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2.xml" ContentType="application/vnd.openxmlformats-officedocument.theme+xml"/>
  <Override PartName="/ppt/tags/tag63.xml" ContentType="application/vnd.openxmlformats-officedocument.presentationml.tags+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3.xml" ContentType="application/vnd.openxmlformats-officedocument.them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4.xml" ContentType="application/vnd.openxmlformats-officedocument.theme+xml"/>
  <Override PartName="/ppt/tags/tag164.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6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66.xml" ContentType="application/vnd.openxmlformats-officedocument.presentationml.tags+xml"/>
  <Override PartName="/ppt/notesSlides/notesSlide6.xml" ContentType="application/vnd.openxmlformats-officedocument.presentationml.notesSlide+xml"/>
  <Override PartName="/ppt/tags/tag16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6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997" r:id="rId7"/>
    <p:sldMasterId id="2147484831" r:id="rId8"/>
    <p:sldMasterId id="2147484901" r:id="rId9"/>
    <p:sldMasterId id="2147485015" r:id="rId10"/>
  </p:sldMasterIdLst>
  <p:notesMasterIdLst>
    <p:notesMasterId r:id="rId27"/>
  </p:notesMasterIdLst>
  <p:handoutMasterIdLst>
    <p:handoutMasterId r:id="rId28"/>
  </p:handoutMasterIdLst>
  <p:sldIdLst>
    <p:sldId id="256" r:id="rId11"/>
    <p:sldId id="2147478808" r:id="rId12"/>
    <p:sldId id="2147478768" r:id="rId13"/>
    <p:sldId id="2147478218" r:id="rId14"/>
    <p:sldId id="2142532479" r:id="rId15"/>
    <p:sldId id="2147483197" r:id="rId16"/>
    <p:sldId id="2145705579" r:id="rId17"/>
    <p:sldId id="2145705473" r:id="rId18"/>
    <p:sldId id="2145705356" r:id="rId19"/>
    <p:sldId id="2147483194" r:id="rId20"/>
    <p:sldId id="2147483195" r:id="rId21"/>
    <p:sldId id="2147478794" r:id="rId22"/>
    <p:sldId id="2147478814" r:id="rId23"/>
    <p:sldId id="2147483325" r:id="rId24"/>
    <p:sldId id="2147483330" r:id="rId25"/>
    <p:sldId id="265" r:id="rId26"/>
  </p:sldIdLst>
  <p:sldSz cx="9144000" cy="5143500" type="screen16x9"/>
  <p:notesSz cx="6808788" cy="9940925"/>
  <p:embeddedFontLst>
    <p:embeddedFont>
      <p:font typeface="Microsoft Sans Serif" panose="020B0604020202020204" pitchFamily="34" charset="0"/>
      <p:regular r:id="rId29"/>
    </p:embeddedFont>
    <p:embeddedFont>
      <p:font typeface="RR Pioneer" panose="020B0503050201040103" pitchFamily="34" charset="0"/>
      <p:regular r:id="rId30"/>
      <p:bold r:id="rId31"/>
      <p:italic r:id="rId32"/>
      <p:boldItalic r:id="rId33"/>
    </p:embeddedFont>
    <p:embeddedFont>
      <p:font typeface="RR Pioneer Bold" panose="020B0803050201040103"/>
      <p:regular r:id="rId34"/>
      <p:bold r:id="rId35"/>
      <p:italic r:id="rId36"/>
      <p:boldItalic r:id="rId37"/>
    </p:embeddedFont>
    <p:embeddedFont>
      <p:font typeface="RR Pioneer Bold" panose="020B0803050201040103"/>
      <p:regular r:id="rId34"/>
      <p:bold r:id="rId35"/>
      <p:italic r:id="rId36"/>
      <p:boldItalic r:id="rId37"/>
    </p:embeddedFont>
    <p:embeddedFont>
      <p:font typeface="RR Pioneer Light Condensed" panose="020B0306050201060103" pitchFamily="34" charset="0"/>
      <p:regular r:id="rId38"/>
    </p:embeddedFont>
    <p:embeddedFont>
      <p:font typeface="RR Pioneer Medium" panose="020B0603050201040103" pitchFamily="34" charset="0"/>
      <p:regular r:id="rId39"/>
      <p:italic r:id="rId40"/>
    </p:embeddedFont>
    <p:embeddedFont>
      <p:font typeface="RR Pioneer UltraLight Condensed" panose="020B0206030201060103" pitchFamily="34" charset="0"/>
      <p:regular r:id="rId41"/>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pos="2449" userDrawn="1">
          <p15:clr>
            <a:srgbClr val="A4A3A4"/>
          </p15:clr>
        </p15:guide>
        <p15:guide id="2" orient="horz" pos="162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04BF03-11A7-6E7A-4ACB-F0F0908E2D7C}" name="Yazicioglu, Ecem" initials="YE" userId="S::Ecem.Yazicioglu@rolls-royce-smr.com::5b52737c-981c-4d87-bc0a-d53dca0c90f0" providerId="AD"/>
  <p188:author id="{4CE54E05-6DB6-8AE6-24F5-ECD96F3F4EC1}" name="Crawforth, Michael" initials="CM" userId="S::Michael.Crawforth@rolls-royce-smr.com::29541ea2-158c-4c82-a480-cbd583bbde42" providerId="AD"/>
  <p188:author id="{87585915-16CD-D5E5-1192-69535D9988B4}" name="Eilidh Cromie" initials="EC" userId="S::Eilidh.Cromie@rolls-royce-smr.com::44a04712-7eb3-4a2e-a164-6d67a13af80f" providerId="AD"/>
  <p188:author id="{AC327A15-52D1-6379-0B2F-1BACE5FD07D2}" name="Lee, Kevin" initials="KL" userId="S::Kevin.Lee@rolls-royce-smr.com::7e556f35-81a6-48e6-bcc1-f2ab2072f359" providerId="AD"/>
  <p188:author id="{B911001E-F165-436C-7850-1E310F4D2F63}" name="Di Lorenzo, Iris" initials="DI" userId="S::iris.dilorenzo@rolls-royce-smr.com::85241840-8890-4793-94a0-e00bf1d61da6" providerId="AD"/>
  <p188:author id="{D03E1031-19E9-11C6-1E77-FC7DA10D58C0}" name="Di Lorenzo, Iris" initials="DLI" userId="S::Iris.DiLorenzo@rolls-royce-smr.com::85241840-8890-4793-94a0-e00bf1d61da6" providerId="AD"/>
  <p188:author id="{50F89734-D2E1-1591-8D78-40CAAD8C0210}" name="Moore, Matthew" initials="MM" userId="S::matthew.moore@rolls-royce-smr.com::2d8b0568-4590-47f0-8e4b-e341cfc36db4" providerId="AD"/>
  <p188:author id="{06C9BB37-5664-5447-2F5B-3DE1046C885D}" name="Singh, Jas" initials="SJ" userId="S::jas.singh@rolls-royce-smr.com::391b6595-830a-4311-9cac-4e33c1f3cd78" providerId="AD"/>
  <p188:author id="{F096503C-A165-FBB4-FA1F-2D61C4CED049}" name="Smith, Amy" initials="AS" userId="S::Amy.Smith@rolls-royce-smr.com::4631a5f5-eccf-4369-aef3-01202dfb14f1" providerId="AD"/>
  <p188:author id="{CC787447-8749-666A-0B68-EE91932A30CE}" name="Suryan, Kumar" initials="SK" userId="S::kumar.suryan@rolls-royce-smr.com::1a216d16-c240-4de6-b456-950330f485af" providerId="AD"/>
  <p188:author id="{E41C8F5A-3BCA-DEB4-05AC-DD31E88D7E34}" name="Hines, Georgina" initials="HG" userId="S::georgina.hines@rolls-royce-smr.com::b5f0696d-a66e-4c0a-b910-261ecee213bd" providerId="AD"/>
  <p188:author id="{08C5D660-2075-24D4-65AB-2BDDBA6EF90E}" name="Coxon, Ed" initials="CE" userId="S::Ed.Coxon@rolls-royce-smr.com::0bb7f700-bd7d-4210-b1fc-b09d5fb4cf91" providerId="AD"/>
  <p188:author id="{60057A72-C2EE-AFB4-186F-5B99FFFF1D32}" name="Altuner, Ecem" initials="EA" userId="S::Ecem.Altuner@rolls-royce-smr.com::5b52737c-981c-4d87-bc0a-d53dca0c90f0" providerId="AD"/>
  <p188:author id="{5C66667D-98B9-CDB7-66D6-006B0634B534}" name="Macfarlane-Smith, Sophie" initials="MSS" userId="S::s.macfarlane-smith@rolls-royce-smr.com::772ba0fa-3f2b-471c-97ac-a0e3241f17fb" providerId="AD"/>
  <p188:author id="{E6601D82-204A-81FA-46F8-E4707BBE5525}" name="Wilkinson, Jay" initials="JW" userId="S::Jay.Wilkinson@rolls-royce-smr.com::211922d3-0a57-4c5d-b5a1-ed649d752e98" providerId="AD"/>
  <p188:author id="{3AC7B889-8414-1F06-0033-B2CAEE6ECABE}" name="Yazicioglu, Ecem" initials="YE" userId="S::ecem.yazicioglu@rolls-royce-smr.com::5b52737c-981c-4d87-bc0a-d53dca0c90f0" providerId="AD"/>
  <p188:author id="{F5453D92-217C-7BC2-3D81-197AFE93C72F}" name="Singh, Jas" initials="JS" userId="S::Jas.Singh@rolls-royce-smr.com::391b6595-830a-4311-9cac-4e33c1f3cd78" providerId="AD"/>
  <p188:author id="{426DE396-4D7A-AA05-BDBC-122C2D2B3D96}" name="Crawforth, Michael" initials="CM" userId="S::michael.crawforth@rolls-royce-smr.com::29541ea2-158c-4c82-a480-cbd583bbde42" providerId="AD"/>
  <p188:author id="{6BEE489B-4339-DD51-D0A3-D211111F65AD}" name="Moore, Matthew" initials="MM" userId="S::Matthew.Moore@rolls-royce-smr.com::2d8b0568-4590-47f0-8e4b-e341cfc36db4" providerId="AD"/>
  <p188:author id="{AD11B5A1-E5D6-4EDA-A526-64591350591E}" name="Keeling, Harry" initials="KH" userId="S::harry.keeling@rolls-royce-smr.com::3cd08ab3-a865-4e8f-b6b1-0684cdf74c0d" providerId="AD"/>
  <p188:author id="{6923FAA6-C598-D074-03B2-E24C68FC321A}" name="Pierantozzi, Jorge" initials="PJ" userId="S::Jorge.Pierantozzi@rolls-royce-smr.com::1068b5e7-c190-4987-8a98-25ea39640abb" providerId="AD"/>
  <p188:author id="{09DDC4CA-E2EF-A57D-56EB-67FBD4719927}" name="Walker, Chloe" initials="WC" userId="S::Chloe.Walker@rolls-royce-smr.com::e04c74ce-6525-4cdc-be0c-c28749c56429" providerId="AD"/>
  <p188:author id="{53171ED7-C3F0-BD12-D969-5DDA0C404846}" name="Partridge, William" initials="PW" userId="S::William.Partridge@rolls-royce-smr.com::e58644ba-355d-409e-be1e-5a7c11fd135d" providerId="AD"/>
  <p188:author id="{492BE9DD-1FE7-0844-1B12-8E4B20837485}" name="Keeling, Harry" initials="KH" userId="S::Harry.Keeling@rolls-royce-smr.com::3cd08ab3-a865-4e8f-b6b1-0684cdf74c0d" providerId="AD"/>
  <p188:author id="{7EABBBE4-1EE5-44E5-1990-C91C33CFBC86}" name="Partridge, William" initials="PW" userId="S::william.partridge@rolls-royce-smr.com::e58644ba-355d-409e-be1e-5a7c11fd135d" providerId="AD"/>
  <p188:author id="{4B7C93E5-ED5D-CBB9-18BD-D7A9AC188D11}" name="Joanne Chetwynd" initials="JC" userId="S::joanne.chetwynd@rolls-royce-smr.com::185b8774-f38b-49e6-9574-7979395c9b6c" providerId="AD"/>
  <p188:author id="{803A9EE8-48C1-F505-9990-0237C77FACAC}" name="Suryan, Kumar" initials="" userId="S::Kumar.Suryan@rolls-royce-smr.com::1a216d16-c240-4de6-b456-950330f485af" providerId="AD"/>
  <p188:author id="{97CA16F0-10E0-8923-F596-0BCDD8C9082E}" name="Reilley, Matthew" initials="MR" userId="S::Matthew.Reilley@rolls-royce-smr.com::d188ec46-c495-4f57-8697-7c40c22af061" providerId="AD"/>
  <p188:author id="{F20246F3-627B-9329-E1FE-1D8C4141AC79}" name="Hill, Stephen" initials="HS" userId="S::stephen.hill@rolls-royce-smr.com::406e8226-0b3f-4d8c-8a24-020778564838" providerId="AD"/>
  <p188:author id="{C685E9F8-12D8-7436-141D-E11C2179CA26}" name="Bergqvist, Robert" initials="BR" userId="S::robert.bergqvist@rolls-royce-smr.com::b6dce9f2-52bb-4345-b9cf-3dee5bde914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DFF"/>
    <a:srgbClr val="819C00"/>
    <a:srgbClr val="EFEFF4"/>
    <a:srgbClr val="28469D"/>
    <a:srgbClr val="CC6600"/>
    <a:srgbClr val="1F0FAD"/>
    <a:srgbClr val="6DDCFF"/>
    <a:srgbClr val="C1BDFC"/>
    <a:srgbClr val="4F98FF"/>
    <a:srgbClr val="9FD5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AC91D6-EF00-4A1F-8B8B-A0AD0B4ADAA6}" v="5" dt="2025-04-07T13:29:54.9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1205" y="288"/>
      </p:cViewPr>
      <p:guideLst>
        <p:guide pos="2449"/>
        <p:guide orient="horz" pos="1620"/>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font" Target="fonts/font11.fntdata"/><Relationship Id="rId21" Type="http://schemas.openxmlformats.org/officeDocument/2006/relationships/slide" Target="slides/slide11.xml"/><Relationship Id="rId34" Type="http://schemas.openxmlformats.org/officeDocument/2006/relationships/font" Target="fonts/font6.fntdata"/><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Master" Target="slideMasters/slideMaster1.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slideMaster" Target="slideMasters/slideMaster4.xml"/><Relationship Id="rId19" Type="http://schemas.openxmlformats.org/officeDocument/2006/relationships/slide" Target="slides/slide9.xml"/><Relationship Id="rId31" Type="http://schemas.openxmlformats.org/officeDocument/2006/relationships/font" Target="fonts/font3.fntdata"/><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3.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Master" Target="slideMasters/slideMaster2.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font" Target="fonts/font5.fntdata"/><Relationship Id="rId38" Type="http://schemas.openxmlformats.org/officeDocument/2006/relationships/font" Target="fonts/font10.fntdata"/><Relationship Id="rId46" Type="http://schemas.microsoft.com/office/2016/11/relationships/changesInfo" Target="changesInfos/changesInfo1.xml"/><Relationship Id="rId20" Type="http://schemas.openxmlformats.org/officeDocument/2006/relationships/slide" Target="slides/slide10.xml"/><Relationship Id="rId41" Type="http://schemas.openxmlformats.org/officeDocument/2006/relationships/font" Target="fonts/font1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xon, Ed" userId="0bb7f700-bd7d-4210-b1fc-b09d5fb4cf91" providerId="ADAL" clId="{8DAC91D6-EF00-4A1F-8B8B-A0AD0B4ADAA6}"/>
    <pc:docChg chg="custSel addSld delSld modSld sldOrd">
      <pc:chgData name="Coxon, Ed" userId="0bb7f700-bd7d-4210-b1fc-b09d5fb4cf91" providerId="ADAL" clId="{8DAC91D6-EF00-4A1F-8B8B-A0AD0B4ADAA6}" dt="2025-04-07T13:25:31.491" v="156" actId="47"/>
      <pc:docMkLst>
        <pc:docMk/>
      </pc:docMkLst>
      <pc:sldChg chg="modSp mod">
        <pc:chgData name="Coxon, Ed" userId="0bb7f700-bd7d-4210-b1fc-b09d5fb4cf91" providerId="ADAL" clId="{8DAC91D6-EF00-4A1F-8B8B-A0AD0B4ADAA6}" dt="2025-04-07T10:33:39.544" v="119" actId="113"/>
        <pc:sldMkLst>
          <pc:docMk/>
          <pc:sldMk cId="180015230" sldId="256"/>
        </pc:sldMkLst>
        <pc:spChg chg="mod">
          <ac:chgData name="Coxon, Ed" userId="0bb7f700-bd7d-4210-b1fc-b09d5fb4cf91" providerId="ADAL" clId="{8DAC91D6-EF00-4A1F-8B8B-A0AD0B4ADAA6}" dt="2025-04-07T10:33:39.544" v="119" actId="113"/>
          <ac:spMkLst>
            <pc:docMk/>
            <pc:sldMk cId="180015230" sldId="256"/>
            <ac:spMk id="11" creationId="{E303E9EE-DBBB-4949-A103-1DDB8B1A665E}"/>
          </ac:spMkLst>
        </pc:spChg>
      </pc:sldChg>
      <pc:sldChg chg="add del">
        <pc:chgData name="Coxon, Ed" userId="0bb7f700-bd7d-4210-b1fc-b09d5fb4cf91" providerId="ADAL" clId="{8DAC91D6-EF00-4A1F-8B8B-A0AD0B4ADAA6}" dt="2025-04-07T09:49:51.758" v="4" actId="47"/>
        <pc:sldMkLst>
          <pc:docMk/>
          <pc:sldMk cId="879273458" sldId="1242"/>
        </pc:sldMkLst>
      </pc:sldChg>
      <pc:sldChg chg="ord">
        <pc:chgData name="Coxon, Ed" userId="0bb7f700-bd7d-4210-b1fc-b09d5fb4cf91" providerId="ADAL" clId="{8DAC91D6-EF00-4A1F-8B8B-A0AD0B4ADAA6}" dt="2025-04-07T10:25:31.852" v="8"/>
        <pc:sldMkLst>
          <pc:docMk/>
          <pc:sldMk cId="3858081232" sldId="2142532479"/>
        </pc:sldMkLst>
      </pc:sldChg>
      <pc:sldChg chg="add">
        <pc:chgData name="Coxon, Ed" userId="0bb7f700-bd7d-4210-b1fc-b09d5fb4cf91" providerId="ADAL" clId="{8DAC91D6-EF00-4A1F-8B8B-A0AD0B4ADAA6}" dt="2025-04-07T09:54:13.411" v="6"/>
        <pc:sldMkLst>
          <pc:docMk/>
          <pc:sldMk cId="3991863689" sldId="2145705356"/>
        </pc:sldMkLst>
      </pc:sldChg>
      <pc:sldChg chg="del ord">
        <pc:chgData name="Coxon, Ed" userId="0bb7f700-bd7d-4210-b1fc-b09d5fb4cf91" providerId="ADAL" clId="{8DAC91D6-EF00-4A1F-8B8B-A0AD0B4ADAA6}" dt="2025-04-07T10:32:52.282" v="13" actId="47"/>
        <pc:sldMkLst>
          <pc:docMk/>
          <pc:sldMk cId="3782916102" sldId="2147375894"/>
        </pc:sldMkLst>
      </pc:sldChg>
      <pc:sldChg chg="del">
        <pc:chgData name="Coxon, Ed" userId="0bb7f700-bd7d-4210-b1fc-b09d5fb4cf91" providerId="ADAL" clId="{8DAC91D6-EF00-4A1F-8B8B-A0AD0B4ADAA6}" dt="2025-04-07T13:25:31.491" v="156" actId="47"/>
        <pc:sldMkLst>
          <pc:docMk/>
          <pc:sldMk cId="3220262124" sldId="2147478592"/>
        </pc:sldMkLst>
      </pc:sldChg>
      <pc:sldChg chg="del">
        <pc:chgData name="Coxon, Ed" userId="0bb7f700-bd7d-4210-b1fc-b09d5fb4cf91" providerId="ADAL" clId="{8DAC91D6-EF00-4A1F-8B8B-A0AD0B4ADAA6}" dt="2025-04-07T09:49:56.309" v="5" actId="47"/>
        <pc:sldMkLst>
          <pc:docMk/>
          <pc:sldMk cId="4207880733" sldId="2147478784"/>
        </pc:sldMkLst>
      </pc:sldChg>
      <pc:sldChg chg="add">
        <pc:chgData name="Coxon, Ed" userId="0bb7f700-bd7d-4210-b1fc-b09d5fb4cf91" providerId="ADAL" clId="{8DAC91D6-EF00-4A1F-8B8B-A0AD0B4ADAA6}" dt="2025-04-07T09:49:43.037" v="1"/>
        <pc:sldMkLst>
          <pc:docMk/>
          <pc:sldMk cId="1245926894" sldId="2147478794"/>
        </pc:sldMkLst>
      </pc:sldChg>
      <pc:sldChg chg="add">
        <pc:chgData name="Coxon, Ed" userId="0bb7f700-bd7d-4210-b1fc-b09d5fb4cf91" providerId="ADAL" clId="{8DAC91D6-EF00-4A1F-8B8B-A0AD0B4ADAA6}" dt="2025-04-07T09:49:14.446" v="0"/>
        <pc:sldMkLst>
          <pc:docMk/>
          <pc:sldMk cId="1637538351" sldId="2147478808"/>
        </pc:sldMkLst>
      </pc:sldChg>
      <pc:sldChg chg="modSp add mod ord">
        <pc:chgData name="Coxon, Ed" userId="0bb7f700-bd7d-4210-b1fc-b09d5fb4cf91" providerId="ADAL" clId="{8DAC91D6-EF00-4A1F-8B8B-A0AD0B4ADAA6}" dt="2025-04-07T10:35:21.028" v="154" actId="1036"/>
        <pc:sldMkLst>
          <pc:docMk/>
          <pc:sldMk cId="516025666" sldId="2147483197"/>
        </pc:sldMkLst>
        <pc:spChg chg="mod">
          <ac:chgData name="Coxon, Ed" userId="0bb7f700-bd7d-4210-b1fc-b09d5fb4cf91" providerId="ADAL" clId="{8DAC91D6-EF00-4A1F-8B8B-A0AD0B4ADAA6}" dt="2025-04-07T10:35:15.957" v="145" actId="1036"/>
          <ac:spMkLst>
            <pc:docMk/>
            <pc:sldMk cId="516025666" sldId="2147483197"/>
            <ac:spMk id="16" creationId="{3C167D86-D5BF-7426-3EA0-EC55C225377C}"/>
          </ac:spMkLst>
        </pc:spChg>
        <pc:spChg chg="mod">
          <ac:chgData name="Coxon, Ed" userId="0bb7f700-bd7d-4210-b1fc-b09d5fb4cf91" providerId="ADAL" clId="{8DAC91D6-EF00-4A1F-8B8B-A0AD0B4ADAA6}" dt="2025-04-07T10:35:15.957" v="145" actId="1036"/>
          <ac:spMkLst>
            <pc:docMk/>
            <pc:sldMk cId="516025666" sldId="2147483197"/>
            <ac:spMk id="17" creationId="{40848776-B2D8-F291-A136-7E4D59C25DE1}"/>
          </ac:spMkLst>
        </pc:spChg>
        <pc:spChg chg="mod">
          <ac:chgData name="Coxon, Ed" userId="0bb7f700-bd7d-4210-b1fc-b09d5fb4cf91" providerId="ADAL" clId="{8DAC91D6-EF00-4A1F-8B8B-A0AD0B4ADAA6}" dt="2025-04-07T10:35:15.957" v="145" actId="1036"/>
          <ac:spMkLst>
            <pc:docMk/>
            <pc:sldMk cId="516025666" sldId="2147483197"/>
            <ac:spMk id="19" creationId="{2B4C9391-71A1-7E06-6FFA-1B16F27818DC}"/>
          </ac:spMkLst>
        </pc:spChg>
        <pc:spChg chg="mod">
          <ac:chgData name="Coxon, Ed" userId="0bb7f700-bd7d-4210-b1fc-b09d5fb4cf91" providerId="ADAL" clId="{8DAC91D6-EF00-4A1F-8B8B-A0AD0B4ADAA6}" dt="2025-04-07T10:35:21.028" v="154" actId="1036"/>
          <ac:spMkLst>
            <pc:docMk/>
            <pc:sldMk cId="516025666" sldId="2147483197"/>
            <ac:spMk id="24" creationId="{2672A777-CD9C-3518-60B3-8008EB835DFC}"/>
          </ac:spMkLst>
        </pc:spChg>
        <pc:spChg chg="mod">
          <ac:chgData name="Coxon, Ed" userId="0bb7f700-bd7d-4210-b1fc-b09d5fb4cf91" providerId="ADAL" clId="{8DAC91D6-EF00-4A1F-8B8B-A0AD0B4ADAA6}" dt="2025-04-07T10:35:21.028" v="154" actId="1036"/>
          <ac:spMkLst>
            <pc:docMk/>
            <pc:sldMk cId="516025666" sldId="2147483197"/>
            <ac:spMk id="25" creationId="{05BE80D1-0823-16C3-ABAF-0458A037C150}"/>
          </ac:spMkLst>
        </pc:spChg>
        <pc:spChg chg="mod">
          <ac:chgData name="Coxon, Ed" userId="0bb7f700-bd7d-4210-b1fc-b09d5fb4cf91" providerId="ADAL" clId="{8DAC91D6-EF00-4A1F-8B8B-A0AD0B4ADAA6}" dt="2025-04-07T10:35:21.028" v="154" actId="1036"/>
          <ac:spMkLst>
            <pc:docMk/>
            <pc:sldMk cId="516025666" sldId="2147483197"/>
            <ac:spMk id="26" creationId="{D4657A6F-7A26-F0B5-F39F-D789DB775D0B}"/>
          </ac:spMkLst>
        </pc:spChg>
      </pc:sldChg>
      <pc:sldChg chg="add del">
        <pc:chgData name="Coxon, Ed" userId="0bb7f700-bd7d-4210-b1fc-b09d5fb4cf91" providerId="ADAL" clId="{8DAC91D6-EF00-4A1F-8B8B-A0AD0B4ADAA6}" dt="2025-04-07T09:49:46.701" v="2" actId="47"/>
        <pc:sldMkLst>
          <pc:docMk/>
          <pc:sldMk cId="2862697448" sldId="2147483198"/>
        </pc:sldMkLst>
      </pc:sldChg>
      <pc:sldChg chg="add del">
        <pc:chgData name="Coxon, Ed" userId="0bb7f700-bd7d-4210-b1fc-b09d5fb4cf91" providerId="ADAL" clId="{8DAC91D6-EF00-4A1F-8B8B-A0AD0B4ADAA6}" dt="2025-04-07T09:49:49.071" v="3" actId="47"/>
        <pc:sldMkLst>
          <pc:docMk/>
          <pc:sldMk cId="4270164262" sldId="2147483199"/>
        </pc:sldMkLst>
      </pc:sldChg>
      <pc:sldChg chg="add">
        <pc:chgData name="Coxon, Ed" userId="0bb7f700-bd7d-4210-b1fc-b09d5fb4cf91" providerId="ADAL" clId="{8DAC91D6-EF00-4A1F-8B8B-A0AD0B4ADAA6}" dt="2025-04-07T13:25:28.768" v="155"/>
        <pc:sldMkLst>
          <pc:docMk/>
          <pc:sldMk cId="2556405665" sldId="2147483325"/>
        </pc:sldMkLst>
      </pc:sldChg>
      <pc:sldChg chg="add">
        <pc:chgData name="Coxon, Ed" userId="0bb7f700-bd7d-4210-b1fc-b09d5fb4cf91" providerId="ADAL" clId="{8DAC91D6-EF00-4A1F-8B8B-A0AD0B4ADAA6}" dt="2025-04-07T13:25:28.768" v="155"/>
        <pc:sldMkLst>
          <pc:docMk/>
          <pc:sldMk cId="3117371247" sldId="2147483330"/>
        </pc:sldMkLst>
      </pc:sldChg>
      <pc:sldMasterChg chg="delSldLayout">
        <pc:chgData name="Coxon, Ed" userId="0bb7f700-bd7d-4210-b1fc-b09d5fb4cf91" providerId="ADAL" clId="{8DAC91D6-EF00-4A1F-8B8B-A0AD0B4ADAA6}" dt="2025-04-07T10:32:52.282" v="13" actId="47"/>
        <pc:sldMasterMkLst>
          <pc:docMk/>
          <pc:sldMasterMk cId="1710593650" sldId="2147483997"/>
        </pc:sldMasterMkLst>
        <pc:sldLayoutChg chg="del">
          <pc:chgData name="Coxon, Ed" userId="0bb7f700-bd7d-4210-b1fc-b09d5fb4cf91" providerId="ADAL" clId="{8DAC91D6-EF00-4A1F-8B8B-A0AD0B4ADAA6}" dt="2025-04-07T10:32:52.282" v="13" actId="47"/>
          <pc:sldLayoutMkLst>
            <pc:docMk/>
            <pc:sldMasterMk cId="1710593650" sldId="2147483997"/>
            <pc:sldLayoutMk cId="3339076166" sldId="2147484108"/>
          </pc:sldLayoutMkLst>
        </pc:sldLayoutChg>
        <pc:sldLayoutChg chg="del">
          <pc:chgData name="Coxon, Ed" userId="0bb7f700-bd7d-4210-b1fc-b09d5fb4cf91" providerId="ADAL" clId="{8DAC91D6-EF00-4A1F-8B8B-A0AD0B4ADAA6}" dt="2025-04-07T09:49:51.758" v="4" actId="47"/>
          <pc:sldLayoutMkLst>
            <pc:docMk/>
            <pc:sldMasterMk cId="1710593650" sldId="2147483997"/>
            <pc:sldLayoutMk cId="2955788794" sldId="2147485310"/>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D02DDB-6F23-453C-97CF-6C91E4F09A48}"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GB"/>
        </a:p>
      </dgm:t>
    </dgm:pt>
    <dgm:pt modelId="{6A274B59-752F-4B09-B16C-A82CB647F797}">
      <dgm:prSet phldrT="[Text]" custT="1"/>
      <dgm:spPr>
        <a:solidFill>
          <a:schemeClr val="tx2">
            <a:lumMod val="75000"/>
          </a:schemeClr>
        </a:solidFill>
      </dgm:spPr>
      <dgm:t>
        <a:bodyPr/>
        <a:lstStyle/>
        <a:p>
          <a:r>
            <a:rPr lang="en-GB" sz="1100" b="1"/>
            <a:t>Improves reliability</a:t>
          </a:r>
        </a:p>
      </dgm:t>
    </dgm:pt>
    <dgm:pt modelId="{4C6F65BD-0E3C-4014-8923-4FF327A46CAC}" type="parTrans" cxnId="{20CB336B-BE5B-43A0-93B5-F133E8D0582D}">
      <dgm:prSet/>
      <dgm:spPr/>
      <dgm:t>
        <a:bodyPr/>
        <a:lstStyle/>
        <a:p>
          <a:endParaRPr lang="en-GB" sz="1100"/>
        </a:p>
      </dgm:t>
    </dgm:pt>
    <dgm:pt modelId="{00321A0C-2BAF-4E62-9882-D8C24A05D07F}" type="sibTrans" cxnId="{20CB336B-BE5B-43A0-93B5-F133E8D0582D}">
      <dgm:prSet/>
      <dgm:spPr/>
      <dgm:t>
        <a:bodyPr/>
        <a:lstStyle/>
        <a:p>
          <a:endParaRPr lang="en-GB" sz="1100"/>
        </a:p>
      </dgm:t>
    </dgm:pt>
    <dgm:pt modelId="{8CBC3269-DE96-4143-AF7F-88153B2CA260}">
      <dgm:prSet phldrT="[Text]" custT="1"/>
      <dgm:spPr>
        <a:solidFill>
          <a:schemeClr val="tx2">
            <a:lumMod val="75000"/>
          </a:schemeClr>
        </a:solidFill>
      </dgm:spPr>
      <dgm:t>
        <a:bodyPr/>
        <a:lstStyle/>
        <a:p>
          <a:r>
            <a:rPr lang="en-GB" sz="1100" b="1"/>
            <a:t>Improves economies of scale</a:t>
          </a:r>
        </a:p>
      </dgm:t>
    </dgm:pt>
    <dgm:pt modelId="{15D58877-046D-4C7A-A901-C4AE911CDFB3}" type="parTrans" cxnId="{B37BCF95-89A7-4028-A074-32DEC0675E8F}">
      <dgm:prSet/>
      <dgm:spPr/>
      <dgm:t>
        <a:bodyPr/>
        <a:lstStyle/>
        <a:p>
          <a:endParaRPr lang="en-GB" sz="1100"/>
        </a:p>
      </dgm:t>
    </dgm:pt>
    <dgm:pt modelId="{CC531E61-0622-4ECA-97E2-22986860A0C5}" type="sibTrans" cxnId="{B37BCF95-89A7-4028-A074-32DEC0675E8F}">
      <dgm:prSet/>
      <dgm:spPr/>
      <dgm:t>
        <a:bodyPr/>
        <a:lstStyle/>
        <a:p>
          <a:endParaRPr lang="en-GB" sz="1100"/>
        </a:p>
      </dgm:t>
    </dgm:pt>
    <dgm:pt modelId="{310E7B57-E4AD-4642-99FB-62863833DD17}">
      <dgm:prSet phldrT="[Text]" custT="1"/>
      <dgm:spPr>
        <a:solidFill>
          <a:schemeClr val="tx2">
            <a:lumMod val="75000"/>
          </a:schemeClr>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100" b="1"/>
            <a:t>Creates stable long term jobs</a:t>
          </a:r>
        </a:p>
      </dgm:t>
    </dgm:pt>
    <dgm:pt modelId="{247E3995-D92B-497D-A3B9-454A02AC10C3}" type="parTrans" cxnId="{F44FCB64-4A54-45B6-AD0D-AD69F7A29328}">
      <dgm:prSet/>
      <dgm:spPr/>
      <dgm:t>
        <a:bodyPr/>
        <a:lstStyle/>
        <a:p>
          <a:endParaRPr lang="en-GB" sz="1100"/>
        </a:p>
      </dgm:t>
    </dgm:pt>
    <dgm:pt modelId="{74992ED6-0976-483D-89F6-7870A943F495}" type="sibTrans" cxnId="{F44FCB64-4A54-45B6-AD0D-AD69F7A29328}">
      <dgm:prSet/>
      <dgm:spPr/>
      <dgm:t>
        <a:bodyPr/>
        <a:lstStyle/>
        <a:p>
          <a:endParaRPr lang="en-GB" sz="1100"/>
        </a:p>
      </dgm:t>
    </dgm:pt>
    <dgm:pt modelId="{390DF6D2-D60E-433E-BF4A-0532D6C6B113}">
      <dgm:prSet phldrT="[Text]" custT="1"/>
      <dgm:spPr>
        <a:solidFill>
          <a:schemeClr val="tx2">
            <a:lumMod val="75000"/>
          </a:schemeClr>
        </a:solidFill>
      </dgm:spPr>
      <dgm:t>
        <a:bodyPr/>
        <a:lstStyle/>
        <a:p>
          <a:r>
            <a:rPr lang="en-GB" sz="1100" b="1"/>
            <a:t>Provides schedule certainty </a:t>
          </a:r>
        </a:p>
      </dgm:t>
    </dgm:pt>
    <dgm:pt modelId="{723FBC7D-7FDF-4328-A9B4-639AF21B5AB4}" type="parTrans" cxnId="{4CA6F77C-B949-4B21-BD83-B27FD69FD043}">
      <dgm:prSet/>
      <dgm:spPr/>
      <dgm:t>
        <a:bodyPr/>
        <a:lstStyle/>
        <a:p>
          <a:endParaRPr lang="en-GB" sz="1100"/>
        </a:p>
      </dgm:t>
    </dgm:pt>
    <dgm:pt modelId="{45296277-F73A-4CAB-AA1F-095206CA6EEF}" type="sibTrans" cxnId="{4CA6F77C-B949-4B21-BD83-B27FD69FD043}">
      <dgm:prSet/>
      <dgm:spPr/>
      <dgm:t>
        <a:bodyPr/>
        <a:lstStyle/>
        <a:p>
          <a:endParaRPr lang="en-GB" sz="1100"/>
        </a:p>
      </dgm:t>
    </dgm:pt>
    <dgm:pt modelId="{937F5F44-7A39-4E3A-B1EB-7935C853D6BC}">
      <dgm:prSet custT="1"/>
      <dgm:spPr>
        <a:solidFill>
          <a:schemeClr val="tx2">
            <a:lumMod val="75000"/>
          </a:schemeClr>
        </a:solidFill>
      </dgm:spPr>
      <dgm:t>
        <a:bodyPr/>
        <a:lstStyle/>
        <a:p>
          <a:r>
            <a:rPr lang="en-GB" sz="1100" b="1"/>
            <a:t>Reduces build time</a:t>
          </a:r>
        </a:p>
      </dgm:t>
    </dgm:pt>
    <dgm:pt modelId="{F2E9C489-8167-49D2-8B63-2D3A0959A311}" type="parTrans" cxnId="{6602A9EB-B171-490A-A58A-23799B6C0CE8}">
      <dgm:prSet/>
      <dgm:spPr/>
      <dgm:t>
        <a:bodyPr/>
        <a:lstStyle/>
        <a:p>
          <a:endParaRPr lang="en-GB" sz="1100"/>
        </a:p>
      </dgm:t>
    </dgm:pt>
    <dgm:pt modelId="{7ECB009B-73B6-4E5F-A77D-5A6E46A5F389}" type="sibTrans" cxnId="{6602A9EB-B171-490A-A58A-23799B6C0CE8}">
      <dgm:prSet/>
      <dgm:spPr/>
      <dgm:t>
        <a:bodyPr/>
        <a:lstStyle/>
        <a:p>
          <a:endParaRPr lang="en-GB" sz="1100"/>
        </a:p>
      </dgm:t>
    </dgm:pt>
    <dgm:pt modelId="{4B4AFE2C-2472-48AA-9296-4440F309574A}" type="pres">
      <dgm:prSet presAssocID="{78D02DDB-6F23-453C-97CF-6C91E4F09A48}" presName="Name0" presStyleCnt="0">
        <dgm:presLayoutVars>
          <dgm:dir/>
          <dgm:resizeHandles val="exact"/>
        </dgm:presLayoutVars>
      </dgm:prSet>
      <dgm:spPr/>
    </dgm:pt>
    <dgm:pt modelId="{E76A9375-6B4E-41B2-916A-0F7FA5A04C90}" type="pres">
      <dgm:prSet presAssocID="{6A274B59-752F-4B09-B16C-A82CB647F797}" presName="Name5" presStyleLbl="vennNode1" presStyleIdx="0" presStyleCnt="5" custLinFactNeighborX="-86733" custLinFactNeighborY="-16">
        <dgm:presLayoutVars>
          <dgm:bulletEnabled val="1"/>
        </dgm:presLayoutVars>
      </dgm:prSet>
      <dgm:spPr/>
    </dgm:pt>
    <dgm:pt modelId="{94F14831-112D-4CA8-BDFC-43C6C7450087}" type="pres">
      <dgm:prSet presAssocID="{00321A0C-2BAF-4E62-9882-D8C24A05D07F}" presName="space" presStyleCnt="0"/>
      <dgm:spPr/>
    </dgm:pt>
    <dgm:pt modelId="{02C19EE9-F00E-4A78-BF9B-3E8E50C529E8}" type="pres">
      <dgm:prSet presAssocID="{8CBC3269-DE96-4143-AF7F-88153B2CA260}" presName="Name5" presStyleLbl="vennNode1" presStyleIdx="1" presStyleCnt="5" custLinFactNeighborX="-62353" custLinFactNeighborY="-16">
        <dgm:presLayoutVars>
          <dgm:bulletEnabled val="1"/>
        </dgm:presLayoutVars>
      </dgm:prSet>
      <dgm:spPr/>
    </dgm:pt>
    <dgm:pt modelId="{83A9A9BC-E3AA-4687-9E68-4B8724F18B37}" type="pres">
      <dgm:prSet presAssocID="{CC531E61-0622-4ECA-97E2-22986860A0C5}" presName="space" presStyleCnt="0"/>
      <dgm:spPr/>
    </dgm:pt>
    <dgm:pt modelId="{59984B74-9D8B-4CA8-8D7B-EAC8F8EC0D72}" type="pres">
      <dgm:prSet presAssocID="{937F5F44-7A39-4E3A-B1EB-7935C853D6BC}" presName="Name5" presStyleLbl="vennNode1" presStyleIdx="2" presStyleCnt="5" custLinFactNeighborX="-37972">
        <dgm:presLayoutVars>
          <dgm:bulletEnabled val="1"/>
        </dgm:presLayoutVars>
      </dgm:prSet>
      <dgm:spPr/>
    </dgm:pt>
    <dgm:pt modelId="{64C3C8AA-E1DD-49F3-9F1A-5037B28E167A}" type="pres">
      <dgm:prSet presAssocID="{7ECB009B-73B6-4E5F-A77D-5A6E46A5F389}" presName="space" presStyleCnt="0"/>
      <dgm:spPr/>
    </dgm:pt>
    <dgm:pt modelId="{BCB4DDB3-46C9-4A72-BB05-2639FD9C2969}" type="pres">
      <dgm:prSet presAssocID="{310E7B57-E4AD-4642-99FB-62863833DD17}" presName="Name5" presStyleLbl="vennNode1" presStyleIdx="3" presStyleCnt="5" custLinFactNeighborX="16721">
        <dgm:presLayoutVars>
          <dgm:bulletEnabled val="1"/>
        </dgm:presLayoutVars>
      </dgm:prSet>
      <dgm:spPr/>
    </dgm:pt>
    <dgm:pt modelId="{E3A6C015-37FD-4EB2-9F9A-D786836780AB}" type="pres">
      <dgm:prSet presAssocID="{74992ED6-0976-483D-89F6-7870A943F495}" presName="space" presStyleCnt="0"/>
      <dgm:spPr/>
    </dgm:pt>
    <dgm:pt modelId="{4323D710-E991-4298-9BC9-7E0FD73F1BC5}" type="pres">
      <dgm:prSet presAssocID="{390DF6D2-D60E-433E-BF4A-0532D6C6B113}" presName="Name5" presStyleLbl="vennNode1" presStyleIdx="4" presStyleCnt="5" custLinFactNeighborX="25945" custLinFactNeighborY="16">
        <dgm:presLayoutVars>
          <dgm:bulletEnabled val="1"/>
        </dgm:presLayoutVars>
      </dgm:prSet>
      <dgm:spPr/>
    </dgm:pt>
  </dgm:ptLst>
  <dgm:cxnLst>
    <dgm:cxn modelId="{F06E1F44-4A9F-4FBC-928F-55977E7AE8C8}" type="presOf" srcId="{390DF6D2-D60E-433E-BF4A-0532D6C6B113}" destId="{4323D710-E991-4298-9BC9-7E0FD73F1BC5}" srcOrd="0" destOrd="0" presId="urn:microsoft.com/office/officeart/2005/8/layout/venn3"/>
    <dgm:cxn modelId="{F44FCB64-4A54-45B6-AD0D-AD69F7A29328}" srcId="{78D02DDB-6F23-453C-97CF-6C91E4F09A48}" destId="{310E7B57-E4AD-4642-99FB-62863833DD17}" srcOrd="3" destOrd="0" parTransId="{247E3995-D92B-497D-A3B9-454A02AC10C3}" sibTransId="{74992ED6-0976-483D-89F6-7870A943F495}"/>
    <dgm:cxn modelId="{20CB336B-BE5B-43A0-93B5-F133E8D0582D}" srcId="{78D02DDB-6F23-453C-97CF-6C91E4F09A48}" destId="{6A274B59-752F-4B09-B16C-A82CB647F797}" srcOrd="0" destOrd="0" parTransId="{4C6F65BD-0E3C-4014-8923-4FF327A46CAC}" sibTransId="{00321A0C-2BAF-4E62-9882-D8C24A05D07F}"/>
    <dgm:cxn modelId="{4CA6F77C-B949-4B21-BD83-B27FD69FD043}" srcId="{78D02DDB-6F23-453C-97CF-6C91E4F09A48}" destId="{390DF6D2-D60E-433E-BF4A-0532D6C6B113}" srcOrd="4" destOrd="0" parTransId="{723FBC7D-7FDF-4328-A9B4-639AF21B5AB4}" sibTransId="{45296277-F73A-4CAB-AA1F-095206CA6EEF}"/>
    <dgm:cxn modelId="{310E3C8E-3C67-49A2-B04D-D893026E910C}" type="presOf" srcId="{937F5F44-7A39-4E3A-B1EB-7935C853D6BC}" destId="{59984B74-9D8B-4CA8-8D7B-EAC8F8EC0D72}" srcOrd="0" destOrd="0" presId="urn:microsoft.com/office/officeart/2005/8/layout/venn3"/>
    <dgm:cxn modelId="{B37BCF95-89A7-4028-A074-32DEC0675E8F}" srcId="{78D02DDB-6F23-453C-97CF-6C91E4F09A48}" destId="{8CBC3269-DE96-4143-AF7F-88153B2CA260}" srcOrd="1" destOrd="0" parTransId="{15D58877-046D-4C7A-A901-C4AE911CDFB3}" sibTransId="{CC531E61-0622-4ECA-97E2-22986860A0C5}"/>
    <dgm:cxn modelId="{054C209B-1455-4DDD-8104-9E721BAEF8E9}" type="presOf" srcId="{310E7B57-E4AD-4642-99FB-62863833DD17}" destId="{BCB4DDB3-46C9-4A72-BB05-2639FD9C2969}" srcOrd="0" destOrd="0" presId="urn:microsoft.com/office/officeart/2005/8/layout/venn3"/>
    <dgm:cxn modelId="{E09F70A9-CAB7-4709-AB2A-2D9EBB25E1CC}" type="presOf" srcId="{6A274B59-752F-4B09-B16C-A82CB647F797}" destId="{E76A9375-6B4E-41B2-916A-0F7FA5A04C90}" srcOrd="0" destOrd="0" presId="urn:microsoft.com/office/officeart/2005/8/layout/venn3"/>
    <dgm:cxn modelId="{3D47B0C1-90F9-4B4C-B5BE-7BA5AA01BE3E}" type="presOf" srcId="{8CBC3269-DE96-4143-AF7F-88153B2CA260}" destId="{02C19EE9-F00E-4A78-BF9B-3E8E50C529E8}" srcOrd="0" destOrd="0" presId="urn:microsoft.com/office/officeart/2005/8/layout/venn3"/>
    <dgm:cxn modelId="{5CC98CDB-1D2A-4B45-8932-E62380A6D0EA}" type="presOf" srcId="{78D02DDB-6F23-453C-97CF-6C91E4F09A48}" destId="{4B4AFE2C-2472-48AA-9296-4440F309574A}" srcOrd="0" destOrd="0" presId="urn:microsoft.com/office/officeart/2005/8/layout/venn3"/>
    <dgm:cxn modelId="{6602A9EB-B171-490A-A58A-23799B6C0CE8}" srcId="{78D02DDB-6F23-453C-97CF-6C91E4F09A48}" destId="{937F5F44-7A39-4E3A-B1EB-7935C853D6BC}" srcOrd="2" destOrd="0" parTransId="{F2E9C489-8167-49D2-8B63-2D3A0959A311}" sibTransId="{7ECB009B-73B6-4E5F-A77D-5A6E46A5F389}"/>
    <dgm:cxn modelId="{FC83B023-03F9-4F87-BC48-5602B822676D}" type="presParOf" srcId="{4B4AFE2C-2472-48AA-9296-4440F309574A}" destId="{E76A9375-6B4E-41B2-916A-0F7FA5A04C90}" srcOrd="0" destOrd="0" presId="urn:microsoft.com/office/officeart/2005/8/layout/venn3"/>
    <dgm:cxn modelId="{E356A893-2617-42E3-ADAB-DE404D44E254}" type="presParOf" srcId="{4B4AFE2C-2472-48AA-9296-4440F309574A}" destId="{94F14831-112D-4CA8-BDFC-43C6C7450087}" srcOrd="1" destOrd="0" presId="urn:microsoft.com/office/officeart/2005/8/layout/venn3"/>
    <dgm:cxn modelId="{348938D0-B6E1-4557-BDC3-FCCFD5AF5FFE}" type="presParOf" srcId="{4B4AFE2C-2472-48AA-9296-4440F309574A}" destId="{02C19EE9-F00E-4A78-BF9B-3E8E50C529E8}" srcOrd="2" destOrd="0" presId="urn:microsoft.com/office/officeart/2005/8/layout/venn3"/>
    <dgm:cxn modelId="{0D1A24F4-6DF8-4F4B-A930-2547BD168E50}" type="presParOf" srcId="{4B4AFE2C-2472-48AA-9296-4440F309574A}" destId="{83A9A9BC-E3AA-4687-9E68-4B8724F18B37}" srcOrd="3" destOrd="0" presId="urn:microsoft.com/office/officeart/2005/8/layout/venn3"/>
    <dgm:cxn modelId="{E29FFE2B-A32C-4B67-B473-3F93CCF3DB9F}" type="presParOf" srcId="{4B4AFE2C-2472-48AA-9296-4440F309574A}" destId="{59984B74-9D8B-4CA8-8D7B-EAC8F8EC0D72}" srcOrd="4" destOrd="0" presId="urn:microsoft.com/office/officeart/2005/8/layout/venn3"/>
    <dgm:cxn modelId="{05CEC7F9-620C-44C0-95E5-224E6AF87D2C}" type="presParOf" srcId="{4B4AFE2C-2472-48AA-9296-4440F309574A}" destId="{64C3C8AA-E1DD-49F3-9F1A-5037B28E167A}" srcOrd="5" destOrd="0" presId="urn:microsoft.com/office/officeart/2005/8/layout/venn3"/>
    <dgm:cxn modelId="{5A9B1FB6-CD04-4C93-AB62-B4DE29D4EEA0}" type="presParOf" srcId="{4B4AFE2C-2472-48AA-9296-4440F309574A}" destId="{BCB4DDB3-46C9-4A72-BB05-2639FD9C2969}" srcOrd="6" destOrd="0" presId="urn:microsoft.com/office/officeart/2005/8/layout/venn3"/>
    <dgm:cxn modelId="{B3C7808A-6C23-45D1-9867-98BA19B82FFA}" type="presParOf" srcId="{4B4AFE2C-2472-48AA-9296-4440F309574A}" destId="{E3A6C015-37FD-4EB2-9F9A-D786836780AB}" srcOrd="7" destOrd="0" presId="urn:microsoft.com/office/officeart/2005/8/layout/venn3"/>
    <dgm:cxn modelId="{E4451587-A29B-4C31-8725-EBD708EE555A}" type="presParOf" srcId="{4B4AFE2C-2472-48AA-9296-4440F309574A}" destId="{4323D710-E991-4298-9BC9-7E0FD73F1BC5}" srcOrd="8"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6A9375-6B4E-41B2-916A-0F7FA5A04C90}">
      <dsp:nvSpPr>
        <dsp:cNvPr id="0" name=""/>
        <dsp:cNvSpPr/>
      </dsp:nvSpPr>
      <dsp:spPr>
        <a:xfrm>
          <a:off x="248079" y="199"/>
          <a:ext cx="1187221" cy="1187221"/>
        </a:xfrm>
        <a:prstGeom prst="ellipse">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5337" tIns="13970" rIns="65337" bIns="13970" numCol="1" spcCol="1270" anchor="ctr" anchorCtr="0">
          <a:noAutofit/>
        </a:bodyPr>
        <a:lstStyle/>
        <a:p>
          <a:pPr marL="0" lvl="0" indent="0" algn="ctr" defTabSz="488950">
            <a:lnSpc>
              <a:spcPct val="90000"/>
            </a:lnSpc>
            <a:spcBef>
              <a:spcPct val="0"/>
            </a:spcBef>
            <a:spcAft>
              <a:spcPct val="35000"/>
            </a:spcAft>
            <a:buNone/>
          </a:pPr>
          <a:r>
            <a:rPr lang="en-GB" sz="1100" b="1" kern="1200"/>
            <a:t>Improves reliability</a:t>
          </a:r>
        </a:p>
      </dsp:txBody>
      <dsp:txXfrm>
        <a:off x="421943" y="174063"/>
        <a:ext cx="839493" cy="839493"/>
      </dsp:txXfrm>
    </dsp:sp>
    <dsp:sp modelId="{02C19EE9-F00E-4A78-BF9B-3E8E50C529E8}">
      <dsp:nvSpPr>
        <dsp:cNvPr id="0" name=""/>
        <dsp:cNvSpPr/>
      </dsp:nvSpPr>
      <dsp:spPr>
        <a:xfrm>
          <a:off x="1255746" y="199"/>
          <a:ext cx="1187221" cy="1187221"/>
        </a:xfrm>
        <a:prstGeom prst="ellipse">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5337" tIns="13970" rIns="65337" bIns="13970" numCol="1" spcCol="1270" anchor="ctr" anchorCtr="0">
          <a:noAutofit/>
        </a:bodyPr>
        <a:lstStyle/>
        <a:p>
          <a:pPr marL="0" lvl="0" indent="0" algn="ctr" defTabSz="488950">
            <a:lnSpc>
              <a:spcPct val="90000"/>
            </a:lnSpc>
            <a:spcBef>
              <a:spcPct val="0"/>
            </a:spcBef>
            <a:spcAft>
              <a:spcPct val="35000"/>
            </a:spcAft>
            <a:buNone/>
          </a:pPr>
          <a:r>
            <a:rPr lang="en-GB" sz="1100" b="1" kern="1200"/>
            <a:t>Improves economies of scale</a:t>
          </a:r>
        </a:p>
      </dsp:txBody>
      <dsp:txXfrm>
        <a:off x="1429610" y="174063"/>
        <a:ext cx="839493" cy="839493"/>
      </dsp:txXfrm>
    </dsp:sp>
    <dsp:sp modelId="{59984B74-9D8B-4CA8-8D7B-EAC8F8EC0D72}">
      <dsp:nvSpPr>
        <dsp:cNvPr id="0" name=""/>
        <dsp:cNvSpPr/>
      </dsp:nvSpPr>
      <dsp:spPr>
        <a:xfrm>
          <a:off x="2263414" y="389"/>
          <a:ext cx="1187221" cy="1187221"/>
        </a:xfrm>
        <a:prstGeom prst="ellipse">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5337" tIns="13970" rIns="65337" bIns="13970" numCol="1" spcCol="1270" anchor="ctr" anchorCtr="0">
          <a:noAutofit/>
        </a:bodyPr>
        <a:lstStyle/>
        <a:p>
          <a:pPr marL="0" lvl="0" indent="0" algn="ctr" defTabSz="488950">
            <a:lnSpc>
              <a:spcPct val="90000"/>
            </a:lnSpc>
            <a:spcBef>
              <a:spcPct val="0"/>
            </a:spcBef>
            <a:spcAft>
              <a:spcPct val="35000"/>
            </a:spcAft>
            <a:buNone/>
          </a:pPr>
          <a:r>
            <a:rPr lang="en-GB" sz="1100" b="1" kern="1200"/>
            <a:t>Reduces build time</a:t>
          </a:r>
        </a:p>
      </dsp:txBody>
      <dsp:txXfrm>
        <a:off x="2437278" y="174253"/>
        <a:ext cx="839493" cy="839493"/>
      </dsp:txXfrm>
    </dsp:sp>
    <dsp:sp modelId="{BCB4DDB3-46C9-4A72-BB05-2639FD9C2969}">
      <dsp:nvSpPr>
        <dsp:cNvPr id="0" name=""/>
        <dsp:cNvSpPr/>
      </dsp:nvSpPr>
      <dsp:spPr>
        <a:xfrm>
          <a:off x="3343057" y="389"/>
          <a:ext cx="1187221" cy="1187221"/>
        </a:xfrm>
        <a:prstGeom prst="ellipse">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5337" tIns="13970" rIns="65337" bIns="1397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100" b="1" kern="1200"/>
            <a:t>Creates stable long term jobs</a:t>
          </a:r>
        </a:p>
      </dsp:txBody>
      <dsp:txXfrm>
        <a:off x="3516921" y="174253"/>
        <a:ext cx="839493" cy="839493"/>
      </dsp:txXfrm>
    </dsp:sp>
    <dsp:sp modelId="{4323D710-E991-4298-9BC9-7E0FD73F1BC5}">
      <dsp:nvSpPr>
        <dsp:cNvPr id="0" name=""/>
        <dsp:cNvSpPr/>
      </dsp:nvSpPr>
      <dsp:spPr>
        <a:xfrm>
          <a:off x="4314736" y="579"/>
          <a:ext cx="1187221" cy="1187221"/>
        </a:xfrm>
        <a:prstGeom prst="ellipse">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5337" tIns="13970" rIns="65337" bIns="13970" numCol="1" spcCol="1270" anchor="ctr" anchorCtr="0">
          <a:noAutofit/>
        </a:bodyPr>
        <a:lstStyle/>
        <a:p>
          <a:pPr marL="0" lvl="0" indent="0" algn="ctr" defTabSz="488950">
            <a:lnSpc>
              <a:spcPct val="90000"/>
            </a:lnSpc>
            <a:spcBef>
              <a:spcPct val="0"/>
            </a:spcBef>
            <a:spcAft>
              <a:spcPct val="35000"/>
            </a:spcAft>
            <a:buNone/>
          </a:pPr>
          <a:r>
            <a:rPr lang="en-GB" sz="1100" b="1" kern="1200"/>
            <a:t>Provides schedule certainty </a:t>
          </a:r>
        </a:p>
      </dsp:txBody>
      <dsp:txXfrm>
        <a:off x="4488600" y="174443"/>
        <a:ext cx="839493" cy="839493"/>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D246386-D4AC-4488-8E0A-79836C620B3B}"/>
              </a:ext>
            </a:extLst>
          </p:cNvPr>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9AEE655A-310A-4DDC-9A4D-FB6D9357B52D}"/>
              </a:ext>
            </a:extLst>
          </p:cNvPr>
          <p:cNvSpPr>
            <a:spLocks noGrp="1"/>
          </p:cNvSpPr>
          <p:nvPr>
            <p:ph type="dt" sz="quarter" idx="1"/>
          </p:nvPr>
        </p:nvSpPr>
        <p:spPr>
          <a:xfrm>
            <a:off x="3856737" y="0"/>
            <a:ext cx="2950475" cy="498773"/>
          </a:xfrm>
          <a:prstGeom prst="rect">
            <a:avLst/>
          </a:prstGeom>
        </p:spPr>
        <p:txBody>
          <a:bodyPr vert="horz" lIns="91440" tIns="45720" rIns="91440" bIns="45720" rtlCol="0"/>
          <a:lstStyle>
            <a:lvl1pPr algn="r">
              <a:defRPr sz="1200"/>
            </a:lvl1pPr>
          </a:lstStyle>
          <a:p>
            <a:fld id="{58FCA1A2-27AC-4355-B8AA-F8A5496EBF7A}" type="datetimeFigureOut">
              <a:rPr lang="en-GB" smtClean="0"/>
              <a:t>07/04/2025</a:t>
            </a:fld>
            <a:endParaRPr lang="en-GB"/>
          </a:p>
        </p:txBody>
      </p:sp>
      <p:sp>
        <p:nvSpPr>
          <p:cNvPr id="4" name="Footer Placeholder 3">
            <a:extLst>
              <a:ext uri="{FF2B5EF4-FFF2-40B4-BE49-F238E27FC236}">
                <a16:creationId xmlns:a16="http://schemas.microsoft.com/office/drawing/2014/main" id="{164E797C-14B1-4FFD-A7DA-C2F08D6F885E}"/>
              </a:ext>
            </a:extLst>
          </p:cNvPr>
          <p:cNvSpPr>
            <a:spLocks noGrp="1"/>
          </p:cNvSpPr>
          <p:nvPr>
            <p:ph type="ftr" sz="quarter" idx="2"/>
          </p:nvPr>
        </p:nvSpPr>
        <p:spPr>
          <a:xfrm>
            <a:off x="0" y="9442154"/>
            <a:ext cx="2950475" cy="49877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48C6142-7549-415A-97EF-6513EB92467F}"/>
              </a:ext>
            </a:extLst>
          </p:cNvPr>
          <p:cNvSpPr>
            <a:spLocks noGrp="1"/>
          </p:cNvSpPr>
          <p:nvPr>
            <p:ph type="sldNum" sz="quarter" idx="3"/>
          </p:nvPr>
        </p:nvSpPr>
        <p:spPr>
          <a:xfrm>
            <a:off x="3856737" y="9442154"/>
            <a:ext cx="2950475" cy="498772"/>
          </a:xfrm>
          <a:prstGeom prst="rect">
            <a:avLst/>
          </a:prstGeom>
        </p:spPr>
        <p:txBody>
          <a:bodyPr vert="horz" lIns="91440" tIns="45720" rIns="91440" bIns="45720" rtlCol="0" anchor="b"/>
          <a:lstStyle>
            <a:lvl1pPr algn="r">
              <a:defRPr sz="1200"/>
            </a:lvl1pPr>
          </a:lstStyle>
          <a:p>
            <a:fld id="{16F6BFD1-DD1E-4479-B271-6185B41B9E80}" type="slidenum">
              <a:rPr lang="en-GB" smtClean="0"/>
              <a:t>‹#›</a:t>
            </a:fld>
            <a:endParaRPr lang="en-GB"/>
          </a:p>
        </p:txBody>
      </p:sp>
    </p:spTree>
    <p:extLst>
      <p:ext uri="{BB962C8B-B14F-4D97-AF65-F5344CB8AC3E}">
        <p14:creationId xmlns:p14="http://schemas.microsoft.com/office/powerpoint/2010/main" val="33985381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D5CCA97D-FE45-304D-B2E4-754B1B21713E}" type="datetimeFigureOut">
              <a:rPr lang="en-GB" smtClean="0"/>
              <a:t>07/04/2025</a:t>
            </a:fld>
            <a:endParaRPr lang="en-GB"/>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C0FCB92F-71F4-3F4A-B702-797A5202DF05}" type="slidenum">
              <a:rPr lang="en-GB" smtClean="0"/>
              <a:t>‹#›</a:t>
            </a:fld>
            <a:endParaRPr lang="en-GB"/>
          </a:p>
        </p:txBody>
      </p:sp>
    </p:spTree>
    <p:extLst>
      <p:ext uri="{BB962C8B-B14F-4D97-AF65-F5344CB8AC3E}">
        <p14:creationId xmlns:p14="http://schemas.microsoft.com/office/powerpoint/2010/main" val="3643800867"/>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C0FCB92F-71F4-3F4A-B702-797A5202DF05}" type="slidenum">
              <a:rPr lang="en-GB" smtClean="0"/>
              <a:t>1</a:t>
            </a:fld>
            <a:endParaRPr lang="en-GB"/>
          </a:p>
        </p:txBody>
      </p:sp>
    </p:spTree>
    <p:extLst>
      <p:ext uri="{BB962C8B-B14F-4D97-AF65-F5344CB8AC3E}">
        <p14:creationId xmlns:p14="http://schemas.microsoft.com/office/powerpoint/2010/main" val="1289584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0FCB92F-71F4-3F4A-B702-797A5202DF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853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Sophie</a:t>
            </a:r>
          </a:p>
          <a:p>
            <a:r>
              <a:rPr lang="en-GB"/>
              <a:t>Not </a:t>
            </a:r>
            <a:r>
              <a:rPr lang="en-GB" sz="1800">
                <a:solidFill>
                  <a:srgbClr val="000000"/>
                </a:solidFill>
                <a:effectLst/>
                <a:latin typeface="Calibri" panose="020F0502020204030204" pitchFamily="34" charset="0"/>
              </a:rPr>
              <a:t>Sensitive</a:t>
            </a:r>
            <a:endParaRPr lang="en-GB"/>
          </a:p>
        </p:txBody>
      </p:sp>
      <p:sp>
        <p:nvSpPr>
          <p:cNvPr id="4" name="Header Placeholder 3"/>
          <p:cNvSpPr>
            <a:spLocks noGrp="1"/>
          </p:cNvSpPr>
          <p:nvPr>
            <p:ph type="hdr" sz="quarter"/>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7B6AAE9-A8BC-48FD-92FA-80EC32FDAD2D}"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409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0EA8B35-B52C-41F6-B74A-124F2D3BF5B4}"/>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484536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Ed Coxon</a:t>
            </a:r>
          </a:p>
          <a:p>
            <a:r>
              <a:rPr lang="en-GB"/>
              <a:t>Not Sensitive </a:t>
            </a:r>
          </a:p>
        </p:txBody>
      </p:sp>
      <p:sp>
        <p:nvSpPr>
          <p:cNvPr id="4" name="Header Placeholder 3"/>
          <p:cNvSpPr>
            <a:spLocks noGrp="1"/>
          </p:cNvSpPr>
          <p:nvPr>
            <p:ph type="hdr" sz="quarter"/>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9EFBF34-FCEC-4BD4-963C-A47899FC74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377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Jordan </a:t>
            </a:r>
          </a:p>
          <a:p>
            <a:r>
              <a:rPr lang="en-GB"/>
              <a:t>Not </a:t>
            </a:r>
            <a:r>
              <a:rPr lang="en-GB" sz="1800">
                <a:solidFill>
                  <a:srgbClr val="000000"/>
                </a:solidFill>
                <a:effectLst/>
                <a:latin typeface="Calibri" panose="020F0502020204030204" pitchFamily="34" charset="0"/>
              </a:rPr>
              <a:t>Sensitive</a:t>
            </a:r>
            <a:endParaRPr lang="en-GB"/>
          </a:p>
        </p:txBody>
      </p:sp>
      <p:sp>
        <p:nvSpPr>
          <p:cNvPr id="4" name="Header Placeholder 3"/>
          <p:cNvSpPr>
            <a:spLocks noGrp="1"/>
          </p:cNvSpPr>
          <p:nvPr>
            <p:ph type="hdr" sz="quarter"/>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7B6AAE9-A8BC-48FD-92FA-80EC32FDAD2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4552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C0FCB92F-71F4-3F4A-B702-797A5202DF05}" type="slidenum">
              <a:rPr lang="en-GB" smtClean="0"/>
              <a:t>4</a:t>
            </a:fld>
            <a:endParaRPr lang="en-GB"/>
          </a:p>
        </p:txBody>
      </p:sp>
    </p:spTree>
    <p:extLst>
      <p:ext uri="{BB962C8B-B14F-4D97-AF65-F5344CB8AC3E}">
        <p14:creationId xmlns:p14="http://schemas.microsoft.com/office/powerpoint/2010/main" val="3836978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Jordan</a:t>
            </a:r>
          </a:p>
          <a:p>
            <a:r>
              <a:rPr lang="en-GB"/>
              <a:t>Not </a:t>
            </a:r>
            <a:r>
              <a:rPr lang="en-GB" sz="1800">
                <a:solidFill>
                  <a:srgbClr val="000000"/>
                </a:solidFill>
                <a:effectLst/>
                <a:latin typeface="Calibri" panose="020F0502020204030204" pitchFamily="34" charset="0"/>
              </a:rPr>
              <a:t>Sensitive</a:t>
            </a:r>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C0FCB92F-71F4-3F4A-B702-797A5202DF05}" type="slidenum">
              <a:rPr lang="en-GB" smtClean="0"/>
              <a:t>5</a:t>
            </a:fld>
            <a:endParaRPr lang="en-GB"/>
          </a:p>
        </p:txBody>
      </p:sp>
    </p:spTree>
    <p:extLst>
      <p:ext uri="{BB962C8B-B14F-4D97-AF65-F5344CB8AC3E}">
        <p14:creationId xmlns:p14="http://schemas.microsoft.com/office/powerpoint/2010/main" val="3833818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Laura (or replace with the below slide?)</a:t>
            </a:r>
          </a:p>
          <a:p>
            <a:r>
              <a:rPr lang="en-GB"/>
              <a:t>Not </a:t>
            </a:r>
            <a:r>
              <a:rPr lang="en-GB" sz="1800">
                <a:solidFill>
                  <a:srgbClr val="000000"/>
                </a:solidFill>
                <a:effectLst/>
                <a:latin typeface="Calibri" panose="020F0502020204030204" pitchFamily="34" charset="0"/>
              </a:rPr>
              <a:t>Sensitive</a:t>
            </a:r>
            <a:endParaRPr lang="en-GB"/>
          </a:p>
        </p:txBody>
      </p:sp>
      <p:sp>
        <p:nvSpPr>
          <p:cNvPr id="4" name="Header Placeholder 3"/>
          <p:cNvSpPr>
            <a:spLocks noGrp="1"/>
          </p:cNvSpPr>
          <p:nvPr>
            <p:ph type="hdr" sz="quarter"/>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9EFBF34-FCEC-4BD4-963C-A47899FC74D0}"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6381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0FCB92F-71F4-3F4A-B702-797A5202DF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2918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11</a:t>
            </a:r>
          </a:p>
        </p:txBody>
      </p:sp>
      <p:sp>
        <p:nvSpPr>
          <p:cNvPr id="4" name="Header Placeholder 3"/>
          <p:cNvSpPr>
            <a:spLocks noGrp="1"/>
          </p:cNvSpPr>
          <p:nvPr>
            <p:ph type="hdr" sz="quarter"/>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0FCB92F-71F4-3F4A-B702-797A5202DF05}"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5971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0C0F7CD-2004-45CA-9DD6-5CC6AF9913EE}" type="slidenum">
              <a:rPr lang="en-GB" smtClean="0"/>
              <a:t>10</a:t>
            </a:fld>
            <a:endParaRPr lang="en-GB"/>
          </a:p>
        </p:txBody>
      </p:sp>
    </p:spTree>
    <p:extLst>
      <p:ext uri="{BB962C8B-B14F-4D97-AF65-F5344CB8AC3E}">
        <p14:creationId xmlns:p14="http://schemas.microsoft.com/office/powerpoint/2010/main" val="9555046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7.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8.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3.jpeg"/><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3.jpeg"/><Relationship Id="rId4" Type="http://schemas.openxmlformats.org/officeDocument/2006/relationships/image" Target="../media/image11.png"/></Relationships>
</file>

<file path=ppt/slideLayouts/_rels/slideLayout11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3.jpe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1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3.jpe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13.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3.jpeg"/><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23.jpeg"/><Relationship Id="rId4" Type="http://schemas.openxmlformats.org/officeDocument/2006/relationships/image" Target="../media/image21.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3.jpe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21.png"/><Relationship Id="rId5" Type="http://schemas.openxmlformats.org/officeDocument/2006/relationships/image" Target="../media/image9.png"/><Relationship Id="rId4" Type="http://schemas.openxmlformats.org/officeDocument/2006/relationships/image" Target="../media/image20.png"/></Relationships>
</file>

<file path=ppt/slideLayouts/_rels/slideLayout12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3.jpeg"/><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21.png"/><Relationship Id="rId5" Type="http://schemas.openxmlformats.org/officeDocument/2006/relationships/image" Target="../media/image9.png"/><Relationship Id="rId4" Type="http://schemas.openxmlformats.org/officeDocument/2006/relationships/image" Target="../media/image20.png"/></Relationships>
</file>

<file path=ppt/slideLayouts/_rels/slideLayout127.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3.jpe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21.png"/><Relationship Id="rId5" Type="http://schemas.openxmlformats.org/officeDocument/2006/relationships/image" Target="../media/image9.png"/><Relationship Id="rId4" Type="http://schemas.openxmlformats.org/officeDocument/2006/relationships/image" Target="../media/image20.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1.xml"/><Relationship Id="rId1" Type="http://schemas.openxmlformats.org/officeDocument/2006/relationships/tags" Target="../tags/tag6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6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5.xml"/></Relationships>
</file>

<file path=ppt/slideLayouts/_rels/slideLayout13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6.xml"/></Relationships>
</file>

<file path=ppt/slideLayouts/_rels/slideLayout136.xml.rels><?xml version="1.0" encoding="UTF-8" standalone="yes"?>
<Relationships xmlns="http://schemas.openxmlformats.org/package/2006/relationships"><Relationship Id="rId3" Type="http://schemas.openxmlformats.org/officeDocument/2006/relationships/hyperlink" Target="https://rolls-royce.papirfly.com/readimage.aspx?pubid=f72f0c0c-eb42-49ae-81f0-d09f8240221d&amp;down=1" TargetMode="External"/><Relationship Id="rId2" Type="http://schemas.openxmlformats.org/officeDocument/2006/relationships/slideMaster" Target="../slideMasters/slideMaster3.xml"/><Relationship Id="rId1" Type="http://schemas.openxmlformats.org/officeDocument/2006/relationships/tags" Target="../tags/tag67.xml"/></Relationships>
</file>

<file path=ppt/slideLayouts/_rels/slideLayout13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8.xml"/></Relationships>
</file>

<file path=ppt/slideLayouts/_rels/slideLayout13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9.xml"/></Relationships>
</file>

<file path=ppt/slideLayouts/_rels/slideLayout13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0.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4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1.xml"/></Relationships>
</file>

<file path=ppt/slideLayouts/_rels/slideLayout14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2.xml"/></Relationships>
</file>

<file path=ppt/slideLayouts/_rels/slideLayout14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3.xml"/></Relationships>
</file>

<file path=ppt/slideLayouts/_rels/slideLayout14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4.xml"/></Relationships>
</file>

<file path=ppt/slideLayouts/_rels/slideLayout14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5.xml"/></Relationships>
</file>

<file path=ppt/slideLayouts/_rels/slideLayout14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6.xml"/></Relationships>
</file>

<file path=ppt/slideLayouts/_rels/slideLayout14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7.xml"/></Relationships>
</file>

<file path=ppt/slideLayouts/_rels/slideLayout14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8.xml"/></Relationships>
</file>

<file path=ppt/slideLayouts/_rels/slideLayout14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9.xml"/></Relationships>
</file>

<file path=ppt/slideLayouts/_rels/slideLayout14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0.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15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1.xml"/></Relationships>
</file>

<file path=ppt/slideLayouts/_rels/slideLayout15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2.xml"/></Relationships>
</file>

<file path=ppt/slideLayouts/_rels/slideLayout15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3.xml"/></Relationships>
</file>

<file path=ppt/slideLayouts/_rels/slideLayout15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4.xml"/></Relationships>
</file>

<file path=ppt/slideLayouts/_rels/slideLayout15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5.xml"/></Relationships>
</file>

<file path=ppt/slideLayouts/_rels/slideLayout15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6.xml"/></Relationships>
</file>

<file path=ppt/slideLayouts/_rels/slideLayout15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7.xml"/></Relationships>
</file>

<file path=ppt/slideLayouts/_rels/slideLayout15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8.xml"/></Relationships>
</file>

<file path=ppt/slideLayouts/_rels/slideLayout15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9.xml"/></Relationships>
</file>

<file path=ppt/slideLayouts/_rels/slideLayout15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0.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16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1.xml"/></Relationships>
</file>

<file path=ppt/slideLayouts/_rels/slideLayout16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2.xml"/></Relationships>
</file>

<file path=ppt/slideLayouts/_rels/slideLayout16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3.xml"/></Relationships>
</file>

<file path=ppt/slideLayouts/_rels/slideLayout16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4.xml"/></Relationships>
</file>

<file path=ppt/slideLayouts/_rels/slideLayout16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5.xml"/></Relationships>
</file>

<file path=ppt/slideLayouts/_rels/slideLayout1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6.xml"/></Relationships>
</file>

<file path=ppt/slideLayouts/_rels/slideLayout16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7.xml"/></Relationships>
</file>

<file path=ppt/slideLayouts/_rels/slideLayout16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8.xml"/></Relationships>
</file>

<file path=ppt/slideLayouts/_rels/slideLayout16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9.xml"/></Relationships>
</file>

<file path=ppt/slideLayouts/_rels/slideLayout16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00.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17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01.xml"/></Relationships>
</file>

<file path=ppt/slideLayouts/_rels/slideLayout17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02.xml"/></Relationships>
</file>

<file path=ppt/slideLayouts/_rels/slideLayout17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03.xml"/></Relationships>
</file>

<file path=ppt/slideLayouts/_rels/slideLayout17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04.xml"/></Relationships>
</file>

<file path=ppt/slideLayouts/_rels/slideLayout17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05.xml"/></Relationships>
</file>

<file path=ppt/slideLayouts/_rels/slideLayout17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06.xml"/></Relationships>
</file>

<file path=ppt/slideLayouts/_rels/slideLayout17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07.xml"/></Relationships>
</file>

<file path=ppt/slideLayouts/_rels/slideLayout17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08.xml"/></Relationships>
</file>

<file path=ppt/slideLayouts/_rels/slideLayout17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09.xml"/></Relationships>
</file>

<file path=ppt/slideLayouts/_rels/slideLayout17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10.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18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11.xml"/></Relationships>
</file>

<file path=ppt/slideLayouts/_rels/slideLayout18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12.xml"/></Relationships>
</file>

<file path=ppt/slideLayouts/_rels/slideLayout18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13.xml"/></Relationships>
</file>

<file path=ppt/slideLayouts/_rels/slideLayout18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14.xml"/></Relationships>
</file>

<file path=ppt/slideLayouts/_rels/slideLayout18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15.xml"/></Relationships>
</file>

<file path=ppt/slideLayouts/_rels/slideLayout18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16.xml"/></Relationships>
</file>

<file path=ppt/slideLayouts/_rels/slideLayout18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17.xml"/></Relationships>
</file>

<file path=ppt/slideLayouts/_rels/slideLayout18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18.xml"/></Relationships>
</file>

<file path=ppt/slideLayouts/_rels/slideLayout18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19.xml"/></Relationships>
</file>

<file path=ppt/slideLayouts/_rels/slideLayout18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20.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21.xml"/></Relationships>
</file>

<file path=ppt/slideLayouts/_rels/slideLayout19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22.xml"/></Relationships>
</file>

<file path=ppt/slideLayouts/_rels/slideLayout19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23.xml"/></Relationships>
</file>

<file path=ppt/slideLayouts/_rels/slideLayout19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24.xml"/></Relationships>
</file>

<file path=ppt/slideLayouts/_rels/slideLayout19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25.xml"/></Relationships>
</file>

<file path=ppt/slideLayouts/_rels/slideLayout19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26.xml"/></Relationships>
</file>

<file path=ppt/slideLayouts/_rels/slideLayout19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27.xml"/></Relationships>
</file>

<file path=ppt/slideLayouts/_rels/slideLayout19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28.xml"/></Relationships>
</file>

<file path=ppt/slideLayouts/_rels/slideLayout19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29.xml"/></Relationships>
</file>

<file path=ppt/slideLayouts/_rels/slideLayout19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0.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Layouts/_rels/slideLayout20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1.xml"/></Relationships>
</file>

<file path=ppt/slideLayouts/_rels/slideLayout20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2.xml"/></Relationships>
</file>

<file path=ppt/slideLayouts/_rels/slideLayout20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3.xml"/></Relationships>
</file>

<file path=ppt/slideLayouts/_rels/slideLayout20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4.xml"/></Relationships>
</file>

<file path=ppt/slideLayouts/_rels/slideLayout20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5.xml"/></Relationships>
</file>

<file path=ppt/slideLayouts/_rels/slideLayout20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6.xml"/></Relationships>
</file>

<file path=ppt/slideLayouts/_rels/slideLayout20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7.xml"/></Relationships>
</file>

<file path=ppt/slideLayouts/_rels/slideLayout20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8.xml"/></Relationships>
</file>

<file path=ppt/slideLayouts/_rels/slideLayout20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9.xml"/></Relationships>
</file>

<file path=ppt/slideLayouts/_rels/slideLayout20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0.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3.jpeg"/><Relationship Id="rId4" Type="http://schemas.openxmlformats.org/officeDocument/2006/relationships/image" Target="../media/image11.png"/></Relationships>
</file>

<file path=ppt/slideLayouts/_rels/slideLayout21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1.xml"/></Relationships>
</file>

<file path=ppt/slideLayouts/_rels/slideLayout21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2.xml"/></Relationships>
</file>

<file path=ppt/slideLayouts/_rels/slideLayout21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3.xml"/></Relationships>
</file>

<file path=ppt/slideLayouts/_rels/slideLayout21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4.xml"/></Relationships>
</file>

<file path=ppt/slideLayouts/_rels/slideLayout21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5.xml"/></Relationships>
</file>

<file path=ppt/slideLayouts/_rels/slideLayout21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6.xml"/></Relationships>
</file>

<file path=ppt/slideLayouts/_rels/slideLayout21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7.xml"/></Relationships>
</file>

<file path=ppt/slideLayouts/_rels/slideLayout21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8.xml"/></Relationships>
</file>

<file path=ppt/slideLayouts/_rels/slideLayout21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9.xml"/></Relationships>
</file>

<file path=ppt/slideLayouts/_rels/slideLayout21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50.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3.jpeg"/><Relationship Id="rId4" Type="http://schemas.openxmlformats.org/officeDocument/2006/relationships/image" Target="../media/image11.png"/></Relationships>
</file>

<file path=ppt/slideLayouts/_rels/slideLayout22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51.xml"/></Relationships>
</file>

<file path=ppt/slideLayouts/_rels/slideLayout22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52.xml"/></Relationships>
</file>

<file path=ppt/slideLayouts/_rels/slideLayout22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53.xml"/></Relationships>
</file>

<file path=ppt/slideLayouts/_rels/slideLayout2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54.xml"/></Relationships>
</file>

<file path=ppt/slideLayouts/_rels/slideLayout2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55.xml"/></Relationships>
</file>

<file path=ppt/slideLayouts/_rels/slideLayout2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56.xml"/></Relationships>
</file>

<file path=ppt/slideLayouts/_rels/slideLayout2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57.xml"/></Relationships>
</file>

<file path=ppt/slideLayouts/_rels/slideLayout2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58.xml"/></Relationships>
</file>

<file path=ppt/slideLayouts/_rels/slideLayout2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59.xml"/></Relationships>
</file>

<file path=ppt/slideLayouts/_rels/slideLayout2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60.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3.jpeg"/><Relationship Id="rId4" Type="http://schemas.openxmlformats.org/officeDocument/2006/relationships/image" Target="../media/image11.png"/></Relationships>
</file>

<file path=ppt/slideLayouts/_rels/slideLayout2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61.xml"/></Relationships>
</file>

<file path=ppt/slideLayouts/_rels/slideLayout2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62.xml"/></Relationships>
</file>

<file path=ppt/slideLayouts/_rels/slideLayout2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63.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3.jpe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3.jpe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3.jpe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4.xml"/><Relationship Id="rId5" Type="http://schemas.openxmlformats.org/officeDocument/2006/relationships/image" Target="../media/image36.svg"/><Relationship Id="rId4" Type="http://schemas.openxmlformats.org/officeDocument/2006/relationships/image" Target="../media/image35.png"/></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4.xml"/><Relationship Id="rId5" Type="http://schemas.openxmlformats.org/officeDocument/2006/relationships/image" Target="../media/image36.svg"/><Relationship Id="rId4" Type="http://schemas.openxmlformats.org/officeDocument/2006/relationships/image" Target="../media/image35.png"/></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4.xml"/><Relationship Id="rId5" Type="http://schemas.openxmlformats.org/officeDocument/2006/relationships/image" Target="../media/image36.svg"/><Relationship Id="rId4" Type="http://schemas.openxmlformats.org/officeDocument/2006/relationships/image" Target="../media/image35.png"/></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4.xml"/><Relationship Id="rId4" Type="http://schemas.openxmlformats.org/officeDocument/2006/relationships/image" Target="../media/image39.jpeg"/></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4.xml"/><Relationship Id="rId5" Type="http://schemas.openxmlformats.org/officeDocument/2006/relationships/image" Target="../media/image4.png"/><Relationship Id="rId4" Type="http://schemas.openxmlformats.org/officeDocument/2006/relationships/image" Target="../media/image14.emf"/></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3.jpeg"/><Relationship Id="rId4" Type="http://schemas.openxmlformats.org/officeDocument/2006/relationships/image" Target="../media/image11.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3.jpeg"/><Relationship Id="rId4" Type="http://schemas.openxmlformats.org/officeDocument/2006/relationships/image" Target="../media/image11.png"/></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3.jpe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3.jpe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3.jpe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10.jpe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23.jpeg"/><Relationship Id="rId4" Type="http://schemas.openxmlformats.org/officeDocument/2006/relationships/image" Target="../media/image21.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23.jpeg"/><Relationship Id="rId4" Type="http://schemas.openxmlformats.org/officeDocument/2006/relationships/image" Target="../media/image21.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3.jpe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21.png"/><Relationship Id="rId5" Type="http://schemas.openxmlformats.org/officeDocument/2006/relationships/image" Target="../media/image9.png"/><Relationship Id="rId4" Type="http://schemas.openxmlformats.org/officeDocument/2006/relationships/image" Target="../media/image20.png"/></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3.jpe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21.png"/><Relationship Id="rId5" Type="http://schemas.openxmlformats.org/officeDocument/2006/relationships/image" Target="../media/image9.png"/><Relationship Id="rId4" Type="http://schemas.openxmlformats.org/officeDocument/2006/relationships/image" Target="../media/image20.png"/></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3.jpe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21.png"/><Relationship Id="rId5" Type="http://schemas.openxmlformats.org/officeDocument/2006/relationships/image" Target="../media/image9.png"/><Relationship Id="rId4" Type="http://schemas.openxmlformats.org/officeDocument/2006/relationships/image" Target="../media/image20.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1.xml"/><Relationship Id="rId1" Type="http://schemas.openxmlformats.org/officeDocument/2006/relationships/tags" Target="../tags/tag3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1.xml"/><Relationship Id="rId1" Type="http://schemas.openxmlformats.org/officeDocument/2006/relationships/tags" Target="../tags/tag3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1.xml"/><Relationship Id="rId1" Type="http://schemas.openxmlformats.org/officeDocument/2006/relationships/tags" Target="../tags/tag3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3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40.xml"/><Relationship Id="rId5" Type="http://schemas.openxmlformats.org/officeDocument/2006/relationships/image" Target="../media/image4.png"/><Relationship Id="rId4" Type="http://schemas.openxmlformats.org/officeDocument/2006/relationships/image" Target="../media/image14.emf"/></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1.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2.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3.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4.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5.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SMR 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AB9CFF-EDF9-4D34-B6C0-8975CA55266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293620" y="0"/>
            <a:ext cx="6850380" cy="4637334"/>
          </a:xfrm>
          <a:prstGeom prst="rect">
            <a:avLst/>
          </a:prstGeom>
        </p:spPr>
      </p:pic>
      <p:sp>
        <p:nvSpPr>
          <p:cNvPr id="19" name="Text Placeholder 18">
            <a:extLst>
              <a:ext uri="{FF2B5EF4-FFF2-40B4-BE49-F238E27FC236}">
                <a16:creationId xmlns:a16="http://schemas.microsoft.com/office/drawing/2014/main" id="{AAEB490C-9F77-4B2B-895C-83B4F1D1AECE}"/>
              </a:ext>
            </a:extLst>
          </p:cNvPr>
          <p:cNvSpPr>
            <a:spLocks noGrp="1"/>
          </p:cNvSpPr>
          <p:nvPr>
            <p:ph type="body" sz="quarter" idx="10" hasCustomPrompt="1"/>
          </p:nvPr>
        </p:nvSpPr>
        <p:spPr>
          <a:xfrm>
            <a:off x="2770547" y="1526105"/>
            <a:ext cx="5319077" cy="518595"/>
          </a:xfrm>
          <a:prstGeom prst="rect">
            <a:avLst/>
          </a:prstGeom>
        </p:spPr>
        <p:txBody>
          <a:bodyPr/>
          <a:lstStyle>
            <a:lvl1pPr marL="0" indent="0">
              <a:buNone/>
              <a:defRPr sz="3600">
                <a:solidFill>
                  <a:schemeClr val="tx1"/>
                </a:solidFill>
                <a:latin typeface="RR Pioneer Bold" panose="020B0803050201040103" pitchFamily="34" charset="0"/>
              </a:defRPr>
            </a:lvl1pPr>
          </a:lstStyle>
          <a:p>
            <a:pPr lvl="0"/>
            <a:r>
              <a:rPr lang="en-US"/>
              <a:t>Standard presentation</a:t>
            </a:r>
            <a:endParaRPr lang="en-GB"/>
          </a:p>
        </p:txBody>
      </p:sp>
      <p:sp>
        <p:nvSpPr>
          <p:cNvPr id="21" name="Text Placeholder 18">
            <a:extLst>
              <a:ext uri="{FF2B5EF4-FFF2-40B4-BE49-F238E27FC236}">
                <a16:creationId xmlns:a16="http://schemas.microsoft.com/office/drawing/2014/main" id="{E3CE3681-E8B1-4106-9D5C-28AD774CA346}"/>
              </a:ext>
            </a:extLst>
          </p:cNvPr>
          <p:cNvSpPr>
            <a:spLocks noGrp="1"/>
          </p:cNvSpPr>
          <p:nvPr>
            <p:ph type="body" sz="quarter" idx="11" hasCustomPrompt="1"/>
          </p:nvPr>
        </p:nvSpPr>
        <p:spPr>
          <a:xfrm>
            <a:off x="2770547" y="2003435"/>
            <a:ext cx="5319077" cy="333366"/>
          </a:xfrm>
          <a:prstGeom prst="rect">
            <a:avLst/>
          </a:prstGeom>
        </p:spPr>
        <p:txBody>
          <a:bodyPr/>
          <a:lstStyle>
            <a:lvl1pPr marL="0" indent="0">
              <a:buNone/>
              <a:defRPr sz="2400">
                <a:solidFill>
                  <a:schemeClr val="tx1"/>
                </a:solidFill>
                <a:latin typeface="RR Pioneer" panose="020B0503050201040103" pitchFamily="34" charset="0"/>
                <a:cs typeface="Arial" panose="020B0604020202020204" pitchFamily="34" charset="0"/>
              </a:defRPr>
            </a:lvl1pPr>
          </a:lstStyle>
          <a:p>
            <a:pPr lvl="0"/>
            <a:r>
              <a:rPr lang="en-US"/>
              <a:t>Presentation sub-title</a:t>
            </a:r>
            <a:endParaRPr lang="en-GB"/>
          </a:p>
        </p:txBody>
      </p:sp>
      <p:sp>
        <p:nvSpPr>
          <p:cNvPr id="22" name="Text Placeholder 18">
            <a:extLst>
              <a:ext uri="{FF2B5EF4-FFF2-40B4-BE49-F238E27FC236}">
                <a16:creationId xmlns:a16="http://schemas.microsoft.com/office/drawing/2014/main" id="{9A983F41-D3FD-4E15-BD9F-EAE3A8037EFB}"/>
              </a:ext>
            </a:extLst>
          </p:cNvPr>
          <p:cNvSpPr>
            <a:spLocks noGrp="1"/>
          </p:cNvSpPr>
          <p:nvPr>
            <p:ph type="body" sz="quarter" idx="12" hasCustomPrompt="1"/>
          </p:nvPr>
        </p:nvSpPr>
        <p:spPr>
          <a:xfrm>
            <a:off x="2770547" y="2563670"/>
            <a:ext cx="5319077" cy="250461"/>
          </a:xfrm>
          <a:prstGeom prst="rect">
            <a:avLst/>
          </a:prstGeom>
        </p:spPr>
        <p:txBody>
          <a:bodyPr/>
          <a:lstStyle>
            <a:lvl1pPr marL="0" indent="0">
              <a:buNone/>
              <a:defRPr sz="1050">
                <a:solidFill>
                  <a:schemeClr val="tx1"/>
                </a:solidFill>
                <a:latin typeface="RR Pioneer" panose="020B0503050201040103" pitchFamily="34" charset="0"/>
              </a:defRPr>
            </a:lvl1pPr>
          </a:lstStyle>
          <a:p>
            <a:pPr lvl="0"/>
            <a:r>
              <a:rPr lang="en-US"/>
              <a:t>Author Name, Job Title</a:t>
            </a:r>
            <a:endParaRPr lang="en-GB"/>
          </a:p>
        </p:txBody>
      </p:sp>
      <p:sp>
        <p:nvSpPr>
          <p:cNvPr id="23" name="Text Placeholder 18">
            <a:extLst>
              <a:ext uri="{FF2B5EF4-FFF2-40B4-BE49-F238E27FC236}">
                <a16:creationId xmlns:a16="http://schemas.microsoft.com/office/drawing/2014/main" id="{F6D4537E-02BA-4044-A3E6-F6F14EA7127F}"/>
              </a:ext>
            </a:extLst>
          </p:cNvPr>
          <p:cNvSpPr>
            <a:spLocks noGrp="1"/>
          </p:cNvSpPr>
          <p:nvPr>
            <p:ph type="body" sz="quarter" idx="13" hasCustomPrompt="1"/>
          </p:nvPr>
        </p:nvSpPr>
        <p:spPr>
          <a:xfrm>
            <a:off x="2770547" y="2782737"/>
            <a:ext cx="5319077" cy="349593"/>
          </a:xfrm>
          <a:prstGeom prst="rect">
            <a:avLst/>
          </a:prstGeom>
        </p:spPr>
        <p:txBody>
          <a:bodyPr>
            <a:normAutofit/>
          </a:bodyPr>
          <a:lstStyle>
            <a:lvl1pPr marL="0" indent="0">
              <a:buNone/>
              <a:defRPr sz="1050">
                <a:solidFill>
                  <a:schemeClr val="tx1"/>
                </a:solidFill>
                <a:latin typeface="RR Pioneer" panose="020B0503050201040103" pitchFamily="34" charset="0"/>
              </a:defRPr>
            </a:lvl1pPr>
          </a:lstStyle>
          <a:p>
            <a:pPr lvl="0"/>
            <a:r>
              <a:rPr lang="en-US"/>
              <a:t>XX Month XXXX</a:t>
            </a:r>
          </a:p>
        </p:txBody>
      </p:sp>
      <p:pic>
        <p:nvPicPr>
          <p:cNvPr id="11" name="Picture 10" descr="A picture containing logo&#10;&#10;Description automatically generated">
            <a:extLst>
              <a:ext uri="{FF2B5EF4-FFF2-40B4-BE49-F238E27FC236}">
                <a16:creationId xmlns:a16="http://schemas.microsoft.com/office/drawing/2014/main" id="{B75F63C8-6E64-D246-87CD-AFBE3075228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17170" y="1610558"/>
            <a:ext cx="1950402" cy="1146289"/>
          </a:xfrm>
          <a:prstGeom prst="rect">
            <a:avLst/>
          </a:prstGeom>
        </p:spPr>
      </p:pic>
    </p:spTree>
    <p:extLst>
      <p:ext uri="{BB962C8B-B14F-4D97-AF65-F5344CB8AC3E}">
        <p14:creationId xmlns:p14="http://schemas.microsoft.com/office/powerpoint/2010/main" val="922475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0"/>
            <a:ext cx="6869102" cy="4611172"/>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3" y="956917"/>
            <a:ext cx="1786647" cy="955675"/>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lang="en-GB" sz="1500" kern="1200" dirty="0">
                <a:solidFill>
                  <a:srgbClr val="006DFF"/>
                </a:solidFill>
                <a:latin typeface="RR Pioneer Bold" panose="020B0803050201040103" pitchFamily="34" charset="0"/>
                <a:ea typeface="+mn-ea"/>
                <a:cs typeface="Arial" panose="020B0604020202020204" pitchFamily="34" charset="0"/>
              </a:defRPr>
            </a:lvl1pPr>
            <a:lvl2pPr indent="0" algn="l" defTabSz="685800"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800"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800"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800"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lvl="0" indent="0" algn="l" defTabSz="685800" rtl="0" eaLnBrk="1" latinLnBrk="0" hangingPunct="1">
              <a:lnSpc>
                <a:spcPct val="90000"/>
              </a:lnSpc>
              <a:spcBef>
                <a:spcPts val="750"/>
              </a:spcBef>
              <a:buFont typeface="Arial" panose="020B0604020202020204" pitchFamily="34" charset="0"/>
              <a:buNone/>
            </a:pPr>
            <a:r>
              <a:rPr lang="en-GB"/>
              <a:t>Sidebar headings are RR Pioneer bold 15pt (Cobalt)</a:t>
            </a:r>
          </a:p>
        </p:txBody>
      </p:sp>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1000">
                <a:solidFill>
                  <a:srgbClr val="666666"/>
                </a:solidFill>
              </a:defRPr>
            </a:lvl1pPr>
          </a:lstStyle>
          <a:p>
            <a:pPr lvl="0"/>
            <a:r>
              <a:rPr lang="en-US"/>
              <a:t>RR pioneer 10</a:t>
            </a:r>
          </a:p>
        </p:txBody>
      </p:sp>
      <p:sp>
        <p:nvSpPr>
          <p:cNvPr id="23" name="Picture Placeholder 29">
            <a:extLst>
              <a:ext uri="{FF2B5EF4-FFF2-40B4-BE49-F238E27FC236}">
                <a16:creationId xmlns:a16="http://schemas.microsoft.com/office/drawing/2014/main" id="{519E83AA-B12B-2940-9A51-A8254B84DE78}"/>
              </a:ext>
            </a:extLst>
          </p:cNvPr>
          <p:cNvSpPr>
            <a:spLocks noGrp="1"/>
          </p:cNvSpPr>
          <p:nvPr>
            <p:ph type="pic" sz="quarter" idx="46"/>
          </p:nvPr>
        </p:nvSpPr>
        <p:spPr>
          <a:xfrm>
            <a:off x="4492800" y="0"/>
            <a:ext cx="4651200" cy="1638000"/>
          </a:xfrm>
          <a:solidFill>
            <a:srgbClr val="8A8A8F"/>
          </a:solidFill>
        </p:spPr>
        <p:txBody>
          <a:bodyPr lIns="36000" tIns="36000" rIns="36000" bIns="36000" anchor="ctr"/>
          <a:lstStyle>
            <a:lvl1pPr marL="0" indent="0" algn="ctr">
              <a:buNone/>
              <a:defRPr>
                <a:solidFill>
                  <a:schemeClr val="tx1"/>
                </a:solidFill>
              </a:defRPr>
            </a:lvl1pPr>
          </a:lstStyle>
          <a:p>
            <a:endParaRPr lang="en-GB"/>
          </a:p>
        </p:txBody>
      </p:sp>
      <p:sp>
        <p:nvSpPr>
          <p:cNvPr id="24" name="Text Placeholder 25">
            <a:extLst>
              <a:ext uri="{FF2B5EF4-FFF2-40B4-BE49-F238E27FC236}">
                <a16:creationId xmlns:a16="http://schemas.microsoft.com/office/drawing/2014/main" id="{DDA66391-0C14-1146-843C-5446B3078A8E}"/>
              </a:ext>
            </a:extLst>
          </p:cNvPr>
          <p:cNvSpPr>
            <a:spLocks noGrp="1"/>
          </p:cNvSpPr>
          <p:nvPr>
            <p:ph type="body" sz="quarter" idx="47" hasCustomPrompt="1"/>
          </p:nvPr>
        </p:nvSpPr>
        <p:spPr>
          <a:xfrm>
            <a:off x="2268000" y="0"/>
            <a:ext cx="2217600" cy="1638000"/>
          </a:xfrm>
          <a:solidFill>
            <a:srgbClr val="10069F"/>
          </a:solidFill>
        </p:spPr>
        <p:txBody>
          <a:bodyPr lIns="36000" tIns="36000" rIns="36000" bIns="36000" anchor="ctr" anchorCtr="0"/>
          <a:lstStyle>
            <a:lvl1pPr marL="0" indent="0" algn="ctr">
              <a:buNone/>
              <a:defRPr>
                <a:solidFill>
                  <a:schemeClr val="tx1"/>
                </a:solidFill>
                <a:latin typeface="+mj-lt"/>
              </a:defRPr>
            </a:lvl1pPr>
          </a:lstStyle>
          <a:p>
            <a:pPr lvl="0"/>
            <a:r>
              <a:rPr lang="en-US"/>
              <a:t>Text</a:t>
            </a:r>
          </a:p>
        </p:txBody>
      </p:sp>
      <p:sp>
        <p:nvSpPr>
          <p:cNvPr id="25" name="Picture Placeholder 29">
            <a:extLst>
              <a:ext uri="{FF2B5EF4-FFF2-40B4-BE49-F238E27FC236}">
                <a16:creationId xmlns:a16="http://schemas.microsoft.com/office/drawing/2014/main" id="{A1FEDD39-59B7-FE40-B7AF-85714EF47A7B}"/>
              </a:ext>
            </a:extLst>
          </p:cNvPr>
          <p:cNvSpPr>
            <a:spLocks noGrp="1"/>
          </p:cNvSpPr>
          <p:nvPr>
            <p:ph type="pic" sz="quarter" idx="48"/>
          </p:nvPr>
        </p:nvSpPr>
        <p:spPr>
          <a:xfrm>
            <a:off x="4492800" y="3505500"/>
            <a:ext cx="4651200" cy="1105672"/>
          </a:xfrm>
          <a:solidFill>
            <a:srgbClr val="8A8A8F"/>
          </a:solidFill>
        </p:spPr>
        <p:txBody>
          <a:bodyPr lIns="36000" tIns="36000" rIns="36000" bIns="36000" anchor="ctr"/>
          <a:lstStyle>
            <a:lvl1pPr marL="0" indent="0" algn="ctr">
              <a:buNone/>
              <a:defRPr>
                <a:solidFill>
                  <a:schemeClr val="tx1"/>
                </a:solidFill>
              </a:defRPr>
            </a:lvl1pPr>
          </a:lstStyle>
          <a:p>
            <a:endParaRPr lang="en-GB"/>
          </a:p>
        </p:txBody>
      </p:sp>
      <p:sp>
        <p:nvSpPr>
          <p:cNvPr id="26" name="Picture Placeholder 29">
            <a:extLst>
              <a:ext uri="{FF2B5EF4-FFF2-40B4-BE49-F238E27FC236}">
                <a16:creationId xmlns:a16="http://schemas.microsoft.com/office/drawing/2014/main" id="{AE33FB55-B16D-1543-A096-399BD9150DDD}"/>
              </a:ext>
            </a:extLst>
          </p:cNvPr>
          <p:cNvSpPr>
            <a:spLocks noGrp="1"/>
          </p:cNvSpPr>
          <p:nvPr>
            <p:ph type="pic" sz="quarter" idx="49"/>
          </p:nvPr>
        </p:nvSpPr>
        <p:spPr>
          <a:xfrm>
            <a:off x="2268000" y="1752750"/>
            <a:ext cx="4651200" cy="1638000"/>
          </a:xfrm>
          <a:solidFill>
            <a:srgbClr val="8A8A8F"/>
          </a:solidFill>
        </p:spPr>
        <p:txBody>
          <a:bodyPr lIns="36000" tIns="36000" rIns="36000" bIns="36000" anchor="ctr"/>
          <a:lstStyle>
            <a:lvl1pPr marL="0" indent="0" algn="ctr">
              <a:buNone/>
              <a:defRPr>
                <a:solidFill>
                  <a:schemeClr val="tx1"/>
                </a:solidFill>
              </a:defRPr>
            </a:lvl1pPr>
          </a:lstStyle>
          <a:p>
            <a:endParaRPr lang="en-GB"/>
          </a:p>
        </p:txBody>
      </p:sp>
      <p:sp>
        <p:nvSpPr>
          <p:cNvPr id="27" name="Text Placeholder 25">
            <a:extLst>
              <a:ext uri="{FF2B5EF4-FFF2-40B4-BE49-F238E27FC236}">
                <a16:creationId xmlns:a16="http://schemas.microsoft.com/office/drawing/2014/main" id="{21BB8569-AFD3-D444-A33E-0F05E908A52B}"/>
              </a:ext>
            </a:extLst>
          </p:cNvPr>
          <p:cNvSpPr>
            <a:spLocks noGrp="1"/>
          </p:cNvSpPr>
          <p:nvPr>
            <p:ph type="body" sz="quarter" idx="50" hasCustomPrompt="1"/>
          </p:nvPr>
        </p:nvSpPr>
        <p:spPr>
          <a:xfrm>
            <a:off x="6926400" y="1752750"/>
            <a:ext cx="2217600" cy="1638000"/>
          </a:xfrm>
          <a:solidFill>
            <a:srgbClr val="006DFF"/>
          </a:solidFill>
        </p:spPr>
        <p:txBody>
          <a:bodyPr lIns="36000" tIns="36000" rIns="36000" bIns="36000" anchor="ctr" anchorCtr="0"/>
          <a:lstStyle>
            <a:lvl1pPr marL="0" indent="0" algn="ctr">
              <a:buNone/>
              <a:defRPr>
                <a:solidFill>
                  <a:schemeClr val="tx1"/>
                </a:solidFill>
                <a:latin typeface="+mj-lt"/>
              </a:defRPr>
            </a:lvl1pPr>
          </a:lstStyle>
          <a:p>
            <a:pPr lvl="0"/>
            <a:r>
              <a:rPr lang="en-US"/>
              <a:t>Text</a:t>
            </a:r>
          </a:p>
        </p:txBody>
      </p:sp>
      <p:sp>
        <p:nvSpPr>
          <p:cNvPr id="28" name="Text Placeholder 25">
            <a:extLst>
              <a:ext uri="{FF2B5EF4-FFF2-40B4-BE49-F238E27FC236}">
                <a16:creationId xmlns:a16="http://schemas.microsoft.com/office/drawing/2014/main" id="{DE3E031A-9B5D-3040-BDEA-1A6630012413}"/>
              </a:ext>
            </a:extLst>
          </p:cNvPr>
          <p:cNvSpPr>
            <a:spLocks noGrp="1"/>
          </p:cNvSpPr>
          <p:nvPr>
            <p:ph type="body" sz="quarter" idx="51" hasCustomPrompt="1"/>
          </p:nvPr>
        </p:nvSpPr>
        <p:spPr>
          <a:xfrm>
            <a:off x="2268000" y="3505500"/>
            <a:ext cx="2217600" cy="1105672"/>
          </a:xfrm>
          <a:solidFill>
            <a:srgbClr val="4F98FF"/>
          </a:solidFill>
        </p:spPr>
        <p:txBody>
          <a:bodyPr lIns="36000" tIns="36000" rIns="36000" bIns="36000" anchor="ctr" anchorCtr="0"/>
          <a:lstStyle>
            <a:lvl1pPr marL="0" indent="0" algn="ctr">
              <a:buNone/>
              <a:defRPr>
                <a:solidFill>
                  <a:schemeClr val="tx1"/>
                </a:solidFill>
                <a:latin typeface="+mj-lt"/>
              </a:defRPr>
            </a:lvl1pPr>
          </a:lstStyle>
          <a:p>
            <a:pPr lvl="0"/>
            <a:r>
              <a:rPr lang="en-US"/>
              <a:t>Text</a:t>
            </a:r>
          </a:p>
        </p:txBody>
      </p:sp>
      <p:pic>
        <p:nvPicPr>
          <p:cNvPr id="13" name="Picture 12" descr="A picture containing logo&#10;&#10;Description automatically generated">
            <a:extLst>
              <a:ext uri="{FF2B5EF4-FFF2-40B4-BE49-F238E27FC236}">
                <a16:creationId xmlns:a16="http://schemas.microsoft.com/office/drawing/2014/main" id="{4A386442-7577-1041-8FC0-24AABE525CA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773" y="132662"/>
            <a:ext cx="1148278" cy="674865"/>
          </a:xfrm>
          <a:prstGeom prst="rect">
            <a:avLst/>
          </a:prstGeom>
        </p:spPr>
      </p:pic>
    </p:spTree>
    <p:extLst>
      <p:ext uri="{BB962C8B-B14F-4D97-AF65-F5344CB8AC3E}">
        <p14:creationId xmlns:p14="http://schemas.microsoft.com/office/powerpoint/2010/main" val="29014140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_RR Titl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4089" y="1672590"/>
            <a:ext cx="719435" cy="1170652"/>
          </a:xfrm>
          <a:prstGeom prst="rect">
            <a:avLst/>
          </a:prstGeom>
        </p:spPr>
      </p:pic>
      <p:sp>
        <p:nvSpPr>
          <p:cNvPr id="11" name="Rectangle 10">
            <a:extLst>
              <a:ext uri="{FF2B5EF4-FFF2-40B4-BE49-F238E27FC236}">
                <a16:creationId xmlns:a16="http://schemas.microsoft.com/office/drawing/2014/main" id="{04681208-DD42-455B-A86B-AAB9F9B60427}"/>
              </a:ext>
            </a:extLst>
          </p:cNvPr>
          <p:cNvSpPr/>
          <p:nvPr userDrawn="1"/>
        </p:nvSpPr>
        <p:spPr>
          <a:xfrm>
            <a:off x="2274898" y="0"/>
            <a:ext cx="6869102" cy="5143500"/>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7" name="Rectangle 16">
            <a:extLst>
              <a:ext uri="{FF2B5EF4-FFF2-40B4-BE49-F238E27FC236}">
                <a16:creationId xmlns:a16="http://schemas.microsoft.com/office/drawing/2014/main" id="{36293E33-6628-408A-9DBE-9570A9D8D9A7}"/>
              </a:ext>
            </a:extLst>
          </p:cNvPr>
          <p:cNvSpPr/>
          <p:nvPr userDrawn="1"/>
        </p:nvSpPr>
        <p:spPr>
          <a:xfrm>
            <a:off x="0" y="1"/>
            <a:ext cx="1231900" cy="10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 name="Text Placeholder 18">
            <a:extLst>
              <a:ext uri="{FF2B5EF4-FFF2-40B4-BE49-F238E27FC236}">
                <a16:creationId xmlns:a16="http://schemas.microsoft.com/office/drawing/2014/main" id="{AAEB490C-9F77-4B2B-895C-83B4F1D1AECE}"/>
              </a:ext>
            </a:extLst>
          </p:cNvPr>
          <p:cNvSpPr>
            <a:spLocks noGrp="1"/>
          </p:cNvSpPr>
          <p:nvPr>
            <p:ph type="body" sz="quarter" idx="10" hasCustomPrompt="1"/>
          </p:nvPr>
        </p:nvSpPr>
        <p:spPr>
          <a:xfrm>
            <a:off x="2935928" y="1526105"/>
            <a:ext cx="5319077" cy="518595"/>
          </a:xfrm>
          <a:prstGeom prst="rect">
            <a:avLst/>
          </a:prstGeom>
        </p:spPr>
        <p:txBody>
          <a:bodyPr/>
          <a:lstStyle>
            <a:lvl1pPr marL="0" indent="0">
              <a:buNone/>
              <a:defRPr sz="3200">
                <a:solidFill>
                  <a:schemeClr val="bg2"/>
                </a:solidFill>
                <a:latin typeface="RR Pioneer Bold" panose="020B0803050201040103" pitchFamily="34" charset="0"/>
              </a:defRPr>
            </a:lvl1pPr>
          </a:lstStyle>
          <a:p>
            <a:pPr lvl="0"/>
            <a:r>
              <a:rPr lang="en-US"/>
              <a:t>Standard presentation</a:t>
            </a:r>
            <a:endParaRPr lang="en-GB"/>
          </a:p>
        </p:txBody>
      </p:sp>
      <p:sp>
        <p:nvSpPr>
          <p:cNvPr id="21" name="Text Placeholder 18">
            <a:extLst>
              <a:ext uri="{FF2B5EF4-FFF2-40B4-BE49-F238E27FC236}">
                <a16:creationId xmlns:a16="http://schemas.microsoft.com/office/drawing/2014/main" id="{E3CE3681-E8B1-4106-9D5C-28AD774CA346}"/>
              </a:ext>
            </a:extLst>
          </p:cNvPr>
          <p:cNvSpPr>
            <a:spLocks noGrp="1"/>
          </p:cNvSpPr>
          <p:nvPr>
            <p:ph type="body" sz="quarter" idx="11" hasCustomPrompt="1"/>
          </p:nvPr>
        </p:nvSpPr>
        <p:spPr>
          <a:xfrm>
            <a:off x="2935928" y="2003435"/>
            <a:ext cx="5319077" cy="333366"/>
          </a:xfrm>
          <a:prstGeom prst="rect">
            <a:avLst/>
          </a:prstGeom>
        </p:spPr>
        <p:txBody>
          <a:bodyPr/>
          <a:lstStyle>
            <a:lvl1pPr marL="0" indent="0">
              <a:buNone/>
              <a:defRPr sz="2000">
                <a:solidFill>
                  <a:schemeClr val="tx2"/>
                </a:solidFill>
                <a:latin typeface="RR Pioneer" panose="020B0503050201040103" pitchFamily="34" charset="0"/>
                <a:cs typeface="Arial" panose="020B0604020202020204" pitchFamily="34" charset="0"/>
              </a:defRPr>
            </a:lvl1pPr>
          </a:lstStyle>
          <a:p>
            <a:pPr lvl="0"/>
            <a:r>
              <a:rPr lang="en-US"/>
              <a:t>Presentation sub-title</a:t>
            </a:r>
            <a:endParaRPr lang="en-GB"/>
          </a:p>
        </p:txBody>
      </p:sp>
      <p:sp>
        <p:nvSpPr>
          <p:cNvPr id="22" name="Text Placeholder 18">
            <a:extLst>
              <a:ext uri="{FF2B5EF4-FFF2-40B4-BE49-F238E27FC236}">
                <a16:creationId xmlns:a16="http://schemas.microsoft.com/office/drawing/2014/main" id="{9A983F41-D3FD-4E15-BD9F-EAE3A8037EFB}"/>
              </a:ext>
            </a:extLst>
          </p:cNvPr>
          <p:cNvSpPr>
            <a:spLocks noGrp="1"/>
          </p:cNvSpPr>
          <p:nvPr>
            <p:ph type="body" sz="quarter" idx="12" hasCustomPrompt="1"/>
          </p:nvPr>
        </p:nvSpPr>
        <p:spPr>
          <a:xfrm>
            <a:off x="2935928" y="2563670"/>
            <a:ext cx="5319077" cy="250461"/>
          </a:xfrm>
          <a:prstGeom prst="rect">
            <a:avLst/>
          </a:prstGeom>
        </p:spPr>
        <p:txBody>
          <a:bodyPr/>
          <a:lstStyle>
            <a:lvl1pPr marL="0" indent="0">
              <a:buNone/>
              <a:defRPr sz="1000">
                <a:solidFill>
                  <a:schemeClr val="bg1"/>
                </a:solidFill>
                <a:latin typeface="RR Pioneer" panose="020B0503050201040103" pitchFamily="34" charset="0"/>
              </a:defRPr>
            </a:lvl1pPr>
          </a:lstStyle>
          <a:p>
            <a:pPr lvl="0"/>
            <a:r>
              <a:rPr lang="en-US"/>
              <a:t>Author Name, Job Title</a:t>
            </a:r>
            <a:endParaRPr lang="en-GB"/>
          </a:p>
        </p:txBody>
      </p:sp>
      <p:sp>
        <p:nvSpPr>
          <p:cNvPr id="23" name="Text Placeholder 18">
            <a:extLst>
              <a:ext uri="{FF2B5EF4-FFF2-40B4-BE49-F238E27FC236}">
                <a16:creationId xmlns:a16="http://schemas.microsoft.com/office/drawing/2014/main" id="{F6D4537E-02BA-4044-A3E6-F6F14EA7127F}"/>
              </a:ext>
            </a:extLst>
          </p:cNvPr>
          <p:cNvSpPr>
            <a:spLocks noGrp="1"/>
          </p:cNvSpPr>
          <p:nvPr>
            <p:ph type="body" sz="quarter" idx="13" hasCustomPrompt="1"/>
          </p:nvPr>
        </p:nvSpPr>
        <p:spPr>
          <a:xfrm>
            <a:off x="2935928" y="2782738"/>
            <a:ext cx="5319077" cy="349593"/>
          </a:xfrm>
          <a:prstGeom prst="rect">
            <a:avLst/>
          </a:prstGeom>
        </p:spPr>
        <p:txBody>
          <a:bodyPr/>
          <a:lstStyle>
            <a:lvl1pPr marL="0" indent="0">
              <a:buNone/>
              <a:defRPr sz="1000">
                <a:solidFill>
                  <a:schemeClr val="bg1"/>
                </a:solidFill>
                <a:latin typeface="RR Pioneer" panose="020B0503050201040103" pitchFamily="34" charset="0"/>
              </a:defRPr>
            </a:lvl1pPr>
          </a:lstStyle>
          <a:p>
            <a:pPr lvl="0"/>
            <a:r>
              <a:rPr lang="en-US"/>
              <a:t>XX Month XXXX</a:t>
            </a:r>
          </a:p>
        </p:txBody>
      </p:sp>
      <p:sp>
        <p:nvSpPr>
          <p:cNvPr id="5" name="Text Placeholder 4">
            <a:extLst>
              <a:ext uri="{FF2B5EF4-FFF2-40B4-BE49-F238E27FC236}">
                <a16:creationId xmlns:a16="http://schemas.microsoft.com/office/drawing/2014/main" id="{40224BB6-6785-1746-83F2-7FF5D261DD36}"/>
              </a:ext>
            </a:extLst>
          </p:cNvPr>
          <p:cNvSpPr>
            <a:spLocks noGrp="1"/>
          </p:cNvSpPr>
          <p:nvPr>
            <p:ph type="body" sz="quarter" idx="16" hasCustomPrompt="1"/>
          </p:nvPr>
        </p:nvSpPr>
        <p:spPr>
          <a:xfrm>
            <a:off x="2935292" y="3635379"/>
            <a:ext cx="5011737" cy="1508125"/>
          </a:xfrm>
        </p:spPr>
        <p:txBody>
          <a:bodyPr>
            <a:normAutofit/>
          </a:bodyPr>
          <a:lstStyle>
            <a:lvl1pPr marL="0" indent="0">
              <a:buNone/>
              <a:defRPr sz="800" b="0" i="0">
                <a:solidFill>
                  <a:srgbClr val="666666"/>
                </a:solidFill>
                <a:latin typeface="RR Pioneer Light Condensed" panose="020B0306050201060103" pitchFamily="34" charset="0"/>
              </a:defRPr>
            </a:lvl1pPr>
            <a:lvl2pPr marL="342875" indent="0">
              <a:buNone/>
              <a:defRPr sz="800" b="0" i="0">
                <a:latin typeface="RR Pioneer Light Condensed" panose="020B0306050201060103" pitchFamily="34" charset="0"/>
              </a:defRPr>
            </a:lvl2pPr>
            <a:lvl3pPr marL="685749" indent="0">
              <a:buNone/>
              <a:defRPr sz="800" b="0" i="0">
                <a:latin typeface="RR Pioneer Light Condensed" panose="020B0306050201060103" pitchFamily="34" charset="0"/>
              </a:defRPr>
            </a:lvl3pPr>
            <a:lvl4pPr marL="1028624" indent="0">
              <a:buNone/>
              <a:defRPr sz="800" b="0" i="0">
                <a:latin typeface="RR Pioneer Light Condensed" panose="020B0306050201060103" pitchFamily="34" charset="0"/>
              </a:defRPr>
            </a:lvl4pPr>
            <a:lvl5pPr marL="1371498" indent="0">
              <a:buNone/>
              <a:defRPr sz="800" b="0" i="0">
                <a:latin typeface="RR Pioneer Light Condensed" panose="020B0306050201060103" pitchFamily="34" charset="0"/>
              </a:defRPr>
            </a:lvl5pPr>
          </a:lstStyle>
          <a:p>
            <a:pPr lvl="0"/>
            <a:r>
              <a:rPr lang="en-US"/>
              <a:t>Statement</a:t>
            </a:r>
            <a:endParaRPr lang="en-GB"/>
          </a:p>
        </p:txBody>
      </p:sp>
    </p:spTree>
    <p:extLst>
      <p:ext uri="{BB962C8B-B14F-4D97-AF65-F5344CB8AC3E}">
        <p14:creationId xmlns:p14="http://schemas.microsoft.com/office/powerpoint/2010/main" val="254274044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3_R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userDrawn="1"/>
        </p:nvSpPr>
        <p:spPr>
          <a:xfrm>
            <a:off x="2274898" y="0"/>
            <a:ext cx="6869102" cy="5143500"/>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7F79DFE6-CFA5-477C-AEC5-887EEF30C7EC}"/>
              </a:ext>
            </a:extLst>
          </p:cNvPr>
          <p:cNvSpPr>
            <a:spLocks noGrp="1"/>
          </p:cNvSpPr>
          <p:nvPr>
            <p:ph type="title" hasCustomPrompt="1"/>
          </p:nvPr>
        </p:nvSpPr>
        <p:spPr>
          <a:xfrm>
            <a:off x="2971890" y="950436"/>
            <a:ext cx="5836835" cy="695484"/>
          </a:xfrm>
          <a:prstGeom prst="rect">
            <a:avLst/>
          </a:prstGeom>
        </p:spPr>
        <p:txBody>
          <a:bodyPr lIns="0" tIns="0" rIns="0" bIns="0" anchor="t">
            <a:normAutofit/>
          </a:bodyPr>
          <a:lstStyle>
            <a:lvl1pPr marL="0" indent="0">
              <a:buNone/>
              <a:defRPr sz="1800">
                <a:solidFill>
                  <a:schemeClr val="bg2"/>
                </a:solidFill>
                <a:latin typeface="RR Pioneer Bold" panose="020B0803050201040103" pitchFamily="34" charset="0"/>
              </a:defRPr>
            </a:lvl1pPr>
          </a:lstStyle>
          <a:p>
            <a:r>
              <a:rPr lang="en-US"/>
              <a:t>Intro text</a:t>
            </a: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5" y="908279"/>
            <a:ext cx="1786647" cy="955675"/>
          </a:xfrm>
          <a:prstGeom prst="rect">
            <a:avLst/>
          </a:prstGeom>
        </p:spPr>
        <p:txBody>
          <a:bodyPr>
            <a:noAutofit/>
          </a:bodyPr>
          <a:lstStyle>
            <a:lvl1pPr marL="0" indent="0" algn="l" defTabSz="685749" rtl="0" eaLnBrk="1" latinLnBrk="0" hangingPunct="1">
              <a:lnSpc>
                <a:spcPct val="90000"/>
              </a:lnSpc>
              <a:buFont typeface="Arial" panose="020B0604020202020204" pitchFamily="34" charset="0"/>
              <a:buNone/>
              <a:defRPr lang="en-GB" sz="1500" kern="1200" dirty="0">
                <a:solidFill>
                  <a:schemeClr val="tx2"/>
                </a:solidFill>
                <a:latin typeface="RR Pioneer Bold" panose="020B0803050201040103" pitchFamily="34" charset="0"/>
                <a:ea typeface="+mn-ea"/>
                <a:cs typeface="Arial" panose="020B0604020202020204" pitchFamily="34" charset="0"/>
              </a:defRPr>
            </a:lvl1pPr>
            <a:lvl2pPr indent="0" algn="l" defTabSz="685749"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49"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49"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49"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lvl="0" indent="0" algn="l" defTabSz="685749" rtl="0" eaLnBrk="1" latinLnBrk="0" hangingPunct="1">
              <a:lnSpc>
                <a:spcPct val="90000"/>
              </a:lnSpc>
              <a:spcBef>
                <a:spcPts val="750"/>
              </a:spcBef>
              <a:buFont typeface="Arial" panose="020B0604020202020204" pitchFamily="34" charset="0"/>
              <a:buNone/>
            </a:pPr>
            <a:r>
              <a:rPr lang="en-US"/>
              <a:t>Text over one column</a:t>
            </a:r>
            <a:endParaRPr lang="en-GB"/>
          </a:p>
        </p:txBody>
      </p:sp>
      <p:sp>
        <p:nvSpPr>
          <p:cNvPr id="5" name="Text Placeholder 4">
            <a:extLst>
              <a:ext uri="{FF2B5EF4-FFF2-40B4-BE49-F238E27FC236}">
                <a16:creationId xmlns:a16="http://schemas.microsoft.com/office/drawing/2014/main" id="{AB3B9182-7B1B-4746-8146-EAC173E26B74}"/>
              </a:ext>
            </a:extLst>
          </p:cNvPr>
          <p:cNvSpPr>
            <a:spLocks noGrp="1"/>
          </p:cNvSpPr>
          <p:nvPr>
            <p:ph type="body" sz="quarter" idx="11"/>
          </p:nvPr>
        </p:nvSpPr>
        <p:spPr>
          <a:xfrm>
            <a:off x="2971890" y="1880820"/>
            <a:ext cx="5836835" cy="262572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Box 7">
            <a:extLst>
              <a:ext uri="{FF2B5EF4-FFF2-40B4-BE49-F238E27FC236}">
                <a16:creationId xmlns:a16="http://schemas.microsoft.com/office/drawing/2014/main" id="{690FEA83-390E-C543-90BA-DDCCFCA768AD}"/>
              </a:ext>
            </a:extLst>
          </p:cNvPr>
          <p:cNvSpPr txBox="1"/>
          <p:nvPr userDrawn="1"/>
        </p:nvSpPr>
        <p:spPr>
          <a:xfrm>
            <a:off x="43819" y="4729142"/>
            <a:ext cx="347237" cy="215444"/>
          </a:xfrm>
          <a:prstGeom prst="rect">
            <a:avLst/>
          </a:prstGeom>
          <a:noFill/>
        </p:spPr>
        <p:txBody>
          <a:bodyPr wrap="square" rtlCol="0">
            <a:spAutoFit/>
          </a:bodyPr>
          <a:lstStyle/>
          <a:p>
            <a:pPr algn="r"/>
            <a:fld id="{08E80C4F-F991-49D9-9709-D9215F6A9D89}" type="slidenum">
              <a:rPr lang="en-GB" sz="800" strike="noStrike" smtClean="0">
                <a:solidFill>
                  <a:schemeClr val="bg2"/>
                </a:solidFill>
                <a:latin typeface="RR Pioneer Bold" panose="020B0803050201040103" pitchFamily="34" charset="0"/>
              </a:rPr>
              <a:pPr algn="r"/>
              <a:t>‹#›</a:t>
            </a:fld>
            <a:endParaRPr lang="en-GB" sz="800" strike="noStrike">
              <a:solidFill>
                <a:schemeClr val="bg2"/>
              </a:solidFill>
              <a:latin typeface="RR Pioneer Bold" panose="020B0803050201040103" pitchFamily="34" charset="0"/>
            </a:endParaRPr>
          </a:p>
        </p:txBody>
      </p:sp>
    </p:spTree>
    <p:extLst>
      <p:ext uri="{BB962C8B-B14F-4D97-AF65-F5344CB8AC3E}">
        <p14:creationId xmlns:p14="http://schemas.microsoft.com/office/powerpoint/2010/main" val="411533388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_RR Text 2 White">
    <p:bg>
      <p:bgPr>
        <a:solidFill>
          <a:srgbClr val="EFEFF4"/>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userDrawn="1"/>
        </p:nvSpPr>
        <p:spPr>
          <a:xfrm>
            <a:off x="2274898" y="0"/>
            <a:ext cx="6869102"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rtlCol="0" anchor="ctr"/>
          <a:lstStyle/>
          <a:p>
            <a:pPr algn="ctr"/>
            <a:endParaRPr lang="en-GB" sz="1800"/>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41" y="908288"/>
            <a:ext cx="1786647" cy="955675"/>
          </a:xfrm>
          <a:prstGeom prst="rect">
            <a:avLst/>
          </a:prstGeom>
        </p:spPr>
        <p:txBody>
          <a:bodyPr>
            <a:noAutofit/>
          </a:bodyPr>
          <a:lstStyle>
            <a:lvl1pPr marL="0" indent="0" algn="l" defTabSz="685478" rtl="0" eaLnBrk="1" latinLnBrk="0" hangingPunct="1">
              <a:lnSpc>
                <a:spcPct val="90000"/>
              </a:lnSpc>
              <a:buFont typeface="Arial" panose="020B0604020202020204" pitchFamily="34" charset="0"/>
              <a:buNone/>
              <a:defRPr lang="en-US" sz="1500" kern="1200" smtClean="0">
                <a:solidFill>
                  <a:schemeClr val="tx2"/>
                </a:solidFill>
                <a:latin typeface="RR Pioneer Bold" panose="020B0803050201040103" pitchFamily="34" charset="0"/>
                <a:ea typeface="+mn-ea"/>
                <a:cs typeface="Arial" panose="020B0604020202020204" pitchFamily="34" charset="0"/>
              </a:defRPr>
            </a:lvl1pPr>
            <a:lvl2pPr indent="0" algn="l" defTabSz="685478"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478"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478"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478"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lvl="0"/>
            <a:r>
              <a:rPr lang="en-US"/>
              <a:t>Smaller text for longer sections of copy</a:t>
            </a:r>
            <a:endParaRPr lang="en-GB"/>
          </a:p>
        </p:txBody>
      </p:sp>
      <p:sp>
        <p:nvSpPr>
          <p:cNvPr id="12" name="Content Placeholder 2">
            <a:extLst>
              <a:ext uri="{FF2B5EF4-FFF2-40B4-BE49-F238E27FC236}">
                <a16:creationId xmlns:a16="http://schemas.microsoft.com/office/drawing/2014/main" id="{ABC6105F-6C59-5947-BBC6-DB893D68A668}"/>
              </a:ext>
            </a:extLst>
          </p:cNvPr>
          <p:cNvSpPr>
            <a:spLocks noGrp="1"/>
          </p:cNvSpPr>
          <p:nvPr>
            <p:ph sz="quarter" idx="11" hasCustomPrompt="1"/>
          </p:nvPr>
        </p:nvSpPr>
        <p:spPr>
          <a:xfrm>
            <a:off x="2971900" y="950913"/>
            <a:ext cx="5302165" cy="3382962"/>
          </a:xfrm>
        </p:spPr>
        <p:txBody>
          <a:bodyPr lIns="0" tIns="0" rIns="0" bIns="0" numCol="2" spcCol="230309">
            <a:normAutofit/>
          </a:bodyPr>
          <a:lstStyle>
            <a:lvl1pPr marL="0" indent="0">
              <a:buNone/>
              <a:defRPr sz="1000"/>
            </a:lvl1pPr>
          </a:lstStyle>
          <a:p>
            <a:pPr lvl="0"/>
            <a:r>
              <a:rPr lang="en-US"/>
              <a:t>Please change first paragraph to RR Pioneer Bold 10 </a:t>
            </a:r>
            <a:r>
              <a:rPr lang="en-US" err="1"/>
              <a:t>pt</a:t>
            </a:r>
            <a:r>
              <a:rPr lang="en-US"/>
              <a:t> in blue.</a:t>
            </a:r>
          </a:p>
          <a:p>
            <a:r>
              <a:rPr lang="en-GB"/>
              <a:t>2 column layout.</a:t>
            </a:r>
          </a:p>
          <a:p>
            <a:r>
              <a:rPr lang="en-GB" err="1"/>
              <a:t>Fusce</a:t>
            </a:r>
            <a:r>
              <a:rPr lang="en-GB"/>
              <a:t> </a:t>
            </a:r>
            <a:r>
              <a:rPr lang="en-GB" err="1"/>
              <a:t>ut</a:t>
            </a:r>
            <a:r>
              <a:rPr lang="en-GB"/>
              <a:t> pharetra </a:t>
            </a:r>
            <a:r>
              <a:rPr lang="en-GB" err="1"/>
              <a:t>felis</a:t>
            </a:r>
            <a:r>
              <a:rPr lang="en-GB"/>
              <a:t>. </a:t>
            </a:r>
            <a:r>
              <a:rPr lang="en-GB" err="1"/>
              <a:t>Quisque</a:t>
            </a:r>
            <a:r>
              <a:rPr lang="en-GB"/>
              <a:t> </a:t>
            </a:r>
            <a:r>
              <a:rPr lang="en-GB" err="1"/>
              <a:t>pulvinar</a:t>
            </a:r>
            <a:r>
              <a:rPr lang="en-GB"/>
              <a:t> lorem </a:t>
            </a:r>
            <a:r>
              <a:rPr lang="en-GB" err="1"/>
              <a:t>arcu</a:t>
            </a:r>
            <a:r>
              <a:rPr lang="en-GB"/>
              <a:t>, </a:t>
            </a:r>
            <a:r>
              <a:rPr lang="en-GB" err="1"/>
              <a:t>ut</a:t>
            </a:r>
            <a:r>
              <a:rPr lang="en-GB"/>
              <a:t> </a:t>
            </a:r>
            <a:r>
              <a:rPr lang="en-GB" err="1"/>
              <a:t>aliquam</a:t>
            </a:r>
            <a:r>
              <a:rPr lang="en-GB"/>
              <a:t> </a:t>
            </a:r>
            <a:r>
              <a:rPr lang="en-GB" err="1"/>
              <a:t>augue</a:t>
            </a:r>
            <a:r>
              <a:rPr lang="en-GB"/>
              <a:t> </a:t>
            </a:r>
            <a:r>
              <a:rPr lang="en-GB" err="1"/>
              <a:t>euismod</a:t>
            </a:r>
            <a:r>
              <a:rPr lang="en-GB"/>
              <a:t> </a:t>
            </a:r>
            <a:r>
              <a:rPr lang="en-GB" err="1"/>
              <a:t>egestas</a:t>
            </a:r>
            <a:r>
              <a:rPr lang="en-GB"/>
              <a:t>. </a:t>
            </a:r>
            <a:r>
              <a:rPr lang="en-GB" err="1"/>
              <a:t>Nullam</a:t>
            </a:r>
            <a:r>
              <a:rPr lang="en-GB"/>
              <a:t> </a:t>
            </a:r>
            <a:r>
              <a:rPr lang="en-GB" err="1"/>
              <a:t>molestie</a:t>
            </a:r>
            <a:r>
              <a:rPr lang="en-GB"/>
              <a:t> </a:t>
            </a:r>
            <a:r>
              <a:rPr lang="en-GB" err="1"/>
              <a:t>augue</a:t>
            </a:r>
            <a:r>
              <a:rPr lang="en-GB"/>
              <a:t> ac </a:t>
            </a:r>
            <a:r>
              <a:rPr lang="en-GB" err="1"/>
              <a:t>enim</a:t>
            </a:r>
            <a:r>
              <a:rPr lang="en-GB"/>
              <a:t> </a:t>
            </a:r>
            <a:r>
              <a:rPr lang="en-GB" err="1"/>
              <a:t>fringilla</a:t>
            </a:r>
            <a:r>
              <a:rPr lang="en-GB"/>
              <a:t>, non </a:t>
            </a:r>
            <a:r>
              <a:rPr lang="en-GB" err="1"/>
              <a:t>ullamcorper</a:t>
            </a:r>
            <a:r>
              <a:rPr lang="en-GB"/>
              <a:t> </a:t>
            </a:r>
            <a:r>
              <a:rPr lang="en-GB" err="1"/>
              <a:t>eros</a:t>
            </a:r>
            <a:r>
              <a:rPr lang="en-GB"/>
              <a:t> </a:t>
            </a:r>
            <a:r>
              <a:rPr lang="en-GB" err="1"/>
              <a:t>faucibus</a:t>
            </a:r>
            <a:r>
              <a:rPr lang="en-GB"/>
              <a:t>. </a:t>
            </a:r>
            <a:r>
              <a:rPr lang="en-GB" err="1"/>
              <a:t>Morbi</a:t>
            </a:r>
            <a:r>
              <a:rPr lang="en-GB"/>
              <a:t> </a:t>
            </a:r>
            <a:r>
              <a:rPr lang="en-GB" err="1"/>
              <a:t>rhoncus</a:t>
            </a:r>
            <a:r>
              <a:rPr lang="en-GB"/>
              <a:t> pharetra </a:t>
            </a:r>
            <a:r>
              <a:rPr lang="en-GB" err="1"/>
              <a:t>nibh</a:t>
            </a:r>
            <a:r>
              <a:rPr lang="en-GB"/>
              <a:t>, at </a:t>
            </a:r>
            <a:r>
              <a:rPr lang="en-GB" err="1"/>
              <a:t>rutrum</a:t>
            </a:r>
            <a:r>
              <a:rPr lang="en-GB"/>
              <a:t> </a:t>
            </a:r>
            <a:r>
              <a:rPr lang="en-GB" err="1"/>
              <a:t>neque</a:t>
            </a:r>
            <a:r>
              <a:rPr lang="en-GB"/>
              <a:t> </a:t>
            </a:r>
            <a:r>
              <a:rPr lang="en-GB" err="1"/>
              <a:t>blandit</a:t>
            </a:r>
            <a:r>
              <a:rPr lang="en-GB"/>
              <a:t> </a:t>
            </a:r>
            <a:r>
              <a:rPr lang="en-GB" err="1"/>
              <a:t>porttitor</a:t>
            </a:r>
            <a:r>
              <a:rPr lang="en-GB"/>
              <a:t>. </a:t>
            </a:r>
          </a:p>
          <a:p>
            <a:r>
              <a:rPr lang="en-GB" err="1"/>
              <a:t>Aliquam</a:t>
            </a:r>
            <a:r>
              <a:rPr lang="en-GB"/>
              <a:t> </a:t>
            </a:r>
            <a:r>
              <a:rPr lang="en-GB" err="1"/>
              <a:t>molestie</a:t>
            </a:r>
            <a:r>
              <a:rPr lang="en-GB"/>
              <a:t> </a:t>
            </a:r>
            <a:r>
              <a:rPr lang="en-GB" err="1"/>
              <a:t>est</a:t>
            </a:r>
            <a:r>
              <a:rPr lang="en-GB"/>
              <a:t> quam, </a:t>
            </a:r>
            <a:r>
              <a:rPr lang="en-GB" err="1"/>
              <a:t>eget</a:t>
            </a:r>
            <a:r>
              <a:rPr lang="en-GB"/>
              <a:t> </a:t>
            </a:r>
            <a:r>
              <a:rPr lang="en-GB" err="1"/>
              <a:t>egestas</a:t>
            </a:r>
            <a:r>
              <a:rPr lang="en-GB"/>
              <a:t> </a:t>
            </a:r>
            <a:r>
              <a:rPr lang="en-GB" err="1"/>
              <a:t>erat</a:t>
            </a:r>
            <a:r>
              <a:rPr lang="en-GB"/>
              <a:t> </a:t>
            </a:r>
            <a:r>
              <a:rPr lang="en-GB" err="1"/>
              <a:t>fringilla</a:t>
            </a:r>
            <a:r>
              <a:rPr lang="en-GB"/>
              <a:t> </a:t>
            </a:r>
            <a:r>
              <a:rPr lang="en-GB" err="1"/>
              <a:t>eget</a:t>
            </a:r>
            <a:r>
              <a:rPr lang="en-GB"/>
              <a:t>. </a:t>
            </a:r>
            <a:r>
              <a:rPr lang="en-GB" err="1"/>
              <a:t>Mauris</a:t>
            </a:r>
            <a:r>
              <a:rPr lang="en-GB"/>
              <a:t> </a:t>
            </a:r>
            <a:r>
              <a:rPr lang="en-GB" err="1"/>
              <a:t>dapibus</a:t>
            </a:r>
            <a:r>
              <a:rPr lang="en-GB"/>
              <a:t>, ex </a:t>
            </a:r>
            <a:r>
              <a:rPr lang="en-GB" err="1"/>
              <a:t>ut</a:t>
            </a:r>
            <a:r>
              <a:rPr lang="en-GB"/>
              <a:t> </a:t>
            </a:r>
            <a:r>
              <a:rPr lang="en-GB" err="1"/>
              <a:t>fermentum</a:t>
            </a:r>
            <a:r>
              <a:rPr lang="en-GB"/>
              <a:t> </a:t>
            </a:r>
            <a:r>
              <a:rPr lang="en-GB" err="1"/>
              <a:t>dignissim</a:t>
            </a:r>
            <a:r>
              <a:rPr lang="en-GB"/>
              <a:t>, </a:t>
            </a:r>
            <a:r>
              <a:rPr lang="en-GB" err="1"/>
              <a:t>nibh</a:t>
            </a:r>
            <a:r>
              <a:rPr lang="en-GB"/>
              <a:t> </a:t>
            </a:r>
            <a:r>
              <a:rPr lang="en-GB" err="1"/>
              <a:t>elit</a:t>
            </a:r>
            <a:r>
              <a:rPr lang="en-GB"/>
              <a:t> </a:t>
            </a:r>
            <a:r>
              <a:rPr lang="en-GB" err="1"/>
              <a:t>congue</a:t>
            </a:r>
            <a:r>
              <a:rPr lang="en-GB"/>
              <a:t> libero, id </a:t>
            </a:r>
            <a:r>
              <a:rPr lang="en-GB" err="1"/>
              <a:t>suscipit</a:t>
            </a:r>
            <a:r>
              <a:rPr lang="en-GB"/>
              <a:t> </a:t>
            </a:r>
            <a:r>
              <a:rPr lang="en-GB" err="1"/>
              <a:t>nisl</a:t>
            </a:r>
            <a:r>
              <a:rPr lang="en-GB"/>
              <a:t> </a:t>
            </a:r>
            <a:r>
              <a:rPr lang="en-GB" err="1"/>
              <a:t>lectus</a:t>
            </a:r>
            <a:r>
              <a:rPr lang="en-GB"/>
              <a:t> </a:t>
            </a:r>
            <a:r>
              <a:rPr lang="en-GB" err="1"/>
              <a:t>sed</a:t>
            </a:r>
            <a:r>
              <a:rPr lang="en-GB"/>
              <a:t> </a:t>
            </a:r>
            <a:r>
              <a:rPr lang="en-GB" err="1"/>
              <a:t>sapien</a:t>
            </a:r>
            <a:r>
              <a:rPr lang="en-GB"/>
              <a:t>. </a:t>
            </a:r>
          </a:p>
          <a:p>
            <a:r>
              <a:rPr lang="en-GB" err="1"/>
              <a:t>Sed</a:t>
            </a:r>
            <a:r>
              <a:rPr lang="en-GB"/>
              <a:t> </a:t>
            </a:r>
            <a:r>
              <a:rPr lang="en-GB" err="1"/>
              <a:t>placerat</a:t>
            </a:r>
            <a:r>
              <a:rPr lang="en-GB"/>
              <a:t> quam ligula. </a:t>
            </a:r>
            <a:r>
              <a:rPr lang="en-GB" err="1"/>
              <a:t>Fusce</a:t>
            </a:r>
            <a:r>
              <a:rPr lang="en-GB"/>
              <a:t> </a:t>
            </a:r>
            <a:r>
              <a:rPr lang="en-GB" err="1"/>
              <a:t>quis</a:t>
            </a:r>
            <a:r>
              <a:rPr lang="en-GB"/>
              <a:t> </a:t>
            </a:r>
            <a:r>
              <a:rPr lang="en-GB" err="1"/>
              <a:t>augue</a:t>
            </a:r>
            <a:r>
              <a:rPr lang="en-GB"/>
              <a:t> ex. </a:t>
            </a:r>
            <a:r>
              <a:rPr lang="en-GB" err="1"/>
              <a:t>Duis</a:t>
            </a:r>
            <a:r>
              <a:rPr lang="en-GB"/>
              <a:t> </a:t>
            </a:r>
            <a:r>
              <a:rPr lang="en-GB" err="1"/>
              <a:t>purus</a:t>
            </a:r>
            <a:r>
              <a:rPr lang="en-GB"/>
              <a:t> magna, </a:t>
            </a:r>
            <a:r>
              <a:rPr lang="en-GB" err="1"/>
              <a:t>commodo</a:t>
            </a:r>
            <a:r>
              <a:rPr lang="en-GB"/>
              <a:t> in </a:t>
            </a:r>
            <a:r>
              <a:rPr lang="en-GB" err="1"/>
              <a:t>pellentesque</a:t>
            </a:r>
            <a:r>
              <a:rPr lang="en-GB"/>
              <a:t> a, </a:t>
            </a:r>
            <a:r>
              <a:rPr lang="en-GB" err="1"/>
              <a:t>accumsan</a:t>
            </a:r>
            <a:r>
              <a:rPr lang="en-GB"/>
              <a:t> </a:t>
            </a:r>
            <a:r>
              <a:rPr lang="en-GB" err="1"/>
              <a:t>eu</a:t>
            </a:r>
            <a:r>
              <a:rPr lang="en-GB"/>
              <a:t> </a:t>
            </a:r>
            <a:r>
              <a:rPr lang="en-GB" err="1"/>
              <a:t>velit</a:t>
            </a:r>
            <a:r>
              <a:rPr lang="en-GB"/>
              <a:t>.</a:t>
            </a:r>
          </a:p>
          <a:p>
            <a:r>
              <a:rPr lang="en-GB" err="1"/>
              <a:t>Fusce</a:t>
            </a:r>
            <a:r>
              <a:rPr lang="en-GB"/>
              <a:t> </a:t>
            </a:r>
            <a:r>
              <a:rPr lang="en-GB" err="1"/>
              <a:t>ut</a:t>
            </a:r>
            <a:r>
              <a:rPr lang="en-GB"/>
              <a:t> pharetra </a:t>
            </a:r>
            <a:r>
              <a:rPr lang="en-GB" err="1"/>
              <a:t>felis</a:t>
            </a:r>
            <a:r>
              <a:rPr lang="en-GB"/>
              <a:t>. </a:t>
            </a:r>
            <a:r>
              <a:rPr lang="en-GB" err="1"/>
              <a:t>Quisque</a:t>
            </a:r>
            <a:r>
              <a:rPr lang="en-GB"/>
              <a:t> </a:t>
            </a:r>
            <a:r>
              <a:rPr lang="en-GB" err="1"/>
              <a:t>pulvinar</a:t>
            </a:r>
            <a:r>
              <a:rPr lang="en-GB"/>
              <a:t> lorem </a:t>
            </a:r>
            <a:r>
              <a:rPr lang="en-GB" err="1"/>
              <a:t>arcu</a:t>
            </a:r>
            <a:r>
              <a:rPr lang="en-GB"/>
              <a:t>, </a:t>
            </a:r>
            <a:r>
              <a:rPr lang="en-GB" err="1"/>
              <a:t>ut</a:t>
            </a:r>
            <a:r>
              <a:rPr lang="en-GB"/>
              <a:t> </a:t>
            </a:r>
            <a:r>
              <a:rPr lang="en-GB" err="1"/>
              <a:t>aliquam</a:t>
            </a:r>
            <a:r>
              <a:rPr lang="en-GB"/>
              <a:t> </a:t>
            </a:r>
            <a:r>
              <a:rPr lang="en-GB" err="1"/>
              <a:t>augue</a:t>
            </a:r>
            <a:r>
              <a:rPr lang="en-GB"/>
              <a:t> </a:t>
            </a:r>
            <a:r>
              <a:rPr lang="en-GB" err="1"/>
              <a:t>euismod</a:t>
            </a:r>
            <a:r>
              <a:rPr lang="en-GB"/>
              <a:t> </a:t>
            </a:r>
            <a:r>
              <a:rPr lang="en-GB" err="1"/>
              <a:t>egestas</a:t>
            </a:r>
            <a:r>
              <a:rPr lang="en-GB"/>
              <a:t>. </a:t>
            </a:r>
            <a:r>
              <a:rPr lang="en-GB" err="1"/>
              <a:t>Nullam</a:t>
            </a:r>
            <a:r>
              <a:rPr lang="en-GB"/>
              <a:t> </a:t>
            </a:r>
            <a:r>
              <a:rPr lang="en-GB" err="1"/>
              <a:t>molestie</a:t>
            </a:r>
            <a:r>
              <a:rPr lang="en-GB"/>
              <a:t> </a:t>
            </a:r>
            <a:r>
              <a:rPr lang="en-GB" err="1"/>
              <a:t>augue</a:t>
            </a:r>
            <a:r>
              <a:rPr lang="en-GB"/>
              <a:t> ac </a:t>
            </a:r>
            <a:r>
              <a:rPr lang="en-GB" err="1"/>
              <a:t>enim</a:t>
            </a:r>
            <a:r>
              <a:rPr lang="en-GB"/>
              <a:t> </a:t>
            </a:r>
            <a:r>
              <a:rPr lang="en-GB" err="1"/>
              <a:t>fringilla</a:t>
            </a:r>
            <a:r>
              <a:rPr lang="en-GB"/>
              <a:t>, non </a:t>
            </a:r>
            <a:r>
              <a:rPr lang="en-GB" err="1"/>
              <a:t>ullamcorper</a:t>
            </a:r>
            <a:r>
              <a:rPr lang="en-GB"/>
              <a:t> </a:t>
            </a:r>
            <a:r>
              <a:rPr lang="en-GB" err="1"/>
              <a:t>eros</a:t>
            </a:r>
            <a:r>
              <a:rPr lang="en-GB"/>
              <a:t> </a:t>
            </a:r>
            <a:r>
              <a:rPr lang="en-GB" err="1"/>
              <a:t>faucibus</a:t>
            </a:r>
            <a:r>
              <a:rPr lang="en-GB"/>
              <a:t>. </a:t>
            </a:r>
            <a:r>
              <a:rPr lang="en-GB" err="1"/>
              <a:t>Morbi</a:t>
            </a:r>
            <a:r>
              <a:rPr lang="en-GB"/>
              <a:t> </a:t>
            </a:r>
            <a:r>
              <a:rPr lang="en-GB" err="1"/>
              <a:t>rhoncus</a:t>
            </a:r>
            <a:r>
              <a:rPr lang="en-GB"/>
              <a:t> pharetra </a:t>
            </a:r>
            <a:r>
              <a:rPr lang="en-GB" err="1"/>
              <a:t>nibh</a:t>
            </a:r>
            <a:r>
              <a:rPr lang="en-GB"/>
              <a:t>, at </a:t>
            </a:r>
            <a:r>
              <a:rPr lang="en-GB" err="1"/>
              <a:t>rutrum</a:t>
            </a:r>
            <a:r>
              <a:rPr lang="en-GB"/>
              <a:t> </a:t>
            </a:r>
            <a:r>
              <a:rPr lang="en-GB" err="1"/>
              <a:t>neque</a:t>
            </a:r>
            <a:r>
              <a:rPr lang="en-GB"/>
              <a:t> </a:t>
            </a:r>
            <a:r>
              <a:rPr lang="en-GB" err="1"/>
              <a:t>blandit</a:t>
            </a:r>
            <a:r>
              <a:rPr lang="en-GB"/>
              <a:t> </a:t>
            </a:r>
            <a:r>
              <a:rPr lang="en-GB" err="1"/>
              <a:t>porttitor</a:t>
            </a:r>
            <a:r>
              <a:rPr lang="en-GB"/>
              <a:t>. </a:t>
            </a:r>
          </a:p>
          <a:p>
            <a:r>
              <a:rPr lang="en-GB" err="1"/>
              <a:t>Aliquam</a:t>
            </a:r>
            <a:r>
              <a:rPr lang="en-GB"/>
              <a:t> </a:t>
            </a:r>
            <a:r>
              <a:rPr lang="en-GB" err="1"/>
              <a:t>molestie</a:t>
            </a:r>
            <a:r>
              <a:rPr lang="en-GB"/>
              <a:t> </a:t>
            </a:r>
            <a:r>
              <a:rPr lang="en-GB" err="1"/>
              <a:t>est</a:t>
            </a:r>
            <a:r>
              <a:rPr lang="en-GB"/>
              <a:t> quam, </a:t>
            </a:r>
            <a:r>
              <a:rPr lang="en-GB" err="1"/>
              <a:t>eget</a:t>
            </a:r>
            <a:r>
              <a:rPr lang="en-GB"/>
              <a:t> </a:t>
            </a:r>
            <a:r>
              <a:rPr lang="en-GB" err="1"/>
              <a:t>egestas</a:t>
            </a:r>
            <a:r>
              <a:rPr lang="en-GB"/>
              <a:t> </a:t>
            </a:r>
            <a:r>
              <a:rPr lang="en-GB" err="1"/>
              <a:t>erat</a:t>
            </a:r>
            <a:r>
              <a:rPr lang="en-GB"/>
              <a:t> </a:t>
            </a:r>
            <a:r>
              <a:rPr lang="en-GB" err="1"/>
              <a:t>fringilla</a:t>
            </a:r>
            <a:r>
              <a:rPr lang="en-GB"/>
              <a:t> </a:t>
            </a:r>
            <a:r>
              <a:rPr lang="en-GB" err="1"/>
              <a:t>eget</a:t>
            </a:r>
            <a:r>
              <a:rPr lang="en-GB"/>
              <a:t>. </a:t>
            </a:r>
            <a:r>
              <a:rPr lang="en-GB" err="1"/>
              <a:t>Mauris</a:t>
            </a:r>
            <a:r>
              <a:rPr lang="en-GB"/>
              <a:t> </a:t>
            </a:r>
            <a:r>
              <a:rPr lang="en-GB" err="1"/>
              <a:t>dapibus</a:t>
            </a:r>
            <a:r>
              <a:rPr lang="en-GB"/>
              <a:t>, ex </a:t>
            </a:r>
            <a:r>
              <a:rPr lang="en-GB" err="1"/>
              <a:t>ut</a:t>
            </a:r>
            <a:r>
              <a:rPr lang="en-GB"/>
              <a:t> </a:t>
            </a:r>
            <a:r>
              <a:rPr lang="en-GB" err="1"/>
              <a:t>fermentum</a:t>
            </a:r>
            <a:r>
              <a:rPr lang="en-GB"/>
              <a:t> </a:t>
            </a:r>
            <a:r>
              <a:rPr lang="en-GB" err="1"/>
              <a:t>dignissim</a:t>
            </a:r>
            <a:r>
              <a:rPr lang="en-GB"/>
              <a:t>, </a:t>
            </a:r>
            <a:r>
              <a:rPr lang="en-GB" err="1"/>
              <a:t>nibh</a:t>
            </a:r>
            <a:r>
              <a:rPr lang="en-GB"/>
              <a:t> </a:t>
            </a:r>
            <a:r>
              <a:rPr lang="en-GB" err="1"/>
              <a:t>elit</a:t>
            </a:r>
            <a:r>
              <a:rPr lang="en-GB"/>
              <a:t> </a:t>
            </a:r>
            <a:r>
              <a:rPr lang="en-GB" err="1"/>
              <a:t>congue</a:t>
            </a:r>
            <a:r>
              <a:rPr lang="en-GB"/>
              <a:t> libero, id </a:t>
            </a:r>
            <a:r>
              <a:rPr lang="en-GB" err="1"/>
              <a:t>suscipit</a:t>
            </a:r>
            <a:r>
              <a:rPr lang="en-GB"/>
              <a:t> </a:t>
            </a:r>
            <a:r>
              <a:rPr lang="en-GB" err="1"/>
              <a:t>nisl</a:t>
            </a:r>
            <a:r>
              <a:rPr lang="en-GB"/>
              <a:t> </a:t>
            </a:r>
            <a:r>
              <a:rPr lang="en-GB" err="1"/>
              <a:t>lectus</a:t>
            </a:r>
            <a:r>
              <a:rPr lang="en-GB"/>
              <a:t> </a:t>
            </a:r>
            <a:r>
              <a:rPr lang="en-GB" err="1"/>
              <a:t>sed</a:t>
            </a:r>
            <a:r>
              <a:rPr lang="en-GB"/>
              <a:t> </a:t>
            </a:r>
            <a:r>
              <a:rPr lang="en-GB" err="1"/>
              <a:t>sapien</a:t>
            </a:r>
            <a:r>
              <a:rPr lang="en-GB"/>
              <a:t>. </a:t>
            </a:r>
          </a:p>
          <a:p>
            <a:r>
              <a:rPr lang="en-GB" err="1"/>
              <a:t>Sed</a:t>
            </a:r>
            <a:r>
              <a:rPr lang="en-GB"/>
              <a:t> </a:t>
            </a:r>
            <a:r>
              <a:rPr lang="en-GB" err="1"/>
              <a:t>placerat</a:t>
            </a:r>
            <a:r>
              <a:rPr lang="en-GB"/>
              <a:t> quam ligula. </a:t>
            </a:r>
            <a:r>
              <a:rPr lang="en-GB" err="1"/>
              <a:t>Fusce</a:t>
            </a:r>
            <a:r>
              <a:rPr lang="en-GB"/>
              <a:t> </a:t>
            </a:r>
            <a:r>
              <a:rPr lang="en-GB" err="1"/>
              <a:t>quis</a:t>
            </a:r>
            <a:r>
              <a:rPr lang="en-GB"/>
              <a:t> </a:t>
            </a:r>
            <a:r>
              <a:rPr lang="en-GB" err="1"/>
              <a:t>augue</a:t>
            </a:r>
            <a:r>
              <a:rPr lang="en-GB"/>
              <a:t> ex. </a:t>
            </a:r>
            <a:r>
              <a:rPr lang="en-GB" err="1"/>
              <a:t>Duis</a:t>
            </a:r>
            <a:r>
              <a:rPr lang="en-GB"/>
              <a:t> </a:t>
            </a:r>
            <a:r>
              <a:rPr lang="en-GB" err="1"/>
              <a:t>purus</a:t>
            </a:r>
            <a:r>
              <a:rPr lang="en-GB"/>
              <a:t> magna, </a:t>
            </a:r>
            <a:r>
              <a:rPr lang="en-GB" err="1"/>
              <a:t>commodo</a:t>
            </a:r>
            <a:r>
              <a:rPr lang="en-GB"/>
              <a:t> in </a:t>
            </a:r>
            <a:r>
              <a:rPr lang="en-GB" err="1"/>
              <a:t>pellentesque</a:t>
            </a:r>
            <a:r>
              <a:rPr lang="en-GB"/>
              <a:t> a, </a:t>
            </a:r>
            <a:r>
              <a:rPr lang="en-GB" err="1"/>
              <a:t>accumsan</a:t>
            </a:r>
            <a:r>
              <a:rPr lang="en-GB"/>
              <a:t> </a:t>
            </a:r>
            <a:r>
              <a:rPr lang="en-GB" err="1"/>
              <a:t>eu</a:t>
            </a:r>
            <a:r>
              <a:rPr lang="en-GB"/>
              <a:t> </a:t>
            </a:r>
            <a:r>
              <a:rPr lang="en-GB" err="1"/>
              <a:t>velit</a:t>
            </a:r>
            <a:r>
              <a:rPr lang="en-GB"/>
              <a:t>.</a:t>
            </a:r>
          </a:p>
          <a:p>
            <a:endParaRPr lang="en-GB"/>
          </a:p>
          <a:p>
            <a:endParaRPr lang="en-GB"/>
          </a:p>
          <a:p>
            <a:endParaRPr lang="en-GB"/>
          </a:p>
        </p:txBody>
      </p:sp>
      <p:sp>
        <p:nvSpPr>
          <p:cNvPr id="6" name="TextBox 5">
            <a:extLst>
              <a:ext uri="{FF2B5EF4-FFF2-40B4-BE49-F238E27FC236}">
                <a16:creationId xmlns:a16="http://schemas.microsoft.com/office/drawing/2014/main" id="{603AC912-A438-A247-8B29-359A42760C86}"/>
              </a:ext>
            </a:extLst>
          </p:cNvPr>
          <p:cNvSpPr txBox="1"/>
          <p:nvPr userDrawn="1"/>
        </p:nvSpPr>
        <p:spPr>
          <a:xfrm>
            <a:off x="43821" y="4729147"/>
            <a:ext cx="347237" cy="215407"/>
          </a:xfrm>
          <a:prstGeom prst="rect">
            <a:avLst/>
          </a:prstGeom>
          <a:noFill/>
        </p:spPr>
        <p:txBody>
          <a:bodyPr wrap="square" lIns="91404" tIns="45702" rIns="91404" bIns="45702" rtlCol="0">
            <a:spAutoFit/>
          </a:bodyPr>
          <a:lstStyle/>
          <a:p>
            <a:pPr algn="r"/>
            <a:fld id="{08E80C4F-F991-49D9-9709-D9215F6A9D89}" type="slidenum">
              <a:rPr lang="en-GB" sz="800" strike="noStrike" smtClean="0">
                <a:solidFill>
                  <a:schemeClr val="bg2"/>
                </a:solidFill>
                <a:latin typeface="RR Pioneer Bold" panose="020B0803050201040103" pitchFamily="34" charset="0"/>
              </a:rPr>
              <a:pPr algn="r"/>
              <a:t>‹#›</a:t>
            </a:fld>
            <a:endParaRPr lang="en-GB" sz="800" strike="noStrike">
              <a:solidFill>
                <a:schemeClr val="bg2"/>
              </a:solidFill>
              <a:latin typeface="RR Pioneer Bold" panose="020B0803050201040103" pitchFamily="34" charset="0"/>
            </a:endParaRPr>
          </a:p>
        </p:txBody>
      </p:sp>
    </p:spTree>
    <p:extLst>
      <p:ext uri="{BB962C8B-B14F-4D97-AF65-F5344CB8AC3E}">
        <p14:creationId xmlns:p14="http://schemas.microsoft.com/office/powerpoint/2010/main" val="26632826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5_RR Text 1 White">
    <p:bg>
      <p:bgPr>
        <a:solidFill>
          <a:srgbClr val="EFEFF4"/>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userDrawn="1"/>
        </p:nvSpPr>
        <p:spPr>
          <a:xfrm>
            <a:off x="2274898" y="0"/>
            <a:ext cx="6869102"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60" tIns="45680" rIns="91360" bIns="45680" rtlCol="0" anchor="ctr"/>
          <a:lstStyle/>
          <a:p>
            <a:pPr algn="ctr"/>
            <a:endParaRPr lang="en-GB" sz="1800">
              <a:solidFill>
                <a:prstClr val="white"/>
              </a:solidFill>
            </a:endParaRPr>
          </a:p>
        </p:txBody>
      </p:sp>
      <p:sp>
        <p:nvSpPr>
          <p:cNvPr id="2" name="Title 1">
            <a:extLst>
              <a:ext uri="{FF2B5EF4-FFF2-40B4-BE49-F238E27FC236}">
                <a16:creationId xmlns:a16="http://schemas.microsoft.com/office/drawing/2014/main" id="{7F79DFE6-CFA5-477C-AEC5-887EEF30C7EC}"/>
              </a:ext>
            </a:extLst>
          </p:cNvPr>
          <p:cNvSpPr>
            <a:spLocks noGrp="1"/>
          </p:cNvSpPr>
          <p:nvPr>
            <p:ph type="title" hasCustomPrompt="1"/>
          </p:nvPr>
        </p:nvSpPr>
        <p:spPr>
          <a:xfrm>
            <a:off x="2971903" y="950436"/>
            <a:ext cx="5836835" cy="695484"/>
          </a:xfrm>
          <a:prstGeom prst="rect">
            <a:avLst/>
          </a:prstGeom>
        </p:spPr>
        <p:txBody>
          <a:bodyPr lIns="0" tIns="0" rIns="0" bIns="0" anchor="t">
            <a:normAutofit/>
          </a:bodyPr>
          <a:lstStyle>
            <a:lvl1pPr marL="0" indent="0">
              <a:buNone/>
              <a:defRPr sz="1800">
                <a:solidFill>
                  <a:schemeClr val="bg2"/>
                </a:solidFill>
                <a:latin typeface="RR Pioneer Bold" panose="020B0803050201040103" pitchFamily="34" charset="0"/>
              </a:defRPr>
            </a:lvl1pPr>
          </a:lstStyle>
          <a:p>
            <a:r>
              <a:rPr lang="en-US"/>
              <a:t>Intro text</a:t>
            </a: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8" y="908301"/>
            <a:ext cx="1786647" cy="955675"/>
          </a:xfrm>
          <a:prstGeom prst="rect">
            <a:avLst/>
          </a:prstGeom>
        </p:spPr>
        <p:txBody>
          <a:bodyPr>
            <a:noAutofit/>
          </a:bodyPr>
          <a:lstStyle>
            <a:lvl1pPr marL="0" indent="0" algn="l" defTabSz="685158" rtl="0" eaLnBrk="1" latinLnBrk="0" hangingPunct="1">
              <a:lnSpc>
                <a:spcPct val="90000"/>
              </a:lnSpc>
              <a:buFont typeface="Arial" panose="020B0604020202020204" pitchFamily="34" charset="0"/>
              <a:buNone/>
              <a:defRPr lang="en-GB" sz="1500" kern="1200" dirty="0">
                <a:solidFill>
                  <a:schemeClr val="tx2"/>
                </a:solidFill>
                <a:latin typeface="RR Pioneer Bold" panose="020B0803050201040103" pitchFamily="34" charset="0"/>
                <a:ea typeface="+mn-ea"/>
                <a:cs typeface="Arial" panose="020B0604020202020204" pitchFamily="34" charset="0"/>
              </a:defRPr>
            </a:lvl1pPr>
            <a:lvl2pPr indent="0" algn="l" defTabSz="685158"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158"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158"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158"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lvl="0" indent="0" algn="l" defTabSz="685158" rtl="0" eaLnBrk="1" latinLnBrk="0" hangingPunct="1">
              <a:lnSpc>
                <a:spcPct val="90000"/>
              </a:lnSpc>
              <a:spcBef>
                <a:spcPts val="750"/>
              </a:spcBef>
              <a:buFont typeface="Arial" panose="020B0604020202020204" pitchFamily="34" charset="0"/>
              <a:buNone/>
            </a:pPr>
            <a:r>
              <a:rPr lang="en-US"/>
              <a:t>Text over one column</a:t>
            </a:r>
            <a:endParaRPr lang="en-GB"/>
          </a:p>
        </p:txBody>
      </p:sp>
      <p:sp>
        <p:nvSpPr>
          <p:cNvPr id="5" name="Text Placeholder 4">
            <a:extLst>
              <a:ext uri="{FF2B5EF4-FFF2-40B4-BE49-F238E27FC236}">
                <a16:creationId xmlns:a16="http://schemas.microsoft.com/office/drawing/2014/main" id="{AB3B9182-7B1B-4746-8146-EAC173E26B74}"/>
              </a:ext>
            </a:extLst>
          </p:cNvPr>
          <p:cNvSpPr>
            <a:spLocks noGrp="1"/>
          </p:cNvSpPr>
          <p:nvPr>
            <p:ph type="body" sz="quarter" idx="11"/>
          </p:nvPr>
        </p:nvSpPr>
        <p:spPr>
          <a:xfrm>
            <a:off x="2971903" y="1880836"/>
            <a:ext cx="5836835" cy="262572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Box 7">
            <a:extLst>
              <a:ext uri="{FF2B5EF4-FFF2-40B4-BE49-F238E27FC236}">
                <a16:creationId xmlns:a16="http://schemas.microsoft.com/office/drawing/2014/main" id="{B327832D-C61A-5549-869A-D8182188BB57}"/>
              </a:ext>
            </a:extLst>
          </p:cNvPr>
          <p:cNvSpPr txBox="1"/>
          <p:nvPr userDrawn="1"/>
        </p:nvSpPr>
        <p:spPr>
          <a:xfrm>
            <a:off x="43819" y="4729169"/>
            <a:ext cx="347237" cy="215363"/>
          </a:xfrm>
          <a:prstGeom prst="rect">
            <a:avLst/>
          </a:prstGeom>
          <a:noFill/>
        </p:spPr>
        <p:txBody>
          <a:bodyPr wrap="square" lIns="91360" tIns="45680" rIns="91360" bIns="45680" rtlCol="0">
            <a:spAutoFit/>
          </a:bodyPr>
          <a:lstStyle/>
          <a:p>
            <a:pPr algn="r"/>
            <a:fld id="{08E80C4F-F991-49D9-9709-D9215F6A9D89}" type="slidenum">
              <a:rPr lang="en-GB" sz="800" smtClean="0">
                <a:solidFill>
                  <a:srgbClr val="10069F"/>
                </a:solidFill>
                <a:latin typeface="RR Pioneer Bold" panose="020B0803050201040103" pitchFamily="34" charset="0"/>
              </a:rPr>
              <a:pPr algn="r"/>
              <a:t>‹#›</a:t>
            </a:fld>
            <a:endParaRPr lang="en-GB" sz="800">
              <a:solidFill>
                <a:srgbClr val="10069F"/>
              </a:solidFill>
              <a:latin typeface="RR Pioneer Bold" panose="020B0803050201040103" pitchFamily="34" charset="0"/>
            </a:endParaRPr>
          </a:p>
        </p:txBody>
      </p:sp>
    </p:spTree>
    <p:extLst>
      <p:ext uri="{BB962C8B-B14F-4D97-AF65-F5344CB8AC3E}">
        <p14:creationId xmlns:p14="http://schemas.microsoft.com/office/powerpoint/2010/main" val="146000840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2_RR Map Bkgnd 0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D921417-5CE1-45CF-9CDB-FBF7BBC0B628}"/>
              </a:ext>
            </a:extLst>
          </p:cNvPr>
          <p:cNvSpPr/>
          <p:nvPr userDrawn="1"/>
        </p:nvSpPr>
        <p:spPr>
          <a:xfrm>
            <a:off x="0" y="0"/>
            <a:ext cx="9144000" cy="41930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 name="Text Placeholder 3">
            <a:extLst>
              <a:ext uri="{FF2B5EF4-FFF2-40B4-BE49-F238E27FC236}">
                <a16:creationId xmlns:a16="http://schemas.microsoft.com/office/drawing/2014/main" id="{3D857B0E-B0A7-4C21-A579-53F25EC39F9A}"/>
              </a:ext>
            </a:extLst>
          </p:cNvPr>
          <p:cNvSpPr>
            <a:spLocks noGrp="1"/>
          </p:cNvSpPr>
          <p:nvPr>
            <p:ph type="body" sz="quarter" idx="36" hasCustomPrompt="1"/>
          </p:nvPr>
        </p:nvSpPr>
        <p:spPr>
          <a:xfrm>
            <a:off x="4626189" y="4385840"/>
            <a:ext cx="4193962" cy="517755"/>
          </a:xfrm>
          <a:prstGeom prst="rect">
            <a:avLst/>
          </a:prstGeom>
        </p:spPr>
        <p:txBody>
          <a:bodyPr>
            <a:noAutofit/>
          </a:bodyPr>
          <a:lstStyle>
            <a:lvl1pPr marL="0" indent="0">
              <a:buNone/>
              <a:defRPr sz="1200">
                <a:solidFill>
                  <a:schemeClr val="bg1"/>
                </a:solidFill>
                <a:latin typeface="RR Pioneer" panose="020B0503050201040103" pitchFamily="34" charset="0"/>
              </a:defRPr>
            </a:lvl1pPr>
            <a:lvl2pPr marL="342884" indent="0">
              <a:buNone/>
              <a:defRPr sz="1200">
                <a:solidFill>
                  <a:schemeClr val="bg1"/>
                </a:solidFill>
              </a:defRPr>
            </a:lvl2pPr>
            <a:lvl3pPr marL="685766" indent="0">
              <a:buNone/>
              <a:defRPr sz="1200">
                <a:solidFill>
                  <a:schemeClr val="bg1"/>
                </a:solidFill>
              </a:defRPr>
            </a:lvl3pPr>
            <a:lvl4pPr marL="1028649" indent="0">
              <a:buNone/>
              <a:defRPr sz="1200">
                <a:solidFill>
                  <a:schemeClr val="bg1"/>
                </a:solidFill>
              </a:defRPr>
            </a:lvl4pPr>
            <a:lvl5pPr marL="1371532" indent="0">
              <a:buNone/>
              <a:defRPr sz="1200">
                <a:solidFill>
                  <a:schemeClr val="bg1"/>
                </a:solidFill>
              </a:defRPr>
            </a:lvl5pPr>
          </a:lstStyle>
          <a:p>
            <a:pPr lvl="0"/>
            <a:r>
              <a:rPr lang="en-US"/>
              <a:t>Body text</a:t>
            </a:r>
            <a:endParaRPr lang="en-GB"/>
          </a:p>
        </p:txBody>
      </p:sp>
      <p:sp>
        <p:nvSpPr>
          <p:cNvPr id="2" name="Title 1">
            <a:extLst>
              <a:ext uri="{FF2B5EF4-FFF2-40B4-BE49-F238E27FC236}">
                <a16:creationId xmlns:a16="http://schemas.microsoft.com/office/drawing/2014/main" id="{F5BADFEA-BC64-4D41-86FD-608C3302323F}"/>
              </a:ext>
            </a:extLst>
          </p:cNvPr>
          <p:cNvSpPr>
            <a:spLocks noGrp="1"/>
          </p:cNvSpPr>
          <p:nvPr>
            <p:ph type="title"/>
          </p:nvPr>
        </p:nvSpPr>
        <p:spPr>
          <a:xfrm>
            <a:off x="323852" y="4385843"/>
            <a:ext cx="4193961" cy="296691"/>
          </a:xfrm>
        </p:spPr>
        <p:txBody>
          <a:bodyPr>
            <a:noAutofit/>
          </a:bodyPr>
          <a:lstStyle>
            <a:lvl1pPr>
              <a:defRPr sz="1500"/>
            </a:lvl1pPr>
          </a:lstStyle>
          <a:p>
            <a:r>
              <a:rPr lang="en-US"/>
              <a:t>Click to edit Master title style</a:t>
            </a:r>
            <a:endParaRPr lang="en-GB"/>
          </a:p>
        </p:txBody>
      </p:sp>
      <p:sp>
        <p:nvSpPr>
          <p:cNvPr id="13" name="Text Placeholder 3">
            <a:extLst>
              <a:ext uri="{FF2B5EF4-FFF2-40B4-BE49-F238E27FC236}">
                <a16:creationId xmlns:a16="http://schemas.microsoft.com/office/drawing/2014/main" id="{793C9D6B-68DE-4836-821E-75EBD4F29269}"/>
              </a:ext>
            </a:extLst>
          </p:cNvPr>
          <p:cNvSpPr>
            <a:spLocks noGrp="1"/>
          </p:cNvSpPr>
          <p:nvPr>
            <p:ph type="body" sz="quarter" idx="39" hasCustomPrompt="1"/>
          </p:nvPr>
        </p:nvSpPr>
        <p:spPr>
          <a:xfrm>
            <a:off x="323850" y="3247133"/>
            <a:ext cx="1069752" cy="807342"/>
          </a:xfrm>
          <a:prstGeom prst="rect">
            <a:avLst/>
          </a:prstGeom>
        </p:spPr>
        <p:txBody>
          <a:bodyPr>
            <a:noAutofit/>
          </a:bodyPr>
          <a:lstStyle>
            <a:lvl1pPr marL="0" indent="0">
              <a:buNone/>
              <a:defRPr sz="800">
                <a:solidFill>
                  <a:schemeClr val="tx1"/>
                </a:solidFill>
                <a:latin typeface="RR Pioneer" panose="020B0503050201040103" pitchFamily="34" charset="0"/>
              </a:defRPr>
            </a:lvl1pPr>
            <a:lvl2pPr marL="342884" indent="0">
              <a:buNone/>
              <a:defRPr sz="1200">
                <a:solidFill>
                  <a:schemeClr val="bg1"/>
                </a:solidFill>
              </a:defRPr>
            </a:lvl2pPr>
            <a:lvl3pPr marL="685766" indent="0">
              <a:buNone/>
              <a:defRPr sz="1200">
                <a:solidFill>
                  <a:schemeClr val="bg1"/>
                </a:solidFill>
              </a:defRPr>
            </a:lvl3pPr>
            <a:lvl4pPr marL="1028649" indent="0">
              <a:buNone/>
              <a:defRPr sz="1200">
                <a:solidFill>
                  <a:schemeClr val="bg1"/>
                </a:solidFill>
              </a:defRPr>
            </a:lvl4pPr>
            <a:lvl5pPr marL="1371532" indent="0">
              <a:buNone/>
              <a:defRPr sz="1200">
                <a:solidFill>
                  <a:schemeClr val="bg1"/>
                </a:solidFill>
              </a:defRPr>
            </a:lvl5pPr>
          </a:lstStyle>
          <a:p>
            <a:pPr lvl="0"/>
            <a:r>
              <a:rPr lang="en-US"/>
              <a:t>Country name</a:t>
            </a:r>
            <a:endParaRPr lang="en-GB"/>
          </a:p>
        </p:txBody>
      </p:sp>
      <p:grpSp>
        <p:nvGrpSpPr>
          <p:cNvPr id="10" name="Group 9">
            <a:extLst>
              <a:ext uri="{FF2B5EF4-FFF2-40B4-BE49-F238E27FC236}">
                <a16:creationId xmlns:a16="http://schemas.microsoft.com/office/drawing/2014/main" id="{BF6C7AA9-B2ED-402F-8183-ADDAE1BDE6EB}"/>
              </a:ext>
            </a:extLst>
          </p:cNvPr>
          <p:cNvGrpSpPr/>
          <p:nvPr userDrawn="1"/>
        </p:nvGrpSpPr>
        <p:grpSpPr>
          <a:xfrm>
            <a:off x="323852" y="233364"/>
            <a:ext cx="321261" cy="522316"/>
            <a:chOff x="-3513606" y="270529"/>
            <a:chExt cx="1671638" cy="2717801"/>
          </a:xfrm>
        </p:grpSpPr>
        <p:sp>
          <p:nvSpPr>
            <p:cNvPr id="12" name="Freeform 5">
              <a:extLst>
                <a:ext uri="{FF2B5EF4-FFF2-40B4-BE49-F238E27FC236}">
                  <a16:creationId xmlns:a16="http://schemas.microsoft.com/office/drawing/2014/main" id="{FD52300B-B2E7-4D82-87B8-E12D138AFF6A}"/>
                </a:ext>
              </a:extLst>
            </p:cNvPr>
            <p:cNvSpPr>
              <a:spLocks/>
            </p:cNvSpPr>
            <p:nvPr/>
          </p:nvSpPr>
          <p:spPr bwMode="auto">
            <a:xfrm>
              <a:off x="-3499318" y="286404"/>
              <a:ext cx="1646238" cy="2689225"/>
            </a:xfrm>
            <a:custGeom>
              <a:avLst/>
              <a:gdLst>
                <a:gd name="T0" fmla="*/ 0 w 686"/>
                <a:gd name="T1" fmla="*/ 78 h 1123"/>
                <a:gd name="T2" fmla="*/ 77 w 686"/>
                <a:gd name="T3" fmla="*/ 0 h 1123"/>
                <a:gd name="T4" fmla="*/ 609 w 686"/>
                <a:gd name="T5" fmla="*/ 0 h 1123"/>
                <a:gd name="T6" fmla="*/ 686 w 686"/>
                <a:gd name="T7" fmla="*/ 78 h 1123"/>
                <a:gd name="T8" fmla="*/ 686 w 686"/>
                <a:gd name="T9" fmla="*/ 1045 h 1123"/>
                <a:gd name="T10" fmla="*/ 609 w 686"/>
                <a:gd name="T11" fmla="*/ 1123 h 1123"/>
                <a:gd name="T12" fmla="*/ 77 w 686"/>
                <a:gd name="T13" fmla="*/ 1123 h 1123"/>
                <a:gd name="T14" fmla="*/ 0 w 686"/>
                <a:gd name="T15" fmla="*/ 1045 h 1123"/>
                <a:gd name="T16" fmla="*/ 0 w 686"/>
                <a:gd name="T17" fmla="*/ 78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1123">
                  <a:moveTo>
                    <a:pt x="0" y="78"/>
                  </a:moveTo>
                  <a:cubicBezTo>
                    <a:pt x="0" y="35"/>
                    <a:pt x="34" y="0"/>
                    <a:pt x="77" y="0"/>
                  </a:cubicBezTo>
                  <a:cubicBezTo>
                    <a:pt x="609" y="0"/>
                    <a:pt x="609" y="0"/>
                    <a:pt x="609" y="0"/>
                  </a:cubicBezTo>
                  <a:cubicBezTo>
                    <a:pt x="651" y="0"/>
                    <a:pt x="686" y="35"/>
                    <a:pt x="686" y="78"/>
                  </a:cubicBezTo>
                  <a:cubicBezTo>
                    <a:pt x="686" y="1045"/>
                    <a:pt x="686" y="1045"/>
                    <a:pt x="686" y="1045"/>
                  </a:cubicBezTo>
                  <a:cubicBezTo>
                    <a:pt x="686" y="1088"/>
                    <a:pt x="651" y="1123"/>
                    <a:pt x="609" y="1123"/>
                  </a:cubicBezTo>
                  <a:cubicBezTo>
                    <a:pt x="77" y="1123"/>
                    <a:pt x="77" y="1123"/>
                    <a:pt x="77" y="1123"/>
                  </a:cubicBezTo>
                  <a:cubicBezTo>
                    <a:pt x="34" y="1123"/>
                    <a:pt x="0" y="1088"/>
                    <a:pt x="0" y="1045"/>
                  </a:cubicBezTo>
                  <a:lnTo>
                    <a:pt x="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4" name="Freeform 6">
              <a:extLst>
                <a:ext uri="{FF2B5EF4-FFF2-40B4-BE49-F238E27FC236}">
                  <a16:creationId xmlns:a16="http://schemas.microsoft.com/office/drawing/2014/main" id="{FE514C86-D051-4CE3-A493-55E22AEF8CD1}"/>
                </a:ext>
              </a:extLst>
            </p:cNvPr>
            <p:cNvSpPr>
              <a:spLocks noEditPoints="1"/>
            </p:cNvSpPr>
            <p:nvPr/>
          </p:nvSpPr>
          <p:spPr bwMode="auto">
            <a:xfrm>
              <a:off x="-3513606" y="270529"/>
              <a:ext cx="1671638" cy="2717801"/>
            </a:xfrm>
            <a:custGeom>
              <a:avLst/>
              <a:gdLst>
                <a:gd name="T0" fmla="*/ 658 w 697"/>
                <a:gd name="T1" fmla="*/ 79 h 1134"/>
                <a:gd name="T2" fmla="*/ 658 w 697"/>
                <a:gd name="T3" fmla="*/ 200 h 1134"/>
                <a:gd name="T4" fmla="*/ 40 w 697"/>
                <a:gd name="T5" fmla="*/ 200 h 1134"/>
                <a:gd name="T6" fmla="*/ 40 w 697"/>
                <a:gd name="T7" fmla="*/ 79 h 1134"/>
                <a:gd name="T8" fmla="*/ 79 w 697"/>
                <a:gd name="T9" fmla="*/ 40 h 1134"/>
                <a:gd name="T10" fmla="*/ 619 w 697"/>
                <a:gd name="T11" fmla="*/ 40 h 1134"/>
                <a:gd name="T12" fmla="*/ 658 w 697"/>
                <a:gd name="T13" fmla="*/ 79 h 1134"/>
                <a:gd name="T14" fmla="*/ 40 w 697"/>
                <a:gd name="T15" fmla="*/ 1056 h 1134"/>
                <a:gd name="T16" fmla="*/ 79 w 697"/>
                <a:gd name="T17" fmla="*/ 1095 h 1134"/>
                <a:gd name="T18" fmla="*/ 619 w 697"/>
                <a:gd name="T19" fmla="*/ 1095 h 1134"/>
                <a:gd name="T20" fmla="*/ 658 w 697"/>
                <a:gd name="T21" fmla="*/ 1056 h 1134"/>
                <a:gd name="T22" fmla="*/ 658 w 697"/>
                <a:gd name="T23" fmla="*/ 935 h 1134"/>
                <a:gd name="T24" fmla="*/ 40 w 697"/>
                <a:gd name="T25" fmla="*/ 935 h 1134"/>
                <a:gd name="T26" fmla="*/ 40 w 697"/>
                <a:gd name="T27" fmla="*/ 1056 h 1134"/>
                <a:gd name="T28" fmla="*/ 40 w 697"/>
                <a:gd name="T29" fmla="*/ 918 h 1134"/>
                <a:gd name="T30" fmla="*/ 658 w 697"/>
                <a:gd name="T31" fmla="*/ 918 h 1134"/>
                <a:gd name="T32" fmla="*/ 658 w 697"/>
                <a:gd name="T33" fmla="*/ 217 h 1134"/>
                <a:gd name="T34" fmla="*/ 40 w 697"/>
                <a:gd name="T35" fmla="*/ 217 h 1134"/>
                <a:gd name="T36" fmla="*/ 40 w 697"/>
                <a:gd name="T37" fmla="*/ 918 h 1134"/>
                <a:gd name="T38" fmla="*/ 697 w 697"/>
                <a:gd name="T39" fmla="*/ 79 h 1134"/>
                <a:gd name="T40" fmla="*/ 697 w 697"/>
                <a:gd name="T41" fmla="*/ 1056 h 1134"/>
                <a:gd name="T42" fmla="*/ 619 w 697"/>
                <a:gd name="T43" fmla="*/ 1134 h 1134"/>
                <a:gd name="T44" fmla="*/ 79 w 697"/>
                <a:gd name="T45" fmla="*/ 1134 h 1134"/>
                <a:gd name="T46" fmla="*/ 0 w 697"/>
                <a:gd name="T47" fmla="*/ 1056 h 1134"/>
                <a:gd name="T48" fmla="*/ 0 w 697"/>
                <a:gd name="T49" fmla="*/ 79 h 1134"/>
                <a:gd name="T50" fmla="*/ 79 w 697"/>
                <a:gd name="T51" fmla="*/ 0 h 1134"/>
                <a:gd name="T52" fmla="*/ 619 w 697"/>
                <a:gd name="T53" fmla="*/ 0 h 1134"/>
                <a:gd name="T54" fmla="*/ 697 w 697"/>
                <a:gd name="T55" fmla="*/ 79 h 1134"/>
                <a:gd name="T56" fmla="*/ 675 w 697"/>
                <a:gd name="T57" fmla="*/ 79 h 1134"/>
                <a:gd name="T58" fmla="*/ 619 w 697"/>
                <a:gd name="T59" fmla="*/ 23 h 1134"/>
                <a:gd name="T60" fmla="*/ 79 w 697"/>
                <a:gd name="T61" fmla="*/ 23 h 1134"/>
                <a:gd name="T62" fmla="*/ 23 w 697"/>
                <a:gd name="T63" fmla="*/ 79 h 1134"/>
                <a:gd name="T64" fmla="*/ 23 w 697"/>
                <a:gd name="T65" fmla="*/ 1056 h 1134"/>
                <a:gd name="T66" fmla="*/ 79 w 697"/>
                <a:gd name="T67" fmla="*/ 1112 h 1134"/>
                <a:gd name="T68" fmla="*/ 619 w 697"/>
                <a:gd name="T69" fmla="*/ 1112 h 1134"/>
                <a:gd name="T70" fmla="*/ 675 w 697"/>
                <a:gd name="T71" fmla="*/ 1056 h 1134"/>
                <a:gd name="T72" fmla="*/ 675 w 697"/>
                <a:gd name="T73" fmla="*/ 7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7" h="1134">
                  <a:moveTo>
                    <a:pt x="658" y="79"/>
                  </a:moveTo>
                  <a:cubicBezTo>
                    <a:pt x="658" y="200"/>
                    <a:pt x="658" y="200"/>
                    <a:pt x="658" y="200"/>
                  </a:cubicBezTo>
                  <a:cubicBezTo>
                    <a:pt x="40" y="200"/>
                    <a:pt x="40" y="200"/>
                    <a:pt x="40" y="200"/>
                  </a:cubicBezTo>
                  <a:cubicBezTo>
                    <a:pt x="40" y="79"/>
                    <a:pt x="40" y="79"/>
                    <a:pt x="40" y="79"/>
                  </a:cubicBezTo>
                  <a:cubicBezTo>
                    <a:pt x="40" y="57"/>
                    <a:pt x="57" y="40"/>
                    <a:pt x="79" y="40"/>
                  </a:cubicBezTo>
                  <a:cubicBezTo>
                    <a:pt x="619" y="40"/>
                    <a:pt x="619" y="40"/>
                    <a:pt x="619" y="40"/>
                  </a:cubicBezTo>
                  <a:cubicBezTo>
                    <a:pt x="641" y="40"/>
                    <a:pt x="658" y="57"/>
                    <a:pt x="658" y="79"/>
                  </a:cubicBezTo>
                  <a:close/>
                  <a:moveTo>
                    <a:pt x="40" y="1056"/>
                  </a:moveTo>
                  <a:cubicBezTo>
                    <a:pt x="40" y="1078"/>
                    <a:pt x="57" y="1095"/>
                    <a:pt x="79" y="1095"/>
                  </a:cubicBezTo>
                  <a:cubicBezTo>
                    <a:pt x="619" y="1095"/>
                    <a:pt x="619" y="1095"/>
                    <a:pt x="619" y="1095"/>
                  </a:cubicBezTo>
                  <a:cubicBezTo>
                    <a:pt x="641" y="1095"/>
                    <a:pt x="658" y="1078"/>
                    <a:pt x="658" y="1056"/>
                  </a:cubicBezTo>
                  <a:cubicBezTo>
                    <a:pt x="658" y="935"/>
                    <a:pt x="658" y="935"/>
                    <a:pt x="658" y="935"/>
                  </a:cubicBezTo>
                  <a:cubicBezTo>
                    <a:pt x="40" y="935"/>
                    <a:pt x="40" y="935"/>
                    <a:pt x="40" y="935"/>
                  </a:cubicBezTo>
                  <a:lnTo>
                    <a:pt x="40" y="1056"/>
                  </a:lnTo>
                  <a:close/>
                  <a:moveTo>
                    <a:pt x="40" y="918"/>
                  </a:moveTo>
                  <a:cubicBezTo>
                    <a:pt x="658" y="918"/>
                    <a:pt x="658" y="918"/>
                    <a:pt x="658" y="918"/>
                  </a:cubicBezTo>
                  <a:cubicBezTo>
                    <a:pt x="658" y="217"/>
                    <a:pt x="658" y="217"/>
                    <a:pt x="658" y="217"/>
                  </a:cubicBezTo>
                  <a:cubicBezTo>
                    <a:pt x="40" y="217"/>
                    <a:pt x="40" y="217"/>
                    <a:pt x="40" y="217"/>
                  </a:cubicBezTo>
                  <a:lnTo>
                    <a:pt x="40" y="918"/>
                  </a:lnTo>
                  <a:close/>
                  <a:moveTo>
                    <a:pt x="697" y="79"/>
                  </a:moveTo>
                  <a:cubicBezTo>
                    <a:pt x="697" y="1056"/>
                    <a:pt x="697" y="1056"/>
                    <a:pt x="697" y="1056"/>
                  </a:cubicBezTo>
                  <a:cubicBezTo>
                    <a:pt x="697" y="1099"/>
                    <a:pt x="662" y="1134"/>
                    <a:pt x="619" y="1134"/>
                  </a:cubicBezTo>
                  <a:cubicBezTo>
                    <a:pt x="79" y="1134"/>
                    <a:pt x="79" y="1134"/>
                    <a:pt x="79" y="1134"/>
                  </a:cubicBezTo>
                  <a:cubicBezTo>
                    <a:pt x="36" y="1134"/>
                    <a:pt x="0" y="1099"/>
                    <a:pt x="0" y="1056"/>
                  </a:cubicBezTo>
                  <a:cubicBezTo>
                    <a:pt x="0" y="79"/>
                    <a:pt x="0" y="79"/>
                    <a:pt x="0" y="79"/>
                  </a:cubicBezTo>
                  <a:cubicBezTo>
                    <a:pt x="0" y="36"/>
                    <a:pt x="36" y="0"/>
                    <a:pt x="79" y="0"/>
                  </a:cubicBezTo>
                  <a:cubicBezTo>
                    <a:pt x="619" y="0"/>
                    <a:pt x="619" y="0"/>
                    <a:pt x="619" y="0"/>
                  </a:cubicBezTo>
                  <a:cubicBezTo>
                    <a:pt x="662" y="0"/>
                    <a:pt x="697" y="36"/>
                    <a:pt x="697" y="79"/>
                  </a:cubicBezTo>
                  <a:close/>
                  <a:moveTo>
                    <a:pt x="675" y="79"/>
                  </a:moveTo>
                  <a:cubicBezTo>
                    <a:pt x="675" y="48"/>
                    <a:pt x="650" y="23"/>
                    <a:pt x="619" y="23"/>
                  </a:cubicBezTo>
                  <a:cubicBezTo>
                    <a:pt x="79" y="23"/>
                    <a:pt x="79" y="23"/>
                    <a:pt x="79" y="23"/>
                  </a:cubicBezTo>
                  <a:cubicBezTo>
                    <a:pt x="48" y="23"/>
                    <a:pt x="23" y="48"/>
                    <a:pt x="23" y="79"/>
                  </a:cubicBezTo>
                  <a:cubicBezTo>
                    <a:pt x="23" y="1056"/>
                    <a:pt x="23" y="1056"/>
                    <a:pt x="23" y="1056"/>
                  </a:cubicBezTo>
                  <a:cubicBezTo>
                    <a:pt x="23" y="1087"/>
                    <a:pt x="48" y="1112"/>
                    <a:pt x="79" y="1112"/>
                  </a:cubicBezTo>
                  <a:cubicBezTo>
                    <a:pt x="619" y="1112"/>
                    <a:pt x="619" y="1112"/>
                    <a:pt x="619" y="1112"/>
                  </a:cubicBezTo>
                  <a:cubicBezTo>
                    <a:pt x="650" y="1112"/>
                    <a:pt x="675" y="1087"/>
                    <a:pt x="675" y="1056"/>
                  </a:cubicBezTo>
                  <a:lnTo>
                    <a:pt x="675" y="7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5" name="Freeform 7">
              <a:extLst>
                <a:ext uri="{FF2B5EF4-FFF2-40B4-BE49-F238E27FC236}">
                  <a16:creationId xmlns:a16="http://schemas.microsoft.com/office/drawing/2014/main" id="{6037D399-8A6D-440D-91AF-C6E083FD6BCA}"/>
                </a:ext>
              </a:extLst>
            </p:cNvPr>
            <p:cNvSpPr>
              <a:spLocks noEditPoints="1"/>
            </p:cNvSpPr>
            <p:nvPr/>
          </p:nvSpPr>
          <p:spPr bwMode="auto">
            <a:xfrm>
              <a:off x="-3289768" y="441979"/>
              <a:ext cx="1236663" cy="2378075"/>
            </a:xfrm>
            <a:custGeom>
              <a:avLst/>
              <a:gdLst>
                <a:gd name="T0" fmla="*/ 505 w 516"/>
                <a:gd name="T1" fmla="*/ 950 h 993"/>
                <a:gd name="T2" fmla="*/ 516 w 516"/>
                <a:gd name="T3" fmla="*/ 991 h 993"/>
                <a:gd name="T4" fmla="*/ 516 w 516"/>
                <a:gd name="T5" fmla="*/ 913 h 993"/>
                <a:gd name="T6" fmla="*/ 398 w 516"/>
                <a:gd name="T7" fmla="*/ 929 h 993"/>
                <a:gd name="T8" fmla="*/ 374 w 516"/>
                <a:gd name="T9" fmla="*/ 896 h 993"/>
                <a:gd name="T10" fmla="*/ 414 w 516"/>
                <a:gd name="T11" fmla="*/ 969 h 993"/>
                <a:gd name="T12" fmla="*/ 374 w 516"/>
                <a:gd name="T13" fmla="*/ 977 h 993"/>
                <a:gd name="T14" fmla="*/ 246 w 516"/>
                <a:gd name="T15" fmla="*/ 897 h 993"/>
                <a:gd name="T16" fmla="*/ 255 w 516"/>
                <a:gd name="T17" fmla="*/ 991 h 993"/>
                <a:gd name="T18" fmla="*/ 306 w 516"/>
                <a:gd name="T19" fmla="*/ 896 h 993"/>
                <a:gd name="T20" fmla="*/ 152 w 516"/>
                <a:gd name="T21" fmla="*/ 993 h 993"/>
                <a:gd name="T22" fmla="*/ 180 w 516"/>
                <a:gd name="T23" fmla="*/ 944 h 993"/>
                <a:gd name="T24" fmla="*/ 180 w 516"/>
                <a:gd name="T25" fmla="*/ 944 h 993"/>
                <a:gd name="T26" fmla="*/ 55 w 516"/>
                <a:gd name="T27" fmla="*/ 991 h 993"/>
                <a:gd name="T28" fmla="*/ 19 w 516"/>
                <a:gd name="T29" fmla="*/ 952 h 993"/>
                <a:gd name="T30" fmla="*/ 41 w 516"/>
                <a:gd name="T31" fmla="*/ 896 h 993"/>
                <a:gd name="T32" fmla="*/ 54 w 516"/>
                <a:gd name="T33" fmla="*/ 945 h 993"/>
                <a:gd name="T34" fmla="*/ 51 w 516"/>
                <a:gd name="T35" fmla="*/ 924 h 993"/>
                <a:gd name="T36" fmla="*/ 38 w 516"/>
                <a:gd name="T37" fmla="*/ 936 h 993"/>
                <a:gd name="T38" fmla="*/ 133 w 516"/>
                <a:gd name="T39" fmla="*/ 288 h 993"/>
                <a:gd name="T40" fmla="*/ 211 w 516"/>
                <a:gd name="T41" fmla="*/ 309 h 993"/>
                <a:gd name="T42" fmla="*/ 236 w 516"/>
                <a:gd name="T43" fmla="*/ 546 h 993"/>
                <a:gd name="T44" fmla="*/ 160 w 516"/>
                <a:gd name="T45" fmla="*/ 515 h 993"/>
                <a:gd name="T46" fmla="*/ 134 w 516"/>
                <a:gd name="T47" fmla="*/ 786 h 993"/>
                <a:gd name="T48" fmla="*/ 211 w 516"/>
                <a:gd name="T49" fmla="*/ 571 h 993"/>
                <a:gd name="T50" fmla="*/ 378 w 516"/>
                <a:gd name="T51" fmla="*/ 330 h 993"/>
                <a:gd name="T52" fmla="*/ 336 w 516"/>
                <a:gd name="T53" fmla="*/ 556 h 993"/>
                <a:gd name="T54" fmla="*/ 408 w 516"/>
                <a:gd name="T55" fmla="*/ 751 h 993"/>
                <a:gd name="T56" fmla="*/ 391 w 516"/>
                <a:gd name="T57" fmla="*/ 779 h 993"/>
                <a:gd name="T58" fmla="*/ 461 w 516"/>
                <a:gd name="T59" fmla="*/ 734 h 993"/>
                <a:gd name="T60" fmla="*/ 374 w 516"/>
                <a:gd name="T61" fmla="*/ 543 h 993"/>
                <a:gd name="T62" fmla="*/ 470 w 516"/>
                <a:gd name="T63" fmla="*/ 412 h 993"/>
                <a:gd name="T64" fmla="*/ 295 w 516"/>
                <a:gd name="T65" fmla="*/ 237 h 993"/>
                <a:gd name="T66" fmla="*/ 260 w 516"/>
                <a:gd name="T67" fmla="*/ 468 h 993"/>
                <a:gd name="T68" fmla="*/ 340 w 516"/>
                <a:gd name="T69" fmla="*/ 657 h 993"/>
                <a:gd name="T70" fmla="*/ 271 w 516"/>
                <a:gd name="T71" fmla="*/ 714 h 993"/>
                <a:gd name="T72" fmla="*/ 289 w 516"/>
                <a:gd name="T73" fmla="*/ 680 h 993"/>
                <a:gd name="T74" fmla="*/ 220 w 516"/>
                <a:gd name="T75" fmla="*/ 484 h 993"/>
                <a:gd name="T76" fmla="*/ 92 w 516"/>
                <a:gd name="T77" fmla="*/ 666 h 993"/>
                <a:gd name="T78" fmla="*/ 15 w 516"/>
                <a:gd name="T79" fmla="*/ 706 h 993"/>
                <a:gd name="T80" fmla="*/ 14 w 516"/>
                <a:gd name="T81" fmla="*/ 215 h 993"/>
                <a:gd name="T82" fmla="*/ 298 w 516"/>
                <a:gd name="T83" fmla="*/ 340 h 993"/>
                <a:gd name="T84" fmla="*/ 92 w 516"/>
                <a:gd name="T85" fmla="*/ 474 h 993"/>
                <a:gd name="T86" fmla="*/ 157 w 516"/>
                <a:gd name="T87" fmla="*/ 0 h 993"/>
                <a:gd name="T88" fmla="*/ 129 w 516"/>
                <a:gd name="T89" fmla="*/ 49 h 993"/>
                <a:gd name="T90" fmla="*/ 129 w 516"/>
                <a:gd name="T91" fmla="*/ 49 h 993"/>
                <a:gd name="T92" fmla="*/ 247 w 516"/>
                <a:gd name="T93" fmla="*/ 1 h 993"/>
                <a:gd name="T94" fmla="*/ 411 w 516"/>
                <a:gd name="T95" fmla="*/ 80 h 993"/>
                <a:gd name="T96" fmla="*/ 348 w 516"/>
                <a:gd name="T97" fmla="*/ 96 h 993"/>
                <a:gd name="T98" fmla="*/ 4 w 516"/>
                <a:gd name="T99" fmla="*/ 96 h 993"/>
                <a:gd name="T100" fmla="*/ 58 w 516"/>
                <a:gd name="T101" fmla="*/ 49 h 993"/>
                <a:gd name="T102" fmla="*/ 73 w 516"/>
                <a:gd name="T103" fmla="*/ 85 h 993"/>
                <a:gd name="T104" fmla="*/ 59 w 516"/>
                <a:gd name="T105" fmla="*/ 96 h 993"/>
                <a:gd name="T106" fmla="*/ 23 w 516"/>
                <a:gd name="T107" fmla="*/ 56 h 993"/>
                <a:gd name="T108" fmla="*/ 54 w 516"/>
                <a:gd name="T109" fmla="*/ 29 h 993"/>
                <a:gd name="T110" fmla="*/ 477 w 516"/>
                <a:gd name="T111" fmla="*/ 81 h 993"/>
                <a:gd name="T112" fmla="*/ 443 w 516"/>
                <a:gd name="T113" fmla="*/ 85 h 993"/>
                <a:gd name="T114" fmla="*/ 464 w 516"/>
                <a:gd name="T115" fmla="*/ 25 h 993"/>
                <a:gd name="T116" fmla="*/ 504 w 516"/>
                <a:gd name="T117" fmla="*/ 8 h 993"/>
                <a:gd name="T118" fmla="*/ 472 w 516"/>
                <a:gd name="T119" fmla="*/ 54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993">
                  <a:moveTo>
                    <a:pt x="473" y="913"/>
                  </a:moveTo>
                  <a:cubicBezTo>
                    <a:pt x="473" y="934"/>
                    <a:pt x="473" y="934"/>
                    <a:pt x="473" y="934"/>
                  </a:cubicBezTo>
                  <a:cubicBezTo>
                    <a:pt x="505" y="934"/>
                    <a:pt x="505" y="934"/>
                    <a:pt x="505" y="934"/>
                  </a:cubicBezTo>
                  <a:cubicBezTo>
                    <a:pt x="505" y="950"/>
                    <a:pt x="505" y="950"/>
                    <a:pt x="505" y="950"/>
                  </a:cubicBezTo>
                  <a:cubicBezTo>
                    <a:pt x="473" y="950"/>
                    <a:pt x="473" y="950"/>
                    <a:pt x="473" y="950"/>
                  </a:cubicBezTo>
                  <a:cubicBezTo>
                    <a:pt x="473" y="975"/>
                    <a:pt x="473" y="975"/>
                    <a:pt x="473" y="975"/>
                  </a:cubicBezTo>
                  <a:cubicBezTo>
                    <a:pt x="516" y="975"/>
                    <a:pt x="516" y="975"/>
                    <a:pt x="516" y="975"/>
                  </a:cubicBezTo>
                  <a:cubicBezTo>
                    <a:pt x="516" y="991"/>
                    <a:pt x="516" y="991"/>
                    <a:pt x="516" y="991"/>
                  </a:cubicBezTo>
                  <a:cubicBezTo>
                    <a:pt x="454" y="991"/>
                    <a:pt x="454" y="991"/>
                    <a:pt x="454" y="991"/>
                  </a:cubicBezTo>
                  <a:cubicBezTo>
                    <a:pt x="454" y="896"/>
                    <a:pt x="454" y="896"/>
                    <a:pt x="454" y="896"/>
                  </a:cubicBezTo>
                  <a:cubicBezTo>
                    <a:pt x="516" y="896"/>
                    <a:pt x="516" y="896"/>
                    <a:pt x="516" y="896"/>
                  </a:cubicBezTo>
                  <a:cubicBezTo>
                    <a:pt x="516" y="913"/>
                    <a:pt x="516" y="913"/>
                    <a:pt x="516" y="913"/>
                  </a:cubicBezTo>
                  <a:lnTo>
                    <a:pt x="473" y="913"/>
                  </a:lnTo>
                  <a:close/>
                  <a:moveTo>
                    <a:pt x="374" y="912"/>
                  </a:moveTo>
                  <a:cubicBezTo>
                    <a:pt x="386" y="912"/>
                    <a:pt x="394" y="917"/>
                    <a:pt x="398" y="928"/>
                  </a:cubicBezTo>
                  <a:cubicBezTo>
                    <a:pt x="398" y="929"/>
                    <a:pt x="398" y="929"/>
                    <a:pt x="398" y="929"/>
                  </a:cubicBezTo>
                  <a:cubicBezTo>
                    <a:pt x="414" y="922"/>
                    <a:pt x="414" y="922"/>
                    <a:pt x="414" y="922"/>
                  </a:cubicBezTo>
                  <a:cubicBezTo>
                    <a:pt x="414" y="922"/>
                    <a:pt x="414" y="922"/>
                    <a:pt x="414" y="922"/>
                  </a:cubicBezTo>
                  <a:cubicBezTo>
                    <a:pt x="414" y="922"/>
                    <a:pt x="414" y="922"/>
                    <a:pt x="414" y="922"/>
                  </a:cubicBezTo>
                  <a:cubicBezTo>
                    <a:pt x="408" y="905"/>
                    <a:pt x="394" y="896"/>
                    <a:pt x="374" y="896"/>
                  </a:cubicBezTo>
                  <a:cubicBezTo>
                    <a:pt x="346" y="896"/>
                    <a:pt x="327" y="916"/>
                    <a:pt x="327" y="944"/>
                  </a:cubicBezTo>
                  <a:cubicBezTo>
                    <a:pt x="327" y="973"/>
                    <a:pt x="346" y="993"/>
                    <a:pt x="374" y="993"/>
                  </a:cubicBezTo>
                  <a:cubicBezTo>
                    <a:pt x="392" y="993"/>
                    <a:pt x="406" y="984"/>
                    <a:pt x="414" y="969"/>
                  </a:cubicBezTo>
                  <a:cubicBezTo>
                    <a:pt x="414" y="969"/>
                    <a:pt x="414" y="969"/>
                    <a:pt x="414" y="969"/>
                  </a:cubicBezTo>
                  <a:cubicBezTo>
                    <a:pt x="398" y="962"/>
                    <a:pt x="398" y="962"/>
                    <a:pt x="398" y="962"/>
                  </a:cubicBezTo>
                  <a:cubicBezTo>
                    <a:pt x="398" y="962"/>
                    <a:pt x="398" y="962"/>
                    <a:pt x="398" y="962"/>
                  </a:cubicBezTo>
                  <a:cubicBezTo>
                    <a:pt x="398" y="962"/>
                    <a:pt x="398" y="962"/>
                    <a:pt x="398" y="962"/>
                  </a:cubicBezTo>
                  <a:cubicBezTo>
                    <a:pt x="393" y="972"/>
                    <a:pt x="385" y="977"/>
                    <a:pt x="374" y="977"/>
                  </a:cubicBezTo>
                  <a:cubicBezTo>
                    <a:pt x="357" y="977"/>
                    <a:pt x="347" y="965"/>
                    <a:pt x="347" y="944"/>
                  </a:cubicBezTo>
                  <a:cubicBezTo>
                    <a:pt x="347" y="924"/>
                    <a:pt x="357" y="912"/>
                    <a:pt x="374" y="912"/>
                  </a:cubicBezTo>
                  <a:close/>
                  <a:moveTo>
                    <a:pt x="265" y="935"/>
                  </a:moveTo>
                  <a:cubicBezTo>
                    <a:pt x="246" y="897"/>
                    <a:pt x="246" y="897"/>
                    <a:pt x="246" y="897"/>
                  </a:cubicBezTo>
                  <a:cubicBezTo>
                    <a:pt x="246" y="896"/>
                    <a:pt x="246" y="896"/>
                    <a:pt x="246" y="896"/>
                  </a:cubicBezTo>
                  <a:cubicBezTo>
                    <a:pt x="224" y="896"/>
                    <a:pt x="224" y="896"/>
                    <a:pt x="224" y="896"/>
                  </a:cubicBezTo>
                  <a:cubicBezTo>
                    <a:pt x="255" y="956"/>
                    <a:pt x="255" y="956"/>
                    <a:pt x="255" y="956"/>
                  </a:cubicBezTo>
                  <a:cubicBezTo>
                    <a:pt x="255" y="991"/>
                    <a:pt x="255" y="991"/>
                    <a:pt x="255" y="991"/>
                  </a:cubicBezTo>
                  <a:cubicBezTo>
                    <a:pt x="275" y="991"/>
                    <a:pt x="275" y="991"/>
                    <a:pt x="275" y="991"/>
                  </a:cubicBezTo>
                  <a:cubicBezTo>
                    <a:pt x="275" y="955"/>
                    <a:pt x="275" y="955"/>
                    <a:pt x="275" y="955"/>
                  </a:cubicBezTo>
                  <a:cubicBezTo>
                    <a:pt x="305" y="897"/>
                    <a:pt x="305" y="897"/>
                    <a:pt x="305" y="897"/>
                  </a:cubicBezTo>
                  <a:cubicBezTo>
                    <a:pt x="306" y="896"/>
                    <a:pt x="306" y="896"/>
                    <a:pt x="306" y="896"/>
                  </a:cubicBezTo>
                  <a:cubicBezTo>
                    <a:pt x="284" y="896"/>
                    <a:pt x="284" y="896"/>
                    <a:pt x="284" y="896"/>
                  </a:cubicBezTo>
                  <a:lnTo>
                    <a:pt x="265" y="935"/>
                  </a:lnTo>
                  <a:close/>
                  <a:moveTo>
                    <a:pt x="200" y="944"/>
                  </a:moveTo>
                  <a:cubicBezTo>
                    <a:pt x="200" y="973"/>
                    <a:pt x="180" y="993"/>
                    <a:pt x="152" y="993"/>
                  </a:cubicBezTo>
                  <a:cubicBezTo>
                    <a:pt x="124" y="993"/>
                    <a:pt x="104" y="973"/>
                    <a:pt x="104" y="944"/>
                  </a:cubicBezTo>
                  <a:cubicBezTo>
                    <a:pt x="104" y="916"/>
                    <a:pt x="124" y="896"/>
                    <a:pt x="152" y="896"/>
                  </a:cubicBezTo>
                  <a:cubicBezTo>
                    <a:pt x="180" y="896"/>
                    <a:pt x="200" y="916"/>
                    <a:pt x="200" y="944"/>
                  </a:cubicBezTo>
                  <a:close/>
                  <a:moveTo>
                    <a:pt x="180" y="944"/>
                  </a:moveTo>
                  <a:cubicBezTo>
                    <a:pt x="180" y="924"/>
                    <a:pt x="169" y="912"/>
                    <a:pt x="152" y="912"/>
                  </a:cubicBezTo>
                  <a:cubicBezTo>
                    <a:pt x="135" y="912"/>
                    <a:pt x="124" y="924"/>
                    <a:pt x="124" y="944"/>
                  </a:cubicBezTo>
                  <a:cubicBezTo>
                    <a:pt x="124" y="965"/>
                    <a:pt x="135" y="977"/>
                    <a:pt x="152" y="977"/>
                  </a:cubicBezTo>
                  <a:cubicBezTo>
                    <a:pt x="169" y="977"/>
                    <a:pt x="180" y="965"/>
                    <a:pt x="180" y="944"/>
                  </a:cubicBezTo>
                  <a:close/>
                  <a:moveTo>
                    <a:pt x="74" y="990"/>
                  </a:moveTo>
                  <a:cubicBezTo>
                    <a:pt x="75" y="991"/>
                    <a:pt x="75" y="991"/>
                    <a:pt x="75" y="991"/>
                  </a:cubicBezTo>
                  <a:cubicBezTo>
                    <a:pt x="55" y="991"/>
                    <a:pt x="55" y="991"/>
                    <a:pt x="55" y="991"/>
                  </a:cubicBezTo>
                  <a:cubicBezTo>
                    <a:pt x="55" y="991"/>
                    <a:pt x="55" y="991"/>
                    <a:pt x="55" y="991"/>
                  </a:cubicBezTo>
                  <a:cubicBezTo>
                    <a:pt x="53" y="989"/>
                    <a:pt x="51" y="986"/>
                    <a:pt x="50" y="982"/>
                  </a:cubicBezTo>
                  <a:cubicBezTo>
                    <a:pt x="44" y="961"/>
                    <a:pt x="44" y="961"/>
                    <a:pt x="44" y="961"/>
                  </a:cubicBezTo>
                  <a:cubicBezTo>
                    <a:pt x="42" y="954"/>
                    <a:pt x="40" y="952"/>
                    <a:pt x="33" y="952"/>
                  </a:cubicBezTo>
                  <a:cubicBezTo>
                    <a:pt x="19" y="952"/>
                    <a:pt x="19" y="952"/>
                    <a:pt x="19" y="952"/>
                  </a:cubicBezTo>
                  <a:cubicBezTo>
                    <a:pt x="19" y="991"/>
                    <a:pt x="19" y="991"/>
                    <a:pt x="19" y="991"/>
                  </a:cubicBezTo>
                  <a:cubicBezTo>
                    <a:pt x="0" y="991"/>
                    <a:pt x="0" y="991"/>
                    <a:pt x="0" y="991"/>
                  </a:cubicBezTo>
                  <a:cubicBezTo>
                    <a:pt x="0" y="896"/>
                    <a:pt x="0" y="896"/>
                    <a:pt x="0" y="896"/>
                  </a:cubicBezTo>
                  <a:cubicBezTo>
                    <a:pt x="41" y="896"/>
                    <a:pt x="41" y="896"/>
                    <a:pt x="41" y="896"/>
                  </a:cubicBezTo>
                  <a:cubicBezTo>
                    <a:pt x="58" y="896"/>
                    <a:pt x="70" y="907"/>
                    <a:pt x="70" y="922"/>
                  </a:cubicBezTo>
                  <a:cubicBezTo>
                    <a:pt x="70" y="935"/>
                    <a:pt x="62" y="941"/>
                    <a:pt x="54" y="944"/>
                  </a:cubicBezTo>
                  <a:cubicBezTo>
                    <a:pt x="53" y="944"/>
                    <a:pt x="53" y="944"/>
                    <a:pt x="53" y="944"/>
                  </a:cubicBezTo>
                  <a:cubicBezTo>
                    <a:pt x="54" y="945"/>
                    <a:pt x="54" y="945"/>
                    <a:pt x="54" y="945"/>
                  </a:cubicBezTo>
                  <a:cubicBezTo>
                    <a:pt x="58" y="947"/>
                    <a:pt x="61" y="951"/>
                    <a:pt x="63" y="957"/>
                  </a:cubicBezTo>
                  <a:cubicBezTo>
                    <a:pt x="70" y="981"/>
                    <a:pt x="70" y="981"/>
                    <a:pt x="70" y="981"/>
                  </a:cubicBezTo>
                  <a:cubicBezTo>
                    <a:pt x="71" y="984"/>
                    <a:pt x="72" y="987"/>
                    <a:pt x="74" y="990"/>
                  </a:cubicBezTo>
                  <a:close/>
                  <a:moveTo>
                    <a:pt x="51" y="924"/>
                  </a:moveTo>
                  <a:cubicBezTo>
                    <a:pt x="51" y="917"/>
                    <a:pt x="46" y="912"/>
                    <a:pt x="38" y="912"/>
                  </a:cubicBezTo>
                  <a:cubicBezTo>
                    <a:pt x="19" y="912"/>
                    <a:pt x="19" y="912"/>
                    <a:pt x="19" y="912"/>
                  </a:cubicBezTo>
                  <a:cubicBezTo>
                    <a:pt x="19" y="936"/>
                    <a:pt x="19" y="936"/>
                    <a:pt x="19" y="936"/>
                  </a:cubicBezTo>
                  <a:cubicBezTo>
                    <a:pt x="38" y="936"/>
                    <a:pt x="38" y="936"/>
                    <a:pt x="38" y="936"/>
                  </a:cubicBezTo>
                  <a:cubicBezTo>
                    <a:pt x="46" y="936"/>
                    <a:pt x="51" y="932"/>
                    <a:pt x="51" y="924"/>
                  </a:cubicBezTo>
                  <a:close/>
                  <a:moveTo>
                    <a:pt x="255" y="280"/>
                  </a:moveTo>
                  <a:cubicBezTo>
                    <a:pt x="133" y="280"/>
                    <a:pt x="133" y="280"/>
                    <a:pt x="133" y="280"/>
                  </a:cubicBezTo>
                  <a:cubicBezTo>
                    <a:pt x="133" y="288"/>
                    <a:pt x="133" y="288"/>
                    <a:pt x="133" y="288"/>
                  </a:cubicBezTo>
                  <a:cubicBezTo>
                    <a:pt x="151" y="293"/>
                    <a:pt x="159" y="306"/>
                    <a:pt x="160" y="329"/>
                  </a:cubicBezTo>
                  <a:cubicBezTo>
                    <a:pt x="160" y="331"/>
                    <a:pt x="160" y="385"/>
                    <a:pt x="160" y="449"/>
                  </a:cubicBezTo>
                  <a:cubicBezTo>
                    <a:pt x="185" y="445"/>
                    <a:pt x="203" y="437"/>
                    <a:pt x="211" y="433"/>
                  </a:cubicBezTo>
                  <a:cubicBezTo>
                    <a:pt x="211" y="309"/>
                    <a:pt x="211" y="309"/>
                    <a:pt x="211" y="309"/>
                  </a:cubicBezTo>
                  <a:cubicBezTo>
                    <a:pt x="273" y="309"/>
                    <a:pt x="273" y="309"/>
                    <a:pt x="273" y="309"/>
                  </a:cubicBezTo>
                  <a:cubicBezTo>
                    <a:pt x="269" y="296"/>
                    <a:pt x="259" y="284"/>
                    <a:pt x="255" y="280"/>
                  </a:cubicBezTo>
                  <a:close/>
                  <a:moveTo>
                    <a:pt x="247" y="570"/>
                  </a:moveTo>
                  <a:cubicBezTo>
                    <a:pt x="244" y="562"/>
                    <a:pt x="239" y="551"/>
                    <a:pt x="236" y="546"/>
                  </a:cubicBezTo>
                  <a:cubicBezTo>
                    <a:pt x="230" y="546"/>
                    <a:pt x="222" y="546"/>
                    <a:pt x="216" y="546"/>
                  </a:cubicBezTo>
                  <a:cubicBezTo>
                    <a:pt x="211" y="546"/>
                    <a:pt x="211" y="546"/>
                    <a:pt x="211" y="546"/>
                  </a:cubicBezTo>
                  <a:cubicBezTo>
                    <a:pt x="211" y="506"/>
                    <a:pt x="211" y="506"/>
                    <a:pt x="211" y="506"/>
                  </a:cubicBezTo>
                  <a:cubicBezTo>
                    <a:pt x="200" y="509"/>
                    <a:pt x="172" y="513"/>
                    <a:pt x="160" y="515"/>
                  </a:cubicBezTo>
                  <a:cubicBezTo>
                    <a:pt x="160" y="621"/>
                    <a:pt x="160" y="736"/>
                    <a:pt x="160" y="738"/>
                  </a:cubicBezTo>
                  <a:cubicBezTo>
                    <a:pt x="160" y="738"/>
                    <a:pt x="160" y="738"/>
                    <a:pt x="160" y="738"/>
                  </a:cubicBezTo>
                  <a:cubicBezTo>
                    <a:pt x="159" y="760"/>
                    <a:pt x="150" y="773"/>
                    <a:pt x="134" y="778"/>
                  </a:cubicBezTo>
                  <a:cubicBezTo>
                    <a:pt x="134" y="786"/>
                    <a:pt x="134" y="786"/>
                    <a:pt x="134" y="786"/>
                  </a:cubicBezTo>
                  <a:cubicBezTo>
                    <a:pt x="237" y="786"/>
                    <a:pt x="237" y="786"/>
                    <a:pt x="237" y="786"/>
                  </a:cubicBezTo>
                  <a:cubicBezTo>
                    <a:pt x="237" y="778"/>
                    <a:pt x="237" y="778"/>
                    <a:pt x="237" y="778"/>
                  </a:cubicBezTo>
                  <a:cubicBezTo>
                    <a:pt x="221" y="773"/>
                    <a:pt x="212" y="759"/>
                    <a:pt x="212" y="738"/>
                  </a:cubicBezTo>
                  <a:cubicBezTo>
                    <a:pt x="211" y="571"/>
                    <a:pt x="211" y="571"/>
                    <a:pt x="211" y="571"/>
                  </a:cubicBezTo>
                  <a:cubicBezTo>
                    <a:pt x="216" y="571"/>
                    <a:pt x="216" y="571"/>
                    <a:pt x="216" y="571"/>
                  </a:cubicBezTo>
                  <a:cubicBezTo>
                    <a:pt x="226" y="571"/>
                    <a:pt x="237" y="571"/>
                    <a:pt x="247" y="570"/>
                  </a:cubicBezTo>
                  <a:close/>
                  <a:moveTo>
                    <a:pt x="370" y="325"/>
                  </a:moveTo>
                  <a:cubicBezTo>
                    <a:pt x="372" y="327"/>
                    <a:pt x="376" y="329"/>
                    <a:pt x="378" y="330"/>
                  </a:cubicBezTo>
                  <a:cubicBezTo>
                    <a:pt x="403" y="348"/>
                    <a:pt x="417" y="377"/>
                    <a:pt x="417" y="412"/>
                  </a:cubicBezTo>
                  <a:cubicBezTo>
                    <a:pt x="417" y="442"/>
                    <a:pt x="406" y="502"/>
                    <a:pt x="318" y="532"/>
                  </a:cubicBezTo>
                  <a:cubicBezTo>
                    <a:pt x="323" y="542"/>
                    <a:pt x="327" y="552"/>
                    <a:pt x="330" y="558"/>
                  </a:cubicBezTo>
                  <a:cubicBezTo>
                    <a:pt x="332" y="557"/>
                    <a:pt x="335" y="557"/>
                    <a:pt x="336" y="556"/>
                  </a:cubicBezTo>
                  <a:cubicBezTo>
                    <a:pt x="339" y="556"/>
                    <a:pt x="339" y="556"/>
                    <a:pt x="339" y="556"/>
                  </a:cubicBezTo>
                  <a:cubicBezTo>
                    <a:pt x="341" y="558"/>
                    <a:pt x="341" y="558"/>
                    <a:pt x="341" y="558"/>
                  </a:cubicBezTo>
                  <a:cubicBezTo>
                    <a:pt x="373" y="596"/>
                    <a:pt x="397" y="656"/>
                    <a:pt x="405" y="713"/>
                  </a:cubicBezTo>
                  <a:cubicBezTo>
                    <a:pt x="405" y="713"/>
                    <a:pt x="408" y="741"/>
                    <a:pt x="408" y="751"/>
                  </a:cubicBezTo>
                  <a:cubicBezTo>
                    <a:pt x="408" y="752"/>
                    <a:pt x="408" y="752"/>
                    <a:pt x="408" y="752"/>
                  </a:cubicBezTo>
                  <a:cubicBezTo>
                    <a:pt x="408" y="753"/>
                    <a:pt x="408" y="753"/>
                    <a:pt x="408" y="754"/>
                  </a:cubicBezTo>
                  <a:cubicBezTo>
                    <a:pt x="408" y="755"/>
                    <a:pt x="408" y="755"/>
                    <a:pt x="408" y="755"/>
                  </a:cubicBezTo>
                  <a:cubicBezTo>
                    <a:pt x="408" y="763"/>
                    <a:pt x="405" y="774"/>
                    <a:pt x="391" y="779"/>
                  </a:cubicBezTo>
                  <a:cubicBezTo>
                    <a:pt x="391" y="786"/>
                    <a:pt x="391" y="786"/>
                    <a:pt x="391" y="786"/>
                  </a:cubicBezTo>
                  <a:cubicBezTo>
                    <a:pt x="497" y="786"/>
                    <a:pt x="497" y="786"/>
                    <a:pt x="497" y="786"/>
                  </a:cubicBezTo>
                  <a:cubicBezTo>
                    <a:pt x="497" y="779"/>
                    <a:pt x="497" y="779"/>
                    <a:pt x="497" y="779"/>
                  </a:cubicBezTo>
                  <a:cubicBezTo>
                    <a:pt x="488" y="776"/>
                    <a:pt x="469" y="766"/>
                    <a:pt x="461" y="734"/>
                  </a:cubicBezTo>
                  <a:cubicBezTo>
                    <a:pt x="460" y="729"/>
                    <a:pt x="460" y="729"/>
                    <a:pt x="460" y="729"/>
                  </a:cubicBezTo>
                  <a:cubicBezTo>
                    <a:pt x="454" y="704"/>
                    <a:pt x="450" y="691"/>
                    <a:pt x="446" y="678"/>
                  </a:cubicBezTo>
                  <a:cubicBezTo>
                    <a:pt x="436" y="646"/>
                    <a:pt x="414" y="588"/>
                    <a:pt x="378" y="547"/>
                  </a:cubicBezTo>
                  <a:cubicBezTo>
                    <a:pt x="374" y="543"/>
                    <a:pt x="374" y="543"/>
                    <a:pt x="374" y="543"/>
                  </a:cubicBezTo>
                  <a:cubicBezTo>
                    <a:pt x="379" y="540"/>
                    <a:pt x="379" y="540"/>
                    <a:pt x="379" y="540"/>
                  </a:cubicBezTo>
                  <a:cubicBezTo>
                    <a:pt x="381" y="540"/>
                    <a:pt x="382" y="539"/>
                    <a:pt x="383" y="539"/>
                  </a:cubicBezTo>
                  <a:cubicBezTo>
                    <a:pt x="383" y="539"/>
                    <a:pt x="384" y="538"/>
                    <a:pt x="385" y="538"/>
                  </a:cubicBezTo>
                  <a:cubicBezTo>
                    <a:pt x="440" y="510"/>
                    <a:pt x="470" y="465"/>
                    <a:pt x="470" y="412"/>
                  </a:cubicBezTo>
                  <a:cubicBezTo>
                    <a:pt x="471" y="372"/>
                    <a:pt x="448" y="332"/>
                    <a:pt x="414" y="309"/>
                  </a:cubicBezTo>
                  <a:cubicBezTo>
                    <a:pt x="400" y="299"/>
                    <a:pt x="380" y="289"/>
                    <a:pt x="359" y="285"/>
                  </a:cubicBezTo>
                  <a:cubicBezTo>
                    <a:pt x="366" y="300"/>
                    <a:pt x="369" y="316"/>
                    <a:pt x="370" y="325"/>
                  </a:cubicBezTo>
                  <a:close/>
                  <a:moveTo>
                    <a:pt x="295" y="237"/>
                  </a:moveTo>
                  <a:cubicBezTo>
                    <a:pt x="328" y="259"/>
                    <a:pt x="351" y="300"/>
                    <a:pt x="351" y="339"/>
                  </a:cubicBezTo>
                  <a:cubicBezTo>
                    <a:pt x="351" y="393"/>
                    <a:pt x="321" y="438"/>
                    <a:pt x="266" y="466"/>
                  </a:cubicBezTo>
                  <a:cubicBezTo>
                    <a:pt x="265" y="466"/>
                    <a:pt x="264" y="467"/>
                    <a:pt x="263" y="467"/>
                  </a:cubicBezTo>
                  <a:cubicBezTo>
                    <a:pt x="262" y="467"/>
                    <a:pt x="261" y="468"/>
                    <a:pt x="260" y="468"/>
                  </a:cubicBezTo>
                  <a:cubicBezTo>
                    <a:pt x="255" y="471"/>
                    <a:pt x="255" y="471"/>
                    <a:pt x="255" y="471"/>
                  </a:cubicBezTo>
                  <a:cubicBezTo>
                    <a:pt x="259" y="475"/>
                    <a:pt x="259" y="475"/>
                    <a:pt x="259" y="475"/>
                  </a:cubicBezTo>
                  <a:cubicBezTo>
                    <a:pt x="294" y="516"/>
                    <a:pt x="317" y="574"/>
                    <a:pt x="327" y="605"/>
                  </a:cubicBezTo>
                  <a:cubicBezTo>
                    <a:pt x="331" y="619"/>
                    <a:pt x="334" y="632"/>
                    <a:pt x="340" y="657"/>
                  </a:cubicBezTo>
                  <a:cubicBezTo>
                    <a:pt x="341" y="661"/>
                    <a:pt x="341" y="661"/>
                    <a:pt x="341" y="661"/>
                  </a:cubicBezTo>
                  <a:cubicBezTo>
                    <a:pt x="349" y="694"/>
                    <a:pt x="368" y="704"/>
                    <a:pt x="378" y="707"/>
                  </a:cubicBezTo>
                  <a:cubicBezTo>
                    <a:pt x="378" y="714"/>
                    <a:pt x="378" y="714"/>
                    <a:pt x="378" y="714"/>
                  </a:cubicBezTo>
                  <a:cubicBezTo>
                    <a:pt x="271" y="714"/>
                    <a:pt x="271" y="714"/>
                    <a:pt x="271" y="714"/>
                  </a:cubicBezTo>
                  <a:cubicBezTo>
                    <a:pt x="271" y="706"/>
                    <a:pt x="271" y="706"/>
                    <a:pt x="271" y="706"/>
                  </a:cubicBezTo>
                  <a:cubicBezTo>
                    <a:pt x="286" y="702"/>
                    <a:pt x="288" y="691"/>
                    <a:pt x="289" y="683"/>
                  </a:cubicBezTo>
                  <a:cubicBezTo>
                    <a:pt x="289" y="682"/>
                    <a:pt x="289" y="682"/>
                    <a:pt x="289" y="682"/>
                  </a:cubicBezTo>
                  <a:cubicBezTo>
                    <a:pt x="289" y="681"/>
                    <a:pt x="289" y="681"/>
                    <a:pt x="289" y="680"/>
                  </a:cubicBezTo>
                  <a:cubicBezTo>
                    <a:pt x="289" y="678"/>
                    <a:pt x="289" y="678"/>
                    <a:pt x="289" y="678"/>
                  </a:cubicBezTo>
                  <a:cubicBezTo>
                    <a:pt x="289" y="669"/>
                    <a:pt x="286" y="641"/>
                    <a:pt x="286" y="641"/>
                  </a:cubicBezTo>
                  <a:cubicBezTo>
                    <a:pt x="278" y="583"/>
                    <a:pt x="253" y="524"/>
                    <a:pt x="221" y="486"/>
                  </a:cubicBezTo>
                  <a:cubicBezTo>
                    <a:pt x="220" y="484"/>
                    <a:pt x="220" y="484"/>
                    <a:pt x="220" y="484"/>
                  </a:cubicBezTo>
                  <a:cubicBezTo>
                    <a:pt x="217" y="484"/>
                    <a:pt x="217" y="484"/>
                    <a:pt x="217" y="484"/>
                  </a:cubicBezTo>
                  <a:cubicBezTo>
                    <a:pt x="181" y="494"/>
                    <a:pt x="139" y="499"/>
                    <a:pt x="96" y="499"/>
                  </a:cubicBezTo>
                  <a:cubicBezTo>
                    <a:pt x="92" y="499"/>
                    <a:pt x="92" y="499"/>
                    <a:pt x="92" y="499"/>
                  </a:cubicBezTo>
                  <a:cubicBezTo>
                    <a:pt x="92" y="666"/>
                    <a:pt x="92" y="666"/>
                    <a:pt x="92" y="666"/>
                  </a:cubicBezTo>
                  <a:cubicBezTo>
                    <a:pt x="92" y="687"/>
                    <a:pt x="101" y="701"/>
                    <a:pt x="118" y="706"/>
                  </a:cubicBezTo>
                  <a:cubicBezTo>
                    <a:pt x="118" y="714"/>
                    <a:pt x="118" y="714"/>
                    <a:pt x="118" y="714"/>
                  </a:cubicBezTo>
                  <a:cubicBezTo>
                    <a:pt x="15" y="714"/>
                    <a:pt x="15" y="714"/>
                    <a:pt x="15" y="714"/>
                  </a:cubicBezTo>
                  <a:cubicBezTo>
                    <a:pt x="15" y="706"/>
                    <a:pt x="15" y="706"/>
                    <a:pt x="15" y="706"/>
                  </a:cubicBezTo>
                  <a:cubicBezTo>
                    <a:pt x="31" y="701"/>
                    <a:pt x="39" y="688"/>
                    <a:pt x="40" y="666"/>
                  </a:cubicBezTo>
                  <a:cubicBezTo>
                    <a:pt x="40" y="666"/>
                    <a:pt x="40" y="666"/>
                    <a:pt x="40" y="666"/>
                  </a:cubicBezTo>
                  <a:cubicBezTo>
                    <a:pt x="40" y="662"/>
                    <a:pt x="40" y="262"/>
                    <a:pt x="40" y="257"/>
                  </a:cubicBezTo>
                  <a:cubicBezTo>
                    <a:pt x="40" y="234"/>
                    <a:pt x="32" y="221"/>
                    <a:pt x="14" y="215"/>
                  </a:cubicBezTo>
                  <a:cubicBezTo>
                    <a:pt x="14" y="208"/>
                    <a:pt x="14" y="208"/>
                    <a:pt x="14" y="208"/>
                  </a:cubicBezTo>
                  <a:cubicBezTo>
                    <a:pt x="185" y="208"/>
                    <a:pt x="185" y="208"/>
                    <a:pt x="185" y="208"/>
                  </a:cubicBezTo>
                  <a:cubicBezTo>
                    <a:pt x="236" y="208"/>
                    <a:pt x="268" y="219"/>
                    <a:pt x="295" y="237"/>
                  </a:cubicBezTo>
                  <a:close/>
                  <a:moveTo>
                    <a:pt x="298" y="340"/>
                  </a:moveTo>
                  <a:cubicBezTo>
                    <a:pt x="298" y="305"/>
                    <a:pt x="284" y="276"/>
                    <a:pt x="259" y="258"/>
                  </a:cubicBezTo>
                  <a:cubicBezTo>
                    <a:pt x="239" y="245"/>
                    <a:pt x="215" y="238"/>
                    <a:pt x="183" y="237"/>
                  </a:cubicBezTo>
                  <a:cubicBezTo>
                    <a:pt x="92" y="237"/>
                    <a:pt x="92" y="237"/>
                    <a:pt x="92" y="237"/>
                  </a:cubicBezTo>
                  <a:cubicBezTo>
                    <a:pt x="92" y="474"/>
                    <a:pt x="92" y="474"/>
                    <a:pt x="92" y="474"/>
                  </a:cubicBezTo>
                  <a:cubicBezTo>
                    <a:pt x="97" y="474"/>
                    <a:pt x="97" y="474"/>
                    <a:pt x="97" y="474"/>
                  </a:cubicBezTo>
                  <a:cubicBezTo>
                    <a:pt x="278" y="471"/>
                    <a:pt x="298" y="379"/>
                    <a:pt x="298" y="340"/>
                  </a:cubicBezTo>
                  <a:close/>
                  <a:moveTo>
                    <a:pt x="109" y="49"/>
                  </a:moveTo>
                  <a:cubicBezTo>
                    <a:pt x="109" y="20"/>
                    <a:pt x="129" y="0"/>
                    <a:pt x="157" y="0"/>
                  </a:cubicBezTo>
                  <a:cubicBezTo>
                    <a:pt x="185" y="0"/>
                    <a:pt x="205" y="20"/>
                    <a:pt x="205" y="49"/>
                  </a:cubicBezTo>
                  <a:cubicBezTo>
                    <a:pt x="205" y="77"/>
                    <a:pt x="185" y="97"/>
                    <a:pt x="157" y="97"/>
                  </a:cubicBezTo>
                  <a:cubicBezTo>
                    <a:pt x="129" y="97"/>
                    <a:pt x="109" y="77"/>
                    <a:pt x="109" y="49"/>
                  </a:cubicBezTo>
                  <a:close/>
                  <a:moveTo>
                    <a:pt x="129" y="49"/>
                  </a:moveTo>
                  <a:cubicBezTo>
                    <a:pt x="129" y="69"/>
                    <a:pt x="140" y="81"/>
                    <a:pt x="157" y="81"/>
                  </a:cubicBezTo>
                  <a:cubicBezTo>
                    <a:pt x="175" y="81"/>
                    <a:pt x="185" y="69"/>
                    <a:pt x="185" y="49"/>
                  </a:cubicBezTo>
                  <a:cubicBezTo>
                    <a:pt x="185" y="28"/>
                    <a:pt x="175" y="16"/>
                    <a:pt x="157" y="16"/>
                  </a:cubicBezTo>
                  <a:cubicBezTo>
                    <a:pt x="140" y="16"/>
                    <a:pt x="129" y="28"/>
                    <a:pt x="129" y="49"/>
                  </a:cubicBezTo>
                  <a:close/>
                  <a:moveTo>
                    <a:pt x="310" y="80"/>
                  </a:moveTo>
                  <a:cubicBezTo>
                    <a:pt x="267" y="80"/>
                    <a:pt x="267" y="80"/>
                    <a:pt x="267" y="80"/>
                  </a:cubicBezTo>
                  <a:cubicBezTo>
                    <a:pt x="267" y="1"/>
                    <a:pt x="267" y="1"/>
                    <a:pt x="267" y="1"/>
                  </a:cubicBezTo>
                  <a:cubicBezTo>
                    <a:pt x="247" y="1"/>
                    <a:pt x="247" y="1"/>
                    <a:pt x="247" y="1"/>
                  </a:cubicBezTo>
                  <a:cubicBezTo>
                    <a:pt x="247" y="96"/>
                    <a:pt x="247" y="96"/>
                    <a:pt x="247" y="96"/>
                  </a:cubicBezTo>
                  <a:cubicBezTo>
                    <a:pt x="310" y="96"/>
                    <a:pt x="310" y="96"/>
                    <a:pt x="310" y="96"/>
                  </a:cubicBezTo>
                  <a:lnTo>
                    <a:pt x="310" y="80"/>
                  </a:lnTo>
                  <a:close/>
                  <a:moveTo>
                    <a:pt x="411" y="80"/>
                  </a:moveTo>
                  <a:cubicBezTo>
                    <a:pt x="367" y="80"/>
                    <a:pt x="367" y="80"/>
                    <a:pt x="367" y="80"/>
                  </a:cubicBezTo>
                  <a:cubicBezTo>
                    <a:pt x="367" y="1"/>
                    <a:pt x="367" y="1"/>
                    <a:pt x="367" y="1"/>
                  </a:cubicBezTo>
                  <a:cubicBezTo>
                    <a:pt x="348" y="1"/>
                    <a:pt x="348" y="1"/>
                    <a:pt x="348" y="1"/>
                  </a:cubicBezTo>
                  <a:cubicBezTo>
                    <a:pt x="348" y="96"/>
                    <a:pt x="348" y="96"/>
                    <a:pt x="348" y="96"/>
                  </a:cubicBezTo>
                  <a:cubicBezTo>
                    <a:pt x="411" y="96"/>
                    <a:pt x="411" y="96"/>
                    <a:pt x="411" y="96"/>
                  </a:cubicBezTo>
                  <a:lnTo>
                    <a:pt x="411" y="80"/>
                  </a:lnTo>
                  <a:close/>
                  <a:moveTo>
                    <a:pt x="23" y="96"/>
                  </a:moveTo>
                  <a:cubicBezTo>
                    <a:pt x="4" y="96"/>
                    <a:pt x="4" y="96"/>
                    <a:pt x="4" y="96"/>
                  </a:cubicBezTo>
                  <a:cubicBezTo>
                    <a:pt x="4" y="1"/>
                    <a:pt x="4" y="1"/>
                    <a:pt x="4" y="1"/>
                  </a:cubicBezTo>
                  <a:cubicBezTo>
                    <a:pt x="44" y="1"/>
                    <a:pt x="44" y="1"/>
                    <a:pt x="44" y="1"/>
                  </a:cubicBezTo>
                  <a:cubicBezTo>
                    <a:pt x="62" y="1"/>
                    <a:pt x="74" y="12"/>
                    <a:pt x="74" y="27"/>
                  </a:cubicBezTo>
                  <a:cubicBezTo>
                    <a:pt x="74" y="39"/>
                    <a:pt x="65" y="46"/>
                    <a:pt x="58" y="49"/>
                  </a:cubicBezTo>
                  <a:cubicBezTo>
                    <a:pt x="57" y="49"/>
                    <a:pt x="57" y="49"/>
                    <a:pt x="57" y="49"/>
                  </a:cubicBezTo>
                  <a:cubicBezTo>
                    <a:pt x="58" y="50"/>
                    <a:pt x="58" y="50"/>
                    <a:pt x="58" y="50"/>
                  </a:cubicBezTo>
                  <a:cubicBezTo>
                    <a:pt x="62" y="51"/>
                    <a:pt x="65" y="55"/>
                    <a:pt x="67" y="62"/>
                  </a:cubicBezTo>
                  <a:cubicBezTo>
                    <a:pt x="73" y="85"/>
                    <a:pt x="73" y="85"/>
                    <a:pt x="73" y="85"/>
                  </a:cubicBezTo>
                  <a:cubicBezTo>
                    <a:pt x="74" y="89"/>
                    <a:pt x="76" y="92"/>
                    <a:pt x="77" y="94"/>
                  </a:cubicBezTo>
                  <a:cubicBezTo>
                    <a:pt x="78" y="96"/>
                    <a:pt x="78" y="96"/>
                    <a:pt x="78" y="96"/>
                  </a:cubicBezTo>
                  <a:cubicBezTo>
                    <a:pt x="59" y="96"/>
                    <a:pt x="59" y="96"/>
                    <a:pt x="59" y="96"/>
                  </a:cubicBezTo>
                  <a:cubicBezTo>
                    <a:pt x="59" y="96"/>
                    <a:pt x="59" y="96"/>
                    <a:pt x="59" y="96"/>
                  </a:cubicBezTo>
                  <a:cubicBezTo>
                    <a:pt x="57" y="94"/>
                    <a:pt x="55" y="90"/>
                    <a:pt x="54" y="87"/>
                  </a:cubicBezTo>
                  <a:cubicBezTo>
                    <a:pt x="48" y="65"/>
                    <a:pt x="48" y="65"/>
                    <a:pt x="48" y="65"/>
                  </a:cubicBezTo>
                  <a:cubicBezTo>
                    <a:pt x="46" y="59"/>
                    <a:pt x="44" y="56"/>
                    <a:pt x="36" y="56"/>
                  </a:cubicBezTo>
                  <a:cubicBezTo>
                    <a:pt x="23" y="56"/>
                    <a:pt x="23" y="56"/>
                    <a:pt x="23" y="56"/>
                  </a:cubicBezTo>
                  <a:lnTo>
                    <a:pt x="23" y="96"/>
                  </a:lnTo>
                  <a:close/>
                  <a:moveTo>
                    <a:pt x="23" y="40"/>
                  </a:moveTo>
                  <a:cubicBezTo>
                    <a:pt x="41" y="40"/>
                    <a:pt x="41" y="40"/>
                    <a:pt x="41" y="40"/>
                  </a:cubicBezTo>
                  <a:cubicBezTo>
                    <a:pt x="50" y="40"/>
                    <a:pt x="54" y="36"/>
                    <a:pt x="54" y="29"/>
                  </a:cubicBezTo>
                  <a:cubicBezTo>
                    <a:pt x="54" y="21"/>
                    <a:pt x="50" y="17"/>
                    <a:pt x="41" y="17"/>
                  </a:cubicBezTo>
                  <a:cubicBezTo>
                    <a:pt x="23" y="17"/>
                    <a:pt x="23" y="17"/>
                    <a:pt x="23" y="17"/>
                  </a:cubicBezTo>
                  <a:lnTo>
                    <a:pt x="23" y="40"/>
                  </a:lnTo>
                  <a:close/>
                  <a:moveTo>
                    <a:pt x="477" y="81"/>
                  </a:moveTo>
                  <a:cubicBezTo>
                    <a:pt x="467" y="82"/>
                    <a:pt x="457" y="77"/>
                    <a:pt x="449" y="66"/>
                  </a:cubicBezTo>
                  <a:cubicBezTo>
                    <a:pt x="448" y="66"/>
                    <a:pt x="448" y="66"/>
                    <a:pt x="448" y="66"/>
                  </a:cubicBezTo>
                  <a:cubicBezTo>
                    <a:pt x="443" y="85"/>
                    <a:pt x="443" y="85"/>
                    <a:pt x="443" y="85"/>
                  </a:cubicBezTo>
                  <a:cubicBezTo>
                    <a:pt x="443" y="85"/>
                    <a:pt x="443" y="85"/>
                    <a:pt x="443" y="85"/>
                  </a:cubicBezTo>
                  <a:cubicBezTo>
                    <a:pt x="449" y="93"/>
                    <a:pt x="462" y="97"/>
                    <a:pt x="475" y="97"/>
                  </a:cubicBezTo>
                  <a:cubicBezTo>
                    <a:pt x="495" y="97"/>
                    <a:pt x="509" y="85"/>
                    <a:pt x="509" y="68"/>
                  </a:cubicBezTo>
                  <a:cubicBezTo>
                    <a:pt x="509" y="58"/>
                    <a:pt x="506" y="47"/>
                    <a:pt x="484" y="40"/>
                  </a:cubicBezTo>
                  <a:cubicBezTo>
                    <a:pt x="467" y="35"/>
                    <a:pt x="464" y="31"/>
                    <a:pt x="464" y="25"/>
                  </a:cubicBezTo>
                  <a:cubicBezTo>
                    <a:pt x="464" y="18"/>
                    <a:pt x="470" y="15"/>
                    <a:pt x="477" y="15"/>
                  </a:cubicBezTo>
                  <a:cubicBezTo>
                    <a:pt x="484" y="15"/>
                    <a:pt x="491" y="18"/>
                    <a:pt x="498" y="24"/>
                  </a:cubicBezTo>
                  <a:cubicBezTo>
                    <a:pt x="499" y="24"/>
                    <a:pt x="499" y="24"/>
                    <a:pt x="499" y="24"/>
                  </a:cubicBezTo>
                  <a:cubicBezTo>
                    <a:pt x="504" y="8"/>
                    <a:pt x="504" y="8"/>
                    <a:pt x="504" y="8"/>
                  </a:cubicBezTo>
                  <a:cubicBezTo>
                    <a:pt x="504" y="7"/>
                    <a:pt x="504" y="7"/>
                    <a:pt x="504" y="7"/>
                  </a:cubicBezTo>
                  <a:cubicBezTo>
                    <a:pt x="496" y="2"/>
                    <a:pt x="487" y="0"/>
                    <a:pt x="477" y="0"/>
                  </a:cubicBezTo>
                  <a:cubicBezTo>
                    <a:pt x="457" y="0"/>
                    <a:pt x="445" y="10"/>
                    <a:pt x="445" y="26"/>
                  </a:cubicBezTo>
                  <a:cubicBezTo>
                    <a:pt x="445" y="39"/>
                    <a:pt x="454" y="48"/>
                    <a:pt x="472" y="54"/>
                  </a:cubicBezTo>
                  <a:cubicBezTo>
                    <a:pt x="477" y="55"/>
                    <a:pt x="481" y="57"/>
                    <a:pt x="484" y="59"/>
                  </a:cubicBezTo>
                  <a:cubicBezTo>
                    <a:pt x="487" y="61"/>
                    <a:pt x="489" y="65"/>
                    <a:pt x="489" y="69"/>
                  </a:cubicBezTo>
                  <a:cubicBezTo>
                    <a:pt x="489" y="76"/>
                    <a:pt x="484" y="81"/>
                    <a:pt x="477"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sp>
        <p:nvSpPr>
          <p:cNvPr id="20" name="Slide Number Placeholder 4">
            <a:extLst>
              <a:ext uri="{FF2B5EF4-FFF2-40B4-BE49-F238E27FC236}">
                <a16:creationId xmlns:a16="http://schemas.microsoft.com/office/drawing/2014/main" id="{57EB323F-4BE0-4674-B230-10C72188A47B}"/>
              </a:ext>
            </a:extLst>
          </p:cNvPr>
          <p:cNvSpPr>
            <a:spLocks noGrp="1"/>
          </p:cNvSpPr>
          <p:nvPr>
            <p:ph type="sldNum" sz="quarter" idx="4"/>
          </p:nvPr>
        </p:nvSpPr>
        <p:spPr>
          <a:xfrm>
            <a:off x="121571" y="4774863"/>
            <a:ext cx="198225" cy="155299"/>
          </a:xfrm>
          <a:prstGeom prst="rect">
            <a:avLst/>
          </a:prstGeom>
        </p:spPr>
        <p:txBody>
          <a:bodyPr vert="horz" wrap="none" lIns="0" tIns="0" rIns="0" bIns="0" rtlCol="0" anchor="t"/>
          <a:lstStyle>
            <a:lvl1pPr algn="r">
              <a:defRPr lang="en-GB" sz="750" strike="noStrike" kern="1200" smtClean="0">
                <a:solidFill>
                  <a:schemeClr val="bg2"/>
                </a:solidFill>
                <a:latin typeface="RR Pioneer Bold" panose="020B0803050201040103" pitchFamily="34" charset="0"/>
                <a:ea typeface="+mn-ea"/>
                <a:cs typeface="+mn-cs"/>
              </a:defRPr>
            </a:lvl1pPr>
          </a:lstStyle>
          <a:p>
            <a:fld id="{6D11FE4E-4FB7-451D-AC48-A0B381E4258D}" type="slidenum">
              <a:rPr lang="en-GB" smtClean="0"/>
              <a:pPr/>
              <a:t>‹#›</a:t>
            </a:fld>
            <a:endParaRPr lang="en-GB"/>
          </a:p>
        </p:txBody>
      </p:sp>
      <p:sp>
        <p:nvSpPr>
          <p:cNvPr id="3" name="Footer Placeholder 2">
            <a:extLst>
              <a:ext uri="{FF2B5EF4-FFF2-40B4-BE49-F238E27FC236}">
                <a16:creationId xmlns:a16="http://schemas.microsoft.com/office/drawing/2014/main" id="{5998FF6F-74E4-4E65-922E-053B47059534}"/>
              </a:ext>
            </a:extLst>
          </p:cNvPr>
          <p:cNvSpPr>
            <a:spLocks noGrp="1"/>
          </p:cNvSpPr>
          <p:nvPr>
            <p:ph type="ftr" sz="quarter" idx="40"/>
          </p:nvPr>
        </p:nvSpPr>
        <p:spPr/>
        <p:txBody>
          <a:bodyPr/>
          <a:lstStyle/>
          <a:p>
            <a:endParaRPr lang="en-GB"/>
          </a:p>
        </p:txBody>
      </p:sp>
    </p:spTree>
    <p:custDataLst>
      <p:tags r:id="rId1"/>
    </p:custDataLst>
    <p:extLst>
      <p:ext uri="{BB962C8B-B14F-4D97-AF65-F5344CB8AC3E}">
        <p14:creationId xmlns:p14="http://schemas.microsoft.com/office/powerpoint/2010/main" val="2322165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userDrawn="1">
  <p:cSld name="2_Divider Page - Turquoise">
    <p:bg>
      <p:bgPr>
        <a:solidFill>
          <a:schemeClr val="accent2">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3273D-D190-43EA-AB9F-F4E0C3DE2AD5}"/>
              </a:ext>
            </a:extLst>
          </p:cNvPr>
          <p:cNvSpPr>
            <a:spLocks noGrp="1"/>
          </p:cNvSpPr>
          <p:nvPr>
            <p:ph type="title" hasCustomPrompt="1"/>
          </p:nvPr>
        </p:nvSpPr>
        <p:spPr>
          <a:xfrm>
            <a:off x="601200" y="932400"/>
            <a:ext cx="1803600" cy="1641600"/>
          </a:xfrm>
        </p:spPr>
        <p:txBody>
          <a:bodyPr anchor="ctr" anchorCtr="0">
            <a:noAutofit/>
          </a:bodyPr>
          <a:lstStyle>
            <a:lvl1pPr algn="r">
              <a:defRPr sz="11000">
                <a:solidFill>
                  <a:schemeClr val="tx1"/>
                </a:solidFill>
                <a:latin typeface="RR Pioneer UltraLight Condensed" panose="020B0206030201060103" pitchFamily="34" charset="0"/>
              </a:defRPr>
            </a:lvl1pPr>
          </a:lstStyle>
          <a:p>
            <a:r>
              <a:rPr lang="en-US"/>
              <a:t>XX</a:t>
            </a:r>
            <a:endParaRPr lang="en-GB"/>
          </a:p>
        </p:txBody>
      </p:sp>
      <p:sp>
        <p:nvSpPr>
          <p:cNvPr id="5" name="Footer Placeholder 4">
            <a:extLst>
              <a:ext uri="{FF2B5EF4-FFF2-40B4-BE49-F238E27FC236}">
                <a16:creationId xmlns:a16="http://schemas.microsoft.com/office/drawing/2014/main" id="{869D09A4-D7CF-4D1D-8376-A6317B2D794C}"/>
              </a:ext>
            </a:extLst>
          </p:cNvPr>
          <p:cNvSpPr>
            <a:spLocks noGrp="1"/>
          </p:cNvSpPr>
          <p:nvPr>
            <p:ph type="ftr" sz="quarter" idx="11"/>
          </p:nvPr>
        </p:nvSpPr>
        <p:spPr/>
        <p:txBody>
          <a:bodyPr/>
          <a:lstStyle>
            <a:lvl1pPr>
              <a:defRPr>
                <a:solidFill>
                  <a:schemeClr val="bg1"/>
                </a:solidFill>
              </a:defRPr>
            </a:lvl1pPr>
          </a:lstStyle>
          <a:p>
            <a:endParaRPr lang="en-GB">
              <a:solidFill>
                <a:srgbClr val="FFFFFF"/>
              </a:solidFill>
            </a:endParaRPr>
          </a:p>
        </p:txBody>
      </p:sp>
      <p:sp>
        <p:nvSpPr>
          <p:cNvPr id="6" name="Slide Number Placeholder 5">
            <a:extLst>
              <a:ext uri="{FF2B5EF4-FFF2-40B4-BE49-F238E27FC236}">
                <a16:creationId xmlns:a16="http://schemas.microsoft.com/office/drawing/2014/main" id="{83787183-9305-4CC7-88E3-CD4694340E74}"/>
              </a:ext>
            </a:extLst>
          </p:cNvPr>
          <p:cNvSpPr>
            <a:spLocks noGrp="1"/>
          </p:cNvSpPr>
          <p:nvPr>
            <p:ph type="sldNum" sz="quarter" idx="12"/>
          </p:nvPr>
        </p:nvSpPr>
        <p:spPr/>
        <p:txBody>
          <a:bodyPr/>
          <a:lstStyle>
            <a:lvl1pPr>
              <a:defRPr>
                <a:solidFill>
                  <a:schemeClr val="bg1"/>
                </a:solidFill>
              </a:defRPr>
            </a:lvl1pPr>
          </a:lstStyle>
          <a:p>
            <a:endParaRPr lang="en-GB">
              <a:solidFill>
                <a:srgbClr val="FFFFFF"/>
              </a:solidFill>
            </a:endParaRPr>
          </a:p>
        </p:txBody>
      </p:sp>
      <p:sp>
        <p:nvSpPr>
          <p:cNvPr id="15" name="Freeform: Shape 14">
            <a:extLst>
              <a:ext uri="{FF2B5EF4-FFF2-40B4-BE49-F238E27FC236}">
                <a16:creationId xmlns:a16="http://schemas.microsoft.com/office/drawing/2014/main" id="{E2AABB29-22AC-4C62-A174-9E5A0A1EFA21}"/>
              </a:ext>
            </a:extLst>
          </p:cNvPr>
          <p:cNvSpPr/>
          <p:nvPr userDrawn="1"/>
        </p:nvSpPr>
        <p:spPr>
          <a:xfrm>
            <a:off x="323850" y="916500"/>
            <a:ext cx="2079370" cy="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en-GB" sz="1350">
              <a:solidFill>
                <a:srgbClr val="FFFFFF"/>
              </a:solidFill>
            </a:endParaRPr>
          </a:p>
        </p:txBody>
      </p:sp>
      <p:sp>
        <p:nvSpPr>
          <p:cNvPr id="16" name="Freeform: Shape 15">
            <a:extLst>
              <a:ext uri="{FF2B5EF4-FFF2-40B4-BE49-F238E27FC236}">
                <a16:creationId xmlns:a16="http://schemas.microsoft.com/office/drawing/2014/main" id="{50021B20-6F0E-4481-874A-F21AE9FD3CC4}"/>
              </a:ext>
            </a:extLst>
          </p:cNvPr>
          <p:cNvSpPr/>
          <p:nvPr userDrawn="1"/>
        </p:nvSpPr>
        <p:spPr>
          <a:xfrm>
            <a:off x="3059112" y="916500"/>
            <a:ext cx="5761038" cy="7620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en-GB" sz="1350">
              <a:solidFill>
                <a:srgbClr val="FFFFFF"/>
              </a:solidFill>
            </a:endParaRPr>
          </a:p>
        </p:txBody>
      </p:sp>
      <p:sp>
        <p:nvSpPr>
          <p:cNvPr id="18" name="Text Placeholder 17">
            <a:extLst>
              <a:ext uri="{FF2B5EF4-FFF2-40B4-BE49-F238E27FC236}">
                <a16:creationId xmlns:a16="http://schemas.microsoft.com/office/drawing/2014/main" id="{ADA88272-0989-4751-9FC4-6BE74AD9E30F}"/>
              </a:ext>
            </a:extLst>
          </p:cNvPr>
          <p:cNvSpPr>
            <a:spLocks noGrp="1"/>
          </p:cNvSpPr>
          <p:nvPr>
            <p:ph type="body" sz="quarter" idx="13" hasCustomPrompt="1"/>
          </p:nvPr>
        </p:nvSpPr>
        <p:spPr>
          <a:xfrm>
            <a:off x="3070800" y="1126801"/>
            <a:ext cx="5749200" cy="1443600"/>
          </a:xfrm>
        </p:spPr>
        <p:txBody>
          <a:bodyPr/>
          <a:lstStyle>
            <a:lvl1pPr marL="0" indent="0">
              <a:spcBef>
                <a:spcPts val="0"/>
              </a:spcBef>
              <a:spcAft>
                <a:spcPts val="1200"/>
              </a:spcAft>
              <a:buNone/>
              <a:defRPr sz="3200">
                <a:solidFill>
                  <a:schemeClr val="tx1"/>
                </a:solidFill>
                <a:latin typeface="+mj-lt"/>
              </a:defRPr>
            </a:lvl1pPr>
            <a:lvl2pPr marL="0" indent="0">
              <a:spcBef>
                <a:spcPts val="0"/>
              </a:spcBef>
              <a:buNone/>
              <a:defRPr sz="1600">
                <a:solidFill>
                  <a:schemeClr val="tx1"/>
                </a:solidFill>
              </a:defRPr>
            </a:lvl2pPr>
            <a:lvl3pPr marL="187316" indent="0">
              <a:buNone/>
              <a:defRPr>
                <a:solidFill>
                  <a:schemeClr val="bg1"/>
                </a:solidFill>
              </a:defRPr>
            </a:lvl3pPr>
          </a:lstStyle>
          <a:p>
            <a:pPr lvl="0"/>
            <a:r>
              <a:rPr lang="en-US"/>
              <a:t>Title text</a:t>
            </a:r>
          </a:p>
          <a:p>
            <a:pPr lvl="1"/>
            <a:r>
              <a:rPr lang="en-US"/>
              <a:t>Section sub-title</a:t>
            </a:r>
          </a:p>
        </p:txBody>
      </p:sp>
      <p:grpSp>
        <p:nvGrpSpPr>
          <p:cNvPr id="13" name="Group 12">
            <a:extLst>
              <a:ext uri="{FF2B5EF4-FFF2-40B4-BE49-F238E27FC236}">
                <a16:creationId xmlns:a16="http://schemas.microsoft.com/office/drawing/2014/main" id="{02FE9341-C9B7-4A46-AC95-92BEC6BD5368}"/>
              </a:ext>
            </a:extLst>
          </p:cNvPr>
          <p:cNvGrpSpPr/>
          <p:nvPr userDrawn="1"/>
        </p:nvGrpSpPr>
        <p:grpSpPr>
          <a:xfrm>
            <a:off x="323852" y="233364"/>
            <a:ext cx="321261" cy="522316"/>
            <a:chOff x="-3513606" y="270529"/>
            <a:chExt cx="1671638" cy="2717801"/>
          </a:xfrm>
        </p:grpSpPr>
        <p:sp>
          <p:nvSpPr>
            <p:cNvPr id="14" name="Freeform 5">
              <a:extLst>
                <a:ext uri="{FF2B5EF4-FFF2-40B4-BE49-F238E27FC236}">
                  <a16:creationId xmlns:a16="http://schemas.microsoft.com/office/drawing/2014/main" id="{77F5ECE0-F41A-43E1-852D-AE08E0AC7896}"/>
                </a:ext>
              </a:extLst>
            </p:cNvPr>
            <p:cNvSpPr>
              <a:spLocks/>
            </p:cNvSpPr>
            <p:nvPr/>
          </p:nvSpPr>
          <p:spPr bwMode="auto">
            <a:xfrm>
              <a:off x="-3499318" y="286404"/>
              <a:ext cx="1646238" cy="2689225"/>
            </a:xfrm>
            <a:custGeom>
              <a:avLst/>
              <a:gdLst>
                <a:gd name="T0" fmla="*/ 0 w 686"/>
                <a:gd name="T1" fmla="*/ 78 h 1123"/>
                <a:gd name="T2" fmla="*/ 77 w 686"/>
                <a:gd name="T3" fmla="*/ 0 h 1123"/>
                <a:gd name="T4" fmla="*/ 609 w 686"/>
                <a:gd name="T5" fmla="*/ 0 h 1123"/>
                <a:gd name="T6" fmla="*/ 686 w 686"/>
                <a:gd name="T7" fmla="*/ 78 h 1123"/>
                <a:gd name="T8" fmla="*/ 686 w 686"/>
                <a:gd name="T9" fmla="*/ 1045 h 1123"/>
                <a:gd name="T10" fmla="*/ 609 w 686"/>
                <a:gd name="T11" fmla="*/ 1123 h 1123"/>
                <a:gd name="T12" fmla="*/ 77 w 686"/>
                <a:gd name="T13" fmla="*/ 1123 h 1123"/>
                <a:gd name="T14" fmla="*/ 0 w 686"/>
                <a:gd name="T15" fmla="*/ 1045 h 1123"/>
                <a:gd name="T16" fmla="*/ 0 w 686"/>
                <a:gd name="T17" fmla="*/ 78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1123">
                  <a:moveTo>
                    <a:pt x="0" y="78"/>
                  </a:moveTo>
                  <a:cubicBezTo>
                    <a:pt x="0" y="35"/>
                    <a:pt x="34" y="0"/>
                    <a:pt x="77" y="0"/>
                  </a:cubicBezTo>
                  <a:cubicBezTo>
                    <a:pt x="609" y="0"/>
                    <a:pt x="609" y="0"/>
                    <a:pt x="609" y="0"/>
                  </a:cubicBezTo>
                  <a:cubicBezTo>
                    <a:pt x="651" y="0"/>
                    <a:pt x="686" y="35"/>
                    <a:pt x="686" y="78"/>
                  </a:cubicBezTo>
                  <a:cubicBezTo>
                    <a:pt x="686" y="1045"/>
                    <a:pt x="686" y="1045"/>
                    <a:pt x="686" y="1045"/>
                  </a:cubicBezTo>
                  <a:cubicBezTo>
                    <a:pt x="686" y="1088"/>
                    <a:pt x="651" y="1123"/>
                    <a:pt x="609" y="1123"/>
                  </a:cubicBezTo>
                  <a:cubicBezTo>
                    <a:pt x="77" y="1123"/>
                    <a:pt x="77" y="1123"/>
                    <a:pt x="77" y="1123"/>
                  </a:cubicBezTo>
                  <a:cubicBezTo>
                    <a:pt x="34" y="1123"/>
                    <a:pt x="0" y="1088"/>
                    <a:pt x="0" y="1045"/>
                  </a:cubicBezTo>
                  <a:lnTo>
                    <a:pt x="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800" kern="0">
                <a:solidFill>
                  <a:srgbClr val="000000"/>
                </a:solidFill>
              </a:endParaRPr>
            </a:p>
          </p:txBody>
        </p:sp>
        <p:sp>
          <p:nvSpPr>
            <p:cNvPr id="17" name="Freeform 6">
              <a:extLst>
                <a:ext uri="{FF2B5EF4-FFF2-40B4-BE49-F238E27FC236}">
                  <a16:creationId xmlns:a16="http://schemas.microsoft.com/office/drawing/2014/main" id="{4DF97AB9-B7D8-433E-918E-AFDE0B9831CB}"/>
                </a:ext>
              </a:extLst>
            </p:cNvPr>
            <p:cNvSpPr>
              <a:spLocks noEditPoints="1"/>
            </p:cNvSpPr>
            <p:nvPr/>
          </p:nvSpPr>
          <p:spPr bwMode="auto">
            <a:xfrm>
              <a:off x="-3513606" y="270529"/>
              <a:ext cx="1671638" cy="2717801"/>
            </a:xfrm>
            <a:custGeom>
              <a:avLst/>
              <a:gdLst>
                <a:gd name="T0" fmla="*/ 658 w 697"/>
                <a:gd name="T1" fmla="*/ 79 h 1134"/>
                <a:gd name="T2" fmla="*/ 658 w 697"/>
                <a:gd name="T3" fmla="*/ 200 h 1134"/>
                <a:gd name="T4" fmla="*/ 40 w 697"/>
                <a:gd name="T5" fmla="*/ 200 h 1134"/>
                <a:gd name="T6" fmla="*/ 40 w 697"/>
                <a:gd name="T7" fmla="*/ 79 h 1134"/>
                <a:gd name="T8" fmla="*/ 79 w 697"/>
                <a:gd name="T9" fmla="*/ 40 h 1134"/>
                <a:gd name="T10" fmla="*/ 619 w 697"/>
                <a:gd name="T11" fmla="*/ 40 h 1134"/>
                <a:gd name="T12" fmla="*/ 658 w 697"/>
                <a:gd name="T13" fmla="*/ 79 h 1134"/>
                <a:gd name="T14" fmla="*/ 40 w 697"/>
                <a:gd name="T15" fmla="*/ 1056 h 1134"/>
                <a:gd name="T16" fmla="*/ 79 w 697"/>
                <a:gd name="T17" fmla="*/ 1095 h 1134"/>
                <a:gd name="T18" fmla="*/ 619 w 697"/>
                <a:gd name="T19" fmla="*/ 1095 h 1134"/>
                <a:gd name="T20" fmla="*/ 658 w 697"/>
                <a:gd name="T21" fmla="*/ 1056 h 1134"/>
                <a:gd name="T22" fmla="*/ 658 w 697"/>
                <a:gd name="T23" fmla="*/ 935 h 1134"/>
                <a:gd name="T24" fmla="*/ 40 w 697"/>
                <a:gd name="T25" fmla="*/ 935 h 1134"/>
                <a:gd name="T26" fmla="*/ 40 w 697"/>
                <a:gd name="T27" fmla="*/ 1056 h 1134"/>
                <a:gd name="T28" fmla="*/ 40 w 697"/>
                <a:gd name="T29" fmla="*/ 918 h 1134"/>
                <a:gd name="T30" fmla="*/ 658 w 697"/>
                <a:gd name="T31" fmla="*/ 918 h 1134"/>
                <a:gd name="T32" fmla="*/ 658 w 697"/>
                <a:gd name="T33" fmla="*/ 217 h 1134"/>
                <a:gd name="T34" fmla="*/ 40 w 697"/>
                <a:gd name="T35" fmla="*/ 217 h 1134"/>
                <a:gd name="T36" fmla="*/ 40 w 697"/>
                <a:gd name="T37" fmla="*/ 918 h 1134"/>
                <a:gd name="T38" fmla="*/ 697 w 697"/>
                <a:gd name="T39" fmla="*/ 79 h 1134"/>
                <a:gd name="T40" fmla="*/ 697 w 697"/>
                <a:gd name="T41" fmla="*/ 1056 h 1134"/>
                <a:gd name="T42" fmla="*/ 619 w 697"/>
                <a:gd name="T43" fmla="*/ 1134 h 1134"/>
                <a:gd name="T44" fmla="*/ 79 w 697"/>
                <a:gd name="T45" fmla="*/ 1134 h 1134"/>
                <a:gd name="T46" fmla="*/ 0 w 697"/>
                <a:gd name="T47" fmla="*/ 1056 h 1134"/>
                <a:gd name="T48" fmla="*/ 0 w 697"/>
                <a:gd name="T49" fmla="*/ 79 h 1134"/>
                <a:gd name="T50" fmla="*/ 79 w 697"/>
                <a:gd name="T51" fmla="*/ 0 h 1134"/>
                <a:gd name="T52" fmla="*/ 619 w 697"/>
                <a:gd name="T53" fmla="*/ 0 h 1134"/>
                <a:gd name="T54" fmla="*/ 697 w 697"/>
                <a:gd name="T55" fmla="*/ 79 h 1134"/>
                <a:gd name="T56" fmla="*/ 675 w 697"/>
                <a:gd name="T57" fmla="*/ 79 h 1134"/>
                <a:gd name="T58" fmla="*/ 619 w 697"/>
                <a:gd name="T59" fmla="*/ 23 h 1134"/>
                <a:gd name="T60" fmla="*/ 79 w 697"/>
                <a:gd name="T61" fmla="*/ 23 h 1134"/>
                <a:gd name="T62" fmla="*/ 23 w 697"/>
                <a:gd name="T63" fmla="*/ 79 h 1134"/>
                <a:gd name="T64" fmla="*/ 23 w 697"/>
                <a:gd name="T65" fmla="*/ 1056 h 1134"/>
                <a:gd name="T66" fmla="*/ 79 w 697"/>
                <a:gd name="T67" fmla="*/ 1112 h 1134"/>
                <a:gd name="T68" fmla="*/ 619 w 697"/>
                <a:gd name="T69" fmla="*/ 1112 h 1134"/>
                <a:gd name="T70" fmla="*/ 675 w 697"/>
                <a:gd name="T71" fmla="*/ 1056 h 1134"/>
                <a:gd name="T72" fmla="*/ 675 w 697"/>
                <a:gd name="T73" fmla="*/ 7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7" h="1134">
                  <a:moveTo>
                    <a:pt x="658" y="79"/>
                  </a:moveTo>
                  <a:cubicBezTo>
                    <a:pt x="658" y="200"/>
                    <a:pt x="658" y="200"/>
                    <a:pt x="658" y="200"/>
                  </a:cubicBezTo>
                  <a:cubicBezTo>
                    <a:pt x="40" y="200"/>
                    <a:pt x="40" y="200"/>
                    <a:pt x="40" y="200"/>
                  </a:cubicBezTo>
                  <a:cubicBezTo>
                    <a:pt x="40" y="79"/>
                    <a:pt x="40" y="79"/>
                    <a:pt x="40" y="79"/>
                  </a:cubicBezTo>
                  <a:cubicBezTo>
                    <a:pt x="40" y="57"/>
                    <a:pt x="57" y="40"/>
                    <a:pt x="79" y="40"/>
                  </a:cubicBezTo>
                  <a:cubicBezTo>
                    <a:pt x="619" y="40"/>
                    <a:pt x="619" y="40"/>
                    <a:pt x="619" y="40"/>
                  </a:cubicBezTo>
                  <a:cubicBezTo>
                    <a:pt x="641" y="40"/>
                    <a:pt x="658" y="57"/>
                    <a:pt x="658" y="79"/>
                  </a:cubicBezTo>
                  <a:close/>
                  <a:moveTo>
                    <a:pt x="40" y="1056"/>
                  </a:moveTo>
                  <a:cubicBezTo>
                    <a:pt x="40" y="1078"/>
                    <a:pt x="57" y="1095"/>
                    <a:pt x="79" y="1095"/>
                  </a:cubicBezTo>
                  <a:cubicBezTo>
                    <a:pt x="619" y="1095"/>
                    <a:pt x="619" y="1095"/>
                    <a:pt x="619" y="1095"/>
                  </a:cubicBezTo>
                  <a:cubicBezTo>
                    <a:pt x="641" y="1095"/>
                    <a:pt x="658" y="1078"/>
                    <a:pt x="658" y="1056"/>
                  </a:cubicBezTo>
                  <a:cubicBezTo>
                    <a:pt x="658" y="935"/>
                    <a:pt x="658" y="935"/>
                    <a:pt x="658" y="935"/>
                  </a:cubicBezTo>
                  <a:cubicBezTo>
                    <a:pt x="40" y="935"/>
                    <a:pt x="40" y="935"/>
                    <a:pt x="40" y="935"/>
                  </a:cubicBezTo>
                  <a:lnTo>
                    <a:pt x="40" y="1056"/>
                  </a:lnTo>
                  <a:close/>
                  <a:moveTo>
                    <a:pt x="40" y="918"/>
                  </a:moveTo>
                  <a:cubicBezTo>
                    <a:pt x="658" y="918"/>
                    <a:pt x="658" y="918"/>
                    <a:pt x="658" y="918"/>
                  </a:cubicBezTo>
                  <a:cubicBezTo>
                    <a:pt x="658" y="217"/>
                    <a:pt x="658" y="217"/>
                    <a:pt x="658" y="217"/>
                  </a:cubicBezTo>
                  <a:cubicBezTo>
                    <a:pt x="40" y="217"/>
                    <a:pt x="40" y="217"/>
                    <a:pt x="40" y="217"/>
                  </a:cubicBezTo>
                  <a:lnTo>
                    <a:pt x="40" y="918"/>
                  </a:lnTo>
                  <a:close/>
                  <a:moveTo>
                    <a:pt x="697" y="79"/>
                  </a:moveTo>
                  <a:cubicBezTo>
                    <a:pt x="697" y="1056"/>
                    <a:pt x="697" y="1056"/>
                    <a:pt x="697" y="1056"/>
                  </a:cubicBezTo>
                  <a:cubicBezTo>
                    <a:pt x="697" y="1099"/>
                    <a:pt x="662" y="1134"/>
                    <a:pt x="619" y="1134"/>
                  </a:cubicBezTo>
                  <a:cubicBezTo>
                    <a:pt x="79" y="1134"/>
                    <a:pt x="79" y="1134"/>
                    <a:pt x="79" y="1134"/>
                  </a:cubicBezTo>
                  <a:cubicBezTo>
                    <a:pt x="36" y="1134"/>
                    <a:pt x="0" y="1099"/>
                    <a:pt x="0" y="1056"/>
                  </a:cubicBezTo>
                  <a:cubicBezTo>
                    <a:pt x="0" y="79"/>
                    <a:pt x="0" y="79"/>
                    <a:pt x="0" y="79"/>
                  </a:cubicBezTo>
                  <a:cubicBezTo>
                    <a:pt x="0" y="36"/>
                    <a:pt x="36" y="0"/>
                    <a:pt x="79" y="0"/>
                  </a:cubicBezTo>
                  <a:cubicBezTo>
                    <a:pt x="619" y="0"/>
                    <a:pt x="619" y="0"/>
                    <a:pt x="619" y="0"/>
                  </a:cubicBezTo>
                  <a:cubicBezTo>
                    <a:pt x="662" y="0"/>
                    <a:pt x="697" y="36"/>
                    <a:pt x="697" y="79"/>
                  </a:cubicBezTo>
                  <a:close/>
                  <a:moveTo>
                    <a:pt x="675" y="79"/>
                  </a:moveTo>
                  <a:cubicBezTo>
                    <a:pt x="675" y="48"/>
                    <a:pt x="650" y="23"/>
                    <a:pt x="619" y="23"/>
                  </a:cubicBezTo>
                  <a:cubicBezTo>
                    <a:pt x="79" y="23"/>
                    <a:pt x="79" y="23"/>
                    <a:pt x="79" y="23"/>
                  </a:cubicBezTo>
                  <a:cubicBezTo>
                    <a:pt x="48" y="23"/>
                    <a:pt x="23" y="48"/>
                    <a:pt x="23" y="79"/>
                  </a:cubicBezTo>
                  <a:cubicBezTo>
                    <a:pt x="23" y="1056"/>
                    <a:pt x="23" y="1056"/>
                    <a:pt x="23" y="1056"/>
                  </a:cubicBezTo>
                  <a:cubicBezTo>
                    <a:pt x="23" y="1087"/>
                    <a:pt x="48" y="1112"/>
                    <a:pt x="79" y="1112"/>
                  </a:cubicBezTo>
                  <a:cubicBezTo>
                    <a:pt x="619" y="1112"/>
                    <a:pt x="619" y="1112"/>
                    <a:pt x="619" y="1112"/>
                  </a:cubicBezTo>
                  <a:cubicBezTo>
                    <a:pt x="650" y="1112"/>
                    <a:pt x="675" y="1087"/>
                    <a:pt x="675" y="1056"/>
                  </a:cubicBezTo>
                  <a:lnTo>
                    <a:pt x="675" y="79"/>
                  </a:lnTo>
                  <a:close/>
                </a:path>
              </a:pathLst>
            </a:custGeom>
            <a:solidFill>
              <a:srgbClr val="1006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800" kern="0">
                <a:solidFill>
                  <a:srgbClr val="000000"/>
                </a:solidFill>
              </a:endParaRPr>
            </a:p>
          </p:txBody>
        </p:sp>
        <p:sp>
          <p:nvSpPr>
            <p:cNvPr id="19" name="Freeform 7">
              <a:extLst>
                <a:ext uri="{FF2B5EF4-FFF2-40B4-BE49-F238E27FC236}">
                  <a16:creationId xmlns:a16="http://schemas.microsoft.com/office/drawing/2014/main" id="{169D693B-70A2-4471-994A-6857EF5B2167}"/>
                </a:ext>
              </a:extLst>
            </p:cNvPr>
            <p:cNvSpPr>
              <a:spLocks noEditPoints="1"/>
            </p:cNvSpPr>
            <p:nvPr/>
          </p:nvSpPr>
          <p:spPr bwMode="auto">
            <a:xfrm>
              <a:off x="-3289768" y="441979"/>
              <a:ext cx="1236663" cy="2378075"/>
            </a:xfrm>
            <a:custGeom>
              <a:avLst/>
              <a:gdLst>
                <a:gd name="T0" fmla="*/ 505 w 516"/>
                <a:gd name="T1" fmla="*/ 950 h 993"/>
                <a:gd name="T2" fmla="*/ 516 w 516"/>
                <a:gd name="T3" fmla="*/ 991 h 993"/>
                <a:gd name="T4" fmla="*/ 516 w 516"/>
                <a:gd name="T5" fmla="*/ 913 h 993"/>
                <a:gd name="T6" fmla="*/ 398 w 516"/>
                <a:gd name="T7" fmla="*/ 929 h 993"/>
                <a:gd name="T8" fmla="*/ 374 w 516"/>
                <a:gd name="T9" fmla="*/ 896 h 993"/>
                <a:gd name="T10" fmla="*/ 414 w 516"/>
                <a:gd name="T11" fmla="*/ 969 h 993"/>
                <a:gd name="T12" fmla="*/ 374 w 516"/>
                <a:gd name="T13" fmla="*/ 977 h 993"/>
                <a:gd name="T14" fmla="*/ 246 w 516"/>
                <a:gd name="T15" fmla="*/ 897 h 993"/>
                <a:gd name="T16" fmla="*/ 255 w 516"/>
                <a:gd name="T17" fmla="*/ 991 h 993"/>
                <a:gd name="T18" fmla="*/ 306 w 516"/>
                <a:gd name="T19" fmla="*/ 896 h 993"/>
                <a:gd name="T20" fmla="*/ 152 w 516"/>
                <a:gd name="T21" fmla="*/ 993 h 993"/>
                <a:gd name="T22" fmla="*/ 180 w 516"/>
                <a:gd name="T23" fmla="*/ 944 h 993"/>
                <a:gd name="T24" fmla="*/ 180 w 516"/>
                <a:gd name="T25" fmla="*/ 944 h 993"/>
                <a:gd name="T26" fmla="*/ 55 w 516"/>
                <a:gd name="T27" fmla="*/ 991 h 993"/>
                <a:gd name="T28" fmla="*/ 19 w 516"/>
                <a:gd name="T29" fmla="*/ 952 h 993"/>
                <a:gd name="T30" fmla="*/ 41 w 516"/>
                <a:gd name="T31" fmla="*/ 896 h 993"/>
                <a:gd name="T32" fmla="*/ 54 w 516"/>
                <a:gd name="T33" fmla="*/ 945 h 993"/>
                <a:gd name="T34" fmla="*/ 51 w 516"/>
                <a:gd name="T35" fmla="*/ 924 h 993"/>
                <a:gd name="T36" fmla="*/ 38 w 516"/>
                <a:gd name="T37" fmla="*/ 936 h 993"/>
                <a:gd name="T38" fmla="*/ 133 w 516"/>
                <a:gd name="T39" fmla="*/ 288 h 993"/>
                <a:gd name="T40" fmla="*/ 211 w 516"/>
                <a:gd name="T41" fmla="*/ 309 h 993"/>
                <a:gd name="T42" fmla="*/ 236 w 516"/>
                <a:gd name="T43" fmla="*/ 546 h 993"/>
                <a:gd name="T44" fmla="*/ 160 w 516"/>
                <a:gd name="T45" fmla="*/ 515 h 993"/>
                <a:gd name="T46" fmla="*/ 134 w 516"/>
                <a:gd name="T47" fmla="*/ 786 h 993"/>
                <a:gd name="T48" fmla="*/ 211 w 516"/>
                <a:gd name="T49" fmla="*/ 571 h 993"/>
                <a:gd name="T50" fmla="*/ 378 w 516"/>
                <a:gd name="T51" fmla="*/ 330 h 993"/>
                <a:gd name="T52" fmla="*/ 336 w 516"/>
                <a:gd name="T53" fmla="*/ 556 h 993"/>
                <a:gd name="T54" fmla="*/ 408 w 516"/>
                <a:gd name="T55" fmla="*/ 751 h 993"/>
                <a:gd name="T56" fmla="*/ 391 w 516"/>
                <a:gd name="T57" fmla="*/ 779 h 993"/>
                <a:gd name="T58" fmla="*/ 461 w 516"/>
                <a:gd name="T59" fmla="*/ 734 h 993"/>
                <a:gd name="T60" fmla="*/ 374 w 516"/>
                <a:gd name="T61" fmla="*/ 543 h 993"/>
                <a:gd name="T62" fmla="*/ 470 w 516"/>
                <a:gd name="T63" fmla="*/ 412 h 993"/>
                <a:gd name="T64" fmla="*/ 295 w 516"/>
                <a:gd name="T65" fmla="*/ 237 h 993"/>
                <a:gd name="T66" fmla="*/ 260 w 516"/>
                <a:gd name="T67" fmla="*/ 468 h 993"/>
                <a:gd name="T68" fmla="*/ 340 w 516"/>
                <a:gd name="T69" fmla="*/ 657 h 993"/>
                <a:gd name="T70" fmla="*/ 271 w 516"/>
                <a:gd name="T71" fmla="*/ 714 h 993"/>
                <a:gd name="T72" fmla="*/ 289 w 516"/>
                <a:gd name="T73" fmla="*/ 680 h 993"/>
                <a:gd name="T74" fmla="*/ 220 w 516"/>
                <a:gd name="T75" fmla="*/ 484 h 993"/>
                <a:gd name="T76" fmla="*/ 92 w 516"/>
                <a:gd name="T77" fmla="*/ 666 h 993"/>
                <a:gd name="T78" fmla="*/ 15 w 516"/>
                <a:gd name="T79" fmla="*/ 706 h 993"/>
                <a:gd name="T80" fmla="*/ 14 w 516"/>
                <a:gd name="T81" fmla="*/ 215 h 993"/>
                <a:gd name="T82" fmla="*/ 298 w 516"/>
                <a:gd name="T83" fmla="*/ 340 h 993"/>
                <a:gd name="T84" fmla="*/ 92 w 516"/>
                <a:gd name="T85" fmla="*/ 474 h 993"/>
                <a:gd name="T86" fmla="*/ 157 w 516"/>
                <a:gd name="T87" fmla="*/ 0 h 993"/>
                <a:gd name="T88" fmla="*/ 129 w 516"/>
                <a:gd name="T89" fmla="*/ 49 h 993"/>
                <a:gd name="T90" fmla="*/ 129 w 516"/>
                <a:gd name="T91" fmla="*/ 49 h 993"/>
                <a:gd name="T92" fmla="*/ 247 w 516"/>
                <a:gd name="T93" fmla="*/ 1 h 993"/>
                <a:gd name="T94" fmla="*/ 411 w 516"/>
                <a:gd name="T95" fmla="*/ 80 h 993"/>
                <a:gd name="T96" fmla="*/ 348 w 516"/>
                <a:gd name="T97" fmla="*/ 96 h 993"/>
                <a:gd name="T98" fmla="*/ 4 w 516"/>
                <a:gd name="T99" fmla="*/ 96 h 993"/>
                <a:gd name="T100" fmla="*/ 58 w 516"/>
                <a:gd name="T101" fmla="*/ 49 h 993"/>
                <a:gd name="T102" fmla="*/ 73 w 516"/>
                <a:gd name="T103" fmla="*/ 85 h 993"/>
                <a:gd name="T104" fmla="*/ 59 w 516"/>
                <a:gd name="T105" fmla="*/ 96 h 993"/>
                <a:gd name="T106" fmla="*/ 23 w 516"/>
                <a:gd name="T107" fmla="*/ 56 h 993"/>
                <a:gd name="T108" fmla="*/ 54 w 516"/>
                <a:gd name="T109" fmla="*/ 29 h 993"/>
                <a:gd name="T110" fmla="*/ 477 w 516"/>
                <a:gd name="T111" fmla="*/ 81 h 993"/>
                <a:gd name="T112" fmla="*/ 443 w 516"/>
                <a:gd name="T113" fmla="*/ 85 h 993"/>
                <a:gd name="T114" fmla="*/ 464 w 516"/>
                <a:gd name="T115" fmla="*/ 25 h 993"/>
                <a:gd name="T116" fmla="*/ 504 w 516"/>
                <a:gd name="T117" fmla="*/ 8 h 993"/>
                <a:gd name="T118" fmla="*/ 472 w 516"/>
                <a:gd name="T119" fmla="*/ 54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993">
                  <a:moveTo>
                    <a:pt x="473" y="913"/>
                  </a:moveTo>
                  <a:cubicBezTo>
                    <a:pt x="473" y="934"/>
                    <a:pt x="473" y="934"/>
                    <a:pt x="473" y="934"/>
                  </a:cubicBezTo>
                  <a:cubicBezTo>
                    <a:pt x="505" y="934"/>
                    <a:pt x="505" y="934"/>
                    <a:pt x="505" y="934"/>
                  </a:cubicBezTo>
                  <a:cubicBezTo>
                    <a:pt x="505" y="950"/>
                    <a:pt x="505" y="950"/>
                    <a:pt x="505" y="950"/>
                  </a:cubicBezTo>
                  <a:cubicBezTo>
                    <a:pt x="473" y="950"/>
                    <a:pt x="473" y="950"/>
                    <a:pt x="473" y="950"/>
                  </a:cubicBezTo>
                  <a:cubicBezTo>
                    <a:pt x="473" y="975"/>
                    <a:pt x="473" y="975"/>
                    <a:pt x="473" y="975"/>
                  </a:cubicBezTo>
                  <a:cubicBezTo>
                    <a:pt x="516" y="975"/>
                    <a:pt x="516" y="975"/>
                    <a:pt x="516" y="975"/>
                  </a:cubicBezTo>
                  <a:cubicBezTo>
                    <a:pt x="516" y="991"/>
                    <a:pt x="516" y="991"/>
                    <a:pt x="516" y="991"/>
                  </a:cubicBezTo>
                  <a:cubicBezTo>
                    <a:pt x="454" y="991"/>
                    <a:pt x="454" y="991"/>
                    <a:pt x="454" y="991"/>
                  </a:cubicBezTo>
                  <a:cubicBezTo>
                    <a:pt x="454" y="896"/>
                    <a:pt x="454" y="896"/>
                    <a:pt x="454" y="896"/>
                  </a:cubicBezTo>
                  <a:cubicBezTo>
                    <a:pt x="516" y="896"/>
                    <a:pt x="516" y="896"/>
                    <a:pt x="516" y="896"/>
                  </a:cubicBezTo>
                  <a:cubicBezTo>
                    <a:pt x="516" y="913"/>
                    <a:pt x="516" y="913"/>
                    <a:pt x="516" y="913"/>
                  </a:cubicBezTo>
                  <a:lnTo>
                    <a:pt x="473" y="913"/>
                  </a:lnTo>
                  <a:close/>
                  <a:moveTo>
                    <a:pt x="374" y="912"/>
                  </a:moveTo>
                  <a:cubicBezTo>
                    <a:pt x="386" y="912"/>
                    <a:pt x="394" y="917"/>
                    <a:pt x="398" y="928"/>
                  </a:cubicBezTo>
                  <a:cubicBezTo>
                    <a:pt x="398" y="929"/>
                    <a:pt x="398" y="929"/>
                    <a:pt x="398" y="929"/>
                  </a:cubicBezTo>
                  <a:cubicBezTo>
                    <a:pt x="414" y="922"/>
                    <a:pt x="414" y="922"/>
                    <a:pt x="414" y="922"/>
                  </a:cubicBezTo>
                  <a:cubicBezTo>
                    <a:pt x="414" y="922"/>
                    <a:pt x="414" y="922"/>
                    <a:pt x="414" y="922"/>
                  </a:cubicBezTo>
                  <a:cubicBezTo>
                    <a:pt x="414" y="922"/>
                    <a:pt x="414" y="922"/>
                    <a:pt x="414" y="922"/>
                  </a:cubicBezTo>
                  <a:cubicBezTo>
                    <a:pt x="408" y="905"/>
                    <a:pt x="394" y="896"/>
                    <a:pt x="374" y="896"/>
                  </a:cubicBezTo>
                  <a:cubicBezTo>
                    <a:pt x="346" y="896"/>
                    <a:pt x="327" y="916"/>
                    <a:pt x="327" y="944"/>
                  </a:cubicBezTo>
                  <a:cubicBezTo>
                    <a:pt x="327" y="973"/>
                    <a:pt x="346" y="993"/>
                    <a:pt x="374" y="993"/>
                  </a:cubicBezTo>
                  <a:cubicBezTo>
                    <a:pt x="392" y="993"/>
                    <a:pt x="406" y="984"/>
                    <a:pt x="414" y="969"/>
                  </a:cubicBezTo>
                  <a:cubicBezTo>
                    <a:pt x="414" y="969"/>
                    <a:pt x="414" y="969"/>
                    <a:pt x="414" y="969"/>
                  </a:cubicBezTo>
                  <a:cubicBezTo>
                    <a:pt x="398" y="962"/>
                    <a:pt x="398" y="962"/>
                    <a:pt x="398" y="962"/>
                  </a:cubicBezTo>
                  <a:cubicBezTo>
                    <a:pt x="398" y="962"/>
                    <a:pt x="398" y="962"/>
                    <a:pt x="398" y="962"/>
                  </a:cubicBezTo>
                  <a:cubicBezTo>
                    <a:pt x="398" y="962"/>
                    <a:pt x="398" y="962"/>
                    <a:pt x="398" y="962"/>
                  </a:cubicBezTo>
                  <a:cubicBezTo>
                    <a:pt x="393" y="972"/>
                    <a:pt x="385" y="977"/>
                    <a:pt x="374" y="977"/>
                  </a:cubicBezTo>
                  <a:cubicBezTo>
                    <a:pt x="357" y="977"/>
                    <a:pt x="347" y="965"/>
                    <a:pt x="347" y="944"/>
                  </a:cubicBezTo>
                  <a:cubicBezTo>
                    <a:pt x="347" y="924"/>
                    <a:pt x="357" y="912"/>
                    <a:pt x="374" y="912"/>
                  </a:cubicBezTo>
                  <a:close/>
                  <a:moveTo>
                    <a:pt x="265" y="935"/>
                  </a:moveTo>
                  <a:cubicBezTo>
                    <a:pt x="246" y="897"/>
                    <a:pt x="246" y="897"/>
                    <a:pt x="246" y="897"/>
                  </a:cubicBezTo>
                  <a:cubicBezTo>
                    <a:pt x="246" y="896"/>
                    <a:pt x="246" y="896"/>
                    <a:pt x="246" y="896"/>
                  </a:cubicBezTo>
                  <a:cubicBezTo>
                    <a:pt x="224" y="896"/>
                    <a:pt x="224" y="896"/>
                    <a:pt x="224" y="896"/>
                  </a:cubicBezTo>
                  <a:cubicBezTo>
                    <a:pt x="255" y="956"/>
                    <a:pt x="255" y="956"/>
                    <a:pt x="255" y="956"/>
                  </a:cubicBezTo>
                  <a:cubicBezTo>
                    <a:pt x="255" y="991"/>
                    <a:pt x="255" y="991"/>
                    <a:pt x="255" y="991"/>
                  </a:cubicBezTo>
                  <a:cubicBezTo>
                    <a:pt x="275" y="991"/>
                    <a:pt x="275" y="991"/>
                    <a:pt x="275" y="991"/>
                  </a:cubicBezTo>
                  <a:cubicBezTo>
                    <a:pt x="275" y="955"/>
                    <a:pt x="275" y="955"/>
                    <a:pt x="275" y="955"/>
                  </a:cubicBezTo>
                  <a:cubicBezTo>
                    <a:pt x="305" y="897"/>
                    <a:pt x="305" y="897"/>
                    <a:pt x="305" y="897"/>
                  </a:cubicBezTo>
                  <a:cubicBezTo>
                    <a:pt x="306" y="896"/>
                    <a:pt x="306" y="896"/>
                    <a:pt x="306" y="896"/>
                  </a:cubicBezTo>
                  <a:cubicBezTo>
                    <a:pt x="284" y="896"/>
                    <a:pt x="284" y="896"/>
                    <a:pt x="284" y="896"/>
                  </a:cubicBezTo>
                  <a:lnTo>
                    <a:pt x="265" y="935"/>
                  </a:lnTo>
                  <a:close/>
                  <a:moveTo>
                    <a:pt x="200" y="944"/>
                  </a:moveTo>
                  <a:cubicBezTo>
                    <a:pt x="200" y="973"/>
                    <a:pt x="180" y="993"/>
                    <a:pt x="152" y="993"/>
                  </a:cubicBezTo>
                  <a:cubicBezTo>
                    <a:pt x="124" y="993"/>
                    <a:pt x="104" y="973"/>
                    <a:pt x="104" y="944"/>
                  </a:cubicBezTo>
                  <a:cubicBezTo>
                    <a:pt x="104" y="916"/>
                    <a:pt x="124" y="896"/>
                    <a:pt x="152" y="896"/>
                  </a:cubicBezTo>
                  <a:cubicBezTo>
                    <a:pt x="180" y="896"/>
                    <a:pt x="200" y="916"/>
                    <a:pt x="200" y="944"/>
                  </a:cubicBezTo>
                  <a:close/>
                  <a:moveTo>
                    <a:pt x="180" y="944"/>
                  </a:moveTo>
                  <a:cubicBezTo>
                    <a:pt x="180" y="924"/>
                    <a:pt x="169" y="912"/>
                    <a:pt x="152" y="912"/>
                  </a:cubicBezTo>
                  <a:cubicBezTo>
                    <a:pt x="135" y="912"/>
                    <a:pt x="124" y="924"/>
                    <a:pt x="124" y="944"/>
                  </a:cubicBezTo>
                  <a:cubicBezTo>
                    <a:pt x="124" y="965"/>
                    <a:pt x="135" y="977"/>
                    <a:pt x="152" y="977"/>
                  </a:cubicBezTo>
                  <a:cubicBezTo>
                    <a:pt x="169" y="977"/>
                    <a:pt x="180" y="965"/>
                    <a:pt x="180" y="944"/>
                  </a:cubicBezTo>
                  <a:close/>
                  <a:moveTo>
                    <a:pt x="74" y="990"/>
                  </a:moveTo>
                  <a:cubicBezTo>
                    <a:pt x="75" y="991"/>
                    <a:pt x="75" y="991"/>
                    <a:pt x="75" y="991"/>
                  </a:cubicBezTo>
                  <a:cubicBezTo>
                    <a:pt x="55" y="991"/>
                    <a:pt x="55" y="991"/>
                    <a:pt x="55" y="991"/>
                  </a:cubicBezTo>
                  <a:cubicBezTo>
                    <a:pt x="55" y="991"/>
                    <a:pt x="55" y="991"/>
                    <a:pt x="55" y="991"/>
                  </a:cubicBezTo>
                  <a:cubicBezTo>
                    <a:pt x="53" y="989"/>
                    <a:pt x="51" y="986"/>
                    <a:pt x="50" y="982"/>
                  </a:cubicBezTo>
                  <a:cubicBezTo>
                    <a:pt x="44" y="961"/>
                    <a:pt x="44" y="961"/>
                    <a:pt x="44" y="961"/>
                  </a:cubicBezTo>
                  <a:cubicBezTo>
                    <a:pt x="42" y="954"/>
                    <a:pt x="40" y="952"/>
                    <a:pt x="33" y="952"/>
                  </a:cubicBezTo>
                  <a:cubicBezTo>
                    <a:pt x="19" y="952"/>
                    <a:pt x="19" y="952"/>
                    <a:pt x="19" y="952"/>
                  </a:cubicBezTo>
                  <a:cubicBezTo>
                    <a:pt x="19" y="991"/>
                    <a:pt x="19" y="991"/>
                    <a:pt x="19" y="991"/>
                  </a:cubicBezTo>
                  <a:cubicBezTo>
                    <a:pt x="0" y="991"/>
                    <a:pt x="0" y="991"/>
                    <a:pt x="0" y="991"/>
                  </a:cubicBezTo>
                  <a:cubicBezTo>
                    <a:pt x="0" y="896"/>
                    <a:pt x="0" y="896"/>
                    <a:pt x="0" y="896"/>
                  </a:cubicBezTo>
                  <a:cubicBezTo>
                    <a:pt x="41" y="896"/>
                    <a:pt x="41" y="896"/>
                    <a:pt x="41" y="896"/>
                  </a:cubicBezTo>
                  <a:cubicBezTo>
                    <a:pt x="58" y="896"/>
                    <a:pt x="70" y="907"/>
                    <a:pt x="70" y="922"/>
                  </a:cubicBezTo>
                  <a:cubicBezTo>
                    <a:pt x="70" y="935"/>
                    <a:pt x="62" y="941"/>
                    <a:pt x="54" y="944"/>
                  </a:cubicBezTo>
                  <a:cubicBezTo>
                    <a:pt x="53" y="944"/>
                    <a:pt x="53" y="944"/>
                    <a:pt x="53" y="944"/>
                  </a:cubicBezTo>
                  <a:cubicBezTo>
                    <a:pt x="54" y="945"/>
                    <a:pt x="54" y="945"/>
                    <a:pt x="54" y="945"/>
                  </a:cubicBezTo>
                  <a:cubicBezTo>
                    <a:pt x="58" y="947"/>
                    <a:pt x="61" y="951"/>
                    <a:pt x="63" y="957"/>
                  </a:cubicBezTo>
                  <a:cubicBezTo>
                    <a:pt x="70" y="981"/>
                    <a:pt x="70" y="981"/>
                    <a:pt x="70" y="981"/>
                  </a:cubicBezTo>
                  <a:cubicBezTo>
                    <a:pt x="71" y="984"/>
                    <a:pt x="72" y="987"/>
                    <a:pt x="74" y="990"/>
                  </a:cubicBezTo>
                  <a:close/>
                  <a:moveTo>
                    <a:pt x="51" y="924"/>
                  </a:moveTo>
                  <a:cubicBezTo>
                    <a:pt x="51" y="917"/>
                    <a:pt x="46" y="912"/>
                    <a:pt x="38" y="912"/>
                  </a:cubicBezTo>
                  <a:cubicBezTo>
                    <a:pt x="19" y="912"/>
                    <a:pt x="19" y="912"/>
                    <a:pt x="19" y="912"/>
                  </a:cubicBezTo>
                  <a:cubicBezTo>
                    <a:pt x="19" y="936"/>
                    <a:pt x="19" y="936"/>
                    <a:pt x="19" y="936"/>
                  </a:cubicBezTo>
                  <a:cubicBezTo>
                    <a:pt x="38" y="936"/>
                    <a:pt x="38" y="936"/>
                    <a:pt x="38" y="936"/>
                  </a:cubicBezTo>
                  <a:cubicBezTo>
                    <a:pt x="46" y="936"/>
                    <a:pt x="51" y="932"/>
                    <a:pt x="51" y="924"/>
                  </a:cubicBezTo>
                  <a:close/>
                  <a:moveTo>
                    <a:pt x="255" y="280"/>
                  </a:moveTo>
                  <a:cubicBezTo>
                    <a:pt x="133" y="280"/>
                    <a:pt x="133" y="280"/>
                    <a:pt x="133" y="280"/>
                  </a:cubicBezTo>
                  <a:cubicBezTo>
                    <a:pt x="133" y="288"/>
                    <a:pt x="133" y="288"/>
                    <a:pt x="133" y="288"/>
                  </a:cubicBezTo>
                  <a:cubicBezTo>
                    <a:pt x="151" y="293"/>
                    <a:pt x="159" y="306"/>
                    <a:pt x="160" y="329"/>
                  </a:cubicBezTo>
                  <a:cubicBezTo>
                    <a:pt x="160" y="331"/>
                    <a:pt x="160" y="385"/>
                    <a:pt x="160" y="449"/>
                  </a:cubicBezTo>
                  <a:cubicBezTo>
                    <a:pt x="185" y="445"/>
                    <a:pt x="203" y="437"/>
                    <a:pt x="211" y="433"/>
                  </a:cubicBezTo>
                  <a:cubicBezTo>
                    <a:pt x="211" y="309"/>
                    <a:pt x="211" y="309"/>
                    <a:pt x="211" y="309"/>
                  </a:cubicBezTo>
                  <a:cubicBezTo>
                    <a:pt x="273" y="309"/>
                    <a:pt x="273" y="309"/>
                    <a:pt x="273" y="309"/>
                  </a:cubicBezTo>
                  <a:cubicBezTo>
                    <a:pt x="269" y="296"/>
                    <a:pt x="259" y="284"/>
                    <a:pt x="255" y="280"/>
                  </a:cubicBezTo>
                  <a:close/>
                  <a:moveTo>
                    <a:pt x="247" y="570"/>
                  </a:moveTo>
                  <a:cubicBezTo>
                    <a:pt x="244" y="562"/>
                    <a:pt x="239" y="551"/>
                    <a:pt x="236" y="546"/>
                  </a:cubicBezTo>
                  <a:cubicBezTo>
                    <a:pt x="230" y="546"/>
                    <a:pt x="222" y="546"/>
                    <a:pt x="216" y="546"/>
                  </a:cubicBezTo>
                  <a:cubicBezTo>
                    <a:pt x="211" y="546"/>
                    <a:pt x="211" y="546"/>
                    <a:pt x="211" y="546"/>
                  </a:cubicBezTo>
                  <a:cubicBezTo>
                    <a:pt x="211" y="506"/>
                    <a:pt x="211" y="506"/>
                    <a:pt x="211" y="506"/>
                  </a:cubicBezTo>
                  <a:cubicBezTo>
                    <a:pt x="200" y="509"/>
                    <a:pt x="172" y="513"/>
                    <a:pt x="160" y="515"/>
                  </a:cubicBezTo>
                  <a:cubicBezTo>
                    <a:pt x="160" y="621"/>
                    <a:pt x="160" y="736"/>
                    <a:pt x="160" y="738"/>
                  </a:cubicBezTo>
                  <a:cubicBezTo>
                    <a:pt x="160" y="738"/>
                    <a:pt x="160" y="738"/>
                    <a:pt x="160" y="738"/>
                  </a:cubicBezTo>
                  <a:cubicBezTo>
                    <a:pt x="159" y="760"/>
                    <a:pt x="150" y="773"/>
                    <a:pt x="134" y="778"/>
                  </a:cubicBezTo>
                  <a:cubicBezTo>
                    <a:pt x="134" y="786"/>
                    <a:pt x="134" y="786"/>
                    <a:pt x="134" y="786"/>
                  </a:cubicBezTo>
                  <a:cubicBezTo>
                    <a:pt x="237" y="786"/>
                    <a:pt x="237" y="786"/>
                    <a:pt x="237" y="786"/>
                  </a:cubicBezTo>
                  <a:cubicBezTo>
                    <a:pt x="237" y="778"/>
                    <a:pt x="237" y="778"/>
                    <a:pt x="237" y="778"/>
                  </a:cubicBezTo>
                  <a:cubicBezTo>
                    <a:pt x="221" y="773"/>
                    <a:pt x="212" y="759"/>
                    <a:pt x="212" y="738"/>
                  </a:cubicBezTo>
                  <a:cubicBezTo>
                    <a:pt x="211" y="571"/>
                    <a:pt x="211" y="571"/>
                    <a:pt x="211" y="571"/>
                  </a:cubicBezTo>
                  <a:cubicBezTo>
                    <a:pt x="216" y="571"/>
                    <a:pt x="216" y="571"/>
                    <a:pt x="216" y="571"/>
                  </a:cubicBezTo>
                  <a:cubicBezTo>
                    <a:pt x="226" y="571"/>
                    <a:pt x="237" y="571"/>
                    <a:pt x="247" y="570"/>
                  </a:cubicBezTo>
                  <a:close/>
                  <a:moveTo>
                    <a:pt x="370" y="325"/>
                  </a:moveTo>
                  <a:cubicBezTo>
                    <a:pt x="372" y="327"/>
                    <a:pt x="376" y="329"/>
                    <a:pt x="378" y="330"/>
                  </a:cubicBezTo>
                  <a:cubicBezTo>
                    <a:pt x="403" y="348"/>
                    <a:pt x="417" y="377"/>
                    <a:pt x="417" y="412"/>
                  </a:cubicBezTo>
                  <a:cubicBezTo>
                    <a:pt x="417" y="442"/>
                    <a:pt x="406" y="502"/>
                    <a:pt x="318" y="532"/>
                  </a:cubicBezTo>
                  <a:cubicBezTo>
                    <a:pt x="323" y="542"/>
                    <a:pt x="327" y="552"/>
                    <a:pt x="330" y="558"/>
                  </a:cubicBezTo>
                  <a:cubicBezTo>
                    <a:pt x="332" y="557"/>
                    <a:pt x="335" y="557"/>
                    <a:pt x="336" y="556"/>
                  </a:cubicBezTo>
                  <a:cubicBezTo>
                    <a:pt x="339" y="556"/>
                    <a:pt x="339" y="556"/>
                    <a:pt x="339" y="556"/>
                  </a:cubicBezTo>
                  <a:cubicBezTo>
                    <a:pt x="341" y="558"/>
                    <a:pt x="341" y="558"/>
                    <a:pt x="341" y="558"/>
                  </a:cubicBezTo>
                  <a:cubicBezTo>
                    <a:pt x="373" y="596"/>
                    <a:pt x="397" y="656"/>
                    <a:pt x="405" y="713"/>
                  </a:cubicBezTo>
                  <a:cubicBezTo>
                    <a:pt x="405" y="713"/>
                    <a:pt x="408" y="741"/>
                    <a:pt x="408" y="751"/>
                  </a:cubicBezTo>
                  <a:cubicBezTo>
                    <a:pt x="408" y="752"/>
                    <a:pt x="408" y="752"/>
                    <a:pt x="408" y="752"/>
                  </a:cubicBezTo>
                  <a:cubicBezTo>
                    <a:pt x="408" y="753"/>
                    <a:pt x="408" y="753"/>
                    <a:pt x="408" y="754"/>
                  </a:cubicBezTo>
                  <a:cubicBezTo>
                    <a:pt x="408" y="755"/>
                    <a:pt x="408" y="755"/>
                    <a:pt x="408" y="755"/>
                  </a:cubicBezTo>
                  <a:cubicBezTo>
                    <a:pt x="408" y="763"/>
                    <a:pt x="405" y="774"/>
                    <a:pt x="391" y="779"/>
                  </a:cubicBezTo>
                  <a:cubicBezTo>
                    <a:pt x="391" y="786"/>
                    <a:pt x="391" y="786"/>
                    <a:pt x="391" y="786"/>
                  </a:cubicBezTo>
                  <a:cubicBezTo>
                    <a:pt x="497" y="786"/>
                    <a:pt x="497" y="786"/>
                    <a:pt x="497" y="786"/>
                  </a:cubicBezTo>
                  <a:cubicBezTo>
                    <a:pt x="497" y="779"/>
                    <a:pt x="497" y="779"/>
                    <a:pt x="497" y="779"/>
                  </a:cubicBezTo>
                  <a:cubicBezTo>
                    <a:pt x="488" y="776"/>
                    <a:pt x="469" y="766"/>
                    <a:pt x="461" y="734"/>
                  </a:cubicBezTo>
                  <a:cubicBezTo>
                    <a:pt x="460" y="729"/>
                    <a:pt x="460" y="729"/>
                    <a:pt x="460" y="729"/>
                  </a:cubicBezTo>
                  <a:cubicBezTo>
                    <a:pt x="454" y="704"/>
                    <a:pt x="450" y="691"/>
                    <a:pt x="446" y="678"/>
                  </a:cubicBezTo>
                  <a:cubicBezTo>
                    <a:pt x="436" y="646"/>
                    <a:pt x="414" y="588"/>
                    <a:pt x="378" y="547"/>
                  </a:cubicBezTo>
                  <a:cubicBezTo>
                    <a:pt x="374" y="543"/>
                    <a:pt x="374" y="543"/>
                    <a:pt x="374" y="543"/>
                  </a:cubicBezTo>
                  <a:cubicBezTo>
                    <a:pt x="379" y="540"/>
                    <a:pt x="379" y="540"/>
                    <a:pt x="379" y="540"/>
                  </a:cubicBezTo>
                  <a:cubicBezTo>
                    <a:pt x="381" y="540"/>
                    <a:pt x="382" y="539"/>
                    <a:pt x="383" y="539"/>
                  </a:cubicBezTo>
                  <a:cubicBezTo>
                    <a:pt x="383" y="539"/>
                    <a:pt x="384" y="538"/>
                    <a:pt x="385" y="538"/>
                  </a:cubicBezTo>
                  <a:cubicBezTo>
                    <a:pt x="440" y="510"/>
                    <a:pt x="470" y="465"/>
                    <a:pt x="470" y="412"/>
                  </a:cubicBezTo>
                  <a:cubicBezTo>
                    <a:pt x="471" y="372"/>
                    <a:pt x="448" y="332"/>
                    <a:pt x="414" y="309"/>
                  </a:cubicBezTo>
                  <a:cubicBezTo>
                    <a:pt x="400" y="299"/>
                    <a:pt x="380" y="289"/>
                    <a:pt x="359" y="285"/>
                  </a:cubicBezTo>
                  <a:cubicBezTo>
                    <a:pt x="366" y="300"/>
                    <a:pt x="369" y="316"/>
                    <a:pt x="370" y="325"/>
                  </a:cubicBezTo>
                  <a:close/>
                  <a:moveTo>
                    <a:pt x="295" y="237"/>
                  </a:moveTo>
                  <a:cubicBezTo>
                    <a:pt x="328" y="259"/>
                    <a:pt x="351" y="300"/>
                    <a:pt x="351" y="339"/>
                  </a:cubicBezTo>
                  <a:cubicBezTo>
                    <a:pt x="351" y="393"/>
                    <a:pt x="321" y="438"/>
                    <a:pt x="266" y="466"/>
                  </a:cubicBezTo>
                  <a:cubicBezTo>
                    <a:pt x="265" y="466"/>
                    <a:pt x="264" y="467"/>
                    <a:pt x="263" y="467"/>
                  </a:cubicBezTo>
                  <a:cubicBezTo>
                    <a:pt x="262" y="467"/>
                    <a:pt x="261" y="468"/>
                    <a:pt x="260" y="468"/>
                  </a:cubicBezTo>
                  <a:cubicBezTo>
                    <a:pt x="255" y="471"/>
                    <a:pt x="255" y="471"/>
                    <a:pt x="255" y="471"/>
                  </a:cubicBezTo>
                  <a:cubicBezTo>
                    <a:pt x="259" y="475"/>
                    <a:pt x="259" y="475"/>
                    <a:pt x="259" y="475"/>
                  </a:cubicBezTo>
                  <a:cubicBezTo>
                    <a:pt x="294" y="516"/>
                    <a:pt x="317" y="574"/>
                    <a:pt x="327" y="605"/>
                  </a:cubicBezTo>
                  <a:cubicBezTo>
                    <a:pt x="331" y="619"/>
                    <a:pt x="334" y="632"/>
                    <a:pt x="340" y="657"/>
                  </a:cubicBezTo>
                  <a:cubicBezTo>
                    <a:pt x="341" y="661"/>
                    <a:pt x="341" y="661"/>
                    <a:pt x="341" y="661"/>
                  </a:cubicBezTo>
                  <a:cubicBezTo>
                    <a:pt x="349" y="694"/>
                    <a:pt x="368" y="704"/>
                    <a:pt x="378" y="707"/>
                  </a:cubicBezTo>
                  <a:cubicBezTo>
                    <a:pt x="378" y="714"/>
                    <a:pt x="378" y="714"/>
                    <a:pt x="378" y="714"/>
                  </a:cubicBezTo>
                  <a:cubicBezTo>
                    <a:pt x="271" y="714"/>
                    <a:pt x="271" y="714"/>
                    <a:pt x="271" y="714"/>
                  </a:cubicBezTo>
                  <a:cubicBezTo>
                    <a:pt x="271" y="706"/>
                    <a:pt x="271" y="706"/>
                    <a:pt x="271" y="706"/>
                  </a:cubicBezTo>
                  <a:cubicBezTo>
                    <a:pt x="286" y="702"/>
                    <a:pt x="288" y="691"/>
                    <a:pt x="289" y="683"/>
                  </a:cubicBezTo>
                  <a:cubicBezTo>
                    <a:pt x="289" y="682"/>
                    <a:pt x="289" y="682"/>
                    <a:pt x="289" y="682"/>
                  </a:cubicBezTo>
                  <a:cubicBezTo>
                    <a:pt x="289" y="681"/>
                    <a:pt x="289" y="681"/>
                    <a:pt x="289" y="680"/>
                  </a:cubicBezTo>
                  <a:cubicBezTo>
                    <a:pt x="289" y="678"/>
                    <a:pt x="289" y="678"/>
                    <a:pt x="289" y="678"/>
                  </a:cubicBezTo>
                  <a:cubicBezTo>
                    <a:pt x="289" y="669"/>
                    <a:pt x="286" y="641"/>
                    <a:pt x="286" y="641"/>
                  </a:cubicBezTo>
                  <a:cubicBezTo>
                    <a:pt x="278" y="583"/>
                    <a:pt x="253" y="524"/>
                    <a:pt x="221" y="486"/>
                  </a:cubicBezTo>
                  <a:cubicBezTo>
                    <a:pt x="220" y="484"/>
                    <a:pt x="220" y="484"/>
                    <a:pt x="220" y="484"/>
                  </a:cubicBezTo>
                  <a:cubicBezTo>
                    <a:pt x="217" y="484"/>
                    <a:pt x="217" y="484"/>
                    <a:pt x="217" y="484"/>
                  </a:cubicBezTo>
                  <a:cubicBezTo>
                    <a:pt x="181" y="494"/>
                    <a:pt x="139" y="499"/>
                    <a:pt x="96" y="499"/>
                  </a:cubicBezTo>
                  <a:cubicBezTo>
                    <a:pt x="92" y="499"/>
                    <a:pt x="92" y="499"/>
                    <a:pt x="92" y="499"/>
                  </a:cubicBezTo>
                  <a:cubicBezTo>
                    <a:pt x="92" y="666"/>
                    <a:pt x="92" y="666"/>
                    <a:pt x="92" y="666"/>
                  </a:cubicBezTo>
                  <a:cubicBezTo>
                    <a:pt x="92" y="687"/>
                    <a:pt x="101" y="701"/>
                    <a:pt x="118" y="706"/>
                  </a:cubicBezTo>
                  <a:cubicBezTo>
                    <a:pt x="118" y="714"/>
                    <a:pt x="118" y="714"/>
                    <a:pt x="118" y="714"/>
                  </a:cubicBezTo>
                  <a:cubicBezTo>
                    <a:pt x="15" y="714"/>
                    <a:pt x="15" y="714"/>
                    <a:pt x="15" y="714"/>
                  </a:cubicBezTo>
                  <a:cubicBezTo>
                    <a:pt x="15" y="706"/>
                    <a:pt x="15" y="706"/>
                    <a:pt x="15" y="706"/>
                  </a:cubicBezTo>
                  <a:cubicBezTo>
                    <a:pt x="31" y="701"/>
                    <a:pt x="39" y="688"/>
                    <a:pt x="40" y="666"/>
                  </a:cubicBezTo>
                  <a:cubicBezTo>
                    <a:pt x="40" y="666"/>
                    <a:pt x="40" y="666"/>
                    <a:pt x="40" y="666"/>
                  </a:cubicBezTo>
                  <a:cubicBezTo>
                    <a:pt x="40" y="662"/>
                    <a:pt x="40" y="262"/>
                    <a:pt x="40" y="257"/>
                  </a:cubicBezTo>
                  <a:cubicBezTo>
                    <a:pt x="40" y="234"/>
                    <a:pt x="32" y="221"/>
                    <a:pt x="14" y="215"/>
                  </a:cubicBezTo>
                  <a:cubicBezTo>
                    <a:pt x="14" y="208"/>
                    <a:pt x="14" y="208"/>
                    <a:pt x="14" y="208"/>
                  </a:cubicBezTo>
                  <a:cubicBezTo>
                    <a:pt x="185" y="208"/>
                    <a:pt x="185" y="208"/>
                    <a:pt x="185" y="208"/>
                  </a:cubicBezTo>
                  <a:cubicBezTo>
                    <a:pt x="236" y="208"/>
                    <a:pt x="268" y="219"/>
                    <a:pt x="295" y="237"/>
                  </a:cubicBezTo>
                  <a:close/>
                  <a:moveTo>
                    <a:pt x="298" y="340"/>
                  </a:moveTo>
                  <a:cubicBezTo>
                    <a:pt x="298" y="305"/>
                    <a:pt x="284" y="276"/>
                    <a:pt x="259" y="258"/>
                  </a:cubicBezTo>
                  <a:cubicBezTo>
                    <a:pt x="239" y="245"/>
                    <a:pt x="215" y="238"/>
                    <a:pt x="183" y="237"/>
                  </a:cubicBezTo>
                  <a:cubicBezTo>
                    <a:pt x="92" y="237"/>
                    <a:pt x="92" y="237"/>
                    <a:pt x="92" y="237"/>
                  </a:cubicBezTo>
                  <a:cubicBezTo>
                    <a:pt x="92" y="474"/>
                    <a:pt x="92" y="474"/>
                    <a:pt x="92" y="474"/>
                  </a:cubicBezTo>
                  <a:cubicBezTo>
                    <a:pt x="97" y="474"/>
                    <a:pt x="97" y="474"/>
                    <a:pt x="97" y="474"/>
                  </a:cubicBezTo>
                  <a:cubicBezTo>
                    <a:pt x="278" y="471"/>
                    <a:pt x="298" y="379"/>
                    <a:pt x="298" y="340"/>
                  </a:cubicBezTo>
                  <a:close/>
                  <a:moveTo>
                    <a:pt x="109" y="49"/>
                  </a:moveTo>
                  <a:cubicBezTo>
                    <a:pt x="109" y="20"/>
                    <a:pt x="129" y="0"/>
                    <a:pt x="157" y="0"/>
                  </a:cubicBezTo>
                  <a:cubicBezTo>
                    <a:pt x="185" y="0"/>
                    <a:pt x="205" y="20"/>
                    <a:pt x="205" y="49"/>
                  </a:cubicBezTo>
                  <a:cubicBezTo>
                    <a:pt x="205" y="77"/>
                    <a:pt x="185" y="97"/>
                    <a:pt x="157" y="97"/>
                  </a:cubicBezTo>
                  <a:cubicBezTo>
                    <a:pt x="129" y="97"/>
                    <a:pt x="109" y="77"/>
                    <a:pt x="109" y="49"/>
                  </a:cubicBezTo>
                  <a:close/>
                  <a:moveTo>
                    <a:pt x="129" y="49"/>
                  </a:moveTo>
                  <a:cubicBezTo>
                    <a:pt x="129" y="69"/>
                    <a:pt x="140" y="81"/>
                    <a:pt x="157" y="81"/>
                  </a:cubicBezTo>
                  <a:cubicBezTo>
                    <a:pt x="175" y="81"/>
                    <a:pt x="185" y="69"/>
                    <a:pt x="185" y="49"/>
                  </a:cubicBezTo>
                  <a:cubicBezTo>
                    <a:pt x="185" y="28"/>
                    <a:pt x="175" y="16"/>
                    <a:pt x="157" y="16"/>
                  </a:cubicBezTo>
                  <a:cubicBezTo>
                    <a:pt x="140" y="16"/>
                    <a:pt x="129" y="28"/>
                    <a:pt x="129" y="49"/>
                  </a:cubicBezTo>
                  <a:close/>
                  <a:moveTo>
                    <a:pt x="310" y="80"/>
                  </a:moveTo>
                  <a:cubicBezTo>
                    <a:pt x="267" y="80"/>
                    <a:pt x="267" y="80"/>
                    <a:pt x="267" y="80"/>
                  </a:cubicBezTo>
                  <a:cubicBezTo>
                    <a:pt x="267" y="1"/>
                    <a:pt x="267" y="1"/>
                    <a:pt x="267" y="1"/>
                  </a:cubicBezTo>
                  <a:cubicBezTo>
                    <a:pt x="247" y="1"/>
                    <a:pt x="247" y="1"/>
                    <a:pt x="247" y="1"/>
                  </a:cubicBezTo>
                  <a:cubicBezTo>
                    <a:pt x="247" y="96"/>
                    <a:pt x="247" y="96"/>
                    <a:pt x="247" y="96"/>
                  </a:cubicBezTo>
                  <a:cubicBezTo>
                    <a:pt x="310" y="96"/>
                    <a:pt x="310" y="96"/>
                    <a:pt x="310" y="96"/>
                  </a:cubicBezTo>
                  <a:lnTo>
                    <a:pt x="310" y="80"/>
                  </a:lnTo>
                  <a:close/>
                  <a:moveTo>
                    <a:pt x="411" y="80"/>
                  </a:moveTo>
                  <a:cubicBezTo>
                    <a:pt x="367" y="80"/>
                    <a:pt x="367" y="80"/>
                    <a:pt x="367" y="80"/>
                  </a:cubicBezTo>
                  <a:cubicBezTo>
                    <a:pt x="367" y="1"/>
                    <a:pt x="367" y="1"/>
                    <a:pt x="367" y="1"/>
                  </a:cubicBezTo>
                  <a:cubicBezTo>
                    <a:pt x="348" y="1"/>
                    <a:pt x="348" y="1"/>
                    <a:pt x="348" y="1"/>
                  </a:cubicBezTo>
                  <a:cubicBezTo>
                    <a:pt x="348" y="96"/>
                    <a:pt x="348" y="96"/>
                    <a:pt x="348" y="96"/>
                  </a:cubicBezTo>
                  <a:cubicBezTo>
                    <a:pt x="411" y="96"/>
                    <a:pt x="411" y="96"/>
                    <a:pt x="411" y="96"/>
                  </a:cubicBezTo>
                  <a:lnTo>
                    <a:pt x="411" y="80"/>
                  </a:lnTo>
                  <a:close/>
                  <a:moveTo>
                    <a:pt x="23" y="96"/>
                  </a:moveTo>
                  <a:cubicBezTo>
                    <a:pt x="4" y="96"/>
                    <a:pt x="4" y="96"/>
                    <a:pt x="4" y="96"/>
                  </a:cubicBezTo>
                  <a:cubicBezTo>
                    <a:pt x="4" y="1"/>
                    <a:pt x="4" y="1"/>
                    <a:pt x="4" y="1"/>
                  </a:cubicBezTo>
                  <a:cubicBezTo>
                    <a:pt x="44" y="1"/>
                    <a:pt x="44" y="1"/>
                    <a:pt x="44" y="1"/>
                  </a:cubicBezTo>
                  <a:cubicBezTo>
                    <a:pt x="62" y="1"/>
                    <a:pt x="74" y="12"/>
                    <a:pt x="74" y="27"/>
                  </a:cubicBezTo>
                  <a:cubicBezTo>
                    <a:pt x="74" y="39"/>
                    <a:pt x="65" y="46"/>
                    <a:pt x="58" y="49"/>
                  </a:cubicBezTo>
                  <a:cubicBezTo>
                    <a:pt x="57" y="49"/>
                    <a:pt x="57" y="49"/>
                    <a:pt x="57" y="49"/>
                  </a:cubicBezTo>
                  <a:cubicBezTo>
                    <a:pt x="58" y="50"/>
                    <a:pt x="58" y="50"/>
                    <a:pt x="58" y="50"/>
                  </a:cubicBezTo>
                  <a:cubicBezTo>
                    <a:pt x="62" y="51"/>
                    <a:pt x="65" y="55"/>
                    <a:pt x="67" y="62"/>
                  </a:cubicBezTo>
                  <a:cubicBezTo>
                    <a:pt x="73" y="85"/>
                    <a:pt x="73" y="85"/>
                    <a:pt x="73" y="85"/>
                  </a:cubicBezTo>
                  <a:cubicBezTo>
                    <a:pt x="74" y="89"/>
                    <a:pt x="76" y="92"/>
                    <a:pt x="77" y="94"/>
                  </a:cubicBezTo>
                  <a:cubicBezTo>
                    <a:pt x="78" y="96"/>
                    <a:pt x="78" y="96"/>
                    <a:pt x="78" y="96"/>
                  </a:cubicBezTo>
                  <a:cubicBezTo>
                    <a:pt x="59" y="96"/>
                    <a:pt x="59" y="96"/>
                    <a:pt x="59" y="96"/>
                  </a:cubicBezTo>
                  <a:cubicBezTo>
                    <a:pt x="59" y="96"/>
                    <a:pt x="59" y="96"/>
                    <a:pt x="59" y="96"/>
                  </a:cubicBezTo>
                  <a:cubicBezTo>
                    <a:pt x="57" y="94"/>
                    <a:pt x="55" y="90"/>
                    <a:pt x="54" y="87"/>
                  </a:cubicBezTo>
                  <a:cubicBezTo>
                    <a:pt x="48" y="65"/>
                    <a:pt x="48" y="65"/>
                    <a:pt x="48" y="65"/>
                  </a:cubicBezTo>
                  <a:cubicBezTo>
                    <a:pt x="46" y="59"/>
                    <a:pt x="44" y="56"/>
                    <a:pt x="36" y="56"/>
                  </a:cubicBezTo>
                  <a:cubicBezTo>
                    <a:pt x="23" y="56"/>
                    <a:pt x="23" y="56"/>
                    <a:pt x="23" y="56"/>
                  </a:cubicBezTo>
                  <a:lnTo>
                    <a:pt x="23" y="96"/>
                  </a:lnTo>
                  <a:close/>
                  <a:moveTo>
                    <a:pt x="23" y="40"/>
                  </a:moveTo>
                  <a:cubicBezTo>
                    <a:pt x="41" y="40"/>
                    <a:pt x="41" y="40"/>
                    <a:pt x="41" y="40"/>
                  </a:cubicBezTo>
                  <a:cubicBezTo>
                    <a:pt x="50" y="40"/>
                    <a:pt x="54" y="36"/>
                    <a:pt x="54" y="29"/>
                  </a:cubicBezTo>
                  <a:cubicBezTo>
                    <a:pt x="54" y="21"/>
                    <a:pt x="50" y="17"/>
                    <a:pt x="41" y="17"/>
                  </a:cubicBezTo>
                  <a:cubicBezTo>
                    <a:pt x="23" y="17"/>
                    <a:pt x="23" y="17"/>
                    <a:pt x="23" y="17"/>
                  </a:cubicBezTo>
                  <a:lnTo>
                    <a:pt x="23" y="40"/>
                  </a:lnTo>
                  <a:close/>
                  <a:moveTo>
                    <a:pt x="477" y="81"/>
                  </a:moveTo>
                  <a:cubicBezTo>
                    <a:pt x="467" y="82"/>
                    <a:pt x="457" y="77"/>
                    <a:pt x="449" y="66"/>
                  </a:cubicBezTo>
                  <a:cubicBezTo>
                    <a:pt x="448" y="66"/>
                    <a:pt x="448" y="66"/>
                    <a:pt x="448" y="66"/>
                  </a:cubicBezTo>
                  <a:cubicBezTo>
                    <a:pt x="443" y="85"/>
                    <a:pt x="443" y="85"/>
                    <a:pt x="443" y="85"/>
                  </a:cubicBezTo>
                  <a:cubicBezTo>
                    <a:pt x="443" y="85"/>
                    <a:pt x="443" y="85"/>
                    <a:pt x="443" y="85"/>
                  </a:cubicBezTo>
                  <a:cubicBezTo>
                    <a:pt x="449" y="93"/>
                    <a:pt x="462" y="97"/>
                    <a:pt x="475" y="97"/>
                  </a:cubicBezTo>
                  <a:cubicBezTo>
                    <a:pt x="495" y="97"/>
                    <a:pt x="509" y="85"/>
                    <a:pt x="509" y="68"/>
                  </a:cubicBezTo>
                  <a:cubicBezTo>
                    <a:pt x="509" y="58"/>
                    <a:pt x="506" y="47"/>
                    <a:pt x="484" y="40"/>
                  </a:cubicBezTo>
                  <a:cubicBezTo>
                    <a:pt x="467" y="35"/>
                    <a:pt x="464" y="31"/>
                    <a:pt x="464" y="25"/>
                  </a:cubicBezTo>
                  <a:cubicBezTo>
                    <a:pt x="464" y="18"/>
                    <a:pt x="470" y="15"/>
                    <a:pt x="477" y="15"/>
                  </a:cubicBezTo>
                  <a:cubicBezTo>
                    <a:pt x="484" y="15"/>
                    <a:pt x="491" y="18"/>
                    <a:pt x="498" y="24"/>
                  </a:cubicBezTo>
                  <a:cubicBezTo>
                    <a:pt x="499" y="24"/>
                    <a:pt x="499" y="24"/>
                    <a:pt x="499" y="24"/>
                  </a:cubicBezTo>
                  <a:cubicBezTo>
                    <a:pt x="504" y="8"/>
                    <a:pt x="504" y="8"/>
                    <a:pt x="504" y="8"/>
                  </a:cubicBezTo>
                  <a:cubicBezTo>
                    <a:pt x="504" y="7"/>
                    <a:pt x="504" y="7"/>
                    <a:pt x="504" y="7"/>
                  </a:cubicBezTo>
                  <a:cubicBezTo>
                    <a:pt x="496" y="2"/>
                    <a:pt x="487" y="0"/>
                    <a:pt x="477" y="0"/>
                  </a:cubicBezTo>
                  <a:cubicBezTo>
                    <a:pt x="457" y="0"/>
                    <a:pt x="445" y="10"/>
                    <a:pt x="445" y="26"/>
                  </a:cubicBezTo>
                  <a:cubicBezTo>
                    <a:pt x="445" y="39"/>
                    <a:pt x="454" y="48"/>
                    <a:pt x="472" y="54"/>
                  </a:cubicBezTo>
                  <a:cubicBezTo>
                    <a:pt x="477" y="55"/>
                    <a:pt x="481" y="57"/>
                    <a:pt x="484" y="59"/>
                  </a:cubicBezTo>
                  <a:cubicBezTo>
                    <a:pt x="487" y="61"/>
                    <a:pt x="489" y="65"/>
                    <a:pt x="489" y="69"/>
                  </a:cubicBezTo>
                  <a:cubicBezTo>
                    <a:pt x="489" y="76"/>
                    <a:pt x="484" y="81"/>
                    <a:pt x="477"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800" kern="0">
                <a:solidFill>
                  <a:srgbClr val="000000"/>
                </a:solidFill>
              </a:endParaRPr>
            </a:p>
          </p:txBody>
        </p:sp>
      </p:grpSp>
    </p:spTree>
    <p:custDataLst>
      <p:tags r:id="rId1"/>
    </p:custDataLst>
    <p:extLst>
      <p:ext uri="{BB962C8B-B14F-4D97-AF65-F5344CB8AC3E}">
        <p14:creationId xmlns:p14="http://schemas.microsoft.com/office/powerpoint/2010/main" val="34899799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_SMR Closing slide">
    <p:bg>
      <p:bgPr>
        <a:solidFill>
          <a:schemeClr val="tx1">
            <a:alpha val="91000"/>
          </a:schemeClr>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B827994D-FC59-666C-AE4A-5801CB8A0C6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4343400"/>
          </a:xfrm>
          <a:prstGeom prst="rect">
            <a:avLst/>
          </a:prstGeom>
        </p:spPr>
      </p:pic>
      <p:sp>
        <p:nvSpPr>
          <p:cNvPr id="6" name="Rectangle 5">
            <a:extLst>
              <a:ext uri="{FF2B5EF4-FFF2-40B4-BE49-F238E27FC236}">
                <a16:creationId xmlns:a16="http://schemas.microsoft.com/office/drawing/2014/main" id="{10A0ACDC-5867-7087-A42B-AF9F4DD66485}"/>
              </a:ext>
            </a:extLst>
          </p:cNvPr>
          <p:cNvSpPr/>
          <p:nvPr userDrawn="1"/>
        </p:nvSpPr>
        <p:spPr>
          <a:xfrm>
            <a:off x="0" y="0"/>
            <a:ext cx="9144000" cy="4343400"/>
          </a:xfrm>
          <a:prstGeom prst="rect">
            <a:avLst/>
          </a:prstGeom>
          <a:solidFill>
            <a:schemeClr val="tx1">
              <a:lumMod val="8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Rectangle: Rounded Corners 2"/>
          <p:cNvSpPr/>
          <p:nvPr userDrawn="1"/>
        </p:nvSpPr>
        <p:spPr>
          <a:xfrm>
            <a:off x="3379334" y="2629601"/>
            <a:ext cx="2368732" cy="1504521"/>
          </a:xfrm>
          <a:prstGeom prst="roundRect">
            <a:avLst>
              <a:gd name="adj" fmla="val 1252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8" name="Picture 7" descr="A picture containing logo&#10;&#10;Description automatically generated">
            <a:extLst>
              <a:ext uri="{FF2B5EF4-FFF2-40B4-BE49-F238E27FC236}">
                <a16:creationId xmlns:a16="http://schemas.microsoft.com/office/drawing/2014/main" id="{4216676F-B01A-C645-A929-52F5A5522C4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457575" y="2741646"/>
            <a:ext cx="2228852" cy="1309939"/>
          </a:xfrm>
          <a:prstGeom prst="rect">
            <a:avLst/>
          </a:prstGeom>
        </p:spPr>
      </p:pic>
    </p:spTree>
    <p:extLst>
      <p:ext uri="{BB962C8B-B14F-4D97-AF65-F5344CB8AC3E}">
        <p14:creationId xmlns:p14="http://schemas.microsoft.com/office/powerpoint/2010/main" val="2940225827"/>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6_SMR Closing slide">
    <p:bg>
      <p:bgPr>
        <a:solidFill>
          <a:schemeClr val="tx1">
            <a:alpha val="91000"/>
          </a:schemeClr>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B827994D-FC59-666C-AE4A-5801CB8A0C6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4343400"/>
          </a:xfrm>
          <a:prstGeom prst="rect">
            <a:avLst/>
          </a:prstGeom>
        </p:spPr>
      </p:pic>
      <p:sp>
        <p:nvSpPr>
          <p:cNvPr id="3" name="Rectangle: Rounded Corners 2"/>
          <p:cNvSpPr/>
          <p:nvPr userDrawn="1"/>
        </p:nvSpPr>
        <p:spPr>
          <a:xfrm>
            <a:off x="3379334" y="2629601"/>
            <a:ext cx="2368732" cy="1504521"/>
          </a:xfrm>
          <a:prstGeom prst="roundRect">
            <a:avLst>
              <a:gd name="adj" fmla="val 1252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8" name="Picture 7" descr="A picture containing logo&#10;&#10;Description automatically generated">
            <a:extLst>
              <a:ext uri="{FF2B5EF4-FFF2-40B4-BE49-F238E27FC236}">
                <a16:creationId xmlns:a16="http://schemas.microsoft.com/office/drawing/2014/main" id="{4216676F-B01A-C645-A929-52F5A5522C4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457575" y="2741646"/>
            <a:ext cx="2228852" cy="1309939"/>
          </a:xfrm>
          <a:prstGeom prst="rect">
            <a:avLst/>
          </a:prstGeom>
        </p:spPr>
      </p:pic>
      <p:sp>
        <p:nvSpPr>
          <p:cNvPr id="6" name="Rectangle 5">
            <a:extLst>
              <a:ext uri="{FF2B5EF4-FFF2-40B4-BE49-F238E27FC236}">
                <a16:creationId xmlns:a16="http://schemas.microsoft.com/office/drawing/2014/main" id="{10A0ACDC-5867-7087-A42B-AF9F4DD66485}"/>
              </a:ext>
            </a:extLst>
          </p:cNvPr>
          <p:cNvSpPr/>
          <p:nvPr userDrawn="1"/>
        </p:nvSpPr>
        <p:spPr>
          <a:xfrm>
            <a:off x="0" y="0"/>
            <a:ext cx="9144000" cy="4343400"/>
          </a:xfrm>
          <a:prstGeom prst="rect">
            <a:avLst/>
          </a:prstGeom>
          <a:solidFill>
            <a:schemeClr val="tx1">
              <a:lumMod val="8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2794251919"/>
      </p:ext>
    </p:extLst>
  </p:cSld>
  <p:clrMapOvr>
    <a:masterClrMapping/>
  </p:clrMapOvr>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4_RR Text 1 White">
    <p:bg>
      <p:bgPr>
        <a:solidFill>
          <a:srgbClr val="EFEFF4"/>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userDrawn="1"/>
        </p:nvSpPr>
        <p:spPr>
          <a:xfrm>
            <a:off x="2274898" y="0"/>
            <a:ext cx="6869102"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60" tIns="45680" rIns="91360" bIns="45680" rtlCol="0" anchor="ctr"/>
          <a:lstStyle/>
          <a:p>
            <a:pPr algn="ctr"/>
            <a:endParaRPr lang="en-GB" sz="1800">
              <a:solidFill>
                <a:prstClr val="white"/>
              </a:solidFill>
            </a:endParaRPr>
          </a:p>
        </p:txBody>
      </p:sp>
      <p:sp>
        <p:nvSpPr>
          <p:cNvPr id="2" name="Title 1">
            <a:extLst>
              <a:ext uri="{FF2B5EF4-FFF2-40B4-BE49-F238E27FC236}">
                <a16:creationId xmlns:a16="http://schemas.microsoft.com/office/drawing/2014/main" id="{7F79DFE6-CFA5-477C-AEC5-887EEF30C7EC}"/>
              </a:ext>
            </a:extLst>
          </p:cNvPr>
          <p:cNvSpPr>
            <a:spLocks noGrp="1"/>
          </p:cNvSpPr>
          <p:nvPr>
            <p:ph type="title" hasCustomPrompt="1"/>
          </p:nvPr>
        </p:nvSpPr>
        <p:spPr>
          <a:xfrm>
            <a:off x="2971903" y="950436"/>
            <a:ext cx="5836835" cy="695484"/>
          </a:xfrm>
          <a:prstGeom prst="rect">
            <a:avLst/>
          </a:prstGeom>
        </p:spPr>
        <p:txBody>
          <a:bodyPr lIns="0" tIns="0" rIns="0" bIns="0" anchor="t">
            <a:normAutofit/>
          </a:bodyPr>
          <a:lstStyle>
            <a:lvl1pPr marL="0" indent="0">
              <a:buNone/>
              <a:defRPr sz="1800">
                <a:solidFill>
                  <a:srgbClr val="10069F"/>
                </a:solidFill>
                <a:latin typeface="RR Pioneer Bold" panose="020B0803050201040103" pitchFamily="34" charset="0"/>
              </a:defRPr>
            </a:lvl1pPr>
          </a:lstStyle>
          <a:p>
            <a:r>
              <a:rPr lang="en-US"/>
              <a:t>Intro text</a:t>
            </a: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8" y="908301"/>
            <a:ext cx="1786647" cy="955675"/>
          </a:xfrm>
          <a:prstGeom prst="rect">
            <a:avLst/>
          </a:prstGeom>
        </p:spPr>
        <p:txBody>
          <a:bodyPr>
            <a:noAutofit/>
          </a:bodyPr>
          <a:lstStyle>
            <a:lvl1pPr marL="0" indent="0" algn="l" defTabSz="685158" rtl="0" eaLnBrk="1" latinLnBrk="0" hangingPunct="1">
              <a:lnSpc>
                <a:spcPct val="90000"/>
              </a:lnSpc>
              <a:buFont typeface="Arial" panose="020B0604020202020204" pitchFamily="34" charset="0"/>
              <a:buNone/>
              <a:defRPr lang="en-GB" sz="1500" kern="1200" dirty="0">
                <a:solidFill>
                  <a:srgbClr val="006DFF"/>
                </a:solidFill>
                <a:latin typeface="RR Pioneer Bold" panose="020B0803050201040103" pitchFamily="34" charset="0"/>
                <a:ea typeface="+mn-ea"/>
                <a:cs typeface="Arial" panose="020B0604020202020204" pitchFamily="34" charset="0"/>
              </a:defRPr>
            </a:lvl1pPr>
            <a:lvl2pPr indent="0" algn="l" defTabSz="685158"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158"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158"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158"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lvl="0" indent="0" algn="l" defTabSz="685158" rtl="0" eaLnBrk="1" latinLnBrk="0" hangingPunct="1">
              <a:lnSpc>
                <a:spcPct val="90000"/>
              </a:lnSpc>
              <a:spcBef>
                <a:spcPts val="750"/>
              </a:spcBef>
              <a:buFont typeface="Arial" panose="020B0604020202020204" pitchFamily="34" charset="0"/>
              <a:buNone/>
            </a:pPr>
            <a:r>
              <a:rPr lang="en-US"/>
              <a:t>Text over one column</a:t>
            </a:r>
            <a:endParaRPr lang="en-GB"/>
          </a:p>
        </p:txBody>
      </p:sp>
      <p:sp>
        <p:nvSpPr>
          <p:cNvPr id="5" name="Text Placeholder 4">
            <a:extLst>
              <a:ext uri="{FF2B5EF4-FFF2-40B4-BE49-F238E27FC236}">
                <a16:creationId xmlns:a16="http://schemas.microsoft.com/office/drawing/2014/main" id="{AB3B9182-7B1B-4746-8146-EAC173E26B74}"/>
              </a:ext>
            </a:extLst>
          </p:cNvPr>
          <p:cNvSpPr>
            <a:spLocks noGrp="1"/>
          </p:cNvSpPr>
          <p:nvPr>
            <p:ph type="body" sz="quarter" idx="11"/>
          </p:nvPr>
        </p:nvSpPr>
        <p:spPr>
          <a:xfrm>
            <a:off x="2971903" y="1880836"/>
            <a:ext cx="5836835" cy="262572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a:extLst>
              <a:ext uri="{FF2B5EF4-FFF2-40B4-BE49-F238E27FC236}">
                <a16:creationId xmlns:a16="http://schemas.microsoft.com/office/drawing/2014/main" id="{B7B4EAEA-1787-2FD5-982C-354BC804CED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1440392" cy="972000"/>
          </a:xfrm>
          <a:prstGeom prst="rect">
            <a:avLst/>
          </a:prstGeom>
        </p:spPr>
      </p:pic>
    </p:spTree>
    <p:extLst>
      <p:ext uri="{BB962C8B-B14F-4D97-AF65-F5344CB8AC3E}">
        <p14:creationId xmlns:p14="http://schemas.microsoft.com/office/powerpoint/2010/main" val="10382732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85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3"/>
            <a:ext cx="6869102" cy="4611353"/>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a:extLst>
              <a:ext uri="{FF2B5EF4-FFF2-40B4-BE49-F238E27FC236}">
                <a16:creationId xmlns:a16="http://schemas.microsoft.com/office/drawing/2014/main" id="{7F79DFE6-CFA5-477C-AEC5-887EEF30C7EC}"/>
              </a:ext>
            </a:extLst>
          </p:cNvPr>
          <p:cNvSpPr>
            <a:spLocks noGrp="1"/>
          </p:cNvSpPr>
          <p:nvPr>
            <p:ph type="title" hasCustomPrompt="1"/>
          </p:nvPr>
        </p:nvSpPr>
        <p:spPr>
          <a:xfrm>
            <a:off x="2697380" y="532147"/>
            <a:ext cx="5836835" cy="695484"/>
          </a:xfrm>
          <a:prstGeom prst="rect">
            <a:avLst/>
          </a:prstGeom>
        </p:spPr>
        <p:txBody>
          <a:bodyPr lIns="0" tIns="0" rIns="0" bIns="0" anchor="t">
            <a:normAutofit/>
          </a:bodyPr>
          <a:lstStyle>
            <a:lvl1pPr marL="0" indent="0">
              <a:buNone/>
              <a:defRPr sz="1800" b="0">
                <a:solidFill>
                  <a:srgbClr val="4F98FF"/>
                </a:solidFill>
                <a:latin typeface="RR Pioneer Bold" panose="020B0803050201040103" pitchFamily="34" charset="0"/>
              </a:defRPr>
            </a:lvl1pPr>
          </a:lstStyle>
          <a:p>
            <a:r>
              <a:rPr lang="en-US"/>
              <a:t>Option two slide</a:t>
            </a: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5" y="956920"/>
            <a:ext cx="1786647" cy="955675"/>
          </a:xfrm>
          <a:prstGeom prst="rect">
            <a:avLst/>
          </a:prstGeom>
        </p:spPr>
        <p:txBody>
          <a:bodyPr>
            <a:noAutofit/>
          </a:bodyPr>
          <a:lstStyle>
            <a:lvl1pPr marL="0" indent="0" algn="l" defTabSz="514310" rtl="0" eaLnBrk="1" latinLnBrk="0" hangingPunct="1">
              <a:lnSpc>
                <a:spcPct val="90000"/>
              </a:lnSpc>
              <a:spcBef>
                <a:spcPts val="562"/>
              </a:spcBef>
              <a:buFont typeface="Arial" panose="020B0604020202020204" pitchFamily="34" charset="0"/>
              <a:buNone/>
              <a:defRPr lang="en-GB" sz="1125" kern="1200" dirty="0">
                <a:solidFill>
                  <a:srgbClr val="006DFF"/>
                </a:solidFill>
                <a:latin typeface="RR Pioneer Bold" panose="020B0803050201040103" pitchFamily="34" charset="0"/>
                <a:ea typeface="+mn-ea"/>
                <a:cs typeface="Arial" panose="020B0604020202020204" pitchFamily="34" charset="0"/>
              </a:defRPr>
            </a:lvl1pPr>
            <a:lvl2pPr indent="0" algn="l" defTabSz="514310"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2pPr>
            <a:lvl3pPr indent="0" algn="l" defTabSz="514310"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3pPr>
            <a:lvl4pPr indent="0" algn="l" defTabSz="514310"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4pPr>
            <a:lvl5pPr indent="0" algn="l" defTabSz="514310" rtl="0" eaLnBrk="1" latinLnBrk="0" hangingPunct="1">
              <a:lnSpc>
                <a:spcPct val="90000"/>
              </a:lnSpc>
              <a:buFont typeface="Arial" panose="020B0604020202020204" pitchFamily="34" charset="0"/>
              <a:buNone/>
              <a:defRPr lang="en-GB" sz="1125" kern="1200">
                <a:solidFill>
                  <a:schemeClr val="tx1"/>
                </a:solidFill>
                <a:latin typeface="Arial" panose="020B0604020202020204" pitchFamily="34" charset="0"/>
                <a:ea typeface="+mn-ea"/>
                <a:cs typeface="Arial" panose="020B0604020202020204" pitchFamily="34" charset="0"/>
              </a:defRPr>
            </a:lvl5pPr>
          </a:lstStyle>
          <a:p>
            <a:pPr marL="0" lvl="0" indent="0" algn="l" defTabSz="514310" rtl="0" eaLnBrk="1" latinLnBrk="0" hangingPunct="1">
              <a:lnSpc>
                <a:spcPct val="90000"/>
              </a:lnSpc>
              <a:spcBef>
                <a:spcPts val="562"/>
              </a:spcBef>
              <a:buFont typeface="Arial" panose="020B0604020202020204" pitchFamily="34" charset="0"/>
              <a:buNone/>
            </a:pPr>
            <a:r>
              <a:rPr lang="en-GB"/>
              <a:t>Sidebar headings are RR Pioneer bold 15pt (Cobalt)</a:t>
            </a:r>
          </a:p>
        </p:txBody>
      </p:sp>
      <p:sp>
        <p:nvSpPr>
          <p:cNvPr id="5" name="Text Placeholder 4">
            <a:extLst>
              <a:ext uri="{FF2B5EF4-FFF2-40B4-BE49-F238E27FC236}">
                <a16:creationId xmlns:a16="http://schemas.microsoft.com/office/drawing/2014/main" id="{AB3B9182-7B1B-4746-8146-EAC173E26B74}"/>
              </a:ext>
            </a:extLst>
          </p:cNvPr>
          <p:cNvSpPr>
            <a:spLocks noGrp="1"/>
          </p:cNvSpPr>
          <p:nvPr>
            <p:ph type="body" sz="quarter" idx="11"/>
          </p:nvPr>
        </p:nvSpPr>
        <p:spPr>
          <a:xfrm>
            <a:off x="2697380" y="1462530"/>
            <a:ext cx="5836835" cy="2625725"/>
          </a:xfrm>
          <a:prstGeom prst="rect">
            <a:avLst/>
          </a:prstGeom>
        </p:spPr>
        <p:txBody>
          <a:bodyPr>
            <a:normAutofit/>
          </a:bodyPr>
          <a:lstStyle>
            <a:lvl1pPr>
              <a:buClr>
                <a:srgbClr val="4F98FF"/>
              </a:buClr>
              <a:defRPr sz="1500">
                <a:solidFill>
                  <a:srgbClr val="10069F"/>
                </a:solidFill>
              </a:defRPr>
            </a:lvl1pPr>
            <a:lvl2pPr>
              <a:buClr>
                <a:srgbClr val="4F98FF"/>
              </a:buClr>
              <a:defRPr sz="1350">
                <a:solidFill>
                  <a:srgbClr val="10069F"/>
                </a:solidFill>
              </a:defRPr>
            </a:lvl2pPr>
            <a:lvl3pPr>
              <a:buClr>
                <a:srgbClr val="4F98FF"/>
              </a:buClr>
              <a:defRPr sz="1350">
                <a:solidFill>
                  <a:srgbClr val="10069F"/>
                </a:solidFill>
              </a:defRPr>
            </a:lvl3pPr>
            <a:lvl4pPr>
              <a:buClr>
                <a:srgbClr val="4F98FF"/>
              </a:buClr>
              <a:defRPr sz="900">
                <a:solidFill>
                  <a:srgbClr val="10069F"/>
                </a:solidFill>
              </a:defRPr>
            </a:lvl4pPr>
            <a:lvl5pPr>
              <a:buClr>
                <a:srgbClr val="4F98FF"/>
              </a:buClr>
              <a:defRPr sz="900">
                <a:solidFill>
                  <a:srgbClr val="10069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2" name="Group 11"/>
          <p:cNvGrpSpPr/>
          <p:nvPr userDrawn="1"/>
        </p:nvGrpSpPr>
        <p:grpSpPr>
          <a:xfrm>
            <a:off x="111456" y="4719224"/>
            <a:ext cx="8959483" cy="318611"/>
            <a:chOff x="111454" y="4719221"/>
            <a:chExt cx="8959483" cy="318611"/>
          </a:xfrm>
        </p:grpSpPr>
        <p:pic>
          <p:nvPicPr>
            <p:cNvPr id="13" name="Picture 12"/>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41637" y="4719221"/>
              <a:ext cx="5829300" cy="316230"/>
            </a:xfrm>
            <a:prstGeom prst="rect">
              <a:avLst/>
            </a:prstGeom>
          </p:spPr>
        </p:pic>
        <p:pic>
          <p:nvPicPr>
            <p:cNvPr id="14" name="Picture 13"/>
            <p:cNvPicPr/>
            <p:nvPr userDrawn="1"/>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b="-902"/>
            <a:stretch/>
          </p:blipFill>
          <p:spPr>
            <a:xfrm>
              <a:off x="111454" y="4721602"/>
              <a:ext cx="4249409" cy="316230"/>
            </a:xfrm>
            <a:prstGeom prst="rect">
              <a:avLst/>
            </a:prstGeom>
          </p:spPr>
        </p:pic>
      </p:grpSp>
      <p:pic>
        <p:nvPicPr>
          <p:cNvPr id="16" name="Picture 15">
            <a:extLst>
              <a:ext uri="{FF2B5EF4-FFF2-40B4-BE49-F238E27FC236}">
                <a16:creationId xmlns:a16="http://schemas.microsoft.com/office/drawing/2014/main" id="{29EDA526-0F19-B84E-97D5-3FDD2889000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46179" y="4172069"/>
            <a:ext cx="1820545" cy="443865"/>
          </a:xfrm>
          <a:prstGeom prst="rect">
            <a:avLst/>
          </a:prstGeom>
        </p:spPr>
      </p:pic>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750">
                <a:solidFill>
                  <a:srgbClr val="666666"/>
                </a:solidFill>
              </a:defRPr>
            </a:lvl1pPr>
          </a:lstStyle>
          <a:p>
            <a:pPr lvl="0"/>
            <a:r>
              <a:rPr lang="en-US"/>
              <a:t>RR pioneer 10</a:t>
            </a:r>
          </a:p>
        </p:txBody>
      </p:sp>
      <p:sp>
        <p:nvSpPr>
          <p:cNvPr id="18" name="Footer Placeholder 4">
            <a:extLst>
              <a:ext uri="{FF2B5EF4-FFF2-40B4-BE49-F238E27FC236}">
                <a16:creationId xmlns:a16="http://schemas.microsoft.com/office/drawing/2014/main" id="{ABD1E8E5-09D9-A94A-A9BB-6C22E1D2267D}"/>
              </a:ext>
            </a:extLst>
          </p:cNvPr>
          <p:cNvSpPr>
            <a:spLocks noGrp="1"/>
          </p:cNvSpPr>
          <p:nvPr>
            <p:ph type="ftr" sz="quarter" idx="43"/>
          </p:nvPr>
        </p:nvSpPr>
        <p:spPr>
          <a:xfrm>
            <a:off x="400416" y="4685744"/>
            <a:ext cx="1778656" cy="288000"/>
          </a:xfrm>
          <a:prstGeom prst="rect">
            <a:avLst/>
          </a:prstGeom>
        </p:spPr>
        <p:txBody>
          <a:bodyPr/>
          <a:lstStyle>
            <a:lvl1pPr>
              <a:defRPr sz="525">
                <a:solidFill>
                  <a:schemeClr val="bg1"/>
                </a:solidFill>
              </a:defRPr>
            </a:lvl1pPr>
          </a:lstStyle>
          <a:p>
            <a:r>
              <a:rPr lang="en-GB"/>
              <a:t>Private | © 2021 Rolls-Royce SMR | Not Subject to Export Control </a:t>
            </a:r>
          </a:p>
        </p:txBody>
      </p:sp>
      <p:pic>
        <p:nvPicPr>
          <p:cNvPr id="19" name="Picture 18">
            <a:extLst>
              <a:ext uri="{FF2B5EF4-FFF2-40B4-BE49-F238E27FC236}">
                <a16:creationId xmlns:a16="http://schemas.microsoft.com/office/drawing/2014/main" id="{BD839553-BE28-4720-86CB-CF4938DED63A}"/>
              </a:ext>
            </a:extLst>
          </p:cNvPr>
          <p:cNvPicPr>
            <a:picLocks noChangeAspect="1"/>
          </p:cNvPicPr>
          <p:nvPr userDrawn="1"/>
        </p:nvPicPr>
        <p:blipFill>
          <a:blip r:embed="rId5" cstate="print">
            <a:alphaModFix/>
            <a:extLst>
              <a:ext uri="{28A0092B-C50C-407E-A947-70E740481C1C}">
                <a14:useLocalDpi xmlns:a14="http://schemas.microsoft.com/office/drawing/2010/main"/>
              </a:ext>
            </a:extLst>
          </a:blip>
          <a:srcRect/>
          <a:stretch/>
        </p:blipFill>
        <p:spPr>
          <a:xfrm>
            <a:off x="105773" y="105527"/>
            <a:ext cx="1123200" cy="702000"/>
          </a:xfrm>
          <a:prstGeom prst="rect">
            <a:avLst/>
          </a:prstGeom>
        </p:spPr>
      </p:pic>
    </p:spTree>
    <p:extLst>
      <p:ext uri="{BB962C8B-B14F-4D97-AF65-F5344CB8AC3E}">
        <p14:creationId xmlns:p14="http://schemas.microsoft.com/office/powerpoint/2010/main" val="4192431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MR Closing slide">
    <p:bg>
      <p:bgPr>
        <a:solidFill>
          <a:schemeClr val="tx1">
            <a:alpha val="91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2F274B-2DDA-4CAF-8A23-FDB3D7C3207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4621324"/>
          </a:xfrm>
          <a:prstGeom prst="rect">
            <a:avLst/>
          </a:prstGeom>
        </p:spPr>
      </p:pic>
      <p:sp>
        <p:nvSpPr>
          <p:cNvPr id="3" name="Rectangle: Rounded Corners 2"/>
          <p:cNvSpPr/>
          <p:nvPr userDrawn="1"/>
        </p:nvSpPr>
        <p:spPr>
          <a:xfrm>
            <a:off x="3384000" y="1764000"/>
            <a:ext cx="2376000" cy="1504521"/>
          </a:xfrm>
          <a:prstGeom prst="roundRect">
            <a:avLst>
              <a:gd name="adj" fmla="val 1252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logo&#10;&#10;Description automatically generated">
            <a:extLst>
              <a:ext uri="{FF2B5EF4-FFF2-40B4-BE49-F238E27FC236}">
                <a16:creationId xmlns:a16="http://schemas.microsoft.com/office/drawing/2014/main" id="{4216676F-B01A-C645-A929-52F5A5522C4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457574" y="1855820"/>
            <a:ext cx="2228852" cy="1309939"/>
          </a:xfrm>
          <a:prstGeom prst="rect">
            <a:avLst/>
          </a:prstGeom>
        </p:spPr>
      </p:pic>
      <p:cxnSp>
        <p:nvCxnSpPr>
          <p:cNvPr id="5" name="Straight Connector 4">
            <a:extLst>
              <a:ext uri="{FF2B5EF4-FFF2-40B4-BE49-F238E27FC236}">
                <a16:creationId xmlns:a16="http://schemas.microsoft.com/office/drawing/2014/main" id="{1EA45508-8C6D-62C0-DC74-447E2B593D20}"/>
              </a:ext>
            </a:extLst>
          </p:cNvPr>
          <p:cNvCxnSpPr>
            <a:cxnSpLocks/>
          </p:cNvCxnSpPr>
          <p:nvPr userDrawn="1"/>
        </p:nvCxnSpPr>
        <p:spPr>
          <a:xfrm>
            <a:off x="0" y="0"/>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6656293"/>
      </p:ext>
    </p:extLst>
  </p:cSld>
  <p:clrMapOvr>
    <a:masterClrMapping/>
  </p:clrMapOvr>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84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1"/>
            <a:ext cx="6869102" cy="4685744"/>
          </a:xfrm>
          <a:prstGeom prst="rect">
            <a:avLst/>
          </a:prstGeom>
          <a:solidFill>
            <a:srgbClr val="100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a:extLst>
              <a:ext uri="{FF2B5EF4-FFF2-40B4-BE49-F238E27FC236}">
                <a16:creationId xmlns:a16="http://schemas.microsoft.com/office/drawing/2014/main" id="{7F79DFE6-CFA5-477C-AEC5-887EEF30C7EC}"/>
              </a:ext>
            </a:extLst>
          </p:cNvPr>
          <p:cNvSpPr>
            <a:spLocks noGrp="1"/>
          </p:cNvSpPr>
          <p:nvPr>
            <p:ph type="title" hasCustomPrompt="1"/>
          </p:nvPr>
        </p:nvSpPr>
        <p:spPr>
          <a:xfrm>
            <a:off x="2697380" y="532147"/>
            <a:ext cx="5836835" cy="695484"/>
          </a:xfrm>
          <a:prstGeom prst="rect">
            <a:avLst/>
          </a:prstGeom>
        </p:spPr>
        <p:txBody>
          <a:bodyPr lIns="0" tIns="0" rIns="0" bIns="0" anchor="t">
            <a:normAutofit/>
          </a:bodyPr>
          <a:lstStyle>
            <a:lvl1pPr marL="0" indent="0">
              <a:buNone/>
              <a:defRPr sz="1800" b="0">
                <a:solidFill>
                  <a:schemeClr val="tx1"/>
                </a:solidFill>
                <a:latin typeface="RR Pioneer Bold" panose="020B0803050201040103" pitchFamily="34" charset="0"/>
              </a:defRPr>
            </a:lvl1pPr>
          </a:lstStyle>
          <a:p>
            <a:r>
              <a:rPr lang="en-US"/>
              <a:t>Option three slide</a:t>
            </a: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5" y="956920"/>
            <a:ext cx="1786647" cy="955675"/>
          </a:xfrm>
          <a:prstGeom prst="rect">
            <a:avLst/>
          </a:prstGeom>
        </p:spPr>
        <p:txBody>
          <a:bodyPr>
            <a:noAutofit/>
          </a:bodyPr>
          <a:lstStyle>
            <a:lvl1pPr marL="0" indent="0" algn="l" defTabSz="514310" rtl="0" eaLnBrk="1" latinLnBrk="0" hangingPunct="1">
              <a:lnSpc>
                <a:spcPct val="90000"/>
              </a:lnSpc>
              <a:spcBef>
                <a:spcPts val="562"/>
              </a:spcBef>
              <a:buFont typeface="Arial" panose="020B0604020202020204" pitchFamily="34" charset="0"/>
              <a:buNone/>
              <a:defRPr lang="en-GB" sz="1125" kern="1200" dirty="0">
                <a:solidFill>
                  <a:srgbClr val="006DFF"/>
                </a:solidFill>
                <a:latin typeface="RR Pioneer Bold" panose="020B0803050201040103" pitchFamily="34" charset="0"/>
                <a:ea typeface="+mn-ea"/>
                <a:cs typeface="Arial" panose="020B0604020202020204" pitchFamily="34" charset="0"/>
              </a:defRPr>
            </a:lvl1pPr>
            <a:lvl2pPr indent="0" algn="l" defTabSz="514310"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2pPr>
            <a:lvl3pPr indent="0" algn="l" defTabSz="514310"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3pPr>
            <a:lvl4pPr indent="0" algn="l" defTabSz="514310"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4pPr>
            <a:lvl5pPr indent="0" algn="l" defTabSz="514310" rtl="0" eaLnBrk="1" latinLnBrk="0" hangingPunct="1">
              <a:lnSpc>
                <a:spcPct val="90000"/>
              </a:lnSpc>
              <a:buFont typeface="Arial" panose="020B0604020202020204" pitchFamily="34" charset="0"/>
              <a:buNone/>
              <a:defRPr lang="en-GB" sz="1125" kern="1200">
                <a:solidFill>
                  <a:schemeClr val="tx1"/>
                </a:solidFill>
                <a:latin typeface="Arial" panose="020B0604020202020204" pitchFamily="34" charset="0"/>
                <a:ea typeface="+mn-ea"/>
                <a:cs typeface="Arial" panose="020B0604020202020204" pitchFamily="34" charset="0"/>
              </a:defRPr>
            </a:lvl5pPr>
          </a:lstStyle>
          <a:p>
            <a:pPr marL="0" lvl="0" indent="0" algn="l" defTabSz="514310" rtl="0" eaLnBrk="1" latinLnBrk="0" hangingPunct="1">
              <a:lnSpc>
                <a:spcPct val="90000"/>
              </a:lnSpc>
              <a:spcBef>
                <a:spcPts val="562"/>
              </a:spcBef>
              <a:buFont typeface="Arial" panose="020B0604020202020204" pitchFamily="34" charset="0"/>
              <a:buNone/>
            </a:pPr>
            <a:r>
              <a:rPr lang="en-GB"/>
              <a:t>Sidebar headings are RR Pioneer bold 15pt (Cobalt)</a:t>
            </a:r>
          </a:p>
        </p:txBody>
      </p:sp>
      <p:sp>
        <p:nvSpPr>
          <p:cNvPr id="5" name="Text Placeholder 4">
            <a:extLst>
              <a:ext uri="{FF2B5EF4-FFF2-40B4-BE49-F238E27FC236}">
                <a16:creationId xmlns:a16="http://schemas.microsoft.com/office/drawing/2014/main" id="{AB3B9182-7B1B-4746-8146-EAC173E26B74}"/>
              </a:ext>
            </a:extLst>
          </p:cNvPr>
          <p:cNvSpPr>
            <a:spLocks noGrp="1"/>
          </p:cNvSpPr>
          <p:nvPr>
            <p:ph type="body" sz="quarter" idx="11"/>
          </p:nvPr>
        </p:nvSpPr>
        <p:spPr>
          <a:xfrm>
            <a:off x="2697380" y="1462530"/>
            <a:ext cx="5836835" cy="2625725"/>
          </a:xfrm>
          <a:prstGeom prst="rect">
            <a:avLst/>
          </a:prstGeom>
        </p:spPr>
        <p:txBody>
          <a:bodyPr>
            <a:normAutofit/>
          </a:bodyPr>
          <a:lstStyle>
            <a:lvl1pPr>
              <a:buClr>
                <a:schemeClr val="tx1"/>
              </a:buClr>
              <a:defRPr sz="1500">
                <a:solidFill>
                  <a:schemeClr val="tx1"/>
                </a:solidFill>
              </a:defRPr>
            </a:lvl1pPr>
            <a:lvl2pPr>
              <a:buClr>
                <a:schemeClr val="tx1"/>
              </a:buClr>
              <a:defRPr sz="1350">
                <a:solidFill>
                  <a:schemeClr val="tx1"/>
                </a:solidFill>
              </a:defRPr>
            </a:lvl2pPr>
            <a:lvl3pPr>
              <a:buClr>
                <a:schemeClr val="tx1"/>
              </a:buClr>
              <a:defRPr sz="1350">
                <a:solidFill>
                  <a:schemeClr val="tx1"/>
                </a:solidFill>
              </a:defRPr>
            </a:lvl3pPr>
            <a:lvl4pPr>
              <a:buClr>
                <a:schemeClr val="tx1"/>
              </a:buClr>
              <a:defRPr sz="900">
                <a:solidFill>
                  <a:schemeClr val="tx1"/>
                </a:solidFill>
              </a:defRPr>
            </a:lvl4pPr>
            <a:lvl5pPr>
              <a:buClr>
                <a:schemeClr val="tx1"/>
              </a:buClr>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2" name="Group 11"/>
          <p:cNvGrpSpPr/>
          <p:nvPr userDrawn="1"/>
        </p:nvGrpSpPr>
        <p:grpSpPr>
          <a:xfrm>
            <a:off x="111456" y="4719224"/>
            <a:ext cx="8959483" cy="318611"/>
            <a:chOff x="111454" y="4719221"/>
            <a:chExt cx="8959483" cy="318611"/>
          </a:xfrm>
        </p:grpSpPr>
        <p:pic>
          <p:nvPicPr>
            <p:cNvPr id="13" name="Picture 12"/>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41637" y="4719221"/>
              <a:ext cx="5829300" cy="316230"/>
            </a:xfrm>
            <a:prstGeom prst="rect">
              <a:avLst/>
            </a:prstGeom>
          </p:spPr>
        </p:pic>
        <p:pic>
          <p:nvPicPr>
            <p:cNvPr id="14" name="Picture 13"/>
            <p:cNvPicPr/>
            <p:nvPr userDrawn="1"/>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b="-902"/>
            <a:stretch/>
          </p:blipFill>
          <p:spPr>
            <a:xfrm>
              <a:off x="111454" y="4721602"/>
              <a:ext cx="4249409" cy="316230"/>
            </a:xfrm>
            <a:prstGeom prst="rect">
              <a:avLst/>
            </a:prstGeom>
          </p:spPr>
        </p:pic>
      </p:grpSp>
      <p:pic>
        <p:nvPicPr>
          <p:cNvPr id="16" name="Picture 15">
            <a:extLst>
              <a:ext uri="{FF2B5EF4-FFF2-40B4-BE49-F238E27FC236}">
                <a16:creationId xmlns:a16="http://schemas.microsoft.com/office/drawing/2014/main" id="{29EDA526-0F19-B84E-97D5-3FDD2889000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46179" y="4172069"/>
            <a:ext cx="1820545" cy="443865"/>
          </a:xfrm>
          <a:prstGeom prst="rect">
            <a:avLst/>
          </a:prstGeom>
        </p:spPr>
      </p:pic>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750">
                <a:solidFill>
                  <a:srgbClr val="666666"/>
                </a:solidFill>
              </a:defRPr>
            </a:lvl1pPr>
          </a:lstStyle>
          <a:p>
            <a:pPr lvl="0"/>
            <a:r>
              <a:rPr lang="en-US"/>
              <a:t>RR pioneer 10</a:t>
            </a:r>
          </a:p>
        </p:txBody>
      </p:sp>
      <p:sp>
        <p:nvSpPr>
          <p:cNvPr id="18" name="Footer Placeholder 4">
            <a:extLst>
              <a:ext uri="{FF2B5EF4-FFF2-40B4-BE49-F238E27FC236}">
                <a16:creationId xmlns:a16="http://schemas.microsoft.com/office/drawing/2014/main" id="{ABD1E8E5-09D9-A94A-A9BB-6C22E1D2267D}"/>
              </a:ext>
            </a:extLst>
          </p:cNvPr>
          <p:cNvSpPr>
            <a:spLocks noGrp="1"/>
          </p:cNvSpPr>
          <p:nvPr>
            <p:ph type="ftr" sz="quarter" idx="43"/>
          </p:nvPr>
        </p:nvSpPr>
        <p:spPr>
          <a:xfrm>
            <a:off x="400416" y="4685744"/>
            <a:ext cx="1778656" cy="288000"/>
          </a:xfrm>
          <a:prstGeom prst="rect">
            <a:avLst/>
          </a:prstGeom>
        </p:spPr>
        <p:txBody>
          <a:bodyPr/>
          <a:lstStyle>
            <a:lvl1pPr>
              <a:defRPr sz="525">
                <a:solidFill>
                  <a:schemeClr val="bg1"/>
                </a:solidFill>
              </a:defRPr>
            </a:lvl1pPr>
          </a:lstStyle>
          <a:p>
            <a:r>
              <a:rPr lang="en-GB"/>
              <a:t>Private | © 2021 Rolls-Royce SMR | Not Subject to Export Control </a:t>
            </a:r>
          </a:p>
        </p:txBody>
      </p:sp>
      <p:pic>
        <p:nvPicPr>
          <p:cNvPr id="19" name="Picture 18">
            <a:extLst>
              <a:ext uri="{FF2B5EF4-FFF2-40B4-BE49-F238E27FC236}">
                <a16:creationId xmlns:a16="http://schemas.microsoft.com/office/drawing/2014/main" id="{E4D2E982-9645-4672-9F51-D77280ACFF7A}"/>
              </a:ext>
            </a:extLst>
          </p:cNvPr>
          <p:cNvPicPr>
            <a:picLocks noChangeAspect="1"/>
          </p:cNvPicPr>
          <p:nvPr userDrawn="1"/>
        </p:nvPicPr>
        <p:blipFill>
          <a:blip r:embed="rId5" cstate="print">
            <a:alphaModFix/>
            <a:extLst>
              <a:ext uri="{28A0092B-C50C-407E-A947-70E740481C1C}">
                <a14:useLocalDpi xmlns:a14="http://schemas.microsoft.com/office/drawing/2010/main"/>
              </a:ext>
            </a:extLst>
          </a:blip>
          <a:srcRect/>
          <a:stretch/>
        </p:blipFill>
        <p:spPr>
          <a:xfrm>
            <a:off x="105773" y="105527"/>
            <a:ext cx="1123200" cy="702000"/>
          </a:xfrm>
          <a:prstGeom prst="rect">
            <a:avLst/>
          </a:prstGeom>
        </p:spPr>
      </p:pic>
    </p:spTree>
    <p:extLst>
      <p:ext uri="{BB962C8B-B14F-4D97-AF65-F5344CB8AC3E}">
        <p14:creationId xmlns:p14="http://schemas.microsoft.com/office/powerpoint/2010/main" val="24975106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83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0"/>
            <a:ext cx="6869102" cy="5143500"/>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a:extLst>
              <a:ext uri="{FF2B5EF4-FFF2-40B4-BE49-F238E27FC236}">
                <a16:creationId xmlns:a16="http://schemas.microsoft.com/office/drawing/2014/main" id="{7F79DFE6-CFA5-477C-AEC5-887EEF30C7EC}"/>
              </a:ext>
            </a:extLst>
          </p:cNvPr>
          <p:cNvSpPr>
            <a:spLocks noGrp="1"/>
          </p:cNvSpPr>
          <p:nvPr>
            <p:ph type="title" hasCustomPrompt="1"/>
          </p:nvPr>
        </p:nvSpPr>
        <p:spPr>
          <a:xfrm>
            <a:off x="2697380" y="532147"/>
            <a:ext cx="5836835" cy="695484"/>
          </a:xfrm>
          <a:prstGeom prst="rect">
            <a:avLst/>
          </a:prstGeom>
        </p:spPr>
        <p:txBody>
          <a:bodyPr lIns="0" tIns="0" rIns="0" bIns="0" anchor="t">
            <a:normAutofit/>
          </a:bodyPr>
          <a:lstStyle>
            <a:lvl1pPr marL="0" indent="0">
              <a:buNone/>
              <a:defRPr sz="1800" b="0">
                <a:solidFill>
                  <a:srgbClr val="4F98FF"/>
                </a:solidFill>
                <a:latin typeface="RR Pioneer Bold" panose="020B0803050201040103" pitchFamily="34" charset="0"/>
              </a:defRPr>
            </a:lvl1pPr>
          </a:lstStyle>
          <a:p>
            <a:r>
              <a:rPr lang="en-US"/>
              <a:t>Box option</a:t>
            </a: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5" y="956920"/>
            <a:ext cx="1786647" cy="955675"/>
          </a:xfrm>
          <a:prstGeom prst="rect">
            <a:avLst/>
          </a:prstGeom>
        </p:spPr>
        <p:txBody>
          <a:bodyPr>
            <a:noAutofit/>
          </a:bodyPr>
          <a:lstStyle>
            <a:lvl1pPr marL="0" indent="0" algn="l" defTabSz="514310" rtl="0" eaLnBrk="1" latinLnBrk="0" hangingPunct="1">
              <a:lnSpc>
                <a:spcPct val="90000"/>
              </a:lnSpc>
              <a:spcBef>
                <a:spcPts val="562"/>
              </a:spcBef>
              <a:buFont typeface="Arial" panose="020B0604020202020204" pitchFamily="34" charset="0"/>
              <a:buNone/>
              <a:defRPr lang="en-GB" sz="1125" kern="1200" dirty="0">
                <a:solidFill>
                  <a:srgbClr val="006DFF"/>
                </a:solidFill>
                <a:latin typeface="RR Pioneer Bold" panose="020B0803050201040103" pitchFamily="34" charset="0"/>
                <a:ea typeface="+mn-ea"/>
                <a:cs typeface="Arial" panose="020B0604020202020204" pitchFamily="34" charset="0"/>
              </a:defRPr>
            </a:lvl1pPr>
            <a:lvl2pPr indent="0" algn="l" defTabSz="514310"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2pPr>
            <a:lvl3pPr indent="0" algn="l" defTabSz="514310"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3pPr>
            <a:lvl4pPr indent="0" algn="l" defTabSz="514310"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4pPr>
            <a:lvl5pPr indent="0" algn="l" defTabSz="514310" rtl="0" eaLnBrk="1" latinLnBrk="0" hangingPunct="1">
              <a:lnSpc>
                <a:spcPct val="90000"/>
              </a:lnSpc>
              <a:buFont typeface="Arial" panose="020B0604020202020204" pitchFamily="34" charset="0"/>
              <a:buNone/>
              <a:defRPr lang="en-GB" sz="1125" kern="1200">
                <a:solidFill>
                  <a:schemeClr val="tx1"/>
                </a:solidFill>
                <a:latin typeface="Arial" panose="020B0604020202020204" pitchFamily="34" charset="0"/>
                <a:ea typeface="+mn-ea"/>
                <a:cs typeface="Arial" panose="020B0604020202020204" pitchFamily="34" charset="0"/>
              </a:defRPr>
            </a:lvl5pPr>
          </a:lstStyle>
          <a:p>
            <a:pPr marL="0" lvl="0" indent="0" algn="l" defTabSz="514310" rtl="0" eaLnBrk="1" latinLnBrk="0" hangingPunct="1">
              <a:lnSpc>
                <a:spcPct val="90000"/>
              </a:lnSpc>
              <a:spcBef>
                <a:spcPts val="562"/>
              </a:spcBef>
              <a:buFont typeface="Arial" panose="020B0604020202020204" pitchFamily="34" charset="0"/>
              <a:buNone/>
            </a:pPr>
            <a:r>
              <a:rPr lang="en-GB"/>
              <a:t>Sidebar headings are RR Pioneer bold 15pt (Cobalt)</a:t>
            </a:r>
          </a:p>
        </p:txBody>
      </p:sp>
      <p:grpSp>
        <p:nvGrpSpPr>
          <p:cNvPr id="12" name="Group 11"/>
          <p:cNvGrpSpPr/>
          <p:nvPr userDrawn="1"/>
        </p:nvGrpSpPr>
        <p:grpSpPr>
          <a:xfrm>
            <a:off x="111456" y="4719224"/>
            <a:ext cx="8959483" cy="318611"/>
            <a:chOff x="111454" y="4719221"/>
            <a:chExt cx="8959483" cy="318611"/>
          </a:xfrm>
        </p:grpSpPr>
        <p:pic>
          <p:nvPicPr>
            <p:cNvPr id="13" name="Picture 12"/>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41637" y="4719221"/>
              <a:ext cx="5829300" cy="316230"/>
            </a:xfrm>
            <a:prstGeom prst="rect">
              <a:avLst/>
            </a:prstGeom>
          </p:spPr>
        </p:pic>
        <p:pic>
          <p:nvPicPr>
            <p:cNvPr id="14" name="Picture 13"/>
            <p:cNvPicPr/>
            <p:nvPr userDrawn="1"/>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b="-902"/>
            <a:stretch/>
          </p:blipFill>
          <p:spPr>
            <a:xfrm>
              <a:off x="111454" y="4721602"/>
              <a:ext cx="4249409" cy="316230"/>
            </a:xfrm>
            <a:prstGeom prst="rect">
              <a:avLst/>
            </a:prstGeom>
          </p:spPr>
        </p:pic>
      </p:grpSp>
      <p:sp>
        <p:nvSpPr>
          <p:cNvPr id="3" name="TextBox 2"/>
          <p:cNvSpPr txBox="1"/>
          <p:nvPr userDrawn="1">
            <p:custDataLst>
              <p:tags r:id="rId1"/>
            </p:custDataLst>
          </p:nvPr>
        </p:nvSpPr>
        <p:spPr>
          <a:xfrm>
            <a:off x="127002" y="127003"/>
            <a:ext cx="8890000" cy="246221"/>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514310" rtl="0" eaLnBrk="1" latinLnBrk="0" hangingPunct="1">
              <a:buNone/>
            </a:pPr>
            <a:r>
              <a:rPr lang="en-GB" sz="750" b="0" i="0" u="none">
                <a:solidFill>
                  <a:srgbClr val="000000"/>
                </a:solidFill>
                <a:latin typeface="RR Pioneer"/>
              </a:rPr>
              <a:t> </a:t>
            </a:r>
          </a:p>
        </p:txBody>
      </p:sp>
      <p:sp>
        <p:nvSpPr>
          <p:cNvPr id="4" name="TextBox 3"/>
          <p:cNvSpPr txBox="1"/>
          <p:nvPr userDrawn="1">
            <p:custDataLst>
              <p:tags r:id="rId2"/>
            </p:custDataLst>
          </p:nvPr>
        </p:nvSpPr>
        <p:spPr>
          <a:xfrm>
            <a:off x="127002" y="4770282"/>
            <a:ext cx="8890000" cy="246221"/>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514310" rtl="0" eaLnBrk="1" latinLnBrk="0" hangingPunct="1">
              <a:buNone/>
            </a:pPr>
            <a:r>
              <a:rPr lang="en-GB" sz="750" b="0" i="0" u="none">
                <a:solidFill>
                  <a:srgbClr val="000000"/>
                </a:solidFill>
                <a:latin typeface="RR Pioneer"/>
              </a:rPr>
              <a:t> </a:t>
            </a:r>
          </a:p>
        </p:txBody>
      </p:sp>
      <p:pic>
        <p:nvPicPr>
          <p:cNvPr id="16" name="Picture 15">
            <a:extLst>
              <a:ext uri="{FF2B5EF4-FFF2-40B4-BE49-F238E27FC236}">
                <a16:creationId xmlns:a16="http://schemas.microsoft.com/office/drawing/2014/main" id="{29EDA526-0F19-B84E-97D5-3FDD28890007}"/>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246179" y="4172069"/>
            <a:ext cx="1820545" cy="443865"/>
          </a:xfrm>
          <a:prstGeom prst="rect">
            <a:avLst/>
          </a:prstGeom>
        </p:spPr>
      </p:pic>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750">
                <a:solidFill>
                  <a:srgbClr val="666666"/>
                </a:solidFill>
              </a:defRPr>
            </a:lvl1pPr>
          </a:lstStyle>
          <a:p>
            <a:pPr lvl="0"/>
            <a:r>
              <a:rPr lang="en-US"/>
              <a:t>RR pioneer 10</a:t>
            </a:r>
          </a:p>
        </p:txBody>
      </p:sp>
      <p:sp>
        <p:nvSpPr>
          <p:cNvPr id="18" name="Footer Placeholder 4">
            <a:extLst>
              <a:ext uri="{FF2B5EF4-FFF2-40B4-BE49-F238E27FC236}">
                <a16:creationId xmlns:a16="http://schemas.microsoft.com/office/drawing/2014/main" id="{ABD1E8E5-09D9-A94A-A9BB-6C22E1D2267D}"/>
              </a:ext>
            </a:extLst>
          </p:cNvPr>
          <p:cNvSpPr>
            <a:spLocks noGrp="1"/>
          </p:cNvSpPr>
          <p:nvPr>
            <p:ph type="ftr" sz="quarter" idx="43"/>
          </p:nvPr>
        </p:nvSpPr>
        <p:spPr>
          <a:xfrm>
            <a:off x="400416" y="4685744"/>
            <a:ext cx="1778656" cy="288000"/>
          </a:xfrm>
          <a:prstGeom prst="rect">
            <a:avLst/>
          </a:prstGeom>
        </p:spPr>
        <p:txBody>
          <a:bodyPr/>
          <a:lstStyle>
            <a:lvl1pPr>
              <a:defRPr sz="525">
                <a:solidFill>
                  <a:schemeClr val="bg1"/>
                </a:solidFill>
              </a:defRPr>
            </a:lvl1pPr>
          </a:lstStyle>
          <a:p>
            <a:r>
              <a:rPr lang="en-GB"/>
              <a:t>Private | © 2021 Rolls-Royce SMR | Not Subject to Export Control </a:t>
            </a:r>
          </a:p>
        </p:txBody>
      </p:sp>
      <p:sp>
        <p:nvSpPr>
          <p:cNvPr id="19" name="Text Placeholder 4">
            <a:extLst>
              <a:ext uri="{FF2B5EF4-FFF2-40B4-BE49-F238E27FC236}">
                <a16:creationId xmlns:a16="http://schemas.microsoft.com/office/drawing/2014/main" id="{0415BD7F-29D6-CB47-B7BA-5DFC582F855F}"/>
              </a:ext>
            </a:extLst>
          </p:cNvPr>
          <p:cNvSpPr>
            <a:spLocks noGrp="1"/>
          </p:cNvSpPr>
          <p:nvPr>
            <p:ph type="body" sz="quarter" idx="37" hasCustomPrompt="1"/>
          </p:nvPr>
        </p:nvSpPr>
        <p:spPr>
          <a:xfrm>
            <a:off x="2596322" y="987425"/>
            <a:ext cx="2948439" cy="1134000"/>
          </a:xfrm>
          <a:prstGeom prst="roundRect">
            <a:avLst>
              <a:gd name="adj" fmla="val 4279"/>
            </a:avLst>
          </a:prstGeom>
          <a:solidFill>
            <a:srgbClr val="10069F"/>
          </a:solidFill>
        </p:spPr>
        <p:txBody>
          <a:bodyPr lIns="144000" tIns="144000" rIns="0" bIns="936000">
            <a:noAutofit/>
          </a:bodyPr>
          <a:lstStyle>
            <a:lvl1pPr marL="0" indent="0" algn="l" defTabSz="514310" rtl="0" eaLnBrk="1" latinLnBrk="0" hangingPunct="1">
              <a:lnSpc>
                <a:spcPct val="90000"/>
              </a:lnSpc>
              <a:spcBef>
                <a:spcPct val="0"/>
              </a:spcBef>
              <a:buFont typeface="Arial" panose="020B0604020202020204" pitchFamily="34" charset="0"/>
              <a:buNone/>
              <a:defRPr lang="en-US" sz="1125" kern="1200" smtClean="0">
                <a:solidFill>
                  <a:schemeClr val="tx1"/>
                </a:solidFill>
                <a:latin typeface="RR Pioneer Bold" panose="020B0803050201040103" pitchFamily="34" charset="0"/>
                <a:ea typeface="+mj-ea"/>
                <a:cs typeface="Arial" panose="020B0604020202020204" pitchFamily="34" charset="0"/>
              </a:defRPr>
            </a:lvl1pPr>
            <a:lvl2pPr marL="257156" indent="0" algn="l" defTabSz="514310"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2pPr>
            <a:lvl3pPr marL="514310" indent="0" algn="l" defTabSz="514310"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3pPr>
            <a:lvl4pPr marL="771466" indent="0" algn="l" defTabSz="514310"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4pPr>
            <a:lvl5pPr marL="1028622" indent="0" algn="l" defTabSz="514310" rtl="0" eaLnBrk="1" latinLnBrk="0" hangingPunct="1">
              <a:lnSpc>
                <a:spcPct val="90000"/>
              </a:lnSpc>
              <a:spcBef>
                <a:spcPct val="0"/>
              </a:spcBef>
              <a:buNone/>
              <a:defRPr lang="en-GB" sz="1125"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0" name="Text Placeholder 4">
            <a:extLst>
              <a:ext uri="{FF2B5EF4-FFF2-40B4-BE49-F238E27FC236}">
                <a16:creationId xmlns:a16="http://schemas.microsoft.com/office/drawing/2014/main" id="{CDC0D93C-8478-7147-9A81-EF3586008F86}"/>
              </a:ext>
            </a:extLst>
          </p:cNvPr>
          <p:cNvSpPr>
            <a:spLocks noGrp="1"/>
          </p:cNvSpPr>
          <p:nvPr>
            <p:ph type="body" sz="quarter" idx="38" hasCustomPrompt="1"/>
          </p:nvPr>
        </p:nvSpPr>
        <p:spPr>
          <a:xfrm>
            <a:off x="5668082" y="987425"/>
            <a:ext cx="2948439" cy="1134000"/>
          </a:xfrm>
          <a:prstGeom prst="roundRect">
            <a:avLst>
              <a:gd name="adj" fmla="val 4279"/>
            </a:avLst>
          </a:prstGeom>
          <a:solidFill>
            <a:srgbClr val="10069F"/>
          </a:solidFill>
        </p:spPr>
        <p:txBody>
          <a:bodyPr lIns="144000" tIns="144000" rIns="0" bIns="936000">
            <a:noAutofit/>
          </a:bodyPr>
          <a:lstStyle>
            <a:lvl1pPr marL="0" indent="0" algn="l" defTabSz="514310" rtl="0" eaLnBrk="1" latinLnBrk="0" hangingPunct="1">
              <a:lnSpc>
                <a:spcPct val="90000"/>
              </a:lnSpc>
              <a:spcBef>
                <a:spcPct val="0"/>
              </a:spcBef>
              <a:buFont typeface="Arial" panose="020B0604020202020204" pitchFamily="34" charset="0"/>
              <a:buNone/>
              <a:defRPr lang="en-US" sz="1125" kern="1200" smtClean="0">
                <a:solidFill>
                  <a:schemeClr val="tx1"/>
                </a:solidFill>
                <a:latin typeface="RR Pioneer Bold" panose="020B0803050201040103" pitchFamily="34" charset="0"/>
                <a:ea typeface="+mj-ea"/>
                <a:cs typeface="Arial" panose="020B0604020202020204" pitchFamily="34" charset="0"/>
              </a:defRPr>
            </a:lvl1pPr>
            <a:lvl2pPr marL="257156" indent="0" algn="l" defTabSz="514310"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2pPr>
            <a:lvl3pPr marL="514310" indent="0" algn="l" defTabSz="514310"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3pPr>
            <a:lvl4pPr marL="771466" indent="0" algn="l" defTabSz="514310"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4pPr>
            <a:lvl5pPr marL="1028622" indent="0" algn="l" defTabSz="514310" rtl="0" eaLnBrk="1" latinLnBrk="0" hangingPunct="1">
              <a:lnSpc>
                <a:spcPct val="90000"/>
              </a:lnSpc>
              <a:spcBef>
                <a:spcPct val="0"/>
              </a:spcBef>
              <a:buNone/>
              <a:defRPr lang="en-GB" sz="1125"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1" name="Text Placeholder 4">
            <a:extLst>
              <a:ext uri="{FF2B5EF4-FFF2-40B4-BE49-F238E27FC236}">
                <a16:creationId xmlns:a16="http://schemas.microsoft.com/office/drawing/2014/main" id="{2EED0024-F970-F44B-A70B-E03F7D102879}"/>
              </a:ext>
            </a:extLst>
          </p:cNvPr>
          <p:cNvSpPr>
            <a:spLocks noGrp="1"/>
          </p:cNvSpPr>
          <p:nvPr>
            <p:ph type="body" sz="quarter" idx="39" hasCustomPrompt="1"/>
          </p:nvPr>
        </p:nvSpPr>
        <p:spPr>
          <a:xfrm>
            <a:off x="2596322" y="2176145"/>
            <a:ext cx="2948439" cy="1134000"/>
          </a:xfrm>
          <a:prstGeom prst="roundRect">
            <a:avLst>
              <a:gd name="adj" fmla="val 4279"/>
            </a:avLst>
          </a:prstGeom>
          <a:solidFill>
            <a:srgbClr val="006DFF"/>
          </a:solidFill>
        </p:spPr>
        <p:txBody>
          <a:bodyPr lIns="144000" tIns="144000" rIns="0" bIns="936000">
            <a:noAutofit/>
          </a:bodyPr>
          <a:lstStyle>
            <a:lvl1pPr marL="0" indent="0" algn="l" defTabSz="514310" rtl="0" eaLnBrk="1" latinLnBrk="0" hangingPunct="1">
              <a:lnSpc>
                <a:spcPct val="90000"/>
              </a:lnSpc>
              <a:spcBef>
                <a:spcPct val="0"/>
              </a:spcBef>
              <a:buFont typeface="Arial" panose="020B0604020202020204" pitchFamily="34" charset="0"/>
              <a:buNone/>
              <a:defRPr lang="en-US" sz="1125" kern="1200" smtClean="0">
                <a:solidFill>
                  <a:schemeClr val="tx1"/>
                </a:solidFill>
                <a:latin typeface="RR Pioneer Bold" panose="020B0803050201040103" pitchFamily="34" charset="0"/>
                <a:ea typeface="+mj-ea"/>
                <a:cs typeface="Arial" panose="020B0604020202020204" pitchFamily="34" charset="0"/>
              </a:defRPr>
            </a:lvl1pPr>
            <a:lvl2pPr marL="257156" indent="0" algn="l" defTabSz="514310"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2pPr>
            <a:lvl3pPr marL="514310" indent="0" algn="l" defTabSz="514310"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3pPr>
            <a:lvl4pPr marL="771466" indent="0" algn="l" defTabSz="514310"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4pPr>
            <a:lvl5pPr marL="1028622" indent="0" algn="l" defTabSz="514310" rtl="0" eaLnBrk="1" latinLnBrk="0" hangingPunct="1">
              <a:lnSpc>
                <a:spcPct val="90000"/>
              </a:lnSpc>
              <a:spcBef>
                <a:spcPct val="0"/>
              </a:spcBef>
              <a:buNone/>
              <a:defRPr lang="en-GB" sz="1125"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2" name="Text Placeholder 4">
            <a:extLst>
              <a:ext uri="{FF2B5EF4-FFF2-40B4-BE49-F238E27FC236}">
                <a16:creationId xmlns:a16="http://schemas.microsoft.com/office/drawing/2014/main" id="{DDC8BCEF-CEF4-2040-8676-105BEDD9A292}"/>
              </a:ext>
            </a:extLst>
          </p:cNvPr>
          <p:cNvSpPr>
            <a:spLocks noGrp="1"/>
          </p:cNvSpPr>
          <p:nvPr>
            <p:ph type="body" sz="quarter" idx="40" hasCustomPrompt="1"/>
          </p:nvPr>
        </p:nvSpPr>
        <p:spPr>
          <a:xfrm>
            <a:off x="5668231" y="2176145"/>
            <a:ext cx="2948439" cy="1134000"/>
          </a:xfrm>
          <a:prstGeom prst="roundRect">
            <a:avLst>
              <a:gd name="adj" fmla="val 4279"/>
            </a:avLst>
          </a:prstGeom>
          <a:solidFill>
            <a:srgbClr val="006DFF"/>
          </a:solidFill>
        </p:spPr>
        <p:txBody>
          <a:bodyPr lIns="144000" tIns="144000" rIns="0" bIns="936000">
            <a:noAutofit/>
          </a:bodyPr>
          <a:lstStyle>
            <a:lvl1pPr marL="0" indent="0" algn="l" defTabSz="514310" rtl="0" eaLnBrk="1" latinLnBrk="0" hangingPunct="1">
              <a:lnSpc>
                <a:spcPct val="90000"/>
              </a:lnSpc>
              <a:spcBef>
                <a:spcPct val="0"/>
              </a:spcBef>
              <a:buFont typeface="Arial" panose="020B0604020202020204" pitchFamily="34" charset="0"/>
              <a:buNone/>
              <a:defRPr lang="en-US" sz="1125" kern="1200" smtClean="0">
                <a:solidFill>
                  <a:schemeClr val="tx1"/>
                </a:solidFill>
                <a:latin typeface="RR Pioneer Bold" panose="020B0803050201040103" pitchFamily="34" charset="0"/>
                <a:ea typeface="+mj-ea"/>
                <a:cs typeface="Arial" panose="020B0604020202020204" pitchFamily="34" charset="0"/>
              </a:defRPr>
            </a:lvl1pPr>
            <a:lvl2pPr marL="257156" indent="0" algn="l" defTabSz="514310"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2pPr>
            <a:lvl3pPr marL="514310" indent="0" algn="l" defTabSz="514310"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3pPr>
            <a:lvl4pPr marL="771466" indent="0" algn="l" defTabSz="514310"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4pPr>
            <a:lvl5pPr marL="1028622" indent="0" algn="l" defTabSz="514310" rtl="0" eaLnBrk="1" latinLnBrk="0" hangingPunct="1">
              <a:lnSpc>
                <a:spcPct val="90000"/>
              </a:lnSpc>
              <a:spcBef>
                <a:spcPct val="0"/>
              </a:spcBef>
              <a:buNone/>
              <a:defRPr lang="en-GB" sz="1125"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3" name="Text Placeholder 4">
            <a:extLst>
              <a:ext uri="{FF2B5EF4-FFF2-40B4-BE49-F238E27FC236}">
                <a16:creationId xmlns:a16="http://schemas.microsoft.com/office/drawing/2014/main" id="{62D045D8-4307-434A-A2D4-1F60BC13EC58}"/>
              </a:ext>
            </a:extLst>
          </p:cNvPr>
          <p:cNvSpPr>
            <a:spLocks noGrp="1"/>
          </p:cNvSpPr>
          <p:nvPr>
            <p:ph type="body" sz="quarter" idx="41" hasCustomPrompt="1"/>
          </p:nvPr>
        </p:nvSpPr>
        <p:spPr>
          <a:xfrm>
            <a:off x="2596322" y="3364865"/>
            <a:ext cx="2948439" cy="1134000"/>
          </a:xfrm>
          <a:prstGeom prst="roundRect">
            <a:avLst>
              <a:gd name="adj" fmla="val 4279"/>
            </a:avLst>
          </a:prstGeom>
          <a:solidFill>
            <a:srgbClr val="4F98FF"/>
          </a:solidFill>
        </p:spPr>
        <p:txBody>
          <a:bodyPr lIns="144000" tIns="144000" rIns="0" bIns="936000">
            <a:noAutofit/>
          </a:bodyPr>
          <a:lstStyle>
            <a:lvl1pPr marL="0" indent="0" algn="l" defTabSz="514310" rtl="0" eaLnBrk="1" latinLnBrk="0" hangingPunct="1">
              <a:lnSpc>
                <a:spcPct val="90000"/>
              </a:lnSpc>
              <a:spcBef>
                <a:spcPct val="0"/>
              </a:spcBef>
              <a:buNone/>
              <a:defRPr lang="en-US" sz="1125" kern="1200" smtClean="0">
                <a:solidFill>
                  <a:schemeClr val="tx1"/>
                </a:solidFill>
                <a:latin typeface="RR Pioneer Bold" panose="020B0803050201040103" pitchFamily="34" charset="0"/>
                <a:ea typeface="+mj-ea"/>
                <a:cs typeface="Arial" panose="020B0604020202020204" pitchFamily="34" charset="0"/>
              </a:defRPr>
            </a:lvl1pPr>
            <a:lvl2pPr marL="257156" indent="0" algn="l" defTabSz="514310"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2pPr>
            <a:lvl3pPr marL="514310" indent="0" algn="l" defTabSz="514310"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3pPr>
            <a:lvl4pPr marL="771466" indent="0" algn="l" defTabSz="514310"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4pPr>
            <a:lvl5pPr marL="1028622" indent="0" algn="l" defTabSz="514310" rtl="0" eaLnBrk="1" latinLnBrk="0" hangingPunct="1">
              <a:lnSpc>
                <a:spcPct val="90000"/>
              </a:lnSpc>
              <a:spcBef>
                <a:spcPct val="0"/>
              </a:spcBef>
              <a:buNone/>
              <a:defRPr lang="en-GB" sz="1125"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4" name="Text Placeholder 4">
            <a:extLst>
              <a:ext uri="{FF2B5EF4-FFF2-40B4-BE49-F238E27FC236}">
                <a16:creationId xmlns:a16="http://schemas.microsoft.com/office/drawing/2014/main" id="{4EA6A869-6052-BA4C-88BE-A4C4E3784B9D}"/>
              </a:ext>
            </a:extLst>
          </p:cNvPr>
          <p:cNvSpPr>
            <a:spLocks noGrp="1"/>
          </p:cNvSpPr>
          <p:nvPr>
            <p:ph type="body" sz="quarter" idx="44" hasCustomPrompt="1"/>
          </p:nvPr>
        </p:nvSpPr>
        <p:spPr>
          <a:xfrm>
            <a:off x="5668231" y="3364865"/>
            <a:ext cx="2948439" cy="1134000"/>
          </a:xfrm>
          <a:prstGeom prst="roundRect">
            <a:avLst>
              <a:gd name="adj" fmla="val 4279"/>
            </a:avLst>
          </a:prstGeom>
          <a:solidFill>
            <a:srgbClr val="4F98FF"/>
          </a:solidFill>
        </p:spPr>
        <p:txBody>
          <a:bodyPr lIns="144000" tIns="144000" rIns="0" bIns="936000">
            <a:noAutofit/>
          </a:bodyPr>
          <a:lstStyle>
            <a:lvl1pPr marL="0" indent="0" algn="l" defTabSz="514310" rtl="0" eaLnBrk="1" latinLnBrk="0" hangingPunct="1">
              <a:lnSpc>
                <a:spcPct val="90000"/>
              </a:lnSpc>
              <a:spcBef>
                <a:spcPct val="0"/>
              </a:spcBef>
              <a:buNone/>
              <a:defRPr lang="en-US" sz="1125" kern="1200" smtClean="0">
                <a:solidFill>
                  <a:schemeClr val="tx1"/>
                </a:solidFill>
                <a:latin typeface="RR Pioneer Bold" panose="020B0803050201040103" pitchFamily="34" charset="0"/>
                <a:ea typeface="+mj-ea"/>
                <a:cs typeface="Arial" panose="020B0604020202020204" pitchFamily="34" charset="0"/>
              </a:defRPr>
            </a:lvl1pPr>
            <a:lvl2pPr marL="257156" indent="0" algn="l" defTabSz="514310"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2pPr>
            <a:lvl3pPr marL="514310" indent="0" algn="l" defTabSz="514310"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3pPr>
            <a:lvl4pPr marL="771466" indent="0" algn="l" defTabSz="514310"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4pPr>
            <a:lvl5pPr marL="1028622" indent="0" algn="l" defTabSz="514310" rtl="0" eaLnBrk="1" latinLnBrk="0" hangingPunct="1">
              <a:lnSpc>
                <a:spcPct val="90000"/>
              </a:lnSpc>
              <a:spcBef>
                <a:spcPct val="0"/>
              </a:spcBef>
              <a:buNone/>
              <a:defRPr lang="en-GB" sz="1125"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5" name="Text Placeholder 13">
            <a:extLst>
              <a:ext uri="{FF2B5EF4-FFF2-40B4-BE49-F238E27FC236}">
                <a16:creationId xmlns:a16="http://schemas.microsoft.com/office/drawing/2014/main" id="{2D7F894C-8835-C246-B221-3273B0BBE6B0}"/>
              </a:ext>
            </a:extLst>
          </p:cNvPr>
          <p:cNvSpPr>
            <a:spLocks noGrp="1"/>
          </p:cNvSpPr>
          <p:nvPr>
            <p:ph type="body" sz="quarter" idx="45" hasCustomPrompt="1"/>
          </p:nvPr>
        </p:nvSpPr>
        <p:spPr>
          <a:xfrm>
            <a:off x="2759282" y="1569600"/>
            <a:ext cx="935139" cy="482400"/>
          </a:xfrm>
        </p:spPr>
        <p:txBody>
          <a:bodyPr>
            <a:noAutofit/>
          </a:bodyPr>
          <a:lstStyle>
            <a:lvl1pPr marL="0" indent="0">
              <a:buNone/>
              <a:defRPr lang="en-US" sz="2400" kern="1200" dirty="0" smtClean="0">
                <a:solidFill>
                  <a:schemeClr val="tx1"/>
                </a:solidFill>
                <a:latin typeface="RR Pioneer Light Condensed" panose="020B0306050201060103" pitchFamily="34" charset="0"/>
                <a:ea typeface="+mn-ea"/>
                <a:cs typeface="+mn-cs"/>
              </a:defRPr>
            </a:lvl1pPr>
          </a:lstStyle>
          <a:p>
            <a:pPr marL="128578" lvl="0" indent="-128578" algn="l" defTabSz="514310" rtl="0" eaLnBrk="1" latinLnBrk="0" hangingPunct="1">
              <a:lnSpc>
                <a:spcPct val="90000"/>
              </a:lnSpc>
              <a:spcBef>
                <a:spcPts val="562"/>
              </a:spcBef>
              <a:buClr>
                <a:schemeClr val="tx2"/>
              </a:buClr>
            </a:pPr>
            <a:r>
              <a:rPr lang="en-US"/>
              <a:t>XXX</a:t>
            </a:r>
          </a:p>
        </p:txBody>
      </p:sp>
      <p:sp>
        <p:nvSpPr>
          <p:cNvPr id="26" name="Text Placeholder 13">
            <a:extLst>
              <a:ext uri="{FF2B5EF4-FFF2-40B4-BE49-F238E27FC236}">
                <a16:creationId xmlns:a16="http://schemas.microsoft.com/office/drawing/2014/main" id="{EEC852FA-13EC-AA4B-A716-44367F5419D6}"/>
              </a:ext>
            </a:extLst>
          </p:cNvPr>
          <p:cNvSpPr>
            <a:spLocks noGrp="1"/>
          </p:cNvSpPr>
          <p:nvPr>
            <p:ph type="body" sz="quarter" idx="46" hasCustomPrompt="1"/>
          </p:nvPr>
        </p:nvSpPr>
        <p:spPr>
          <a:xfrm>
            <a:off x="3353282" y="1569600"/>
            <a:ext cx="935139" cy="482400"/>
          </a:xfrm>
        </p:spPr>
        <p:txBody>
          <a:bodyPr anchor="ctr">
            <a:noAutofit/>
          </a:bodyPr>
          <a:lstStyle>
            <a:lvl1pPr marL="0" indent="0">
              <a:buNone/>
              <a:defRPr lang="en-US" sz="1800" kern="1200" dirty="0" smtClean="0">
                <a:solidFill>
                  <a:schemeClr val="tx1"/>
                </a:solidFill>
                <a:latin typeface="RR Pioneer UltraLight Condensed" panose="020B0206030201060103" pitchFamily="34" charset="0"/>
                <a:ea typeface="+mn-ea"/>
                <a:cs typeface="+mn-cs"/>
              </a:defRPr>
            </a:lvl1pPr>
          </a:lstStyle>
          <a:p>
            <a:pPr marL="128578" lvl="0" indent="-128578" algn="l" defTabSz="514310" rtl="0" eaLnBrk="1" latinLnBrk="0" hangingPunct="1">
              <a:lnSpc>
                <a:spcPct val="90000"/>
              </a:lnSpc>
              <a:spcBef>
                <a:spcPts val="562"/>
              </a:spcBef>
              <a:buClr>
                <a:schemeClr val="tx2"/>
              </a:buClr>
            </a:pPr>
            <a:r>
              <a:rPr lang="en-US"/>
              <a:t>bn</a:t>
            </a:r>
          </a:p>
        </p:txBody>
      </p:sp>
      <p:sp>
        <p:nvSpPr>
          <p:cNvPr id="27" name="Text Placeholder 13">
            <a:extLst>
              <a:ext uri="{FF2B5EF4-FFF2-40B4-BE49-F238E27FC236}">
                <a16:creationId xmlns:a16="http://schemas.microsoft.com/office/drawing/2014/main" id="{C5DD8A65-D8CD-BE4E-8AD9-C1B26DD83362}"/>
              </a:ext>
            </a:extLst>
          </p:cNvPr>
          <p:cNvSpPr>
            <a:spLocks noGrp="1"/>
          </p:cNvSpPr>
          <p:nvPr>
            <p:ph type="body" sz="quarter" idx="47" hasCustomPrompt="1"/>
          </p:nvPr>
        </p:nvSpPr>
        <p:spPr>
          <a:xfrm>
            <a:off x="5837283" y="1569600"/>
            <a:ext cx="773299" cy="482400"/>
          </a:xfrm>
        </p:spPr>
        <p:txBody>
          <a:bodyPr>
            <a:noAutofit/>
          </a:bodyPr>
          <a:lstStyle>
            <a:lvl1pPr marL="0" indent="0">
              <a:buNone/>
              <a:defRPr lang="en-US" sz="2400" kern="1200" dirty="0" smtClean="0">
                <a:solidFill>
                  <a:schemeClr val="tx1"/>
                </a:solidFill>
                <a:latin typeface="RR Pioneer Light Condensed" panose="020B0306050201060103" pitchFamily="34" charset="0"/>
                <a:ea typeface="+mn-ea"/>
                <a:cs typeface="+mn-cs"/>
              </a:defRPr>
            </a:lvl1pPr>
          </a:lstStyle>
          <a:p>
            <a:pPr marL="128578" lvl="0" indent="-128578" algn="l" defTabSz="514310" rtl="0" eaLnBrk="1" latinLnBrk="0" hangingPunct="1">
              <a:lnSpc>
                <a:spcPct val="90000"/>
              </a:lnSpc>
              <a:spcBef>
                <a:spcPts val="562"/>
              </a:spcBef>
              <a:buClr>
                <a:schemeClr val="tx2"/>
              </a:buClr>
            </a:pPr>
            <a:r>
              <a:rPr lang="en-US"/>
              <a:t>XXX</a:t>
            </a:r>
          </a:p>
        </p:txBody>
      </p:sp>
      <p:sp>
        <p:nvSpPr>
          <p:cNvPr id="28" name="Text Placeholder 13">
            <a:extLst>
              <a:ext uri="{FF2B5EF4-FFF2-40B4-BE49-F238E27FC236}">
                <a16:creationId xmlns:a16="http://schemas.microsoft.com/office/drawing/2014/main" id="{3D0C427C-FD1C-3145-899A-965F77C2A05F}"/>
              </a:ext>
            </a:extLst>
          </p:cNvPr>
          <p:cNvSpPr>
            <a:spLocks noGrp="1"/>
          </p:cNvSpPr>
          <p:nvPr>
            <p:ph type="body" sz="quarter" idx="48" hasCustomPrompt="1"/>
          </p:nvPr>
        </p:nvSpPr>
        <p:spPr>
          <a:xfrm>
            <a:off x="6445683" y="1569600"/>
            <a:ext cx="773299" cy="482400"/>
          </a:xfrm>
        </p:spPr>
        <p:txBody>
          <a:bodyPr anchor="ctr">
            <a:noAutofit/>
          </a:bodyPr>
          <a:lstStyle>
            <a:lvl1pPr marL="0" indent="0">
              <a:buNone/>
              <a:defRPr lang="en-US" sz="1800" kern="1200" dirty="0" smtClean="0">
                <a:solidFill>
                  <a:schemeClr val="tx1"/>
                </a:solidFill>
                <a:latin typeface="RR Pioneer UltraLight Condensed" panose="020B0206030201060103" pitchFamily="34" charset="0"/>
                <a:ea typeface="+mn-ea"/>
                <a:cs typeface="+mn-cs"/>
              </a:defRPr>
            </a:lvl1pPr>
          </a:lstStyle>
          <a:p>
            <a:pPr marL="128578" lvl="0" indent="-128578" algn="l" defTabSz="514310" rtl="0" eaLnBrk="1" latinLnBrk="0" hangingPunct="1">
              <a:lnSpc>
                <a:spcPct val="90000"/>
              </a:lnSpc>
              <a:spcBef>
                <a:spcPts val="562"/>
              </a:spcBef>
              <a:buClr>
                <a:schemeClr val="tx2"/>
              </a:buClr>
            </a:pPr>
            <a:r>
              <a:rPr lang="en-US"/>
              <a:t>bn</a:t>
            </a:r>
          </a:p>
        </p:txBody>
      </p:sp>
      <p:sp>
        <p:nvSpPr>
          <p:cNvPr id="29" name="Text Placeholder 13">
            <a:extLst>
              <a:ext uri="{FF2B5EF4-FFF2-40B4-BE49-F238E27FC236}">
                <a16:creationId xmlns:a16="http://schemas.microsoft.com/office/drawing/2014/main" id="{E2062DAC-9855-B04C-B0E5-C1C94D8F2657}"/>
              </a:ext>
            </a:extLst>
          </p:cNvPr>
          <p:cNvSpPr>
            <a:spLocks noGrp="1"/>
          </p:cNvSpPr>
          <p:nvPr>
            <p:ph type="body" sz="quarter" idx="49" hasCustomPrompt="1"/>
          </p:nvPr>
        </p:nvSpPr>
        <p:spPr>
          <a:xfrm>
            <a:off x="5837281" y="2764800"/>
            <a:ext cx="696020" cy="482400"/>
          </a:xfrm>
        </p:spPr>
        <p:txBody>
          <a:bodyPr>
            <a:noAutofit/>
          </a:bodyPr>
          <a:lstStyle>
            <a:lvl1pPr marL="0" indent="0">
              <a:buNone/>
              <a:defRPr lang="en-US" sz="2400" kern="1200" dirty="0" smtClean="0">
                <a:solidFill>
                  <a:schemeClr val="tx1"/>
                </a:solidFill>
                <a:latin typeface="RR Pioneer Light Condensed" panose="020B0306050201060103" pitchFamily="34" charset="0"/>
                <a:ea typeface="+mn-ea"/>
                <a:cs typeface="+mn-cs"/>
              </a:defRPr>
            </a:lvl1pPr>
          </a:lstStyle>
          <a:p>
            <a:pPr marL="128578" lvl="0" indent="-128578" algn="l" defTabSz="514310" rtl="0" eaLnBrk="1" latinLnBrk="0" hangingPunct="1">
              <a:lnSpc>
                <a:spcPct val="90000"/>
              </a:lnSpc>
              <a:spcBef>
                <a:spcPts val="562"/>
              </a:spcBef>
              <a:buClr>
                <a:schemeClr val="tx2"/>
              </a:buClr>
            </a:pPr>
            <a:r>
              <a:rPr lang="en-US"/>
              <a:t>XXX</a:t>
            </a:r>
          </a:p>
        </p:txBody>
      </p:sp>
      <p:sp>
        <p:nvSpPr>
          <p:cNvPr id="30" name="Text Placeholder 13">
            <a:extLst>
              <a:ext uri="{FF2B5EF4-FFF2-40B4-BE49-F238E27FC236}">
                <a16:creationId xmlns:a16="http://schemas.microsoft.com/office/drawing/2014/main" id="{E1FA82BF-0F17-2B4E-BAE8-EB3608613033}"/>
              </a:ext>
            </a:extLst>
          </p:cNvPr>
          <p:cNvSpPr>
            <a:spLocks noGrp="1"/>
          </p:cNvSpPr>
          <p:nvPr>
            <p:ph type="body" sz="quarter" idx="50" hasCustomPrompt="1"/>
          </p:nvPr>
        </p:nvSpPr>
        <p:spPr>
          <a:xfrm>
            <a:off x="6445681" y="2764800"/>
            <a:ext cx="696020" cy="482400"/>
          </a:xfrm>
        </p:spPr>
        <p:txBody>
          <a:bodyPr anchor="ctr">
            <a:noAutofit/>
          </a:bodyPr>
          <a:lstStyle>
            <a:lvl1pPr marL="0" indent="0">
              <a:buNone/>
              <a:defRPr lang="en-US" sz="1800" kern="1200" dirty="0" smtClean="0">
                <a:solidFill>
                  <a:schemeClr val="tx1"/>
                </a:solidFill>
                <a:latin typeface="RR Pioneer UltraLight Condensed" panose="020B0206030201060103" pitchFamily="34" charset="0"/>
                <a:ea typeface="+mn-ea"/>
                <a:cs typeface="+mn-cs"/>
              </a:defRPr>
            </a:lvl1pPr>
          </a:lstStyle>
          <a:p>
            <a:pPr marL="128578" lvl="0" indent="-128578" algn="l" defTabSz="514310" rtl="0" eaLnBrk="1" latinLnBrk="0" hangingPunct="1">
              <a:lnSpc>
                <a:spcPct val="90000"/>
              </a:lnSpc>
              <a:spcBef>
                <a:spcPts val="562"/>
              </a:spcBef>
              <a:buClr>
                <a:schemeClr val="tx2"/>
              </a:buClr>
            </a:pPr>
            <a:r>
              <a:rPr lang="en-US"/>
              <a:t>bn</a:t>
            </a:r>
          </a:p>
        </p:txBody>
      </p:sp>
      <p:sp>
        <p:nvSpPr>
          <p:cNvPr id="31" name="Text Placeholder 13">
            <a:extLst>
              <a:ext uri="{FF2B5EF4-FFF2-40B4-BE49-F238E27FC236}">
                <a16:creationId xmlns:a16="http://schemas.microsoft.com/office/drawing/2014/main" id="{C5698E71-6A2C-D843-95B3-40DA153F1BD8}"/>
              </a:ext>
            </a:extLst>
          </p:cNvPr>
          <p:cNvSpPr>
            <a:spLocks noGrp="1"/>
          </p:cNvSpPr>
          <p:nvPr>
            <p:ph type="body" sz="quarter" idx="51" hasCustomPrompt="1"/>
          </p:nvPr>
        </p:nvSpPr>
        <p:spPr>
          <a:xfrm>
            <a:off x="2759281" y="2764800"/>
            <a:ext cx="696020" cy="482400"/>
          </a:xfrm>
        </p:spPr>
        <p:txBody>
          <a:bodyPr>
            <a:noAutofit/>
          </a:bodyPr>
          <a:lstStyle>
            <a:lvl1pPr marL="0" indent="0">
              <a:buNone/>
              <a:defRPr lang="en-US" sz="2400" kern="1200" dirty="0" smtClean="0">
                <a:solidFill>
                  <a:schemeClr val="tx1"/>
                </a:solidFill>
                <a:latin typeface="RR Pioneer Light Condensed" panose="020B0306050201060103" pitchFamily="34" charset="0"/>
                <a:ea typeface="+mn-ea"/>
                <a:cs typeface="+mn-cs"/>
              </a:defRPr>
            </a:lvl1pPr>
          </a:lstStyle>
          <a:p>
            <a:pPr marL="128578" lvl="0" indent="-128578" algn="l" defTabSz="514310" rtl="0" eaLnBrk="1" latinLnBrk="0" hangingPunct="1">
              <a:lnSpc>
                <a:spcPct val="90000"/>
              </a:lnSpc>
              <a:spcBef>
                <a:spcPts val="562"/>
              </a:spcBef>
              <a:buClr>
                <a:schemeClr val="tx2"/>
              </a:buClr>
            </a:pPr>
            <a:r>
              <a:rPr lang="en-US"/>
              <a:t>XXX</a:t>
            </a:r>
          </a:p>
        </p:txBody>
      </p:sp>
      <p:sp>
        <p:nvSpPr>
          <p:cNvPr id="32" name="Text Placeholder 13">
            <a:extLst>
              <a:ext uri="{FF2B5EF4-FFF2-40B4-BE49-F238E27FC236}">
                <a16:creationId xmlns:a16="http://schemas.microsoft.com/office/drawing/2014/main" id="{6583474B-7C8D-2142-B80C-6ACCEED0081D}"/>
              </a:ext>
            </a:extLst>
          </p:cNvPr>
          <p:cNvSpPr>
            <a:spLocks noGrp="1"/>
          </p:cNvSpPr>
          <p:nvPr>
            <p:ph type="body" sz="quarter" idx="52" hasCustomPrompt="1"/>
          </p:nvPr>
        </p:nvSpPr>
        <p:spPr>
          <a:xfrm>
            <a:off x="3353281" y="2764800"/>
            <a:ext cx="696020" cy="482400"/>
          </a:xfrm>
        </p:spPr>
        <p:txBody>
          <a:bodyPr anchor="ctr">
            <a:noAutofit/>
          </a:bodyPr>
          <a:lstStyle>
            <a:lvl1pPr marL="0" indent="0">
              <a:buNone/>
              <a:defRPr lang="en-US" sz="1800" kern="1200" dirty="0" smtClean="0">
                <a:solidFill>
                  <a:schemeClr val="tx1"/>
                </a:solidFill>
                <a:latin typeface="RR Pioneer UltraLight Condensed" panose="020B0206030201060103" pitchFamily="34" charset="0"/>
                <a:ea typeface="+mn-ea"/>
                <a:cs typeface="+mn-cs"/>
              </a:defRPr>
            </a:lvl1pPr>
          </a:lstStyle>
          <a:p>
            <a:pPr marL="128578" lvl="0" indent="-128578" algn="l" defTabSz="514310" rtl="0" eaLnBrk="1" latinLnBrk="0" hangingPunct="1">
              <a:lnSpc>
                <a:spcPct val="90000"/>
              </a:lnSpc>
              <a:spcBef>
                <a:spcPts val="562"/>
              </a:spcBef>
              <a:buClr>
                <a:schemeClr val="tx2"/>
              </a:buClr>
            </a:pPr>
            <a:r>
              <a:rPr lang="en-US"/>
              <a:t>bn</a:t>
            </a:r>
          </a:p>
        </p:txBody>
      </p:sp>
      <p:sp>
        <p:nvSpPr>
          <p:cNvPr id="33" name="Text Placeholder 13">
            <a:extLst>
              <a:ext uri="{FF2B5EF4-FFF2-40B4-BE49-F238E27FC236}">
                <a16:creationId xmlns:a16="http://schemas.microsoft.com/office/drawing/2014/main" id="{599F3488-E85D-E241-A96E-1A3D96CFAAAD}"/>
              </a:ext>
            </a:extLst>
          </p:cNvPr>
          <p:cNvSpPr>
            <a:spLocks noGrp="1"/>
          </p:cNvSpPr>
          <p:nvPr>
            <p:ph type="body" sz="quarter" idx="53" hasCustomPrompt="1"/>
          </p:nvPr>
        </p:nvSpPr>
        <p:spPr>
          <a:xfrm>
            <a:off x="2759281" y="3956400"/>
            <a:ext cx="696020" cy="482400"/>
          </a:xfrm>
        </p:spPr>
        <p:txBody>
          <a:bodyPr>
            <a:noAutofit/>
          </a:bodyPr>
          <a:lstStyle>
            <a:lvl1pPr marL="0" indent="0">
              <a:buNone/>
              <a:defRPr lang="en-US" sz="2400" kern="1200" dirty="0" smtClean="0">
                <a:solidFill>
                  <a:schemeClr val="tx1"/>
                </a:solidFill>
                <a:latin typeface="RR Pioneer Light Condensed" panose="020B0306050201060103" pitchFamily="34" charset="0"/>
                <a:ea typeface="+mn-ea"/>
                <a:cs typeface="+mn-cs"/>
              </a:defRPr>
            </a:lvl1pPr>
          </a:lstStyle>
          <a:p>
            <a:pPr marL="128578" lvl="0" indent="-128578" algn="l" defTabSz="514310" rtl="0" eaLnBrk="1" latinLnBrk="0" hangingPunct="1">
              <a:lnSpc>
                <a:spcPct val="90000"/>
              </a:lnSpc>
              <a:spcBef>
                <a:spcPts val="562"/>
              </a:spcBef>
              <a:buClr>
                <a:schemeClr val="tx2"/>
              </a:buClr>
            </a:pPr>
            <a:r>
              <a:rPr lang="en-US"/>
              <a:t>XXX</a:t>
            </a:r>
          </a:p>
        </p:txBody>
      </p:sp>
      <p:sp>
        <p:nvSpPr>
          <p:cNvPr id="34" name="Text Placeholder 13">
            <a:extLst>
              <a:ext uri="{FF2B5EF4-FFF2-40B4-BE49-F238E27FC236}">
                <a16:creationId xmlns:a16="http://schemas.microsoft.com/office/drawing/2014/main" id="{C86A8A8F-49D6-1848-B934-929EE31BE1E7}"/>
              </a:ext>
            </a:extLst>
          </p:cNvPr>
          <p:cNvSpPr>
            <a:spLocks noGrp="1"/>
          </p:cNvSpPr>
          <p:nvPr>
            <p:ph type="body" sz="quarter" idx="54" hasCustomPrompt="1"/>
          </p:nvPr>
        </p:nvSpPr>
        <p:spPr>
          <a:xfrm>
            <a:off x="3353281" y="3956400"/>
            <a:ext cx="696020" cy="482400"/>
          </a:xfrm>
        </p:spPr>
        <p:txBody>
          <a:bodyPr anchor="ctr">
            <a:noAutofit/>
          </a:bodyPr>
          <a:lstStyle>
            <a:lvl1pPr marL="0" indent="0">
              <a:buNone/>
              <a:defRPr lang="en-US" sz="1800" kern="1200" dirty="0" smtClean="0">
                <a:solidFill>
                  <a:schemeClr val="tx1"/>
                </a:solidFill>
                <a:latin typeface="RR Pioneer UltraLight Condensed" panose="020B0206030201060103" pitchFamily="34" charset="0"/>
                <a:ea typeface="+mn-ea"/>
                <a:cs typeface="+mn-cs"/>
              </a:defRPr>
            </a:lvl1pPr>
          </a:lstStyle>
          <a:p>
            <a:pPr marL="128578" lvl="0" indent="-128578" algn="l" defTabSz="514310" rtl="0" eaLnBrk="1" latinLnBrk="0" hangingPunct="1">
              <a:lnSpc>
                <a:spcPct val="90000"/>
              </a:lnSpc>
              <a:spcBef>
                <a:spcPts val="562"/>
              </a:spcBef>
              <a:buClr>
                <a:schemeClr val="tx2"/>
              </a:buClr>
            </a:pPr>
            <a:r>
              <a:rPr lang="en-US"/>
              <a:t>bn</a:t>
            </a:r>
          </a:p>
        </p:txBody>
      </p:sp>
      <p:sp>
        <p:nvSpPr>
          <p:cNvPr id="35" name="Text Placeholder 13">
            <a:extLst>
              <a:ext uri="{FF2B5EF4-FFF2-40B4-BE49-F238E27FC236}">
                <a16:creationId xmlns:a16="http://schemas.microsoft.com/office/drawing/2014/main" id="{5A927F31-876B-744B-94B6-3E6E2F1F5784}"/>
              </a:ext>
            </a:extLst>
          </p:cNvPr>
          <p:cNvSpPr>
            <a:spLocks noGrp="1"/>
          </p:cNvSpPr>
          <p:nvPr>
            <p:ph type="body" sz="quarter" idx="55" hasCustomPrompt="1"/>
          </p:nvPr>
        </p:nvSpPr>
        <p:spPr>
          <a:xfrm>
            <a:off x="5837281" y="3956400"/>
            <a:ext cx="696020" cy="482400"/>
          </a:xfrm>
        </p:spPr>
        <p:txBody>
          <a:bodyPr>
            <a:noAutofit/>
          </a:bodyPr>
          <a:lstStyle>
            <a:lvl1pPr marL="0" indent="0" algn="r">
              <a:buNone/>
              <a:defRPr lang="en-US" sz="2400" kern="1200" dirty="0" smtClean="0">
                <a:solidFill>
                  <a:schemeClr val="tx1"/>
                </a:solidFill>
                <a:latin typeface="RR Pioneer Light Condensed" panose="020B0306050201060103" pitchFamily="34" charset="0"/>
                <a:ea typeface="+mn-ea"/>
                <a:cs typeface="+mn-cs"/>
              </a:defRPr>
            </a:lvl1pPr>
          </a:lstStyle>
          <a:p>
            <a:pPr marL="128578" lvl="0" indent="-128578" algn="l" defTabSz="514310" rtl="0" eaLnBrk="1" latinLnBrk="0" hangingPunct="1">
              <a:lnSpc>
                <a:spcPct val="90000"/>
              </a:lnSpc>
              <a:spcBef>
                <a:spcPts val="562"/>
              </a:spcBef>
              <a:buClr>
                <a:schemeClr val="tx2"/>
              </a:buClr>
            </a:pPr>
            <a:r>
              <a:rPr lang="en-US"/>
              <a:t>XXX</a:t>
            </a:r>
          </a:p>
        </p:txBody>
      </p:sp>
      <p:sp>
        <p:nvSpPr>
          <p:cNvPr id="36" name="Text Placeholder 13">
            <a:extLst>
              <a:ext uri="{FF2B5EF4-FFF2-40B4-BE49-F238E27FC236}">
                <a16:creationId xmlns:a16="http://schemas.microsoft.com/office/drawing/2014/main" id="{A21861CE-DDB2-C646-9A9E-37CA2916FA44}"/>
              </a:ext>
            </a:extLst>
          </p:cNvPr>
          <p:cNvSpPr>
            <a:spLocks noGrp="1"/>
          </p:cNvSpPr>
          <p:nvPr>
            <p:ph type="body" sz="quarter" idx="56" hasCustomPrompt="1"/>
          </p:nvPr>
        </p:nvSpPr>
        <p:spPr>
          <a:xfrm>
            <a:off x="6445681" y="3956400"/>
            <a:ext cx="696020" cy="482400"/>
          </a:xfrm>
        </p:spPr>
        <p:txBody>
          <a:bodyPr anchor="ctr">
            <a:noAutofit/>
          </a:bodyPr>
          <a:lstStyle>
            <a:lvl1pPr marL="0" indent="0">
              <a:buNone/>
              <a:defRPr lang="en-US" sz="1800" kern="1200" dirty="0" smtClean="0">
                <a:solidFill>
                  <a:schemeClr val="tx1"/>
                </a:solidFill>
                <a:latin typeface="RR Pioneer UltraLight Condensed" panose="020B0206030201060103" pitchFamily="34" charset="0"/>
                <a:ea typeface="+mn-ea"/>
                <a:cs typeface="+mn-cs"/>
              </a:defRPr>
            </a:lvl1pPr>
          </a:lstStyle>
          <a:p>
            <a:pPr marL="128578" lvl="0" indent="-128578" algn="l" defTabSz="514310" rtl="0" eaLnBrk="1" latinLnBrk="0" hangingPunct="1">
              <a:lnSpc>
                <a:spcPct val="90000"/>
              </a:lnSpc>
              <a:spcBef>
                <a:spcPts val="562"/>
              </a:spcBef>
              <a:buClr>
                <a:schemeClr val="tx2"/>
              </a:buClr>
            </a:pPr>
            <a:r>
              <a:rPr lang="en-US"/>
              <a:t>bn</a:t>
            </a:r>
          </a:p>
        </p:txBody>
      </p:sp>
      <p:sp>
        <p:nvSpPr>
          <p:cNvPr id="37" name="Text Placeholder 13">
            <a:extLst>
              <a:ext uri="{FF2B5EF4-FFF2-40B4-BE49-F238E27FC236}">
                <a16:creationId xmlns:a16="http://schemas.microsoft.com/office/drawing/2014/main" id="{829CFA2D-1ACC-524D-832B-1E315DF2A7C4}"/>
              </a:ext>
            </a:extLst>
          </p:cNvPr>
          <p:cNvSpPr>
            <a:spLocks noGrp="1"/>
          </p:cNvSpPr>
          <p:nvPr>
            <p:ph type="body" sz="quarter" idx="57" hasCustomPrompt="1"/>
          </p:nvPr>
        </p:nvSpPr>
        <p:spPr>
          <a:xfrm>
            <a:off x="8317682" y="3988800"/>
            <a:ext cx="204963" cy="396000"/>
          </a:xfrm>
        </p:spPr>
        <p:txBody>
          <a:bodyPr anchor="t">
            <a:noAutofit/>
          </a:bodyPr>
          <a:lstStyle>
            <a:lvl1pPr marL="0" indent="0">
              <a:buNone/>
              <a:defRPr lang="en-US" sz="1050" kern="1200" dirty="0" smtClean="0">
                <a:solidFill>
                  <a:schemeClr val="tx1"/>
                </a:solidFill>
                <a:latin typeface="RR Pioneer UltraLight Condensed" panose="020B0206030201060103" pitchFamily="34" charset="0"/>
                <a:ea typeface="+mn-ea"/>
                <a:cs typeface="+mn-cs"/>
              </a:defRPr>
            </a:lvl1pPr>
          </a:lstStyle>
          <a:p>
            <a:pPr marL="128578" lvl="0" indent="-128578" algn="l" defTabSz="514310" rtl="0" eaLnBrk="1" latinLnBrk="0" hangingPunct="1">
              <a:lnSpc>
                <a:spcPct val="90000"/>
              </a:lnSpc>
              <a:spcBef>
                <a:spcPts val="562"/>
              </a:spcBef>
              <a:buClr>
                <a:schemeClr val="tx2"/>
              </a:buClr>
            </a:pPr>
            <a:r>
              <a:rPr lang="en-US"/>
              <a:t>%</a:t>
            </a:r>
          </a:p>
        </p:txBody>
      </p:sp>
      <p:sp>
        <p:nvSpPr>
          <p:cNvPr id="38" name="Text Placeholder 28">
            <a:extLst>
              <a:ext uri="{FF2B5EF4-FFF2-40B4-BE49-F238E27FC236}">
                <a16:creationId xmlns:a16="http://schemas.microsoft.com/office/drawing/2014/main" id="{E3DA7F83-A5F1-DD4A-960E-C80886CC766B}"/>
              </a:ext>
            </a:extLst>
          </p:cNvPr>
          <p:cNvSpPr>
            <a:spLocks noGrp="1"/>
          </p:cNvSpPr>
          <p:nvPr>
            <p:ph type="body" sz="quarter" idx="58" hasCustomPrompt="1"/>
          </p:nvPr>
        </p:nvSpPr>
        <p:spPr>
          <a:xfrm>
            <a:off x="7244882" y="3956400"/>
            <a:ext cx="1199889" cy="496800"/>
          </a:xfrm>
        </p:spPr>
        <p:txBody>
          <a:bodyPr>
            <a:noAutofit/>
          </a:bodyPr>
          <a:lstStyle>
            <a:lvl1pPr marL="0" indent="0" algn="r">
              <a:buFont typeface="Arial" panose="020B0604020202020204" pitchFamily="34" charset="0"/>
              <a:buNone/>
              <a:defRPr lang="en-US" sz="2400" kern="1200" dirty="0" smtClean="0">
                <a:solidFill>
                  <a:schemeClr val="tx1"/>
                </a:solidFill>
                <a:latin typeface="RR Pioneer Light Condensed" panose="020B0306050201060103" pitchFamily="34" charset="0"/>
                <a:ea typeface="+mn-ea"/>
                <a:cs typeface="+mn-cs"/>
              </a:defRPr>
            </a:lvl1pPr>
          </a:lstStyle>
          <a:p>
            <a:pPr lvl="0"/>
            <a:r>
              <a:rPr lang="en-US"/>
              <a:t>XX</a:t>
            </a:r>
          </a:p>
        </p:txBody>
      </p:sp>
      <p:sp>
        <p:nvSpPr>
          <p:cNvPr id="39" name="Text Placeholder 13">
            <a:extLst>
              <a:ext uri="{FF2B5EF4-FFF2-40B4-BE49-F238E27FC236}">
                <a16:creationId xmlns:a16="http://schemas.microsoft.com/office/drawing/2014/main" id="{872FD280-D72C-E64E-BAF7-003228D4323F}"/>
              </a:ext>
            </a:extLst>
          </p:cNvPr>
          <p:cNvSpPr>
            <a:spLocks noGrp="1"/>
          </p:cNvSpPr>
          <p:nvPr>
            <p:ph type="body" sz="quarter" idx="59" hasCustomPrompt="1"/>
          </p:nvPr>
        </p:nvSpPr>
        <p:spPr>
          <a:xfrm>
            <a:off x="8317682" y="2865600"/>
            <a:ext cx="204963" cy="396000"/>
          </a:xfrm>
        </p:spPr>
        <p:txBody>
          <a:bodyPr anchor="t">
            <a:noAutofit/>
          </a:bodyPr>
          <a:lstStyle>
            <a:lvl1pPr marL="0" indent="0">
              <a:buNone/>
              <a:defRPr lang="en-US" sz="1050" kern="1200" dirty="0" smtClean="0">
                <a:solidFill>
                  <a:schemeClr val="tx1"/>
                </a:solidFill>
                <a:latin typeface="RR Pioneer UltraLight Condensed" panose="020B0206030201060103" pitchFamily="34" charset="0"/>
                <a:ea typeface="+mn-ea"/>
                <a:cs typeface="+mn-cs"/>
              </a:defRPr>
            </a:lvl1pPr>
          </a:lstStyle>
          <a:p>
            <a:pPr marL="128578" lvl="0" indent="-128578" algn="l" defTabSz="514310" rtl="0" eaLnBrk="1" latinLnBrk="0" hangingPunct="1">
              <a:lnSpc>
                <a:spcPct val="90000"/>
              </a:lnSpc>
              <a:spcBef>
                <a:spcPts val="562"/>
              </a:spcBef>
              <a:buClr>
                <a:schemeClr val="tx2"/>
              </a:buClr>
            </a:pPr>
            <a:r>
              <a:rPr lang="en-US"/>
              <a:t>%</a:t>
            </a:r>
          </a:p>
        </p:txBody>
      </p:sp>
      <p:sp>
        <p:nvSpPr>
          <p:cNvPr id="40" name="Text Placeholder 28">
            <a:extLst>
              <a:ext uri="{FF2B5EF4-FFF2-40B4-BE49-F238E27FC236}">
                <a16:creationId xmlns:a16="http://schemas.microsoft.com/office/drawing/2014/main" id="{3E6FB501-289D-A34B-BEA7-774B6B6A5D6D}"/>
              </a:ext>
            </a:extLst>
          </p:cNvPr>
          <p:cNvSpPr>
            <a:spLocks noGrp="1"/>
          </p:cNvSpPr>
          <p:nvPr>
            <p:ph type="body" sz="quarter" idx="60" hasCustomPrompt="1"/>
          </p:nvPr>
        </p:nvSpPr>
        <p:spPr>
          <a:xfrm>
            <a:off x="7244882" y="2764800"/>
            <a:ext cx="1199889" cy="496800"/>
          </a:xfrm>
        </p:spPr>
        <p:txBody>
          <a:bodyPr>
            <a:noAutofit/>
          </a:bodyPr>
          <a:lstStyle>
            <a:lvl1pPr marL="0" indent="0" algn="r">
              <a:buFont typeface="Arial" panose="020B0604020202020204" pitchFamily="34" charset="0"/>
              <a:buNone/>
              <a:defRPr lang="en-US" sz="2400" kern="1200" dirty="0" smtClean="0">
                <a:solidFill>
                  <a:schemeClr val="tx1"/>
                </a:solidFill>
                <a:latin typeface="RR Pioneer Light Condensed" panose="020B0306050201060103" pitchFamily="34" charset="0"/>
                <a:ea typeface="+mn-ea"/>
                <a:cs typeface="+mn-cs"/>
              </a:defRPr>
            </a:lvl1pPr>
          </a:lstStyle>
          <a:p>
            <a:pPr lvl="0"/>
            <a:r>
              <a:rPr lang="en-US"/>
              <a:t>XX</a:t>
            </a:r>
          </a:p>
        </p:txBody>
      </p:sp>
      <p:sp>
        <p:nvSpPr>
          <p:cNvPr id="41" name="Text Placeholder 13">
            <a:extLst>
              <a:ext uri="{FF2B5EF4-FFF2-40B4-BE49-F238E27FC236}">
                <a16:creationId xmlns:a16="http://schemas.microsoft.com/office/drawing/2014/main" id="{9B39366B-8D29-9B49-A43C-4D171B3EF5FE}"/>
              </a:ext>
            </a:extLst>
          </p:cNvPr>
          <p:cNvSpPr>
            <a:spLocks noGrp="1"/>
          </p:cNvSpPr>
          <p:nvPr>
            <p:ph type="body" sz="quarter" idx="61" hasCustomPrompt="1"/>
          </p:nvPr>
        </p:nvSpPr>
        <p:spPr>
          <a:xfrm>
            <a:off x="8317682" y="1656000"/>
            <a:ext cx="204963" cy="396000"/>
          </a:xfrm>
        </p:spPr>
        <p:txBody>
          <a:bodyPr anchor="t">
            <a:noAutofit/>
          </a:bodyPr>
          <a:lstStyle>
            <a:lvl1pPr marL="0" indent="0">
              <a:buNone/>
              <a:defRPr lang="en-US" sz="1050" kern="1200" dirty="0" smtClean="0">
                <a:solidFill>
                  <a:schemeClr val="tx1"/>
                </a:solidFill>
                <a:latin typeface="RR Pioneer UltraLight Condensed" panose="020B0206030201060103" pitchFamily="34" charset="0"/>
                <a:ea typeface="+mn-ea"/>
                <a:cs typeface="+mn-cs"/>
              </a:defRPr>
            </a:lvl1pPr>
          </a:lstStyle>
          <a:p>
            <a:pPr marL="128578" lvl="0" indent="-128578" algn="l" defTabSz="514310" rtl="0" eaLnBrk="1" latinLnBrk="0" hangingPunct="1">
              <a:lnSpc>
                <a:spcPct val="90000"/>
              </a:lnSpc>
              <a:spcBef>
                <a:spcPts val="562"/>
              </a:spcBef>
              <a:buClr>
                <a:schemeClr val="tx2"/>
              </a:buClr>
            </a:pPr>
            <a:r>
              <a:rPr lang="en-US"/>
              <a:t>%</a:t>
            </a:r>
          </a:p>
        </p:txBody>
      </p:sp>
      <p:sp>
        <p:nvSpPr>
          <p:cNvPr id="42" name="Text Placeholder 28">
            <a:extLst>
              <a:ext uri="{FF2B5EF4-FFF2-40B4-BE49-F238E27FC236}">
                <a16:creationId xmlns:a16="http://schemas.microsoft.com/office/drawing/2014/main" id="{3EB1E4AA-2E5F-6247-BF3D-FD74F2199FF4}"/>
              </a:ext>
            </a:extLst>
          </p:cNvPr>
          <p:cNvSpPr>
            <a:spLocks noGrp="1"/>
          </p:cNvSpPr>
          <p:nvPr>
            <p:ph type="body" sz="quarter" idx="62" hasCustomPrompt="1"/>
          </p:nvPr>
        </p:nvSpPr>
        <p:spPr>
          <a:xfrm>
            <a:off x="7244880" y="1555200"/>
            <a:ext cx="992230" cy="496800"/>
          </a:xfrm>
        </p:spPr>
        <p:txBody>
          <a:bodyPr>
            <a:noAutofit/>
          </a:bodyPr>
          <a:lstStyle>
            <a:lvl1pPr marL="0" indent="0" algn="r">
              <a:buFont typeface="Arial" panose="020B0604020202020204" pitchFamily="34" charset="0"/>
              <a:buNone/>
              <a:defRPr lang="en-US" sz="2400" kern="1200" dirty="0" smtClean="0">
                <a:solidFill>
                  <a:schemeClr val="tx1"/>
                </a:solidFill>
                <a:latin typeface="RR Pioneer Light Condensed" panose="020B0306050201060103" pitchFamily="34" charset="0"/>
                <a:ea typeface="+mn-ea"/>
                <a:cs typeface="+mn-cs"/>
              </a:defRPr>
            </a:lvl1pPr>
          </a:lstStyle>
          <a:p>
            <a:pPr lvl="0"/>
            <a:r>
              <a:rPr lang="en-US"/>
              <a:t>XX</a:t>
            </a:r>
          </a:p>
        </p:txBody>
      </p:sp>
      <p:pic>
        <p:nvPicPr>
          <p:cNvPr id="43" name="Picture 42">
            <a:extLst>
              <a:ext uri="{FF2B5EF4-FFF2-40B4-BE49-F238E27FC236}">
                <a16:creationId xmlns:a16="http://schemas.microsoft.com/office/drawing/2014/main" id="{095B6F9D-15C6-4246-84C3-D0B2D3279515}"/>
              </a:ext>
            </a:extLst>
          </p:cNvPr>
          <p:cNvPicPr>
            <a:picLocks noChangeAspect="1"/>
          </p:cNvPicPr>
          <p:nvPr userDrawn="1"/>
        </p:nvPicPr>
        <p:blipFill>
          <a:blip r:embed="rId7" cstate="print">
            <a:alphaModFix/>
            <a:extLst>
              <a:ext uri="{28A0092B-C50C-407E-A947-70E740481C1C}">
                <a14:useLocalDpi xmlns:a14="http://schemas.microsoft.com/office/drawing/2010/main"/>
              </a:ext>
            </a:extLst>
          </a:blip>
          <a:srcRect/>
          <a:stretch/>
        </p:blipFill>
        <p:spPr>
          <a:xfrm>
            <a:off x="105773" y="105527"/>
            <a:ext cx="1123200" cy="702000"/>
          </a:xfrm>
          <a:prstGeom prst="rect">
            <a:avLst/>
          </a:prstGeom>
        </p:spPr>
      </p:pic>
    </p:spTree>
    <p:extLst>
      <p:ext uri="{BB962C8B-B14F-4D97-AF65-F5344CB8AC3E}">
        <p14:creationId xmlns:p14="http://schemas.microsoft.com/office/powerpoint/2010/main" val="210615589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82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0"/>
            <a:ext cx="6869102" cy="5143500"/>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a:extLst>
              <a:ext uri="{FF2B5EF4-FFF2-40B4-BE49-F238E27FC236}">
                <a16:creationId xmlns:a16="http://schemas.microsoft.com/office/drawing/2014/main" id="{7F79DFE6-CFA5-477C-AEC5-887EEF30C7EC}"/>
              </a:ext>
            </a:extLst>
          </p:cNvPr>
          <p:cNvSpPr>
            <a:spLocks noGrp="1"/>
          </p:cNvSpPr>
          <p:nvPr>
            <p:ph type="title" hasCustomPrompt="1"/>
          </p:nvPr>
        </p:nvSpPr>
        <p:spPr>
          <a:xfrm>
            <a:off x="2415278" y="241449"/>
            <a:ext cx="5836835" cy="695484"/>
          </a:xfrm>
          <a:prstGeom prst="rect">
            <a:avLst/>
          </a:prstGeom>
        </p:spPr>
        <p:txBody>
          <a:bodyPr lIns="0" tIns="0" rIns="0" bIns="0" anchor="t">
            <a:normAutofit/>
          </a:bodyPr>
          <a:lstStyle>
            <a:lvl1pPr marL="0" indent="0">
              <a:buNone/>
              <a:defRPr sz="1800" b="0">
                <a:solidFill>
                  <a:srgbClr val="4F98FF"/>
                </a:solidFill>
                <a:latin typeface="RR Pioneer Bold" panose="020B0803050201040103" pitchFamily="34" charset="0"/>
              </a:defRPr>
            </a:lvl1pPr>
          </a:lstStyle>
          <a:p>
            <a:r>
              <a:rPr lang="en-US"/>
              <a:t>Picture option one</a:t>
            </a: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5" y="956920"/>
            <a:ext cx="1786647" cy="955675"/>
          </a:xfrm>
          <a:prstGeom prst="rect">
            <a:avLst/>
          </a:prstGeom>
        </p:spPr>
        <p:txBody>
          <a:bodyPr>
            <a:noAutofit/>
          </a:bodyPr>
          <a:lstStyle>
            <a:lvl1pPr marL="0" indent="0" algn="l" defTabSz="514310" rtl="0" eaLnBrk="1" latinLnBrk="0" hangingPunct="1">
              <a:lnSpc>
                <a:spcPct val="90000"/>
              </a:lnSpc>
              <a:spcBef>
                <a:spcPts val="562"/>
              </a:spcBef>
              <a:buFont typeface="Arial" panose="020B0604020202020204" pitchFamily="34" charset="0"/>
              <a:buNone/>
              <a:defRPr lang="en-GB" sz="1125" kern="1200" dirty="0">
                <a:solidFill>
                  <a:srgbClr val="006DFF"/>
                </a:solidFill>
                <a:latin typeface="RR Pioneer Bold" panose="020B0803050201040103" pitchFamily="34" charset="0"/>
                <a:ea typeface="+mn-ea"/>
                <a:cs typeface="Arial" panose="020B0604020202020204" pitchFamily="34" charset="0"/>
              </a:defRPr>
            </a:lvl1pPr>
            <a:lvl2pPr indent="0" algn="l" defTabSz="514310"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2pPr>
            <a:lvl3pPr indent="0" algn="l" defTabSz="514310"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3pPr>
            <a:lvl4pPr indent="0" algn="l" defTabSz="514310"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4pPr>
            <a:lvl5pPr indent="0" algn="l" defTabSz="514310" rtl="0" eaLnBrk="1" latinLnBrk="0" hangingPunct="1">
              <a:lnSpc>
                <a:spcPct val="90000"/>
              </a:lnSpc>
              <a:buFont typeface="Arial" panose="020B0604020202020204" pitchFamily="34" charset="0"/>
              <a:buNone/>
              <a:defRPr lang="en-GB" sz="1125" kern="1200">
                <a:solidFill>
                  <a:schemeClr val="tx1"/>
                </a:solidFill>
                <a:latin typeface="Arial" panose="020B0604020202020204" pitchFamily="34" charset="0"/>
                <a:ea typeface="+mn-ea"/>
                <a:cs typeface="Arial" panose="020B0604020202020204" pitchFamily="34" charset="0"/>
              </a:defRPr>
            </a:lvl5pPr>
          </a:lstStyle>
          <a:p>
            <a:pPr marL="0" lvl="0" indent="0" algn="l" defTabSz="514310" rtl="0" eaLnBrk="1" latinLnBrk="0" hangingPunct="1">
              <a:lnSpc>
                <a:spcPct val="90000"/>
              </a:lnSpc>
              <a:spcBef>
                <a:spcPts val="562"/>
              </a:spcBef>
              <a:buFont typeface="Arial" panose="020B0604020202020204" pitchFamily="34" charset="0"/>
              <a:buNone/>
            </a:pPr>
            <a:r>
              <a:rPr lang="en-GB"/>
              <a:t>Sidebar headings are RR Pioneer bold 15pt (Cobalt)</a:t>
            </a:r>
          </a:p>
        </p:txBody>
      </p:sp>
      <p:grpSp>
        <p:nvGrpSpPr>
          <p:cNvPr id="12" name="Group 11"/>
          <p:cNvGrpSpPr/>
          <p:nvPr userDrawn="1"/>
        </p:nvGrpSpPr>
        <p:grpSpPr>
          <a:xfrm>
            <a:off x="111456" y="4719224"/>
            <a:ext cx="8959483" cy="318611"/>
            <a:chOff x="111454" y="4719221"/>
            <a:chExt cx="8959483" cy="318611"/>
          </a:xfrm>
        </p:grpSpPr>
        <p:pic>
          <p:nvPicPr>
            <p:cNvPr id="13" name="Picture 12"/>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41637" y="4719221"/>
              <a:ext cx="5829300" cy="316230"/>
            </a:xfrm>
            <a:prstGeom prst="rect">
              <a:avLst/>
            </a:prstGeom>
          </p:spPr>
        </p:pic>
        <p:pic>
          <p:nvPicPr>
            <p:cNvPr id="14" name="Picture 13"/>
            <p:cNvPicPr/>
            <p:nvPr userDrawn="1"/>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b="-902"/>
            <a:stretch/>
          </p:blipFill>
          <p:spPr>
            <a:xfrm>
              <a:off x="111454" y="4721602"/>
              <a:ext cx="4249409" cy="316230"/>
            </a:xfrm>
            <a:prstGeom prst="rect">
              <a:avLst/>
            </a:prstGeom>
          </p:spPr>
        </p:pic>
      </p:grpSp>
      <p:sp>
        <p:nvSpPr>
          <p:cNvPr id="3" name="TextBox 2"/>
          <p:cNvSpPr txBox="1"/>
          <p:nvPr userDrawn="1">
            <p:custDataLst>
              <p:tags r:id="rId1"/>
            </p:custDataLst>
          </p:nvPr>
        </p:nvSpPr>
        <p:spPr>
          <a:xfrm>
            <a:off x="127002" y="127003"/>
            <a:ext cx="8890000" cy="246221"/>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514310" rtl="0" eaLnBrk="1" latinLnBrk="0" hangingPunct="1">
              <a:buNone/>
            </a:pPr>
            <a:r>
              <a:rPr lang="en-GB" sz="750" b="0" i="0" u="none">
                <a:solidFill>
                  <a:srgbClr val="000000"/>
                </a:solidFill>
                <a:latin typeface="RR Pioneer"/>
              </a:rPr>
              <a:t> </a:t>
            </a:r>
          </a:p>
        </p:txBody>
      </p:sp>
      <p:sp>
        <p:nvSpPr>
          <p:cNvPr id="4" name="TextBox 3"/>
          <p:cNvSpPr txBox="1"/>
          <p:nvPr userDrawn="1">
            <p:custDataLst>
              <p:tags r:id="rId2"/>
            </p:custDataLst>
          </p:nvPr>
        </p:nvSpPr>
        <p:spPr>
          <a:xfrm>
            <a:off x="127002" y="4770282"/>
            <a:ext cx="8890000" cy="246221"/>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514310" rtl="0" eaLnBrk="1" latinLnBrk="0" hangingPunct="1">
              <a:buNone/>
            </a:pPr>
            <a:r>
              <a:rPr lang="en-GB" sz="750" b="0" i="0" u="none">
                <a:solidFill>
                  <a:srgbClr val="000000"/>
                </a:solidFill>
                <a:latin typeface="RR Pioneer"/>
              </a:rPr>
              <a:t> </a:t>
            </a:r>
          </a:p>
        </p:txBody>
      </p:sp>
      <p:pic>
        <p:nvPicPr>
          <p:cNvPr id="16" name="Picture 15">
            <a:extLst>
              <a:ext uri="{FF2B5EF4-FFF2-40B4-BE49-F238E27FC236}">
                <a16:creationId xmlns:a16="http://schemas.microsoft.com/office/drawing/2014/main" id="{29EDA526-0F19-B84E-97D5-3FDD28890007}"/>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246179" y="4172069"/>
            <a:ext cx="1820545" cy="443865"/>
          </a:xfrm>
          <a:prstGeom prst="rect">
            <a:avLst/>
          </a:prstGeom>
        </p:spPr>
      </p:pic>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750">
                <a:solidFill>
                  <a:srgbClr val="666666"/>
                </a:solidFill>
              </a:defRPr>
            </a:lvl1pPr>
          </a:lstStyle>
          <a:p>
            <a:pPr lvl="0"/>
            <a:r>
              <a:rPr lang="en-US"/>
              <a:t>RR pioneer 10</a:t>
            </a:r>
          </a:p>
        </p:txBody>
      </p:sp>
      <p:sp>
        <p:nvSpPr>
          <p:cNvPr id="18" name="Footer Placeholder 4">
            <a:extLst>
              <a:ext uri="{FF2B5EF4-FFF2-40B4-BE49-F238E27FC236}">
                <a16:creationId xmlns:a16="http://schemas.microsoft.com/office/drawing/2014/main" id="{ABD1E8E5-09D9-A94A-A9BB-6C22E1D2267D}"/>
              </a:ext>
            </a:extLst>
          </p:cNvPr>
          <p:cNvSpPr>
            <a:spLocks noGrp="1"/>
          </p:cNvSpPr>
          <p:nvPr>
            <p:ph type="ftr" sz="quarter" idx="43"/>
          </p:nvPr>
        </p:nvSpPr>
        <p:spPr>
          <a:xfrm>
            <a:off x="400416" y="4685744"/>
            <a:ext cx="1778656" cy="288000"/>
          </a:xfrm>
          <a:prstGeom prst="rect">
            <a:avLst/>
          </a:prstGeom>
        </p:spPr>
        <p:txBody>
          <a:bodyPr/>
          <a:lstStyle>
            <a:lvl1pPr>
              <a:defRPr sz="525">
                <a:solidFill>
                  <a:schemeClr val="bg1"/>
                </a:solidFill>
              </a:defRPr>
            </a:lvl1pPr>
          </a:lstStyle>
          <a:p>
            <a:r>
              <a:rPr lang="en-GB"/>
              <a:t>Private | © 2021 Rolls-Royce SMR | Not Subject to Export Control </a:t>
            </a:r>
          </a:p>
        </p:txBody>
      </p:sp>
      <p:sp>
        <p:nvSpPr>
          <p:cNvPr id="43" name="Text Placeholder 25">
            <a:extLst>
              <a:ext uri="{FF2B5EF4-FFF2-40B4-BE49-F238E27FC236}">
                <a16:creationId xmlns:a16="http://schemas.microsoft.com/office/drawing/2014/main" id="{9A1CA62C-0369-2D49-B9A0-84A23A63DF9E}"/>
              </a:ext>
            </a:extLst>
          </p:cNvPr>
          <p:cNvSpPr>
            <a:spLocks noGrp="1"/>
          </p:cNvSpPr>
          <p:nvPr>
            <p:ph type="body" sz="quarter" idx="44" hasCustomPrompt="1"/>
          </p:nvPr>
        </p:nvSpPr>
        <p:spPr>
          <a:xfrm>
            <a:off x="2414976" y="642025"/>
            <a:ext cx="2070624" cy="860400"/>
          </a:xfrm>
          <a:solidFill>
            <a:srgbClr val="10069F"/>
          </a:solidFill>
        </p:spPr>
        <p:txBody>
          <a:bodyPr lIns="144000" rIns="144000" anchor="ctr"/>
          <a:lstStyle>
            <a:lvl1pPr marL="0" indent="0">
              <a:buNone/>
              <a:defRPr>
                <a:solidFill>
                  <a:schemeClr val="tx1"/>
                </a:solidFill>
                <a:latin typeface="+mj-lt"/>
              </a:defRPr>
            </a:lvl1pPr>
          </a:lstStyle>
          <a:p>
            <a:pPr lvl="0"/>
            <a:r>
              <a:rPr lang="en-US"/>
              <a:t>Title of box</a:t>
            </a:r>
          </a:p>
        </p:txBody>
      </p:sp>
      <p:sp>
        <p:nvSpPr>
          <p:cNvPr id="44" name="Text Placeholder 25">
            <a:extLst>
              <a:ext uri="{FF2B5EF4-FFF2-40B4-BE49-F238E27FC236}">
                <a16:creationId xmlns:a16="http://schemas.microsoft.com/office/drawing/2014/main" id="{33502DF8-F503-6F47-89A6-1C3E7D45FA80}"/>
              </a:ext>
            </a:extLst>
          </p:cNvPr>
          <p:cNvSpPr>
            <a:spLocks noGrp="1"/>
          </p:cNvSpPr>
          <p:nvPr>
            <p:ph type="body" sz="quarter" idx="45" hasCustomPrompt="1"/>
          </p:nvPr>
        </p:nvSpPr>
        <p:spPr>
          <a:xfrm>
            <a:off x="4646896" y="651753"/>
            <a:ext cx="2070624" cy="860400"/>
          </a:xfrm>
          <a:solidFill>
            <a:srgbClr val="006DFF"/>
          </a:solidFill>
        </p:spPr>
        <p:txBody>
          <a:bodyPr lIns="144000" rIns="144000" anchor="ctr"/>
          <a:lstStyle>
            <a:lvl1pPr marL="0" marR="0" indent="0" algn="l" defTabSz="514310" rtl="0" eaLnBrk="1" fontAlgn="auto" latinLnBrk="0" hangingPunct="1">
              <a:lnSpc>
                <a:spcPct val="90000"/>
              </a:lnSpc>
              <a:spcBef>
                <a:spcPts val="562"/>
              </a:spcBef>
              <a:spcAft>
                <a:spcPts val="0"/>
              </a:spcAft>
              <a:buClrTx/>
              <a:buSzTx/>
              <a:buFont typeface="Arial" panose="020B0604020202020204" pitchFamily="34" charset="0"/>
              <a:buNone/>
              <a:tabLst/>
              <a:defRPr b="0">
                <a:solidFill>
                  <a:schemeClr val="tx1"/>
                </a:solidFill>
                <a:latin typeface="+mj-lt"/>
              </a:defRPr>
            </a:lvl1pPr>
          </a:lstStyle>
          <a:p>
            <a:pPr lvl="0"/>
            <a:r>
              <a:rPr lang="en-US"/>
              <a:t>Title of box</a:t>
            </a:r>
          </a:p>
        </p:txBody>
      </p:sp>
      <p:sp>
        <p:nvSpPr>
          <p:cNvPr id="45" name="Text Placeholder 25">
            <a:extLst>
              <a:ext uri="{FF2B5EF4-FFF2-40B4-BE49-F238E27FC236}">
                <a16:creationId xmlns:a16="http://schemas.microsoft.com/office/drawing/2014/main" id="{3A6CDA7B-B373-E64F-BC2A-4926AADE343E}"/>
              </a:ext>
            </a:extLst>
          </p:cNvPr>
          <p:cNvSpPr>
            <a:spLocks noGrp="1"/>
          </p:cNvSpPr>
          <p:nvPr>
            <p:ph type="body" sz="quarter" idx="46" hasCustomPrompt="1"/>
          </p:nvPr>
        </p:nvSpPr>
        <p:spPr>
          <a:xfrm>
            <a:off x="6849632" y="651753"/>
            <a:ext cx="2070624" cy="860400"/>
          </a:xfrm>
          <a:solidFill>
            <a:srgbClr val="4F98FF"/>
          </a:solidFill>
        </p:spPr>
        <p:txBody>
          <a:bodyPr lIns="144000" rIns="144000" anchor="ctr">
            <a:normAutofit/>
          </a:bodyPr>
          <a:lstStyle>
            <a:lvl1pPr marL="0" indent="0">
              <a:buNone/>
              <a:defRPr lang="en-US" sz="1050" b="0" kern="1200" dirty="0" smtClean="0">
                <a:solidFill>
                  <a:schemeClr val="tx1"/>
                </a:solidFill>
                <a:latin typeface="+mj-lt"/>
                <a:ea typeface="+mn-ea"/>
                <a:cs typeface="+mn-cs"/>
              </a:defRPr>
            </a:lvl1pPr>
          </a:lstStyle>
          <a:p>
            <a:pPr marL="128578" marR="0" lvl="0" indent="-128578" algn="l" defTabSz="514310" rtl="0" eaLnBrk="1" fontAlgn="auto" latinLnBrk="0" hangingPunct="1">
              <a:lnSpc>
                <a:spcPct val="90000"/>
              </a:lnSpc>
              <a:spcBef>
                <a:spcPts val="562"/>
              </a:spcBef>
              <a:spcAft>
                <a:spcPts val="0"/>
              </a:spcAft>
              <a:buClrTx/>
              <a:buSzTx/>
              <a:tabLst/>
            </a:pPr>
            <a:r>
              <a:rPr lang="en-US"/>
              <a:t>Title of box</a:t>
            </a:r>
          </a:p>
        </p:txBody>
      </p:sp>
      <p:sp>
        <p:nvSpPr>
          <p:cNvPr id="46" name="Picture Placeholder 29">
            <a:extLst>
              <a:ext uri="{FF2B5EF4-FFF2-40B4-BE49-F238E27FC236}">
                <a16:creationId xmlns:a16="http://schemas.microsoft.com/office/drawing/2014/main" id="{116CA033-6CD1-5447-AEBF-949B85F082C6}"/>
              </a:ext>
            </a:extLst>
          </p:cNvPr>
          <p:cNvSpPr>
            <a:spLocks noGrp="1"/>
          </p:cNvSpPr>
          <p:nvPr>
            <p:ph type="pic" sz="quarter" idx="47"/>
          </p:nvPr>
        </p:nvSpPr>
        <p:spPr>
          <a:xfrm>
            <a:off x="2415276" y="1516825"/>
            <a:ext cx="2067263" cy="1440000"/>
          </a:xfrm>
          <a:solidFill>
            <a:srgbClr val="8A8A8F"/>
          </a:solidFill>
        </p:spPr>
        <p:txBody>
          <a:bodyPr lIns="144000" tIns="108000"/>
          <a:lstStyle>
            <a:lvl1pPr marL="0" indent="0">
              <a:buNone/>
              <a:defRPr>
                <a:solidFill>
                  <a:schemeClr val="tx1"/>
                </a:solidFill>
              </a:defRPr>
            </a:lvl1pPr>
          </a:lstStyle>
          <a:p>
            <a:endParaRPr lang="en-GB"/>
          </a:p>
        </p:txBody>
      </p:sp>
      <p:sp>
        <p:nvSpPr>
          <p:cNvPr id="47" name="Picture Placeholder 29">
            <a:extLst>
              <a:ext uri="{FF2B5EF4-FFF2-40B4-BE49-F238E27FC236}">
                <a16:creationId xmlns:a16="http://schemas.microsoft.com/office/drawing/2014/main" id="{1F82FF99-36D3-364B-8FDF-C6AA938953D3}"/>
              </a:ext>
            </a:extLst>
          </p:cNvPr>
          <p:cNvSpPr>
            <a:spLocks noGrp="1"/>
          </p:cNvSpPr>
          <p:nvPr>
            <p:ph type="pic" sz="quarter" idx="48"/>
          </p:nvPr>
        </p:nvSpPr>
        <p:spPr>
          <a:xfrm>
            <a:off x="4650258" y="1526553"/>
            <a:ext cx="2067263" cy="1440000"/>
          </a:xfrm>
          <a:solidFill>
            <a:srgbClr val="8A8A8F"/>
          </a:solidFill>
        </p:spPr>
        <p:txBody>
          <a:bodyPr lIns="144000" tIns="108000"/>
          <a:lstStyle>
            <a:lvl1pPr marL="0" indent="0">
              <a:buNone/>
              <a:defRPr>
                <a:solidFill>
                  <a:schemeClr val="tx1"/>
                </a:solidFill>
              </a:defRPr>
            </a:lvl1pPr>
          </a:lstStyle>
          <a:p>
            <a:endParaRPr lang="en-GB"/>
          </a:p>
        </p:txBody>
      </p:sp>
      <p:sp>
        <p:nvSpPr>
          <p:cNvPr id="48" name="Picture Placeholder 29">
            <a:extLst>
              <a:ext uri="{FF2B5EF4-FFF2-40B4-BE49-F238E27FC236}">
                <a16:creationId xmlns:a16="http://schemas.microsoft.com/office/drawing/2014/main" id="{1F880921-2101-4143-A564-47CAB55D617B}"/>
              </a:ext>
            </a:extLst>
          </p:cNvPr>
          <p:cNvSpPr>
            <a:spLocks noGrp="1"/>
          </p:cNvSpPr>
          <p:nvPr>
            <p:ph type="pic" sz="quarter" idx="49"/>
          </p:nvPr>
        </p:nvSpPr>
        <p:spPr>
          <a:xfrm>
            <a:off x="6852995" y="1526553"/>
            <a:ext cx="2067263" cy="1440000"/>
          </a:xfrm>
          <a:solidFill>
            <a:srgbClr val="8A8A8F"/>
          </a:solidFill>
        </p:spPr>
        <p:txBody>
          <a:bodyPr lIns="144000" tIns="108000"/>
          <a:lstStyle>
            <a:lvl1pPr marL="0" indent="0">
              <a:buNone/>
              <a:defRPr>
                <a:solidFill>
                  <a:schemeClr val="tx1"/>
                </a:solidFill>
              </a:defRPr>
            </a:lvl1pPr>
          </a:lstStyle>
          <a:p>
            <a:endParaRPr lang="en-GB"/>
          </a:p>
        </p:txBody>
      </p:sp>
      <p:sp>
        <p:nvSpPr>
          <p:cNvPr id="49" name="Text Placeholder 25">
            <a:extLst>
              <a:ext uri="{FF2B5EF4-FFF2-40B4-BE49-F238E27FC236}">
                <a16:creationId xmlns:a16="http://schemas.microsoft.com/office/drawing/2014/main" id="{E09E929E-AFC0-0943-B4DB-178553AADBE8}"/>
              </a:ext>
            </a:extLst>
          </p:cNvPr>
          <p:cNvSpPr>
            <a:spLocks noGrp="1"/>
          </p:cNvSpPr>
          <p:nvPr>
            <p:ph type="body" sz="quarter" idx="50" hasCustomPrompt="1"/>
          </p:nvPr>
        </p:nvSpPr>
        <p:spPr>
          <a:xfrm>
            <a:off x="2415514" y="2971225"/>
            <a:ext cx="2070624" cy="1842206"/>
          </a:xfrm>
          <a:solidFill>
            <a:srgbClr val="666666"/>
          </a:solidFill>
        </p:spPr>
        <p:txBody>
          <a:bodyPr lIns="144000" tIns="144000" rIns="144000" anchor="t">
            <a:normAutofit/>
          </a:bodyPr>
          <a:lstStyle>
            <a:lvl1pPr marL="0" indent="0">
              <a:buNone/>
              <a:defRPr lang="en-US" sz="1050" kern="1200" dirty="0">
                <a:solidFill>
                  <a:schemeClr val="tx1"/>
                </a:solidFill>
                <a:latin typeface="+mj-lt"/>
                <a:ea typeface="+mn-ea"/>
                <a:cs typeface="+mn-cs"/>
              </a:defRPr>
            </a:lvl1pPr>
          </a:lstStyle>
          <a:p>
            <a:pPr marL="128578" lvl="0" indent="-128578" algn="l" defTabSz="514310" rtl="0" eaLnBrk="1" latinLnBrk="0" hangingPunct="1">
              <a:lnSpc>
                <a:spcPct val="90000"/>
              </a:lnSpc>
              <a:spcBef>
                <a:spcPts val="562"/>
              </a:spcBef>
            </a:pPr>
            <a:r>
              <a:rPr lang="en-US"/>
              <a:t>Title of box</a:t>
            </a:r>
          </a:p>
        </p:txBody>
      </p:sp>
      <p:sp>
        <p:nvSpPr>
          <p:cNvPr id="50" name="Text Placeholder 25">
            <a:extLst>
              <a:ext uri="{FF2B5EF4-FFF2-40B4-BE49-F238E27FC236}">
                <a16:creationId xmlns:a16="http://schemas.microsoft.com/office/drawing/2014/main" id="{1697AD0C-3518-8445-B316-AFD28BB1C3D6}"/>
              </a:ext>
            </a:extLst>
          </p:cNvPr>
          <p:cNvSpPr>
            <a:spLocks noGrp="1"/>
          </p:cNvSpPr>
          <p:nvPr>
            <p:ph type="body" sz="quarter" idx="51" hasCustomPrompt="1"/>
          </p:nvPr>
        </p:nvSpPr>
        <p:spPr>
          <a:xfrm>
            <a:off x="4646896" y="2980954"/>
            <a:ext cx="2070624" cy="1842206"/>
          </a:xfrm>
          <a:solidFill>
            <a:srgbClr val="666666"/>
          </a:solidFill>
        </p:spPr>
        <p:txBody>
          <a:bodyPr lIns="144000" tIns="144000" rIns="144000" anchor="t">
            <a:normAutofit/>
          </a:bodyPr>
          <a:lstStyle>
            <a:lvl1pPr marL="0" indent="0">
              <a:buNone/>
              <a:defRPr lang="en-US" sz="1050" kern="1200" dirty="0">
                <a:solidFill>
                  <a:schemeClr val="tx1"/>
                </a:solidFill>
                <a:latin typeface="+mj-lt"/>
                <a:ea typeface="+mn-ea"/>
                <a:cs typeface="+mn-cs"/>
              </a:defRPr>
            </a:lvl1pPr>
          </a:lstStyle>
          <a:p>
            <a:pPr marL="128578" lvl="0" indent="-128578" algn="l" defTabSz="514310" rtl="0" eaLnBrk="1" latinLnBrk="0" hangingPunct="1">
              <a:lnSpc>
                <a:spcPct val="90000"/>
              </a:lnSpc>
              <a:spcBef>
                <a:spcPts val="562"/>
              </a:spcBef>
            </a:pPr>
            <a:r>
              <a:rPr lang="en-US"/>
              <a:t>Title of box</a:t>
            </a:r>
          </a:p>
        </p:txBody>
      </p:sp>
      <p:sp>
        <p:nvSpPr>
          <p:cNvPr id="51" name="Text Placeholder 25">
            <a:extLst>
              <a:ext uri="{FF2B5EF4-FFF2-40B4-BE49-F238E27FC236}">
                <a16:creationId xmlns:a16="http://schemas.microsoft.com/office/drawing/2014/main" id="{44F5FE51-5FDD-A74C-B0B1-6334ADEC18F9}"/>
              </a:ext>
            </a:extLst>
          </p:cNvPr>
          <p:cNvSpPr>
            <a:spLocks noGrp="1"/>
          </p:cNvSpPr>
          <p:nvPr>
            <p:ph type="body" sz="quarter" idx="52" hasCustomPrompt="1"/>
          </p:nvPr>
        </p:nvSpPr>
        <p:spPr>
          <a:xfrm>
            <a:off x="6849632" y="2980954"/>
            <a:ext cx="2070624" cy="1842206"/>
          </a:xfrm>
          <a:solidFill>
            <a:srgbClr val="666666"/>
          </a:solidFill>
        </p:spPr>
        <p:txBody>
          <a:bodyPr lIns="144000" tIns="144000" rIns="144000" anchor="t">
            <a:normAutofit/>
          </a:bodyPr>
          <a:lstStyle>
            <a:lvl1pPr marL="0" indent="0">
              <a:buNone/>
              <a:defRPr lang="en-US" sz="1050" kern="1200" dirty="0">
                <a:solidFill>
                  <a:schemeClr val="tx1"/>
                </a:solidFill>
                <a:latin typeface="+mj-lt"/>
                <a:ea typeface="+mn-ea"/>
                <a:cs typeface="+mn-cs"/>
              </a:defRPr>
            </a:lvl1pPr>
          </a:lstStyle>
          <a:p>
            <a:pPr marL="128578" lvl="0" indent="-128578" algn="l" defTabSz="514310" rtl="0" eaLnBrk="1" latinLnBrk="0" hangingPunct="1">
              <a:lnSpc>
                <a:spcPct val="90000"/>
              </a:lnSpc>
              <a:spcBef>
                <a:spcPts val="562"/>
              </a:spcBef>
            </a:pPr>
            <a:r>
              <a:rPr lang="en-US"/>
              <a:t>Title of box</a:t>
            </a:r>
          </a:p>
        </p:txBody>
      </p:sp>
      <p:pic>
        <p:nvPicPr>
          <p:cNvPr id="23" name="Picture 22">
            <a:extLst>
              <a:ext uri="{FF2B5EF4-FFF2-40B4-BE49-F238E27FC236}">
                <a16:creationId xmlns:a16="http://schemas.microsoft.com/office/drawing/2014/main" id="{A9A15D1C-7994-4E92-8BCD-4BDCE37EFDF3}"/>
              </a:ext>
            </a:extLst>
          </p:cNvPr>
          <p:cNvPicPr>
            <a:picLocks noChangeAspect="1"/>
          </p:cNvPicPr>
          <p:nvPr userDrawn="1"/>
        </p:nvPicPr>
        <p:blipFill>
          <a:blip r:embed="rId7" cstate="print">
            <a:alphaModFix/>
            <a:extLst>
              <a:ext uri="{28A0092B-C50C-407E-A947-70E740481C1C}">
                <a14:useLocalDpi xmlns:a14="http://schemas.microsoft.com/office/drawing/2010/main"/>
              </a:ext>
            </a:extLst>
          </a:blip>
          <a:srcRect/>
          <a:stretch/>
        </p:blipFill>
        <p:spPr>
          <a:xfrm>
            <a:off x="105773" y="105527"/>
            <a:ext cx="1123200" cy="702000"/>
          </a:xfrm>
          <a:prstGeom prst="rect">
            <a:avLst/>
          </a:prstGeom>
        </p:spPr>
      </p:pic>
    </p:spTree>
    <p:extLst>
      <p:ext uri="{BB962C8B-B14F-4D97-AF65-F5344CB8AC3E}">
        <p14:creationId xmlns:p14="http://schemas.microsoft.com/office/powerpoint/2010/main" val="342617173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81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0"/>
            <a:ext cx="6869102" cy="5143500"/>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5" y="956920"/>
            <a:ext cx="1786647" cy="955675"/>
          </a:xfrm>
          <a:prstGeom prst="rect">
            <a:avLst/>
          </a:prstGeom>
        </p:spPr>
        <p:txBody>
          <a:bodyPr>
            <a:noAutofit/>
          </a:bodyPr>
          <a:lstStyle>
            <a:lvl1pPr marL="0" indent="0" algn="l" defTabSz="514310" rtl="0" eaLnBrk="1" latinLnBrk="0" hangingPunct="1">
              <a:lnSpc>
                <a:spcPct val="90000"/>
              </a:lnSpc>
              <a:spcBef>
                <a:spcPts val="562"/>
              </a:spcBef>
              <a:buFont typeface="Arial" panose="020B0604020202020204" pitchFamily="34" charset="0"/>
              <a:buNone/>
              <a:defRPr lang="en-GB" sz="1125" kern="1200" dirty="0">
                <a:solidFill>
                  <a:srgbClr val="006DFF"/>
                </a:solidFill>
                <a:latin typeface="RR Pioneer Bold" panose="020B0803050201040103" pitchFamily="34" charset="0"/>
                <a:ea typeface="+mn-ea"/>
                <a:cs typeface="Arial" panose="020B0604020202020204" pitchFamily="34" charset="0"/>
              </a:defRPr>
            </a:lvl1pPr>
            <a:lvl2pPr indent="0" algn="l" defTabSz="514310"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2pPr>
            <a:lvl3pPr indent="0" algn="l" defTabSz="514310"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3pPr>
            <a:lvl4pPr indent="0" algn="l" defTabSz="514310"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4pPr>
            <a:lvl5pPr indent="0" algn="l" defTabSz="514310" rtl="0" eaLnBrk="1" latinLnBrk="0" hangingPunct="1">
              <a:lnSpc>
                <a:spcPct val="90000"/>
              </a:lnSpc>
              <a:buFont typeface="Arial" panose="020B0604020202020204" pitchFamily="34" charset="0"/>
              <a:buNone/>
              <a:defRPr lang="en-GB" sz="1125" kern="1200">
                <a:solidFill>
                  <a:schemeClr val="tx1"/>
                </a:solidFill>
                <a:latin typeface="Arial" panose="020B0604020202020204" pitchFamily="34" charset="0"/>
                <a:ea typeface="+mn-ea"/>
                <a:cs typeface="Arial" panose="020B0604020202020204" pitchFamily="34" charset="0"/>
              </a:defRPr>
            </a:lvl5pPr>
          </a:lstStyle>
          <a:p>
            <a:pPr marL="0" lvl="0" indent="0" algn="l" defTabSz="514310" rtl="0" eaLnBrk="1" latinLnBrk="0" hangingPunct="1">
              <a:lnSpc>
                <a:spcPct val="90000"/>
              </a:lnSpc>
              <a:spcBef>
                <a:spcPts val="562"/>
              </a:spcBef>
              <a:buFont typeface="Arial" panose="020B0604020202020204" pitchFamily="34" charset="0"/>
              <a:buNone/>
            </a:pPr>
            <a:r>
              <a:rPr lang="en-GB"/>
              <a:t>Sidebar headings are RR Pioneer bold 15pt (Cobalt)</a:t>
            </a:r>
          </a:p>
        </p:txBody>
      </p:sp>
      <p:grpSp>
        <p:nvGrpSpPr>
          <p:cNvPr id="12" name="Group 11"/>
          <p:cNvGrpSpPr/>
          <p:nvPr userDrawn="1"/>
        </p:nvGrpSpPr>
        <p:grpSpPr>
          <a:xfrm>
            <a:off x="111456" y="4719224"/>
            <a:ext cx="8959483" cy="318611"/>
            <a:chOff x="111454" y="4719221"/>
            <a:chExt cx="8959483" cy="318611"/>
          </a:xfrm>
        </p:grpSpPr>
        <p:pic>
          <p:nvPicPr>
            <p:cNvPr id="13" name="Picture 12"/>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41637" y="4719221"/>
              <a:ext cx="5829300" cy="316230"/>
            </a:xfrm>
            <a:prstGeom prst="rect">
              <a:avLst/>
            </a:prstGeom>
          </p:spPr>
        </p:pic>
        <p:pic>
          <p:nvPicPr>
            <p:cNvPr id="14" name="Picture 13"/>
            <p:cNvPicPr/>
            <p:nvPr userDrawn="1"/>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b="-902"/>
            <a:stretch/>
          </p:blipFill>
          <p:spPr>
            <a:xfrm>
              <a:off x="111454" y="4721602"/>
              <a:ext cx="4249409" cy="316230"/>
            </a:xfrm>
            <a:prstGeom prst="rect">
              <a:avLst/>
            </a:prstGeom>
          </p:spPr>
        </p:pic>
      </p:grpSp>
      <p:sp>
        <p:nvSpPr>
          <p:cNvPr id="3" name="TextBox 2"/>
          <p:cNvSpPr txBox="1"/>
          <p:nvPr userDrawn="1">
            <p:custDataLst>
              <p:tags r:id="rId1"/>
            </p:custDataLst>
          </p:nvPr>
        </p:nvSpPr>
        <p:spPr>
          <a:xfrm>
            <a:off x="127002" y="127003"/>
            <a:ext cx="8890000" cy="246221"/>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514310" rtl="0" eaLnBrk="1" latinLnBrk="0" hangingPunct="1">
              <a:buNone/>
            </a:pPr>
            <a:r>
              <a:rPr lang="en-GB" sz="750" b="0" i="0" u="none">
                <a:solidFill>
                  <a:srgbClr val="000000"/>
                </a:solidFill>
                <a:latin typeface="RR Pioneer"/>
              </a:rPr>
              <a:t> </a:t>
            </a:r>
          </a:p>
        </p:txBody>
      </p:sp>
      <p:sp>
        <p:nvSpPr>
          <p:cNvPr id="4" name="TextBox 3"/>
          <p:cNvSpPr txBox="1"/>
          <p:nvPr userDrawn="1">
            <p:custDataLst>
              <p:tags r:id="rId2"/>
            </p:custDataLst>
          </p:nvPr>
        </p:nvSpPr>
        <p:spPr>
          <a:xfrm>
            <a:off x="127002" y="4770282"/>
            <a:ext cx="8890000" cy="246221"/>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514310" rtl="0" eaLnBrk="1" latinLnBrk="0" hangingPunct="1">
              <a:buNone/>
            </a:pPr>
            <a:r>
              <a:rPr lang="en-GB" sz="750" b="0" i="0" u="none">
                <a:solidFill>
                  <a:srgbClr val="000000"/>
                </a:solidFill>
                <a:latin typeface="RR Pioneer"/>
              </a:rPr>
              <a:t> </a:t>
            </a:r>
          </a:p>
        </p:txBody>
      </p:sp>
      <p:pic>
        <p:nvPicPr>
          <p:cNvPr id="16" name="Picture 15">
            <a:extLst>
              <a:ext uri="{FF2B5EF4-FFF2-40B4-BE49-F238E27FC236}">
                <a16:creationId xmlns:a16="http://schemas.microsoft.com/office/drawing/2014/main" id="{29EDA526-0F19-B84E-97D5-3FDD28890007}"/>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246179" y="4172069"/>
            <a:ext cx="1820545" cy="443865"/>
          </a:xfrm>
          <a:prstGeom prst="rect">
            <a:avLst/>
          </a:prstGeom>
        </p:spPr>
      </p:pic>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750">
                <a:solidFill>
                  <a:srgbClr val="666666"/>
                </a:solidFill>
              </a:defRPr>
            </a:lvl1pPr>
          </a:lstStyle>
          <a:p>
            <a:pPr lvl="0"/>
            <a:r>
              <a:rPr lang="en-US"/>
              <a:t>RR pioneer 10</a:t>
            </a:r>
          </a:p>
        </p:txBody>
      </p:sp>
      <p:sp>
        <p:nvSpPr>
          <p:cNvPr id="18" name="Footer Placeholder 4">
            <a:extLst>
              <a:ext uri="{FF2B5EF4-FFF2-40B4-BE49-F238E27FC236}">
                <a16:creationId xmlns:a16="http://schemas.microsoft.com/office/drawing/2014/main" id="{ABD1E8E5-09D9-A94A-A9BB-6C22E1D2267D}"/>
              </a:ext>
            </a:extLst>
          </p:cNvPr>
          <p:cNvSpPr>
            <a:spLocks noGrp="1"/>
          </p:cNvSpPr>
          <p:nvPr>
            <p:ph type="ftr" sz="quarter" idx="43"/>
          </p:nvPr>
        </p:nvSpPr>
        <p:spPr>
          <a:xfrm>
            <a:off x="400416" y="4685744"/>
            <a:ext cx="1778656" cy="288000"/>
          </a:xfrm>
          <a:prstGeom prst="rect">
            <a:avLst/>
          </a:prstGeom>
        </p:spPr>
        <p:txBody>
          <a:bodyPr/>
          <a:lstStyle>
            <a:lvl1pPr>
              <a:defRPr sz="525">
                <a:solidFill>
                  <a:schemeClr val="bg1"/>
                </a:solidFill>
              </a:defRPr>
            </a:lvl1pPr>
          </a:lstStyle>
          <a:p>
            <a:r>
              <a:rPr lang="en-GB"/>
              <a:t>Private | © 2021 Rolls-Royce SMR | Not Subject to Export Control </a:t>
            </a:r>
          </a:p>
        </p:txBody>
      </p:sp>
      <p:sp>
        <p:nvSpPr>
          <p:cNvPr id="23" name="Picture Placeholder 29">
            <a:extLst>
              <a:ext uri="{FF2B5EF4-FFF2-40B4-BE49-F238E27FC236}">
                <a16:creationId xmlns:a16="http://schemas.microsoft.com/office/drawing/2014/main" id="{519E83AA-B12B-2940-9A51-A8254B84DE78}"/>
              </a:ext>
            </a:extLst>
          </p:cNvPr>
          <p:cNvSpPr>
            <a:spLocks noGrp="1"/>
          </p:cNvSpPr>
          <p:nvPr>
            <p:ph type="pic" sz="quarter" idx="46"/>
          </p:nvPr>
        </p:nvSpPr>
        <p:spPr>
          <a:xfrm>
            <a:off x="4492800" y="0"/>
            <a:ext cx="4651200" cy="1638000"/>
          </a:xfrm>
          <a:solidFill>
            <a:srgbClr val="8A8A8F"/>
          </a:solidFill>
        </p:spPr>
        <p:txBody>
          <a:bodyPr lIns="36000" tIns="36000" rIns="36000" bIns="36000" anchor="ctr"/>
          <a:lstStyle>
            <a:lvl1pPr marL="0" indent="0" algn="ctr">
              <a:buNone/>
              <a:defRPr>
                <a:solidFill>
                  <a:schemeClr val="tx1"/>
                </a:solidFill>
              </a:defRPr>
            </a:lvl1pPr>
          </a:lstStyle>
          <a:p>
            <a:endParaRPr lang="en-GB"/>
          </a:p>
        </p:txBody>
      </p:sp>
      <p:sp>
        <p:nvSpPr>
          <p:cNvPr id="24" name="Text Placeholder 25">
            <a:extLst>
              <a:ext uri="{FF2B5EF4-FFF2-40B4-BE49-F238E27FC236}">
                <a16:creationId xmlns:a16="http://schemas.microsoft.com/office/drawing/2014/main" id="{DDA66391-0C14-1146-843C-5446B3078A8E}"/>
              </a:ext>
            </a:extLst>
          </p:cNvPr>
          <p:cNvSpPr>
            <a:spLocks noGrp="1"/>
          </p:cNvSpPr>
          <p:nvPr>
            <p:ph type="body" sz="quarter" idx="47" hasCustomPrompt="1"/>
          </p:nvPr>
        </p:nvSpPr>
        <p:spPr>
          <a:xfrm>
            <a:off x="2268000" y="0"/>
            <a:ext cx="2217600" cy="1638000"/>
          </a:xfrm>
          <a:solidFill>
            <a:srgbClr val="10069F"/>
          </a:solidFill>
        </p:spPr>
        <p:txBody>
          <a:bodyPr lIns="36000" tIns="36000" rIns="36000" bIns="36000" anchor="ctr" anchorCtr="0"/>
          <a:lstStyle>
            <a:lvl1pPr marL="0" indent="0" algn="ctr">
              <a:buNone/>
              <a:defRPr>
                <a:solidFill>
                  <a:schemeClr val="tx1"/>
                </a:solidFill>
                <a:latin typeface="+mj-lt"/>
              </a:defRPr>
            </a:lvl1pPr>
          </a:lstStyle>
          <a:p>
            <a:pPr lvl="0"/>
            <a:r>
              <a:rPr lang="en-US"/>
              <a:t>Text</a:t>
            </a:r>
          </a:p>
        </p:txBody>
      </p:sp>
      <p:sp>
        <p:nvSpPr>
          <p:cNvPr id="25" name="Picture Placeholder 29">
            <a:extLst>
              <a:ext uri="{FF2B5EF4-FFF2-40B4-BE49-F238E27FC236}">
                <a16:creationId xmlns:a16="http://schemas.microsoft.com/office/drawing/2014/main" id="{A1FEDD39-59B7-FE40-B7AF-85714EF47A7B}"/>
              </a:ext>
            </a:extLst>
          </p:cNvPr>
          <p:cNvSpPr>
            <a:spLocks noGrp="1"/>
          </p:cNvSpPr>
          <p:nvPr>
            <p:ph type="pic" sz="quarter" idx="48"/>
          </p:nvPr>
        </p:nvSpPr>
        <p:spPr>
          <a:xfrm>
            <a:off x="4492800" y="3505500"/>
            <a:ext cx="4651200" cy="1638000"/>
          </a:xfrm>
          <a:solidFill>
            <a:srgbClr val="8A8A8F"/>
          </a:solidFill>
        </p:spPr>
        <p:txBody>
          <a:bodyPr lIns="36000" tIns="36000" rIns="36000" bIns="36000" anchor="ctr"/>
          <a:lstStyle>
            <a:lvl1pPr marL="0" indent="0" algn="ctr">
              <a:buNone/>
              <a:defRPr>
                <a:solidFill>
                  <a:schemeClr val="tx1"/>
                </a:solidFill>
              </a:defRPr>
            </a:lvl1pPr>
          </a:lstStyle>
          <a:p>
            <a:endParaRPr lang="en-GB"/>
          </a:p>
        </p:txBody>
      </p:sp>
      <p:sp>
        <p:nvSpPr>
          <p:cNvPr id="26" name="Picture Placeholder 29">
            <a:extLst>
              <a:ext uri="{FF2B5EF4-FFF2-40B4-BE49-F238E27FC236}">
                <a16:creationId xmlns:a16="http://schemas.microsoft.com/office/drawing/2014/main" id="{AE33FB55-B16D-1543-A096-399BD9150DDD}"/>
              </a:ext>
            </a:extLst>
          </p:cNvPr>
          <p:cNvSpPr>
            <a:spLocks noGrp="1"/>
          </p:cNvSpPr>
          <p:nvPr>
            <p:ph type="pic" sz="quarter" idx="49"/>
          </p:nvPr>
        </p:nvSpPr>
        <p:spPr>
          <a:xfrm>
            <a:off x="2268000" y="1752750"/>
            <a:ext cx="4651200" cy="1638000"/>
          </a:xfrm>
          <a:solidFill>
            <a:srgbClr val="8A8A8F"/>
          </a:solidFill>
        </p:spPr>
        <p:txBody>
          <a:bodyPr lIns="36000" tIns="36000" rIns="36000" bIns="36000" anchor="ctr"/>
          <a:lstStyle>
            <a:lvl1pPr marL="0" indent="0" algn="ctr">
              <a:buNone/>
              <a:defRPr>
                <a:solidFill>
                  <a:schemeClr val="tx1"/>
                </a:solidFill>
              </a:defRPr>
            </a:lvl1pPr>
          </a:lstStyle>
          <a:p>
            <a:endParaRPr lang="en-GB"/>
          </a:p>
        </p:txBody>
      </p:sp>
      <p:sp>
        <p:nvSpPr>
          <p:cNvPr id="27" name="Text Placeholder 25">
            <a:extLst>
              <a:ext uri="{FF2B5EF4-FFF2-40B4-BE49-F238E27FC236}">
                <a16:creationId xmlns:a16="http://schemas.microsoft.com/office/drawing/2014/main" id="{21BB8569-AFD3-D444-A33E-0F05E908A52B}"/>
              </a:ext>
            </a:extLst>
          </p:cNvPr>
          <p:cNvSpPr>
            <a:spLocks noGrp="1"/>
          </p:cNvSpPr>
          <p:nvPr>
            <p:ph type="body" sz="quarter" idx="50" hasCustomPrompt="1"/>
          </p:nvPr>
        </p:nvSpPr>
        <p:spPr>
          <a:xfrm>
            <a:off x="6926400" y="1752750"/>
            <a:ext cx="2217600" cy="1638000"/>
          </a:xfrm>
          <a:solidFill>
            <a:srgbClr val="006DFF"/>
          </a:solidFill>
        </p:spPr>
        <p:txBody>
          <a:bodyPr lIns="36000" tIns="36000" rIns="36000" bIns="36000" anchor="ctr" anchorCtr="0"/>
          <a:lstStyle>
            <a:lvl1pPr marL="0" indent="0" algn="ctr">
              <a:buNone/>
              <a:defRPr>
                <a:solidFill>
                  <a:schemeClr val="tx1"/>
                </a:solidFill>
                <a:latin typeface="+mj-lt"/>
              </a:defRPr>
            </a:lvl1pPr>
          </a:lstStyle>
          <a:p>
            <a:pPr lvl="0"/>
            <a:r>
              <a:rPr lang="en-US"/>
              <a:t>Text</a:t>
            </a:r>
          </a:p>
        </p:txBody>
      </p:sp>
      <p:sp>
        <p:nvSpPr>
          <p:cNvPr id="28" name="Text Placeholder 25">
            <a:extLst>
              <a:ext uri="{FF2B5EF4-FFF2-40B4-BE49-F238E27FC236}">
                <a16:creationId xmlns:a16="http://schemas.microsoft.com/office/drawing/2014/main" id="{DE3E031A-9B5D-3040-BDEA-1A6630012413}"/>
              </a:ext>
            </a:extLst>
          </p:cNvPr>
          <p:cNvSpPr>
            <a:spLocks noGrp="1"/>
          </p:cNvSpPr>
          <p:nvPr>
            <p:ph type="body" sz="quarter" idx="51" hasCustomPrompt="1"/>
          </p:nvPr>
        </p:nvSpPr>
        <p:spPr>
          <a:xfrm>
            <a:off x="2268000" y="3505500"/>
            <a:ext cx="2217600" cy="1638000"/>
          </a:xfrm>
          <a:solidFill>
            <a:srgbClr val="4F98FF"/>
          </a:solidFill>
        </p:spPr>
        <p:txBody>
          <a:bodyPr lIns="36000" tIns="36000" rIns="36000" bIns="36000" anchor="ctr" anchorCtr="0"/>
          <a:lstStyle>
            <a:lvl1pPr marL="0" indent="0" algn="ctr">
              <a:buNone/>
              <a:defRPr>
                <a:solidFill>
                  <a:schemeClr val="tx1"/>
                </a:solidFill>
                <a:latin typeface="+mj-lt"/>
              </a:defRPr>
            </a:lvl1pPr>
          </a:lstStyle>
          <a:p>
            <a:pPr lvl="0"/>
            <a:r>
              <a:rPr lang="en-US"/>
              <a:t>Text</a:t>
            </a:r>
          </a:p>
        </p:txBody>
      </p:sp>
      <p:pic>
        <p:nvPicPr>
          <p:cNvPr id="19" name="Picture 18">
            <a:extLst>
              <a:ext uri="{FF2B5EF4-FFF2-40B4-BE49-F238E27FC236}">
                <a16:creationId xmlns:a16="http://schemas.microsoft.com/office/drawing/2014/main" id="{40FBA872-F253-4D2A-898F-003D26D2C8A6}"/>
              </a:ext>
            </a:extLst>
          </p:cNvPr>
          <p:cNvPicPr>
            <a:picLocks noChangeAspect="1"/>
          </p:cNvPicPr>
          <p:nvPr userDrawn="1"/>
        </p:nvPicPr>
        <p:blipFill>
          <a:blip r:embed="rId7" cstate="print">
            <a:alphaModFix/>
            <a:extLst>
              <a:ext uri="{28A0092B-C50C-407E-A947-70E740481C1C}">
                <a14:useLocalDpi xmlns:a14="http://schemas.microsoft.com/office/drawing/2010/main"/>
              </a:ext>
            </a:extLst>
          </a:blip>
          <a:srcRect/>
          <a:stretch/>
        </p:blipFill>
        <p:spPr>
          <a:xfrm>
            <a:off x="105773" y="105527"/>
            <a:ext cx="1123200" cy="702000"/>
          </a:xfrm>
          <a:prstGeom prst="rect">
            <a:avLst/>
          </a:prstGeom>
        </p:spPr>
      </p:pic>
    </p:spTree>
    <p:extLst>
      <p:ext uri="{BB962C8B-B14F-4D97-AF65-F5344CB8AC3E}">
        <p14:creationId xmlns:p14="http://schemas.microsoft.com/office/powerpoint/2010/main" val="126103286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4_SMR Text 1 Whit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BDC6EDA-61A6-1F43-A323-D04A804B3689}"/>
              </a:ext>
            </a:extLst>
          </p:cNvPr>
          <p:cNvSpPr/>
          <p:nvPr userDrawn="1"/>
        </p:nvSpPr>
        <p:spPr>
          <a:xfrm>
            <a:off x="1" y="1095376"/>
            <a:ext cx="9144000" cy="3400723"/>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RR Pioneer" panose="020B0503050201040103" pitchFamily="34" charset="0"/>
            </a:endParaRPr>
          </a:p>
        </p:txBody>
      </p:sp>
      <p:sp>
        <p:nvSpPr>
          <p:cNvPr id="20" name="Title 1">
            <a:extLst>
              <a:ext uri="{FF2B5EF4-FFF2-40B4-BE49-F238E27FC236}">
                <a16:creationId xmlns:a16="http://schemas.microsoft.com/office/drawing/2014/main" id="{3C1DB294-815B-864B-8A09-8E4A844D38BE}"/>
              </a:ext>
            </a:extLst>
          </p:cNvPr>
          <p:cNvSpPr>
            <a:spLocks noGrp="1"/>
          </p:cNvSpPr>
          <p:nvPr>
            <p:ph type="title" hasCustomPrompt="1"/>
          </p:nvPr>
        </p:nvSpPr>
        <p:spPr>
          <a:xfrm>
            <a:off x="1482962" y="323965"/>
            <a:ext cx="7444196" cy="516824"/>
          </a:xfrm>
        </p:spPr>
        <p:txBody>
          <a:bodyPr anchor="ctr">
            <a:normAutofit/>
          </a:bodyPr>
          <a:lstStyle>
            <a:lvl1pPr>
              <a:defRPr sz="2400" b="0">
                <a:solidFill>
                  <a:srgbClr val="4F98FF"/>
                </a:solidFill>
              </a:defRPr>
            </a:lvl1pPr>
          </a:lstStyle>
          <a:p>
            <a:r>
              <a:rPr lang="en-US"/>
              <a:t>Option one slide</a:t>
            </a:r>
            <a:endParaRPr lang="en-GB"/>
          </a:p>
        </p:txBody>
      </p:sp>
      <p:sp>
        <p:nvSpPr>
          <p:cNvPr id="17" name="Text Placeholder 4">
            <a:extLst>
              <a:ext uri="{FF2B5EF4-FFF2-40B4-BE49-F238E27FC236}">
                <a16:creationId xmlns:a16="http://schemas.microsoft.com/office/drawing/2014/main" id="{74C41B4F-8C53-094C-BEB7-55E8B7030C34}"/>
              </a:ext>
            </a:extLst>
          </p:cNvPr>
          <p:cNvSpPr>
            <a:spLocks noGrp="1"/>
          </p:cNvSpPr>
          <p:nvPr>
            <p:ph type="body" sz="quarter" idx="11"/>
          </p:nvPr>
        </p:nvSpPr>
        <p:spPr>
          <a:xfrm>
            <a:off x="391052" y="1462528"/>
            <a:ext cx="8143161" cy="2625725"/>
          </a:xfrm>
          <a:prstGeom prst="rect">
            <a:avLst/>
          </a:prstGeom>
        </p:spPr>
        <p:txBody>
          <a:bodyPr>
            <a:normAutofit/>
          </a:bodyPr>
          <a:lstStyle>
            <a:lvl1pPr>
              <a:buClr>
                <a:srgbClr val="4F98FF"/>
              </a:buClr>
              <a:defRPr sz="2000">
                <a:solidFill>
                  <a:srgbClr val="10069F"/>
                </a:solidFill>
              </a:defRPr>
            </a:lvl1pPr>
            <a:lvl2pPr>
              <a:buClr>
                <a:srgbClr val="4F98FF"/>
              </a:buClr>
              <a:defRPr sz="1800">
                <a:solidFill>
                  <a:srgbClr val="10069F"/>
                </a:solidFill>
              </a:defRPr>
            </a:lvl2pPr>
            <a:lvl3pPr>
              <a:buClr>
                <a:srgbClr val="4F98FF"/>
              </a:buClr>
              <a:defRPr sz="1800">
                <a:solidFill>
                  <a:srgbClr val="10069F"/>
                </a:solidFill>
              </a:defRPr>
            </a:lvl3pPr>
            <a:lvl4pPr>
              <a:buClr>
                <a:srgbClr val="4F98FF"/>
              </a:buClr>
              <a:defRPr sz="1200">
                <a:solidFill>
                  <a:srgbClr val="10069F"/>
                </a:solidFill>
              </a:defRPr>
            </a:lvl4pPr>
            <a:lvl5pPr>
              <a:buClr>
                <a:srgbClr val="4F98FF"/>
              </a:buClr>
              <a:defRPr sz="1200">
                <a:solidFill>
                  <a:srgbClr val="10069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24" name="Straight Connector 23">
            <a:extLst>
              <a:ext uri="{FF2B5EF4-FFF2-40B4-BE49-F238E27FC236}">
                <a16:creationId xmlns:a16="http://schemas.microsoft.com/office/drawing/2014/main" id="{C3FF0178-E240-9844-B661-8E4FDA444F40}"/>
              </a:ext>
            </a:extLst>
          </p:cNvPr>
          <p:cNvCxnSpPr>
            <a:cxnSpLocks/>
          </p:cNvCxnSpPr>
          <p:nvPr/>
        </p:nvCxnSpPr>
        <p:spPr>
          <a:xfrm>
            <a:off x="117178" y="4983808"/>
            <a:ext cx="8506453"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descr="A picture containing logo&#10;&#10;Description automatically generated">
            <a:extLst>
              <a:ext uri="{FF2B5EF4-FFF2-40B4-BE49-F238E27FC236}">
                <a16:creationId xmlns:a16="http://schemas.microsoft.com/office/drawing/2014/main" id="{AA307F8F-4EFD-D042-9A60-E3D04AB7DF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74" y="132662"/>
            <a:ext cx="1148278" cy="674865"/>
          </a:xfrm>
          <a:prstGeom prst="rect">
            <a:avLst/>
          </a:prstGeom>
        </p:spPr>
      </p:pic>
    </p:spTree>
    <p:extLst>
      <p:ext uri="{BB962C8B-B14F-4D97-AF65-F5344CB8AC3E}">
        <p14:creationId xmlns:p14="http://schemas.microsoft.com/office/powerpoint/2010/main" val="231278185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80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1"/>
            <a:ext cx="6869102" cy="4611353"/>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7F79DFE6-CFA5-477C-AEC5-887EEF30C7EC}"/>
              </a:ext>
            </a:extLst>
          </p:cNvPr>
          <p:cNvSpPr>
            <a:spLocks noGrp="1"/>
          </p:cNvSpPr>
          <p:nvPr>
            <p:ph type="title" hasCustomPrompt="1"/>
          </p:nvPr>
        </p:nvSpPr>
        <p:spPr>
          <a:xfrm>
            <a:off x="2697378" y="532147"/>
            <a:ext cx="5836835" cy="695484"/>
          </a:xfrm>
          <a:prstGeom prst="rect">
            <a:avLst/>
          </a:prstGeom>
        </p:spPr>
        <p:txBody>
          <a:bodyPr lIns="0" tIns="0" rIns="0" bIns="0" anchor="t">
            <a:normAutofit/>
          </a:bodyPr>
          <a:lstStyle>
            <a:lvl1pPr marL="0" indent="0">
              <a:buNone/>
              <a:defRPr sz="2400" b="0">
                <a:solidFill>
                  <a:srgbClr val="4F98FF"/>
                </a:solidFill>
                <a:latin typeface="RR Pioneer Bold" panose="020B0803050201040103" pitchFamily="34" charset="0"/>
              </a:defRPr>
            </a:lvl1pPr>
          </a:lstStyle>
          <a:p>
            <a:r>
              <a:rPr lang="en-US"/>
              <a:t>Option two slide</a:t>
            </a: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4" y="956918"/>
            <a:ext cx="1786647" cy="955675"/>
          </a:xfrm>
          <a:prstGeom prst="rect">
            <a:avLst/>
          </a:prstGeom>
        </p:spPr>
        <p:txBody>
          <a:bodyPr>
            <a:noAutofit/>
          </a:bodyPr>
          <a:lstStyle>
            <a:lvl1pPr marL="0" indent="0" algn="l" defTabSz="685783" rtl="0" eaLnBrk="1" latinLnBrk="0" hangingPunct="1">
              <a:lnSpc>
                <a:spcPct val="90000"/>
              </a:lnSpc>
              <a:spcBef>
                <a:spcPts val="750"/>
              </a:spcBef>
              <a:buFont typeface="Arial" panose="020B0604020202020204" pitchFamily="34" charset="0"/>
              <a:buNone/>
              <a:defRPr lang="en-GB" sz="1500" kern="1200" dirty="0">
                <a:solidFill>
                  <a:srgbClr val="006DFF"/>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lvl="0" indent="0" algn="l" defTabSz="685783" rtl="0" eaLnBrk="1" latinLnBrk="0" hangingPunct="1">
              <a:lnSpc>
                <a:spcPct val="90000"/>
              </a:lnSpc>
              <a:spcBef>
                <a:spcPts val="750"/>
              </a:spcBef>
              <a:buFont typeface="Arial" panose="020B0604020202020204" pitchFamily="34" charset="0"/>
              <a:buNone/>
            </a:pPr>
            <a:r>
              <a:rPr lang="en-GB"/>
              <a:t>Sidebar headings are RR Pioneer bold 15pt (Cobalt)</a:t>
            </a:r>
          </a:p>
        </p:txBody>
      </p:sp>
      <p:sp>
        <p:nvSpPr>
          <p:cNvPr id="5" name="Text Placeholder 4">
            <a:extLst>
              <a:ext uri="{FF2B5EF4-FFF2-40B4-BE49-F238E27FC236}">
                <a16:creationId xmlns:a16="http://schemas.microsoft.com/office/drawing/2014/main" id="{AB3B9182-7B1B-4746-8146-EAC173E26B74}"/>
              </a:ext>
            </a:extLst>
          </p:cNvPr>
          <p:cNvSpPr>
            <a:spLocks noGrp="1"/>
          </p:cNvSpPr>
          <p:nvPr>
            <p:ph type="body" sz="quarter" idx="11"/>
          </p:nvPr>
        </p:nvSpPr>
        <p:spPr>
          <a:xfrm>
            <a:off x="2697378" y="1462528"/>
            <a:ext cx="5836835" cy="2625725"/>
          </a:xfrm>
          <a:prstGeom prst="rect">
            <a:avLst/>
          </a:prstGeom>
        </p:spPr>
        <p:txBody>
          <a:bodyPr>
            <a:normAutofit/>
          </a:bodyPr>
          <a:lstStyle>
            <a:lvl1pPr>
              <a:buClr>
                <a:srgbClr val="4F98FF"/>
              </a:buClr>
              <a:defRPr sz="2000">
                <a:solidFill>
                  <a:srgbClr val="10069F"/>
                </a:solidFill>
              </a:defRPr>
            </a:lvl1pPr>
            <a:lvl2pPr>
              <a:buClr>
                <a:srgbClr val="4F98FF"/>
              </a:buClr>
              <a:defRPr sz="1800">
                <a:solidFill>
                  <a:srgbClr val="10069F"/>
                </a:solidFill>
              </a:defRPr>
            </a:lvl2pPr>
            <a:lvl3pPr>
              <a:buClr>
                <a:srgbClr val="4F98FF"/>
              </a:buClr>
              <a:defRPr sz="1800">
                <a:solidFill>
                  <a:srgbClr val="10069F"/>
                </a:solidFill>
              </a:defRPr>
            </a:lvl3pPr>
            <a:lvl4pPr>
              <a:buClr>
                <a:srgbClr val="4F98FF"/>
              </a:buClr>
              <a:defRPr sz="1200">
                <a:solidFill>
                  <a:srgbClr val="10069F"/>
                </a:solidFill>
              </a:defRPr>
            </a:lvl4pPr>
            <a:lvl5pPr>
              <a:buClr>
                <a:srgbClr val="4F98FF"/>
              </a:buClr>
              <a:defRPr sz="1200">
                <a:solidFill>
                  <a:srgbClr val="10069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1000">
                <a:solidFill>
                  <a:srgbClr val="666666"/>
                </a:solidFill>
              </a:defRPr>
            </a:lvl1pPr>
          </a:lstStyle>
          <a:p>
            <a:pPr lvl="0"/>
            <a:r>
              <a:rPr lang="en-US"/>
              <a:t>RR pioneer 10</a:t>
            </a:r>
          </a:p>
        </p:txBody>
      </p:sp>
      <p:pic>
        <p:nvPicPr>
          <p:cNvPr id="15" name="Picture 14" descr="A picture containing logo&#10;&#10;Description automatically generated">
            <a:extLst>
              <a:ext uri="{FF2B5EF4-FFF2-40B4-BE49-F238E27FC236}">
                <a16:creationId xmlns:a16="http://schemas.microsoft.com/office/drawing/2014/main" id="{2DF63156-1C4F-224E-B14F-CDC34A7528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74" y="132662"/>
            <a:ext cx="1148278" cy="674865"/>
          </a:xfrm>
          <a:prstGeom prst="rect">
            <a:avLst/>
          </a:prstGeom>
        </p:spPr>
      </p:pic>
    </p:spTree>
    <p:extLst>
      <p:ext uri="{BB962C8B-B14F-4D97-AF65-F5344CB8AC3E}">
        <p14:creationId xmlns:p14="http://schemas.microsoft.com/office/powerpoint/2010/main" val="106203176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79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1"/>
            <a:ext cx="6869102" cy="4611353"/>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4" y="956918"/>
            <a:ext cx="1786647" cy="955675"/>
          </a:xfrm>
          <a:prstGeom prst="rect">
            <a:avLst/>
          </a:prstGeom>
        </p:spPr>
        <p:txBody>
          <a:bodyPr>
            <a:noAutofit/>
          </a:bodyPr>
          <a:lstStyle>
            <a:lvl1pPr marL="0" indent="0" algn="l" defTabSz="685783" rtl="0" eaLnBrk="1" latinLnBrk="0" hangingPunct="1">
              <a:lnSpc>
                <a:spcPct val="90000"/>
              </a:lnSpc>
              <a:spcBef>
                <a:spcPts val="750"/>
              </a:spcBef>
              <a:buFont typeface="Arial" panose="020B0604020202020204" pitchFamily="34" charset="0"/>
              <a:buNone/>
              <a:defRPr lang="en-GB" sz="1500" kern="1200" dirty="0">
                <a:solidFill>
                  <a:srgbClr val="006DFF"/>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lvl="0" indent="0" algn="l" defTabSz="685783" rtl="0" eaLnBrk="1" latinLnBrk="0" hangingPunct="1">
              <a:lnSpc>
                <a:spcPct val="90000"/>
              </a:lnSpc>
              <a:spcBef>
                <a:spcPts val="750"/>
              </a:spcBef>
              <a:buFont typeface="Arial" panose="020B0604020202020204" pitchFamily="34" charset="0"/>
              <a:buNone/>
            </a:pPr>
            <a:r>
              <a:rPr lang="en-GB"/>
              <a:t>Sidebar headings are RR Pioneer bold 15pt (Cobalt)</a:t>
            </a:r>
          </a:p>
        </p:txBody>
      </p:sp>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1000">
                <a:solidFill>
                  <a:srgbClr val="666666"/>
                </a:solidFill>
              </a:defRPr>
            </a:lvl1pPr>
          </a:lstStyle>
          <a:p>
            <a:pPr lvl="0"/>
            <a:r>
              <a:rPr lang="en-US"/>
              <a:t>RR pioneer 10</a:t>
            </a:r>
          </a:p>
        </p:txBody>
      </p:sp>
      <p:pic>
        <p:nvPicPr>
          <p:cNvPr id="15" name="Picture 14" descr="A picture containing logo&#10;&#10;Description automatically generated">
            <a:extLst>
              <a:ext uri="{FF2B5EF4-FFF2-40B4-BE49-F238E27FC236}">
                <a16:creationId xmlns:a16="http://schemas.microsoft.com/office/drawing/2014/main" id="{2DF63156-1C4F-224E-B14F-CDC34A7528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74" y="132662"/>
            <a:ext cx="1148278" cy="674865"/>
          </a:xfrm>
          <a:prstGeom prst="rect">
            <a:avLst/>
          </a:prstGeom>
        </p:spPr>
      </p:pic>
      <p:sp>
        <p:nvSpPr>
          <p:cNvPr id="8" name="Text Placeholder 13">
            <a:extLst>
              <a:ext uri="{FF2B5EF4-FFF2-40B4-BE49-F238E27FC236}">
                <a16:creationId xmlns:a16="http://schemas.microsoft.com/office/drawing/2014/main" id="{CD7C98A6-D36B-463B-A8D1-407DA6A63D2D}"/>
              </a:ext>
            </a:extLst>
          </p:cNvPr>
          <p:cNvSpPr txBox="1">
            <a:spLocks/>
          </p:cNvSpPr>
          <p:nvPr userDrawn="1"/>
        </p:nvSpPr>
        <p:spPr>
          <a:xfrm>
            <a:off x="2714400" y="892800"/>
            <a:ext cx="7668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4400" kern="1200" spc="400" baseline="0">
                <a:solidFill>
                  <a:srgbClr val="E21D60"/>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4400" b="0" i="0" u="none" strike="noStrike" kern="1200" cap="none" spc="400" normalizeH="0" baseline="0" noProof="0">
                <a:ln>
                  <a:noFill/>
                </a:ln>
                <a:solidFill>
                  <a:srgbClr val="E21D60"/>
                </a:solidFill>
                <a:effectLst/>
                <a:uLnTx/>
                <a:uFillTx/>
                <a:latin typeface="RR Pioneer Light Condensed" panose="020B0306050201060103" pitchFamily="34" charset="0"/>
                <a:ea typeface="+mn-ea"/>
                <a:cs typeface="+mn-cs"/>
              </a:rPr>
              <a:t>XX</a:t>
            </a:r>
          </a:p>
        </p:txBody>
      </p:sp>
      <p:sp>
        <p:nvSpPr>
          <p:cNvPr id="9" name="Text Placeholder 17">
            <a:extLst>
              <a:ext uri="{FF2B5EF4-FFF2-40B4-BE49-F238E27FC236}">
                <a16:creationId xmlns:a16="http://schemas.microsoft.com/office/drawing/2014/main" id="{280632E3-AB9D-4649-BA8F-101C96A1F0CC}"/>
              </a:ext>
            </a:extLst>
          </p:cNvPr>
          <p:cNvSpPr txBox="1">
            <a:spLocks/>
          </p:cNvSpPr>
          <p:nvPr userDrawn="1"/>
        </p:nvSpPr>
        <p:spPr>
          <a:xfrm>
            <a:off x="3603600" y="986400"/>
            <a:ext cx="5216400" cy="648000"/>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783"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US" sz="1600" b="0" i="0" u="none" strike="noStrike" kern="1200" cap="none" spc="0" normalizeH="0" baseline="0" noProof="0">
                <a:ln>
                  <a:noFill/>
                </a:ln>
                <a:solidFill>
                  <a:srgbClr val="666666"/>
                </a:solidFill>
                <a:effectLst/>
                <a:uLnTx/>
                <a:uFillTx/>
                <a:latin typeface="RR Pioneer"/>
                <a:ea typeface="+mn-ea"/>
                <a:cs typeface="+mn-cs"/>
              </a:rPr>
              <a:t>Presenter name</a:t>
            </a:r>
          </a:p>
        </p:txBody>
      </p:sp>
      <p:sp>
        <p:nvSpPr>
          <p:cNvPr id="12" name="Text Placeholder 13">
            <a:extLst>
              <a:ext uri="{FF2B5EF4-FFF2-40B4-BE49-F238E27FC236}">
                <a16:creationId xmlns:a16="http://schemas.microsoft.com/office/drawing/2014/main" id="{CE9DC345-0193-4A94-9890-71A5FDBCABF4}"/>
              </a:ext>
            </a:extLst>
          </p:cNvPr>
          <p:cNvSpPr txBox="1">
            <a:spLocks/>
          </p:cNvSpPr>
          <p:nvPr userDrawn="1"/>
        </p:nvSpPr>
        <p:spPr>
          <a:xfrm>
            <a:off x="2714400" y="1832400"/>
            <a:ext cx="7668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4400" kern="1200" spc="400" baseline="0">
                <a:solidFill>
                  <a:schemeClr val="bg2"/>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4400" b="0" i="0" u="none" strike="noStrike" kern="1200" cap="none" spc="400" normalizeH="0" baseline="0" noProof="0">
                <a:ln>
                  <a:noFill/>
                </a:ln>
                <a:solidFill>
                  <a:srgbClr val="006DFF"/>
                </a:solidFill>
                <a:effectLst/>
                <a:uLnTx/>
                <a:uFillTx/>
                <a:latin typeface="RR Pioneer Light Condensed" panose="020B0306050201060103" pitchFamily="34" charset="0"/>
                <a:ea typeface="+mn-ea"/>
                <a:cs typeface="+mn-cs"/>
              </a:rPr>
              <a:t>XX</a:t>
            </a:r>
          </a:p>
        </p:txBody>
      </p:sp>
      <p:sp>
        <p:nvSpPr>
          <p:cNvPr id="13" name="Text Placeholder 17">
            <a:extLst>
              <a:ext uri="{FF2B5EF4-FFF2-40B4-BE49-F238E27FC236}">
                <a16:creationId xmlns:a16="http://schemas.microsoft.com/office/drawing/2014/main" id="{B7B305F5-626E-4C7E-BD23-2C1ED709ACBC}"/>
              </a:ext>
            </a:extLst>
          </p:cNvPr>
          <p:cNvSpPr txBox="1">
            <a:spLocks/>
          </p:cNvSpPr>
          <p:nvPr userDrawn="1"/>
        </p:nvSpPr>
        <p:spPr>
          <a:xfrm>
            <a:off x="3603600" y="1926000"/>
            <a:ext cx="5216400" cy="648000"/>
          </a:xfrm>
          <a:prstGeom prst="rect">
            <a:avLst/>
          </a:prstGeom>
        </p:spPr>
        <p:txBody>
          <a:bodyPr vert="horz" lIns="0" tIns="0" rIns="0" bIns="0" rtlCol="0">
            <a:norm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783"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GB" sz="1600" b="0" i="0" u="none" strike="noStrike" kern="1200" cap="none" spc="0" normalizeH="0" baseline="0" noProof="0">
                <a:ln>
                  <a:noFill/>
                </a:ln>
                <a:solidFill>
                  <a:srgbClr val="666666"/>
                </a:solidFill>
                <a:effectLst/>
                <a:uLnTx/>
                <a:uFillTx/>
                <a:latin typeface="RR Pioneer"/>
                <a:ea typeface="+mn-ea"/>
                <a:cs typeface="+mn-cs"/>
              </a:rPr>
              <a:t>Presenter name</a:t>
            </a:r>
          </a:p>
        </p:txBody>
      </p:sp>
      <p:sp>
        <p:nvSpPr>
          <p:cNvPr id="14" name="Text Placeholder 13">
            <a:extLst>
              <a:ext uri="{FF2B5EF4-FFF2-40B4-BE49-F238E27FC236}">
                <a16:creationId xmlns:a16="http://schemas.microsoft.com/office/drawing/2014/main" id="{B9B2225B-CAF7-43ED-B8EE-7AEF5B38E64C}"/>
              </a:ext>
            </a:extLst>
          </p:cNvPr>
          <p:cNvSpPr txBox="1">
            <a:spLocks/>
          </p:cNvSpPr>
          <p:nvPr userDrawn="1"/>
        </p:nvSpPr>
        <p:spPr>
          <a:xfrm>
            <a:off x="2714400" y="2772000"/>
            <a:ext cx="7668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4400" kern="1200" spc="400" baseline="0">
                <a:solidFill>
                  <a:schemeClr val="accent3"/>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4400" b="0" i="0" u="none" strike="noStrike" kern="1200" cap="none" spc="400" normalizeH="0" baseline="0" noProof="0">
                <a:ln>
                  <a:noFill/>
                </a:ln>
                <a:solidFill>
                  <a:srgbClr val="D83F11"/>
                </a:solidFill>
                <a:effectLst/>
                <a:uLnTx/>
                <a:uFillTx/>
                <a:latin typeface="RR Pioneer Light Condensed" panose="020B0306050201060103" pitchFamily="34" charset="0"/>
                <a:ea typeface="+mn-ea"/>
                <a:cs typeface="+mn-cs"/>
              </a:rPr>
              <a:t>XX</a:t>
            </a:r>
          </a:p>
        </p:txBody>
      </p:sp>
      <p:sp>
        <p:nvSpPr>
          <p:cNvPr id="16" name="Text Placeholder 17">
            <a:extLst>
              <a:ext uri="{FF2B5EF4-FFF2-40B4-BE49-F238E27FC236}">
                <a16:creationId xmlns:a16="http://schemas.microsoft.com/office/drawing/2014/main" id="{BDF80024-F6B9-4E96-9ED4-70B04E9EF4FE}"/>
              </a:ext>
            </a:extLst>
          </p:cNvPr>
          <p:cNvSpPr txBox="1">
            <a:spLocks/>
          </p:cNvSpPr>
          <p:nvPr userDrawn="1"/>
        </p:nvSpPr>
        <p:spPr>
          <a:xfrm>
            <a:off x="3603600" y="2862000"/>
            <a:ext cx="5216400" cy="648000"/>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783"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GB" sz="1600" b="0" i="0" u="none" strike="noStrike" kern="1200" cap="none" spc="0" normalizeH="0" baseline="0" noProof="0">
                <a:ln>
                  <a:noFill/>
                </a:ln>
                <a:solidFill>
                  <a:srgbClr val="666666"/>
                </a:solidFill>
                <a:effectLst/>
                <a:uLnTx/>
                <a:uFillTx/>
                <a:latin typeface="RR Pioneer"/>
                <a:ea typeface="+mn-ea"/>
                <a:cs typeface="+mn-cs"/>
              </a:rPr>
              <a:t>Presenter name</a:t>
            </a:r>
          </a:p>
        </p:txBody>
      </p:sp>
      <p:sp>
        <p:nvSpPr>
          <p:cNvPr id="18" name="Text Placeholder 13">
            <a:extLst>
              <a:ext uri="{FF2B5EF4-FFF2-40B4-BE49-F238E27FC236}">
                <a16:creationId xmlns:a16="http://schemas.microsoft.com/office/drawing/2014/main" id="{39358C7B-1A9D-4B32-86A3-E3E4047C771C}"/>
              </a:ext>
            </a:extLst>
          </p:cNvPr>
          <p:cNvSpPr txBox="1">
            <a:spLocks/>
          </p:cNvSpPr>
          <p:nvPr userDrawn="1"/>
        </p:nvSpPr>
        <p:spPr>
          <a:xfrm>
            <a:off x="2714400" y="3711600"/>
            <a:ext cx="7668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4400" kern="1200" spc="400" baseline="0">
                <a:solidFill>
                  <a:schemeClr val="accent6"/>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4400" b="0" i="0" u="none" strike="noStrike" kern="1200" cap="none" spc="400" normalizeH="0" baseline="0" noProof="0">
                <a:ln>
                  <a:noFill/>
                </a:ln>
                <a:solidFill>
                  <a:srgbClr val="819C00"/>
                </a:solidFill>
                <a:effectLst/>
                <a:uLnTx/>
                <a:uFillTx/>
                <a:latin typeface="RR Pioneer Light Condensed" panose="020B0306050201060103" pitchFamily="34" charset="0"/>
                <a:ea typeface="+mn-ea"/>
                <a:cs typeface="+mn-cs"/>
              </a:rPr>
              <a:t>XX</a:t>
            </a:r>
          </a:p>
        </p:txBody>
      </p:sp>
      <p:sp>
        <p:nvSpPr>
          <p:cNvPr id="19" name="Text Placeholder 17">
            <a:extLst>
              <a:ext uri="{FF2B5EF4-FFF2-40B4-BE49-F238E27FC236}">
                <a16:creationId xmlns:a16="http://schemas.microsoft.com/office/drawing/2014/main" id="{E4DAFA39-A67E-46DA-BB6C-69B9B308CB8F}"/>
              </a:ext>
            </a:extLst>
          </p:cNvPr>
          <p:cNvSpPr txBox="1">
            <a:spLocks/>
          </p:cNvSpPr>
          <p:nvPr userDrawn="1"/>
        </p:nvSpPr>
        <p:spPr>
          <a:xfrm>
            <a:off x="3603600" y="3801600"/>
            <a:ext cx="5216400" cy="648000"/>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783"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GB" sz="1600" b="0" i="0" u="none" strike="noStrike" kern="1200" cap="none" spc="0" normalizeH="0" baseline="0" noProof="0">
                <a:ln>
                  <a:noFill/>
                </a:ln>
                <a:solidFill>
                  <a:srgbClr val="666666"/>
                </a:solidFill>
                <a:effectLst/>
                <a:uLnTx/>
                <a:uFillTx/>
                <a:latin typeface="RR Pioneer"/>
                <a:ea typeface="+mn-ea"/>
                <a:cs typeface="+mn-cs"/>
              </a:rPr>
              <a:t>Presenter name</a:t>
            </a:r>
          </a:p>
        </p:txBody>
      </p:sp>
    </p:spTree>
    <p:extLst>
      <p:ext uri="{BB962C8B-B14F-4D97-AF65-F5344CB8AC3E}">
        <p14:creationId xmlns:p14="http://schemas.microsoft.com/office/powerpoint/2010/main" val="388488182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78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1"/>
            <a:ext cx="6869102" cy="4611353"/>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4" y="956918"/>
            <a:ext cx="1786647" cy="955675"/>
          </a:xfrm>
          <a:prstGeom prst="rect">
            <a:avLst/>
          </a:prstGeom>
        </p:spPr>
        <p:txBody>
          <a:bodyPr>
            <a:noAutofit/>
          </a:bodyPr>
          <a:lstStyle>
            <a:lvl1pPr marL="0" indent="0" algn="l" defTabSz="685783" rtl="0" eaLnBrk="1" latinLnBrk="0" hangingPunct="1">
              <a:lnSpc>
                <a:spcPct val="90000"/>
              </a:lnSpc>
              <a:spcBef>
                <a:spcPts val="750"/>
              </a:spcBef>
              <a:buFont typeface="Arial" panose="020B0604020202020204" pitchFamily="34" charset="0"/>
              <a:buNone/>
              <a:defRPr lang="en-GB" sz="1500" kern="1200" dirty="0">
                <a:solidFill>
                  <a:srgbClr val="006DFF"/>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lvl="0" indent="0" algn="l" defTabSz="685783" rtl="0" eaLnBrk="1" latinLnBrk="0" hangingPunct="1">
              <a:lnSpc>
                <a:spcPct val="90000"/>
              </a:lnSpc>
              <a:spcBef>
                <a:spcPts val="750"/>
              </a:spcBef>
              <a:buFont typeface="Arial" panose="020B0604020202020204" pitchFamily="34" charset="0"/>
              <a:buNone/>
            </a:pPr>
            <a:r>
              <a:rPr lang="en-GB"/>
              <a:t>Sidebar headings are RR Pioneer bold 15pt (Cobalt)</a:t>
            </a:r>
          </a:p>
        </p:txBody>
      </p:sp>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1000">
                <a:solidFill>
                  <a:srgbClr val="666666"/>
                </a:solidFill>
              </a:defRPr>
            </a:lvl1pPr>
          </a:lstStyle>
          <a:p>
            <a:pPr lvl="0"/>
            <a:r>
              <a:rPr lang="en-US"/>
              <a:t>RR pioneer 10</a:t>
            </a:r>
          </a:p>
        </p:txBody>
      </p:sp>
      <p:pic>
        <p:nvPicPr>
          <p:cNvPr id="15" name="Picture 14" descr="A picture containing logo&#10;&#10;Description automatically generated">
            <a:extLst>
              <a:ext uri="{FF2B5EF4-FFF2-40B4-BE49-F238E27FC236}">
                <a16:creationId xmlns:a16="http://schemas.microsoft.com/office/drawing/2014/main" id="{2DF63156-1C4F-224E-B14F-CDC34A7528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74" y="132662"/>
            <a:ext cx="1148278" cy="674865"/>
          </a:xfrm>
          <a:prstGeom prst="rect">
            <a:avLst/>
          </a:prstGeom>
        </p:spPr>
      </p:pic>
      <p:sp>
        <p:nvSpPr>
          <p:cNvPr id="20" name="Text Placeholder 13">
            <a:extLst>
              <a:ext uri="{FF2B5EF4-FFF2-40B4-BE49-F238E27FC236}">
                <a16:creationId xmlns:a16="http://schemas.microsoft.com/office/drawing/2014/main" id="{AE0EBB2A-179D-4389-B01C-FC5C02DD6C2D}"/>
              </a:ext>
            </a:extLst>
          </p:cNvPr>
          <p:cNvSpPr txBox="1">
            <a:spLocks/>
          </p:cNvSpPr>
          <p:nvPr userDrawn="1"/>
        </p:nvSpPr>
        <p:spPr>
          <a:xfrm>
            <a:off x="2487600" y="842400"/>
            <a:ext cx="7416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3200" kern="1200" spc="400" baseline="0">
                <a:solidFill>
                  <a:srgbClr val="00BFBD"/>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0" i="0" u="none" strike="noStrike" kern="1200" cap="none" spc="400" normalizeH="0" baseline="0" noProof="0">
                <a:ln>
                  <a:noFill/>
                </a:ln>
                <a:solidFill>
                  <a:srgbClr val="00BFBD"/>
                </a:solidFill>
                <a:effectLst/>
                <a:uLnTx/>
                <a:uFillTx/>
                <a:latin typeface="RR Pioneer Light Condensed" panose="020B0306050201060103" pitchFamily="34" charset="0"/>
                <a:ea typeface="+mn-ea"/>
                <a:cs typeface="+mn-cs"/>
              </a:rPr>
              <a:t>XX</a:t>
            </a:r>
          </a:p>
        </p:txBody>
      </p:sp>
      <p:sp>
        <p:nvSpPr>
          <p:cNvPr id="21" name="Text Placeholder 17">
            <a:extLst>
              <a:ext uri="{FF2B5EF4-FFF2-40B4-BE49-F238E27FC236}">
                <a16:creationId xmlns:a16="http://schemas.microsoft.com/office/drawing/2014/main" id="{BC263CA0-C7E4-46EC-A0F7-B81E1A5210E2}"/>
              </a:ext>
            </a:extLst>
          </p:cNvPr>
          <p:cNvSpPr txBox="1">
            <a:spLocks/>
          </p:cNvSpPr>
          <p:nvPr userDrawn="1"/>
        </p:nvSpPr>
        <p:spPr>
          <a:xfrm>
            <a:off x="3330000" y="986400"/>
            <a:ext cx="2257200" cy="648000"/>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783"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US" sz="1600" b="0" i="0" u="none" strike="noStrike" kern="1200" cap="none" spc="0" normalizeH="0" baseline="0" noProof="0">
                <a:ln>
                  <a:noFill/>
                </a:ln>
                <a:solidFill>
                  <a:srgbClr val="666666"/>
                </a:solidFill>
                <a:effectLst/>
                <a:uLnTx/>
                <a:uFillTx/>
                <a:latin typeface="RR Pioneer"/>
                <a:ea typeface="+mn-ea"/>
                <a:cs typeface="+mn-cs"/>
              </a:rPr>
              <a:t>Presenter name</a:t>
            </a:r>
          </a:p>
        </p:txBody>
      </p:sp>
      <p:sp>
        <p:nvSpPr>
          <p:cNvPr id="22" name="Text Placeholder 13">
            <a:extLst>
              <a:ext uri="{FF2B5EF4-FFF2-40B4-BE49-F238E27FC236}">
                <a16:creationId xmlns:a16="http://schemas.microsoft.com/office/drawing/2014/main" id="{A8734004-7120-43A6-B4DE-E0C835F86CC9}"/>
              </a:ext>
            </a:extLst>
          </p:cNvPr>
          <p:cNvSpPr txBox="1">
            <a:spLocks/>
          </p:cNvSpPr>
          <p:nvPr userDrawn="1"/>
        </p:nvSpPr>
        <p:spPr>
          <a:xfrm>
            <a:off x="2487600" y="1782000"/>
            <a:ext cx="7416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3200" kern="1200" spc="400" baseline="0">
                <a:solidFill>
                  <a:schemeClr val="tx2"/>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0" i="0" u="none" strike="noStrike" kern="1200" cap="none" spc="400" normalizeH="0" baseline="0" noProof="0">
                <a:ln>
                  <a:noFill/>
                </a:ln>
                <a:solidFill>
                  <a:srgbClr val="10069F"/>
                </a:solidFill>
                <a:effectLst/>
                <a:uLnTx/>
                <a:uFillTx/>
                <a:latin typeface="RR Pioneer Light Condensed" panose="020B0306050201060103" pitchFamily="34" charset="0"/>
                <a:ea typeface="+mn-ea"/>
                <a:cs typeface="+mn-cs"/>
              </a:rPr>
              <a:t>XX</a:t>
            </a:r>
          </a:p>
        </p:txBody>
      </p:sp>
      <p:sp>
        <p:nvSpPr>
          <p:cNvPr id="23" name="Text Placeholder 17">
            <a:extLst>
              <a:ext uri="{FF2B5EF4-FFF2-40B4-BE49-F238E27FC236}">
                <a16:creationId xmlns:a16="http://schemas.microsoft.com/office/drawing/2014/main" id="{E097D76F-9D8B-46DE-B149-7ECDAC64C4CC}"/>
              </a:ext>
            </a:extLst>
          </p:cNvPr>
          <p:cNvSpPr txBox="1">
            <a:spLocks/>
          </p:cNvSpPr>
          <p:nvPr userDrawn="1"/>
        </p:nvSpPr>
        <p:spPr>
          <a:xfrm>
            <a:off x="3330000" y="1926000"/>
            <a:ext cx="2257200" cy="648000"/>
          </a:xfrm>
          <a:prstGeom prst="rect">
            <a:avLst/>
          </a:prstGeom>
        </p:spPr>
        <p:txBody>
          <a:bodyPr vert="horz" lIns="0" tIns="0" rIns="0" bIns="0" rtlCol="0">
            <a:norm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783"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GB" sz="1600" b="0" i="0" u="none" strike="noStrike" kern="1200" cap="none" spc="0" normalizeH="0" baseline="0" noProof="0">
                <a:ln>
                  <a:noFill/>
                </a:ln>
                <a:solidFill>
                  <a:srgbClr val="666666"/>
                </a:solidFill>
                <a:effectLst/>
                <a:uLnTx/>
                <a:uFillTx/>
                <a:latin typeface="RR Pioneer"/>
                <a:ea typeface="+mn-ea"/>
                <a:cs typeface="+mn-cs"/>
              </a:rPr>
              <a:t>Presenter name</a:t>
            </a:r>
          </a:p>
        </p:txBody>
      </p:sp>
      <p:sp>
        <p:nvSpPr>
          <p:cNvPr id="24" name="Text Placeholder 13">
            <a:extLst>
              <a:ext uri="{FF2B5EF4-FFF2-40B4-BE49-F238E27FC236}">
                <a16:creationId xmlns:a16="http://schemas.microsoft.com/office/drawing/2014/main" id="{51BF5D19-2524-4023-A6DB-C62A1E694067}"/>
              </a:ext>
            </a:extLst>
          </p:cNvPr>
          <p:cNvSpPr txBox="1">
            <a:spLocks/>
          </p:cNvSpPr>
          <p:nvPr userDrawn="1"/>
        </p:nvSpPr>
        <p:spPr>
          <a:xfrm>
            <a:off x="2487600" y="2728800"/>
            <a:ext cx="7416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3200" kern="1200" spc="400" baseline="0">
                <a:solidFill>
                  <a:schemeClr val="accent4"/>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0" i="0" u="none" strike="noStrike" kern="1200" cap="none" spc="400" normalizeH="0" baseline="0" noProof="0">
                <a:ln>
                  <a:noFill/>
                </a:ln>
                <a:solidFill>
                  <a:srgbClr val="880E4F"/>
                </a:solidFill>
                <a:effectLst/>
                <a:uLnTx/>
                <a:uFillTx/>
                <a:latin typeface="RR Pioneer Light Condensed" panose="020B0306050201060103" pitchFamily="34" charset="0"/>
                <a:ea typeface="+mn-ea"/>
                <a:cs typeface="+mn-cs"/>
              </a:rPr>
              <a:t>XX</a:t>
            </a:r>
          </a:p>
        </p:txBody>
      </p:sp>
      <p:sp>
        <p:nvSpPr>
          <p:cNvPr id="25" name="Text Placeholder 17">
            <a:extLst>
              <a:ext uri="{FF2B5EF4-FFF2-40B4-BE49-F238E27FC236}">
                <a16:creationId xmlns:a16="http://schemas.microsoft.com/office/drawing/2014/main" id="{015BEC4B-84DD-439F-9A24-D9F069965568}"/>
              </a:ext>
            </a:extLst>
          </p:cNvPr>
          <p:cNvSpPr txBox="1">
            <a:spLocks/>
          </p:cNvSpPr>
          <p:nvPr userDrawn="1"/>
        </p:nvSpPr>
        <p:spPr>
          <a:xfrm>
            <a:off x="3330000" y="2862000"/>
            <a:ext cx="2257200" cy="648000"/>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783"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GB" sz="1600" b="0" i="0" u="none" strike="noStrike" kern="1200" cap="none" spc="0" normalizeH="0" baseline="0" noProof="0">
                <a:ln>
                  <a:noFill/>
                </a:ln>
                <a:solidFill>
                  <a:srgbClr val="666666"/>
                </a:solidFill>
                <a:effectLst/>
                <a:uLnTx/>
                <a:uFillTx/>
                <a:latin typeface="RR Pioneer"/>
                <a:ea typeface="+mn-ea"/>
                <a:cs typeface="+mn-cs"/>
              </a:rPr>
              <a:t>Presenter name</a:t>
            </a:r>
          </a:p>
        </p:txBody>
      </p:sp>
      <p:sp>
        <p:nvSpPr>
          <p:cNvPr id="26" name="Text Placeholder 13">
            <a:extLst>
              <a:ext uri="{FF2B5EF4-FFF2-40B4-BE49-F238E27FC236}">
                <a16:creationId xmlns:a16="http://schemas.microsoft.com/office/drawing/2014/main" id="{CF8C151C-AD2A-443C-88AC-9F9CC186EA21}"/>
              </a:ext>
            </a:extLst>
          </p:cNvPr>
          <p:cNvSpPr txBox="1">
            <a:spLocks/>
          </p:cNvSpPr>
          <p:nvPr userDrawn="1"/>
        </p:nvSpPr>
        <p:spPr>
          <a:xfrm>
            <a:off x="2487600" y="3668400"/>
            <a:ext cx="7416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3200" kern="1200" spc="400" baseline="0">
                <a:solidFill>
                  <a:schemeClr val="accent3"/>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0" i="0" u="none" strike="noStrike" kern="1200" cap="none" spc="400" normalizeH="0" baseline="0" noProof="0">
                <a:ln>
                  <a:noFill/>
                </a:ln>
                <a:solidFill>
                  <a:srgbClr val="D83F11"/>
                </a:solidFill>
                <a:effectLst/>
                <a:uLnTx/>
                <a:uFillTx/>
                <a:latin typeface="RR Pioneer Light Condensed" panose="020B0306050201060103" pitchFamily="34" charset="0"/>
                <a:ea typeface="+mn-ea"/>
                <a:cs typeface="+mn-cs"/>
              </a:rPr>
              <a:t>XX</a:t>
            </a:r>
          </a:p>
        </p:txBody>
      </p:sp>
      <p:sp>
        <p:nvSpPr>
          <p:cNvPr id="27" name="Text Placeholder 17">
            <a:extLst>
              <a:ext uri="{FF2B5EF4-FFF2-40B4-BE49-F238E27FC236}">
                <a16:creationId xmlns:a16="http://schemas.microsoft.com/office/drawing/2014/main" id="{289943B1-CB7C-4F92-8616-A019D28AC849}"/>
              </a:ext>
            </a:extLst>
          </p:cNvPr>
          <p:cNvSpPr txBox="1">
            <a:spLocks/>
          </p:cNvSpPr>
          <p:nvPr userDrawn="1"/>
        </p:nvSpPr>
        <p:spPr>
          <a:xfrm>
            <a:off x="3330000" y="3801600"/>
            <a:ext cx="2257200" cy="648000"/>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783"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GB" sz="1600" b="0" i="0" u="none" strike="noStrike" kern="1200" cap="none" spc="0" normalizeH="0" baseline="0" noProof="0">
                <a:ln>
                  <a:noFill/>
                </a:ln>
                <a:solidFill>
                  <a:srgbClr val="666666"/>
                </a:solidFill>
                <a:effectLst/>
                <a:uLnTx/>
                <a:uFillTx/>
                <a:latin typeface="RR Pioneer"/>
                <a:ea typeface="+mn-ea"/>
                <a:cs typeface="+mn-cs"/>
              </a:rPr>
              <a:t>Presenter name</a:t>
            </a:r>
          </a:p>
        </p:txBody>
      </p:sp>
      <p:sp>
        <p:nvSpPr>
          <p:cNvPr id="28" name="Text Placeholder 13">
            <a:extLst>
              <a:ext uri="{FF2B5EF4-FFF2-40B4-BE49-F238E27FC236}">
                <a16:creationId xmlns:a16="http://schemas.microsoft.com/office/drawing/2014/main" id="{A886CE49-617C-4F1C-B5FE-C37EAC2225E0}"/>
              </a:ext>
            </a:extLst>
          </p:cNvPr>
          <p:cNvSpPr txBox="1">
            <a:spLocks/>
          </p:cNvSpPr>
          <p:nvPr userDrawn="1"/>
        </p:nvSpPr>
        <p:spPr>
          <a:xfrm>
            <a:off x="5720400" y="842400"/>
            <a:ext cx="7416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3200" kern="1200" spc="400" baseline="0">
                <a:solidFill>
                  <a:schemeClr val="accent5"/>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0" i="0" u="none" strike="noStrike" kern="1200" cap="none" spc="400" normalizeH="0" baseline="0" noProof="0">
                <a:ln>
                  <a:noFill/>
                </a:ln>
                <a:solidFill>
                  <a:srgbClr val="58099C"/>
                </a:solidFill>
                <a:effectLst/>
                <a:uLnTx/>
                <a:uFillTx/>
                <a:latin typeface="RR Pioneer Light Condensed" panose="020B0306050201060103" pitchFamily="34" charset="0"/>
                <a:ea typeface="+mn-ea"/>
                <a:cs typeface="+mn-cs"/>
              </a:rPr>
              <a:t>XX</a:t>
            </a:r>
          </a:p>
        </p:txBody>
      </p:sp>
      <p:sp>
        <p:nvSpPr>
          <p:cNvPr id="29" name="Text Placeholder 17">
            <a:extLst>
              <a:ext uri="{FF2B5EF4-FFF2-40B4-BE49-F238E27FC236}">
                <a16:creationId xmlns:a16="http://schemas.microsoft.com/office/drawing/2014/main" id="{063EF4EE-CAD1-42B7-8ECE-695531B6C6DB}"/>
              </a:ext>
            </a:extLst>
          </p:cNvPr>
          <p:cNvSpPr txBox="1">
            <a:spLocks/>
          </p:cNvSpPr>
          <p:nvPr userDrawn="1"/>
        </p:nvSpPr>
        <p:spPr>
          <a:xfrm>
            <a:off x="6562800" y="986400"/>
            <a:ext cx="2257200" cy="648000"/>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783"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US" sz="1600" b="0" i="0" u="none" strike="noStrike" kern="1200" cap="none" spc="0" normalizeH="0" baseline="0" noProof="0">
                <a:ln>
                  <a:noFill/>
                </a:ln>
                <a:solidFill>
                  <a:srgbClr val="666666"/>
                </a:solidFill>
                <a:effectLst/>
                <a:uLnTx/>
                <a:uFillTx/>
                <a:latin typeface="RR Pioneer"/>
                <a:ea typeface="+mn-ea"/>
                <a:cs typeface="+mn-cs"/>
              </a:rPr>
              <a:t>Presenter name</a:t>
            </a:r>
          </a:p>
        </p:txBody>
      </p:sp>
      <p:sp>
        <p:nvSpPr>
          <p:cNvPr id="30" name="Text Placeholder 13">
            <a:extLst>
              <a:ext uri="{FF2B5EF4-FFF2-40B4-BE49-F238E27FC236}">
                <a16:creationId xmlns:a16="http://schemas.microsoft.com/office/drawing/2014/main" id="{2D646BE8-3D99-4801-861A-D89777C3EC31}"/>
              </a:ext>
            </a:extLst>
          </p:cNvPr>
          <p:cNvSpPr txBox="1">
            <a:spLocks/>
          </p:cNvSpPr>
          <p:nvPr userDrawn="1"/>
        </p:nvSpPr>
        <p:spPr>
          <a:xfrm>
            <a:off x="5720400" y="1782000"/>
            <a:ext cx="7416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3200" kern="1200" spc="400" baseline="0">
                <a:solidFill>
                  <a:schemeClr val="accent6"/>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0" i="0" u="none" strike="noStrike" kern="1200" cap="none" spc="400" normalizeH="0" baseline="0" noProof="0">
                <a:ln>
                  <a:noFill/>
                </a:ln>
                <a:solidFill>
                  <a:srgbClr val="819C00"/>
                </a:solidFill>
                <a:effectLst/>
                <a:uLnTx/>
                <a:uFillTx/>
                <a:latin typeface="RR Pioneer Light Condensed" panose="020B0306050201060103" pitchFamily="34" charset="0"/>
                <a:ea typeface="+mn-ea"/>
                <a:cs typeface="+mn-cs"/>
              </a:rPr>
              <a:t>XX</a:t>
            </a:r>
          </a:p>
        </p:txBody>
      </p:sp>
      <p:sp>
        <p:nvSpPr>
          <p:cNvPr id="31" name="Text Placeholder 17">
            <a:extLst>
              <a:ext uri="{FF2B5EF4-FFF2-40B4-BE49-F238E27FC236}">
                <a16:creationId xmlns:a16="http://schemas.microsoft.com/office/drawing/2014/main" id="{00620202-40E7-4B59-8DCC-A62DC06FF32F}"/>
              </a:ext>
            </a:extLst>
          </p:cNvPr>
          <p:cNvSpPr txBox="1">
            <a:spLocks/>
          </p:cNvSpPr>
          <p:nvPr userDrawn="1"/>
        </p:nvSpPr>
        <p:spPr>
          <a:xfrm>
            <a:off x="6562800" y="1926000"/>
            <a:ext cx="2257200" cy="648000"/>
          </a:xfrm>
          <a:prstGeom prst="rect">
            <a:avLst/>
          </a:prstGeom>
        </p:spPr>
        <p:txBody>
          <a:bodyPr vert="horz" lIns="0" tIns="0" rIns="0" bIns="0" rtlCol="0">
            <a:norm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783"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GB" sz="1600" b="0" i="0" u="none" strike="noStrike" kern="1200" cap="none" spc="0" normalizeH="0" baseline="0" noProof="0">
                <a:ln>
                  <a:noFill/>
                </a:ln>
                <a:solidFill>
                  <a:srgbClr val="666666"/>
                </a:solidFill>
                <a:effectLst/>
                <a:uLnTx/>
                <a:uFillTx/>
                <a:latin typeface="RR Pioneer"/>
                <a:ea typeface="+mn-ea"/>
                <a:cs typeface="+mn-cs"/>
              </a:rPr>
              <a:t>Presenter name</a:t>
            </a:r>
          </a:p>
        </p:txBody>
      </p:sp>
      <p:sp>
        <p:nvSpPr>
          <p:cNvPr id="32" name="Text Placeholder 13">
            <a:extLst>
              <a:ext uri="{FF2B5EF4-FFF2-40B4-BE49-F238E27FC236}">
                <a16:creationId xmlns:a16="http://schemas.microsoft.com/office/drawing/2014/main" id="{64B64966-FDB5-4C02-8C02-059852167C54}"/>
              </a:ext>
            </a:extLst>
          </p:cNvPr>
          <p:cNvSpPr txBox="1">
            <a:spLocks/>
          </p:cNvSpPr>
          <p:nvPr userDrawn="1"/>
        </p:nvSpPr>
        <p:spPr>
          <a:xfrm>
            <a:off x="5720400" y="2728800"/>
            <a:ext cx="7416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3200" kern="1200" spc="400" baseline="0">
                <a:solidFill>
                  <a:srgbClr val="E21D60"/>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0" i="0" u="none" strike="noStrike" kern="1200" cap="none" spc="400" normalizeH="0" baseline="0" noProof="0">
                <a:ln>
                  <a:noFill/>
                </a:ln>
                <a:solidFill>
                  <a:srgbClr val="E21D60"/>
                </a:solidFill>
                <a:effectLst/>
                <a:uLnTx/>
                <a:uFillTx/>
                <a:latin typeface="RR Pioneer Light Condensed" panose="020B0306050201060103" pitchFamily="34" charset="0"/>
                <a:ea typeface="+mn-ea"/>
                <a:cs typeface="+mn-cs"/>
              </a:rPr>
              <a:t>XX</a:t>
            </a:r>
          </a:p>
        </p:txBody>
      </p:sp>
      <p:sp>
        <p:nvSpPr>
          <p:cNvPr id="33" name="Text Placeholder 17">
            <a:extLst>
              <a:ext uri="{FF2B5EF4-FFF2-40B4-BE49-F238E27FC236}">
                <a16:creationId xmlns:a16="http://schemas.microsoft.com/office/drawing/2014/main" id="{A9C5A1DF-7472-468D-B11A-01DEFDA0FE7D}"/>
              </a:ext>
            </a:extLst>
          </p:cNvPr>
          <p:cNvSpPr txBox="1">
            <a:spLocks/>
          </p:cNvSpPr>
          <p:nvPr userDrawn="1"/>
        </p:nvSpPr>
        <p:spPr>
          <a:xfrm>
            <a:off x="6562800" y="2862000"/>
            <a:ext cx="2257200" cy="648000"/>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783"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GB" sz="1600" b="0" i="0" u="none" strike="noStrike" kern="1200" cap="none" spc="0" normalizeH="0" baseline="0" noProof="0">
                <a:ln>
                  <a:noFill/>
                </a:ln>
                <a:solidFill>
                  <a:srgbClr val="666666"/>
                </a:solidFill>
                <a:effectLst/>
                <a:uLnTx/>
                <a:uFillTx/>
                <a:latin typeface="RR Pioneer"/>
                <a:ea typeface="+mn-ea"/>
                <a:cs typeface="+mn-cs"/>
              </a:rPr>
              <a:t>Presenter name</a:t>
            </a:r>
          </a:p>
        </p:txBody>
      </p:sp>
      <p:sp>
        <p:nvSpPr>
          <p:cNvPr id="34" name="Text Placeholder 13">
            <a:extLst>
              <a:ext uri="{FF2B5EF4-FFF2-40B4-BE49-F238E27FC236}">
                <a16:creationId xmlns:a16="http://schemas.microsoft.com/office/drawing/2014/main" id="{0350FF59-17D4-4DF9-A121-03EA450B94C0}"/>
              </a:ext>
            </a:extLst>
          </p:cNvPr>
          <p:cNvSpPr txBox="1">
            <a:spLocks/>
          </p:cNvSpPr>
          <p:nvPr userDrawn="1"/>
        </p:nvSpPr>
        <p:spPr>
          <a:xfrm>
            <a:off x="5720400" y="3668400"/>
            <a:ext cx="7416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3200" kern="1200" spc="400" baseline="0">
                <a:solidFill>
                  <a:schemeClr val="bg2"/>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0" i="0" u="none" strike="noStrike" kern="1200" cap="none" spc="400" normalizeH="0" baseline="0" noProof="0">
                <a:ln>
                  <a:noFill/>
                </a:ln>
                <a:solidFill>
                  <a:srgbClr val="006DFF"/>
                </a:solidFill>
                <a:effectLst/>
                <a:uLnTx/>
                <a:uFillTx/>
                <a:latin typeface="RR Pioneer Light Condensed" panose="020B0306050201060103" pitchFamily="34" charset="0"/>
                <a:ea typeface="+mn-ea"/>
                <a:cs typeface="+mn-cs"/>
              </a:rPr>
              <a:t>XX</a:t>
            </a:r>
          </a:p>
        </p:txBody>
      </p:sp>
      <p:sp>
        <p:nvSpPr>
          <p:cNvPr id="35" name="Text Placeholder 17">
            <a:extLst>
              <a:ext uri="{FF2B5EF4-FFF2-40B4-BE49-F238E27FC236}">
                <a16:creationId xmlns:a16="http://schemas.microsoft.com/office/drawing/2014/main" id="{CD20BAA6-690F-4511-857B-27CC8BA41D51}"/>
              </a:ext>
            </a:extLst>
          </p:cNvPr>
          <p:cNvSpPr txBox="1">
            <a:spLocks/>
          </p:cNvSpPr>
          <p:nvPr userDrawn="1"/>
        </p:nvSpPr>
        <p:spPr>
          <a:xfrm>
            <a:off x="6562800" y="3801600"/>
            <a:ext cx="2257200" cy="648000"/>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783"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GB" sz="1600" b="0" i="0" u="none" strike="noStrike" kern="1200" cap="none" spc="0" normalizeH="0" baseline="0" noProof="0">
                <a:ln>
                  <a:noFill/>
                </a:ln>
                <a:solidFill>
                  <a:srgbClr val="666666"/>
                </a:solidFill>
                <a:effectLst/>
                <a:uLnTx/>
                <a:uFillTx/>
                <a:latin typeface="RR Pioneer"/>
                <a:ea typeface="+mn-ea"/>
                <a:cs typeface="+mn-cs"/>
              </a:rPr>
              <a:t>Presenter name</a:t>
            </a:r>
          </a:p>
        </p:txBody>
      </p:sp>
    </p:spTree>
    <p:extLst>
      <p:ext uri="{BB962C8B-B14F-4D97-AF65-F5344CB8AC3E}">
        <p14:creationId xmlns:p14="http://schemas.microsoft.com/office/powerpoint/2010/main" val="98206099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77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1"/>
            <a:ext cx="6869102" cy="4611353"/>
          </a:xfrm>
          <a:prstGeom prst="rect">
            <a:avLst/>
          </a:prstGeom>
          <a:solidFill>
            <a:srgbClr val="100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7F79DFE6-CFA5-477C-AEC5-887EEF30C7EC}"/>
              </a:ext>
            </a:extLst>
          </p:cNvPr>
          <p:cNvSpPr>
            <a:spLocks noGrp="1"/>
          </p:cNvSpPr>
          <p:nvPr>
            <p:ph type="title" hasCustomPrompt="1"/>
          </p:nvPr>
        </p:nvSpPr>
        <p:spPr>
          <a:xfrm>
            <a:off x="2697378" y="532147"/>
            <a:ext cx="5836835" cy="695484"/>
          </a:xfrm>
          <a:prstGeom prst="rect">
            <a:avLst/>
          </a:prstGeom>
        </p:spPr>
        <p:txBody>
          <a:bodyPr lIns="0" tIns="0" rIns="0" bIns="0" anchor="t">
            <a:normAutofit/>
          </a:bodyPr>
          <a:lstStyle>
            <a:lvl1pPr marL="0" indent="0">
              <a:buNone/>
              <a:defRPr sz="2400" b="0">
                <a:solidFill>
                  <a:schemeClr val="tx1"/>
                </a:solidFill>
                <a:latin typeface="RR Pioneer Bold" panose="020B0803050201040103" pitchFamily="34" charset="0"/>
              </a:defRPr>
            </a:lvl1pPr>
          </a:lstStyle>
          <a:p>
            <a:r>
              <a:rPr lang="en-US"/>
              <a:t>Option three slide</a:t>
            </a: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4" y="956918"/>
            <a:ext cx="1786647" cy="955675"/>
          </a:xfrm>
          <a:prstGeom prst="rect">
            <a:avLst/>
          </a:prstGeom>
        </p:spPr>
        <p:txBody>
          <a:bodyPr>
            <a:noAutofit/>
          </a:bodyPr>
          <a:lstStyle>
            <a:lvl1pPr marL="0" indent="0" algn="l" defTabSz="685783" rtl="0" eaLnBrk="1" latinLnBrk="0" hangingPunct="1">
              <a:lnSpc>
                <a:spcPct val="90000"/>
              </a:lnSpc>
              <a:spcBef>
                <a:spcPts val="750"/>
              </a:spcBef>
              <a:buFont typeface="Arial" panose="020B0604020202020204" pitchFamily="34" charset="0"/>
              <a:buNone/>
              <a:defRPr lang="en-GB" sz="1500" kern="1200" dirty="0">
                <a:solidFill>
                  <a:srgbClr val="006DFF"/>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lvl="0" indent="0" algn="l" defTabSz="685783" rtl="0" eaLnBrk="1" latinLnBrk="0" hangingPunct="1">
              <a:lnSpc>
                <a:spcPct val="90000"/>
              </a:lnSpc>
              <a:spcBef>
                <a:spcPts val="750"/>
              </a:spcBef>
              <a:buFont typeface="Arial" panose="020B0604020202020204" pitchFamily="34" charset="0"/>
              <a:buNone/>
            </a:pPr>
            <a:r>
              <a:rPr lang="en-GB"/>
              <a:t>Sidebar headings are RR Pioneer bold 15pt (Cobalt)</a:t>
            </a:r>
          </a:p>
        </p:txBody>
      </p:sp>
      <p:sp>
        <p:nvSpPr>
          <p:cNvPr id="5" name="Text Placeholder 4">
            <a:extLst>
              <a:ext uri="{FF2B5EF4-FFF2-40B4-BE49-F238E27FC236}">
                <a16:creationId xmlns:a16="http://schemas.microsoft.com/office/drawing/2014/main" id="{AB3B9182-7B1B-4746-8146-EAC173E26B74}"/>
              </a:ext>
            </a:extLst>
          </p:cNvPr>
          <p:cNvSpPr>
            <a:spLocks noGrp="1"/>
          </p:cNvSpPr>
          <p:nvPr>
            <p:ph type="body" sz="quarter" idx="11"/>
          </p:nvPr>
        </p:nvSpPr>
        <p:spPr>
          <a:xfrm>
            <a:off x="2697378" y="1462528"/>
            <a:ext cx="5836835" cy="2625725"/>
          </a:xfrm>
          <a:prstGeom prst="rect">
            <a:avLst/>
          </a:prstGeom>
        </p:spPr>
        <p:txBody>
          <a:bodyPr>
            <a:normAutofit/>
          </a:bodyPr>
          <a:lstStyle>
            <a:lvl1pPr>
              <a:buClr>
                <a:schemeClr val="tx1"/>
              </a:buClr>
              <a:defRPr sz="2000">
                <a:solidFill>
                  <a:schemeClr val="tx1"/>
                </a:solidFill>
              </a:defRPr>
            </a:lvl1pPr>
            <a:lvl2pPr>
              <a:buClr>
                <a:schemeClr val="tx1"/>
              </a:buClr>
              <a:defRPr sz="1800">
                <a:solidFill>
                  <a:schemeClr val="tx1"/>
                </a:solidFill>
              </a:defRPr>
            </a:lvl2pPr>
            <a:lvl3pPr>
              <a:buClr>
                <a:schemeClr val="tx1"/>
              </a:buClr>
              <a:defRPr sz="1800">
                <a:solidFill>
                  <a:schemeClr val="tx1"/>
                </a:solidFill>
              </a:defRPr>
            </a:lvl3pPr>
            <a:lvl4pPr>
              <a:buClr>
                <a:schemeClr val="tx1"/>
              </a:buClr>
              <a:defRPr sz="1200">
                <a:solidFill>
                  <a:schemeClr val="tx1"/>
                </a:solidFill>
              </a:defRPr>
            </a:lvl4pPr>
            <a:lvl5pPr>
              <a:buClr>
                <a:schemeClr val="tx1"/>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1000">
                <a:solidFill>
                  <a:srgbClr val="666666"/>
                </a:solidFill>
              </a:defRPr>
            </a:lvl1pPr>
          </a:lstStyle>
          <a:p>
            <a:pPr lvl="0"/>
            <a:r>
              <a:rPr lang="en-US"/>
              <a:t>RR pioneer 10</a:t>
            </a:r>
          </a:p>
        </p:txBody>
      </p:sp>
      <p:pic>
        <p:nvPicPr>
          <p:cNvPr id="9" name="Picture 8" descr="A picture containing logo&#10;&#10;Description automatically generated">
            <a:extLst>
              <a:ext uri="{FF2B5EF4-FFF2-40B4-BE49-F238E27FC236}">
                <a16:creationId xmlns:a16="http://schemas.microsoft.com/office/drawing/2014/main" id="{986DD906-BD5B-9548-AFF5-3C70EE62C9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74" y="132662"/>
            <a:ext cx="1148278" cy="674865"/>
          </a:xfrm>
          <a:prstGeom prst="rect">
            <a:avLst/>
          </a:prstGeom>
        </p:spPr>
      </p:pic>
    </p:spTree>
    <p:extLst>
      <p:ext uri="{BB962C8B-B14F-4D97-AF65-F5344CB8AC3E}">
        <p14:creationId xmlns:p14="http://schemas.microsoft.com/office/powerpoint/2010/main" val="356631941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76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1"/>
            <a:ext cx="6869102" cy="4611353"/>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7F79DFE6-CFA5-477C-AEC5-887EEF30C7EC}"/>
              </a:ext>
            </a:extLst>
          </p:cNvPr>
          <p:cNvSpPr>
            <a:spLocks noGrp="1"/>
          </p:cNvSpPr>
          <p:nvPr>
            <p:ph type="title" hasCustomPrompt="1"/>
          </p:nvPr>
        </p:nvSpPr>
        <p:spPr>
          <a:xfrm>
            <a:off x="2697378" y="532147"/>
            <a:ext cx="5836835" cy="695484"/>
          </a:xfrm>
          <a:prstGeom prst="rect">
            <a:avLst/>
          </a:prstGeom>
        </p:spPr>
        <p:txBody>
          <a:bodyPr lIns="0" tIns="0" rIns="0" bIns="0" anchor="t">
            <a:normAutofit/>
          </a:bodyPr>
          <a:lstStyle>
            <a:lvl1pPr marL="0" indent="0">
              <a:buNone/>
              <a:defRPr sz="2400" b="0">
                <a:solidFill>
                  <a:srgbClr val="4F98FF"/>
                </a:solidFill>
                <a:latin typeface="RR Pioneer Bold" panose="020B0803050201040103" pitchFamily="34" charset="0"/>
              </a:defRPr>
            </a:lvl1pPr>
          </a:lstStyle>
          <a:p>
            <a:r>
              <a:rPr lang="en-US"/>
              <a:t>Box option</a:t>
            </a: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4" y="956918"/>
            <a:ext cx="1786647" cy="955675"/>
          </a:xfrm>
          <a:prstGeom prst="rect">
            <a:avLst/>
          </a:prstGeom>
        </p:spPr>
        <p:txBody>
          <a:bodyPr>
            <a:noAutofit/>
          </a:bodyPr>
          <a:lstStyle>
            <a:lvl1pPr marL="0" indent="0" algn="l" defTabSz="685783" rtl="0" eaLnBrk="1" latinLnBrk="0" hangingPunct="1">
              <a:lnSpc>
                <a:spcPct val="90000"/>
              </a:lnSpc>
              <a:spcBef>
                <a:spcPts val="750"/>
              </a:spcBef>
              <a:buFont typeface="Arial" panose="020B0604020202020204" pitchFamily="34" charset="0"/>
              <a:buNone/>
              <a:defRPr lang="en-GB" sz="1500" kern="1200" dirty="0">
                <a:solidFill>
                  <a:srgbClr val="006DFF"/>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lvl="0" indent="0" algn="l" defTabSz="685783" rtl="0" eaLnBrk="1" latinLnBrk="0" hangingPunct="1">
              <a:lnSpc>
                <a:spcPct val="90000"/>
              </a:lnSpc>
              <a:spcBef>
                <a:spcPts val="750"/>
              </a:spcBef>
              <a:buFont typeface="Arial" panose="020B0604020202020204" pitchFamily="34" charset="0"/>
              <a:buNone/>
            </a:pPr>
            <a:r>
              <a:rPr lang="en-GB"/>
              <a:t>Sidebar headings are RR Pioneer bold 15pt (Cobalt)</a:t>
            </a:r>
          </a:p>
        </p:txBody>
      </p:sp>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1000">
                <a:solidFill>
                  <a:srgbClr val="666666"/>
                </a:solidFill>
              </a:defRPr>
            </a:lvl1pPr>
          </a:lstStyle>
          <a:p>
            <a:pPr lvl="0"/>
            <a:r>
              <a:rPr lang="en-US"/>
              <a:t>RR pioneer 10</a:t>
            </a:r>
          </a:p>
        </p:txBody>
      </p:sp>
      <p:sp>
        <p:nvSpPr>
          <p:cNvPr id="19" name="Text Placeholder 4">
            <a:extLst>
              <a:ext uri="{FF2B5EF4-FFF2-40B4-BE49-F238E27FC236}">
                <a16:creationId xmlns:a16="http://schemas.microsoft.com/office/drawing/2014/main" id="{0415BD7F-29D6-CB47-B7BA-5DFC582F855F}"/>
              </a:ext>
            </a:extLst>
          </p:cNvPr>
          <p:cNvSpPr>
            <a:spLocks noGrp="1"/>
          </p:cNvSpPr>
          <p:nvPr>
            <p:ph type="body" sz="quarter" idx="37" hasCustomPrompt="1"/>
          </p:nvPr>
        </p:nvSpPr>
        <p:spPr>
          <a:xfrm>
            <a:off x="2596322" y="987425"/>
            <a:ext cx="2948439" cy="1134000"/>
          </a:xfrm>
          <a:prstGeom prst="roundRect">
            <a:avLst>
              <a:gd name="adj" fmla="val 4279"/>
            </a:avLst>
          </a:prstGeom>
          <a:solidFill>
            <a:srgbClr val="10069F"/>
          </a:solidFill>
        </p:spPr>
        <p:txBody>
          <a:bodyPr lIns="144000" tIns="144000" rIns="0" bIns="936000">
            <a:noAutofit/>
          </a:bodyPr>
          <a:lstStyle>
            <a:lvl1pPr marL="0" indent="0" algn="l" defTabSz="685783" rtl="0" eaLnBrk="1" latinLnBrk="0" hangingPunct="1">
              <a:lnSpc>
                <a:spcPct val="90000"/>
              </a:lnSpc>
              <a:spcBef>
                <a:spcPct val="0"/>
              </a:spcBef>
              <a:buFont typeface="Arial" panose="020B0604020202020204" pitchFamily="34" charset="0"/>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0" name="Text Placeholder 4">
            <a:extLst>
              <a:ext uri="{FF2B5EF4-FFF2-40B4-BE49-F238E27FC236}">
                <a16:creationId xmlns:a16="http://schemas.microsoft.com/office/drawing/2014/main" id="{CDC0D93C-8478-7147-9A81-EF3586008F86}"/>
              </a:ext>
            </a:extLst>
          </p:cNvPr>
          <p:cNvSpPr>
            <a:spLocks noGrp="1"/>
          </p:cNvSpPr>
          <p:nvPr>
            <p:ph type="body" sz="quarter" idx="38" hasCustomPrompt="1"/>
          </p:nvPr>
        </p:nvSpPr>
        <p:spPr>
          <a:xfrm>
            <a:off x="5668079" y="987425"/>
            <a:ext cx="2948439" cy="1134000"/>
          </a:xfrm>
          <a:prstGeom prst="roundRect">
            <a:avLst>
              <a:gd name="adj" fmla="val 4279"/>
            </a:avLst>
          </a:prstGeom>
          <a:solidFill>
            <a:srgbClr val="10069F"/>
          </a:solidFill>
        </p:spPr>
        <p:txBody>
          <a:bodyPr lIns="144000" tIns="144000" rIns="0" bIns="936000">
            <a:noAutofit/>
          </a:bodyPr>
          <a:lstStyle>
            <a:lvl1pPr marL="0" indent="0" algn="l" defTabSz="685783" rtl="0" eaLnBrk="1" latinLnBrk="0" hangingPunct="1">
              <a:lnSpc>
                <a:spcPct val="90000"/>
              </a:lnSpc>
              <a:spcBef>
                <a:spcPct val="0"/>
              </a:spcBef>
              <a:buFont typeface="Arial" panose="020B0604020202020204" pitchFamily="34" charset="0"/>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1" name="Text Placeholder 4">
            <a:extLst>
              <a:ext uri="{FF2B5EF4-FFF2-40B4-BE49-F238E27FC236}">
                <a16:creationId xmlns:a16="http://schemas.microsoft.com/office/drawing/2014/main" id="{2EED0024-F970-F44B-A70B-E03F7D102879}"/>
              </a:ext>
            </a:extLst>
          </p:cNvPr>
          <p:cNvSpPr>
            <a:spLocks noGrp="1"/>
          </p:cNvSpPr>
          <p:nvPr>
            <p:ph type="body" sz="quarter" idx="39" hasCustomPrompt="1"/>
          </p:nvPr>
        </p:nvSpPr>
        <p:spPr>
          <a:xfrm>
            <a:off x="2596322" y="2176145"/>
            <a:ext cx="2948439" cy="1134000"/>
          </a:xfrm>
          <a:prstGeom prst="roundRect">
            <a:avLst>
              <a:gd name="adj" fmla="val 4279"/>
            </a:avLst>
          </a:prstGeom>
          <a:solidFill>
            <a:srgbClr val="006DFF"/>
          </a:solidFill>
        </p:spPr>
        <p:txBody>
          <a:bodyPr lIns="144000" tIns="144000" rIns="0" bIns="936000">
            <a:noAutofit/>
          </a:bodyPr>
          <a:lstStyle>
            <a:lvl1pPr marL="0" indent="0" algn="l" defTabSz="685783" rtl="0" eaLnBrk="1" latinLnBrk="0" hangingPunct="1">
              <a:lnSpc>
                <a:spcPct val="90000"/>
              </a:lnSpc>
              <a:spcBef>
                <a:spcPct val="0"/>
              </a:spcBef>
              <a:buFont typeface="Arial" panose="020B0604020202020204" pitchFamily="34" charset="0"/>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2" name="Text Placeholder 4">
            <a:extLst>
              <a:ext uri="{FF2B5EF4-FFF2-40B4-BE49-F238E27FC236}">
                <a16:creationId xmlns:a16="http://schemas.microsoft.com/office/drawing/2014/main" id="{DDC8BCEF-CEF4-2040-8676-105BEDD9A292}"/>
              </a:ext>
            </a:extLst>
          </p:cNvPr>
          <p:cNvSpPr>
            <a:spLocks noGrp="1"/>
          </p:cNvSpPr>
          <p:nvPr>
            <p:ph type="body" sz="quarter" idx="40" hasCustomPrompt="1"/>
          </p:nvPr>
        </p:nvSpPr>
        <p:spPr>
          <a:xfrm>
            <a:off x="5668229" y="2176145"/>
            <a:ext cx="2948439" cy="1134000"/>
          </a:xfrm>
          <a:prstGeom prst="roundRect">
            <a:avLst>
              <a:gd name="adj" fmla="val 4279"/>
            </a:avLst>
          </a:prstGeom>
          <a:solidFill>
            <a:srgbClr val="006DFF"/>
          </a:solidFill>
        </p:spPr>
        <p:txBody>
          <a:bodyPr lIns="144000" tIns="144000" rIns="0" bIns="936000">
            <a:noAutofit/>
          </a:bodyPr>
          <a:lstStyle>
            <a:lvl1pPr marL="0" indent="0" algn="l" defTabSz="685783" rtl="0" eaLnBrk="1" latinLnBrk="0" hangingPunct="1">
              <a:lnSpc>
                <a:spcPct val="90000"/>
              </a:lnSpc>
              <a:spcBef>
                <a:spcPct val="0"/>
              </a:spcBef>
              <a:buFont typeface="Arial" panose="020B0604020202020204" pitchFamily="34" charset="0"/>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3" name="Text Placeholder 4">
            <a:extLst>
              <a:ext uri="{FF2B5EF4-FFF2-40B4-BE49-F238E27FC236}">
                <a16:creationId xmlns:a16="http://schemas.microsoft.com/office/drawing/2014/main" id="{62D045D8-4307-434A-A2D4-1F60BC13EC58}"/>
              </a:ext>
            </a:extLst>
          </p:cNvPr>
          <p:cNvSpPr>
            <a:spLocks noGrp="1"/>
          </p:cNvSpPr>
          <p:nvPr>
            <p:ph type="body" sz="quarter" idx="41" hasCustomPrompt="1"/>
          </p:nvPr>
        </p:nvSpPr>
        <p:spPr>
          <a:xfrm>
            <a:off x="2596322" y="3364865"/>
            <a:ext cx="2948439" cy="1134000"/>
          </a:xfrm>
          <a:prstGeom prst="roundRect">
            <a:avLst>
              <a:gd name="adj" fmla="val 4279"/>
            </a:avLst>
          </a:prstGeom>
          <a:solidFill>
            <a:srgbClr val="4F98FF"/>
          </a:solidFill>
        </p:spPr>
        <p:txBody>
          <a:bodyPr lIns="144000" tIns="144000" rIns="0" bIns="936000">
            <a:noAutofit/>
          </a:bodyPr>
          <a:lstStyle>
            <a:lvl1pPr marL="0" indent="0" algn="l" defTabSz="685783" rtl="0" eaLnBrk="1" latinLnBrk="0" hangingPunct="1">
              <a:lnSpc>
                <a:spcPct val="90000"/>
              </a:lnSpc>
              <a:spcBef>
                <a:spcPct val="0"/>
              </a:spcBef>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4" name="Text Placeholder 4">
            <a:extLst>
              <a:ext uri="{FF2B5EF4-FFF2-40B4-BE49-F238E27FC236}">
                <a16:creationId xmlns:a16="http://schemas.microsoft.com/office/drawing/2014/main" id="{4EA6A869-6052-BA4C-88BE-A4C4E3784B9D}"/>
              </a:ext>
            </a:extLst>
          </p:cNvPr>
          <p:cNvSpPr>
            <a:spLocks noGrp="1"/>
          </p:cNvSpPr>
          <p:nvPr>
            <p:ph type="body" sz="quarter" idx="44" hasCustomPrompt="1"/>
          </p:nvPr>
        </p:nvSpPr>
        <p:spPr>
          <a:xfrm>
            <a:off x="5668229" y="3364865"/>
            <a:ext cx="2948439" cy="1134000"/>
          </a:xfrm>
          <a:prstGeom prst="roundRect">
            <a:avLst>
              <a:gd name="adj" fmla="val 4279"/>
            </a:avLst>
          </a:prstGeom>
          <a:solidFill>
            <a:srgbClr val="4F98FF"/>
          </a:solidFill>
        </p:spPr>
        <p:txBody>
          <a:bodyPr lIns="144000" tIns="144000" rIns="0" bIns="936000">
            <a:noAutofit/>
          </a:bodyPr>
          <a:lstStyle>
            <a:lvl1pPr marL="0" indent="0" algn="l" defTabSz="685783" rtl="0" eaLnBrk="1" latinLnBrk="0" hangingPunct="1">
              <a:lnSpc>
                <a:spcPct val="90000"/>
              </a:lnSpc>
              <a:spcBef>
                <a:spcPct val="0"/>
              </a:spcBef>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5" name="Text Placeholder 13">
            <a:extLst>
              <a:ext uri="{FF2B5EF4-FFF2-40B4-BE49-F238E27FC236}">
                <a16:creationId xmlns:a16="http://schemas.microsoft.com/office/drawing/2014/main" id="{2D7F894C-8835-C246-B221-3273B0BBE6B0}"/>
              </a:ext>
            </a:extLst>
          </p:cNvPr>
          <p:cNvSpPr>
            <a:spLocks noGrp="1"/>
          </p:cNvSpPr>
          <p:nvPr>
            <p:ph type="body" sz="quarter" idx="45" hasCustomPrompt="1"/>
          </p:nvPr>
        </p:nvSpPr>
        <p:spPr>
          <a:xfrm>
            <a:off x="2759281" y="1569600"/>
            <a:ext cx="935139" cy="482400"/>
          </a:xfrm>
        </p:spPr>
        <p:txBody>
          <a:bodyPr>
            <a:noAutofit/>
          </a:bodyPr>
          <a:lstStyle>
            <a:lvl1pPr marL="0" indent="0">
              <a:buNone/>
              <a:defRPr lang="en-US" sz="3200" kern="1200" dirty="0" smtClean="0">
                <a:solidFill>
                  <a:schemeClr val="tx1"/>
                </a:solidFill>
                <a:latin typeface="RR Pioneer Light Condensed" panose="020B0306050201060103" pitchFamily="34" charset="0"/>
                <a:ea typeface="+mn-ea"/>
                <a:cs typeface="+mn-cs"/>
              </a:defRPr>
            </a:lvl1pPr>
          </a:lstStyle>
          <a:p>
            <a:pPr marL="171446" lvl="0" indent="-171446" algn="l" defTabSz="685783" rtl="0" eaLnBrk="1" latinLnBrk="0" hangingPunct="1">
              <a:lnSpc>
                <a:spcPct val="90000"/>
              </a:lnSpc>
              <a:spcBef>
                <a:spcPts val="750"/>
              </a:spcBef>
              <a:buClr>
                <a:schemeClr val="tx2"/>
              </a:buClr>
            </a:pPr>
            <a:r>
              <a:rPr lang="en-US"/>
              <a:t>XXX</a:t>
            </a:r>
          </a:p>
        </p:txBody>
      </p:sp>
      <p:sp>
        <p:nvSpPr>
          <p:cNvPr id="26" name="Text Placeholder 13">
            <a:extLst>
              <a:ext uri="{FF2B5EF4-FFF2-40B4-BE49-F238E27FC236}">
                <a16:creationId xmlns:a16="http://schemas.microsoft.com/office/drawing/2014/main" id="{EEC852FA-13EC-AA4B-A716-44367F5419D6}"/>
              </a:ext>
            </a:extLst>
          </p:cNvPr>
          <p:cNvSpPr>
            <a:spLocks noGrp="1"/>
          </p:cNvSpPr>
          <p:nvPr>
            <p:ph type="body" sz="quarter" idx="46" hasCustomPrompt="1"/>
          </p:nvPr>
        </p:nvSpPr>
        <p:spPr>
          <a:xfrm>
            <a:off x="3353281" y="1569600"/>
            <a:ext cx="935139" cy="482400"/>
          </a:xfrm>
        </p:spPr>
        <p:txBody>
          <a:bodyPr anchor="ctr">
            <a:noAutofit/>
          </a:bodyPr>
          <a:lstStyle>
            <a:lvl1pPr marL="0" indent="0">
              <a:buNone/>
              <a:defRPr lang="en-US" sz="2400" kern="1200" dirty="0" smtClean="0">
                <a:solidFill>
                  <a:schemeClr val="tx1"/>
                </a:solidFill>
                <a:latin typeface="RR Pioneer UltraLight Condensed" panose="020B0206030201060103" pitchFamily="34" charset="0"/>
                <a:ea typeface="+mn-ea"/>
                <a:cs typeface="+mn-cs"/>
              </a:defRPr>
            </a:lvl1pPr>
          </a:lstStyle>
          <a:p>
            <a:pPr marL="171446" lvl="0" indent="-171446" algn="l" defTabSz="685783" rtl="0" eaLnBrk="1" latinLnBrk="0" hangingPunct="1">
              <a:lnSpc>
                <a:spcPct val="90000"/>
              </a:lnSpc>
              <a:spcBef>
                <a:spcPts val="750"/>
              </a:spcBef>
              <a:buClr>
                <a:schemeClr val="tx2"/>
              </a:buClr>
            </a:pPr>
            <a:r>
              <a:rPr lang="en-US"/>
              <a:t>bn</a:t>
            </a:r>
          </a:p>
        </p:txBody>
      </p:sp>
      <p:sp>
        <p:nvSpPr>
          <p:cNvPr id="27" name="Text Placeholder 13">
            <a:extLst>
              <a:ext uri="{FF2B5EF4-FFF2-40B4-BE49-F238E27FC236}">
                <a16:creationId xmlns:a16="http://schemas.microsoft.com/office/drawing/2014/main" id="{C5DD8A65-D8CD-BE4E-8AD9-C1B26DD83362}"/>
              </a:ext>
            </a:extLst>
          </p:cNvPr>
          <p:cNvSpPr>
            <a:spLocks noGrp="1"/>
          </p:cNvSpPr>
          <p:nvPr>
            <p:ph type="body" sz="quarter" idx="47" hasCustomPrompt="1"/>
          </p:nvPr>
        </p:nvSpPr>
        <p:spPr>
          <a:xfrm>
            <a:off x="5837281" y="1569600"/>
            <a:ext cx="773299" cy="482400"/>
          </a:xfrm>
        </p:spPr>
        <p:txBody>
          <a:bodyPr>
            <a:noAutofit/>
          </a:bodyPr>
          <a:lstStyle>
            <a:lvl1pPr marL="0" indent="0">
              <a:buNone/>
              <a:defRPr lang="en-US" sz="3200" kern="1200" dirty="0" smtClean="0">
                <a:solidFill>
                  <a:schemeClr val="tx1"/>
                </a:solidFill>
                <a:latin typeface="RR Pioneer Light Condensed" panose="020B0306050201060103" pitchFamily="34" charset="0"/>
                <a:ea typeface="+mn-ea"/>
                <a:cs typeface="+mn-cs"/>
              </a:defRPr>
            </a:lvl1pPr>
          </a:lstStyle>
          <a:p>
            <a:pPr marL="171446" lvl="0" indent="-171446" algn="l" defTabSz="685783" rtl="0" eaLnBrk="1" latinLnBrk="0" hangingPunct="1">
              <a:lnSpc>
                <a:spcPct val="90000"/>
              </a:lnSpc>
              <a:spcBef>
                <a:spcPts val="750"/>
              </a:spcBef>
              <a:buClr>
                <a:schemeClr val="tx2"/>
              </a:buClr>
            </a:pPr>
            <a:r>
              <a:rPr lang="en-US"/>
              <a:t>XXX</a:t>
            </a:r>
          </a:p>
        </p:txBody>
      </p:sp>
      <p:sp>
        <p:nvSpPr>
          <p:cNvPr id="28" name="Text Placeholder 13">
            <a:extLst>
              <a:ext uri="{FF2B5EF4-FFF2-40B4-BE49-F238E27FC236}">
                <a16:creationId xmlns:a16="http://schemas.microsoft.com/office/drawing/2014/main" id="{3D0C427C-FD1C-3145-899A-965F77C2A05F}"/>
              </a:ext>
            </a:extLst>
          </p:cNvPr>
          <p:cNvSpPr>
            <a:spLocks noGrp="1"/>
          </p:cNvSpPr>
          <p:nvPr>
            <p:ph type="body" sz="quarter" idx="48" hasCustomPrompt="1"/>
          </p:nvPr>
        </p:nvSpPr>
        <p:spPr>
          <a:xfrm>
            <a:off x="6445681" y="1569600"/>
            <a:ext cx="773299" cy="482400"/>
          </a:xfrm>
        </p:spPr>
        <p:txBody>
          <a:bodyPr anchor="ctr">
            <a:noAutofit/>
          </a:bodyPr>
          <a:lstStyle>
            <a:lvl1pPr marL="0" indent="0">
              <a:buNone/>
              <a:defRPr lang="en-US" sz="2400" kern="1200" dirty="0" smtClean="0">
                <a:solidFill>
                  <a:schemeClr val="tx1"/>
                </a:solidFill>
                <a:latin typeface="RR Pioneer UltraLight Condensed" panose="020B0206030201060103" pitchFamily="34" charset="0"/>
                <a:ea typeface="+mn-ea"/>
                <a:cs typeface="+mn-cs"/>
              </a:defRPr>
            </a:lvl1pPr>
          </a:lstStyle>
          <a:p>
            <a:pPr marL="171446" lvl="0" indent="-171446" algn="l" defTabSz="685783" rtl="0" eaLnBrk="1" latinLnBrk="0" hangingPunct="1">
              <a:lnSpc>
                <a:spcPct val="90000"/>
              </a:lnSpc>
              <a:spcBef>
                <a:spcPts val="750"/>
              </a:spcBef>
              <a:buClr>
                <a:schemeClr val="tx2"/>
              </a:buClr>
            </a:pPr>
            <a:r>
              <a:rPr lang="en-US"/>
              <a:t>bn</a:t>
            </a:r>
          </a:p>
        </p:txBody>
      </p:sp>
      <p:sp>
        <p:nvSpPr>
          <p:cNvPr id="29" name="Text Placeholder 13">
            <a:extLst>
              <a:ext uri="{FF2B5EF4-FFF2-40B4-BE49-F238E27FC236}">
                <a16:creationId xmlns:a16="http://schemas.microsoft.com/office/drawing/2014/main" id="{E2062DAC-9855-B04C-B0E5-C1C94D8F2657}"/>
              </a:ext>
            </a:extLst>
          </p:cNvPr>
          <p:cNvSpPr>
            <a:spLocks noGrp="1"/>
          </p:cNvSpPr>
          <p:nvPr>
            <p:ph type="body" sz="quarter" idx="49" hasCustomPrompt="1"/>
          </p:nvPr>
        </p:nvSpPr>
        <p:spPr>
          <a:xfrm>
            <a:off x="5837281" y="2764800"/>
            <a:ext cx="696020" cy="482400"/>
          </a:xfrm>
        </p:spPr>
        <p:txBody>
          <a:bodyPr>
            <a:noAutofit/>
          </a:bodyPr>
          <a:lstStyle>
            <a:lvl1pPr marL="0" indent="0">
              <a:buNone/>
              <a:defRPr lang="en-US" sz="3200" kern="1200" dirty="0" smtClean="0">
                <a:solidFill>
                  <a:schemeClr val="tx1"/>
                </a:solidFill>
                <a:latin typeface="RR Pioneer Light Condensed" panose="020B0306050201060103" pitchFamily="34" charset="0"/>
                <a:ea typeface="+mn-ea"/>
                <a:cs typeface="+mn-cs"/>
              </a:defRPr>
            </a:lvl1pPr>
          </a:lstStyle>
          <a:p>
            <a:pPr marL="171446" lvl="0" indent="-171446" algn="l" defTabSz="685783" rtl="0" eaLnBrk="1" latinLnBrk="0" hangingPunct="1">
              <a:lnSpc>
                <a:spcPct val="90000"/>
              </a:lnSpc>
              <a:spcBef>
                <a:spcPts val="750"/>
              </a:spcBef>
              <a:buClr>
                <a:schemeClr val="tx2"/>
              </a:buClr>
            </a:pPr>
            <a:r>
              <a:rPr lang="en-US"/>
              <a:t>XXX</a:t>
            </a:r>
          </a:p>
        </p:txBody>
      </p:sp>
      <p:sp>
        <p:nvSpPr>
          <p:cNvPr id="30" name="Text Placeholder 13">
            <a:extLst>
              <a:ext uri="{FF2B5EF4-FFF2-40B4-BE49-F238E27FC236}">
                <a16:creationId xmlns:a16="http://schemas.microsoft.com/office/drawing/2014/main" id="{E1FA82BF-0F17-2B4E-BAE8-EB3608613033}"/>
              </a:ext>
            </a:extLst>
          </p:cNvPr>
          <p:cNvSpPr>
            <a:spLocks noGrp="1"/>
          </p:cNvSpPr>
          <p:nvPr>
            <p:ph type="body" sz="quarter" idx="50" hasCustomPrompt="1"/>
          </p:nvPr>
        </p:nvSpPr>
        <p:spPr>
          <a:xfrm>
            <a:off x="6445681" y="2764800"/>
            <a:ext cx="696020" cy="482400"/>
          </a:xfrm>
        </p:spPr>
        <p:txBody>
          <a:bodyPr anchor="ctr">
            <a:noAutofit/>
          </a:bodyPr>
          <a:lstStyle>
            <a:lvl1pPr marL="0" indent="0">
              <a:buNone/>
              <a:defRPr lang="en-US" sz="2400" kern="1200" dirty="0" smtClean="0">
                <a:solidFill>
                  <a:schemeClr val="tx1"/>
                </a:solidFill>
                <a:latin typeface="RR Pioneer UltraLight Condensed" panose="020B0206030201060103" pitchFamily="34" charset="0"/>
                <a:ea typeface="+mn-ea"/>
                <a:cs typeface="+mn-cs"/>
              </a:defRPr>
            </a:lvl1pPr>
          </a:lstStyle>
          <a:p>
            <a:pPr marL="171446" lvl="0" indent="-171446" algn="l" defTabSz="685783" rtl="0" eaLnBrk="1" latinLnBrk="0" hangingPunct="1">
              <a:lnSpc>
                <a:spcPct val="90000"/>
              </a:lnSpc>
              <a:spcBef>
                <a:spcPts val="750"/>
              </a:spcBef>
              <a:buClr>
                <a:schemeClr val="tx2"/>
              </a:buClr>
            </a:pPr>
            <a:r>
              <a:rPr lang="en-US"/>
              <a:t>bn</a:t>
            </a:r>
          </a:p>
        </p:txBody>
      </p:sp>
      <p:sp>
        <p:nvSpPr>
          <p:cNvPr id="31" name="Text Placeholder 13">
            <a:extLst>
              <a:ext uri="{FF2B5EF4-FFF2-40B4-BE49-F238E27FC236}">
                <a16:creationId xmlns:a16="http://schemas.microsoft.com/office/drawing/2014/main" id="{C5698E71-6A2C-D843-95B3-40DA153F1BD8}"/>
              </a:ext>
            </a:extLst>
          </p:cNvPr>
          <p:cNvSpPr>
            <a:spLocks noGrp="1"/>
          </p:cNvSpPr>
          <p:nvPr>
            <p:ph type="body" sz="quarter" idx="51" hasCustomPrompt="1"/>
          </p:nvPr>
        </p:nvSpPr>
        <p:spPr>
          <a:xfrm>
            <a:off x="2759281" y="2764800"/>
            <a:ext cx="696020" cy="482400"/>
          </a:xfrm>
        </p:spPr>
        <p:txBody>
          <a:bodyPr>
            <a:noAutofit/>
          </a:bodyPr>
          <a:lstStyle>
            <a:lvl1pPr marL="0" indent="0">
              <a:buNone/>
              <a:defRPr lang="en-US" sz="3200" kern="1200" dirty="0" smtClean="0">
                <a:solidFill>
                  <a:schemeClr val="tx1"/>
                </a:solidFill>
                <a:latin typeface="RR Pioneer Light Condensed" panose="020B0306050201060103" pitchFamily="34" charset="0"/>
                <a:ea typeface="+mn-ea"/>
                <a:cs typeface="+mn-cs"/>
              </a:defRPr>
            </a:lvl1pPr>
          </a:lstStyle>
          <a:p>
            <a:pPr marL="171446" lvl="0" indent="-171446" algn="l" defTabSz="685783" rtl="0" eaLnBrk="1" latinLnBrk="0" hangingPunct="1">
              <a:lnSpc>
                <a:spcPct val="90000"/>
              </a:lnSpc>
              <a:spcBef>
                <a:spcPts val="750"/>
              </a:spcBef>
              <a:buClr>
                <a:schemeClr val="tx2"/>
              </a:buClr>
            </a:pPr>
            <a:r>
              <a:rPr lang="en-US"/>
              <a:t>XXX</a:t>
            </a:r>
          </a:p>
        </p:txBody>
      </p:sp>
      <p:sp>
        <p:nvSpPr>
          <p:cNvPr id="32" name="Text Placeholder 13">
            <a:extLst>
              <a:ext uri="{FF2B5EF4-FFF2-40B4-BE49-F238E27FC236}">
                <a16:creationId xmlns:a16="http://schemas.microsoft.com/office/drawing/2014/main" id="{6583474B-7C8D-2142-B80C-6ACCEED0081D}"/>
              </a:ext>
            </a:extLst>
          </p:cNvPr>
          <p:cNvSpPr>
            <a:spLocks noGrp="1"/>
          </p:cNvSpPr>
          <p:nvPr>
            <p:ph type="body" sz="quarter" idx="52" hasCustomPrompt="1"/>
          </p:nvPr>
        </p:nvSpPr>
        <p:spPr>
          <a:xfrm>
            <a:off x="3353281" y="2764800"/>
            <a:ext cx="696020" cy="482400"/>
          </a:xfrm>
        </p:spPr>
        <p:txBody>
          <a:bodyPr anchor="ctr">
            <a:noAutofit/>
          </a:bodyPr>
          <a:lstStyle>
            <a:lvl1pPr marL="0" indent="0">
              <a:buNone/>
              <a:defRPr lang="en-US" sz="2400" kern="1200" dirty="0" smtClean="0">
                <a:solidFill>
                  <a:schemeClr val="tx1"/>
                </a:solidFill>
                <a:latin typeface="RR Pioneer UltraLight Condensed" panose="020B0206030201060103" pitchFamily="34" charset="0"/>
                <a:ea typeface="+mn-ea"/>
                <a:cs typeface="+mn-cs"/>
              </a:defRPr>
            </a:lvl1pPr>
          </a:lstStyle>
          <a:p>
            <a:pPr marL="171446" lvl="0" indent="-171446" algn="l" defTabSz="685783" rtl="0" eaLnBrk="1" latinLnBrk="0" hangingPunct="1">
              <a:lnSpc>
                <a:spcPct val="90000"/>
              </a:lnSpc>
              <a:spcBef>
                <a:spcPts val="750"/>
              </a:spcBef>
              <a:buClr>
                <a:schemeClr val="tx2"/>
              </a:buClr>
            </a:pPr>
            <a:r>
              <a:rPr lang="en-US"/>
              <a:t>bn</a:t>
            </a:r>
          </a:p>
        </p:txBody>
      </p:sp>
      <p:sp>
        <p:nvSpPr>
          <p:cNvPr id="33" name="Text Placeholder 13">
            <a:extLst>
              <a:ext uri="{FF2B5EF4-FFF2-40B4-BE49-F238E27FC236}">
                <a16:creationId xmlns:a16="http://schemas.microsoft.com/office/drawing/2014/main" id="{599F3488-E85D-E241-A96E-1A3D96CFAAAD}"/>
              </a:ext>
            </a:extLst>
          </p:cNvPr>
          <p:cNvSpPr>
            <a:spLocks noGrp="1"/>
          </p:cNvSpPr>
          <p:nvPr>
            <p:ph type="body" sz="quarter" idx="53" hasCustomPrompt="1"/>
          </p:nvPr>
        </p:nvSpPr>
        <p:spPr>
          <a:xfrm>
            <a:off x="2759281" y="3956400"/>
            <a:ext cx="696020" cy="482400"/>
          </a:xfrm>
        </p:spPr>
        <p:txBody>
          <a:bodyPr>
            <a:noAutofit/>
          </a:bodyPr>
          <a:lstStyle>
            <a:lvl1pPr marL="0" indent="0">
              <a:buNone/>
              <a:defRPr lang="en-US" sz="3200" kern="1200" dirty="0" smtClean="0">
                <a:solidFill>
                  <a:schemeClr val="tx1"/>
                </a:solidFill>
                <a:latin typeface="RR Pioneer Light Condensed" panose="020B0306050201060103" pitchFamily="34" charset="0"/>
                <a:ea typeface="+mn-ea"/>
                <a:cs typeface="+mn-cs"/>
              </a:defRPr>
            </a:lvl1pPr>
          </a:lstStyle>
          <a:p>
            <a:pPr marL="171446" lvl="0" indent="-171446" algn="l" defTabSz="685783" rtl="0" eaLnBrk="1" latinLnBrk="0" hangingPunct="1">
              <a:lnSpc>
                <a:spcPct val="90000"/>
              </a:lnSpc>
              <a:spcBef>
                <a:spcPts val="750"/>
              </a:spcBef>
              <a:buClr>
                <a:schemeClr val="tx2"/>
              </a:buClr>
            </a:pPr>
            <a:r>
              <a:rPr lang="en-US"/>
              <a:t>XXX</a:t>
            </a:r>
          </a:p>
        </p:txBody>
      </p:sp>
      <p:sp>
        <p:nvSpPr>
          <p:cNvPr id="34" name="Text Placeholder 13">
            <a:extLst>
              <a:ext uri="{FF2B5EF4-FFF2-40B4-BE49-F238E27FC236}">
                <a16:creationId xmlns:a16="http://schemas.microsoft.com/office/drawing/2014/main" id="{C86A8A8F-49D6-1848-B934-929EE31BE1E7}"/>
              </a:ext>
            </a:extLst>
          </p:cNvPr>
          <p:cNvSpPr>
            <a:spLocks noGrp="1"/>
          </p:cNvSpPr>
          <p:nvPr>
            <p:ph type="body" sz="quarter" idx="54" hasCustomPrompt="1"/>
          </p:nvPr>
        </p:nvSpPr>
        <p:spPr>
          <a:xfrm>
            <a:off x="3353281" y="3956400"/>
            <a:ext cx="696020" cy="482400"/>
          </a:xfrm>
        </p:spPr>
        <p:txBody>
          <a:bodyPr anchor="ctr">
            <a:noAutofit/>
          </a:bodyPr>
          <a:lstStyle>
            <a:lvl1pPr marL="0" indent="0">
              <a:buNone/>
              <a:defRPr lang="en-US" sz="2400" kern="1200" dirty="0" smtClean="0">
                <a:solidFill>
                  <a:schemeClr val="tx1"/>
                </a:solidFill>
                <a:latin typeface="RR Pioneer UltraLight Condensed" panose="020B0206030201060103" pitchFamily="34" charset="0"/>
                <a:ea typeface="+mn-ea"/>
                <a:cs typeface="+mn-cs"/>
              </a:defRPr>
            </a:lvl1pPr>
          </a:lstStyle>
          <a:p>
            <a:pPr marL="171446" lvl="0" indent="-171446" algn="l" defTabSz="685783" rtl="0" eaLnBrk="1" latinLnBrk="0" hangingPunct="1">
              <a:lnSpc>
                <a:spcPct val="90000"/>
              </a:lnSpc>
              <a:spcBef>
                <a:spcPts val="750"/>
              </a:spcBef>
              <a:buClr>
                <a:schemeClr val="tx2"/>
              </a:buClr>
            </a:pPr>
            <a:r>
              <a:rPr lang="en-US"/>
              <a:t>bn</a:t>
            </a:r>
          </a:p>
        </p:txBody>
      </p:sp>
      <p:sp>
        <p:nvSpPr>
          <p:cNvPr id="35" name="Text Placeholder 13">
            <a:extLst>
              <a:ext uri="{FF2B5EF4-FFF2-40B4-BE49-F238E27FC236}">
                <a16:creationId xmlns:a16="http://schemas.microsoft.com/office/drawing/2014/main" id="{5A927F31-876B-744B-94B6-3E6E2F1F5784}"/>
              </a:ext>
            </a:extLst>
          </p:cNvPr>
          <p:cNvSpPr>
            <a:spLocks noGrp="1"/>
          </p:cNvSpPr>
          <p:nvPr>
            <p:ph type="body" sz="quarter" idx="55" hasCustomPrompt="1"/>
          </p:nvPr>
        </p:nvSpPr>
        <p:spPr>
          <a:xfrm>
            <a:off x="5837281" y="3956400"/>
            <a:ext cx="696020" cy="482400"/>
          </a:xfrm>
        </p:spPr>
        <p:txBody>
          <a:bodyPr>
            <a:noAutofit/>
          </a:bodyPr>
          <a:lstStyle>
            <a:lvl1pPr marL="0" indent="0" algn="r">
              <a:buNone/>
              <a:defRPr lang="en-US" sz="3200" kern="1200" dirty="0" smtClean="0">
                <a:solidFill>
                  <a:schemeClr val="tx1"/>
                </a:solidFill>
                <a:latin typeface="RR Pioneer Light Condensed" panose="020B0306050201060103" pitchFamily="34" charset="0"/>
                <a:ea typeface="+mn-ea"/>
                <a:cs typeface="+mn-cs"/>
              </a:defRPr>
            </a:lvl1pPr>
          </a:lstStyle>
          <a:p>
            <a:pPr marL="171446" lvl="0" indent="-171446" algn="l" defTabSz="685783" rtl="0" eaLnBrk="1" latinLnBrk="0" hangingPunct="1">
              <a:lnSpc>
                <a:spcPct val="90000"/>
              </a:lnSpc>
              <a:spcBef>
                <a:spcPts val="750"/>
              </a:spcBef>
              <a:buClr>
                <a:schemeClr val="tx2"/>
              </a:buClr>
            </a:pPr>
            <a:r>
              <a:rPr lang="en-US"/>
              <a:t>XXX</a:t>
            </a:r>
          </a:p>
        </p:txBody>
      </p:sp>
      <p:sp>
        <p:nvSpPr>
          <p:cNvPr id="36" name="Text Placeholder 13">
            <a:extLst>
              <a:ext uri="{FF2B5EF4-FFF2-40B4-BE49-F238E27FC236}">
                <a16:creationId xmlns:a16="http://schemas.microsoft.com/office/drawing/2014/main" id="{A21861CE-DDB2-C646-9A9E-37CA2916FA44}"/>
              </a:ext>
            </a:extLst>
          </p:cNvPr>
          <p:cNvSpPr>
            <a:spLocks noGrp="1"/>
          </p:cNvSpPr>
          <p:nvPr>
            <p:ph type="body" sz="quarter" idx="56" hasCustomPrompt="1"/>
          </p:nvPr>
        </p:nvSpPr>
        <p:spPr>
          <a:xfrm>
            <a:off x="6445681" y="3956400"/>
            <a:ext cx="696020" cy="482400"/>
          </a:xfrm>
        </p:spPr>
        <p:txBody>
          <a:bodyPr anchor="ctr">
            <a:noAutofit/>
          </a:bodyPr>
          <a:lstStyle>
            <a:lvl1pPr marL="0" indent="0">
              <a:buNone/>
              <a:defRPr lang="en-US" sz="2400" kern="1200" dirty="0" smtClean="0">
                <a:solidFill>
                  <a:schemeClr val="tx1"/>
                </a:solidFill>
                <a:latin typeface="RR Pioneer UltraLight Condensed" panose="020B0206030201060103" pitchFamily="34" charset="0"/>
                <a:ea typeface="+mn-ea"/>
                <a:cs typeface="+mn-cs"/>
              </a:defRPr>
            </a:lvl1pPr>
          </a:lstStyle>
          <a:p>
            <a:pPr marL="171446" lvl="0" indent="-171446" algn="l" defTabSz="685783" rtl="0" eaLnBrk="1" latinLnBrk="0" hangingPunct="1">
              <a:lnSpc>
                <a:spcPct val="90000"/>
              </a:lnSpc>
              <a:spcBef>
                <a:spcPts val="750"/>
              </a:spcBef>
              <a:buClr>
                <a:schemeClr val="tx2"/>
              </a:buClr>
            </a:pPr>
            <a:r>
              <a:rPr lang="en-US"/>
              <a:t>bn</a:t>
            </a:r>
          </a:p>
        </p:txBody>
      </p:sp>
      <p:sp>
        <p:nvSpPr>
          <p:cNvPr id="37" name="Text Placeholder 13">
            <a:extLst>
              <a:ext uri="{FF2B5EF4-FFF2-40B4-BE49-F238E27FC236}">
                <a16:creationId xmlns:a16="http://schemas.microsoft.com/office/drawing/2014/main" id="{829CFA2D-1ACC-524D-832B-1E315DF2A7C4}"/>
              </a:ext>
            </a:extLst>
          </p:cNvPr>
          <p:cNvSpPr>
            <a:spLocks noGrp="1"/>
          </p:cNvSpPr>
          <p:nvPr>
            <p:ph type="body" sz="quarter" idx="57" hasCustomPrompt="1"/>
          </p:nvPr>
        </p:nvSpPr>
        <p:spPr>
          <a:xfrm>
            <a:off x="8317681" y="3988800"/>
            <a:ext cx="204963" cy="396000"/>
          </a:xfrm>
        </p:spPr>
        <p:txBody>
          <a:bodyPr anchor="t">
            <a:noAutofit/>
          </a:bodyPr>
          <a:lstStyle>
            <a:lvl1pPr marL="0" indent="0">
              <a:buNone/>
              <a:defRPr lang="en-US" sz="1400" kern="1200" dirty="0" smtClean="0">
                <a:solidFill>
                  <a:schemeClr val="tx1"/>
                </a:solidFill>
                <a:latin typeface="RR Pioneer UltraLight Condensed" panose="020B0206030201060103" pitchFamily="34" charset="0"/>
                <a:ea typeface="+mn-ea"/>
                <a:cs typeface="+mn-cs"/>
              </a:defRPr>
            </a:lvl1pPr>
          </a:lstStyle>
          <a:p>
            <a:pPr marL="171446" lvl="0" indent="-171446" algn="l" defTabSz="685783" rtl="0" eaLnBrk="1" latinLnBrk="0" hangingPunct="1">
              <a:lnSpc>
                <a:spcPct val="90000"/>
              </a:lnSpc>
              <a:spcBef>
                <a:spcPts val="750"/>
              </a:spcBef>
              <a:buClr>
                <a:schemeClr val="tx2"/>
              </a:buClr>
            </a:pPr>
            <a:r>
              <a:rPr lang="en-US"/>
              <a:t>%</a:t>
            </a:r>
          </a:p>
        </p:txBody>
      </p:sp>
      <p:sp>
        <p:nvSpPr>
          <p:cNvPr id="38" name="Text Placeholder 28">
            <a:extLst>
              <a:ext uri="{FF2B5EF4-FFF2-40B4-BE49-F238E27FC236}">
                <a16:creationId xmlns:a16="http://schemas.microsoft.com/office/drawing/2014/main" id="{E3DA7F83-A5F1-DD4A-960E-C80886CC766B}"/>
              </a:ext>
            </a:extLst>
          </p:cNvPr>
          <p:cNvSpPr>
            <a:spLocks noGrp="1"/>
          </p:cNvSpPr>
          <p:nvPr>
            <p:ph type="body" sz="quarter" idx="58" hasCustomPrompt="1"/>
          </p:nvPr>
        </p:nvSpPr>
        <p:spPr>
          <a:xfrm>
            <a:off x="7244879" y="3956400"/>
            <a:ext cx="1199889" cy="496800"/>
          </a:xfrm>
        </p:spPr>
        <p:txBody>
          <a:bodyPr>
            <a:noAutofit/>
          </a:bodyPr>
          <a:lstStyle>
            <a:lvl1pPr marL="0" indent="0" algn="r">
              <a:buFont typeface="Arial" panose="020B0604020202020204" pitchFamily="34" charset="0"/>
              <a:buNone/>
              <a:defRPr lang="en-US" sz="3200" kern="1200" dirty="0" smtClean="0">
                <a:solidFill>
                  <a:schemeClr val="tx1"/>
                </a:solidFill>
                <a:latin typeface="RR Pioneer Light Condensed" panose="020B0306050201060103" pitchFamily="34" charset="0"/>
                <a:ea typeface="+mn-ea"/>
                <a:cs typeface="+mn-cs"/>
              </a:defRPr>
            </a:lvl1pPr>
          </a:lstStyle>
          <a:p>
            <a:pPr lvl="0"/>
            <a:r>
              <a:rPr lang="en-US"/>
              <a:t>XX</a:t>
            </a:r>
          </a:p>
        </p:txBody>
      </p:sp>
      <p:sp>
        <p:nvSpPr>
          <p:cNvPr id="39" name="Text Placeholder 13">
            <a:extLst>
              <a:ext uri="{FF2B5EF4-FFF2-40B4-BE49-F238E27FC236}">
                <a16:creationId xmlns:a16="http://schemas.microsoft.com/office/drawing/2014/main" id="{872FD280-D72C-E64E-BAF7-003228D4323F}"/>
              </a:ext>
            </a:extLst>
          </p:cNvPr>
          <p:cNvSpPr>
            <a:spLocks noGrp="1"/>
          </p:cNvSpPr>
          <p:nvPr>
            <p:ph type="body" sz="quarter" idx="59" hasCustomPrompt="1"/>
          </p:nvPr>
        </p:nvSpPr>
        <p:spPr>
          <a:xfrm>
            <a:off x="8317681" y="2865600"/>
            <a:ext cx="204963" cy="396000"/>
          </a:xfrm>
        </p:spPr>
        <p:txBody>
          <a:bodyPr anchor="t">
            <a:noAutofit/>
          </a:bodyPr>
          <a:lstStyle>
            <a:lvl1pPr marL="0" indent="0">
              <a:buNone/>
              <a:defRPr lang="en-US" sz="1400" kern="1200" dirty="0" smtClean="0">
                <a:solidFill>
                  <a:schemeClr val="tx1"/>
                </a:solidFill>
                <a:latin typeface="RR Pioneer UltraLight Condensed" panose="020B0206030201060103" pitchFamily="34" charset="0"/>
                <a:ea typeface="+mn-ea"/>
                <a:cs typeface="+mn-cs"/>
              </a:defRPr>
            </a:lvl1pPr>
          </a:lstStyle>
          <a:p>
            <a:pPr marL="171446" lvl="0" indent="-171446" algn="l" defTabSz="685783" rtl="0" eaLnBrk="1" latinLnBrk="0" hangingPunct="1">
              <a:lnSpc>
                <a:spcPct val="90000"/>
              </a:lnSpc>
              <a:spcBef>
                <a:spcPts val="750"/>
              </a:spcBef>
              <a:buClr>
                <a:schemeClr val="tx2"/>
              </a:buClr>
            </a:pPr>
            <a:r>
              <a:rPr lang="en-US"/>
              <a:t>%</a:t>
            </a:r>
          </a:p>
        </p:txBody>
      </p:sp>
      <p:sp>
        <p:nvSpPr>
          <p:cNvPr id="40" name="Text Placeholder 28">
            <a:extLst>
              <a:ext uri="{FF2B5EF4-FFF2-40B4-BE49-F238E27FC236}">
                <a16:creationId xmlns:a16="http://schemas.microsoft.com/office/drawing/2014/main" id="{3E6FB501-289D-A34B-BEA7-774B6B6A5D6D}"/>
              </a:ext>
            </a:extLst>
          </p:cNvPr>
          <p:cNvSpPr>
            <a:spLocks noGrp="1"/>
          </p:cNvSpPr>
          <p:nvPr>
            <p:ph type="body" sz="quarter" idx="60" hasCustomPrompt="1"/>
          </p:nvPr>
        </p:nvSpPr>
        <p:spPr>
          <a:xfrm>
            <a:off x="7244879" y="2764800"/>
            <a:ext cx="1199889" cy="496800"/>
          </a:xfrm>
        </p:spPr>
        <p:txBody>
          <a:bodyPr>
            <a:noAutofit/>
          </a:bodyPr>
          <a:lstStyle>
            <a:lvl1pPr marL="0" indent="0" algn="r">
              <a:buFont typeface="Arial" panose="020B0604020202020204" pitchFamily="34" charset="0"/>
              <a:buNone/>
              <a:defRPr lang="en-US" sz="3200" kern="1200" dirty="0" smtClean="0">
                <a:solidFill>
                  <a:schemeClr val="tx1"/>
                </a:solidFill>
                <a:latin typeface="RR Pioneer Light Condensed" panose="020B0306050201060103" pitchFamily="34" charset="0"/>
                <a:ea typeface="+mn-ea"/>
                <a:cs typeface="+mn-cs"/>
              </a:defRPr>
            </a:lvl1pPr>
          </a:lstStyle>
          <a:p>
            <a:pPr lvl="0"/>
            <a:r>
              <a:rPr lang="en-US"/>
              <a:t>XX</a:t>
            </a:r>
          </a:p>
        </p:txBody>
      </p:sp>
      <p:sp>
        <p:nvSpPr>
          <p:cNvPr id="41" name="Text Placeholder 13">
            <a:extLst>
              <a:ext uri="{FF2B5EF4-FFF2-40B4-BE49-F238E27FC236}">
                <a16:creationId xmlns:a16="http://schemas.microsoft.com/office/drawing/2014/main" id="{9B39366B-8D29-9B49-A43C-4D171B3EF5FE}"/>
              </a:ext>
            </a:extLst>
          </p:cNvPr>
          <p:cNvSpPr>
            <a:spLocks noGrp="1"/>
          </p:cNvSpPr>
          <p:nvPr>
            <p:ph type="body" sz="quarter" idx="61" hasCustomPrompt="1"/>
          </p:nvPr>
        </p:nvSpPr>
        <p:spPr>
          <a:xfrm>
            <a:off x="8317681" y="1656000"/>
            <a:ext cx="204963" cy="396000"/>
          </a:xfrm>
        </p:spPr>
        <p:txBody>
          <a:bodyPr anchor="t">
            <a:noAutofit/>
          </a:bodyPr>
          <a:lstStyle>
            <a:lvl1pPr marL="0" indent="0">
              <a:buNone/>
              <a:defRPr lang="en-US" sz="1400" kern="1200" dirty="0" smtClean="0">
                <a:solidFill>
                  <a:schemeClr val="tx1"/>
                </a:solidFill>
                <a:latin typeface="RR Pioneer UltraLight Condensed" panose="020B0206030201060103" pitchFamily="34" charset="0"/>
                <a:ea typeface="+mn-ea"/>
                <a:cs typeface="+mn-cs"/>
              </a:defRPr>
            </a:lvl1pPr>
          </a:lstStyle>
          <a:p>
            <a:pPr marL="171446" lvl="0" indent="-171446" algn="l" defTabSz="685783" rtl="0" eaLnBrk="1" latinLnBrk="0" hangingPunct="1">
              <a:lnSpc>
                <a:spcPct val="90000"/>
              </a:lnSpc>
              <a:spcBef>
                <a:spcPts val="750"/>
              </a:spcBef>
              <a:buClr>
                <a:schemeClr val="tx2"/>
              </a:buClr>
            </a:pPr>
            <a:r>
              <a:rPr lang="en-US"/>
              <a:t>%</a:t>
            </a:r>
          </a:p>
        </p:txBody>
      </p:sp>
      <p:sp>
        <p:nvSpPr>
          <p:cNvPr id="42" name="Text Placeholder 28">
            <a:extLst>
              <a:ext uri="{FF2B5EF4-FFF2-40B4-BE49-F238E27FC236}">
                <a16:creationId xmlns:a16="http://schemas.microsoft.com/office/drawing/2014/main" id="{3EB1E4AA-2E5F-6247-BF3D-FD74F2199FF4}"/>
              </a:ext>
            </a:extLst>
          </p:cNvPr>
          <p:cNvSpPr>
            <a:spLocks noGrp="1"/>
          </p:cNvSpPr>
          <p:nvPr>
            <p:ph type="body" sz="quarter" idx="62" hasCustomPrompt="1"/>
          </p:nvPr>
        </p:nvSpPr>
        <p:spPr>
          <a:xfrm>
            <a:off x="7244880" y="1555200"/>
            <a:ext cx="992230" cy="496800"/>
          </a:xfrm>
        </p:spPr>
        <p:txBody>
          <a:bodyPr>
            <a:noAutofit/>
          </a:bodyPr>
          <a:lstStyle>
            <a:lvl1pPr marL="0" indent="0" algn="r">
              <a:buFont typeface="Arial" panose="020B0604020202020204" pitchFamily="34" charset="0"/>
              <a:buNone/>
              <a:defRPr lang="en-US" sz="3200" kern="1200" dirty="0" smtClean="0">
                <a:solidFill>
                  <a:schemeClr val="tx1"/>
                </a:solidFill>
                <a:latin typeface="RR Pioneer Light Condensed" panose="020B0306050201060103" pitchFamily="34" charset="0"/>
                <a:ea typeface="+mn-ea"/>
                <a:cs typeface="+mn-cs"/>
              </a:defRPr>
            </a:lvl1pPr>
          </a:lstStyle>
          <a:p>
            <a:pPr lvl="0"/>
            <a:r>
              <a:rPr lang="en-US"/>
              <a:t>XX</a:t>
            </a:r>
          </a:p>
        </p:txBody>
      </p:sp>
      <p:pic>
        <p:nvPicPr>
          <p:cNvPr id="44" name="Picture 43" descr="A picture containing logo&#10;&#10;Description automatically generated">
            <a:extLst>
              <a:ext uri="{FF2B5EF4-FFF2-40B4-BE49-F238E27FC236}">
                <a16:creationId xmlns:a16="http://schemas.microsoft.com/office/drawing/2014/main" id="{B5D96E9F-6AE5-8C4D-8217-3E393B2A3F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74" y="132662"/>
            <a:ext cx="1148278" cy="674865"/>
          </a:xfrm>
          <a:prstGeom prst="rect">
            <a:avLst/>
          </a:prstGeom>
        </p:spPr>
      </p:pic>
    </p:spTree>
    <p:extLst>
      <p:ext uri="{BB962C8B-B14F-4D97-AF65-F5344CB8AC3E}">
        <p14:creationId xmlns:p14="http://schemas.microsoft.com/office/powerpoint/2010/main" val="3585271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op 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28B0C4-8B96-4907-AAD9-1622E0A5F7A0}"/>
              </a:ext>
            </a:extLst>
          </p:cNvPr>
          <p:cNvSpPr/>
          <p:nvPr userDrawn="1"/>
        </p:nvSpPr>
        <p:spPr>
          <a:xfrm>
            <a:off x="1" y="1095375"/>
            <a:ext cx="9144000" cy="4048125"/>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R Pioneer" panose="020B0503050201040103" pitchFamily="34" charset="0"/>
            </a:endParaRPr>
          </a:p>
        </p:txBody>
      </p:sp>
      <p:sp>
        <p:nvSpPr>
          <p:cNvPr id="2" name="Title 1">
            <a:extLst>
              <a:ext uri="{FF2B5EF4-FFF2-40B4-BE49-F238E27FC236}">
                <a16:creationId xmlns:a16="http://schemas.microsoft.com/office/drawing/2014/main" id="{C14893E9-962D-47ED-A753-018A738F7580}"/>
              </a:ext>
            </a:extLst>
          </p:cNvPr>
          <p:cNvSpPr>
            <a:spLocks noGrp="1"/>
          </p:cNvSpPr>
          <p:nvPr>
            <p:ph type="title"/>
          </p:nvPr>
        </p:nvSpPr>
        <p:spPr>
          <a:xfrm>
            <a:off x="1485900" y="236413"/>
            <a:ext cx="7334250" cy="516824"/>
          </a:xfrm>
        </p:spPr>
        <p:txBody>
          <a:bodyPr anchor="ctr"/>
          <a:lstStyle>
            <a:lvl1pPr>
              <a:defRPr>
                <a:solidFill>
                  <a:srgbClr val="006DFF"/>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A405510C-38D1-4CE9-BD30-D08F610D7632}"/>
              </a:ext>
            </a:extLst>
          </p:cNvPr>
          <p:cNvSpPr>
            <a:spLocks noGrp="1"/>
          </p:cNvSpPr>
          <p:nvPr>
            <p:ph type="dt" sz="half" idx="10"/>
          </p:nvPr>
        </p:nvSpPr>
        <p:spPr/>
        <p:txBody>
          <a:bodyPr/>
          <a:lstStyle/>
          <a:p>
            <a:endParaRPr lang="en-GB"/>
          </a:p>
        </p:txBody>
      </p:sp>
      <p:sp>
        <p:nvSpPr>
          <p:cNvPr id="6" name="Slide Number Placeholder 5">
            <a:extLst>
              <a:ext uri="{FF2B5EF4-FFF2-40B4-BE49-F238E27FC236}">
                <a16:creationId xmlns:a16="http://schemas.microsoft.com/office/drawing/2014/main" id="{399C0F82-AD3B-4A9E-808C-9D4791B362DE}"/>
              </a:ext>
            </a:extLst>
          </p:cNvPr>
          <p:cNvSpPr>
            <a:spLocks noGrp="1"/>
          </p:cNvSpPr>
          <p:nvPr>
            <p:ph type="sldNum" sz="quarter" idx="12"/>
          </p:nvPr>
        </p:nvSpPr>
        <p:spPr/>
        <p:txBody>
          <a:bodyPr/>
          <a:lstStyle/>
          <a:p>
            <a:fld id="{6F59B429-512E-4592-B480-D2818264A486}" type="slidenum">
              <a:rPr lang="en-GB" smtClean="0"/>
              <a:t>‹#›</a:t>
            </a:fld>
            <a:endParaRPr lang="en-GB"/>
          </a:p>
        </p:txBody>
      </p:sp>
      <p:sp>
        <p:nvSpPr>
          <p:cNvPr id="11" name="Rectangle 10"/>
          <p:cNvSpPr/>
          <p:nvPr userDrawn="1"/>
        </p:nvSpPr>
        <p:spPr>
          <a:xfrm>
            <a:off x="-381000" y="14312"/>
            <a:ext cx="252000" cy="252000"/>
          </a:xfrm>
          <a:prstGeom prst="rect">
            <a:avLst/>
          </a:prstGeom>
          <a:solidFill>
            <a:srgbClr val="100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381000" y="368520"/>
            <a:ext cx="252000" cy="252000"/>
          </a:xfrm>
          <a:prstGeom prst="rect">
            <a:avLst/>
          </a:prstGeom>
          <a:solidFill>
            <a:srgbClr val="006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userDrawn="1"/>
        </p:nvSpPr>
        <p:spPr>
          <a:xfrm>
            <a:off x="-381000" y="722728"/>
            <a:ext cx="252000" cy="252000"/>
          </a:xfrm>
          <a:prstGeom prst="rect">
            <a:avLst/>
          </a:prstGeom>
          <a:solidFill>
            <a:srgbClr val="00B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userDrawn="1"/>
        </p:nvSpPr>
        <p:spPr>
          <a:xfrm>
            <a:off x="-381000" y="1076936"/>
            <a:ext cx="252000" cy="252000"/>
          </a:xfrm>
          <a:prstGeom prst="rect">
            <a:avLst/>
          </a:prstGeom>
          <a:solidFill>
            <a:srgbClr val="819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userDrawn="1"/>
        </p:nvSpPr>
        <p:spPr>
          <a:xfrm>
            <a:off x="-381000" y="1431144"/>
            <a:ext cx="252000" cy="252000"/>
          </a:xfrm>
          <a:prstGeom prst="rect">
            <a:avLst/>
          </a:prstGeom>
          <a:solidFill>
            <a:srgbClr val="DB3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userDrawn="1"/>
        </p:nvSpPr>
        <p:spPr>
          <a:xfrm>
            <a:off x="-381000" y="1785352"/>
            <a:ext cx="252000" cy="252000"/>
          </a:xfrm>
          <a:prstGeom prst="rect">
            <a:avLst/>
          </a:prstGeom>
          <a:solidFill>
            <a:srgbClr val="E21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userDrawn="1"/>
        </p:nvSpPr>
        <p:spPr>
          <a:xfrm>
            <a:off x="-381000" y="2139560"/>
            <a:ext cx="252000" cy="252000"/>
          </a:xfrm>
          <a:prstGeom prst="rect">
            <a:avLst/>
          </a:prstGeom>
          <a:solidFill>
            <a:srgbClr val="8C2A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A picture containing logo&#10;&#10;Description automatically generated">
            <a:extLst>
              <a:ext uri="{FF2B5EF4-FFF2-40B4-BE49-F238E27FC236}">
                <a16:creationId xmlns:a16="http://schemas.microsoft.com/office/drawing/2014/main" id="{C790F4B1-69CA-46A6-AD58-D22B4C86DC9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5773" y="132662"/>
            <a:ext cx="1148278" cy="674865"/>
          </a:xfrm>
          <a:prstGeom prst="rect">
            <a:avLst/>
          </a:prstGeom>
        </p:spPr>
      </p:pic>
      <p:sp>
        <p:nvSpPr>
          <p:cNvPr id="14" name="TextBox 13">
            <a:extLst>
              <a:ext uri="{FF2B5EF4-FFF2-40B4-BE49-F238E27FC236}">
                <a16:creationId xmlns:a16="http://schemas.microsoft.com/office/drawing/2014/main" id="{EF621C38-886F-4685-A53D-CF84086844E6}"/>
              </a:ext>
            </a:extLst>
          </p:cNvPr>
          <p:cNvSpPr txBox="1"/>
          <p:nvPr userDrawn="1"/>
        </p:nvSpPr>
        <p:spPr>
          <a:xfrm>
            <a:off x="36000" y="4716000"/>
            <a:ext cx="396000" cy="215444"/>
          </a:xfrm>
          <a:prstGeom prst="rect">
            <a:avLst/>
          </a:prstGeom>
          <a:noFill/>
        </p:spPr>
        <p:txBody>
          <a:bodyPr wrap="square" rtlCol="0">
            <a:noAutofit/>
          </a:bodyPr>
          <a:lstStyle/>
          <a:p>
            <a:pPr algn="ctr"/>
            <a:fld id="{08E80C4F-F991-49D9-9709-D9215F6A9D89}" type="slidenum">
              <a:rPr lang="en-GB" sz="800" smtClean="0">
                <a:solidFill>
                  <a:srgbClr val="10069F"/>
                </a:solidFill>
                <a:latin typeface="RR Pioneer Bold" panose="020B0803050201040103" pitchFamily="34" charset="0"/>
              </a:rPr>
              <a:pPr algn="ctr"/>
              <a:t>‹#›</a:t>
            </a:fld>
            <a:endParaRPr lang="en-GB" sz="800">
              <a:solidFill>
                <a:srgbClr val="10069F"/>
              </a:solidFill>
              <a:latin typeface="RR Pioneer Bold" panose="020B0803050201040103" pitchFamily="34" charset="0"/>
            </a:endParaRPr>
          </a:p>
        </p:txBody>
      </p:sp>
      <p:sp>
        <p:nvSpPr>
          <p:cNvPr id="3" name="TextBox 2">
            <a:extLst>
              <a:ext uri="{FF2B5EF4-FFF2-40B4-BE49-F238E27FC236}">
                <a16:creationId xmlns:a16="http://schemas.microsoft.com/office/drawing/2014/main" id="{AF100FF6-2E15-96D6-114E-A2766F106F57}"/>
              </a:ext>
            </a:extLst>
          </p:cNvPr>
          <p:cNvSpPr txBox="1"/>
          <p:nvPr userDrawn="1"/>
        </p:nvSpPr>
        <p:spPr>
          <a:xfrm>
            <a:off x="3745065" y="5010955"/>
            <a:ext cx="2115046" cy="101732"/>
          </a:xfrm>
          <a:prstGeom prst="rect">
            <a:avLst/>
          </a:prstGeom>
          <a:noFill/>
          <a:ln>
            <a:noFill/>
          </a:ln>
        </p:spPr>
        <p:txBody>
          <a:bodyPr wrap="square" lIns="36000" rIns="36000" rtlCol="0" anchor="ctr">
            <a:noAutofit/>
          </a:bodyPr>
          <a:lstStyle/>
          <a:p>
            <a:pPr algn="ctr"/>
            <a:r>
              <a:rPr lang="en-GB" sz="700">
                <a:solidFill>
                  <a:schemeClr val="bg1"/>
                </a:solidFill>
              </a:rPr>
              <a:t>Private – not subject to export control</a:t>
            </a:r>
          </a:p>
        </p:txBody>
      </p:sp>
    </p:spTree>
    <p:custDataLst>
      <p:tags r:id="rId1"/>
    </p:custDataLst>
    <p:extLst>
      <p:ext uri="{BB962C8B-B14F-4D97-AF65-F5344CB8AC3E}">
        <p14:creationId xmlns:p14="http://schemas.microsoft.com/office/powerpoint/2010/main" val="817587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75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1"/>
            <a:ext cx="6869102" cy="4663461"/>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7F79DFE6-CFA5-477C-AEC5-887EEF30C7EC}"/>
              </a:ext>
            </a:extLst>
          </p:cNvPr>
          <p:cNvSpPr>
            <a:spLocks noGrp="1"/>
          </p:cNvSpPr>
          <p:nvPr>
            <p:ph type="title" hasCustomPrompt="1"/>
          </p:nvPr>
        </p:nvSpPr>
        <p:spPr>
          <a:xfrm>
            <a:off x="2415276" y="241449"/>
            <a:ext cx="5836835" cy="695484"/>
          </a:xfrm>
          <a:prstGeom prst="rect">
            <a:avLst/>
          </a:prstGeom>
        </p:spPr>
        <p:txBody>
          <a:bodyPr lIns="0" tIns="0" rIns="0" bIns="0" anchor="t">
            <a:normAutofit/>
          </a:bodyPr>
          <a:lstStyle>
            <a:lvl1pPr marL="0" indent="0">
              <a:buNone/>
              <a:defRPr sz="2400" b="0">
                <a:solidFill>
                  <a:srgbClr val="4F98FF"/>
                </a:solidFill>
                <a:latin typeface="RR Pioneer Bold" panose="020B0803050201040103" pitchFamily="34" charset="0"/>
              </a:defRPr>
            </a:lvl1pPr>
          </a:lstStyle>
          <a:p>
            <a:r>
              <a:rPr lang="en-US"/>
              <a:t>Picture option one</a:t>
            </a: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4" y="956918"/>
            <a:ext cx="1786647" cy="955675"/>
          </a:xfrm>
          <a:prstGeom prst="rect">
            <a:avLst/>
          </a:prstGeom>
        </p:spPr>
        <p:txBody>
          <a:bodyPr>
            <a:noAutofit/>
          </a:bodyPr>
          <a:lstStyle>
            <a:lvl1pPr marL="0" indent="0" algn="l" defTabSz="685783" rtl="0" eaLnBrk="1" latinLnBrk="0" hangingPunct="1">
              <a:lnSpc>
                <a:spcPct val="90000"/>
              </a:lnSpc>
              <a:spcBef>
                <a:spcPts val="750"/>
              </a:spcBef>
              <a:buFont typeface="Arial" panose="020B0604020202020204" pitchFamily="34" charset="0"/>
              <a:buNone/>
              <a:defRPr lang="en-GB" sz="1500" kern="1200" dirty="0">
                <a:solidFill>
                  <a:srgbClr val="006DFF"/>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lvl="0" indent="0" algn="l" defTabSz="685783" rtl="0" eaLnBrk="1" latinLnBrk="0" hangingPunct="1">
              <a:lnSpc>
                <a:spcPct val="90000"/>
              </a:lnSpc>
              <a:spcBef>
                <a:spcPts val="750"/>
              </a:spcBef>
              <a:buFont typeface="Arial" panose="020B0604020202020204" pitchFamily="34" charset="0"/>
              <a:buNone/>
            </a:pPr>
            <a:r>
              <a:rPr lang="en-GB"/>
              <a:t>Sidebar headings are RR Pioneer bold 15pt (Cobalt)</a:t>
            </a:r>
          </a:p>
        </p:txBody>
      </p:sp>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1000">
                <a:solidFill>
                  <a:srgbClr val="666666"/>
                </a:solidFill>
              </a:defRPr>
            </a:lvl1pPr>
          </a:lstStyle>
          <a:p>
            <a:pPr lvl="0"/>
            <a:r>
              <a:rPr lang="en-US"/>
              <a:t>RR pioneer 10</a:t>
            </a:r>
          </a:p>
        </p:txBody>
      </p:sp>
      <p:sp>
        <p:nvSpPr>
          <p:cNvPr id="43" name="Text Placeholder 25">
            <a:extLst>
              <a:ext uri="{FF2B5EF4-FFF2-40B4-BE49-F238E27FC236}">
                <a16:creationId xmlns:a16="http://schemas.microsoft.com/office/drawing/2014/main" id="{9A1CA62C-0369-2D49-B9A0-84A23A63DF9E}"/>
              </a:ext>
            </a:extLst>
          </p:cNvPr>
          <p:cNvSpPr>
            <a:spLocks noGrp="1"/>
          </p:cNvSpPr>
          <p:nvPr>
            <p:ph type="body" sz="quarter" idx="44" hasCustomPrompt="1"/>
          </p:nvPr>
        </p:nvSpPr>
        <p:spPr>
          <a:xfrm>
            <a:off x="2414976" y="642025"/>
            <a:ext cx="2070624" cy="860400"/>
          </a:xfrm>
          <a:solidFill>
            <a:srgbClr val="10069F"/>
          </a:solidFill>
        </p:spPr>
        <p:txBody>
          <a:bodyPr lIns="144000" rIns="144000" anchor="ctr"/>
          <a:lstStyle>
            <a:lvl1pPr marL="0" indent="0">
              <a:buNone/>
              <a:defRPr>
                <a:solidFill>
                  <a:schemeClr val="tx1"/>
                </a:solidFill>
                <a:latin typeface="+mj-lt"/>
              </a:defRPr>
            </a:lvl1pPr>
          </a:lstStyle>
          <a:p>
            <a:pPr lvl="0"/>
            <a:r>
              <a:rPr lang="en-US"/>
              <a:t>Title of box</a:t>
            </a:r>
          </a:p>
        </p:txBody>
      </p:sp>
      <p:sp>
        <p:nvSpPr>
          <p:cNvPr id="44" name="Text Placeholder 25">
            <a:extLst>
              <a:ext uri="{FF2B5EF4-FFF2-40B4-BE49-F238E27FC236}">
                <a16:creationId xmlns:a16="http://schemas.microsoft.com/office/drawing/2014/main" id="{33502DF8-F503-6F47-89A6-1C3E7D45FA80}"/>
              </a:ext>
            </a:extLst>
          </p:cNvPr>
          <p:cNvSpPr>
            <a:spLocks noGrp="1"/>
          </p:cNvSpPr>
          <p:nvPr>
            <p:ph type="body" sz="quarter" idx="45" hasCustomPrompt="1"/>
          </p:nvPr>
        </p:nvSpPr>
        <p:spPr>
          <a:xfrm>
            <a:off x="4646896" y="651753"/>
            <a:ext cx="2070624" cy="860400"/>
          </a:xfrm>
          <a:solidFill>
            <a:srgbClr val="006DFF"/>
          </a:solidFill>
        </p:spPr>
        <p:txBody>
          <a:bodyPr lIns="144000" rIns="144000" anchor="ctr"/>
          <a:lstStyle>
            <a:lvl1pPr marL="0" marR="0" indent="0" algn="l" defTabSz="685783" rtl="0" eaLnBrk="1" fontAlgn="auto" latinLnBrk="0" hangingPunct="1">
              <a:lnSpc>
                <a:spcPct val="90000"/>
              </a:lnSpc>
              <a:spcBef>
                <a:spcPts val="750"/>
              </a:spcBef>
              <a:spcAft>
                <a:spcPts val="0"/>
              </a:spcAft>
              <a:buClrTx/>
              <a:buSzTx/>
              <a:buFont typeface="Arial" panose="020B0604020202020204" pitchFamily="34" charset="0"/>
              <a:buNone/>
              <a:tabLst/>
              <a:defRPr b="0">
                <a:solidFill>
                  <a:schemeClr val="tx1"/>
                </a:solidFill>
                <a:latin typeface="+mj-lt"/>
              </a:defRPr>
            </a:lvl1pPr>
          </a:lstStyle>
          <a:p>
            <a:pPr lvl="0"/>
            <a:r>
              <a:rPr lang="en-US"/>
              <a:t>Title of box</a:t>
            </a:r>
          </a:p>
        </p:txBody>
      </p:sp>
      <p:sp>
        <p:nvSpPr>
          <p:cNvPr id="45" name="Text Placeholder 25">
            <a:extLst>
              <a:ext uri="{FF2B5EF4-FFF2-40B4-BE49-F238E27FC236}">
                <a16:creationId xmlns:a16="http://schemas.microsoft.com/office/drawing/2014/main" id="{3A6CDA7B-B373-E64F-BC2A-4926AADE343E}"/>
              </a:ext>
            </a:extLst>
          </p:cNvPr>
          <p:cNvSpPr>
            <a:spLocks noGrp="1"/>
          </p:cNvSpPr>
          <p:nvPr>
            <p:ph type="body" sz="quarter" idx="46" hasCustomPrompt="1"/>
          </p:nvPr>
        </p:nvSpPr>
        <p:spPr>
          <a:xfrm>
            <a:off x="6849632" y="651753"/>
            <a:ext cx="2070624" cy="860400"/>
          </a:xfrm>
          <a:solidFill>
            <a:srgbClr val="4F98FF"/>
          </a:solidFill>
        </p:spPr>
        <p:txBody>
          <a:bodyPr lIns="144000" rIns="144000" anchor="ctr">
            <a:normAutofit/>
          </a:bodyPr>
          <a:lstStyle>
            <a:lvl1pPr marL="0" indent="0">
              <a:buNone/>
              <a:defRPr lang="en-US" sz="1400" b="0" kern="1200" dirty="0" smtClean="0">
                <a:solidFill>
                  <a:schemeClr val="tx1"/>
                </a:solidFill>
                <a:latin typeface="+mj-lt"/>
                <a:ea typeface="+mn-ea"/>
                <a:cs typeface="+mn-cs"/>
              </a:defRPr>
            </a:lvl1pPr>
          </a:lstStyle>
          <a:p>
            <a:pPr marL="171446" marR="0" lvl="0" indent="-171446" algn="l" defTabSz="685783" rtl="0" eaLnBrk="1" fontAlgn="auto" latinLnBrk="0" hangingPunct="1">
              <a:lnSpc>
                <a:spcPct val="90000"/>
              </a:lnSpc>
              <a:spcBef>
                <a:spcPts val="750"/>
              </a:spcBef>
              <a:spcAft>
                <a:spcPts val="0"/>
              </a:spcAft>
              <a:buClrTx/>
              <a:buSzTx/>
              <a:tabLst/>
            </a:pPr>
            <a:r>
              <a:rPr lang="en-US"/>
              <a:t>Title of box</a:t>
            </a:r>
          </a:p>
        </p:txBody>
      </p:sp>
      <p:sp>
        <p:nvSpPr>
          <p:cNvPr id="46" name="Picture Placeholder 29">
            <a:extLst>
              <a:ext uri="{FF2B5EF4-FFF2-40B4-BE49-F238E27FC236}">
                <a16:creationId xmlns:a16="http://schemas.microsoft.com/office/drawing/2014/main" id="{116CA033-6CD1-5447-AEBF-949B85F082C6}"/>
              </a:ext>
            </a:extLst>
          </p:cNvPr>
          <p:cNvSpPr>
            <a:spLocks noGrp="1"/>
          </p:cNvSpPr>
          <p:nvPr>
            <p:ph type="pic" sz="quarter" idx="47"/>
          </p:nvPr>
        </p:nvSpPr>
        <p:spPr>
          <a:xfrm>
            <a:off x="2415275" y="1516825"/>
            <a:ext cx="2067263" cy="1440000"/>
          </a:xfrm>
          <a:solidFill>
            <a:srgbClr val="8A8A8F"/>
          </a:solidFill>
        </p:spPr>
        <p:txBody>
          <a:bodyPr lIns="144000" tIns="108000"/>
          <a:lstStyle>
            <a:lvl1pPr marL="0" indent="0">
              <a:buNone/>
              <a:defRPr>
                <a:solidFill>
                  <a:schemeClr val="tx1"/>
                </a:solidFill>
              </a:defRPr>
            </a:lvl1pPr>
          </a:lstStyle>
          <a:p>
            <a:endParaRPr lang="en-GB"/>
          </a:p>
        </p:txBody>
      </p:sp>
      <p:sp>
        <p:nvSpPr>
          <p:cNvPr id="47" name="Picture Placeholder 29">
            <a:extLst>
              <a:ext uri="{FF2B5EF4-FFF2-40B4-BE49-F238E27FC236}">
                <a16:creationId xmlns:a16="http://schemas.microsoft.com/office/drawing/2014/main" id="{1F82FF99-36D3-364B-8FDF-C6AA938953D3}"/>
              </a:ext>
            </a:extLst>
          </p:cNvPr>
          <p:cNvSpPr>
            <a:spLocks noGrp="1"/>
          </p:cNvSpPr>
          <p:nvPr>
            <p:ph type="pic" sz="quarter" idx="48"/>
          </p:nvPr>
        </p:nvSpPr>
        <p:spPr>
          <a:xfrm>
            <a:off x="4650257" y="1526553"/>
            <a:ext cx="2067263" cy="1440000"/>
          </a:xfrm>
          <a:solidFill>
            <a:srgbClr val="8A8A8F"/>
          </a:solidFill>
        </p:spPr>
        <p:txBody>
          <a:bodyPr lIns="144000" tIns="108000"/>
          <a:lstStyle>
            <a:lvl1pPr marL="0" indent="0">
              <a:buNone/>
              <a:defRPr>
                <a:solidFill>
                  <a:schemeClr val="tx1"/>
                </a:solidFill>
              </a:defRPr>
            </a:lvl1pPr>
          </a:lstStyle>
          <a:p>
            <a:endParaRPr lang="en-GB"/>
          </a:p>
        </p:txBody>
      </p:sp>
      <p:sp>
        <p:nvSpPr>
          <p:cNvPr id="48" name="Picture Placeholder 29">
            <a:extLst>
              <a:ext uri="{FF2B5EF4-FFF2-40B4-BE49-F238E27FC236}">
                <a16:creationId xmlns:a16="http://schemas.microsoft.com/office/drawing/2014/main" id="{1F880921-2101-4143-A564-47CAB55D617B}"/>
              </a:ext>
            </a:extLst>
          </p:cNvPr>
          <p:cNvSpPr>
            <a:spLocks noGrp="1"/>
          </p:cNvSpPr>
          <p:nvPr>
            <p:ph type="pic" sz="quarter" idx="49"/>
          </p:nvPr>
        </p:nvSpPr>
        <p:spPr>
          <a:xfrm>
            <a:off x="6852993" y="1526553"/>
            <a:ext cx="2067263" cy="1440000"/>
          </a:xfrm>
          <a:solidFill>
            <a:srgbClr val="8A8A8F"/>
          </a:solidFill>
        </p:spPr>
        <p:txBody>
          <a:bodyPr lIns="144000" tIns="108000"/>
          <a:lstStyle>
            <a:lvl1pPr marL="0" indent="0">
              <a:buNone/>
              <a:defRPr>
                <a:solidFill>
                  <a:schemeClr val="tx1"/>
                </a:solidFill>
              </a:defRPr>
            </a:lvl1pPr>
          </a:lstStyle>
          <a:p>
            <a:endParaRPr lang="en-GB"/>
          </a:p>
        </p:txBody>
      </p:sp>
      <p:sp>
        <p:nvSpPr>
          <p:cNvPr id="49" name="Text Placeholder 25">
            <a:extLst>
              <a:ext uri="{FF2B5EF4-FFF2-40B4-BE49-F238E27FC236}">
                <a16:creationId xmlns:a16="http://schemas.microsoft.com/office/drawing/2014/main" id="{E09E929E-AFC0-0943-B4DB-178553AADBE8}"/>
              </a:ext>
            </a:extLst>
          </p:cNvPr>
          <p:cNvSpPr>
            <a:spLocks noGrp="1"/>
          </p:cNvSpPr>
          <p:nvPr>
            <p:ph type="body" sz="quarter" idx="50" hasCustomPrompt="1"/>
          </p:nvPr>
        </p:nvSpPr>
        <p:spPr>
          <a:xfrm>
            <a:off x="2415514" y="2971226"/>
            <a:ext cx="2070624" cy="1630219"/>
          </a:xfrm>
          <a:solidFill>
            <a:srgbClr val="666666"/>
          </a:solidFill>
        </p:spPr>
        <p:txBody>
          <a:bodyPr lIns="144000" tIns="144000" rIns="144000" anchor="t">
            <a:normAutofit/>
          </a:bodyPr>
          <a:lstStyle>
            <a:lvl1pPr marL="0" indent="0">
              <a:buNone/>
              <a:defRPr lang="en-US" sz="1400" kern="1200" dirty="0">
                <a:solidFill>
                  <a:schemeClr val="tx1"/>
                </a:solidFill>
                <a:latin typeface="+mj-lt"/>
                <a:ea typeface="+mn-ea"/>
                <a:cs typeface="+mn-cs"/>
              </a:defRPr>
            </a:lvl1pPr>
          </a:lstStyle>
          <a:p>
            <a:pPr marL="171446" lvl="0" indent="-171446" algn="l" defTabSz="685783" rtl="0" eaLnBrk="1" latinLnBrk="0" hangingPunct="1">
              <a:lnSpc>
                <a:spcPct val="90000"/>
              </a:lnSpc>
              <a:spcBef>
                <a:spcPts val="750"/>
              </a:spcBef>
            </a:pPr>
            <a:r>
              <a:rPr lang="en-US"/>
              <a:t>Title of box</a:t>
            </a:r>
          </a:p>
        </p:txBody>
      </p:sp>
      <p:sp>
        <p:nvSpPr>
          <p:cNvPr id="50" name="Text Placeholder 25">
            <a:extLst>
              <a:ext uri="{FF2B5EF4-FFF2-40B4-BE49-F238E27FC236}">
                <a16:creationId xmlns:a16="http://schemas.microsoft.com/office/drawing/2014/main" id="{1697AD0C-3518-8445-B316-AFD28BB1C3D6}"/>
              </a:ext>
            </a:extLst>
          </p:cNvPr>
          <p:cNvSpPr>
            <a:spLocks noGrp="1"/>
          </p:cNvSpPr>
          <p:nvPr>
            <p:ph type="body" sz="quarter" idx="51" hasCustomPrompt="1"/>
          </p:nvPr>
        </p:nvSpPr>
        <p:spPr>
          <a:xfrm>
            <a:off x="4646896" y="2980954"/>
            <a:ext cx="2070624" cy="1630219"/>
          </a:xfrm>
          <a:solidFill>
            <a:srgbClr val="666666"/>
          </a:solidFill>
        </p:spPr>
        <p:txBody>
          <a:bodyPr lIns="144000" tIns="144000" rIns="144000" anchor="t">
            <a:normAutofit/>
          </a:bodyPr>
          <a:lstStyle>
            <a:lvl1pPr marL="0" indent="0">
              <a:buNone/>
              <a:defRPr lang="en-US" sz="1400" kern="1200" dirty="0">
                <a:solidFill>
                  <a:schemeClr val="tx1"/>
                </a:solidFill>
                <a:latin typeface="+mj-lt"/>
                <a:ea typeface="+mn-ea"/>
                <a:cs typeface="+mn-cs"/>
              </a:defRPr>
            </a:lvl1pPr>
          </a:lstStyle>
          <a:p>
            <a:pPr marL="171446" lvl="0" indent="-171446" algn="l" defTabSz="685783" rtl="0" eaLnBrk="1" latinLnBrk="0" hangingPunct="1">
              <a:lnSpc>
                <a:spcPct val="90000"/>
              </a:lnSpc>
              <a:spcBef>
                <a:spcPts val="750"/>
              </a:spcBef>
            </a:pPr>
            <a:r>
              <a:rPr lang="en-US"/>
              <a:t>Title of box</a:t>
            </a:r>
          </a:p>
        </p:txBody>
      </p:sp>
      <p:sp>
        <p:nvSpPr>
          <p:cNvPr id="51" name="Text Placeholder 25">
            <a:extLst>
              <a:ext uri="{FF2B5EF4-FFF2-40B4-BE49-F238E27FC236}">
                <a16:creationId xmlns:a16="http://schemas.microsoft.com/office/drawing/2014/main" id="{44F5FE51-5FDD-A74C-B0B1-6334ADEC18F9}"/>
              </a:ext>
            </a:extLst>
          </p:cNvPr>
          <p:cNvSpPr>
            <a:spLocks noGrp="1"/>
          </p:cNvSpPr>
          <p:nvPr>
            <p:ph type="body" sz="quarter" idx="52" hasCustomPrompt="1"/>
          </p:nvPr>
        </p:nvSpPr>
        <p:spPr>
          <a:xfrm>
            <a:off x="6849632" y="2980954"/>
            <a:ext cx="2070624" cy="1630219"/>
          </a:xfrm>
          <a:solidFill>
            <a:srgbClr val="666666"/>
          </a:solidFill>
        </p:spPr>
        <p:txBody>
          <a:bodyPr lIns="144000" tIns="144000" rIns="144000" anchor="t">
            <a:normAutofit/>
          </a:bodyPr>
          <a:lstStyle>
            <a:lvl1pPr marL="0" indent="0">
              <a:buNone/>
              <a:defRPr lang="en-US" sz="1400" kern="1200" dirty="0">
                <a:solidFill>
                  <a:schemeClr val="tx1"/>
                </a:solidFill>
                <a:latin typeface="+mj-lt"/>
                <a:ea typeface="+mn-ea"/>
                <a:cs typeface="+mn-cs"/>
              </a:defRPr>
            </a:lvl1pPr>
          </a:lstStyle>
          <a:p>
            <a:pPr marL="171446" lvl="0" indent="-171446" algn="l" defTabSz="685783" rtl="0" eaLnBrk="1" latinLnBrk="0" hangingPunct="1">
              <a:lnSpc>
                <a:spcPct val="90000"/>
              </a:lnSpc>
              <a:spcBef>
                <a:spcPts val="750"/>
              </a:spcBef>
            </a:pPr>
            <a:r>
              <a:rPr lang="en-US"/>
              <a:t>Title of box</a:t>
            </a:r>
          </a:p>
        </p:txBody>
      </p:sp>
      <p:pic>
        <p:nvPicPr>
          <p:cNvPr id="18" name="Picture 17" descr="A picture containing logo&#10;&#10;Description automatically generated">
            <a:extLst>
              <a:ext uri="{FF2B5EF4-FFF2-40B4-BE49-F238E27FC236}">
                <a16:creationId xmlns:a16="http://schemas.microsoft.com/office/drawing/2014/main" id="{D7FBD992-A2C2-384A-810A-8562A02D29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74" y="132662"/>
            <a:ext cx="1148278" cy="674865"/>
          </a:xfrm>
          <a:prstGeom prst="rect">
            <a:avLst/>
          </a:prstGeom>
        </p:spPr>
      </p:pic>
    </p:spTree>
    <p:extLst>
      <p:ext uri="{BB962C8B-B14F-4D97-AF65-F5344CB8AC3E}">
        <p14:creationId xmlns:p14="http://schemas.microsoft.com/office/powerpoint/2010/main" val="17418368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74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0"/>
            <a:ext cx="6869102" cy="4611172"/>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4" y="956918"/>
            <a:ext cx="1786647" cy="955675"/>
          </a:xfrm>
          <a:prstGeom prst="rect">
            <a:avLst/>
          </a:prstGeom>
        </p:spPr>
        <p:txBody>
          <a:bodyPr>
            <a:noAutofit/>
          </a:bodyPr>
          <a:lstStyle>
            <a:lvl1pPr marL="0" indent="0" algn="l" defTabSz="685783" rtl="0" eaLnBrk="1" latinLnBrk="0" hangingPunct="1">
              <a:lnSpc>
                <a:spcPct val="90000"/>
              </a:lnSpc>
              <a:spcBef>
                <a:spcPts val="750"/>
              </a:spcBef>
              <a:buFont typeface="Arial" panose="020B0604020202020204" pitchFamily="34" charset="0"/>
              <a:buNone/>
              <a:defRPr lang="en-GB" sz="1500" kern="1200" dirty="0">
                <a:solidFill>
                  <a:srgbClr val="006DFF"/>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lvl="0" indent="0" algn="l" defTabSz="685783" rtl="0" eaLnBrk="1" latinLnBrk="0" hangingPunct="1">
              <a:lnSpc>
                <a:spcPct val="90000"/>
              </a:lnSpc>
              <a:spcBef>
                <a:spcPts val="750"/>
              </a:spcBef>
              <a:buFont typeface="Arial" panose="020B0604020202020204" pitchFamily="34" charset="0"/>
              <a:buNone/>
            </a:pPr>
            <a:r>
              <a:rPr lang="en-GB"/>
              <a:t>Sidebar headings are RR Pioneer bold 15pt (Cobalt)</a:t>
            </a:r>
          </a:p>
        </p:txBody>
      </p:sp>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1000">
                <a:solidFill>
                  <a:srgbClr val="666666"/>
                </a:solidFill>
              </a:defRPr>
            </a:lvl1pPr>
          </a:lstStyle>
          <a:p>
            <a:pPr lvl="0"/>
            <a:r>
              <a:rPr lang="en-US"/>
              <a:t>RR pioneer 10</a:t>
            </a:r>
          </a:p>
        </p:txBody>
      </p:sp>
      <p:sp>
        <p:nvSpPr>
          <p:cNvPr id="23" name="Picture Placeholder 29">
            <a:extLst>
              <a:ext uri="{FF2B5EF4-FFF2-40B4-BE49-F238E27FC236}">
                <a16:creationId xmlns:a16="http://schemas.microsoft.com/office/drawing/2014/main" id="{519E83AA-B12B-2940-9A51-A8254B84DE78}"/>
              </a:ext>
            </a:extLst>
          </p:cNvPr>
          <p:cNvSpPr>
            <a:spLocks noGrp="1"/>
          </p:cNvSpPr>
          <p:nvPr>
            <p:ph type="pic" sz="quarter" idx="46"/>
          </p:nvPr>
        </p:nvSpPr>
        <p:spPr>
          <a:xfrm>
            <a:off x="4492800" y="0"/>
            <a:ext cx="4651200" cy="1638000"/>
          </a:xfrm>
          <a:solidFill>
            <a:srgbClr val="8A8A8F"/>
          </a:solidFill>
        </p:spPr>
        <p:txBody>
          <a:bodyPr lIns="36000" tIns="36000" rIns="36000" bIns="36000" anchor="ctr"/>
          <a:lstStyle>
            <a:lvl1pPr marL="0" indent="0" algn="ctr">
              <a:buNone/>
              <a:defRPr>
                <a:solidFill>
                  <a:schemeClr val="tx1"/>
                </a:solidFill>
              </a:defRPr>
            </a:lvl1pPr>
          </a:lstStyle>
          <a:p>
            <a:endParaRPr lang="en-GB"/>
          </a:p>
        </p:txBody>
      </p:sp>
      <p:sp>
        <p:nvSpPr>
          <p:cNvPr id="24" name="Text Placeholder 25">
            <a:extLst>
              <a:ext uri="{FF2B5EF4-FFF2-40B4-BE49-F238E27FC236}">
                <a16:creationId xmlns:a16="http://schemas.microsoft.com/office/drawing/2014/main" id="{DDA66391-0C14-1146-843C-5446B3078A8E}"/>
              </a:ext>
            </a:extLst>
          </p:cNvPr>
          <p:cNvSpPr>
            <a:spLocks noGrp="1"/>
          </p:cNvSpPr>
          <p:nvPr>
            <p:ph type="body" sz="quarter" idx="47" hasCustomPrompt="1"/>
          </p:nvPr>
        </p:nvSpPr>
        <p:spPr>
          <a:xfrm>
            <a:off x="2268000" y="0"/>
            <a:ext cx="2217600" cy="1638000"/>
          </a:xfrm>
          <a:solidFill>
            <a:srgbClr val="10069F"/>
          </a:solidFill>
        </p:spPr>
        <p:txBody>
          <a:bodyPr lIns="36000" tIns="36000" rIns="36000" bIns="36000" anchor="ctr" anchorCtr="0"/>
          <a:lstStyle>
            <a:lvl1pPr marL="0" indent="0" algn="ctr">
              <a:buNone/>
              <a:defRPr>
                <a:solidFill>
                  <a:schemeClr val="tx1"/>
                </a:solidFill>
                <a:latin typeface="+mj-lt"/>
              </a:defRPr>
            </a:lvl1pPr>
          </a:lstStyle>
          <a:p>
            <a:pPr lvl="0"/>
            <a:r>
              <a:rPr lang="en-US"/>
              <a:t>Text</a:t>
            </a:r>
          </a:p>
        </p:txBody>
      </p:sp>
      <p:sp>
        <p:nvSpPr>
          <p:cNvPr id="25" name="Picture Placeholder 29">
            <a:extLst>
              <a:ext uri="{FF2B5EF4-FFF2-40B4-BE49-F238E27FC236}">
                <a16:creationId xmlns:a16="http://schemas.microsoft.com/office/drawing/2014/main" id="{A1FEDD39-59B7-FE40-B7AF-85714EF47A7B}"/>
              </a:ext>
            </a:extLst>
          </p:cNvPr>
          <p:cNvSpPr>
            <a:spLocks noGrp="1"/>
          </p:cNvSpPr>
          <p:nvPr>
            <p:ph type="pic" sz="quarter" idx="48"/>
          </p:nvPr>
        </p:nvSpPr>
        <p:spPr>
          <a:xfrm>
            <a:off x="4492800" y="3505500"/>
            <a:ext cx="4651200" cy="1105672"/>
          </a:xfrm>
          <a:solidFill>
            <a:srgbClr val="8A8A8F"/>
          </a:solidFill>
        </p:spPr>
        <p:txBody>
          <a:bodyPr lIns="36000" tIns="36000" rIns="36000" bIns="36000" anchor="ctr"/>
          <a:lstStyle>
            <a:lvl1pPr marL="0" indent="0" algn="ctr">
              <a:buNone/>
              <a:defRPr>
                <a:solidFill>
                  <a:schemeClr val="tx1"/>
                </a:solidFill>
              </a:defRPr>
            </a:lvl1pPr>
          </a:lstStyle>
          <a:p>
            <a:endParaRPr lang="en-GB"/>
          </a:p>
        </p:txBody>
      </p:sp>
      <p:sp>
        <p:nvSpPr>
          <p:cNvPr id="26" name="Picture Placeholder 29">
            <a:extLst>
              <a:ext uri="{FF2B5EF4-FFF2-40B4-BE49-F238E27FC236}">
                <a16:creationId xmlns:a16="http://schemas.microsoft.com/office/drawing/2014/main" id="{AE33FB55-B16D-1543-A096-399BD9150DDD}"/>
              </a:ext>
            </a:extLst>
          </p:cNvPr>
          <p:cNvSpPr>
            <a:spLocks noGrp="1"/>
          </p:cNvSpPr>
          <p:nvPr>
            <p:ph type="pic" sz="quarter" idx="49"/>
          </p:nvPr>
        </p:nvSpPr>
        <p:spPr>
          <a:xfrm>
            <a:off x="2268000" y="1752750"/>
            <a:ext cx="4651200" cy="1638000"/>
          </a:xfrm>
          <a:solidFill>
            <a:srgbClr val="8A8A8F"/>
          </a:solidFill>
        </p:spPr>
        <p:txBody>
          <a:bodyPr lIns="36000" tIns="36000" rIns="36000" bIns="36000" anchor="ctr"/>
          <a:lstStyle>
            <a:lvl1pPr marL="0" indent="0" algn="ctr">
              <a:buNone/>
              <a:defRPr>
                <a:solidFill>
                  <a:schemeClr val="tx1"/>
                </a:solidFill>
              </a:defRPr>
            </a:lvl1pPr>
          </a:lstStyle>
          <a:p>
            <a:endParaRPr lang="en-GB"/>
          </a:p>
        </p:txBody>
      </p:sp>
      <p:sp>
        <p:nvSpPr>
          <p:cNvPr id="27" name="Text Placeholder 25">
            <a:extLst>
              <a:ext uri="{FF2B5EF4-FFF2-40B4-BE49-F238E27FC236}">
                <a16:creationId xmlns:a16="http://schemas.microsoft.com/office/drawing/2014/main" id="{21BB8569-AFD3-D444-A33E-0F05E908A52B}"/>
              </a:ext>
            </a:extLst>
          </p:cNvPr>
          <p:cNvSpPr>
            <a:spLocks noGrp="1"/>
          </p:cNvSpPr>
          <p:nvPr>
            <p:ph type="body" sz="quarter" idx="50" hasCustomPrompt="1"/>
          </p:nvPr>
        </p:nvSpPr>
        <p:spPr>
          <a:xfrm>
            <a:off x="6926400" y="1752750"/>
            <a:ext cx="2217600" cy="1638000"/>
          </a:xfrm>
          <a:solidFill>
            <a:srgbClr val="006DFF"/>
          </a:solidFill>
        </p:spPr>
        <p:txBody>
          <a:bodyPr lIns="36000" tIns="36000" rIns="36000" bIns="36000" anchor="ctr" anchorCtr="0"/>
          <a:lstStyle>
            <a:lvl1pPr marL="0" indent="0" algn="ctr">
              <a:buNone/>
              <a:defRPr>
                <a:solidFill>
                  <a:schemeClr val="tx1"/>
                </a:solidFill>
                <a:latin typeface="+mj-lt"/>
              </a:defRPr>
            </a:lvl1pPr>
          </a:lstStyle>
          <a:p>
            <a:pPr lvl="0"/>
            <a:r>
              <a:rPr lang="en-US"/>
              <a:t>Text</a:t>
            </a:r>
          </a:p>
        </p:txBody>
      </p:sp>
      <p:sp>
        <p:nvSpPr>
          <p:cNvPr id="28" name="Text Placeholder 25">
            <a:extLst>
              <a:ext uri="{FF2B5EF4-FFF2-40B4-BE49-F238E27FC236}">
                <a16:creationId xmlns:a16="http://schemas.microsoft.com/office/drawing/2014/main" id="{DE3E031A-9B5D-3040-BDEA-1A6630012413}"/>
              </a:ext>
            </a:extLst>
          </p:cNvPr>
          <p:cNvSpPr>
            <a:spLocks noGrp="1"/>
          </p:cNvSpPr>
          <p:nvPr>
            <p:ph type="body" sz="quarter" idx="51" hasCustomPrompt="1"/>
          </p:nvPr>
        </p:nvSpPr>
        <p:spPr>
          <a:xfrm>
            <a:off x="2268000" y="3505500"/>
            <a:ext cx="2217600" cy="1105672"/>
          </a:xfrm>
          <a:solidFill>
            <a:srgbClr val="4F98FF"/>
          </a:solidFill>
        </p:spPr>
        <p:txBody>
          <a:bodyPr lIns="36000" tIns="36000" rIns="36000" bIns="36000" anchor="ctr" anchorCtr="0"/>
          <a:lstStyle>
            <a:lvl1pPr marL="0" indent="0" algn="ctr">
              <a:buNone/>
              <a:defRPr>
                <a:solidFill>
                  <a:schemeClr val="tx1"/>
                </a:solidFill>
                <a:latin typeface="+mj-lt"/>
              </a:defRPr>
            </a:lvl1pPr>
          </a:lstStyle>
          <a:p>
            <a:pPr lvl="0"/>
            <a:r>
              <a:rPr lang="en-US"/>
              <a:t>Text</a:t>
            </a:r>
          </a:p>
        </p:txBody>
      </p:sp>
      <p:pic>
        <p:nvPicPr>
          <p:cNvPr id="13" name="Picture 12" descr="A picture containing logo&#10;&#10;Description automatically generated">
            <a:extLst>
              <a:ext uri="{FF2B5EF4-FFF2-40B4-BE49-F238E27FC236}">
                <a16:creationId xmlns:a16="http://schemas.microsoft.com/office/drawing/2014/main" id="{4A386442-7577-1041-8FC0-24AABE525C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74" y="132662"/>
            <a:ext cx="1148278" cy="674865"/>
          </a:xfrm>
          <a:prstGeom prst="rect">
            <a:avLst/>
          </a:prstGeom>
        </p:spPr>
      </p:pic>
    </p:spTree>
    <p:extLst>
      <p:ext uri="{BB962C8B-B14F-4D97-AF65-F5344CB8AC3E}">
        <p14:creationId xmlns:p14="http://schemas.microsoft.com/office/powerpoint/2010/main" val="2948024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2_SMR Closing slide">
    <p:bg>
      <p:bgPr>
        <a:solidFill>
          <a:schemeClr val="tx1">
            <a:alpha val="91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2F274B-2DDA-4CAF-8A23-FDB3D7C3207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4621324"/>
          </a:xfrm>
          <a:prstGeom prst="rect">
            <a:avLst/>
          </a:prstGeom>
        </p:spPr>
      </p:pic>
      <p:sp>
        <p:nvSpPr>
          <p:cNvPr id="3" name="Rectangle: Rounded Corners 2"/>
          <p:cNvSpPr/>
          <p:nvPr userDrawn="1"/>
        </p:nvSpPr>
        <p:spPr>
          <a:xfrm>
            <a:off x="3379334" y="1743776"/>
            <a:ext cx="2368732" cy="1504521"/>
          </a:xfrm>
          <a:prstGeom prst="roundRect">
            <a:avLst>
              <a:gd name="adj" fmla="val 1252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8" name="Picture 7" descr="A picture containing logo&#10;&#10;Description automatically generated">
            <a:extLst>
              <a:ext uri="{FF2B5EF4-FFF2-40B4-BE49-F238E27FC236}">
                <a16:creationId xmlns:a16="http://schemas.microsoft.com/office/drawing/2014/main" id="{4216676F-B01A-C645-A929-52F5A5522C4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57575" y="1855821"/>
            <a:ext cx="2228852" cy="1309939"/>
          </a:xfrm>
          <a:prstGeom prst="rect">
            <a:avLst/>
          </a:prstGeom>
        </p:spPr>
      </p:pic>
    </p:spTree>
    <p:extLst>
      <p:ext uri="{BB962C8B-B14F-4D97-AF65-F5344CB8AC3E}">
        <p14:creationId xmlns:p14="http://schemas.microsoft.com/office/powerpoint/2010/main" val="1346856399"/>
      </p:ext>
    </p:extLst>
  </p:cSld>
  <p:clrMapOvr>
    <a:masterClrMapping/>
  </p:clrMapOvr>
  <p:extLst>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73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2"/>
            <a:ext cx="6869102" cy="4611353"/>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a:extLst>
              <a:ext uri="{FF2B5EF4-FFF2-40B4-BE49-F238E27FC236}">
                <a16:creationId xmlns:a16="http://schemas.microsoft.com/office/drawing/2014/main" id="{7F79DFE6-CFA5-477C-AEC5-887EEF30C7EC}"/>
              </a:ext>
            </a:extLst>
          </p:cNvPr>
          <p:cNvSpPr>
            <a:spLocks noGrp="1"/>
          </p:cNvSpPr>
          <p:nvPr>
            <p:ph type="title" hasCustomPrompt="1"/>
          </p:nvPr>
        </p:nvSpPr>
        <p:spPr>
          <a:xfrm>
            <a:off x="2697379" y="532147"/>
            <a:ext cx="5836835" cy="695484"/>
          </a:xfrm>
          <a:prstGeom prst="rect">
            <a:avLst/>
          </a:prstGeom>
        </p:spPr>
        <p:txBody>
          <a:bodyPr lIns="0" tIns="0" rIns="0" bIns="0" anchor="t">
            <a:normAutofit/>
          </a:bodyPr>
          <a:lstStyle>
            <a:lvl1pPr marL="0" indent="0">
              <a:buNone/>
              <a:defRPr sz="1800" b="0">
                <a:solidFill>
                  <a:srgbClr val="4F98FF"/>
                </a:solidFill>
                <a:latin typeface="RR Pioneer Bold" panose="020B0803050201040103" pitchFamily="34" charset="0"/>
              </a:defRPr>
            </a:lvl1pPr>
          </a:lstStyle>
          <a:p>
            <a:r>
              <a:rPr lang="en-US"/>
              <a:t>Option two slide</a:t>
            </a: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5" y="956919"/>
            <a:ext cx="1786647" cy="955675"/>
          </a:xfrm>
          <a:prstGeom prst="rect">
            <a:avLst/>
          </a:prstGeom>
        </p:spPr>
        <p:txBody>
          <a:bodyPr>
            <a:noAutofit/>
          </a:bodyPr>
          <a:lstStyle>
            <a:lvl1pPr marL="0" indent="0" algn="l" defTabSz="514323" rtl="0" eaLnBrk="1" latinLnBrk="0" hangingPunct="1">
              <a:lnSpc>
                <a:spcPct val="90000"/>
              </a:lnSpc>
              <a:spcBef>
                <a:spcPts val="562"/>
              </a:spcBef>
              <a:buFont typeface="Arial" panose="020B0604020202020204" pitchFamily="34" charset="0"/>
              <a:buNone/>
              <a:defRPr lang="en-GB" sz="1125" kern="1200" dirty="0">
                <a:solidFill>
                  <a:srgbClr val="006DFF"/>
                </a:solidFill>
                <a:latin typeface="RR Pioneer Bold" panose="020B0803050201040103" pitchFamily="34" charset="0"/>
                <a:ea typeface="+mn-ea"/>
                <a:cs typeface="Arial" panose="020B0604020202020204" pitchFamily="34" charset="0"/>
              </a:defRPr>
            </a:lvl1pPr>
            <a:lvl2pPr indent="0" algn="l" defTabSz="514323"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2pPr>
            <a:lvl3pPr indent="0" algn="l" defTabSz="514323"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3pPr>
            <a:lvl4pPr indent="0" algn="l" defTabSz="514323"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4pPr>
            <a:lvl5pPr indent="0" algn="l" defTabSz="514323" rtl="0" eaLnBrk="1" latinLnBrk="0" hangingPunct="1">
              <a:lnSpc>
                <a:spcPct val="90000"/>
              </a:lnSpc>
              <a:buFont typeface="Arial" panose="020B0604020202020204" pitchFamily="34" charset="0"/>
              <a:buNone/>
              <a:defRPr lang="en-GB" sz="1125" kern="1200">
                <a:solidFill>
                  <a:schemeClr val="tx1"/>
                </a:solidFill>
                <a:latin typeface="Arial" panose="020B0604020202020204" pitchFamily="34" charset="0"/>
                <a:ea typeface="+mn-ea"/>
                <a:cs typeface="Arial" panose="020B0604020202020204" pitchFamily="34" charset="0"/>
              </a:defRPr>
            </a:lvl5pPr>
          </a:lstStyle>
          <a:p>
            <a:pPr marL="0" lvl="0" indent="0" algn="l" defTabSz="514323" rtl="0" eaLnBrk="1" latinLnBrk="0" hangingPunct="1">
              <a:lnSpc>
                <a:spcPct val="90000"/>
              </a:lnSpc>
              <a:spcBef>
                <a:spcPts val="562"/>
              </a:spcBef>
              <a:buFont typeface="Arial" panose="020B0604020202020204" pitchFamily="34" charset="0"/>
              <a:buNone/>
            </a:pPr>
            <a:r>
              <a:rPr lang="en-GB"/>
              <a:t>Sidebar headings are RR Pioneer bold 15pt (Cobalt)</a:t>
            </a:r>
          </a:p>
        </p:txBody>
      </p:sp>
      <p:sp>
        <p:nvSpPr>
          <p:cNvPr id="5" name="Text Placeholder 4">
            <a:extLst>
              <a:ext uri="{FF2B5EF4-FFF2-40B4-BE49-F238E27FC236}">
                <a16:creationId xmlns:a16="http://schemas.microsoft.com/office/drawing/2014/main" id="{AB3B9182-7B1B-4746-8146-EAC173E26B74}"/>
              </a:ext>
            </a:extLst>
          </p:cNvPr>
          <p:cNvSpPr>
            <a:spLocks noGrp="1"/>
          </p:cNvSpPr>
          <p:nvPr>
            <p:ph type="body" sz="quarter" idx="11"/>
          </p:nvPr>
        </p:nvSpPr>
        <p:spPr>
          <a:xfrm>
            <a:off x="2697379" y="1462529"/>
            <a:ext cx="5836835" cy="2625725"/>
          </a:xfrm>
          <a:prstGeom prst="rect">
            <a:avLst/>
          </a:prstGeom>
        </p:spPr>
        <p:txBody>
          <a:bodyPr>
            <a:normAutofit/>
          </a:bodyPr>
          <a:lstStyle>
            <a:lvl1pPr>
              <a:buClr>
                <a:srgbClr val="4F98FF"/>
              </a:buClr>
              <a:defRPr sz="1500">
                <a:solidFill>
                  <a:srgbClr val="10069F"/>
                </a:solidFill>
              </a:defRPr>
            </a:lvl1pPr>
            <a:lvl2pPr>
              <a:buClr>
                <a:srgbClr val="4F98FF"/>
              </a:buClr>
              <a:defRPr sz="1350">
                <a:solidFill>
                  <a:srgbClr val="10069F"/>
                </a:solidFill>
              </a:defRPr>
            </a:lvl2pPr>
            <a:lvl3pPr>
              <a:buClr>
                <a:srgbClr val="4F98FF"/>
              </a:buClr>
              <a:defRPr sz="1350">
                <a:solidFill>
                  <a:srgbClr val="10069F"/>
                </a:solidFill>
              </a:defRPr>
            </a:lvl3pPr>
            <a:lvl4pPr>
              <a:buClr>
                <a:srgbClr val="4F98FF"/>
              </a:buClr>
              <a:defRPr sz="900">
                <a:solidFill>
                  <a:srgbClr val="10069F"/>
                </a:solidFill>
              </a:defRPr>
            </a:lvl4pPr>
            <a:lvl5pPr>
              <a:buClr>
                <a:srgbClr val="4F98FF"/>
              </a:buClr>
              <a:defRPr sz="900">
                <a:solidFill>
                  <a:srgbClr val="10069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2" name="Group 11"/>
          <p:cNvGrpSpPr/>
          <p:nvPr userDrawn="1"/>
        </p:nvGrpSpPr>
        <p:grpSpPr>
          <a:xfrm>
            <a:off x="111455" y="4719223"/>
            <a:ext cx="8959483" cy="318611"/>
            <a:chOff x="111454" y="4719221"/>
            <a:chExt cx="8959483" cy="318611"/>
          </a:xfrm>
        </p:grpSpPr>
        <p:pic>
          <p:nvPicPr>
            <p:cNvPr id="13" name="Picture 12"/>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41637" y="4719221"/>
              <a:ext cx="5829300" cy="316230"/>
            </a:xfrm>
            <a:prstGeom prst="rect">
              <a:avLst/>
            </a:prstGeom>
          </p:spPr>
        </p:pic>
        <p:pic>
          <p:nvPicPr>
            <p:cNvPr id="14" name="Picture 13"/>
            <p:cNvPicPr/>
            <p:nvPr userDrawn="1"/>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b="-902"/>
            <a:stretch/>
          </p:blipFill>
          <p:spPr>
            <a:xfrm>
              <a:off x="111454" y="4721602"/>
              <a:ext cx="4249409" cy="316230"/>
            </a:xfrm>
            <a:prstGeom prst="rect">
              <a:avLst/>
            </a:prstGeom>
          </p:spPr>
        </p:pic>
      </p:grpSp>
      <p:pic>
        <p:nvPicPr>
          <p:cNvPr id="16" name="Picture 15">
            <a:extLst>
              <a:ext uri="{FF2B5EF4-FFF2-40B4-BE49-F238E27FC236}">
                <a16:creationId xmlns:a16="http://schemas.microsoft.com/office/drawing/2014/main" id="{29EDA526-0F19-B84E-97D5-3FDD2889000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46178" y="4172069"/>
            <a:ext cx="1820545" cy="443865"/>
          </a:xfrm>
          <a:prstGeom prst="rect">
            <a:avLst/>
          </a:prstGeom>
        </p:spPr>
      </p:pic>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750">
                <a:solidFill>
                  <a:srgbClr val="666666"/>
                </a:solidFill>
              </a:defRPr>
            </a:lvl1pPr>
          </a:lstStyle>
          <a:p>
            <a:pPr lvl="0"/>
            <a:r>
              <a:rPr lang="en-US"/>
              <a:t>RR pioneer 10</a:t>
            </a:r>
          </a:p>
        </p:txBody>
      </p:sp>
      <p:sp>
        <p:nvSpPr>
          <p:cNvPr id="18" name="Footer Placeholder 4">
            <a:extLst>
              <a:ext uri="{FF2B5EF4-FFF2-40B4-BE49-F238E27FC236}">
                <a16:creationId xmlns:a16="http://schemas.microsoft.com/office/drawing/2014/main" id="{ABD1E8E5-09D9-A94A-A9BB-6C22E1D2267D}"/>
              </a:ext>
            </a:extLst>
          </p:cNvPr>
          <p:cNvSpPr>
            <a:spLocks noGrp="1"/>
          </p:cNvSpPr>
          <p:nvPr>
            <p:ph type="ftr" sz="quarter" idx="43"/>
          </p:nvPr>
        </p:nvSpPr>
        <p:spPr>
          <a:xfrm>
            <a:off x="400416" y="4685744"/>
            <a:ext cx="1778656" cy="288000"/>
          </a:xfrm>
          <a:prstGeom prst="rect">
            <a:avLst/>
          </a:prstGeom>
        </p:spPr>
        <p:txBody>
          <a:bodyPr/>
          <a:lstStyle>
            <a:lvl1pPr>
              <a:defRPr sz="525">
                <a:solidFill>
                  <a:schemeClr val="bg1"/>
                </a:solidFill>
              </a:defRPr>
            </a:lvl1pPr>
          </a:lstStyle>
          <a:p>
            <a:r>
              <a:rPr lang="en-GB"/>
              <a:t>Private | © 2021 Rolls-Royce SMR | Not Subject to Export Control </a:t>
            </a:r>
          </a:p>
        </p:txBody>
      </p:sp>
      <p:pic>
        <p:nvPicPr>
          <p:cNvPr id="19" name="Picture 18">
            <a:extLst>
              <a:ext uri="{FF2B5EF4-FFF2-40B4-BE49-F238E27FC236}">
                <a16:creationId xmlns:a16="http://schemas.microsoft.com/office/drawing/2014/main" id="{BD839553-BE28-4720-86CB-CF4938DED63A}"/>
              </a:ext>
            </a:extLst>
          </p:cNvPr>
          <p:cNvPicPr>
            <a:picLocks noChangeAspect="1"/>
          </p:cNvPicPr>
          <p:nvPr userDrawn="1"/>
        </p:nvPicPr>
        <p:blipFill>
          <a:blip r:embed="rId5" cstate="screen">
            <a:alphaModFix/>
            <a:extLst>
              <a:ext uri="{28A0092B-C50C-407E-A947-70E740481C1C}">
                <a14:useLocalDpi xmlns:a14="http://schemas.microsoft.com/office/drawing/2010/main"/>
              </a:ext>
            </a:extLst>
          </a:blip>
          <a:srcRect/>
          <a:stretch/>
        </p:blipFill>
        <p:spPr>
          <a:xfrm>
            <a:off x="105773" y="105527"/>
            <a:ext cx="1123200" cy="702000"/>
          </a:xfrm>
          <a:prstGeom prst="rect">
            <a:avLst/>
          </a:prstGeom>
        </p:spPr>
      </p:pic>
    </p:spTree>
    <p:extLst>
      <p:ext uri="{BB962C8B-B14F-4D97-AF65-F5344CB8AC3E}">
        <p14:creationId xmlns:p14="http://schemas.microsoft.com/office/powerpoint/2010/main" val="11020797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72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1"/>
            <a:ext cx="6869102" cy="4685744"/>
          </a:xfrm>
          <a:prstGeom prst="rect">
            <a:avLst/>
          </a:prstGeom>
          <a:solidFill>
            <a:srgbClr val="100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a:extLst>
              <a:ext uri="{FF2B5EF4-FFF2-40B4-BE49-F238E27FC236}">
                <a16:creationId xmlns:a16="http://schemas.microsoft.com/office/drawing/2014/main" id="{7F79DFE6-CFA5-477C-AEC5-887EEF30C7EC}"/>
              </a:ext>
            </a:extLst>
          </p:cNvPr>
          <p:cNvSpPr>
            <a:spLocks noGrp="1"/>
          </p:cNvSpPr>
          <p:nvPr>
            <p:ph type="title" hasCustomPrompt="1"/>
          </p:nvPr>
        </p:nvSpPr>
        <p:spPr>
          <a:xfrm>
            <a:off x="2697379" y="532147"/>
            <a:ext cx="5836835" cy="695484"/>
          </a:xfrm>
          <a:prstGeom prst="rect">
            <a:avLst/>
          </a:prstGeom>
        </p:spPr>
        <p:txBody>
          <a:bodyPr lIns="0" tIns="0" rIns="0" bIns="0" anchor="t">
            <a:normAutofit/>
          </a:bodyPr>
          <a:lstStyle>
            <a:lvl1pPr marL="0" indent="0">
              <a:buNone/>
              <a:defRPr sz="1800" b="0">
                <a:solidFill>
                  <a:schemeClr val="tx1"/>
                </a:solidFill>
                <a:latin typeface="RR Pioneer Bold" panose="020B0803050201040103" pitchFamily="34" charset="0"/>
              </a:defRPr>
            </a:lvl1pPr>
          </a:lstStyle>
          <a:p>
            <a:r>
              <a:rPr lang="en-US"/>
              <a:t>Option three slide</a:t>
            </a: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5" y="956919"/>
            <a:ext cx="1786647" cy="955675"/>
          </a:xfrm>
          <a:prstGeom prst="rect">
            <a:avLst/>
          </a:prstGeom>
        </p:spPr>
        <p:txBody>
          <a:bodyPr>
            <a:noAutofit/>
          </a:bodyPr>
          <a:lstStyle>
            <a:lvl1pPr marL="0" indent="0" algn="l" defTabSz="514323" rtl="0" eaLnBrk="1" latinLnBrk="0" hangingPunct="1">
              <a:lnSpc>
                <a:spcPct val="90000"/>
              </a:lnSpc>
              <a:spcBef>
                <a:spcPts val="562"/>
              </a:spcBef>
              <a:buFont typeface="Arial" panose="020B0604020202020204" pitchFamily="34" charset="0"/>
              <a:buNone/>
              <a:defRPr lang="en-GB" sz="1125" kern="1200" dirty="0">
                <a:solidFill>
                  <a:srgbClr val="006DFF"/>
                </a:solidFill>
                <a:latin typeface="RR Pioneer Bold" panose="020B0803050201040103" pitchFamily="34" charset="0"/>
                <a:ea typeface="+mn-ea"/>
                <a:cs typeface="Arial" panose="020B0604020202020204" pitchFamily="34" charset="0"/>
              </a:defRPr>
            </a:lvl1pPr>
            <a:lvl2pPr indent="0" algn="l" defTabSz="514323"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2pPr>
            <a:lvl3pPr indent="0" algn="l" defTabSz="514323"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3pPr>
            <a:lvl4pPr indent="0" algn="l" defTabSz="514323"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4pPr>
            <a:lvl5pPr indent="0" algn="l" defTabSz="514323" rtl="0" eaLnBrk="1" latinLnBrk="0" hangingPunct="1">
              <a:lnSpc>
                <a:spcPct val="90000"/>
              </a:lnSpc>
              <a:buFont typeface="Arial" panose="020B0604020202020204" pitchFamily="34" charset="0"/>
              <a:buNone/>
              <a:defRPr lang="en-GB" sz="1125" kern="1200">
                <a:solidFill>
                  <a:schemeClr val="tx1"/>
                </a:solidFill>
                <a:latin typeface="Arial" panose="020B0604020202020204" pitchFamily="34" charset="0"/>
                <a:ea typeface="+mn-ea"/>
                <a:cs typeface="Arial" panose="020B0604020202020204" pitchFamily="34" charset="0"/>
              </a:defRPr>
            </a:lvl5pPr>
          </a:lstStyle>
          <a:p>
            <a:pPr marL="0" lvl="0" indent="0" algn="l" defTabSz="514323" rtl="0" eaLnBrk="1" latinLnBrk="0" hangingPunct="1">
              <a:lnSpc>
                <a:spcPct val="90000"/>
              </a:lnSpc>
              <a:spcBef>
                <a:spcPts val="562"/>
              </a:spcBef>
              <a:buFont typeface="Arial" panose="020B0604020202020204" pitchFamily="34" charset="0"/>
              <a:buNone/>
            </a:pPr>
            <a:r>
              <a:rPr lang="en-GB"/>
              <a:t>Sidebar headings are RR Pioneer bold 15pt (Cobalt)</a:t>
            </a:r>
          </a:p>
        </p:txBody>
      </p:sp>
      <p:sp>
        <p:nvSpPr>
          <p:cNvPr id="5" name="Text Placeholder 4">
            <a:extLst>
              <a:ext uri="{FF2B5EF4-FFF2-40B4-BE49-F238E27FC236}">
                <a16:creationId xmlns:a16="http://schemas.microsoft.com/office/drawing/2014/main" id="{AB3B9182-7B1B-4746-8146-EAC173E26B74}"/>
              </a:ext>
            </a:extLst>
          </p:cNvPr>
          <p:cNvSpPr>
            <a:spLocks noGrp="1"/>
          </p:cNvSpPr>
          <p:nvPr>
            <p:ph type="body" sz="quarter" idx="11"/>
          </p:nvPr>
        </p:nvSpPr>
        <p:spPr>
          <a:xfrm>
            <a:off x="2697379" y="1462529"/>
            <a:ext cx="5836835" cy="2625725"/>
          </a:xfrm>
          <a:prstGeom prst="rect">
            <a:avLst/>
          </a:prstGeom>
        </p:spPr>
        <p:txBody>
          <a:bodyPr>
            <a:normAutofit/>
          </a:bodyPr>
          <a:lstStyle>
            <a:lvl1pPr>
              <a:buClr>
                <a:schemeClr val="tx1"/>
              </a:buClr>
              <a:defRPr sz="1500">
                <a:solidFill>
                  <a:schemeClr val="tx1"/>
                </a:solidFill>
              </a:defRPr>
            </a:lvl1pPr>
            <a:lvl2pPr>
              <a:buClr>
                <a:schemeClr val="tx1"/>
              </a:buClr>
              <a:defRPr sz="1350">
                <a:solidFill>
                  <a:schemeClr val="tx1"/>
                </a:solidFill>
              </a:defRPr>
            </a:lvl2pPr>
            <a:lvl3pPr>
              <a:buClr>
                <a:schemeClr val="tx1"/>
              </a:buClr>
              <a:defRPr sz="1350">
                <a:solidFill>
                  <a:schemeClr val="tx1"/>
                </a:solidFill>
              </a:defRPr>
            </a:lvl3pPr>
            <a:lvl4pPr>
              <a:buClr>
                <a:schemeClr val="tx1"/>
              </a:buClr>
              <a:defRPr sz="900">
                <a:solidFill>
                  <a:schemeClr val="tx1"/>
                </a:solidFill>
              </a:defRPr>
            </a:lvl4pPr>
            <a:lvl5pPr>
              <a:buClr>
                <a:schemeClr val="tx1"/>
              </a:buClr>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6" name="Picture 15">
            <a:extLst>
              <a:ext uri="{FF2B5EF4-FFF2-40B4-BE49-F238E27FC236}">
                <a16:creationId xmlns:a16="http://schemas.microsoft.com/office/drawing/2014/main" id="{29EDA526-0F19-B84E-97D5-3FDD288900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6178" y="4172069"/>
            <a:ext cx="1820545" cy="443865"/>
          </a:xfrm>
          <a:prstGeom prst="rect">
            <a:avLst/>
          </a:prstGeom>
        </p:spPr>
      </p:pic>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750">
                <a:solidFill>
                  <a:srgbClr val="666666"/>
                </a:solidFill>
              </a:defRPr>
            </a:lvl1pPr>
          </a:lstStyle>
          <a:p>
            <a:pPr lvl="0"/>
            <a:r>
              <a:rPr lang="en-US"/>
              <a:t>RR pioneer 10</a:t>
            </a:r>
          </a:p>
        </p:txBody>
      </p:sp>
      <p:pic>
        <p:nvPicPr>
          <p:cNvPr id="19" name="Picture 18">
            <a:extLst>
              <a:ext uri="{FF2B5EF4-FFF2-40B4-BE49-F238E27FC236}">
                <a16:creationId xmlns:a16="http://schemas.microsoft.com/office/drawing/2014/main" id="{E4D2E982-9645-4672-9F51-D77280ACFF7A}"/>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rcRect/>
          <a:stretch/>
        </p:blipFill>
        <p:spPr>
          <a:xfrm>
            <a:off x="105773" y="105527"/>
            <a:ext cx="1123200" cy="702000"/>
          </a:xfrm>
          <a:prstGeom prst="rect">
            <a:avLst/>
          </a:prstGeom>
        </p:spPr>
      </p:pic>
    </p:spTree>
    <p:extLst>
      <p:ext uri="{BB962C8B-B14F-4D97-AF65-F5344CB8AC3E}">
        <p14:creationId xmlns:p14="http://schemas.microsoft.com/office/powerpoint/2010/main" val="283365783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71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0"/>
            <a:ext cx="6869102" cy="5143500"/>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a:extLst>
              <a:ext uri="{FF2B5EF4-FFF2-40B4-BE49-F238E27FC236}">
                <a16:creationId xmlns:a16="http://schemas.microsoft.com/office/drawing/2014/main" id="{7F79DFE6-CFA5-477C-AEC5-887EEF30C7EC}"/>
              </a:ext>
            </a:extLst>
          </p:cNvPr>
          <p:cNvSpPr>
            <a:spLocks noGrp="1"/>
          </p:cNvSpPr>
          <p:nvPr>
            <p:ph type="title" hasCustomPrompt="1"/>
          </p:nvPr>
        </p:nvSpPr>
        <p:spPr>
          <a:xfrm>
            <a:off x="2697379" y="532147"/>
            <a:ext cx="5836835" cy="695484"/>
          </a:xfrm>
          <a:prstGeom prst="rect">
            <a:avLst/>
          </a:prstGeom>
        </p:spPr>
        <p:txBody>
          <a:bodyPr lIns="0" tIns="0" rIns="0" bIns="0" anchor="t">
            <a:normAutofit/>
          </a:bodyPr>
          <a:lstStyle>
            <a:lvl1pPr marL="0" indent="0">
              <a:buNone/>
              <a:defRPr sz="1800" b="0">
                <a:solidFill>
                  <a:srgbClr val="4F98FF"/>
                </a:solidFill>
                <a:latin typeface="RR Pioneer Bold" panose="020B0803050201040103" pitchFamily="34" charset="0"/>
              </a:defRPr>
            </a:lvl1pPr>
          </a:lstStyle>
          <a:p>
            <a:r>
              <a:rPr lang="en-US"/>
              <a:t>Box option</a:t>
            </a: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5" y="956919"/>
            <a:ext cx="1786647" cy="955675"/>
          </a:xfrm>
          <a:prstGeom prst="rect">
            <a:avLst/>
          </a:prstGeom>
        </p:spPr>
        <p:txBody>
          <a:bodyPr>
            <a:noAutofit/>
          </a:bodyPr>
          <a:lstStyle>
            <a:lvl1pPr marL="0" indent="0" algn="l" defTabSz="514323" rtl="0" eaLnBrk="1" latinLnBrk="0" hangingPunct="1">
              <a:lnSpc>
                <a:spcPct val="90000"/>
              </a:lnSpc>
              <a:spcBef>
                <a:spcPts val="562"/>
              </a:spcBef>
              <a:buFont typeface="Arial" panose="020B0604020202020204" pitchFamily="34" charset="0"/>
              <a:buNone/>
              <a:defRPr lang="en-GB" sz="1125" kern="1200" dirty="0">
                <a:solidFill>
                  <a:srgbClr val="006DFF"/>
                </a:solidFill>
                <a:latin typeface="RR Pioneer Bold" panose="020B0803050201040103" pitchFamily="34" charset="0"/>
                <a:ea typeface="+mn-ea"/>
                <a:cs typeface="Arial" panose="020B0604020202020204" pitchFamily="34" charset="0"/>
              </a:defRPr>
            </a:lvl1pPr>
            <a:lvl2pPr indent="0" algn="l" defTabSz="514323"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2pPr>
            <a:lvl3pPr indent="0" algn="l" defTabSz="514323"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3pPr>
            <a:lvl4pPr indent="0" algn="l" defTabSz="514323"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4pPr>
            <a:lvl5pPr indent="0" algn="l" defTabSz="514323" rtl="0" eaLnBrk="1" latinLnBrk="0" hangingPunct="1">
              <a:lnSpc>
                <a:spcPct val="90000"/>
              </a:lnSpc>
              <a:buFont typeface="Arial" panose="020B0604020202020204" pitchFamily="34" charset="0"/>
              <a:buNone/>
              <a:defRPr lang="en-GB" sz="1125" kern="1200">
                <a:solidFill>
                  <a:schemeClr val="tx1"/>
                </a:solidFill>
                <a:latin typeface="Arial" panose="020B0604020202020204" pitchFamily="34" charset="0"/>
                <a:ea typeface="+mn-ea"/>
                <a:cs typeface="Arial" panose="020B0604020202020204" pitchFamily="34" charset="0"/>
              </a:defRPr>
            </a:lvl5pPr>
          </a:lstStyle>
          <a:p>
            <a:pPr marL="0" lvl="0" indent="0" algn="l" defTabSz="514323" rtl="0" eaLnBrk="1" latinLnBrk="0" hangingPunct="1">
              <a:lnSpc>
                <a:spcPct val="90000"/>
              </a:lnSpc>
              <a:spcBef>
                <a:spcPts val="562"/>
              </a:spcBef>
              <a:buFont typeface="Arial" panose="020B0604020202020204" pitchFamily="34" charset="0"/>
              <a:buNone/>
            </a:pPr>
            <a:r>
              <a:rPr lang="en-GB"/>
              <a:t>Sidebar headings are RR Pioneer bold 15pt (Cobalt)</a:t>
            </a:r>
          </a:p>
        </p:txBody>
      </p:sp>
      <p:grpSp>
        <p:nvGrpSpPr>
          <p:cNvPr id="12" name="Group 11"/>
          <p:cNvGrpSpPr/>
          <p:nvPr userDrawn="1"/>
        </p:nvGrpSpPr>
        <p:grpSpPr>
          <a:xfrm>
            <a:off x="111455" y="4719223"/>
            <a:ext cx="8959483" cy="318611"/>
            <a:chOff x="111454" y="4719221"/>
            <a:chExt cx="8959483" cy="318611"/>
          </a:xfrm>
        </p:grpSpPr>
        <p:pic>
          <p:nvPicPr>
            <p:cNvPr id="13" name="Picture 12"/>
            <p:cNvPicPr/>
            <p:nvPr userDrawn="1"/>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41637" y="4719221"/>
              <a:ext cx="5829300" cy="316230"/>
            </a:xfrm>
            <a:prstGeom prst="rect">
              <a:avLst/>
            </a:prstGeom>
          </p:spPr>
        </p:pic>
        <p:pic>
          <p:nvPicPr>
            <p:cNvPr id="14" name="Picture 13"/>
            <p:cNvPicPr/>
            <p:nvPr userDrawn="1"/>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b="-902"/>
            <a:stretch/>
          </p:blipFill>
          <p:spPr>
            <a:xfrm>
              <a:off x="111454" y="4721602"/>
              <a:ext cx="4249409" cy="316230"/>
            </a:xfrm>
            <a:prstGeom prst="rect">
              <a:avLst/>
            </a:prstGeom>
          </p:spPr>
        </p:pic>
      </p:grpSp>
      <p:sp>
        <p:nvSpPr>
          <p:cNvPr id="3" name="TextBox 2"/>
          <p:cNvSpPr txBox="1"/>
          <p:nvPr userDrawn="1">
            <p:custDataLst>
              <p:tags r:id="rId1"/>
            </p:custDataLst>
          </p:nvPr>
        </p:nvSpPr>
        <p:spPr>
          <a:xfrm>
            <a:off x="127001" y="127002"/>
            <a:ext cx="8890000" cy="246221"/>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514323" rtl="0" eaLnBrk="1" latinLnBrk="0" hangingPunct="1">
              <a:buNone/>
            </a:pPr>
            <a:r>
              <a:rPr lang="en-GB" sz="750" b="0" i="0" u="none">
                <a:solidFill>
                  <a:srgbClr val="000000"/>
                </a:solidFill>
                <a:latin typeface="RR Pioneer"/>
              </a:rPr>
              <a:t> </a:t>
            </a:r>
          </a:p>
        </p:txBody>
      </p:sp>
      <p:sp>
        <p:nvSpPr>
          <p:cNvPr id="4" name="TextBox 3"/>
          <p:cNvSpPr txBox="1"/>
          <p:nvPr userDrawn="1">
            <p:custDataLst>
              <p:tags r:id="rId2"/>
            </p:custDataLst>
          </p:nvPr>
        </p:nvSpPr>
        <p:spPr>
          <a:xfrm>
            <a:off x="127001" y="4770281"/>
            <a:ext cx="8890000" cy="246221"/>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514323" rtl="0" eaLnBrk="1" latinLnBrk="0" hangingPunct="1">
              <a:buNone/>
            </a:pPr>
            <a:r>
              <a:rPr lang="en-GB" sz="750" b="0" i="0" u="none">
                <a:solidFill>
                  <a:srgbClr val="000000"/>
                </a:solidFill>
                <a:latin typeface="RR Pioneer"/>
              </a:rPr>
              <a:t> </a:t>
            </a:r>
          </a:p>
        </p:txBody>
      </p:sp>
      <p:pic>
        <p:nvPicPr>
          <p:cNvPr id="16" name="Picture 15">
            <a:extLst>
              <a:ext uri="{FF2B5EF4-FFF2-40B4-BE49-F238E27FC236}">
                <a16:creationId xmlns:a16="http://schemas.microsoft.com/office/drawing/2014/main" id="{29EDA526-0F19-B84E-97D5-3FDD2889000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46178" y="4172069"/>
            <a:ext cx="1820545" cy="443865"/>
          </a:xfrm>
          <a:prstGeom prst="rect">
            <a:avLst/>
          </a:prstGeom>
        </p:spPr>
      </p:pic>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750">
                <a:solidFill>
                  <a:srgbClr val="666666"/>
                </a:solidFill>
              </a:defRPr>
            </a:lvl1pPr>
          </a:lstStyle>
          <a:p>
            <a:pPr lvl="0"/>
            <a:r>
              <a:rPr lang="en-US"/>
              <a:t>RR pioneer 10</a:t>
            </a:r>
          </a:p>
        </p:txBody>
      </p:sp>
      <p:sp>
        <p:nvSpPr>
          <p:cNvPr id="18" name="Footer Placeholder 4">
            <a:extLst>
              <a:ext uri="{FF2B5EF4-FFF2-40B4-BE49-F238E27FC236}">
                <a16:creationId xmlns:a16="http://schemas.microsoft.com/office/drawing/2014/main" id="{ABD1E8E5-09D9-A94A-A9BB-6C22E1D2267D}"/>
              </a:ext>
            </a:extLst>
          </p:cNvPr>
          <p:cNvSpPr>
            <a:spLocks noGrp="1"/>
          </p:cNvSpPr>
          <p:nvPr>
            <p:ph type="ftr" sz="quarter" idx="43"/>
          </p:nvPr>
        </p:nvSpPr>
        <p:spPr>
          <a:xfrm>
            <a:off x="400416" y="4685744"/>
            <a:ext cx="1778656" cy="288000"/>
          </a:xfrm>
          <a:prstGeom prst="rect">
            <a:avLst/>
          </a:prstGeom>
        </p:spPr>
        <p:txBody>
          <a:bodyPr/>
          <a:lstStyle>
            <a:lvl1pPr>
              <a:defRPr sz="525">
                <a:solidFill>
                  <a:schemeClr val="bg1"/>
                </a:solidFill>
              </a:defRPr>
            </a:lvl1pPr>
          </a:lstStyle>
          <a:p>
            <a:r>
              <a:rPr lang="en-GB"/>
              <a:t>Private | © 2021 Rolls-Royce SMR | Not Subject to Export Control </a:t>
            </a:r>
          </a:p>
        </p:txBody>
      </p:sp>
      <p:sp>
        <p:nvSpPr>
          <p:cNvPr id="19" name="Text Placeholder 4">
            <a:extLst>
              <a:ext uri="{FF2B5EF4-FFF2-40B4-BE49-F238E27FC236}">
                <a16:creationId xmlns:a16="http://schemas.microsoft.com/office/drawing/2014/main" id="{0415BD7F-29D6-CB47-B7BA-5DFC582F855F}"/>
              </a:ext>
            </a:extLst>
          </p:cNvPr>
          <p:cNvSpPr>
            <a:spLocks noGrp="1"/>
          </p:cNvSpPr>
          <p:nvPr>
            <p:ph type="body" sz="quarter" idx="37" hasCustomPrompt="1"/>
          </p:nvPr>
        </p:nvSpPr>
        <p:spPr>
          <a:xfrm>
            <a:off x="2596322" y="987425"/>
            <a:ext cx="2948439" cy="1134000"/>
          </a:xfrm>
          <a:prstGeom prst="roundRect">
            <a:avLst>
              <a:gd name="adj" fmla="val 4279"/>
            </a:avLst>
          </a:prstGeom>
          <a:solidFill>
            <a:srgbClr val="10069F"/>
          </a:solidFill>
        </p:spPr>
        <p:txBody>
          <a:bodyPr lIns="144000" tIns="144000" rIns="0" bIns="936000">
            <a:noAutofit/>
          </a:bodyPr>
          <a:lstStyle>
            <a:lvl1pPr marL="0" indent="0" algn="l" defTabSz="514323" rtl="0" eaLnBrk="1" latinLnBrk="0" hangingPunct="1">
              <a:lnSpc>
                <a:spcPct val="90000"/>
              </a:lnSpc>
              <a:spcBef>
                <a:spcPct val="0"/>
              </a:spcBef>
              <a:buFont typeface="Arial" panose="020B0604020202020204" pitchFamily="34" charset="0"/>
              <a:buNone/>
              <a:defRPr lang="en-US" sz="1125" kern="1200" smtClean="0">
                <a:solidFill>
                  <a:schemeClr val="tx1"/>
                </a:solidFill>
                <a:latin typeface="RR Pioneer Bold" panose="020B0803050201040103" pitchFamily="34" charset="0"/>
                <a:ea typeface="+mj-ea"/>
                <a:cs typeface="Arial" panose="020B0604020202020204" pitchFamily="34" charset="0"/>
              </a:defRPr>
            </a:lvl1pPr>
            <a:lvl2pPr marL="257162" indent="0" algn="l" defTabSz="514323"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2pPr>
            <a:lvl3pPr marL="514323" indent="0" algn="l" defTabSz="514323"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3pPr>
            <a:lvl4pPr marL="771485" indent="0" algn="l" defTabSz="514323"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4pPr>
            <a:lvl5pPr marL="1028648" indent="0" algn="l" defTabSz="514323" rtl="0" eaLnBrk="1" latinLnBrk="0" hangingPunct="1">
              <a:lnSpc>
                <a:spcPct val="90000"/>
              </a:lnSpc>
              <a:spcBef>
                <a:spcPct val="0"/>
              </a:spcBef>
              <a:buNone/>
              <a:defRPr lang="en-GB" sz="1125"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0" name="Text Placeholder 4">
            <a:extLst>
              <a:ext uri="{FF2B5EF4-FFF2-40B4-BE49-F238E27FC236}">
                <a16:creationId xmlns:a16="http://schemas.microsoft.com/office/drawing/2014/main" id="{CDC0D93C-8478-7147-9A81-EF3586008F86}"/>
              </a:ext>
            </a:extLst>
          </p:cNvPr>
          <p:cNvSpPr>
            <a:spLocks noGrp="1"/>
          </p:cNvSpPr>
          <p:nvPr>
            <p:ph type="body" sz="quarter" idx="38" hasCustomPrompt="1"/>
          </p:nvPr>
        </p:nvSpPr>
        <p:spPr>
          <a:xfrm>
            <a:off x="5668081" y="987425"/>
            <a:ext cx="2948439" cy="1134000"/>
          </a:xfrm>
          <a:prstGeom prst="roundRect">
            <a:avLst>
              <a:gd name="adj" fmla="val 4279"/>
            </a:avLst>
          </a:prstGeom>
          <a:solidFill>
            <a:srgbClr val="10069F"/>
          </a:solidFill>
        </p:spPr>
        <p:txBody>
          <a:bodyPr lIns="144000" tIns="144000" rIns="0" bIns="936000">
            <a:noAutofit/>
          </a:bodyPr>
          <a:lstStyle>
            <a:lvl1pPr marL="0" indent="0" algn="l" defTabSz="514323" rtl="0" eaLnBrk="1" latinLnBrk="0" hangingPunct="1">
              <a:lnSpc>
                <a:spcPct val="90000"/>
              </a:lnSpc>
              <a:spcBef>
                <a:spcPct val="0"/>
              </a:spcBef>
              <a:buFont typeface="Arial" panose="020B0604020202020204" pitchFamily="34" charset="0"/>
              <a:buNone/>
              <a:defRPr lang="en-US" sz="1125" kern="1200" smtClean="0">
                <a:solidFill>
                  <a:schemeClr val="tx1"/>
                </a:solidFill>
                <a:latin typeface="RR Pioneer Bold" panose="020B0803050201040103" pitchFamily="34" charset="0"/>
                <a:ea typeface="+mj-ea"/>
                <a:cs typeface="Arial" panose="020B0604020202020204" pitchFamily="34" charset="0"/>
              </a:defRPr>
            </a:lvl1pPr>
            <a:lvl2pPr marL="257162" indent="0" algn="l" defTabSz="514323"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2pPr>
            <a:lvl3pPr marL="514323" indent="0" algn="l" defTabSz="514323"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3pPr>
            <a:lvl4pPr marL="771485" indent="0" algn="l" defTabSz="514323"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4pPr>
            <a:lvl5pPr marL="1028648" indent="0" algn="l" defTabSz="514323" rtl="0" eaLnBrk="1" latinLnBrk="0" hangingPunct="1">
              <a:lnSpc>
                <a:spcPct val="90000"/>
              </a:lnSpc>
              <a:spcBef>
                <a:spcPct val="0"/>
              </a:spcBef>
              <a:buNone/>
              <a:defRPr lang="en-GB" sz="1125"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1" name="Text Placeholder 4">
            <a:extLst>
              <a:ext uri="{FF2B5EF4-FFF2-40B4-BE49-F238E27FC236}">
                <a16:creationId xmlns:a16="http://schemas.microsoft.com/office/drawing/2014/main" id="{2EED0024-F970-F44B-A70B-E03F7D102879}"/>
              </a:ext>
            </a:extLst>
          </p:cNvPr>
          <p:cNvSpPr>
            <a:spLocks noGrp="1"/>
          </p:cNvSpPr>
          <p:nvPr>
            <p:ph type="body" sz="quarter" idx="39" hasCustomPrompt="1"/>
          </p:nvPr>
        </p:nvSpPr>
        <p:spPr>
          <a:xfrm>
            <a:off x="2596322" y="2176145"/>
            <a:ext cx="2948439" cy="1134000"/>
          </a:xfrm>
          <a:prstGeom prst="roundRect">
            <a:avLst>
              <a:gd name="adj" fmla="val 4279"/>
            </a:avLst>
          </a:prstGeom>
          <a:solidFill>
            <a:srgbClr val="006DFF"/>
          </a:solidFill>
        </p:spPr>
        <p:txBody>
          <a:bodyPr lIns="144000" tIns="144000" rIns="0" bIns="936000">
            <a:noAutofit/>
          </a:bodyPr>
          <a:lstStyle>
            <a:lvl1pPr marL="0" indent="0" algn="l" defTabSz="514323" rtl="0" eaLnBrk="1" latinLnBrk="0" hangingPunct="1">
              <a:lnSpc>
                <a:spcPct val="90000"/>
              </a:lnSpc>
              <a:spcBef>
                <a:spcPct val="0"/>
              </a:spcBef>
              <a:buFont typeface="Arial" panose="020B0604020202020204" pitchFamily="34" charset="0"/>
              <a:buNone/>
              <a:defRPr lang="en-US" sz="1125" kern="1200" smtClean="0">
                <a:solidFill>
                  <a:schemeClr val="tx1"/>
                </a:solidFill>
                <a:latin typeface="RR Pioneer Bold" panose="020B0803050201040103" pitchFamily="34" charset="0"/>
                <a:ea typeface="+mj-ea"/>
                <a:cs typeface="Arial" panose="020B0604020202020204" pitchFamily="34" charset="0"/>
              </a:defRPr>
            </a:lvl1pPr>
            <a:lvl2pPr marL="257162" indent="0" algn="l" defTabSz="514323"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2pPr>
            <a:lvl3pPr marL="514323" indent="0" algn="l" defTabSz="514323"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3pPr>
            <a:lvl4pPr marL="771485" indent="0" algn="l" defTabSz="514323"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4pPr>
            <a:lvl5pPr marL="1028648" indent="0" algn="l" defTabSz="514323" rtl="0" eaLnBrk="1" latinLnBrk="0" hangingPunct="1">
              <a:lnSpc>
                <a:spcPct val="90000"/>
              </a:lnSpc>
              <a:spcBef>
                <a:spcPct val="0"/>
              </a:spcBef>
              <a:buNone/>
              <a:defRPr lang="en-GB" sz="1125"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2" name="Text Placeholder 4">
            <a:extLst>
              <a:ext uri="{FF2B5EF4-FFF2-40B4-BE49-F238E27FC236}">
                <a16:creationId xmlns:a16="http://schemas.microsoft.com/office/drawing/2014/main" id="{DDC8BCEF-CEF4-2040-8676-105BEDD9A292}"/>
              </a:ext>
            </a:extLst>
          </p:cNvPr>
          <p:cNvSpPr>
            <a:spLocks noGrp="1"/>
          </p:cNvSpPr>
          <p:nvPr>
            <p:ph type="body" sz="quarter" idx="40" hasCustomPrompt="1"/>
          </p:nvPr>
        </p:nvSpPr>
        <p:spPr>
          <a:xfrm>
            <a:off x="5668231" y="2176145"/>
            <a:ext cx="2948439" cy="1134000"/>
          </a:xfrm>
          <a:prstGeom prst="roundRect">
            <a:avLst>
              <a:gd name="adj" fmla="val 4279"/>
            </a:avLst>
          </a:prstGeom>
          <a:solidFill>
            <a:srgbClr val="006DFF"/>
          </a:solidFill>
        </p:spPr>
        <p:txBody>
          <a:bodyPr lIns="144000" tIns="144000" rIns="0" bIns="936000">
            <a:noAutofit/>
          </a:bodyPr>
          <a:lstStyle>
            <a:lvl1pPr marL="0" indent="0" algn="l" defTabSz="514323" rtl="0" eaLnBrk="1" latinLnBrk="0" hangingPunct="1">
              <a:lnSpc>
                <a:spcPct val="90000"/>
              </a:lnSpc>
              <a:spcBef>
                <a:spcPct val="0"/>
              </a:spcBef>
              <a:buFont typeface="Arial" panose="020B0604020202020204" pitchFamily="34" charset="0"/>
              <a:buNone/>
              <a:defRPr lang="en-US" sz="1125" kern="1200" smtClean="0">
                <a:solidFill>
                  <a:schemeClr val="tx1"/>
                </a:solidFill>
                <a:latin typeface="RR Pioneer Bold" panose="020B0803050201040103" pitchFamily="34" charset="0"/>
                <a:ea typeface="+mj-ea"/>
                <a:cs typeface="Arial" panose="020B0604020202020204" pitchFamily="34" charset="0"/>
              </a:defRPr>
            </a:lvl1pPr>
            <a:lvl2pPr marL="257162" indent="0" algn="l" defTabSz="514323"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2pPr>
            <a:lvl3pPr marL="514323" indent="0" algn="l" defTabSz="514323"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3pPr>
            <a:lvl4pPr marL="771485" indent="0" algn="l" defTabSz="514323"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4pPr>
            <a:lvl5pPr marL="1028648" indent="0" algn="l" defTabSz="514323" rtl="0" eaLnBrk="1" latinLnBrk="0" hangingPunct="1">
              <a:lnSpc>
                <a:spcPct val="90000"/>
              </a:lnSpc>
              <a:spcBef>
                <a:spcPct val="0"/>
              </a:spcBef>
              <a:buNone/>
              <a:defRPr lang="en-GB" sz="1125"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3" name="Text Placeholder 4">
            <a:extLst>
              <a:ext uri="{FF2B5EF4-FFF2-40B4-BE49-F238E27FC236}">
                <a16:creationId xmlns:a16="http://schemas.microsoft.com/office/drawing/2014/main" id="{62D045D8-4307-434A-A2D4-1F60BC13EC58}"/>
              </a:ext>
            </a:extLst>
          </p:cNvPr>
          <p:cNvSpPr>
            <a:spLocks noGrp="1"/>
          </p:cNvSpPr>
          <p:nvPr>
            <p:ph type="body" sz="quarter" idx="41" hasCustomPrompt="1"/>
          </p:nvPr>
        </p:nvSpPr>
        <p:spPr>
          <a:xfrm>
            <a:off x="2596322" y="3364865"/>
            <a:ext cx="2948439" cy="1134000"/>
          </a:xfrm>
          <a:prstGeom prst="roundRect">
            <a:avLst>
              <a:gd name="adj" fmla="val 4279"/>
            </a:avLst>
          </a:prstGeom>
          <a:solidFill>
            <a:srgbClr val="4F98FF"/>
          </a:solidFill>
        </p:spPr>
        <p:txBody>
          <a:bodyPr lIns="144000" tIns="144000" rIns="0" bIns="936000">
            <a:noAutofit/>
          </a:bodyPr>
          <a:lstStyle>
            <a:lvl1pPr marL="0" indent="0" algn="l" defTabSz="514323" rtl="0" eaLnBrk="1" latinLnBrk="0" hangingPunct="1">
              <a:lnSpc>
                <a:spcPct val="90000"/>
              </a:lnSpc>
              <a:spcBef>
                <a:spcPct val="0"/>
              </a:spcBef>
              <a:buNone/>
              <a:defRPr lang="en-US" sz="1125" kern="1200" smtClean="0">
                <a:solidFill>
                  <a:schemeClr val="tx1"/>
                </a:solidFill>
                <a:latin typeface="RR Pioneer Bold" panose="020B0803050201040103" pitchFamily="34" charset="0"/>
                <a:ea typeface="+mj-ea"/>
                <a:cs typeface="Arial" panose="020B0604020202020204" pitchFamily="34" charset="0"/>
              </a:defRPr>
            </a:lvl1pPr>
            <a:lvl2pPr marL="257162" indent="0" algn="l" defTabSz="514323"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2pPr>
            <a:lvl3pPr marL="514323" indent="0" algn="l" defTabSz="514323"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3pPr>
            <a:lvl4pPr marL="771485" indent="0" algn="l" defTabSz="514323"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4pPr>
            <a:lvl5pPr marL="1028648" indent="0" algn="l" defTabSz="514323" rtl="0" eaLnBrk="1" latinLnBrk="0" hangingPunct="1">
              <a:lnSpc>
                <a:spcPct val="90000"/>
              </a:lnSpc>
              <a:spcBef>
                <a:spcPct val="0"/>
              </a:spcBef>
              <a:buNone/>
              <a:defRPr lang="en-GB" sz="1125"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4" name="Text Placeholder 4">
            <a:extLst>
              <a:ext uri="{FF2B5EF4-FFF2-40B4-BE49-F238E27FC236}">
                <a16:creationId xmlns:a16="http://schemas.microsoft.com/office/drawing/2014/main" id="{4EA6A869-6052-BA4C-88BE-A4C4E3784B9D}"/>
              </a:ext>
            </a:extLst>
          </p:cNvPr>
          <p:cNvSpPr>
            <a:spLocks noGrp="1"/>
          </p:cNvSpPr>
          <p:nvPr>
            <p:ph type="body" sz="quarter" idx="44" hasCustomPrompt="1"/>
          </p:nvPr>
        </p:nvSpPr>
        <p:spPr>
          <a:xfrm>
            <a:off x="5668231" y="3364865"/>
            <a:ext cx="2948439" cy="1134000"/>
          </a:xfrm>
          <a:prstGeom prst="roundRect">
            <a:avLst>
              <a:gd name="adj" fmla="val 4279"/>
            </a:avLst>
          </a:prstGeom>
          <a:solidFill>
            <a:srgbClr val="4F98FF"/>
          </a:solidFill>
        </p:spPr>
        <p:txBody>
          <a:bodyPr lIns="144000" tIns="144000" rIns="0" bIns="936000">
            <a:noAutofit/>
          </a:bodyPr>
          <a:lstStyle>
            <a:lvl1pPr marL="0" indent="0" algn="l" defTabSz="514323" rtl="0" eaLnBrk="1" latinLnBrk="0" hangingPunct="1">
              <a:lnSpc>
                <a:spcPct val="90000"/>
              </a:lnSpc>
              <a:spcBef>
                <a:spcPct val="0"/>
              </a:spcBef>
              <a:buNone/>
              <a:defRPr lang="en-US" sz="1125" kern="1200" smtClean="0">
                <a:solidFill>
                  <a:schemeClr val="tx1"/>
                </a:solidFill>
                <a:latin typeface="RR Pioneer Bold" panose="020B0803050201040103" pitchFamily="34" charset="0"/>
                <a:ea typeface="+mj-ea"/>
                <a:cs typeface="Arial" panose="020B0604020202020204" pitchFamily="34" charset="0"/>
              </a:defRPr>
            </a:lvl1pPr>
            <a:lvl2pPr marL="257162" indent="0" algn="l" defTabSz="514323"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2pPr>
            <a:lvl3pPr marL="514323" indent="0" algn="l" defTabSz="514323"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3pPr>
            <a:lvl4pPr marL="771485" indent="0" algn="l" defTabSz="514323"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4pPr>
            <a:lvl5pPr marL="1028648" indent="0" algn="l" defTabSz="514323" rtl="0" eaLnBrk="1" latinLnBrk="0" hangingPunct="1">
              <a:lnSpc>
                <a:spcPct val="90000"/>
              </a:lnSpc>
              <a:spcBef>
                <a:spcPct val="0"/>
              </a:spcBef>
              <a:buNone/>
              <a:defRPr lang="en-GB" sz="1125"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5" name="Text Placeholder 13">
            <a:extLst>
              <a:ext uri="{FF2B5EF4-FFF2-40B4-BE49-F238E27FC236}">
                <a16:creationId xmlns:a16="http://schemas.microsoft.com/office/drawing/2014/main" id="{2D7F894C-8835-C246-B221-3273B0BBE6B0}"/>
              </a:ext>
            </a:extLst>
          </p:cNvPr>
          <p:cNvSpPr>
            <a:spLocks noGrp="1"/>
          </p:cNvSpPr>
          <p:nvPr>
            <p:ph type="body" sz="quarter" idx="45" hasCustomPrompt="1"/>
          </p:nvPr>
        </p:nvSpPr>
        <p:spPr>
          <a:xfrm>
            <a:off x="2759282" y="1569600"/>
            <a:ext cx="935139" cy="482400"/>
          </a:xfrm>
        </p:spPr>
        <p:txBody>
          <a:bodyPr>
            <a:noAutofit/>
          </a:bodyPr>
          <a:lstStyle>
            <a:lvl1pPr marL="0" indent="0">
              <a:buNone/>
              <a:defRPr lang="en-US" sz="2400" kern="1200" dirty="0" smtClean="0">
                <a:solidFill>
                  <a:schemeClr val="tx1"/>
                </a:solidFill>
                <a:latin typeface="RR Pioneer Light Condensed" panose="020B0306050201060103" pitchFamily="34" charset="0"/>
                <a:ea typeface="+mn-ea"/>
                <a:cs typeface="+mn-cs"/>
              </a:defRPr>
            </a:lvl1pPr>
          </a:lstStyle>
          <a:p>
            <a:pPr marL="128581" lvl="0" indent="-128581" algn="l" defTabSz="514323" rtl="0" eaLnBrk="1" latinLnBrk="0" hangingPunct="1">
              <a:lnSpc>
                <a:spcPct val="90000"/>
              </a:lnSpc>
              <a:spcBef>
                <a:spcPts val="562"/>
              </a:spcBef>
              <a:buClr>
                <a:schemeClr val="tx2"/>
              </a:buClr>
            </a:pPr>
            <a:r>
              <a:rPr lang="en-US"/>
              <a:t>XXX</a:t>
            </a:r>
          </a:p>
        </p:txBody>
      </p:sp>
      <p:sp>
        <p:nvSpPr>
          <p:cNvPr id="26" name="Text Placeholder 13">
            <a:extLst>
              <a:ext uri="{FF2B5EF4-FFF2-40B4-BE49-F238E27FC236}">
                <a16:creationId xmlns:a16="http://schemas.microsoft.com/office/drawing/2014/main" id="{EEC852FA-13EC-AA4B-A716-44367F5419D6}"/>
              </a:ext>
            </a:extLst>
          </p:cNvPr>
          <p:cNvSpPr>
            <a:spLocks noGrp="1"/>
          </p:cNvSpPr>
          <p:nvPr>
            <p:ph type="body" sz="quarter" idx="46" hasCustomPrompt="1"/>
          </p:nvPr>
        </p:nvSpPr>
        <p:spPr>
          <a:xfrm>
            <a:off x="3353282" y="1569600"/>
            <a:ext cx="935139" cy="482400"/>
          </a:xfrm>
        </p:spPr>
        <p:txBody>
          <a:bodyPr anchor="ctr">
            <a:noAutofit/>
          </a:bodyPr>
          <a:lstStyle>
            <a:lvl1pPr marL="0" indent="0">
              <a:buNone/>
              <a:defRPr lang="en-US" sz="1800" kern="1200" dirty="0" smtClean="0">
                <a:solidFill>
                  <a:schemeClr val="tx1"/>
                </a:solidFill>
                <a:latin typeface="RR Pioneer UltraLight Condensed" panose="020B0206030201060103" pitchFamily="34" charset="0"/>
                <a:ea typeface="+mn-ea"/>
                <a:cs typeface="+mn-cs"/>
              </a:defRPr>
            </a:lvl1pPr>
          </a:lstStyle>
          <a:p>
            <a:pPr marL="128581" lvl="0" indent="-128581" algn="l" defTabSz="514323" rtl="0" eaLnBrk="1" latinLnBrk="0" hangingPunct="1">
              <a:lnSpc>
                <a:spcPct val="90000"/>
              </a:lnSpc>
              <a:spcBef>
                <a:spcPts val="562"/>
              </a:spcBef>
              <a:buClr>
                <a:schemeClr val="tx2"/>
              </a:buClr>
            </a:pPr>
            <a:r>
              <a:rPr lang="en-US"/>
              <a:t>bn</a:t>
            </a:r>
          </a:p>
        </p:txBody>
      </p:sp>
      <p:sp>
        <p:nvSpPr>
          <p:cNvPr id="27" name="Text Placeholder 13">
            <a:extLst>
              <a:ext uri="{FF2B5EF4-FFF2-40B4-BE49-F238E27FC236}">
                <a16:creationId xmlns:a16="http://schemas.microsoft.com/office/drawing/2014/main" id="{C5DD8A65-D8CD-BE4E-8AD9-C1B26DD83362}"/>
              </a:ext>
            </a:extLst>
          </p:cNvPr>
          <p:cNvSpPr>
            <a:spLocks noGrp="1"/>
          </p:cNvSpPr>
          <p:nvPr>
            <p:ph type="body" sz="quarter" idx="47" hasCustomPrompt="1"/>
          </p:nvPr>
        </p:nvSpPr>
        <p:spPr>
          <a:xfrm>
            <a:off x="5837282" y="1569600"/>
            <a:ext cx="773299" cy="482400"/>
          </a:xfrm>
        </p:spPr>
        <p:txBody>
          <a:bodyPr>
            <a:noAutofit/>
          </a:bodyPr>
          <a:lstStyle>
            <a:lvl1pPr marL="0" indent="0">
              <a:buNone/>
              <a:defRPr lang="en-US" sz="2400" kern="1200" dirty="0" smtClean="0">
                <a:solidFill>
                  <a:schemeClr val="tx1"/>
                </a:solidFill>
                <a:latin typeface="RR Pioneer Light Condensed" panose="020B0306050201060103" pitchFamily="34" charset="0"/>
                <a:ea typeface="+mn-ea"/>
                <a:cs typeface="+mn-cs"/>
              </a:defRPr>
            </a:lvl1pPr>
          </a:lstStyle>
          <a:p>
            <a:pPr marL="128581" lvl="0" indent="-128581" algn="l" defTabSz="514323" rtl="0" eaLnBrk="1" latinLnBrk="0" hangingPunct="1">
              <a:lnSpc>
                <a:spcPct val="90000"/>
              </a:lnSpc>
              <a:spcBef>
                <a:spcPts val="562"/>
              </a:spcBef>
              <a:buClr>
                <a:schemeClr val="tx2"/>
              </a:buClr>
            </a:pPr>
            <a:r>
              <a:rPr lang="en-US"/>
              <a:t>XXX</a:t>
            </a:r>
          </a:p>
        </p:txBody>
      </p:sp>
      <p:sp>
        <p:nvSpPr>
          <p:cNvPr id="28" name="Text Placeholder 13">
            <a:extLst>
              <a:ext uri="{FF2B5EF4-FFF2-40B4-BE49-F238E27FC236}">
                <a16:creationId xmlns:a16="http://schemas.microsoft.com/office/drawing/2014/main" id="{3D0C427C-FD1C-3145-899A-965F77C2A05F}"/>
              </a:ext>
            </a:extLst>
          </p:cNvPr>
          <p:cNvSpPr>
            <a:spLocks noGrp="1"/>
          </p:cNvSpPr>
          <p:nvPr>
            <p:ph type="body" sz="quarter" idx="48" hasCustomPrompt="1"/>
          </p:nvPr>
        </p:nvSpPr>
        <p:spPr>
          <a:xfrm>
            <a:off x="6445682" y="1569600"/>
            <a:ext cx="773299" cy="482400"/>
          </a:xfrm>
        </p:spPr>
        <p:txBody>
          <a:bodyPr anchor="ctr">
            <a:noAutofit/>
          </a:bodyPr>
          <a:lstStyle>
            <a:lvl1pPr marL="0" indent="0">
              <a:buNone/>
              <a:defRPr lang="en-US" sz="1800" kern="1200" dirty="0" smtClean="0">
                <a:solidFill>
                  <a:schemeClr val="tx1"/>
                </a:solidFill>
                <a:latin typeface="RR Pioneer UltraLight Condensed" panose="020B0206030201060103" pitchFamily="34" charset="0"/>
                <a:ea typeface="+mn-ea"/>
                <a:cs typeface="+mn-cs"/>
              </a:defRPr>
            </a:lvl1pPr>
          </a:lstStyle>
          <a:p>
            <a:pPr marL="128581" lvl="0" indent="-128581" algn="l" defTabSz="514323" rtl="0" eaLnBrk="1" latinLnBrk="0" hangingPunct="1">
              <a:lnSpc>
                <a:spcPct val="90000"/>
              </a:lnSpc>
              <a:spcBef>
                <a:spcPts val="562"/>
              </a:spcBef>
              <a:buClr>
                <a:schemeClr val="tx2"/>
              </a:buClr>
            </a:pPr>
            <a:r>
              <a:rPr lang="en-US"/>
              <a:t>bn</a:t>
            </a:r>
          </a:p>
        </p:txBody>
      </p:sp>
      <p:sp>
        <p:nvSpPr>
          <p:cNvPr id="29" name="Text Placeholder 13">
            <a:extLst>
              <a:ext uri="{FF2B5EF4-FFF2-40B4-BE49-F238E27FC236}">
                <a16:creationId xmlns:a16="http://schemas.microsoft.com/office/drawing/2014/main" id="{E2062DAC-9855-B04C-B0E5-C1C94D8F2657}"/>
              </a:ext>
            </a:extLst>
          </p:cNvPr>
          <p:cNvSpPr>
            <a:spLocks noGrp="1"/>
          </p:cNvSpPr>
          <p:nvPr>
            <p:ph type="body" sz="quarter" idx="49" hasCustomPrompt="1"/>
          </p:nvPr>
        </p:nvSpPr>
        <p:spPr>
          <a:xfrm>
            <a:off x="5837281" y="2764800"/>
            <a:ext cx="696020" cy="482400"/>
          </a:xfrm>
        </p:spPr>
        <p:txBody>
          <a:bodyPr>
            <a:noAutofit/>
          </a:bodyPr>
          <a:lstStyle>
            <a:lvl1pPr marL="0" indent="0">
              <a:buNone/>
              <a:defRPr lang="en-US" sz="2400" kern="1200" dirty="0" smtClean="0">
                <a:solidFill>
                  <a:schemeClr val="tx1"/>
                </a:solidFill>
                <a:latin typeface="RR Pioneer Light Condensed" panose="020B0306050201060103" pitchFamily="34" charset="0"/>
                <a:ea typeface="+mn-ea"/>
                <a:cs typeface="+mn-cs"/>
              </a:defRPr>
            </a:lvl1pPr>
          </a:lstStyle>
          <a:p>
            <a:pPr marL="128581" lvl="0" indent="-128581" algn="l" defTabSz="514323" rtl="0" eaLnBrk="1" latinLnBrk="0" hangingPunct="1">
              <a:lnSpc>
                <a:spcPct val="90000"/>
              </a:lnSpc>
              <a:spcBef>
                <a:spcPts val="562"/>
              </a:spcBef>
              <a:buClr>
                <a:schemeClr val="tx2"/>
              </a:buClr>
            </a:pPr>
            <a:r>
              <a:rPr lang="en-US"/>
              <a:t>XXX</a:t>
            </a:r>
          </a:p>
        </p:txBody>
      </p:sp>
      <p:sp>
        <p:nvSpPr>
          <p:cNvPr id="30" name="Text Placeholder 13">
            <a:extLst>
              <a:ext uri="{FF2B5EF4-FFF2-40B4-BE49-F238E27FC236}">
                <a16:creationId xmlns:a16="http://schemas.microsoft.com/office/drawing/2014/main" id="{E1FA82BF-0F17-2B4E-BAE8-EB3608613033}"/>
              </a:ext>
            </a:extLst>
          </p:cNvPr>
          <p:cNvSpPr>
            <a:spLocks noGrp="1"/>
          </p:cNvSpPr>
          <p:nvPr>
            <p:ph type="body" sz="quarter" idx="50" hasCustomPrompt="1"/>
          </p:nvPr>
        </p:nvSpPr>
        <p:spPr>
          <a:xfrm>
            <a:off x="6445681" y="2764800"/>
            <a:ext cx="696020" cy="482400"/>
          </a:xfrm>
        </p:spPr>
        <p:txBody>
          <a:bodyPr anchor="ctr">
            <a:noAutofit/>
          </a:bodyPr>
          <a:lstStyle>
            <a:lvl1pPr marL="0" indent="0">
              <a:buNone/>
              <a:defRPr lang="en-US" sz="1800" kern="1200" dirty="0" smtClean="0">
                <a:solidFill>
                  <a:schemeClr val="tx1"/>
                </a:solidFill>
                <a:latin typeface="RR Pioneer UltraLight Condensed" panose="020B0206030201060103" pitchFamily="34" charset="0"/>
                <a:ea typeface="+mn-ea"/>
                <a:cs typeface="+mn-cs"/>
              </a:defRPr>
            </a:lvl1pPr>
          </a:lstStyle>
          <a:p>
            <a:pPr marL="128581" lvl="0" indent="-128581" algn="l" defTabSz="514323" rtl="0" eaLnBrk="1" latinLnBrk="0" hangingPunct="1">
              <a:lnSpc>
                <a:spcPct val="90000"/>
              </a:lnSpc>
              <a:spcBef>
                <a:spcPts val="562"/>
              </a:spcBef>
              <a:buClr>
                <a:schemeClr val="tx2"/>
              </a:buClr>
            </a:pPr>
            <a:r>
              <a:rPr lang="en-US"/>
              <a:t>bn</a:t>
            </a:r>
          </a:p>
        </p:txBody>
      </p:sp>
      <p:sp>
        <p:nvSpPr>
          <p:cNvPr id="31" name="Text Placeholder 13">
            <a:extLst>
              <a:ext uri="{FF2B5EF4-FFF2-40B4-BE49-F238E27FC236}">
                <a16:creationId xmlns:a16="http://schemas.microsoft.com/office/drawing/2014/main" id="{C5698E71-6A2C-D843-95B3-40DA153F1BD8}"/>
              </a:ext>
            </a:extLst>
          </p:cNvPr>
          <p:cNvSpPr>
            <a:spLocks noGrp="1"/>
          </p:cNvSpPr>
          <p:nvPr>
            <p:ph type="body" sz="quarter" idx="51" hasCustomPrompt="1"/>
          </p:nvPr>
        </p:nvSpPr>
        <p:spPr>
          <a:xfrm>
            <a:off x="2759281" y="2764800"/>
            <a:ext cx="696020" cy="482400"/>
          </a:xfrm>
        </p:spPr>
        <p:txBody>
          <a:bodyPr>
            <a:noAutofit/>
          </a:bodyPr>
          <a:lstStyle>
            <a:lvl1pPr marL="0" indent="0">
              <a:buNone/>
              <a:defRPr lang="en-US" sz="2400" kern="1200" dirty="0" smtClean="0">
                <a:solidFill>
                  <a:schemeClr val="tx1"/>
                </a:solidFill>
                <a:latin typeface="RR Pioneer Light Condensed" panose="020B0306050201060103" pitchFamily="34" charset="0"/>
                <a:ea typeface="+mn-ea"/>
                <a:cs typeface="+mn-cs"/>
              </a:defRPr>
            </a:lvl1pPr>
          </a:lstStyle>
          <a:p>
            <a:pPr marL="128581" lvl="0" indent="-128581" algn="l" defTabSz="514323" rtl="0" eaLnBrk="1" latinLnBrk="0" hangingPunct="1">
              <a:lnSpc>
                <a:spcPct val="90000"/>
              </a:lnSpc>
              <a:spcBef>
                <a:spcPts val="562"/>
              </a:spcBef>
              <a:buClr>
                <a:schemeClr val="tx2"/>
              </a:buClr>
            </a:pPr>
            <a:r>
              <a:rPr lang="en-US"/>
              <a:t>XXX</a:t>
            </a:r>
          </a:p>
        </p:txBody>
      </p:sp>
      <p:sp>
        <p:nvSpPr>
          <p:cNvPr id="32" name="Text Placeholder 13">
            <a:extLst>
              <a:ext uri="{FF2B5EF4-FFF2-40B4-BE49-F238E27FC236}">
                <a16:creationId xmlns:a16="http://schemas.microsoft.com/office/drawing/2014/main" id="{6583474B-7C8D-2142-B80C-6ACCEED0081D}"/>
              </a:ext>
            </a:extLst>
          </p:cNvPr>
          <p:cNvSpPr>
            <a:spLocks noGrp="1"/>
          </p:cNvSpPr>
          <p:nvPr>
            <p:ph type="body" sz="quarter" idx="52" hasCustomPrompt="1"/>
          </p:nvPr>
        </p:nvSpPr>
        <p:spPr>
          <a:xfrm>
            <a:off x="3353281" y="2764800"/>
            <a:ext cx="696020" cy="482400"/>
          </a:xfrm>
        </p:spPr>
        <p:txBody>
          <a:bodyPr anchor="ctr">
            <a:noAutofit/>
          </a:bodyPr>
          <a:lstStyle>
            <a:lvl1pPr marL="0" indent="0">
              <a:buNone/>
              <a:defRPr lang="en-US" sz="1800" kern="1200" dirty="0" smtClean="0">
                <a:solidFill>
                  <a:schemeClr val="tx1"/>
                </a:solidFill>
                <a:latin typeface="RR Pioneer UltraLight Condensed" panose="020B0206030201060103" pitchFamily="34" charset="0"/>
                <a:ea typeface="+mn-ea"/>
                <a:cs typeface="+mn-cs"/>
              </a:defRPr>
            </a:lvl1pPr>
          </a:lstStyle>
          <a:p>
            <a:pPr marL="128581" lvl="0" indent="-128581" algn="l" defTabSz="514323" rtl="0" eaLnBrk="1" latinLnBrk="0" hangingPunct="1">
              <a:lnSpc>
                <a:spcPct val="90000"/>
              </a:lnSpc>
              <a:spcBef>
                <a:spcPts val="562"/>
              </a:spcBef>
              <a:buClr>
                <a:schemeClr val="tx2"/>
              </a:buClr>
            </a:pPr>
            <a:r>
              <a:rPr lang="en-US"/>
              <a:t>bn</a:t>
            </a:r>
          </a:p>
        </p:txBody>
      </p:sp>
      <p:sp>
        <p:nvSpPr>
          <p:cNvPr id="33" name="Text Placeholder 13">
            <a:extLst>
              <a:ext uri="{FF2B5EF4-FFF2-40B4-BE49-F238E27FC236}">
                <a16:creationId xmlns:a16="http://schemas.microsoft.com/office/drawing/2014/main" id="{599F3488-E85D-E241-A96E-1A3D96CFAAAD}"/>
              </a:ext>
            </a:extLst>
          </p:cNvPr>
          <p:cNvSpPr>
            <a:spLocks noGrp="1"/>
          </p:cNvSpPr>
          <p:nvPr>
            <p:ph type="body" sz="quarter" idx="53" hasCustomPrompt="1"/>
          </p:nvPr>
        </p:nvSpPr>
        <p:spPr>
          <a:xfrm>
            <a:off x="2759281" y="3956400"/>
            <a:ext cx="696020" cy="482400"/>
          </a:xfrm>
        </p:spPr>
        <p:txBody>
          <a:bodyPr>
            <a:noAutofit/>
          </a:bodyPr>
          <a:lstStyle>
            <a:lvl1pPr marL="0" indent="0">
              <a:buNone/>
              <a:defRPr lang="en-US" sz="2400" kern="1200" dirty="0" smtClean="0">
                <a:solidFill>
                  <a:schemeClr val="tx1"/>
                </a:solidFill>
                <a:latin typeface="RR Pioneer Light Condensed" panose="020B0306050201060103" pitchFamily="34" charset="0"/>
                <a:ea typeface="+mn-ea"/>
                <a:cs typeface="+mn-cs"/>
              </a:defRPr>
            </a:lvl1pPr>
          </a:lstStyle>
          <a:p>
            <a:pPr marL="128581" lvl="0" indent="-128581" algn="l" defTabSz="514323" rtl="0" eaLnBrk="1" latinLnBrk="0" hangingPunct="1">
              <a:lnSpc>
                <a:spcPct val="90000"/>
              </a:lnSpc>
              <a:spcBef>
                <a:spcPts val="562"/>
              </a:spcBef>
              <a:buClr>
                <a:schemeClr val="tx2"/>
              </a:buClr>
            </a:pPr>
            <a:r>
              <a:rPr lang="en-US"/>
              <a:t>XXX</a:t>
            </a:r>
          </a:p>
        </p:txBody>
      </p:sp>
      <p:sp>
        <p:nvSpPr>
          <p:cNvPr id="34" name="Text Placeholder 13">
            <a:extLst>
              <a:ext uri="{FF2B5EF4-FFF2-40B4-BE49-F238E27FC236}">
                <a16:creationId xmlns:a16="http://schemas.microsoft.com/office/drawing/2014/main" id="{C86A8A8F-49D6-1848-B934-929EE31BE1E7}"/>
              </a:ext>
            </a:extLst>
          </p:cNvPr>
          <p:cNvSpPr>
            <a:spLocks noGrp="1"/>
          </p:cNvSpPr>
          <p:nvPr>
            <p:ph type="body" sz="quarter" idx="54" hasCustomPrompt="1"/>
          </p:nvPr>
        </p:nvSpPr>
        <p:spPr>
          <a:xfrm>
            <a:off x="3353281" y="3956400"/>
            <a:ext cx="696020" cy="482400"/>
          </a:xfrm>
        </p:spPr>
        <p:txBody>
          <a:bodyPr anchor="ctr">
            <a:noAutofit/>
          </a:bodyPr>
          <a:lstStyle>
            <a:lvl1pPr marL="0" indent="0">
              <a:buNone/>
              <a:defRPr lang="en-US" sz="1800" kern="1200" dirty="0" smtClean="0">
                <a:solidFill>
                  <a:schemeClr val="tx1"/>
                </a:solidFill>
                <a:latin typeface="RR Pioneer UltraLight Condensed" panose="020B0206030201060103" pitchFamily="34" charset="0"/>
                <a:ea typeface="+mn-ea"/>
                <a:cs typeface="+mn-cs"/>
              </a:defRPr>
            </a:lvl1pPr>
          </a:lstStyle>
          <a:p>
            <a:pPr marL="128581" lvl="0" indent="-128581" algn="l" defTabSz="514323" rtl="0" eaLnBrk="1" latinLnBrk="0" hangingPunct="1">
              <a:lnSpc>
                <a:spcPct val="90000"/>
              </a:lnSpc>
              <a:spcBef>
                <a:spcPts val="562"/>
              </a:spcBef>
              <a:buClr>
                <a:schemeClr val="tx2"/>
              </a:buClr>
            </a:pPr>
            <a:r>
              <a:rPr lang="en-US"/>
              <a:t>bn</a:t>
            </a:r>
          </a:p>
        </p:txBody>
      </p:sp>
      <p:sp>
        <p:nvSpPr>
          <p:cNvPr id="35" name="Text Placeholder 13">
            <a:extLst>
              <a:ext uri="{FF2B5EF4-FFF2-40B4-BE49-F238E27FC236}">
                <a16:creationId xmlns:a16="http://schemas.microsoft.com/office/drawing/2014/main" id="{5A927F31-876B-744B-94B6-3E6E2F1F5784}"/>
              </a:ext>
            </a:extLst>
          </p:cNvPr>
          <p:cNvSpPr>
            <a:spLocks noGrp="1"/>
          </p:cNvSpPr>
          <p:nvPr>
            <p:ph type="body" sz="quarter" idx="55" hasCustomPrompt="1"/>
          </p:nvPr>
        </p:nvSpPr>
        <p:spPr>
          <a:xfrm>
            <a:off x="5837281" y="3956400"/>
            <a:ext cx="696020" cy="482400"/>
          </a:xfrm>
        </p:spPr>
        <p:txBody>
          <a:bodyPr>
            <a:noAutofit/>
          </a:bodyPr>
          <a:lstStyle>
            <a:lvl1pPr marL="0" indent="0" algn="r">
              <a:buNone/>
              <a:defRPr lang="en-US" sz="2400" kern="1200" dirty="0" smtClean="0">
                <a:solidFill>
                  <a:schemeClr val="tx1"/>
                </a:solidFill>
                <a:latin typeface="RR Pioneer Light Condensed" panose="020B0306050201060103" pitchFamily="34" charset="0"/>
                <a:ea typeface="+mn-ea"/>
                <a:cs typeface="+mn-cs"/>
              </a:defRPr>
            </a:lvl1pPr>
          </a:lstStyle>
          <a:p>
            <a:pPr marL="128581" lvl="0" indent="-128581" algn="l" defTabSz="514323" rtl="0" eaLnBrk="1" latinLnBrk="0" hangingPunct="1">
              <a:lnSpc>
                <a:spcPct val="90000"/>
              </a:lnSpc>
              <a:spcBef>
                <a:spcPts val="562"/>
              </a:spcBef>
              <a:buClr>
                <a:schemeClr val="tx2"/>
              </a:buClr>
            </a:pPr>
            <a:r>
              <a:rPr lang="en-US"/>
              <a:t>XXX</a:t>
            </a:r>
          </a:p>
        </p:txBody>
      </p:sp>
      <p:sp>
        <p:nvSpPr>
          <p:cNvPr id="36" name="Text Placeholder 13">
            <a:extLst>
              <a:ext uri="{FF2B5EF4-FFF2-40B4-BE49-F238E27FC236}">
                <a16:creationId xmlns:a16="http://schemas.microsoft.com/office/drawing/2014/main" id="{A21861CE-DDB2-C646-9A9E-37CA2916FA44}"/>
              </a:ext>
            </a:extLst>
          </p:cNvPr>
          <p:cNvSpPr>
            <a:spLocks noGrp="1"/>
          </p:cNvSpPr>
          <p:nvPr>
            <p:ph type="body" sz="quarter" idx="56" hasCustomPrompt="1"/>
          </p:nvPr>
        </p:nvSpPr>
        <p:spPr>
          <a:xfrm>
            <a:off x="6445681" y="3956400"/>
            <a:ext cx="696020" cy="482400"/>
          </a:xfrm>
        </p:spPr>
        <p:txBody>
          <a:bodyPr anchor="ctr">
            <a:noAutofit/>
          </a:bodyPr>
          <a:lstStyle>
            <a:lvl1pPr marL="0" indent="0">
              <a:buNone/>
              <a:defRPr lang="en-US" sz="1800" kern="1200" dirty="0" smtClean="0">
                <a:solidFill>
                  <a:schemeClr val="tx1"/>
                </a:solidFill>
                <a:latin typeface="RR Pioneer UltraLight Condensed" panose="020B0206030201060103" pitchFamily="34" charset="0"/>
                <a:ea typeface="+mn-ea"/>
                <a:cs typeface="+mn-cs"/>
              </a:defRPr>
            </a:lvl1pPr>
          </a:lstStyle>
          <a:p>
            <a:pPr marL="128581" lvl="0" indent="-128581" algn="l" defTabSz="514323" rtl="0" eaLnBrk="1" latinLnBrk="0" hangingPunct="1">
              <a:lnSpc>
                <a:spcPct val="90000"/>
              </a:lnSpc>
              <a:spcBef>
                <a:spcPts val="562"/>
              </a:spcBef>
              <a:buClr>
                <a:schemeClr val="tx2"/>
              </a:buClr>
            </a:pPr>
            <a:r>
              <a:rPr lang="en-US"/>
              <a:t>bn</a:t>
            </a:r>
          </a:p>
        </p:txBody>
      </p:sp>
      <p:sp>
        <p:nvSpPr>
          <p:cNvPr id="37" name="Text Placeholder 13">
            <a:extLst>
              <a:ext uri="{FF2B5EF4-FFF2-40B4-BE49-F238E27FC236}">
                <a16:creationId xmlns:a16="http://schemas.microsoft.com/office/drawing/2014/main" id="{829CFA2D-1ACC-524D-832B-1E315DF2A7C4}"/>
              </a:ext>
            </a:extLst>
          </p:cNvPr>
          <p:cNvSpPr>
            <a:spLocks noGrp="1"/>
          </p:cNvSpPr>
          <p:nvPr>
            <p:ph type="body" sz="quarter" idx="57" hasCustomPrompt="1"/>
          </p:nvPr>
        </p:nvSpPr>
        <p:spPr>
          <a:xfrm>
            <a:off x="8317682" y="3988800"/>
            <a:ext cx="204963" cy="396000"/>
          </a:xfrm>
        </p:spPr>
        <p:txBody>
          <a:bodyPr anchor="t">
            <a:noAutofit/>
          </a:bodyPr>
          <a:lstStyle>
            <a:lvl1pPr marL="0" indent="0">
              <a:buNone/>
              <a:defRPr lang="en-US" sz="1050" kern="1200" dirty="0" smtClean="0">
                <a:solidFill>
                  <a:schemeClr val="tx1"/>
                </a:solidFill>
                <a:latin typeface="RR Pioneer UltraLight Condensed" panose="020B0206030201060103" pitchFamily="34" charset="0"/>
                <a:ea typeface="+mn-ea"/>
                <a:cs typeface="+mn-cs"/>
              </a:defRPr>
            </a:lvl1pPr>
          </a:lstStyle>
          <a:p>
            <a:pPr marL="128581" lvl="0" indent="-128581" algn="l" defTabSz="514323" rtl="0" eaLnBrk="1" latinLnBrk="0" hangingPunct="1">
              <a:lnSpc>
                <a:spcPct val="90000"/>
              </a:lnSpc>
              <a:spcBef>
                <a:spcPts val="562"/>
              </a:spcBef>
              <a:buClr>
                <a:schemeClr val="tx2"/>
              </a:buClr>
            </a:pPr>
            <a:r>
              <a:rPr lang="en-US"/>
              <a:t>%</a:t>
            </a:r>
          </a:p>
        </p:txBody>
      </p:sp>
      <p:sp>
        <p:nvSpPr>
          <p:cNvPr id="38" name="Text Placeholder 28">
            <a:extLst>
              <a:ext uri="{FF2B5EF4-FFF2-40B4-BE49-F238E27FC236}">
                <a16:creationId xmlns:a16="http://schemas.microsoft.com/office/drawing/2014/main" id="{E3DA7F83-A5F1-DD4A-960E-C80886CC766B}"/>
              </a:ext>
            </a:extLst>
          </p:cNvPr>
          <p:cNvSpPr>
            <a:spLocks noGrp="1"/>
          </p:cNvSpPr>
          <p:nvPr>
            <p:ph type="body" sz="quarter" idx="58" hasCustomPrompt="1"/>
          </p:nvPr>
        </p:nvSpPr>
        <p:spPr>
          <a:xfrm>
            <a:off x="7244881" y="3956400"/>
            <a:ext cx="1199889" cy="496800"/>
          </a:xfrm>
        </p:spPr>
        <p:txBody>
          <a:bodyPr>
            <a:noAutofit/>
          </a:bodyPr>
          <a:lstStyle>
            <a:lvl1pPr marL="0" indent="0" algn="r">
              <a:buFont typeface="Arial" panose="020B0604020202020204" pitchFamily="34" charset="0"/>
              <a:buNone/>
              <a:defRPr lang="en-US" sz="2400" kern="1200" dirty="0" smtClean="0">
                <a:solidFill>
                  <a:schemeClr val="tx1"/>
                </a:solidFill>
                <a:latin typeface="RR Pioneer Light Condensed" panose="020B0306050201060103" pitchFamily="34" charset="0"/>
                <a:ea typeface="+mn-ea"/>
                <a:cs typeface="+mn-cs"/>
              </a:defRPr>
            </a:lvl1pPr>
          </a:lstStyle>
          <a:p>
            <a:pPr lvl="0"/>
            <a:r>
              <a:rPr lang="en-US"/>
              <a:t>XX</a:t>
            </a:r>
          </a:p>
        </p:txBody>
      </p:sp>
      <p:sp>
        <p:nvSpPr>
          <p:cNvPr id="39" name="Text Placeholder 13">
            <a:extLst>
              <a:ext uri="{FF2B5EF4-FFF2-40B4-BE49-F238E27FC236}">
                <a16:creationId xmlns:a16="http://schemas.microsoft.com/office/drawing/2014/main" id="{872FD280-D72C-E64E-BAF7-003228D4323F}"/>
              </a:ext>
            </a:extLst>
          </p:cNvPr>
          <p:cNvSpPr>
            <a:spLocks noGrp="1"/>
          </p:cNvSpPr>
          <p:nvPr>
            <p:ph type="body" sz="quarter" idx="59" hasCustomPrompt="1"/>
          </p:nvPr>
        </p:nvSpPr>
        <p:spPr>
          <a:xfrm>
            <a:off x="8317682" y="2865600"/>
            <a:ext cx="204963" cy="396000"/>
          </a:xfrm>
        </p:spPr>
        <p:txBody>
          <a:bodyPr anchor="t">
            <a:noAutofit/>
          </a:bodyPr>
          <a:lstStyle>
            <a:lvl1pPr marL="0" indent="0">
              <a:buNone/>
              <a:defRPr lang="en-US" sz="1050" kern="1200" dirty="0" smtClean="0">
                <a:solidFill>
                  <a:schemeClr val="tx1"/>
                </a:solidFill>
                <a:latin typeface="RR Pioneer UltraLight Condensed" panose="020B0206030201060103" pitchFamily="34" charset="0"/>
                <a:ea typeface="+mn-ea"/>
                <a:cs typeface="+mn-cs"/>
              </a:defRPr>
            </a:lvl1pPr>
          </a:lstStyle>
          <a:p>
            <a:pPr marL="128581" lvl="0" indent="-128581" algn="l" defTabSz="514323" rtl="0" eaLnBrk="1" latinLnBrk="0" hangingPunct="1">
              <a:lnSpc>
                <a:spcPct val="90000"/>
              </a:lnSpc>
              <a:spcBef>
                <a:spcPts val="562"/>
              </a:spcBef>
              <a:buClr>
                <a:schemeClr val="tx2"/>
              </a:buClr>
            </a:pPr>
            <a:r>
              <a:rPr lang="en-US"/>
              <a:t>%</a:t>
            </a:r>
          </a:p>
        </p:txBody>
      </p:sp>
      <p:sp>
        <p:nvSpPr>
          <p:cNvPr id="40" name="Text Placeholder 28">
            <a:extLst>
              <a:ext uri="{FF2B5EF4-FFF2-40B4-BE49-F238E27FC236}">
                <a16:creationId xmlns:a16="http://schemas.microsoft.com/office/drawing/2014/main" id="{3E6FB501-289D-A34B-BEA7-774B6B6A5D6D}"/>
              </a:ext>
            </a:extLst>
          </p:cNvPr>
          <p:cNvSpPr>
            <a:spLocks noGrp="1"/>
          </p:cNvSpPr>
          <p:nvPr>
            <p:ph type="body" sz="quarter" idx="60" hasCustomPrompt="1"/>
          </p:nvPr>
        </p:nvSpPr>
        <p:spPr>
          <a:xfrm>
            <a:off x="7244881" y="2764800"/>
            <a:ext cx="1199889" cy="496800"/>
          </a:xfrm>
        </p:spPr>
        <p:txBody>
          <a:bodyPr>
            <a:noAutofit/>
          </a:bodyPr>
          <a:lstStyle>
            <a:lvl1pPr marL="0" indent="0" algn="r">
              <a:buFont typeface="Arial" panose="020B0604020202020204" pitchFamily="34" charset="0"/>
              <a:buNone/>
              <a:defRPr lang="en-US" sz="2400" kern="1200" dirty="0" smtClean="0">
                <a:solidFill>
                  <a:schemeClr val="tx1"/>
                </a:solidFill>
                <a:latin typeface="RR Pioneer Light Condensed" panose="020B0306050201060103" pitchFamily="34" charset="0"/>
                <a:ea typeface="+mn-ea"/>
                <a:cs typeface="+mn-cs"/>
              </a:defRPr>
            </a:lvl1pPr>
          </a:lstStyle>
          <a:p>
            <a:pPr lvl="0"/>
            <a:r>
              <a:rPr lang="en-US"/>
              <a:t>XX</a:t>
            </a:r>
          </a:p>
        </p:txBody>
      </p:sp>
      <p:sp>
        <p:nvSpPr>
          <p:cNvPr id="41" name="Text Placeholder 13">
            <a:extLst>
              <a:ext uri="{FF2B5EF4-FFF2-40B4-BE49-F238E27FC236}">
                <a16:creationId xmlns:a16="http://schemas.microsoft.com/office/drawing/2014/main" id="{9B39366B-8D29-9B49-A43C-4D171B3EF5FE}"/>
              </a:ext>
            </a:extLst>
          </p:cNvPr>
          <p:cNvSpPr>
            <a:spLocks noGrp="1"/>
          </p:cNvSpPr>
          <p:nvPr>
            <p:ph type="body" sz="quarter" idx="61" hasCustomPrompt="1"/>
          </p:nvPr>
        </p:nvSpPr>
        <p:spPr>
          <a:xfrm>
            <a:off x="8317682" y="1656000"/>
            <a:ext cx="204963" cy="396000"/>
          </a:xfrm>
        </p:spPr>
        <p:txBody>
          <a:bodyPr anchor="t">
            <a:noAutofit/>
          </a:bodyPr>
          <a:lstStyle>
            <a:lvl1pPr marL="0" indent="0">
              <a:buNone/>
              <a:defRPr lang="en-US" sz="1050" kern="1200" dirty="0" smtClean="0">
                <a:solidFill>
                  <a:schemeClr val="tx1"/>
                </a:solidFill>
                <a:latin typeface="RR Pioneer UltraLight Condensed" panose="020B0206030201060103" pitchFamily="34" charset="0"/>
                <a:ea typeface="+mn-ea"/>
                <a:cs typeface="+mn-cs"/>
              </a:defRPr>
            </a:lvl1pPr>
          </a:lstStyle>
          <a:p>
            <a:pPr marL="128581" lvl="0" indent="-128581" algn="l" defTabSz="514323" rtl="0" eaLnBrk="1" latinLnBrk="0" hangingPunct="1">
              <a:lnSpc>
                <a:spcPct val="90000"/>
              </a:lnSpc>
              <a:spcBef>
                <a:spcPts val="562"/>
              </a:spcBef>
              <a:buClr>
                <a:schemeClr val="tx2"/>
              </a:buClr>
            </a:pPr>
            <a:r>
              <a:rPr lang="en-US"/>
              <a:t>%</a:t>
            </a:r>
          </a:p>
        </p:txBody>
      </p:sp>
      <p:sp>
        <p:nvSpPr>
          <p:cNvPr id="42" name="Text Placeholder 28">
            <a:extLst>
              <a:ext uri="{FF2B5EF4-FFF2-40B4-BE49-F238E27FC236}">
                <a16:creationId xmlns:a16="http://schemas.microsoft.com/office/drawing/2014/main" id="{3EB1E4AA-2E5F-6247-BF3D-FD74F2199FF4}"/>
              </a:ext>
            </a:extLst>
          </p:cNvPr>
          <p:cNvSpPr>
            <a:spLocks noGrp="1"/>
          </p:cNvSpPr>
          <p:nvPr>
            <p:ph type="body" sz="quarter" idx="62" hasCustomPrompt="1"/>
          </p:nvPr>
        </p:nvSpPr>
        <p:spPr>
          <a:xfrm>
            <a:off x="7244880" y="1555200"/>
            <a:ext cx="992230" cy="496800"/>
          </a:xfrm>
        </p:spPr>
        <p:txBody>
          <a:bodyPr>
            <a:noAutofit/>
          </a:bodyPr>
          <a:lstStyle>
            <a:lvl1pPr marL="0" indent="0" algn="r">
              <a:buFont typeface="Arial" panose="020B0604020202020204" pitchFamily="34" charset="0"/>
              <a:buNone/>
              <a:defRPr lang="en-US" sz="2400" kern="1200" dirty="0" smtClean="0">
                <a:solidFill>
                  <a:schemeClr val="tx1"/>
                </a:solidFill>
                <a:latin typeface="RR Pioneer Light Condensed" panose="020B0306050201060103" pitchFamily="34" charset="0"/>
                <a:ea typeface="+mn-ea"/>
                <a:cs typeface="+mn-cs"/>
              </a:defRPr>
            </a:lvl1pPr>
          </a:lstStyle>
          <a:p>
            <a:pPr lvl="0"/>
            <a:r>
              <a:rPr lang="en-US"/>
              <a:t>XX</a:t>
            </a:r>
          </a:p>
        </p:txBody>
      </p:sp>
      <p:pic>
        <p:nvPicPr>
          <p:cNvPr id="43" name="Picture 42">
            <a:extLst>
              <a:ext uri="{FF2B5EF4-FFF2-40B4-BE49-F238E27FC236}">
                <a16:creationId xmlns:a16="http://schemas.microsoft.com/office/drawing/2014/main" id="{095B6F9D-15C6-4246-84C3-D0B2D3279515}"/>
              </a:ext>
            </a:extLst>
          </p:cNvPr>
          <p:cNvPicPr>
            <a:picLocks noChangeAspect="1"/>
          </p:cNvPicPr>
          <p:nvPr userDrawn="1"/>
        </p:nvPicPr>
        <p:blipFill>
          <a:blip r:embed="rId7" cstate="screen">
            <a:alphaModFix/>
            <a:extLst>
              <a:ext uri="{28A0092B-C50C-407E-A947-70E740481C1C}">
                <a14:useLocalDpi xmlns:a14="http://schemas.microsoft.com/office/drawing/2010/main"/>
              </a:ext>
            </a:extLst>
          </a:blip>
          <a:srcRect/>
          <a:stretch/>
        </p:blipFill>
        <p:spPr>
          <a:xfrm>
            <a:off x="105773" y="105527"/>
            <a:ext cx="1123200" cy="702000"/>
          </a:xfrm>
          <a:prstGeom prst="rect">
            <a:avLst/>
          </a:prstGeom>
        </p:spPr>
      </p:pic>
    </p:spTree>
    <p:extLst>
      <p:ext uri="{BB962C8B-B14F-4D97-AF65-F5344CB8AC3E}">
        <p14:creationId xmlns:p14="http://schemas.microsoft.com/office/powerpoint/2010/main" val="200535967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70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0"/>
            <a:ext cx="6869102" cy="5143500"/>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a:extLst>
              <a:ext uri="{FF2B5EF4-FFF2-40B4-BE49-F238E27FC236}">
                <a16:creationId xmlns:a16="http://schemas.microsoft.com/office/drawing/2014/main" id="{7F79DFE6-CFA5-477C-AEC5-887EEF30C7EC}"/>
              </a:ext>
            </a:extLst>
          </p:cNvPr>
          <p:cNvSpPr>
            <a:spLocks noGrp="1"/>
          </p:cNvSpPr>
          <p:nvPr>
            <p:ph type="title" hasCustomPrompt="1"/>
          </p:nvPr>
        </p:nvSpPr>
        <p:spPr>
          <a:xfrm>
            <a:off x="2415277" y="241449"/>
            <a:ext cx="5836835" cy="695484"/>
          </a:xfrm>
          <a:prstGeom prst="rect">
            <a:avLst/>
          </a:prstGeom>
        </p:spPr>
        <p:txBody>
          <a:bodyPr lIns="0" tIns="0" rIns="0" bIns="0" anchor="t">
            <a:normAutofit/>
          </a:bodyPr>
          <a:lstStyle>
            <a:lvl1pPr marL="0" indent="0">
              <a:buNone/>
              <a:defRPr sz="1800" b="0">
                <a:solidFill>
                  <a:srgbClr val="4F98FF"/>
                </a:solidFill>
                <a:latin typeface="RR Pioneer Bold" panose="020B0803050201040103" pitchFamily="34" charset="0"/>
              </a:defRPr>
            </a:lvl1pPr>
          </a:lstStyle>
          <a:p>
            <a:r>
              <a:rPr lang="en-US"/>
              <a:t>Picture option one</a:t>
            </a: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5" y="956919"/>
            <a:ext cx="1786647" cy="955675"/>
          </a:xfrm>
          <a:prstGeom prst="rect">
            <a:avLst/>
          </a:prstGeom>
        </p:spPr>
        <p:txBody>
          <a:bodyPr>
            <a:noAutofit/>
          </a:bodyPr>
          <a:lstStyle>
            <a:lvl1pPr marL="0" indent="0" algn="l" defTabSz="514323" rtl="0" eaLnBrk="1" latinLnBrk="0" hangingPunct="1">
              <a:lnSpc>
                <a:spcPct val="90000"/>
              </a:lnSpc>
              <a:spcBef>
                <a:spcPts val="562"/>
              </a:spcBef>
              <a:buFont typeface="Arial" panose="020B0604020202020204" pitchFamily="34" charset="0"/>
              <a:buNone/>
              <a:defRPr lang="en-GB" sz="1125" kern="1200" dirty="0">
                <a:solidFill>
                  <a:srgbClr val="006DFF"/>
                </a:solidFill>
                <a:latin typeface="RR Pioneer Bold" panose="020B0803050201040103" pitchFamily="34" charset="0"/>
                <a:ea typeface="+mn-ea"/>
                <a:cs typeface="Arial" panose="020B0604020202020204" pitchFamily="34" charset="0"/>
              </a:defRPr>
            </a:lvl1pPr>
            <a:lvl2pPr indent="0" algn="l" defTabSz="514323"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2pPr>
            <a:lvl3pPr indent="0" algn="l" defTabSz="514323"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3pPr>
            <a:lvl4pPr indent="0" algn="l" defTabSz="514323"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4pPr>
            <a:lvl5pPr indent="0" algn="l" defTabSz="514323" rtl="0" eaLnBrk="1" latinLnBrk="0" hangingPunct="1">
              <a:lnSpc>
                <a:spcPct val="90000"/>
              </a:lnSpc>
              <a:buFont typeface="Arial" panose="020B0604020202020204" pitchFamily="34" charset="0"/>
              <a:buNone/>
              <a:defRPr lang="en-GB" sz="1125" kern="1200">
                <a:solidFill>
                  <a:schemeClr val="tx1"/>
                </a:solidFill>
                <a:latin typeface="Arial" panose="020B0604020202020204" pitchFamily="34" charset="0"/>
                <a:ea typeface="+mn-ea"/>
                <a:cs typeface="Arial" panose="020B0604020202020204" pitchFamily="34" charset="0"/>
              </a:defRPr>
            </a:lvl5pPr>
          </a:lstStyle>
          <a:p>
            <a:pPr marL="0" lvl="0" indent="0" algn="l" defTabSz="514323" rtl="0" eaLnBrk="1" latinLnBrk="0" hangingPunct="1">
              <a:lnSpc>
                <a:spcPct val="90000"/>
              </a:lnSpc>
              <a:spcBef>
                <a:spcPts val="562"/>
              </a:spcBef>
              <a:buFont typeface="Arial" panose="020B0604020202020204" pitchFamily="34" charset="0"/>
              <a:buNone/>
            </a:pPr>
            <a:r>
              <a:rPr lang="en-GB"/>
              <a:t>Sidebar headings are RR Pioneer bold 15pt (Cobalt)</a:t>
            </a:r>
          </a:p>
        </p:txBody>
      </p:sp>
      <p:grpSp>
        <p:nvGrpSpPr>
          <p:cNvPr id="12" name="Group 11"/>
          <p:cNvGrpSpPr/>
          <p:nvPr userDrawn="1"/>
        </p:nvGrpSpPr>
        <p:grpSpPr>
          <a:xfrm>
            <a:off x="111455" y="4719223"/>
            <a:ext cx="8959483" cy="318611"/>
            <a:chOff x="111454" y="4719221"/>
            <a:chExt cx="8959483" cy="318611"/>
          </a:xfrm>
        </p:grpSpPr>
        <p:pic>
          <p:nvPicPr>
            <p:cNvPr id="13" name="Picture 12"/>
            <p:cNvPicPr/>
            <p:nvPr userDrawn="1"/>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41637" y="4719221"/>
              <a:ext cx="5829300" cy="316230"/>
            </a:xfrm>
            <a:prstGeom prst="rect">
              <a:avLst/>
            </a:prstGeom>
          </p:spPr>
        </p:pic>
        <p:pic>
          <p:nvPicPr>
            <p:cNvPr id="14" name="Picture 13"/>
            <p:cNvPicPr/>
            <p:nvPr userDrawn="1"/>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b="-902"/>
            <a:stretch/>
          </p:blipFill>
          <p:spPr>
            <a:xfrm>
              <a:off x="111454" y="4721602"/>
              <a:ext cx="4249409" cy="316230"/>
            </a:xfrm>
            <a:prstGeom prst="rect">
              <a:avLst/>
            </a:prstGeom>
          </p:spPr>
        </p:pic>
      </p:grpSp>
      <p:sp>
        <p:nvSpPr>
          <p:cNvPr id="3" name="TextBox 2"/>
          <p:cNvSpPr txBox="1"/>
          <p:nvPr userDrawn="1">
            <p:custDataLst>
              <p:tags r:id="rId1"/>
            </p:custDataLst>
          </p:nvPr>
        </p:nvSpPr>
        <p:spPr>
          <a:xfrm>
            <a:off x="127001" y="127002"/>
            <a:ext cx="8890000" cy="246221"/>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514323" rtl="0" eaLnBrk="1" latinLnBrk="0" hangingPunct="1">
              <a:buNone/>
            </a:pPr>
            <a:r>
              <a:rPr lang="en-GB" sz="750" b="0" i="0" u="none">
                <a:solidFill>
                  <a:srgbClr val="000000"/>
                </a:solidFill>
                <a:latin typeface="RR Pioneer"/>
              </a:rPr>
              <a:t> </a:t>
            </a:r>
          </a:p>
        </p:txBody>
      </p:sp>
      <p:sp>
        <p:nvSpPr>
          <p:cNvPr id="4" name="TextBox 3"/>
          <p:cNvSpPr txBox="1"/>
          <p:nvPr userDrawn="1">
            <p:custDataLst>
              <p:tags r:id="rId2"/>
            </p:custDataLst>
          </p:nvPr>
        </p:nvSpPr>
        <p:spPr>
          <a:xfrm>
            <a:off x="127001" y="4770281"/>
            <a:ext cx="8890000" cy="246221"/>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514323" rtl="0" eaLnBrk="1" latinLnBrk="0" hangingPunct="1">
              <a:buNone/>
            </a:pPr>
            <a:r>
              <a:rPr lang="en-GB" sz="750" b="0" i="0" u="none">
                <a:solidFill>
                  <a:srgbClr val="000000"/>
                </a:solidFill>
                <a:latin typeface="RR Pioneer"/>
              </a:rPr>
              <a:t> </a:t>
            </a:r>
          </a:p>
        </p:txBody>
      </p:sp>
      <p:pic>
        <p:nvPicPr>
          <p:cNvPr id="16" name="Picture 15">
            <a:extLst>
              <a:ext uri="{FF2B5EF4-FFF2-40B4-BE49-F238E27FC236}">
                <a16:creationId xmlns:a16="http://schemas.microsoft.com/office/drawing/2014/main" id="{29EDA526-0F19-B84E-97D5-3FDD2889000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46178" y="4172069"/>
            <a:ext cx="1820545" cy="443865"/>
          </a:xfrm>
          <a:prstGeom prst="rect">
            <a:avLst/>
          </a:prstGeom>
        </p:spPr>
      </p:pic>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750">
                <a:solidFill>
                  <a:srgbClr val="666666"/>
                </a:solidFill>
              </a:defRPr>
            </a:lvl1pPr>
          </a:lstStyle>
          <a:p>
            <a:pPr lvl="0"/>
            <a:r>
              <a:rPr lang="en-US"/>
              <a:t>RR pioneer 10</a:t>
            </a:r>
          </a:p>
        </p:txBody>
      </p:sp>
      <p:sp>
        <p:nvSpPr>
          <p:cNvPr id="18" name="Footer Placeholder 4">
            <a:extLst>
              <a:ext uri="{FF2B5EF4-FFF2-40B4-BE49-F238E27FC236}">
                <a16:creationId xmlns:a16="http://schemas.microsoft.com/office/drawing/2014/main" id="{ABD1E8E5-09D9-A94A-A9BB-6C22E1D2267D}"/>
              </a:ext>
            </a:extLst>
          </p:cNvPr>
          <p:cNvSpPr>
            <a:spLocks noGrp="1"/>
          </p:cNvSpPr>
          <p:nvPr>
            <p:ph type="ftr" sz="quarter" idx="43"/>
          </p:nvPr>
        </p:nvSpPr>
        <p:spPr>
          <a:xfrm>
            <a:off x="400416" y="4685744"/>
            <a:ext cx="1778656" cy="288000"/>
          </a:xfrm>
          <a:prstGeom prst="rect">
            <a:avLst/>
          </a:prstGeom>
        </p:spPr>
        <p:txBody>
          <a:bodyPr/>
          <a:lstStyle>
            <a:lvl1pPr>
              <a:defRPr sz="525">
                <a:solidFill>
                  <a:schemeClr val="bg1"/>
                </a:solidFill>
              </a:defRPr>
            </a:lvl1pPr>
          </a:lstStyle>
          <a:p>
            <a:r>
              <a:rPr lang="en-GB"/>
              <a:t>Private | © 2021 Rolls-Royce SMR | Not Subject to Export Control </a:t>
            </a:r>
          </a:p>
        </p:txBody>
      </p:sp>
      <p:sp>
        <p:nvSpPr>
          <p:cNvPr id="43" name="Text Placeholder 25">
            <a:extLst>
              <a:ext uri="{FF2B5EF4-FFF2-40B4-BE49-F238E27FC236}">
                <a16:creationId xmlns:a16="http://schemas.microsoft.com/office/drawing/2014/main" id="{9A1CA62C-0369-2D49-B9A0-84A23A63DF9E}"/>
              </a:ext>
            </a:extLst>
          </p:cNvPr>
          <p:cNvSpPr>
            <a:spLocks noGrp="1"/>
          </p:cNvSpPr>
          <p:nvPr>
            <p:ph type="body" sz="quarter" idx="44" hasCustomPrompt="1"/>
          </p:nvPr>
        </p:nvSpPr>
        <p:spPr>
          <a:xfrm>
            <a:off x="2414976" y="642025"/>
            <a:ext cx="2070624" cy="860400"/>
          </a:xfrm>
          <a:solidFill>
            <a:srgbClr val="10069F"/>
          </a:solidFill>
        </p:spPr>
        <p:txBody>
          <a:bodyPr lIns="144000" rIns="144000" anchor="ctr"/>
          <a:lstStyle>
            <a:lvl1pPr marL="0" indent="0">
              <a:buNone/>
              <a:defRPr>
                <a:solidFill>
                  <a:schemeClr val="tx1"/>
                </a:solidFill>
                <a:latin typeface="+mj-lt"/>
              </a:defRPr>
            </a:lvl1pPr>
          </a:lstStyle>
          <a:p>
            <a:pPr lvl="0"/>
            <a:r>
              <a:rPr lang="en-US"/>
              <a:t>Title of box</a:t>
            </a:r>
          </a:p>
        </p:txBody>
      </p:sp>
      <p:sp>
        <p:nvSpPr>
          <p:cNvPr id="44" name="Text Placeholder 25">
            <a:extLst>
              <a:ext uri="{FF2B5EF4-FFF2-40B4-BE49-F238E27FC236}">
                <a16:creationId xmlns:a16="http://schemas.microsoft.com/office/drawing/2014/main" id="{33502DF8-F503-6F47-89A6-1C3E7D45FA80}"/>
              </a:ext>
            </a:extLst>
          </p:cNvPr>
          <p:cNvSpPr>
            <a:spLocks noGrp="1"/>
          </p:cNvSpPr>
          <p:nvPr>
            <p:ph type="body" sz="quarter" idx="45" hasCustomPrompt="1"/>
          </p:nvPr>
        </p:nvSpPr>
        <p:spPr>
          <a:xfrm>
            <a:off x="4646896" y="651753"/>
            <a:ext cx="2070624" cy="860400"/>
          </a:xfrm>
          <a:solidFill>
            <a:srgbClr val="006DFF"/>
          </a:solidFill>
        </p:spPr>
        <p:txBody>
          <a:bodyPr lIns="144000" rIns="144000" anchor="ctr"/>
          <a:lstStyle>
            <a:lvl1pPr marL="0" marR="0" indent="0" algn="l" defTabSz="514323" rtl="0" eaLnBrk="1" fontAlgn="auto" latinLnBrk="0" hangingPunct="1">
              <a:lnSpc>
                <a:spcPct val="90000"/>
              </a:lnSpc>
              <a:spcBef>
                <a:spcPts val="562"/>
              </a:spcBef>
              <a:spcAft>
                <a:spcPts val="0"/>
              </a:spcAft>
              <a:buClrTx/>
              <a:buSzTx/>
              <a:buFont typeface="Arial" panose="020B0604020202020204" pitchFamily="34" charset="0"/>
              <a:buNone/>
              <a:tabLst/>
              <a:defRPr b="0">
                <a:solidFill>
                  <a:schemeClr val="tx1"/>
                </a:solidFill>
                <a:latin typeface="+mj-lt"/>
              </a:defRPr>
            </a:lvl1pPr>
          </a:lstStyle>
          <a:p>
            <a:pPr lvl="0"/>
            <a:r>
              <a:rPr lang="en-US"/>
              <a:t>Title of box</a:t>
            </a:r>
          </a:p>
        </p:txBody>
      </p:sp>
      <p:sp>
        <p:nvSpPr>
          <p:cNvPr id="45" name="Text Placeholder 25">
            <a:extLst>
              <a:ext uri="{FF2B5EF4-FFF2-40B4-BE49-F238E27FC236}">
                <a16:creationId xmlns:a16="http://schemas.microsoft.com/office/drawing/2014/main" id="{3A6CDA7B-B373-E64F-BC2A-4926AADE343E}"/>
              </a:ext>
            </a:extLst>
          </p:cNvPr>
          <p:cNvSpPr>
            <a:spLocks noGrp="1"/>
          </p:cNvSpPr>
          <p:nvPr>
            <p:ph type="body" sz="quarter" idx="46" hasCustomPrompt="1"/>
          </p:nvPr>
        </p:nvSpPr>
        <p:spPr>
          <a:xfrm>
            <a:off x="6849632" y="651753"/>
            <a:ext cx="2070624" cy="860400"/>
          </a:xfrm>
          <a:solidFill>
            <a:srgbClr val="4F98FF"/>
          </a:solidFill>
        </p:spPr>
        <p:txBody>
          <a:bodyPr lIns="144000" rIns="144000" anchor="ctr">
            <a:normAutofit/>
          </a:bodyPr>
          <a:lstStyle>
            <a:lvl1pPr marL="0" indent="0">
              <a:buNone/>
              <a:defRPr lang="en-US" sz="1050" b="0" kern="1200" dirty="0" smtClean="0">
                <a:solidFill>
                  <a:schemeClr val="tx1"/>
                </a:solidFill>
                <a:latin typeface="+mj-lt"/>
                <a:ea typeface="+mn-ea"/>
                <a:cs typeface="+mn-cs"/>
              </a:defRPr>
            </a:lvl1pPr>
          </a:lstStyle>
          <a:p>
            <a:pPr marL="128581" marR="0" lvl="0" indent="-128581" algn="l" defTabSz="514323" rtl="0" eaLnBrk="1" fontAlgn="auto" latinLnBrk="0" hangingPunct="1">
              <a:lnSpc>
                <a:spcPct val="90000"/>
              </a:lnSpc>
              <a:spcBef>
                <a:spcPts val="562"/>
              </a:spcBef>
              <a:spcAft>
                <a:spcPts val="0"/>
              </a:spcAft>
              <a:buClrTx/>
              <a:buSzTx/>
              <a:tabLst/>
            </a:pPr>
            <a:r>
              <a:rPr lang="en-US"/>
              <a:t>Title of box</a:t>
            </a:r>
          </a:p>
        </p:txBody>
      </p:sp>
      <p:sp>
        <p:nvSpPr>
          <p:cNvPr id="46" name="Picture Placeholder 29">
            <a:extLst>
              <a:ext uri="{FF2B5EF4-FFF2-40B4-BE49-F238E27FC236}">
                <a16:creationId xmlns:a16="http://schemas.microsoft.com/office/drawing/2014/main" id="{116CA033-6CD1-5447-AEBF-949B85F082C6}"/>
              </a:ext>
            </a:extLst>
          </p:cNvPr>
          <p:cNvSpPr>
            <a:spLocks noGrp="1"/>
          </p:cNvSpPr>
          <p:nvPr>
            <p:ph type="pic" sz="quarter" idx="47"/>
          </p:nvPr>
        </p:nvSpPr>
        <p:spPr>
          <a:xfrm>
            <a:off x="2415275" y="1516825"/>
            <a:ext cx="2067263" cy="1440000"/>
          </a:xfrm>
          <a:solidFill>
            <a:srgbClr val="8A8A8F"/>
          </a:solidFill>
        </p:spPr>
        <p:txBody>
          <a:bodyPr lIns="144000" tIns="108000"/>
          <a:lstStyle>
            <a:lvl1pPr marL="0" indent="0">
              <a:buNone/>
              <a:defRPr>
                <a:solidFill>
                  <a:schemeClr val="tx1"/>
                </a:solidFill>
              </a:defRPr>
            </a:lvl1pPr>
          </a:lstStyle>
          <a:p>
            <a:endParaRPr lang="en-GB"/>
          </a:p>
        </p:txBody>
      </p:sp>
      <p:sp>
        <p:nvSpPr>
          <p:cNvPr id="47" name="Picture Placeholder 29">
            <a:extLst>
              <a:ext uri="{FF2B5EF4-FFF2-40B4-BE49-F238E27FC236}">
                <a16:creationId xmlns:a16="http://schemas.microsoft.com/office/drawing/2014/main" id="{1F82FF99-36D3-364B-8FDF-C6AA938953D3}"/>
              </a:ext>
            </a:extLst>
          </p:cNvPr>
          <p:cNvSpPr>
            <a:spLocks noGrp="1"/>
          </p:cNvSpPr>
          <p:nvPr>
            <p:ph type="pic" sz="quarter" idx="48"/>
          </p:nvPr>
        </p:nvSpPr>
        <p:spPr>
          <a:xfrm>
            <a:off x="4650257" y="1526553"/>
            <a:ext cx="2067263" cy="1440000"/>
          </a:xfrm>
          <a:solidFill>
            <a:srgbClr val="8A8A8F"/>
          </a:solidFill>
        </p:spPr>
        <p:txBody>
          <a:bodyPr lIns="144000" tIns="108000"/>
          <a:lstStyle>
            <a:lvl1pPr marL="0" indent="0">
              <a:buNone/>
              <a:defRPr>
                <a:solidFill>
                  <a:schemeClr val="tx1"/>
                </a:solidFill>
              </a:defRPr>
            </a:lvl1pPr>
          </a:lstStyle>
          <a:p>
            <a:endParaRPr lang="en-GB"/>
          </a:p>
        </p:txBody>
      </p:sp>
      <p:sp>
        <p:nvSpPr>
          <p:cNvPr id="48" name="Picture Placeholder 29">
            <a:extLst>
              <a:ext uri="{FF2B5EF4-FFF2-40B4-BE49-F238E27FC236}">
                <a16:creationId xmlns:a16="http://schemas.microsoft.com/office/drawing/2014/main" id="{1F880921-2101-4143-A564-47CAB55D617B}"/>
              </a:ext>
            </a:extLst>
          </p:cNvPr>
          <p:cNvSpPr>
            <a:spLocks noGrp="1"/>
          </p:cNvSpPr>
          <p:nvPr>
            <p:ph type="pic" sz="quarter" idx="49"/>
          </p:nvPr>
        </p:nvSpPr>
        <p:spPr>
          <a:xfrm>
            <a:off x="6852994" y="1526553"/>
            <a:ext cx="2067263" cy="1440000"/>
          </a:xfrm>
          <a:solidFill>
            <a:srgbClr val="8A8A8F"/>
          </a:solidFill>
        </p:spPr>
        <p:txBody>
          <a:bodyPr lIns="144000" tIns="108000"/>
          <a:lstStyle>
            <a:lvl1pPr marL="0" indent="0">
              <a:buNone/>
              <a:defRPr>
                <a:solidFill>
                  <a:schemeClr val="tx1"/>
                </a:solidFill>
              </a:defRPr>
            </a:lvl1pPr>
          </a:lstStyle>
          <a:p>
            <a:endParaRPr lang="en-GB"/>
          </a:p>
        </p:txBody>
      </p:sp>
      <p:sp>
        <p:nvSpPr>
          <p:cNvPr id="49" name="Text Placeholder 25">
            <a:extLst>
              <a:ext uri="{FF2B5EF4-FFF2-40B4-BE49-F238E27FC236}">
                <a16:creationId xmlns:a16="http://schemas.microsoft.com/office/drawing/2014/main" id="{E09E929E-AFC0-0943-B4DB-178553AADBE8}"/>
              </a:ext>
            </a:extLst>
          </p:cNvPr>
          <p:cNvSpPr>
            <a:spLocks noGrp="1"/>
          </p:cNvSpPr>
          <p:nvPr>
            <p:ph type="body" sz="quarter" idx="50" hasCustomPrompt="1"/>
          </p:nvPr>
        </p:nvSpPr>
        <p:spPr>
          <a:xfrm>
            <a:off x="2415514" y="2971225"/>
            <a:ext cx="2070624" cy="1842206"/>
          </a:xfrm>
          <a:solidFill>
            <a:srgbClr val="666666"/>
          </a:solidFill>
        </p:spPr>
        <p:txBody>
          <a:bodyPr lIns="144000" tIns="144000" rIns="144000" anchor="t">
            <a:normAutofit/>
          </a:bodyPr>
          <a:lstStyle>
            <a:lvl1pPr marL="0" indent="0">
              <a:buNone/>
              <a:defRPr lang="en-US" sz="1050" kern="1200" dirty="0">
                <a:solidFill>
                  <a:schemeClr val="tx1"/>
                </a:solidFill>
                <a:latin typeface="+mj-lt"/>
                <a:ea typeface="+mn-ea"/>
                <a:cs typeface="+mn-cs"/>
              </a:defRPr>
            </a:lvl1pPr>
          </a:lstStyle>
          <a:p>
            <a:pPr marL="128581" lvl="0" indent="-128581" algn="l" defTabSz="514323" rtl="0" eaLnBrk="1" latinLnBrk="0" hangingPunct="1">
              <a:lnSpc>
                <a:spcPct val="90000"/>
              </a:lnSpc>
              <a:spcBef>
                <a:spcPts val="562"/>
              </a:spcBef>
            </a:pPr>
            <a:r>
              <a:rPr lang="en-US"/>
              <a:t>Title of box</a:t>
            </a:r>
          </a:p>
        </p:txBody>
      </p:sp>
      <p:sp>
        <p:nvSpPr>
          <p:cNvPr id="50" name="Text Placeholder 25">
            <a:extLst>
              <a:ext uri="{FF2B5EF4-FFF2-40B4-BE49-F238E27FC236}">
                <a16:creationId xmlns:a16="http://schemas.microsoft.com/office/drawing/2014/main" id="{1697AD0C-3518-8445-B316-AFD28BB1C3D6}"/>
              </a:ext>
            </a:extLst>
          </p:cNvPr>
          <p:cNvSpPr>
            <a:spLocks noGrp="1"/>
          </p:cNvSpPr>
          <p:nvPr>
            <p:ph type="body" sz="quarter" idx="51" hasCustomPrompt="1"/>
          </p:nvPr>
        </p:nvSpPr>
        <p:spPr>
          <a:xfrm>
            <a:off x="4646896" y="2980954"/>
            <a:ext cx="2070624" cy="1842206"/>
          </a:xfrm>
          <a:solidFill>
            <a:srgbClr val="666666"/>
          </a:solidFill>
        </p:spPr>
        <p:txBody>
          <a:bodyPr lIns="144000" tIns="144000" rIns="144000" anchor="t">
            <a:normAutofit/>
          </a:bodyPr>
          <a:lstStyle>
            <a:lvl1pPr marL="0" indent="0">
              <a:buNone/>
              <a:defRPr lang="en-US" sz="1050" kern="1200" dirty="0">
                <a:solidFill>
                  <a:schemeClr val="tx1"/>
                </a:solidFill>
                <a:latin typeface="+mj-lt"/>
                <a:ea typeface="+mn-ea"/>
                <a:cs typeface="+mn-cs"/>
              </a:defRPr>
            </a:lvl1pPr>
          </a:lstStyle>
          <a:p>
            <a:pPr marL="128581" lvl="0" indent="-128581" algn="l" defTabSz="514323" rtl="0" eaLnBrk="1" latinLnBrk="0" hangingPunct="1">
              <a:lnSpc>
                <a:spcPct val="90000"/>
              </a:lnSpc>
              <a:spcBef>
                <a:spcPts val="562"/>
              </a:spcBef>
            </a:pPr>
            <a:r>
              <a:rPr lang="en-US"/>
              <a:t>Title of box</a:t>
            </a:r>
          </a:p>
        </p:txBody>
      </p:sp>
      <p:sp>
        <p:nvSpPr>
          <p:cNvPr id="51" name="Text Placeholder 25">
            <a:extLst>
              <a:ext uri="{FF2B5EF4-FFF2-40B4-BE49-F238E27FC236}">
                <a16:creationId xmlns:a16="http://schemas.microsoft.com/office/drawing/2014/main" id="{44F5FE51-5FDD-A74C-B0B1-6334ADEC18F9}"/>
              </a:ext>
            </a:extLst>
          </p:cNvPr>
          <p:cNvSpPr>
            <a:spLocks noGrp="1"/>
          </p:cNvSpPr>
          <p:nvPr>
            <p:ph type="body" sz="quarter" idx="52" hasCustomPrompt="1"/>
          </p:nvPr>
        </p:nvSpPr>
        <p:spPr>
          <a:xfrm>
            <a:off x="6849632" y="2980954"/>
            <a:ext cx="2070624" cy="1842206"/>
          </a:xfrm>
          <a:solidFill>
            <a:srgbClr val="666666"/>
          </a:solidFill>
        </p:spPr>
        <p:txBody>
          <a:bodyPr lIns="144000" tIns="144000" rIns="144000" anchor="t">
            <a:normAutofit/>
          </a:bodyPr>
          <a:lstStyle>
            <a:lvl1pPr marL="0" indent="0">
              <a:buNone/>
              <a:defRPr lang="en-US" sz="1050" kern="1200" dirty="0">
                <a:solidFill>
                  <a:schemeClr val="tx1"/>
                </a:solidFill>
                <a:latin typeface="+mj-lt"/>
                <a:ea typeface="+mn-ea"/>
                <a:cs typeface="+mn-cs"/>
              </a:defRPr>
            </a:lvl1pPr>
          </a:lstStyle>
          <a:p>
            <a:pPr marL="128581" lvl="0" indent="-128581" algn="l" defTabSz="514323" rtl="0" eaLnBrk="1" latinLnBrk="0" hangingPunct="1">
              <a:lnSpc>
                <a:spcPct val="90000"/>
              </a:lnSpc>
              <a:spcBef>
                <a:spcPts val="562"/>
              </a:spcBef>
            </a:pPr>
            <a:r>
              <a:rPr lang="en-US"/>
              <a:t>Title of box</a:t>
            </a:r>
          </a:p>
        </p:txBody>
      </p:sp>
      <p:pic>
        <p:nvPicPr>
          <p:cNvPr id="23" name="Picture 22">
            <a:extLst>
              <a:ext uri="{FF2B5EF4-FFF2-40B4-BE49-F238E27FC236}">
                <a16:creationId xmlns:a16="http://schemas.microsoft.com/office/drawing/2014/main" id="{A9A15D1C-7994-4E92-8BCD-4BDCE37EFDF3}"/>
              </a:ext>
            </a:extLst>
          </p:cNvPr>
          <p:cNvPicPr>
            <a:picLocks noChangeAspect="1"/>
          </p:cNvPicPr>
          <p:nvPr userDrawn="1"/>
        </p:nvPicPr>
        <p:blipFill>
          <a:blip r:embed="rId7" cstate="screen">
            <a:alphaModFix/>
            <a:extLst>
              <a:ext uri="{28A0092B-C50C-407E-A947-70E740481C1C}">
                <a14:useLocalDpi xmlns:a14="http://schemas.microsoft.com/office/drawing/2010/main"/>
              </a:ext>
            </a:extLst>
          </a:blip>
          <a:srcRect/>
          <a:stretch/>
        </p:blipFill>
        <p:spPr>
          <a:xfrm>
            <a:off x="105773" y="105527"/>
            <a:ext cx="1123200" cy="702000"/>
          </a:xfrm>
          <a:prstGeom prst="rect">
            <a:avLst/>
          </a:prstGeom>
        </p:spPr>
      </p:pic>
    </p:spTree>
    <p:extLst>
      <p:ext uri="{BB962C8B-B14F-4D97-AF65-F5344CB8AC3E}">
        <p14:creationId xmlns:p14="http://schemas.microsoft.com/office/powerpoint/2010/main" val="35538318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69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0"/>
            <a:ext cx="6869102" cy="5143500"/>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5" y="956919"/>
            <a:ext cx="1786647" cy="955675"/>
          </a:xfrm>
          <a:prstGeom prst="rect">
            <a:avLst/>
          </a:prstGeom>
        </p:spPr>
        <p:txBody>
          <a:bodyPr>
            <a:noAutofit/>
          </a:bodyPr>
          <a:lstStyle>
            <a:lvl1pPr marL="0" indent="0" algn="l" defTabSz="514323" rtl="0" eaLnBrk="1" latinLnBrk="0" hangingPunct="1">
              <a:lnSpc>
                <a:spcPct val="90000"/>
              </a:lnSpc>
              <a:spcBef>
                <a:spcPts val="562"/>
              </a:spcBef>
              <a:buFont typeface="Arial" panose="020B0604020202020204" pitchFamily="34" charset="0"/>
              <a:buNone/>
              <a:defRPr lang="en-GB" sz="1125" kern="1200" dirty="0">
                <a:solidFill>
                  <a:srgbClr val="006DFF"/>
                </a:solidFill>
                <a:latin typeface="RR Pioneer Bold" panose="020B0803050201040103" pitchFamily="34" charset="0"/>
                <a:ea typeface="+mn-ea"/>
                <a:cs typeface="Arial" panose="020B0604020202020204" pitchFamily="34" charset="0"/>
              </a:defRPr>
            </a:lvl1pPr>
            <a:lvl2pPr indent="0" algn="l" defTabSz="514323"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2pPr>
            <a:lvl3pPr indent="0" algn="l" defTabSz="514323"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3pPr>
            <a:lvl4pPr indent="0" algn="l" defTabSz="514323"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4pPr>
            <a:lvl5pPr indent="0" algn="l" defTabSz="514323" rtl="0" eaLnBrk="1" latinLnBrk="0" hangingPunct="1">
              <a:lnSpc>
                <a:spcPct val="90000"/>
              </a:lnSpc>
              <a:buFont typeface="Arial" panose="020B0604020202020204" pitchFamily="34" charset="0"/>
              <a:buNone/>
              <a:defRPr lang="en-GB" sz="1125" kern="1200">
                <a:solidFill>
                  <a:schemeClr val="tx1"/>
                </a:solidFill>
                <a:latin typeface="Arial" panose="020B0604020202020204" pitchFamily="34" charset="0"/>
                <a:ea typeface="+mn-ea"/>
                <a:cs typeface="Arial" panose="020B0604020202020204" pitchFamily="34" charset="0"/>
              </a:defRPr>
            </a:lvl5pPr>
          </a:lstStyle>
          <a:p>
            <a:pPr marL="0" lvl="0" indent="0" algn="l" defTabSz="514323" rtl="0" eaLnBrk="1" latinLnBrk="0" hangingPunct="1">
              <a:lnSpc>
                <a:spcPct val="90000"/>
              </a:lnSpc>
              <a:spcBef>
                <a:spcPts val="562"/>
              </a:spcBef>
              <a:buFont typeface="Arial" panose="020B0604020202020204" pitchFamily="34" charset="0"/>
              <a:buNone/>
            </a:pPr>
            <a:r>
              <a:rPr lang="en-GB"/>
              <a:t>Sidebar headings are RR Pioneer bold 15pt (Cobalt)</a:t>
            </a:r>
          </a:p>
        </p:txBody>
      </p:sp>
      <p:grpSp>
        <p:nvGrpSpPr>
          <p:cNvPr id="12" name="Group 11"/>
          <p:cNvGrpSpPr/>
          <p:nvPr userDrawn="1"/>
        </p:nvGrpSpPr>
        <p:grpSpPr>
          <a:xfrm>
            <a:off x="111455" y="4719223"/>
            <a:ext cx="8959483" cy="318611"/>
            <a:chOff x="111454" y="4719221"/>
            <a:chExt cx="8959483" cy="318611"/>
          </a:xfrm>
        </p:grpSpPr>
        <p:pic>
          <p:nvPicPr>
            <p:cNvPr id="13" name="Picture 12"/>
            <p:cNvPicPr/>
            <p:nvPr userDrawn="1"/>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41637" y="4719221"/>
              <a:ext cx="5829300" cy="316230"/>
            </a:xfrm>
            <a:prstGeom prst="rect">
              <a:avLst/>
            </a:prstGeom>
          </p:spPr>
        </p:pic>
        <p:pic>
          <p:nvPicPr>
            <p:cNvPr id="14" name="Picture 13"/>
            <p:cNvPicPr/>
            <p:nvPr userDrawn="1"/>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b="-902"/>
            <a:stretch/>
          </p:blipFill>
          <p:spPr>
            <a:xfrm>
              <a:off x="111454" y="4721602"/>
              <a:ext cx="4249409" cy="316230"/>
            </a:xfrm>
            <a:prstGeom prst="rect">
              <a:avLst/>
            </a:prstGeom>
          </p:spPr>
        </p:pic>
      </p:grpSp>
      <p:sp>
        <p:nvSpPr>
          <p:cNvPr id="3" name="TextBox 2"/>
          <p:cNvSpPr txBox="1"/>
          <p:nvPr userDrawn="1">
            <p:custDataLst>
              <p:tags r:id="rId1"/>
            </p:custDataLst>
          </p:nvPr>
        </p:nvSpPr>
        <p:spPr>
          <a:xfrm>
            <a:off x="127001" y="127002"/>
            <a:ext cx="8890000" cy="246221"/>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514323" rtl="0" eaLnBrk="1" latinLnBrk="0" hangingPunct="1">
              <a:buNone/>
            </a:pPr>
            <a:r>
              <a:rPr lang="en-GB" sz="750" b="0" i="0" u="none">
                <a:solidFill>
                  <a:srgbClr val="000000"/>
                </a:solidFill>
                <a:latin typeface="RR Pioneer"/>
              </a:rPr>
              <a:t> </a:t>
            </a:r>
          </a:p>
        </p:txBody>
      </p:sp>
      <p:sp>
        <p:nvSpPr>
          <p:cNvPr id="4" name="TextBox 3"/>
          <p:cNvSpPr txBox="1"/>
          <p:nvPr userDrawn="1">
            <p:custDataLst>
              <p:tags r:id="rId2"/>
            </p:custDataLst>
          </p:nvPr>
        </p:nvSpPr>
        <p:spPr>
          <a:xfrm>
            <a:off x="127001" y="4770281"/>
            <a:ext cx="8890000" cy="246221"/>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514323" rtl="0" eaLnBrk="1" latinLnBrk="0" hangingPunct="1">
              <a:buNone/>
            </a:pPr>
            <a:r>
              <a:rPr lang="en-GB" sz="750" b="0" i="0" u="none">
                <a:solidFill>
                  <a:srgbClr val="000000"/>
                </a:solidFill>
                <a:latin typeface="RR Pioneer"/>
              </a:rPr>
              <a:t> </a:t>
            </a:r>
          </a:p>
        </p:txBody>
      </p:sp>
      <p:pic>
        <p:nvPicPr>
          <p:cNvPr id="16" name="Picture 15">
            <a:extLst>
              <a:ext uri="{FF2B5EF4-FFF2-40B4-BE49-F238E27FC236}">
                <a16:creationId xmlns:a16="http://schemas.microsoft.com/office/drawing/2014/main" id="{29EDA526-0F19-B84E-97D5-3FDD2889000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46178" y="4172069"/>
            <a:ext cx="1820545" cy="443865"/>
          </a:xfrm>
          <a:prstGeom prst="rect">
            <a:avLst/>
          </a:prstGeom>
        </p:spPr>
      </p:pic>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750">
                <a:solidFill>
                  <a:srgbClr val="666666"/>
                </a:solidFill>
              </a:defRPr>
            </a:lvl1pPr>
          </a:lstStyle>
          <a:p>
            <a:pPr lvl="0"/>
            <a:r>
              <a:rPr lang="en-US"/>
              <a:t>RR pioneer 10</a:t>
            </a:r>
          </a:p>
        </p:txBody>
      </p:sp>
      <p:sp>
        <p:nvSpPr>
          <p:cNvPr id="18" name="Footer Placeholder 4">
            <a:extLst>
              <a:ext uri="{FF2B5EF4-FFF2-40B4-BE49-F238E27FC236}">
                <a16:creationId xmlns:a16="http://schemas.microsoft.com/office/drawing/2014/main" id="{ABD1E8E5-09D9-A94A-A9BB-6C22E1D2267D}"/>
              </a:ext>
            </a:extLst>
          </p:cNvPr>
          <p:cNvSpPr>
            <a:spLocks noGrp="1"/>
          </p:cNvSpPr>
          <p:nvPr>
            <p:ph type="ftr" sz="quarter" idx="43"/>
          </p:nvPr>
        </p:nvSpPr>
        <p:spPr>
          <a:xfrm>
            <a:off x="400416" y="4685744"/>
            <a:ext cx="1778656" cy="288000"/>
          </a:xfrm>
          <a:prstGeom prst="rect">
            <a:avLst/>
          </a:prstGeom>
        </p:spPr>
        <p:txBody>
          <a:bodyPr/>
          <a:lstStyle>
            <a:lvl1pPr>
              <a:defRPr sz="525">
                <a:solidFill>
                  <a:schemeClr val="bg1"/>
                </a:solidFill>
              </a:defRPr>
            </a:lvl1pPr>
          </a:lstStyle>
          <a:p>
            <a:r>
              <a:rPr lang="en-GB"/>
              <a:t>Private | © 2021 Rolls-Royce SMR | Not Subject to Export Control </a:t>
            </a:r>
          </a:p>
        </p:txBody>
      </p:sp>
      <p:sp>
        <p:nvSpPr>
          <p:cNvPr id="23" name="Picture Placeholder 29">
            <a:extLst>
              <a:ext uri="{FF2B5EF4-FFF2-40B4-BE49-F238E27FC236}">
                <a16:creationId xmlns:a16="http://schemas.microsoft.com/office/drawing/2014/main" id="{519E83AA-B12B-2940-9A51-A8254B84DE78}"/>
              </a:ext>
            </a:extLst>
          </p:cNvPr>
          <p:cNvSpPr>
            <a:spLocks noGrp="1"/>
          </p:cNvSpPr>
          <p:nvPr>
            <p:ph type="pic" sz="quarter" idx="46"/>
          </p:nvPr>
        </p:nvSpPr>
        <p:spPr>
          <a:xfrm>
            <a:off x="4492800" y="0"/>
            <a:ext cx="4651200" cy="1638000"/>
          </a:xfrm>
          <a:solidFill>
            <a:srgbClr val="8A8A8F"/>
          </a:solidFill>
        </p:spPr>
        <p:txBody>
          <a:bodyPr lIns="36000" tIns="36000" rIns="36000" bIns="36000" anchor="ctr"/>
          <a:lstStyle>
            <a:lvl1pPr marL="0" indent="0" algn="ctr">
              <a:buNone/>
              <a:defRPr>
                <a:solidFill>
                  <a:schemeClr val="tx1"/>
                </a:solidFill>
              </a:defRPr>
            </a:lvl1pPr>
          </a:lstStyle>
          <a:p>
            <a:endParaRPr lang="en-GB"/>
          </a:p>
        </p:txBody>
      </p:sp>
      <p:sp>
        <p:nvSpPr>
          <p:cNvPr id="24" name="Text Placeholder 25">
            <a:extLst>
              <a:ext uri="{FF2B5EF4-FFF2-40B4-BE49-F238E27FC236}">
                <a16:creationId xmlns:a16="http://schemas.microsoft.com/office/drawing/2014/main" id="{DDA66391-0C14-1146-843C-5446B3078A8E}"/>
              </a:ext>
            </a:extLst>
          </p:cNvPr>
          <p:cNvSpPr>
            <a:spLocks noGrp="1"/>
          </p:cNvSpPr>
          <p:nvPr>
            <p:ph type="body" sz="quarter" idx="47" hasCustomPrompt="1"/>
          </p:nvPr>
        </p:nvSpPr>
        <p:spPr>
          <a:xfrm>
            <a:off x="2268000" y="0"/>
            <a:ext cx="2217600" cy="1638000"/>
          </a:xfrm>
          <a:solidFill>
            <a:srgbClr val="10069F"/>
          </a:solidFill>
        </p:spPr>
        <p:txBody>
          <a:bodyPr lIns="36000" tIns="36000" rIns="36000" bIns="36000" anchor="ctr" anchorCtr="0"/>
          <a:lstStyle>
            <a:lvl1pPr marL="0" indent="0" algn="ctr">
              <a:buNone/>
              <a:defRPr>
                <a:solidFill>
                  <a:schemeClr val="tx1"/>
                </a:solidFill>
                <a:latin typeface="+mj-lt"/>
              </a:defRPr>
            </a:lvl1pPr>
          </a:lstStyle>
          <a:p>
            <a:pPr lvl="0"/>
            <a:r>
              <a:rPr lang="en-US"/>
              <a:t>Text</a:t>
            </a:r>
          </a:p>
        </p:txBody>
      </p:sp>
      <p:sp>
        <p:nvSpPr>
          <p:cNvPr id="25" name="Picture Placeholder 29">
            <a:extLst>
              <a:ext uri="{FF2B5EF4-FFF2-40B4-BE49-F238E27FC236}">
                <a16:creationId xmlns:a16="http://schemas.microsoft.com/office/drawing/2014/main" id="{A1FEDD39-59B7-FE40-B7AF-85714EF47A7B}"/>
              </a:ext>
            </a:extLst>
          </p:cNvPr>
          <p:cNvSpPr>
            <a:spLocks noGrp="1"/>
          </p:cNvSpPr>
          <p:nvPr>
            <p:ph type="pic" sz="quarter" idx="48"/>
          </p:nvPr>
        </p:nvSpPr>
        <p:spPr>
          <a:xfrm>
            <a:off x="4492800" y="3505500"/>
            <a:ext cx="4651200" cy="1638000"/>
          </a:xfrm>
          <a:solidFill>
            <a:srgbClr val="8A8A8F"/>
          </a:solidFill>
        </p:spPr>
        <p:txBody>
          <a:bodyPr lIns="36000" tIns="36000" rIns="36000" bIns="36000" anchor="ctr"/>
          <a:lstStyle>
            <a:lvl1pPr marL="0" indent="0" algn="ctr">
              <a:buNone/>
              <a:defRPr>
                <a:solidFill>
                  <a:schemeClr val="tx1"/>
                </a:solidFill>
              </a:defRPr>
            </a:lvl1pPr>
          </a:lstStyle>
          <a:p>
            <a:endParaRPr lang="en-GB"/>
          </a:p>
        </p:txBody>
      </p:sp>
      <p:sp>
        <p:nvSpPr>
          <p:cNvPr id="26" name="Picture Placeholder 29">
            <a:extLst>
              <a:ext uri="{FF2B5EF4-FFF2-40B4-BE49-F238E27FC236}">
                <a16:creationId xmlns:a16="http://schemas.microsoft.com/office/drawing/2014/main" id="{AE33FB55-B16D-1543-A096-399BD9150DDD}"/>
              </a:ext>
            </a:extLst>
          </p:cNvPr>
          <p:cNvSpPr>
            <a:spLocks noGrp="1"/>
          </p:cNvSpPr>
          <p:nvPr>
            <p:ph type="pic" sz="quarter" idx="49"/>
          </p:nvPr>
        </p:nvSpPr>
        <p:spPr>
          <a:xfrm>
            <a:off x="2268000" y="1752750"/>
            <a:ext cx="4651200" cy="1638000"/>
          </a:xfrm>
          <a:solidFill>
            <a:srgbClr val="8A8A8F"/>
          </a:solidFill>
        </p:spPr>
        <p:txBody>
          <a:bodyPr lIns="36000" tIns="36000" rIns="36000" bIns="36000" anchor="ctr"/>
          <a:lstStyle>
            <a:lvl1pPr marL="0" indent="0" algn="ctr">
              <a:buNone/>
              <a:defRPr>
                <a:solidFill>
                  <a:schemeClr val="tx1"/>
                </a:solidFill>
              </a:defRPr>
            </a:lvl1pPr>
          </a:lstStyle>
          <a:p>
            <a:endParaRPr lang="en-GB"/>
          </a:p>
        </p:txBody>
      </p:sp>
      <p:sp>
        <p:nvSpPr>
          <p:cNvPr id="27" name="Text Placeholder 25">
            <a:extLst>
              <a:ext uri="{FF2B5EF4-FFF2-40B4-BE49-F238E27FC236}">
                <a16:creationId xmlns:a16="http://schemas.microsoft.com/office/drawing/2014/main" id="{21BB8569-AFD3-D444-A33E-0F05E908A52B}"/>
              </a:ext>
            </a:extLst>
          </p:cNvPr>
          <p:cNvSpPr>
            <a:spLocks noGrp="1"/>
          </p:cNvSpPr>
          <p:nvPr>
            <p:ph type="body" sz="quarter" idx="50" hasCustomPrompt="1"/>
          </p:nvPr>
        </p:nvSpPr>
        <p:spPr>
          <a:xfrm>
            <a:off x="6926400" y="1752750"/>
            <a:ext cx="2217600" cy="1638000"/>
          </a:xfrm>
          <a:solidFill>
            <a:srgbClr val="006DFF"/>
          </a:solidFill>
        </p:spPr>
        <p:txBody>
          <a:bodyPr lIns="36000" tIns="36000" rIns="36000" bIns="36000" anchor="ctr" anchorCtr="0"/>
          <a:lstStyle>
            <a:lvl1pPr marL="0" indent="0" algn="ctr">
              <a:buNone/>
              <a:defRPr>
                <a:solidFill>
                  <a:schemeClr val="tx1"/>
                </a:solidFill>
                <a:latin typeface="+mj-lt"/>
              </a:defRPr>
            </a:lvl1pPr>
          </a:lstStyle>
          <a:p>
            <a:pPr lvl="0"/>
            <a:r>
              <a:rPr lang="en-US"/>
              <a:t>Text</a:t>
            </a:r>
          </a:p>
        </p:txBody>
      </p:sp>
      <p:sp>
        <p:nvSpPr>
          <p:cNvPr id="28" name="Text Placeholder 25">
            <a:extLst>
              <a:ext uri="{FF2B5EF4-FFF2-40B4-BE49-F238E27FC236}">
                <a16:creationId xmlns:a16="http://schemas.microsoft.com/office/drawing/2014/main" id="{DE3E031A-9B5D-3040-BDEA-1A6630012413}"/>
              </a:ext>
            </a:extLst>
          </p:cNvPr>
          <p:cNvSpPr>
            <a:spLocks noGrp="1"/>
          </p:cNvSpPr>
          <p:nvPr>
            <p:ph type="body" sz="quarter" idx="51" hasCustomPrompt="1"/>
          </p:nvPr>
        </p:nvSpPr>
        <p:spPr>
          <a:xfrm>
            <a:off x="2268000" y="3505500"/>
            <a:ext cx="2217600" cy="1638000"/>
          </a:xfrm>
          <a:solidFill>
            <a:srgbClr val="4F98FF"/>
          </a:solidFill>
        </p:spPr>
        <p:txBody>
          <a:bodyPr lIns="36000" tIns="36000" rIns="36000" bIns="36000" anchor="ctr" anchorCtr="0"/>
          <a:lstStyle>
            <a:lvl1pPr marL="0" indent="0" algn="ctr">
              <a:buNone/>
              <a:defRPr>
                <a:solidFill>
                  <a:schemeClr val="tx1"/>
                </a:solidFill>
                <a:latin typeface="+mj-lt"/>
              </a:defRPr>
            </a:lvl1pPr>
          </a:lstStyle>
          <a:p>
            <a:pPr lvl="0"/>
            <a:r>
              <a:rPr lang="en-US"/>
              <a:t>Text</a:t>
            </a:r>
          </a:p>
        </p:txBody>
      </p:sp>
      <p:pic>
        <p:nvPicPr>
          <p:cNvPr id="19" name="Picture 18">
            <a:extLst>
              <a:ext uri="{FF2B5EF4-FFF2-40B4-BE49-F238E27FC236}">
                <a16:creationId xmlns:a16="http://schemas.microsoft.com/office/drawing/2014/main" id="{40FBA872-F253-4D2A-898F-003D26D2C8A6}"/>
              </a:ext>
            </a:extLst>
          </p:cNvPr>
          <p:cNvPicPr>
            <a:picLocks noChangeAspect="1"/>
          </p:cNvPicPr>
          <p:nvPr userDrawn="1"/>
        </p:nvPicPr>
        <p:blipFill>
          <a:blip r:embed="rId7" cstate="screen">
            <a:alphaModFix/>
            <a:extLst>
              <a:ext uri="{28A0092B-C50C-407E-A947-70E740481C1C}">
                <a14:useLocalDpi xmlns:a14="http://schemas.microsoft.com/office/drawing/2010/main"/>
              </a:ext>
            </a:extLst>
          </a:blip>
          <a:srcRect/>
          <a:stretch/>
        </p:blipFill>
        <p:spPr>
          <a:xfrm>
            <a:off x="105773" y="105527"/>
            <a:ext cx="1123200" cy="702000"/>
          </a:xfrm>
          <a:prstGeom prst="rect">
            <a:avLst/>
          </a:prstGeom>
        </p:spPr>
      </p:pic>
    </p:spTree>
    <p:extLst>
      <p:ext uri="{BB962C8B-B14F-4D97-AF65-F5344CB8AC3E}">
        <p14:creationId xmlns:p14="http://schemas.microsoft.com/office/powerpoint/2010/main" val="398441021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userDrawn="1">
  <p:cSld name="8_Top 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28B0C4-8B96-4907-AAD9-1622E0A5F7A0}"/>
              </a:ext>
            </a:extLst>
          </p:cNvPr>
          <p:cNvSpPr/>
          <p:nvPr userDrawn="1"/>
        </p:nvSpPr>
        <p:spPr>
          <a:xfrm>
            <a:off x="1" y="1095376"/>
            <a:ext cx="9144000" cy="4048125"/>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RR Pioneer" panose="020B0503050201040103" pitchFamily="34" charset="0"/>
            </a:endParaRPr>
          </a:p>
        </p:txBody>
      </p:sp>
      <p:sp>
        <p:nvSpPr>
          <p:cNvPr id="2" name="Title 1">
            <a:extLst>
              <a:ext uri="{FF2B5EF4-FFF2-40B4-BE49-F238E27FC236}">
                <a16:creationId xmlns:a16="http://schemas.microsoft.com/office/drawing/2014/main" id="{C14893E9-962D-47ED-A753-018A738F7580}"/>
              </a:ext>
            </a:extLst>
          </p:cNvPr>
          <p:cNvSpPr>
            <a:spLocks noGrp="1"/>
          </p:cNvSpPr>
          <p:nvPr>
            <p:ph type="title"/>
          </p:nvPr>
        </p:nvSpPr>
        <p:spPr>
          <a:xfrm>
            <a:off x="1485900" y="236413"/>
            <a:ext cx="7334250" cy="516824"/>
          </a:xfrm>
        </p:spPr>
        <p:txBody>
          <a:bodyPr anchor="ctr"/>
          <a:lstStyle>
            <a:lvl1pPr>
              <a:defRPr>
                <a:solidFill>
                  <a:srgbClr val="006DFF"/>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A405510C-38D1-4CE9-BD30-D08F610D7632}"/>
              </a:ext>
            </a:extLst>
          </p:cNvPr>
          <p:cNvSpPr>
            <a:spLocks noGrp="1"/>
          </p:cNvSpPr>
          <p:nvPr>
            <p:ph type="dt" sz="half" idx="10"/>
          </p:nvPr>
        </p:nvSpPr>
        <p:spPr/>
        <p:txBody>
          <a:bodyPr/>
          <a:lstStyle/>
          <a:p>
            <a:endParaRPr lang="en-GB"/>
          </a:p>
        </p:txBody>
      </p:sp>
      <p:sp>
        <p:nvSpPr>
          <p:cNvPr id="6" name="Slide Number Placeholder 5">
            <a:extLst>
              <a:ext uri="{FF2B5EF4-FFF2-40B4-BE49-F238E27FC236}">
                <a16:creationId xmlns:a16="http://schemas.microsoft.com/office/drawing/2014/main" id="{399C0F82-AD3B-4A9E-808C-9D4791B362DE}"/>
              </a:ext>
            </a:extLst>
          </p:cNvPr>
          <p:cNvSpPr>
            <a:spLocks noGrp="1"/>
          </p:cNvSpPr>
          <p:nvPr>
            <p:ph type="sldNum" sz="quarter" idx="12"/>
          </p:nvPr>
        </p:nvSpPr>
        <p:spPr/>
        <p:txBody>
          <a:bodyPr/>
          <a:lstStyle/>
          <a:p>
            <a:fld id="{6F59B429-512E-4592-B480-D2818264A486}" type="slidenum">
              <a:rPr lang="en-GB" smtClean="0"/>
              <a:t>‹#›</a:t>
            </a:fld>
            <a:endParaRPr lang="en-GB"/>
          </a:p>
        </p:txBody>
      </p:sp>
      <p:sp>
        <p:nvSpPr>
          <p:cNvPr id="11" name="Rectangle 10"/>
          <p:cNvSpPr/>
          <p:nvPr userDrawn="1"/>
        </p:nvSpPr>
        <p:spPr>
          <a:xfrm>
            <a:off x="-381000" y="14312"/>
            <a:ext cx="252000" cy="252000"/>
          </a:xfrm>
          <a:prstGeom prst="rect">
            <a:avLst/>
          </a:prstGeom>
          <a:solidFill>
            <a:srgbClr val="100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 name="Rectangle 11"/>
          <p:cNvSpPr/>
          <p:nvPr userDrawn="1"/>
        </p:nvSpPr>
        <p:spPr>
          <a:xfrm>
            <a:off x="-381000" y="368520"/>
            <a:ext cx="252000" cy="252000"/>
          </a:xfrm>
          <a:prstGeom prst="rect">
            <a:avLst/>
          </a:prstGeom>
          <a:solidFill>
            <a:srgbClr val="006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7" name="Rectangle 16"/>
          <p:cNvSpPr/>
          <p:nvPr userDrawn="1"/>
        </p:nvSpPr>
        <p:spPr>
          <a:xfrm>
            <a:off x="-381000" y="722728"/>
            <a:ext cx="252000" cy="252000"/>
          </a:xfrm>
          <a:prstGeom prst="rect">
            <a:avLst/>
          </a:prstGeom>
          <a:solidFill>
            <a:srgbClr val="00B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8" name="Rectangle 17"/>
          <p:cNvSpPr/>
          <p:nvPr userDrawn="1"/>
        </p:nvSpPr>
        <p:spPr>
          <a:xfrm>
            <a:off x="-381000" y="1076936"/>
            <a:ext cx="252000" cy="252000"/>
          </a:xfrm>
          <a:prstGeom prst="rect">
            <a:avLst/>
          </a:prstGeom>
          <a:solidFill>
            <a:srgbClr val="819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 name="Rectangle 18"/>
          <p:cNvSpPr/>
          <p:nvPr userDrawn="1"/>
        </p:nvSpPr>
        <p:spPr>
          <a:xfrm>
            <a:off x="-381000" y="1431144"/>
            <a:ext cx="252000" cy="252000"/>
          </a:xfrm>
          <a:prstGeom prst="rect">
            <a:avLst/>
          </a:prstGeom>
          <a:solidFill>
            <a:srgbClr val="DB3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0" name="Rectangle 19"/>
          <p:cNvSpPr/>
          <p:nvPr userDrawn="1"/>
        </p:nvSpPr>
        <p:spPr>
          <a:xfrm>
            <a:off x="-381000" y="1785352"/>
            <a:ext cx="252000" cy="252000"/>
          </a:xfrm>
          <a:prstGeom prst="rect">
            <a:avLst/>
          </a:prstGeom>
          <a:solidFill>
            <a:srgbClr val="E21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1" name="Rectangle 20"/>
          <p:cNvSpPr/>
          <p:nvPr userDrawn="1"/>
        </p:nvSpPr>
        <p:spPr>
          <a:xfrm>
            <a:off x="-381000" y="2139560"/>
            <a:ext cx="252000" cy="252000"/>
          </a:xfrm>
          <a:prstGeom prst="rect">
            <a:avLst/>
          </a:prstGeom>
          <a:solidFill>
            <a:srgbClr val="8C2A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5" name="Picture 14" descr="A picture containing logo&#10;&#10;Description automatically generated">
            <a:extLst>
              <a:ext uri="{FF2B5EF4-FFF2-40B4-BE49-F238E27FC236}">
                <a16:creationId xmlns:a16="http://schemas.microsoft.com/office/drawing/2014/main" id="{C790F4B1-69CA-46A6-AD58-D22B4C86DC9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774" y="132662"/>
            <a:ext cx="1148278" cy="674865"/>
          </a:xfrm>
          <a:prstGeom prst="rect">
            <a:avLst/>
          </a:prstGeom>
        </p:spPr>
      </p:pic>
      <p:sp>
        <p:nvSpPr>
          <p:cNvPr id="14" name="TextBox 13">
            <a:extLst>
              <a:ext uri="{FF2B5EF4-FFF2-40B4-BE49-F238E27FC236}">
                <a16:creationId xmlns:a16="http://schemas.microsoft.com/office/drawing/2014/main" id="{EF621C38-886F-4685-A53D-CF84086844E6}"/>
              </a:ext>
            </a:extLst>
          </p:cNvPr>
          <p:cNvSpPr txBox="1"/>
          <p:nvPr userDrawn="1"/>
        </p:nvSpPr>
        <p:spPr>
          <a:xfrm>
            <a:off x="36000" y="4716001"/>
            <a:ext cx="396000" cy="215444"/>
          </a:xfrm>
          <a:prstGeom prst="rect">
            <a:avLst/>
          </a:prstGeom>
          <a:noFill/>
        </p:spPr>
        <p:txBody>
          <a:bodyPr wrap="square" rtlCol="0">
            <a:noAutofit/>
          </a:bodyPr>
          <a:lstStyle/>
          <a:p>
            <a:pPr algn="ctr"/>
            <a:fld id="{08E80C4F-F991-49D9-9709-D9215F6A9D89}" type="slidenum">
              <a:rPr lang="en-GB" sz="800" smtClean="0">
                <a:solidFill>
                  <a:srgbClr val="10069F"/>
                </a:solidFill>
                <a:latin typeface="RR Pioneer Bold" panose="020B0803050201040103" pitchFamily="34" charset="0"/>
              </a:rPr>
              <a:pPr algn="ctr"/>
              <a:t>‹#›</a:t>
            </a:fld>
            <a:endParaRPr lang="en-GB" sz="800">
              <a:solidFill>
                <a:srgbClr val="10069F"/>
              </a:solidFill>
              <a:latin typeface="RR Pioneer Bold" panose="020B0803050201040103" pitchFamily="34" charset="0"/>
            </a:endParaRPr>
          </a:p>
        </p:txBody>
      </p:sp>
    </p:spTree>
    <p:custDataLst>
      <p:tags r:id="rId1"/>
    </p:custDataLst>
    <p:extLst>
      <p:ext uri="{BB962C8B-B14F-4D97-AF65-F5344CB8AC3E}">
        <p14:creationId xmlns:p14="http://schemas.microsoft.com/office/powerpoint/2010/main" val="5818548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D6E06-8B9F-F455-54AC-85936030A4B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B9240F8E-6F20-FC66-1AB0-23B9D13513D3}"/>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92D12B0-EAB5-A7B3-6FF6-B03A0FF476C4}"/>
              </a:ext>
            </a:extLst>
          </p:cNvPr>
          <p:cNvSpPr>
            <a:spLocks noGrp="1"/>
          </p:cNvSpPr>
          <p:nvPr>
            <p:ph type="dt" sz="half" idx="10"/>
          </p:nvPr>
        </p:nvSpPr>
        <p:spPr/>
        <p:txBody>
          <a:bodyPr/>
          <a:lstStyle/>
          <a:p>
            <a:fld id="{9ED7EE5C-FFD4-4DFF-8767-960A45BA105A}" type="datetimeFigureOut">
              <a:rPr lang="en-GB" smtClean="0"/>
              <a:t>07/04/2025</a:t>
            </a:fld>
            <a:endParaRPr lang="en-GB"/>
          </a:p>
        </p:txBody>
      </p:sp>
      <p:sp>
        <p:nvSpPr>
          <p:cNvPr id="5" name="Footer Placeholder 4">
            <a:extLst>
              <a:ext uri="{FF2B5EF4-FFF2-40B4-BE49-F238E27FC236}">
                <a16:creationId xmlns:a16="http://schemas.microsoft.com/office/drawing/2014/main" id="{A6F0F377-3E0B-C70F-A612-5D1F6A64F1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597AFB-4CA1-320F-EB9E-96480D0E0E20}"/>
              </a:ext>
            </a:extLst>
          </p:cNvPr>
          <p:cNvSpPr>
            <a:spLocks noGrp="1"/>
          </p:cNvSpPr>
          <p:nvPr>
            <p:ph type="sldNum" sz="quarter" idx="12"/>
          </p:nvPr>
        </p:nvSpPr>
        <p:spPr/>
        <p:txBody>
          <a:bodyPr/>
          <a:lstStyle/>
          <a:p>
            <a:fld id="{3403FEC4-22F5-43E8-98A4-5DE5DC2D9396}" type="slidenum">
              <a:rPr lang="en-GB" smtClean="0"/>
              <a:t>‹#›</a:t>
            </a:fld>
            <a:endParaRPr lang="en-GB"/>
          </a:p>
        </p:txBody>
      </p:sp>
    </p:spTree>
    <p:extLst>
      <p:ext uri="{BB962C8B-B14F-4D97-AF65-F5344CB8AC3E}">
        <p14:creationId xmlns:p14="http://schemas.microsoft.com/office/powerpoint/2010/main" val="398330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Divider Page - Colbalt">
    <p:bg>
      <p:bgPr>
        <a:solidFill>
          <a:schemeClr val="accent2">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3273D-D190-43EA-AB9F-F4E0C3DE2AD5}"/>
              </a:ext>
            </a:extLst>
          </p:cNvPr>
          <p:cNvSpPr>
            <a:spLocks noGrp="1"/>
          </p:cNvSpPr>
          <p:nvPr>
            <p:ph type="title" hasCustomPrompt="1"/>
          </p:nvPr>
        </p:nvSpPr>
        <p:spPr>
          <a:xfrm>
            <a:off x="601200" y="932400"/>
            <a:ext cx="1803600" cy="1641600"/>
          </a:xfrm>
        </p:spPr>
        <p:txBody>
          <a:bodyPr anchor="ctr" anchorCtr="0">
            <a:noAutofit/>
          </a:bodyPr>
          <a:lstStyle>
            <a:lvl1pPr algn="r">
              <a:defRPr sz="11000">
                <a:solidFill>
                  <a:schemeClr val="tx1"/>
                </a:solidFill>
                <a:latin typeface="RR Pioneer UltraLight Condensed" panose="020B0206030201060103" pitchFamily="34" charset="0"/>
              </a:defRPr>
            </a:lvl1pPr>
          </a:lstStyle>
          <a:p>
            <a:r>
              <a:rPr lang="en-US"/>
              <a:t>XX</a:t>
            </a:r>
            <a:endParaRPr lang="en-GB"/>
          </a:p>
        </p:txBody>
      </p:sp>
      <p:sp>
        <p:nvSpPr>
          <p:cNvPr id="6" name="Slide Number Placeholder 5">
            <a:extLst>
              <a:ext uri="{FF2B5EF4-FFF2-40B4-BE49-F238E27FC236}">
                <a16:creationId xmlns:a16="http://schemas.microsoft.com/office/drawing/2014/main" id="{83787183-9305-4CC7-88E3-CD4694340E74}"/>
              </a:ext>
            </a:extLst>
          </p:cNvPr>
          <p:cNvSpPr>
            <a:spLocks noGrp="1"/>
          </p:cNvSpPr>
          <p:nvPr>
            <p:ph type="sldNum" sz="quarter" idx="12"/>
          </p:nvPr>
        </p:nvSpPr>
        <p:spPr>
          <a:xfrm>
            <a:off x="324000" y="4730400"/>
            <a:ext cx="198000" cy="234000"/>
          </a:xfrm>
          <a:prstGeom prst="rect">
            <a:avLst/>
          </a:prstGeom>
        </p:spPr>
        <p:txBody>
          <a:bodyPr vert="horz" lIns="0" tIns="0" rIns="0" bIns="0" rtlCol="0" anchor="ctr"/>
          <a:lstStyle>
            <a:defPPr>
              <a:defRPr lang="en-US"/>
            </a:defPPr>
            <a:lvl1pPr marL="0" algn="l" defTabSz="685800" rtl="0" eaLnBrk="1" latinLnBrk="0" hangingPunct="1">
              <a:defRPr sz="750" kern="1200">
                <a:solidFill>
                  <a:schemeClr val="bg2"/>
                </a:solidFill>
                <a:latin typeface="+mj-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6F59B429-512E-4592-B480-D2818264A486}" type="slidenum">
              <a:rPr lang="en-GB" smtClean="0"/>
              <a:pPr/>
              <a:t>‹#›</a:t>
            </a:fld>
            <a:endParaRPr lang="en-GB"/>
          </a:p>
        </p:txBody>
      </p:sp>
      <p:grpSp>
        <p:nvGrpSpPr>
          <p:cNvPr id="7" name="Group 6">
            <a:extLst>
              <a:ext uri="{FF2B5EF4-FFF2-40B4-BE49-F238E27FC236}">
                <a16:creationId xmlns:a16="http://schemas.microsoft.com/office/drawing/2014/main" id="{8CDE6A97-E7CD-4B8D-B45A-AAD68408E363}"/>
              </a:ext>
            </a:extLst>
          </p:cNvPr>
          <p:cNvGrpSpPr/>
          <p:nvPr userDrawn="1"/>
        </p:nvGrpSpPr>
        <p:grpSpPr>
          <a:xfrm>
            <a:off x="323850" y="233362"/>
            <a:ext cx="321261" cy="522316"/>
            <a:chOff x="-3513606" y="270529"/>
            <a:chExt cx="1671638" cy="2717801"/>
          </a:xfrm>
        </p:grpSpPr>
        <p:sp>
          <p:nvSpPr>
            <p:cNvPr id="8" name="Freeform 5">
              <a:extLst>
                <a:ext uri="{FF2B5EF4-FFF2-40B4-BE49-F238E27FC236}">
                  <a16:creationId xmlns:a16="http://schemas.microsoft.com/office/drawing/2014/main" id="{0C1B786A-3DB0-4204-B54C-3639510DA1BA}"/>
                </a:ext>
              </a:extLst>
            </p:cNvPr>
            <p:cNvSpPr>
              <a:spLocks/>
            </p:cNvSpPr>
            <p:nvPr/>
          </p:nvSpPr>
          <p:spPr bwMode="auto">
            <a:xfrm>
              <a:off x="-3499318" y="286404"/>
              <a:ext cx="1646238" cy="2689225"/>
            </a:xfrm>
            <a:custGeom>
              <a:avLst/>
              <a:gdLst>
                <a:gd name="T0" fmla="*/ 0 w 686"/>
                <a:gd name="T1" fmla="*/ 78 h 1123"/>
                <a:gd name="T2" fmla="*/ 77 w 686"/>
                <a:gd name="T3" fmla="*/ 0 h 1123"/>
                <a:gd name="T4" fmla="*/ 609 w 686"/>
                <a:gd name="T5" fmla="*/ 0 h 1123"/>
                <a:gd name="T6" fmla="*/ 686 w 686"/>
                <a:gd name="T7" fmla="*/ 78 h 1123"/>
                <a:gd name="T8" fmla="*/ 686 w 686"/>
                <a:gd name="T9" fmla="*/ 1045 h 1123"/>
                <a:gd name="T10" fmla="*/ 609 w 686"/>
                <a:gd name="T11" fmla="*/ 1123 h 1123"/>
                <a:gd name="T12" fmla="*/ 77 w 686"/>
                <a:gd name="T13" fmla="*/ 1123 h 1123"/>
                <a:gd name="T14" fmla="*/ 0 w 686"/>
                <a:gd name="T15" fmla="*/ 1045 h 1123"/>
                <a:gd name="T16" fmla="*/ 0 w 686"/>
                <a:gd name="T17" fmla="*/ 78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1123">
                  <a:moveTo>
                    <a:pt x="0" y="78"/>
                  </a:moveTo>
                  <a:cubicBezTo>
                    <a:pt x="0" y="35"/>
                    <a:pt x="34" y="0"/>
                    <a:pt x="77" y="0"/>
                  </a:cubicBezTo>
                  <a:cubicBezTo>
                    <a:pt x="609" y="0"/>
                    <a:pt x="609" y="0"/>
                    <a:pt x="609" y="0"/>
                  </a:cubicBezTo>
                  <a:cubicBezTo>
                    <a:pt x="651" y="0"/>
                    <a:pt x="686" y="35"/>
                    <a:pt x="686" y="78"/>
                  </a:cubicBezTo>
                  <a:cubicBezTo>
                    <a:pt x="686" y="1045"/>
                    <a:pt x="686" y="1045"/>
                    <a:pt x="686" y="1045"/>
                  </a:cubicBezTo>
                  <a:cubicBezTo>
                    <a:pt x="686" y="1088"/>
                    <a:pt x="651" y="1123"/>
                    <a:pt x="609" y="1123"/>
                  </a:cubicBezTo>
                  <a:cubicBezTo>
                    <a:pt x="77" y="1123"/>
                    <a:pt x="77" y="1123"/>
                    <a:pt x="77" y="1123"/>
                  </a:cubicBezTo>
                  <a:cubicBezTo>
                    <a:pt x="34" y="1123"/>
                    <a:pt x="0" y="1088"/>
                    <a:pt x="0" y="1045"/>
                  </a:cubicBezTo>
                  <a:lnTo>
                    <a:pt x="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latin typeface="RR Pioneer" panose="020B0503050201040103" pitchFamily="34" charset="0"/>
              </a:endParaRPr>
            </a:p>
          </p:txBody>
        </p:sp>
        <p:sp>
          <p:nvSpPr>
            <p:cNvPr id="9" name="Freeform 6">
              <a:extLst>
                <a:ext uri="{FF2B5EF4-FFF2-40B4-BE49-F238E27FC236}">
                  <a16:creationId xmlns:a16="http://schemas.microsoft.com/office/drawing/2014/main" id="{C6634F13-D58B-46A6-93A1-8F971957FDAE}"/>
                </a:ext>
              </a:extLst>
            </p:cNvPr>
            <p:cNvSpPr>
              <a:spLocks noEditPoints="1"/>
            </p:cNvSpPr>
            <p:nvPr/>
          </p:nvSpPr>
          <p:spPr bwMode="auto">
            <a:xfrm>
              <a:off x="-3513606" y="270529"/>
              <a:ext cx="1671638" cy="2717801"/>
            </a:xfrm>
            <a:custGeom>
              <a:avLst/>
              <a:gdLst>
                <a:gd name="T0" fmla="*/ 658 w 697"/>
                <a:gd name="T1" fmla="*/ 79 h 1134"/>
                <a:gd name="T2" fmla="*/ 658 w 697"/>
                <a:gd name="T3" fmla="*/ 200 h 1134"/>
                <a:gd name="T4" fmla="*/ 40 w 697"/>
                <a:gd name="T5" fmla="*/ 200 h 1134"/>
                <a:gd name="T6" fmla="*/ 40 w 697"/>
                <a:gd name="T7" fmla="*/ 79 h 1134"/>
                <a:gd name="T8" fmla="*/ 79 w 697"/>
                <a:gd name="T9" fmla="*/ 40 h 1134"/>
                <a:gd name="T10" fmla="*/ 619 w 697"/>
                <a:gd name="T11" fmla="*/ 40 h 1134"/>
                <a:gd name="T12" fmla="*/ 658 w 697"/>
                <a:gd name="T13" fmla="*/ 79 h 1134"/>
                <a:gd name="T14" fmla="*/ 40 w 697"/>
                <a:gd name="T15" fmla="*/ 1056 h 1134"/>
                <a:gd name="T16" fmla="*/ 79 w 697"/>
                <a:gd name="T17" fmla="*/ 1095 h 1134"/>
                <a:gd name="T18" fmla="*/ 619 w 697"/>
                <a:gd name="T19" fmla="*/ 1095 h 1134"/>
                <a:gd name="T20" fmla="*/ 658 w 697"/>
                <a:gd name="T21" fmla="*/ 1056 h 1134"/>
                <a:gd name="T22" fmla="*/ 658 w 697"/>
                <a:gd name="T23" fmla="*/ 935 h 1134"/>
                <a:gd name="T24" fmla="*/ 40 w 697"/>
                <a:gd name="T25" fmla="*/ 935 h 1134"/>
                <a:gd name="T26" fmla="*/ 40 w 697"/>
                <a:gd name="T27" fmla="*/ 1056 h 1134"/>
                <a:gd name="T28" fmla="*/ 40 w 697"/>
                <a:gd name="T29" fmla="*/ 918 h 1134"/>
                <a:gd name="T30" fmla="*/ 658 w 697"/>
                <a:gd name="T31" fmla="*/ 918 h 1134"/>
                <a:gd name="T32" fmla="*/ 658 w 697"/>
                <a:gd name="T33" fmla="*/ 217 h 1134"/>
                <a:gd name="T34" fmla="*/ 40 w 697"/>
                <a:gd name="T35" fmla="*/ 217 h 1134"/>
                <a:gd name="T36" fmla="*/ 40 w 697"/>
                <a:gd name="T37" fmla="*/ 918 h 1134"/>
                <a:gd name="T38" fmla="*/ 697 w 697"/>
                <a:gd name="T39" fmla="*/ 79 h 1134"/>
                <a:gd name="T40" fmla="*/ 697 w 697"/>
                <a:gd name="T41" fmla="*/ 1056 h 1134"/>
                <a:gd name="T42" fmla="*/ 619 w 697"/>
                <a:gd name="T43" fmla="*/ 1134 h 1134"/>
                <a:gd name="T44" fmla="*/ 79 w 697"/>
                <a:gd name="T45" fmla="*/ 1134 h 1134"/>
                <a:gd name="T46" fmla="*/ 0 w 697"/>
                <a:gd name="T47" fmla="*/ 1056 h 1134"/>
                <a:gd name="T48" fmla="*/ 0 w 697"/>
                <a:gd name="T49" fmla="*/ 79 h 1134"/>
                <a:gd name="T50" fmla="*/ 79 w 697"/>
                <a:gd name="T51" fmla="*/ 0 h 1134"/>
                <a:gd name="T52" fmla="*/ 619 w 697"/>
                <a:gd name="T53" fmla="*/ 0 h 1134"/>
                <a:gd name="T54" fmla="*/ 697 w 697"/>
                <a:gd name="T55" fmla="*/ 79 h 1134"/>
                <a:gd name="T56" fmla="*/ 675 w 697"/>
                <a:gd name="T57" fmla="*/ 79 h 1134"/>
                <a:gd name="T58" fmla="*/ 619 w 697"/>
                <a:gd name="T59" fmla="*/ 23 h 1134"/>
                <a:gd name="T60" fmla="*/ 79 w 697"/>
                <a:gd name="T61" fmla="*/ 23 h 1134"/>
                <a:gd name="T62" fmla="*/ 23 w 697"/>
                <a:gd name="T63" fmla="*/ 79 h 1134"/>
                <a:gd name="T64" fmla="*/ 23 w 697"/>
                <a:gd name="T65" fmla="*/ 1056 h 1134"/>
                <a:gd name="T66" fmla="*/ 79 w 697"/>
                <a:gd name="T67" fmla="*/ 1112 h 1134"/>
                <a:gd name="T68" fmla="*/ 619 w 697"/>
                <a:gd name="T69" fmla="*/ 1112 h 1134"/>
                <a:gd name="T70" fmla="*/ 675 w 697"/>
                <a:gd name="T71" fmla="*/ 1056 h 1134"/>
                <a:gd name="T72" fmla="*/ 675 w 697"/>
                <a:gd name="T73" fmla="*/ 7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7" h="1134">
                  <a:moveTo>
                    <a:pt x="658" y="79"/>
                  </a:moveTo>
                  <a:cubicBezTo>
                    <a:pt x="658" y="200"/>
                    <a:pt x="658" y="200"/>
                    <a:pt x="658" y="200"/>
                  </a:cubicBezTo>
                  <a:cubicBezTo>
                    <a:pt x="40" y="200"/>
                    <a:pt x="40" y="200"/>
                    <a:pt x="40" y="200"/>
                  </a:cubicBezTo>
                  <a:cubicBezTo>
                    <a:pt x="40" y="79"/>
                    <a:pt x="40" y="79"/>
                    <a:pt x="40" y="79"/>
                  </a:cubicBezTo>
                  <a:cubicBezTo>
                    <a:pt x="40" y="57"/>
                    <a:pt x="57" y="40"/>
                    <a:pt x="79" y="40"/>
                  </a:cubicBezTo>
                  <a:cubicBezTo>
                    <a:pt x="619" y="40"/>
                    <a:pt x="619" y="40"/>
                    <a:pt x="619" y="40"/>
                  </a:cubicBezTo>
                  <a:cubicBezTo>
                    <a:pt x="641" y="40"/>
                    <a:pt x="658" y="57"/>
                    <a:pt x="658" y="79"/>
                  </a:cubicBezTo>
                  <a:close/>
                  <a:moveTo>
                    <a:pt x="40" y="1056"/>
                  </a:moveTo>
                  <a:cubicBezTo>
                    <a:pt x="40" y="1078"/>
                    <a:pt x="57" y="1095"/>
                    <a:pt x="79" y="1095"/>
                  </a:cubicBezTo>
                  <a:cubicBezTo>
                    <a:pt x="619" y="1095"/>
                    <a:pt x="619" y="1095"/>
                    <a:pt x="619" y="1095"/>
                  </a:cubicBezTo>
                  <a:cubicBezTo>
                    <a:pt x="641" y="1095"/>
                    <a:pt x="658" y="1078"/>
                    <a:pt x="658" y="1056"/>
                  </a:cubicBezTo>
                  <a:cubicBezTo>
                    <a:pt x="658" y="935"/>
                    <a:pt x="658" y="935"/>
                    <a:pt x="658" y="935"/>
                  </a:cubicBezTo>
                  <a:cubicBezTo>
                    <a:pt x="40" y="935"/>
                    <a:pt x="40" y="935"/>
                    <a:pt x="40" y="935"/>
                  </a:cubicBezTo>
                  <a:lnTo>
                    <a:pt x="40" y="1056"/>
                  </a:lnTo>
                  <a:close/>
                  <a:moveTo>
                    <a:pt x="40" y="918"/>
                  </a:moveTo>
                  <a:cubicBezTo>
                    <a:pt x="658" y="918"/>
                    <a:pt x="658" y="918"/>
                    <a:pt x="658" y="918"/>
                  </a:cubicBezTo>
                  <a:cubicBezTo>
                    <a:pt x="658" y="217"/>
                    <a:pt x="658" y="217"/>
                    <a:pt x="658" y="217"/>
                  </a:cubicBezTo>
                  <a:cubicBezTo>
                    <a:pt x="40" y="217"/>
                    <a:pt x="40" y="217"/>
                    <a:pt x="40" y="217"/>
                  </a:cubicBezTo>
                  <a:lnTo>
                    <a:pt x="40" y="918"/>
                  </a:lnTo>
                  <a:close/>
                  <a:moveTo>
                    <a:pt x="697" y="79"/>
                  </a:moveTo>
                  <a:cubicBezTo>
                    <a:pt x="697" y="1056"/>
                    <a:pt x="697" y="1056"/>
                    <a:pt x="697" y="1056"/>
                  </a:cubicBezTo>
                  <a:cubicBezTo>
                    <a:pt x="697" y="1099"/>
                    <a:pt x="662" y="1134"/>
                    <a:pt x="619" y="1134"/>
                  </a:cubicBezTo>
                  <a:cubicBezTo>
                    <a:pt x="79" y="1134"/>
                    <a:pt x="79" y="1134"/>
                    <a:pt x="79" y="1134"/>
                  </a:cubicBezTo>
                  <a:cubicBezTo>
                    <a:pt x="36" y="1134"/>
                    <a:pt x="0" y="1099"/>
                    <a:pt x="0" y="1056"/>
                  </a:cubicBezTo>
                  <a:cubicBezTo>
                    <a:pt x="0" y="79"/>
                    <a:pt x="0" y="79"/>
                    <a:pt x="0" y="79"/>
                  </a:cubicBezTo>
                  <a:cubicBezTo>
                    <a:pt x="0" y="36"/>
                    <a:pt x="36" y="0"/>
                    <a:pt x="79" y="0"/>
                  </a:cubicBezTo>
                  <a:cubicBezTo>
                    <a:pt x="619" y="0"/>
                    <a:pt x="619" y="0"/>
                    <a:pt x="619" y="0"/>
                  </a:cubicBezTo>
                  <a:cubicBezTo>
                    <a:pt x="662" y="0"/>
                    <a:pt x="697" y="36"/>
                    <a:pt x="697" y="79"/>
                  </a:cubicBezTo>
                  <a:close/>
                  <a:moveTo>
                    <a:pt x="675" y="79"/>
                  </a:moveTo>
                  <a:cubicBezTo>
                    <a:pt x="675" y="48"/>
                    <a:pt x="650" y="23"/>
                    <a:pt x="619" y="23"/>
                  </a:cubicBezTo>
                  <a:cubicBezTo>
                    <a:pt x="79" y="23"/>
                    <a:pt x="79" y="23"/>
                    <a:pt x="79" y="23"/>
                  </a:cubicBezTo>
                  <a:cubicBezTo>
                    <a:pt x="48" y="23"/>
                    <a:pt x="23" y="48"/>
                    <a:pt x="23" y="79"/>
                  </a:cubicBezTo>
                  <a:cubicBezTo>
                    <a:pt x="23" y="1056"/>
                    <a:pt x="23" y="1056"/>
                    <a:pt x="23" y="1056"/>
                  </a:cubicBezTo>
                  <a:cubicBezTo>
                    <a:pt x="23" y="1087"/>
                    <a:pt x="48" y="1112"/>
                    <a:pt x="79" y="1112"/>
                  </a:cubicBezTo>
                  <a:cubicBezTo>
                    <a:pt x="619" y="1112"/>
                    <a:pt x="619" y="1112"/>
                    <a:pt x="619" y="1112"/>
                  </a:cubicBezTo>
                  <a:cubicBezTo>
                    <a:pt x="650" y="1112"/>
                    <a:pt x="675" y="1087"/>
                    <a:pt x="675" y="1056"/>
                  </a:cubicBezTo>
                  <a:lnTo>
                    <a:pt x="675" y="7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latin typeface="RR Pioneer" panose="020B0503050201040103" pitchFamily="34" charset="0"/>
              </a:endParaRPr>
            </a:p>
          </p:txBody>
        </p:sp>
        <p:sp>
          <p:nvSpPr>
            <p:cNvPr id="10" name="Freeform 7">
              <a:extLst>
                <a:ext uri="{FF2B5EF4-FFF2-40B4-BE49-F238E27FC236}">
                  <a16:creationId xmlns:a16="http://schemas.microsoft.com/office/drawing/2014/main" id="{865EB297-8F82-412B-8CF4-A0C2F5DEB062}"/>
                </a:ext>
              </a:extLst>
            </p:cNvPr>
            <p:cNvSpPr>
              <a:spLocks noEditPoints="1"/>
            </p:cNvSpPr>
            <p:nvPr/>
          </p:nvSpPr>
          <p:spPr bwMode="auto">
            <a:xfrm>
              <a:off x="-3289768" y="441979"/>
              <a:ext cx="1236663" cy="2378075"/>
            </a:xfrm>
            <a:custGeom>
              <a:avLst/>
              <a:gdLst>
                <a:gd name="T0" fmla="*/ 505 w 516"/>
                <a:gd name="T1" fmla="*/ 950 h 993"/>
                <a:gd name="T2" fmla="*/ 516 w 516"/>
                <a:gd name="T3" fmla="*/ 991 h 993"/>
                <a:gd name="T4" fmla="*/ 516 w 516"/>
                <a:gd name="T5" fmla="*/ 913 h 993"/>
                <a:gd name="T6" fmla="*/ 398 w 516"/>
                <a:gd name="T7" fmla="*/ 929 h 993"/>
                <a:gd name="T8" fmla="*/ 374 w 516"/>
                <a:gd name="T9" fmla="*/ 896 h 993"/>
                <a:gd name="T10" fmla="*/ 414 w 516"/>
                <a:gd name="T11" fmla="*/ 969 h 993"/>
                <a:gd name="T12" fmla="*/ 374 w 516"/>
                <a:gd name="T13" fmla="*/ 977 h 993"/>
                <a:gd name="T14" fmla="*/ 246 w 516"/>
                <a:gd name="T15" fmla="*/ 897 h 993"/>
                <a:gd name="T16" fmla="*/ 255 w 516"/>
                <a:gd name="T17" fmla="*/ 991 h 993"/>
                <a:gd name="T18" fmla="*/ 306 w 516"/>
                <a:gd name="T19" fmla="*/ 896 h 993"/>
                <a:gd name="T20" fmla="*/ 152 w 516"/>
                <a:gd name="T21" fmla="*/ 993 h 993"/>
                <a:gd name="T22" fmla="*/ 180 w 516"/>
                <a:gd name="T23" fmla="*/ 944 h 993"/>
                <a:gd name="T24" fmla="*/ 180 w 516"/>
                <a:gd name="T25" fmla="*/ 944 h 993"/>
                <a:gd name="T26" fmla="*/ 55 w 516"/>
                <a:gd name="T27" fmla="*/ 991 h 993"/>
                <a:gd name="T28" fmla="*/ 19 w 516"/>
                <a:gd name="T29" fmla="*/ 952 h 993"/>
                <a:gd name="T30" fmla="*/ 41 w 516"/>
                <a:gd name="T31" fmla="*/ 896 h 993"/>
                <a:gd name="T32" fmla="*/ 54 w 516"/>
                <a:gd name="T33" fmla="*/ 945 h 993"/>
                <a:gd name="T34" fmla="*/ 51 w 516"/>
                <a:gd name="T35" fmla="*/ 924 h 993"/>
                <a:gd name="T36" fmla="*/ 38 w 516"/>
                <a:gd name="T37" fmla="*/ 936 h 993"/>
                <a:gd name="T38" fmla="*/ 133 w 516"/>
                <a:gd name="T39" fmla="*/ 288 h 993"/>
                <a:gd name="T40" fmla="*/ 211 w 516"/>
                <a:gd name="T41" fmla="*/ 309 h 993"/>
                <a:gd name="T42" fmla="*/ 236 w 516"/>
                <a:gd name="T43" fmla="*/ 546 h 993"/>
                <a:gd name="T44" fmla="*/ 160 w 516"/>
                <a:gd name="T45" fmla="*/ 515 h 993"/>
                <a:gd name="T46" fmla="*/ 134 w 516"/>
                <a:gd name="T47" fmla="*/ 786 h 993"/>
                <a:gd name="T48" fmla="*/ 211 w 516"/>
                <a:gd name="T49" fmla="*/ 571 h 993"/>
                <a:gd name="T50" fmla="*/ 378 w 516"/>
                <a:gd name="T51" fmla="*/ 330 h 993"/>
                <a:gd name="T52" fmla="*/ 336 w 516"/>
                <a:gd name="T53" fmla="*/ 556 h 993"/>
                <a:gd name="T54" fmla="*/ 408 w 516"/>
                <a:gd name="T55" fmla="*/ 751 h 993"/>
                <a:gd name="T56" fmla="*/ 391 w 516"/>
                <a:gd name="T57" fmla="*/ 779 h 993"/>
                <a:gd name="T58" fmla="*/ 461 w 516"/>
                <a:gd name="T59" fmla="*/ 734 h 993"/>
                <a:gd name="T60" fmla="*/ 374 w 516"/>
                <a:gd name="T61" fmla="*/ 543 h 993"/>
                <a:gd name="T62" fmla="*/ 470 w 516"/>
                <a:gd name="T63" fmla="*/ 412 h 993"/>
                <a:gd name="T64" fmla="*/ 295 w 516"/>
                <a:gd name="T65" fmla="*/ 237 h 993"/>
                <a:gd name="T66" fmla="*/ 260 w 516"/>
                <a:gd name="T67" fmla="*/ 468 h 993"/>
                <a:gd name="T68" fmla="*/ 340 w 516"/>
                <a:gd name="T69" fmla="*/ 657 h 993"/>
                <a:gd name="T70" fmla="*/ 271 w 516"/>
                <a:gd name="T71" fmla="*/ 714 h 993"/>
                <a:gd name="T72" fmla="*/ 289 w 516"/>
                <a:gd name="T73" fmla="*/ 680 h 993"/>
                <a:gd name="T74" fmla="*/ 220 w 516"/>
                <a:gd name="T75" fmla="*/ 484 h 993"/>
                <a:gd name="T76" fmla="*/ 92 w 516"/>
                <a:gd name="T77" fmla="*/ 666 h 993"/>
                <a:gd name="T78" fmla="*/ 15 w 516"/>
                <a:gd name="T79" fmla="*/ 706 h 993"/>
                <a:gd name="T80" fmla="*/ 14 w 516"/>
                <a:gd name="T81" fmla="*/ 215 h 993"/>
                <a:gd name="T82" fmla="*/ 298 w 516"/>
                <a:gd name="T83" fmla="*/ 340 h 993"/>
                <a:gd name="T84" fmla="*/ 92 w 516"/>
                <a:gd name="T85" fmla="*/ 474 h 993"/>
                <a:gd name="T86" fmla="*/ 157 w 516"/>
                <a:gd name="T87" fmla="*/ 0 h 993"/>
                <a:gd name="T88" fmla="*/ 129 w 516"/>
                <a:gd name="T89" fmla="*/ 49 h 993"/>
                <a:gd name="T90" fmla="*/ 129 w 516"/>
                <a:gd name="T91" fmla="*/ 49 h 993"/>
                <a:gd name="T92" fmla="*/ 247 w 516"/>
                <a:gd name="T93" fmla="*/ 1 h 993"/>
                <a:gd name="T94" fmla="*/ 411 w 516"/>
                <a:gd name="T95" fmla="*/ 80 h 993"/>
                <a:gd name="T96" fmla="*/ 348 w 516"/>
                <a:gd name="T97" fmla="*/ 96 h 993"/>
                <a:gd name="T98" fmla="*/ 4 w 516"/>
                <a:gd name="T99" fmla="*/ 96 h 993"/>
                <a:gd name="T100" fmla="*/ 58 w 516"/>
                <a:gd name="T101" fmla="*/ 49 h 993"/>
                <a:gd name="T102" fmla="*/ 73 w 516"/>
                <a:gd name="T103" fmla="*/ 85 h 993"/>
                <a:gd name="T104" fmla="*/ 59 w 516"/>
                <a:gd name="T105" fmla="*/ 96 h 993"/>
                <a:gd name="T106" fmla="*/ 23 w 516"/>
                <a:gd name="T107" fmla="*/ 56 h 993"/>
                <a:gd name="T108" fmla="*/ 54 w 516"/>
                <a:gd name="T109" fmla="*/ 29 h 993"/>
                <a:gd name="T110" fmla="*/ 477 w 516"/>
                <a:gd name="T111" fmla="*/ 81 h 993"/>
                <a:gd name="T112" fmla="*/ 443 w 516"/>
                <a:gd name="T113" fmla="*/ 85 h 993"/>
                <a:gd name="T114" fmla="*/ 464 w 516"/>
                <a:gd name="T115" fmla="*/ 25 h 993"/>
                <a:gd name="T116" fmla="*/ 504 w 516"/>
                <a:gd name="T117" fmla="*/ 8 h 993"/>
                <a:gd name="T118" fmla="*/ 472 w 516"/>
                <a:gd name="T119" fmla="*/ 54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993">
                  <a:moveTo>
                    <a:pt x="473" y="913"/>
                  </a:moveTo>
                  <a:cubicBezTo>
                    <a:pt x="473" y="934"/>
                    <a:pt x="473" y="934"/>
                    <a:pt x="473" y="934"/>
                  </a:cubicBezTo>
                  <a:cubicBezTo>
                    <a:pt x="505" y="934"/>
                    <a:pt x="505" y="934"/>
                    <a:pt x="505" y="934"/>
                  </a:cubicBezTo>
                  <a:cubicBezTo>
                    <a:pt x="505" y="950"/>
                    <a:pt x="505" y="950"/>
                    <a:pt x="505" y="950"/>
                  </a:cubicBezTo>
                  <a:cubicBezTo>
                    <a:pt x="473" y="950"/>
                    <a:pt x="473" y="950"/>
                    <a:pt x="473" y="950"/>
                  </a:cubicBezTo>
                  <a:cubicBezTo>
                    <a:pt x="473" y="975"/>
                    <a:pt x="473" y="975"/>
                    <a:pt x="473" y="975"/>
                  </a:cubicBezTo>
                  <a:cubicBezTo>
                    <a:pt x="516" y="975"/>
                    <a:pt x="516" y="975"/>
                    <a:pt x="516" y="975"/>
                  </a:cubicBezTo>
                  <a:cubicBezTo>
                    <a:pt x="516" y="991"/>
                    <a:pt x="516" y="991"/>
                    <a:pt x="516" y="991"/>
                  </a:cubicBezTo>
                  <a:cubicBezTo>
                    <a:pt x="454" y="991"/>
                    <a:pt x="454" y="991"/>
                    <a:pt x="454" y="991"/>
                  </a:cubicBezTo>
                  <a:cubicBezTo>
                    <a:pt x="454" y="896"/>
                    <a:pt x="454" y="896"/>
                    <a:pt x="454" y="896"/>
                  </a:cubicBezTo>
                  <a:cubicBezTo>
                    <a:pt x="516" y="896"/>
                    <a:pt x="516" y="896"/>
                    <a:pt x="516" y="896"/>
                  </a:cubicBezTo>
                  <a:cubicBezTo>
                    <a:pt x="516" y="913"/>
                    <a:pt x="516" y="913"/>
                    <a:pt x="516" y="913"/>
                  </a:cubicBezTo>
                  <a:lnTo>
                    <a:pt x="473" y="913"/>
                  </a:lnTo>
                  <a:close/>
                  <a:moveTo>
                    <a:pt x="374" y="912"/>
                  </a:moveTo>
                  <a:cubicBezTo>
                    <a:pt x="386" y="912"/>
                    <a:pt x="394" y="917"/>
                    <a:pt x="398" y="928"/>
                  </a:cubicBezTo>
                  <a:cubicBezTo>
                    <a:pt x="398" y="929"/>
                    <a:pt x="398" y="929"/>
                    <a:pt x="398" y="929"/>
                  </a:cubicBezTo>
                  <a:cubicBezTo>
                    <a:pt x="414" y="922"/>
                    <a:pt x="414" y="922"/>
                    <a:pt x="414" y="922"/>
                  </a:cubicBezTo>
                  <a:cubicBezTo>
                    <a:pt x="414" y="922"/>
                    <a:pt x="414" y="922"/>
                    <a:pt x="414" y="922"/>
                  </a:cubicBezTo>
                  <a:cubicBezTo>
                    <a:pt x="414" y="922"/>
                    <a:pt x="414" y="922"/>
                    <a:pt x="414" y="922"/>
                  </a:cubicBezTo>
                  <a:cubicBezTo>
                    <a:pt x="408" y="905"/>
                    <a:pt x="394" y="896"/>
                    <a:pt x="374" y="896"/>
                  </a:cubicBezTo>
                  <a:cubicBezTo>
                    <a:pt x="346" y="896"/>
                    <a:pt x="327" y="916"/>
                    <a:pt x="327" y="944"/>
                  </a:cubicBezTo>
                  <a:cubicBezTo>
                    <a:pt x="327" y="973"/>
                    <a:pt x="346" y="993"/>
                    <a:pt x="374" y="993"/>
                  </a:cubicBezTo>
                  <a:cubicBezTo>
                    <a:pt x="392" y="993"/>
                    <a:pt x="406" y="984"/>
                    <a:pt x="414" y="969"/>
                  </a:cubicBezTo>
                  <a:cubicBezTo>
                    <a:pt x="414" y="969"/>
                    <a:pt x="414" y="969"/>
                    <a:pt x="414" y="969"/>
                  </a:cubicBezTo>
                  <a:cubicBezTo>
                    <a:pt x="398" y="962"/>
                    <a:pt x="398" y="962"/>
                    <a:pt x="398" y="962"/>
                  </a:cubicBezTo>
                  <a:cubicBezTo>
                    <a:pt x="398" y="962"/>
                    <a:pt x="398" y="962"/>
                    <a:pt x="398" y="962"/>
                  </a:cubicBezTo>
                  <a:cubicBezTo>
                    <a:pt x="398" y="962"/>
                    <a:pt x="398" y="962"/>
                    <a:pt x="398" y="962"/>
                  </a:cubicBezTo>
                  <a:cubicBezTo>
                    <a:pt x="393" y="972"/>
                    <a:pt x="385" y="977"/>
                    <a:pt x="374" y="977"/>
                  </a:cubicBezTo>
                  <a:cubicBezTo>
                    <a:pt x="357" y="977"/>
                    <a:pt x="347" y="965"/>
                    <a:pt x="347" y="944"/>
                  </a:cubicBezTo>
                  <a:cubicBezTo>
                    <a:pt x="347" y="924"/>
                    <a:pt x="357" y="912"/>
                    <a:pt x="374" y="912"/>
                  </a:cubicBezTo>
                  <a:close/>
                  <a:moveTo>
                    <a:pt x="265" y="935"/>
                  </a:moveTo>
                  <a:cubicBezTo>
                    <a:pt x="246" y="897"/>
                    <a:pt x="246" y="897"/>
                    <a:pt x="246" y="897"/>
                  </a:cubicBezTo>
                  <a:cubicBezTo>
                    <a:pt x="246" y="896"/>
                    <a:pt x="246" y="896"/>
                    <a:pt x="246" y="896"/>
                  </a:cubicBezTo>
                  <a:cubicBezTo>
                    <a:pt x="224" y="896"/>
                    <a:pt x="224" y="896"/>
                    <a:pt x="224" y="896"/>
                  </a:cubicBezTo>
                  <a:cubicBezTo>
                    <a:pt x="255" y="956"/>
                    <a:pt x="255" y="956"/>
                    <a:pt x="255" y="956"/>
                  </a:cubicBezTo>
                  <a:cubicBezTo>
                    <a:pt x="255" y="991"/>
                    <a:pt x="255" y="991"/>
                    <a:pt x="255" y="991"/>
                  </a:cubicBezTo>
                  <a:cubicBezTo>
                    <a:pt x="275" y="991"/>
                    <a:pt x="275" y="991"/>
                    <a:pt x="275" y="991"/>
                  </a:cubicBezTo>
                  <a:cubicBezTo>
                    <a:pt x="275" y="955"/>
                    <a:pt x="275" y="955"/>
                    <a:pt x="275" y="955"/>
                  </a:cubicBezTo>
                  <a:cubicBezTo>
                    <a:pt x="305" y="897"/>
                    <a:pt x="305" y="897"/>
                    <a:pt x="305" y="897"/>
                  </a:cubicBezTo>
                  <a:cubicBezTo>
                    <a:pt x="306" y="896"/>
                    <a:pt x="306" y="896"/>
                    <a:pt x="306" y="896"/>
                  </a:cubicBezTo>
                  <a:cubicBezTo>
                    <a:pt x="284" y="896"/>
                    <a:pt x="284" y="896"/>
                    <a:pt x="284" y="896"/>
                  </a:cubicBezTo>
                  <a:lnTo>
                    <a:pt x="265" y="935"/>
                  </a:lnTo>
                  <a:close/>
                  <a:moveTo>
                    <a:pt x="200" y="944"/>
                  </a:moveTo>
                  <a:cubicBezTo>
                    <a:pt x="200" y="973"/>
                    <a:pt x="180" y="993"/>
                    <a:pt x="152" y="993"/>
                  </a:cubicBezTo>
                  <a:cubicBezTo>
                    <a:pt x="124" y="993"/>
                    <a:pt x="104" y="973"/>
                    <a:pt x="104" y="944"/>
                  </a:cubicBezTo>
                  <a:cubicBezTo>
                    <a:pt x="104" y="916"/>
                    <a:pt x="124" y="896"/>
                    <a:pt x="152" y="896"/>
                  </a:cubicBezTo>
                  <a:cubicBezTo>
                    <a:pt x="180" y="896"/>
                    <a:pt x="200" y="916"/>
                    <a:pt x="200" y="944"/>
                  </a:cubicBezTo>
                  <a:close/>
                  <a:moveTo>
                    <a:pt x="180" y="944"/>
                  </a:moveTo>
                  <a:cubicBezTo>
                    <a:pt x="180" y="924"/>
                    <a:pt x="169" y="912"/>
                    <a:pt x="152" y="912"/>
                  </a:cubicBezTo>
                  <a:cubicBezTo>
                    <a:pt x="135" y="912"/>
                    <a:pt x="124" y="924"/>
                    <a:pt x="124" y="944"/>
                  </a:cubicBezTo>
                  <a:cubicBezTo>
                    <a:pt x="124" y="965"/>
                    <a:pt x="135" y="977"/>
                    <a:pt x="152" y="977"/>
                  </a:cubicBezTo>
                  <a:cubicBezTo>
                    <a:pt x="169" y="977"/>
                    <a:pt x="180" y="965"/>
                    <a:pt x="180" y="944"/>
                  </a:cubicBezTo>
                  <a:close/>
                  <a:moveTo>
                    <a:pt x="74" y="990"/>
                  </a:moveTo>
                  <a:cubicBezTo>
                    <a:pt x="75" y="991"/>
                    <a:pt x="75" y="991"/>
                    <a:pt x="75" y="991"/>
                  </a:cubicBezTo>
                  <a:cubicBezTo>
                    <a:pt x="55" y="991"/>
                    <a:pt x="55" y="991"/>
                    <a:pt x="55" y="991"/>
                  </a:cubicBezTo>
                  <a:cubicBezTo>
                    <a:pt x="55" y="991"/>
                    <a:pt x="55" y="991"/>
                    <a:pt x="55" y="991"/>
                  </a:cubicBezTo>
                  <a:cubicBezTo>
                    <a:pt x="53" y="989"/>
                    <a:pt x="51" y="986"/>
                    <a:pt x="50" y="982"/>
                  </a:cubicBezTo>
                  <a:cubicBezTo>
                    <a:pt x="44" y="961"/>
                    <a:pt x="44" y="961"/>
                    <a:pt x="44" y="961"/>
                  </a:cubicBezTo>
                  <a:cubicBezTo>
                    <a:pt x="42" y="954"/>
                    <a:pt x="40" y="952"/>
                    <a:pt x="33" y="952"/>
                  </a:cubicBezTo>
                  <a:cubicBezTo>
                    <a:pt x="19" y="952"/>
                    <a:pt x="19" y="952"/>
                    <a:pt x="19" y="952"/>
                  </a:cubicBezTo>
                  <a:cubicBezTo>
                    <a:pt x="19" y="991"/>
                    <a:pt x="19" y="991"/>
                    <a:pt x="19" y="991"/>
                  </a:cubicBezTo>
                  <a:cubicBezTo>
                    <a:pt x="0" y="991"/>
                    <a:pt x="0" y="991"/>
                    <a:pt x="0" y="991"/>
                  </a:cubicBezTo>
                  <a:cubicBezTo>
                    <a:pt x="0" y="896"/>
                    <a:pt x="0" y="896"/>
                    <a:pt x="0" y="896"/>
                  </a:cubicBezTo>
                  <a:cubicBezTo>
                    <a:pt x="41" y="896"/>
                    <a:pt x="41" y="896"/>
                    <a:pt x="41" y="896"/>
                  </a:cubicBezTo>
                  <a:cubicBezTo>
                    <a:pt x="58" y="896"/>
                    <a:pt x="70" y="907"/>
                    <a:pt x="70" y="922"/>
                  </a:cubicBezTo>
                  <a:cubicBezTo>
                    <a:pt x="70" y="935"/>
                    <a:pt x="62" y="941"/>
                    <a:pt x="54" y="944"/>
                  </a:cubicBezTo>
                  <a:cubicBezTo>
                    <a:pt x="53" y="944"/>
                    <a:pt x="53" y="944"/>
                    <a:pt x="53" y="944"/>
                  </a:cubicBezTo>
                  <a:cubicBezTo>
                    <a:pt x="54" y="945"/>
                    <a:pt x="54" y="945"/>
                    <a:pt x="54" y="945"/>
                  </a:cubicBezTo>
                  <a:cubicBezTo>
                    <a:pt x="58" y="947"/>
                    <a:pt x="61" y="951"/>
                    <a:pt x="63" y="957"/>
                  </a:cubicBezTo>
                  <a:cubicBezTo>
                    <a:pt x="70" y="981"/>
                    <a:pt x="70" y="981"/>
                    <a:pt x="70" y="981"/>
                  </a:cubicBezTo>
                  <a:cubicBezTo>
                    <a:pt x="71" y="984"/>
                    <a:pt x="72" y="987"/>
                    <a:pt x="74" y="990"/>
                  </a:cubicBezTo>
                  <a:close/>
                  <a:moveTo>
                    <a:pt x="51" y="924"/>
                  </a:moveTo>
                  <a:cubicBezTo>
                    <a:pt x="51" y="917"/>
                    <a:pt x="46" y="912"/>
                    <a:pt x="38" y="912"/>
                  </a:cubicBezTo>
                  <a:cubicBezTo>
                    <a:pt x="19" y="912"/>
                    <a:pt x="19" y="912"/>
                    <a:pt x="19" y="912"/>
                  </a:cubicBezTo>
                  <a:cubicBezTo>
                    <a:pt x="19" y="936"/>
                    <a:pt x="19" y="936"/>
                    <a:pt x="19" y="936"/>
                  </a:cubicBezTo>
                  <a:cubicBezTo>
                    <a:pt x="38" y="936"/>
                    <a:pt x="38" y="936"/>
                    <a:pt x="38" y="936"/>
                  </a:cubicBezTo>
                  <a:cubicBezTo>
                    <a:pt x="46" y="936"/>
                    <a:pt x="51" y="932"/>
                    <a:pt x="51" y="924"/>
                  </a:cubicBezTo>
                  <a:close/>
                  <a:moveTo>
                    <a:pt x="255" y="280"/>
                  </a:moveTo>
                  <a:cubicBezTo>
                    <a:pt x="133" y="280"/>
                    <a:pt x="133" y="280"/>
                    <a:pt x="133" y="280"/>
                  </a:cubicBezTo>
                  <a:cubicBezTo>
                    <a:pt x="133" y="288"/>
                    <a:pt x="133" y="288"/>
                    <a:pt x="133" y="288"/>
                  </a:cubicBezTo>
                  <a:cubicBezTo>
                    <a:pt x="151" y="293"/>
                    <a:pt x="159" y="306"/>
                    <a:pt x="160" y="329"/>
                  </a:cubicBezTo>
                  <a:cubicBezTo>
                    <a:pt x="160" y="331"/>
                    <a:pt x="160" y="385"/>
                    <a:pt x="160" y="449"/>
                  </a:cubicBezTo>
                  <a:cubicBezTo>
                    <a:pt x="185" y="445"/>
                    <a:pt x="203" y="437"/>
                    <a:pt x="211" y="433"/>
                  </a:cubicBezTo>
                  <a:cubicBezTo>
                    <a:pt x="211" y="309"/>
                    <a:pt x="211" y="309"/>
                    <a:pt x="211" y="309"/>
                  </a:cubicBezTo>
                  <a:cubicBezTo>
                    <a:pt x="273" y="309"/>
                    <a:pt x="273" y="309"/>
                    <a:pt x="273" y="309"/>
                  </a:cubicBezTo>
                  <a:cubicBezTo>
                    <a:pt x="269" y="296"/>
                    <a:pt x="259" y="284"/>
                    <a:pt x="255" y="280"/>
                  </a:cubicBezTo>
                  <a:close/>
                  <a:moveTo>
                    <a:pt x="247" y="570"/>
                  </a:moveTo>
                  <a:cubicBezTo>
                    <a:pt x="244" y="562"/>
                    <a:pt x="239" y="551"/>
                    <a:pt x="236" y="546"/>
                  </a:cubicBezTo>
                  <a:cubicBezTo>
                    <a:pt x="230" y="546"/>
                    <a:pt x="222" y="546"/>
                    <a:pt x="216" y="546"/>
                  </a:cubicBezTo>
                  <a:cubicBezTo>
                    <a:pt x="211" y="546"/>
                    <a:pt x="211" y="546"/>
                    <a:pt x="211" y="546"/>
                  </a:cubicBezTo>
                  <a:cubicBezTo>
                    <a:pt x="211" y="506"/>
                    <a:pt x="211" y="506"/>
                    <a:pt x="211" y="506"/>
                  </a:cubicBezTo>
                  <a:cubicBezTo>
                    <a:pt x="200" y="509"/>
                    <a:pt x="172" y="513"/>
                    <a:pt x="160" y="515"/>
                  </a:cubicBezTo>
                  <a:cubicBezTo>
                    <a:pt x="160" y="621"/>
                    <a:pt x="160" y="736"/>
                    <a:pt x="160" y="738"/>
                  </a:cubicBezTo>
                  <a:cubicBezTo>
                    <a:pt x="160" y="738"/>
                    <a:pt x="160" y="738"/>
                    <a:pt x="160" y="738"/>
                  </a:cubicBezTo>
                  <a:cubicBezTo>
                    <a:pt x="159" y="760"/>
                    <a:pt x="150" y="773"/>
                    <a:pt x="134" y="778"/>
                  </a:cubicBezTo>
                  <a:cubicBezTo>
                    <a:pt x="134" y="786"/>
                    <a:pt x="134" y="786"/>
                    <a:pt x="134" y="786"/>
                  </a:cubicBezTo>
                  <a:cubicBezTo>
                    <a:pt x="237" y="786"/>
                    <a:pt x="237" y="786"/>
                    <a:pt x="237" y="786"/>
                  </a:cubicBezTo>
                  <a:cubicBezTo>
                    <a:pt x="237" y="778"/>
                    <a:pt x="237" y="778"/>
                    <a:pt x="237" y="778"/>
                  </a:cubicBezTo>
                  <a:cubicBezTo>
                    <a:pt x="221" y="773"/>
                    <a:pt x="212" y="759"/>
                    <a:pt x="212" y="738"/>
                  </a:cubicBezTo>
                  <a:cubicBezTo>
                    <a:pt x="211" y="571"/>
                    <a:pt x="211" y="571"/>
                    <a:pt x="211" y="571"/>
                  </a:cubicBezTo>
                  <a:cubicBezTo>
                    <a:pt x="216" y="571"/>
                    <a:pt x="216" y="571"/>
                    <a:pt x="216" y="571"/>
                  </a:cubicBezTo>
                  <a:cubicBezTo>
                    <a:pt x="226" y="571"/>
                    <a:pt x="237" y="571"/>
                    <a:pt x="247" y="570"/>
                  </a:cubicBezTo>
                  <a:close/>
                  <a:moveTo>
                    <a:pt x="370" y="325"/>
                  </a:moveTo>
                  <a:cubicBezTo>
                    <a:pt x="372" y="327"/>
                    <a:pt x="376" y="329"/>
                    <a:pt x="378" y="330"/>
                  </a:cubicBezTo>
                  <a:cubicBezTo>
                    <a:pt x="403" y="348"/>
                    <a:pt x="417" y="377"/>
                    <a:pt x="417" y="412"/>
                  </a:cubicBezTo>
                  <a:cubicBezTo>
                    <a:pt x="417" y="442"/>
                    <a:pt x="406" y="502"/>
                    <a:pt x="318" y="532"/>
                  </a:cubicBezTo>
                  <a:cubicBezTo>
                    <a:pt x="323" y="542"/>
                    <a:pt x="327" y="552"/>
                    <a:pt x="330" y="558"/>
                  </a:cubicBezTo>
                  <a:cubicBezTo>
                    <a:pt x="332" y="557"/>
                    <a:pt x="335" y="557"/>
                    <a:pt x="336" y="556"/>
                  </a:cubicBezTo>
                  <a:cubicBezTo>
                    <a:pt x="339" y="556"/>
                    <a:pt x="339" y="556"/>
                    <a:pt x="339" y="556"/>
                  </a:cubicBezTo>
                  <a:cubicBezTo>
                    <a:pt x="341" y="558"/>
                    <a:pt x="341" y="558"/>
                    <a:pt x="341" y="558"/>
                  </a:cubicBezTo>
                  <a:cubicBezTo>
                    <a:pt x="373" y="596"/>
                    <a:pt x="397" y="656"/>
                    <a:pt x="405" y="713"/>
                  </a:cubicBezTo>
                  <a:cubicBezTo>
                    <a:pt x="405" y="713"/>
                    <a:pt x="408" y="741"/>
                    <a:pt x="408" y="751"/>
                  </a:cubicBezTo>
                  <a:cubicBezTo>
                    <a:pt x="408" y="752"/>
                    <a:pt x="408" y="752"/>
                    <a:pt x="408" y="752"/>
                  </a:cubicBezTo>
                  <a:cubicBezTo>
                    <a:pt x="408" y="753"/>
                    <a:pt x="408" y="753"/>
                    <a:pt x="408" y="754"/>
                  </a:cubicBezTo>
                  <a:cubicBezTo>
                    <a:pt x="408" y="755"/>
                    <a:pt x="408" y="755"/>
                    <a:pt x="408" y="755"/>
                  </a:cubicBezTo>
                  <a:cubicBezTo>
                    <a:pt x="408" y="763"/>
                    <a:pt x="405" y="774"/>
                    <a:pt x="391" y="779"/>
                  </a:cubicBezTo>
                  <a:cubicBezTo>
                    <a:pt x="391" y="786"/>
                    <a:pt x="391" y="786"/>
                    <a:pt x="391" y="786"/>
                  </a:cubicBezTo>
                  <a:cubicBezTo>
                    <a:pt x="497" y="786"/>
                    <a:pt x="497" y="786"/>
                    <a:pt x="497" y="786"/>
                  </a:cubicBezTo>
                  <a:cubicBezTo>
                    <a:pt x="497" y="779"/>
                    <a:pt x="497" y="779"/>
                    <a:pt x="497" y="779"/>
                  </a:cubicBezTo>
                  <a:cubicBezTo>
                    <a:pt x="488" y="776"/>
                    <a:pt x="469" y="766"/>
                    <a:pt x="461" y="734"/>
                  </a:cubicBezTo>
                  <a:cubicBezTo>
                    <a:pt x="460" y="729"/>
                    <a:pt x="460" y="729"/>
                    <a:pt x="460" y="729"/>
                  </a:cubicBezTo>
                  <a:cubicBezTo>
                    <a:pt x="454" y="704"/>
                    <a:pt x="450" y="691"/>
                    <a:pt x="446" y="678"/>
                  </a:cubicBezTo>
                  <a:cubicBezTo>
                    <a:pt x="436" y="646"/>
                    <a:pt x="414" y="588"/>
                    <a:pt x="378" y="547"/>
                  </a:cubicBezTo>
                  <a:cubicBezTo>
                    <a:pt x="374" y="543"/>
                    <a:pt x="374" y="543"/>
                    <a:pt x="374" y="543"/>
                  </a:cubicBezTo>
                  <a:cubicBezTo>
                    <a:pt x="379" y="540"/>
                    <a:pt x="379" y="540"/>
                    <a:pt x="379" y="540"/>
                  </a:cubicBezTo>
                  <a:cubicBezTo>
                    <a:pt x="381" y="540"/>
                    <a:pt x="382" y="539"/>
                    <a:pt x="383" y="539"/>
                  </a:cubicBezTo>
                  <a:cubicBezTo>
                    <a:pt x="383" y="539"/>
                    <a:pt x="384" y="538"/>
                    <a:pt x="385" y="538"/>
                  </a:cubicBezTo>
                  <a:cubicBezTo>
                    <a:pt x="440" y="510"/>
                    <a:pt x="470" y="465"/>
                    <a:pt x="470" y="412"/>
                  </a:cubicBezTo>
                  <a:cubicBezTo>
                    <a:pt x="471" y="372"/>
                    <a:pt x="448" y="332"/>
                    <a:pt x="414" y="309"/>
                  </a:cubicBezTo>
                  <a:cubicBezTo>
                    <a:pt x="400" y="299"/>
                    <a:pt x="380" y="289"/>
                    <a:pt x="359" y="285"/>
                  </a:cubicBezTo>
                  <a:cubicBezTo>
                    <a:pt x="366" y="300"/>
                    <a:pt x="369" y="316"/>
                    <a:pt x="370" y="325"/>
                  </a:cubicBezTo>
                  <a:close/>
                  <a:moveTo>
                    <a:pt x="295" y="237"/>
                  </a:moveTo>
                  <a:cubicBezTo>
                    <a:pt x="328" y="259"/>
                    <a:pt x="351" y="300"/>
                    <a:pt x="351" y="339"/>
                  </a:cubicBezTo>
                  <a:cubicBezTo>
                    <a:pt x="351" y="393"/>
                    <a:pt x="321" y="438"/>
                    <a:pt x="266" y="466"/>
                  </a:cubicBezTo>
                  <a:cubicBezTo>
                    <a:pt x="265" y="466"/>
                    <a:pt x="264" y="467"/>
                    <a:pt x="263" y="467"/>
                  </a:cubicBezTo>
                  <a:cubicBezTo>
                    <a:pt x="262" y="467"/>
                    <a:pt x="261" y="468"/>
                    <a:pt x="260" y="468"/>
                  </a:cubicBezTo>
                  <a:cubicBezTo>
                    <a:pt x="255" y="471"/>
                    <a:pt x="255" y="471"/>
                    <a:pt x="255" y="471"/>
                  </a:cubicBezTo>
                  <a:cubicBezTo>
                    <a:pt x="259" y="475"/>
                    <a:pt x="259" y="475"/>
                    <a:pt x="259" y="475"/>
                  </a:cubicBezTo>
                  <a:cubicBezTo>
                    <a:pt x="294" y="516"/>
                    <a:pt x="317" y="574"/>
                    <a:pt x="327" y="605"/>
                  </a:cubicBezTo>
                  <a:cubicBezTo>
                    <a:pt x="331" y="619"/>
                    <a:pt x="334" y="632"/>
                    <a:pt x="340" y="657"/>
                  </a:cubicBezTo>
                  <a:cubicBezTo>
                    <a:pt x="341" y="661"/>
                    <a:pt x="341" y="661"/>
                    <a:pt x="341" y="661"/>
                  </a:cubicBezTo>
                  <a:cubicBezTo>
                    <a:pt x="349" y="694"/>
                    <a:pt x="368" y="704"/>
                    <a:pt x="378" y="707"/>
                  </a:cubicBezTo>
                  <a:cubicBezTo>
                    <a:pt x="378" y="714"/>
                    <a:pt x="378" y="714"/>
                    <a:pt x="378" y="714"/>
                  </a:cubicBezTo>
                  <a:cubicBezTo>
                    <a:pt x="271" y="714"/>
                    <a:pt x="271" y="714"/>
                    <a:pt x="271" y="714"/>
                  </a:cubicBezTo>
                  <a:cubicBezTo>
                    <a:pt x="271" y="706"/>
                    <a:pt x="271" y="706"/>
                    <a:pt x="271" y="706"/>
                  </a:cubicBezTo>
                  <a:cubicBezTo>
                    <a:pt x="286" y="702"/>
                    <a:pt x="288" y="691"/>
                    <a:pt x="289" y="683"/>
                  </a:cubicBezTo>
                  <a:cubicBezTo>
                    <a:pt x="289" y="682"/>
                    <a:pt x="289" y="682"/>
                    <a:pt x="289" y="682"/>
                  </a:cubicBezTo>
                  <a:cubicBezTo>
                    <a:pt x="289" y="681"/>
                    <a:pt x="289" y="681"/>
                    <a:pt x="289" y="680"/>
                  </a:cubicBezTo>
                  <a:cubicBezTo>
                    <a:pt x="289" y="678"/>
                    <a:pt x="289" y="678"/>
                    <a:pt x="289" y="678"/>
                  </a:cubicBezTo>
                  <a:cubicBezTo>
                    <a:pt x="289" y="669"/>
                    <a:pt x="286" y="641"/>
                    <a:pt x="286" y="641"/>
                  </a:cubicBezTo>
                  <a:cubicBezTo>
                    <a:pt x="278" y="583"/>
                    <a:pt x="253" y="524"/>
                    <a:pt x="221" y="486"/>
                  </a:cubicBezTo>
                  <a:cubicBezTo>
                    <a:pt x="220" y="484"/>
                    <a:pt x="220" y="484"/>
                    <a:pt x="220" y="484"/>
                  </a:cubicBezTo>
                  <a:cubicBezTo>
                    <a:pt x="217" y="484"/>
                    <a:pt x="217" y="484"/>
                    <a:pt x="217" y="484"/>
                  </a:cubicBezTo>
                  <a:cubicBezTo>
                    <a:pt x="181" y="494"/>
                    <a:pt x="139" y="499"/>
                    <a:pt x="96" y="499"/>
                  </a:cubicBezTo>
                  <a:cubicBezTo>
                    <a:pt x="92" y="499"/>
                    <a:pt x="92" y="499"/>
                    <a:pt x="92" y="499"/>
                  </a:cubicBezTo>
                  <a:cubicBezTo>
                    <a:pt x="92" y="666"/>
                    <a:pt x="92" y="666"/>
                    <a:pt x="92" y="666"/>
                  </a:cubicBezTo>
                  <a:cubicBezTo>
                    <a:pt x="92" y="687"/>
                    <a:pt x="101" y="701"/>
                    <a:pt x="118" y="706"/>
                  </a:cubicBezTo>
                  <a:cubicBezTo>
                    <a:pt x="118" y="714"/>
                    <a:pt x="118" y="714"/>
                    <a:pt x="118" y="714"/>
                  </a:cubicBezTo>
                  <a:cubicBezTo>
                    <a:pt x="15" y="714"/>
                    <a:pt x="15" y="714"/>
                    <a:pt x="15" y="714"/>
                  </a:cubicBezTo>
                  <a:cubicBezTo>
                    <a:pt x="15" y="706"/>
                    <a:pt x="15" y="706"/>
                    <a:pt x="15" y="706"/>
                  </a:cubicBezTo>
                  <a:cubicBezTo>
                    <a:pt x="31" y="701"/>
                    <a:pt x="39" y="688"/>
                    <a:pt x="40" y="666"/>
                  </a:cubicBezTo>
                  <a:cubicBezTo>
                    <a:pt x="40" y="666"/>
                    <a:pt x="40" y="666"/>
                    <a:pt x="40" y="666"/>
                  </a:cubicBezTo>
                  <a:cubicBezTo>
                    <a:pt x="40" y="662"/>
                    <a:pt x="40" y="262"/>
                    <a:pt x="40" y="257"/>
                  </a:cubicBezTo>
                  <a:cubicBezTo>
                    <a:pt x="40" y="234"/>
                    <a:pt x="32" y="221"/>
                    <a:pt x="14" y="215"/>
                  </a:cubicBezTo>
                  <a:cubicBezTo>
                    <a:pt x="14" y="208"/>
                    <a:pt x="14" y="208"/>
                    <a:pt x="14" y="208"/>
                  </a:cubicBezTo>
                  <a:cubicBezTo>
                    <a:pt x="185" y="208"/>
                    <a:pt x="185" y="208"/>
                    <a:pt x="185" y="208"/>
                  </a:cubicBezTo>
                  <a:cubicBezTo>
                    <a:pt x="236" y="208"/>
                    <a:pt x="268" y="219"/>
                    <a:pt x="295" y="237"/>
                  </a:cubicBezTo>
                  <a:close/>
                  <a:moveTo>
                    <a:pt x="298" y="340"/>
                  </a:moveTo>
                  <a:cubicBezTo>
                    <a:pt x="298" y="305"/>
                    <a:pt x="284" y="276"/>
                    <a:pt x="259" y="258"/>
                  </a:cubicBezTo>
                  <a:cubicBezTo>
                    <a:pt x="239" y="245"/>
                    <a:pt x="215" y="238"/>
                    <a:pt x="183" y="237"/>
                  </a:cubicBezTo>
                  <a:cubicBezTo>
                    <a:pt x="92" y="237"/>
                    <a:pt x="92" y="237"/>
                    <a:pt x="92" y="237"/>
                  </a:cubicBezTo>
                  <a:cubicBezTo>
                    <a:pt x="92" y="474"/>
                    <a:pt x="92" y="474"/>
                    <a:pt x="92" y="474"/>
                  </a:cubicBezTo>
                  <a:cubicBezTo>
                    <a:pt x="97" y="474"/>
                    <a:pt x="97" y="474"/>
                    <a:pt x="97" y="474"/>
                  </a:cubicBezTo>
                  <a:cubicBezTo>
                    <a:pt x="278" y="471"/>
                    <a:pt x="298" y="379"/>
                    <a:pt x="298" y="340"/>
                  </a:cubicBezTo>
                  <a:close/>
                  <a:moveTo>
                    <a:pt x="109" y="49"/>
                  </a:moveTo>
                  <a:cubicBezTo>
                    <a:pt x="109" y="20"/>
                    <a:pt x="129" y="0"/>
                    <a:pt x="157" y="0"/>
                  </a:cubicBezTo>
                  <a:cubicBezTo>
                    <a:pt x="185" y="0"/>
                    <a:pt x="205" y="20"/>
                    <a:pt x="205" y="49"/>
                  </a:cubicBezTo>
                  <a:cubicBezTo>
                    <a:pt x="205" y="77"/>
                    <a:pt x="185" y="97"/>
                    <a:pt x="157" y="97"/>
                  </a:cubicBezTo>
                  <a:cubicBezTo>
                    <a:pt x="129" y="97"/>
                    <a:pt x="109" y="77"/>
                    <a:pt x="109" y="49"/>
                  </a:cubicBezTo>
                  <a:close/>
                  <a:moveTo>
                    <a:pt x="129" y="49"/>
                  </a:moveTo>
                  <a:cubicBezTo>
                    <a:pt x="129" y="69"/>
                    <a:pt x="140" y="81"/>
                    <a:pt x="157" y="81"/>
                  </a:cubicBezTo>
                  <a:cubicBezTo>
                    <a:pt x="175" y="81"/>
                    <a:pt x="185" y="69"/>
                    <a:pt x="185" y="49"/>
                  </a:cubicBezTo>
                  <a:cubicBezTo>
                    <a:pt x="185" y="28"/>
                    <a:pt x="175" y="16"/>
                    <a:pt x="157" y="16"/>
                  </a:cubicBezTo>
                  <a:cubicBezTo>
                    <a:pt x="140" y="16"/>
                    <a:pt x="129" y="28"/>
                    <a:pt x="129" y="49"/>
                  </a:cubicBezTo>
                  <a:close/>
                  <a:moveTo>
                    <a:pt x="310" y="80"/>
                  </a:moveTo>
                  <a:cubicBezTo>
                    <a:pt x="267" y="80"/>
                    <a:pt x="267" y="80"/>
                    <a:pt x="267" y="80"/>
                  </a:cubicBezTo>
                  <a:cubicBezTo>
                    <a:pt x="267" y="1"/>
                    <a:pt x="267" y="1"/>
                    <a:pt x="267" y="1"/>
                  </a:cubicBezTo>
                  <a:cubicBezTo>
                    <a:pt x="247" y="1"/>
                    <a:pt x="247" y="1"/>
                    <a:pt x="247" y="1"/>
                  </a:cubicBezTo>
                  <a:cubicBezTo>
                    <a:pt x="247" y="96"/>
                    <a:pt x="247" y="96"/>
                    <a:pt x="247" y="96"/>
                  </a:cubicBezTo>
                  <a:cubicBezTo>
                    <a:pt x="310" y="96"/>
                    <a:pt x="310" y="96"/>
                    <a:pt x="310" y="96"/>
                  </a:cubicBezTo>
                  <a:lnTo>
                    <a:pt x="310" y="80"/>
                  </a:lnTo>
                  <a:close/>
                  <a:moveTo>
                    <a:pt x="411" y="80"/>
                  </a:moveTo>
                  <a:cubicBezTo>
                    <a:pt x="367" y="80"/>
                    <a:pt x="367" y="80"/>
                    <a:pt x="367" y="80"/>
                  </a:cubicBezTo>
                  <a:cubicBezTo>
                    <a:pt x="367" y="1"/>
                    <a:pt x="367" y="1"/>
                    <a:pt x="367" y="1"/>
                  </a:cubicBezTo>
                  <a:cubicBezTo>
                    <a:pt x="348" y="1"/>
                    <a:pt x="348" y="1"/>
                    <a:pt x="348" y="1"/>
                  </a:cubicBezTo>
                  <a:cubicBezTo>
                    <a:pt x="348" y="96"/>
                    <a:pt x="348" y="96"/>
                    <a:pt x="348" y="96"/>
                  </a:cubicBezTo>
                  <a:cubicBezTo>
                    <a:pt x="411" y="96"/>
                    <a:pt x="411" y="96"/>
                    <a:pt x="411" y="96"/>
                  </a:cubicBezTo>
                  <a:lnTo>
                    <a:pt x="411" y="80"/>
                  </a:lnTo>
                  <a:close/>
                  <a:moveTo>
                    <a:pt x="23" y="96"/>
                  </a:moveTo>
                  <a:cubicBezTo>
                    <a:pt x="4" y="96"/>
                    <a:pt x="4" y="96"/>
                    <a:pt x="4" y="96"/>
                  </a:cubicBezTo>
                  <a:cubicBezTo>
                    <a:pt x="4" y="1"/>
                    <a:pt x="4" y="1"/>
                    <a:pt x="4" y="1"/>
                  </a:cubicBezTo>
                  <a:cubicBezTo>
                    <a:pt x="44" y="1"/>
                    <a:pt x="44" y="1"/>
                    <a:pt x="44" y="1"/>
                  </a:cubicBezTo>
                  <a:cubicBezTo>
                    <a:pt x="62" y="1"/>
                    <a:pt x="74" y="12"/>
                    <a:pt x="74" y="27"/>
                  </a:cubicBezTo>
                  <a:cubicBezTo>
                    <a:pt x="74" y="39"/>
                    <a:pt x="65" y="46"/>
                    <a:pt x="58" y="49"/>
                  </a:cubicBezTo>
                  <a:cubicBezTo>
                    <a:pt x="57" y="49"/>
                    <a:pt x="57" y="49"/>
                    <a:pt x="57" y="49"/>
                  </a:cubicBezTo>
                  <a:cubicBezTo>
                    <a:pt x="58" y="50"/>
                    <a:pt x="58" y="50"/>
                    <a:pt x="58" y="50"/>
                  </a:cubicBezTo>
                  <a:cubicBezTo>
                    <a:pt x="62" y="51"/>
                    <a:pt x="65" y="55"/>
                    <a:pt x="67" y="62"/>
                  </a:cubicBezTo>
                  <a:cubicBezTo>
                    <a:pt x="73" y="85"/>
                    <a:pt x="73" y="85"/>
                    <a:pt x="73" y="85"/>
                  </a:cubicBezTo>
                  <a:cubicBezTo>
                    <a:pt x="74" y="89"/>
                    <a:pt x="76" y="92"/>
                    <a:pt x="77" y="94"/>
                  </a:cubicBezTo>
                  <a:cubicBezTo>
                    <a:pt x="78" y="96"/>
                    <a:pt x="78" y="96"/>
                    <a:pt x="78" y="96"/>
                  </a:cubicBezTo>
                  <a:cubicBezTo>
                    <a:pt x="59" y="96"/>
                    <a:pt x="59" y="96"/>
                    <a:pt x="59" y="96"/>
                  </a:cubicBezTo>
                  <a:cubicBezTo>
                    <a:pt x="59" y="96"/>
                    <a:pt x="59" y="96"/>
                    <a:pt x="59" y="96"/>
                  </a:cubicBezTo>
                  <a:cubicBezTo>
                    <a:pt x="57" y="94"/>
                    <a:pt x="55" y="90"/>
                    <a:pt x="54" y="87"/>
                  </a:cubicBezTo>
                  <a:cubicBezTo>
                    <a:pt x="48" y="65"/>
                    <a:pt x="48" y="65"/>
                    <a:pt x="48" y="65"/>
                  </a:cubicBezTo>
                  <a:cubicBezTo>
                    <a:pt x="46" y="59"/>
                    <a:pt x="44" y="56"/>
                    <a:pt x="36" y="56"/>
                  </a:cubicBezTo>
                  <a:cubicBezTo>
                    <a:pt x="23" y="56"/>
                    <a:pt x="23" y="56"/>
                    <a:pt x="23" y="56"/>
                  </a:cubicBezTo>
                  <a:lnTo>
                    <a:pt x="23" y="96"/>
                  </a:lnTo>
                  <a:close/>
                  <a:moveTo>
                    <a:pt x="23" y="40"/>
                  </a:moveTo>
                  <a:cubicBezTo>
                    <a:pt x="41" y="40"/>
                    <a:pt x="41" y="40"/>
                    <a:pt x="41" y="40"/>
                  </a:cubicBezTo>
                  <a:cubicBezTo>
                    <a:pt x="50" y="40"/>
                    <a:pt x="54" y="36"/>
                    <a:pt x="54" y="29"/>
                  </a:cubicBezTo>
                  <a:cubicBezTo>
                    <a:pt x="54" y="21"/>
                    <a:pt x="50" y="17"/>
                    <a:pt x="41" y="17"/>
                  </a:cubicBezTo>
                  <a:cubicBezTo>
                    <a:pt x="23" y="17"/>
                    <a:pt x="23" y="17"/>
                    <a:pt x="23" y="17"/>
                  </a:cubicBezTo>
                  <a:lnTo>
                    <a:pt x="23" y="40"/>
                  </a:lnTo>
                  <a:close/>
                  <a:moveTo>
                    <a:pt x="477" y="81"/>
                  </a:moveTo>
                  <a:cubicBezTo>
                    <a:pt x="467" y="82"/>
                    <a:pt x="457" y="77"/>
                    <a:pt x="449" y="66"/>
                  </a:cubicBezTo>
                  <a:cubicBezTo>
                    <a:pt x="448" y="66"/>
                    <a:pt x="448" y="66"/>
                    <a:pt x="448" y="66"/>
                  </a:cubicBezTo>
                  <a:cubicBezTo>
                    <a:pt x="443" y="85"/>
                    <a:pt x="443" y="85"/>
                    <a:pt x="443" y="85"/>
                  </a:cubicBezTo>
                  <a:cubicBezTo>
                    <a:pt x="443" y="85"/>
                    <a:pt x="443" y="85"/>
                    <a:pt x="443" y="85"/>
                  </a:cubicBezTo>
                  <a:cubicBezTo>
                    <a:pt x="449" y="93"/>
                    <a:pt x="462" y="97"/>
                    <a:pt x="475" y="97"/>
                  </a:cubicBezTo>
                  <a:cubicBezTo>
                    <a:pt x="495" y="97"/>
                    <a:pt x="509" y="85"/>
                    <a:pt x="509" y="68"/>
                  </a:cubicBezTo>
                  <a:cubicBezTo>
                    <a:pt x="509" y="58"/>
                    <a:pt x="506" y="47"/>
                    <a:pt x="484" y="40"/>
                  </a:cubicBezTo>
                  <a:cubicBezTo>
                    <a:pt x="467" y="35"/>
                    <a:pt x="464" y="31"/>
                    <a:pt x="464" y="25"/>
                  </a:cubicBezTo>
                  <a:cubicBezTo>
                    <a:pt x="464" y="18"/>
                    <a:pt x="470" y="15"/>
                    <a:pt x="477" y="15"/>
                  </a:cubicBezTo>
                  <a:cubicBezTo>
                    <a:pt x="484" y="15"/>
                    <a:pt x="491" y="18"/>
                    <a:pt x="498" y="24"/>
                  </a:cubicBezTo>
                  <a:cubicBezTo>
                    <a:pt x="499" y="24"/>
                    <a:pt x="499" y="24"/>
                    <a:pt x="499" y="24"/>
                  </a:cubicBezTo>
                  <a:cubicBezTo>
                    <a:pt x="504" y="8"/>
                    <a:pt x="504" y="8"/>
                    <a:pt x="504" y="8"/>
                  </a:cubicBezTo>
                  <a:cubicBezTo>
                    <a:pt x="504" y="7"/>
                    <a:pt x="504" y="7"/>
                    <a:pt x="504" y="7"/>
                  </a:cubicBezTo>
                  <a:cubicBezTo>
                    <a:pt x="496" y="2"/>
                    <a:pt x="487" y="0"/>
                    <a:pt x="477" y="0"/>
                  </a:cubicBezTo>
                  <a:cubicBezTo>
                    <a:pt x="457" y="0"/>
                    <a:pt x="445" y="10"/>
                    <a:pt x="445" y="26"/>
                  </a:cubicBezTo>
                  <a:cubicBezTo>
                    <a:pt x="445" y="39"/>
                    <a:pt x="454" y="48"/>
                    <a:pt x="472" y="54"/>
                  </a:cubicBezTo>
                  <a:cubicBezTo>
                    <a:pt x="477" y="55"/>
                    <a:pt x="481" y="57"/>
                    <a:pt x="484" y="59"/>
                  </a:cubicBezTo>
                  <a:cubicBezTo>
                    <a:pt x="487" y="61"/>
                    <a:pt x="489" y="65"/>
                    <a:pt x="489" y="69"/>
                  </a:cubicBezTo>
                  <a:cubicBezTo>
                    <a:pt x="489" y="76"/>
                    <a:pt x="484" y="81"/>
                    <a:pt x="477"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latin typeface="RR Pioneer" panose="020B0503050201040103" pitchFamily="34" charset="0"/>
              </a:endParaRPr>
            </a:p>
          </p:txBody>
        </p:sp>
      </p:grpSp>
      <p:sp>
        <p:nvSpPr>
          <p:cNvPr id="15" name="Freeform: Shape 14">
            <a:extLst>
              <a:ext uri="{FF2B5EF4-FFF2-40B4-BE49-F238E27FC236}">
                <a16:creationId xmlns:a16="http://schemas.microsoft.com/office/drawing/2014/main" id="{E2AABB29-22AC-4C62-A174-9E5A0A1EFA21}"/>
              </a:ext>
            </a:extLst>
          </p:cNvPr>
          <p:cNvSpPr/>
          <p:nvPr userDrawn="1"/>
        </p:nvSpPr>
        <p:spPr>
          <a:xfrm>
            <a:off x="323850" y="916500"/>
            <a:ext cx="2079370" cy="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RR Pioneer" panose="020B0503050201040103" pitchFamily="34" charset="0"/>
            </a:endParaRPr>
          </a:p>
        </p:txBody>
      </p:sp>
      <p:sp>
        <p:nvSpPr>
          <p:cNvPr id="16" name="Freeform: Shape 15">
            <a:extLst>
              <a:ext uri="{FF2B5EF4-FFF2-40B4-BE49-F238E27FC236}">
                <a16:creationId xmlns:a16="http://schemas.microsoft.com/office/drawing/2014/main" id="{50021B20-6F0E-4481-874A-F21AE9FD3CC4}"/>
              </a:ext>
            </a:extLst>
          </p:cNvPr>
          <p:cNvSpPr/>
          <p:nvPr userDrawn="1"/>
        </p:nvSpPr>
        <p:spPr>
          <a:xfrm>
            <a:off x="3059112" y="916500"/>
            <a:ext cx="5761038" cy="7620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RR Pioneer" panose="020B0503050201040103" pitchFamily="34" charset="0"/>
            </a:endParaRPr>
          </a:p>
        </p:txBody>
      </p:sp>
      <p:sp>
        <p:nvSpPr>
          <p:cNvPr id="18" name="Text Placeholder 17">
            <a:extLst>
              <a:ext uri="{FF2B5EF4-FFF2-40B4-BE49-F238E27FC236}">
                <a16:creationId xmlns:a16="http://schemas.microsoft.com/office/drawing/2014/main" id="{ADA88272-0989-4751-9FC4-6BE74AD9E30F}"/>
              </a:ext>
            </a:extLst>
          </p:cNvPr>
          <p:cNvSpPr>
            <a:spLocks noGrp="1"/>
          </p:cNvSpPr>
          <p:nvPr>
            <p:ph type="body" sz="quarter" idx="13" hasCustomPrompt="1"/>
          </p:nvPr>
        </p:nvSpPr>
        <p:spPr>
          <a:xfrm>
            <a:off x="3070800" y="1126801"/>
            <a:ext cx="5749200" cy="1443600"/>
          </a:xfrm>
        </p:spPr>
        <p:txBody>
          <a:bodyPr/>
          <a:lstStyle>
            <a:lvl1pPr marL="0" indent="0">
              <a:spcBef>
                <a:spcPts val="0"/>
              </a:spcBef>
              <a:spcAft>
                <a:spcPts val="1200"/>
              </a:spcAft>
              <a:buNone/>
              <a:defRPr sz="3200">
                <a:solidFill>
                  <a:schemeClr val="tx1"/>
                </a:solidFill>
                <a:latin typeface="+mj-lt"/>
              </a:defRPr>
            </a:lvl1pPr>
            <a:lvl2pPr marL="0" indent="0">
              <a:spcBef>
                <a:spcPts val="0"/>
              </a:spcBef>
              <a:buNone/>
              <a:defRPr sz="1600">
                <a:solidFill>
                  <a:schemeClr val="tx1"/>
                </a:solidFill>
              </a:defRPr>
            </a:lvl2pPr>
            <a:lvl3pPr marL="187325" indent="0">
              <a:buNone/>
              <a:defRPr>
                <a:solidFill>
                  <a:schemeClr val="bg1"/>
                </a:solidFill>
              </a:defRPr>
            </a:lvl3pPr>
          </a:lstStyle>
          <a:p>
            <a:pPr lvl="0"/>
            <a:r>
              <a:rPr lang="en-US"/>
              <a:t>Title text</a:t>
            </a:r>
          </a:p>
          <a:p>
            <a:pPr lvl="1"/>
            <a:r>
              <a:rPr lang="en-US"/>
              <a:t>Section sub-title</a:t>
            </a:r>
          </a:p>
        </p:txBody>
      </p:sp>
    </p:spTree>
    <p:custDataLst>
      <p:tags r:id="rId1"/>
    </p:custDataLst>
    <p:extLst>
      <p:ext uri="{BB962C8B-B14F-4D97-AF65-F5344CB8AC3E}">
        <p14:creationId xmlns:p14="http://schemas.microsoft.com/office/powerpoint/2010/main" val="180277870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Chart content">
    <p:spTree>
      <p:nvGrpSpPr>
        <p:cNvPr id="1" name=""/>
        <p:cNvGrpSpPr/>
        <p:nvPr/>
      </p:nvGrpSpPr>
      <p:grpSpPr>
        <a:xfrm>
          <a:off x="0" y="0"/>
          <a:ext cx="0" cy="0"/>
          <a:chOff x="0" y="0"/>
          <a:chExt cx="0" cy="0"/>
        </a:xfrm>
      </p:grpSpPr>
      <p:sp>
        <p:nvSpPr>
          <p:cNvPr id="10" name="Chart Placeholder 9">
            <a:extLst>
              <a:ext uri="{FF2B5EF4-FFF2-40B4-BE49-F238E27FC236}">
                <a16:creationId xmlns:a16="http://schemas.microsoft.com/office/drawing/2014/main" id="{30247941-1B8F-4DB8-8745-14214DE043EF}"/>
              </a:ext>
            </a:extLst>
          </p:cNvPr>
          <p:cNvSpPr>
            <a:spLocks noGrp="1"/>
          </p:cNvSpPr>
          <p:nvPr>
            <p:ph type="chart" sz="quarter" idx="36"/>
          </p:nvPr>
        </p:nvSpPr>
        <p:spPr>
          <a:xfrm>
            <a:off x="2736000" y="997183"/>
            <a:ext cx="6084150" cy="3512906"/>
          </a:xfrm>
        </p:spPr>
        <p:txBody>
          <a:bodyPr/>
          <a:lstStyle/>
          <a:p>
            <a:r>
              <a:rPr lang="en-US"/>
              <a:t>Click icon to add chart</a:t>
            </a:r>
            <a:endParaRPr lang="en-GB"/>
          </a:p>
        </p:txBody>
      </p:sp>
      <p:sp>
        <p:nvSpPr>
          <p:cNvPr id="2" name="Title 1">
            <a:extLst>
              <a:ext uri="{FF2B5EF4-FFF2-40B4-BE49-F238E27FC236}">
                <a16:creationId xmlns:a16="http://schemas.microsoft.com/office/drawing/2014/main" id="{C14893E9-962D-47ED-A753-018A738F7580}"/>
              </a:ext>
            </a:extLst>
          </p:cNvPr>
          <p:cNvSpPr>
            <a:spLocks noGrp="1"/>
          </p:cNvSpPr>
          <p:nvPr>
            <p:ph type="title"/>
          </p:nvPr>
        </p:nvSpPr>
        <p:spPr>
          <a:xfrm>
            <a:off x="323850" y="997182"/>
            <a:ext cx="1785600" cy="871200"/>
          </a:xfrm>
        </p:spPr>
        <p:txBody>
          <a:bodyPr/>
          <a:lstStyle/>
          <a:p>
            <a:r>
              <a:rPr lang="en-US"/>
              <a:t>Click to edit Master title style</a:t>
            </a:r>
            <a:endParaRPr lang="en-GB"/>
          </a:p>
        </p:txBody>
      </p:sp>
      <p:sp>
        <p:nvSpPr>
          <p:cNvPr id="11" name="Text Placeholder 11">
            <a:extLst>
              <a:ext uri="{FF2B5EF4-FFF2-40B4-BE49-F238E27FC236}">
                <a16:creationId xmlns:a16="http://schemas.microsoft.com/office/drawing/2014/main" id="{4860788F-2A03-494E-8103-991B1DA18390}"/>
              </a:ext>
            </a:extLst>
          </p:cNvPr>
          <p:cNvSpPr>
            <a:spLocks noGrp="1"/>
          </p:cNvSpPr>
          <p:nvPr>
            <p:ph type="body" sz="quarter" idx="42" hasCustomPrompt="1"/>
          </p:nvPr>
        </p:nvSpPr>
        <p:spPr>
          <a:xfrm>
            <a:off x="324000" y="1933200"/>
            <a:ext cx="1785600" cy="2116800"/>
          </a:xfrm>
        </p:spPr>
        <p:txBody>
          <a:bodyPr anchor="t" anchorCtr="0">
            <a:noAutofit/>
          </a:bodyPr>
          <a:lstStyle>
            <a:lvl1pPr>
              <a:defRPr sz="1000">
                <a:solidFill>
                  <a:srgbClr val="666666"/>
                </a:solidFill>
              </a:defRPr>
            </a:lvl1pPr>
          </a:lstStyle>
          <a:p>
            <a:pPr lvl="0"/>
            <a:r>
              <a:rPr lang="en-US"/>
              <a:t>Edit Master text styles</a:t>
            </a:r>
          </a:p>
        </p:txBody>
      </p:sp>
      <p:sp>
        <p:nvSpPr>
          <p:cNvPr id="12" name="Text Placeholder 11">
            <a:extLst>
              <a:ext uri="{FF2B5EF4-FFF2-40B4-BE49-F238E27FC236}">
                <a16:creationId xmlns:a16="http://schemas.microsoft.com/office/drawing/2014/main" id="{3200F77A-3CB7-4DF4-B500-8AFFEBB9316E}"/>
              </a:ext>
            </a:extLst>
          </p:cNvPr>
          <p:cNvSpPr>
            <a:spLocks noGrp="1"/>
          </p:cNvSpPr>
          <p:nvPr>
            <p:ph type="body" sz="quarter" idx="131"/>
          </p:nvPr>
        </p:nvSpPr>
        <p:spPr>
          <a:xfrm>
            <a:off x="2736000" y="216000"/>
            <a:ext cx="6084000" cy="489600"/>
          </a:xfrm>
        </p:spPr>
        <p:txBody>
          <a:bodyPr anchor="t" anchorCtr="0">
            <a:noAutofit/>
          </a:bodyPr>
          <a:lstStyle>
            <a:lvl1pPr>
              <a:defRPr sz="1200">
                <a:solidFill>
                  <a:schemeClr val="tx1"/>
                </a:solidFill>
                <a:latin typeface="+mj-lt"/>
              </a:defRPr>
            </a:lvl1pPr>
          </a:lstStyle>
          <a:p>
            <a:pPr lvl="0"/>
            <a:r>
              <a:rPr lang="en-US"/>
              <a:t>Click to edit Master text styles</a:t>
            </a:r>
          </a:p>
        </p:txBody>
      </p:sp>
      <p:pic>
        <p:nvPicPr>
          <p:cNvPr id="9" name="Picture 8" descr="A picture containing logo&#10;&#10;Description automatically generated">
            <a:extLst>
              <a:ext uri="{FF2B5EF4-FFF2-40B4-BE49-F238E27FC236}">
                <a16:creationId xmlns:a16="http://schemas.microsoft.com/office/drawing/2014/main" id="{C8467386-9900-4B07-A2B5-F0FF36016AF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5774" y="132662"/>
            <a:ext cx="1148278" cy="674865"/>
          </a:xfrm>
          <a:prstGeom prst="rect">
            <a:avLst/>
          </a:prstGeom>
        </p:spPr>
      </p:pic>
    </p:spTree>
    <p:custDataLst>
      <p:tags r:id="rId1"/>
    </p:custDataLst>
    <p:extLst>
      <p:ext uri="{BB962C8B-B14F-4D97-AF65-F5344CB8AC3E}">
        <p14:creationId xmlns:p14="http://schemas.microsoft.com/office/powerpoint/2010/main" val="361996212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87752" y="600710"/>
            <a:ext cx="5927598" cy="341632"/>
          </a:xfrm>
        </p:spPr>
        <p:txBody>
          <a:bodyPr>
            <a:spAutoFit/>
          </a:bodyPr>
          <a:lstStyle/>
          <a:p>
            <a:r>
              <a:rPr lang="en-US" noProof="0"/>
              <a:t>Click to edit Master title style</a:t>
            </a:r>
            <a:endParaRPr lang="en-GB" noProof="0"/>
          </a:p>
        </p:txBody>
      </p:sp>
      <p:sp>
        <p:nvSpPr>
          <p:cNvPr id="10" name="Subtitle 1">
            <a:extLst>
              <a:ext uri="{FF2B5EF4-FFF2-40B4-BE49-F238E27FC236}">
                <a16:creationId xmlns:a16="http://schemas.microsoft.com/office/drawing/2014/main" id="{6FBE7F71-A650-74D3-3DFA-D79A7253EC37}"/>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p>
            <a:fld id="{DCB6E41E-43B6-4EBC-8B02-EE8A8E2FFE68}" type="datetime1">
              <a:rPr lang="en-GB" noProof="0" smtClean="0"/>
              <a:t>07/04/2025</a:t>
            </a:fld>
            <a:endParaRPr lang="en-GB" noProof="0"/>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
        <p:nvSpPr>
          <p:cNvPr id="4" name="Footer Placeholder 7">
            <a:extLst>
              <a:ext uri="{FF2B5EF4-FFF2-40B4-BE49-F238E27FC236}">
                <a16:creationId xmlns:a16="http://schemas.microsoft.com/office/drawing/2014/main" id="{066F3765-75B6-0C97-3708-548A03FEA79A}"/>
              </a:ext>
            </a:extLst>
          </p:cNvPr>
          <p:cNvSpPr>
            <a:spLocks noGrp="1"/>
          </p:cNvSpPr>
          <p:nvPr>
            <p:ph type="ftr" sz="quarter" idx="11"/>
          </p:nvPr>
        </p:nvSpPr>
        <p:spPr>
          <a:xfrm>
            <a:off x="291600" y="4811400"/>
            <a:ext cx="5316244" cy="97200"/>
          </a:xfrm>
        </p:spPr>
        <p:txBody>
          <a:bodyPr/>
          <a:lstStyle>
            <a:lvl1pPr>
              <a:defRPr sz="375"/>
            </a:lvl1pPr>
          </a:lstStyle>
          <a:p>
            <a:r>
              <a:rPr lang="en-GB"/>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5" name="Footnote Placeholder 18">
            <a:extLst>
              <a:ext uri="{FF2B5EF4-FFF2-40B4-BE49-F238E27FC236}">
                <a16:creationId xmlns:a16="http://schemas.microsoft.com/office/drawing/2014/main" id="{E155C58A-6ACA-A372-2C90-2EA51024F6FE}"/>
              </a:ext>
            </a:extLst>
          </p:cNvPr>
          <p:cNvSpPr>
            <a:spLocks noGrp="1"/>
          </p:cNvSpPr>
          <p:nvPr>
            <p:ph type="body" sz="quarter" idx="85" hasCustomPrompt="1"/>
          </p:nvPr>
        </p:nvSpPr>
        <p:spPr>
          <a:xfrm>
            <a:off x="291600" y="4626180"/>
            <a:ext cx="8553600" cy="17543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Tree>
    <p:extLst>
      <p:ext uri="{BB962C8B-B14F-4D97-AF65-F5344CB8AC3E}">
        <p14:creationId xmlns:p14="http://schemas.microsoft.com/office/powerpoint/2010/main" val="240545128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spAutoFit/>
          </a:bodyPr>
          <a:lstStyle/>
          <a:p>
            <a:r>
              <a:rPr lang="en-US" noProof="0"/>
              <a:t>Click to edit Master title style</a:t>
            </a:r>
            <a:endParaRPr lang="en-GB" noProof="0"/>
          </a:p>
        </p:txBody>
      </p:sp>
      <p:sp>
        <p:nvSpPr>
          <p:cNvPr id="10" name="Subtitle 1">
            <a:extLst>
              <a:ext uri="{FF2B5EF4-FFF2-40B4-BE49-F238E27FC236}">
                <a16:creationId xmlns:a16="http://schemas.microsoft.com/office/drawing/2014/main" id="{6FBE7F71-A650-74D3-3DFA-D79A7253EC37}"/>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p>
            <a:fld id="{DCB6E41E-43B6-4EBC-8B02-EE8A8E2FFE68}" type="datetime1">
              <a:rPr lang="en-GB" noProof="0" smtClean="0"/>
              <a:t>07/04/2025</a:t>
            </a:fld>
            <a:endParaRPr lang="en-GB" noProof="0"/>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
        <p:nvSpPr>
          <p:cNvPr id="4" name="Footer Placeholder 7">
            <a:extLst>
              <a:ext uri="{FF2B5EF4-FFF2-40B4-BE49-F238E27FC236}">
                <a16:creationId xmlns:a16="http://schemas.microsoft.com/office/drawing/2014/main" id="{066F3765-75B6-0C97-3708-548A03FEA79A}"/>
              </a:ext>
            </a:extLst>
          </p:cNvPr>
          <p:cNvSpPr>
            <a:spLocks noGrp="1"/>
          </p:cNvSpPr>
          <p:nvPr>
            <p:ph type="ftr" sz="quarter" idx="11"/>
          </p:nvPr>
        </p:nvSpPr>
        <p:spPr>
          <a:xfrm>
            <a:off x="291600" y="4811400"/>
            <a:ext cx="5316244" cy="97200"/>
          </a:xfrm>
        </p:spPr>
        <p:txBody>
          <a:bodyPr/>
          <a:lstStyle>
            <a:lvl1pPr>
              <a:defRPr sz="375"/>
            </a:lvl1pPr>
          </a:lstStyle>
          <a:p>
            <a:r>
              <a:rPr lang="en-GB"/>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5" name="Footnote Placeholder 18">
            <a:extLst>
              <a:ext uri="{FF2B5EF4-FFF2-40B4-BE49-F238E27FC236}">
                <a16:creationId xmlns:a16="http://schemas.microsoft.com/office/drawing/2014/main" id="{E155C58A-6ACA-A372-2C90-2EA51024F6FE}"/>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Tree>
    <p:extLst>
      <p:ext uri="{BB962C8B-B14F-4D97-AF65-F5344CB8AC3E}">
        <p14:creationId xmlns:p14="http://schemas.microsoft.com/office/powerpoint/2010/main" val="221295057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F5B554C-2BEE-4F38-9977-608EE3D8F872}" type="datetime1">
              <a:rPr lang="en-GB" noProof="0" smtClean="0"/>
              <a:t>07/04/2025</a:t>
            </a:fld>
            <a:endParaRPr lang="en-GB" noProof="0"/>
          </a:p>
        </p:txBody>
      </p:sp>
      <p:sp>
        <p:nvSpPr>
          <p:cNvPr id="5" name="Slide Number Placeholder 4"/>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6" name="Text Placeholder 9">
            <a:extLst>
              <a:ext uri="{FF2B5EF4-FFF2-40B4-BE49-F238E27FC236}">
                <a16:creationId xmlns:a16="http://schemas.microsoft.com/office/drawing/2014/main" id="{0B494B62-6E68-53F8-F557-0CCEFA0867B8}"/>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7" name="Title Placeholder 1">
            <a:extLst>
              <a:ext uri="{FF2B5EF4-FFF2-40B4-BE49-F238E27FC236}">
                <a16:creationId xmlns:a16="http://schemas.microsoft.com/office/drawing/2014/main" id="{C8150554-E09B-BCC4-8A24-0D6DA750F5B1}"/>
              </a:ext>
            </a:extLst>
          </p:cNvPr>
          <p:cNvSpPr>
            <a:spLocks noGrp="1"/>
          </p:cNvSpPr>
          <p:nvPr>
            <p:ph type="title"/>
          </p:nvPr>
        </p:nvSpPr>
        <p:spPr>
          <a:xfrm>
            <a:off x="277885" y="322110"/>
            <a:ext cx="7790580" cy="353174"/>
          </a:xfrm>
          <a:prstGeom prst="rect">
            <a:avLst/>
          </a:prstGeom>
        </p:spPr>
        <p:txBody>
          <a:bodyPr vert="horz" lIns="0" tIns="0" rIns="0" bIns="0" rtlCol="0" anchor="t" anchorCtr="0">
            <a:spAutoFit/>
          </a:bodyPr>
          <a:lstStyle/>
          <a:p>
            <a:r>
              <a:rPr lang="en-US" noProof="0"/>
              <a:t>Click to edit Master title style</a:t>
            </a:r>
            <a:endParaRPr lang="en-GB" noProof="0"/>
          </a:p>
        </p:txBody>
      </p:sp>
      <p:sp>
        <p:nvSpPr>
          <p:cNvPr id="2" name="Footer Placeholder 7">
            <a:extLst>
              <a:ext uri="{FF2B5EF4-FFF2-40B4-BE49-F238E27FC236}">
                <a16:creationId xmlns:a16="http://schemas.microsoft.com/office/drawing/2014/main" id="{9238A43A-83FD-2A95-7461-DFC771801A27}"/>
              </a:ext>
            </a:extLst>
          </p:cNvPr>
          <p:cNvSpPr>
            <a:spLocks noGrp="1"/>
          </p:cNvSpPr>
          <p:nvPr>
            <p:ph type="ftr" sz="quarter" idx="11"/>
          </p:nvPr>
        </p:nvSpPr>
        <p:spPr>
          <a:xfrm>
            <a:off x="291600" y="4811400"/>
            <a:ext cx="5316244" cy="97200"/>
          </a:xfrm>
        </p:spPr>
        <p:txBody>
          <a:bodyPr/>
          <a:lstStyle>
            <a:lvl1pPr>
              <a:defRPr sz="375"/>
            </a:lvl1pPr>
          </a:lstStyle>
          <a:p>
            <a:r>
              <a:rPr lang="en-GB"/>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8" name="Footnote Placeholder 18">
            <a:extLst>
              <a:ext uri="{FF2B5EF4-FFF2-40B4-BE49-F238E27FC236}">
                <a16:creationId xmlns:a16="http://schemas.microsoft.com/office/drawing/2014/main" id="{0BD36B8A-FA63-4963-7C9C-31AAF682AC01}"/>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Tree>
    <p:extLst>
      <p:ext uri="{BB962C8B-B14F-4D97-AF65-F5344CB8AC3E}">
        <p14:creationId xmlns:p14="http://schemas.microsoft.com/office/powerpoint/2010/main" val="36027590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RR Title 0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BD687BB-A973-4914-A104-A78D1230C52A}"/>
              </a:ext>
            </a:extLst>
          </p:cNvPr>
          <p:cNvSpPr/>
          <p:nvPr userDrawn="1"/>
        </p:nvSpPr>
        <p:spPr>
          <a:xfrm>
            <a:off x="2274898" y="0"/>
            <a:ext cx="6869102"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7" name="Text Placeholder 18">
            <a:extLst>
              <a:ext uri="{FF2B5EF4-FFF2-40B4-BE49-F238E27FC236}">
                <a16:creationId xmlns:a16="http://schemas.microsoft.com/office/drawing/2014/main" id="{8B887141-582F-40E3-BACF-5CA9D2244EEB}"/>
              </a:ext>
            </a:extLst>
          </p:cNvPr>
          <p:cNvSpPr>
            <a:spLocks noGrp="1"/>
          </p:cNvSpPr>
          <p:nvPr>
            <p:ph type="body" sz="quarter" idx="11" hasCustomPrompt="1"/>
          </p:nvPr>
        </p:nvSpPr>
        <p:spPr>
          <a:xfrm>
            <a:off x="2935924" y="2003435"/>
            <a:ext cx="5319077" cy="333366"/>
          </a:xfrm>
          <a:prstGeom prst="rect">
            <a:avLst/>
          </a:prstGeom>
        </p:spPr>
        <p:txBody>
          <a:bodyPr/>
          <a:lstStyle>
            <a:lvl1pPr marL="0" indent="0">
              <a:buNone/>
              <a:defRPr sz="2000">
                <a:solidFill>
                  <a:schemeClr val="tx2"/>
                </a:solidFill>
                <a:latin typeface="RR Pioneer" panose="020B0503050201040103" pitchFamily="34" charset="0"/>
                <a:cs typeface="Arial" panose="020B0604020202020204" pitchFamily="34" charset="0"/>
              </a:defRPr>
            </a:lvl1pPr>
          </a:lstStyle>
          <a:p>
            <a:pPr lvl="0"/>
            <a:r>
              <a:rPr lang="en-US"/>
              <a:t>Presentation sub-title</a:t>
            </a:r>
            <a:endParaRPr lang="en-GB"/>
          </a:p>
        </p:txBody>
      </p:sp>
      <p:sp>
        <p:nvSpPr>
          <p:cNvPr id="8" name="Text Placeholder 18">
            <a:extLst>
              <a:ext uri="{FF2B5EF4-FFF2-40B4-BE49-F238E27FC236}">
                <a16:creationId xmlns:a16="http://schemas.microsoft.com/office/drawing/2014/main" id="{4B329FF3-2978-4904-8E86-41F75F062493}"/>
              </a:ext>
            </a:extLst>
          </p:cNvPr>
          <p:cNvSpPr>
            <a:spLocks noGrp="1"/>
          </p:cNvSpPr>
          <p:nvPr>
            <p:ph type="body" sz="quarter" idx="12" hasCustomPrompt="1"/>
          </p:nvPr>
        </p:nvSpPr>
        <p:spPr>
          <a:xfrm>
            <a:off x="2935924" y="2563670"/>
            <a:ext cx="5319077" cy="250461"/>
          </a:xfrm>
          <a:prstGeom prst="rect">
            <a:avLst/>
          </a:prstGeom>
        </p:spPr>
        <p:txBody>
          <a:bodyPr/>
          <a:lstStyle>
            <a:lvl1pPr marL="0" indent="0">
              <a:buNone/>
              <a:defRPr sz="1000">
                <a:solidFill>
                  <a:schemeClr val="tx1"/>
                </a:solidFill>
                <a:latin typeface="RR Pioneer" panose="020B0503050201040103" pitchFamily="34" charset="0"/>
              </a:defRPr>
            </a:lvl1pPr>
          </a:lstStyle>
          <a:p>
            <a:pPr lvl="0"/>
            <a:r>
              <a:rPr lang="en-US"/>
              <a:t>Author Name, Job Title</a:t>
            </a:r>
            <a:endParaRPr lang="en-GB"/>
          </a:p>
        </p:txBody>
      </p:sp>
      <p:sp>
        <p:nvSpPr>
          <p:cNvPr id="9" name="Text Placeholder 18">
            <a:extLst>
              <a:ext uri="{FF2B5EF4-FFF2-40B4-BE49-F238E27FC236}">
                <a16:creationId xmlns:a16="http://schemas.microsoft.com/office/drawing/2014/main" id="{ED879075-406F-4C0D-B45A-5F560AF42B0B}"/>
              </a:ext>
            </a:extLst>
          </p:cNvPr>
          <p:cNvSpPr>
            <a:spLocks noGrp="1"/>
          </p:cNvSpPr>
          <p:nvPr>
            <p:ph type="body" sz="quarter" idx="13" hasCustomPrompt="1"/>
          </p:nvPr>
        </p:nvSpPr>
        <p:spPr>
          <a:xfrm>
            <a:off x="2935924" y="2867408"/>
            <a:ext cx="5319077" cy="349593"/>
          </a:xfrm>
          <a:prstGeom prst="rect">
            <a:avLst/>
          </a:prstGeom>
        </p:spPr>
        <p:txBody>
          <a:bodyPr/>
          <a:lstStyle>
            <a:lvl1pPr marL="0" indent="0">
              <a:buNone/>
              <a:defRPr sz="1000">
                <a:solidFill>
                  <a:schemeClr val="tx1"/>
                </a:solidFill>
                <a:latin typeface="RR Pioneer" panose="020B0503050201040103" pitchFamily="34" charset="0"/>
              </a:defRPr>
            </a:lvl1pPr>
          </a:lstStyle>
          <a:p>
            <a:pPr lvl="0"/>
            <a:r>
              <a:rPr lang="en-US"/>
              <a:t>XX Month XXXX</a:t>
            </a:r>
          </a:p>
        </p:txBody>
      </p:sp>
      <p:sp>
        <p:nvSpPr>
          <p:cNvPr id="12" name="Title 1">
            <a:extLst>
              <a:ext uri="{FF2B5EF4-FFF2-40B4-BE49-F238E27FC236}">
                <a16:creationId xmlns:a16="http://schemas.microsoft.com/office/drawing/2014/main" id="{5E1E363B-8AFA-4ECE-BCE6-0CF05E9B4344}"/>
              </a:ext>
            </a:extLst>
          </p:cNvPr>
          <p:cNvSpPr>
            <a:spLocks noGrp="1"/>
          </p:cNvSpPr>
          <p:nvPr>
            <p:ph type="title" hasCustomPrompt="1"/>
          </p:nvPr>
        </p:nvSpPr>
        <p:spPr>
          <a:xfrm>
            <a:off x="2935289" y="453069"/>
            <a:ext cx="5319712" cy="1508125"/>
          </a:xfrm>
        </p:spPr>
        <p:txBody>
          <a:bodyPr anchor="b">
            <a:noAutofit/>
          </a:bodyPr>
          <a:lstStyle>
            <a:lvl1pPr>
              <a:defRPr lang="en-GB" sz="3200" kern="1200" dirty="0">
                <a:solidFill>
                  <a:schemeClr val="tx1"/>
                </a:solidFill>
                <a:latin typeface="RR Pioneer Bold" panose="020B0803050201040103" pitchFamily="34" charset="0"/>
                <a:ea typeface="+mn-ea"/>
                <a:cs typeface="+mn-cs"/>
              </a:defRPr>
            </a:lvl1pPr>
          </a:lstStyle>
          <a:p>
            <a:r>
              <a:rPr lang="en-US"/>
              <a:t>Click to edit </a:t>
            </a:r>
            <a:br>
              <a:rPr lang="en-US"/>
            </a:br>
            <a:r>
              <a:rPr lang="en-US"/>
              <a:t>Master title style</a:t>
            </a:r>
            <a:endParaRPr lang="en-GB"/>
          </a:p>
        </p:txBody>
      </p:sp>
      <p:sp>
        <p:nvSpPr>
          <p:cNvPr id="15" name="Text Placeholder 4">
            <a:extLst>
              <a:ext uri="{FF2B5EF4-FFF2-40B4-BE49-F238E27FC236}">
                <a16:creationId xmlns:a16="http://schemas.microsoft.com/office/drawing/2014/main" id="{1C57F2AE-B21B-2E42-B0BD-B69FD1CC3AEE}"/>
              </a:ext>
            </a:extLst>
          </p:cNvPr>
          <p:cNvSpPr>
            <a:spLocks noGrp="1"/>
          </p:cNvSpPr>
          <p:nvPr>
            <p:ph type="body" sz="quarter" idx="24" hasCustomPrompt="1"/>
          </p:nvPr>
        </p:nvSpPr>
        <p:spPr>
          <a:xfrm>
            <a:off x="273466" y="3250816"/>
            <a:ext cx="1794617" cy="1420274"/>
          </a:xfrm>
        </p:spPr>
        <p:txBody>
          <a:bodyPr anchor="b">
            <a:noAutofit/>
          </a:bodyPr>
          <a:lstStyle>
            <a:lvl1pPr marL="0" indent="0">
              <a:buNone/>
              <a:defRPr sz="800" b="0" i="0">
                <a:solidFill>
                  <a:srgbClr val="666666"/>
                </a:solidFill>
                <a:latin typeface="RR Pioneer Light Condensed" panose="020B0306050201060103" pitchFamily="34" charset="0"/>
              </a:defRPr>
            </a:lvl1pPr>
            <a:lvl2pPr marL="342892" indent="0">
              <a:buNone/>
              <a:defRPr sz="800" b="0" i="0">
                <a:latin typeface="RR Pioneer Light Condensed" panose="020B0306050201060103" pitchFamily="34" charset="0"/>
              </a:defRPr>
            </a:lvl2pPr>
            <a:lvl3pPr marL="685783" indent="0">
              <a:buNone/>
              <a:defRPr sz="800" b="0" i="0">
                <a:latin typeface="RR Pioneer Light Condensed" panose="020B0306050201060103" pitchFamily="34" charset="0"/>
              </a:defRPr>
            </a:lvl3pPr>
            <a:lvl4pPr marL="1028675" indent="0">
              <a:buNone/>
              <a:defRPr sz="800" b="0" i="0">
                <a:latin typeface="RR Pioneer Light Condensed" panose="020B0306050201060103" pitchFamily="34" charset="0"/>
              </a:defRPr>
            </a:lvl4pPr>
            <a:lvl5pPr marL="1371566" indent="0">
              <a:buNone/>
              <a:defRPr sz="800" b="0" i="0">
                <a:latin typeface="RR Pioneer Light Condensed" panose="020B0306050201060103" pitchFamily="34" charset="0"/>
              </a:defRPr>
            </a:lvl5pPr>
          </a:lstStyle>
          <a:p>
            <a:pPr lvl="0"/>
            <a:r>
              <a:rPr lang="en-US"/>
              <a:t>Insert mandatory statement, this can be copied and pasted from the front page protective markings guidance slide.</a:t>
            </a:r>
            <a:endParaRPr lang="en-GB"/>
          </a:p>
        </p:txBody>
      </p:sp>
      <p:grpSp>
        <p:nvGrpSpPr>
          <p:cNvPr id="14" name="Group 13">
            <a:extLst>
              <a:ext uri="{FF2B5EF4-FFF2-40B4-BE49-F238E27FC236}">
                <a16:creationId xmlns:a16="http://schemas.microsoft.com/office/drawing/2014/main" id="{B2C258D3-691B-4737-9C81-974F2EE06B88}"/>
              </a:ext>
            </a:extLst>
          </p:cNvPr>
          <p:cNvGrpSpPr/>
          <p:nvPr userDrawn="1"/>
        </p:nvGrpSpPr>
        <p:grpSpPr>
          <a:xfrm>
            <a:off x="765731" y="1672590"/>
            <a:ext cx="719435" cy="1169680"/>
            <a:chOff x="-3513606" y="270529"/>
            <a:chExt cx="1671638" cy="2717801"/>
          </a:xfrm>
        </p:grpSpPr>
        <p:sp>
          <p:nvSpPr>
            <p:cNvPr id="16" name="Freeform 5">
              <a:extLst>
                <a:ext uri="{FF2B5EF4-FFF2-40B4-BE49-F238E27FC236}">
                  <a16:creationId xmlns:a16="http://schemas.microsoft.com/office/drawing/2014/main" id="{05DE7FD2-9689-4982-AD71-E2E3EFF301FB}"/>
                </a:ext>
              </a:extLst>
            </p:cNvPr>
            <p:cNvSpPr>
              <a:spLocks/>
            </p:cNvSpPr>
            <p:nvPr/>
          </p:nvSpPr>
          <p:spPr bwMode="auto">
            <a:xfrm>
              <a:off x="-3499318" y="286404"/>
              <a:ext cx="1646238" cy="2689225"/>
            </a:xfrm>
            <a:custGeom>
              <a:avLst/>
              <a:gdLst>
                <a:gd name="T0" fmla="*/ 0 w 686"/>
                <a:gd name="T1" fmla="*/ 78 h 1123"/>
                <a:gd name="T2" fmla="*/ 77 w 686"/>
                <a:gd name="T3" fmla="*/ 0 h 1123"/>
                <a:gd name="T4" fmla="*/ 609 w 686"/>
                <a:gd name="T5" fmla="*/ 0 h 1123"/>
                <a:gd name="T6" fmla="*/ 686 w 686"/>
                <a:gd name="T7" fmla="*/ 78 h 1123"/>
                <a:gd name="T8" fmla="*/ 686 w 686"/>
                <a:gd name="T9" fmla="*/ 1045 h 1123"/>
                <a:gd name="T10" fmla="*/ 609 w 686"/>
                <a:gd name="T11" fmla="*/ 1123 h 1123"/>
                <a:gd name="T12" fmla="*/ 77 w 686"/>
                <a:gd name="T13" fmla="*/ 1123 h 1123"/>
                <a:gd name="T14" fmla="*/ 0 w 686"/>
                <a:gd name="T15" fmla="*/ 1045 h 1123"/>
                <a:gd name="T16" fmla="*/ 0 w 686"/>
                <a:gd name="T17" fmla="*/ 78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1123">
                  <a:moveTo>
                    <a:pt x="0" y="78"/>
                  </a:moveTo>
                  <a:cubicBezTo>
                    <a:pt x="0" y="35"/>
                    <a:pt x="34" y="0"/>
                    <a:pt x="77" y="0"/>
                  </a:cubicBezTo>
                  <a:cubicBezTo>
                    <a:pt x="609" y="0"/>
                    <a:pt x="609" y="0"/>
                    <a:pt x="609" y="0"/>
                  </a:cubicBezTo>
                  <a:cubicBezTo>
                    <a:pt x="651" y="0"/>
                    <a:pt x="686" y="35"/>
                    <a:pt x="686" y="78"/>
                  </a:cubicBezTo>
                  <a:cubicBezTo>
                    <a:pt x="686" y="1045"/>
                    <a:pt x="686" y="1045"/>
                    <a:pt x="686" y="1045"/>
                  </a:cubicBezTo>
                  <a:cubicBezTo>
                    <a:pt x="686" y="1088"/>
                    <a:pt x="651" y="1123"/>
                    <a:pt x="609" y="1123"/>
                  </a:cubicBezTo>
                  <a:cubicBezTo>
                    <a:pt x="77" y="1123"/>
                    <a:pt x="77" y="1123"/>
                    <a:pt x="77" y="1123"/>
                  </a:cubicBezTo>
                  <a:cubicBezTo>
                    <a:pt x="34" y="1123"/>
                    <a:pt x="0" y="1088"/>
                    <a:pt x="0" y="1045"/>
                  </a:cubicBezTo>
                  <a:lnTo>
                    <a:pt x="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7" name="Freeform 6">
              <a:extLst>
                <a:ext uri="{FF2B5EF4-FFF2-40B4-BE49-F238E27FC236}">
                  <a16:creationId xmlns:a16="http://schemas.microsoft.com/office/drawing/2014/main" id="{7FE13AE5-229C-4621-8FD0-BD0EA144D0A8}"/>
                </a:ext>
              </a:extLst>
            </p:cNvPr>
            <p:cNvSpPr>
              <a:spLocks noEditPoints="1"/>
            </p:cNvSpPr>
            <p:nvPr/>
          </p:nvSpPr>
          <p:spPr bwMode="auto">
            <a:xfrm>
              <a:off x="-3513606" y="270529"/>
              <a:ext cx="1671638" cy="2717801"/>
            </a:xfrm>
            <a:custGeom>
              <a:avLst/>
              <a:gdLst>
                <a:gd name="T0" fmla="*/ 658 w 697"/>
                <a:gd name="T1" fmla="*/ 79 h 1134"/>
                <a:gd name="T2" fmla="*/ 658 w 697"/>
                <a:gd name="T3" fmla="*/ 200 h 1134"/>
                <a:gd name="T4" fmla="*/ 40 w 697"/>
                <a:gd name="T5" fmla="*/ 200 h 1134"/>
                <a:gd name="T6" fmla="*/ 40 w 697"/>
                <a:gd name="T7" fmla="*/ 79 h 1134"/>
                <a:gd name="T8" fmla="*/ 79 w 697"/>
                <a:gd name="T9" fmla="*/ 40 h 1134"/>
                <a:gd name="T10" fmla="*/ 619 w 697"/>
                <a:gd name="T11" fmla="*/ 40 h 1134"/>
                <a:gd name="T12" fmla="*/ 658 w 697"/>
                <a:gd name="T13" fmla="*/ 79 h 1134"/>
                <a:gd name="T14" fmla="*/ 40 w 697"/>
                <a:gd name="T15" fmla="*/ 1056 h 1134"/>
                <a:gd name="T16" fmla="*/ 79 w 697"/>
                <a:gd name="T17" fmla="*/ 1095 h 1134"/>
                <a:gd name="T18" fmla="*/ 619 w 697"/>
                <a:gd name="T19" fmla="*/ 1095 h 1134"/>
                <a:gd name="T20" fmla="*/ 658 w 697"/>
                <a:gd name="T21" fmla="*/ 1056 h 1134"/>
                <a:gd name="T22" fmla="*/ 658 w 697"/>
                <a:gd name="T23" fmla="*/ 935 h 1134"/>
                <a:gd name="T24" fmla="*/ 40 w 697"/>
                <a:gd name="T25" fmla="*/ 935 h 1134"/>
                <a:gd name="T26" fmla="*/ 40 w 697"/>
                <a:gd name="T27" fmla="*/ 1056 h 1134"/>
                <a:gd name="T28" fmla="*/ 40 w 697"/>
                <a:gd name="T29" fmla="*/ 918 h 1134"/>
                <a:gd name="T30" fmla="*/ 658 w 697"/>
                <a:gd name="T31" fmla="*/ 918 h 1134"/>
                <a:gd name="T32" fmla="*/ 658 w 697"/>
                <a:gd name="T33" fmla="*/ 217 h 1134"/>
                <a:gd name="T34" fmla="*/ 40 w 697"/>
                <a:gd name="T35" fmla="*/ 217 h 1134"/>
                <a:gd name="T36" fmla="*/ 40 w 697"/>
                <a:gd name="T37" fmla="*/ 918 h 1134"/>
                <a:gd name="T38" fmla="*/ 697 w 697"/>
                <a:gd name="T39" fmla="*/ 79 h 1134"/>
                <a:gd name="T40" fmla="*/ 697 w 697"/>
                <a:gd name="T41" fmla="*/ 1056 h 1134"/>
                <a:gd name="T42" fmla="*/ 619 w 697"/>
                <a:gd name="T43" fmla="*/ 1134 h 1134"/>
                <a:gd name="T44" fmla="*/ 79 w 697"/>
                <a:gd name="T45" fmla="*/ 1134 h 1134"/>
                <a:gd name="T46" fmla="*/ 0 w 697"/>
                <a:gd name="T47" fmla="*/ 1056 h 1134"/>
                <a:gd name="T48" fmla="*/ 0 w 697"/>
                <a:gd name="T49" fmla="*/ 79 h 1134"/>
                <a:gd name="T50" fmla="*/ 79 w 697"/>
                <a:gd name="T51" fmla="*/ 0 h 1134"/>
                <a:gd name="T52" fmla="*/ 619 w 697"/>
                <a:gd name="T53" fmla="*/ 0 h 1134"/>
                <a:gd name="T54" fmla="*/ 697 w 697"/>
                <a:gd name="T55" fmla="*/ 79 h 1134"/>
                <a:gd name="T56" fmla="*/ 675 w 697"/>
                <a:gd name="T57" fmla="*/ 79 h 1134"/>
                <a:gd name="T58" fmla="*/ 619 w 697"/>
                <a:gd name="T59" fmla="*/ 23 h 1134"/>
                <a:gd name="T60" fmla="*/ 79 w 697"/>
                <a:gd name="T61" fmla="*/ 23 h 1134"/>
                <a:gd name="T62" fmla="*/ 23 w 697"/>
                <a:gd name="T63" fmla="*/ 79 h 1134"/>
                <a:gd name="T64" fmla="*/ 23 w 697"/>
                <a:gd name="T65" fmla="*/ 1056 h 1134"/>
                <a:gd name="T66" fmla="*/ 79 w 697"/>
                <a:gd name="T67" fmla="*/ 1112 h 1134"/>
                <a:gd name="T68" fmla="*/ 619 w 697"/>
                <a:gd name="T69" fmla="*/ 1112 h 1134"/>
                <a:gd name="T70" fmla="*/ 675 w 697"/>
                <a:gd name="T71" fmla="*/ 1056 h 1134"/>
                <a:gd name="T72" fmla="*/ 675 w 697"/>
                <a:gd name="T73" fmla="*/ 7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7" h="1134">
                  <a:moveTo>
                    <a:pt x="658" y="79"/>
                  </a:moveTo>
                  <a:cubicBezTo>
                    <a:pt x="658" y="200"/>
                    <a:pt x="658" y="200"/>
                    <a:pt x="658" y="200"/>
                  </a:cubicBezTo>
                  <a:cubicBezTo>
                    <a:pt x="40" y="200"/>
                    <a:pt x="40" y="200"/>
                    <a:pt x="40" y="200"/>
                  </a:cubicBezTo>
                  <a:cubicBezTo>
                    <a:pt x="40" y="79"/>
                    <a:pt x="40" y="79"/>
                    <a:pt x="40" y="79"/>
                  </a:cubicBezTo>
                  <a:cubicBezTo>
                    <a:pt x="40" y="57"/>
                    <a:pt x="57" y="40"/>
                    <a:pt x="79" y="40"/>
                  </a:cubicBezTo>
                  <a:cubicBezTo>
                    <a:pt x="619" y="40"/>
                    <a:pt x="619" y="40"/>
                    <a:pt x="619" y="40"/>
                  </a:cubicBezTo>
                  <a:cubicBezTo>
                    <a:pt x="641" y="40"/>
                    <a:pt x="658" y="57"/>
                    <a:pt x="658" y="79"/>
                  </a:cubicBezTo>
                  <a:close/>
                  <a:moveTo>
                    <a:pt x="40" y="1056"/>
                  </a:moveTo>
                  <a:cubicBezTo>
                    <a:pt x="40" y="1078"/>
                    <a:pt x="57" y="1095"/>
                    <a:pt x="79" y="1095"/>
                  </a:cubicBezTo>
                  <a:cubicBezTo>
                    <a:pt x="619" y="1095"/>
                    <a:pt x="619" y="1095"/>
                    <a:pt x="619" y="1095"/>
                  </a:cubicBezTo>
                  <a:cubicBezTo>
                    <a:pt x="641" y="1095"/>
                    <a:pt x="658" y="1078"/>
                    <a:pt x="658" y="1056"/>
                  </a:cubicBezTo>
                  <a:cubicBezTo>
                    <a:pt x="658" y="935"/>
                    <a:pt x="658" y="935"/>
                    <a:pt x="658" y="935"/>
                  </a:cubicBezTo>
                  <a:cubicBezTo>
                    <a:pt x="40" y="935"/>
                    <a:pt x="40" y="935"/>
                    <a:pt x="40" y="935"/>
                  </a:cubicBezTo>
                  <a:lnTo>
                    <a:pt x="40" y="1056"/>
                  </a:lnTo>
                  <a:close/>
                  <a:moveTo>
                    <a:pt x="40" y="918"/>
                  </a:moveTo>
                  <a:cubicBezTo>
                    <a:pt x="658" y="918"/>
                    <a:pt x="658" y="918"/>
                    <a:pt x="658" y="918"/>
                  </a:cubicBezTo>
                  <a:cubicBezTo>
                    <a:pt x="658" y="217"/>
                    <a:pt x="658" y="217"/>
                    <a:pt x="658" y="217"/>
                  </a:cubicBezTo>
                  <a:cubicBezTo>
                    <a:pt x="40" y="217"/>
                    <a:pt x="40" y="217"/>
                    <a:pt x="40" y="217"/>
                  </a:cubicBezTo>
                  <a:lnTo>
                    <a:pt x="40" y="918"/>
                  </a:lnTo>
                  <a:close/>
                  <a:moveTo>
                    <a:pt x="697" y="79"/>
                  </a:moveTo>
                  <a:cubicBezTo>
                    <a:pt x="697" y="1056"/>
                    <a:pt x="697" y="1056"/>
                    <a:pt x="697" y="1056"/>
                  </a:cubicBezTo>
                  <a:cubicBezTo>
                    <a:pt x="697" y="1099"/>
                    <a:pt x="662" y="1134"/>
                    <a:pt x="619" y="1134"/>
                  </a:cubicBezTo>
                  <a:cubicBezTo>
                    <a:pt x="79" y="1134"/>
                    <a:pt x="79" y="1134"/>
                    <a:pt x="79" y="1134"/>
                  </a:cubicBezTo>
                  <a:cubicBezTo>
                    <a:pt x="36" y="1134"/>
                    <a:pt x="0" y="1099"/>
                    <a:pt x="0" y="1056"/>
                  </a:cubicBezTo>
                  <a:cubicBezTo>
                    <a:pt x="0" y="79"/>
                    <a:pt x="0" y="79"/>
                    <a:pt x="0" y="79"/>
                  </a:cubicBezTo>
                  <a:cubicBezTo>
                    <a:pt x="0" y="36"/>
                    <a:pt x="36" y="0"/>
                    <a:pt x="79" y="0"/>
                  </a:cubicBezTo>
                  <a:cubicBezTo>
                    <a:pt x="619" y="0"/>
                    <a:pt x="619" y="0"/>
                    <a:pt x="619" y="0"/>
                  </a:cubicBezTo>
                  <a:cubicBezTo>
                    <a:pt x="662" y="0"/>
                    <a:pt x="697" y="36"/>
                    <a:pt x="697" y="79"/>
                  </a:cubicBezTo>
                  <a:close/>
                  <a:moveTo>
                    <a:pt x="675" y="79"/>
                  </a:moveTo>
                  <a:cubicBezTo>
                    <a:pt x="675" y="48"/>
                    <a:pt x="650" y="23"/>
                    <a:pt x="619" y="23"/>
                  </a:cubicBezTo>
                  <a:cubicBezTo>
                    <a:pt x="79" y="23"/>
                    <a:pt x="79" y="23"/>
                    <a:pt x="79" y="23"/>
                  </a:cubicBezTo>
                  <a:cubicBezTo>
                    <a:pt x="48" y="23"/>
                    <a:pt x="23" y="48"/>
                    <a:pt x="23" y="79"/>
                  </a:cubicBezTo>
                  <a:cubicBezTo>
                    <a:pt x="23" y="1056"/>
                    <a:pt x="23" y="1056"/>
                    <a:pt x="23" y="1056"/>
                  </a:cubicBezTo>
                  <a:cubicBezTo>
                    <a:pt x="23" y="1087"/>
                    <a:pt x="48" y="1112"/>
                    <a:pt x="79" y="1112"/>
                  </a:cubicBezTo>
                  <a:cubicBezTo>
                    <a:pt x="619" y="1112"/>
                    <a:pt x="619" y="1112"/>
                    <a:pt x="619" y="1112"/>
                  </a:cubicBezTo>
                  <a:cubicBezTo>
                    <a:pt x="650" y="1112"/>
                    <a:pt x="675" y="1087"/>
                    <a:pt x="675" y="1056"/>
                  </a:cubicBezTo>
                  <a:lnTo>
                    <a:pt x="675" y="7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8" name="Freeform 7">
              <a:extLst>
                <a:ext uri="{FF2B5EF4-FFF2-40B4-BE49-F238E27FC236}">
                  <a16:creationId xmlns:a16="http://schemas.microsoft.com/office/drawing/2014/main" id="{53838C0D-B22F-4C33-B727-568FE1A51C0A}"/>
                </a:ext>
              </a:extLst>
            </p:cNvPr>
            <p:cNvSpPr>
              <a:spLocks noEditPoints="1"/>
            </p:cNvSpPr>
            <p:nvPr/>
          </p:nvSpPr>
          <p:spPr bwMode="auto">
            <a:xfrm>
              <a:off x="-3289768" y="441979"/>
              <a:ext cx="1236663" cy="2378075"/>
            </a:xfrm>
            <a:custGeom>
              <a:avLst/>
              <a:gdLst>
                <a:gd name="T0" fmla="*/ 505 w 516"/>
                <a:gd name="T1" fmla="*/ 950 h 993"/>
                <a:gd name="T2" fmla="*/ 516 w 516"/>
                <a:gd name="T3" fmla="*/ 991 h 993"/>
                <a:gd name="T4" fmla="*/ 516 w 516"/>
                <a:gd name="T5" fmla="*/ 913 h 993"/>
                <a:gd name="T6" fmla="*/ 398 w 516"/>
                <a:gd name="T7" fmla="*/ 929 h 993"/>
                <a:gd name="T8" fmla="*/ 374 w 516"/>
                <a:gd name="T9" fmla="*/ 896 h 993"/>
                <a:gd name="T10" fmla="*/ 414 w 516"/>
                <a:gd name="T11" fmla="*/ 969 h 993"/>
                <a:gd name="T12" fmla="*/ 374 w 516"/>
                <a:gd name="T13" fmla="*/ 977 h 993"/>
                <a:gd name="T14" fmla="*/ 246 w 516"/>
                <a:gd name="T15" fmla="*/ 897 h 993"/>
                <a:gd name="T16" fmla="*/ 255 w 516"/>
                <a:gd name="T17" fmla="*/ 991 h 993"/>
                <a:gd name="T18" fmla="*/ 306 w 516"/>
                <a:gd name="T19" fmla="*/ 896 h 993"/>
                <a:gd name="T20" fmla="*/ 152 w 516"/>
                <a:gd name="T21" fmla="*/ 993 h 993"/>
                <a:gd name="T22" fmla="*/ 180 w 516"/>
                <a:gd name="T23" fmla="*/ 944 h 993"/>
                <a:gd name="T24" fmla="*/ 180 w 516"/>
                <a:gd name="T25" fmla="*/ 944 h 993"/>
                <a:gd name="T26" fmla="*/ 55 w 516"/>
                <a:gd name="T27" fmla="*/ 991 h 993"/>
                <a:gd name="T28" fmla="*/ 19 w 516"/>
                <a:gd name="T29" fmla="*/ 952 h 993"/>
                <a:gd name="T30" fmla="*/ 41 w 516"/>
                <a:gd name="T31" fmla="*/ 896 h 993"/>
                <a:gd name="T32" fmla="*/ 54 w 516"/>
                <a:gd name="T33" fmla="*/ 945 h 993"/>
                <a:gd name="T34" fmla="*/ 51 w 516"/>
                <a:gd name="T35" fmla="*/ 924 h 993"/>
                <a:gd name="T36" fmla="*/ 38 w 516"/>
                <a:gd name="T37" fmla="*/ 936 h 993"/>
                <a:gd name="T38" fmla="*/ 133 w 516"/>
                <a:gd name="T39" fmla="*/ 288 h 993"/>
                <a:gd name="T40" fmla="*/ 211 w 516"/>
                <a:gd name="T41" fmla="*/ 309 h 993"/>
                <a:gd name="T42" fmla="*/ 236 w 516"/>
                <a:gd name="T43" fmla="*/ 546 h 993"/>
                <a:gd name="T44" fmla="*/ 160 w 516"/>
                <a:gd name="T45" fmla="*/ 515 h 993"/>
                <a:gd name="T46" fmla="*/ 134 w 516"/>
                <a:gd name="T47" fmla="*/ 786 h 993"/>
                <a:gd name="T48" fmla="*/ 211 w 516"/>
                <a:gd name="T49" fmla="*/ 571 h 993"/>
                <a:gd name="T50" fmla="*/ 378 w 516"/>
                <a:gd name="T51" fmla="*/ 330 h 993"/>
                <a:gd name="T52" fmla="*/ 336 w 516"/>
                <a:gd name="T53" fmla="*/ 556 h 993"/>
                <a:gd name="T54" fmla="*/ 408 w 516"/>
                <a:gd name="T55" fmla="*/ 751 h 993"/>
                <a:gd name="T56" fmla="*/ 391 w 516"/>
                <a:gd name="T57" fmla="*/ 779 h 993"/>
                <a:gd name="T58" fmla="*/ 461 w 516"/>
                <a:gd name="T59" fmla="*/ 734 h 993"/>
                <a:gd name="T60" fmla="*/ 374 w 516"/>
                <a:gd name="T61" fmla="*/ 543 h 993"/>
                <a:gd name="T62" fmla="*/ 470 w 516"/>
                <a:gd name="T63" fmla="*/ 412 h 993"/>
                <a:gd name="T64" fmla="*/ 295 w 516"/>
                <a:gd name="T65" fmla="*/ 237 h 993"/>
                <a:gd name="T66" fmla="*/ 260 w 516"/>
                <a:gd name="T67" fmla="*/ 468 h 993"/>
                <a:gd name="T68" fmla="*/ 340 w 516"/>
                <a:gd name="T69" fmla="*/ 657 h 993"/>
                <a:gd name="T70" fmla="*/ 271 w 516"/>
                <a:gd name="T71" fmla="*/ 714 h 993"/>
                <a:gd name="T72" fmla="*/ 289 w 516"/>
                <a:gd name="T73" fmla="*/ 680 h 993"/>
                <a:gd name="T74" fmla="*/ 220 w 516"/>
                <a:gd name="T75" fmla="*/ 484 h 993"/>
                <a:gd name="T76" fmla="*/ 92 w 516"/>
                <a:gd name="T77" fmla="*/ 666 h 993"/>
                <a:gd name="T78" fmla="*/ 15 w 516"/>
                <a:gd name="T79" fmla="*/ 706 h 993"/>
                <a:gd name="T80" fmla="*/ 14 w 516"/>
                <a:gd name="T81" fmla="*/ 215 h 993"/>
                <a:gd name="T82" fmla="*/ 298 w 516"/>
                <a:gd name="T83" fmla="*/ 340 h 993"/>
                <a:gd name="T84" fmla="*/ 92 w 516"/>
                <a:gd name="T85" fmla="*/ 474 h 993"/>
                <a:gd name="T86" fmla="*/ 157 w 516"/>
                <a:gd name="T87" fmla="*/ 0 h 993"/>
                <a:gd name="T88" fmla="*/ 129 w 516"/>
                <a:gd name="T89" fmla="*/ 49 h 993"/>
                <a:gd name="T90" fmla="*/ 129 w 516"/>
                <a:gd name="T91" fmla="*/ 49 h 993"/>
                <a:gd name="T92" fmla="*/ 247 w 516"/>
                <a:gd name="T93" fmla="*/ 1 h 993"/>
                <a:gd name="T94" fmla="*/ 411 w 516"/>
                <a:gd name="T95" fmla="*/ 80 h 993"/>
                <a:gd name="T96" fmla="*/ 348 w 516"/>
                <a:gd name="T97" fmla="*/ 96 h 993"/>
                <a:gd name="T98" fmla="*/ 4 w 516"/>
                <a:gd name="T99" fmla="*/ 96 h 993"/>
                <a:gd name="T100" fmla="*/ 58 w 516"/>
                <a:gd name="T101" fmla="*/ 49 h 993"/>
                <a:gd name="T102" fmla="*/ 73 w 516"/>
                <a:gd name="T103" fmla="*/ 85 h 993"/>
                <a:gd name="T104" fmla="*/ 59 w 516"/>
                <a:gd name="T105" fmla="*/ 96 h 993"/>
                <a:gd name="T106" fmla="*/ 23 w 516"/>
                <a:gd name="T107" fmla="*/ 56 h 993"/>
                <a:gd name="T108" fmla="*/ 54 w 516"/>
                <a:gd name="T109" fmla="*/ 29 h 993"/>
                <a:gd name="T110" fmla="*/ 477 w 516"/>
                <a:gd name="T111" fmla="*/ 81 h 993"/>
                <a:gd name="T112" fmla="*/ 443 w 516"/>
                <a:gd name="T113" fmla="*/ 85 h 993"/>
                <a:gd name="T114" fmla="*/ 464 w 516"/>
                <a:gd name="T115" fmla="*/ 25 h 993"/>
                <a:gd name="T116" fmla="*/ 504 w 516"/>
                <a:gd name="T117" fmla="*/ 8 h 993"/>
                <a:gd name="T118" fmla="*/ 472 w 516"/>
                <a:gd name="T119" fmla="*/ 54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993">
                  <a:moveTo>
                    <a:pt x="473" y="913"/>
                  </a:moveTo>
                  <a:cubicBezTo>
                    <a:pt x="473" y="934"/>
                    <a:pt x="473" y="934"/>
                    <a:pt x="473" y="934"/>
                  </a:cubicBezTo>
                  <a:cubicBezTo>
                    <a:pt x="505" y="934"/>
                    <a:pt x="505" y="934"/>
                    <a:pt x="505" y="934"/>
                  </a:cubicBezTo>
                  <a:cubicBezTo>
                    <a:pt x="505" y="950"/>
                    <a:pt x="505" y="950"/>
                    <a:pt x="505" y="950"/>
                  </a:cubicBezTo>
                  <a:cubicBezTo>
                    <a:pt x="473" y="950"/>
                    <a:pt x="473" y="950"/>
                    <a:pt x="473" y="950"/>
                  </a:cubicBezTo>
                  <a:cubicBezTo>
                    <a:pt x="473" y="975"/>
                    <a:pt x="473" y="975"/>
                    <a:pt x="473" y="975"/>
                  </a:cubicBezTo>
                  <a:cubicBezTo>
                    <a:pt x="516" y="975"/>
                    <a:pt x="516" y="975"/>
                    <a:pt x="516" y="975"/>
                  </a:cubicBezTo>
                  <a:cubicBezTo>
                    <a:pt x="516" y="991"/>
                    <a:pt x="516" y="991"/>
                    <a:pt x="516" y="991"/>
                  </a:cubicBezTo>
                  <a:cubicBezTo>
                    <a:pt x="454" y="991"/>
                    <a:pt x="454" y="991"/>
                    <a:pt x="454" y="991"/>
                  </a:cubicBezTo>
                  <a:cubicBezTo>
                    <a:pt x="454" y="896"/>
                    <a:pt x="454" y="896"/>
                    <a:pt x="454" y="896"/>
                  </a:cubicBezTo>
                  <a:cubicBezTo>
                    <a:pt x="516" y="896"/>
                    <a:pt x="516" y="896"/>
                    <a:pt x="516" y="896"/>
                  </a:cubicBezTo>
                  <a:cubicBezTo>
                    <a:pt x="516" y="913"/>
                    <a:pt x="516" y="913"/>
                    <a:pt x="516" y="913"/>
                  </a:cubicBezTo>
                  <a:lnTo>
                    <a:pt x="473" y="913"/>
                  </a:lnTo>
                  <a:close/>
                  <a:moveTo>
                    <a:pt x="374" y="912"/>
                  </a:moveTo>
                  <a:cubicBezTo>
                    <a:pt x="386" y="912"/>
                    <a:pt x="394" y="917"/>
                    <a:pt x="398" y="928"/>
                  </a:cubicBezTo>
                  <a:cubicBezTo>
                    <a:pt x="398" y="929"/>
                    <a:pt x="398" y="929"/>
                    <a:pt x="398" y="929"/>
                  </a:cubicBezTo>
                  <a:cubicBezTo>
                    <a:pt x="414" y="922"/>
                    <a:pt x="414" y="922"/>
                    <a:pt x="414" y="922"/>
                  </a:cubicBezTo>
                  <a:cubicBezTo>
                    <a:pt x="414" y="922"/>
                    <a:pt x="414" y="922"/>
                    <a:pt x="414" y="922"/>
                  </a:cubicBezTo>
                  <a:cubicBezTo>
                    <a:pt x="414" y="922"/>
                    <a:pt x="414" y="922"/>
                    <a:pt x="414" y="922"/>
                  </a:cubicBezTo>
                  <a:cubicBezTo>
                    <a:pt x="408" y="905"/>
                    <a:pt x="394" y="896"/>
                    <a:pt x="374" y="896"/>
                  </a:cubicBezTo>
                  <a:cubicBezTo>
                    <a:pt x="346" y="896"/>
                    <a:pt x="327" y="916"/>
                    <a:pt x="327" y="944"/>
                  </a:cubicBezTo>
                  <a:cubicBezTo>
                    <a:pt x="327" y="973"/>
                    <a:pt x="346" y="993"/>
                    <a:pt x="374" y="993"/>
                  </a:cubicBezTo>
                  <a:cubicBezTo>
                    <a:pt x="392" y="993"/>
                    <a:pt x="406" y="984"/>
                    <a:pt x="414" y="969"/>
                  </a:cubicBezTo>
                  <a:cubicBezTo>
                    <a:pt x="414" y="969"/>
                    <a:pt x="414" y="969"/>
                    <a:pt x="414" y="969"/>
                  </a:cubicBezTo>
                  <a:cubicBezTo>
                    <a:pt x="398" y="962"/>
                    <a:pt x="398" y="962"/>
                    <a:pt x="398" y="962"/>
                  </a:cubicBezTo>
                  <a:cubicBezTo>
                    <a:pt x="398" y="962"/>
                    <a:pt x="398" y="962"/>
                    <a:pt x="398" y="962"/>
                  </a:cubicBezTo>
                  <a:cubicBezTo>
                    <a:pt x="398" y="962"/>
                    <a:pt x="398" y="962"/>
                    <a:pt x="398" y="962"/>
                  </a:cubicBezTo>
                  <a:cubicBezTo>
                    <a:pt x="393" y="972"/>
                    <a:pt x="385" y="977"/>
                    <a:pt x="374" y="977"/>
                  </a:cubicBezTo>
                  <a:cubicBezTo>
                    <a:pt x="357" y="977"/>
                    <a:pt x="347" y="965"/>
                    <a:pt x="347" y="944"/>
                  </a:cubicBezTo>
                  <a:cubicBezTo>
                    <a:pt x="347" y="924"/>
                    <a:pt x="357" y="912"/>
                    <a:pt x="374" y="912"/>
                  </a:cubicBezTo>
                  <a:close/>
                  <a:moveTo>
                    <a:pt x="265" y="935"/>
                  </a:moveTo>
                  <a:cubicBezTo>
                    <a:pt x="246" y="897"/>
                    <a:pt x="246" y="897"/>
                    <a:pt x="246" y="897"/>
                  </a:cubicBezTo>
                  <a:cubicBezTo>
                    <a:pt x="246" y="896"/>
                    <a:pt x="246" y="896"/>
                    <a:pt x="246" y="896"/>
                  </a:cubicBezTo>
                  <a:cubicBezTo>
                    <a:pt x="224" y="896"/>
                    <a:pt x="224" y="896"/>
                    <a:pt x="224" y="896"/>
                  </a:cubicBezTo>
                  <a:cubicBezTo>
                    <a:pt x="255" y="956"/>
                    <a:pt x="255" y="956"/>
                    <a:pt x="255" y="956"/>
                  </a:cubicBezTo>
                  <a:cubicBezTo>
                    <a:pt x="255" y="991"/>
                    <a:pt x="255" y="991"/>
                    <a:pt x="255" y="991"/>
                  </a:cubicBezTo>
                  <a:cubicBezTo>
                    <a:pt x="275" y="991"/>
                    <a:pt x="275" y="991"/>
                    <a:pt x="275" y="991"/>
                  </a:cubicBezTo>
                  <a:cubicBezTo>
                    <a:pt x="275" y="955"/>
                    <a:pt x="275" y="955"/>
                    <a:pt x="275" y="955"/>
                  </a:cubicBezTo>
                  <a:cubicBezTo>
                    <a:pt x="305" y="897"/>
                    <a:pt x="305" y="897"/>
                    <a:pt x="305" y="897"/>
                  </a:cubicBezTo>
                  <a:cubicBezTo>
                    <a:pt x="306" y="896"/>
                    <a:pt x="306" y="896"/>
                    <a:pt x="306" y="896"/>
                  </a:cubicBezTo>
                  <a:cubicBezTo>
                    <a:pt x="284" y="896"/>
                    <a:pt x="284" y="896"/>
                    <a:pt x="284" y="896"/>
                  </a:cubicBezTo>
                  <a:lnTo>
                    <a:pt x="265" y="935"/>
                  </a:lnTo>
                  <a:close/>
                  <a:moveTo>
                    <a:pt x="200" y="944"/>
                  </a:moveTo>
                  <a:cubicBezTo>
                    <a:pt x="200" y="973"/>
                    <a:pt x="180" y="993"/>
                    <a:pt x="152" y="993"/>
                  </a:cubicBezTo>
                  <a:cubicBezTo>
                    <a:pt x="124" y="993"/>
                    <a:pt x="104" y="973"/>
                    <a:pt x="104" y="944"/>
                  </a:cubicBezTo>
                  <a:cubicBezTo>
                    <a:pt x="104" y="916"/>
                    <a:pt x="124" y="896"/>
                    <a:pt x="152" y="896"/>
                  </a:cubicBezTo>
                  <a:cubicBezTo>
                    <a:pt x="180" y="896"/>
                    <a:pt x="200" y="916"/>
                    <a:pt x="200" y="944"/>
                  </a:cubicBezTo>
                  <a:close/>
                  <a:moveTo>
                    <a:pt x="180" y="944"/>
                  </a:moveTo>
                  <a:cubicBezTo>
                    <a:pt x="180" y="924"/>
                    <a:pt x="169" y="912"/>
                    <a:pt x="152" y="912"/>
                  </a:cubicBezTo>
                  <a:cubicBezTo>
                    <a:pt x="135" y="912"/>
                    <a:pt x="124" y="924"/>
                    <a:pt x="124" y="944"/>
                  </a:cubicBezTo>
                  <a:cubicBezTo>
                    <a:pt x="124" y="965"/>
                    <a:pt x="135" y="977"/>
                    <a:pt x="152" y="977"/>
                  </a:cubicBezTo>
                  <a:cubicBezTo>
                    <a:pt x="169" y="977"/>
                    <a:pt x="180" y="965"/>
                    <a:pt x="180" y="944"/>
                  </a:cubicBezTo>
                  <a:close/>
                  <a:moveTo>
                    <a:pt x="74" y="990"/>
                  </a:moveTo>
                  <a:cubicBezTo>
                    <a:pt x="75" y="991"/>
                    <a:pt x="75" y="991"/>
                    <a:pt x="75" y="991"/>
                  </a:cubicBezTo>
                  <a:cubicBezTo>
                    <a:pt x="55" y="991"/>
                    <a:pt x="55" y="991"/>
                    <a:pt x="55" y="991"/>
                  </a:cubicBezTo>
                  <a:cubicBezTo>
                    <a:pt x="55" y="991"/>
                    <a:pt x="55" y="991"/>
                    <a:pt x="55" y="991"/>
                  </a:cubicBezTo>
                  <a:cubicBezTo>
                    <a:pt x="53" y="989"/>
                    <a:pt x="51" y="986"/>
                    <a:pt x="50" y="982"/>
                  </a:cubicBezTo>
                  <a:cubicBezTo>
                    <a:pt x="44" y="961"/>
                    <a:pt x="44" y="961"/>
                    <a:pt x="44" y="961"/>
                  </a:cubicBezTo>
                  <a:cubicBezTo>
                    <a:pt x="42" y="954"/>
                    <a:pt x="40" y="952"/>
                    <a:pt x="33" y="952"/>
                  </a:cubicBezTo>
                  <a:cubicBezTo>
                    <a:pt x="19" y="952"/>
                    <a:pt x="19" y="952"/>
                    <a:pt x="19" y="952"/>
                  </a:cubicBezTo>
                  <a:cubicBezTo>
                    <a:pt x="19" y="991"/>
                    <a:pt x="19" y="991"/>
                    <a:pt x="19" y="991"/>
                  </a:cubicBezTo>
                  <a:cubicBezTo>
                    <a:pt x="0" y="991"/>
                    <a:pt x="0" y="991"/>
                    <a:pt x="0" y="991"/>
                  </a:cubicBezTo>
                  <a:cubicBezTo>
                    <a:pt x="0" y="896"/>
                    <a:pt x="0" y="896"/>
                    <a:pt x="0" y="896"/>
                  </a:cubicBezTo>
                  <a:cubicBezTo>
                    <a:pt x="41" y="896"/>
                    <a:pt x="41" y="896"/>
                    <a:pt x="41" y="896"/>
                  </a:cubicBezTo>
                  <a:cubicBezTo>
                    <a:pt x="58" y="896"/>
                    <a:pt x="70" y="907"/>
                    <a:pt x="70" y="922"/>
                  </a:cubicBezTo>
                  <a:cubicBezTo>
                    <a:pt x="70" y="935"/>
                    <a:pt x="62" y="941"/>
                    <a:pt x="54" y="944"/>
                  </a:cubicBezTo>
                  <a:cubicBezTo>
                    <a:pt x="53" y="944"/>
                    <a:pt x="53" y="944"/>
                    <a:pt x="53" y="944"/>
                  </a:cubicBezTo>
                  <a:cubicBezTo>
                    <a:pt x="54" y="945"/>
                    <a:pt x="54" y="945"/>
                    <a:pt x="54" y="945"/>
                  </a:cubicBezTo>
                  <a:cubicBezTo>
                    <a:pt x="58" y="947"/>
                    <a:pt x="61" y="951"/>
                    <a:pt x="63" y="957"/>
                  </a:cubicBezTo>
                  <a:cubicBezTo>
                    <a:pt x="70" y="981"/>
                    <a:pt x="70" y="981"/>
                    <a:pt x="70" y="981"/>
                  </a:cubicBezTo>
                  <a:cubicBezTo>
                    <a:pt x="71" y="984"/>
                    <a:pt x="72" y="987"/>
                    <a:pt x="74" y="990"/>
                  </a:cubicBezTo>
                  <a:close/>
                  <a:moveTo>
                    <a:pt x="51" y="924"/>
                  </a:moveTo>
                  <a:cubicBezTo>
                    <a:pt x="51" y="917"/>
                    <a:pt x="46" y="912"/>
                    <a:pt x="38" y="912"/>
                  </a:cubicBezTo>
                  <a:cubicBezTo>
                    <a:pt x="19" y="912"/>
                    <a:pt x="19" y="912"/>
                    <a:pt x="19" y="912"/>
                  </a:cubicBezTo>
                  <a:cubicBezTo>
                    <a:pt x="19" y="936"/>
                    <a:pt x="19" y="936"/>
                    <a:pt x="19" y="936"/>
                  </a:cubicBezTo>
                  <a:cubicBezTo>
                    <a:pt x="38" y="936"/>
                    <a:pt x="38" y="936"/>
                    <a:pt x="38" y="936"/>
                  </a:cubicBezTo>
                  <a:cubicBezTo>
                    <a:pt x="46" y="936"/>
                    <a:pt x="51" y="932"/>
                    <a:pt x="51" y="924"/>
                  </a:cubicBezTo>
                  <a:close/>
                  <a:moveTo>
                    <a:pt x="255" y="280"/>
                  </a:moveTo>
                  <a:cubicBezTo>
                    <a:pt x="133" y="280"/>
                    <a:pt x="133" y="280"/>
                    <a:pt x="133" y="280"/>
                  </a:cubicBezTo>
                  <a:cubicBezTo>
                    <a:pt x="133" y="288"/>
                    <a:pt x="133" y="288"/>
                    <a:pt x="133" y="288"/>
                  </a:cubicBezTo>
                  <a:cubicBezTo>
                    <a:pt x="151" y="293"/>
                    <a:pt x="159" y="306"/>
                    <a:pt x="160" y="329"/>
                  </a:cubicBezTo>
                  <a:cubicBezTo>
                    <a:pt x="160" y="331"/>
                    <a:pt x="160" y="385"/>
                    <a:pt x="160" y="449"/>
                  </a:cubicBezTo>
                  <a:cubicBezTo>
                    <a:pt x="185" y="445"/>
                    <a:pt x="203" y="437"/>
                    <a:pt x="211" y="433"/>
                  </a:cubicBezTo>
                  <a:cubicBezTo>
                    <a:pt x="211" y="309"/>
                    <a:pt x="211" y="309"/>
                    <a:pt x="211" y="309"/>
                  </a:cubicBezTo>
                  <a:cubicBezTo>
                    <a:pt x="273" y="309"/>
                    <a:pt x="273" y="309"/>
                    <a:pt x="273" y="309"/>
                  </a:cubicBezTo>
                  <a:cubicBezTo>
                    <a:pt x="269" y="296"/>
                    <a:pt x="259" y="284"/>
                    <a:pt x="255" y="280"/>
                  </a:cubicBezTo>
                  <a:close/>
                  <a:moveTo>
                    <a:pt x="247" y="570"/>
                  </a:moveTo>
                  <a:cubicBezTo>
                    <a:pt x="244" y="562"/>
                    <a:pt x="239" y="551"/>
                    <a:pt x="236" y="546"/>
                  </a:cubicBezTo>
                  <a:cubicBezTo>
                    <a:pt x="230" y="546"/>
                    <a:pt x="222" y="546"/>
                    <a:pt x="216" y="546"/>
                  </a:cubicBezTo>
                  <a:cubicBezTo>
                    <a:pt x="211" y="546"/>
                    <a:pt x="211" y="546"/>
                    <a:pt x="211" y="546"/>
                  </a:cubicBezTo>
                  <a:cubicBezTo>
                    <a:pt x="211" y="506"/>
                    <a:pt x="211" y="506"/>
                    <a:pt x="211" y="506"/>
                  </a:cubicBezTo>
                  <a:cubicBezTo>
                    <a:pt x="200" y="509"/>
                    <a:pt x="172" y="513"/>
                    <a:pt x="160" y="515"/>
                  </a:cubicBezTo>
                  <a:cubicBezTo>
                    <a:pt x="160" y="621"/>
                    <a:pt x="160" y="736"/>
                    <a:pt x="160" y="738"/>
                  </a:cubicBezTo>
                  <a:cubicBezTo>
                    <a:pt x="160" y="738"/>
                    <a:pt x="160" y="738"/>
                    <a:pt x="160" y="738"/>
                  </a:cubicBezTo>
                  <a:cubicBezTo>
                    <a:pt x="159" y="760"/>
                    <a:pt x="150" y="773"/>
                    <a:pt x="134" y="778"/>
                  </a:cubicBezTo>
                  <a:cubicBezTo>
                    <a:pt x="134" y="786"/>
                    <a:pt x="134" y="786"/>
                    <a:pt x="134" y="786"/>
                  </a:cubicBezTo>
                  <a:cubicBezTo>
                    <a:pt x="237" y="786"/>
                    <a:pt x="237" y="786"/>
                    <a:pt x="237" y="786"/>
                  </a:cubicBezTo>
                  <a:cubicBezTo>
                    <a:pt x="237" y="778"/>
                    <a:pt x="237" y="778"/>
                    <a:pt x="237" y="778"/>
                  </a:cubicBezTo>
                  <a:cubicBezTo>
                    <a:pt x="221" y="773"/>
                    <a:pt x="212" y="759"/>
                    <a:pt x="212" y="738"/>
                  </a:cubicBezTo>
                  <a:cubicBezTo>
                    <a:pt x="211" y="571"/>
                    <a:pt x="211" y="571"/>
                    <a:pt x="211" y="571"/>
                  </a:cubicBezTo>
                  <a:cubicBezTo>
                    <a:pt x="216" y="571"/>
                    <a:pt x="216" y="571"/>
                    <a:pt x="216" y="571"/>
                  </a:cubicBezTo>
                  <a:cubicBezTo>
                    <a:pt x="226" y="571"/>
                    <a:pt x="237" y="571"/>
                    <a:pt x="247" y="570"/>
                  </a:cubicBezTo>
                  <a:close/>
                  <a:moveTo>
                    <a:pt x="370" y="325"/>
                  </a:moveTo>
                  <a:cubicBezTo>
                    <a:pt x="372" y="327"/>
                    <a:pt x="376" y="329"/>
                    <a:pt x="378" y="330"/>
                  </a:cubicBezTo>
                  <a:cubicBezTo>
                    <a:pt x="403" y="348"/>
                    <a:pt x="417" y="377"/>
                    <a:pt x="417" y="412"/>
                  </a:cubicBezTo>
                  <a:cubicBezTo>
                    <a:pt x="417" y="442"/>
                    <a:pt x="406" y="502"/>
                    <a:pt x="318" y="532"/>
                  </a:cubicBezTo>
                  <a:cubicBezTo>
                    <a:pt x="323" y="542"/>
                    <a:pt x="327" y="552"/>
                    <a:pt x="330" y="558"/>
                  </a:cubicBezTo>
                  <a:cubicBezTo>
                    <a:pt x="332" y="557"/>
                    <a:pt x="335" y="557"/>
                    <a:pt x="336" y="556"/>
                  </a:cubicBezTo>
                  <a:cubicBezTo>
                    <a:pt x="339" y="556"/>
                    <a:pt x="339" y="556"/>
                    <a:pt x="339" y="556"/>
                  </a:cubicBezTo>
                  <a:cubicBezTo>
                    <a:pt x="341" y="558"/>
                    <a:pt x="341" y="558"/>
                    <a:pt x="341" y="558"/>
                  </a:cubicBezTo>
                  <a:cubicBezTo>
                    <a:pt x="373" y="596"/>
                    <a:pt x="397" y="656"/>
                    <a:pt x="405" y="713"/>
                  </a:cubicBezTo>
                  <a:cubicBezTo>
                    <a:pt x="405" y="713"/>
                    <a:pt x="408" y="741"/>
                    <a:pt x="408" y="751"/>
                  </a:cubicBezTo>
                  <a:cubicBezTo>
                    <a:pt x="408" y="752"/>
                    <a:pt x="408" y="752"/>
                    <a:pt x="408" y="752"/>
                  </a:cubicBezTo>
                  <a:cubicBezTo>
                    <a:pt x="408" y="753"/>
                    <a:pt x="408" y="753"/>
                    <a:pt x="408" y="754"/>
                  </a:cubicBezTo>
                  <a:cubicBezTo>
                    <a:pt x="408" y="755"/>
                    <a:pt x="408" y="755"/>
                    <a:pt x="408" y="755"/>
                  </a:cubicBezTo>
                  <a:cubicBezTo>
                    <a:pt x="408" y="763"/>
                    <a:pt x="405" y="774"/>
                    <a:pt x="391" y="779"/>
                  </a:cubicBezTo>
                  <a:cubicBezTo>
                    <a:pt x="391" y="786"/>
                    <a:pt x="391" y="786"/>
                    <a:pt x="391" y="786"/>
                  </a:cubicBezTo>
                  <a:cubicBezTo>
                    <a:pt x="497" y="786"/>
                    <a:pt x="497" y="786"/>
                    <a:pt x="497" y="786"/>
                  </a:cubicBezTo>
                  <a:cubicBezTo>
                    <a:pt x="497" y="779"/>
                    <a:pt x="497" y="779"/>
                    <a:pt x="497" y="779"/>
                  </a:cubicBezTo>
                  <a:cubicBezTo>
                    <a:pt x="488" y="776"/>
                    <a:pt x="469" y="766"/>
                    <a:pt x="461" y="734"/>
                  </a:cubicBezTo>
                  <a:cubicBezTo>
                    <a:pt x="460" y="729"/>
                    <a:pt x="460" y="729"/>
                    <a:pt x="460" y="729"/>
                  </a:cubicBezTo>
                  <a:cubicBezTo>
                    <a:pt x="454" y="704"/>
                    <a:pt x="450" y="691"/>
                    <a:pt x="446" y="678"/>
                  </a:cubicBezTo>
                  <a:cubicBezTo>
                    <a:pt x="436" y="646"/>
                    <a:pt x="414" y="588"/>
                    <a:pt x="378" y="547"/>
                  </a:cubicBezTo>
                  <a:cubicBezTo>
                    <a:pt x="374" y="543"/>
                    <a:pt x="374" y="543"/>
                    <a:pt x="374" y="543"/>
                  </a:cubicBezTo>
                  <a:cubicBezTo>
                    <a:pt x="379" y="540"/>
                    <a:pt x="379" y="540"/>
                    <a:pt x="379" y="540"/>
                  </a:cubicBezTo>
                  <a:cubicBezTo>
                    <a:pt x="381" y="540"/>
                    <a:pt x="382" y="539"/>
                    <a:pt x="383" y="539"/>
                  </a:cubicBezTo>
                  <a:cubicBezTo>
                    <a:pt x="383" y="539"/>
                    <a:pt x="384" y="538"/>
                    <a:pt x="385" y="538"/>
                  </a:cubicBezTo>
                  <a:cubicBezTo>
                    <a:pt x="440" y="510"/>
                    <a:pt x="470" y="465"/>
                    <a:pt x="470" y="412"/>
                  </a:cubicBezTo>
                  <a:cubicBezTo>
                    <a:pt x="471" y="372"/>
                    <a:pt x="448" y="332"/>
                    <a:pt x="414" y="309"/>
                  </a:cubicBezTo>
                  <a:cubicBezTo>
                    <a:pt x="400" y="299"/>
                    <a:pt x="380" y="289"/>
                    <a:pt x="359" y="285"/>
                  </a:cubicBezTo>
                  <a:cubicBezTo>
                    <a:pt x="366" y="300"/>
                    <a:pt x="369" y="316"/>
                    <a:pt x="370" y="325"/>
                  </a:cubicBezTo>
                  <a:close/>
                  <a:moveTo>
                    <a:pt x="295" y="237"/>
                  </a:moveTo>
                  <a:cubicBezTo>
                    <a:pt x="328" y="259"/>
                    <a:pt x="351" y="300"/>
                    <a:pt x="351" y="339"/>
                  </a:cubicBezTo>
                  <a:cubicBezTo>
                    <a:pt x="351" y="393"/>
                    <a:pt x="321" y="438"/>
                    <a:pt x="266" y="466"/>
                  </a:cubicBezTo>
                  <a:cubicBezTo>
                    <a:pt x="265" y="466"/>
                    <a:pt x="264" y="467"/>
                    <a:pt x="263" y="467"/>
                  </a:cubicBezTo>
                  <a:cubicBezTo>
                    <a:pt x="262" y="467"/>
                    <a:pt x="261" y="468"/>
                    <a:pt x="260" y="468"/>
                  </a:cubicBezTo>
                  <a:cubicBezTo>
                    <a:pt x="255" y="471"/>
                    <a:pt x="255" y="471"/>
                    <a:pt x="255" y="471"/>
                  </a:cubicBezTo>
                  <a:cubicBezTo>
                    <a:pt x="259" y="475"/>
                    <a:pt x="259" y="475"/>
                    <a:pt x="259" y="475"/>
                  </a:cubicBezTo>
                  <a:cubicBezTo>
                    <a:pt x="294" y="516"/>
                    <a:pt x="317" y="574"/>
                    <a:pt x="327" y="605"/>
                  </a:cubicBezTo>
                  <a:cubicBezTo>
                    <a:pt x="331" y="619"/>
                    <a:pt x="334" y="632"/>
                    <a:pt x="340" y="657"/>
                  </a:cubicBezTo>
                  <a:cubicBezTo>
                    <a:pt x="341" y="661"/>
                    <a:pt x="341" y="661"/>
                    <a:pt x="341" y="661"/>
                  </a:cubicBezTo>
                  <a:cubicBezTo>
                    <a:pt x="349" y="694"/>
                    <a:pt x="368" y="704"/>
                    <a:pt x="378" y="707"/>
                  </a:cubicBezTo>
                  <a:cubicBezTo>
                    <a:pt x="378" y="714"/>
                    <a:pt x="378" y="714"/>
                    <a:pt x="378" y="714"/>
                  </a:cubicBezTo>
                  <a:cubicBezTo>
                    <a:pt x="271" y="714"/>
                    <a:pt x="271" y="714"/>
                    <a:pt x="271" y="714"/>
                  </a:cubicBezTo>
                  <a:cubicBezTo>
                    <a:pt x="271" y="706"/>
                    <a:pt x="271" y="706"/>
                    <a:pt x="271" y="706"/>
                  </a:cubicBezTo>
                  <a:cubicBezTo>
                    <a:pt x="286" y="702"/>
                    <a:pt x="288" y="691"/>
                    <a:pt x="289" y="683"/>
                  </a:cubicBezTo>
                  <a:cubicBezTo>
                    <a:pt x="289" y="682"/>
                    <a:pt x="289" y="682"/>
                    <a:pt x="289" y="682"/>
                  </a:cubicBezTo>
                  <a:cubicBezTo>
                    <a:pt x="289" y="681"/>
                    <a:pt x="289" y="681"/>
                    <a:pt x="289" y="680"/>
                  </a:cubicBezTo>
                  <a:cubicBezTo>
                    <a:pt x="289" y="678"/>
                    <a:pt x="289" y="678"/>
                    <a:pt x="289" y="678"/>
                  </a:cubicBezTo>
                  <a:cubicBezTo>
                    <a:pt x="289" y="669"/>
                    <a:pt x="286" y="641"/>
                    <a:pt x="286" y="641"/>
                  </a:cubicBezTo>
                  <a:cubicBezTo>
                    <a:pt x="278" y="583"/>
                    <a:pt x="253" y="524"/>
                    <a:pt x="221" y="486"/>
                  </a:cubicBezTo>
                  <a:cubicBezTo>
                    <a:pt x="220" y="484"/>
                    <a:pt x="220" y="484"/>
                    <a:pt x="220" y="484"/>
                  </a:cubicBezTo>
                  <a:cubicBezTo>
                    <a:pt x="217" y="484"/>
                    <a:pt x="217" y="484"/>
                    <a:pt x="217" y="484"/>
                  </a:cubicBezTo>
                  <a:cubicBezTo>
                    <a:pt x="181" y="494"/>
                    <a:pt x="139" y="499"/>
                    <a:pt x="96" y="499"/>
                  </a:cubicBezTo>
                  <a:cubicBezTo>
                    <a:pt x="92" y="499"/>
                    <a:pt x="92" y="499"/>
                    <a:pt x="92" y="499"/>
                  </a:cubicBezTo>
                  <a:cubicBezTo>
                    <a:pt x="92" y="666"/>
                    <a:pt x="92" y="666"/>
                    <a:pt x="92" y="666"/>
                  </a:cubicBezTo>
                  <a:cubicBezTo>
                    <a:pt x="92" y="687"/>
                    <a:pt x="101" y="701"/>
                    <a:pt x="118" y="706"/>
                  </a:cubicBezTo>
                  <a:cubicBezTo>
                    <a:pt x="118" y="714"/>
                    <a:pt x="118" y="714"/>
                    <a:pt x="118" y="714"/>
                  </a:cubicBezTo>
                  <a:cubicBezTo>
                    <a:pt x="15" y="714"/>
                    <a:pt x="15" y="714"/>
                    <a:pt x="15" y="714"/>
                  </a:cubicBezTo>
                  <a:cubicBezTo>
                    <a:pt x="15" y="706"/>
                    <a:pt x="15" y="706"/>
                    <a:pt x="15" y="706"/>
                  </a:cubicBezTo>
                  <a:cubicBezTo>
                    <a:pt x="31" y="701"/>
                    <a:pt x="39" y="688"/>
                    <a:pt x="40" y="666"/>
                  </a:cubicBezTo>
                  <a:cubicBezTo>
                    <a:pt x="40" y="666"/>
                    <a:pt x="40" y="666"/>
                    <a:pt x="40" y="666"/>
                  </a:cubicBezTo>
                  <a:cubicBezTo>
                    <a:pt x="40" y="662"/>
                    <a:pt x="40" y="262"/>
                    <a:pt x="40" y="257"/>
                  </a:cubicBezTo>
                  <a:cubicBezTo>
                    <a:pt x="40" y="234"/>
                    <a:pt x="32" y="221"/>
                    <a:pt x="14" y="215"/>
                  </a:cubicBezTo>
                  <a:cubicBezTo>
                    <a:pt x="14" y="208"/>
                    <a:pt x="14" y="208"/>
                    <a:pt x="14" y="208"/>
                  </a:cubicBezTo>
                  <a:cubicBezTo>
                    <a:pt x="185" y="208"/>
                    <a:pt x="185" y="208"/>
                    <a:pt x="185" y="208"/>
                  </a:cubicBezTo>
                  <a:cubicBezTo>
                    <a:pt x="236" y="208"/>
                    <a:pt x="268" y="219"/>
                    <a:pt x="295" y="237"/>
                  </a:cubicBezTo>
                  <a:close/>
                  <a:moveTo>
                    <a:pt x="298" y="340"/>
                  </a:moveTo>
                  <a:cubicBezTo>
                    <a:pt x="298" y="305"/>
                    <a:pt x="284" y="276"/>
                    <a:pt x="259" y="258"/>
                  </a:cubicBezTo>
                  <a:cubicBezTo>
                    <a:pt x="239" y="245"/>
                    <a:pt x="215" y="238"/>
                    <a:pt x="183" y="237"/>
                  </a:cubicBezTo>
                  <a:cubicBezTo>
                    <a:pt x="92" y="237"/>
                    <a:pt x="92" y="237"/>
                    <a:pt x="92" y="237"/>
                  </a:cubicBezTo>
                  <a:cubicBezTo>
                    <a:pt x="92" y="474"/>
                    <a:pt x="92" y="474"/>
                    <a:pt x="92" y="474"/>
                  </a:cubicBezTo>
                  <a:cubicBezTo>
                    <a:pt x="97" y="474"/>
                    <a:pt x="97" y="474"/>
                    <a:pt x="97" y="474"/>
                  </a:cubicBezTo>
                  <a:cubicBezTo>
                    <a:pt x="278" y="471"/>
                    <a:pt x="298" y="379"/>
                    <a:pt x="298" y="340"/>
                  </a:cubicBezTo>
                  <a:close/>
                  <a:moveTo>
                    <a:pt x="109" y="49"/>
                  </a:moveTo>
                  <a:cubicBezTo>
                    <a:pt x="109" y="20"/>
                    <a:pt x="129" y="0"/>
                    <a:pt x="157" y="0"/>
                  </a:cubicBezTo>
                  <a:cubicBezTo>
                    <a:pt x="185" y="0"/>
                    <a:pt x="205" y="20"/>
                    <a:pt x="205" y="49"/>
                  </a:cubicBezTo>
                  <a:cubicBezTo>
                    <a:pt x="205" y="77"/>
                    <a:pt x="185" y="97"/>
                    <a:pt x="157" y="97"/>
                  </a:cubicBezTo>
                  <a:cubicBezTo>
                    <a:pt x="129" y="97"/>
                    <a:pt x="109" y="77"/>
                    <a:pt x="109" y="49"/>
                  </a:cubicBezTo>
                  <a:close/>
                  <a:moveTo>
                    <a:pt x="129" y="49"/>
                  </a:moveTo>
                  <a:cubicBezTo>
                    <a:pt x="129" y="69"/>
                    <a:pt x="140" y="81"/>
                    <a:pt x="157" y="81"/>
                  </a:cubicBezTo>
                  <a:cubicBezTo>
                    <a:pt x="175" y="81"/>
                    <a:pt x="185" y="69"/>
                    <a:pt x="185" y="49"/>
                  </a:cubicBezTo>
                  <a:cubicBezTo>
                    <a:pt x="185" y="28"/>
                    <a:pt x="175" y="16"/>
                    <a:pt x="157" y="16"/>
                  </a:cubicBezTo>
                  <a:cubicBezTo>
                    <a:pt x="140" y="16"/>
                    <a:pt x="129" y="28"/>
                    <a:pt x="129" y="49"/>
                  </a:cubicBezTo>
                  <a:close/>
                  <a:moveTo>
                    <a:pt x="310" y="80"/>
                  </a:moveTo>
                  <a:cubicBezTo>
                    <a:pt x="267" y="80"/>
                    <a:pt x="267" y="80"/>
                    <a:pt x="267" y="80"/>
                  </a:cubicBezTo>
                  <a:cubicBezTo>
                    <a:pt x="267" y="1"/>
                    <a:pt x="267" y="1"/>
                    <a:pt x="267" y="1"/>
                  </a:cubicBezTo>
                  <a:cubicBezTo>
                    <a:pt x="247" y="1"/>
                    <a:pt x="247" y="1"/>
                    <a:pt x="247" y="1"/>
                  </a:cubicBezTo>
                  <a:cubicBezTo>
                    <a:pt x="247" y="96"/>
                    <a:pt x="247" y="96"/>
                    <a:pt x="247" y="96"/>
                  </a:cubicBezTo>
                  <a:cubicBezTo>
                    <a:pt x="310" y="96"/>
                    <a:pt x="310" y="96"/>
                    <a:pt x="310" y="96"/>
                  </a:cubicBezTo>
                  <a:lnTo>
                    <a:pt x="310" y="80"/>
                  </a:lnTo>
                  <a:close/>
                  <a:moveTo>
                    <a:pt x="411" y="80"/>
                  </a:moveTo>
                  <a:cubicBezTo>
                    <a:pt x="367" y="80"/>
                    <a:pt x="367" y="80"/>
                    <a:pt x="367" y="80"/>
                  </a:cubicBezTo>
                  <a:cubicBezTo>
                    <a:pt x="367" y="1"/>
                    <a:pt x="367" y="1"/>
                    <a:pt x="367" y="1"/>
                  </a:cubicBezTo>
                  <a:cubicBezTo>
                    <a:pt x="348" y="1"/>
                    <a:pt x="348" y="1"/>
                    <a:pt x="348" y="1"/>
                  </a:cubicBezTo>
                  <a:cubicBezTo>
                    <a:pt x="348" y="96"/>
                    <a:pt x="348" y="96"/>
                    <a:pt x="348" y="96"/>
                  </a:cubicBezTo>
                  <a:cubicBezTo>
                    <a:pt x="411" y="96"/>
                    <a:pt x="411" y="96"/>
                    <a:pt x="411" y="96"/>
                  </a:cubicBezTo>
                  <a:lnTo>
                    <a:pt x="411" y="80"/>
                  </a:lnTo>
                  <a:close/>
                  <a:moveTo>
                    <a:pt x="23" y="96"/>
                  </a:moveTo>
                  <a:cubicBezTo>
                    <a:pt x="4" y="96"/>
                    <a:pt x="4" y="96"/>
                    <a:pt x="4" y="96"/>
                  </a:cubicBezTo>
                  <a:cubicBezTo>
                    <a:pt x="4" y="1"/>
                    <a:pt x="4" y="1"/>
                    <a:pt x="4" y="1"/>
                  </a:cubicBezTo>
                  <a:cubicBezTo>
                    <a:pt x="44" y="1"/>
                    <a:pt x="44" y="1"/>
                    <a:pt x="44" y="1"/>
                  </a:cubicBezTo>
                  <a:cubicBezTo>
                    <a:pt x="62" y="1"/>
                    <a:pt x="74" y="12"/>
                    <a:pt x="74" y="27"/>
                  </a:cubicBezTo>
                  <a:cubicBezTo>
                    <a:pt x="74" y="39"/>
                    <a:pt x="65" y="46"/>
                    <a:pt x="58" y="49"/>
                  </a:cubicBezTo>
                  <a:cubicBezTo>
                    <a:pt x="57" y="49"/>
                    <a:pt x="57" y="49"/>
                    <a:pt x="57" y="49"/>
                  </a:cubicBezTo>
                  <a:cubicBezTo>
                    <a:pt x="58" y="50"/>
                    <a:pt x="58" y="50"/>
                    <a:pt x="58" y="50"/>
                  </a:cubicBezTo>
                  <a:cubicBezTo>
                    <a:pt x="62" y="51"/>
                    <a:pt x="65" y="55"/>
                    <a:pt x="67" y="62"/>
                  </a:cubicBezTo>
                  <a:cubicBezTo>
                    <a:pt x="73" y="85"/>
                    <a:pt x="73" y="85"/>
                    <a:pt x="73" y="85"/>
                  </a:cubicBezTo>
                  <a:cubicBezTo>
                    <a:pt x="74" y="89"/>
                    <a:pt x="76" y="92"/>
                    <a:pt x="77" y="94"/>
                  </a:cubicBezTo>
                  <a:cubicBezTo>
                    <a:pt x="78" y="96"/>
                    <a:pt x="78" y="96"/>
                    <a:pt x="78" y="96"/>
                  </a:cubicBezTo>
                  <a:cubicBezTo>
                    <a:pt x="59" y="96"/>
                    <a:pt x="59" y="96"/>
                    <a:pt x="59" y="96"/>
                  </a:cubicBezTo>
                  <a:cubicBezTo>
                    <a:pt x="59" y="96"/>
                    <a:pt x="59" y="96"/>
                    <a:pt x="59" y="96"/>
                  </a:cubicBezTo>
                  <a:cubicBezTo>
                    <a:pt x="57" y="94"/>
                    <a:pt x="55" y="90"/>
                    <a:pt x="54" y="87"/>
                  </a:cubicBezTo>
                  <a:cubicBezTo>
                    <a:pt x="48" y="65"/>
                    <a:pt x="48" y="65"/>
                    <a:pt x="48" y="65"/>
                  </a:cubicBezTo>
                  <a:cubicBezTo>
                    <a:pt x="46" y="59"/>
                    <a:pt x="44" y="56"/>
                    <a:pt x="36" y="56"/>
                  </a:cubicBezTo>
                  <a:cubicBezTo>
                    <a:pt x="23" y="56"/>
                    <a:pt x="23" y="56"/>
                    <a:pt x="23" y="56"/>
                  </a:cubicBezTo>
                  <a:lnTo>
                    <a:pt x="23" y="96"/>
                  </a:lnTo>
                  <a:close/>
                  <a:moveTo>
                    <a:pt x="23" y="40"/>
                  </a:moveTo>
                  <a:cubicBezTo>
                    <a:pt x="41" y="40"/>
                    <a:pt x="41" y="40"/>
                    <a:pt x="41" y="40"/>
                  </a:cubicBezTo>
                  <a:cubicBezTo>
                    <a:pt x="50" y="40"/>
                    <a:pt x="54" y="36"/>
                    <a:pt x="54" y="29"/>
                  </a:cubicBezTo>
                  <a:cubicBezTo>
                    <a:pt x="54" y="21"/>
                    <a:pt x="50" y="17"/>
                    <a:pt x="41" y="17"/>
                  </a:cubicBezTo>
                  <a:cubicBezTo>
                    <a:pt x="23" y="17"/>
                    <a:pt x="23" y="17"/>
                    <a:pt x="23" y="17"/>
                  </a:cubicBezTo>
                  <a:lnTo>
                    <a:pt x="23" y="40"/>
                  </a:lnTo>
                  <a:close/>
                  <a:moveTo>
                    <a:pt x="477" y="81"/>
                  </a:moveTo>
                  <a:cubicBezTo>
                    <a:pt x="467" y="82"/>
                    <a:pt x="457" y="77"/>
                    <a:pt x="449" y="66"/>
                  </a:cubicBezTo>
                  <a:cubicBezTo>
                    <a:pt x="448" y="66"/>
                    <a:pt x="448" y="66"/>
                    <a:pt x="448" y="66"/>
                  </a:cubicBezTo>
                  <a:cubicBezTo>
                    <a:pt x="443" y="85"/>
                    <a:pt x="443" y="85"/>
                    <a:pt x="443" y="85"/>
                  </a:cubicBezTo>
                  <a:cubicBezTo>
                    <a:pt x="443" y="85"/>
                    <a:pt x="443" y="85"/>
                    <a:pt x="443" y="85"/>
                  </a:cubicBezTo>
                  <a:cubicBezTo>
                    <a:pt x="449" y="93"/>
                    <a:pt x="462" y="97"/>
                    <a:pt x="475" y="97"/>
                  </a:cubicBezTo>
                  <a:cubicBezTo>
                    <a:pt x="495" y="97"/>
                    <a:pt x="509" y="85"/>
                    <a:pt x="509" y="68"/>
                  </a:cubicBezTo>
                  <a:cubicBezTo>
                    <a:pt x="509" y="58"/>
                    <a:pt x="506" y="47"/>
                    <a:pt x="484" y="40"/>
                  </a:cubicBezTo>
                  <a:cubicBezTo>
                    <a:pt x="467" y="35"/>
                    <a:pt x="464" y="31"/>
                    <a:pt x="464" y="25"/>
                  </a:cubicBezTo>
                  <a:cubicBezTo>
                    <a:pt x="464" y="18"/>
                    <a:pt x="470" y="15"/>
                    <a:pt x="477" y="15"/>
                  </a:cubicBezTo>
                  <a:cubicBezTo>
                    <a:pt x="484" y="15"/>
                    <a:pt x="491" y="18"/>
                    <a:pt x="498" y="24"/>
                  </a:cubicBezTo>
                  <a:cubicBezTo>
                    <a:pt x="499" y="24"/>
                    <a:pt x="499" y="24"/>
                    <a:pt x="499" y="24"/>
                  </a:cubicBezTo>
                  <a:cubicBezTo>
                    <a:pt x="504" y="8"/>
                    <a:pt x="504" y="8"/>
                    <a:pt x="504" y="8"/>
                  </a:cubicBezTo>
                  <a:cubicBezTo>
                    <a:pt x="504" y="7"/>
                    <a:pt x="504" y="7"/>
                    <a:pt x="504" y="7"/>
                  </a:cubicBezTo>
                  <a:cubicBezTo>
                    <a:pt x="496" y="2"/>
                    <a:pt x="487" y="0"/>
                    <a:pt x="477" y="0"/>
                  </a:cubicBezTo>
                  <a:cubicBezTo>
                    <a:pt x="457" y="0"/>
                    <a:pt x="445" y="10"/>
                    <a:pt x="445" y="26"/>
                  </a:cubicBezTo>
                  <a:cubicBezTo>
                    <a:pt x="445" y="39"/>
                    <a:pt x="454" y="48"/>
                    <a:pt x="472" y="54"/>
                  </a:cubicBezTo>
                  <a:cubicBezTo>
                    <a:pt x="477" y="55"/>
                    <a:pt x="481" y="57"/>
                    <a:pt x="484" y="59"/>
                  </a:cubicBezTo>
                  <a:cubicBezTo>
                    <a:pt x="487" y="61"/>
                    <a:pt x="489" y="65"/>
                    <a:pt x="489" y="69"/>
                  </a:cubicBezTo>
                  <a:cubicBezTo>
                    <a:pt x="489" y="76"/>
                    <a:pt x="484" y="81"/>
                    <a:pt x="477"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sp>
        <p:nvSpPr>
          <p:cNvPr id="22" name="Rectangle 21">
            <a:extLst>
              <a:ext uri="{FF2B5EF4-FFF2-40B4-BE49-F238E27FC236}">
                <a16:creationId xmlns:a16="http://schemas.microsoft.com/office/drawing/2014/main" id="{E990A73E-C149-4094-B43A-9D4AF9D583CA}"/>
              </a:ext>
            </a:extLst>
          </p:cNvPr>
          <p:cNvSpPr/>
          <p:nvPr userDrawn="1"/>
        </p:nvSpPr>
        <p:spPr>
          <a:xfrm>
            <a:off x="187201" y="158400"/>
            <a:ext cx="719435" cy="72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hcSlideMaster22.RR Title 01Header" descr=" ">
            <a:extLst>
              <a:ext uri="{FF2B5EF4-FFF2-40B4-BE49-F238E27FC236}">
                <a16:creationId xmlns:a16="http://schemas.microsoft.com/office/drawing/2014/main" id="{F2705A5D-F53C-1B97-B918-435E881E5A28}"/>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3" name="fcSlideMaster22.RR Title 01Footer" descr=" ">
            <a:extLst>
              <a:ext uri="{FF2B5EF4-FFF2-40B4-BE49-F238E27FC236}">
                <a16:creationId xmlns:a16="http://schemas.microsoft.com/office/drawing/2014/main" id="{CFF50CEB-86C0-E445-CF38-75E469A4ACAB}"/>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355141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RR Title 01 REVERSE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BD687BB-A973-4914-A104-A78D1230C52A}"/>
              </a:ext>
            </a:extLst>
          </p:cNvPr>
          <p:cNvSpPr/>
          <p:nvPr userDrawn="1"/>
        </p:nvSpPr>
        <p:spPr>
          <a:xfrm flipH="1">
            <a:off x="0" y="0"/>
            <a:ext cx="2274898"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7" name="Text Placeholder 18">
            <a:extLst>
              <a:ext uri="{FF2B5EF4-FFF2-40B4-BE49-F238E27FC236}">
                <a16:creationId xmlns:a16="http://schemas.microsoft.com/office/drawing/2014/main" id="{8B887141-582F-40E3-BACF-5CA9D2244EEB}"/>
              </a:ext>
            </a:extLst>
          </p:cNvPr>
          <p:cNvSpPr>
            <a:spLocks noGrp="1"/>
          </p:cNvSpPr>
          <p:nvPr>
            <p:ph type="body" sz="quarter" idx="11" hasCustomPrompt="1"/>
          </p:nvPr>
        </p:nvSpPr>
        <p:spPr>
          <a:xfrm>
            <a:off x="2935924" y="2003435"/>
            <a:ext cx="5319077" cy="333366"/>
          </a:xfrm>
          <a:prstGeom prst="rect">
            <a:avLst/>
          </a:prstGeom>
        </p:spPr>
        <p:txBody>
          <a:bodyPr/>
          <a:lstStyle>
            <a:lvl1pPr marL="0" indent="0">
              <a:buNone/>
              <a:defRPr sz="2000">
                <a:solidFill>
                  <a:schemeClr val="tx2"/>
                </a:solidFill>
                <a:latin typeface="RR Pioneer" panose="020B0503050201040103" pitchFamily="34" charset="0"/>
                <a:cs typeface="Arial" panose="020B0604020202020204" pitchFamily="34" charset="0"/>
              </a:defRPr>
            </a:lvl1pPr>
          </a:lstStyle>
          <a:p>
            <a:pPr lvl="0"/>
            <a:r>
              <a:rPr lang="en-US"/>
              <a:t>Presentation sub-title</a:t>
            </a:r>
            <a:endParaRPr lang="en-GB"/>
          </a:p>
        </p:txBody>
      </p:sp>
      <p:sp>
        <p:nvSpPr>
          <p:cNvPr id="8" name="Text Placeholder 18">
            <a:extLst>
              <a:ext uri="{FF2B5EF4-FFF2-40B4-BE49-F238E27FC236}">
                <a16:creationId xmlns:a16="http://schemas.microsoft.com/office/drawing/2014/main" id="{4B329FF3-2978-4904-8E86-41F75F062493}"/>
              </a:ext>
            </a:extLst>
          </p:cNvPr>
          <p:cNvSpPr>
            <a:spLocks noGrp="1"/>
          </p:cNvSpPr>
          <p:nvPr>
            <p:ph type="body" sz="quarter" idx="12" hasCustomPrompt="1"/>
          </p:nvPr>
        </p:nvSpPr>
        <p:spPr>
          <a:xfrm>
            <a:off x="2935924" y="2563670"/>
            <a:ext cx="5319077" cy="250461"/>
          </a:xfrm>
          <a:prstGeom prst="rect">
            <a:avLst/>
          </a:prstGeom>
        </p:spPr>
        <p:txBody>
          <a:bodyPr/>
          <a:lstStyle>
            <a:lvl1pPr marL="0" indent="0">
              <a:buNone/>
              <a:defRPr sz="1000">
                <a:solidFill>
                  <a:schemeClr val="tx1"/>
                </a:solidFill>
                <a:latin typeface="RR Pioneer" panose="020B0503050201040103" pitchFamily="34" charset="0"/>
              </a:defRPr>
            </a:lvl1pPr>
          </a:lstStyle>
          <a:p>
            <a:pPr lvl="0"/>
            <a:r>
              <a:rPr lang="en-US"/>
              <a:t>Author Name, Job Title</a:t>
            </a:r>
            <a:endParaRPr lang="en-GB"/>
          </a:p>
        </p:txBody>
      </p:sp>
      <p:sp>
        <p:nvSpPr>
          <p:cNvPr id="9" name="Text Placeholder 18">
            <a:extLst>
              <a:ext uri="{FF2B5EF4-FFF2-40B4-BE49-F238E27FC236}">
                <a16:creationId xmlns:a16="http://schemas.microsoft.com/office/drawing/2014/main" id="{ED879075-406F-4C0D-B45A-5F560AF42B0B}"/>
              </a:ext>
            </a:extLst>
          </p:cNvPr>
          <p:cNvSpPr>
            <a:spLocks noGrp="1"/>
          </p:cNvSpPr>
          <p:nvPr>
            <p:ph type="body" sz="quarter" idx="13" hasCustomPrompt="1"/>
          </p:nvPr>
        </p:nvSpPr>
        <p:spPr>
          <a:xfrm>
            <a:off x="2935924" y="2867408"/>
            <a:ext cx="5319077" cy="349593"/>
          </a:xfrm>
          <a:prstGeom prst="rect">
            <a:avLst/>
          </a:prstGeom>
        </p:spPr>
        <p:txBody>
          <a:bodyPr/>
          <a:lstStyle>
            <a:lvl1pPr marL="0" indent="0">
              <a:buNone/>
              <a:defRPr sz="1000">
                <a:solidFill>
                  <a:schemeClr val="tx1"/>
                </a:solidFill>
                <a:latin typeface="RR Pioneer" panose="020B0503050201040103" pitchFamily="34" charset="0"/>
              </a:defRPr>
            </a:lvl1pPr>
          </a:lstStyle>
          <a:p>
            <a:pPr lvl="0"/>
            <a:r>
              <a:rPr lang="en-US"/>
              <a:t>XX Month XXXX</a:t>
            </a:r>
          </a:p>
        </p:txBody>
      </p:sp>
      <p:sp>
        <p:nvSpPr>
          <p:cNvPr id="12" name="Title 1">
            <a:extLst>
              <a:ext uri="{FF2B5EF4-FFF2-40B4-BE49-F238E27FC236}">
                <a16:creationId xmlns:a16="http://schemas.microsoft.com/office/drawing/2014/main" id="{5E1E363B-8AFA-4ECE-BCE6-0CF05E9B4344}"/>
              </a:ext>
            </a:extLst>
          </p:cNvPr>
          <p:cNvSpPr>
            <a:spLocks noGrp="1"/>
          </p:cNvSpPr>
          <p:nvPr>
            <p:ph type="title" hasCustomPrompt="1"/>
          </p:nvPr>
        </p:nvSpPr>
        <p:spPr>
          <a:xfrm>
            <a:off x="2935289" y="453069"/>
            <a:ext cx="5319712" cy="1508125"/>
          </a:xfrm>
        </p:spPr>
        <p:txBody>
          <a:bodyPr anchor="b">
            <a:noAutofit/>
          </a:bodyPr>
          <a:lstStyle>
            <a:lvl1pPr>
              <a:defRPr lang="en-GB" sz="3200" kern="1200" dirty="0">
                <a:solidFill>
                  <a:schemeClr val="tx1"/>
                </a:solidFill>
                <a:latin typeface="RR Pioneer Bold" panose="020B0803050201040103" pitchFamily="34" charset="0"/>
                <a:ea typeface="+mn-ea"/>
                <a:cs typeface="+mn-cs"/>
              </a:defRPr>
            </a:lvl1pPr>
          </a:lstStyle>
          <a:p>
            <a:r>
              <a:rPr lang="en-US"/>
              <a:t>Click to edit </a:t>
            </a:r>
            <a:br>
              <a:rPr lang="en-US"/>
            </a:br>
            <a:r>
              <a:rPr lang="en-US"/>
              <a:t>Master title style</a:t>
            </a:r>
            <a:endParaRPr lang="en-GB"/>
          </a:p>
        </p:txBody>
      </p:sp>
      <p:sp>
        <p:nvSpPr>
          <p:cNvPr id="15" name="Text Placeholder 4">
            <a:extLst>
              <a:ext uri="{FF2B5EF4-FFF2-40B4-BE49-F238E27FC236}">
                <a16:creationId xmlns:a16="http://schemas.microsoft.com/office/drawing/2014/main" id="{1C57F2AE-B21B-2E42-B0BD-B69FD1CC3AEE}"/>
              </a:ext>
            </a:extLst>
          </p:cNvPr>
          <p:cNvSpPr>
            <a:spLocks noGrp="1"/>
          </p:cNvSpPr>
          <p:nvPr>
            <p:ph type="body" sz="quarter" idx="24" hasCustomPrompt="1"/>
          </p:nvPr>
        </p:nvSpPr>
        <p:spPr>
          <a:xfrm>
            <a:off x="273466" y="3250816"/>
            <a:ext cx="1794617" cy="1420274"/>
          </a:xfrm>
        </p:spPr>
        <p:txBody>
          <a:bodyPr anchor="b">
            <a:noAutofit/>
          </a:bodyPr>
          <a:lstStyle>
            <a:lvl1pPr marL="0" indent="0">
              <a:buNone/>
              <a:defRPr sz="800" b="0" i="0">
                <a:solidFill>
                  <a:srgbClr val="666666"/>
                </a:solidFill>
                <a:latin typeface="RR Pioneer Light Condensed" panose="020B0306050201060103" pitchFamily="34" charset="0"/>
              </a:defRPr>
            </a:lvl1pPr>
            <a:lvl2pPr marL="342892" indent="0">
              <a:buNone/>
              <a:defRPr sz="800" b="0" i="0">
                <a:latin typeface="RR Pioneer Light Condensed" panose="020B0306050201060103" pitchFamily="34" charset="0"/>
              </a:defRPr>
            </a:lvl2pPr>
            <a:lvl3pPr marL="685783" indent="0">
              <a:buNone/>
              <a:defRPr sz="800" b="0" i="0">
                <a:latin typeface="RR Pioneer Light Condensed" panose="020B0306050201060103" pitchFamily="34" charset="0"/>
              </a:defRPr>
            </a:lvl3pPr>
            <a:lvl4pPr marL="1028675" indent="0">
              <a:buNone/>
              <a:defRPr sz="800" b="0" i="0">
                <a:latin typeface="RR Pioneer Light Condensed" panose="020B0306050201060103" pitchFamily="34" charset="0"/>
              </a:defRPr>
            </a:lvl4pPr>
            <a:lvl5pPr marL="1371566" indent="0">
              <a:buNone/>
              <a:defRPr sz="800" b="0" i="0">
                <a:latin typeface="RR Pioneer Light Condensed" panose="020B0306050201060103" pitchFamily="34" charset="0"/>
              </a:defRPr>
            </a:lvl5pPr>
          </a:lstStyle>
          <a:p>
            <a:pPr lvl="0"/>
            <a:r>
              <a:rPr lang="en-US"/>
              <a:t>Insert mandatory statement, this can be copied and pasted from the front page protective markings guidance slide.</a:t>
            </a:r>
            <a:endParaRPr lang="en-GB"/>
          </a:p>
        </p:txBody>
      </p:sp>
      <p:sp>
        <p:nvSpPr>
          <p:cNvPr id="17" name="TextBox 16">
            <a:extLst>
              <a:ext uri="{FF2B5EF4-FFF2-40B4-BE49-F238E27FC236}">
                <a16:creationId xmlns:a16="http://schemas.microsoft.com/office/drawing/2014/main" id="{F24EEF0A-F243-47AF-A299-6709D6DB3596}"/>
              </a:ext>
            </a:extLst>
          </p:cNvPr>
          <p:cNvSpPr txBox="1"/>
          <p:nvPr userDrawn="1"/>
        </p:nvSpPr>
        <p:spPr>
          <a:xfrm>
            <a:off x="172291" y="4787051"/>
            <a:ext cx="133050" cy="115416"/>
          </a:xfrm>
          <a:prstGeom prst="rect">
            <a:avLst/>
          </a:prstGeom>
          <a:noFill/>
        </p:spPr>
        <p:txBody>
          <a:bodyPr wrap="none" lIns="0" tIns="0" rIns="0" bIns="0" rtlCol="0" anchor="ctr">
            <a:spAutoFit/>
          </a:bodyPr>
          <a:lstStyle/>
          <a:p>
            <a:pPr algn="r"/>
            <a:fld id="{938EE30A-55E7-4C21-9C34-9D7D1CFB8C0F}" type="slidenum">
              <a:rPr lang="en-GB" sz="750" b="1" smtClean="0">
                <a:solidFill>
                  <a:schemeClr val="tx1"/>
                </a:solidFill>
              </a:rPr>
              <a:t>‹#›</a:t>
            </a:fld>
            <a:endParaRPr lang="en-GB" sz="750" b="1">
              <a:solidFill>
                <a:schemeClr val="tx1"/>
              </a:solidFill>
            </a:endParaRPr>
          </a:p>
        </p:txBody>
      </p:sp>
      <p:sp>
        <p:nvSpPr>
          <p:cNvPr id="18" name="Freeform: Shape 17">
            <a:extLst>
              <a:ext uri="{FF2B5EF4-FFF2-40B4-BE49-F238E27FC236}">
                <a16:creationId xmlns:a16="http://schemas.microsoft.com/office/drawing/2014/main" id="{690201EA-F7AA-405F-8408-F50DE09FE1F4}"/>
              </a:ext>
            </a:extLst>
          </p:cNvPr>
          <p:cNvSpPr/>
          <p:nvPr userDrawn="1"/>
        </p:nvSpPr>
        <p:spPr>
          <a:xfrm>
            <a:off x="324506" y="4694634"/>
            <a:ext cx="46372" cy="290116"/>
          </a:xfrm>
          <a:custGeom>
            <a:avLst/>
            <a:gdLst>
              <a:gd name="connsiteX0" fmla="*/ 0 w 0"/>
              <a:gd name="connsiteY0" fmla="*/ 0 h 146050"/>
              <a:gd name="connsiteX1" fmla="*/ 0 w 0"/>
              <a:gd name="connsiteY1" fmla="*/ 146050 h 146050"/>
            </a:gdLst>
            <a:ahLst/>
            <a:cxnLst>
              <a:cxn ang="0">
                <a:pos x="connsiteX0" y="connsiteY0"/>
              </a:cxn>
              <a:cxn ang="0">
                <a:pos x="connsiteX1" y="connsiteY1"/>
              </a:cxn>
            </a:cxnLst>
            <a:rect l="l" t="t" r="r" b="b"/>
            <a:pathLst>
              <a:path h="146050">
                <a:moveTo>
                  <a:pt x="0" y="0"/>
                </a:moveTo>
                <a:lnTo>
                  <a:pt x="0" y="14605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latin typeface="RR Pioneer Light Condensed" panose="020B0306050201060103" pitchFamily="34" charset="0"/>
            </a:endParaRPr>
          </a:p>
        </p:txBody>
      </p:sp>
      <p:sp>
        <p:nvSpPr>
          <p:cNvPr id="20" name="Freeform: Shape 19">
            <a:extLst>
              <a:ext uri="{FF2B5EF4-FFF2-40B4-BE49-F238E27FC236}">
                <a16:creationId xmlns:a16="http://schemas.microsoft.com/office/drawing/2014/main" id="{9D3A468F-3C2E-49A1-9552-5D43A2D8B7E3}"/>
              </a:ext>
            </a:extLst>
          </p:cNvPr>
          <p:cNvSpPr/>
          <p:nvPr userDrawn="1"/>
        </p:nvSpPr>
        <p:spPr>
          <a:xfrm>
            <a:off x="324506" y="4694634"/>
            <a:ext cx="46372" cy="290116"/>
          </a:xfrm>
          <a:custGeom>
            <a:avLst/>
            <a:gdLst>
              <a:gd name="connsiteX0" fmla="*/ 0 w 0"/>
              <a:gd name="connsiteY0" fmla="*/ 0 h 146050"/>
              <a:gd name="connsiteX1" fmla="*/ 0 w 0"/>
              <a:gd name="connsiteY1" fmla="*/ 146050 h 146050"/>
            </a:gdLst>
            <a:ahLst/>
            <a:cxnLst>
              <a:cxn ang="0">
                <a:pos x="connsiteX0" y="connsiteY0"/>
              </a:cxn>
              <a:cxn ang="0">
                <a:pos x="connsiteX1" y="connsiteY1"/>
              </a:cxn>
            </a:cxnLst>
            <a:rect l="l" t="t" r="r" b="b"/>
            <a:pathLst>
              <a:path h="146050">
                <a:moveTo>
                  <a:pt x="0" y="0"/>
                </a:moveTo>
                <a:lnTo>
                  <a:pt x="0" y="14605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latin typeface="RR Pioneer Light Condensed" panose="020B0306050201060103" pitchFamily="34" charset="0"/>
            </a:endParaRPr>
          </a:p>
        </p:txBody>
      </p:sp>
      <p:sp>
        <p:nvSpPr>
          <p:cNvPr id="21" name="Title 1">
            <a:extLst>
              <a:ext uri="{FF2B5EF4-FFF2-40B4-BE49-F238E27FC236}">
                <a16:creationId xmlns:a16="http://schemas.microsoft.com/office/drawing/2014/main" id="{F821794B-4BB0-4908-99EC-6CB8FBE14A0A}"/>
              </a:ext>
            </a:extLst>
          </p:cNvPr>
          <p:cNvSpPr txBox="1">
            <a:spLocks/>
          </p:cNvSpPr>
          <p:nvPr userDrawn="1"/>
        </p:nvSpPr>
        <p:spPr>
          <a:xfrm>
            <a:off x="369315" y="4694634"/>
            <a:ext cx="2028134" cy="315456"/>
          </a:xfrm>
          <a:prstGeom prst="rect">
            <a:avLst/>
          </a:prstGeom>
        </p:spPr>
        <p:txBody>
          <a:bodyPr lIns="0" tIns="0" rIns="0" bIns="0" anchor="t"/>
          <a:lstStyle>
            <a:lvl1pPr algn="l" defTabSz="685800" rtl="0" eaLnBrk="1" latinLnBrk="0" hangingPunct="1">
              <a:lnSpc>
                <a:spcPct val="90000"/>
              </a:lnSpc>
              <a:spcBef>
                <a:spcPct val="0"/>
              </a:spcBef>
              <a:buNone/>
              <a:defRPr sz="1500" kern="1200">
                <a:solidFill>
                  <a:schemeClr val="tx2"/>
                </a:solidFill>
                <a:latin typeface="Arial" panose="020B0604020202020204" pitchFamily="34" charset="0"/>
                <a:ea typeface="+mj-ea"/>
                <a:cs typeface="Arial" panose="020B0604020202020204" pitchFamily="34" charset="0"/>
              </a:defRPr>
            </a:lvl1pPr>
          </a:lstStyle>
          <a:p>
            <a:pPr algn="l"/>
            <a:r>
              <a:rPr lang="en-GB" sz="750">
                <a:solidFill>
                  <a:schemeClr val="tx1"/>
                </a:solidFill>
                <a:latin typeface="RR Pioneer Light Condensed" panose="020B0306050201060103" pitchFamily="34" charset="0"/>
              </a:rPr>
              <a:t>Private | © 2019 Rolls-Royce </a:t>
            </a:r>
          </a:p>
          <a:p>
            <a:pPr algn="l"/>
            <a:r>
              <a:rPr lang="en-GB" sz="750">
                <a:solidFill>
                  <a:schemeClr val="tx1"/>
                </a:solidFill>
                <a:latin typeface="RR Pioneer Light Condensed" panose="020B0306050201060103" pitchFamily="34" charset="0"/>
              </a:rPr>
              <a:t>Rolls-Royce content only</a:t>
            </a:r>
            <a:br>
              <a:rPr lang="en-GB" sz="750">
                <a:solidFill>
                  <a:schemeClr val="tx1"/>
                </a:solidFill>
                <a:latin typeface="RR Pioneer Light Condensed" panose="020B0306050201060103" pitchFamily="34" charset="0"/>
              </a:rPr>
            </a:br>
            <a:r>
              <a:rPr lang="en-GB" sz="750">
                <a:solidFill>
                  <a:schemeClr val="tx1"/>
                </a:solidFill>
                <a:latin typeface="RR Pioneer Light Condensed" panose="020B0306050201060103" pitchFamily="34" charset="0"/>
              </a:rPr>
              <a:t>Not</a:t>
            </a:r>
            <a:r>
              <a:rPr lang="en-GB" sz="750" baseline="0">
                <a:solidFill>
                  <a:schemeClr val="tx1"/>
                </a:solidFill>
                <a:latin typeface="RR Pioneer Light Condensed" panose="020B0306050201060103" pitchFamily="34" charset="0"/>
              </a:rPr>
              <a:t> subject to </a:t>
            </a:r>
            <a:r>
              <a:rPr lang="en-GB" sz="750">
                <a:solidFill>
                  <a:schemeClr val="tx1"/>
                </a:solidFill>
                <a:latin typeface="RR Pioneer Light Condensed" panose="020B0306050201060103" pitchFamily="34" charset="0"/>
              </a:rPr>
              <a:t>Export Control</a:t>
            </a:r>
          </a:p>
        </p:txBody>
      </p:sp>
      <p:grpSp>
        <p:nvGrpSpPr>
          <p:cNvPr id="22" name="Group 21">
            <a:extLst>
              <a:ext uri="{FF2B5EF4-FFF2-40B4-BE49-F238E27FC236}">
                <a16:creationId xmlns:a16="http://schemas.microsoft.com/office/drawing/2014/main" id="{4C088DDF-FA75-4457-A593-D65A9FF0A459}"/>
              </a:ext>
            </a:extLst>
          </p:cNvPr>
          <p:cNvGrpSpPr/>
          <p:nvPr userDrawn="1"/>
        </p:nvGrpSpPr>
        <p:grpSpPr>
          <a:xfrm>
            <a:off x="765731" y="1672590"/>
            <a:ext cx="719435" cy="1169680"/>
            <a:chOff x="-3513606" y="270529"/>
            <a:chExt cx="1671638" cy="2717801"/>
          </a:xfrm>
        </p:grpSpPr>
        <p:sp>
          <p:nvSpPr>
            <p:cNvPr id="23" name="Freeform 5">
              <a:extLst>
                <a:ext uri="{FF2B5EF4-FFF2-40B4-BE49-F238E27FC236}">
                  <a16:creationId xmlns:a16="http://schemas.microsoft.com/office/drawing/2014/main" id="{B21DA31B-8992-4FF2-A6A1-BBFC86DCCF1E}"/>
                </a:ext>
              </a:extLst>
            </p:cNvPr>
            <p:cNvSpPr>
              <a:spLocks/>
            </p:cNvSpPr>
            <p:nvPr/>
          </p:nvSpPr>
          <p:spPr bwMode="auto">
            <a:xfrm>
              <a:off x="-3499318" y="286404"/>
              <a:ext cx="1646238" cy="2689225"/>
            </a:xfrm>
            <a:custGeom>
              <a:avLst/>
              <a:gdLst>
                <a:gd name="T0" fmla="*/ 0 w 686"/>
                <a:gd name="T1" fmla="*/ 78 h 1123"/>
                <a:gd name="T2" fmla="*/ 77 w 686"/>
                <a:gd name="T3" fmla="*/ 0 h 1123"/>
                <a:gd name="T4" fmla="*/ 609 w 686"/>
                <a:gd name="T5" fmla="*/ 0 h 1123"/>
                <a:gd name="T6" fmla="*/ 686 w 686"/>
                <a:gd name="T7" fmla="*/ 78 h 1123"/>
                <a:gd name="T8" fmla="*/ 686 w 686"/>
                <a:gd name="T9" fmla="*/ 1045 h 1123"/>
                <a:gd name="T10" fmla="*/ 609 w 686"/>
                <a:gd name="T11" fmla="*/ 1123 h 1123"/>
                <a:gd name="T12" fmla="*/ 77 w 686"/>
                <a:gd name="T13" fmla="*/ 1123 h 1123"/>
                <a:gd name="T14" fmla="*/ 0 w 686"/>
                <a:gd name="T15" fmla="*/ 1045 h 1123"/>
                <a:gd name="T16" fmla="*/ 0 w 686"/>
                <a:gd name="T17" fmla="*/ 78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1123">
                  <a:moveTo>
                    <a:pt x="0" y="78"/>
                  </a:moveTo>
                  <a:cubicBezTo>
                    <a:pt x="0" y="35"/>
                    <a:pt x="34" y="0"/>
                    <a:pt x="77" y="0"/>
                  </a:cubicBezTo>
                  <a:cubicBezTo>
                    <a:pt x="609" y="0"/>
                    <a:pt x="609" y="0"/>
                    <a:pt x="609" y="0"/>
                  </a:cubicBezTo>
                  <a:cubicBezTo>
                    <a:pt x="651" y="0"/>
                    <a:pt x="686" y="35"/>
                    <a:pt x="686" y="78"/>
                  </a:cubicBezTo>
                  <a:cubicBezTo>
                    <a:pt x="686" y="1045"/>
                    <a:pt x="686" y="1045"/>
                    <a:pt x="686" y="1045"/>
                  </a:cubicBezTo>
                  <a:cubicBezTo>
                    <a:pt x="686" y="1088"/>
                    <a:pt x="651" y="1123"/>
                    <a:pt x="609" y="1123"/>
                  </a:cubicBezTo>
                  <a:cubicBezTo>
                    <a:pt x="77" y="1123"/>
                    <a:pt x="77" y="1123"/>
                    <a:pt x="77" y="1123"/>
                  </a:cubicBezTo>
                  <a:cubicBezTo>
                    <a:pt x="34" y="1123"/>
                    <a:pt x="0" y="1088"/>
                    <a:pt x="0" y="1045"/>
                  </a:cubicBezTo>
                  <a:lnTo>
                    <a:pt x="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4" name="Freeform 6">
              <a:extLst>
                <a:ext uri="{FF2B5EF4-FFF2-40B4-BE49-F238E27FC236}">
                  <a16:creationId xmlns:a16="http://schemas.microsoft.com/office/drawing/2014/main" id="{A2D19479-4E41-4693-8E8A-DCED01CF74AF}"/>
                </a:ext>
              </a:extLst>
            </p:cNvPr>
            <p:cNvSpPr>
              <a:spLocks noEditPoints="1"/>
            </p:cNvSpPr>
            <p:nvPr/>
          </p:nvSpPr>
          <p:spPr bwMode="auto">
            <a:xfrm>
              <a:off x="-3513606" y="270529"/>
              <a:ext cx="1671638" cy="2717801"/>
            </a:xfrm>
            <a:custGeom>
              <a:avLst/>
              <a:gdLst>
                <a:gd name="T0" fmla="*/ 658 w 697"/>
                <a:gd name="T1" fmla="*/ 79 h 1134"/>
                <a:gd name="T2" fmla="*/ 658 w 697"/>
                <a:gd name="T3" fmla="*/ 200 h 1134"/>
                <a:gd name="T4" fmla="*/ 40 w 697"/>
                <a:gd name="T5" fmla="*/ 200 h 1134"/>
                <a:gd name="T6" fmla="*/ 40 w 697"/>
                <a:gd name="T7" fmla="*/ 79 h 1134"/>
                <a:gd name="T8" fmla="*/ 79 w 697"/>
                <a:gd name="T9" fmla="*/ 40 h 1134"/>
                <a:gd name="T10" fmla="*/ 619 w 697"/>
                <a:gd name="T11" fmla="*/ 40 h 1134"/>
                <a:gd name="T12" fmla="*/ 658 w 697"/>
                <a:gd name="T13" fmla="*/ 79 h 1134"/>
                <a:gd name="T14" fmla="*/ 40 w 697"/>
                <a:gd name="T15" fmla="*/ 1056 h 1134"/>
                <a:gd name="T16" fmla="*/ 79 w 697"/>
                <a:gd name="T17" fmla="*/ 1095 h 1134"/>
                <a:gd name="T18" fmla="*/ 619 w 697"/>
                <a:gd name="T19" fmla="*/ 1095 h 1134"/>
                <a:gd name="T20" fmla="*/ 658 w 697"/>
                <a:gd name="T21" fmla="*/ 1056 h 1134"/>
                <a:gd name="T22" fmla="*/ 658 w 697"/>
                <a:gd name="T23" fmla="*/ 935 h 1134"/>
                <a:gd name="T24" fmla="*/ 40 w 697"/>
                <a:gd name="T25" fmla="*/ 935 h 1134"/>
                <a:gd name="T26" fmla="*/ 40 w 697"/>
                <a:gd name="T27" fmla="*/ 1056 h 1134"/>
                <a:gd name="T28" fmla="*/ 40 w 697"/>
                <a:gd name="T29" fmla="*/ 918 h 1134"/>
                <a:gd name="T30" fmla="*/ 658 w 697"/>
                <a:gd name="T31" fmla="*/ 918 h 1134"/>
                <a:gd name="T32" fmla="*/ 658 w 697"/>
                <a:gd name="T33" fmla="*/ 217 h 1134"/>
                <a:gd name="T34" fmla="*/ 40 w 697"/>
                <a:gd name="T35" fmla="*/ 217 h 1134"/>
                <a:gd name="T36" fmla="*/ 40 w 697"/>
                <a:gd name="T37" fmla="*/ 918 h 1134"/>
                <a:gd name="T38" fmla="*/ 697 w 697"/>
                <a:gd name="T39" fmla="*/ 79 h 1134"/>
                <a:gd name="T40" fmla="*/ 697 w 697"/>
                <a:gd name="T41" fmla="*/ 1056 h 1134"/>
                <a:gd name="T42" fmla="*/ 619 w 697"/>
                <a:gd name="T43" fmla="*/ 1134 h 1134"/>
                <a:gd name="T44" fmla="*/ 79 w 697"/>
                <a:gd name="T45" fmla="*/ 1134 h 1134"/>
                <a:gd name="T46" fmla="*/ 0 w 697"/>
                <a:gd name="T47" fmla="*/ 1056 h 1134"/>
                <a:gd name="T48" fmla="*/ 0 w 697"/>
                <a:gd name="T49" fmla="*/ 79 h 1134"/>
                <a:gd name="T50" fmla="*/ 79 w 697"/>
                <a:gd name="T51" fmla="*/ 0 h 1134"/>
                <a:gd name="T52" fmla="*/ 619 w 697"/>
                <a:gd name="T53" fmla="*/ 0 h 1134"/>
                <a:gd name="T54" fmla="*/ 697 w 697"/>
                <a:gd name="T55" fmla="*/ 79 h 1134"/>
                <a:gd name="T56" fmla="*/ 675 w 697"/>
                <a:gd name="T57" fmla="*/ 79 h 1134"/>
                <a:gd name="T58" fmla="*/ 619 w 697"/>
                <a:gd name="T59" fmla="*/ 23 h 1134"/>
                <a:gd name="T60" fmla="*/ 79 w 697"/>
                <a:gd name="T61" fmla="*/ 23 h 1134"/>
                <a:gd name="T62" fmla="*/ 23 w 697"/>
                <a:gd name="T63" fmla="*/ 79 h 1134"/>
                <a:gd name="T64" fmla="*/ 23 w 697"/>
                <a:gd name="T65" fmla="*/ 1056 h 1134"/>
                <a:gd name="T66" fmla="*/ 79 w 697"/>
                <a:gd name="T67" fmla="*/ 1112 h 1134"/>
                <a:gd name="T68" fmla="*/ 619 w 697"/>
                <a:gd name="T69" fmla="*/ 1112 h 1134"/>
                <a:gd name="T70" fmla="*/ 675 w 697"/>
                <a:gd name="T71" fmla="*/ 1056 h 1134"/>
                <a:gd name="T72" fmla="*/ 675 w 697"/>
                <a:gd name="T73" fmla="*/ 7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7" h="1134">
                  <a:moveTo>
                    <a:pt x="658" y="79"/>
                  </a:moveTo>
                  <a:cubicBezTo>
                    <a:pt x="658" y="200"/>
                    <a:pt x="658" y="200"/>
                    <a:pt x="658" y="200"/>
                  </a:cubicBezTo>
                  <a:cubicBezTo>
                    <a:pt x="40" y="200"/>
                    <a:pt x="40" y="200"/>
                    <a:pt x="40" y="200"/>
                  </a:cubicBezTo>
                  <a:cubicBezTo>
                    <a:pt x="40" y="79"/>
                    <a:pt x="40" y="79"/>
                    <a:pt x="40" y="79"/>
                  </a:cubicBezTo>
                  <a:cubicBezTo>
                    <a:pt x="40" y="57"/>
                    <a:pt x="57" y="40"/>
                    <a:pt x="79" y="40"/>
                  </a:cubicBezTo>
                  <a:cubicBezTo>
                    <a:pt x="619" y="40"/>
                    <a:pt x="619" y="40"/>
                    <a:pt x="619" y="40"/>
                  </a:cubicBezTo>
                  <a:cubicBezTo>
                    <a:pt x="641" y="40"/>
                    <a:pt x="658" y="57"/>
                    <a:pt x="658" y="79"/>
                  </a:cubicBezTo>
                  <a:close/>
                  <a:moveTo>
                    <a:pt x="40" y="1056"/>
                  </a:moveTo>
                  <a:cubicBezTo>
                    <a:pt x="40" y="1078"/>
                    <a:pt x="57" y="1095"/>
                    <a:pt x="79" y="1095"/>
                  </a:cubicBezTo>
                  <a:cubicBezTo>
                    <a:pt x="619" y="1095"/>
                    <a:pt x="619" y="1095"/>
                    <a:pt x="619" y="1095"/>
                  </a:cubicBezTo>
                  <a:cubicBezTo>
                    <a:pt x="641" y="1095"/>
                    <a:pt x="658" y="1078"/>
                    <a:pt x="658" y="1056"/>
                  </a:cubicBezTo>
                  <a:cubicBezTo>
                    <a:pt x="658" y="935"/>
                    <a:pt x="658" y="935"/>
                    <a:pt x="658" y="935"/>
                  </a:cubicBezTo>
                  <a:cubicBezTo>
                    <a:pt x="40" y="935"/>
                    <a:pt x="40" y="935"/>
                    <a:pt x="40" y="935"/>
                  </a:cubicBezTo>
                  <a:lnTo>
                    <a:pt x="40" y="1056"/>
                  </a:lnTo>
                  <a:close/>
                  <a:moveTo>
                    <a:pt x="40" y="918"/>
                  </a:moveTo>
                  <a:cubicBezTo>
                    <a:pt x="658" y="918"/>
                    <a:pt x="658" y="918"/>
                    <a:pt x="658" y="918"/>
                  </a:cubicBezTo>
                  <a:cubicBezTo>
                    <a:pt x="658" y="217"/>
                    <a:pt x="658" y="217"/>
                    <a:pt x="658" y="217"/>
                  </a:cubicBezTo>
                  <a:cubicBezTo>
                    <a:pt x="40" y="217"/>
                    <a:pt x="40" y="217"/>
                    <a:pt x="40" y="217"/>
                  </a:cubicBezTo>
                  <a:lnTo>
                    <a:pt x="40" y="918"/>
                  </a:lnTo>
                  <a:close/>
                  <a:moveTo>
                    <a:pt x="697" y="79"/>
                  </a:moveTo>
                  <a:cubicBezTo>
                    <a:pt x="697" y="1056"/>
                    <a:pt x="697" y="1056"/>
                    <a:pt x="697" y="1056"/>
                  </a:cubicBezTo>
                  <a:cubicBezTo>
                    <a:pt x="697" y="1099"/>
                    <a:pt x="662" y="1134"/>
                    <a:pt x="619" y="1134"/>
                  </a:cubicBezTo>
                  <a:cubicBezTo>
                    <a:pt x="79" y="1134"/>
                    <a:pt x="79" y="1134"/>
                    <a:pt x="79" y="1134"/>
                  </a:cubicBezTo>
                  <a:cubicBezTo>
                    <a:pt x="36" y="1134"/>
                    <a:pt x="0" y="1099"/>
                    <a:pt x="0" y="1056"/>
                  </a:cubicBezTo>
                  <a:cubicBezTo>
                    <a:pt x="0" y="79"/>
                    <a:pt x="0" y="79"/>
                    <a:pt x="0" y="79"/>
                  </a:cubicBezTo>
                  <a:cubicBezTo>
                    <a:pt x="0" y="36"/>
                    <a:pt x="36" y="0"/>
                    <a:pt x="79" y="0"/>
                  </a:cubicBezTo>
                  <a:cubicBezTo>
                    <a:pt x="619" y="0"/>
                    <a:pt x="619" y="0"/>
                    <a:pt x="619" y="0"/>
                  </a:cubicBezTo>
                  <a:cubicBezTo>
                    <a:pt x="662" y="0"/>
                    <a:pt x="697" y="36"/>
                    <a:pt x="697" y="79"/>
                  </a:cubicBezTo>
                  <a:close/>
                  <a:moveTo>
                    <a:pt x="675" y="79"/>
                  </a:moveTo>
                  <a:cubicBezTo>
                    <a:pt x="675" y="48"/>
                    <a:pt x="650" y="23"/>
                    <a:pt x="619" y="23"/>
                  </a:cubicBezTo>
                  <a:cubicBezTo>
                    <a:pt x="79" y="23"/>
                    <a:pt x="79" y="23"/>
                    <a:pt x="79" y="23"/>
                  </a:cubicBezTo>
                  <a:cubicBezTo>
                    <a:pt x="48" y="23"/>
                    <a:pt x="23" y="48"/>
                    <a:pt x="23" y="79"/>
                  </a:cubicBezTo>
                  <a:cubicBezTo>
                    <a:pt x="23" y="1056"/>
                    <a:pt x="23" y="1056"/>
                    <a:pt x="23" y="1056"/>
                  </a:cubicBezTo>
                  <a:cubicBezTo>
                    <a:pt x="23" y="1087"/>
                    <a:pt x="48" y="1112"/>
                    <a:pt x="79" y="1112"/>
                  </a:cubicBezTo>
                  <a:cubicBezTo>
                    <a:pt x="619" y="1112"/>
                    <a:pt x="619" y="1112"/>
                    <a:pt x="619" y="1112"/>
                  </a:cubicBezTo>
                  <a:cubicBezTo>
                    <a:pt x="650" y="1112"/>
                    <a:pt x="675" y="1087"/>
                    <a:pt x="675" y="1056"/>
                  </a:cubicBezTo>
                  <a:lnTo>
                    <a:pt x="675" y="7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5" name="Freeform 7">
              <a:extLst>
                <a:ext uri="{FF2B5EF4-FFF2-40B4-BE49-F238E27FC236}">
                  <a16:creationId xmlns:a16="http://schemas.microsoft.com/office/drawing/2014/main" id="{E36BD265-7B84-4657-8F38-6AC1848B247C}"/>
                </a:ext>
              </a:extLst>
            </p:cNvPr>
            <p:cNvSpPr>
              <a:spLocks noEditPoints="1"/>
            </p:cNvSpPr>
            <p:nvPr/>
          </p:nvSpPr>
          <p:spPr bwMode="auto">
            <a:xfrm>
              <a:off x="-3289768" y="441979"/>
              <a:ext cx="1236663" cy="2378075"/>
            </a:xfrm>
            <a:custGeom>
              <a:avLst/>
              <a:gdLst>
                <a:gd name="T0" fmla="*/ 505 w 516"/>
                <a:gd name="T1" fmla="*/ 950 h 993"/>
                <a:gd name="T2" fmla="*/ 516 w 516"/>
                <a:gd name="T3" fmla="*/ 991 h 993"/>
                <a:gd name="T4" fmla="*/ 516 w 516"/>
                <a:gd name="T5" fmla="*/ 913 h 993"/>
                <a:gd name="T6" fmla="*/ 398 w 516"/>
                <a:gd name="T7" fmla="*/ 929 h 993"/>
                <a:gd name="T8" fmla="*/ 374 w 516"/>
                <a:gd name="T9" fmla="*/ 896 h 993"/>
                <a:gd name="T10" fmla="*/ 414 w 516"/>
                <a:gd name="T11" fmla="*/ 969 h 993"/>
                <a:gd name="T12" fmla="*/ 374 w 516"/>
                <a:gd name="T13" fmla="*/ 977 h 993"/>
                <a:gd name="T14" fmla="*/ 246 w 516"/>
                <a:gd name="T15" fmla="*/ 897 h 993"/>
                <a:gd name="T16" fmla="*/ 255 w 516"/>
                <a:gd name="T17" fmla="*/ 991 h 993"/>
                <a:gd name="T18" fmla="*/ 306 w 516"/>
                <a:gd name="T19" fmla="*/ 896 h 993"/>
                <a:gd name="T20" fmla="*/ 152 w 516"/>
                <a:gd name="T21" fmla="*/ 993 h 993"/>
                <a:gd name="T22" fmla="*/ 180 w 516"/>
                <a:gd name="T23" fmla="*/ 944 h 993"/>
                <a:gd name="T24" fmla="*/ 180 w 516"/>
                <a:gd name="T25" fmla="*/ 944 h 993"/>
                <a:gd name="T26" fmla="*/ 55 w 516"/>
                <a:gd name="T27" fmla="*/ 991 h 993"/>
                <a:gd name="T28" fmla="*/ 19 w 516"/>
                <a:gd name="T29" fmla="*/ 952 h 993"/>
                <a:gd name="T30" fmla="*/ 41 w 516"/>
                <a:gd name="T31" fmla="*/ 896 h 993"/>
                <a:gd name="T32" fmla="*/ 54 w 516"/>
                <a:gd name="T33" fmla="*/ 945 h 993"/>
                <a:gd name="T34" fmla="*/ 51 w 516"/>
                <a:gd name="T35" fmla="*/ 924 h 993"/>
                <a:gd name="T36" fmla="*/ 38 w 516"/>
                <a:gd name="T37" fmla="*/ 936 h 993"/>
                <a:gd name="T38" fmla="*/ 133 w 516"/>
                <a:gd name="T39" fmla="*/ 288 h 993"/>
                <a:gd name="T40" fmla="*/ 211 w 516"/>
                <a:gd name="T41" fmla="*/ 309 h 993"/>
                <a:gd name="T42" fmla="*/ 236 w 516"/>
                <a:gd name="T43" fmla="*/ 546 h 993"/>
                <a:gd name="T44" fmla="*/ 160 w 516"/>
                <a:gd name="T45" fmla="*/ 515 h 993"/>
                <a:gd name="T46" fmla="*/ 134 w 516"/>
                <a:gd name="T47" fmla="*/ 786 h 993"/>
                <a:gd name="T48" fmla="*/ 211 w 516"/>
                <a:gd name="T49" fmla="*/ 571 h 993"/>
                <a:gd name="T50" fmla="*/ 378 w 516"/>
                <a:gd name="T51" fmla="*/ 330 h 993"/>
                <a:gd name="T52" fmla="*/ 336 w 516"/>
                <a:gd name="T53" fmla="*/ 556 h 993"/>
                <a:gd name="T54" fmla="*/ 408 w 516"/>
                <a:gd name="T55" fmla="*/ 751 h 993"/>
                <a:gd name="T56" fmla="*/ 391 w 516"/>
                <a:gd name="T57" fmla="*/ 779 h 993"/>
                <a:gd name="T58" fmla="*/ 461 w 516"/>
                <a:gd name="T59" fmla="*/ 734 h 993"/>
                <a:gd name="T60" fmla="*/ 374 w 516"/>
                <a:gd name="T61" fmla="*/ 543 h 993"/>
                <a:gd name="T62" fmla="*/ 470 w 516"/>
                <a:gd name="T63" fmla="*/ 412 h 993"/>
                <a:gd name="T64" fmla="*/ 295 w 516"/>
                <a:gd name="T65" fmla="*/ 237 h 993"/>
                <a:gd name="T66" fmla="*/ 260 w 516"/>
                <a:gd name="T67" fmla="*/ 468 h 993"/>
                <a:gd name="T68" fmla="*/ 340 w 516"/>
                <a:gd name="T69" fmla="*/ 657 h 993"/>
                <a:gd name="T70" fmla="*/ 271 w 516"/>
                <a:gd name="T71" fmla="*/ 714 h 993"/>
                <a:gd name="T72" fmla="*/ 289 w 516"/>
                <a:gd name="T73" fmla="*/ 680 h 993"/>
                <a:gd name="T74" fmla="*/ 220 w 516"/>
                <a:gd name="T75" fmla="*/ 484 h 993"/>
                <a:gd name="T76" fmla="*/ 92 w 516"/>
                <a:gd name="T77" fmla="*/ 666 h 993"/>
                <a:gd name="T78" fmla="*/ 15 w 516"/>
                <a:gd name="T79" fmla="*/ 706 h 993"/>
                <a:gd name="T80" fmla="*/ 14 w 516"/>
                <a:gd name="T81" fmla="*/ 215 h 993"/>
                <a:gd name="T82" fmla="*/ 298 w 516"/>
                <a:gd name="T83" fmla="*/ 340 h 993"/>
                <a:gd name="T84" fmla="*/ 92 w 516"/>
                <a:gd name="T85" fmla="*/ 474 h 993"/>
                <a:gd name="T86" fmla="*/ 157 w 516"/>
                <a:gd name="T87" fmla="*/ 0 h 993"/>
                <a:gd name="T88" fmla="*/ 129 w 516"/>
                <a:gd name="T89" fmla="*/ 49 h 993"/>
                <a:gd name="T90" fmla="*/ 129 w 516"/>
                <a:gd name="T91" fmla="*/ 49 h 993"/>
                <a:gd name="T92" fmla="*/ 247 w 516"/>
                <a:gd name="T93" fmla="*/ 1 h 993"/>
                <a:gd name="T94" fmla="*/ 411 w 516"/>
                <a:gd name="T95" fmla="*/ 80 h 993"/>
                <a:gd name="T96" fmla="*/ 348 w 516"/>
                <a:gd name="T97" fmla="*/ 96 h 993"/>
                <a:gd name="T98" fmla="*/ 4 w 516"/>
                <a:gd name="T99" fmla="*/ 96 h 993"/>
                <a:gd name="T100" fmla="*/ 58 w 516"/>
                <a:gd name="T101" fmla="*/ 49 h 993"/>
                <a:gd name="T102" fmla="*/ 73 w 516"/>
                <a:gd name="T103" fmla="*/ 85 h 993"/>
                <a:gd name="T104" fmla="*/ 59 w 516"/>
                <a:gd name="T105" fmla="*/ 96 h 993"/>
                <a:gd name="T106" fmla="*/ 23 w 516"/>
                <a:gd name="T107" fmla="*/ 56 h 993"/>
                <a:gd name="T108" fmla="*/ 54 w 516"/>
                <a:gd name="T109" fmla="*/ 29 h 993"/>
                <a:gd name="T110" fmla="*/ 477 w 516"/>
                <a:gd name="T111" fmla="*/ 81 h 993"/>
                <a:gd name="T112" fmla="*/ 443 w 516"/>
                <a:gd name="T113" fmla="*/ 85 h 993"/>
                <a:gd name="T114" fmla="*/ 464 w 516"/>
                <a:gd name="T115" fmla="*/ 25 h 993"/>
                <a:gd name="T116" fmla="*/ 504 w 516"/>
                <a:gd name="T117" fmla="*/ 8 h 993"/>
                <a:gd name="T118" fmla="*/ 472 w 516"/>
                <a:gd name="T119" fmla="*/ 54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993">
                  <a:moveTo>
                    <a:pt x="473" y="913"/>
                  </a:moveTo>
                  <a:cubicBezTo>
                    <a:pt x="473" y="934"/>
                    <a:pt x="473" y="934"/>
                    <a:pt x="473" y="934"/>
                  </a:cubicBezTo>
                  <a:cubicBezTo>
                    <a:pt x="505" y="934"/>
                    <a:pt x="505" y="934"/>
                    <a:pt x="505" y="934"/>
                  </a:cubicBezTo>
                  <a:cubicBezTo>
                    <a:pt x="505" y="950"/>
                    <a:pt x="505" y="950"/>
                    <a:pt x="505" y="950"/>
                  </a:cubicBezTo>
                  <a:cubicBezTo>
                    <a:pt x="473" y="950"/>
                    <a:pt x="473" y="950"/>
                    <a:pt x="473" y="950"/>
                  </a:cubicBezTo>
                  <a:cubicBezTo>
                    <a:pt x="473" y="975"/>
                    <a:pt x="473" y="975"/>
                    <a:pt x="473" y="975"/>
                  </a:cubicBezTo>
                  <a:cubicBezTo>
                    <a:pt x="516" y="975"/>
                    <a:pt x="516" y="975"/>
                    <a:pt x="516" y="975"/>
                  </a:cubicBezTo>
                  <a:cubicBezTo>
                    <a:pt x="516" y="991"/>
                    <a:pt x="516" y="991"/>
                    <a:pt x="516" y="991"/>
                  </a:cubicBezTo>
                  <a:cubicBezTo>
                    <a:pt x="454" y="991"/>
                    <a:pt x="454" y="991"/>
                    <a:pt x="454" y="991"/>
                  </a:cubicBezTo>
                  <a:cubicBezTo>
                    <a:pt x="454" y="896"/>
                    <a:pt x="454" y="896"/>
                    <a:pt x="454" y="896"/>
                  </a:cubicBezTo>
                  <a:cubicBezTo>
                    <a:pt x="516" y="896"/>
                    <a:pt x="516" y="896"/>
                    <a:pt x="516" y="896"/>
                  </a:cubicBezTo>
                  <a:cubicBezTo>
                    <a:pt x="516" y="913"/>
                    <a:pt x="516" y="913"/>
                    <a:pt x="516" y="913"/>
                  </a:cubicBezTo>
                  <a:lnTo>
                    <a:pt x="473" y="913"/>
                  </a:lnTo>
                  <a:close/>
                  <a:moveTo>
                    <a:pt x="374" y="912"/>
                  </a:moveTo>
                  <a:cubicBezTo>
                    <a:pt x="386" y="912"/>
                    <a:pt x="394" y="917"/>
                    <a:pt x="398" y="928"/>
                  </a:cubicBezTo>
                  <a:cubicBezTo>
                    <a:pt x="398" y="929"/>
                    <a:pt x="398" y="929"/>
                    <a:pt x="398" y="929"/>
                  </a:cubicBezTo>
                  <a:cubicBezTo>
                    <a:pt x="414" y="922"/>
                    <a:pt x="414" y="922"/>
                    <a:pt x="414" y="922"/>
                  </a:cubicBezTo>
                  <a:cubicBezTo>
                    <a:pt x="414" y="922"/>
                    <a:pt x="414" y="922"/>
                    <a:pt x="414" y="922"/>
                  </a:cubicBezTo>
                  <a:cubicBezTo>
                    <a:pt x="414" y="922"/>
                    <a:pt x="414" y="922"/>
                    <a:pt x="414" y="922"/>
                  </a:cubicBezTo>
                  <a:cubicBezTo>
                    <a:pt x="408" y="905"/>
                    <a:pt x="394" y="896"/>
                    <a:pt x="374" y="896"/>
                  </a:cubicBezTo>
                  <a:cubicBezTo>
                    <a:pt x="346" y="896"/>
                    <a:pt x="327" y="916"/>
                    <a:pt x="327" y="944"/>
                  </a:cubicBezTo>
                  <a:cubicBezTo>
                    <a:pt x="327" y="973"/>
                    <a:pt x="346" y="993"/>
                    <a:pt x="374" y="993"/>
                  </a:cubicBezTo>
                  <a:cubicBezTo>
                    <a:pt x="392" y="993"/>
                    <a:pt x="406" y="984"/>
                    <a:pt x="414" y="969"/>
                  </a:cubicBezTo>
                  <a:cubicBezTo>
                    <a:pt x="414" y="969"/>
                    <a:pt x="414" y="969"/>
                    <a:pt x="414" y="969"/>
                  </a:cubicBezTo>
                  <a:cubicBezTo>
                    <a:pt x="398" y="962"/>
                    <a:pt x="398" y="962"/>
                    <a:pt x="398" y="962"/>
                  </a:cubicBezTo>
                  <a:cubicBezTo>
                    <a:pt x="398" y="962"/>
                    <a:pt x="398" y="962"/>
                    <a:pt x="398" y="962"/>
                  </a:cubicBezTo>
                  <a:cubicBezTo>
                    <a:pt x="398" y="962"/>
                    <a:pt x="398" y="962"/>
                    <a:pt x="398" y="962"/>
                  </a:cubicBezTo>
                  <a:cubicBezTo>
                    <a:pt x="393" y="972"/>
                    <a:pt x="385" y="977"/>
                    <a:pt x="374" y="977"/>
                  </a:cubicBezTo>
                  <a:cubicBezTo>
                    <a:pt x="357" y="977"/>
                    <a:pt x="347" y="965"/>
                    <a:pt x="347" y="944"/>
                  </a:cubicBezTo>
                  <a:cubicBezTo>
                    <a:pt x="347" y="924"/>
                    <a:pt x="357" y="912"/>
                    <a:pt x="374" y="912"/>
                  </a:cubicBezTo>
                  <a:close/>
                  <a:moveTo>
                    <a:pt x="265" y="935"/>
                  </a:moveTo>
                  <a:cubicBezTo>
                    <a:pt x="246" y="897"/>
                    <a:pt x="246" y="897"/>
                    <a:pt x="246" y="897"/>
                  </a:cubicBezTo>
                  <a:cubicBezTo>
                    <a:pt x="246" y="896"/>
                    <a:pt x="246" y="896"/>
                    <a:pt x="246" y="896"/>
                  </a:cubicBezTo>
                  <a:cubicBezTo>
                    <a:pt x="224" y="896"/>
                    <a:pt x="224" y="896"/>
                    <a:pt x="224" y="896"/>
                  </a:cubicBezTo>
                  <a:cubicBezTo>
                    <a:pt x="255" y="956"/>
                    <a:pt x="255" y="956"/>
                    <a:pt x="255" y="956"/>
                  </a:cubicBezTo>
                  <a:cubicBezTo>
                    <a:pt x="255" y="991"/>
                    <a:pt x="255" y="991"/>
                    <a:pt x="255" y="991"/>
                  </a:cubicBezTo>
                  <a:cubicBezTo>
                    <a:pt x="275" y="991"/>
                    <a:pt x="275" y="991"/>
                    <a:pt x="275" y="991"/>
                  </a:cubicBezTo>
                  <a:cubicBezTo>
                    <a:pt x="275" y="955"/>
                    <a:pt x="275" y="955"/>
                    <a:pt x="275" y="955"/>
                  </a:cubicBezTo>
                  <a:cubicBezTo>
                    <a:pt x="305" y="897"/>
                    <a:pt x="305" y="897"/>
                    <a:pt x="305" y="897"/>
                  </a:cubicBezTo>
                  <a:cubicBezTo>
                    <a:pt x="306" y="896"/>
                    <a:pt x="306" y="896"/>
                    <a:pt x="306" y="896"/>
                  </a:cubicBezTo>
                  <a:cubicBezTo>
                    <a:pt x="284" y="896"/>
                    <a:pt x="284" y="896"/>
                    <a:pt x="284" y="896"/>
                  </a:cubicBezTo>
                  <a:lnTo>
                    <a:pt x="265" y="935"/>
                  </a:lnTo>
                  <a:close/>
                  <a:moveTo>
                    <a:pt x="200" y="944"/>
                  </a:moveTo>
                  <a:cubicBezTo>
                    <a:pt x="200" y="973"/>
                    <a:pt x="180" y="993"/>
                    <a:pt x="152" y="993"/>
                  </a:cubicBezTo>
                  <a:cubicBezTo>
                    <a:pt x="124" y="993"/>
                    <a:pt x="104" y="973"/>
                    <a:pt x="104" y="944"/>
                  </a:cubicBezTo>
                  <a:cubicBezTo>
                    <a:pt x="104" y="916"/>
                    <a:pt x="124" y="896"/>
                    <a:pt x="152" y="896"/>
                  </a:cubicBezTo>
                  <a:cubicBezTo>
                    <a:pt x="180" y="896"/>
                    <a:pt x="200" y="916"/>
                    <a:pt x="200" y="944"/>
                  </a:cubicBezTo>
                  <a:close/>
                  <a:moveTo>
                    <a:pt x="180" y="944"/>
                  </a:moveTo>
                  <a:cubicBezTo>
                    <a:pt x="180" y="924"/>
                    <a:pt x="169" y="912"/>
                    <a:pt x="152" y="912"/>
                  </a:cubicBezTo>
                  <a:cubicBezTo>
                    <a:pt x="135" y="912"/>
                    <a:pt x="124" y="924"/>
                    <a:pt x="124" y="944"/>
                  </a:cubicBezTo>
                  <a:cubicBezTo>
                    <a:pt x="124" y="965"/>
                    <a:pt x="135" y="977"/>
                    <a:pt x="152" y="977"/>
                  </a:cubicBezTo>
                  <a:cubicBezTo>
                    <a:pt x="169" y="977"/>
                    <a:pt x="180" y="965"/>
                    <a:pt x="180" y="944"/>
                  </a:cubicBezTo>
                  <a:close/>
                  <a:moveTo>
                    <a:pt x="74" y="990"/>
                  </a:moveTo>
                  <a:cubicBezTo>
                    <a:pt x="75" y="991"/>
                    <a:pt x="75" y="991"/>
                    <a:pt x="75" y="991"/>
                  </a:cubicBezTo>
                  <a:cubicBezTo>
                    <a:pt x="55" y="991"/>
                    <a:pt x="55" y="991"/>
                    <a:pt x="55" y="991"/>
                  </a:cubicBezTo>
                  <a:cubicBezTo>
                    <a:pt x="55" y="991"/>
                    <a:pt x="55" y="991"/>
                    <a:pt x="55" y="991"/>
                  </a:cubicBezTo>
                  <a:cubicBezTo>
                    <a:pt x="53" y="989"/>
                    <a:pt x="51" y="986"/>
                    <a:pt x="50" y="982"/>
                  </a:cubicBezTo>
                  <a:cubicBezTo>
                    <a:pt x="44" y="961"/>
                    <a:pt x="44" y="961"/>
                    <a:pt x="44" y="961"/>
                  </a:cubicBezTo>
                  <a:cubicBezTo>
                    <a:pt x="42" y="954"/>
                    <a:pt x="40" y="952"/>
                    <a:pt x="33" y="952"/>
                  </a:cubicBezTo>
                  <a:cubicBezTo>
                    <a:pt x="19" y="952"/>
                    <a:pt x="19" y="952"/>
                    <a:pt x="19" y="952"/>
                  </a:cubicBezTo>
                  <a:cubicBezTo>
                    <a:pt x="19" y="991"/>
                    <a:pt x="19" y="991"/>
                    <a:pt x="19" y="991"/>
                  </a:cubicBezTo>
                  <a:cubicBezTo>
                    <a:pt x="0" y="991"/>
                    <a:pt x="0" y="991"/>
                    <a:pt x="0" y="991"/>
                  </a:cubicBezTo>
                  <a:cubicBezTo>
                    <a:pt x="0" y="896"/>
                    <a:pt x="0" y="896"/>
                    <a:pt x="0" y="896"/>
                  </a:cubicBezTo>
                  <a:cubicBezTo>
                    <a:pt x="41" y="896"/>
                    <a:pt x="41" y="896"/>
                    <a:pt x="41" y="896"/>
                  </a:cubicBezTo>
                  <a:cubicBezTo>
                    <a:pt x="58" y="896"/>
                    <a:pt x="70" y="907"/>
                    <a:pt x="70" y="922"/>
                  </a:cubicBezTo>
                  <a:cubicBezTo>
                    <a:pt x="70" y="935"/>
                    <a:pt x="62" y="941"/>
                    <a:pt x="54" y="944"/>
                  </a:cubicBezTo>
                  <a:cubicBezTo>
                    <a:pt x="53" y="944"/>
                    <a:pt x="53" y="944"/>
                    <a:pt x="53" y="944"/>
                  </a:cubicBezTo>
                  <a:cubicBezTo>
                    <a:pt x="54" y="945"/>
                    <a:pt x="54" y="945"/>
                    <a:pt x="54" y="945"/>
                  </a:cubicBezTo>
                  <a:cubicBezTo>
                    <a:pt x="58" y="947"/>
                    <a:pt x="61" y="951"/>
                    <a:pt x="63" y="957"/>
                  </a:cubicBezTo>
                  <a:cubicBezTo>
                    <a:pt x="70" y="981"/>
                    <a:pt x="70" y="981"/>
                    <a:pt x="70" y="981"/>
                  </a:cubicBezTo>
                  <a:cubicBezTo>
                    <a:pt x="71" y="984"/>
                    <a:pt x="72" y="987"/>
                    <a:pt x="74" y="990"/>
                  </a:cubicBezTo>
                  <a:close/>
                  <a:moveTo>
                    <a:pt x="51" y="924"/>
                  </a:moveTo>
                  <a:cubicBezTo>
                    <a:pt x="51" y="917"/>
                    <a:pt x="46" y="912"/>
                    <a:pt x="38" y="912"/>
                  </a:cubicBezTo>
                  <a:cubicBezTo>
                    <a:pt x="19" y="912"/>
                    <a:pt x="19" y="912"/>
                    <a:pt x="19" y="912"/>
                  </a:cubicBezTo>
                  <a:cubicBezTo>
                    <a:pt x="19" y="936"/>
                    <a:pt x="19" y="936"/>
                    <a:pt x="19" y="936"/>
                  </a:cubicBezTo>
                  <a:cubicBezTo>
                    <a:pt x="38" y="936"/>
                    <a:pt x="38" y="936"/>
                    <a:pt x="38" y="936"/>
                  </a:cubicBezTo>
                  <a:cubicBezTo>
                    <a:pt x="46" y="936"/>
                    <a:pt x="51" y="932"/>
                    <a:pt x="51" y="924"/>
                  </a:cubicBezTo>
                  <a:close/>
                  <a:moveTo>
                    <a:pt x="255" y="280"/>
                  </a:moveTo>
                  <a:cubicBezTo>
                    <a:pt x="133" y="280"/>
                    <a:pt x="133" y="280"/>
                    <a:pt x="133" y="280"/>
                  </a:cubicBezTo>
                  <a:cubicBezTo>
                    <a:pt x="133" y="288"/>
                    <a:pt x="133" y="288"/>
                    <a:pt x="133" y="288"/>
                  </a:cubicBezTo>
                  <a:cubicBezTo>
                    <a:pt x="151" y="293"/>
                    <a:pt x="159" y="306"/>
                    <a:pt x="160" y="329"/>
                  </a:cubicBezTo>
                  <a:cubicBezTo>
                    <a:pt x="160" y="331"/>
                    <a:pt x="160" y="385"/>
                    <a:pt x="160" y="449"/>
                  </a:cubicBezTo>
                  <a:cubicBezTo>
                    <a:pt x="185" y="445"/>
                    <a:pt x="203" y="437"/>
                    <a:pt x="211" y="433"/>
                  </a:cubicBezTo>
                  <a:cubicBezTo>
                    <a:pt x="211" y="309"/>
                    <a:pt x="211" y="309"/>
                    <a:pt x="211" y="309"/>
                  </a:cubicBezTo>
                  <a:cubicBezTo>
                    <a:pt x="273" y="309"/>
                    <a:pt x="273" y="309"/>
                    <a:pt x="273" y="309"/>
                  </a:cubicBezTo>
                  <a:cubicBezTo>
                    <a:pt x="269" y="296"/>
                    <a:pt x="259" y="284"/>
                    <a:pt x="255" y="280"/>
                  </a:cubicBezTo>
                  <a:close/>
                  <a:moveTo>
                    <a:pt x="247" y="570"/>
                  </a:moveTo>
                  <a:cubicBezTo>
                    <a:pt x="244" y="562"/>
                    <a:pt x="239" y="551"/>
                    <a:pt x="236" y="546"/>
                  </a:cubicBezTo>
                  <a:cubicBezTo>
                    <a:pt x="230" y="546"/>
                    <a:pt x="222" y="546"/>
                    <a:pt x="216" y="546"/>
                  </a:cubicBezTo>
                  <a:cubicBezTo>
                    <a:pt x="211" y="546"/>
                    <a:pt x="211" y="546"/>
                    <a:pt x="211" y="546"/>
                  </a:cubicBezTo>
                  <a:cubicBezTo>
                    <a:pt x="211" y="506"/>
                    <a:pt x="211" y="506"/>
                    <a:pt x="211" y="506"/>
                  </a:cubicBezTo>
                  <a:cubicBezTo>
                    <a:pt x="200" y="509"/>
                    <a:pt x="172" y="513"/>
                    <a:pt x="160" y="515"/>
                  </a:cubicBezTo>
                  <a:cubicBezTo>
                    <a:pt x="160" y="621"/>
                    <a:pt x="160" y="736"/>
                    <a:pt x="160" y="738"/>
                  </a:cubicBezTo>
                  <a:cubicBezTo>
                    <a:pt x="160" y="738"/>
                    <a:pt x="160" y="738"/>
                    <a:pt x="160" y="738"/>
                  </a:cubicBezTo>
                  <a:cubicBezTo>
                    <a:pt x="159" y="760"/>
                    <a:pt x="150" y="773"/>
                    <a:pt x="134" y="778"/>
                  </a:cubicBezTo>
                  <a:cubicBezTo>
                    <a:pt x="134" y="786"/>
                    <a:pt x="134" y="786"/>
                    <a:pt x="134" y="786"/>
                  </a:cubicBezTo>
                  <a:cubicBezTo>
                    <a:pt x="237" y="786"/>
                    <a:pt x="237" y="786"/>
                    <a:pt x="237" y="786"/>
                  </a:cubicBezTo>
                  <a:cubicBezTo>
                    <a:pt x="237" y="778"/>
                    <a:pt x="237" y="778"/>
                    <a:pt x="237" y="778"/>
                  </a:cubicBezTo>
                  <a:cubicBezTo>
                    <a:pt x="221" y="773"/>
                    <a:pt x="212" y="759"/>
                    <a:pt x="212" y="738"/>
                  </a:cubicBezTo>
                  <a:cubicBezTo>
                    <a:pt x="211" y="571"/>
                    <a:pt x="211" y="571"/>
                    <a:pt x="211" y="571"/>
                  </a:cubicBezTo>
                  <a:cubicBezTo>
                    <a:pt x="216" y="571"/>
                    <a:pt x="216" y="571"/>
                    <a:pt x="216" y="571"/>
                  </a:cubicBezTo>
                  <a:cubicBezTo>
                    <a:pt x="226" y="571"/>
                    <a:pt x="237" y="571"/>
                    <a:pt x="247" y="570"/>
                  </a:cubicBezTo>
                  <a:close/>
                  <a:moveTo>
                    <a:pt x="370" y="325"/>
                  </a:moveTo>
                  <a:cubicBezTo>
                    <a:pt x="372" y="327"/>
                    <a:pt x="376" y="329"/>
                    <a:pt x="378" y="330"/>
                  </a:cubicBezTo>
                  <a:cubicBezTo>
                    <a:pt x="403" y="348"/>
                    <a:pt x="417" y="377"/>
                    <a:pt x="417" y="412"/>
                  </a:cubicBezTo>
                  <a:cubicBezTo>
                    <a:pt x="417" y="442"/>
                    <a:pt x="406" y="502"/>
                    <a:pt x="318" y="532"/>
                  </a:cubicBezTo>
                  <a:cubicBezTo>
                    <a:pt x="323" y="542"/>
                    <a:pt x="327" y="552"/>
                    <a:pt x="330" y="558"/>
                  </a:cubicBezTo>
                  <a:cubicBezTo>
                    <a:pt x="332" y="557"/>
                    <a:pt x="335" y="557"/>
                    <a:pt x="336" y="556"/>
                  </a:cubicBezTo>
                  <a:cubicBezTo>
                    <a:pt x="339" y="556"/>
                    <a:pt x="339" y="556"/>
                    <a:pt x="339" y="556"/>
                  </a:cubicBezTo>
                  <a:cubicBezTo>
                    <a:pt x="341" y="558"/>
                    <a:pt x="341" y="558"/>
                    <a:pt x="341" y="558"/>
                  </a:cubicBezTo>
                  <a:cubicBezTo>
                    <a:pt x="373" y="596"/>
                    <a:pt x="397" y="656"/>
                    <a:pt x="405" y="713"/>
                  </a:cubicBezTo>
                  <a:cubicBezTo>
                    <a:pt x="405" y="713"/>
                    <a:pt x="408" y="741"/>
                    <a:pt x="408" y="751"/>
                  </a:cubicBezTo>
                  <a:cubicBezTo>
                    <a:pt x="408" y="752"/>
                    <a:pt x="408" y="752"/>
                    <a:pt x="408" y="752"/>
                  </a:cubicBezTo>
                  <a:cubicBezTo>
                    <a:pt x="408" y="753"/>
                    <a:pt x="408" y="753"/>
                    <a:pt x="408" y="754"/>
                  </a:cubicBezTo>
                  <a:cubicBezTo>
                    <a:pt x="408" y="755"/>
                    <a:pt x="408" y="755"/>
                    <a:pt x="408" y="755"/>
                  </a:cubicBezTo>
                  <a:cubicBezTo>
                    <a:pt x="408" y="763"/>
                    <a:pt x="405" y="774"/>
                    <a:pt x="391" y="779"/>
                  </a:cubicBezTo>
                  <a:cubicBezTo>
                    <a:pt x="391" y="786"/>
                    <a:pt x="391" y="786"/>
                    <a:pt x="391" y="786"/>
                  </a:cubicBezTo>
                  <a:cubicBezTo>
                    <a:pt x="497" y="786"/>
                    <a:pt x="497" y="786"/>
                    <a:pt x="497" y="786"/>
                  </a:cubicBezTo>
                  <a:cubicBezTo>
                    <a:pt x="497" y="779"/>
                    <a:pt x="497" y="779"/>
                    <a:pt x="497" y="779"/>
                  </a:cubicBezTo>
                  <a:cubicBezTo>
                    <a:pt x="488" y="776"/>
                    <a:pt x="469" y="766"/>
                    <a:pt x="461" y="734"/>
                  </a:cubicBezTo>
                  <a:cubicBezTo>
                    <a:pt x="460" y="729"/>
                    <a:pt x="460" y="729"/>
                    <a:pt x="460" y="729"/>
                  </a:cubicBezTo>
                  <a:cubicBezTo>
                    <a:pt x="454" y="704"/>
                    <a:pt x="450" y="691"/>
                    <a:pt x="446" y="678"/>
                  </a:cubicBezTo>
                  <a:cubicBezTo>
                    <a:pt x="436" y="646"/>
                    <a:pt x="414" y="588"/>
                    <a:pt x="378" y="547"/>
                  </a:cubicBezTo>
                  <a:cubicBezTo>
                    <a:pt x="374" y="543"/>
                    <a:pt x="374" y="543"/>
                    <a:pt x="374" y="543"/>
                  </a:cubicBezTo>
                  <a:cubicBezTo>
                    <a:pt x="379" y="540"/>
                    <a:pt x="379" y="540"/>
                    <a:pt x="379" y="540"/>
                  </a:cubicBezTo>
                  <a:cubicBezTo>
                    <a:pt x="381" y="540"/>
                    <a:pt x="382" y="539"/>
                    <a:pt x="383" y="539"/>
                  </a:cubicBezTo>
                  <a:cubicBezTo>
                    <a:pt x="383" y="539"/>
                    <a:pt x="384" y="538"/>
                    <a:pt x="385" y="538"/>
                  </a:cubicBezTo>
                  <a:cubicBezTo>
                    <a:pt x="440" y="510"/>
                    <a:pt x="470" y="465"/>
                    <a:pt x="470" y="412"/>
                  </a:cubicBezTo>
                  <a:cubicBezTo>
                    <a:pt x="471" y="372"/>
                    <a:pt x="448" y="332"/>
                    <a:pt x="414" y="309"/>
                  </a:cubicBezTo>
                  <a:cubicBezTo>
                    <a:pt x="400" y="299"/>
                    <a:pt x="380" y="289"/>
                    <a:pt x="359" y="285"/>
                  </a:cubicBezTo>
                  <a:cubicBezTo>
                    <a:pt x="366" y="300"/>
                    <a:pt x="369" y="316"/>
                    <a:pt x="370" y="325"/>
                  </a:cubicBezTo>
                  <a:close/>
                  <a:moveTo>
                    <a:pt x="295" y="237"/>
                  </a:moveTo>
                  <a:cubicBezTo>
                    <a:pt x="328" y="259"/>
                    <a:pt x="351" y="300"/>
                    <a:pt x="351" y="339"/>
                  </a:cubicBezTo>
                  <a:cubicBezTo>
                    <a:pt x="351" y="393"/>
                    <a:pt x="321" y="438"/>
                    <a:pt x="266" y="466"/>
                  </a:cubicBezTo>
                  <a:cubicBezTo>
                    <a:pt x="265" y="466"/>
                    <a:pt x="264" y="467"/>
                    <a:pt x="263" y="467"/>
                  </a:cubicBezTo>
                  <a:cubicBezTo>
                    <a:pt x="262" y="467"/>
                    <a:pt x="261" y="468"/>
                    <a:pt x="260" y="468"/>
                  </a:cubicBezTo>
                  <a:cubicBezTo>
                    <a:pt x="255" y="471"/>
                    <a:pt x="255" y="471"/>
                    <a:pt x="255" y="471"/>
                  </a:cubicBezTo>
                  <a:cubicBezTo>
                    <a:pt x="259" y="475"/>
                    <a:pt x="259" y="475"/>
                    <a:pt x="259" y="475"/>
                  </a:cubicBezTo>
                  <a:cubicBezTo>
                    <a:pt x="294" y="516"/>
                    <a:pt x="317" y="574"/>
                    <a:pt x="327" y="605"/>
                  </a:cubicBezTo>
                  <a:cubicBezTo>
                    <a:pt x="331" y="619"/>
                    <a:pt x="334" y="632"/>
                    <a:pt x="340" y="657"/>
                  </a:cubicBezTo>
                  <a:cubicBezTo>
                    <a:pt x="341" y="661"/>
                    <a:pt x="341" y="661"/>
                    <a:pt x="341" y="661"/>
                  </a:cubicBezTo>
                  <a:cubicBezTo>
                    <a:pt x="349" y="694"/>
                    <a:pt x="368" y="704"/>
                    <a:pt x="378" y="707"/>
                  </a:cubicBezTo>
                  <a:cubicBezTo>
                    <a:pt x="378" y="714"/>
                    <a:pt x="378" y="714"/>
                    <a:pt x="378" y="714"/>
                  </a:cubicBezTo>
                  <a:cubicBezTo>
                    <a:pt x="271" y="714"/>
                    <a:pt x="271" y="714"/>
                    <a:pt x="271" y="714"/>
                  </a:cubicBezTo>
                  <a:cubicBezTo>
                    <a:pt x="271" y="706"/>
                    <a:pt x="271" y="706"/>
                    <a:pt x="271" y="706"/>
                  </a:cubicBezTo>
                  <a:cubicBezTo>
                    <a:pt x="286" y="702"/>
                    <a:pt x="288" y="691"/>
                    <a:pt x="289" y="683"/>
                  </a:cubicBezTo>
                  <a:cubicBezTo>
                    <a:pt x="289" y="682"/>
                    <a:pt x="289" y="682"/>
                    <a:pt x="289" y="682"/>
                  </a:cubicBezTo>
                  <a:cubicBezTo>
                    <a:pt x="289" y="681"/>
                    <a:pt x="289" y="681"/>
                    <a:pt x="289" y="680"/>
                  </a:cubicBezTo>
                  <a:cubicBezTo>
                    <a:pt x="289" y="678"/>
                    <a:pt x="289" y="678"/>
                    <a:pt x="289" y="678"/>
                  </a:cubicBezTo>
                  <a:cubicBezTo>
                    <a:pt x="289" y="669"/>
                    <a:pt x="286" y="641"/>
                    <a:pt x="286" y="641"/>
                  </a:cubicBezTo>
                  <a:cubicBezTo>
                    <a:pt x="278" y="583"/>
                    <a:pt x="253" y="524"/>
                    <a:pt x="221" y="486"/>
                  </a:cubicBezTo>
                  <a:cubicBezTo>
                    <a:pt x="220" y="484"/>
                    <a:pt x="220" y="484"/>
                    <a:pt x="220" y="484"/>
                  </a:cubicBezTo>
                  <a:cubicBezTo>
                    <a:pt x="217" y="484"/>
                    <a:pt x="217" y="484"/>
                    <a:pt x="217" y="484"/>
                  </a:cubicBezTo>
                  <a:cubicBezTo>
                    <a:pt x="181" y="494"/>
                    <a:pt x="139" y="499"/>
                    <a:pt x="96" y="499"/>
                  </a:cubicBezTo>
                  <a:cubicBezTo>
                    <a:pt x="92" y="499"/>
                    <a:pt x="92" y="499"/>
                    <a:pt x="92" y="499"/>
                  </a:cubicBezTo>
                  <a:cubicBezTo>
                    <a:pt x="92" y="666"/>
                    <a:pt x="92" y="666"/>
                    <a:pt x="92" y="666"/>
                  </a:cubicBezTo>
                  <a:cubicBezTo>
                    <a:pt x="92" y="687"/>
                    <a:pt x="101" y="701"/>
                    <a:pt x="118" y="706"/>
                  </a:cubicBezTo>
                  <a:cubicBezTo>
                    <a:pt x="118" y="714"/>
                    <a:pt x="118" y="714"/>
                    <a:pt x="118" y="714"/>
                  </a:cubicBezTo>
                  <a:cubicBezTo>
                    <a:pt x="15" y="714"/>
                    <a:pt x="15" y="714"/>
                    <a:pt x="15" y="714"/>
                  </a:cubicBezTo>
                  <a:cubicBezTo>
                    <a:pt x="15" y="706"/>
                    <a:pt x="15" y="706"/>
                    <a:pt x="15" y="706"/>
                  </a:cubicBezTo>
                  <a:cubicBezTo>
                    <a:pt x="31" y="701"/>
                    <a:pt x="39" y="688"/>
                    <a:pt x="40" y="666"/>
                  </a:cubicBezTo>
                  <a:cubicBezTo>
                    <a:pt x="40" y="666"/>
                    <a:pt x="40" y="666"/>
                    <a:pt x="40" y="666"/>
                  </a:cubicBezTo>
                  <a:cubicBezTo>
                    <a:pt x="40" y="662"/>
                    <a:pt x="40" y="262"/>
                    <a:pt x="40" y="257"/>
                  </a:cubicBezTo>
                  <a:cubicBezTo>
                    <a:pt x="40" y="234"/>
                    <a:pt x="32" y="221"/>
                    <a:pt x="14" y="215"/>
                  </a:cubicBezTo>
                  <a:cubicBezTo>
                    <a:pt x="14" y="208"/>
                    <a:pt x="14" y="208"/>
                    <a:pt x="14" y="208"/>
                  </a:cubicBezTo>
                  <a:cubicBezTo>
                    <a:pt x="185" y="208"/>
                    <a:pt x="185" y="208"/>
                    <a:pt x="185" y="208"/>
                  </a:cubicBezTo>
                  <a:cubicBezTo>
                    <a:pt x="236" y="208"/>
                    <a:pt x="268" y="219"/>
                    <a:pt x="295" y="237"/>
                  </a:cubicBezTo>
                  <a:close/>
                  <a:moveTo>
                    <a:pt x="298" y="340"/>
                  </a:moveTo>
                  <a:cubicBezTo>
                    <a:pt x="298" y="305"/>
                    <a:pt x="284" y="276"/>
                    <a:pt x="259" y="258"/>
                  </a:cubicBezTo>
                  <a:cubicBezTo>
                    <a:pt x="239" y="245"/>
                    <a:pt x="215" y="238"/>
                    <a:pt x="183" y="237"/>
                  </a:cubicBezTo>
                  <a:cubicBezTo>
                    <a:pt x="92" y="237"/>
                    <a:pt x="92" y="237"/>
                    <a:pt x="92" y="237"/>
                  </a:cubicBezTo>
                  <a:cubicBezTo>
                    <a:pt x="92" y="474"/>
                    <a:pt x="92" y="474"/>
                    <a:pt x="92" y="474"/>
                  </a:cubicBezTo>
                  <a:cubicBezTo>
                    <a:pt x="97" y="474"/>
                    <a:pt x="97" y="474"/>
                    <a:pt x="97" y="474"/>
                  </a:cubicBezTo>
                  <a:cubicBezTo>
                    <a:pt x="278" y="471"/>
                    <a:pt x="298" y="379"/>
                    <a:pt x="298" y="340"/>
                  </a:cubicBezTo>
                  <a:close/>
                  <a:moveTo>
                    <a:pt x="109" y="49"/>
                  </a:moveTo>
                  <a:cubicBezTo>
                    <a:pt x="109" y="20"/>
                    <a:pt x="129" y="0"/>
                    <a:pt x="157" y="0"/>
                  </a:cubicBezTo>
                  <a:cubicBezTo>
                    <a:pt x="185" y="0"/>
                    <a:pt x="205" y="20"/>
                    <a:pt x="205" y="49"/>
                  </a:cubicBezTo>
                  <a:cubicBezTo>
                    <a:pt x="205" y="77"/>
                    <a:pt x="185" y="97"/>
                    <a:pt x="157" y="97"/>
                  </a:cubicBezTo>
                  <a:cubicBezTo>
                    <a:pt x="129" y="97"/>
                    <a:pt x="109" y="77"/>
                    <a:pt x="109" y="49"/>
                  </a:cubicBezTo>
                  <a:close/>
                  <a:moveTo>
                    <a:pt x="129" y="49"/>
                  </a:moveTo>
                  <a:cubicBezTo>
                    <a:pt x="129" y="69"/>
                    <a:pt x="140" y="81"/>
                    <a:pt x="157" y="81"/>
                  </a:cubicBezTo>
                  <a:cubicBezTo>
                    <a:pt x="175" y="81"/>
                    <a:pt x="185" y="69"/>
                    <a:pt x="185" y="49"/>
                  </a:cubicBezTo>
                  <a:cubicBezTo>
                    <a:pt x="185" y="28"/>
                    <a:pt x="175" y="16"/>
                    <a:pt x="157" y="16"/>
                  </a:cubicBezTo>
                  <a:cubicBezTo>
                    <a:pt x="140" y="16"/>
                    <a:pt x="129" y="28"/>
                    <a:pt x="129" y="49"/>
                  </a:cubicBezTo>
                  <a:close/>
                  <a:moveTo>
                    <a:pt x="310" y="80"/>
                  </a:moveTo>
                  <a:cubicBezTo>
                    <a:pt x="267" y="80"/>
                    <a:pt x="267" y="80"/>
                    <a:pt x="267" y="80"/>
                  </a:cubicBezTo>
                  <a:cubicBezTo>
                    <a:pt x="267" y="1"/>
                    <a:pt x="267" y="1"/>
                    <a:pt x="267" y="1"/>
                  </a:cubicBezTo>
                  <a:cubicBezTo>
                    <a:pt x="247" y="1"/>
                    <a:pt x="247" y="1"/>
                    <a:pt x="247" y="1"/>
                  </a:cubicBezTo>
                  <a:cubicBezTo>
                    <a:pt x="247" y="96"/>
                    <a:pt x="247" y="96"/>
                    <a:pt x="247" y="96"/>
                  </a:cubicBezTo>
                  <a:cubicBezTo>
                    <a:pt x="310" y="96"/>
                    <a:pt x="310" y="96"/>
                    <a:pt x="310" y="96"/>
                  </a:cubicBezTo>
                  <a:lnTo>
                    <a:pt x="310" y="80"/>
                  </a:lnTo>
                  <a:close/>
                  <a:moveTo>
                    <a:pt x="411" y="80"/>
                  </a:moveTo>
                  <a:cubicBezTo>
                    <a:pt x="367" y="80"/>
                    <a:pt x="367" y="80"/>
                    <a:pt x="367" y="80"/>
                  </a:cubicBezTo>
                  <a:cubicBezTo>
                    <a:pt x="367" y="1"/>
                    <a:pt x="367" y="1"/>
                    <a:pt x="367" y="1"/>
                  </a:cubicBezTo>
                  <a:cubicBezTo>
                    <a:pt x="348" y="1"/>
                    <a:pt x="348" y="1"/>
                    <a:pt x="348" y="1"/>
                  </a:cubicBezTo>
                  <a:cubicBezTo>
                    <a:pt x="348" y="96"/>
                    <a:pt x="348" y="96"/>
                    <a:pt x="348" y="96"/>
                  </a:cubicBezTo>
                  <a:cubicBezTo>
                    <a:pt x="411" y="96"/>
                    <a:pt x="411" y="96"/>
                    <a:pt x="411" y="96"/>
                  </a:cubicBezTo>
                  <a:lnTo>
                    <a:pt x="411" y="80"/>
                  </a:lnTo>
                  <a:close/>
                  <a:moveTo>
                    <a:pt x="23" y="96"/>
                  </a:moveTo>
                  <a:cubicBezTo>
                    <a:pt x="4" y="96"/>
                    <a:pt x="4" y="96"/>
                    <a:pt x="4" y="96"/>
                  </a:cubicBezTo>
                  <a:cubicBezTo>
                    <a:pt x="4" y="1"/>
                    <a:pt x="4" y="1"/>
                    <a:pt x="4" y="1"/>
                  </a:cubicBezTo>
                  <a:cubicBezTo>
                    <a:pt x="44" y="1"/>
                    <a:pt x="44" y="1"/>
                    <a:pt x="44" y="1"/>
                  </a:cubicBezTo>
                  <a:cubicBezTo>
                    <a:pt x="62" y="1"/>
                    <a:pt x="74" y="12"/>
                    <a:pt x="74" y="27"/>
                  </a:cubicBezTo>
                  <a:cubicBezTo>
                    <a:pt x="74" y="39"/>
                    <a:pt x="65" y="46"/>
                    <a:pt x="58" y="49"/>
                  </a:cubicBezTo>
                  <a:cubicBezTo>
                    <a:pt x="57" y="49"/>
                    <a:pt x="57" y="49"/>
                    <a:pt x="57" y="49"/>
                  </a:cubicBezTo>
                  <a:cubicBezTo>
                    <a:pt x="58" y="50"/>
                    <a:pt x="58" y="50"/>
                    <a:pt x="58" y="50"/>
                  </a:cubicBezTo>
                  <a:cubicBezTo>
                    <a:pt x="62" y="51"/>
                    <a:pt x="65" y="55"/>
                    <a:pt x="67" y="62"/>
                  </a:cubicBezTo>
                  <a:cubicBezTo>
                    <a:pt x="73" y="85"/>
                    <a:pt x="73" y="85"/>
                    <a:pt x="73" y="85"/>
                  </a:cubicBezTo>
                  <a:cubicBezTo>
                    <a:pt x="74" y="89"/>
                    <a:pt x="76" y="92"/>
                    <a:pt x="77" y="94"/>
                  </a:cubicBezTo>
                  <a:cubicBezTo>
                    <a:pt x="78" y="96"/>
                    <a:pt x="78" y="96"/>
                    <a:pt x="78" y="96"/>
                  </a:cubicBezTo>
                  <a:cubicBezTo>
                    <a:pt x="59" y="96"/>
                    <a:pt x="59" y="96"/>
                    <a:pt x="59" y="96"/>
                  </a:cubicBezTo>
                  <a:cubicBezTo>
                    <a:pt x="59" y="96"/>
                    <a:pt x="59" y="96"/>
                    <a:pt x="59" y="96"/>
                  </a:cubicBezTo>
                  <a:cubicBezTo>
                    <a:pt x="57" y="94"/>
                    <a:pt x="55" y="90"/>
                    <a:pt x="54" y="87"/>
                  </a:cubicBezTo>
                  <a:cubicBezTo>
                    <a:pt x="48" y="65"/>
                    <a:pt x="48" y="65"/>
                    <a:pt x="48" y="65"/>
                  </a:cubicBezTo>
                  <a:cubicBezTo>
                    <a:pt x="46" y="59"/>
                    <a:pt x="44" y="56"/>
                    <a:pt x="36" y="56"/>
                  </a:cubicBezTo>
                  <a:cubicBezTo>
                    <a:pt x="23" y="56"/>
                    <a:pt x="23" y="56"/>
                    <a:pt x="23" y="56"/>
                  </a:cubicBezTo>
                  <a:lnTo>
                    <a:pt x="23" y="96"/>
                  </a:lnTo>
                  <a:close/>
                  <a:moveTo>
                    <a:pt x="23" y="40"/>
                  </a:moveTo>
                  <a:cubicBezTo>
                    <a:pt x="41" y="40"/>
                    <a:pt x="41" y="40"/>
                    <a:pt x="41" y="40"/>
                  </a:cubicBezTo>
                  <a:cubicBezTo>
                    <a:pt x="50" y="40"/>
                    <a:pt x="54" y="36"/>
                    <a:pt x="54" y="29"/>
                  </a:cubicBezTo>
                  <a:cubicBezTo>
                    <a:pt x="54" y="21"/>
                    <a:pt x="50" y="17"/>
                    <a:pt x="41" y="17"/>
                  </a:cubicBezTo>
                  <a:cubicBezTo>
                    <a:pt x="23" y="17"/>
                    <a:pt x="23" y="17"/>
                    <a:pt x="23" y="17"/>
                  </a:cubicBezTo>
                  <a:lnTo>
                    <a:pt x="23" y="40"/>
                  </a:lnTo>
                  <a:close/>
                  <a:moveTo>
                    <a:pt x="477" y="81"/>
                  </a:moveTo>
                  <a:cubicBezTo>
                    <a:pt x="467" y="82"/>
                    <a:pt x="457" y="77"/>
                    <a:pt x="449" y="66"/>
                  </a:cubicBezTo>
                  <a:cubicBezTo>
                    <a:pt x="448" y="66"/>
                    <a:pt x="448" y="66"/>
                    <a:pt x="448" y="66"/>
                  </a:cubicBezTo>
                  <a:cubicBezTo>
                    <a:pt x="443" y="85"/>
                    <a:pt x="443" y="85"/>
                    <a:pt x="443" y="85"/>
                  </a:cubicBezTo>
                  <a:cubicBezTo>
                    <a:pt x="443" y="85"/>
                    <a:pt x="443" y="85"/>
                    <a:pt x="443" y="85"/>
                  </a:cubicBezTo>
                  <a:cubicBezTo>
                    <a:pt x="449" y="93"/>
                    <a:pt x="462" y="97"/>
                    <a:pt x="475" y="97"/>
                  </a:cubicBezTo>
                  <a:cubicBezTo>
                    <a:pt x="495" y="97"/>
                    <a:pt x="509" y="85"/>
                    <a:pt x="509" y="68"/>
                  </a:cubicBezTo>
                  <a:cubicBezTo>
                    <a:pt x="509" y="58"/>
                    <a:pt x="506" y="47"/>
                    <a:pt x="484" y="40"/>
                  </a:cubicBezTo>
                  <a:cubicBezTo>
                    <a:pt x="467" y="35"/>
                    <a:pt x="464" y="31"/>
                    <a:pt x="464" y="25"/>
                  </a:cubicBezTo>
                  <a:cubicBezTo>
                    <a:pt x="464" y="18"/>
                    <a:pt x="470" y="15"/>
                    <a:pt x="477" y="15"/>
                  </a:cubicBezTo>
                  <a:cubicBezTo>
                    <a:pt x="484" y="15"/>
                    <a:pt x="491" y="18"/>
                    <a:pt x="498" y="24"/>
                  </a:cubicBezTo>
                  <a:cubicBezTo>
                    <a:pt x="499" y="24"/>
                    <a:pt x="499" y="24"/>
                    <a:pt x="499" y="24"/>
                  </a:cubicBezTo>
                  <a:cubicBezTo>
                    <a:pt x="504" y="8"/>
                    <a:pt x="504" y="8"/>
                    <a:pt x="504" y="8"/>
                  </a:cubicBezTo>
                  <a:cubicBezTo>
                    <a:pt x="504" y="7"/>
                    <a:pt x="504" y="7"/>
                    <a:pt x="504" y="7"/>
                  </a:cubicBezTo>
                  <a:cubicBezTo>
                    <a:pt x="496" y="2"/>
                    <a:pt x="487" y="0"/>
                    <a:pt x="477" y="0"/>
                  </a:cubicBezTo>
                  <a:cubicBezTo>
                    <a:pt x="457" y="0"/>
                    <a:pt x="445" y="10"/>
                    <a:pt x="445" y="26"/>
                  </a:cubicBezTo>
                  <a:cubicBezTo>
                    <a:pt x="445" y="39"/>
                    <a:pt x="454" y="48"/>
                    <a:pt x="472" y="54"/>
                  </a:cubicBezTo>
                  <a:cubicBezTo>
                    <a:pt x="477" y="55"/>
                    <a:pt x="481" y="57"/>
                    <a:pt x="484" y="59"/>
                  </a:cubicBezTo>
                  <a:cubicBezTo>
                    <a:pt x="487" y="61"/>
                    <a:pt x="489" y="65"/>
                    <a:pt x="489" y="69"/>
                  </a:cubicBezTo>
                  <a:cubicBezTo>
                    <a:pt x="489" y="76"/>
                    <a:pt x="484" y="81"/>
                    <a:pt x="477"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sp>
        <p:nvSpPr>
          <p:cNvPr id="2" name="hcSlideMaster22.RR Title 01 REVERSEDHeader" descr=" ">
            <a:extLst>
              <a:ext uri="{FF2B5EF4-FFF2-40B4-BE49-F238E27FC236}">
                <a16:creationId xmlns:a16="http://schemas.microsoft.com/office/drawing/2014/main" id="{B9EE9F0C-388C-827B-E414-A9334CE092A5}"/>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3" name="fcSlideMaster22.RR Title 01 REVERSEDFooter" descr=" ">
            <a:extLst>
              <a:ext uri="{FF2B5EF4-FFF2-40B4-BE49-F238E27FC236}">
                <a16:creationId xmlns:a16="http://schemas.microsoft.com/office/drawing/2014/main" id="{DB9EBE82-C304-3663-533A-7318F0523B1B}"/>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161687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RR Title - Freedom of Informa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BD687BB-A973-4914-A104-A78D1230C52A}"/>
              </a:ext>
            </a:extLst>
          </p:cNvPr>
          <p:cNvSpPr/>
          <p:nvPr userDrawn="1"/>
        </p:nvSpPr>
        <p:spPr>
          <a:xfrm>
            <a:off x="2274898" y="0"/>
            <a:ext cx="6869102" cy="5143500"/>
          </a:xfrm>
          <a:prstGeom prst="rect">
            <a:avLst/>
          </a:prstGeom>
          <a:solidFill>
            <a:schemeClr val="bg2"/>
          </a:solid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7" name="Text Placeholder 18">
            <a:extLst>
              <a:ext uri="{FF2B5EF4-FFF2-40B4-BE49-F238E27FC236}">
                <a16:creationId xmlns:a16="http://schemas.microsoft.com/office/drawing/2014/main" id="{8B887141-582F-40E3-BACF-5CA9D2244EEB}"/>
              </a:ext>
            </a:extLst>
          </p:cNvPr>
          <p:cNvSpPr>
            <a:spLocks noGrp="1"/>
          </p:cNvSpPr>
          <p:nvPr>
            <p:ph type="body" sz="quarter" idx="11" hasCustomPrompt="1"/>
          </p:nvPr>
        </p:nvSpPr>
        <p:spPr>
          <a:xfrm>
            <a:off x="2935924" y="1862181"/>
            <a:ext cx="5319077" cy="333366"/>
          </a:xfrm>
          <a:prstGeom prst="rect">
            <a:avLst/>
          </a:prstGeom>
        </p:spPr>
        <p:txBody>
          <a:bodyPr>
            <a:noAutofit/>
          </a:bodyPr>
          <a:lstStyle>
            <a:lvl1pPr marL="0" indent="0">
              <a:buNone/>
              <a:defRPr sz="2000">
                <a:solidFill>
                  <a:schemeClr val="tx2"/>
                </a:solidFill>
                <a:latin typeface="RR Pioneer" panose="020B0503050201040103" pitchFamily="34" charset="0"/>
                <a:cs typeface="Arial" panose="020B0604020202020204" pitchFamily="34" charset="0"/>
              </a:defRPr>
            </a:lvl1pPr>
          </a:lstStyle>
          <a:p>
            <a:pPr lvl="0"/>
            <a:r>
              <a:rPr lang="en-US"/>
              <a:t>Presentation sub-title</a:t>
            </a:r>
            <a:endParaRPr lang="en-GB"/>
          </a:p>
        </p:txBody>
      </p:sp>
      <p:sp>
        <p:nvSpPr>
          <p:cNvPr id="8" name="Text Placeholder 18">
            <a:extLst>
              <a:ext uri="{FF2B5EF4-FFF2-40B4-BE49-F238E27FC236}">
                <a16:creationId xmlns:a16="http://schemas.microsoft.com/office/drawing/2014/main" id="{4B329FF3-2978-4904-8E86-41F75F062493}"/>
              </a:ext>
            </a:extLst>
          </p:cNvPr>
          <p:cNvSpPr>
            <a:spLocks noGrp="1"/>
          </p:cNvSpPr>
          <p:nvPr>
            <p:ph type="body" sz="quarter" idx="12" hasCustomPrompt="1"/>
          </p:nvPr>
        </p:nvSpPr>
        <p:spPr>
          <a:xfrm>
            <a:off x="2935924" y="2254347"/>
            <a:ext cx="5319077" cy="192876"/>
          </a:xfrm>
          <a:prstGeom prst="rect">
            <a:avLst/>
          </a:prstGeom>
        </p:spPr>
        <p:txBody>
          <a:bodyPr>
            <a:noAutofit/>
          </a:bodyPr>
          <a:lstStyle>
            <a:lvl1pPr marL="0" indent="0">
              <a:buNone/>
              <a:defRPr sz="1000">
                <a:solidFill>
                  <a:schemeClr val="tx1"/>
                </a:solidFill>
                <a:latin typeface="RR Pioneer" panose="020B0503050201040103" pitchFamily="34" charset="0"/>
              </a:defRPr>
            </a:lvl1pPr>
          </a:lstStyle>
          <a:p>
            <a:pPr lvl="0"/>
            <a:r>
              <a:rPr lang="en-US"/>
              <a:t>Author Name, Job Title</a:t>
            </a:r>
            <a:endParaRPr lang="en-GB"/>
          </a:p>
        </p:txBody>
      </p:sp>
      <p:sp>
        <p:nvSpPr>
          <p:cNvPr id="9" name="Text Placeholder 18">
            <a:extLst>
              <a:ext uri="{FF2B5EF4-FFF2-40B4-BE49-F238E27FC236}">
                <a16:creationId xmlns:a16="http://schemas.microsoft.com/office/drawing/2014/main" id="{ED879075-406F-4C0D-B45A-5F560AF42B0B}"/>
              </a:ext>
            </a:extLst>
          </p:cNvPr>
          <p:cNvSpPr>
            <a:spLocks noGrp="1"/>
          </p:cNvSpPr>
          <p:nvPr>
            <p:ph type="body" sz="quarter" idx="13" hasCustomPrompt="1"/>
          </p:nvPr>
        </p:nvSpPr>
        <p:spPr>
          <a:xfrm>
            <a:off x="2935924" y="2473414"/>
            <a:ext cx="5319077" cy="192875"/>
          </a:xfrm>
          <a:prstGeom prst="rect">
            <a:avLst/>
          </a:prstGeom>
        </p:spPr>
        <p:txBody>
          <a:bodyPr>
            <a:noAutofit/>
          </a:bodyPr>
          <a:lstStyle>
            <a:lvl1pPr marL="0" indent="0">
              <a:buNone/>
              <a:defRPr sz="1000">
                <a:solidFill>
                  <a:schemeClr val="tx1"/>
                </a:solidFill>
                <a:latin typeface="RR Pioneer" panose="020B0503050201040103" pitchFamily="34" charset="0"/>
              </a:defRPr>
            </a:lvl1pPr>
          </a:lstStyle>
          <a:p>
            <a:pPr lvl="0"/>
            <a:r>
              <a:rPr lang="en-US"/>
              <a:t>XX Month XXXX</a:t>
            </a:r>
          </a:p>
        </p:txBody>
      </p:sp>
      <p:sp>
        <p:nvSpPr>
          <p:cNvPr id="12" name="Title 1">
            <a:extLst>
              <a:ext uri="{FF2B5EF4-FFF2-40B4-BE49-F238E27FC236}">
                <a16:creationId xmlns:a16="http://schemas.microsoft.com/office/drawing/2014/main" id="{5E1E363B-8AFA-4ECE-BCE6-0CF05E9B4344}"/>
              </a:ext>
            </a:extLst>
          </p:cNvPr>
          <p:cNvSpPr>
            <a:spLocks noGrp="1"/>
          </p:cNvSpPr>
          <p:nvPr>
            <p:ph type="title" hasCustomPrompt="1"/>
          </p:nvPr>
        </p:nvSpPr>
        <p:spPr>
          <a:xfrm>
            <a:off x="2935289" y="393108"/>
            <a:ext cx="5319712" cy="1426832"/>
          </a:xfrm>
        </p:spPr>
        <p:txBody>
          <a:bodyPr anchor="b">
            <a:noAutofit/>
          </a:bodyPr>
          <a:lstStyle>
            <a:lvl1pPr>
              <a:defRPr lang="en-GB" sz="3200" kern="1200" dirty="0">
                <a:solidFill>
                  <a:schemeClr val="tx1"/>
                </a:solidFill>
                <a:latin typeface="RR Pioneer Bold" panose="020B0803050201040103" pitchFamily="34" charset="0"/>
                <a:ea typeface="+mn-ea"/>
                <a:cs typeface="+mn-cs"/>
              </a:defRPr>
            </a:lvl1pPr>
          </a:lstStyle>
          <a:p>
            <a:r>
              <a:rPr lang="en-US"/>
              <a:t>Click to edit </a:t>
            </a:r>
            <a:br>
              <a:rPr lang="en-US"/>
            </a:br>
            <a:r>
              <a:rPr lang="en-US"/>
              <a:t>Master title style</a:t>
            </a:r>
            <a:endParaRPr lang="en-GB"/>
          </a:p>
        </p:txBody>
      </p:sp>
      <p:sp>
        <p:nvSpPr>
          <p:cNvPr id="24" name="Text Placeholder 859">
            <a:extLst>
              <a:ext uri="{FF2B5EF4-FFF2-40B4-BE49-F238E27FC236}">
                <a16:creationId xmlns:a16="http://schemas.microsoft.com/office/drawing/2014/main" id="{510C7C4B-1B2D-4CDB-9D5E-DFFFC2E3B099}"/>
              </a:ext>
            </a:extLst>
          </p:cNvPr>
          <p:cNvSpPr>
            <a:spLocks noGrp="1"/>
          </p:cNvSpPr>
          <p:nvPr>
            <p:ph type="body" sz="quarter" idx="27" hasCustomPrompt="1"/>
          </p:nvPr>
        </p:nvSpPr>
        <p:spPr>
          <a:xfrm>
            <a:off x="2931459" y="2794805"/>
            <a:ext cx="5316337" cy="1063092"/>
          </a:xfrm>
        </p:spPr>
        <p:txBody>
          <a:bodyPr>
            <a:noAutofit/>
          </a:bodyPr>
          <a:lstStyle>
            <a:lvl1pPr>
              <a:spcBef>
                <a:spcPts val="0"/>
              </a:spcBef>
              <a:defRPr sz="900">
                <a:solidFill>
                  <a:schemeClr val="tx1"/>
                </a:solidFill>
              </a:defRPr>
            </a:lvl1pPr>
            <a:lvl2pPr marL="0" indent="0">
              <a:spcBef>
                <a:spcPts val="0"/>
              </a:spcBef>
              <a:buNone/>
              <a:defRPr sz="700">
                <a:solidFill>
                  <a:schemeClr val="bg2"/>
                </a:solidFill>
              </a:defRPr>
            </a:lvl2pPr>
            <a:lvl3pPr marL="0" indent="0">
              <a:spcBef>
                <a:spcPts val="0"/>
              </a:spcBef>
              <a:buNone/>
              <a:defRPr sz="700">
                <a:solidFill>
                  <a:schemeClr val="bg2"/>
                </a:solidFill>
              </a:defRPr>
            </a:lvl3pPr>
          </a:lstStyle>
          <a:p>
            <a:pPr lvl="0"/>
            <a:r>
              <a:rPr lang="en-GB"/>
              <a:t>Insert relevant Freedom of information statement – This text can be copied and pasted from the Export Control Guidance slide.</a:t>
            </a:r>
          </a:p>
        </p:txBody>
      </p:sp>
      <p:sp>
        <p:nvSpPr>
          <p:cNvPr id="28" name="TextBox 27">
            <a:extLst>
              <a:ext uri="{FF2B5EF4-FFF2-40B4-BE49-F238E27FC236}">
                <a16:creationId xmlns:a16="http://schemas.microsoft.com/office/drawing/2014/main" id="{53F62603-81FA-436E-B9AF-596392B3AD49}"/>
              </a:ext>
            </a:extLst>
          </p:cNvPr>
          <p:cNvSpPr txBox="1"/>
          <p:nvPr userDrawn="1"/>
        </p:nvSpPr>
        <p:spPr>
          <a:xfrm>
            <a:off x="4820487" y="5256544"/>
            <a:ext cx="4443497" cy="523220"/>
          </a:xfrm>
          <a:prstGeom prst="rect">
            <a:avLst/>
          </a:prstGeom>
          <a:noFill/>
        </p:spPr>
        <p:txBody>
          <a:bodyPr wrap="square" rtlCol="0">
            <a:spAutoFit/>
          </a:bodyPr>
          <a:lstStyle/>
          <a:p>
            <a:r>
              <a:rPr lang="en-GB" sz="700">
                <a:solidFill>
                  <a:srgbClr val="10069F"/>
                </a:solidFill>
                <a:latin typeface="RR Pioneer Medium" panose="020B0603050201040103" pitchFamily="34" charset="0"/>
              </a:rPr>
              <a:t>BLUE</a:t>
            </a:r>
            <a:r>
              <a:rPr lang="en-GB" sz="700">
                <a:solidFill>
                  <a:srgbClr val="000000"/>
                </a:solidFill>
                <a:latin typeface="RR Pioneer Medium" panose="020B0603050201040103" pitchFamily="34" charset="0"/>
              </a:rPr>
              <a:t> </a:t>
            </a:r>
            <a:r>
              <a:rPr lang="en-GB" sz="700">
                <a:solidFill>
                  <a:srgbClr val="000000"/>
                </a:solidFill>
              </a:rPr>
              <a:t>Document markings for the whole document content, see: Summary of Data Classification marking</a:t>
            </a:r>
          </a:p>
          <a:p>
            <a:r>
              <a:rPr lang="en-GB" sz="700">
                <a:solidFill>
                  <a:srgbClr val="000000"/>
                </a:solidFill>
              </a:rPr>
              <a:t>Engine Room -&gt; Our Company -&gt; Our Brand -&gt; Access the Brand Portal -&gt; How we use the Brand </a:t>
            </a:r>
            <a:br>
              <a:rPr lang="en-GB" sz="700">
                <a:solidFill>
                  <a:srgbClr val="000000"/>
                </a:solidFill>
              </a:rPr>
            </a:br>
            <a:r>
              <a:rPr lang="en-GB" sz="700">
                <a:solidFill>
                  <a:srgbClr val="000000"/>
                </a:solidFill>
              </a:rPr>
              <a:t>(Tools and Templates) -&gt; PowerPoint -&gt; PowerPoint document markings -&gt; Full guidance</a:t>
            </a:r>
          </a:p>
          <a:p>
            <a:r>
              <a:rPr lang="en-GB" sz="700">
                <a:solidFill>
                  <a:srgbClr val="000000"/>
                </a:solidFill>
                <a:hlinkClick r:id="rId3"/>
              </a:rPr>
              <a:t>https://rolls-royce.papirfly.com/readimage.aspx?pubid=f72f0c0c-eb42-49ae-81f0-d09f8240221d&amp;down=1</a:t>
            </a:r>
            <a:endParaRPr lang="en-GB" sz="700">
              <a:solidFill>
                <a:srgbClr val="000000"/>
              </a:solidFill>
            </a:endParaRPr>
          </a:p>
        </p:txBody>
      </p:sp>
      <p:sp>
        <p:nvSpPr>
          <p:cNvPr id="22" name="Text Placeholder 4">
            <a:extLst>
              <a:ext uri="{FF2B5EF4-FFF2-40B4-BE49-F238E27FC236}">
                <a16:creationId xmlns:a16="http://schemas.microsoft.com/office/drawing/2014/main" id="{E8C505BD-852C-7341-AF88-09BBD1607828}"/>
              </a:ext>
            </a:extLst>
          </p:cNvPr>
          <p:cNvSpPr>
            <a:spLocks noGrp="1"/>
          </p:cNvSpPr>
          <p:nvPr>
            <p:ph type="body" sz="quarter" idx="24" hasCustomPrompt="1"/>
          </p:nvPr>
        </p:nvSpPr>
        <p:spPr>
          <a:xfrm>
            <a:off x="273466" y="3250816"/>
            <a:ext cx="1794617" cy="1420274"/>
          </a:xfrm>
        </p:spPr>
        <p:txBody>
          <a:bodyPr anchor="b">
            <a:noAutofit/>
          </a:bodyPr>
          <a:lstStyle>
            <a:lvl1pPr marL="0" indent="0">
              <a:buNone/>
              <a:defRPr sz="800" b="0" i="0">
                <a:solidFill>
                  <a:srgbClr val="666666"/>
                </a:solidFill>
                <a:latin typeface="RR Pioneer Light Condensed" panose="020B0306050201060103" pitchFamily="34" charset="0"/>
              </a:defRPr>
            </a:lvl1pPr>
            <a:lvl2pPr marL="342892" indent="0">
              <a:buNone/>
              <a:defRPr sz="800" b="0" i="0">
                <a:latin typeface="RR Pioneer Light Condensed" panose="020B0306050201060103" pitchFamily="34" charset="0"/>
              </a:defRPr>
            </a:lvl2pPr>
            <a:lvl3pPr marL="685783" indent="0">
              <a:buNone/>
              <a:defRPr sz="800" b="0" i="0">
                <a:latin typeface="RR Pioneer Light Condensed" panose="020B0306050201060103" pitchFamily="34" charset="0"/>
              </a:defRPr>
            </a:lvl3pPr>
            <a:lvl4pPr marL="1028675" indent="0">
              <a:buNone/>
              <a:defRPr sz="800" b="0" i="0">
                <a:latin typeface="RR Pioneer Light Condensed" panose="020B0306050201060103" pitchFamily="34" charset="0"/>
              </a:defRPr>
            </a:lvl4pPr>
            <a:lvl5pPr marL="1371566" indent="0">
              <a:buNone/>
              <a:defRPr sz="800" b="0" i="0">
                <a:latin typeface="RR Pioneer Light Condensed" panose="020B0306050201060103" pitchFamily="34" charset="0"/>
              </a:defRPr>
            </a:lvl5pPr>
          </a:lstStyle>
          <a:p>
            <a:pPr lvl="0"/>
            <a:r>
              <a:rPr lang="en-US"/>
              <a:t>Insert mandatory statement, this can be copied and pasted from the front page protective markings guidance slide.</a:t>
            </a:r>
            <a:endParaRPr lang="en-GB"/>
          </a:p>
        </p:txBody>
      </p:sp>
      <p:sp>
        <p:nvSpPr>
          <p:cNvPr id="2" name="Rectangle 1">
            <a:extLst>
              <a:ext uri="{FF2B5EF4-FFF2-40B4-BE49-F238E27FC236}">
                <a16:creationId xmlns:a16="http://schemas.microsoft.com/office/drawing/2014/main" id="{B7232E36-2A91-4739-80C6-2A3603064903}"/>
              </a:ext>
            </a:extLst>
          </p:cNvPr>
          <p:cNvSpPr/>
          <p:nvPr userDrawn="1"/>
        </p:nvSpPr>
        <p:spPr>
          <a:xfrm>
            <a:off x="187201" y="158400"/>
            <a:ext cx="719435" cy="72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21" name="Group 20">
            <a:extLst>
              <a:ext uri="{FF2B5EF4-FFF2-40B4-BE49-F238E27FC236}">
                <a16:creationId xmlns:a16="http://schemas.microsoft.com/office/drawing/2014/main" id="{F8FBDA30-6A45-4B76-BB21-C42E2DD54E11}"/>
              </a:ext>
            </a:extLst>
          </p:cNvPr>
          <p:cNvGrpSpPr/>
          <p:nvPr userDrawn="1"/>
        </p:nvGrpSpPr>
        <p:grpSpPr>
          <a:xfrm>
            <a:off x="765731" y="1672590"/>
            <a:ext cx="719435" cy="1169680"/>
            <a:chOff x="-3513606" y="270529"/>
            <a:chExt cx="1671638" cy="2717801"/>
          </a:xfrm>
        </p:grpSpPr>
        <p:sp>
          <p:nvSpPr>
            <p:cNvPr id="25" name="Freeform 5">
              <a:extLst>
                <a:ext uri="{FF2B5EF4-FFF2-40B4-BE49-F238E27FC236}">
                  <a16:creationId xmlns:a16="http://schemas.microsoft.com/office/drawing/2014/main" id="{E20CD11C-12A6-4FD4-AA39-BEC4AF6F410C}"/>
                </a:ext>
              </a:extLst>
            </p:cNvPr>
            <p:cNvSpPr>
              <a:spLocks/>
            </p:cNvSpPr>
            <p:nvPr/>
          </p:nvSpPr>
          <p:spPr bwMode="auto">
            <a:xfrm>
              <a:off x="-3499318" y="286404"/>
              <a:ext cx="1646238" cy="2689225"/>
            </a:xfrm>
            <a:custGeom>
              <a:avLst/>
              <a:gdLst>
                <a:gd name="T0" fmla="*/ 0 w 686"/>
                <a:gd name="T1" fmla="*/ 78 h 1123"/>
                <a:gd name="T2" fmla="*/ 77 w 686"/>
                <a:gd name="T3" fmla="*/ 0 h 1123"/>
                <a:gd name="T4" fmla="*/ 609 w 686"/>
                <a:gd name="T5" fmla="*/ 0 h 1123"/>
                <a:gd name="T6" fmla="*/ 686 w 686"/>
                <a:gd name="T7" fmla="*/ 78 h 1123"/>
                <a:gd name="T8" fmla="*/ 686 w 686"/>
                <a:gd name="T9" fmla="*/ 1045 h 1123"/>
                <a:gd name="T10" fmla="*/ 609 w 686"/>
                <a:gd name="T11" fmla="*/ 1123 h 1123"/>
                <a:gd name="T12" fmla="*/ 77 w 686"/>
                <a:gd name="T13" fmla="*/ 1123 h 1123"/>
                <a:gd name="T14" fmla="*/ 0 w 686"/>
                <a:gd name="T15" fmla="*/ 1045 h 1123"/>
                <a:gd name="T16" fmla="*/ 0 w 686"/>
                <a:gd name="T17" fmla="*/ 78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1123">
                  <a:moveTo>
                    <a:pt x="0" y="78"/>
                  </a:moveTo>
                  <a:cubicBezTo>
                    <a:pt x="0" y="35"/>
                    <a:pt x="34" y="0"/>
                    <a:pt x="77" y="0"/>
                  </a:cubicBezTo>
                  <a:cubicBezTo>
                    <a:pt x="609" y="0"/>
                    <a:pt x="609" y="0"/>
                    <a:pt x="609" y="0"/>
                  </a:cubicBezTo>
                  <a:cubicBezTo>
                    <a:pt x="651" y="0"/>
                    <a:pt x="686" y="35"/>
                    <a:pt x="686" y="78"/>
                  </a:cubicBezTo>
                  <a:cubicBezTo>
                    <a:pt x="686" y="1045"/>
                    <a:pt x="686" y="1045"/>
                    <a:pt x="686" y="1045"/>
                  </a:cubicBezTo>
                  <a:cubicBezTo>
                    <a:pt x="686" y="1088"/>
                    <a:pt x="651" y="1123"/>
                    <a:pt x="609" y="1123"/>
                  </a:cubicBezTo>
                  <a:cubicBezTo>
                    <a:pt x="77" y="1123"/>
                    <a:pt x="77" y="1123"/>
                    <a:pt x="77" y="1123"/>
                  </a:cubicBezTo>
                  <a:cubicBezTo>
                    <a:pt x="34" y="1123"/>
                    <a:pt x="0" y="1088"/>
                    <a:pt x="0" y="1045"/>
                  </a:cubicBezTo>
                  <a:lnTo>
                    <a:pt x="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6" name="Freeform 6">
              <a:extLst>
                <a:ext uri="{FF2B5EF4-FFF2-40B4-BE49-F238E27FC236}">
                  <a16:creationId xmlns:a16="http://schemas.microsoft.com/office/drawing/2014/main" id="{EBAD706C-E866-49A0-8B69-B84260BCF8EB}"/>
                </a:ext>
              </a:extLst>
            </p:cNvPr>
            <p:cNvSpPr>
              <a:spLocks noEditPoints="1"/>
            </p:cNvSpPr>
            <p:nvPr/>
          </p:nvSpPr>
          <p:spPr bwMode="auto">
            <a:xfrm>
              <a:off x="-3513606" y="270529"/>
              <a:ext cx="1671638" cy="2717801"/>
            </a:xfrm>
            <a:custGeom>
              <a:avLst/>
              <a:gdLst>
                <a:gd name="T0" fmla="*/ 658 w 697"/>
                <a:gd name="T1" fmla="*/ 79 h 1134"/>
                <a:gd name="T2" fmla="*/ 658 w 697"/>
                <a:gd name="T3" fmla="*/ 200 h 1134"/>
                <a:gd name="T4" fmla="*/ 40 w 697"/>
                <a:gd name="T5" fmla="*/ 200 h 1134"/>
                <a:gd name="T6" fmla="*/ 40 w 697"/>
                <a:gd name="T7" fmla="*/ 79 h 1134"/>
                <a:gd name="T8" fmla="*/ 79 w 697"/>
                <a:gd name="T9" fmla="*/ 40 h 1134"/>
                <a:gd name="T10" fmla="*/ 619 w 697"/>
                <a:gd name="T11" fmla="*/ 40 h 1134"/>
                <a:gd name="T12" fmla="*/ 658 w 697"/>
                <a:gd name="T13" fmla="*/ 79 h 1134"/>
                <a:gd name="T14" fmla="*/ 40 w 697"/>
                <a:gd name="T15" fmla="*/ 1056 h 1134"/>
                <a:gd name="T16" fmla="*/ 79 w 697"/>
                <a:gd name="T17" fmla="*/ 1095 h 1134"/>
                <a:gd name="T18" fmla="*/ 619 w 697"/>
                <a:gd name="T19" fmla="*/ 1095 h 1134"/>
                <a:gd name="T20" fmla="*/ 658 w 697"/>
                <a:gd name="T21" fmla="*/ 1056 h 1134"/>
                <a:gd name="T22" fmla="*/ 658 w 697"/>
                <a:gd name="T23" fmla="*/ 935 h 1134"/>
                <a:gd name="T24" fmla="*/ 40 w 697"/>
                <a:gd name="T25" fmla="*/ 935 h 1134"/>
                <a:gd name="T26" fmla="*/ 40 w 697"/>
                <a:gd name="T27" fmla="*/ 1056 h 1134"/>
                <a:gd name="T28" fmla="*/ 40 w 697"/>
                <a:gd name="T29" fmla="*/ 918 h 1134"/>
                <a:gd name="T30" fmla="*/ 658 w 697"/>
                <a:gd name="T31" fmla="*/ 918 h 1134"/>
                <a:gd name="T32" fmla="*/ 658 w 697"/>
                <a:gd name="T33" fmla="*/ 217 h 1134"/>
                <a:gd name="T34" fmla="*/ 40 w 697"/>
                <a:gd name="T35" fmla="*/ 217 h 1134"/>
                <a:gd name="T36" fmla="*/ 40 w 697"/>
                <a:gd name="T37" fmla="*/ 918 h 1134"/>
                <a:gd name="T38" fmla="*/ 697 w 697"/>
                <a:gd name="T39" fmla="*/ 79 h 1134"/>
                <a:gd name="T40" fmla="*/ 697 w 697"/>
                <a:gd name="T41" fmla="*/ 1056 h 1134"/>
                <a:gd name="T42" fmla="*/ 619 w 697"/>
                <a:gd name="T43" fmla="*/ 1134 h 1134"/>
                <a:gd name="T44" fmla="*/ 79 w 697"/>
                <a:gd name="T45" fmla="*/ 1134 h 1134"/>
                <a:gd name="T46" fmla="*/ 0 w 697"/>
                <a:gd name="T47" fmla="*/ 1056 h 1134"/>
                <a:gd name="T48" fmla="*/ 0 w 697"/>
                <a:gd name="T49" fmla="*/ 79 h 1134"/>
                <a:gd name="T50" fmla="*/ 79 w 697"/>
                <a:gd name="T51" fmla="*/ 0 h 1134"/>
                <a:gd name="T52" fmla="*/ 619 w 697"/>
                <a:gd name="T53" fmla="*/ 0 h 1134"/>
                <a:gd name="T54" fmla="*/ 697 w 697"/>
                <a:gd name="T55" fmla="*/ 79 h 1134"/>
                <a:gd name="T56" fmla="*/ 675 w 697"/>
                <a:gd name="T57" fmla="*/ 79 h 1134"/>
                <a:gd name="T58" fmla="*/ 619 w 697"/>
                <a:gd name="T59" fmla="*/ 23 h 1134"/>
                <a:gd name="T60" fmla="*/ 79 w 697"/>
                <a:gd name="T61" fmla="*/ 23 h 1134"/>
                <a:gd name="T62" fmla="*/ 23 w 697"/>
                <a:gd name="T63" fmla="*/ 79 h 1134"/>
                <a:gd name="T64" fmla="*/ 23 w 697"/>
                <a:gd name="T65" fmla="*/ 1056 h 1134"/>
                <a:gd name="T66" fmla="*/ 79 w 697"/>
                <a:gd name="T67" fmla="*/ 1112 h 1134"/>
                <a:gd name="T68" fmla="*/ 619 w 697"/>
                <a:gd name="T69" fmla="*/ 1112 h 1134"/>
                <a:gd name="T70" fmla="*/ 675 w 697"/>
                <a:gd name="T71" fmla="*/ 1056 h 1134"/>
                <a:gd name="T72" fmla="*/ 675 w 697"/>
                <a:gd name="T73" fmla="*/ 7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7" h="1134">
                  <a:moveTo>
                    <a:pt x="658" y="79"/>
                  </a:moveTo>
                  <a:cubicBezTo>
                    <a:pt x="658" y="200"/>
                    <a:pt x="658" y="200"/>
                    <a:pt x="658" y="200"/>
                  </a:cubicBezTo>
                  <a:cubicBezTo>
                    <a:pt x="40" y="200"/>
                    <a:pt x="40" y="200"/>
                    <a:pt x="40" y="200"/>
                  </a:cubicBezTo>
                  <a:cubicBezTo>
                    <a:pt x="40" y="79"/>
                    <a:pt x="40" y="79"/>
                    <a:pt x="40" y="79"/>
                  </a:cubicBezTo>
                  <a:cubicBezTo>
                    <a:pt x="40" y="57"/>
                    <a:pt x="57" y="40"/>
                    <a:pt x="79" y="40"/>
                  </a:cubicBezTo>
                  <a:cubicBezTo>
                    <a:pt x="619" y="40"/>
                    <a:pt x="619" y="40"/>
                    <a:pt x="619" y="40"/>
                  </a:cubicBezTo>
                  <a:cubicBezTo>
                    <a:pt x="641" y="40"/>
                    <a:pt x="658" y="57"/>
                    <a:pt x="658" y="79"/>
                  </a:cubicBezTo>
                  <a:close/>
                  <a:moveTo>
                    <a:pt x="40" y="1056"/>
                  </a:moveTo>
                  <a:cubicBezTo>
                    <a:pt x="40" y="1078"/>
                    <a:pt x="57" y="1095"/>
                    <a:pt x="79" y="1095"/>
                  </a:cubicBezTo>
                  <a:cubicBezTo>
                    <a:pt x="619" y="1095"/>
                    <a:pt x="619" y="1095"/>
                    <a:pt x="619" y="1095"/>
                  </a:cubicBezTo>
                  <a:cubicBezTo>
                    <a:pt x="641" y="1095"/>
                    <a:pt x="658" y="1078"/>
                    <a:pt x="658" y="1056"/>
                  </a:cubicBezTo>
                  <a:cubicBezTo>
                    <a:pt x="658" y="935"/>
                    <a:pt x="658" y="935"/>
                    <a:pt x="658" y="935"/>
                  </a:cubicBezTo>
                  <a:cubicBezTo>
                    <a:pt x="40" y="935"/>
                    <a:pt x="40" y="935"/>
                    <a:pt x="40" y="935"/>
                  </a:cubicBezTo>
                  <a:lnTo>
                    <a:pt x="40" y="1056"/>
                  </a:lnTo>
                  <a:close/>
                  <a:moveTo>
                    <a:pt x="40" y="918"/>
                  </a:moveTo>
                  <a:cubicBezTo>
                    <a:pt x="658" y="918"/>
                    <a:pt x="658" y="918"/>
                    <a:pt x="658" y="918"/>
                  </a:cubicBezTo>
                  <a:cubicBezTo>
                    <a:pt x="658" y="217"/>
                    <a:pt x="658" y="217"/>
                    <a:pt x="658" y="217"/>
                  </a:cubicBezTo>
                  <a:cubicBezTo>
                    <a:pt x="40" y="217"/>
                    <a:pt x="40" y="217"/>
                    <a:pt x="40" y="217"/>
                  </a:cubicBezTo>
                  <a:lnTo>
                    <a:pt x="40" y="918"/>
                  </a:lnTo>
                  <a:close/>
                  <a:moveTo>
                    <a:pt x="697" y="79"/>
                  </a:moveTo>
                  <a:cubicBezTo>
                    <a:pt x="697" y="1056"/>
                    <a:pt x="697" y="1056"/>
                    <a:pt x="697" y="1056"/>
                  </a:cubicBezTo>
                  <a:cubicBezTo>
                    <a:pt x="697" y="1099"/>
                    <a:pt x="662" y="1134"/>
                    <a:pt x="619" y="1134"/>
                  </a:cubicBezTo>
                  <a:cubicBezTo>
                    <a:pt x="79" y="1134"/>
                    <a:pt x="79" y="1134"/>
                    <a:pt x="79" y="1134"/>
                  </a:cubicBezTo>
                  <a:cubicBezTo>
                    <a:pt x="36" y="1134"/>
                    <a:pt x="0" y="1099"/>
                    <a:pt x="0" y="1056"/>
                  </a:cubicBezTo>
                  <a:cubicBezTo>
                    <a:pt x="0" y="79"/>
                    <a:pt x="0" y="79"/>
                    <a:pt x="0" y="79"/>
                  </a:cubicBezTo>
                  <a:cubicBezTo>
                    <a:pt x="0" y="36"/>
                    <a:pt x="36" y="0"/>
                    <a:pt x="79" y="0"/>
                  </a:cubicBezTo>
                  <a:cubicBezTo>
                    <a:pt x="619" y="0"/>
                    <a:pt x="619" y="0"/>
                    <a:pt x="619" y="0"/>
                  </a:cubicBezTo>
                  <a:cubicBezTo>
                    <a:pt x="662" y="0"/>
                    <a:pt x="697" y="36"/>
                    <a:pt x="697" y="79"/>
                  </a:cubicBezTo>
                  <a:close/>
                  <a:moveTo>
                    <a:pt x="675" y="79"/>
                  </a:moveTo>
                  <a:cubicBezTo>
                    <a:pt x="675" y="48"/>
                    <a:pt x="650" y="23"/>
                    <a:pt x="619" y="23"/>
                  </a:cubicBezTo>
                  <a:cubicBezTo>
                    <a:pt x="79" y="23"/>
                    <a:pt x="79" y="23"/>
                    <a:pt x="79" y="23"/>
                  </a:cubicBezTo>
                  <a:cubicBezTo>
                    <a:pt x="48" y="23"/>
                    <a:pt x="23" y="48"/>
                    <a:pt x="23" y="79"/>
                  </a:cubicBezTo>
                  <a:cubicBezTo>
                    <a:pt x="23" y="1056"/>
                    <a:pt x="23" y="1056"/>
                    <a:pt x="23" y="1056"/>
                  </a:cubicBezTo>
                  <a:cubicBezTo>
                    <a:pt x="23" y="1087"/>
                    <a:pt x="48" y="1112"/>
                    <a:pt x="79" y="1112"/>
                  </a:cubicBezTo>
                  <a:cubicBezTo>
                    <a:pt x="619" y="1112"/>
                    <a:pt x="619" y="1112"/>
                    <a:pt x="619" y="1112"/>
                  </a:cubicBezTo>
                  <a:cubicBezTo>
                    <a:pt x="650" y="1112"/>
                    <a:pt x="675" y="1087"/>
                    <a:pt x="675" y="1056"/>
                  </a:cubicBezTo>
                  <a:lnTo>
                    <a:pt x="675" y="7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7" name="Freeform 7">
              <a:extLst>
                <a:ext uri="{FF2B5EF4-FFF2-40B4-BE49-F238E27FC236}">
                  <a16:creationId xmlns:a16="http://schemas.microsoft.com/office/drawing/2014/main" id="{9B5C1FC4-79E4-4F44-9E8C-D0C8BA1E99CD}"/>
                </a:ext>
              </a:extLst>
            </p:cNvPr>
            <p:cNvSpPr>
              <a:spLocks noEditPoints="1"/>
            </p:cNvSpPr>
            <p:nvPr/>
          </p:nvSpPr>
          <p:spPr bwMode="auto">
            <a:xfrm>
              <a:off x="-3289768" y="441979"/>
              <a:ext cx="1236663" cy="2378075"/>
            </a:xfrm>
            <a:custGeom>
              <a:avLst/>
              <a:gdLst>
                <a:gd name="T0" fmla="*/ 505 w 516"/>
                <a:gd name="T1" fmla="*/ 950 h 993"/>
                <a:gd name="T2" fmla="*/ 516 w 516"/>
                <a:gd name="T3" fmla="*/ 991 h 993"/>
                <a:gd name="T4" fmla="*/ 516 w 516"/>
                <a:gd name="T5" fmla="*/ 913 h 993"/>
                <a:gd name="T6" fmla="*/ 398 w 516"/>
                <a:gd name="T7" fmla="*/ 929 h 993"/>
                <a:gd name="T8" fmla="*/ 374 w 516"/>
                <a:gd name="T9" fmla="*/ 896 h 993"/>
                <a:gd name="T10" fmla="*/ 414 w 516"/>
                <a:gd name="T11" fmla="*/ 969 h 993"/>
                <a:gd name="T12" fmla="*/ 374 w 516"/>
                <a:gd name="T13" fmla="*/ 977 h 993"/>
                <a:gd name="T14" fmla="*/ 246 w 516"/>
                <a:gd name="T15" fmla="*/ 897 h 993"/>
                <a:gd name="T16" fmla="*/ 255 w 516"/>
                <a:gd name="T17" fmla="*/ 991 h 993"/>
                <a:gd name="T18" fmla="*/ 306 w 516"/>
                <a:gd name="T19" fmla="*/ 896 h 993"/>
                <a:gd name="T20" fmla="*/ 152 w 516"/>
                <a:gd name="T21" fmla="*/ 993 h 993"/>
                <a:gd name="T22" fmla="*/ 180 w 516"/>
                <a:gd name="T23" fmla="*/ 944 h 993"/>
                <a:gd name="T24" fmla="*/ 180 w 516"/>
                <a:gd name="T25" fmla="*/ 944 h 993"/>
                <a:gd name="T26" fmla="*/ 55 w 516"/>
                <a:gd name="T27" fmla="*/ 991 h 993"/>
                <a:gd name="T28" fmla="*/ 19 w 516"/>
                <a:gd name="T29" fmla="*/ 952 h 993"/>
                <a:gd name="T30" fmla="*/ 41 w 516"/>
                <a:gd name="T31" fmla="*/ 896 h 993"/>
                <a:gd name="T32" fmla="*/ 54 w 516"/>
                <a:gd name="T33" fmla="*/ 945 h 993"/>
                <a:gd name="T34" fmla="*/ 51 w 516"/>
                <a:gd name="T35" fmla="*/ 924 h 993"/>
                <a:gd name="T36" fmla="*/ 38 w 516"/>
                <a:gd name="T37" fmla="*/ 936 h 993"/>
                <a:gd name="T38" fmla="*/ 133 w 516"/>
                <a:gd name="T39" fmla="*/ 288 h 993"/>
                <a:gd name="T40" fmla="*/ 211 w 516"/>
                <a:gd name="T41" fmla="*/ 309 h 993"/>
                <a:gd name="T42" fmla="*/ 236 w 516"/>
                <a:gd name="T43" fmla="*/ 546 h 993"/>
                <a:gd name="T44" fmla="*/ 160 w 516"/>
                <a:gd name="T45" fmla="*/ 515 h 993"/>
                <a:gd name="T46" fmla="*/ 134 w 516"/>
                <a:gd name="T47" fmla="*/ 786 h 993"/>
                <a:gd name="T48" fmla="*/ 211 w 516"/>
                <a:gd name="T49" fmla="*/ 571 h 993"/>
                <a:gd name="T50" fmla="*/ 378 w 516"/>
                <a:gd name="T51" fmla="*/ 330 h 993"/>
                <a:gd name="T52" fmla="*/ 336 w 516"/>
                <a:gd name="T53" fmla="*/ 556 h 993"/>
                <a:gd name="T54" fmla="*/ 408 w 516"/>
                <a:gd name="T55" fmla="*/ 751 h 993"/>
                <a:gd name="T56" fmla="*/ 391 w 516"/>
                <a:gd name="T57" fmla="*/ 779 h 993"/>
                <a:gd name="T58" fmla="*/ 461 w 516"/>
                <a:gd name="T59" fmla="*/ 734 h 993"/>
                <a:gd name="T60" fmla="*/ 374 w 516"/>
                <a:gd name="T61" fmla="*/ 543 h 993"/>
                <a:gd name="T62" fmla="*/ 470 w 516"/>
                <a:gd name="T63" fmla="*/ 412 h 993"/>
                <a:gd name="T64" fmla="*/ 295 w 516"/>
                <a:gd name="T65" fmla="*/ 237 h 993"/>
                <a:gd name="T66" fmla="*/ 260 w 516"/>
                <a:gd name="T67" fmla="*/ 468 h 993"/>
                <a:gd name="T68" fmla="*/ 340 w 516"/>
                <a:gd name="T69" fmla="*/ 657 h 993"/>
                <a:gd name="T70" fmla="*/ 271 w 516"/>
                <a:gd name="T71" fmla="*/ 714 h 993"/>
                <a:gd name="T72" fmla="*/ 289 w 516"/>
                <a:gd name="T73" fmla="*/ 680 h 993"/>
                <a:gd name="T74" fmla="*/ 220 w 516"/>
                <a:gd name="T75" fmla="*/ 484 h 993"/>
                <a:gd name="T76" fmla="*/ 92 w 516"/>
                <a:gd name="T77" fmla="*/ 666 h 993"/>
                <a:gd name="T78" fmla="*/ 15 w 516"/>
                <a:gd name="T79" fmla="*/ 706 h 993"/>
                <a:gd name="T80" fmla="*/ 14 w 516"/>
                <a:gd name="T81" fmla="*/ 215 h 993"/>
                <a:gd name="T82" fmla="*/ 298 w 516"/>
                <a:gd name="T83" fmla="*/ 340 h 993"/>
                <a:gd name="T84" fmla="*/ 92 w 516"/>
                <a:gd name="T85" fmla="*/ 474 h 993"/>
                <a:gd name="T86" fmla="*/ 157 w 516"/>
                <a:gd name="T87" fmla="*/ 0 h 993"/>
                <a:gd name="T88" fmla="*/ 129 w 516"/>
                <a:gd name="T89" fmla="*/ 49 h 993"/>
                <a:gd name="T90" fmla="*/ 129 w 516"/>
                <a:gd name="T91" fmla="*/ 49 h 993"/>
                <a:gd name="T92" fmla="*/ 247 w 516"/>
                <a:gd name="T93" fmla="*/ 1 h 993"/>
                <a:gd name="T94" fmla="*/ 411 w 516"/>
                <a:gd name="T95" fmla="*/ 80 h 993"/>
                <a:gd name="T96" fmla="*/ 348 w 516"/>
                <a:gd name="T97" fmla="*/ 96 h 993"/>
                <a:gd name="T98" fmla="*/ 4 w 516"/>
                <a:gd name="T99" fmla="*/ 96 h 993"/>
                <a:gd name="T100" fmla="*/ 58 w 516"/>
                <a:gd name="T101" fmla="*/ 49 h 993"/>
                <a:gd name="T102" fmla="*/ 73 w 516"/>
                <a:gd name="T103" fmla="*/ 85 h 993"/>
                <a:gd name="T104" fmla="*/ 59 w 516"/>
                <a:gd name="T105" fmla="*/ 96 h 993"/>
                <a:gd name="T106" fmla="*/ 23 w 516"/>
                <a:gd name="T107" fmla="*/ 56 h 993"/>
                <a:gd name="T108" fmla="*/ 54 w 516"/>
                <a:gd name="T109" fmla="*/ 29 h 993"/>
                <a:gd name="T110" fmla="*/ 477 w 516"/>
                <a:gd name="T111" fmla="*/ 81 h 993"/>
                <a:gd name="T112" fmla="*/ 443 w 516"/>
                <a:gd name="T113" fmla="*/ 85 h 993"/>
                <a:gd name="T114" fmla="*/ 464 w 516"/>
                <a:gd name="T115" fmla="*/ 25 h 993"/>
                <a:gd name="T116" fmla="*/ 504 w 516"/>
                <a:gd name="T117" fmla="*/ 8 h 993"/>
                <a:gd name="T118" fmla="*/ 472 w 516"/>
                <a:gd name="T119" fmla="*/ 54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993">
                  <a:moveTo>
                    <a:pt x="473" y="913"/>
                  </a:moveTo>
                  <a:cubicBezTo>
                    <a:pt x="473" y="934"/>
                    <a:pt x="473" y="934"/>
                    <a:pt x="473" y="934"/>
                  </a:cubicBezTo>
                  <a:cubicBezTo>
                    <a:pt x="505" y="934"/>
                    <a:pt x="505" y="934"/>
                    <a:pt x="505" y="934"/>
                  </a:cubicBezTo>
                  <a:cubicBezTo>
                    <a:pt x="505" y="950"/>
                    <a:pt x="505" y="950"/>
                    <a:pt x="505" y="950"/>
                  </a:cubicBezTo>
                  <a:cubicBezTo>
                    <a:pt x="473" y="950"/>
                    <a:pt x="473" y="950"/>
                    <a:pt x="473" y="950"/>
                  </a:cubicBezTo>
                  <a:cubicBezTo>
                    <a:pt x="473" y="975"/>
                    <a:pt x="473" y="975"/>
                    <a:pt x="473" y="975"/>
                  </a:cubicBezTo>
                  <a:cubicBezTo>
                    <a:pt x="516" y="975"/>
                    <a:pt x="516" y="975"/>
                    <a:pt x="516" y="975"/>
                  </a:cubicBezTo>
                  <a:cubicBezTo>
                    <a:pt x="516" y="991"/>
                    <a:pt x="516" y="991"/>
                    <a:pt x="516" y="991"/>
                  </a:cubicBezTo>
                  <a:cubicBezTo>
                    <a:pt x="454" y="991"/>
                    <a:pt x="454" y="991"/>
                    <a:pt x="454" y="991"/>
                  </a:cubicBezTo>
                  <a:cubicBezTo>
                    <a:pt x="454" y="896"/>
                    <a:pt x="454" y="896"/>
                    <a:pt x="454" y="896"/>
                  </a:cubicBezTo>
                  <a:cubicBezTo>
                    <a:pt x="516" y="896"/>
                    <a:pt x="516" y="896"/>
                    <a:pt x="516" y="896"/>
                  </a:cubicBezTo>
                  <a:cubicBezTo>
                    <a:pt x="516" y="913"/>
                    <a:pt x="516" y="913"/>
                    <a:pt x="516" y="913"/>
                  </a:cubicBezTo>
                  <a:lnTo>
                    <a:pt x="473" y="913"/>
                  </a:lnTo>
                  <a:close/>
                  <a:moveTo>
                    <a:pt x="374" y="912"/>
                  </a:moveTo>
                  <a:cubicBezTo>
                    <a:pt x="386" y="912"/>
                    <a:pt x="394" y="917"/>
                    <a:pt x="398" y="928"/>
                  </a:cubicBezTo>
                  <a:cubicBezTo>
                    <a:pt x="398" y="929"/>
                    <a:pt x="398" y="929"/>
                    <a:pt x="398" y="929"/>
                  </a:cubicBezTo>
                  <a:cubicBezTo>
                    <a:pt x="414" y="922"/>
                    <a:pt x="414" y="922"/>
                    <a:pt x="414" y="922"/>
                  </a:cubicBezTo>
                  <a:cubicBezTo>
                    <a:pt x="414" y="922"/>
                    <a:pt x="414" y="922"/>
                    <a:pt x="414" y="922"/>
                  </a:cubicBezTo>
                  <a:cubicBezTo>
                    <a:pt x="414" y="922"/>
                    <a:pt x="414" y="922"/>
                    <a:pt x="414" y="922"/>
                  </a:cubicBezTo>
                  <a:cubicBezTo>
                    <a:pt x="408" y="905"/>
                    <a:pt x="394" y="896"/>
                    <a:pt x="374" y="896"/>
                  </a:cubicBezTo>
                  <a:cubicBezTo>
                    <a:pt x="346" y="896"/>
                    <a:pt x="327" y="916"/>
                    <a:pt x="327" y="944"/>
                  </a:cubicBezTo>
                  <a:cubicBezTo>
                    <a:pt x="327" y="973"/>
                    <a:pt x="346" y="993"/>
                    <a:pt x="374" y="993"/>
                  </a:cubicBezTo>
                  <a:cubicBezTo>
                    <a:pt x="392" y="993"/>
                    <a:pt x="406" y="984"/>
                    <a:pt x="414" y="969"/>
                  </a:cubicBezTo>
                  <a:cubicBezTo>
                    <a:pt x="414" y="969"/>
                    <a:pt x="414" y="969"/>
                    <a:pt x="414" y="969"/>
                  </a:cubicBezTo>
                  <a:cubicBezTo>
                    <a:pt x="398" y="962"/>
                    <a:pt x="398" y="962"/>
                    <a:pt x="398" y="962"/>
                  </a:cubicBezTo>
                  <a:cubicBezTo>
                    <a:pt x="398" y="962"/>
                    <a:pt x="398" y="962"/>
                    <a:pt x="398" y="962"/>
                  </a:cubicBezTo>
                  <a:cubicBezTo>
                    <a:pt x="398" y="962"/>
                    <a:pt x="398" y="962"/>
                    <a:pt x="398" y="962"/>
                  </a:cubicBezTo>
                  <a:cubicBezTo>
                    <a:pt x="393" y="972"/>
                    <a:pt x="385" y="977"/>
                    <a:pt x="374" y="977"/>
                  </a:cubicBezTo>
                  <a:cubicBezTo>
                    <a:pt x="357" y="977"/>
                    <a:pt x="347" y="965"/>
                    <a:pt x="347" y="944"/>
                  </a:cubicBezTo>
                  <a:cubicBezTo>
                    <a:pt x="347" y="924"/>
                    <a:pt x="357" y="912"/>
                    <a:pt x="374" y="912"/>
                  </a:cubicBezTo>
                  <a:close/>
                  <a:moveTo>
                    <a:pt x="265" y="935"/>
                  </a:moveTo>
                  <a:cubicBezTo>
                    <a:pt x="246" y="897"/>
                    <a:pt x="246" y="897"/>
                    <a:pt x="246" y="897"/>
                  </a:cubicBezTo>
                  <a:cubicBezTo>
                    <a:pt x="246" y="896"/>
                    <a:pt x="246" y="896"/>
                    <a:pt x="246" y="896"/>
                  </a:cubicBezTo>
                  <a:cubicBezTo>
                    <a:pt x="224" y="896"/>
                    <a:pt x="224" y="896"/>
                    <a:pt x="224" y="896"/>
                  </a:cubicBezTo>
                  <a:cubicBezTo>
                    <a:pt x="255" y="956"/>
                    <a:pt x="255" y="956"/>
                    <a:pt x="255" y="956"/>
                  </a:cubicBezTo>
                  <a:cubicBezTo>
                    <a:pt x="255" y="991"/>
                    <a:pt x="255" y="991"/>
                    <a:pt x="255" y="991"/>
                  </a:cubicBezTo>
                  <a:cubicBezTo>
                    <a:pt x="275" y="991"/>
                    <a:pt x="275" y="991"/>
                    <a:pt x="275" y="991"/>
                  </a:cubicBezTo>
                  <a:cubicBezTo>
                    <a:pt x="275" y="955"/>
                    <a:pt x="275" y="955"/>
                    <a:pt x="275" y="955"/>
                  </a:cubicBezTo>
                  <a:cubicBezTo>
                    <a:pt x="305" y="897"/>
                    <a:pt x="305" y="897"/>
                    <a:pt x="305" y="897"/>
                  </a:cubicBezTo>
                  <a:cubicBezTo>
                    <a:pt x="306" y="896"/>
                    <a:pt x="306" y="896"/>
                    <a:pt x="306" y="896"/>
                  </a:cubicBezTo>
                  <a:cubicBezTo>
                    <a:pt x="284" y="896"/>
                    <a:pt x="284" y="896"/>
                    <a:pt x="284" y="896"/>
                  </a:cubicBezTo>
                  <a:lnTo>
                    <a:pt x="265" y="935"/>
                  </a:lnTo>
                  <a:close/>
                  <a:moveTo>
                    <a:pt x="200" y="944"/>
                  </a:moveTo>
                  <a:cubicBezTo>
                    <a:pt x="200" y="973"/>
                    <a:pt x="180" y="993"/>
                    <a:pt x="152" y="993"/>
                  </a:cubicBezTo>
                  <a:cubicBezTo>
                    <a:pt x="124" y="993"/>
                    <a:pt x="104" y="973"/>
                    <a:pt x="104" y="944"/>
                  </a:cubicBezTo>
                  <a:cubicBezTo>
                    <a:pt x="104" y="916"/>
                    <a:pt x="124" y="896"/>
                    <a:pt x="152" y="896"/>
                  </a:cubicBezTo>
                  <a:cubicBezTo>
                    <a:pt x="180" y="896"/>
                    <a:pt x="200" y="916"/>
                    <a:pt x="200" y="944"/>
                  </a:cubicBezTo>
                  <a:close/>
                  <a:moveTo>
                    <a:pt x="180" y="944"/>
                  </a:moveTo>
                  <a:cubicBezTo>
                    <a:pt x="180" y="924"/>
                    <a:pt x="169" y="912"/>
                    <a:pt x="152" y="912"/>
                  </a:cubicBezTo>
                  <a:cubicBezTo>
                    <a:pt x="135" y="912"/>
                    <a:pt x="124" y="924"/>
                    <a:pt x="124" y="944"/>
                  </a:cubicBezTo>
                  <a:cubicBezTo>
                    <a:pt x="124" y="965"/>
                    <a:pt x="135" y="977"/>
                    <a:pt x="152" y="977"/>
                  </a:cubicBezTo>
                  <a:cubicBezTo>
                    <a:pt x="169" y="977"/>
                    <a:pt x="180" y="965"/>
                    <a:pt x="180" y="944"/>
                  </a:cubicBezTo>
                  <a:close/>
                  <a:moveTo>
                    <a:pt x="74" y="990"/>
                  </a:moveTo>
                  <a:cubicBezTo>
                    <a:pt x="75" y="991"/>
                    <a:pt x="75" y="991"/>
                    <a:pt x="75" y="991"/>
                  </a:cubicBezTo>
                  <a:cubicBezTo>
                    <a:pt x="55" y="991"/>
                    <a:pt x="55" y="991"/>
                    <a:pt x="55" y="991"/>
                  </a:cubicBezTo>
                  <a:cubicBezTo>
                    <a:pt x="55" y="991"/>
                    <a:pt x="55" y="991"/>
                    <a:pt x="55" y="991"/>
                  </a:cubicBezTo>
                  <a:cubicBezTo>
                    <a:pt x="53" y="989"/>
                    <a:pt x="51" y="986"/>
                    <a:pt x="50" y="982"/>
                  </a:cubicBezTo>
                  <a:cubicBezTo>
                    <a:pt x="44" y="961"/>
                    <a:pt x="44" y="961"/>
                    <a:pt x="44" y="961"/>
                  </a:cubicBezTo>
                  <a:cubicBezTo>
                    <a:pt x="42" y="954"/>
                    <a:pt x="40" y="952"/>
                    <a:pt x="33" y="952"/>
                  </a:cubicBezTo>
                  <a:cubicBezTo>
                    <a:pt x="19" y="952"/>
                    <a:pt x="19" y="952"/>
                    <a:pt x="19" y="952"/>
                  </a:cubicBezTo>
                  <a:cubicBezTo>
                    <a:pt x="19" y="991"/>
                    <a:pt x="19" y="991"/>
                    <a:pt x="19" y="991"/>
                  </a:cubicBezTo>
                  <a:cubicBezTo>
                    <a:pt x="0" y="991"/>
                    <a:pt x="0" y="991"/>
                    <a:pt x="0" y="991"/>
                  </a:cubicBezTo>
                  <a:cubicBezTo>
                    <a:pt x="0" y="896"/>
                    <a:pt x="0" y="896"/>
                    <a:pt x="0" y="896"/>
                  </a:cubicBezTo>
                  <a:cubicBezTo>
                    <a:pt x="41" y="896"/>
                    <a:pt x="41" y="896"/>
                    <a:pt x="41" y="896"/>
                  </a:cubicBezTo>
                  <a:cubicBezTo>
                    <a:pt x="58" y="896"/>
                    <a:pt x="70" y="907"/>
                    <a:pt x="70" y="922"/>
                  </a:cubicBezTo>
                  <a:cubicBezTo>
                    <a:pt x="70" y="935"/>
                    <a:pt x="62" y="941"/>
                    <a:pt x="54" y="944"/>
                  </a:cubicBezTo>
                  <a:cubicBezTo>
                    <a:pt x="53" y="944"/>
                    <a:pt x="53" y="944"/>
                    <a:pt x="53" y="944"/>
                  </a:cubicBezTo>
                  <a:cubicBezTo>
                    <a:pt x="54" y="945"/>
                    <a:pt x="54" y="945"/>
                    <a:pt x="54" y="945"/>
                  </a:cubicBezTo>
                  <a:cubicBezTo>
                    <a:pt x="58" y="947"/>
                    <a:pt x="61" y="951"/>
                    <a:pt x="63" y="957"/>
                  </a:cubicBezTo>
                  <a:cubicBezTo>
                    <a:pt x="70" y="981"/>
                    <a:pt x="70" y="981"/>
                    <a:pt x="70" y="981"/>
                  </a:cubicBezTo>
                  <a:cubicBezTo>
                    <a:pt x="71" y="984"/>
                    <a:pt x="72" y="987"/>
                    <a:pt x="74" y="990"/>
                  </a:cubicBezTo>
                  <a:close/>
                  <a:moveTo>
                    <a:pt x="51" y="924"/>
                  </a:moveTo>
                  <a:cubicBezTo>
                    <a:pt x="51" y="917"/>
                    <a:pt x="46" y="912"/>
                    <a:pt x="38" y="912"/>
                  </a:cubicBezTo>
                  <a:cubicBezTo>
                    <a:pt x="19" y="912"/>
                    <a:pt x="19" y="912"/>
                    <a:pt x="19" y="912"/>
                  </a:cubicBezTo>
                  <a:cubicBezTo>
                    <a:pt x="19" y="936"/>
                    <a:pt x="19" y="936"/>
                    <a:pt x="19" y="936"/>
                  </a:cubicBezTo>
                  <a:cubicBezTo>
                    <a:pt x="38" y="936"/>
                    <a:pt x="38" y="936"/>
                    <a:pt x="38" y="936"/>
                  </a:cubicBezTo>
                  <a:cubicBezTo>
                    <a:pt x="46" y="936"/>
                    <a:pt x="51" y="932"/>
                    <a:pt x="51" y="924"/>
                  </a:cubicBezTo>
                  <a:close/>
                  <a:moveTo>
                    <a:pt x="255" y="280"/>
                  </a:moveTo>
                  <a:cubicBezTo>
                    <a:pt x="133" y="280"/>
                    <a:pt x="133" y="280"/>
                    <a:pt x="133" y="280"/>
                  </a:cubicBezTo>
                  <a:cubicBezTo>
                    <a:pt x="133" y="288"/>
                    <a:pt x="133" y="288"/>
                    <a:pt x="133" y="288"/>
                  </a:cubicBezTo>
                  <a:cubicBezTo>
                    <a:pt x="151" y="293"/>
                    <a:pt x="159" y="306"/>
                    <a:pt x="160" y="329"/>
                  </a:cubicBezTo>
                  <a:cubicBezTo>
                    <a:pt x="160" y="331"/>
                    <a:pt x="160" y="385"/>
                    <a:pt x="160" y="449"/>
                  </a:cubicBezTo>
                  <a:cubicBezTo>
                    <a:pt x="185" y="445"/>
                    <a:pt x="203" y="437"/>
                    <a:pt x="211" y="433"/>
                  </a:cubicBezTo>
                  <a:cubicBezTo>
                    <a:pt x="211" y="309"/>
                    <a:pt x="211" y="309"/>
                    <a:pt x="211" y="309"/>
                  </a:cubicBezTo>
                  <a:cubicBezTo>
                    <a:pt x="273" y="309"/>
                    <a:pt x="273" y="309"/>
                    <a:pt x="273" y="309"/>
                  </a:cubicBezTo>
                  <a:cubicBezTo>
                    <a:pt x="269" y="296"/>
                    <a:pt x="259" y="284"/>
                    <a:pt x="255" y="280"/>
                  </a:cubicBezTo>
                  <a:close/>
                  <a:moveTo>
                    <a:pt x="247" y="570"/>
                  </a:moveTo>
                  <a:cubicBezTo>
                    <a:pt x="244" y="562"/>
                    <a:pt x="239" y="551"/>
                    <a:pt x="236" y="546"/>
                  </a:cubicBezTo>
                  <a:cubicBezTo>
                    <a:pt x="230" y="546"/>
                    <a:pt x="222" y="546"/>
                    <a:pt x="216" y="546"/>
                  </a:cubicBezTo>
                  <a:cubicBezTo>
                    <a:pt x="211" y="546"/>
                    <a:pt x="211" y="546"/>
                    <a:pt x="211" y="546"/>
                  </a:cubicBezTo>
                  <a:cubicBezTo>
                    <a:pt x="211" y="506"/>
                    <a:pt x="211" y="506"/>
                    <a:pt x="211" y="506"/>
                  </a:cubicBezTo>
                  <a:cubicBezTo>
                    <a:pt x="200" y="509"/>
                    <a:pt x="172" y="513"/>
                    <a:pt x="160" y="515"/>
                  </a:cubicBezTo>
                  <a:cubicBezTo>
                    <a:pt x="160" y="621"/>
                    <a:pt x="160" y="736"/>
                    <a:pt x="160" y="738"/>
                  </a:cubicBezTo>
                  <a:cubicBezTo>
                    <a:pt x="160" y="738"/>
                    <a:pt x="160" y="738"/>
                    <a:pt x="160" y="738"/>
                  </a:cubicBezTo>
                  <a:cubicBezTo>
                    <a:pt x="159" y="760"/>
                    <a:pt x="150" y="773"/>
                    <a:pt x="134" y="778"/>
                  </a:cubicBezTo>
                  <a:cubicBezTo>
                    <a:pt x="134" y="786"/>
                    <a:pt x="134" y="786"/>
                    <a:pt x="134" y="786"/>
                  </a:cubicBezTo>
                  <a:cubicBezTo>
                    <a:pt x="237" y="786"/>
                    <a:pt x="237" y="786"/>
                    <a:pt x="237" y="786"/>
                  </a:cubicBezTo>
                  <a:cubicBezTo>
                    <a:pt x="237" y="778"/>
                    <a:pt x="237" y="778"/>
                    <a:pt x="237" y="778"/>
                  </a:cubicBezTo>
                  <a:cubicBezTo>
                    <a:pt x="221" y="773"/>
                    <a:pt x="212" y="759"/>
                    <a:pt x="212" y="738"/>
                  </a:cubicBezTo>
                  <a:cubicBezTo>
                    <a:pt x="211" y="571"/>
                    <a:pt x="211" y="571"/>
                    <a:pt x="211" y="571"/>
                  </a:cubicBezTo>
                  <a:cubicBezTo>
                    <a:pt x="216" y="571"/>
                    <a:pt x="216" y="571"/>
                    <a:pt x="216" y="571"/>
                  </a:cubicBezTo>
                  <a:cubicBezTo>
                    <a:pt x="226" y="571"/>
                    <a:pt x="237" y="571"/>
                    <a:pt x="247" y="570"/>
                  </a:cubicBezTo>
                  <a:close/>
                  <a:moveTo>
                    <a:pt x="370" y="325"/>
                  </a:moveTo>
                  <a:cubicBezTo>
                    <a:pt x="372" y="327"/>
                    <a:pt x="376" y="329"/>
                    <a:pt x="378" y="330"/>
                  </a:cubicBezTo>
                  <a:cubicBezTo>
                    <a:pt x="403" y="348"/>
                    <a:pt x="417" y="377"/>
                    <a:pt x="417" y="412"/>
                  </a:cubicBezTo>
                  <a:cubicBezTo>
                    <a:pt x="417" y="442"/>
                    <a:pt x="406" y="502"/>
                    <a:pt x="318" y="532"/>
                  </a:cubicBezTo>
                  <a:cubicBezTo>
                    <a:pt x="323" y="542"/>
                    <a:pt x="327" y="552"/>
                    <a:pt x="330" y="558"/>
                  </a:cubicBezTo>
                  <a:cubicBezTo>
                    <a:pt x="332" y="557"/>
                    <a:pt x="335" y="557"/>
                    <a:pt x="336" y="556"/>
                  </a:cubicBezTo>
                  <a:cubicBezTo>
                    <a:pt x="339" y="556"/>
                    <a:pt x="339" y="556"/>
                    <a:pt x="339" y="556"/>
                  </a:cubicBezTo>
                  <a:cubicBezTo>
                    <a:pt x="341" y="558"/>
                    <a:pt x="341" y="558"/>
                    <a:pt x="341" y="558"/>
                  </a:cubicBezTo>
                  <a:cubicBezTo>
                    <a:pt x="373" y="596"/>
                    <a:pt x="397" y="656"/>
                    <a:pt x="405" y="713"/>
                  </a:cubicBezTo>
                  <a:cubicBezTo>
                    <a:pt x="405" y="713"/>
                    <a:pt x="408" y="741"/>
                    <a:pt x="408" y="751"/>
                  </a:cubicBezTo>
                  <a:cubicBezTo>
                    <a:pt x="408" y="752"/>
                    <a:pt x="408" y="752"/>
                    <a:pt x="408" y="752"/>
                  </a:cubicBezTo>
                  <a:cubicBezTo>
                    <a:pt x="408" y="753"/>
                    <a:pt x="408" y="753"/>
                    <a:pt x="408" y="754"/>
                  </a:cubicBezTo>
                  <a:cubicBezTo>
                    <a:pt x="408" y="755"/>
                    <a:pt x="408" y="755"/>
                    <a:pt x="408" y="755"/>
                  </a:cubicBezTo>
                  <a:cubicBezTo>
                    <a:pt x="408" y="763"/>
                    <a:pt x="405" y="774"/>
                    <a:pt x="391" y="779"/>
                  </a:cubicBezTo>
                  <a:cubicBezTo>
                    <a:pt x="391" y="786"/>
                    <a:pt x="391" y="786"/>
                    <a:pt x="391" y="786"/>
                  </a:cubicBezTo>
                  <a:cubicBezTo>
                    <a:pt x="497" y="786"/>
                    <a:pt x="497" y="786"/>
                    <a:pt x="497" y="786"/>
                  </a:cubicBezTo>
                  <a:cubicBezTo>
                    <a:pt x="497" y="779"/>
                    <a:pt x="497" y="779"/>
                    <a:pt x="497" y="779"/>
                  </a:cubicBezTo>
                  <a:cubicBezTo>
                    <a:pt x="488" y="776"/>
                    <a:pt x="469" y="766"/>
                    <a:pt x="461" y="734"/>
                  </a:cubicBezTo>
                  <a:cubicBezTo>
                    <a:pt x="460" y="729"/>
                    <a:pt x="460" y="729"/>
                    <a:pt x="460" y="729"/>
                  </a:cubicBezTo>
                  <a:cubicBezTo>
                    <a:pt x="454" y="704"/>
                    <a:pt x="450" y="691"/>
                    <a:pt x="446" y="678"/>
                  </a:cubicBezTo>
                  <a:cubicBezTo>
                    <a:pt x="436" y="646"/>
                    <a:pt x="414" y="588"/>
                    <a:pt x="378" y="547"/>
                  </a:cubicBezTo>
                  <a:cubicBezTo>
                    <a:pt x="374" y="543"/>
                    <a:pt x="374" y="543"/>
                    <a:pt x="374" y="543"/>
                  </a:cubicBezTo>
                  <a:cubicBezTo>
                    <a:pt x="379" y="540"/>
                    <a:pt x="379" y="540"/>
                    <a:pt x="379" y="540"/>
                  </a:cubicBezTo>
                  <a:cubicBezTo>
                    <a:pt x="381" y="540"/>
                    <a:pt x="382" y="539"/>
                    <a:pt x="383" y="539"/>
                  </a:cubicBezTo>
                  <a:cubicBezTo>
                    <a:pt x="383" y="539"/>
                    <a:pt x="384" y="538"/>
                    <a:pt x="385" y="538"/>
                  </a:cubicBezTo>
                  <a:cubicBezTo>
                    <a:pt x="440" y="510"/>
                    <a:pt x="470" y="465"/>
                    <a:pt x="470" y="412"/>
                  </a:cubicBezTo>
                  <a:cubicBezTo>
                    <a:pt x="471" y="372"/>
                    <a:pt x="448" y="332"/>
                    <a:pt x="414" y="309"/>
                  </a:cubicBezTo>
                  <a:cubicBezTo>
                    <a:pt x="400" y="299"/>
                    <a:pt x="380" y="289"/>
                    <a:pt x="359" y="285"/>
                  </a:cubicBezTo>
                  <a:cubicBezTo>
                    <a:pt x="366" y="300"/>
                    <a:pt x="369" y="316"/>
                    <a:pt x="370" y="325"/>
                  </a:cubicBezTo>
                  <a:close/>
                  <a:moveTo>
                    <a:pt x="295" y="237"/>
                  </a:moveTo>
                  <a:cubicBezTo>
                    <a:pt x="328" y="259"/>
                    <a:pt x="351" y="300"/>
                    <a:pt x="351" y="339"/>
                  </a:cubicBezTo>
                  <a:cubicBezTo>
                    <a:pt x="351" y="393"/>
                    <a:pt x="321" y="438"/>
                    <a:pt x="266" y="466"/>
                  </a:cubicBezTo>
                  <a:cubicBezTo>
                    <a:pt x="265" y="466"/>
                    <a:pt x="264" y="467"/>
                    <a:pt x="263" y="467"/>
                  </a:cubicBezTo>
                  <a:cubicBezTo>
                    <a:pt x="262" y="467"/>
                    <a:pt x="261" y="468"/>
                    <a:pt x="260" y="468"/>
                  </a:cubicBezTo>
                  <a:cubicBezTo>
                    <a:pt x="255" y="471"/>
                    <a:pt x="255" y="471"/>
                    <a:pt x="255" y="471"/>
                  </a:cubicBezTo>
                  <a:cubicBezTo>
                    <a:pt x="259" y="475"/>
                    <a:pt x="259" y="475"/>
                    <a:pt x="259" y="475"/>
                  </a:cubicBezTo>
                  <a:cubicBezTo>
                    <a:pt x="294" y="516"/>
                    <a:pt x="317" y="574"/>
                    <a:pt x="327" y="605"/>
                  </a:cubicBezTo>
                  <a:cubicBezTo>
                    <a:pt x="331" y="619"/>
                    <a:pt x="334" y="632"/>
                    <a:pt x="340" y="657"/>
                  </a:cubicBezTo>
                  <a:cubicBezTo>
                    <a:pt x="341" y="661"/>
                    <a:pt x="341" y="661"/>
                    <a:pt x="341" y="661"/>
                  </a:cubicBezTo>
                  <a:cubicBezTo>
                    <a:pt x="349" y="694"/>
                    <a:pt x="368" y="704"/>
                    <a:pt x="378" y="707"/>
                  </a:cubicBezTo>
                  <a:cubicBezTo>
                    <a:pt x="378" y="714"/>
                    <a:pt x="378" y="714"/>
                    <a:pt x="378" y="714"/>
                  </a:cubicBezTo>
                  <a:cubicBezTo>
                    <a:pt x="271" y="714"/>
                    <a:pt x="271" y="714"/>
                    <a:pt x="271" y="714"/>
                  </a:cubicBezTo>
                  <a:cubicBezTo>
                    <a:pt x="271" y="706"/>
                    <a:pt x="271" y="706"/>
                    <a:pt x="271" y="706"/>
                  </a:cubicBezTo>
                  <a:cubicBezTo>
                    <a:pt x="286" y="702"/>
                    <a:pt x="288" y="691"/>
                    <a:pt x="289" y="683"/>
                  </a:cubicBezTo>
                  <a:cubicBezTo>
                    <a:pt x="289" y="682"/>
                    <a:pt x="289" y="682"/>
                    <a:pt x="289" y="682"/>
                  </a:cubicBezTo>
                  <a:cubicBezTo>
                    <a:pt x="289" y="681"/>
                    <a:pt x="289" y="681"/>
                    <a:pt x="289" y="680"/>
                  </a:cubicBezTo>
                  <a:cubicBezTo>
                    <a:pt x="289" y="678"/>
                    <a:pt x="289" y="678"/>
                    <a:pt x="289" y="678"/>
                  </a:cubicBezTo>
                  <a:cubicBezTo>
                    <a:pt x="289" y="669"/>
                    <a:pt x="286" y="641"/>
                    <a:pt x="286" y="641"/>
                  </a:cubicBezTo>
                  <a:cubicBezTo>
                    <a:pt x="278" y="583"/>
                    <a:pt x="253" y="524"/>
                    <a:pt x="221" y="486"/>
                  </a:cubicBezTo>
                  <a:cubicBezTo>
                    <a:pt x="220" y="484"/>
                    <a:pt x="220" y="484"/>
                    <a:pt x="220" y="484"/>
                  </a:cubicBezTo>
                  <a:cubicBezTo>
                    <a:pt x="217" y="484"/>
                    <a:pt x="217" y="484"/>
                    <a:pt x="217" y="484"/>
                  </a:cubicBezTo>
                  <a:cubicBezTo>
                    <a:pt x="181" y="494"/>
                    <a:pt x="139" y="499"/>
                    <a:pt x="96" y="499"/>
                  </a:cubicBezTo>
                  <a:cubicBezTo>
                    <a:pt x="92" y="499"/>
                    <a:pt x="92" y="499"/>
                    <a:pt x="92" y="499"/>
                  </a:cubicBezTo>
                  <a:cubicBezTo>
                    <a:pt x="92" y="666"/>
                    <a:pt x="92" y="666"/>
                    <a:pt x="92" y="666"/>
                  </a:cubicBezTo>
                  <a:cubicBezTo>
                    <a:pt x="92" y="687"/>
                    <a:pt x="101" y="701"/>
                    <a:pt x="118" y="706"/>
                  </a:cubicBezTo>
                  <a:cubicBezTo>
                    <a:pt x="118" y="714"/>
                    <a:pt x="118" y="714"/>
                    <a:pt x="118" y="714"/>
                  </a:cubicBezTo>
                  <a:cubicBezTo>
                    <a:pt x="15" y="714"/>
                    <a:pt x="15" y="714"/>
                    <a:pt x="15" y="714"/>
                  </a:cubicBezTo>
                  <a:cubicBezTo>
                    <a:pt x="15" y="706"/>
                    <a:pt x="15" y="706"/>
                    <a:pt x="15" y="706"/>
                  </a:cubicBezTo>
                  <a:cubicBezTo>
                    <a:pt x="31" y="701"/>
                    <a:pt x="39" y="688"/>
                    <a:pt x="40" y="666"/>
                  </a:cubicBezTo>
                  <a:cubicBezTo>
                    <a:pt x="40" y="666"/>
                    <a:pt x="40" y="666"/>
                    <a:pt x="40" y="666"/>
                  </a:cubicBezTo>
                  <a:cubicBezTo>
                    <a:pt x="40" y="662"/>
                    <a:pt x="40" y="262"/>
                    <a:pt x="40" y="257"/>
                  </a:cubicBezTo>
                  <a:cubicBezTo>
                    <a:pt x="40" y="234"/>
                    <a:pt x="32" y="221"/>
                    <a:pt x="14" y="215"/>
                  </a:cubicBezTo>
                  <a:cubicBezTo>
                    <a:pt x="14" y="208"/>
                    <a:pt x="14" y="208"/>
                    <a:pt x="14" y="208"/>
                  </a:cubicBezTo>
                  <a:cubicBezTo>
                    <a:pt x="185" y="208"/>
                    <a:pt x="185" y="208"/>
                    <a:pt x="185" y="208"/>
                  </a:cubicBezTo>
                  <a:cubicBezTo>
                    <a:pt x="236" y="208"/>
                    <a:pt x="268" y="219"/>
                    <a:pt x="295" y="237"/>
                  </a:cubicBezTo>
                  <a:close/>
                  <a:moveTo>
                    <a:pt x="298" y="340"/>
                  </a:moveTo>
                  <a:cubicBezTo>
                    <a:pt x="298" y="305"/>
                    <a:pt x="284" y="276"/>
                    <a:pt x="259" y="258"/>
                  </a:cubicBezTo>
                  <a:cubicBezTo>
                    <a:pt x="239" y="245"/>
                    <a:pt x="215" y="238"/>
                    <a:pt x="183" y="237"/>
                  </a:cubicBezTo>
                  <a:cubicBezTo>
                    <a:pt x="92" y="237"/>
                    <a:pt x="92" y="237"/>
                    <a:pt x="92" y="237"/>
                  </a:cubicBezTo>
                  <a:cubicBezTo>
                    <a:pt x="92" y="474"/>
                    <a:pt x="92" y="474"/>
                    <a:pt x="92" y="474"/>
                  </a:cubicBezTo>
                  <a:cubicBezTo>
                    <a:pt x="97" y="474"/>
                    <a:pt x="97" y="474"/>
                    <a:pt x="97" y="474"/>
                  </a:cubicBezTo>
                  <a:cubicBezTo>
                    <a:pt x="278" y="471"/>
                    <a:pt x="298" y="379"/>
                    <a:pt x="298" y="340"/>
                  </a:cubicBezTo>
                  <a:close/>
                  <a:moveTo>
                    <a:pt x="109" y="49"/>
                  </a:moveTo>
                  <a:cubicBezTo>
                    <a:pt x="109" y="20"/>
                    <a:pt x="129" y="0"/>
                    <a:pt x="157" y="0"/>
                  </a:cubicBezTo>
                  <a:cubicBezTo>
                    <a:pt x="185" y="0"/>
                    <a:pt x="205" y="20"/>
                    <a:pt x="205" y="49"/>
                  </a:cubicBezTo>
                  <a:cubicBezTo>
                    <a:pt x="205" y="77"/>
                    <a:pt x="185" y="97"/>
                    <a:pt x="157" y="97"/>
                  </a:cubicBezTo>
                  <a:cubicBezTo>
                    <a:pt x="129" y="97"/>
                    <a:pt x="109" y="77"/>
                    <a:pt x="109" y="49"/>
                  </a:cubicBezTo>
                  <a:close/>
                  <a:moveTo>
                    <a:pt x="129" y="49"/>
                  </a:moveTo>
                  <a:cubicBezTo>
                    <a:pt x="129" y="69"/>
                    <a:pt x="140" y="81"/>
                    <a:pt x="157" y="81"/>
                  </a:cubicBezTo>
                  <a:cubicBezTo>
                    <a:pt x="175" y="81"/>
                    <a:pt x="185" y="69"/>
                    <a:pt x="185" y="49"/>
                  </a:cubicBezTo>
                  <a:cubicBezTo>
                    <a:pt x="185" y="28"/>
                    <a:pt x="175" y="16"/>
                    <a:pt x="157" y="16"/>
                  </a:cubicBezTo>
                  <a:cubicBezTo>
                    <a:pt x="140" y="16"/>
                    <a:pt x="129" y="28"/>
                    <a:pt x="129" y="49"/>
                  </a:cubicBezTo>
                  <a:close/>
                  <a:moveTo>
                    <a:pt x="310" y="80"/>
                  </a:moveTo>
                  <a:cubicBezTo>
                    <a:pt x="267" y="80"/>
                    <a:pt x="267" y="80"/>
                    <a:pt x="267" y="80"/>
                  </a:cubicBezTo>
                  <a:cubicBezTo>
                    <a:pt x="267" y="1"/>
                    <a:pt x="267" y="1"/>
                    <a:pt x="267" y="1"/>
                  </a:cubicBezTo>
                  <a:cubicBezTo>
                    <a:pt x="247" y="1"/>
                    <a:pt x="247" y="1"/>
                    <a:pt x="247" y="1"/>
                  </a:cubicBezTo>
                  <a:cubicBezTo>
                    <a:pt x="247" y="96"/>
                    <a:pt x="247" y="96"/>
                    <a:pt x="247" y="96"/>
                  </a:cubicBezTo>
                  <a:cubicBezTo>
                    <a:pt x="310" y="96"/>
                    <a:pt x="310" y="96"/>
                    <a:pt x="310" y="96"/>
                  </a:cubicBezTo>
                  <a:lnTo>
                    <a:pt x="310" y="80"/>
                  </a:lnTo>
                  <a:close/>
                  <a:moveTo>
                    <a:pt x="411" y="80"/>
                  </a:moveTo>
                  <a:cubicBezTo>
                    <a:pt x="367" y="80"/>
                    <a:pt x="367" y="80"/>
                    <a:pt x="367" y="80"/>
                  </a:cubicBezTo>
                  <a:cubicBezTo>
                    <a:pt x="367" y="1"/>
                    <a:pt x="367" y="1"/>
                    <a:pt x="367" y="1"/>
                  </a:cubicBezTo>
                  <a:cubicBezTo>
                    <a:pt x="348" y="1"/>
                    <a:pt x="348" y="1"/>
                    <a:pt x="348" y="1"/>
                  </a:cubicBezTo>
                  <a:cubicBezTo>
                    <a:pt x="348" y="96"/>
                    <a:pt x="348" y="96"/>
                    <a:pt x="348" y="96"/>
                  </a:cubicBezTo>
                  <a:cubicBezTo>
                    <a:pt x="411" y="96"/>
                    <a:pt x="411" y="96"/>
                    <a:pt x="411" y="96"/>
                  </a:cubicBezTo>
                  <a:lnTo>
                    <a:pt x="411" y="80"/>
                  </a:lnTo>
                  <a:close/>
                  <a:moveTo>
                    <a:pt x="23" y="96"/>
                  </a:moveTo>
                  <a:cubicBezTo>
                    <a:pt x="4" y="96"/>
                    <a:pt x="4" y="96"/>
                    <a:pt x="4" y="96"/>
                  </a:cubicBezTo>
                  <a:cubicBezTo>
                    <a:pt x="4" y="1"/>
                    <a:pt x="4" y="1"/>
                    <a:pt x="4" y="1"/>
                  </a:cubicBezTo>
                  <a:cubicBezTo>
                    <a:pt x="44" y="1"/>
                    <a:pt x="44" y="1"/>
                    <a:pt x="44" y="1"/>
                  </a:cubicBezTo>
                  <a:cubicBezTo>
                    <a:pt x="62" y="1"/>
                    <a:pt x="74" y="12"/>
                    <a:pt x="74" y="27"/>
                  </a:cubicBezTo>
                  <a:cubicBezTo>
                    <a:pt x="74" y="39"/>
                    <a:pt x="65" y="46"/>
                    <a:pt x="58" y="49"/>
                  </a:cubicBezTo>
                  <a:cubicBezTo>
                    <a:pt x="57" y="49"/>
                    <a:pt x="57" y="49"/>
                    <a:pt x="57" y="49"/>
                  </a:cubicBezTo>
                  <a:cubicBezTo>
                    <a:pt x="58" y="50"/>
                    <a:pt x="58" y="50"/>
                    <a:pt x="58" y="50"/>
                  </a:cubicBezTo>
                  <a:cubicBezTo>
                    <a:pt x="62" y="51"/>
                    <a:pt x="65" y="55"/>
                    <a:pt x="67" y="62"/>
                  </a:cubicBezTo>
                  <a:cubicBezTo>
                    <a:pt x="73" y="85"/>
                    <a:pt x="73" y="85"/>
                    <a:pt x="73" y="85"/>
                  </a:cubicBezTo>
                  <a:cubicBezTo>
                    <a:pt x="74" y="89"/>
                    <a:pt x="76" y="92"/>
                    <a:pt x="77" y="94"/>
                  </a:cubicBezTo>
                  <a:cubicBezTo>
                    <a:pt x="78" y="96"/>
                    <a:pt x="78" y="96"/>
                    <a:pt x="78" y="96"/>
                  </a:cubicBezTo>
                  <a:cubicBezTo>
                    <a:pt x="59" y="96"/>
                    <a:pt x="59" y="96"/>
                    <a:pt x="59" y="96"/>
                  </a:cubicBezTo>
                  <a:cubicBezTo>
                    <a:pt x="59" y="96"/>
                    <a:pt x="59" y="96"/>
                    <a:pt x="59" y="96"/>
                  </a:cubicBezTo>
                  <a:cubicBezTo>
                    <a:pt x="57" y="94"/>
                    <a:pt x="55" y="90"/>
                    <a:pt x="54" y="87"/>
                  </a:cubicBezTo>
                  <a:cubicBezTo>
                    <a:pt x="48" y="65"/>
                    <a:pt x="48" y="65"/>
                    <a:pt x="48" y="65"/>
                  </a:cubicBezTo>
                  <a:cubicBezTo>
                    <a:pt x="46" y="59"/>
                    <a:pt x="44" y="56"/>
                    <a:pt x="36" y="56"/>
                  </a:cubicBezTo>
                  <a:cubicBezTo>
                    <a:pt x="23" y="56"/>
                    <a:pt x="23" y="56"/>
                    <a:pt x="23" y="56"/>
                  </a:cubicBezTo>
                  <a:lnTo>
                    <a:pt x="23" y="96"/>
                  </a:lnTo>
                  <a:close/>
                  <a:moveTo>
                    <a:pt x="23" y="40"/>
                  </a:moveTo>
                  <a:cubicBezTo>
                    <a:pt x="41" y="40"/>
                    <a:pt x="41" y="40"/>
                    <a:pt x="41" y="40"/>
                  </a:cubicBezTo>
                  <a:cubicBezTo>
                    <a:pt x="50" y="40"/>
                    <a:pt x="54" y="36"/>
                    <a:pt x="54" y="29"/>
                  </a:cubicBezTo>
                  <a:cubicBezTo>
                    <a:pt x="54" y="21"/>
                    <a:pt x="50" y="17"/>
                    <a:pt x="41" y="17"/>
                  </a:cubicBezTo>
                  <a:cubicBezTo>
                    <a:pt x="23" y="17"/>
                    <a:pt x="23" y="17"/>
                    <a:pt x="23" y="17"/>
                  </a:cubicBezTo>
                  <a:lnTo>
                    <a:pt x="23" y="40"/>
                  </a:lnTo>
                  <a:close/>
                  <a:moveTo>
                    <a:pt x="477" y="81"/>
                  </a:moveTo>
                  <a:cubicBezTo>
                    <a:pt x="467" y="82"/>
                    <a:pt x="457" y="77"/>
                    <a:pt x="449" y="66"/>
                  </a:cubicBezTo>
                  <a:cubicBezTo>
                    <a:pt x="448" y="66"/>
                    <a:pt x="448" y="66"/>
                    <a:pt x="448" y="66"/>
                  </a:cubicBezTo>
                  <a:cubicBezTo>
                    <a:pt x="443" y="85"/>
                    <a:pt x="443" y="85"/>
                    <a:pt x="443" y="85"/>
                  </a:cubicBezTo>
                  <a:cubicBezTo>
                    <a:pt x="443" y="85"/>
                    <a:pt x="443" y="85"/>
                    <a:pt x="443" y="85"/>
                  </a:cubicBezTo>
                  <a:cubicBezTo>
                    <a:pt x="449" y="93"/>
                    <a:pt x="462" y="97"/>
                    <a:pt x="475" y="97"/>
                  </a:cubicBezTo>
                  <a:cubicBezTo>
                    <a:pt x="495" y="97"/>
                    <a:pt x="509" y="85"/>
                    <a:pt x="509" y="68"/>
                  </a:cubicBezTo>
                  <a:cubicBezTo>
                    <a:pt x="509" y="58"/>
                    <a:pt x="506" y="47"/>
                    <a:pt x="484" y="40"/>
                  </a:cubicBezTo>
                  <a:cubicBezTo>
                    <a:pt x="467" y="35"/>
                    <a:pt x="464" y="31"/>
                    <a:pt x="464" y="25"/>
                  </a:cubicBezTo>
                  <a:cubicBezTo>
                    <a:pt x="464" y="18"/>
                    <a:pt x="470" y="15"/>
                    <a:pt x="477" y="15"/>
                  </a:cubicBezTo>
                  <a:cubicBezTo>
                    <a:pt x="484" y="15"/>
                    <a:pt x="491" y="18"/>
                    <a:pt x="498" y="24"/>
                  </a:cubicBezTo>
                  <a:cubicBezTo>
                    <a:pt x="499" y="24"/>
                    <a:pt x="499" y="24"/>
                    <a:pt x="499" y="24"/>
                  </a:cubicBezTo>
                  <a:cubicBezTo>
                    <a:pt x="504" y="8"/>
                    <a:pt x="504" y="8"/>
                    <a:pt x="504" y="8"/>
                  </a:cubicBezTo>
                  <a:cubicBezTo>
                    <a:pt x="504" y="7"/>
                    <a:pt x="504" y="7"/>
                    <a:pt x="504" y="7"/>
                  </a:cubicBezTo>
                  <a:cubicBezTo>
                    <a:pt x="496" y="2"/>
                    <a:pt x="487" y="0"/>
                    <a:pt x="477" y="0"/>
                  </a:cubicBezTo>
                  <a:cubicBezTo>
                    <a:pt x="457" y="0"/>
                    <a:pt x="445" y="10"/>
                    <a:pt x="445" y="26"/>
                  </a:cubicBezTo>
                  <a:cubicBezTo>
                    <a:pt x="445" y="39"/>
                    <a:pt x="454" y="48"/>
                    <a:pt x="472" y="54"/>
                  </a:cubicBezTo>
                  <a:cubicBezTo>
                    <a:pt x="477" y="55"/>
                    <a:pt x="481" y="57"/>
                    <a:pt x="484" y="59"/>
                  </a:cubicBezTo>
                  <a:cubicBezTo>
                    <a:pt x="487" y="61"/>
                    <a:pt x="489" y="65"/>
                    <a:pt x="489" y="69"/>
                  </a:cubicBezTo>
                  <a:cubicBezTo>
                    <a:pt x="489" y="76"/>
                    <a:pt x="484" y="81"/>
                    <a:pt x="477"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sp>
        <p:nvSpPr>
          <p:cNvPr id="3" name="hcSlideMaster22.1_RR Title - Freedom of InformationHeader" descr=" ">
            <a:extLst>
              <a:ext uri="{FF2B5EF4-FFF2-40B4-BE49-F238E27FC236}">
                <a16:creationId xmlns:a16="http://schemas.microsoft.com/office/drawing/2014/main" id="{CF1C4144-C1EE-0F6E-9860-3EC45A7928BE}"/>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1_RR Title - Freedom of InformationFooter" descr=" ">
            <a:extLst>
              <a:ext uri="{FF2B5EF4-FFF2-40B4-BE49-F238E27FC236}">
                <a16:creationId xmlns:a16="http://schemas.microsoft.com/office/drawing/2014/main" id="{97A1D354-6C78-D088-7162-AD72F23F6BB6}"/>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184277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RR Title 02">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1841A75D-FB13-455A-A3EE-D8E6D69D60A8}"/>
              </a:ext>
            </a:extLst>
          </p:cNvPr>
          <p:cNvSpPr>
            <a:spLocks noGrp="1"/>
          </p:cNvSpPr>
          <p:nvPr>
            <p:ph type="pic" sz="quarter" idx="24"/>
          </p:nvPr>
        </p:nvSpPr>
        <p:spPr>
          <a:xfrm>
            <a:off x="2274898" y="0"/>
            <a:ext cx="6869102" cy="5143500"/>
          </a:xfrm>
          <a:solidFill>
            <a:srgbClr val="8A8A8F"/>
          </a:solidFill>
        </p:spPr>
        <p:txBody>
          <a:bodyPr bIns="540000" anchor="ctr">
            <a:normAutofit/>
          </a:bodyPr>
          <a:lstStyle>
            <a:lvl1pPr algn="ctr">
              <a:defRPr sz="1200" b="0">
                <a:solidFill>
                  <a:schemeClr val="tx1"/>
                </a:solidFill>
              </a:defRPr>
            </a:lvl1pPr>
          </a:lstStyle>
          <a:p>
            <a:endParaRPr lang="en-GB"/>
          </a:p>
        </p:txBody>
      </p:sp>
      <p:sp>
        <p:nvSpPr>
          <p:cNvPr id="12" name="Title 1">
            <a:extLst>
              <a:ext uri="{FF2B5EF4-FFF2-40B4-BE49-F238E27FC236}">
                <a16:creationId xmlns:a16="http://schemas.microsoft.com/office/drawing/2014/main" id="{5E1E363B-8AFA-4ECE-BCE6-0CF05E9B4344}"/>
              </a:ext>
            </a:extLst>
          </p:cNvPr>
          <p:cNvSpPr>
            <a:spLocks noGrp="1"/>
          </p:cNvSpPr>
          <p:nvPr>
            <p:ph type="title" hasCustomPrompt="1"/>
          </p:nvPr>
        </p:nvSpPr>
        <p:spPr>
          <a:xfrm>
            <a:off x="2274898" y="3041001"/>
            <a:ext cx="6869102" cy="2102500"/>
          </a:xfrm>
          <a:solidFill>
            <a:schemeClr val="bg2">
              <a:alpha val="80000"/>
            </a:schemeClr>
          </a:solidFill>
        </p:spPr>
        <p:txBody>
          <a:bodyPr lIns="324000" tIns="180000" bIns="1152000" anchor="b">
            <a:noAutofit/>
          </a:bodyPr>
          <a:lstStyle>
            <a:lvl1pPr>
              <a:defRPr lang="en-GB" sz="2800" kern="1200" dirty="0">
                <a:solidFill>
                  <a:schemeClr val="tx1"/>
                </a:solidFill>
                <a:latin typeface="RR Pioneer Bold" panose="020B0803050201040103" pitchFamily="34" charset="0"/>
                <a:ea typeface="+mn-ea"/>
                <a:cs typeface="+mn-cs"/>
              </a:defRPr>
            </a:lvl1pPr>
          </a:lstStyle>
          <a:p>
            <a:r>
              <a:rPr lang="en-US"/>
              <a:t>Click to edit </a:t>
            </a:r>
            <a:br>
              <a:rPr lang="en-US"/>
            </a:br>
            <a:r>
              <a:rPr lang="en-US"/>
              <a:t>Master title style</a:t>
            </a:r>
            <a:endParaRPr lang="en-GB"/>
          </a:p>
        </p:txBody>
      </p:sp>
      <p:sp>
        <p:nvSpPr>
          <p:cNvPr id="7" name="Text Placeholder 18">
            <a:extLst>
              <a:ext uri="{FF2B5EF4-FFF2-40B4-BE49-F238E27FC236}">
                <a16:creationId xmlns:a16="http://schemas.microsoft.com/office/drawing/2014/main" id="{8B887141-582F-40E3-BACF-5CA9D2244EEB}"/>
              </a:ext>
            </a:extLst>
          </p:cNvPr>
          <p:cNvSpPr>
            <a:spLocks noGrp="1"/>
          </p:cNvSpPr>
          <p:nvPr>
            <p:ph type="body" sz="quarter" idx="11" hasCustomPrompt="1"/>
          </p:nvPr>
        </p:nvSpPr>
        <p:spPr>
          <a:xfrm>
            <a:off x="2600643" y="3995840"/>
            <a:ext cx="6220956" cy="333366"/>
          </a:xfrm>
          <a:prstGeom prst="rect">
            <a:avLst/>
          </a:prstGeom>
        </p:spPr>
        <p:txBody>
          <a:bodyPr>
            <a:normAutofit/>
          </a:bodyPr>
          <a:lstStyle>
            <a:lvl1pPr marL="0" indent="0">
              <a:buNone/>
              <a:defRPr sz="1800">
                <a:solidFill>
                  <a:srgbClr val="4F97F8"/>
                </a:solidFill>
                <a:latin typeface="RR Pioneer" panose="020B0503050201040103" pitchFamily="34" charset="0"/>
                <a:cs typeface="Arial" panose="020B0604020202020204" pitchFamily="34" charset="0"/>
              </a:defRPr>
            </a:lvl1pPr>
          </a:lstStyle>
          <a:p>
            <a:pPr lvl="0"/>
            <a:r>
              <a:rPr lang="en-US"/>
              <a:t>Presentation sub-title</a:t>
            </a:r>
            <a:endParaRPr lang="en-GB"/>
          </a:p>
        </p:txBody>
      </p:sp>
      <p:sp>
        <p:nvSpPr>
          <p:cNvPr id="8" name="Text Placeholder 18">
            <a:extLst>
              <a:ext uri="{FF2B5EF4-FFF2-40B4-BE49-F238E27FC236}">
                <a16:creationId xmlns:a16="http://schemas.microsoft.com/office/drawing/2014/main" id="{4B329FF3-2978-4904-8E86-41F75F062493}"/>
              </a:ext>
            </a:extLst>
          </p:cNvPr>
          <p:cNvSpPr>
            <a:spLocks noGrp="1"/>
          </p:cNvSpPr>
          <p:nvPr>
            <p:ph type="body" sz="quarter" idx="12" hasCustomPrompt="1"/>
          </p:nvPr>
        </p:nvSpPr>
        <p:spPr>
          <a:xfrm>
            <a:off x="2600643" y="4452023"/>
            <a:ext cx="6220956" cy="250461"/>
          </a:xfrm>
          <a:prstGeom prst="rect">
            <a:avLst/>
          </a:prstGeom>
        </p:spPr>
        <p:txBody>
          <a:bodyPr/>
          <a:lstStyle>
            <a:lvl1pPr marL="0" indent="0">
              <a:buNone/>
              <a:defRPr sz="1000">
                <a:solidFill>
                  <a:schemeClr val="tx1"/>
                </a:solidFill>
                <a:latin typeface="RR Pioneer" panose="020B0503050201040103" pitchFamily="34" charset="0"/>
              </a:defRPr>
            </a:lvl1pPr>
          </a:lstStyle>
          <a:p>
            <a:pPr lvl="0"/>
            <a:r>
              <a:rPr lang="en-US"/>
              <a:t>Author Name, Job Title</a:t>
            </a:r>
            <a:endParaRPr lang="en-GB"/>
          </a:p>
        </p:txBody>
      </p:sp>
      <p:sp>
        <p:nvSpPr>
          <p:cNvPr id="9" name="Text Placeholder 18">
            <a:extLst>
              <a:ext uri="{FF2B5EF4-FFF2-40B4-BE49-F238E27FC236}">
                <a16:creationId xmlns:a16="http://schemas.microsoft.com/office/drawing/2014/main" id="{ED879075-406F-4C0D-B45A-5F560AF42B0B}"/>
              </a:ext>
            </a:extLst>
          </p:cNvPr>
          <p:cNvSpPr>
            <a:spLocks noGrp="1"/>
          </p:cNvSpPr>
          <p:nvPr>
            <p:ph type="body" sz="quarter" idx="13" hasCustomPrompt="1"/>
          </p:nvPr>
        </p:nvSpPr>
        <p:spPr>
          <a:xfrm>
            <a:off x="2600643" y="4715051"/>
            <a:ext cx="6220956" cy="250461"/>
          </a:xfrm>
          <a:prstGeom prst="rect">
            <a:avLst/>
          </a:prstGeom>
        </p:spPr>
        <p:txBody>
          <a:bodyPr/>
          <a:lstStyle>
            <a:lvl1pPr marL="0" indent="0">
              <a:buNone/>
              <a:defRPr sz="1000">
                <a:solidFill>
                  <a:schemeClr val="tx1"/>
                </a:solidFill>
                <a:latin typeface="RR Pioneer" panose="020B0503050201040103" pitchFamily="34" charset="0"/>
              </a:defRPr>
            </a:lvl1pPr>
          </a:lstStyle>
          <a:p>
            <a:pPr lvl="0"/>
            <a:r>
              <a:rPr lang="en-US"/>
              <a:t>XX Month XXXX</a:t>
            </a:r>
          </a:p>
        </p:txBody>
      </p:sp>
      <p:sp>
        <p:nvSpPr>
          <p:cNvPr id="13" name="Text Placeholder 4">
            <a:extLst>
              <a:ext uri="{FF2B5EF4-FFF2-40B4-BE49-F238E27FC236}">
                <a16:creationId xmlns:a16="http://schemas.microsoft.com/office/drawing/2014/main" id="{D1679C2E-737F-49D9-880F-AFEFB45D76D6}"/>
              </a:ext>
            </a:extLst>
          </p:cNvPr>
          <p:cNvSpPr>
            <a:spLocks noGrp="1"/>
          </p:cNvSpPr>
          <p:nvPr>
            <p:ph type="body" sz="quarter" idx="16" hasCustomPrompt="1"/>
          </p:nvPr>
        </p:nvSpPr>
        <p:spPr>
          <a:xfrm>
            <a:off x="273466" y="3250816"/>
            <a:ext cx="1794617" cy="1420274"/>
          </a:xfrm>
        </p:spPr>
        <p:txBody>
          <a:bodyPr anchor="b">
            <a:normAutofit/>
          </a:bodyPr>
          <a:lstStyle>
            <a:lvl1pPr marL="0" indent="0">
              <a:buNone/>
              <a:defRPr sz="800" b="0" i="0">
                <a:solidFill>
                  <a:srgbClr val="666666"/>
                </a:solidFill>
                <a:latin typeface="RR Pioneer Light Condensed" panose="020B0306050201060103" pitchFamily="34" charset="0"/>
              </a:defRPr>
            </a:lvl1pPr>
            <a:lvl2pPr marL="342892" indent="0">
              <a:buNone/>
              <a:defRPr sz="800" b="0" i="0">
                <a:latin typeface="RR Pioneer Light Condensed" panose="020B0306050201060103" pitchFamily="34" charset="0"/>
              </a:defRPr>
            </a:lvl2pPr>
            <a:lvl3pPr marL="685783" indent="0">
              <a:buNone/>
              <a:defRPr sz="800" b="0" i="0">
                <a:latin typeface="RR Pioneer Light Condensed" panose="020B0306050201060103" pitchFamily="34" charset="0"/>
              </a:defRPr>
            </a:lvl3pPr>
            <a:lvl4pPr marL="1028675" indent="0">
              <a:buNone/>
              <a:defRPr sz="800" b="0" i="0">
                <a:latin typeface="RR Pioneer Light Condensed" panose="020B0306050201060103" pitchFamily="34" charset="0"/>
              </a:defRPr>
            </a:lvl4pPr>
            <a:lvl5pPr marL="1371566" indent="0">
              <a:buNone/>
              <a:defRPr sz="800" b="0" i="0">
                <a:latin typeface="RR Pioneer Light Condensed" panose="020B0306050201060103" pitchFamily="34" charset="0"/>
              </a:defRPr>
            </a:lvl5pPr>
          </a:lstStyle>
          <a:p>
            <a:pPr lvl="0"/>
            <a:r>
              <a:rPr lang="en-US"/>
              <a:t>Insert mandatory statement, this can be copied and pasted from the front page protective markings guidance slide.</a:t>
            </a:r>
            <a:endParaRPr lang="en-GB"/>
          </a:p>
        </p:txBody>
      </p:sp>
      <p:sp>
        <p:nvSpPr>
          <p:cNvPr id="14" name="Rectangle 13">
            <a:extLst>
              <a:ext uri="{FF2B5EF4-FFF2-40B4-BE49-F238E27FC236}">
                <a16:creationId xmlns:a16="http://schemas.microsoft.com/office/drawing/2014/main" id="{9CD54175-C67E-4439-A562-98D6D34DA132}"/>
              </a:ext>
            </a:extLst>
          </p:cNvPr>
          <p:cNvSpPr/>
          <p:nvPr userDrawn="1"/>
        </p:nvSpPr>
        <p:spPr>
          <a:xfrm>
            <a:off x="187201" y="158400"/>
            <a:ext cx="719435" cy="72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19" name="Group 18">
            <a:extLst>
              <a:ext uri="{FF2B5EF4-FFF2-40B4-BE49-F238E27FC236}">
                <a16:creationId xmlns:a16="http://schemas.microsoft.com/office/drawing/2014/main" id="{66FD3A64-889E-4485-A8E7-FEEC74B6986B}"/>
              </a:ext>
            </a:extLst>
          </p:cNvPr>
          <p:cNvGrpSpPr/>
          <p:nvPr userDrawn="1"/>
        </p:nvGrpSpPr>
        <p:grpSpPr>
          <a:xfrm>
            <a:off x="765731" y="1672590"/>
            <a:ext cx="719435" cy="1169680"/>
            <a:chOff x="-3513606" y="270529"/>
            <a:chExt cx="1671638" cy="2717801"/>
          </a:xfrm>
        </p:grpSpPr>
        <p:sp>
          <p:nvSpPr>
            <p:cNvPr id="21" name="Freeform 5">
              <a:extLst>
                <a:ext uri="{FF2B5EF4-FFF2-40B4-BE49-F238E27FC236}">
                  <a16:creationId xmlns:a16="http://schemas.microsoft.com/office/drawing/2014/main" id="{C934DDF4-C2E3-4BE8-8FC8-83517BDA7BB4}"/>
                </a:ext>
              </a:extLst>
            </p:cNvPr>
            <p:cNvSpPr>
              <a:spLocks/>
            </p:cNvSpPr>
            <p:nvPr/>
          </p:nvSpPr>
          <p:spPr bwMode="auto">
            <a:xfrm>
              <a:off x="-3499318" y="286404"/>
              <a:ext cx="1646238" cy="2689225"/>
            </a:xfrm>
            <a:custGeom>
              <a:avLst/>
              <a:gdLst>
                <a:gd name="T0" fmla="*/ 0 w 686"/>
                <a:gd name="T1" fmla="*/ 78 h 1123"/>
                <a:gd name="T2" fmla="*/ 77 w 686"/>
                <a:gd name="T3" fmla="*/ 0 h 1123"/>
                <a:gd name="T4" fmla="*/ 609 w 686"/>
                <a:gd name="T5" fmla="*/ 0 h 1123"/>
                <a:gd name="T6" fmla="*/ 686 w 686"/>
                <a:gd name="T7" fmla="*/ 78 h 1123"/>
                <a:gd name="T8" fmla="*/ 686 w 686"/>
                <a:gd name="T9" fmla="*/ 1045 h 1123"/>
                <a:gd name="T10" fmla="*/ 609 w 686"/>
                <a:gd name="T11" fmla="*/ 1123 h 1123"/>
                <a:gd name="T12" fmla="*/ 77 w 686"/>
                <a:gd name="T13" fmla="*/ 1123 h 1123"/>
                <a:gd name="T14" fmla="*/ 0 w 686"/>
                <a:gd name="T15" fmla="*/ 1045 h 1123"/>
                <a:gd name="T16" fmla="*/ 0 w 686"/>
                <a:gd name="T17" fmla="*/ 78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1123">
                  <a:moveTo>
                    <a:pt x="0" y="78"/>
                  </a:moveTo>
                  <a:cubicBezTo>
                    <a:pt x="0" y="35"/>
                    <a:pt x="34" y="0"/>
                    <a:pt x="77" y="0"/>
                  </a:cubicBezTo>
                  <a:cubicBezTo>
                    <a:pt x="609" y="0"/>
                    <a:pt x="609" y="0"/>
                    <a:pt x="609" y="0"/>
                  </a:cubicBezTo>
                  <a:cubicBezTo>
                    <a:pt x="651" y="0"/>
                    <a:pt x="686" y="35"/>
                    <a:pt x="686" y="78"/>
                  </a:cubicBezTo>
                  <a:cubicBezTo>
                    <a:pt x="686" y="1045"/>
                    <a:pt x="686" y="1045"/>
                    <a:pt x="686" y="1045"/>
                  </a:cubicBezTo>
                  <a:cubicBezTo>
                    <a:pt x="686" y="1088"/>
                    <a:pt x="651" y="1123"/>
                    <a:pt x="609" y="1123"/>
                  </a:cubicBezTo>
                  <a:cubicBezTo>
                    <a:pt x="77" y="1123"/>
                    <a:pt x="77" y="1123"/>
                    <a:pt x="77" y="1123"/>
                  </a:cubicBezTo>
                  <a:cubicBezTo>
                    <a:pt x="34" y="1123"/>
                    <a:pt x="0" y="1088"/>
                    <a:pt x="0" y="1045"/>
                  </a:cubicBezTo>
                  <a:lnTo>
                    <a:pt x="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2" name="Freeform 6">
              <a:extLst>
                <a:ext uri="{FF2B5EF4-FFF2-40B4-BE49-F238E27FC236}">
                  <a16:creationId xmlns:a16="http://schemas.microsoft.com/office/drawing/2014/main" id="{0E8CC8A3-7ECB-4E3B-9E5B-C3FD10CD1B21}"/>
                </a:ext>
              </a:extLst>
            </p:cNvPr>
            <p:cNvSpPr>
              <a:spLocks noEditPoints="1"/>
            </p:cNvSpPr>
            <p:nvPr/>
          </p:nvSpPr>
          <p:spPr bwMode="auto">
            <a:xfrm>
              <a:off x="-3513606" y="270529"/>
              <a:ext cx="1671638" cy="2717801"/>
            </a:xfrm>
            <a:custGeom>
              <a:avLst/>
              <a:gdLst>
                <a:gd name="T0" fmla="*/ 658 w 697"/>
                <a:gd name="T1" fmla="*/ 79 h 1134"/>
                <a:gd name="T2" fmla="*/ 658 w 697"/>
                <a:gd name="T3" fmla="*/ 200 h 1134"/>
                <a:gd name="T4" fmla="*/ 40 w 697"/>
                <a:gd name="T5" fmla="*/ 200 h 1134"/>
                <a:gd name="T6" fmla="*/ 40 w 697"/>
                <a:gd name="T7" fmla="*/ 79 h 1134"/>
                <a:gd name="T8" fmla="*/ 79 w 697"/>
                <a:gd name="T9" fmla="*/ 40 h 1134"/>
                <a:gd name="T10" fmla="*/ 619 w 697"/>
                <a:gd name="T11" fmla="*/ 40 h 1134"/>
                <a:gd name="T12" fmla="*/ 658 w 697"/>
                <a:gd name="T13" fmla="*/ 79 h 1134"/>
                <a:gd name="T14" fmla="*/ 40 w 697"/>
                <a:gd name="T15" fmla="*/ 1056 h 1134"/>
                <a:gd name="T16" fmla="*/ 79 w 697"/>
                <a:gd name="T17" fmla="*/ 1095 h 1134"/>
                <a:gd name="T18" fmla="*/ 619 w 697"/>
                <a:gd name="T19" fmla="*/ 1095 h 1134"/>
                <a:gd name="T20" fmla="*/ 658 w 697"/>
                <a:gd name="T21" fmla="*/ 1056 h 1134"/>
                <a:gd name="T22" fmla="*/ 658 w 697"/>
                <a:gd name="T23" fmla="*/ 935 h 1134"/>
                <a:gd name="T24" fmla="*/ 40 w 697"/>
                <a:gd name="T25" fmla="*/ 935 h 1134"/>
                <a:gd name="T26" fmla="*/ 40 w 697"/>
                <a:gd name="T27" fmla="*/ 1056 h 1134"/>
                <a:gd name="T28" fmla="*/ 40 w 697"/>
                <a:gd name="T29" fmla="*/ 918 h 1134"/>
                <a:gd name="T30" fmla="*/ 658 w 697"/>
                <a:gd name="T31" fmla="*/ 918 h 1134"/>
                <a:gd name="T32" fmla="*/ 658 w 697"/>
                <a:gd name="T33" fmla="*/ 217 h 1134"/>
                <a:gd name="T34" fmla="*/ 40 w 697"/>
                <a:gd name="T35" fmla="*/ 217 h 1134"/>
                <a:gd name="T36" fmla="*/ 40 w 697"/>
                <a:gd name="T37" fmla="*/ 918 h 1134"/>
                <a:gd name="T38" fmla="*/ 697 w 697"/>
                <a:gd name="T39" fmla="*/ 79 h 1134"/>
                <a:gd name="T40" fmla="*/ 697 w 697"/>
                <a:gd name="T41" fmla="*/ 1056 h 1134"/>
                <a:gd name="T42" fmla="*/ 619 w 697"/>
                <a:gd name="T43" fmla="*/ 1134 h 1134"/>
                <a:gd name="T44" fmla="*/ 79 w 697"/>
                <a:gd name="T45" fmla="*/ 1134 h 1134"/>
                <a:gd name="T46" fmla="*/ 0 w 697"/>
                <a:gd name="T47" fmla="*/ 1056 h 1134"/>
                <a:gd name="T48" fmla="*/ 0 w 697"/>
                <a:gd name="T49" fmla="*/ 79 h 1134"/>
                <a:gd name="T50" fmla="*/ 79 w 697"/>
                <a:gd name="T51" fmla="*/ 0 h 1134"/>
                <a:gd name="T52" fmla="*/ 619 w 697"/>
                <a:gd name="T53" fmla="*/ 0 h 1134"/>
                <a:gd name="T54" fmla="*/ 697 w 697"/>
                <a:gd name="T55" fmla="*/ 79 h 1134"/>
                <a:gd name="T56" fmla="*/ 675 w 697"/>
                <a:gd name="T57" fmla="*/ 79 h 1134"/>
                <a:gd name="T58" fmla="*/ 619 w 697"/>
                <a:gd name="T59" fmla="*/ 23 h 1134"/>
                <a:gd name="T60" fmla="*/ 79 w 697"/>
                <a:gd name="T61" fmla="*/ 23 h 1134"/>
                <a:gd name="T62" fmla="*/ 23 w 697"/>
                <a:gd name="T63" fmla="*/ 79 h 1134"/>
                <a:gd name="T64" fmla="*/ 23 w 697"/>
                <a:gd name="T65" fmla="*/ 1056 h 1134"/>
                <a:gd name="T66" fmla="*/ 79 w 697"/>
                <a:gd name="T67" fmla="*/ 1112 h 1134"/>
                <a:gd name="T68" fmla="*/ 619 w 697"/>
                <a:gd name="T69" fmla="*/ 1112 h 1134"/>
                <a:gd name="T70" fmla="*/ 675 w 697"/>
                <a:gd name="T71" fmla="*/ 1056 h 1134"/>
                <a:gd name="T72" fmla="*/ 675 w 697"/>
                <a:gd name="T73" fmla="*/ 7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7" h="1134">
                  <a:moveTo>
                    <a:pt x="658" y="79"/>
                  </a:moveTo>
                  <a:cubicBezTo>
                    <a:pt x="658" y="200"/>
                    <a:pt x="658" y="200"/>
                    <a:pt x="658" y="200"/>
                  </a:cubicBezTo>
                  <a:cubicBezTo>
                    <a:pt x="40" y="200"/>
                    <a:pt x="40" y="200"/>
                    <a:pt x="40" y="200"/>
                  </a:cubicBezTo>
                  <a:cubicBezTo>
                    <a:pt x="40" y="79"/>
                    <a:pt x="40" y="79"/>
                    <a:pt x="40" y="79"/>
                  </a:cubicBezTo>
                  <a:cubicBezTo>
                    <a:pt x="40" y="57"/>
                    <a:pt x="57" y="40"/>
                    <a:pt x="79" y="40"/>
                  </a:cubicBezTo>
                  <a:cubicBezTo>
                    <a:pt x="619" y="40"/>
                    <a:pt x="619" y="40"/>
                    <a:pt x="619" y="40"/>
                  </a:cubicBezTo>
                  <a:cubicBezTo>
                    <a:pt x="641" y="40"/>
                    <a:pt x="658" y="57"/>
                    <a:pt x="658" y="79"/>
                  </a:cubicBezTo>
                  <a:close/>
                  <a:moveTo>
                    <a:pt x="40" y="1056"/>
                  </a:moveTo>
                  <a:cubicBezTo>
                    <a:pt x="40" y="1078"/>
                    <a:pt x="57" y="1095"/>
                    <a:pt x="79" y="1095"/>
                  </a:cubicBezTo>
                  <a:cubicBezTo>
                    <a:pt x="619" y="1095"/>
                    <a:pt x="619" y="1095"/>
                    <a:pt x="619" y="1095"/>
                  </a:cubicBezTo>
                  <a:cubicBezTo>
                    <a:pt x="641" y="1095"/>
                    <a:pt x="658" y="1078"/>
                    <a:pt x="658" y="1056"/>
                  </a:cubicBezTo>
                  <a:cubicBezTo>
                    <a:pt x="658" y="935"/>
                    <a:pt x="658" y="935"/>
                    <a:pt x="658" y="935"/>
                  </a:cubicBezTo>
                  <a:cubicBezTo>
                    <a:pt x="40" y="935"/>
                    <a:pt x="40" y="935"/>
                    <a:pt x="40" y="935"/>
                  </a:cubicBezTo>
                  <a:lnTo>
                    <a:pt x="40" y="1056"/>
                  </a:lnTo>
                  <a:close/>
                  <a:moveTo>
                    <a:pt x="40" y="918"/>
                  </a:moveTo>
                  <a:cubicBezTo>
                    <a:pt x="658" y="918"/>
                    <a:pt x="658" y="918"/>
                    <a:pt x="658" y="918"/>
                  </a:cubicBezTo>
                  <a:cubicBezTo>
                    <a:pt x="658" y="217"/>
                    <a:pt x="658" y="217"/>
                    <a:pt x="658" y="217"/>
                  </a:cubicBezTo>
                  <a:cubicBezTo>
                    <a:pt x="40" y="217"/>
                    <a:pt x="40" y="217"/>
                    <a:pt x="40" y="217"/>
                  </a:cubicBezTo>
                  <a:lnTo>
                    <a:pt x="40" y="918"/>
                  </a:lnTo>
                  <a:close/>
                  <a:moveTo>
                    <a:pt x="697" y="79"/>
                  </a:moveTo>
                  <a:cubicBezTo>
                    <a:pt x="697" y="1056"/>
                    <a:pt x="697" y="1056"/>
                    <a:pt x="697" y="1056"/>
                  </a:cubicBezTo>
                  <a:cubicBezTo>
                    <a:pt x="697" y="1099"/>
                    <a:pt x="662" y="1134"/>
                    <a:pt x="619" y="1134"/>
                  </a:cubicBezTo>
                  <a:cubicBezTo>
                    <a:pt x="79" y="1134"/>
                    <a:pt x="79" y="1134"/>
                    <a:pt x="79" y="1134"/>
                  </a:cubicBezTo>
                  <a:cubicBezTo>
                    <a:pt x="36" y="1134"/>
                    <a:pt x="0" y="1099"/>
                    <a:pt x="0" y="1056"/>
                  </a:cubicBezTo>
                  <a:cubicBezTo>
                    <a:pt x="0" y="79"/>
                    <a:pt x="0" y="79"/>
                    <a:pt x="0" y="79"/>
                  </a:cubicBezTo>
                  <a:cubicBezTo>
                    <a:pt x="0" y="36"/>
                    <a:pt x="36" y="0"/>
                    <a:pt x="79" y="0"/>
                  </a:cubicBezTo>
                  <a:cubicBezTo>
                    <a:pt x="619" y="0"/>
                    <a:pt x="619" y="0"/>
                    <a:pt x="619" y="0"/>
                  </a:cubicBezTo>
                  <a:cubicBezTo>
                    <a:pt x="662" y="0"/>
                    <a:pt x="697" y="36"/>
                    <a:pt x="697" y="79"/>
                  </a:cubicBezTo>
                  <a:close/>
                  <a:moveTo>
                    <a:pt x="675" y="79"/>
                  </a:moveTo>
                  <a:cubicBezTo>
                    <a:pt x="675" y="48"/>
                    <a:pt x="650" y="23"/>
                    <a:pt x="619" y="23"/>
                  </a:cubicBezTo>
                  <a:cubicBezTo>
                    <a:pt x="79" y="23"/>
                    <a:pt x="79" y="23"/>
                    <a:pt x="79" y="23"/>
                  </a:cubicBezTo>
                  <a:cubicBezTo>
                    <a:pt x="48" y="23"/>
                    <a:pt x="23" y="48"/>
                    <a:pt x="23" y="79"/>
                  </a:cubicBezTo>
                  <a:cubicBezTo>
                    <a:pt x="23" y="1056"/>
                    <a:pt x="23" y="1056"/>
                    <a:pt x="23" y="1056"/>
                  </a:cubicBezTo>
                  <a:cubicBezTo>
                    <a:pt x="23" y="1087"/>
                    <a:pt x="48" y="1112"/>
                    <a:pt x="79" y="1112"/>
                  </a:cubicBezTo>
                  <a:cubicBezTo>
                    <a:pt x="619" y="1112"/>
                    <a:pt x="619" y="1112"/>
                    <a:pt x="619" y="1112"/>
                  </a:cubicBezTo>
                  <a:cubicBezTo>
                    <a:pt x="650" y="1112"/>
                    <a:pt x="675" y="1087"/>
                    <a:pt x="675" y="1056"/>
                  </a:cubicBezTo>
                  <a:lnTo>
                    <a:pt x="675" y="7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4" name="Freeform 7">
              <a:extLst>
                <a:ext uri="{FF2B5EF4-FFF2-40B4-BE49-F238E27FC236}">
                  <a16:creationId xmlns:a16="http://schemas.microsoft.com/office/drawing/2014/main" id="{EC1AE731-6EBF-4884-AC8F-EFD9F175BF52}"/>
                </a:ext>
              </a:extLst>
            </p:cNvPr>
            <p:cNvSpPr>
              <a:spLocks noEditPoints="1"/>
            </p:cNvSpPr>
            <p:nvPr/>
          </p:nvSpPr>
          <p:spPr bwMode="auto">
            <a:xfrm>
              <a:off x="-3289768" y="441979"/>
              <a:ext cx="1236663" cy="2378075"/>
            </a:xfrm>
            <a:custGeom>
              <a:avLst/>
              <a:gdLst>
                <a:gd name="T0" fmla="*/ 505 w 516"/>
                <a:gd name="T1" fmla="*/ 950 h 993"/>
                <a:gd name="T2" fmla="*/ 516 w 516"/>
                <a:gd name="T3" fmla="*/ 991 h 993"/>
                <a:gd name="T4" fmla="*/ 516 w 516"/>
                <a:gd name="T5" fmla="*/ 913 h 993"/>
                <a:gd name="T6" fmla="*/ 398 w 516"/>
                <a:gd name="T7" fmla="*/ 929 h 993"/>
                <a:gd name="T8" fmla="*/ 374 w 516"/>
                <a:gd name="T9" fmla="*/ 896 h 993"/>
                <a:gd name="T10" fmla="*/ 414 w 516"/>
                <a:gd name="T11" fmla="*/ 969 h 993"/>
                <a:gd name="T12" fmla="*/ 374 w 516"/>
                <a:gd name="T13" fmla="*/ 977 h 993"/>
                <a:gd name="T14" fmla="*/ 246 w 516"/>
                <a:gd name="T15" fmla="*/ 897 h 993"/>
                <a:gd name="T16" fmla="*/ 255 w 516"/>
                <a:gd name="T17" fmla="*/ 991 h 993"/>
                <a:gd name="T18" fmla="*/ 306 w 516"/>
                <a:gd name="T19" fmla="*/ 896 h 993"/>
                <a:gd name="T20" fmla="*/ 152 w 516"/>
                <a:gd name="T21" fmla="*/ 993 h 993"/>
                <a:gd name="T22" fmla="*/ 180 w 516"/>
                <a:gd name="T23" fmla="*/ 944 h 993"/>
                <a:gd name="T24" fmla="*/ 180 w 516"/>
                <a:gd name="T25" fmla="*/ 944 h 993"/>
                <a:gd name="T26" fmla="*/ 55 w 516"/>
                <a:gd name="T27" fmla="*/ 991 h 993"/>
                <a:gd name="T28" fmla="*/ 19 w 516"/>
                <a:gd name="T29" fmla="*/ 952 h 993"/>
                <a:gd name="T30" fmla="*/ 41 w 516"/>
                <a:gd name="T31" fmla="*/ 896 h 993"/>
                <a:gd name="T32" fmla="*/ 54 w 516"/>
                <a:gd name="T33" fmla="*/ 945 h 993"/>
                <a:gd name="T34" fmla="*/ 51 w 516"/>
                <a:gd name="T35" fmla="*/ 924 h 993"/>
                <a:gd name="T36" fmla="*/ 38 w 516"/>
                <a:gd name="T37" fmla="*/ 936 h 993"/>
                <a:gd name="T38" fmla="*/ 133 w 516"/>
                <a:gd name="T39" fmla="*/ 288 h 993"/>
                <a:gd name="T40" fmla="*/ 211 w 516"/>
                <a:gd name="T41" fmla="*/ 309 h 993"/>
                <a:gd name="T42" fmla="*/ 236 w 516"/>
                <a:gd name="T43" fmla="*/ 546 h 993"/>
                <a:gd name="T44" fmla="*/ 160 w 516"/>
                <a:gd name="T45" fmla="*/ 515 h 993"/>
                <a:gd name="T46" fmla="*/ 134 w 516"/>
                <a:gd name="T47" fmla="*/ 786 h 993"/>
                <a:gd name="T48" fmla="*/ 211 w 516"/>
                <a:gd name="T49" fmla="*/ 571 h 993"/>
                <a:gd name="T50" fmla="*/ 378 w 516"/>
                <a:gd name="T51" fmla="*/ 330 h 993"/>
                <a:gd name="T52" fmla="*/ 336 w 516"/>
                <a:gd name="T53" fmla="*/ 556 h 993"/>
                <a:gd name="T54" fmla="*/ 408 w 516"/>
                <a:gd name="T55" fmla="*/ 751 h 993"/>
                <a:gd name="T56" fmla="*/ 391 w 516"/>
                <a:gd name="T57" fmla="*/ 779 h 993"/>
                <a:gd name="T58" fmla="*/ 461 w 516"/>
                <a:gd name="T59" fmla="*/ 734 h 993"/>
                <a:gd name="T60" fmla="*/ 374 w 516"/>
                <a:gd name="T61" fmla="*/ 543 h 993"/>
                <a:gd name="T62" fmla="*/ 470 w 516"/>
                <a:gd name="T63" fmla="*/ 412 h 993"/>
                <a:gd name="T64" fmla="*/ 295 w 516"/>
                <a:gd name="T65" fmla="*/ 237 h 993"/>
                <a:gd name="T66" fmla="*/ 260 w 516"/>
                <a:gd name="T67" fmla="*/ 468 h 993"/>
                <a:gd name="T68" fmla="*/ 340 w 516"/>
                <a:gd name="T69" fmla="*/ 657 h 993"/>
                <a:gd name="T70" fmla="*/ 271 w 516"/>
                <a:gd name="T71" fmla="*/ 714 h 993"/>
                <a:gd name="T72" fmla="*/ 289 w 516"/>
                <a:gd name="T73" fmla="*/ 680 h 993"/>
                <a:gd name="T74" fmla="*/ 220 w 516"/>
                <a:gd name="T75" fmla="*/ 484 h 993"/>
                <a:gd name="T76" fmla="*/ 92 w 516"/>
                <a:gd name="T77" fmla="*/ 666 h 993"/>
                <a:gd name="T78" fmla="*/ 15 w 516"/>
                <a:gd name="T79" fmla="*/ 706 h 993"/>
                <a:gd name="T80" fmla="*/ 14 w 516"/>
                <a:gd name="T81" fmla="*/ 215 h 993"/>
                <a:gd name="T82" fmla="*/ 298 w 516"/>
                <a:gd name="T83" fmla="*/ 340 h 993"/>
                <a:gd name="T84" fmla="*/ 92 w 516"/>
                <a:gd name="T85" fmla="*/ 474 h 993"/>
                <a:gd name="T86" fmla="*/ 157 w 516"/>
                <a:gd name="T87" fmla="*/ 0 h 993"/>
                <a:gd name="T88" fmla="*/ 129 w 516"/>
                <a:gd name="T89" fmla="*/ 49 h 993"/>
                <a:gd name="T90" fmla="*/ 129 w 516"/>
                <a:gd name="T91" fmla="*/ 49 h 993"/>
                <a:gd name="T92" fmla="*/ 247 w 516"/>
                <a:gd name="T93" fmla="*/ 1 h 993"/>
                <a:gd name="T94" fmla="*/ 411 w 516"/>
                <a:gd name="T95" fmla="*/ 80 h 993"/>
                <a:gd name="T96" fmla="*/ 348 w 516"/>
                <a:gd name="T97" fmla="*/ 96 h 993"/>
                <a:gd name="T98" fmla="*/ 4 w 516"/>
                <a:gd name="T99" fmla="*/ 96 h 993"/>
                <a:gd name="T100" fmla="*/ 58 w 516"/>
                <a:gd name="T101" fmla="*/ 49 h 993"/>
                <a:gd name="T102" fmla="*/ 73 w 516"/>
                <a:gd name="T103" fmla="*/ 85 h 993"/>
                <a:gd name="T104" fmla="*/ 59 w 516"/>
                <a:gd name="T105" fmla="*/ 96 h 993"/>
                <a:gd name="T106" fmla="*/ 23 w 516"/>
                <a:gd name="T107" fmla="*/ 56 h 993"/>
                <a:gd name="T108" fmla="*/ 54 w 516"/>
                <a:gd name="T109" fmla="*/ 29 h 993"/>
                <a:gd name="T110" fmla="*/ 477 w 516"/>
                <a:gd name="T111" fmla="*/ 81 h 993"/>
                <a:gd name="T112" fmla="*/ 443 w 516"/>
                <a:gd name="T113" fmla="*/ 85 h 993"/>
                <a:gd name="T114" fmla="*/ 464 w 516"/>
                <a:gd name="T115" fmla="*/ 25 h 993"/>
                <a:gd name="T116" fmla="*/ 504 w 516"/>
                <a:gd name="T117" fmla="*/ 8 h 993"/>
                <a:gd name="T118" fmla="*/ 472 w 516"/>
                <a:gd name="T119" fmla="*/ 54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993">
                  <a:moveTo>
                    <a:pt x="473" y="913"/>
                  </a:moveTo>
                  <a:cubicBezTo>
                    <a:pt x="473" y="934"/>
                    <a:pt x="473" y="934"/>
                    <a:pt x="473" y="934"/>
                  </a:cubicBezTo>
                  <a:cubicBezTo>
                    <a:pt x="505" y="934"/>
                    <a:pt x="505" y="934"/>
                    <a:pt x="505" y="934"/>
                  </a:cubicBezTo>
                  <a:cubicBezTo>
                    <a:pt x="505" y="950"/>
                    <a:pt x="505" y="950"/>
                    <a:pt x="505" y="950"/>
                  </a:cubicBezTo>
                  <a:cubicBezTo>
                    <a:pt x="473" y="950"/>
                    <a:pt x="473" y="950"/>
                    <a:pt x="473" y="950"/>
                  </a:cubicBezTo>
                  <a:cubicBezTo>
                    <a:pt x="473" y="975"/>
                    <a:pt x="473" y="975"/>
                    <a:pt x="473" y="975"/>
                  </a:cubicBezTo>
                  <a:cubicBezTo>
                    <a:pt x="516" y="975"/>
                    <a:pt x="516" y="975"/>
                    <a:pt x="516" y="975"/>
                  </a:cubicBezTo>
                  <a:cubicBezTo>
                    <a:pt x="516" y="991"/>
                    <a:pt x="516" y="991"/>
                    <a:pt x="516" y="991"/>
                  </a:cubicBezTo>
                  <a:cubicBezTo>
                    <a:pt x="454" y="991"/>
                    <a:pt x="454" y="991"/>
                    <a:pt x="454" y="991"/>
                  </a:cubicBezTo>
                  <a:cubicBezTo>
                    <a:pt x="454" y="896"/>
                    <a:pt x="454" y="896"/>
                    <a:pt x="454" y="896"/>
                  </a:cubicBezTo>
                  <a:cubicBezTo>
                    <a:pt x="516" y="896"/>
                    <a:pt x="516" y="896"/>
                    <a:pt x="516" y="896"/>
                  </a:cubicBezTo>
                  <a:cubicBezTo>
                    <a:pt x="516" y="913"/>
                    <a:pt x="516" y="913"/>
                    <a:pt x="516" y="913"/>
                  </a:cubicBezTo>
                  <a:lnTo>
                    <a:pt x="473" y="913"/>
                  </a:lnTo>
                  <a:close/>
                  <a:moveTo>
                    <a:pt x="374" y="912"/>
                  </a:moveTo>
                  <a:cubicBezTo>
                    <a:pt x="386" y="912"/>
                    <a:pt x="394" y="917"/>
                    <a:pt x="398" y="928"/>
                  </a:cubicBezTo>
                  <a:cubicBezTo>
                    <a:pt x="398" y="929"/>
                    <a:pt x="398" y="929"/>
                    <a:pt x="398" y="929"/>
                  </a:cubicBezTo>
                  <a:cubicBezTo>
                    <a:pt x="414" y="922"/>
                    <a:pt x="414" y="922"/>
                    <a:pt x="414" y="922"/>
                  </a:cubicBezTo>
                  <a:cubicBezTo>
                    <a:pt x="414" y="922"/>
                    <a:pt x="414" y="922"/>
                    <a:pt x="414" y="922"/>
                  </a:cubicBezTo>
                  <a:cubicBezTo>
                    <a:pt x="414" y="922"/>
                    <a:pt x="414" y="922"/>
                    <a:pt x="414" y="922"/>
                  </a:cubicBezTo>
                  <a:cubicBezTo>
                    <a:pt x="408" y="905"/>
                    <a:pt x="394" y="896"/>
                    <a:pt x="374" y="896"/>
                  </a:cubicBezTo>
                  <a:cubicBezTo>
                    <a:pt x="346" y="896"/>
                    <a:pt x="327" y="916"/>
                    <a:pt x="327" y="944"/>
                  </a:cubicBezTo>
                  <a:cubicBezTo>
                    <a:pt x="327" y="973"/>
                    <a:pt x="346" y="993"/>
                    <a:pt x="374" y="993"/>
                  </a:cubicBezTo>
                  <a:cubicBezTo>
                    <a:pt x="392" y="993"/>
                    <a:pt x="406" y="984"/>
                    <a:pt x="414" y="969"/>
                  </a:cubicBezTo>
                  <a:cubicBezTo>
                    <a:pt x="414" y="969"/>
                    <a:pt x="414" y="969"/>
                    <a:pt x="414" y="969"/>
                  </a:cubicBezTo>
                  <a:cubicBezTo>
                    <a:pt x="398" y="962"/>
                    <a:pt x="398" y="962"/>
                    <a:pt x="398" y="962"/>
                  </a:cubicBezTo>
                  <a:cubicBezTo>
                    <a:pt x="398" y="962"/>
                    <a:pt x="398" y="962"/>
                    <a:pt x="398" y="962"/>
                  </a:cubicBezTo>
                  <a:cubicBezTo>
                    <a:pt x="398" y="962"/>
                    <a:pt x="398" y="962"/>
                    <a:pt x="398" y="962"/>
                  </a:cubicBezTo>
                  <a:cubicBezTo>
                    <a:pt x="393" y="972"/>
                    <a:pt x="385" y="977"/>
                    <a:pt x="374" y="977"/>
                  </a:cubicBezTo>
                  <a:cubicBezTo>
                    <a:pt x="357" y="977"/>
                    <a:pt x="347" y="965"/>
                    <a:pt x="347" y="944"/>
                  </a:cubicBezTo>
                  <a:cubicBezTo>
                    <a:pt x="347" y="924"/>
                    <a:pt x="357" y="912"/>
                    <a:pt x="374" y="912"/>
                  </a:cubicBezTo>
                  <a:close/>
                  <a:moveTo>
                    <a:pt x="265" y="935"/>
                  </a:moveTo>
                  <a:cubicBezTo>
                    <a:pt x="246" y="897"/>
                    <a:pt x="246" y="897"/>
                    <a:pt x="246" y="897"/>
                  </a:cubicBezTo>
                  <a:cubicBezTo>
                    <a:pt x="246" y="896"/>
                    <a:pt x="246" y="896"/>
                    <a:pt x="246" y="896"/>
                  </a:cubicBezTo>
                  <a:cubicBezTo>
                    <a:pt x="224" y="896"/>
                    <a:pt x="224" y="896"/>
                    <a:pt x="224" y="896"/>
                  </a:cubicBezTo>
                  <a:cubicBezTo>
                    <a:pt x="255" y="956"/>
                    <a:pt x="255" y="956"/>
                    <a:pt x="255" y="956"/>
                  </a:cubicBezTo>
                  <a:cubicBezTo>
                    <a:pt x="255" y="991"/>
                    <a:pt x="255" y="991"/>
                    <a:pt x="255" y="991"/>
                  </a:cubicBezTo>
                  <a:cubicBezTo>
                    <a:pt x="275" y="991"/>
                    <a:pt x="275" y="991"/>
                    <a:pt x="275" y="991"/>
                  </a:cubicBezTo>
                  <a:cubicBezTo>
                    <a:pt x="275" y="955"/>
                    <a:pt x="275" y="955"/>
                    <a:pt x="275" y="955"/>
                  </a:cubicBezTo>
                  <a:cubicBezTo>
                    <a:pt x="305" y="897"/>
                    <a:pt x="305" y="897"/>
                    <a:pt x="305" y="897"/>
                  </a:cubicBezTo>
                  <a:cubicBezTo>
                    <a:pt x="306" y="896"/>
                    <a:pt x="306" y="896"/>
                    <a:pt x="306" y="896"/>
                  </a:cubicBezTo>
                  <a:cubicBezTo>
                    <a:pt x="284" y="896"/>
                    <a:pt x="284" y="896"/>
                    <a:pt x="284" y="896"/>
                  </a:cubicBezTo>
                  <a:lnTo>
                    <a:pt x="265" y="935"/>
                  </a:lnTo>
                  <a:close/>
                  <a:moveTo>
                    <a:pt x="200" y="944"/>
                  </a:moveTo>
                  <a:cubicBezTo>
                    <a:pt x="200" y="973"/>
                    <a:pt x="180" y="993"/>
                    <a:pt x="152" y="993"/>
                  </a:cubicBezTo>
                  <a:cubicBezTo>
                    <a:pt x="124" y="993"/>
                    <a:pt x="104" y="973"/>
                    <a:pt x="104" y="944"/>
                  </a:cubicBezTo>
                  <a:cubicBezTo>
                    <a:pt x="104" y="916"/>
                    <a:pt x="124" y="896"/>
                    <a:pt x="152" y="896"/>
                  </a:cubicBezTo>
                  <a:cubicBezTo>
                    <a:pt x="180" y="896"/>
                    <a:pt x="200" y="916"/>
                    <a:pt x="200" y="944"/>
                  </a:cubicBezTo>
                  <a:close/>
                  <a:moveTo>
                    <a:pt x="180" y="944"/>
                  </a:moveTo>
                  <a:cubicBezTo>
                    <a:pt x="180" y="924"/>
                    <a:pt x="169" y="912"/>
                    <a:pt x="152" y="912"/>
                  </a:cubicBezTo>
                  <a:cubicBezTo>
                    <a:pt x="135" y="912"/>
                    <a:pt x="124" y="924"/>
                    <a:pt x="124" y="944"/>
                  </a:cubicBezTo>
                  <a:cubicBezTo>
                    <a:pt x="124" y="965"/>
                    <a:pt x="135" y="977"/>
                    <a:pt x="152" y="977"/>
                  </a:cubicBezTo>
                  <a:cubicBezTo>
                    <a:pt x="169" y="977"/>
                    <a:pt x="180" y="965"/>
                    <a:pt x="180" y="944"/>
                  </a:cubicBezTo>
                  <a:close/>
                  <a:moveTo>
                    <a:pt x="74" y="990"/>
                  </a:moveTo>
                  <a:cubicBezTo>
                    <a:pt x="75" y="991"/>
                    <a:pt x="75" y="991"/>
                    <a:pt x="75" y="991"/>
                  </a:cubicBezTo>
                  <a:cubicBezTo>
                    <a:pt x="55" y="991"/>
                    <a:pt x="55" y="991"/>
                    <a:pt x="55" y="991"/>
                  </a:cubicBezTo>
                  <a:cubicBezTo>
                    <a:pt x="55" y="991"/>
                    <a:pt x="55" y="991"/>
                    <a:pt x="55" y="991"/>
                  </a:cubicBezTo>
                  <a:cubicBezTo>
                    <a:pt x="53" y="989"/>
                    <a:pt x="51" y="986"/>
                    <a:pt x="50" y="982"/>
                  </a:cubicBezTo>
                  <a:cubicBezTo>
                    <a:pt x="44" y="961"/>
                    <a:pt x="44" y="961"/>
                    <a:pt x="44" y="961"/>
                  </a:cubicBezTo>
                  <a:cubicBezTo>
                    <a:pt x="42" y="954"/>
                    <a:pt x="40" y="952"/>
                    <a:pt x="33" y="952"/>
                  </a:cubicBezTo>
                  <a:cubicBezTo>
                    <a:pt x="19" y="952"/>
                    <a:pt x="19" y="952"/>
                    <a:pt x="19" y="952"/>
                  </a:cubicBezTo>
                  <a:cubicBezTo>
                    <a:pt x="19" y="991"/>
                    <a:pt x="19" y="991"/>
                    <a:pt x="19" y="991"/>
                  </a:cubicBezTo>
                  <a:cubicBezTo>
                    <a:pt x="0" y="991"/>
                    <a:pt x="0" y="991"/>
                    <a:pt x="0" y="991"/>
                  </a:cubicBezTo>
                  <a:cubicBezTo>
                    <a:pt x="0" y="896"/>
                    <a:pt x="0" y="896"/>
                    <a:pt x="0" y="896"/>
                  </a:cubicBezTo>
                  <a:cubicBezTo>
                    <a:pt x="41" y="896"/>
                    <a:pt x="41" y="896"/>
                    <a:pt x="41" y="896"/>
                  </a:cubicBezTo>
                  <a:cubicBezTo>
                    <a:pt x="58" y="896"/>
                    <a:pt x="70" y="907"/>
                    <a:pt x="70" y="922"/>
                  </a:cubicBezTo>
                  <a:cubicBezTo>
                    <a:pt x="70" y="935"/>
                    <a:pt x="62" y="941"/>
                    <a:pt x="54" y="944"/>
                  </a:cubicBezTo>
                  <a:cubicBezTo>
                    <a:pt x="53" y="944"/>
                    <a:pt x="53" y="944"/>
                    <a:pt x="53" y="944"/>
                  </a:cubicBezTo>
                  <a:cubicBezTo>
                    <a:pt x="54" y="945"/>
                    <a:pt x="54" y="945"/>
                    <a:pt x="54" y="945"/>
                  </a:cubicBezTo>
                  <a:cubicBezTo>
                    <a:pt x="58" y="947"/>
                    <a:pt x="61" y="951"/>
                    <a:pt x="63" y="957"/>
                  </a:cubicBezTo>
                  <a:cubicBezTo>
                    <a:pt x="70" y="981"/>
                    <a:pt x="70" y="981"/>
                    <a:pt x="70" y="981"/>
                  </a:cubicBezTo>
                  <a:cubicBezTo>
                    <a:pt x="71" y="984"/>
                    <a:pt x="72" y="987"/>
                    <a:pt x="74" y="990"/>
                  </a:cubicBezTo>
                  <a:close/>
                  <a:moveTo>
                    <a:pt x="51" y="924"/>
                  </a:moveTo>
                  <a:cubicBezTo>
                    <a:pt x="51" y="917"/>
                    <a:pt x="46" y="912"/>
                    <a:pt x="38" y="912"/>
                  </a:cubicBezTo>
                  <a:cubicBezTo>
                    <a:pt x="19" y="912"/>
                    <a:pt x="19" y="912"/>
                    <a:pt x="19" y="912"/>
                  </a:cubicBezTo>
                  <a:cubicBezTo>
                    <a:pt x="19" y="936"/>
                    <a:pt x="19" y="936"/>
                    <a:pt x="19" y="936"/>
                  </a:cubicBezTo>
                  <a:cubicBezTo>
                    <a:pt x="38" y="936"/>
                    <a:pt x="38" y="936"/>
                    <a:pt x="38" y="936"/>
                  </a:cubicBezTo>
                  <a:cubicBezTo>
                    <a:pt x="46" y="936"/>
                    <a:pt x="51" y="932"/>
                    <a:pt x="51" y="924"/>
                  </a:cubicBezTo>
                  <a:close/>
                  <a:moveTo>
                    <a:pt x="255" y="280"/>
                  </a:moveTo>
                  <a:cubicBezTo>
                    <a:pt x="133" y="280"/>
                    <a:pt x="133" y="280"/>
                    <a:pt x="133" y="280"/>
                  </a:cubicBezTo>
                  <a:cubicBezTo>
                    <a:pt x="133" y="288"/>
                    <a:pt x="133" y="288"/>
                    <a:pt x="133" y="288"/>
                  </a:cubicBezTo>
                  <a:cubicBezTo>
                    <a:pt x="151" y="293"/>
                    <a:pt x="159" y="306"/>
                    <a:pt x="160" y="329"/>
                  </a:cubicBezTo>
                  <a:cubicBezTo>
                    <a:pt x="160" y="331"/>
                    <a:pt x="160" y="385"/>
                    <a:pt x="160" y="449"/>
                  </a:cubicBezTo>
                  <a:cubicBezTo>
                    <a:pt x="185" y="445"/>
                    <a:pt x="203" y="437"/>
                    <a:pt x="211" y="433"/>
                  </a:cubicBezTo>
                  <a:cubicBezTo>
                    <a:pt x="211" y="309"/>
                    <a:pt x="211" y="309"/>
                    <a:pt x="211" y="309"/>
                  </a:cubicBezTo>
                  <a:cubicBezTo>
                    <a:pt x="273" y="309"/>
                    <a:pt x="273" y="309"/>
                    <a:pt x="273" y="309"/>
                  </a:cubicBezTo>
                  <a:cubicBezTo>
                    <a:pt x="269" y="296"/>
                    <a:pt x="259" y="284"/>
                    <a:pt x="255" y="280"/>
                  </a:cubicBezTo>
                  <a:close/>
                  <a:moveTo>
                    <a:pt x="247" y="570"/>
                  </a:moveTo>
                  <a:cubicBezTo>
                    <a:pt x="244" y="562"/>
                    <a:pt x="239" y="551"/>
                    <a:pt x="236" y="546"/>
                  </a:cubicBezTo>
                  <a:cubicBezTo>
                    <a:pt x="230" y="546"/>
                    <a:pt x="222" y="546"/>
                    <a:pt x="216" y="546"/>
                  </a:cubicBezTo>
                  <a:cubicBezTo>
                    <a:pt x="211" y="546"/>
                    <a:pt x="211" y="546"/>
                    <a:pt x="211" y="546"/>
                  </a:cubicBezTo>
                  <a:cubicBezTo>
                    <a:pt x="211" y="506"/>
                    <a:pt x="211" y="506"/>
                    <a:pt x="211" y="506"/>
                  </a:cubicBezTo>
                  <a:cubicBezTo>
                    <a:pt x="200" y="509"/>
                    <a:pt x="172" y="513"/>
                    <a:pt x="160" y="515"/>
                  </a:cubicBezTo>
                  <a:cubicBezTo>
                    <a:pt x="160" y="621"/>
                    <a:pt x="160" y="736"/>
                    <a:pt x="160" y="738"/>
                  </a:cubicBezTo>
                  <a:cubicBezTo>
                    <a:pt x="160" y="738"/>
                    <a:pt x="160" y="738"/>
                    <a:pt x="160" y="738"/>
                  </a:cubicBezTo>
                  <a:cubicBezTo>
                    <a:pt x="159" y="760"/>
                    <a:pt x="150" y="773"/>
                    <a:pt x="134" y="778"/>
                  </a:cubicBezTo>
                  <a:cubicBezTo>
                    <a:pt x="134" y="786"/>
                    <a:pt x="134" y="786"/>
                    <a:pt x="134" y="786"/>
                  </a:cubicBezTo>
                  <a:cubicBezTo>
                    <a:pt x="237" y="786"/>
                    <a:pt x="237" y="786"/>
                    <a:pt x="237" y="786"/>
                  </a:cubicBezTo>
                  <a:cubicBezTo>
                    <a:pt x="237" y="778"/>
                    <a:pt x="237" y="778"/>
                    <a:pt x="237" y="778"/>
                  </a:cubicBezTo>
                  <a:cubicBezTo>
                    <a:pt x="221" y="773"/>
                    <a:pt x="212" y="759"/>
                    <a:pt x="212" y="738"/>
                  </a:cubicBezTo>
                  <a:cubicBezTo>
                    <a:pt x="211" y="571"/>
                    <a:pt x="211" y="571"/>
                    <a:pt x="211" y="571"/>
                  </a:cubicBezTo>
                  <a:cubicBezTo>
                    <a:pt x="216" y="571"/>
                    <a:pt x="216" y="571"/>
                    <a:pt x="216" y="571"/>
                  </a:cubicBezTo>
                  <a:cubicBezTo>
                    <a:pt x="226" y="571"/>
                    <a:pt x="237" y="571"/>
                    <a:pt x="247" y="570"/>
                  </a:cubicBezTo>
                  <a:close/>
                  <a:moveTo>
                    <a:pt x="370" y="325"/>
                  </a:moveTo>
                  <a:cubicBezTo>
                    <a:pt x="372" y="327"/>
                    <a:pt x="376" y="329"/>
                    <a:pt x="378" y="330"/>
                  </a:cubicBezTo>
                  <a:cubicBezTo>
                    <a:pt x="403" y="348"/>
                    <a:pt x="417" y="377"/>
                    <a:pt x="417" y="412"/>
                  </a:cubicBezTo>
                  <a:cubicBezTo>
                    <a:pt x="417" y="442"/>
                    <a:pt x="406" y="502"/>
                    <a:pt x="318" y="532"/>
                  </a:cubicBezTo>
                  <a:cubicBezTo>
                    <a:pt x="323" y="542"/>
                    <a:pt x="327" y="552"/>
                    <a:pt x="330" y="558"/>
                  </a:cubicBezTo>
                  <a:cubicBezTo>
                    <a:pt x="332" y="557"/>
                    <a:pt x="335" y="557"/>
                    <a:pt x="336" y="556"/>
                  </a:cubicBezTo>
                  <a:cubicBezTo>
                    <a:pt x="339" y="556"/>
                    <a:pt x="339" y="556"/>
                    <a:pt x="339" y="556"/>
                  </a:cubicBezTo>
                  <a:cubicBezTo>
                    <a:pt x="341" y="558"/>
                    <a:pt x="341" y="558"/>
                    <a:pt x="341" y="558"/>
                  </a:cubicBezTo>
                  <a:cubicBezTo>
                    <a:pt x="373" y="596"/>
                    <a:pt x="397" y="656"/>
                    <a:pt x="405" y="713"/>
                  </a:cubicBezTo>
                  <a:cubicBezTo>
                    <a:pt x="405" y="713"/>
                    <a:pt x="408" y="741"/>
                    <a:pt x="408" y="751"/>
                  </a:cubicBezTo>
                  <a:cubicBezTo>
                    <a:pt x="408" y="752"/>
                    <a:pt x="408" y="752"/>
                    <a:pt x="408" y="752"/>
                  </a:cubicBezTo>
                  <a:cubicBezTo>
                    <a:pt x="408" y="753"/>
                    <a:pt x="408" y="753"/>
                    <a:pt x="408" y="754"/>
                  </a:cubicBezTo>
                  <a:cubicBezTo>
                    <a:pt x="408" y="755"/>
                    <a:pt x="408" y="755"/>
                    <a:pt x="408" y="755"/>
                  </a:cubicBezTo>
                  <a:cubicBezTo>
                    <a:pt x="408" y="763"/>
                    <a:pt x="405" y="774"/>
                    <a:pt x="391" y="779"/>
                  </a:cubicBezTo>
                  <a:cubicBezTo>
                    <a:pt x="391" y="786"/>
                    <a:pt x="391" y="786"/>
                    <a:pt x="391" y="786"/>
                  </a:cubicBezTo>
                  <a:cubicBezTo>
                    <a:pt x="497" y="786"/>
                    <a:pt x="497" y="786"/>
                    <a:pt x="497" y="786"/>
                  </a:cubicBezTo>
                  <a:cubicBezTo>
                    <a:pt x="497" y="779"/>
                    <a:pt x="497" y="779"/>
                    <a:pt x="497" y="779"/>
                  </a:cubicBezTo>
                  <a:cubicBezTo>
                    <a:pt x="488" y="776"/>
                    <a:pt x="469" y="766"/>
                    <a:pt x="461" y="734"/>
                  </a:cubicBezTo>
                  <a:cubicBezTo>
                    <a:pt x="460" y="729"/>
                    <a:pt x="460" y="729"/>
                    <a:pt x="460" y="729"/>
                  </a:cubicBezTo>
                  <a:cubicBezTo>
                    <a:pt x="454" y="704"/>
                    <a:pt x="450" y="691"/>
                    <a:pt x="446" y="678"/>
                  </a:cubicBezTo>
                  <a:cubicBezTo>
                    <a:pt x="436" y="646"/>
                    <a:pt x="414" y="588"/>
                    <a:pt x="378" y="547"/>
                  </a:cubicBezTo>
                  <a:cubicBezTo>
                    <a:pt x="374" y="543"/>
                    <a:pt x="374" y="543"/>
                    <a:pt x="374" y="543"/>
                  </a:cubicBezTo>
                  <a:cubicBezTo>
                    <a:pt x="379" y="540"/>
                    <a:pt x="379" y="540"/>
                    <a:pt x="379" y="540"/>
                  </a:cubicBezTo>
                  <a:cubicBezTo>
                    <a:pt x="381" y="540"/>
                    <a:pt x="382" y="539"/>
                    <a:pt x="383" y="539"/>
                  </a:cubicBezTo>
                  <a:cubicBezTo>
                    <a:pt x="383" y="539"/>
                    <a:pt x="384" y="538"/>
                    <a:pt x="385" y="538"/>
                  </a:cubicBezTo>
                  <a:cubicBezTo>
                    <a:pt x="440" y="510"/>
                    <a:pt x="470" y="465"/>
                    <a:pt x="470" y="412"/>
                  </a:cubicBezTo>
                  <a:cubicBezTo>
                    <a:pt x="471" y="372"/>
                    <a:pt x="448" y="332"/>
                    <a:pt x="414" y="309"/>
                  </a:cubicBezTo>
                  <a:cubicBezTo>
                    <a:pt x="400" y="299"/>
                    <a:pt x="380" y="289"/>
                    <a:pt x="359" y="285"/>
                  </a:cubicBezTo>
                  <a:cubicBezTo>
                    <a:pt x="366" y="300"/>
                    <a:pt x="369" y="316"/>
                    <a:pt x="370" y="325"/>
                  </a:cubicBezTo>
                  <a:close/>
                  <a:moveTo>
                    <a:pt x="295" y="237"/>
                  </a:moveTo>
                  <a:cubicBezTo>
                    <a:pt x="328" y="259"/>
                    <a:pt x="351" y="300"/>
                    <a:pt x="351" y="339"/>
                  </a:cubicBezTo>
                  <a:cubicBezTo>
                    <a:pt x="351" y="393"/>
                    <a:pt x="321" y="438"/>
                    <a:pt x="266" y="466"/>
                  </a:cubicBezTo>
                  <a:cubicBezTo>
                    <a:pt x="265" y="466"/>
                    <a:pt x="264" y="467"/>
                    <a:pt x="263" y="467"/>
                  </a:cubicBezTo>
                  <a:cubicBezTo>
                    <a:pt x="262" y="467"/>
                    <a:pt x="261" y="468"/>
                    <a:pt x="260" y="468"/>
                  </a:cubicBezTo>
                  <a:cubicBezTo>
                    <a:pt x="255" y="471"/>
                    <a:pt x="255" y="471"/>
                    <a:pt x="255" y="471"/>
                  </a:cubicBezTo>
                  <a:cubicBezTo>
                    <a:pt x="259" y="475"/>
                    <a:pt x="259" y="475"/>
                    <a:pt x="259" y="475"/>
                  </a:cubicBezTo>
                  <a:cubicBezTo>
                    <a:pt x="294" y="516"/>
                    <a:pt x="317" y="574"/>
                    <a:pt x="327" y="605"/>
                  </a:cubicBezTo>
                  <a:cubicBezTo>
                    <a:pt x="331" y="619"/>
                    <a:pt x="334" y="632"/>
                    <a:pt x="340" y="657"/>
                  </a:cubicBezTo>
                  <a:cubicBezTo>
                    <a:pt x="341" y="661"/>
                    <a:pt x="341" y="661"/>
                    <a:pt x="341" y="661"/>
                  </a:cubicBezTo>
                  <a:cubicBezTo>
                    <a:pt x="349" y="694"/>
                    <a:pt x="368" y="704"/>
                    <a:pt x="378" y="707"/>
                  </a:cubicBezTo>
                  <a:cubicBezTo>
                    <a:pt x="378" y="714"/>
                    <a:pt x="378" y="714"/>
                    <a:pt x="378" y="714"/>
                  </a:cubicBezTo>
                  <a:cubicBezTo>
                    <a:pt x="271" y="714"/>
                    <a:pt x="271" y="714"/>
                    <a:pt x="271" y="714"/>
                  </a:cubicBezTo>
                  <a:cubicBezTo>
                    <a:pt x="271" y="706"/>
                    <a:pt x="271" y="706"/>
                    <a:pt x="271" y="706"/>
                  </a:cubicBezTo>
                  <a:cubicBezTo>
                    <a:pt x="286" y="702"/>
                    <a:pt x="288" y="691"/>
                    <a:pt x="289" y="683"/>
                  </a:cubicBezTo>
                  <a:cubicBezTo>
                    <a:pt x="289" y="682"/>
                    <a:pt x="289" y="682"/>
                    <a:pt x="289" y="682"/>
                  </a:cubicBezTo>
                  <a:cubicBezTo>
                    <a:pt x="289" y="681"/>
                    <a:pt x="289" y="681"/>
                    <a:pt x="289" y="680"/>
                  </a:cubicBezTo>
                  <a:cubicBezTo>
                    <a:pt x="289" y="678"/>
                    <a:pt x="289" y="678"/>
                    <a:pt x="289" y="678"/>
                  </a:cubicBezTo>
                  <a:cubicBezTo>
                    <a:pt x="289" y="669"/>
                    <a:pt x="286" y="641"/>
                    <a:pt x="286" y="641"/>
                  </a:cubicBezTo>
                  <a:cubicBezTo>
                    <a:pt x="278" y="583"/>
                    <a:pt x="253" y="524"/>
                    <a:pt x="221" y="486"/>
                  </a:cubicBezTo>
                  <a:cubicBezTo>
                    <a:pt x="220" y="484"/>
                    <a:pt x="220" y="484"/>
                    <a:pt x="220" y="484"/>
                  </a:cubicBezTo>
                  <a:cubicBezTo>
                    <a:pt x="217" y="484"/>
                    <a:pt x="217" y="484"/>
                    <a:pt x="217" y="484"/>
                  </a:cubicBezTo>
                  <a:cubicBezTo>
                    <a:pt x="181" y="494"/>
                    <a:pt x="139" y="499"/>
                    <a:pt x="96" y="499"/>
                  </a:cubicBezTo>
                  <a:cubicBezTo>
                    <a:pt x="92" y="499"/>
                    <a:pt x="92" y="499"/>
                    <a:pt x="92" y="499"/>
                  </a:cubicBezTo>
                  <a:cubicBezTo>
                    <a:pt x="92" y="666"/>
                    <a:pt x="92" y="666"/>
                    <a:pt x="92" y="666"/>
                  </a:cubicBezTo>
                  <a:cubicBezTo>
                    <a:pt x="92" y="687"/>
                    <a:pt x="101" y="701"/>
                    <a:pt x="118" y="706"/>
                  </a:cubicBezTo>
                  <a:cubicBezTo>
                    <a:pt x="118" y="714"/>
                    <a:pt x="118" y="714"/>
                    <a:pt x="118" y="714"/>
                  </a:cubicBezTo>
                  <a:cubicBezTo>
                    <a:pt x="15" y="714"/>
                    <a:pt x="15" y="714"/>
                    <a:pt x="15" y="714"/>
                  </a:cubicBezTo>
                  <a:cubicBezTo>
                    <a:pt x="15" y="706"/>
                    <a:pt x="15" y="706"/>
                    <a:pt x="15" y="706"/>
                  </a:cubicBezTo>
                  <a:cubicBezTo>
                    <a:pt x="31" y="701"/>
                    <a:pt x="39" y="688"/>
                    <a:pt x="40" y="666"/>
                  </a:cubicBezTo>
                  <a:cubicBezTo>
                    <a:pt x="40" y="666"/>
                    <a:pt x="40" y="666"/>
                    <a:pt x="40" y="666"/>
                  </a:cubicBezTo>
                  <a:cubicBezTo>
                    <a:pt x="40" y="662"/>
                    <a:pt x="40" y="262"/>
                    <a:pt x="40" y="257"/>
                  </a:cubicBezTo>
                  <a:cubicBezTo>
                    <a:pt x="40" y="234"/>
                    <a:pt x="32" y="221"/>
                    <a:pt x="14" y="215"/>
                  </a:cubicBezTo>
                  <a:cubicBezTo>
                    <a:pt x="14" y="208"/>
                    <a:pt x="14" y="208"/>
                    <a:pt x="14" y="208"/>
                  </a:cubicBezTo>
                  <a:cubicBezTo>
                    <a:pt x="185" y="208"/>
                    <a:pt x="185" y="208"/>
                    <a:pt x="185" y="208"/>
                  </a:cubicBezTo>
                  <a:cubicBezTo>
                    <a:pt x="236" y="208"/>
                    <a:pt x="268" y="219"/>
                    <a:pt x="295" y="237"/>
                  </a:cubicBezTo>
                  <a:close/>
                  <a:moveTo>
                    <a:pt x="298" y="340"/>
                  </a:moveTo>
                  <a:cubicBezTo>
                    <a:pt x="298" y="305"/>
                    <a:pt x="284" y="276"/>
                    <a:pt x="259" y="258"/>
                  </a:cubicBezTo>
                  <a:cubicBezTo>
                    <a:pt x="239" y="245"/>
                    <a:pt x="215" y="238"/>
                    <a:pt x="183" y="237"/>
                  </a:cubicBezTo>
                  <a:cubicBezTo>
                    <a:pt x="92" y="237"/>
                    <a:pt x="92" y="237"/>
                    <a:pt x="92" y="237"/>
                  </a:cubicBezTo>
                  <a:cubicBezTo>
                    <a:pt x="92" y="474"/>
                    <a:pt x="92" y="474"/>
                    <a:pt x="92" y="474"/>
                  </a:cubicBezTo>
                  <a:cubicBezTo>
                    <a:pt x="97" y="474"/>
                    <a:pt x="97" y="474"/>
                    <a:pt x="97" y="474"/>
                  </a:cubicBezTo>
                  <a:cubicBezTo>
                    <a:pt x="278" y="471"/>
                    <a:pt x="298" y="379"/>
                    <a:pt x="298" y="340"/>
                  </a:cubicBezTo>
                  <a:close/>
                  <a:moveTo>
                    <a:pt x="109" y="49"/>
                  </a:moveTo>
                  <a:cubicBezTo>
                    <a:pt x="109" y="20"/>
                    <a:pt x="129" y="0"/>
                    <a:pt x="157" y="0"/>
                  </a:cubicBezTo>
                  <a:cubicBezTo>
                    <a:pt x="185" y="0"/>
                    <a:pt x="205" y="20"/>
                    <a:pt x="205" y="49"/>
                  </a:cubicBezTo>
                  <a:cubicBezTo>
                    <a:pt x="205" y="77"/>
                    <a:pt x="185" y="97"/>
                    <a:pt x="157" y="97"/>
                  </a:cubicBezTo>
                  <a:cubicBezTo>
                    <a:pt x="129" y="97"/>
                    <a:pt x="109" y="77"/>
                    <a:pt x="109" y="49"/>
                  </a:cubicBezTo>
                  <a:close/>
                  <a:moveTo>
                    <a:pt x="129" y="49"/>
                  </a:moveTo>
                  <a:cubicBezTo>
                    <a:pt x="129" y="69"/>
                    <a:pt x="140" y="81"/>
                    <a:pt x="157" y="81"/>
                  </a:cubicBezTo>
                  <a:cubicBezTo>
                    <a:pt x="175" y="81"/>
                    <a:pt x="185" y="69"/>
                    <a:pt x="185" y="49"/>
                  </a:cubicBezTo>
                  <a:cubicBezTo>
                    <a:pt x="185" y="28"/>
                    <a:pt x="175" y="16"/>
                    <a:pt x="157" y="16"/>
                  </a:cubicBezTo>
                  <a:cubicBezTo>
                    <a:pt x="140" y="16"/>
                    <a:pt x="129" y="28"/>
                    <a:pt x="129" y="49"/>
                  </a:cubicBezTo>
                  <a:close/>
                  <a:moveTo>
                    <a:pt x="310" y="80"/>
                  </a:moveTo>
                  <a:cubicBezTo>
                    <a:pt x="267" y="80"/>
                    <a:pt x="267" y="80"/>
                    <a:pt x="267" y="80"/>
                  </a:cubicBezTo>
                  <a:cubicBezTo>
                    <a:pt x="267" y="1"/>
                    <a:pt x="267" y="1"/>
                    <a:pt x="267" y="1"/>
                  </a:cubicBezTo>
                  <a:cubicBezTo>
                    <a:pt x="247" y="1"/>
                    <a:pt x="247" y="1"/>
                    <a:pt x="247" y="1"/>
                  </a:cubicBezTo>
                  <a:cubicBezTo>
                    <a:pt x="247" y="96"/>
                    <a:pt x="247" y="96"/>
                    <a:pt x="247" y="96"/>
                  </a:cubicBezTo>
                  <a:cubicBezTo>
                    <a:pt x="310" y="96"/>
                    <a:pt x="310" y="96"/>
                    <a:pt x="310" y="96"/>
                  </a:cubicBezTo>
                  <a:lnTo>
                    <a:pt x="310" y="80"/>
                  </a:lnTo>
                  <a:close/>
                  <a:moveTo>
                    <a:pt x="411" y="80"/>
                  </a:moveTo>
                  <a:cubicBezTo>
                    <a:pt x="367" y="80"/>
                    <a:pt x="367" y="80"/>
                    <a:pt x="367" y="80"/>
                  </a:cubicBezTo>
                  <a:cubicBezTo>
                    <a:pt x="367" y="1"/>
                    <a:pt x="367" y="1"/>
                    <a:pt x="367" y="1"/>
                  </a:cubicBezTo>
                  <a:cubicBezTo>
                    <a:pt x="348" y="1"/>
                    <a:pt x="348" y="1"/>
                    <a:pt x="348" y="1"/>
                  </a:cubicBezTo>
                  <a:cubicBezTo>
                    <a:pt x="348" y="96"/>
                    <a:pt x="348" y="96"/>
                    <a:pt x="348" y="96"/>
                  </a:cubicBezTo>
                  <a:cubicBezTo>
                    <a:pt x="411" y="96"/>
                    <a:pt x="411" y="96"/>
                    <a:pt x="411" y="96"/>
                  </a:cubicBezTo>
                  <a:lnTo>
                    <a:pt x="411" y="80"/>
                  </a:lnTo>
                  <a:close/>
                  <a:moveTo>
                    <a:pt x="23" y="96"/>
                  </a:moveTo>
                  <a:cubicBezTo>
                    <a:pt x="4" y="96"/>
                    <a:pt x="4" y="96"/>
                    <a:pt x="4" y="96"/>
                  </a:cubicBezTo>
                  <a:cubicBezTo>
                    <a:pt x="4" y="1"/>
                    <a:pt x="4" y="1"/>
                    <a:pt x="4" y="1"/>
                  </a:cubicBezTo>
                  <a:cubicBezTo>
                    <a:pt x="44" y="1"/>
                    <a:pt x="44" y="1"/>
                    <a:pt x="44" y="1"/>
                  </a:cubicBezTo>
                  <a:cubicBezTo>
                    <a:pt x="62" y="1"/>
                    <a:pt x="74" y="12"/>
                    <a:pt x="74" y="27"/>
                  </a:cubicBezTo>
                  <a:cubicBezTo>
                    <a:pt x="74" y="39"/>
                    <a:pt x="65" y="46"/>
                    <a:pt x="58" y="49"/>
                  </a:cubicBezTo>
                  <a:cubicBezTo>
                    <a:pt x="57" y="49"/>
                    <a:pt x="57" y="49"/>
                    <a:pt x="57" y="49"/>
                  </a:cubicBezTo>
                  <a:cubicBezTo>
                    <a:pt x="58" y="50"/>
                    <a:pt x="58" y="50"/>
                    <a:pt x="58" y="50"/>
                  </a:cubicBezTo>
                  <a:cubicBezTo>
                    <a:pt x="62" y="51"/>
                    <a:pt x="65" y="55"/>
                    <a:pt x="67" y="62"/>
                  </a:cubicBezTo>
                  <a:cubicBezTo>
                    <a:pt x="73" y="85"/>
                    <a:pt x="73" y="85"/>
                    <a:pt x="73" y="85"/>
                  </a:cubicBezTo>
                  <a:cubicBezTo>
                    <a:pt x="74" y="89"/>
                    <a:pt x="76" y="92"/>
                    <a:pt x="77" y="94"/>
                  </a:cubicBezTo>
                  <a:cubicBezTo>
                    <a:pt x="78" y="96"/>
                    <a:pt x="78" y="96"/>
                    <a:pt x="78" y="96"/>
                  </a:cubicBezTo>
                  <a:cubicBezTo>
                    <a:pt x="59" y="96"/>
                    <a:pt x="59" y="96"/>
                    <a:pt x="59" y="96"/>
                  </a:cubicBezTo>
                  <a:cubicBezTo>
                    <a:pt x="59" y="96"/>
                    <a:pt x="59" y="96"/>
                    <a:pt x="59" y="96"/>
                  </a:cubicBezTo>
                  <a:cubicBezTo>
                    <a:pt x="57" y="94"/>
                    <a:pt x="55" y="90"/>
                    <a:pt x="54" y="87"/>
                  </a:cubicBezTo>
                  <a:cubicBezTo>
                    <a:pt x="48" y="65"/>
                    <a:pt x="48" y="65"/>
                    <a:pt x="48" y="65"/>
                  </a:cubicBezTo>
                  <a:cubicBezTo>
                    <a:pt x="46" y="59"/>
                    <a:pt x="44" y="56"/>
                    <a:pt x="36" y="56"/>
                  </a:cubicBezTo>
                  <a:cubicBezTo>
                    <a:pt x="23" y="56"/>
                    <a:pt x="23" y="56"/>
                    <a:pt x="23" y="56"/>
                  </a:cubicBezTo>
                  <a:lnTo>
                    <a:pt x="23" y="96"/>
                  </a:lnTo>
                  <a:close/>
                  <a:moveTo>
                    <a:pt x="23" y="40"/>
                  </a:moveTo>
                  <a:cubicBezTo>
                    <a:pt x="41" y="40"/>
                    <a:pt x="41" y="40"/>
                    <a:pt x="41" y="40"/>
                  </a:cubicBezTo>
                  <a:cubicBezTo>
                    <a:pt x="50" y="40"/>
                    <a:pt x="54" y="36"/>
                    <a:pt x="54" y="29"/>
                  </a:cubicBezTo>
                  <a:cubicBezTo>
                    <a:pt x="54" y="21"/>
                    <a:pt x="50" y="17"/>
                    <a:pt x="41" y="17"/>
                  </a:cubicBezTo>
                  <a:cubicBezTo>
                    <a:pt x="23" y="17"/>
                    <a:pt x="23" y="17"/>
                    <a:pt x="23" y="17"/>
                  </a:cubicBezTo>
                  <a:lnTo>
                    <a:pt x="23" y="40"/>
                  </a:lnTo>
                  <a:close/>
                  <a:moveTo>
                    <a:pt x="477" y="81"/>
                  </a:moveTo>
                  <a:cubicBezTo>
                    <a:pt x="467" y="82"/>
                    <a:pt x="457" y="77"/>
                    <a:pt x="449" y="66"/>
                  </a:cubicBezTo>
                  <a:cubicBezTo>
                    <a:pt x="448" y="66"/>
                    <a:pt x="448" y="66"/>
                    <a:pt x="448" y="66"/>
                  </a:cubicBezTo>
                  <a:cubicBezTo>
                    <a:pt x="443" y="85"/>
                    <a:pt x="443" y="85"/>
                    <a:pt x="443" y="85"/>
                  </a:cubicBezTo>
                  <a:cubicBezTo>
                    <a:pt x="443" y="85"/>
                    <a:pt x="443" y="85"/>
                    <a:pt x="443" y="85"/>
                  </a:cubicBezTo>
                  <a:cubicBezTo>
                    <a:pt x="449" y="93"/>
                    <a:pt x="462" y="97"/>
                    <a:pt x="475" y="97"/>
                  </a:cubicBezTo>
                  <a:cubicBezTo>
                    <a:pt x="495" y="97"/>
                    <a:pt x="509" y="85"/>
                    <a:pt x="509" y="68"/>
                  </a:cubicBezTo>
                  <a:cubicBezTo>
                    <a:pt x="509" y="58"/>
                    <a:pt x="506" y="47"/>
                    <a:pt x="484" y="40"/>
                  </a:cubicBezTo>
                  <a:cubicBezTo>
                    <a:pt x="467" y="35"/>
                    <a:pt x="464" y="31"/>
                    <a:pt x="464" y="25"/>
                  </a:cubicBezTo>
                  <a:cubicBezTo>
                    <a:pt x="464" y="18"/>
                    <a:pt x="470" y="15"/>
                    <a:pt x="477" y="15"/>
                  </a:cubicBezTo>
                  <a:cubicBezTo>
                    <a:pt x="484" y="15"/>
                    <a:pt x="491" y="18"/>
                    <a:pt x="498" y="24"/>
                  </a:cubicBezTo>
                  <a:cubicBezTo>
                    <a:pt x="499" y="24"/>
                    <a:pt x="499" y="24"/>
                    <a:pt x="499" y="24"/>
                  </a:cubicBezTo>
                  <a:cubicBezTo>
                    <a:pt x="504" y="8"/>
                    <a:pt x="504" y="8"/>
                    <a:pt x="504" y="8"/>
                  </a:cubicBezTo>
                  <a:cubicBezTo>
                    <a:pt x="504" y="7"/>
                    <a:pt x="504" y="7"/>
                    <a:pt x="504" y="7"/>
                  </a:cubicBezTo>
                  <a:cubicBezTo>
                    <a:pt x="496" y="2"/>
                    <a:pt x="487" y="0"/>
                    <a:pt x="477" y="0"/>
                  </a:cubicBezTo>
                  <a:cubicBezTo>
                    <a:pt x="457" y="0"/>
                    <a:pt x="445" y="10"/>
                    <a:pt x="445" y="26"/>
                  </a:cubicBezTo>
                  <a:cubicBezTo>
                    <a:pt x="445" y="39"/>
                    <a:pt x="454" y="48"/>
                    <a:pt x="472" y="54"/>
                  </a:cubicBezTo>
                  <a:cubicBezTo>
                    <a:pt x="477" y="55"/>
                    <a:pt x="481" y="57"/>
                    <a:pt x="484" y="59"/>
                  </a:cubicBezTo>
                  <a:cubicBezTo>
                    <a:pt x="487" y="61"/>
                    <a:pt x="489" y="65"/>
                    <a:pt x="489" y="69"/>
                  </a:cubicBezTo>
                  <a:cubicBezTo>
                    <a:pt x="489" y="76"/>
                    <a:pt x="484" y="81"/>
                    <a:pt x="477"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sp>
        <p:nvSpPr>
          <p:cNvPr id="2" name="hcSlideMaster22.RR Title 02Header" descr=" ">
            <a:extLst>
              <a:ext uri="{FF2B5EF4-FFF2-40B4-BE49-F238E27FC236}">
                <a16:creationId xmlns:a16="http://schemas.microsoft.com/office/drawing/2014/main" id="{D2B8E6E8-F6F9-1CA1-FD85-4638CF09DE5C}"/>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3" name="fcSlideMaster22.RR Title 02Footer" descr=" ">
            <a:extLst>
              <a:ext uri="{FF2B5EF4-FFF2-40B4-BE49-F238E27FC236}">
                <a16:creationId xmlns:a16="http://schemas.microsoft.com/office/drawing/2014/main" id="{66AC326D-4FDC-D5D8-9EAB-D0C7B914FAF7}"/>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1454183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RR Agenda 0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0647123-C3AA-48A1-B4B4-AE7FBCE4D1DC}"/>
              </a:ext>
            </a:extLst>
          </p:cNvPr>
          <p:cNvSpPr/>
          <p:nvPr userDrawn="1"/>
        </p:nvSpPr>
        <p:spPr>
          <a:xfrm>
            <a:off x="2" y="0"/>
            <a:ext cx="2268538" cy="5143500"/>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5" name="Text Placeholder 4">
            <a:extLst>
              <a:ext uri="{FF2B5EF4-FFF2-40B4-BE49-F238E27FC236}">
                <a16:creationId xmlns:a16="http://schemas.microsoft.com/office/drawing/2014/main" id="{157987FD-732D-456A-AC31-AED7C89F7B5B}"/>
              </a:ext>
            </a:extLst>
          </p:cNvPr>
          <p:cNvSpPr>
            <a:spLocks noGrp="1"/>
          </p:cNvSpPr>
          <p:nvPr>
            <p:ph type="body" sz="quarter" idx="24" hasCustomPrompt="1"/>
          </p:nvPr>
        </p:nvSpPr>
        <p:spPr>
          <a:xfrm>
            <a:off x="3200401" y="919195"/>
            <a:ext cx="1054100" cy="638174"/>
          </a:xfrm>
        </p:spPr>
        <p:txBody>
          <a:bodyPr>
            <a:normAutofit/>
          </a:bodyPr>
          <a:lstStyle>
            <a:lvl1pPr algn="r">
              <a:defRPr sz="4400" kern="3200" spc="400" baseline="0">
                <a:solidFill>
                  <a:srgbClr val="007588"/>
                </a:solidFill>
                <a:latin typeface="RR Pioneer Light Condensed" panose="020B0604020202020204" charset="0"/>
              </a:defRPr>
            </a:lvl1pPr>
          </a:lstStyle>
          <a:p>
            <a:pPr lvl="0"/>
            <a:r>
              <a:rPr lang="en-GB"/>
              <a:t>##</a:t>
            </a:r>
          </a:p>
        </p:txBody>
      </p:sp>
      <p:sp>
        <p:nvSpPr>
          <p:cNvPr id="59" name="Text Placeholder 58">
            <a:extLst>
              <a:ext uri="{FF2B5EF4-FFF2-40B4-BE49-F238E27FC236}">
                <a16:creationId xmlns:a16="http://schemas.microsoft.com/office/drawing/2014/main" id="{5C91CF0B-F90E-417B-BEEB-2B8AAC256C8C}"/>
              </a:ext>
            </a:extLst>
          </p:cNvPr>
          <p:cNvSpPr>
            <a:spLocks noGrp="1"/>
          </p:cNvSpPr>
          <p:nvPr>
            <p:ph type="body" sz="quarter" idx="25" hasCustomPrompt="1"/>
          </p:nvPr>
        </p:nvSpPr>
        <p:spPr>
          <a:xfrm>
            <a:off x="4356100" y="965480"/>
            <a:ext cx="4464050" cy="209550"/>
          </a:xfrm>
        </p:spPr>
        <p:txBody>
          <a:bodyPr/>
          <a:lstStyle>
            <a:lvl1pPr>
              <a:defRPr>
                <a:solidFill>
                  <a:srgbClr val="666666"/>
                </a:solidFill>
                <a:latin typeface="+mj-lt"/>
              </a:defRPr>
            </a:lvl1pPr>
            <a:lvl2pPr marL="0" indent="0">
              <a:buNone/>
              <a:defRPr/>
            </a:lvl2pPr>
          </a:lstStyle>
          <a:p>
            <a:pPr lvl="0"/>
            <a:r>
              <a:rPr lang="en-US"/>
              <a:t>Subject title</a:t>
            </a:r>
          </a:p>
        </p:txBody>
      </p:sp>
      <p:sp>
        <p:nvSpPr>
          <p:cNvPr id="62" name="Text Placeholder 58">
            <a:extLst>
              <a:ext uri="{FF2B5EF4-FFF2-40B4-BE49-F238E27FC236}">
                <a16:creationId xmlns:a16="http://schemas.microsoft.com/office/drawing/2014/main" id="{C6E5A1AA-2F94-4508-99F0-3A8A1867ED64}"/>
              </a:ext>
            </a:extLst>
          </p:cNvPr>
          <p:cNvSpPr>
            <a:spLocks noGrp="1"/>
          </p:cNvSpPr>
          <p:nvPr>
            <p:ph type="body" sz="quarter" idx="26" hasCustomPrompt="1"/>
          </p:nvPr>
        </p:nvSpPr>
        <p:spPr>
          <a:xfrm>
            <a:off x="4356100" y="1212962"/>
            <a:ext cx="4464050" cy="209550"/>
          </a:xfrm>
        </p:spPr>
        <p:txBody>
          <a:bodyPr/>
          <a:lstStyle>
            <a:lvl1pPr>
              <a:defRPr>
                <a:solidFill>
                  <a:srgbClr val="666666"/>
                </a:solidFill>
                <a:latin typeface="+mn-lt"/>
              </a:defRPr>
            </a:lvl1pPr>
            <a:lvl2pPr marL="0" indent="0">
              <a:buNone/>
              <a:defRPr/>
            </a:lvl2pPr>
          </a:lstStyle>
          <a:p>
            <a:pPr lvl="0"/>
            <a:r>
              <a:rPr lang="en-US"/>
              <a:t>Presenter name</a:t>
            </a:r>
          </a:p>
        </p:txBody>
      </p:sp>
      <p:sp>
        <p:nvSpPr>
          <p:cNvPr id="63" name="Text Placeholder 4">
            <a:extLst>
              <a:ext uri="{FF2B5EF4-FFF2-40B4-BE49-F238E27FC236}">
                <a16:creationId xmlns:a16="http://schemas.microsoft.com/office/drawing/2014/main" id="{2FF39DE4-D127-4D4B-B516-B5C3436AEAD1}"/>
              </a:ext>
            </a:extLst>
          </p:cNvPr>
          <p:cNvSpPr>
            <a:spLocks noGrp="1"/>
          </p:cNvSpPr>
          <p:nvPr>
            <p:ph type="body" sz="quarter" idx="27" hasCustomPrompt="1"/>
          </p:nvPr>
        </p:nvSpPr>
        <p:spPr>
          <a:xfrm>
            <a:off x="3200401" y="3828400"/>
            <a:ext cx="1054100" cy="638174"/>
          </a:xfrm>
        </p:spPr>
        <p:txBody>
          <a:bodyPr>
            <a:normAutofit/>
          </a:bodyPr>
          <a:lstStyle>
            <a:lvl1pPr algn="r">
              <a:defRPr sz="4400">
                <a:solidFill>
                  <a:schemeClr val="accent3"/>
                </a:solidFill>
                <a:latin typeface="RR Pioneer Light Condensed" panose="020B0604020202020204" charset="0"/>
              </a:defRPr>
            </a:lvl1pPr>
          </a:lstStyle>
          <a:p>
            <a:pPr lvl="0"/>
            <a:r>
              <a:rPr lang="en-GB"/>
              <a:t>##</a:t>
            </a:r>
          </a:p>
        </p:txBody>
      </p:sp>
      <p:sp>
        <p:nvSpPr>
          <p:cNvPr id="64" name="Text Placeholder 58">
            <a:extLst>
              <a:ext uri="{FF2B5EF4-FFF2-40B4-BE49-F238E27FC236}">
                <a16:creationId xmlns:a16="http://schemas.microsoft.com/office/drawing/2014/main" id="{427E7FC6-EE11-4864-8C79-29E059B601A0}"/>
              </a:ext>
            </a:extLst>
          </p:cNvPr>
          <p:cNvSpPr>
            <a:spLocks noGrp="1"/>
          </p:cNvSpPr>
          <p:nvPr>
            <p:ph type="body" sz="quarter" idx="28" hasCustomPrompt="1"/>
          </p:nvPr>
        </p:nvSpPr>
        <p:spPr>
          <a:xfrm>
            <a:off x="4356100" y="3874685"/>
            <a:ext cx="4464050" cy="209550"/>
          </a:xfrm>
        </p:spPr>
        <p:txBody>
          <a:bodyPr/>
          <a:lstStyle>
            <a:lvl1pPr>
              <a:defRPr>
                <a:solidFill>
                  <a:srgbClr val="666666"/>
                </a:solidFill>
                <a:latin typeface="+mj-lt"/>
              </a:defRPr>
            </a:lvl1pPr>
            <a:lvl2pPr marL="0" indent="0">
              <a:buNone/>
              <a:defRPr/>
            </a:lvl2pPr>
          </a:lstStyle>
          <a:p>
            <a:pPr lvl="0"/>
            <a:r>
              <a:rPr lang="en-US"/>
              <a:t>Subject title</a:t>
            </a:r>
          </a:p>
        </p:txBody>
      </p:sp>
      <p:sp>
        <p:nvSpPr>
          <p:cNvPr id="65" name="Text Placeholder 58">
            <a:extLst>
              <a:ext uri="{FF2B5EF4-FFF2-40B4-BE49-F238E27FC236}">
                <a16:creationId xmlns:a16="http://schemas.microsoft.com/office/drawing/2014/main" id="{9B6C77CA-8C1F-4A94-B3C6-BEBBB1DD486A}"/>
              </a:ext>
            </a:extLst>
          </p:cNvPr>
          <p:cNvSpPr>
            <a:spLocks noGrp="1"/>
          </p:cNvSpPr>
          <p:nvPr>
            <p:ph type="body" sz="quarter" idx="29" hasCustomPrompt="1"/>
          </p:nvPr>
        </p:nvSpPr>
        <p:spPr>
          <a:xfrm>
            <a:off x="4356100" y="4122167"/>
            <a:ext cx="4464050" cy="209550"/>
          </a:xfrm>
        </p:spPr>
        <p:txBody>
          <a:bodyPr/>
          <a:lstStyle>
            <a:lvl1pPr>
              <a:defRPr>
                <a:solidFill>
                  <a:srgbClr val="666666"/>
                </a:solidFill>
                <a:latin typeface="+mn-lt"/>
              </a:defRPr>
            </a:lvl1pPr>
            <a:lvl2pPr marL="0" indent="0">
              <a:buNone/>
              <a:defRPr/>
            </a:lvl2pPr>
          </a:lstStyle>
          <a:p>
            <a:pPr lvl="0"/>
            <a:r>
              <a:rPr lang="en-US"/>
              <a:t>Presenter name</a:t>
            </a:r>
          </a:p>
        </p:txBody>
      </p:sp>
      <p:sp>
        <p:nvSpPr>
          <p:cNvPr id="66" name="Text Placeholder 4">
            <a:extLst>
              <a:ext uri="{FF2B5EF4-FFF2-40B4-BE49-F238E27FC236}">
                <a16:creationId xmlns:a16="http://schemas.microsoft.com/office/drawing/2014/main" id="{07C1DC52-19D7-4C1E-ACEF-6EC30A8441BF}"/>
              </a:ext>
            </a:extLst>
          </p:cNvPr>
          <p:cNvSpPr>
            <a:spLocks noGrp="1"/>
          </p:cNvSpPr>
          <p:nvPr>
            <p:ph type="body" sz="quarter" idx="30" hasCustomPrompt="1"/>
          </p:nvPr>
        </p:nvSpPr>
        <p:spPr>
          <a:xfrm>
            <a:off x="3200401" y="1887538"/>
            <a:ext cx="1054100" cy="638174"/>
          </a:xfrm>
        </p:spPr>
        <p:txBody>
          <a:bodyPr>
            <a:normAutofit/>
          </a:bodyPr>
          <a:lstStyle>
            <a:lvl1pPr algn="r">
              <a:defRPr sz="4400">
                <a:solidFill>
                  <a:schemeClr val="accent2"/>
                </a:solidFill>
                <a:latin typeface="RR Pioneer Light Condensed" panose="020B0604020202020204" charset="0"/>
              </a:defRPr>
            </a:lvl1pPr>
          </a:lstStyle>
          <a:p>
            <a:pPr lvl="0"/>
            <a:r>
              <a:rPr lang="en-GB"/>
              <a:t>##</a:t>
            </a:r>
          </a:p>
        </p:txBody>
      </p:sp>
      <p:sp>
        <p:nvSpPr>
          <p:cNvPr id="67" name="Text Placeholder 58">
            <a:extLst>
              <a:ext uri="{FF2B5EF4-FFF2-40B4-BE49-F238E27FC236}">
                <a16:creationId xmlns:a16="http://schemas.microsoft.com/office/drawing/2014/main" id="{F0E3A5BD-11CD-4E39-AC49-C270B63776DC}"/>
              </a:ext>
            </a:extLst>
          </p:cNvPr>
          <p:cNvSpPr>
            <a:spLocks noGrp="1"/>
          </p:cNvSpPr>
          <p:nvPr>
            <p:ph type="body" sz="quarter" idx="31" hasCustomPrompt="1"/>
          </p:nvPr>
        </p:nvSpPr>
        <p:spPr>
          <a:xfrm>
            <a:off x="4356100" y="1933823"/>
            <a:ext cx="4464050" cy="209550"/>
          </a:xfrm>
        </p:spPr>
        <p:txBody>
          <a:bodyPr/>
          <a:lstStyle>
            <a:lvl1pPr>
              <a:defRPr>
                <a:solidFill>
                  <a:srgbClr val="666666"/>
                </a:solidFill>
                <a:latin typeface="+mj-lt"/>
              </a:defRPr>
            </a:lvl1pPr>
            <a:lvl2pPr marL="0" indent="0">
              <a:buNone/>
              <a:defRPr/>
            </a:lvl2pPr>
          </a:lstStyle>
          <a:p>
            <a:pPr lvl="0"/>
            <a:r>
              <a:rPr lang="en-US"/>
              <a:t>Subject title</a:t>
            </a:r>
          </a:p>
        </p:txBody>
      </p:sp>
      <p:sp>
        <p:nvSpPr>
          <p:cNvPr id="68" name="Text Placeholder 58">
            <a:extLst>
              <a:ext uri="{FF2B5EF4-FFF2-40B4-BE49-F238E27FC236}">
                <a16:creationId xmlns:a16="http://schemas.microsoft.com/office/drawing/2014/main" id="{441490EB-9E03-4F6B-815D-515EA74C8C67}"/>
              </a:ext>
            </a:extLst>
          </p:cNvPr>
          <p:cNvSpPr>
            <a:spLocks noGrp="1"/>
          </p:cNvSpPr>
          <p:nvPr>
            <p:ph type="body" sz="quarter" idx="32" hasCustomPrompt="1"/>
          </p:nvPr>
        </p:nvSpPr>
        <p:spPr>
          <a:xfrm>
            <a:off x="4356100" y="2181305"/>
            <a:ext cx="4464050" cy="209550"/>
          </a:xfrm>
        </p:spPr>
        <p:txBody>
          <a:bodyPr/>
          <a:lstStyle>
            <a:lvl1pPr>
              <a:defRPr>
                <a:solidFill>
                  <a:srgbClr val="666666"/>
                </a:solidFill>
                <a:latin typeface="+mn-lt"/>
              </a:defRPr>
            </a:lvl1pPr>
            <a:lvl2pPr marL="0" indent="0">
              <a:buNone/>
              <a:defRPr/>
            </a:lvl2pPr>
          </a:lstStyle>
          <a:p>
            <a:pPr lvl="0"/>
            <a:r>
              <a:rPr lang="en-US"/>
              <a:t>Presenter name</a:t>
            </a:r>
          </a:p>
        </p:txBody>
      </p:sp>
      <p:sp>
        <p:nvSpPr>
          <p:cNvPr id="69" name="Text Placeholder 4">
            <a:extLst>
              <a:ext uri="{FF2B5EF4-FFF2-40B4-BE49-F238E27FC236}">
                <a16:creationId xmlns:a16="http://schemas.microsoft.com/office/drawing/2014/main" id="{D91C442F-5E9C-4B34-AC4A-48809014B0D3}"/>
              </a:ext>
            </a:extLst>
          </p:cNvPr>
          <p:cNvSpPr>
            <a:spLocks noGrp="1"/>
          </p:cNvSpPr>
          <p:nvPr>
            <p:ph type="body" sz="quarter" idx="33" hasCustomPrompt="1"/>
          </p:nvPr>
        </p:nvSpPr>
        <p:spPr>
          <a:xfrm>
            <a:off x="3200401" y="2855881"/>
            <a:ext cx="1054100" cy="638174"/>
          </a:xfrm>
        </p:spPr>
        <p:txBody>
          <a:bodyPr>
            <a:normAutofit/>
          </a:bodyPr>
          <a:lstStyle>
            <a:lvl1pPr algn="r">
              <a:defRPr sz="4400">
                <a:solidFill>
                  <a:schemeClr val="accent4"/>
                </a:solidFill>
                <a:latin typeface="RR Pioneer Light Condensed" panose="020B0604020202020204" charset="0"/>
              </a:defRPr>
            </a:lvl1pPr>
          </a:lstStyle>
          <a:p>
            <a:pPr lvl="0"/>
            <a:r>
              <a:rPr lang="en-GB"/>
              <a:t>##</a:t>
            </a:r>
          </a:p>
        </p:txBody>
      </p:sp>
      <p:sp>
        <p:nvSpPr>
          <p:cNvPr id="70" name="Text Placeholder 58">
            <a:extLst>
              <a:ext uri="{FF2B5EF4-FFF2-40B4-BE49-F238E27FC236}">
                <a16:creationId xmlns:a16="http://schemas.microsoft.com/office/drawing/2014/main" id="{20C3D551-3844-4CF7-8C67-111A0AAC2AA5}"/>
              </a:ext>
            </a:extLst>
          </p:cNvPr>
          <p:cNvSpPr>
            <a:spLocks noGrp="1"/>
          </p:cNvSpPr>
          <p:nvPr>
            <p:ph type="body" sz="quarter" idx="34" hasCustomPrompt="1"/>
          </p:nvPr>
        </p:nvSpPr>
        <p:spPr>
          <a:xfrm>
            <a:off x="4356100" y="2902166"/>
            <a:ext cx="4464050" cy="209550"/>
          </a:xfrm>
        </p:spPr>
        <p:txBody>
          <a:bodyPr/>
          <a:lstStyle>
            <a:lvl1pPr>
              <a:defRPr>
                <a:solidFill>
                  <a:srgbClr val="666666"/>
                </a:solidFill>
                <a:latin typeface="+mj-lt"/>
              </a:defRPr>
            </a:lvl1pPr>
            <a:lvl2pPr marL="0" indent="0">
              <a:buNone/>
              <a:defRPr/>
            </a:lvl2pPr>
          </a:lstStyle>
          <a:p>
            <a:pPr lvl="0"/>
            <a:r>
              <a:rPr lang="en-US"/>
              <a:t>Subject title</a:t>
            </a:r>
          </a:p>
        </p:txBody>
      </p:sp>
      <p:sp>
        <p:nvSpPr>
          <p:cNvPr id="71" name="Text Placeholder 58">
            <a:extLst>
              <a:ext uri="{FF2B5EF4-FFF2-40B4-BE49-F238E27FC236}">
                <a16:creationId xmlns:a16="http://schemas.microsoft.com/office/drawing/2014/main" id="{AEBA2126-5660-4FAA-867C-5FBA94831D86}"/>
              </a:ext>
            </a:extLst>
          </p:cNvPr>
          <p:cNvSpPr>
            <a:spLocks noGrp="1"/>
          </p:cNvSpPr>
          <p:nvPr>
            <p:ph type="body" sz="quarter" idx="35" hasCustomPrompt="1"/>
          </p:nvPr>
        </p:nvSpPr>
        <p:spPr>
          <a:xfrm>
            <a:off x="4356100" y="3149648"/>
            <a:ext cx="4464050" cy="209550"/>
          </a:xfrm>
        </p:spPr>
        <p:txBody>
          <a:bodyPr/>
          <a:lstStyle>
            <a:lvl1pPr>
              <a:defRPr>
                <a:solidFill>
                  <a:srgbClr val="666666"/>
                </a:solidFill>
                <a:latin typeface="+mn-lt"/>
              </a:defRPr>
            </a:lvl1pPr>
            <a:lvl2pPr marL="0" indent="0">
              <a:buNone/>
              <a:defRPr/>
            </a:lvl2pPr>
          </a:lstStyle>
          <a:p>
            <a:pPr lvl="0"/>
            <a:r>
              <a:rPr lang="en-US"/>
              <a:t>Presenter name</a:t>
            </a:r>
          </a:p>
        </p:txBody>
      </p:sp>
      <p:grpSp>
        <p:nvGrpSpPr>
          <p:cNvPr id="22" name="Group 21">
            <a:extLst>
              <a:ext uri="{FF2B5EF4-FFF2-40B4-BE49-F238E27FC236}">
                <a16:creationId xmlns:a16="http://schemas.microsoft.com/office/drawing/2014/main" id="{44BEE525-0574-4640-BCB1-79B43C1B1584}"/>
              </a:ext>
            </a:extLst>
          </p:cNvPr>
          <p:cNvGrpSpPr/>
          <p:nvPr userDrawn="1"/>
        </p:nvGrpSpPr>
        <p:grpSpPr>
          <a:xfrm>
            <a:off x="323851" y="233363"/>
            <a:ext cx="321261" cy="522316"/>
            <a:chOff x="-3513606" y="270529"/>
            <a:chExt cx="1671638" cy="2717801"/>
          </a:xfrm>
        </p:grpSpPr>
        <p:sp>
          <p:nvSpPr>
            <p:cNvPr id="23" name="Freeform 5">
              <a:extLst>
                <a:ext uri="{FF2B5EF4-FFF2-40B4-BE49-F238E27FC236}">
                  <a16:creationId xmlns:a16="http://schemas.microsoft.com/office/drawing/2014/main" id="{F281460B-7E69-44D8-BB55-6C8C9DB2BFA8}"/>
                </a:ext>
              </a:extLst>
            </p:cNvPr>
            <p:cNvSpPr>
              <a:spLocks/>
            </p:cNvSpPr>
            <p:nvPr/>
          </p:nvSpPr>
          <p:spPr bwMode="auto">
            <a:xfrm>
              <a:off x="-3499318" y="286404"/>
              <a:ext cx="1646238" cy="2689225"/>
            </a:xfrm>
            <a:custGeom>
              <a:avLst/>
              <a:gdLst>
                <a:gd name="T0" fmla="*/ 0 w 686"/>
                <a:gd name="T1" fmla="*/ 78 h 1123"/>
                <a:gd name="T2" fmla="*/ 77 w 686"/>
                <a:gd name="T3" fmla="*/ 0 h 1123"/>
                <a:gd name="T4" fmla="*/ 609 w 686"/>
                <a:gd name="T5" fmla="*/ 0 h 1123"/>
                <a:gd name="T6" fmla="*/ 686 w 686"/>
                <a:gd name="T7" fmla="*/ 78 h 1123"/>
                <a:gd name="T8" fmla="*/ 686 w 686"/>
                <a:gd name="T9" fmla="*/ 1045 h 1123"/>
                <a:gd name="T10" fmla="*/ 609 w 686"/>
                <a:gd name="T11" fmla="*/ 1123 h 1123"/>
                <a:gd name="T12" fmla="*/ 77 w 686"/>
                <a:gd name="T13" fmla="*/ 1123 h 1123"/>
                <a:gd name="T14" fmla="*/ 0 w 686"/>
                <a:gd name="T15" fmla="*/ 1045 h 1123"/>
                <a:gd name="T16" fmla="*/ 0 w 686"/>
                <a:gd name="T17" fmla="*/ 78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1123">
                  <a:moveTo>
                    <a:pt x="0" y="78"/>
                  </a:moveTo>
                  <a:cubicBezTo>
                    <a:pt x="0" y="35"/>
                    <a:pt x="34" y="0"/>
                    <a:pt x="77" y="0"/>
                  </a:cubicBezTo>
                  <a:cubicBezTo>
                    <a:pt x="609" y="0"/>
                    <a:pt x="609" y="0"/>
                    <a:pt x="609" y="0"/>
                  </a:cubicBezTo>
                  <a:cubicBezTo>
                    <a:pt x="651" y="0"/>
                    <a:pt x="686" y="35"/>
                    <a:pt x="686" y="78"/>
                  </a:cubicBezTo>
                  <a:cubicBezTo>
                    <a:pt x="686" y="1045"/>
                    <a:pt x="686" y="1045"/>
                    <a:pt x="686" y="1045"/>
                  </a:cubicBezTo>
                  <a:cubicBezTo>
                    <a:pt x="686" y="1088"/>
                    <a:pt x="651" y="1123"/>
                    <a:pt x="609" y="1123"/>
                  </a:cubicBezTo>
                  <a:cubicBezTo>
                    <a:pt x="77" y="1123"/>
                    <a:pt x="77" y="1123"/>
                    <a:pt x="77" y="1123"/>
                  </a:cubicBezTo>
                  <a:cubicBezTo>
                    <a:pt x="34" y="1123"/>
                    <a:pt x="0" y="1088"/>
                    <a:pt x="0" y="1045"/>
                  </a:cubicBezTo>
                  <a:lnTo>
                    <a:pt x="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sp>
          <p:nvSpPr>
            <p:cNvPr id="24" name="Freeform 6">
              <a:extLst>
                <a:ext uri="{FF2B5EF4-FFF2-40B4-BE49-F238E27FC236}">
                  <a16:creationId xmlns:a16="http://schemas.microsoft.com/office/drawing/2014/main" id="{81AB2F52-F65D-4BD3-BB7A-A419AFED0400}"/>
                </a:ext>
              </a:extLst>
            </p:cNvPr>
            <p:cNvSpPr>
              <a:spLocks noEditPoints="1"/>
            </p:cNvSpPr>
            <p:nvPr/>
          </p:nvSpPr>
          <p:spPr bwMode="auto">
            <a:xfrm>
              <a:off x="-3513606" y="270529"/>
              <a:ext cx="1671638" cy="2717801"/>
            </a:xfrm>
            <a:custGeom>
              <a:avLst/>
              <a:gdLst>
                <a:gd name="T0" fmla="*/ 658 w 697"/>
                <a:gd name="T1" fmla="*/ 79 h 1134"/>
                <a:gd name="T2" fmla="*/ 658 w 697"/>
                <a:gd name="T3" fmla="*/ 200 h 1134"/>
                <a:gd name="T4" fmla="*/ 40 w 697"/>
                <a:gd name="T5" fmla="*/ 200 h 1134"/>
                <a:gd name="T6" fmla="*/ 40 w 697"/>
                <a:gd name="T7" fmla="*/ 79 h 1134"/>
                <a:gd name="T8" fmla="*/ 79 w 697"/>
                <a:gd name="T9" fmla="*/ 40 h 1134"/>
                <a:gd name="T10" fmla="*/ 619 w 697"/>
                <a:gd name="T11" fmla="*/ 40 h 1134"/>
                <a:gd name="T12" fmla="*/ 658 w 697"/>
                <a:gd name="T13" fmla="*/ 79 h 1134"/>
                <a:gd name="T14" fmla="*/ 40 w 697"/>
                <a:gd name="T15" fmla="*/ 1056 h 1134"/>
                <a:gd name="T16" fmla="*/ 79 w 697"/>
                <a:gd name="T17" fmla="*/ 1095 h 1134"/>
                <a:gd name="T18" fmla="*/ 619 w 697"/>
                <a:gd name="T19" fmla="*/ 1095 h 1134"/>
                <a:gd name="T20" fmla="*/ 658 w 697"/>
                <a:gd name="T21" fmla="*/ 1056 h 1134"/>
                <a:gd name="T22" fmla="*/ 658 w 697"/>
                <a:gd name="T23" fmla="*/ 935 h 1134"/>
                <a:gd name="T24" fmla="*/ 40 w 697"/>
                <a:gd name="T25" fmla="*/ 935 h 1134"/>
                <a:gd name="T26" fmla="*/ 40 w 697"/>
                <a:gd name="T27" fmla="*/ 1056 h 1134"/>
                <a:gd name="T28" fmla="*/ 40 w 697"/>
                <a:gd name="T29" fmla="*/ 918 h 1134"/>
                <a:gd name="T30" fmla="*/ 658 w 697"/>
                <a:gd name="T31" fmla="*/ 918 h 1134"/>
                <a:gd name="T32" fmla="*/ 658 w 697"/>
                <a:gd name="T33" fmla="*/ 217 h 1134"/>
                <a:gd name="T34" fmla="*/ 40 w 697"/>
                <a:gd name="T35" fmla="*/ 217 h 1134"/>
                <a:gd name="T36" fmla="*/ 40 w 697"/>
                <a:gd name="T37" fmla="*/ 918 h 1134"/>
                <a:gd name="T38" fmla="*/ 697 w 697"/>
                <a:gd name="T39" fmla="*/ 79 h 1134"/>
                <a:gd name="T40" fmla="*/ 697 w 697"/>
                <a:gd name="T41" fmla="*/ 1056 h 1134"/>
                <a:gd name="T42" fmla="*/ 619 w 697"/>
                <a:gd name="T43" fmla="*/ 1134 h 1134"/>
                <a:gd name="T44" fmla="*/ 79 w 697"/>
                <a:gd name="T45" fmla="*/ 1134 h 1134"/>
                <a:gd name="T46" fmla="*/ 0 w 697"/>
                <a:gd name="T47" fmla="*/ 1056 h 1134"/>
                <a:gd name="T48" fmla="*/ 0 w 697"/>
                <a:gd name="T49" fmla="*/ 79 h 1134"/>
                <a:gd name="T50" fmla="*/ 79 w 697"/>
                <a:gd name="T51" fmla="*/ 0 h 1134"/>
                <a:gd name="T52" fmla="*/ 619 w 697"/>
                <a:gd name="T53" fmla="*/ 0 h 1134"/>
                <a:gd name="T54" fmla="*/ 697 w 697"/>
                <a:gd name="T55" fmla="*/ 79 h 1134"/>
                <a:gd name="T56" fmla="*/ 675 w 697"/>
                <a:gd name="T57" fmla="*/ 79 h 1134"/>
                <a:gd name="T58" fmla="*/ 619 w 697"/>
                <a:gd name="T59" fmla="*/ 23 h 1134"/>
                <a:gd name="T60" fmla="*/ 79 w 697"/>
                <a:gd name="T61" fmla="*/ 23 h 1134"/>
                <a:gd name="T62" fmla="*/ 23 w 697"/>
                <a:gd name="T63" fmla="*/ 79 h 1134"/>
                <a:gd name="T64" fmla="*/ 23 w 697"/>
                <a:gd name="T65" fmla="*/ 1056 h 1134"/>
                <a:gd name="T66" fmla="*/ 79 w 697"/>
                <a:gd name="T67" fmla="*/ 1112 h 1134"/>
                <a:gd name="T68" fmla="*/ 619 w 697"/>
                <a:gd name="T69" fmla="*/ 1112 h 1134"/>
                <a:gd name="T70" fmla="*/ 675 w 697"/>
                <a:gd name="T71" fmla="*/ 1056 h 1134"/>
                <a:gd name="T72" fmla="*/ 675 w 697"/>
                <a:gd name="T73" fmla="*/ 7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7" h="1134">
                  <a:moveTo>
                    <a:pt x="658" y="79"/>
                  </a:moveTo>
                  <a:cubicBezTo>
                    <a:pt x="658" y="200"/>
                    <a:pt x="658" y="200"/>
                    <a:pt x="658" y="200"/>
                  </a:cubicBezTo>
                  <a:cubicBezTo>
                    <a:pt x="40" y="200"/>
                    <a:pt x="40" y="200"/>
                    <a:pt x="40" y="200"/>
                  </a:cubicBezTo>
                  <a:cubicBezTo>
                    <a:pt x="40" y="79"/>
                    <a:pt x="40" y="79"/>
                    <a:pt x="40" y="79"/>
                  </a:cubicBezTo>
                  <a:cubicBezTo>
                    <a:pt x="40" y="57"/>
                    <a:pt x="57" y="40"/>
                    <a:pt x="79" y="40"/>
                  </a:cubicBezTo>
                  <a:cubicBezTo>
                    <a:pt x="619" y="40"/>
                    <a:pt x="619" y="40"/>
                    <a:pt x="619" y="40"/>
                  </a:cubicBezTo>
                  <a:cubicBezTo>
                    <a:pt x="641" y="40"/>
                    <a:pt x="658" y="57"/>
                    <a:pt x="658" y="79"/>
                  </a:cubicBezTo>
                  <a:close/>
                  <a:moveTo>
                    <a:pt x="40" y="1056"/>
                  </a:moveTo>
                  <a:cubicBezTo>
                    <a:pt x="40" y="1078"/>
                    <a:pt x="57" y="1095"/>
                    <a:pt x="79" y="1095"/>
                  </a:cubicBezTo>
                  <a:cubicBezTo>
                    <a:pt x="619" y="1095"/>
                    <a:pt x="619" y="1095"/>
                    <a:pt x="619" y="1095"/>
                  </a:cubicBezTo>
                  <a:cubicBezTo>
                    <a:pt x="641" y="1095"/>
                    <a:pt x="658" y="1078"/>
                    <a:pt x="658" y="1056"/>
                  </a:cubicBezTo>
                  <a:cubicBezTo>
                    <a:pt x="658" y="935"/>
                    <a:pt x="658" y="935"/>
                    <a:pt x="658" y="935"/>
                  </a:cubicBezTo>
                  <a:cubicBezTo>
                    <a:pt x="40" y="935"/>
                    <a:pt x="40" y="935"/>
                    <a:pt x="40" y="935"/>
                  </a:cubicBezTo>
                  <a:lnTo>
                    <a:pt x="40" y="1056"/>
                  </a:lnTo>
                  <a:close/>
                  <a:moveTo>
                    <a:pt x="40" y="918"/>
                  </a:moveTo>
                  <a:cubicBezTo>
                    <a:pt x="658" y="918"/>
                    <a:pt x="658" y="918"/>
                    <a:pt x="658" y="918"/>
                  </a:cubicBezTo>
                  <a:cubicBezTo>
                    <a:pt x="658" y="217"/>
                    <a:pt x="658" y="217"/>
                    <a:pt x="658" y="217"/>
                  </a:cubicBezTo>
                  <a:cubicBezTo>
                    <a:pt x="40" y="217"/>
                    <a:pt x="40" y="217"/>
                    <a:pt x="40" y="217"/>
                  </a:cubicBezTo>
                  <a:lnTo>
                    <a:pt x="40" y="918"/>
                  </a:lnTo>
                  <a:close/>
                  <a:moveTo>
                    <a:pt x="697" y="79"/>
                  </a:moveTo>
                  <a:cubicBezTo>
                    <a:pt x="697" y="1056"/>
                    <a:pt x="697" y="1056"/>
                    <a:pt x="697" y="1056"/>
                  </a:cubicBezTo>
                  <a:cubicBezTo>
                    <a:pt x="697" y="1099"/>
                    <a:pt x="662" y="1134"/>
                    <a:pt x="619" y="1134"/>
                  </a:cubicBezTo>
                  <a:cubicBezTo>
                    <a:pt x="79" y="1134"/>
                    <a:pt x="79" y="1134"/>
                    <a:pt x="79" y="1134"/>
                  </a:cubicBezTo>
                  <a:cubicBezTo>
                    <a:pt x="36" y="1134"/>
                    <a:pt x="0" y="1099"/>
                    <a:pt x="0" y="1056"/>
                  </a:cubicBezTo>
                  <a:cubicBezTo>
                    <a:pt x="0" y="79"/>
                    <a:pt x="0" y="79"/>
                    <a:pt x="0" y="79"/>
                  </a:cubicBezTo>
                  <a:cubicBezTo>
                    <a:pt x="0" y="36"/>
                    <a:pt x="36" y="0"/>
                    <a:pt x="79" y="0"/>
                  </a:cubicBezTo>
                  <a:cubicBezTo>
                    <a:pt x="619" y="0"/>
                    <a:pt x="619" y="0"/>
                    <a:pt x="619" y="0"/>
                  </a:cubicBezTo>
                  <a:cubicBezTo>
                    <a:pt x="662" y="0"/>
                    <a:pt x="697" y="36"/>
                    <a:pt x="697" y="79"/>
                  </a:cubicBezTo>
                  <a:close/>
                  <a:moveTo>
                    <a:pt x="675" y="79"/>
                  </a:moveTo>
                  <a:cubicBezTo>
                    <a:pt x="675" y="48"/>
                    <a:pt x="650" y="23"/>
                    <a:pt x="619" y="23"/>
                  </a:cubicBezTo>
                  <a:cubicBezTo>
                    <a:pt x="79" y="23"/>
                    <a:pt x="79" y="23"/>
                    <a:pt x="79" y="23"/>
                  </a:cubicBezTo>
                  <a:cubicBezTo>
                    <a:pt x="48" y="23"/>
                    <a:pt x="23" y="48"/>
                    <a:pt x="23" y="79"/>
                  </a:cubicBezTo>
                  <a:cubicBezTo>
                    <a:pt x="23" y="1056"/>
                    <a:pt x="23" y="1056"/>
                    <a:pt x="23" y="1056"/>
                  </a:cubicBezTo>
                  <a:cubicBezTo>
                    <a:pt x="23" y="1087"/>
                    <a:pt x="48" y="1112"/>
                    <a:pt x="79" y="1112"/>
                  </a:cubicBezTo>
                  <a:cubicBezTo>
                    <a:pt x="619" y="1112"/>
                    <a:pt x="619" y="1112"/>
                    <a:pt x="619" y="1112"/>
                  </a:cubicBezTo>
                  <a:cubicBezTo>
                    <a:pt x="650" y="1112"/>
                    <a:pt x="675" y="1087"/>
                    <a:pt x="675" y="1056"/>
                  </a:cubicBezTo>
                  <a:lnTo>
                    <a:pt x="675" y="7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sp>
          <p:nvSpPr>
            <p:cNvPr id="25" name="Freeform 7">
              <a:extLst>
                <a:ext uri="{FF2B5EF4-FFF2-40B4-BE49-F238E27FC236}">
                  <a16:creationId xmlns:a16="http://schemas.microsoft.com/office/drawing/2014/main" id="{5A87BDF5-C497-4CA6-95D4-0739FCDDD646}"/>
                </a:ext>
              </a:extLst>
            </p:cNvPr>
            <p:cNvSpPr>
              <a:spLocks noEditPoints="1"/>
            </p:cNvSpPr>
            <p:nvPr/>
          </p:nvSpPr>
          <p:spPr bwMode="auto">
            <a:xfrm>
              <a:off x="-3289768" y="441979"/>
              <a:ext cx="1236663" cy="2378075"/>
            </a:xfrm>
            <a:custGeom>
              <a:avLst/>
              <a:gdLst>
                <a:gd name="T0" fmla="*/ 505 w 516"/>
                <a:gd name="T1" fmla="*/ 950 h 993"/>
                <a:gd name="T2" fmla="*/ 516 w 516"/>
                <a:gd name="T3" fmla="*/ 991 h 993"/>
                <a:gd name="T4" fmla="*/ 516 w 516"/>
                <a:gd name="T5" fmla="*/ 913 h 993"/>
                <a:gd name="T6" fmla="*/ 398 w 516"/>
                <a:gd name="T7" fmla="*/ 929 h 993"/>
                <a:gd name="T8" fmla="*/ 374 w 516"/>
                <a:gd name="T9" fmla="*/ 896 h 993"/>
                <a:gd name="T10" fmla="*/ 414 w 516"/>
                <a:gd name="T11" fmla="*/ 969 h 993"/>
                <a:gd name="T12" fmla="*/ 374 w 516"/>
                <a:gd name="T13" fmla="*/ 977 h 993"/>
                <a:gd name="T14" fmla="*/ 246 w 516"/>
                <a:gd name="T15" fmla="*/ 897 h 993"/>
                <a:gd name="T16" fmla="*/ 255 w 516"/>
                <a:gd name="T17" fmla="*/ 991 h 993"/>
                <a:gd name="T18" fmla="*/ 306 w 516"/>
                <a:gd name="T19" fmla="*/ 896 h 993"/>
                <a:gd name="T20" fmla="*/ 152 w 516"/>
                <a:gd name="T21" fmla="*/ 993 h 993"/>
                <a:gd name="T22" fmla="*/ 180 w 516"/>
                <a:gd name="T23" fmla="*/ 944 h 993"/>
                <a:gd name="T24" fmla="*/ 180 w 516"/>
                <a:gd name="T25" fmla="*/ 944 h 993"/>
                <a:gd name="T26" fmla="*/ 55 w 516"/>
                <a:gd name="T27" fmla="*/ 991 h 993"/>
                <a:gd name="T28" fmla="*/ 19 w 516"/>
                <a:gd name="T29" fmla="*/ 952 h 993"/>
                <a:gd name="T30" fmla="*/ 41 w 516"/>
                <a:gd name="T31" fmla="*/ 896 h 993"/>
                <a:gd name="T32" fmla="*/ 54 w 516"/>
                <a:gd name="T33" fmla="*/ 945 h 993"/>
                <a:gd name="T34" fmla="*/ 51 w 516"/>
                <a:gd name="T35" fmla="*/ 924 h 993"/>
                <a:gd name="T36" fmla="*/ 38 w 516"/>
                <a:gd name="T37" fmla="*/ 936 h 993"/>
                <a:gd name="T38" fmla="*/ 133 w 516"/>
                <a:gd name="T39" fmla="*/ 288 h 993"/>
                <a:gd name="T40" fmla="*/ 211 w 516"/>
                <a:gd name="T41" fmla="*/ 309 h 993"/>
                <a:gd name="T42" fmla="*/ 236 w 516"/>
                <a:gd name="T43" fmla="*/ 546 h 993"/>
                <a:gd name="T44" fmla="*/ 160 w 516"/>
                <a:gd name="T45" fmla="*/ 515 h 993"/>
                <a:gd name="T46" fmla="*/ 134 w 516"/>
                <a:gd name="T47" fmla="*/ 786 h 993"/>
                <a:gd name="T48" fmla="*/ 211 w 516"/>
                <a:gd name="T49" fmla="*/ 571 h 993"/>
                <a:gd name="T50" fmla="*/ 378 w 516"/>
                <a:gd name="T51" fmla="*/ 330 h 993"/>
                <a:gd name="T52" fmla="*/ 336 w 516"/>
                <a:gd name="T53" fmla="*/ 556 h 993"/>
                <a:gd name="T54" fmla="*/ 408 w 516"/>
                <a:gd name="T55" fmla="*/ 751 h 993"/>
                <a:gd name="T56" fmla="*/ 391 w 516"/>
                <a:gd name="T57" fmla="*/ 779 h 993"/>
                <a:gd name="T58" fmla="*/ 461 w 516"/>
                <a:gd name="T59" fmla="*/ 734 h 993"/>
                <a:gd name="T60" fmla="*/ 374 w 516"/>
                <a:gd name="T61" fmla="*/ 543 h 993"/>
                <a:gd name="T62" fmla="*/ 470 w 516"/>
                <a:gd name="T63" fmla="*/ 412 h 993"/>
                <a:gd name="T64" fmla="*/ 295 w 516"/>
                <a:gd name="T65" fmla="*/ 237 h 993"/>
                <a:gd name="T66" fmla="*/ 260 w 516"/>
                <a:gd name="T67" fmla="*/ 468 h 993"/>
                <a:gd name="T68" fmla="*/ 340 w 516"/>
                <a:gd name="T69" fmla="*/ 657 h 993"/>
                <a:gd name="T70" fmla="*/ 271 w 516"/>
                <a:gd name="T71" fmla="*/ 714 h 993"/>
                <a:gd name="T72" fmla="*/ 289 w 516"/>
                <a:gd name="T73" fmla="*/ 680 h 993"/>
                <a:gd name="T74" fmla="*/ 220 w 516"/>
                <a:gd name="T75" fmla="*/ 484 h 993"/>
                <a:gd name="T76" fmla="*/ 92 w 516"/>
                <a:gd name="T77" fmla="*/ 666 h 993"/>
                <a:gd name="T78" fmla="*/ 15 w 516"/>
                <a:gd name="T79" fmla="*/ 706 h 993"/>
                <a:gd name="T80" fmla="*/ 14 w 516"/>
                <a:gd name="T81" fmla="*/ 215 h 993"/>
                <a:gd name="T82" fmla="*/ 298 w 516"/>
                <a:gd name="T83" fmla="*/ 340 h 993"/>
                <a:gd name="T84" fmla="*/ 92 w 516"/>
                <a:gd name="T85" fmla="*/ 474 h 993"/>
                <a:gd name="T86" fmla="*/ 157 w 516"/>
                <a:gd name="T87" fmla="*/ 0 h 993"/>
                <a:gd name="T88" fmla="*/ 129 w 516"/>
                <a:gd name="T89" fmla="*/ 49 h 993"/>
                <a:gd name="T90" fmla="*/ 129 w 516"/>
                <a:gd name="T91" fmla="*/ 49 h 993"/>
                <a:gd name="T92" fmla="*/ 247 w 516"/>
                <a:gd name="T93" fmla="*/ 1 h 993"/>
                <a:gd name="T94" fmla="*/ 411 w 516"/>
                <a:gd name="T95" fmla="*/ 80 h 993"/>
                <a:gd name="T96" fmla="*/ 348 w 516"/>
                <a:gd name="T97" fmla="*/ 96 h 993"/>
                <a:gd name="T98" fmla="*/ 4 w 516"/>
                <a:gd name="T99" fmla="*/ 96 h 993"/>
                <a:gd name="T100" fmla="*/ 58 w 516"/>
                <a:gd name="T101" fmla="*/ 49 h 993"/>
                <a:gd name="T102" fmla="*/ 73 w 516"/>
                <a:gd name="T103" fmla="*/ 85 h 993"/>
                <a:gd name="T104" fmla="*/ 59 w 516"/>
                <a:gd name="T105" fmla="*/ 96 h 993"/>
                <a:gd name="T106" fmla="*/ 23 w 516"/>
                <a:gd name="T107" fmla="*/ 56 h 993"/>
                <a:gd name="T108" fmla="*/ 54 w 516"/>
                <a:gd name="T109" fmla="*/ 29 h 993"/>
                <a:gd name="T110" fmla="*/ 477 w 516"/>
                <a:gd name="T111" fmla="*/ 81 h 993"/>
                <a:gd name="T112" fmla="*/ 443 w 516"/>
                <a:gd name="T113" fmla="*/ 85 h 993"/>
                <a:gd name="T114" fmla="*/ 464 w 516"/>
                <a:gd name="T115" fmla="*/ 25 h 993"/>
                <a:gd name="T116" fmla="*/ 504 w 516"/>
                <a:gd name="T117" fmla="*/ 8 h 993"/>
                <a:gd name="T118" fmla="*/ 472 w 516"/>
                <a:gd name="T119" fmla="*/ 54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993">
                  <a:moveTo>
                    <a:pt x="473" y="913"/>
                  </a:moveTo>
                  <a:cubicBezTo>
                    <a:pt x="473" y="934"/>
                    <a:pt x="473" y="934"/>
                    <a:pt x="473" y="934"/>
                  </a:cubicBezTo>
                  <a:cubicBezTo>
                    <a:pt x="505" y="934"/>
                    <a:pt x="505" y="934"/>
                    <a:pt x="505" y="934"/>
                  </a:cubicBezTo>
                  <a:cubicBezTo>
                    <a:pt x="505" y="950"/>
                    <a:pt x="505" y="950"/>
                    <a:pt x="505" y="950"/>
                  </a:cubicBezTo>
                  <a:cubicBezTo>
                    <a:pt x="473" y="950"/>
                    <a:pt x="473" y="950"/>
                    <a:pt x="473" y="950"/>
                  </a:cubicBezTo>
                  <a:cubicBezTo>
                    <a:pt x="473" y="975"/>
                    <a:pt x="473" y="975"/>
                    <a:pt x="473" y="975"/>
                  </a:cubicBezTo>
                  <a:cubicBezTo>
                    <a:pt x="516" y="975"/>
                    <a:pt x="516" y="975"/>
                    <a:pt x="516" y="975"/>
                  </a:cubicBezTo>
                  <a:cubicBezTo>
                    <a:pt x="516" y="991"/>
                    <a:pt x="516" y="991"/>
                    <a:pt x="516" y="991"/>
                  </a:cubicBezTo>
                  <a:cubicBezTo>
                    <a:pt x="454" y="991"/>
                    <a:pt x="454" y="991"/>
                    <a:pt x="454" y="991"/>
                  </a:cubicBezTo>
                  <a:cubicBezTo>
                    <a:pt x="454" y="896"/>
                    <a:pt x="454" y="896"/>
                    <a:pt x="454" y="896"/>
                  </a:cubicBezTo>
                  <a:cubicBezTo>
                    <a:pt x="516" y="896"/>
                    <a:pt x="516" y="896"/>
                    <a:pt x="516" y="896"/>
                  </a:cubicBezTo>
                  <a:cubicBezTo>
                    <a:pt x="516" y="913"/>
                    <a:pt x="516" y="913"/>
                    <a:pt x="516" y="913"/>
                  </a:cubicBezTo>
                  <a:lnTo>
                    <a:pt x="473" y="913"/>
                  </a:lnTo>
                  <a:close/>
                  <a:moveTo>
                    <a:pt x="374" y="912"/>
                  </a:moveTo>
                  <a:cubicBezTo>
                    <a:pt x="386" y="912"/>
                    <a:pt x="394" y="917"/>
                    <a:pt x="398" y="928"/>
                  </a:cubicBezTo>
                  <a:cubicBezTo>
                    <a:pt x="398" y="929"/>
                    <a:pt x="398" y="929"/>
                    <a:pt x="398" y="929"/>
                  </a:cubicBezTo>
                  <a:cubicBezTo>
                    <a:pt x="414" y="922"/>
                    <a:pt x="414" y="922"/>
                    <a:pt x="414" y="922"/>
                  </a:cubicBezTo>
                  <a:cubicBezTo>
                    <a:pt x="414" y="922"/>
                    <a:pt x="414" y="922"/>
                    <a:pt x="414" y="922"/>
                  </a:cubicBezTo>
                  <a:cubicBezTo>
                    <a:pt x="414" y="922"/>
                    <a:pt x="414" y="922"/>
                    <a:pt x="414" y="922"/>
                  </a:cubicBezTo>
                  <a:cubicBezTo>
                    <a:pt x="408" y="905"/>
                    <a:pt x="394" y="896"/>
                    <a:pt x="374" y="896"/>
                  </a:cubicBezTo>
                  <a:cubicBezTo>
                    <a:pt x="346" y="896"/>
                    <a:pt x="327" y="916"/>
                    <a:pt x="327" y="944"/>
                  </a:cubicBezTo>
                  <a:cubicBezTo>
                    <a:pt x="327" y="973"/>
                    <a:pt x="346" y="993"/>
                    <a:pt x="374" y="993"/>
                  </a:cubicBezTo>
                  <a:cubicBezTo>
                    <a:pt x="392" y="993"/>
                    <a:pt x="406" y="984"/>
                    <a:pt x="414" y="969"/>
                  </a:cubicBezTo>
                  <a:cubicBezTo>
                    <a:pt x="414" y="969"/>
                    <a:pt x="414" y="969"/>
                    <a:pt x="414" y="969"/>
                  </a:cubicBezTo>
                  <a:cubicBezTo>
                    <a:pt x="398" y="962"/>
                    <a:pt x="398" y="962"/>
                    <a:pt x="398" y="962"/>
                  </a:cubicBezTo>
                  <a:cubicBezTo>
                    <a:pt x="398" y="962"/>
                    <a:pt x="398" y="962"/>
                    <a:pt x="398" y="962"/>
                  </a:cubicBezTo>
                  <a:cubicBezTo>
                    <a:pt x="398" y="962"/>
                    <a:pt x="398" y="962"/>
                    <a:pt x="398" y="962"/>
                  </a:cubicBezTo>
                  <a:cubicBezTo>
                    <a:pt x="393" y="972"/>
                    <a:pt x="385" y="977"/>
                    <a:pt x="374" y="977"/>
                  </a:cubicBezTo>
                  <a:cubicBezTo>
                    <a:pt x="357" y="977"/>
                    <a:pt x="347" y="965"/>
                    <a:pt x="347" y="944"/>
                  </a:cubicBezTo>
                  <a:cubicBezTo>
                    <a:pt x="347" y="924"/>
                    <a:pt x="357" y="912"/>
                    <a:pt x="374" y="912"/>
                  </a:cubicBezTo>
                  <a:close/>
                  <a:moveTo>
                    <a:pt x="265" y="935"/>
                  </a:moveTo>
                  <a:cubicBezTo>
                    <a:pt x="246" y="897"/>
                    <a:pt x="246" y="897"/>
                    <a:pt x="246" y="897"/>
                  </a:cubicBezTo>
                  <a:cubicBezTo>
                    <a:pt x="246" y="896"/>
                    <a:pt x="246" y="896"/>
                    <a:pt x="246" y="896"/>
                  </a:cubicBezTo>
                  <a:cubicBezTo>
                    <a:pt x="224" y="896"/>
                    <a:pt x="224" y="896"/>
                    <a:pt x="224" y="896"/>
                  </a:cubicBezTo>
                  <a:cubicBezTo>
                    <a:pt x="255" y="956"/>
                    <a:pt x="255" y="956"/>
                    <a:pt x="255" y="956"/>
                  </a:cubicBezTo>
                  <a:cubicBezTo>
                    <a:pt x="255" y="991"/>
                    <a:pt x="255" y="991"/>
                    <a:pt x="255" y="991"/>
                  </a:cubicBezTo>
                  <a:cubicBezTo>
                    <a:pt x="275" y="991"/>
                    <a:pt x="275" y="991"/>
                    <a:pt x="275" y="991"/>
                  </a:cubicBezTo>
                  <a:cubicBezTo>
                    <a:pt x="275" y="955"/>
                    <a:pt x="275" y="955"/>
                    <a:pt x="275" y="955"/>
                  </a:cubicBezTo>
                  <a:cubicBezTo>
                    <a:pt x="305" y="897"/>
                    <a:pt x="305" y="897"/>
                    <a:pt x="305" y="897"/>
                  </a:cubicBezTo>
                  <a:cubicBezTo>
                    <a:pt x="306" y="896"/>
                    <a:pt x="306" y="896"/>
                    <a:pt x="306" y="896"/>
                  </a:cubicBezTo>
                  <a:cubicBezTo>
                    <a:pt x="284" y="896"/>
                    <a:pt x="284" y="896"/>
                    <a:pt x="284" y="896"/>
                  </a:cubicBezTo>
                  <a:lnTo>
                    <a:pt x="265" y="935"/>
                  </a:lnTo>
                  <a:close/>
                  <a:moveTo>
                    <a:pt x="200" y="944"/>
                  </a:moveTo>
                  <a:cubicBezTo>
                    <a:pt x="200" y="973"/>
                    <a:pt x="180" y="993"/>
                    <a:pt x="152" y="993"/>
                  </a:cubicBezTo>
                  <a:cubicBezTo>
                    <a:pt x="124" y="993"/>
                    <a:pt x="104" y="973"/>
                    <a:pt x="104" y="944"/>
                  </a:cubicBezTo>
                  <a:cubicBezTo>
                    <a:pt x="104" y="916"/>
                    <a:pt x="124" y="896"/>
                    <a:pt x="152" y="896"/>
                  </a:cubicBezTo>
                  <a:cubicBezTo>
                    <a:pt x="180" y="896"/>
                    <a:pt x="200" y="916"/>
                    <a:pt x="200" y="944"/>
                  </a:cubicBezTo>
                  <a:close/>
                  <a:moveTo>
                    <a:pt x="180" y="944"/>
                  </a:moveTo>
                  <a:cubicBezTo>
                    <a:pt x="180" y="924"/>
                    <a:pt x="169" y="912"/>
                    <a:pt x="152" y="912"/>
                  </a:cubicBezTo>
                  <a:cubicBezTo>
                    <a:pt x="135" y="912"/>
                    <a:pt x="124" y="924"/>
                    <a:pt x="124" y="944"/>
                  </a:cubicBezTo>
                  <a:cubicBezTo>
                    <a:pt x="124" y="965"/>
                    <a:pt x="135" y="977"/>
                    <a:pt x="152" y="977"/>
                  </a:cubicBezTo>
                  <a:cubicBezTo>
                    <a:pt x="169" y="977"/>
                    <a:pt x="180" y="965"/>
                    <a:pt x="180" y="944"/>
                  </a:cubicBezTo>
                  <a:close/>
                  <a:moveTo>
                    <a:pt x="74" y="990"/>
                  </a:moveTo>
                  <a:cubicBezTo>
                    <a:pt x="75" y="991"/>
                    <a:pt x="75" y="991"/>
                    <a:pt x="75" y="991"/>
                  </a:cubicBezTo>
                  <a:cubicBezTo>
                    <a:pt x="55" y="991"/>
                    <a:pt x="55" y="991"/>
                    <a:pt x="55" y="991"/>
                  </a:cubicBezTo>
                  <a:cubicBezTo>
                    <a:pt x="55" y="991"/>
                    <a:pt x="55" y="991"/>
                    <a:pt x="55" y="991"/>
                  </a:cubicBezTo>
                  <a:cubicBezTo>
                    <a:pt x="53" y="989"/>
                    <a:pt x="51" y="986"/>
                    <a:pt x="50" y="982"/>
                  </a:cubicBezTo>
                  <a:cubicBezTo>
                    <a:pt x="44" y="961"/>
                    <a:pt x="44" y="961"/>
                    <a:pt x="44" y="961"/>
                  </a:cubicBezTo>
                  <a:cubicBezTo>
                    <a:pt x="42" y="954"/>
                    <a:pt x="40" y="952"/>
                    <a:pt x="33" y="952"/>
                  </a:cubicBezTo>
                  <a:cubicBezTo>
                    <a:pt x="19" y="952"/>
                    <a:pt x="19" y="952"/>
                    <a:pt x="19" y="952"/>
                  </a:cubicBezTo>
                  <a:cubicBezTo>
                    <a:pt x="19" y="991"/>
                    <a:pt x="19" y="991"/>
                    <a:pt x="19" y="991"/>
                  </a:cubicBezTo>
                  <a:cubicBezTo>
                    <a:pt x="0" y="991"/>
                    <a:pt x="0" y="991"/>
                    <a:pt x="0" y="991"/>
                  </a:cubicBezTo>
                  <a:cubicBezTo>
                    <a:pt x="0" y="896"/>
                    <a:pt x="0" y="896"/>
                    <a:pt x="0" y="896"/>
                  </a:cubicBezTo>
                  <a:cubicBezTo>
                    <a:pt x="41" y="896"/>
                    <a:pt x="41" y="896"/>
                    <a:pt x="41" y="896"/>
                  </a:cubicBezTo>
                  <a:cubicBezTo>
                    <a:pt x="58" y="896"/>
                    <a:pt x="70" y="907"/>
                    <a:pt x="70" y="922"/>
                  </a:cubicBezTo>
                  <a:cubicBezTo>
                    <a:pt x="70" y="935"/>
                    <a:pt x="62" y="941"/>
                    <a:pt x="54" y="944"/>
                  </a:cubicBezTo>
                  <a:cubicBezTo>
                    <a:pt x="53" y="944"/>
                    <a:pt x="53" y="944"/>
                    <a:pt x="53" y="944"/>
                  </a:cubicBezTo>
                  <a:cubicBezTo>
                    <a:pt x="54" y="945"/>
                    <a:pt x="54" y="945"/>
                    <a:pt x="54" y="945"/>
                  </a:cubicBezTo>
                  <a:cubicBezTo>
                    <a:pt x="58" y="947"/>
                    <a:pt x="61" y="951"/>
                    <a:pt x="63" y="957"/>
                  </a:cubicBezTo>
                  <a:cubicBezTo>
                    <a:pt x="70" y="981"/>
                    <a:pt x="70" y="981"/>
                    <a:pt x="70" y="981"/>
                  </a:cubicBezTo>
                  <a:cubicBezTo>
                    <a:pt x="71" y="984"/>
                    <a:pt x="72" y="987"/>
                    <a:pt x="74" y="990"/>
                  </a:cubicBezTo>
                  <a:close/>
                  <a:moveTo>
                    <a:pt x="51" y="924"/>
                  </a:moveTo>
                  <a:cubicBezTo>
                    <a:pt x="51" y="917"/>
                    <a:pt x="46" y="912"/>
                    <a:pt x="38" y="912"/>
                  </a:cubicBezTo>
                  <a:cubicBezTo>
                    <a:pt x="19" y="912"/>
                    <a:pt x="19" y="912"/>
                    <a:pt x="19" y="912"/>
                  </a:cubicBezTo>
                  <a:cubicBezTo>
                    <a:pt x="19" y="936"/>
                    <a:pt x="19" y="936"/>
                    <a:pt x="19" y="936"/>
                  </a:cubicBezTo>
                  <a:cubicBezTo>
                    <a:pt x="38" y="936"/>
                    <a:pt x="38" y="936"/>
                    <a:pt x="38" y="936"/>
                  </a:cubicBezTo>
                  <a:cubicBezTo>
                    <a:pt x="46" y="936"/>
                    <a:pt x="51" y="932"/>
                    <a:pt x="51" y="924"/>
                  </a:cubicBezTo>
                  <a:close/>
                  <a:moveTo>
                    <a:pt x="255" y="280"/>
                  </a:moveTo>
                  <a:cubicBezTo>
                    <a:pt x="133" y="280"/>
                    <a:pt x="133" y="280"/>
                    <a:pt x="133" y="280"/>
                  </a:cubicBezTo>
                  <a:cubicBezTo>
                    <a:pt x="133" y="288"/>
                    <a:pt x="133" y="288"/>
                    <a:pt x="133" y="288"/>
                  </a:cubicBezTo>
                  <a:cubicBezTo>
                    <a:pt x="151" y="293"/>
                    <a:pt x="159" y="306"/>
                    <a:pt x="160" y="329"/>
                  </a:cubicBezTo>
                  <a:cubicBezTo>
                    <a:pt x="160" y="331"/>
                    <a:pt x="160" y="385"/>
                    <a:pt x="160" y="449"/>
                  </a:cubicBezTo>
                  <a:cubicBezTo>
                    <a:pt x="185" y="445"/>
                    <a:pt x="203" y="437"/>
                    <a:pt x="211" y="433"/>
                  </a:cubicBezTo>
                  <a:cubicBezTo>
                    <a:pt x="211" y="309"/>
                    <a:pt x="211" y="309"/>
                    <a:pt x="211" y="309"/>
                  </a:cubicBezTo>
                  <a:cubicBezTo>
                    <a:pt x="273" y="309"/>
                    <a:pt x="273" y="309"/>
                    <a:pt x="273" y="309"/>
                  </a:cubicBezTo>
                  <a:cubicBezTo>
                    <a:pt x="269" y="296"/>
                    <a:pt x="259" y="284"/>
                    <a:pt x="255" y="280"/>
                  </a:cubicBezTo>
                  <a:close/>
                  <a:moveTo>
                    <a:pt x="247" y="570"/>
                  </a:moveTo>
                  <a:cubicBezTo>
                    <a:pt x="244" y="562"/>
                    <a:pt x="239" y="551"/>
                    <a:pt x="236" y="546"/>
                  </a:cubicBezTo>
                  <a:cubicBezTo>
                    <a:pt x="230" y="546"/>
                    <a:pt x="222" y="546"/>
                    <a:pt x="216" y="546"/>
                  </a:cubicBezTo>
                  <a:cubicBezTo>
                    <a:pt x="211" y="546"/>
                    <a:pt x="211" y="546"/>
                    <a:pt x="211" y="546"/>
                  </a:cubicBezTo>
                  <a:cubicBezTo>
                    <a:pt x="211" y="506"/>
                    <a:pt x="211" y="506"/>
                    <a:pt x="211" y="506"/>
                  </a:cubicBezTo>
                  <a:cubicBezTo>
                    <a:pt x="200" y="509"/>
                    <a:pt x="172" y="513"/>
                    <a:pt x="160" y="515"/>
                  </a:cubicBezTo>
                  <a:cubicBezTo>
                    <a:pt x="160" y="621"/>
                    <a:pt x="160" y="736"/>
                    <a:pt x="160" y="738"/>
                  </a:cubicBezTo>
                  <a:cubicBezTo>
                    <a:pt x="160" y="738"/>
                    <a:pt x="160" y="738"/>
                    <a:pt x="160" y="738"/>
                  </a:cubicBezTo>
                  <a:cubicBezTo>
                    <a:pt x="159" y="760"/>
                    <a:pt x="150" y="773"/>
                    <a:pt x="134" y="778"/>
                  </a:cubicBezTo>
                  <a:cubicBezTo>
                    <a:pt x="134" y="786"/>
                    <a:pt x="134" y="786"/>
                    <a:pt x="134" y="786"/>
                  </a:cubicBezTo>
                  <a:cubicBezTo>
                    <a:pt x="237" y="786"/>
                    <a:pt x="237" y="786"/>
                    <a:pt x="237" y="786"/>
                  </a:cubicBezTo>
                  <a:cubicBezTo>
                    <a:pt x="237" y="778"/>
                    <a:pt x="237" y="778"/>
                    <a:pt x="237" y="778"/>
                  </a:cubicBezTo>
                  <a:cubicBezTo>
                    <a:pt x="221" y="773"/>
                    <a:pt x="212" y="759"/>
                    <a:pt x="212" y="738"/>
                  </a:cubicBezTo>
                  <a:cubicBezTo>
                    <a:pt x="211" y="571"/>
                    <a:pt x="211" y="571"/>
                    <a:pt x="211" y="571"/>
                  </a:cubicBezTo>
                  <a:cubicBezTo>
                    <a:pt x="216" y="571"/>
                    <a:pt x="216" y="571"/>
                    <a:pt x="216" y="571"/>
                  </a:cubicBezTo>
                  <a:cubicBezTo>
                    <a:pt x="226" y="571"/>
                    <a:pt x="237" y="571"/>
                    <a:pt x="247" y="570"/>
                  </a:cubicBezTo>
                  <a:close/>
                  <a:moveTo>
                    <a:pt x="370" y="325"/>
                  </a:moveTo>
                  <a:cubicBezTo>
                    <a:pt x="372" y="327"/>
                    <a:pt x="376" y="329"/>
                    <a:pt x="378" y="330"/>
                  </a:cubicBezTo>
                  <a:cubicBezTo>
                    <a:pt x="403" y="348"/>
                    <a:pt x="417" y="377"/>
                    <a:pt x="417" y="412"/>
                  </a:cubicBezTo>
                  <a:cubicBezTo>
                    <a:pt x="417" y="442"/>
                    <a:pt x="406" y="502"/>
                    <a:pt x="318" y="532"/>
                  </a:cubicBezTo>
                  <a:cubicBezTo>
                    <a:pt x="323" y="542"/>
                    <a:pt x="327" y="552"/>
                    <a:pt x="330" y="558"/>
                  </a:cubicBezTo>
                  <a:cubicBezTo>
                    <a:pt x="332" y="557"/>
                    <a:pt x="335" y="557"/>
                    <a:pt x="336" y="556"/>
                  </a:cubicBezTo>
                  <a:cubicBezTo>
                    <a:pt x="339" y="556"/>
                    <a:pt x="339" y="556"/>
                    <a:pt x="339" y="556"/>
                  </a:cubicBezTo>
                  <a:cubicBezTo>
                    <a:pt x="341" y="558"/>
                    <a:pt x="341" y="558"/>
                    <a:pt x="341" y="558"/>
                  </a:cubicBezTo>
                  <a:cubicBezTo>
                    <a:pt x="373" y="596"/>
                    <a:pt x="397" y="656"/>
                    <a:pt x="405" y="713"/>
                  </a:cubicBezTo>
                  <a:cubicBezTo>
                    <a:pt x="405" y="713"/>
                    <a:pt x="408" y="741"/>
                    <a:pt x="408" y="751"/>
                  </a:cubicBezTo>
                  <a:cubicBezTo>
                    <a:pt x="408" y="752"/>
                    <a:pt x="408" y="752"/>
                    <a:pt x="408" y="752"/>
                  </a:cubicBezTo>
                  <a:cubicBezTo>
                    <a:pt x="408" y="753"/>
                    <a:pt x="408" y="753"/>
                    <a:pt x="408" y="754"/>
                  </a:cubicBezTo>
                  <a:cubicBezTo>
                    <a:pt x="408" y="755"/>
                    <a:pt x="408" y="755"/>
                    <a:pt x="408" y="755"/>
                  </a:cubicBezTo>
                  <a:cubicBezTo>
                    <a:pt x="408" y="763"/>
                    <a:pt x="405" y="774"/>
                    <a:pt x="391" y="779"/>
                  </a:cubicBezTo>
                  <a:cubicBezTo>
                    <a:pt x="391" y="786"/>
                    <a:pt x="391" y="786"/>
                    <a:pt x="391" y="786"/>
                  </a:cubicBezTo>
                  <a:cubicBezTo>
                    <a:pt x="497" y="786"/>
                    <a:pt x="497" y="786"/>
                    <a:pt x="497" y="786"/>
                  </a:cubicBezTo>
                  <a:cubicBezTo>
                    <a:pt x="497" y="779"/>
                    <a:pt x="497" y="779"/>
                    <a:pt x="497" y="779"/>
                  </a:cubicBezTo>
                  <a:cubicBezTo>
                    <a:pt x="488" y="776"/>
                    <a:pt x="469" y="766"/>
                    <a:pt x="461" y="734"/>
                  </a:cubicBezTo>
                  <a:cubicBezTo>
                    <a:pt x="460" y="729"/>
                    <a:pt x="460" y="729"/>
                    <a:pt x="460" y="729"/>
                  </a:cubicBezTo>
                  <a:cubicBezTo>
                    <a:pt x="454" y="704"/>
                    <a:pt x="450" y="691"/>
                    <a:pt x="446" y="678"/>
                  </a:cubicBezTo>
                  <a:cubicBezTo>
                    <a:pt x="436" y="646"/>
                    <a:pt x="414" y="588"/>
                    <a:pt x="378" y="547"/>
                  </a:cubicBezTo>
                  <a:cubicBezTo>
                    <a:pt x="374" y="543"/>
                    <a:pt x="374" y="543"/>
                    <a:pt x="374" y="543"/>
                  </a:cubicBezTo>
                  <a:cubicBezTo>
                    <a:pt x="379" y="540"/>
                    <a:pt x="379" y="540"/>
                    <a:pt x="379" y="540"/>
                  </a:cubicBezTo>
                  <a:cubicBezTo>
                    <a:pt x="381" y="540"/>
                    <a:pt x="382" y="539"/>
                    <a:pt x="383" y="539"/>
                  </a:cubicBezTo>
                  <a:cubicBezTo>
                    <a:pt x="383" y="539"/>
                    <a:pt x="384" y="538"/>
                    <a:pt x="385" y="538"/>
                  </a:cubicBezTo>
                  <a:cubicBezTo>
                    <a:pt x="440" y="510"/>
                    <a:pt x="470" y="465"/>
                    <a:pt x="470" y="412"/>
                  </a:cubicBezTo>
                  <a:cubicBezTo>
                    <a:pt x="471" y="372"/>
                    <a:pt x="448" y="332"/>
                    <a:pt x="414" y="309"/>
                  </a:cubicBezTo>
                  <a:cubicBezTo>
                    <a:pt x="400" y="299"/>
                    <a:pt x="380" y="289"/>
                    <a:pt x="359" y="285"/>
                  </a:cubicBezTo>
                  <a:cubicBezTo>
                    <a:pt x="366" y="300"/>
                    <a:pt x="369" y="316"/>
                    <a:pt x="370" y="325"/>
                  </a:cubicBezTo>
                  <a:close/>
                  <a:moveTo>
                    <a:pt x="295" y="237"/>
                  </a:moveTo>
                  <a:cubicBezTo>
                    <a:pt x="328" y="259"/>
                    <a:pt x="351" y="300"/>
                    <a:pt x="351" y="339"/>
                  </a:cubicBezTo>
                  <a:cubicBezTo>
                    <a:pt x="351" y="393"/>
                    <a:pt x="321" y="438"/>
                    <a:pt x="266" y="466"/>
                  </a:cubicBezTo>
                  <a:cubicBezTo>
                    <a:pt x="265" y="466"/>
                    <a:pt x="264" y="467"/>
                    <a:pt x="263" y="467"/>
                  </a:cubicBezTo>
                  <a:cubicBezTo>
                    <a:pt x="262" y="467"/>
                    <a:pt x="261" y="468"/>
                    <a:pt x="260" y="468"/>
                  </a:cubicBezTo>
                  <a:cubicBezTo>
                    <a:pt x="255" y="471"/>
                    <a:pt x="255" y="471"/>
                    <a:pt x="255" y="471"/>
                  </a:cubicBezTo>
                  <a:cubicBezTo>
                    <a:pt x="259" y="475"/>
                    <a:pt x="259" y="475"/>
                    <a:pt x="259" y="475"/>
                  </a:cubicBezTo>
                  <a:cubicBezTo>
                    <a:pt x="294" y="516"/>
                    <a:pt x="317" y="574"/>
                    <a:pt x="327" y="605"/>
                  </a:cubicBezTo>
                  <a:cubicBezTo>
                    <a:pt x="331" y="619"/>
                    <a:pt x="334" y="632"/>
                    <a:pt x="340" y="657"/>
                  </a:cubicBezTo>
                  <a:cubicBezTo>
                    <a:pt x="341" y="661"/>
                    <a:pt x="341" y="661"/>
                    <a:pt x="341" y="661"/>
                  </a:cubicBezTo>
                  <a:cubicBezTo>
                    <a:pt x="349" y="694"/>
                    <a:pt x="368" y="704"/>
                    <a:pt x="378" y="707"/>
                  </a:cubicBezTo>
                  <a:cubicBezTo>
                    <a:pt x="378" y="714"/>
                    <a:pt x="378" y="714"/>
                    <a:pt x="378" y="714"/>
                  </a:cubicBezTo>
                  <a:cubicBezTo>
                    <a:pt x="271" y="714"/>
                    <a:pt x="271" y="714"/>
                    <a:pt x="271" y="714"/>
                  </a:cubicBezTo>
                  <a:cubicBezTo>
                    <a:pt x="271" y="706"/>
                    <a:pt x="271" y="706"/>
                    <a:pt x="271" y="706"/>
                  </a:cubicBezTo>
                  <a:cubicBezTo>
                    <a:pt x="286" y="702"/>
                    <a:pt x="288" y="691"/>
                    <a:pt x="289" y="683"/>
                  </a:cubicBezTo>
                  <a:cubicBezTo>
                    <a:pt x="289" y="682"/>
                    <a:pt x="289" y="682"/>
                    <a:pt x="289" y="682"/>
                  </a:cubicBezTo>
                  <a:cubicBezTo>
                    <a:pt x="289" y="681"/>
                    <a:pt x="289" y="681"/>
                    <a:pt x="289" y="680"/>
                  </a:cubicBezTo>
                  <a:cubicBezTo>
                    <a:pt x="289" y="678"/>
                    <a:pt x="289" y="678"/>
                    <a:pt x="289" y="678"/>
                  </a:cubicBezTo>
                  <a:cubicBezTo>
                    <a:pt x="289" y="669"/>
                    <a:pt x="286" y="641"/>
                    <a:pt x="286" y="641"/>
                  </a:cubicBezTo>
                  <a:cubicBezTo>
                    <a:pt x="278" y="583"/>
                    <a:pt x="253" y="524"/>
                    <a:pt x="221" y="486"/>
                  </a:cubicBezTo>
                  <a:cubicBezTo>
                    <a:pt x="220" y="484"/>
                    <a:pt x="220" y="484"/>
                    <a:pt x="220" y="484"/>
                  </a:cubicBezTo>
                  <a:cubicBezTo>
                    <a:pt x="217" y="484"/>
                    <a:pt x="217" y="484"/>
                    <a:pt x="217" y="484"/>
                  </a:cubicBezTo>
                  <a:cubicBezTo>
                    <a:pt x="181" y="494"/>
                    <a:pt x="139" y="499"/>
                    <a:pt x="96" y="499"/>
                  </a:cubicBezTo>
                  <a:cubicBezTo>
                    <a:pt x="92" y="499"/>
                    <a:pt x="92" y="499"/>
                    <a:pt x="92" y="499"/>
                  </a:cubicBezTo>
                  <a:cubicBezTo>
                    <a:pt x="92" y="666"/>
                    <a:pt x="92" y="666"/>
                    <a:pt x="92" y="666"/>
                  </a:cubicBezTo>
                  <a:cubicBezTo>
                    <a:pt x="92" y="687"/>
                    <a:pt x="101" y="701"/>
                    <a:pt x="118" y="706"/>
                  </a:cubicBezTo>
                  <a:cubicBezTo>
                    <a:pt x="118" y="714"/>
                    <a:pt x="118" y="714"/>
                    <a:pt x="118" y="714"/>
                  </a:cubicBezTo>
                  <a:cubicBezTo>
                    <a:pt x="15" y="714"/>
                    <a:pt x="15" y="714"/>
                    <a:pt x="15" y="714"/>
                  </a:cubicBezTo>
                  <a:cubicBezTo>
                    <a:pt x="15" y="706"/>
                    <a:pt x="15" y="706"/>
                    <a:pt x="15" y="706"/>
                  </a:cubicBezTo>
                  <a:cubicBezTo>
                    <a:pt x="31" y="701"/>
                    <a:pt x="39" y="688"/>
                    <a:pt x="40" y="666"/>
                  </a:cubicBezTo>
                  <a:cubicBezTo>
                    <a:pt x="40" y="666"/>
                    <a:pt x="40" y="666"/>
                    <a:pt x="40" y="666"/>
                  </a:cubicBezTo>
                  <a:cubicBezTo>
                    <a:pt x="40" y="662"/>
                    <a:pt x="40" y="262"/>
                    <a:pt x="40" y="257"/>
                  </a:cubicBezTo>
                  <a:cubicBezTo>
                    <a:pt x="40" y="234"/>
                    <a:pt x="32" y="221"/>
                    <a:pt x="14" y="215"/>
                  </a:cubicBezTo>
                  <a:cubicBezTo>
                    <a:pt x="14" y="208"/>
                    <a:pt x="14" y="208"/>
                    <a:pt x="14" y="208"/>
                  </a:cubicBezTo>
                  <a:cubicBezTo>
                    <a:pt x="185" y="208"/>
                    <a:pt x="185" y="208"/>
                    <a:pt x="185" y="208"/>
                  </a:cubicBezTo>
                  <a:cubicBezTo>
                    <a:pt x="236" y="208"/>
                    <a:pt x="268" y="219"/>
                    <a:pt x="295" y="237"/>
                  </a:cubicBezTo>
                  <a:close/>
                  <a:moveTo>
                    <a:pt x="298" y="340"/>
                  </a:moveTo>
                  <a:cubicBezTo>
                    <a:pt x="298" y="305"/>
                    <a:pt x="284" y="276"/>
                    <a:pt x="259" y="258"/>
                  </a:cubicBezTo>
                  <a:cubicBezTo>
                    <a:pt x="239" y="245"/>
                    <a:pt x="215" y="238"/>
                    <a:pt x="183" y="237"/>
                  </a:cubicBezTo>
                  <a:cubicBezTo>
                    <a:pt x="92" y="237"/>
                    <a:pt x="92" y="237"/>
                    <a:pt x="92" y="237"/>
                  </a:cubicBezTo>
                  <a:cubicBezTo>
                    <a:pt x="92" y="474"/>
                    <a:pt x="92" y="474"/>
                    <a:pt x="92" y="474"/>
                  </a:cubicBezTo>
                  <a:cubicBezTo>
                    <a:pt x="97" y="474"/>
                    <a:pt x="97" y="474"/>
                    <a:pt x="97" y="474"/>
                  </a:cubicBezTo>
                  <a:cubicBezTo>
                    <a:pt x="278" y="471"/>
                    <a:pt x="298" y="379"/>
                    <a:pt x="298" y="340"/>
                  </a:cubicBezTo>
                  <a:close/>
                  <a:moveTo>
                    <a:pt x="109" y="49"/>
                  </a:moveTo>
                  <a:cubicBezTo>
                    <a:pt x="109" y="20"/>
                    <a:pt x="129" y="0"/>
                    <a:pt x="157" y="0"/>
                  </a:cubicBezTo>
                  <a:cubicBezTo>
                    <a:pt x="185" y="0"/>
                    <a:pt x="205" y="20"/>
                    <a:pt x="205" y="49"/>
                  </a:cubicBezTo>
                  <a:cubicBezTo>
                    <a:pt x="205" y="77"/>
                    <a:pt x="185" y="97"/>
                    <a:pt x="157" y="97"/>
                  </a:cubicBezTo>
                  <a:cubicBezTo>
                    <a:pt x="129" y="97"/>
                    <a:pt x="109" y="77"/>
                    <a:pt x="109" y="49"/>
                  </a:cubicBezTo>
                  <a:close/>
                  <a:moveTo>
                    <a:pt x="129" y="49"/>
                  </a:moveTo>
                  <a:cubicBezTo>
                    <a:pt x="129" y="69"/>
                    <a:pt x="140" y="81"/>
                    <a:pt x="157" y="81"/>
                  </a:cubicBezTo>
                  <a:cubicBezTo>
                    <a:pt x="175" y="81"/>
                    <a:pt x="185" y="69"/>
                    <a:pt x="185" y="49"/>
                  </a:cubicBezTo>
                  <a:cubicBezTo>
                    <a:pt x="185" y="28"/>
                    <a:pt x="175" y="16"/>
                    <a:pt x="157" y="16"/>
                  </a:cubicBezTo>
                  <a:cubicBezTo>
                    <a:pt x="140" y="16"/>
                    <a:pt x="129" y="28"/>
                    <a:pt x="129" y="49"/>
                  </a:cubicBezTo>
                  <a:close/>
                  <a:moveTo>
                    <a:pt x="310" y="80"/>
                  </a:moveTo>
                  <a:cubicBezTo>
                    <a:pt x="267" y="80"/>
                    <a:pt x="267" y="80"/>
                    <a:pt x="267" y="80"/>
                  </a:cubicBezTo>
                  <a:cubicBezTo>
                    <a:pt x="267" y="1"/>
                    <a:pt x="267" y="1"/>
                    <a:pt x="267" y="1"/>
                  </a:cubicBezTo>
                  <a:cubicBezTo>
                    <a:pt x="247" y="1"/>
                    <a:pt x="247" y="1"/>
                    <a:pt x="247" y="1"/>
                  </a:cubicBezTo>
                  <a:cubicBezTo>
                    <a:pt x="247" y="96"/>
                    <a:pt x="247" y="96"/>
                    <a:pt x="247" y="96"/>
                  </a:cubicBezTo>
                  <a:cubicBezTo>
                    <a:pt x="310" y="96"/>
                    <a:pt x="310" y="96"/>
                    <a:pt x="310" y="96"/>
                  </a:cubicBezTo>
                  <a:lnTo>
                    <a:pt x="310" y="80"/>
                  </a:lnTo>
                  <a:close/>
                  <a:moveTo>
                    <a:pt x="411" y="80"/>
                  </a:moveTo>
                  <a:cubicBezTo>
                    <a:pt x="367" y="80"/>
                    <a:pt x="367" y="80"/>
                    <a:pt x="367" y="80"/>
                  </a:cubicBezTo>
                  <a:cubicBezTo>
                    <a:pt x="367" y="1"/>
                    <a:pt x="367" y="1"/>
                    <a:pt x="367" y="1"/>
                  </a:cubicBezTo>
                  <a:cubicBezTo>
                    <a:pt x="348" y="1"/>
                    <a:pt x="348" y="1"/>
                    <a:pt x="348" y="1"/>
                  </a:cubicBezTo>
                  <a:cubicBezTo>
                    <a:pt x="348" y="96"/>
                    <a:pt x="348" y="96"/>
                    <a:pt x="348" y="96"/>
                  </a:cubicBezTo>
                  <a:cubicBezTo>
                    <a:pt x="411" y="96"/>
                    <a:pt x="411" y="96"/>
                    <a:pt x="411" y="96"/>
                  </a:cubicBezTo>
                  <a:lnTo>
                    <a:pt x="411" y="80"/>
                  </a:lnTo>
                  <a:close/>
                  <a:moveTo>
                    <a:pt x="23" y="96"/>
                  </a:moveTo>
                  <a:cubicBezTo>
                    <a:pt x="4" y="96"/>
                    <a:pt x="4" y="96"/>
                    <a:pt x="4" y="96"/>
                  </a:cubicBezTo>
                  <a:cubicBezTo>
                    <a:pt x="4" y="1"/>
                    <a:pt x="4" y="1"/>
                    <a:pt x="4" y="1"/>
                  </a:cubicBezTo>
                  <a:cubicBezTo>
                    <a:pt x="44" y="1"/>
                    <a:pt x="44" y="1"/>
                    <a:pt x="44" y="1"/>
                  </a:cubicBezTo>
                  <a:cubicBezTo>
                    <a:pt x="62" y="1"/>
                    <a:pt x="74" y="12"/>
                    <a:pt x="74" y="27"/>
                  </a:cubicBezTo>
                  <a:cubicBezTo>
                    <a:pt x="74" y="39"/>
                    <a:pt x="65" y="46"/>
                    <a:pt x="58" y="49"/>
                  </a:cubicBezTo>
                  <a:cubicBezTo>
                    <a:pt x="57" y="49"/>
                    <a:pt x="57" y="49"/>
                    <a:pt x="57" y="49"/>
                  </a:cubicBezTo>
                  <a:cubicBezTo>
                    <a:pt x="58" y="50"/>
                    <a:pt x="58" y="50"/>
                    <a:pt x="58" y="50"/>
                  </a:cubicBezTo>
                  <a:cubicBezTo>
                    <a:pt x="62" y="51"/>
                    <a:pt x="65" y="55"/>
                    <a:pt x="67" y="62"/>
                  </a:cubicBezTo>
                  <a:cubicBezTo>
                    <a:pt x="73" y="85"/>
                    <a:pt x="73" y="85"/>
                    <a:pt x="73" y="85"/>
                  </a:cubicBezTo>
                  <a:cubicBezTo>
                    <a:pt x="74" y="89"/>
                    <a:pt x="76" y="92"/>
                    <a:pt x="77" y="94"/>
                  </a:cubicBezTo>
                  <a:cubicBezTo>
                    <a:pt x="78" y="96"/>
                    <a:pt x="78" y="96"/>
                    <a:pt x="78" y="96"/>
                  </a:cubicBezTo>
                  <a:cubicBezTo>
                    <a:pt x="59" y="96"/>
                    <a:pt x="59" y="96"/>
                    <a:pt x="59" y="96"/>
                  </a:cubicBezTo>
                  <a:cubicBezTo>
                    <a:pt x="59" y="96"/>
                    <a:pt x="59" y="96"/>
                    <a:pt x="59" y="96"/>
                  </a:cubicBezTo>
                  <a:cubicBezTo>
                    <a:pt x="57" y="94"/>
                    <a:pt x="55" y="90"/>
                    <a:pt x="54" y="87"/>
                  </a:cubicBezTo>
                  <a:cubicBezTo>
                    <a:pt x="48" y="65"/>
                    <a:pt x="48" y="65"/>
                    <a:pt x="48" y="65"/>
                  </a:cubicBezTo>
                  <a:cubicBezTo>
                    <a:pt x="46" y="59"/>
                    <a:pt x="44" y="56"/>
                    <a:pt x="36" y="56"/>
                  </a:cubicBezTo>
                  <a:cubicBezTo>
                    <a:pt x="23" y="56"/>
                    <a:pt x="23" y="56"/>
                    <a:pt x="23" y="56"/>
                  </a:cubicBezTo>
                  <a:lnTo>
                    <a:pt x="23" y="96"/>
                  </a:lnTo>
                  <a:close/>
                  <a:moveTo>
                    <a:pt x="23" y="40"/>
                  </a:moveTo>
                  <a:cubicBezTo>
                    <a:pt x="41" y="40"/>
                    <a:pt x="41" y="40"/>
                    <a:pt x="41" y="40"/>
                  </a:cubicBezTo>
                  <a:cubicBezTo>
                    <a:pt x="50" y="40"/>
                    <a:pt x="54" y="36"/>
                    <a:pt x="54" y="29"/>
                  </a:cubicBezTo>
                  <a:cubicBezTo>
                    <a:pt x="54" y="21"/>
                    <a:pt x="50" y="17"/>
                    <a:pt x="41" y="17"/>
                  </a:cubicBezTo>
                  <a:cubicBezTo>
                    <a:pt x="23" y="17"/>
                    <a:pt x="23" y="17"/>
                    <a:pt x="23" y="17"/>
                  </a:cubicBezTo>
                  <a:lnTo>
                    <a:pt x="23" y="40"/>
                  </a:lnTo>
                  <a:close/>
                  <a:moveTo>
                    <a:pt x="477" y="81"/>
                  </a:moveTo>
                  <a:cubicBezTo>
                    <a:pt x="467" y="82"/>
                    <a:pt x="457" y="77"/>
                    <a:pt x="449" y="66"/>
                  </a:cubicBezTo>
                  <a:cubicBezTo>
                    <a:pt x="448" y="66"/>
                    <a:pt x="448" y="66"/>
                    <a:pt x="448" y="66"/>
                  </a:cubicBezTo>
                  <a:cubicBezTo>
                    <a:pt x="443" y="85"/>
                    <a:pt x="443" y="85"/>
                    <a:pt x="443" y="85"/>
                  </a:cubicBezTo>
                  <a:cubicBezTo>
                    <a:pt x="443" y="85"/>
                    <a:pt x="443" y="85"/>
                    <a:pt x="443" y="85"/>
                  </a:cubicBezTo>
                  <a:cubicBezTo>
                    <a:pt x="449" y="93"/>
                    <a:pt x="462" y="97"/>
                    <a:pt x="475" y="97"/>
                  </a:cubicBezTo>
                  <a:cubicBezTo>
                    <a:pt x="495" y="97"/>
                    <a:pt x="509" y="85"/>
                    <a:pt x="509" y="68"/>
                  </a:cubicBezTo>
                  <a:cubicBezTo>
                    <a:pt x="509" y="58"/>
                    <a:pt x="506" y="47"/>
                    <a:pt x="484" y="40"/>
                  </a:cubicBezTo>
                  <a:cubicBezTo>
                    <a:pt x="467" y="35"/>
                    <a:pt x="464" y="31"/>
                    <a:pt x="464" y="25"/>
                  </a:cubicBezTo>
                  <a:cubicBezTo>
                    <a:pt x="464" y="18"/>
                    <a:pt x="470" y="15"/>
                    <a:pt x="477" y="15"/>
                  </a:cubicBezTo>
                  <a:cubicBezTo>
                    <a:pt x="484" y="15"/>
                    <a:pt x="491" y="18"/>
                    <a:pt x="498" y="24"/>
                  </a:cubicBezTo>
                  <a:cubicBezTo>
                    <a:pt x="499" y="24"/>
                    <a:pt x="499" y="24"/>
                    <a:pt x="499" y="24"/>
                  </a:cubicBezTo>
                  <a:cubicBezTo>
                    <a:pt x="504" y="8"/>
                    <a:pt x="504" y="8"/>
                    <a:pt x="504" y="8"/>
                  </a:cubicBezTo>
                  <a:cubicBezTo>
                    <a:pt x="504" y="7"/>
                    <a:pt x="504" y="7"/>
                    <a:pt x="504" y="7"/>
                  </a:cubicBezTo>
                  <a:cubicBezTo>
                    <a:pt x="496" y="2"/>
                    <a:pt x="487" y="0"/>
                    <a:pt x="477" y="0"/>
                  </a:cubicBezTo>
                  <a:cubicBezTo>
                    <a:pt x="457" y="0"/>
                    <a:pt x="445" y="10"/>
                    <a:pt x="445" y="26"/>
                  </a:cubicBezTo>
                  <a:cubicBezTo>
                    <a:pt x="445" y="39"/>
                    <a:pt x="454" y="48"/>
                    <a:pt x="472" y="54"/>
                  </a:cubicBezTo>
                  <a:cubicBezTo>
                    <a:pt x="477" y="55"/>
                    <a:pt x="481" y="57"/>
                    <a:pt x="484" y="59"/>
                  </a:cubicBezTo>
                  <a:cubicBezTo>
                    <a:pt x="487" y="61"/>
                    <a:pt x="489" y="65"/>
                    <a:pt x="489" y="69"/>
                  </a:cubicBezTo>
                  <a:cubicBezTo>
                    <a:pt x="489" y="76"/>
                    <a:pt x="484" y="81"/>
                    <a:pt x="477"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grpSp>
      <p:sp>
        <p:nvSpPr>
          <p:cNvPr id="2" name="Title 1">
            <a:extLst>
              <a:ext uri="{FF2B5EF4-FFF2-40B4-BE49-F238E27FC236}">
                <a16:creationId xmlns:a16="http://schemas.microsoft.com/office/drawing/2014/main" id="{D8B54AAA-F1D9-4A85-AC8E-352383D3C7D7}"/>
              </a:ext>
            </a:extLst>
          </p:cNvPr>
          <p:cNvSpPr>
            <a:spLocks noGrp="1"/>
          </p:cNvSpPr>
          <p:nvPr>
            <p:ph type="title"/>
          </p:nvPr>
        </p:nvSpPr>
        <p:spPr/>
        <p:txBody>
          <a:bodyPr/>
          <a:lstStyle/>
          <a:p>
            <a:r>
              <a:rPr lang="en-US"/>
              <a:t>Click to edit Master title style</a:t>
            </a:r>
            <a:endParaRPr lang="en-GB"/>
          </a:p>
        </p:txBody>
      </p:sp>
      <p:sp>
        <p:nvSpPr>
          <p:cNvPr id="31" name="Freeform: Shape 30">
            <a:extLst>
              <a:ext uri="{FF2B5EF4-FFF2-40B4-BE49-F238E27FC236}">
                <a16:creationId xmlns:a16="http://schemas.microsoft.com/office/drawing/2014/main" id="{7C267E6C-B29A-4F85-8B71-87E6D43F7FC8}"/>
              </a:ext>
            </a:extLst>
          </p:cNvPr>
          <p:cNvSpPr/>
          <p:nvPr userDrawn="1"/>
        </p:nvSpPr>
        <p:spPr>
          <a:xfrm>
            <a:off x="324506" y="4694634"/>
            <a:ext cx="46372" cy="290116"/>
          </a:xfrm>
          <a:custGeom>
            <a:avLst/>
            <a:gdLst>
              <a:gd name="connsiteX0" fmla="*/ 0 w 0"/>
              <a:gd name="connsiteY0" fmla="*/ 0 h 146050"/>
              <a:gd name="connsiteX1" fmla="*/ 0 w 0"/>
              <a:gd name="connsiteY1" fmla="*/ 146050 h 146050"/>
            </a:gdLst>
            <a:ahLst/>
            <a:cxnLst>
              <a:cxn ang="0">
                <a:pos x="connsiteX0" y="connsiteY0"/>
              </a:cxn>
              <a:cxn ang="0">
                <a:pos x="connsiteX1" y="connsiteY1"/>
              </a:cxn>
            </a:cxnLst>
            <a:rect l="l" t="t" r="r" b="b"/>
            <a:pathLst>
              <a:path h="146050">
                <a:moveTo>
                  <a:pt x="0" y="0"/>
                </a:moveTo>
                <a:lnTo>
                  <a:pt x="0" y="146050"/>
                </a:lnTo>
              </a:path>
            </a:pathLst>
          </a:cu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latin typeface="RR Pioneer Light Condensed" panose="020B0306050201060103" pitchFamily="34" charset="0"/>
            </a:endParaRPr>
          </a:p>
        </p:txBody>
      </p:sp>
      <p:sp>
        <p:nvSpPr>
          <p:cNvPr id="32" name="Title 1">
            <a:extLst>
              <a:ext uri="{FF2B5EF4-FFF2-40B4-BE49-F238E27FC236}">
                <a16:creationId xmlns:a16="http://schemas.microsoft.com/office/drawing/2014/main" id="{23E96ED0-87F8-4778-AE7A-E4FEAEB2A7C8}"/>
              </a:ext>
            </a:extLst>
          </p:cNvPr>
          <p:cNvSpPr txBox="1">
            <a:spLocks/>
          </p:cNvSpPr>
          <p:nvPr userDrawn="1"/>
        </p:nvSpPr>
        <p:spPr>
          <a:xfrm>
            <a:off x="369315" y="4694634"/>
            <a:ext cx="2028134" cy="315456"/>
          </a:xfrm>
          <a:prstGeom prst="rect">
            <a:avLst/>
          </a:prstGeom>
        </p:spPr>
        <p:txBody>
          <a:bodyPr lIns="0" tIns="0" rIns="0" bIns="0" anchor="t"/>
          <a:lstStyle>
            <a:lvl1pPr algn="l" defTabSz="685800" rtl="0" eaLnBrk="1" latinLnBrk="0" hangingPunct="1">
              <a:lnSpc>
                <a:spcPct val="90000"/>
              </a:lnSpc>
              <a:spcBef>
                <a:spcPct val="0"/>
              </a:spcBef>
              <a:buNone/>
              <a:defRPr sz="1500" kern="1200">
                <a:solidFill>
                  <a:schemeClr val="tx2"/>
                </a:solidFill>
                <a:latin typeface="Arial" panose="020B0604020202020204" pitchFamily="34" charset="0"/>
                <a:ea typeface="+mj-ea"/>
                <a:cs typeface="Arial" panose="020B0604020202020204" pitchFamily="34" charset="0"/>
              </a:defRPr>
            </a:lvl1pPr>
          </a:lstStyle>
          <a:p>
            <a:pPr algn="l"/>
            <a:r>
              <a:rPr lang="en-GB" sz="750">
                <a:solidFill>
                  <a:schemeClr val="bg2"/>
                </a:solidFill>
                <a:latin typeface="RR Pioneer Light Condensed" panose="020B0306050201060103" pitchFamily="34" charset="0"/>
              </a:rPr>
              <a:t>Private | © 2019 Rolls-Royce </a:t>
            </a:r>
          </a:p>
          <a:p>
            <a:pPr algn="l"/>
            <a:r>
              <a:rPr lang="en-GB" sz="750">
                <a:solidFill>
                  <a:schemeClr val="bg2"/>
                </a:solidFill>
                <a:latin typeface="RR Pioneer Light Condensed" panose="020B0306050201060103" pitchFamily="34" charset="0"/>
              </a:rPr>
              <a:t>Rolls-Royce content only</a:t>
            </a:r>
            <a:br>
              <a:rPr lang="en-GB" sz="750">
                <a:solidFill>
                  <a:schemeClr val="bg2"/>
                </a:solidFill>
                <a:latin typeface="RR Pioneer Light Condensed" panose="020B0306050201060103" pitchFamily="34" charset="0"/>
              </a:rPr>
            </a:br>
            <a:r>
              <a:rPr lang="en-GB" sz="750">
                <a:solidFill>
                  <a:schemeClr val="bg2"/>
                </a:solidFill>
                <a:latin typeface="RR Pioneer Light Condensed" panose="020B0306050201060103" pitchFamily="34" charset="0"/>
              </a:rPr>
              <a:t>Not</a:t>
            </a:r>
            <a:r>
              <a:rPr lang="en-GB" sz="750" baseline="0">
                <a:solidFill>
                  <a:schemeClr val="bg2"/>
                </a:solidFill>
                <a:latin typeface="RR Pioneer Light Condensed" panose="020B0306050201060103" pitchFamily="34" charset="0"/>
              </a:rPr>
              <a:t> subject to </a:t>
            </a:r>
            <a:r>
              <a:rPr lang="en-GB" sz="750">
                <a:solidFill>
                  <a:schemeClr val="bg2"/>
                </a:solidFill>
                <a:latin typeface="RR Pioneer Light Condensed" panose="020B0306050201060103" pitchFamily="34" charset="0"/>
              </a:rPr>
              <a:t>Export Control</a:t>
            </a:r>
          </a:p>
        </p:txBody>
      </p:sp>
      <p:sp>
        <p:nvSpPr>
          <p:cNvPr id="33" name="TextBox 32">
            <a:extLst>
              <a:ext uri="{FF2B5EF4-FFF2-40B4-BE49-F238E27FC236}">
                <a16:creationId xmlns:a16="http://schemas.microsoft.com/office/drawing/2014/main" id="{7CD585C3-C63E-4804-82D7-F1DED83D775C}"/>
              </a:ext>
            </a:extLst>
          </p:cNvPr>
          <p:cNvSpPr txBox="1"/>
          <p:nvPr userDrawn="1"/>
        </p:nvSpPr>
        <p:spPr>
          <a:xfrm>
            <a:off x="172291" y="4787051"/>
            <a:ext cx="133050" cy="115416"/>
          </a:xfrm>
          <a:prstGeom prst="rect">
            <a:avLst/>
          </a:prstGeom>
          <a:noFill/>
        </p:spPr>
        <p:txBody>
          <a:bodyPr wrap="none" lIns="0" tIns="0" rIns="0" bIns="0" rtlCol="0" anchor="ctr">
            <a:spAutoFit/>
          </a:bodyPr>
          <a:lstStyle/>
          <a:p>
            <a:pPr algn="r"/>
            <a:fld id="{938EE30A-55E7-4C21-9C34-9D7D1CFB8C0F}" type="slidenum">
              <a:rPr lang="en-GB" sz="750" b="1" smtClean="0">
                <a:solidFill>
                  <a:schemeClr val="bg2"/>
                </a:solidFill>
              </a:rPr>
              <a:t>‹#›</a:t>
            </a:fld>
            <a:endParaRPr lang="en-GB" sz="750" b="1">
              <a:solidFill>
                <a:schemeClr val="bg2"/>
              </a:solidFill>
            </a:endParaRPr>
          </a:p>
        </p:txBody>
      </p:sp>
      <p:sp>
        <p:nvSpPr>
          <p:cNvPr id="3" name="hcSlideMaster22.RR Agenda 01Header" descr=" ">
            <a:extLst>
              <a:ext uri="{FF2B5EF4-FFF2-40B4-BE49-F238E27FC236}">
                <a16:creationId xmlns:a16="http://schemas.microsoft.com/office/drawing/2014/main" id="{CE6166F8-A9CB-7148-6011-A2A7B7BE644D}"/>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RR Agenda 01Footer" descr=" ">
            <a:extLst>
              <a:ext uri="{FF2B5EF4-FFF2-40B4-BE49-F238E27FC236}">
                <a16:creationId xmlns:a16="http://schemas.microsoft.com/office/drawing/2014/main" id="{1C27FB88-ECE8-4331-07BB-B9D2BFE07BB8}"/>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415658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381">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RR Agenda 02">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FA07C996-D29F-41D5-96DB-11B54413DE3C}"/>
              </a:ext>
            </a:extLst>
          </p:cNvPr>
          <p:cNvSpPr/>
          <p:nvPr userDrawn="1"/>
        </p:nvSpPr>
        <p:spPr>
          <a:xfrm>
            <a:off x="2" y="0"/>
            <a:ext cx="2268538" cy="5143500"/>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80" name="Text Placeholder 58">
            <a:extLst>
              <a:ext uri="{FF2B5EF4-FFF2-40B4-BE49-F238E27FC236}">
                <a16:creationId xmlns:a16="http://schemas.microsoft.com/office/drawing/2014/main" id="{D5CDEF4B-B4BD-47D7-BD9C-1A7616D788A4}"/>
              </a:ext>
            </a:extLst>
          </p:cNvPr>
          <p:cNvSpPr>
            <a:spLocks noGrp="1"/>
          </p:cNvSpPr>
          <p:nvPr>
            <p:ph type="body" sz="quarter" idx="28" hasCustomPrompt="1"/>
          </p:nvPr>
        </p:nvSpPr>
        <p:spPr>
          <a:xfrm>
            <a:off x="3059114" y="3647743"/>
            <a:ext cx="2440935" cy="209550"/>
          </a:xfrm>
        </p:spPr>
        <p:txBody>
          <a:bodyPr/>
          <a:lstStyle>
            <a:lvl1pPr>
              <a:defRPr>
                <a:solidFill>
                  <a:srgbClr val="666666"/>
                </a:solidFill>
                <a:latin typeface="+mj-lt"/>
              </a:defRPr>
            </a:lvl1pPr>
            <a:lvl2pPr marL="0" indent="0">
              <a:buNone/>
              <a:defRPr/>
            </a:lvl2pPr>
          </a:lstStyle>
          <a:p>
            <a:pPr lvl="0"/>
            <a:r>
              <a:rPr lang="en-US"/>
              <a:t>Subject title</a:t>
            </a:r>
          </a:p>
        </p:txBody>
      </p:sp>
      <p:sp>
        <p:nvSpPr>
          <p:cNvPr id="81" name="Text Placeholder 58">
            <a:extLst>
              <a:ext uri="{FF2B5EF4-FFF2-40B4-BE49-F238E27FC236}">
                <a16:creationId xmlns:a16="http://schemas.microsoft.com/office/drawing/2014/main" id="{1816AC26-7AA1-4092-946C-8327BCE0838F}"/>
              </a:ext>
            </a:extLst>
          </p:cNvPr>
          <p:cNvSpPr>
            <a:spLocks noGrp="1"/>
          </p:cNvSpPr>
          <p:nvPr>
            <p:ph type="body" sz="quarter" idx="29" hasCustomPrompt="1"/>
          </p:nvPr>
        </p:nvSpPr>
        <p:spPr>
          <a:xfrm>
            <a:off x="3059114" y="3895225"/>
            <a:ext cx="2440935" cy="209550"/>
          </a:xfrm>
        </p:spPr>
        <p:txBody>
          <a:bodyPr/>
          <a:lstStyle>
            <a:lvl1pPr>
              <a:defRPr>
                <a:solidFill>
                  <a:srgbClr val="666666"/>
                </a:solidFill>
                <a:latin typeface="+mn-lt"/>
              </a:defRPr>
            </a:lvl1pPr>
            <a:lvl2pPr marL="0" indent="0">
              <a:buNone/>
              <a:defRPr/>
            </a:lvl2pPr>
          </a:lstStyle>
          <a:p>
            <a:pPr lvl="0"/>
            <a:r>
              <a:rPr lang="en-US"/>
              <a:t>Presenter name</a:t>
            </a:r>
          </a:p>
        </p:txBody>
      </p:sp>
      <p:sp>
        <p:nvSpPr>
          <p:cNvPr id="2" name="Title 1">
            <a:extLst>
              <a:ext uri="{FF2B5EF4-FFF2-40B4-BE49-F238E27FC236}">
                <a16:creationId xmlns:a16="http://schemas.microsoft.com/office/drawing/2014/main" id="{56E7F022-71E9-4B26-8565-BC60CB2CDB06}"/>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en-GB"/>
          </a:p>
        </p:txBody>
      </p:sp>
      <p:sp>
        <p:nvSpPr>
          <p:cNvPr id="76" name="Text Placeholder 4">
            <a:extLst>
              <a:ext uri="{FF2B5EF4-FFF2-40B4-BE49-F238E27FC236}">
                <a16:creationId xmlns:a16="http://schemas.microsoft.com/office/drawing/2014/main" id="{468ADFC1-3AA9-419C-9FC9-063E7B6D6228}"/>
              </a:ext>
            </a:extLst>
          </p:cNvPr>
          <p:cNvSpPr>
            <a:spLocks noGrp="1"/>
          </p:cNvSpPr>
          <p:nvPr>
            <p:ph type="body" sz="quarter" idx="24" hasCustomPrompt="1"/>
          </p:nvPr>
        </p:nvSpPr>
        <p:spPr>
          <a:xfrm>
            <a:off x="2262897" y="943129"/>
            <a:ext cx="694615" cy="638174"/>
          </a:xfrm>
        </p:spPr>
        <p:txBody>
          <a:bodyPr>
            <a:normAutofit/>
          </a:bodyPr>
          <a:lstStyle>
            <a:lvl1pPr algn="r">
              <a:defRPr sz="3200" kern="3200" spc="300" baseline="0">
                <a:solidFill>
                  <a:srgbClr val="007588"/>
                </a:solidFill>
                <a:latin typeface="RR Pioneer Light Condensed" panose="020B0604020202020204" charset="0"/>
              </a:defRPr>
            </a:lvl1pPr>
          </a:lstStyle>
          <a:p>
            <a:pPr lvl="0"/>
            <a:r>
              <a:rPr lang="en-GB"/>
              <a:t>##</a:t>
            </a:r>
          </a:p>
        </p:txBody>
      </p:sp>
      <p:sp>
        <p:nvSpPr>
          <p:cNvPr id="77" name="Text Placeholder 58">
            <a:extLst>
              <a:ext uri="{FF2B5EF4-FFF2-40B4-BE49-F238E27FC236}">
                <a16:creationId xmlns:a16="http://schemas.microsoft.com/office/drawing/2014/main" id="{C0A71C31-B8CF-4635-B29C-44F6623A6F89}"/>
              </a:ext>
            </a:extLst>
          </p:cNvPr>
          <p:cNvSpPr>
            <a:spLocks noGrp="1"/>
          </p:cNvSpPr>
          <p:nvPr>
            <p:ph type="body" sz="quarter" idx="25" hasCustomPrompt="1"/>
          </p:nvPr>
        </p:nvSpPr>
        <p:spPr>
          <a:xfrm>
            <a:off x="3059114" y="989413"/>
            <a:ext cx="2440935" cy="209550"/>
          </a:xfrm>
        </p:spPr>
        <p:txBody>
          <a:bodyPr/>
          <a:lstStyle>
            <a:lvl1pPr>
              <a:defRPr>
                <a:solidFill>
                  <a:srgbClr val="666666"/>
                </a:solidFill>
                <a:latin typeface="+mj-lt"/>
              </a:defRPr>
            </a:lvl1pPr>
            <a:lvl2pPr marL="0" indent="0">
              <a:buNone/>
              <a:defRPr/>
            </a:lvl2pPr>
          </a:lstStyle>
          <a:p>
            <a:pPr lvl="0"/>
            <a:r>
              <a:rPr lang="en-US"/>
              <a:t>Subject title</a:t>
            </a:r>
          </a:p>
        </p:txBody>
      </p:sp>
      <p:sp>
        <p:nvSpPr>
          <p:cNvPr id="78" name="Text Placeholder 58">
            <a:extLst>
              <a:ext uri="{FF2B5EF4-FFF2-40B4-BE49-F238E27FC236}">
                <a16:creationId xmlns:a16="http://schemas.microsoft.com/office/drawing/2014/main" id="{4057B001-5FF0-4136-BA61-889C879F2B62}"/>
              </a:ext>
            </a:extLst>
          </p:cNvPr>
          <p:cNvSpPr>
            <a:spLocks noGrp="1"/>
          </p:cNvSpPr>
          <p:nvPr>
            <p:ph type="body" sz="quarter" idx="26" hasCustomPrompt="1"/>
          </p:nvPr>
        </p:nvSpPr>
        <p:spPr>
          <a:xfrm>
            <a:off x="3059114" y="1236895"/>
            <a:ext cx="2440935" cy="209550"/>
          </a:xfrm>
        </p:spPr>
        <p:txBody>
          <a:bodyPr/>
          <a:lstStyle>
            <a:lvl1pPr>
              <a:defRPr>
                <a:solidFill>
                  <a:srgbClr val="666666"/>
                </a:solidFill>
                <a:latin typeface="+mn-lt"/>
              </a:defRPr>
            </a:lvl1pPr>
            <a:lvl2pPr marL="0" indent="0">
              <a:buNone/>
              <a:defRPr/>
            </a:lvl2pPr>
          </a:lstStyle>
          <a:p>
            <a:pPr lvl="0"/>
            <a:r>
              <a:rPr lang="en-US"/>
              <a:t>Presenter name</a:t>
            </a:r>
          </a:p>
        </p:txBody>
      </p:sp>
      <p:sp>
        <p:nvSpPr>
          <p:cNvPr id="79" name="Text Placeholder 4">
            <a:extLst>
              <a:ext uri="{FF2B5EF4-FFF2-40B4-BE49-F238E27FC236}">
                <a16:creationId xmlns:a16="http://schemas.microsoft.com/office/drawing/2014/main" id="{2434CEA6-FDAD-4DB5-977B-9AE669920A03}"/>
              </a:ext>
            </a:extLst>
          </p:cNvPr>
          <p:cNvSpPr>
            <a:spLocks noGrp="1"/>
          </p:cNvSpPr>
          <p:nvPr>
            <p:ph type="body" sz="quarter" idx="27" hasCustomPrompt="1"/>
          </p:nvPr>
        </p:nvSpPr>
        <p:spPr>
          <a:xfrm>
            <a:off x="2262897" y="3601459"/>
            <a:ext cx="694615" cy="638174"/>
          </a:xfrm>
        </p:spPr>
        <p:txBody>
          <a:bodyPr>
            <a:normAutofit/>
          </a:bodyPr>
          <a:lstStyle>
            <a:lvl1pPr algn="r">
              <a:defRPr sz="3200">
                <a:solidFill>
                  <a:schemeClr val="accent3"/>
                </a:solidFill>
                <a:latin typeface="RR Pioneer Light Condensed" panose="020B0604020202020204" charset="0"/>
              </a:defRPr>
            </a:lvl1pPr>
          </a:lstStyle>
          <a:p>
            <a:pPr lvl="0"/>
            <a:r>
              <a:rPr lang="en-GB"/>
              <a:t>##</a:t>
            </a:r>
          </a:p>
        </p:txBody>
      </p:sp>
      <p:sp>
        <p:nvSpPr>
          <p:cNvPr id="83" name="Text Placeholder 4">
            <a:extLst>
              <a:ext uri="{FF2B5EF4-FFF2-40B4-BE49-F238E27FC236}">
                <a16:creationId xmlns:a16="http://schemas.microsoft.com/office/drawing/2014/main" id="{946DA7FC-940C-438B-ADC4-E6CFAC19D5B6}"/>
              </a:ext>
            </a:extLst>
          </p:cNvPr>
          <p:cNvSpPr>
            <a:spLocks noGrp="1"/>
          </p:cNvSpPr>
          <p:nvPr>
            <p:ph type="body" sz="quarter" idx="30" hasCustomPrompt="1"/>
          </p:nvPr>
        </p:nvSpPr>
        <p:spPr>
          <a:xfrm>
            <a:off x="2262897" y="1830327"/>
            <a:ext cx="694615" cy="638174"/>
          </a:xfrm>
        </p:spPr>
        <p:txBody>
          <a:bodyPr>
            <a:normAutofit/>
          </a:bodyPr>
          <a:lstStyle>
            <a:lvl1pPr algn="r">
              <a:defRPr sz="3200">
                <a:solidFill>
                  <a:schemeClr val="accent1"/>
                </a:solidFill>
                <a:latin typeface="RR Pioneer Light Condensed" panose="020B0604020202020204" charset="0"/>
              </a:defRPr>
            </a:lvl1pPr>
          </a:lstStyle>
          <a:p>
            <a:pPr lvl="0"/>
            <a:r>
              <a:rPr lang="en-GB"/>
              <a:t>##</a:t>
            </a:r>
          </a:p>
        </p:txBody>
      </p:sp>
      <p:sp>
        <p:nvSpPr>
          <p:cNvPr id="86" name="Text Placeholder 4">
            <a:extLst>
              <a:ext uri="{FF2B5EF4-FFF2-40B4-BE49-F238E27FC236}">
                <a16:creationId xmlns:a16="http://schemas.microsoft.com/office/drawing/2014/main" id="{216AAE63-7156-48D3-86BB-EBA0A6909F28}"/>
              </a:ext>
            </a:extLst>
          </p:cNvPr>
          <p:cNvSpPr>
            <a:spLocks noGrp="1"/>
          </p:cNvSpPr>
          <p:nvPr>
            <p:ph type="body" sz="quarter" idx="33" hasCustomPrompt="1"/>
          </p:nvPr>
        </p:nvSpPr>
        <p:spPr>
          <a:xfrm>
            <a:off x="2262897" y="2717128"/>
            <a:ext cx="694615" cy="638174"/>
          </a:xfrm>
        </p:spPr>
        <p:txBody>
          <a:bodyPr>
            <a:normAutofit/>
          </a:bodyPr>
          <a:lstStyle>
            <a:lvl1pPr algn="r">
              <a:defRPr sz="3200">
                <a:solidFill>
                  <a:schemeClr val="accent4"/>
                </a:solidFill>
                <a:latin typeface="RR Pioneer Light Condensed" panose="020B0604020202020204" charset="0"/>
              </a:defRPr>
            </a:lvl1pPr>
          </a:lstStyle>
          <a:p>
            <a:pPr lvl="0"/>
            <a:r>
              <a:rPr lang="en-GB"/>
              <a:t>##</a:t>
            </a:r>
          </a:p>
        </p:txBody>
      </p:sp>
      <p:sp>
        <p:nvSpPr>
          <p:cNvPr id="87" name="Text Placeholder 58">
            <a:extLst>
              <a:ext uri="{FF2B5EF4-FFF2-40B4-BE49-F238E27FC236}">
                <a16:creationId xmlns:a16="http://schemas.microsoft.com/office/drawing/2014/main" id="{BF6838EC-039F-4D13-B15E-94474EBAAA04}"/>
              </a:ext>
            </a:extLst>
          </p:cNvPr>
          <p:cNvSpPr>
            <a:spLocks noGrp="1"/>
          </p:cNvSpPr>
          <p:nvPr>
            <p:ph type="body" sz="quarter" idx="34" hasCustomPrompt="1"/>
          </p:nvPr>
        </p:nvSpPr>
        <p:spPr>
          <a:xfrm>
            <a:off x="3059114" y="2763412"/>
            <a:ext cx="2440935" cy="209550"/>
          </a:xfrm>
        </p:spPr>
        <p:txBody>
          <a:bodyPr/>
          <a:lstStyle>
            <a:lvl1pPr>
              <a:defRPr>
                <a:solidFill>
                  <a:srgbClr val="666666"/>
                </a:solidFill>
                <a:latin typeface="+mj-lt"/>
              </a:defRPr>
            </a:lvl1pPr>
            <a:lvl2pPr marL="0" indent="0">
              <a:buNone/>
              <a:defRPr/>
            </a:lvl2pPr>
          </a:lstStyle>
          <a:p>
            <a:pPr lvl="0"/>
            <a:r>
              <a:rPr lang="en-US"/>
              <a:t>Subject title</a:t>
            </a:r>
          </a:p>
        </p:txBody>
      </p:sp>
      <p:sp>
        <p:nvSpPr>
          <p:cNvPr id="88" name="Text Placeholder 58">
            <a:extLst>
              <a:ext uri="{FF2B5EF4-FFF2-40B4-BE49-F238E27FC236}">
                <a16:creationId xmlns:a16="http://schemas.microsoft.com/office/drawing/2014/main" id="{70C2A6F9-1D40-4B17-A30B-A9D42AE19217}"/>
              </a:ext>
            </a:extLst>
          </p:cNvPr>
          <p:cNvSpPr>
            <a:spLocks noGrp="1"/>
          </p:cNvSpPr>
          <p:nvPr>
            <p:ph type="body" sz="quarter" idx="35" hasCustomPrompt="1"/>
          </p:nvPr>
        </p:nvSpPr>
        <p:spPr>
          <a:xfrm>
            <a:off x="3059114" y="3010894"/>
            <a:ext cx="2440935" cy="209550"/>
          </a:xfrm>
        </p:spPr>
        <p:txBody>
          <a:bodyPr/>
          <a:lstStyle>
            <a:lvl1pPr>
              <a:defRPr>
                <a:solidFill>
                  <a:srgbClr val="666666"/>
                </a:solidFill>
                <a:latin typeface="+mn-lt"/>
              </a:defRPr>
            </a:lvl1pPr>
            <a:lvl2pPr marL="0" indent="0">
              <a:buNone/>
              <a:defRPr/>
            </a:lvl2pPr>
          </a:lstStyle>
          <a:p>
            <a:pPr lvl="0"/>
            <a:r>
              <a:rPr lang="en-US"/>
              <a:t>Presenter name</a:t>
            </a:r>
          </a:p>
        </p:txBody>
      </p:sp>
      <p:sp>
        <p:nvSpPr>
          <p:cNvPr id="90" name="Text Placeholder 4">
            <a:extLst>
              <a:ext uri="{FF2B5EF4-FFF2-40B4-BE49-F238E27FC236}">
                <a16:creationId xmlns:a16="http://schemas.microsoft.com/office/drawing/2014/main" id="{3151C1C0-81DE-4A3D-8055-402B42EE2CD4}"/>
              </a:ext>
            </a:extLst>
          </p:cNvPr>
          <p:cNvSpPr>
            <a:spLocks noGrp="1"/>
          </p:cNvSpPr>
          <p:nvPr>
            <p:ph type="body" sz="quarter" idx="36" hasCustomPrompt="1"/>
          </p:nvPr>
        </p:nvSpPr>
        <p:spPr>
          <a:xfrm>
            <a:off x="5582999" y="943129"/>
            <a:ext cx="694615" cy="638174"/>
          </a:xfrm>
        </p:spPr>
        <p:txBody>
          <a:bodyPr>
            <a:normAutofit/>
          </a:bodyPr>
          <a:lstStyle>
            <a:lvl1pPr algn="r">
              <a:defRPr sz="3200">
                <a:solidFill>
                  <a:schemeClr val="accent5"/>
                </a:solidFill>
                <a:latin typeface="RR Pioneer Light Condensed" panose="020B0604020202020204" charset="0"/>
              </a:defRPr>
            </a:lvl1pPr>
          </a:lstStyle>
          <a:p>
            <a:pPr lvl="0"/>
            <a:r>
              <a:rPr lang="en-GB"/>
              <a:t>##</a:t>
            </a:r>
          </a:p>
        </p:txBody>
      </p:sp>
      <p:sp>
        <p:nvSpPr>
          <p:cNvPr id="91" name="Text Placeholder 58">
            <a:extLst>
              <a:ext uri="{FF2B5EF4-FFF2-40B4-BE49-F238E27FC236}">
                <a16:creationId xmlns:a16="http://schemas.microsoft.com/office/drawing/2014/main" id="{434CB4E2-22B2-41A4-B42B-0B56537B39A8}"/>
              </a:ext>
            </a:extLst>
          </p:cNvPr>
          <p:cNvSpPr>
            <a:spLocks noGrp="1"/>
          </p:cNvSpPr>
          <p:nvPr>
            <p:ph type="body" sz="quarter" idx="37" hasCustomPrompt="1"/>
          </p:nvPr>
        </p:nvSpPr>
        <p:spPr>
          <a:xfrm>
            <a:off x="6379216" y="989413"/>
            <a:ext cx="2440935" cy="209550"/>
          </a:xfrm>
        </p:spPr>
        <p:txBody>
          <a:bodyPr/>
          <a:lstStyle>
            <a:lvl1pPr>
              <a:defRPr>
                <a:solidFill>
                  <a:srgbClr val="666666"/>
                </a:solidFill>
                <a:latin typeface="+mj-lt"/>
              </a:defRPr>
            </a:lvl1pPr>
            <a:lvl2pPr marL="0" indent="0">
              <a:buNone/>
              <a:defRPr/>
            </a:lvl2pPr>
          </a:lstStyle>
          <a:p>
            <a:pPr lvl="0"/>
            <a:r>
              <a:rPr lang="en-US"/>
              <a:t>Subject title</a:t>
            </a:r>
          </a:p>
        </p:txBody>
      </p:sp>
      <p:sp>
        <p:nvSpPr>
          <p:cNvPr id="92" name="Text Placeholder 58">
            <a:extLst>
              <a:ext uri="{FF2B5EF4-FFF2-40B4-BE49-F238E27FC236}">
                <a16:creationId xmlns:a16="http://schemas.microsoft.com/office/drawing/2014/main" id="{F62FCBA3-215C-4790-A70D-D949743116A1}"/>
              </a:ext>
            </a:extLst>
          </p:cNvPr>
          <p:cNvSpPr>
            <a:spLocks noGrp="1"/>
          </p:cNvSpPr>
          <p:nvPr>
            <p:ph type="body" sz="quarter" idx="38" hasCustomPrompt="1"/>
          </p:nvPr>
        </p:nvSpPr>
        <p:spPr>
          <a:xfrm>
            <a:off x="6379216" y="1236895"/>
            <a:ext cx="2440935" cy="209550"/>
          </a:xfrm>
        </p:spPr>
        <p:txBody>
          <a:bodyPr/>
          <a:lstStyle>
            <a:lvl1pPr>
              <a:defRPr>
                <a:solidFill>
                  <a:srgbClr val="666666"/>
                </a:solidFill>
                <a:latin typeface="+mn-lt"/>
              </a:defRPr>
            </a:lvl1pPr>
            <a:lvl2pPr marL="0" indent="0">
              <a:buNone/>
              <a:defRPr/>
            </a:lvl2pPr>
          </a:lstStyle>
          <a:p>
            <a:pPr lvl="0"/>
            <a:r>
              <a:rPr lang="en-US"/>
              <a:t>Presenter name</a:t>
            </a:r>
          </a:p>
        </p:txBody>
      </p:sp>
      <p:sp>
        <p:nvSpPr>
          <p:cNvPr id="93" name="Text Placeholder 58">
            <a:extLst>
              <a:ext uri="{FF2B5EF4-FFF2-40B4-BE49-F238E27FC236}">
                <a16:creationId xmlns:a16="http://schemas.microsoft.com/office/drawing/2014/main" id="{CB2A0BD9-045C-4DAF-9C03-0DAB02E6241D}"/>
              </a:ext>
            </a:extLst>
          </p:cNvPr>
          <p:cNvSpPr>
            <a:spLocks noGrp="1"/>
          </p:cNvSpPr>
          <p:nvPr>
            <p:ph type="body" sz="quarter" idx="39" hasCustomPrompt="1"/>
          </p:nvPr>
        </p:nvSpPr>
        <p:spPr>
          <a:xfrm>
            <a:off x="6379216" y="1876611"/>
            <a:ext cx="2440935" cy="209550"/>
          </a:xfrm>
        </p:spPr>
        <p:txBody>
          <a:bodyPr/>
          <a:lstStyle>
            <a:lvl1pPr>
              <a:defRPr>
                <a:solidFill>
                  <a:srgbClr val="666666"/>
                </a:solidFill>
                <a:latin typeface="+mj-lt"/>
              </a:defRPr>
            </a:lvl1pPr>
            <a:lvl2pPr marL="0" indent="0">
              <a:buNone/>
              <a:defRPr/>
            </a:lvl2pPr>
          </a:lstStyle>
          <a:p>
            <a:pPr lvl="0"/>
            <a:r>
              <a:rPr lang="en-US"/>
              <a:t>Subject title</a:t>
            </a:r>
          </a:p>
        </p:txBody>
      </p:sp>
      <p:sp>
        <p:nvSpPr>
          <p:cNvPr id="94" name="Text Placeholder 58">
            <a:extLst>
              <a:ext uri="{FF2B5EF4-FFF2-40B4-BE49-F238E27FC236}">
                <a16:creationId xmlns:a16="http://schemas.microsoft.com/office/drawing/2014/main" id="{4B576B76-549E-4AC8-AD4C-6366046A171F}"/>
              </a:ext>
            </a:extLst>
          </p:cNvPr>
          <p:cNvSpPr>
            <a:spLocks noGrp="1"/>
          </p:cNvSpPr>
          <p:nvPr>
            <p:ph type="body" sz="quarter" idx="40" hasCustomPrompt="1"/>
          </p:nvPr>
        </p:nvSpPr>
        <p:spPr>
          <a:xfrm>
            <a:off x="6379216" y="2124093"/>
            <a:ext cx="2440935" cy="209550"/>
          </a:xfrm>
        </p:spPr>
        <p:txBody>
          <a:bodyPr/>
          <a:lstStyle>
            <a:lvl1pPr>
              <a:defRPr>
                <a:solidFill>
                  <a:srgbClr val="666666"/>
                </a:solidFill>
                <a:latin typeface="+mn-lt"/>
              </a:defRPr>
            </a:lvl1pPr>
            <a:lvl2pPr marL="0" indent="0">
              <a:buNone/>
              <a:defRPr/>
            </a:lvl2pPr>
          </a:lstStyle>
          <a:p>
            <a:pPr lvl="0"/>
            <a:r>
              <a:rPr lang="en-US"/>
              <a:t>Presenter name</a:t>
            </a:r>
          </a:p>
        </p:txBody>
      </p:sp>
      <p:sp>
        <p:nvSpPr>
          <p:cNvPr id="95" name="Text Placeholder 4">
            <a:extLst>
              <a:ext uri="{FF2B5EF4-FFF2-40B4-BE49-F238E27FC236}">
                <a16:creationId xmlns:a16="http://schemas.microsoft.com/office/drawing/2014/main" id="{AAAF5CCD-7020-4908-AE1F-E8BBBDC25838}"/>
              </a:ext>
            </a:extLst>
          </p:cNvPr>
          <p:cNvSpPr>
            <a:spLocks noGrp="1"/>
          </p:cNvSpPr>
          <p:nvPr>
            <p:ph type="body" sz="quarter" idx="41" hasCustomPrompt="1"/>
          </p:nvPr>
        </p:nvSpPr>
        <p:spPr>
          <a:xfrm>
            <a:off x="5582999" y="1830327"/>
            <a:ext cx="694615" cy="638174"/>
          </a:xfrm>
        </p:spPr>
        <p:txBody>
          <a:bodyPr>
            <a:normAutofit/>
          </a:bodyPr>
          <a:lstStyle>
            <a:lvl1pPr algn="r">
              <a:defRPr sz="3200">
                <a:solidFill>
                  <a:schemeClr val="accent6"/>
                </a:solidFill>
                <a:latin typeface="RR Pioneer Light Condensed" panose="020B0604020202020204" charset="0"/>
              </a:defRPr>
            </a:lvl1pPr>
          </a:lstStyle>
          <a:p>
            <a:pPr lvl="0"/>
            <a:r>
              <a:rPr lang="en-GB"/>
              <a:t>##</a:t>
            </a:r>
          </a:p>
        </p:txBody>
      </p:sp>
      <p:sp>
        <p:nvSpPr>
          <p:cNvPr id="96" name="Text Placeholder 58">
            <a:extLst>
              <a:ext uri="{FF2B5EF4-FFF2-40B4-BE49-F238E27FC236}">
                <a16:creationId xmlns:a16="http://schemas.microsoft.com/office/drawing/2014/main" id="{FA8BAB4F-A8ED-4522-B059-D93AF3EE0F2F}"/>
              </a:ext>
            </a:extLst>
          </p:cNvPr>
          <p:cNvSpPr>
            <a:spLocks noGrp="1"/>
          </p:cNvSpPr>
          <p:nvPr>
            <p:ph type="body" sz="quarter" idx="42" hasCustomPrompt="1"/>
          </p:nvPr>
        </p:nvSpPr>
        <p:spPr>
          <a:xfrm>
            <a:off x="6379216" y="2763412"/>
            <a:ext cx="2440935" cy="209550"/>
          </a:xfrm>
        </p:spPr>
        <p:txBody>
          <a:bodyPr/>
          <a:lstStyle>
            <a:lvl1pPr>
              <a:defRPr>
                <a:solidFill>
                  <a:srgbClr val="666666"/>
                </a:solidFill>
                <a:latin typeface="+mj-lt"/>
              </a:defRPr>
            </a:lvl1pPr>
            <a:lvl2pPr marL="0" indent="0">
              <a:buNone/>
              <a:defRPr/>
            </a:lvl2pPr>
          </a:lstStyle>
          <a:p>
            <a:pPr lvl="0"/>
            <a:r>
              <a:rPr lang="en-US"/>
              <a:t>Subject title</a:t>
            </a:r>
          </a:p>
        </p:txBody>
      </p:sp>
      <p:sp>
        <p:nvSpPr>
          <p:cNvPr id="97" name="Text Placeholder 58">
            <a:extLst>
              <a:ext uri="{FF2B5EF4-FFF2-40B4-BE49-F238E27FC236}">
                <a16:creationId xmlns:a16="http://schemas.microsoft.com/office/drawing/2014/main" id="{A42C41DE-E648-4A6E-874D-1EFE2B3EC062}"/>
              </a:ext>
            </a:extLst>
          </p:cNvPr>
          <p:cNvSpPr>
            <a:spLocks noGrp="1"/>
          </p:cNvSpPr>
          <p:nvPr>
            <p:ph type="body" sz="quarter" idx="43" hasCustomPrompt="1"/>
          </p:nvPr>
        </p:nvSpPr>
        <p:spPr>
          <a:xfrm>
            <a:off x="6379216" y="3010894"/>
            <a:ext cx="2440935" cy="209550"/>
          </a:xfrm>
        </p:spPr>
        <p:txBody>
          <a:bodyPr/>
          <a:lstStyle>
            <a:lvl1pPr>
              <a:defRPr>
                <a:solidFill>
                  <a:srgbClr val="666666"/>
                </a:solidFill>
                <a:latin typeface="+mn-lt"/>
              </a:defRPr>
            </a:lvl1pPr>
            <a:lvl2pPr marL="0" indent="0">
              <a:buNone/>
              <a:defRPr/>
            </a:lvl2pPr>
          </a:lstStyle>
          <a:p>
            <a:pPr lvl="0"/>
            <a:r>
              <a:rPr lang="en-US"/>
              <a:t>Presenter name</a:t>
            </a:r>
          </a:p>
        </p:txBody>
      </p:sp>
      <p:sp>
        <p:nvSpPr>
          <p:cNvPr id="98" name="Text Placeholder 4">
            <a:extLst>
              <a:ext uri="{FF2B5EF4-FFF2-40B4-BE49-F238E27FC236}">
                <a16:creationId xmlns:a16="http://schemas.microsoft.com/office/drawing/2014/main" id="{45456F90-755F-4000-A673-8FCE0690475C}"/>
              </a:ext>
            </a:extLst>
          </p:cNvPr>
          <p:cNvSpPr>
            <a:spLocks noGrp="1"/>
          </p:cNvSpPr>
          <p:nvPr>
            <p:ph type="body" sz="quarter" idx="44" hasCustomPrompt="1"/>
          </p:nvPr>
        </p:nvSpPr>
        <p:spPr>
          <a:xfrm>
            <a:off x="5582999" y="2717128"/>
            <a:ext cx="694615" cy="638174"/>
          </a:xfrm>
        </p:spPr>
        <p:txBody>
          <a:bodyPr>
            <a:normAutofit/>
          </a:bodyPr>
          <a:lstStyle>
            <a:lvl1pPr algn="r">
              <a:defRPr sz="3200">
                <a:solidFill>
                  <a:srgbClr val="E21D60"/>
                </a:solidFill>
                <a:latin typeface="RR Pioneer Light Condensed" panose="020B0604020202020204" charset="0"/>
              </a:defRPr>
            </a:lvl1pPr>
          </a:lstStyle>
          <a:p>
            <a:pPr lvl="0"/>
            <a:r>
              <a:rPr lang="en-GB"/>
              <a:t>##</a:t>
            </a:r>
          </a:p>
        </p:txBody>
      </p:sp>
      <p:sp>
        <p:nvSpPr>
          <p:cNvPr id="84" name="Text Placeholder 58">
            <a:extLst>
              <a:ext uri="{FF2B5EF4-FFF2-40B4-BE49-F238E27FC236}">
                <a16:creationId xmlns:a16="http://schemas.microsoft.com/office/drawing/2014/main" id="{63CB0836-A7AB-4838-AD2B-BD2DFC1F7A3C}"/>
              </a:ext>
            </a:extLst>
          </p:cNvPr>
          <p:cNvSpPr>
            <a:spLocks noGrp="1"/>
          </p:cNvSpPr>
          <p:nvPr>
            <p:ph type="body" sz="quarter" idx="31" hasCustomPrompt="1"/>
          </p:nvPr>
        </p:nvSpPr>
        <p:spPr>
          <a:xfrm>
            <a:off x="3059114" y="1876611"/>
            <a:ext cx="2440935" cy="209550"/>
          </a:xfrm>
        </p:spPr>
        <p:txBody>
          <a:bodyPr/>
          <a:lstStyle>
            <a:lvl1pPr>
              <a:defRPr>
                <a:solidFill>
                  <a:srgbClr val="666666"/>
                </a:solidFill>
                <a:latin typeface="+mj-lt"/>
              </a:defRPr>
            </a:lvl1pPr>
            <a:lvl2pPr marL="0" indent="0">
              <a:buNone/>
              <a:defRPr/>
            </a:lvl2pPr>
          </a:lstStyle>
          <a:p>
            <a:pPr lvl="0"/>
            <a:r>
              <a:rPr lang="en-US"/>
              <a:t>Subject title</a:t>
            </a:r>
          </a:p>
        </p:txBody>
      </p:sp>
      <p:sp>
        <p:nvSpPr>
          <p:cNvPr id="85" name="Text Placeholder 58">
            <a:extLst>
              <a:ext uri="{FF2B5EF4-FFF2-40B4-BE49-F238E27FC236}">
                <a16:creationId xmlns:a16="http://schemas.microsoft.com/office/drawing/2014/main" id="{F912A8C3-866E-4928-8FF7-9BC1A84F5F7B}"/>
              </a:ext>
            </a:extLst>
          </p:cNvPr>
          <p:cNvSpPr>
            <a:spLocks noGrp="1"/>
          </p:cNvSpPr>
          <p:nvPr>
            <p:ph type="body" sz="quarter" idx="32" hasCustomPrompt="1"/>
          </p:nvPr>
        </p:nvSpPr>
        <p:spPr>
          <a:xfrm>
            <a:off x="3059114" y="2124093"/>
            <a:ext cx="2440935" cy="209550"/>
          </a:xfrm>
        </p:spPr>
        <p:txBody>
          <a:bodyPr/>
          <a:lstStyle>
            <a:lvl1pPr>
              <a:defRPr>
                <a:solidFill>
                  <a:srgbClr val="666666"/>
                </a:solidFill>
                <a:latin typeface="+mn-lt"/>
              </a:defRPr>
            </a:lvl1pPr>
            <a:lvl2pPr marL="0" indent="0">
              <a:buNone/>
              <a:defRPr/>
            </a:lvl2pPr>
          </a:lstStyle>
          <a:p>
            <a:pPr lvl="0"/>
            <a:r>
              <a:rPr lang="en-US"/>
              <a:t>Presenter name</a:t>
            </a:r>
          </a:p>
        </p:txBody>
      </p:sp>
      <p:grpSp>
        <p:nvGrpSpPr>
          <p:cNvPr id="28" name="Group 27">
            <a:extLst>
              <a:ext uri="{FF2B5EF4-FFF2-40B4-BE49-F238E27FC236}">
                <a16:creationId xmlns:a16="http://schemas.microsoft.com/office/drawing/2014/main" id="{D807F385-1974-4688-A12B-193DE7AEE0C4}"/>
              </a:ext>
            </a:extLst>
          </p:cNvPr>
          <p:cNvGrpSpPr/>
          <p:nvPr userDrawn="1"/>
        </p:nvGrpSpPr>
        <p:grpSpPr>
          <a:xfrm>
            <a:off x="323851" y="233363"/>
            <a:ext cx="321261" cy="522316"/>
            <a:chOff x="-3513606" y="270529"/>
            <a:chExt cx="1671638" cy="2717801"/>
          </a:xfrm>
        </p:grpSpPr>
        <p:sp>
          <p:nvSpPr>
            <p:cNvPr id="29" name="Freeform 5">
              <a:extLst>
                <a:ext uri="{FF2B5EF4-FFF2-40B4-BE49-F238E27FC236}">
                  <a16:creationId xmlns:a16="http://schemas.microsoft.com/office/drawing/2014/main" id="{1ADFF034-4319-4251-A032-4FC64EF7CF85}"/>
                </a:ext>
              </a:extLst>
            </p:cNvPr>
            <p:cNvSpPr>
              <a:spLocks/>
            </p:cNvSpPr>
            <p:nvPr/>
          </p:nvSpPr>
          <p:spPr bwMode="auto">
            <a:xfrm>
              <a:off x="-3499318" y="286404"/>
              <a:ext cx="1646238" cy="2689225"/>
            </a:xfrm>
            <a:custGeom>
              <a:avLst/>
              <a:gdLst>
                <a:gd name="T0" fmla="*/ 0 w 686"/>
                <a:gd name="T1" fmla="*/ 78 h 1123"/>
                <a:gd name="T2" fmla="*/ 77 w 686"/>
                <a:gd name="T3" fmla="*/ 0 h 1123"/>
                <a:gd name="T4" fmla="*/ 609 w 686"/>
                <a:gd name="T5" fmla="*/ 0 h 1123"/>
                <a:gd name="T6" fmla="*/ 686 w 686"/>
                <a:gd name="T7" fmla="*/ 78 h 1123"/>
                <a:gd name="T8" fmla="*/ 686 w 686"/>
                <a:gd name="T9" fmla="*/ 1045 h 1123"/>
                <a:gd name="T10" fmla="*/ 609 w 686"/>
                <a:gd name="T11" fmla="*/ 1123 h 1123"/>
                <a:gd name="T12" fmla="*/ 77 w 686"/>
                <a:gd name="T13" fmla="*/ 1123 h 1123"/>
                <a:gd name="T14" fmla="*/ 0 w 686"/>
                <a:gd name="T15" fmla="*/ 1045 h 1123"/>
                <a:gd name="T16" fmla="*/ 0 w 686"/>
                <a:gd name="T17" fmla="*/ 78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1123">
                  <a:moveTo>
                    <a:pt x="0" y="78"/>
                  </a:moveTo>
                  <a:cubicBezTo>
                    <a:pt x="0" y="35"/>
                    <a:pt x="34" y="0"/>
                    <a:pt x="77" y="0"/>
                  </a:cubicBezTo>
                  <a:cubicBezTo>
                    <a:pt x="609" y="0"/>
                    <a:pt x="609" y="0"/>
                    <a:pt x="609" y="0"/>
                  </a:cubicBezTo>
                  <a:cubicBezTo>
                    <a:pt x="651" y="0"/>
                    <a:pt x="686" y="35"/>
                    <a:pt x="686" y="78"/>
                  </a:cubicBezTo>
                  <a:cubicBezTo>
                    <a:pt x="686" y="1045"/>
                    <a:pt x="686" y="1045"/>
                    <a:pt x="686" y="1045"/>
                  </a:cubicBezTo>
                  <a:cubicBezTo>
                    <a:pt x="686" y="1088"/>
                    <a:pt x="651" y="1123"/>
                    <a:pt x="609" y="1123"/>
                  </a:cubicBezTo>
                  <a:cubicBezTo>
                    <a:pt x="77" y="1123"/>
                    <a:pt x="77" y="1123"/>
                    <a:pt x="77" y="1123"/>
                  </a:cubicBezTo>
                  <a:cubicBezTo>
                    <a:pt x="34" y="1123"/>
                    <a:pt x="0" y="1088"/>
                    <a:pt x="0" y="1045"/>
                  </a:cubicBezTo>
                  <a:lnTo>
                    <a:pt x="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sp>
          <p:nvSpPr>
            <p:cNvPr id="30" name="Freeform 6">
              <a:extLst>
                <a:ext uri="{FF2B5EF4-FFF2-40B4-BE49-F238E27FC236}">
                  <a16:creationId xmlns:a16="http://schemas.microsoft.com/office/drawing/2014/main" id="{9DA80297-76E3-4477-BECF-A2FC07114787}"/>
                </a:ext>
              </a:extLst>
            </p:cNvPr>
            <p:cNvSpPr>
              <a:spLocks noEditPoints="1"/>
            </p:cNvSpPr>
            <p:nvPr/>
          </p:nvSpPr>
          <p:spPr bwMode="auto">
            <a:xfrm>
              <a:off x="-3513606" y="270529"/>
              <a:ext cx="1671638" cy="2717801"/>
            </a:xfrm>
            <a:custGeom>
              <a:avLst/>
              <a:gdLst>
                <a:gd name="T0" fmla="*/ 658 w 697"/>
                <a:gd name="T1" fmla="*/ 79 h 1134"/>
                <a:gd name="T2" fmla="*/ 658 w 697"/>
                <a:gd name="T3" fmla="*/ 200 h 1134"/>
                <a:gd name="T4" fmla="*/ 40 w 697"/>
                <a:gd name="T5" fmla="*/ 200 h 1134"/>
                <a:gd name="T6" fmla="*/ 40 w 697"/>
                <a:gd name="T7" fmla="*/ 79 h 1134"/>
                <a:gd name="T8" fmla="*/ 79 w 697"/>
                <a:gd name="T9" fmla="*/ 40 h 1134"/>
                <a:gd name="T10" fmla="*/ 619 w 697"/>
                <a:gd name="T11" fmla="*/ 40 h 1134"/>
                <a:gd name="T12" fmla="*/ 658 w 697"/>
                <a:gd name="T13" fmla="*/ 79 h 1134"/>
                <a:gd name="T14" fmla="*/ 40 w 697"/>
                <a:gd name="T15" fmla="*/ 1056 h 1134"/>
                <a:gd name="T16" fmla="*/ 79 w 697"/>
                <a:gd name="T17" fmla="*/ 1095 h 1134"/>
                <a:gd name="T18" fmla="*/ 619 w 697"/>
                <a:gd name="T19" fmla="*/ 1095 h 1134"/>
                <a:gd name="T20" fmla="*/ 658 w 697"/>
                <a:gd name="T21" fmla="*/ 1056 h 1134"/>
                <a:gd name="T22" fmla="*/ 658 w 697"/>
                <a:gd name="T23" fmla="*/ 935 h 1134"/>
                <a:gd name="T24" fmla="*/ 40 w 697"/>
                <a:gd name="T25" fmla="*/ 935 h 1134"/>
                <a:gd name="T26" fmla="*/ 40 w 697"/>
                <a:gd name="T27" fmla="*/ 1056 h 1134"/>
                <a:gd name="T28" fmla="*/ 40 w 697"/>
                <a:gd name="T29" fmla="*/ 918 h 1134"/>
                <a:gd name="T30" fmla="*/ 658 w 697"/>
                <a:gd name="T31" fmla="*/ 918 h 1134"/>
                <a:gd name="T32" fmla="*/ 658 w 697"/>
                <a:gd name="T33" fmla="*/ 217 h 1134"/>
                <a:gd name="T34" fmla="*/ 40 w 697"/>
                <a:gd name="T35" fmla="*/ 217 h 1134"/>
                <a:gd name="T36" fmla="*/ 40 w 697"/>
                <a:gd name="T37" fmla="*/ 918 h 1134"/>
                <a:gd name="T38" fmla="*/ 697 w 697"/>
                <a:gd name="T39" fmla="*/ 79 h 1134"/>
                <a:gd name="T40" fmla="*/ 697 w 697"/>
                <a:gd name="T41" fmla="*/ 1056 h 1134"/>
                <a:gd name="T42" fmla="*/ 619 w 697"/>
                <a:gd name="T43" fmla="*/ 1134 h 1134"/>
                <a:gd name="T44" fmla="*/ 79 w 697"/>
                <a:gd name="T45" fmla="*/ 1134 h 1134"/>
                <a:gd name="T46" fmla="*/ 0 w 697"/>
                <a:gd name="T47" fmla="*/ 1056 h 1134"/>
                <a:gd name="T48" fmla="*/ 0 w 697"/>
                <a:gd name="T49" fmla="*/ 79 h 1134"/>
                <a:gd name="T50" fmla="*/ 79 w 697"/>
                <a:gd name="T51" fmla="*/ 0 h 1134"/>
                <a:gd name="T52" fmla="*/ 619 w 697"/>
                <a:gd name="T53" fmla="*/ 0 h 1134"/>
                <a:gd name="T54" fmla="*/ 697 w 697"/>
                <a:gd name="T55" fmla="*/ 79 h 1134"/>
                <a:gd name="T56" fmla="*/ 675 w 697"/>
                <a:gd name="T57" fmla="*/ 79 h 1134"/>
                <a:gd name="T58" fmla="*/ 619 w 697"/>
                <a:gd name="T59" fmla="*/ 23 h 1134"/>
                <a:gd name="T60" fmla="*/ 79 w 697"/>
                <a:gd name="T61" fmla="*/ 23 h 1134"/>
                <a:gd name="T62" fmla="*/ 23 w 697"/>
                <a:gd name="T63" fmla="*/ 79 h 1134"/>
                <a:gd name="T64" fmla="*/ 23 w 697"/>
                <a:gd name="T65" fmla="*/ 1056 h 1134"/>
                <a:gd name="T66" fmla="*/ 79 w 697"/>
                <a:gd name="T67" fmla="*/ 1112 h 1134"/>
                <a:gd name="T68" fmla="*/ 619 w 697"/>
                <a:gd name="T69" fmla="*/ 1112 h 1134"/>
                <a:gd name="T70" fmla="*/ 675 w 697"/>
                <a:gd name="T71" fmla="*/ 1056 h 1134"/>
                <a:gd name="T72" fmla="*/ 675 w 697"/>
                <a:gd name="T73" fmla="*/ 7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7" h="1134">
                  <a:moveTo>
                    <a:pt x="658" y="79"/>
                  </a:moveTo>
                  <a:cubicBezTo>
                    <a:pt x="658" y="200"/>
                    <a:pt x="658" y="200"/>
                    <a:pt x="658" y="200"/>
                  </a:cubicBezTo>
                  <a:cubicBezTo>
                    <a:pt x="40" y="200"/>
                    <a:pt x="40" y="200"/>
                    <a:pt x="40" y="200"/>
                  </a:cubicBezTo>
                  <a:cubicBezTo>
                    <a:pt x="40" y="79"/>
                    <a:pt x="40" y="79"/>
                    <a:pt x="40" y="79"/>
                  </a:cubicBezTo>
                  <a:cubicBezTo>
                    <a:pt x="40" y="57"/>
                    <a:pt x="57" y="40"/>
                    <a:pt x="79" y="40"/>
                  </a:cubicBezTo>
                  <a:cubicBezTo>
                    <a:pt x="619" y="40"/>
                    <a:pt x="619" y="40"/>
                    <a:pt x="619" y="40"/>
                  </a:cubicBezTo>
                  <a:cubicBezTo>
                    <a:pt x="641" y="40"/>
                    <a:pt x="658" y="57"/>
                    <a:pt x="658" y="79"/>
                  </a:cubicBezTo>
                  <a:close/>
                  <a:moveTo>
                    <a:pt x="40" y="1056"/>
                  </a:moveTo>
                  <a:cubicBezTo>
                    <a:pt x="40" y="1078"/>
                    <a:pt x="57" y="1095"/>
                    <a:pt x="79" y="1095"/>
                  </a:cubicBezTo>
                  <a:cubicBezTo>
                    <a:pt x="619" y="1095"/>
                    <a:pt x="619" y="1095"/>
                    <a:pt x="619" y="1095"/>
                  </a:cubicBezTo>
                  <a:cubicBezTo>
                    <a:pt x="641" y="1095"/>
                    <a:pt x="658" y="1078"/>
                    <a:pt x="658" y="1056"/>
                  </a:cubicBezTo>
                  <a:cubicBezTo>
                    <a:pt x="658" y="935"/>
                    <a:pt x="658" y="935"/>
                    <a:pt x="658" y="935"/>
                  </a:cubicBezTo>
                  <a:cubicBezTo>
                    <a:pt x="40" y="935"/>
                    <a:pt x="40" y="935"/>
                    <a:pt x="40" y="935"/>
                  </a:cubicBezTo>
                  <a:lnTo>
                    <a:pt x="40" y="1056"/>
                  </a:lnTo>
                  <a:close/>
                  <a:moveTo>
                    <a:pt x="40" y="918"/>
                  </a:moveTo>
                  <a:cubicBezTo>
                    <a:pt x="658" y="918"/>
                    <a:pt x="658" y="918"/>
                    <a:pt x="658" y="918"/>
                  </a:cubicBezTo>
                  <a:cubicBezTo>
                    <a:pt x="658" y="217"/>
                    <a:pt x="658" y="217"/>
                    <a:pt x="658" y="217"/>
                  </a:cubicBezTo>
                  <a:cubicBezTo>
                    <a:pt x="40" y="217"/>
                    <a:pt x="40" y="217"/>
                    <a:pt x="40" y="217"/>
                  </a:cubicBezTo>
                  <a:lnTo>
                    <a:pt x="40" y="918"/>
                  </a:lnTo>
                  <a:close/>
                  <a:moveTo>
                    <a:pt x="697" y="79"/>
                  </a:moveTo>
                  <a:cubicBezTo>
                    <a:pt x="697" y="1056"/>
                    <a:pt x="697" y="1056"/>
                    <a:pt x="697" y="1056"/>
                  </a:cubicBezTo>
                  <a:cubicBezTo>
                    <a:pt x="697" y="1099"/>
                    <a:pt x="662" y="1134"/>
                    <a:pt x="619" y="1134"/>
                  </a:cubicBezTo>
                  <a:cubicBezTo>
                    <a:pt x="79" y="1134"/>
                    <a:pt x="79" y="1134"/>
                    <a:pt x="79" y="1134"/>
                  </a:cubicBezTo>
                  <a:cubicBezTo>
                    <a:pt x="36" y="1134"/>
                    <a:pt x="0" y="1099"/>
                    <a:pt x="0" y="1056"/>
                  </a:cubicBezTo>
                  <a:cubicBezTo>
                    <a:pt x="0" y="79"/>
                    <a:pt x="0" y="79"/>
                    <a:pt x="0" y="79"/>
                  </a:cubicBezTo>
                  <a:cubicBezTo>
                    <a:pt x="0" y="36"/>
                    <a:pt x="36" y="0"/>
                    <a:pt x="79" y="0"/>
                  </a:cubicBezTo>
                  <a:cubicBezTo>
                    <a:pt x="619" y="0"/>
                    <a:pt x="619" y="0"/>
                    <a:pt x="619" y="0"/>
                  </a:cubicBezTo>
                  <a:cubicBezTo>
                    <a:pt x="662" y="0"/>
                    <a:pt x="697" y="36"/>
                    <a:pt x="697" y="79"/>
                  </a:cubicBezTo>
                  <a:close/>
                  <a:moveTo>
                    <a:pt x="675" y="79"/>
                  </a:moveTo>
                  <a:cubicBezTo>
                    <a:pt x="675" y="48"/>
                    <a:pt x="650" y="23"/>
                    <a:pt x="619" y="23"/>
                  </a:cubicBezTo>
                  <a:cubicBezTo>
                    <a:pt x="79" y="23"/>
                    <a:pt x="79" y="23"/>
                    <a:pt x="79" y="23"/>
                  </a:cubicBezTo>
                  <a:cubicBezTo>
                    <a:pt x="48" y="23"/>
                    <a:pt x="23" y="48"/>
                    <a:pt x="23" y="79"/>
                  </a:cubicBezTo>
                  <a:cubicBezTo>
                    <a:pt x="23" y="1056"/>
                    <a:pt x="23" y="1056"/>
                    <a:pt x="23" y="1056"/>
                  </a:cubicBezTo>
                  <a:cubicBezTo>
                    <a:pt x="23" y="1087"/>
                    <a:pt x="48" y="1112"/>
                    <a:pt x="79" y="1112"/>
                  </a:cubicBezTo>
                  <a:cubicBezTo>
                    <a:pt x="619" y="1112"/>
                    <a:pt x="619" y="1112"/>
                    <a:pt x="619" y="1112"/>
                  </a:cubicBezTo>
                  <a:cubicBezTo>
                    <a:pt x="650" y="1112"/>
                    <a:pt x="675" y="1087"/>
                    <a:pt x="675" y="1056"/>
                  </a:cubicBezTo>
                  <a:lnTo>
                    <a:pt x="675" y="7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sp>
          <p:nvSpPr>
            <p:cNvPr id="31" name="Freeform 7">
              <a:extLst>
                <a:ext uri="{FF2B5EF4-FFF2-40B4-BE49-F238E27FC236}">
                  <a16:creationId xmlns:a16="http://schemas.microsoft.com/office/drawing/2014/main" id="{FB281DD0-6B4E-4E32-A77D-77721894A743}"/>
                </a:ext>
              </a:extLst>
            </p:cNvPr>
            <p:cNvSpPr>
              <a:spLocks noEditPoints="1"/>
            </p:cNvSpPr>
            <p:nvPr/>
          </p:nvSpPr>
          <p:spPr bwMode="auto">
            <a:xfrm>
              <a:off x="-3289768" y="441979"/>
              <a:ext cx="1236663" cy="2378075"/>
            </a:xfrm>
            <a:custGeom>
              <a:avLst/>
              <a:gdLst>
                <a:gd name="T0" fmla="*/ 505 w 516"/>
                <a:gd name="T1" fmla="*/ 950 h 993"/>
                <a:gd name="T2" fmla="*/ 516 w 516"/>
                <a:gd name="T3" fmla="*/ 991 h 993"/>
                <a:gd name="T4" fmla="*/ 516 w 516"/>
                <a:gd name="T5" fmla="*/ 913 h 993"/>
                <a:gd name="T6" fmla="*/ 398 w 516"/>
                <a:gd name="T7" fmla="*/ 929 h 993"/>
                <a:gd name="T8" fmla="*/ 374 w 516"/>
                <a:gd name="T9" fmla="*/ 896 h 993"/>
                <a:gd name="T10" fmla="*/ 414 w 516"/>
                <a:gd name="T11" fmla="*/ 969 h 993"/>
                <a:gd name="T12" fmla="*/ 374 w 516"/>
                <a:gd name="T13" fmla="*/ 977 h 993"/>
                <a:gd name="T14" fmla="*/ 246 w 516"/>
                <a:gd name="T15" fmla="*/ 897 h 993"/>
                <a:gd name="T16" fmla="*/ 255 w 516"/>
                <a:gd name="T17" fmla="*/ 991 h 993"/>
                <a:gd name="T18" fmla="*/ 306 w 516"/>
                <a:gd name="T19" fmla="*/ 896 h 993"/>
                <a:gd name="T20" fmla="*/ 152 w 516"/>
                <a:gd name="T21" fmla="*/ 993 h 993"/>
                <a:gd name="T22" fmla="*/ 180 w 516"/>
                <a:gd name="T23" fmla="*/ 944 h 993"/>
                <a:gd name="T24" fmla="*/ 180 w 516"/>
                <a:gd name="T25" fmla="*/ 944 h 993"/>
                <a:gd name="T26" fmla="*/ 55 w 516"/>
                <a:gd name="T27" fmla="*/ 991 h 993"/>
                <a:gd name="T28" fmla="*/ 19 w 516"/>
                <a:gd name="T29" fmla="*/ 952 h 993"/>
                <a:gd name="T30" fmla="*/ 41 w 516"/>
                <a:gd name="T31" fmla="*/ 896 h 993"/>
                <a:gd name="T32" fmla="*/ 54 w 516"/>
                <a:gd name="T33" fmla="*/ 945 h 993"/>
                <a:gd name="T34" fmla="*/ 51 w 516"/>
                <a:gd name="T35" fmla="*/ 924 h 993"/>
                <a:gd name="T36" fmla="*/ 38 w 516"/>
                <a:gd name="T37" fmla="*/ 936 h 993"/>
                <a:gd name="T38" fmla="*/ 133 w 516"/>
                <a:gd name="T39" fmla="*/ 288 h 993"/>
                <a:gd name="T40" fmla="*/ 211 w 516"/>
                <a:gd name="T41" fmla="*/ 309 h 993"/>
                <a:gd name="T42" fmla="*/ 236 w 516"/>
                <a:gd name="T43" fmla="*/ 546 h 993"/>
                <a:gd name="T44" fmla="*/ 160 w 516"/>
                <a:gd name="T45" fmla="*/ 515 h 993"/>
                <a:gd name="T46" fmla="*/ 134 w 516"/>
                <a:gd name="T47" fmla="*/ 786 h 993"/>
                <a:gd name="T48" fmla="*/ 211 w 516"/>
                <a:gd name="T49" fmla="*/ 571 h 993"/>
                <a:gd name="T50" fmla="*/ 378 w 516"/>
                <a:gd name="T51" fmla="*/ 330 h 993"/>
                <a:gd name="T52" fmla="*/ 336 w 516"/>
                <a:gd name="T53" fmla="*/ 556 h 993"/>
                <a:gd name="T54" fmla="*/ 408 w 516"/>
                <a:gd name="T55" fmla="*/ 751 h 993"/>
                <a:gd name="T56" fmla="*/ 391 w 516"/>
                <a:gd name="T57" fmla="*/ 779 h 993"/>
                <a:gd name="T58" fmla="*/ 461 w 516"/>
                <a:gd name="T59" fmla="*/ 734 h 993"/>
                <a:gd name="T60" fmla="*/ 374 w 516"/>
                <a:gd name="T61" fmla="*/ 543 h 993"/>
                <a:gd name="T62" fmla="*/ 470 w 516"/>
                <a:gd name="T63" fmla="*/ 412 h 993"/>
                <a:gd name="T64" fmla="*/ 295 w 516"/>
                <a:gd name="T65" fmla="*/ 237 h 993"/>
                <a:gd name="T66" fmla="*/ 260 w 516"/>
                <a:gd name="T67" fmla="*/ 468 h 993"/>
                <a:gd name="T68" fmla="*/ 340 w 516"/>
                <a:gd name="T69" fmla="*/ 657 h 993"/>
                <a:gd name="T70" fmla="*/ 271 w 516"/>
                <a:gd name="T71" fmla="*/ 714 h 993"/>
                <a:gd name="T72" fmla="*/ 289 w 516"/>
                <a:gd name="T73" fmla="*/ 680 h 993"/>
                <a:gd name="T74" fmla="*/ 220 w 516"/>
                <a:gd name="T75" fmla="*/ 484 h 993"/>
                <a:gd name="T76" fmla="*/ 92 w 516"/>
                <a:gd name="T77" fmla="*/ 666 h 993"/>
                <a:gd name="T78" fmla="*/ 15 w 516"/>
                <a:gd name="T79" fmla="*/ 706 h 993"/>
                <a:gd name="T80" fmla="*/ 14 w 516"/>
                <a:gd name="T81" fmla="*/ 215 h 993"/>
                <a:gd name="T82" fmla="*/ 298 w 516"/>
                <a:gd name="T83" fmla="*/ 340 h 993"/>
                <a:gd name="T84" fmla="*/ 92 w 516"/>
                <a:gd name="T85" fmla="*/ 474 h 993"/>
                <a:gd name="T86" fmla="*/ 157 w 516"/>
                <a:gd name="T87" fmla="*/ 0 h 993"/>
                <a:gd name="T88" fmla="*/ 129 w 516"/>
                <a:gd name="T89" fmla="*/ 49 h 993"/>
                <a:gd name="T90" fmla="*/ 129 w 516"/>
                <a:gd name="T91" fmla="*/ 49 h 993"/>
                <a:gd name="T92" fmla="*/ 247 w 516"/>
                <a:gd name="T93" fmla="*/ 1 h 993"/>
                <a:gd name="T94" fmla="*/ 411 w 516"/>
                <a:gd name="T95" fmla="*/ 80 h 993"/>
                <a:gd name="T96" fmla="*/ 348 w 516"/>
                <a:gd name="T97" fmla="*/ 96 h 993"/>
                <a:gd name="T98" fmla="*/ 4 w 516"/>
                <a:gd name="T99" fmla="*/ 96 h 993"/>
                <a:gd name="T100" fmla="*/ 58 w 516"/>
                <a:gd name="T101" fmla="*/ 49 h 993"/>
                <a:gd name="T102" fmla="*/ 73 w 516"/>
                <a:gd name="T103" fmla="*/ 85 h 993"/>
                <a:gd name="T104" fmla="*/ 59 w 516"/>
                <a:gd name="T105" fmla="*/ 96 h 993"/>
                <a:gd name="T106" fmla="*/ 23 w 516"/>
                <a:gd name="T107" fmla="*/ 56 h 993"/>
                <a:gd name="T108" fmla="*/ 54 w 516"/>
                <a:gd name="T109" fmla="*/ 29 h 993"/>
                <a:gd name="T110" fmla="*/ 477 w 516"/>
                <a:gd name="T111" fmla="*/ 81 h 993"/>
                <a:gd name="T112" fmla="*/ 443 w 516"/>
                <a:gd name="T113" fmla="*/ 85 h 993"/>
                <a:gd name="T114" fmla="*/ 464 w 516"/>
                <a:gd name="T115" fmla="*/ 25 h 993"/>
                <a:gd name="T116" fmla="*/ 504 w 516"/>
                <a:gd name="T117" fmla="*/ 8 h 993"/>
                <a:gd name="T118" fmla="*/ 472 w 516"/>
                <a:gd name="T119" fmla="*/ 54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993">
                  <a:moveTo>
                    <a:pt x="473" y="913"/>
                  </a:moveTo>
                  <a:cubicBezTo>
                    <a:pt x="473" y="934"/>
                    <a:pt x="473" y="934"/>
                    <a:pt x="473" y="934"/>
                  </a:cubicBezTo>
                  <a:cubicBezTo>
                    <a:pt x="505" y="934"/>
                    <a:pt x="505" y="934"/>
                    <a:pt x="505" y="934"/>
                  </a:cubicBezTo>
                  <a:cubicBezTo>
                    <a:pt x="505" y="950"/>
                    <a:pt x="505" y="950"/>
                    <a:pt x="505" y="950"/>
                  </a:cubicBezTo>
                  <a:cubicBezTo>
                    <a:pt x="473" y="950"/>
                    <a:pt x="473" y="950"/>
                    <a:pt x="473" y="950"/>
                  </a:cubicBezTo>
                  <a:cubicBezTo>
                    <a:pt x="473" y="975"/>
                    <a:pt x="473" y="975"/>
                    <a:pt x="473" y="975"/>
                  </a:cubicBezTo>
                  <a:cubicBezTo>
                    <a:pt x="516" y="975"/>
                    <a:pt x="516" y="975"/>
                    <a:pt x="516" y="975"/>
                  </a:cubicBezTo>
                  <a:cubicBezTo>
                    <a:pt x="516" y="991"/>
                    <a:pt x="516" y="991"/>
                    <a:pt x="516" y="991"/>
                  </a:cubicBezTo>
                  <a:cubicBezTo>
                    <a:pt x="454" y="991"/>
                    <a:pt x="454" y="991"/>
                    <a:pt x="454" y="991"/>
                  </a:cubicBezTo>
                  <a:cubicBezTo>
                    <a:pt x="454" y="896"/>
                    <a:pt x="454" y="896"/>
                    <a:pt x="454" y="896"/>
                  </a:cubicBezTo>
                  <a:cubicBezTo>
                    <a:pt x="516" y="896"/>
                    <a:pt x="516" y="896"/>
                    <a:pt x="516" y="896"/>
                  </a:cubicBezTo>
                  <a:cubicBezTo>
                    <a:pt x="516" y="913"/>
                    <a:pt x="516" y="913"/>
                    <a:pt x="516" y="913"/>
                  </a:cubicBezTo>
                  <a:lnTo>
                    <a:pt x="473" y="913"/>
                  </a:lnTo>
                  <a:close/>
                  <a:moveTo>
                    <a:pt x="374" y="912"/>
                  </a:moveTo>
                  <a:cubicBezTo>
                    <a:pt x="386" y="912"/>
                    <a:pt x="394" y="917"/>
                    <a:pt x="398" y="928"/>
                  </a:cubicBezTo>
                  <a:cubicBezTo>
                    <a:pt x="398" y="929"/>
                    <a:pt x="398" y="929"/>
                    <a:pt x="398" y="929"/>
                  </a:cubicBezTo>
                  <a:cubicBezTo>
                    <a:pt x="414" y="922"/>
                    <a:pt x="414" y="922"/>
                    <a:pt x="414" y="922"/>
                  </a:cubicBezTo>
                  <a:cubicBezTo>
                    <a:pt x="414" y="922"/>
                    <a:pt x="414" y="922"/>
                    <a:pt x="414" y="922"/>
                  </a:cubicBezTo>
                  <a:cubicBezTo>
                    <a:pt x="414" y="922"/>
                    <a:pt x="414" y="922"/>
                    <a:pt x="414" y="922"/>
                  </a:cubicBezTo>
                  <a:cubicBezTo>
                    <a:pt x="408" y="905"/>
                    <a:pt x="394" y="896"/>
                    <a:pt x="374" y="896"/>
                  </a:cubicBezTo>
                  <a:cubicBezTo>
                    <a:pt x="346" y="896"/>
                    <a:pt x="327" y="916"/>
                    <a:pt x="327" y="944"/>
                  </a:cubicBezTo>
                  <a:cubicBezTo>
                    <a:pt x="327" y="973"/>
                    <a:pt x="346" y="993"/>
                    <a:pt x="374" y="993"/>
                  </a:cubicBezTo>
                  <a:cubicBezTo>
                    <a:pt x="392" y="993"/>
                    <a:pt x="406" y="984"/>
                    <a:pt x="414" y="969"/>
                  </a:cubicBezTo>
                  <a:cubicBezTo>
                    <a:pt x="414" y="969"/>
                    <a:pt x="414" y="969"/>
                    <a:pt x="414" y="969"/>
                  </a:cubicBezTo>
                  <a:cubicBezTo>
                    <a:pt x="398" y="962"/>
                    <a:pt x="398" y="962"/>
                    <a:pt x="398" y="962"/>
                  </a:cubicBezTo>
                  <a:cubicBezTo>
                    <a:pt x="398" y="962"/>
                    <a:pt x="398" y="962"/>
                    <a:pt x="398" y="962"/>
                  </a:cubicBezTo>
                  <a:cubicBezTo>
                    <a:pt x="398" y="962"/>
                    <a:pt x="398" y="962"/>
                    <a:pt x="398" y="962"/>
                  </a:cubicBezTo>
                  <a:cubicBezTo>
                    <a:pt x="393" y="972"/>
                    <a:pt x="385" y="977"/>
                    <a:pt x="374" y="977"/>
                  </a:cubicBezTo>
                  <a:cubicBezTo>
                    <a:pt x="357" y="977"/>
                    <a:pt x="347" y="965"/>
                    <a:pt x="347" y="944"/>
                  </a:cubicBezTo>
                  <a:cubicBezTo>
                    <a:pt x="347" y="924"/>
                    <a:pt x="357" y="912"/>
                    <a:pt x="374" y="912"/>
                  </a:cubicBezTo>
                  <a:close/>
                  <a:moveTo>
                    <a:pt x="265" y="935"/>
                  </a:moveTo>
                  <a:cubicBezTo>
                    <a:pt x="246" y="897"/>
                    <a:pt x="246" y="897"/>
                    <a:pt x="246" y="897"/>
                  </a:cubicBezTo>
                  <a:cubicBezTo>
                    <a:pt x="246" y="896"/>
                    <a:pt x="246" y="896"/>
                    <a:pt x="246" y="896"/>
                  </a:cubicBezTo>
                  <a:cubicBezTo>
                    <a:pt x="224" y="896"/>
                    <a:pt x="224" y="896"/>
                    <a:pt x="224" y="896"/>
                  </a:cubicBezTo>
                  <a:cubicBezTo>
                    <a:pt x="255" y="956"/>
                    <a:pt x="255" y="956"/>
                    <a:pt x="255" y="956"/>
                  </a:cubicBezTo>
                  <a:cubicBezTo>
                    <a:pt x="255" y="991"/>
                    <a:pt x="255" y="991"/>
                    <a:pt x="255" y="991"/>
                  </a:cubicBezTo>
                  <a:cubicBezTo>
                    <a:pt x="275" y="991"/>
                    <a:pt x="275" y="991"/>
                    <a:pt x="275" y="991"/>
                  </a:cubicBezTo>
                  <a:cubicBezTo>
                    <a:pt x="275" y="955"/>
                    <a:pt x="275" y="955"/>
                    <a:pt x="275" y="955"/>
                  </a:cubicBezTo>
                  <a:cubicBezTo>
                    <a:pt x="305" y="897"/>
                    <a:pt x="305" y="897"/>
                    <a:pt x="305" y="897"/>
                  </a:cubicBezTo>
                  <a:cubicBezTo>
                    <a:pt x="306" y="896"/>
                    <a:pt x="306" y="896"/>
                    <a:pt x="306" y="896"/>
                  </a:cubicBezTo>
                  <a:cubicBezTo>
                    <a:pt x="284" y="896"/>
                    <a:pt x="284" y="896"/>
                    <a:pt x="284" y="896"/>
                  </a:cubicBezTo>
                  <a:lnTo>
                    <a:pt x="265" y="935"/>
                  </a:lnTo>
                  <a:close/>
                  <a:moveTo>
                    <a:pt x="200" y="944"/>
                  </a:moveTo>
                  <a:cubicBezTo>
                    <a:pt x="200" y="973"/>
                    <a:pt x="180" y="993"/>
                    <a:pt x="152" y="993"/>
                  </a:cubicBezTo>
                  <a:cubicBezTo>
                    <a:pt x="124" y="993"/>
                    <a:pt x="104" y="973"/>
                    <a:pt x="104" y="944"/>
                  </a:cubicBezTo>
                  <a:cubicBezTo>
                    <a:pt x="104" y="916"/>
                    <a:pt x="124" y="896"/>
                    <a:pt x="152" y="896"/>
                  </a:cubicBezTo>
                  <a:cubicBezTo>
                    <a:pt x="180" y="896"/>
                    <a:pt x="200" y="916"/>
                    <a:pt x="200" y="944"/>
                  </a:cubicBezTo>
                  <a:close/>
                  <a:moveTo>
                    <a:pt x="180" y="944"/>
                  </a:moveTo>
                  <a:cubicBezTo>
                    <a:pt x="180" y="924"/>
                    <a:pt x="169" y="912"/>
                    <a:pt x="152" y="912"/>
                  </a:cubicBezTo>
                  <a:cubicBezTo>
                    <a:pt x="135" y="912"/>
                    <a:pt x="124" y="924"/>
                    <a:pt x="124" y="944"/>
                  </a:cubicBezTo>
                  <a:cubicBezTo>
                    <a:pt x="124" y="965"/>
                    <a:pt x="135" y="977"/>
                    <a:pt x="152" y="977"/>
                  </a:cubicBezTo>
                  <a:cubicBezTo>
                    <a:pt x="169" y="977"/>
                    <a:pt x="180" y="965"/>
                    <a:pt x="180" y="944"/>
                  </a:cubicBezTo>
                  <a:close/>
                  <a:moveTo>
                    <a:pt x="74" y="990"/>
                  </a:moveTo>
                  <a:cubicBezTo>
                    <a:pt x="75" y="991"/>
                    <a:pt x="75" y="991"/>
                    <a:pt x="75" y="991"/>
                  </a:cubicBezTo>
                  <a:cubicBezTo>
                    <a:pt x="55" y="991"/>
                    <a:pt x="55" y="991"/>
                    <a:pt x="55" y="991"/>
                  </a:cubicBezTo>
                  <a:cubicBezTo>
                    <a:pt x="55" y="991"/>
                    <a:pt x="55" y="991"/>
                    <a:pt x="55" y="991"/>
                  </a:cubicBezTo>
                  <a:cubicBezTo>
                    <a:pt x="53" y="989"/>
                    <a:pt x="51" y="986"/>
                    <a:pt x="50" y="982"/>
                  </a:cubicBezTo>
                  <a:cubicBezTo>
                    <a:pt x="44" y="961"/>
                    <a:pt x="44" y="961"/>
                    <a:pt x="44" y="961"/>
                  </a:cubicBezTo>
                  <a:cubicBezTo>
                    <a:pt x="42" y="954"/>
                    <a:pt x="40" y="952"/>
                    <a:pt x="33" y="952"/>
                  </a:cubicBezTo>
                  <a:cubicBezTo>
                    <a:pt x="19" y="952"/>
                    <a:pt x="19" y="952"/>
                    <a:pt x="19" y="952"/>
                  </a:cubicBezTo>
                  <a:cubicBezTo>
                    <a:pt x="19" y="991"/>
                    <a:pt x="19" y="991"/>
                    <a:pt x="19" y="991"/>
                  </a:cubicBezTo>
                  <a:cubicBezTo>
                    <a:pt x="0" y="991"/>
                    <a:pt x="0" y="991"/>
                    <a:pt x="0" y="991"/>
                  </a:cubicBezTo>
                  <a:cubicBezTo>
                    <a:pt x="0" y="896"/>
                    <a:pt x="0" y="896"/>
                    <a:pt x="0" y="896"/>
                  </a:cubicBezTo>
                  <a:cubicBezTo>
                    <a:pt x="41" y="896"/>
                    <a:pt x="41" y="896"/>
                    <a:pt x="41" y="896"/>
                  </a:cubicBezTo>
                  <a:cubicBezTo>
                    <a:pt x="58" y="896"/>
                    <a:pt x="70" y="907"/>
                    <a:pt x="70" y="922"/>
                  </a:cubicBezTo>
                  <a:cubicBezTo>
                    <a:pt x="70" y="935"/>
                    <a:pt x="62" y="941"/>
                    <a:pt x="54" y="944"/>
                  </a:cubicBezTo>
                  <a:cubicBezTo>
                    <a:pt x="53" y="944"/>
                    <a:pt x="53" y="944"/>
                    <a:pt x="53" y="944"/>
                  </a:cubicBezTo>
                  <a:cubicBezTo>
                    <a:pt x="54" y="945"/>
                    <a:pt x="54" y="945"/>
                    <a:pt x="54" y="945"/>
                  </a:cubicBezTo>
                  <a:cubicBezTo>
                    <a:pt x="58" y="947"/>
                    <a:pt x="61" y="951"/>
                    <a:pt x="63" y="957"/>
                  </a:cubicBezTo>
                  <a:cubicBezTo>
                    <a:pt x="70" y="981"/>
                    <a:pt x="70" y="981"/>
                    <a:pt x="70" y="981"/>
                  </a:cubicBezTo>
                  <a:cubicBezTo>
                    <a:pt x="71" y="984"/>
                    <a:pt x="72" y="987"/>
                    <a:pt x="74" y="990"/>
                  </a:cubicBezTo>
                  <a:close/>
                  <a:moveTo>
                    <a:pt x="51" y="924"/>
                  </a:moveTo>
                  <a:cubicBezTo>
                    <a:pt x="51" y="917"/>
                    <a:pt x="46" y="912"/>
                    <a:pt x="38" y="912"/>
                  </a:cubicBezTo>
                  <a:cubicBezTo>
                    <a:pt x="19" y="912"/>
                    <a:pt x="19" y="912"/>
                    <a:pt x="19" y="912"/>
                  </a:cubicBezTo>
                  <a:cubicBezTo>
                    <a:pt x="19" y="936"/>
                    <a:pt x="19" y="936"/>
                    <a:pt x="19" y="936"/>
                  </a:cubicBezTo>
                  <a:cubicBezTo>
                    <a:pt x="38" y="936"/>
                    <a:pt x="38" y="936"/>
                    <a:pt x="38" y="936"/>
                  </a:cubicBezTo>
                  <a:cubicBezTo>
                    <a:pt x="46" y="936"/>
                    <a:pt x="51" y="932"/>
                    <a:pt x="51" y="924"/>
                  </a:cubicBezTo>
                  <a:close/>
                  <a:moveTo>
                    <a:pt x="255" y="280"/>
                  </a:moveTo>
                  <a:cubicBezTo>
                    <a:pt x="133" y="280"/>
                    <a:pt x="133" y="280"/>
                    <a:pt x="133" y="280"/>
                  </a:cubicBezTo>
                  <a:cubicBezTo>
                    <a:pt x="133" y="288"/>
                    <a:pt x="133" y="288"/>
                    <a:pt x="133" y="288"/>
                  </a:cubicBezTo>
                  <a:cubicBezTo>
                    <a:pt x="151" y="293"/>
                    <a:pt x="159" y="306"/>
                    <a:pt x="160" y="329"/>
                  </a:cubicBezTo>
                  <a:cubicBezTo>
                    <a:pt x="160" y="331"/>
                    <a:pt x="160" y="385"/>
                    <a:pt x="160" y="449"/>
                  </a:cubicBezTo>
                  <a:cubicBezTo>
                    <a:pt x="185" y="445"/>
                    <a:pt x="203" y="437"/>
                    <a:pt x="211" y="433"/>
                  </a:cubicBezTo>
                  <a:cubicBezTo>
                    <a:pt x="211" y="309"/>
                    <a:pt x="211" y="309"/>
                    <a:pt x="211" y="309"/>
                  </a:cubicBezTo>
                  <a:cubicBezTo>
                    <a:pt x="273" y="309"/>
                    <a:pt x="273" y="309"/>
                    <a:pt x="273" y="309"/>
                  </a:cubicBezTo>
                  <a:cubicBezTo>
                    <a:pt x="269" y="296"/>
                    <a:pt x="259" y="284"/>
                    <a:pt x="255" y="280"/>
                  </a:cubicBezTo>
                  <a:close/>
                  <a:moveTo>
                    <a:pt x="247" y="570"/>
                  </a:moveTo>
                  <a:cubicBezTo>
                    <a:pt x="244" y="562"/>
                    <a:pt x="239" y="551"/>
                    <a:pt x="236" y="546"/>
                  </a:cubicBezTo>
                  <a:cubicBezTo>
                    <a:pt x="230" y="546"/>
                    <a:pt x="222" y="546"/>
                    <a:pt x="216" y="546"/>
                  </a:cubicBezTo>
                  <a:cubicBezTo>
                    <a:pt x="211" y="546"/>
                    <a:pt x="211" y="546"/>
                    <a:pt x="211" y="546"/>
                  </a:cubicBezTo>
                  <a:cubicBezTo>
                    <a:pt x="211" y="506"/>
                    <a:pt x="211" y="506"/>
                    <a:pt x="211" y="506"/>
                  </a:cubicBezTo>
                  <a:cubicBezTo>
                    <a:pt x="200" y="509"/>
                    <a:pt x="172" y="513"/>
                    <a:pt x="160" y="515"/>
                  </a:cubicBezTo>
                  <a:cubicBezTo>
                    <a:pt x="160" y="621"/>
                    <a:pt x="160" y="736"/>
                    <a:pt x="160" y="738"/>
                  </a:cubicBezTo>
                  <a:cubicBezTo>
                    <a:pt x="160" y="738"/>
                    <a:pt x="160" y="738"/>
                    <a:pt x="160" y="738"/>
                  </a:cubicBezTo>
                  <a:cubicBezTo>
                    <a:pt x="159" y="760"/>
                    <a:pt x="150" y="773"/>
                    <a:pt x="134" y="778"/>
                  </a:cubicBezTo>
                  <a:cubicBezTo>
                    <a:pt x="134" y="786"/>
                    <a:pt x="134" y="786"/>
                    <a:pt x="134" y="786"/>
                  </a:cubicBezTo>
                  <a:cubicBezTo>
                    <a:pt x="237" y="786"/>
                    <a:pt x="237" y="786"/>
                    <a:pt x="237" y="786"/>
                  </a:cubicBezTo>
                  <a:cubicBezTo>
                    <a:pt x="237" y="778"/>
                    <a:pt x="237" y="778"/>
                    <a:pt x="237" y="778"/>
                  </a:cubicBezTo>
                  <a:cubicBezTo>
                    <a:pt x="221" y="773"/>
                    <a:pt x="212" y="759"/>
                    <a:pt x="212" y="738"/>
                  </a:cubicBezTo>
                  <a:cubicBezTo>
                    <a:pt x="211" y="571"/>
                    <a:pt x="211" y="571"/>
                    <a:pt x="211" y="571"/>
                  </a:cubicBezTo>
                  <a:cubicBezTo>
                    <a:pt x="216" y="571"/>
                    <a:pt x="216" y="571"/>
                    <a:pt x="216" y="571"/>
                  </a:cubicBezTo>
                  <a:cubicBezTo>
                    <a:pt x="226" y="571"/>
                    <a:pt x="237" y="571"/>
                    <a:pt x="247" y="570"/>
                  </a:cubicBezTo>
                  <a:close/>
                  <a:moveTo>
                    <a:pt x="370" y="325"/>
                  </a:moveTo>
                  <a:cubicBezTo>
                    <a:pt x="372" y="327"/>
                    <a:pt x="376" y="329"/>
                    <a:pt x="378" y="330"/>
                  </a:cubicBezTo>
                  <a:cubicBezTo>
                    <a:pt x="403" y="348"/>
                    <a:pt x="417" y="377"/>
                    <a:pt x="417" y="412"/>
                  </a:cubicBezTo>
                  <a:cubicBezTo>
                    <a:pt x="417" y="442"/>
                    <a:pt x="406" y="502"/>
                    <a:pt x="318" y="532"/>
                  </a:cubicBezTo>
                  <a:cubicBezTo>
                    <a:pt x="323" y="542"/>
                    <a:pt x="327" y="552"/>
                    <a:pt x="330" y="558"/>
                  </a:cubicBezTo>
                  <a:cubicBezTo>
                    <a:pt x="332" y="557"/>
                    <a:pt x="335" y="557"/>
                    <a:pt x="336" y="556"/>
                  </a:cubicBezTo>
                  <a:cubicBezTo>
                    <a:pt x="339" y="556"/>
                    <a:pt x="339" y="556"/>
                    <a:pt x="339" y="556"/>
                  </a:cubicBezTo>
                  <a:cubicBezTo>
                    <a:pt x="341" y="558"/>
                    <a:pt x="341" y="558"/>
                    <a:pt x="341" y="558"/>
                  </a:cubicBezTo>
                  <a:cubicBezTo>
                    <a:pt x="373" y="596"/>
                    <a:pt x="397" y="656"/>
                    <a:pt x="405" y="713"/>
                  </a:cubicBezTo>
                  <a:cubicBezTo>
                    <a:pt x="405" y="713"/>
                    <a:pt x="408" y="741"/>
                    <a:pt x="408" y="751"/>
                  </a:cubicBezTo>
                  <a:cubicBezTo>
                    <a:pt x="408" y="752"/>
                    <a:pt x="408" y="752"/>
                    <a:pt x="408" y="752"/>
                  </a:cubicBezTo>
                  <a:cubicBezTo>
                    <a:pt x="408" y="753"/>
                    <a:pt x="408" y="753"/>
                    <a:pt x="408" y="754"/>
                  </a:cubicBezTo>
                  <a:cubicBezTo>
                    <a:pt x="408" y="755"/>
                    <a:pt x="408" y="755"/>
                    <a:pt x="408" y="755"/>
                  </a:cubicBezTo>
                  <a:cubicBezTo>
                    <a:pt x="408" y="763"/>
                    <a:pt x="405" y="774"/>
                    <a:pt x="391" y="779"/>
                  </a:cubicBezTo>
                  <a:cubicBezTo>
                    <a:pt x="391" y="786"/>
                    <a:pt x="391" y="786"/>
                    <a:pt x="391" y="786"/>
                  </a:cubicBezTo>
                  <a:cubicBezTo>
                    <a:pt x="497" y="786"/>
                    <a:pt x="497" y="786"/>
                    <a:pt x="497" y="786"/>
                  </a:cubicBezTo>
                  <a:cubicBezTo>
                    <a:pt x="497" y="779"/>
                    <a:pt x="497" y="779"/>
                    <a:pt x="497" y="779"/>
                  </a:cubicBezTo>
                  <a:cubicBezTo>
                    <a:pt x="488" y="776"/>
                    <a:pt x="469" y="766"/>
                    <a:pt x="461" y="734"/>
                  </a:cubicBezTo>
                  <a:cubicBezTo>
                    <a:pt x="460" y="729"/>
                    <a:pt x="460" y="729"/>
                    <a:pt x="460" y="729"/>
                  </a:cubicBezTo>
                  <a:cubicBezTo>
                    <a:pt x="454" y="704"/>
                    <a:pt x="450" y="691"/>
                    <a:pt x="446" y="678"/>
                  </a:cubicBezTo>
                  <a:cubicBezTo>
                    <a:pt x="436" y="646"/>
                    <a:pt x="414" y="588"/>
                    <a:pt x="378" y="547"/>
                  </a:cubicBezTo>
                  <a:cubicBezTo>
                    <a:pt x="374" y="543"/>
                    <a:pt x="374" y="543"/>
                    <a:pt x="374" y="543"/>
                  </a:cubicBezTo>
                  <a:cubicBezTo>
                    <a:pt x="379" y="540"/>
                    <a:pt x="379" y="540"/>
                    <a:pt x="379" y="540"/>
                  </a:cubicBezTo>
                  <a:cubicBezTo>
                    <a:pt x="381" y="540"/>
                    <a:pt x="382" y="539"/>
                    <a:pt x="383" y="539"/>
                  </a:cubicBezTo>
                  <a:cubicBezTo>
                    <a:pt x="383" y="539"/>
                    <a:pt x="384" y="538"/>
                    <a:pt x="385" y="538"/>
                  </a:cubicBezTo>
                  <a:cubicBezTo>
                    <a:pt x="440" y="510"/>
                    <a:pt x="470" y="465"/>
                    <a:pt x="470" y="412"/>
                  </a:cubicBezTo>
                  <a:cubicBezTo>
                    <a:pt x="471" y="372"/>
                    <a:pt x="448" y="332"/>
                    <a:pt x="414" y="309"/>
                  </a:cubicBezTo>
                  <a:cubicBezTo>
                    <a:pt x="400" y="299"/>
                    <a:pt x="380" y="289"/>
                    <a:pt x="359" y="285"/>
                  </a:cubicBezTo>
                  <a:cubicBezTo>
                    <a:pt x="366" y="300"/>
                    <a:pt x="369" y="316"/>
                    <a:pt x="370" y="325"/>
                  </a:cubicBezTo>
                  <a:close/>
                  <a:moveTo>
                    <a:pt x="295" y="237"/>
                  </a:moveTo>
                  <a:cubicBezTo>
                    <a:pt x="328" y="259"/>
                    <a:pt x="351" y="300"/>
                    <a:pt x="351" y="339"/>
                  </a:cubicBezTo>
                  <a:cubicBezTo>
                    <a:pt x="351" y="393"/>
                    <a:pt x="321" y="438"/>
                    <a:pt x="266" y="466"/>
                  </a:cubicBezTo>
                  <a:cubicBezTo>
                    <a:pt x="265" y="466"/>
                    <a:pt x="264" y="467"/>
                    <a:pt x="263" y="467"/>
                  </a:cubicBezTo>
                  <a:cubicBezTo>
                    <a:pt x="262" y="467"/>
                    <a:pt x="261" y="468"/>
                    <a:pt x="260" y="468"/>
                  </a:cubicBezTo>
                  <a:cubicBezTo>
                    <a:pt x="255" y="471"/>
                    <a:pt x="255" y="471"/>
                    <a:pt x="255" y="471"/>
                  </a:cubicBezTo>
                  <a:cubicBezTo>
                    <a:pt x="259" y="475"/>
                    <a:pt x="259" y="475"/>
                    <a:pt x="259" y="475"/>
                  </a:cubicBezTo>
                  <a:cubicBezTo>
                    <a:pt x="294" y="516"/>
                    <a:pt x="317" y="574"/>
                    <a:pt x="327" y="605"/>
                  </a:cubicBezTo>
                  <a:cubicBezTo>
                    <a:pt x="331" y="619"/>
                    <a:pt x="334" y="632"/>
                    <a:pt x="340" y="657"/>
                  </a:cubicBezTo>
                  <a:cubicBezTo>
                    <a:pt x="341" y="661"/>
                    <a:pt x="341" y="661"/>
                    <a:pt x="341" y="661"/>
                  </a:cubicBezTo>
                  <a:cubicBezTo>
                    <a:pt x="349" y="694"/>
                    <a:pt x="368" y="704"/>
                    <a:pt x="378" y="707"/>
                  </a:cubicBezTo>
                  <a:cubicBezTo>
                    <a:pt x="378" y="714"/>
                    <a:pt x="378" y="714"/>
                    <a:pt x="378" y="714"/>
                  </a:cubicBezTo>
                  <a:cubicBezTo>
                    <a:pt x="271" y="714"/>
                    <a:pt x="271" y="714"/>
                    <a:pt x="271" y="714"/>
                  </a:cubicBezTo>
                  <a:cubicBezTo>
                    <a:pt x="271" y="706"/>
                    <a:pt x="271" y="706"/>
                    <a:pt x="271" y="706"/>
                  </a:cubicBezTo>
                  <a:cubicBezTo>
                    <a:pt x="286" y="702"/>
                    <a:pt x="288" y="691"/>
                    <a:pt x="289" y="683"/>
                  </a:cubicBezTo>
                  <a:cubicBezTo>
                    <a:pt x="289" y="682"/>
                    <a:pt x="289" y="682"/>
                    <a:pt x="289" y="682"/>
                  </a:cubicBezTo>
                  <a:cubicBezTo>
                    <a:pt x="289" y="681"/>
                    <a:pt x="289" y="681"/>
                    <a:pt x="289" y="680"/>
                  </a:cubicBezTo>
                  <a:cubicBezTo>
                    <a:pt x="289" y="678"/>
                    <a:pt x="289" y="678"/>
                    <a:pt x="289" y="678"/>
                  </a:cubicBezTo>
                  <a:cubicBezTo>
                    <a:pt x="289" y="669"/>
                    <a:pt x="286" y="641"/>
                    <a:pt x="286" y="641"/>
                  </a:cubicBezTo>
                  <a:cubicBezTo>
                    <a:pt x="278" y="583"/>
                    <a:pt x="253" y="524"/>
                    <a:pt x="221" y="486"/>
                  </a:cubicBezTo>
                  <a:cubicBezTo>
                    <a:pt x="220" y="484"/>
                    <a:pt x="220" y="484"/>
                    <a:pt x="220" y="484"/>
                  </a:cubicBezTo>
                  <a:cubicBezTo>
                    <a:pt x="217" y="484"/>
                    <a:pt x="217" y="484"/>
                    <a:pt x="217" y="484"/>
                  </a:cubicBezTo>
                  <a:cubicBezTo>
                    <a:pt x="181" y="494"/>
                    <a:pt x="139" y="499"/>
                    <a:pt x="96" y="499"/>
                  </a:cubicBezTo>
                  <a:cubicBezTo>
                    <a:pt x="92" y="499"/>
                    <a:pt x="92" y="499"/>
                    <a:pt x="92" y="499"/>
                  </a:cubicBezTo>
                  <a:cubicBezTo>
                    <a:pt x="92" y="666"/>
                    <a:pt x="92" y="666"/>
                    <a:pt x="92" y="666"/>
                  </a:cubicBezTo>
                  <a:cubicBezTo>
                    <a:pt x="92" y="687"/>
                    <a:pt x="101" y="701"/>
                    <a:pt x="118" y="706"/>
                  </a:cubicBezTo>
                  <a:cubicBezTo>
                    <a:pt x="118" y="714"/>
                    <a:pt x="118" y="714"/>
                    <a:pt x="118" y="714"/>
                  </a:cubicBezTo>
                  <a:cubicBezTo>
                    <a:pt x="15" y="714"/>
                    <a:pt x="15" y="714"/>
                    <a:pt x="15" y="714"/>
                  </a:cubicBezTo>
                  <a:cubicBezTo>
                    <a:pt x="15" y="706"/>
                    <a:pt x="15" y="706"/>
                    <a:pt x="15" y="706"/>
                  </a:cubicBezTo>
                  <a:cubicBezTo>
                    <a:pt x="31" y="701"/>
                    <a:pt x="39" y="688"/>
                    <a:pt x="40" y="666"/>
                  </a:cubicBezTo>
                  <a:cubicBezTo>
                    <a:pt x="40" y="666"/>
                    <a:pt x="40" y="666"/>
                    <a:pt x="40" y="666"/>
                  </a:cubicBezTo>
                  <a:cubicBezTo>
                    <a:pt x="40" y="662"/>
                    <a:pt x="40" y="262"/>
                    <a:pt x="40" y="257"/>
                  </a:cubicBezTo>
                  <a:cubicBezTo>
                    <a:pt x="40" y="234"/>
                    <a:pt x="32" y="221"/>
                    <a:pt x="14" y="215"/>
                  </a:cubicBezTo>
                  <a:cubicBezTo>
                    <a:pt x="14" y="208"/>
                    <a:pt x="14" y="208"/>
                    <a:pt x="14" y="208"/>
                  </a:cubicBezTo>
                  <a:cubicBezTo>
                    <a:pt x="185" y="208"/>
                    <a:pt x="185" y="208"/>
                    <a:pt x="185" y="208"/>
                  </a:cubicBezTo>
                  <a:cubicBezTo>
                    <a:pt x="236" y="208"/>
                    <a:pt x="268" y="219"/>
                    <a:pt x="295" y="237"/>
                  </a:cubicBezTo>
                  <a:close/>
                  <a:moveTo>
                    <a:pt x="298" y="340"/>
                  </a:moveTo>
                  <a:cubicBezTo>
                    <a:pt x="298" y="305"/>
                    <a:pt x="284" y="276"/>
                    <a:pt x="259" y="258"/>
                  </a:cubicBezTo>
                  <a:cubicBezTo>
                    <a:pt x="239" y="245"/>
                    <a:pt x="215" y="238"/>
                    <a:pt x="183" y="237"/>
                  </a:cubicBezTo>
                  <a:cubicBezTo>
                    <a:pt x="92" y="237"/>
                    <a:pt x="92" y="237"/>
                    <a:pt x="92" y="237"/>
                  </a:cubicBezTo>
                  <a:cubicBezTo>
                    <a:pt x="92" y="474"/>
                    <a:pt x="92" y="474"/>
                    <a:pt x="92" y="474"/>
                  </a:cubicBezTo>
                  <a:cubicBezTo>
                    <a:pt x="97" y="474"/>
                    <a:pt x="97" y="474"/>
                    <a:pt x="97" y="474"/>
                  </a:cubicBezTo>
                  <a:cubicBezTo>
                    <a:pt x="278" y="471"/>
                    <a:pt x="298" y="379"/>
                    <a:pt x="298" y="340"/>
                  </a:cubicBezTo>
                  <a:close/>
                  <a:moveTo>
                    <a:pt x="109" y="49"/>
                  </a:moveTo>
                  <a:cubicBezTo>
                    <a:pt x="109" y="20"/>
                    <a:pt x="129" y="0"/>
                    <a:pt x="157" y="0"/>
                  </a:cubicBezTo>
                  <a:cubicBezTo>
                    <a:pt x="185" y="0"/>
                    <a:pt x="205" y="20"/>
                    <a:pt x="205" y="49"/>
                  </a:cubicBezTo>
                  <a:cubicBezTo>
                    <a:pt x="205" y="77"/>
                    <a:pt x="185" y="97"/>
                    <a:pt x="157" y="97"/>
                  </a:cubicBezTo>
                  <a:cubicBezTo>
                    <a:pt x="129" y="97"/>
                    <a:pt x="109" y="77"/>
                    <a:pt x="109" y="49"/>
                  </a:cubicBezTo>
                  <a:close/>
                  <a:moveTo>
                    <a:pt x="129" y="49"/>
                  </a:moveTo>
                  <a:cubicBezTo>
                    <a:pt x="129" y="69"/>
                    <a:pt x="140" y="81"/>
                    <a:pt x="157" y="81"/>
                  </a:cubicBezTo>
                  <a:cubicBezTo>
                    <a:pt x="175" y="81"/>
                    <a:pt x="185" y="69"/>
                    <a:pt x="185" y="49"/>
                  </a:cubicBezTo>
                  <a:cubicBezTo>
                    <a:pt x="185" y="28"/>
                    <a:pt x="175" y="16"/>
                    <a:pt x="157" y="16"/>
                  </a:cubicBezTo>
                  <a:cubicBezTo>
                    <a:pt x="140" y="16"/>
                    <a:pt x="129" y="28"/>
                    <a:pt x="129" y="49"/>
                  </a:cubicBezTo>
                  <a:close/>
                  <a:moveTo>
                    <a:pt x="310" y="80"/>
                  </a:moveTo>
                  <a:cubicBezTo>
                    <a:pt x="267" y="80"/>
                    <a:pt x="267" y="80"/>
                    <a:pt x="267" y="80"/>
                  </a:cubicBezTo>
                  <a:cubicBezTo>
                    <a:pt x="267" y="1"/>
                    <a:pt x="267" y="1"/>
                    <a:pt x="267" y="1"/>
                  </a:cubicBezTo>
                  <a:cubicBezTo>
                    <a:pt x="247" y="1"/>
                    <a:pt x="247" y="1"/>
                    <a:pt x="247" y="1"/>
                  </a:cubicBezTo>
                  <a:cubicBezTo>
                    <a:pt x="247" y="96"/>
                    <a:pt x="247" y="96"/>
                    <a:pt x="247" y="96"/>
                  </a:cubicBezTo>
                  <a:cubicBezTo>
                    <a:pt x="310" y="96"/>
                    <a:pt x="310" y="96"/>
                    <a:pt x="310" y="96"/>
                  </a:cubicBezTo>
                  <a:lnTo>
                    <a:pt x="310" y="80"/>
                  </a:lnTo>
                  <a:close/>
                  <a:moveTo>
                    <a:pt x="411" y="80"/>
                  </a:moveTo>
                  <a:cubicBezTo>
                    <a:pt x="367" y="80"/>
                    <a:pt x="367" y="80"/>
                    <a:pt x="367" y="80"/>
                  </a:cubicBezTo>
                  <a:cubicBezTo>
                    <a:pt x="367" y="1"/>
                    <a:pt x="367" y="1"/>
                    <a:pt x="367" y="1"/>
                  </a:cubicBezTo>
                  <a:cubicBezTo>
                    <a:pt x="348" y="1"/>
                    <a:pt x="348" y="1"/>
                    <a:pt x="348" y="1"/>
                  </a:cubicBezTo>
                  <a:cubicBezTo>
                    <a:pt x="348" y="96"/>
                    <a:pt x="348" y="96"/>
                    <a:pt x="348" y="96"/>
                  </a:cubicBezTo>
                  <a:cubicBezTo>
                    <a:pt x="411" y="96"/>
                    <a:pt x="411" y="96"/>
                    <a:pt x="411" y="96"/>
                  </a:cubicBezTo>
                  <a:lnTo>
                    <a:pt x="411" y="80"/>
                  </a:lnTo>
                  <a:close/>
                  <a:moveTo>
                    <a:pt x="23" y="96"/>
                  </a:moveTo>
                  <a:cubicBezTo>
                    <a:pt x="4" y="96"/>
                    <a:pt x="4" y="96"/>
                    <a:pt x="4" y="96"/>
                  </a:cubicBezTo>
                  <a:cubicBezTo>
                    <a:pt x="4" y="1"/>
                    <a:pt x="4" y="1"/>
                    <a:pt x="4" y="1"/>
                  </a:cubicBezTo>
                  <a:cubicBezTo>
                    <a:pt x="44" y="1"/>
                    <a:pt x="44" y="1"/>
                    <a:pt x="44" y="1"/>
                  </a:cubicBezTo>
                  <a:cubicBezTo>
                    <a:pt x="62" y="1"/>
                    <a:pt x="74" y="12"/>
                    <a:pt x="74" y="27"/>
                  </a:cubicBezTo>
                  <a:cubicBezTo>
                    <a:pt x="74" y="39"/>
                    <a:pt x="65" y="46"/>
                    <a:pt x="58" y="49"/>
                  </a:cubicBezTo>
                  <a:cubicBezTo>
                    <a:pt x="57" y="49"/>
                    <a:pt x="57" y="49"/>
                    <a:pt x="57" y="49"/>
                  </a:cubicBezTo>
                  <a:cubicBezTo>
                    <a:pt x="58" y="50"/>
                    <a:pt x="58" y="50"/>
                    <a:pt x="58" y="50"/>
                  </a:cubicBezTo>
                  <a:cubicBezTo>
                    <a:pt x="62" y="51"/>
                    <a:pt x="65" y="55"/>
                    <a:pt x="67" y="62"/>
                  </a:cubicBezTo>
                  <a:cubicBezTo>
                    <a:pt x="73" y="85"/>
                    <a:pt x="73" y="85"/>
                    <a:pt x="73" y="85"/>
                  </a:cubicBezTo>
                  <a:cubicBezTo>
                    <a:pt x="74" y="89"/>
                    <a:pt x="76" y="92"/>
                    <a:pt x="77" y="94"/>
                  </a:cubicBezTo>
                  <a:cubicBezTo>
                    <a:pt x="78" y="96"/>
                    <a:pt x="78" y="96"/>
                    <a:pt x="78" y="96"/>
                  </a:cubicBezTo>
                  <a:cubicBezTo>
                    <a:pt x="59" y="96"/>
                    <a:pt x="59" y="96"/>
                    <a:pt x="59" y="96"/>
                  </a:cubicBezTo>
                  <a:cubicBezTo>
                    <a:pt x="59" y="96"/>
                    <a:pt x="59" y="96"/>
                    <a:pt x="59" y="96"/>
                  </a:cubicBezTo>
                  <a:cubicBezTo>
                    <a:pt x="57" y="94"/>
                    <a:pt x="55" y="90"/>
                    <a:pt x="54" y="87"/>
                  </a:cubicBezTo>
                  <a:cubicBezTo>
                    <a:pt x="48" y="65"/>
                    <a:pt x="48" y="65"/>
                    <a:pt x="48" y="65"/>
                  </a:cubicBezTo>
                  <a:cubicBezTo>
                    <a:pt x="46" y="59"/>
                    <a:pt x="44" y="56"/>
                    <a:pt x="36" y="56"/>
                  </a:cubicBezTo>
                  <a:cubicBezTo>
                    <a:pt x="23" y="56"/>
                    <a:pt x="23" y="56"/>
                    <a:pt x="23" y="56"/>
                  </a:cubicBezTo>
                  <a:lnTo>
                    <a:pt x="23" y="96"/>
                  </a:lnTo>
                  <a:close/>
                  <a:moveTo>
                    <a:pt x="23" y="40"/>
                  </a:moveTo>
                  <a:cubicBezTo>
                    <a:pt x="41" y="40"/>
                    <a:pt x="41" y="40"/>
                    <a:pt x="41" y="40"/>
                  </a:cubicBezTo>
                  <a:cubicBezTo>
                    <a:pt x="50" y="40"/>
                    <a:pt x="54" y="36"/>
                    <a:pt x="54" y="29"/>
                  </a:cubicBezTo>
                  <a:cubicBezTo>
                    <a:pt x="54" y="21"/>
                    <a:pt x="50" y="17"/>
                    <a:pt x="41" y="17"/>
                  </a:cubicBezTo>
                  <a:cubicBezTo>
                    <a:pt x="23" y="17"/>
                    <a:pt x="23" y="17"/>
                    <a:pt x="23" y="17"/>
                  </a:cubicBezTo>
                  <a:lnTo>
                    <a:pt x="23" y="40"/>
                  </a:lnTo>
                  <a:close/>
                  <a:moveTo>
                    <a:pt x="477" y="81"/>
                  </a:moveTo>
                  <a:cubicBezTo>
                    <a:pt x="467" y="82"/>
                    <a:pt x="457" y="77"/>
                    <a:pt x="449" y="66"/>
                  </a:cubicBezTo>
                  <a:cubicBezTo>
                    <a:pt x="448" y="66"/>
                    <a:pt x="448" y="66"/>
                    <a:pt x="448" y="66"/>
                  </a:cubicBezTo>
                  <a:cubicBezTo>
                    <a:pt x="443" y="85"/>
                    <a:pt x="443" y="85"/>
                    <a:pt x="443" y="85"/>
                  </a:cubicBezTo>
                  <a:cubicBezTo>
                    <a:pt x="443" y="85"/>
                    <a:pt x="443" y="85"/>
                    <a:pt x="443" y="85"/>
                  </a:cubicBezTo>
                  <a:cubicBezTo>
                    <a:pt x="449" y="93"/>
                    <a:pt x="462" y="97"/>
                    <a:pt x="475" y="97"/>
                  </a:cubicBezTo>
                  <a:cubicBezTo>
                    <a:pt x="495" y="97"/>
                    <a:pt x="509" y="85"/>
                    <a:pt x="509" y="68"/>
                  </a:cubicBezTo>
                  <a:cubicBezTo>
                    <a:pt x="509" y="58"/>
                    <a:pt x="506" y="47"/>
                    <a:pt x="484" y="40"/>
                  </a:cubicBezTo>
                  <a:cubicBezTo>
                    <a:pt x="467" y="35"/>
                    <a:pt x="464" y="31"/>
                    <a:pt x="464" y="25"/>
                  </a:cubicBezTo>
                  <a:cubicBezTo>
                    <a:pt x="464" y="18"/>
                    <a:pt x="470" y="15"/>
                    <a:pt x="477" y="15"/>
                  </a:cubicBezTo>
                  <a:cubicBezTo>
                    <a:pt x="484" y="15"/>
                    <a:pt x="491" y="18"/>
                    <a:pt x="498" y="24"/>
                  </a:cubicBezTo>
                  <a:cubicBezTo>
                    <a:pt x="499" y="24"/>
                    <a:pt x="499" y="24"/>
                    <a:pt x="499" y="24"/>
                  </a:cubicBezTo>
                  <a:cubicBezTo>
                    <a:pt x="504" y="8"/>
                    <a:pt x="504" y="8"/>
                    <a:pt x="504" y="8"/>
                  </a:cubicBezTo>
                  <a:cubicBezTo>
                    <a:pt x="504" y="7"/>
                    <a:pt x="504" y="7"/>
                    <a:pt x="504" y="7"/>
                  </a:cubicBezTo>
                  <a:cubicBezTo>
                    <a:pt x="496" y="2"/>
                    <a:pt x="487" y="0"/>
                    <a:pt x="477" y="0"/>
                  </a:cubicBezTo>
                  <a:cubicBezTo>
                    <a:pt x="457" y="0"/>
                    <a:pt x="445" y="10"/>
                    <a:pt x="445" y="26"/>
                  </a:cubicBezTo>
                  <a:cubicBezTo>
                    <a:pt x="445" y="39"/>
                    <a:pt x="454" y="48"/>
                    <a:pt x="472" y="54"/>
                  </a:cubicBezTo>
                  <a:cubicBezTo>
                    <a:pt x="477" y="55"/>
                    <a:pt x="481" y="57"/>
                    <a:pt x="484" y="59"/>
                  </a:cubicBezTo>
                  <a:cubicBezTo>
                    <a:pt x="487" y="61"/>
                    <a:pt x="489" y="65"/>
                    <a:pt x="489" y="69"/>
                  </a:cubicBezTo>
                  <a:cubicBezTo>
                    <a:pt x="489" y="76"/>
                    <a:pt x="484" y="81"/>
                    <a:pt x="477"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grpSp>
      <p:sp>
        <p:nvSpPr>
          <p:cNvPr id="36" name="Freeform: Shape 35">
            <a:extLst>
              <a:ext uri="{FF2B5EF4-FFF2-40B4-BE49-F238E27FC236}">
                <a16:creationId xmlns:a16="http://schemas.microsoft.com/office/drawing/2014/main" id="{5F7F5269-3D01-4BCD-B231-CB68EE4047CC}"/>
              </a:ext>
            </a:extLst>
          </p:cNvPr>
          <p:cNvSpPr/>
          <p:nvPr userDrawn="1"/>
        </p:nvSpPr>
        <p:spPr>
          <a:xfrm>
            <a:off x="324506" y="4694634"/>
            <a:ext cx="46372" cy="290116"/>
          </a:xfrm>
          <a:custGeom>
            <a:avLst/>
            <a:gdLst>
              <a:gd name="connsiteX0" fmla="*/ 0 w 0"/>
              <a:gd name="connsiteY0" fmla="*/ 0 h 146050"/>
              <a:gd name="connsiteX1" fmla="*/ 0 w 0"/>
              <a:gd name="connsiteY1" fmla="*/ 146050 h 146050"/>
            </a:gdLst>
            <a:ahLst/>
            <a:cxnLst>
              <a:cxn ang="0">
                <a:pos x="connsiteX0" y="connsiteY0"/>
              </a:cxn>
              <a:cxn ang="0">
                <a:pos x="connsiteX1" y="connsiteY1"/>
              </a:cxn>
            </a:cxnLst>
            <a:rect l="l" t="t" r="r" b="b"/>
            <a:pathLst>
              <a:path h="146050">
                <a:moveTo>
                  <a:pt x="0" y="0"/>
                </a:moveTo>
                <a:lnTo>
                  <a:pt x="0" y="146050"/>
                </a:lnTo>
              </a:path>
            </a:pathLst>
          </a:cu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latin typeface="RR Pioneer Light Condensed" panose="020B0306050201060103" pitchFamily="34" charset="0"/>
            </a:endParaRPr>
          </a:p>
        </p:txBody>
      </p:sp>
      <p:sp>
        <p:nvSpPr>
          <p:cNvPr id="37" name="Title 1">
            <a:extLst>
              <a:ext uri="{FF2B5EF4-FFF2-40B4-BE49-F238E27FC236}">
                <a16:creationId xmlns:a16="http://schemas.microsoft.com/office/drawing/2014/main" id="{9B8F0E4D-04BD-4FF5-B6CB-D4CB5052CC7B}"/>
              </a:ext>
            </a:extLst>
          </p:cNvPr>
          <p:cNvSpPr txBox="1">
            <a:spLocks/>
          </p:cNvSpPr>
          <p:nvPr userDrawn="1"/>
        </p:nvSpPr>
        <p:spPr>
          <a:xfrm>
            <a:off x="369315" y="4694634"/>
            <a:ext cx="2028134" cy="315456"/>
          </a:xfrm>
          <a:prstGeom prst="rect">
            <a:avLst/>
          </a:prstGeom>
        </p:spPr>
        <p:txBody>
          <a:bodyPr lIns="0" tIns="0" rIns="0" bIns="0" anchor="t"/>
          <a:lstStyle>
            <a:lvl1pPr algn="l" defTabSz="685800" rtl="0" eaLnBrk="1" latinLnBrk="0" hangingPunct="1">
              <a:lnSpc>
                <a:spcPct val="90000"/>
              </a:lnSpc>
              <a:spcBef>
                <a:spcPct val="0"/>
              </a:spcBef>
              <a:buNone/>
              <a:defRPr sz="1500" kern="1200">
                <a:solidFill>
                  <a:schemeClr val="tx2"/>
                </a:solidFill>
                <a:latin typeface="Arial" panose="020B0604020202020204" pitchFamily="34" charset="0"/>
                <a:ea typeface="+mj-ea"/>
                <a:cs typeface="Arial" panose="020B0604020202020204" pitchFamily="34" charset="0"/>
              </a:defRPr>
            </a:lvl1pPr>
          </a:lstStyle>
          <a:p>
            <a:pPr algn="l"/>
            <a:r>
              <a:rPr lang="en-GB" sz="750">
                <a:solidFill>
                  <a:schemeClr val="bg2"/>
                </a:solidFill>
                <a:latin typeface="RR Pioneer Light Condensed" panose="020B0306050201060103" pitchFamily="34" charset="0"/>
              </a:rPr>
              <a:t>Private | © 2019 Rolls-Royce </a:t>
            </a:r>
          </a:p>
          <a:p>
            <a:pPr algn="l"/>
            <a:r>
              <a:rPr lang="en-GB" sz="750">
                <a:solidFill>
                  <a:schemeClr val="bg2"/>
                </a:solidFill>
                <a:latin typeface="RR Pioneer Light Condensed" panose="020B0306050201060103" pitchFamily="34" charset="0"/>
              </a:rPr>
              <a:t>Rolls-Royce content only</a:t>
            </a:r>
            <a:br>
              <a:rPr lang="en-GB" sz="750">
                <a:solidFill>
                  <a:schemeClr val="bg2"/>
                </a:solidFill>
                <a:latin typeface="RR Pioneer Light Condensed" panose="020B0306050201060103" pitchFamily="34" charset="0"/>
              </a:rPr>
            </a:br>
            <a:r>
              <a:rPr lang="en-GB" sz="750">
                <a:solidFill>
                  <a:schemeClr val="bg2"/>
                </a:solidFill>
                <a:latin typeface="RR Pioneer Light Condensed" panose="020B0306050201060103" pitchFamily="34" charset="0"/>
              </a:rPr>
              <a:t>Not</a:t>
            </a:r>
            <a:r>
              <a:rPr lang="en-GB" sz="750" baseline="0">
                <a:solidFill>
                  <a:schemeClr val="bg2"/>
                </a:solidFill>
                <a:latin typeface="RR Pioneer Light Condensed" panose="020B0306050201060103" pitchFamily="34" charset="0"/>
              </a:rPr>
              <a:t> subject to </a:t>
            </a:r>
            <a:r>
              <a:rPr lang="en-GB" sz="750">
                <a:solidFill>
                  <a:schemeClr val="bg2"/>
                </a:solidFill>
                <a:latin typeface="RR Pioneer Light Condensed" panose="020B0306050201060103" pitchFamily="34" charset="0"/>
              </a:rPr>
              <a:t>Export Control</a:t>
            </a:r>
          </a:p>
        </p:txBody>
      </p:sp>
      <p:sp>
        <p:nvSpPr>
          <p:cNvPr id="38" name="TextBox 37">
            <a:extLst>
              <a:ext uri="{FF2B5EF4-FFF2-40B4-BE49-F238E27FC236}">
                <a16:creationId xmlns:a16="http://schemas.microsoft.com/office/drawing/2014/main" id="{C2DE14C3-D4E1-4B08-B11B-CF103A58551E}"/>
              </a:ext>
            </a:extLst>
          </p:cNvPr>
          <p:cNvSpPr txBox="1"/>
          <p:nvPr userDrawn="1"/>
        </p:nvSpPr>
        <p:spPr>
          <a:xfrm>
            <a:off x="172291" y="4787051"/>
            <a:ext cx="133050" cy="115416"/>
          </a:xfrm>
          <a:prstGeom prst="rect">
            <a:avLst/>
          </a:prstGeom>
          <a:noFill/>
        </p:spPr>
        <p:txBody>
          <a:bodyPr wrap="none" lIns="0" tIns="0" rIns="0" bIns="0" rtlCol="0" anchor="ctr">
            <a:spAutoFit/>
          </a:bodyPr>
          <a:lstStyle/>
          <a:p>
            <a:pPr algn="r"/>
            <a:fld id="{938EE30A-55E7-4C21-9C34-9D7D1CFB8C0F}" type="slidenum">
              <a:rPr lang="en-GB" sz="750" b="1" smtClean="0">
                <a:solidFill>
                  <a:schemeClr val="bg2"/>
                </a:solidFill>
              </a:rPr>
              <a:t>‹#›</a:t>
            </a:fld>
            <a:endParaRPr lang="en-GB" sz="750" b="1">
              <a:solidFill>
                <a:schemeClr val="bg2"/>
              </a:solidFill>
            </a:endParaRPr>
          </a:p>
        </p:txBody>
      </p:sp>
      <p:sp>
        <p:nvSpPr>
          <p:cNvPr id="3" name="hcSlideMaster22.RR Agenda 02Header" descr=" ">
            <a:extLst>
              <a:ext uri="{FF2B5EF4-FFF2-40B4-BE49-F238E27FC236}">
                <a16:creationId xmlns:a16="http://schemas.microsoft.com/office/drawing/2014/main" id="{2B41EA12-FC6A-39BA-892F-57B7D45905EF}"/>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RR Agenda 02Footer" descr=" ">
            <a:extLst>
              <a:ext uri="{FF2B5EF4-FFF2-40B4-BE49-F238E27FC236}">
                <a16:creationId xmlns:a16="http://schemas.microsoft.com/office/drawing/2014/main" id="{6DA17970-2C0C-5160-437A-7E0AA243DBBE}"/>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309220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orient="horz" pos="1720">
          <p15:clr>
            <a:srgbClr val="FBAE40"/>
          </p15:clr>
        </p15:guide>
        <p15:guide id="3" pos="163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Page - Colbalt">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3273D-D190-43EA-AB9F-F4E0C3DE2AD5}"/>
              </a:ext>
            </a:extLst>
          </p:cNvPr>
          <p:cNvSpPr>
            <a:spLocks noGrp="1"/>
          </p:cNvSpPr>
          <p:nvPr>
            <p:ph type="title" hasCustomPrompt="1"/>
          </p:nvPr>
        </p:nvSpPr>
        <p:spPr>
          <a:xfrm>
            <a:off x="601200" y="932400"/>
            <a:ext cx="1803600" cy="1641600"/>
          </a:xfrm>
        </p:spPr>
        <p:txBody>
          <a:bodyPr anchor="ctr" anchorCtr="0">
            <a:noAutofit/>
          </a:bodyPr>
          <a:lstStyle>
            <a:lvl1pPr algn="r">
              <a:defRPr sz="11000">
                <a:solidFill>
                  <a:schemeClr val="tx1"/>
                </a:solidFill>
                <a:latin typeface="RR Pioneer UltraLight Condensed" panose="020B0206030201060103" pitchFamily="34" charset="0"/>
              </a:defRPr>
            </a:lvl1pPr>
          </a:lstStyle>
          <a:p>
            <a:r>
              <a:rPr lang="en-US"/>
              <a:t>XX</a:t>
            </a:r>
            <a:endParaRPr lang="en-GB"/>
          </a:p>
        </p:txBody>
      </p:sp>
      <p:sp>
        <p:nvSpPr>
          <p:cNvPr id="6" name="Slide Number Placeholder 5">
            <a:extLst>
              <a:ext uri="{FF2B5EF4-FFF2-40B4-BE49-F238E27FC236}">
                <a16:creationId xmlns:a16="http://schemas.microsoft.com/office/drawing/2014/main" id="{83787183-9305-4CC7-88E3-CD4694340E74}"/>
              </a:ext>
            </a:extLst>
          </p:cNvPr>
          <p:cNvSpPr>
            <a:spLocks noGrp="1"/>
          </p:cNvSpPr>
          <p:nvPr>
            <p:ph type="sldNum" sz="quarter" idx="12"/>
          </p:nvPr>
        </p:nvSpPr>
        <p:spPr>
          <a:xfrm>
            <a:off x="324000" y="4730400"/>
            <a:ext cx="198000" cy="234000"/>
          </a:xfrm>
          <a:prstGeom prst="rect">
            <a:avLst/>
          </a:prstGeom>
        </p:spPr>
        <p:txBody>
          <a:bodyPr vert="horz" lIns="0" tIns="0" rIns="0" bIns="0" rtlCol="0" anchor="ctr"/>
          <a:lstStyle>
            <a:defPPr>
              <a:defRPr lang="en-US"/>
            </a:defPPr>
            <a:lvl1pPr marL="0" algn="l" defTabSz="685800" rtl="0" eaLnBrk="1" latinLnBrk="0" hangingPunct="1">
              <a:defRPr sz="750" kern="1200">
                <a:solidFill>
                  <a:schemeClr val="bg2"/>
                </a:solidFill>
                <a:latin typeface="+mj-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6F59B429-512E-4592-B480-D2818264A486}" type="slidenum">
              <a:rPr lang="en-GB" smtClean="0"/>
              <a:pPr/>
              <a:t>‹#›</a:t>
            </a:fld>
            <a:endParaRPr lang="en-GB"/>
          </a:p>
        </p:txBody>
      </p:sp>
      <p:grpSp>
        <p:nvGrpSpPr>
          <p:cNvPr id="7" name="Group 6">
            <a:extLst>
              <a:ext uri="{FF2B5EF4-FFF2-40B4-BE49-F238E27FC236}">
                <a16:creationId xmlns:a16="http://schemas.microsoft.com/office/drawing/2014/main" id="{8CDE6A97-E7CD-4B8D-B45A-AAD68408E363}"/>
              </a:ext>
            </a:extLst>
          </p:cNvPr>
          <p:cNvGrpSpPr/>
          <p:nvPr userDrawn="1"/>
        </p:nvGrpSpPr>
        <p:grpSpPr>
          <a:xfrm>
            <a:off x="323850" y="233362"/>
            <a:ext cx="321261" cy="522316"/>
            <a:chOff x="-3513606" y="270529"/>
            <a:chExt cx="1671638" cy="2717801"/>
          </a:xfrm>
        </p:grpSpPr>
        <p:sp>
          <p:nvSpPr>
            <p:cNvPr id="8" name="Freeform 5">
              <a:extLst>
                <a:ext uri="{FF2B5EF4-FFF2-40B4-BE49-F238E27FC236}">
                  <a16:creationId xmlns:a16="http://schemas.microsoft.com/office/drawing/2014/main" id="{0C1B786A-3DB0-4204-B54C-3639510DA1BA}"/>
                </a:ext>
              </a:extLst>
            </p:cNvPr>
            <p:cNvSpPr>
              <a:spLocks/>
            </p:cNvSpPr>
            <p:nvPr/>
          </p:nvSpPr>
          <p:spPr bwMode="auto">
            <a:xfrm>
              <a:off x="-3499318" y="286404"/>
              <a:ext cx="1646238" cy="2689225"/>
            </a:xfrm>
            <a:custGeom>
              <a:avLst/>
              <a:gdLst>
                <a:gd name="T0" fmla="*/ 0 w 686"/>
                <a:gd name="T1" fmla="*/ 78 h 1123"/>
                <a:gd name="T2" fmla="*/ 77 w 686"/>
                <a:gd name="T3" fmla="*/ 0 h 1123"/>
                <a:gd name="T4" fmla="*/ 609 w 686"/>
                <a:gd name="T5" fmla="*/ 0 h 1123"/>
                <a:gd name="T6" fmla="*/ 686 w 686"/>
                <a:gd name="T7" fmla="*/ 78 h 1123"/>
                <a:gd name="T8" fmla="*/ 686 w 686"/>
                <a:gd name="T9" fmla="*/ 1045 h 1123"/>
                <a:gd name="T10" fmla="*/ 609 w 686"/>
                <a:gd name="T11" fmla="*/ 1123 h 1123"/>
                <a:gd name="T12" fmla="*/ 77 w 686"/>
                <a:gd name="T13" fmla="*/ 1123 h 1123"/>
                <a:gd name="T14" fmla="*/ 0 w 686"/>
                <a:gd name="T15" fmla="*/ 1045 h 1123"/>
                <a:gd name="T16" fmla="*/ 0 w 686"/>
                <a:gd name="T17" fmla="*/ 78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1123">
                  <a:moveTo>
                    <a:pt x="0" y="78"/>
                  </a:moveTo>
                  <a:cubicBezTo>
                    <a:pt x="0" y="35"/>
                    <a:pt x="34" y="0"/>
                    <a:pt x="77" y="0"/>
                  </a:cubicBezTo>
                  <a:cubicBezTo>
                    <a:pt x="609" y="0"/>
                    <a:pt x="609" y="0"/>
                    <a:pt x="609" y="0"/>
                  </a:cubicBezTo>
                  <a:cubicBezTo>
                    <a:pt x="651" y="0"/>
                    <a:pt x="686" y="35"/>
                    <a:pt x="686" y="78"/>
                  </a:cubicBezTo>
                  <a:cubicBezTo>
                    <a:pt x="686" y="1045"/>
                    <a:pt x="686" y="1045"/>
                    <a:pt x="686" y="1045"/>
                  </a:cubicBezTo>
                  <a:cubicBezTo>
                    <a:pt x="686" y="1088"/>
                    <a:pt x="651" y="1123"/>
                    <a:pt x="609" y="1123"/>
                  </a:cubicBezTo>
                  <a:cubicBezTo>
                    <a:pt x="77" y="1123"/>
                    <a:pt x="77" y="1123"/>
                    <a:pt x="77" y="1123"/>
                  </a:cubicBezTo>
                  <a:cubicBezTo>
                    <a:pt x="34" y="1123"/>
                    <a:pt x="0" y="1088"/>
                    <a:pt x="0" y="1045"/>
                  </a:cubicBezTo>
                  <a:lnTo>
                    <a:pt x="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latin typeface="RR Pioneer" panose="020B0503050201040103" pitchFamily="34" charset="0"/>
              </a:endParaRPr>
            </a:p>
          </p:txBody>
        </p:sp>
        <p:sp>
          <p:nvSpPr>
            <p:cNvPr id="9" name="Freeform 6">
              <a:extLst>
                <a:ext uri="{FF2B5EF4-FFF2-40B4-BE49-F238E27FC236}">
                  <a16:creationId xmlns:a16="http://schemas.microsoft.com/office/drawing/2014/main" id="{C6634F13-D58B-46A6-93A1-8F971957FDAE}"/>
                </a:ext>
              </a:extLst>
            </p:cNvPr>
            <p:cNvSpPr>
              <a:spLocks noEditPoints="1"/>
            </p:cNvSpPr>
            <p:nvPr/>
          </p:nvSpPr>
          <p:spPr bwMode="auto">
            <a:xfrm>
              <a:off x="-3513606" y="270529"/>
              <a:ext cx="1671638" cy="2717801"/>
            </a:xfrm>
            <a:custGeom>
              <a:avLst/>
              <a:gdLst>
                <a:gd name="T0" fmla="*/ 658 w 697"/>
                <a:gd name="T1" fmla="*/ 79 h 1134"/>
                <a:gd name="T2" fmla="*/ 658 w 697"/>
                <a:gd name="T3" fmla="*/ 200 h 1134"/>
                <a:gd name="T4" fmla="*/ 40 w 697"/>
                <a:gd name="T5" fmla="*/ 200 h 1134"/>
                <a:gd name="T6" fmla="*/ 40 w 697"/>
                <a:gd name="T7" fmla="*/ 79 h 1134"/>
                <a:gd name="T8" fmla="*/ 79 w 697"/>
                <a:gd name="T9" fmla="*/ 40 h 1134"/>
                <a:gd name="T10" fmla="*/ 619 w 697"/>
                <a:gd name="T11" fmla="*/ 40 h 1134"/>
                <a:gd name="T12" fmla="*/ 658 w 697"/>
                <a:gd name="T13" fmla="*/ 79 h 1134"/>
                <a:gd name="T14" fmla="*/ 40 w 697"/>
                <a:gd name="T15" fmla="*/ 1056 h 1134"/>
                <a:gd name="T16" fmla="*/ 79 w 697"/>
                <a:gd name="T17" fmla="*/ 1095 h 1134"/>
                <a:gd name="T18" fmla="*/ 619 w 697"/>
                <a:gd name="T19" fmla="*/ 1095 h 1134"/>
                <a:gd name="T20" fmla="*/ 658 w 697"/>
                <a:gd name="T21" fmla="*/ 1056 h 1134"/>
                <a:gd name="T22" fmla="*/ 658 w 697"/>
                <a:gd name="T23" fmla="*/ 935 h 1134"/>
                <a:gd name="T24" fmla="*/ 40 w 697"/>
                <a:gd name="T25" fmla="*/ 935 h 1134"/>
                <a:gd name="T26" fmla="*/ 40 w 697"/>
                <a:gd name="T27" fmla="*/ 1056 h 1134"/>
                <a:gd name="T28" fmla="*/ 40 w 697"/>
                <a:gd name="T29" fmla="*/ 918 h 1134"/>
                <a:gd name="T30" fmla="*/ 658 w 697"/>
                <a:gd name="T31" fmla="*/ 918 h 1134"/>
                <a:gd name="T32" fmla="*/ 658 w 697"/>
                <a:gd name="T33" fmla="*/ 217 h 1134"/>
                <a:gd name="T34" fmla="*/ 40 w 697"/>
                <a:gd name="T35" fmla="*/ 217 h 1134"/>
                <a:gd name="T36" fmla="*/ 40 w 697"/>
                <a:gd name="T37" fmla="*/ 918 h 1134"/>
                <a:gd name="T38" fmla="*/ 697 w 697"/>
                <a:gd name="T39" fmla="*/ 79 h 1134"/>
                <a:gd name="T40" fmla="*/ 697 w 697"/>
                <a:gd name="T41" fmla="*/ 1056 h 1134"/>
                <a:gd name="T42" fmla="*/ 619 w 697"/>
                <a:gd name="T43" fmla="*/ 1134 h 1134"/>
                <a:gd name="T44" fmla="*/ 79 w 697"/>
                <a:gd name="T45" fmla="*/ 1134 h 1134"/>
                <a:gd name="T46" fmla="*/ 0 w 697"/>
                <a:gd name="T47" fmla="*/ 1056 h 1134"/>
                <a:gd name="T48" fmla="*/ 0 w 697"/>
                <a:gd name="T49" fmla="*/ 79 h 1134"/>
                <a:gd name="T50" fmla="*/ 79 w 697"/>
                <a:gd name="T51" fmla="*/ 0 h 1134"/>
                <a:gd name="T52" fmla="*/ 619 w 697"/>
                <a:gd name="T53" fmla="*/ 0 h 1134"/>
                <a:gd name="T54" fmla="*/ 697 w 697"/>
                <a:gd name="T55" fmla="*/ 79 h 1134"/>
                <a:gd name="T56" fmla="*/ 675 w 697"/>
                <a:gd name="T57" fmla="*/ 79 h 1134"/>
                <a:gd name="T58" fmla="*/ 619 w 697"/>
                <a:gd name="T59" fmla="*/ 23 h 1134"/>
                <a:gd name="T60" fmla="*/ 79 w 697"/>
                <a:gd name="T61" fmla="*/ 23 h 1134"/>
                <a:gd name="T62" fmla="*/ 23 w 697"/>
                <a:gd name="T63" fmla="*/ 79 h 1134"/>
                <a:gd name="T64" fmla="*/ 23 w 697"/>
                <a:gd name="T65" fmla="*/ 1056 h 1134"/>
                <a:gd name="T66" fmla="*/ 79 w 697"/>
                <a:gd name="T67" fmla="*/ 1112 h 1134"/>
                <a:gd name="T68" fmla="*/ 619 w 697"/>
                <a:gd name="T69" fmla="*/ 1112 h 1134"/>
                <a:gd name="T70" fmla="*/ 675 w 697"/>
                <a:gd name="T71" fmla="*/ 1056 h 1134"/>
                <a:gd name="T72" fmla="*/ 675 w 697"/>
                <a:gd name="T73" fmla="*/ 7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7" h="1134">
                  <a:moveTo>
                    <a:pt x="658" y="79"/>
                  </a:moveTo>
                  <a:cubicBezTo>
                    <a:pt x="658" y="200"/>
                    <a:pt x="658" y="200"/>
                    <a:pt x="658" y="200"/>
                  </a:cubicBezTo>
                  <a:cubicBezTo>
                    <a:pt x="40" y="200"/>
                    <a:pt x="40" y="200"/>
                    <a:pt x="40" y="200"/>
                  </a:cubicBezTo>
                  <a:cubicBezTo>
                    <a:pt x="40" y="79"/>
                    <a:pt x="40" y="79"/>
                    <a:pt x="40" y="79"/>
                  </a:cubicBezTo>
                  <a:cubicBezTo>
                    <a:pt x="40" y="57"/>
                    <a:pt x="57" y="40"/>
                    <a:pt x="79" y="40"/>
                  </a:cubicBezTo>
                  <a:cubicBezTo>
                    <a:pt x="619" y="40"/>
                    <a:pt x="619" y="40"/>
                    <a:pt x="619" y="40"/>
                  </a:cubicBezTo>
                  <a:cubicBezTo>
                    <a:pt x="641" y="40"/>
                    <a:pt x="658" y="57"/>
                    <a:pt x="658" y="79"/>
                  </a:cubicBezTo>
                  <a:close/>
                  <a:moveTo>
                    <a:pt x="40" y="1056"/>
                  </a:moveTo>
                  <a:cubicBezTo>
                    <a:pt x="40" y="1078"/>
                    <a:pt x="57" y="1095"/>
                    <a:pt x="79" y="1095"/>
                  </a:cubicBezTo>
                  <a:cubicBezTo>
                    <a:pt x="619" y="1095"/>
                    <a:pt x="619" y="1095"/>
                    <a:pt x="619" y="1095"/>
                  </a:cubicBezTo>
                  <a:cubicBezTo>
                    <a:pt x="641" y="1095"/>
                    <a:pt x="658" y="1078"/>
                    <a:pt x="658" y="1056"/>
                  </a:cubicBezTo>
                  <a:cubicBezTo>
                    <a:pt x="658" y="935"/>
                    <a:pt x="658" y="935"/>
                    <a:pt x="658" y="935"/>
                  </a:cubicBezTo>
                  <a:cubicBezTo>
                    <a:pt x="40" y="935"/>
                    <a:pt x="40" y="935"/>
                    <a:pt x="40" y="935"/>
                  </a:cubicBezTo>
                  <a:lnTo>
                    <a:pt x="40" y="1056"/>
                  </a:lnTo>
                  <a:close/>
                  <a:moveTo>
                    <a:pt x="40" y="918"/>
                  </a:moveTo>
                  <a:cubicBezTo>
                    <a:pt x="658" y="918"/>
                    <a:pt x="658" y="918"/>
                    <a:pt x="658" y="918"/>
                  </a:cubicBezTo>
                  <a:cubicBezTo>
                    <a:pt x="658" y="217"/>
                    <a:pt x="658" y="217"/>
                    <a:pt x="658" y="217"/>
                  </a:cubicBezTo>
                  <a:cubicBezTo>
                    <a:pt x="40" y="217"/>
                    <a:pt x="40" y="217"/>
                    <a:pt x="40" y="217"/>
                  </a:cubicBezTo>
                  <a:lnTo>
                    <a:pt x="40" y="918"/>
                  </a:lnTo>
                  <a:close/>
                  <a:moveTo>
                    <a:pt x="697" y="79"/>
                  </a:moveTo>
                  <a:cubicBezTo>
                    <a:pt x="697" y="1056"/>
                    <a:pt x="697" y="1056"/>
                    <a:pt x="697" y="1056"/>
                  </a:cubicBezTo>
                  <a:cubicBezTo>
                    <a:pt x="697" y="1099"/>
                    <a:pt x="662" y="1134"/>
                    <a:pt x="619" y="1134"/>
                  </a:cubicBezTo>
                  <a:cubicBezTo>
                    <a:pt x="79" y="1134"/>
                    <a:pt x="79" y="1134"/>
                    <a:pt x="79" y="1134"/>
                  </a:cubicBezTo>
                  <a:cubicBezTo>
                    <a:pt x="36" y="1134"/>
                    <a:pt x="0" y="1099"/>
                    <a:pt x="0" y="1056"/>
                  </a:cubicBezTo>
                  <a:cubicBezTo>
                    <a:pt x="0" y="79"/>
                    <a:pt x="0" y="79"/>
                    <a:pt x="0" y="79"/>
                  </a:cubicBezTo>
                  <a:cubicBezTo>
                    <a:pt x="0" y="36"/>
                    <a:pt x="36" y="0"/>
                    <a:pt x="79" y="0"/>
                  </a:cubicBezTo>
                  <a:cubicBezTo>
                    <a:pt x="619" y="0"/>
                    <a:pt x="619" y="0"/>
                    <a:pt x="619" y="0"/>
                  </a:cubicBezTo>
                  <a:cubicBezTo>
                    <a:pt x="662" y="0"/>
                    <a:pt x="697" y="36"/>
                    <a:pt x="697" y="79"/>
                  </a:cubicBezTo>
                  <a:close/>
                  <a:moveTo>
                    <a:pt x="675" y="79"/>
                  </a:moveTo>
                  <a:cubicBezTo>
                    <a:pt x="675" y="48"/>
                    <a:pt x="650" y="23"/>
                    <a:pt x="619" y="23"/>
                  </a:cubicBezTo>
                  <a:cubicBezTo>
                    <a:pt x="79" y="23"/>
                    <a:pt x="79" y="23"/>
                    <a:pt x="79" y="23"/>
                  </a:cubicBezTo>
                  <a:cubicBezTo>
                    <a:pt x="48" y="23"/>
                    <a:pt x="23" y="48"/>
                    <a:pt x="23" y="79"/>
                  </a:cubicBezTo>
                  <a:cubicBezTo>
                    <a:pt x="23" y="1056"/>
                    <a:pt x="23" y="1056"/>
                    <a:pt x="23" y="1056"/>
                  </a:cubicBezTo>
                  <a:cubicBezTo>
                    <a:pt x="23" y="1087"/>
                    <a:pt x="48" y="1112"/>
                    <a:pt x="79" y="1112"/>
                  </a:cubicBezTo>
                  <a:cubicBezTo>
                    <a:pt x="619" y="1112"/>
                    <a:pt x="619" y="1112"/>
                    <a:pt x="619" y="1112"/>
                  </a:cubicBezTo>
                  <a:cubicBezTo>
                    <a:pt x="650" y="1112"/>
                    <a:pt x="675" y="1087"/>
                    <a:pt x="675" y="1056"/>
                  </a:cubicBezTo>
                  <a:lnTo>
                    <a:pt x="675" y="7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latin typeface="RR Pioneer" panose="020B0503050201040103" pitchFamily="34" charset="0"/>
              </a:endParaRPr>
            </a:p>
          </p:txBody>
        </p:sp>
        <p:sp>
          <p:nvSpPr>
            <p:cNvPr id="10" name="Freeform 7">
              <a:extLst>
                <a:ext uri="{FF2B5EF4-FFF2-40B4-BE49-F238E27FC236}">
                  <a16:creationId xmlns:a16="http://schemas.microsoft.com/office/drawing/2014/main" id="{865EB297-8F82-412B-8CF4-A0C2F5DEB062}"/>
                </a:ext>
              </a:extLst>
            </p:cNvPr>
            <p:cNvSpPr>
              <a:spLocks noEditPoints="1"/>
            </p:cNvSpPr>
            <p:nvPr/>
          </p:nvSpPr>
          <p:spPr bwMode="auto">
            <a:xfrm>
              <a:off x="-3289768" y="441979"/>
              <a:ext cx="1236663" cy="2378075"/>
            </a:xfrm>
            <a:custGeom>
              <a:avLst/>
              <a:gdLst>
                <a:gd name="T0" fmla="*/ 505 w 516"/>
                <a:gd name="T1" fmla="*/ 950 h 993"/>
                <a:gd name="T2" fmla="*/ 516 w 516"/>
                <a:gd name="T3" fmla="*/ 991 h 993"/>
                <a:gd name="T4" fmla="*/ 516 w 516"/>
                <a:gd name="T5" fmla="*/ 913 h 993"/>
                <a:gd name="T6" fmla="*/ 398 w 516"/>
                <a:gd name="T7" fmla="*/ 929 h 993"/>
                <a:gd name="T8" fmla="*/ 374 w 516"/>
                <a:gd name="T9" fmla="*/ 896 h 993"/>
                <a:gd name="T10" fmla="*/ 414 w 516"/>
                <a:gd name="T11" fmla="*/ 969 h 993"/>
                <a:gd name="T12" fmla="*/ 374 w 516"/>
                <a:gd name="T13" fmla="*/ 977 h 993"/>
                <a:gd name="T14" fmla="*/ 246 w 516"/>
                <a:gd name="T15" fmla="*/ 897 h 993"/>
                <a:gd name="T16" fmla="*/ 255 w 516"/>
                <a:gd name="T17" fmla="*/ 991 h 993"/>
                <a:gd name="T18" fmla="*/ 306 w 516"/>
                <a:gd name="T19" fmla="*/ 896 h 993"/>
                <a:gd name="T20" fmla="*/ 152 w 516"/>
                <a:gd name="T21" fmla="*/ 993 h 993"/>
                <a:gd name="T22" fmla="*/ 180 w 516"/>
                <a:gd name="T23" fmla="*/ 944 h 993"/>
                <a:gd name="T24" fmla="*/ 180 w 516"/>
                <a:gd name="T25" fmla="*/ 944 h 993"/>
                <a:gd name="T26" fmla="*/ 55 w 516"/>
                <a:gd name="T27" fmla="*/ 991 h 993"/>
                <a:gd name="T28" fmla="*/ 19 w 516"/>
                <a:gd name="T29" fmla="*/ 952 h 993"/>
                <a:gd name="T30" fmla="*/ 41 w 516"/>
                <a:gd name="T31" fmla="*/ 896 h 993"/>
                <a:gd name="T32" fmla="*/ 54 w 516"/>
                <a:gd name="T33" fmla="*/ 945 h 993"/>
                <a:gd name="T34" fmla="*/ 51 w 516"/>
                <a:gd name="T35" fmla="*/ 924 h 993"/>
                <a:gd name="T36" fmla="*/ 38 w 516"/>
                <a:gd name="T37" fmla="*/ 936 h 993"/>
                <a:gd name="T38" fmla="*/ 133 w 516"/>
                <a:gd name="T39" fmla="*/ 288 h 993"/>
                <a:gd name="T40" fmla="*/ 211 w 516"/>
                <a:gd name="T41" fmla="*/ 309 h 993"/>
                <a:gd name="T42" fmla="*/ 236 w 516"/>
                <a:gd name="T43" fmla="*/ 546 h 993"/>
                <a:gd name="T44" fmla="*/ 160 w 516"/>
                <a:gd name="T45" fmla="*/ 515 h 993"/>
                <a:gd name="T46" fmla="*/ 134 w 516"/>
                <a:gd name="T47" fmla="*/ 786 h 993"/>
                <a:gd name="T48" fmla="*/ 211 w 516"/>
                <a:gd name="T49" fmla="*/ 571 h 993"/>
                <a:gd name="T50" fmla="*/ 378 w 516"/>
                <a:gd name="T51" fmla="*/ 330 h 993"/>
                <a:gd name="T52" fmla="*/ 336 w 516"/>
                <a:gd name="T53" fmla="*/ 556 h 993"/>
                <a:gd name="T54" fmla="*/ 408 w 516"/>
                <a:gd name="T55" fmla="*/ 751 h 993"/>
                <a:gd name="T56" fmla="*/ 391 w 516"/>
                <a:gd name="T57" fmla="*/ 779 h 993"/>
                <a:gd name="T58" fmla="*/ 461 w 516"/>
                <a:gd name="T59" fmla="*/ 734 h 993"/>
                <a:gd name="T60" fmla="*/ 374 w 516"/>
                <a:gd name="T61" fmla="*/ 543 h 993"/>
                <a:gd name="T62" fmla="*/ 470 w 516"/>
                <a:gd name="T63" fmla="*/ 412 h 993"/>
                <a:gd name="T64" fmla="*/ 295 w 516"/>
                <a:gd name="T65" fmla="*/ 237 h 993"/>
                <a:gd name="T66" fmla="*/ 260 w 516"/>
                <a:gd name="T67" fmla="*/ 468 h 993"/>
                <a:gd name="T68" fmla="*/ 340 w 516"/>
                <a:gd name="T69" fmla="*/ 657 h 993"/>
                <a:gd name="T70" fmla="*/ 271 w 516"/>
                <a:gd name="T71" fmla="*/ 714 h 993"/>
                <a:gd name="T72" fmla="*/ 289 w 516"/>
                <a:gd name="T73" fmla="*/ 680 h 993"/>
                <a:gd name="T74" fmla="*/ 220 w 516"/>
                <a:gd name="T75" fmla="*/ 484 h 993"/>
                <a:gd name="T76" fmla="*/ 92 w 516"/>
                <a:gd name="T77" fmla="*/ 666 h 993"/>
                <a:gd name="T78" fmla="*/ 15 w 516"/>
                <a:gd name="T79" fmla="*/ 706 h 993"/>
                <a:gd name="T80" fmla="*/ 14 w 516"/>
                <a:gd name="T81" fmla="*/ 215 h 993"/>
                <a:gd name="T82" fmla="*/ 298 w 516"/>
                <a:gd name="T83" fmla="*/ 340 h 993"/>
                <a:gd name="T84" fmla="*/ 92 w 516"/>
                <a:gd name="T85" fmla="*/ 474 h 993"/>
                <a:gd name="T86" fmla="*/ 157 w 516"/>
                <a:gd name="T87" fmla="*/ 0 h 993"/>
                <a:gd name="T88" fmla="*/ 129 w 516"/>
                <a:gd name="T89" fmla="*/ 49 h 993"/>
                <a:gd name="T90" fmla="*/ 129 w 516"/>
                <a:gd name="T91" fmla="*/ 49 h 993"/>
                <a:gd name="T92" fmla="*/ 247 w 516"/>
                <a:gd name="T93" fmla="*/ 1 h 993"/>
                <a:gd name="T94" fmla="*/ 411 w 516"/>
                <a:gd name="T95" fmla="*/ 80 h 993"/>
                <a:gd name="T96" fmla="*/ 348 w 516"/>
                <a:gd name="T97" fmla="*/ 96 h 993"/>
                <a:gd name="T98" fmla="*/ 4 w 516"/>
                <a:gd name="T99" fmla="*/ 96 h 993"/>
                <a:gd name="T100" fmla="*/ 58 w 516"/>
                <a:gd name="T101" fmla="*/ 49 h 993"/>
                <a:gd name="T102" fmla="*/ 73 w 516"/>
                <a:gd name="T103" fmla="*/ 85 h 993"/>
                <a:gd name="T104" fmla="*/ 59 w 516"/>
                <a:gd name="T105" fmla="*/ 96 h 993"/>
                <a:gd name="T106" fmla="*/ 23 w 516"/>
                <a:gd name="T107" fmla="*/ 56 h 993"/>
                <a:gd name="T108" fmla="*/ 54 w 516"/>
                <a:gd name="T109" fmla="*/ 29 h 993"/>
                <a:gd name="T110" fmla="*/ 477 w 516"/>
                <a:gd name="T111" fmla="*/ 81 h 993"/>
                <a:gd name="T112" fmla="*/ 443 w 516"/>
                <a:gd name="T113" fmla="*/ 85 h 993"/>
                <a:gd name="T114" fmla="*/ 464 w 516"/>
                <a:gd name="T115" fmla="*/ 25 h 993"/>
                <a:gd name="T116" fmla="*/ 504 w 516"/>
                <a:gd name="T117" fmla="*/ 8 h 993"/>
                <a:gd name="T118" fmla="*/ 472 w 516"/>
                <a:gd name="T119" fmla="*/ 54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993">
                  <a:moveTo>
                    <a:pt x="473" y="913"/>
                  </a:moveTo>
                  <a:cubicBezTo>
                    <a:pt x="473" y="934"/>
                    <a:pt x="473" y="934"/>
                    <a:pt x="473" y="934"/>
                  </a:cubicBezTo>
                  <a:cubicBezTo>
                    <a:pt x="505" y="934"/>
                    <a:pt x="505" y="934"/>
                    <a:pt x="505" y="934"/>
                  </a:cubicBezTo>
                  <a:cubicBezTo>
                    <a:pt x="505" y="950"/>
                    <a:pt x="505" y="950"/>
                    <a:pt x="505" y="950"/>
                  </a:cubicBezTo>
                  <a:cubicBezTo>
                    <a:pt x="473" y="950"/>
                    <a:pt x="473" y="950"/>
                    <a:pt x="473" y="950"/>
                  </a:cubicBezTo>
                  <a:cubicBezTo>
                    <a:pt x="473" y="975"/>
                    <a:pt x="473" y="975"/>
                    <a:pt x="473" y="975"/>
                  </a:cubicBezTo>
                  <a:cubicBezTo>
                    <a:pt x="516" y="975"/>
                    <a:pt x="516" y="975"/>
                    <a:pt x="516" y="975"/>
                  </a:cubicBezTo>
                  <a:cubicBezTo>
                    <a:pt x="516" y="991"/>
                    <a:pt x="516" y="991"/>
                    <a:pt x="516" y="991"/>
                  </a:cubicBezTo>
                  <a:cubicBezTo>
                    <a:pt x="454" y="991"/>
                    <a:pt x="454" y="991"/>
                    <a:pt x="454" y="991"/>
                  </a:cubicBezTo>
                  <a:cubicBezTo>
                    <a:pt x="454" y="896"/>
                    <a:pt x="454" y="896"/>
                    <a:pt x="454" y="896"/>
                  </a:cubicBezTo>
                  <a:cubicBezTo>
                    <a:pt x="516" y="896"/>
                    <a:pt x="516" y="896"/>
                    <a:pt x="516" y="896"/>
                  </a:cubicBezTo>
                  <a:cubicBezTo>
                    <a:pt x="516" y="913"/>
                    <a:pt x="516" y="913"/>
                    <a:pt x="516" y="913"/>
                  </a:cubicBezTo>
                  <a:lnTo>
                    <a:pt x="473" y="913"/>
                  </a:lnTo>
                  <a:close/>
                  <a:moveTo>
                    <a:pt x="374" y="912"/>
                  </a:moveTo>
                  <a:cubicBezTo>
                    <a:pt x="386" y="912"/>
                    <a:pt x="394" y="917"/>
                    <a:pt x="398" y="928"/>
                  </a:cubicBezTo>
                  <a:cubicBezTo>
                    <a:pt x="398" y="929"/>
                    <a:pt x="398" y="929"/>
                    <a:pt x="398" y="929"/>
                  </a:cubicBezTo>
                  <a:cubicBezTo>
                    <a:pt x="414" y="922"/>
                    <a:pt x="414" y="922"/>
                    <a:pt x="414" y="922"/>
                  </a:cubicBezTo>
                  <a:cubicBezTo>
                    <a:pt x="414" y="922"/>
                    <a:pt x="414" y="922"/>
                    <a:pt x="414" y="922"/>
                  </a:cubicBezTo>
                  <a:cubicBezTo>
                    <a:pt x="414" y="922"/>
                    <a:pt x="414" y="922"/>
                    <a:pt x="414" y="922"/>
                  </a:cubicBezTo>
                  <a:cubicBezTo>
                    <a:pt x="408" y="905"/>
                    <a:pt x="394" y="896"/>
                    <a:pt x="374" y="896"/>
                  </a:cubicBezTo>
                  <a:cubicBezTo>
                    <a:pt x="346" y="896"/>
                    <a:pt x="327" y="916"/>
                    <a:pt x="327" y="944"/>
                  </a:cubicBezTo>
                  <a:cubicBezTo>
                    <a:pt x="327" y="973"/>
                    <a:pt x="346" y="993"/>
                    <a:pt x="374" y="993"/>
                  </a:cubicBezTo>
                  <a:cubicBezTo>
                    <a:pt x="392" y="993"/>
                    <a:pt x="406" y="984"/>
                    <a:pt x="414" y="969"/>
                  </a:cubicBezTo>
                  <a:cubicBezTo>
                    <a:pt x="414" y="969"/>
                    <a:pt x="414" y="969"/>
                    <a:pt x="414" y="969"/>
                  </a:cubicBezTo>
                  <a:cubicBezTo>
                    <a:pt x="398" y="962"/>
                    <a:pt x="398" y="962"/>
                    <a:pt x="398" y="962"/>
                  </a:cubicBezTo>
                  <a:cubicBezTo>
                    <a:pt x="398" y="962"/>
                    <a:pt x="398" y="962"/>
                    <a:pt x="398" y="962"/>
                  </a:cubicBezTo>
                  <a:cubicBezTo>
                    <a:pt x="398" y="962"/>
                    <a:pt x="398" y="962"/>
                    <a:pt x="398" y="962"/>
                  </a:cubicBezTo>
                  <a:cubicBezTo>
                    <a:pt x="393" y="972"/>
                    <a:pt x="385" y="977"/>
                    <a:pt x="374" y="977"/>
                  </a:cubicBezTo>
                  <a:cubicBezTo>
                    <a:pt x="357" y="977"/>
                    <a:pt x="347" y="965"/>
                    <a:pt x="347" y="944"/>
                  </a:cubicBezTo>
                  <a:cubicBezTo>
                    <a:pt x="347" y="924"/>
                    <a:pt x="357" y="912"/>
                    <a:pt x="374" y="912"/>
                  </a:cubicBezTo>
                  <a:close/>
                  <a:moveTo>
                    <a:pt x="265" y="935"/>
                  </a:moveTo>
                  <a:cubicBezTo>
                    <a:pt x="246" y="897"/>
                    <a:pt x="246" y="897"/>
                    <a:pt x="246" y="897"/>
                  </a:cubicBezTo>
                  <a:cubicBezTo>
                    <a:pt x="246" y="896"/>
                    <a:pt x="246" y="896"/>
                    <a:pt x="246" y="896"/>
                  </a:cubicBezTo>
                  <a:cubicBezTo>
                    <a:pt x="224" y="896"/>
                    <a:pt x="224" y="896"/>
                    <a:pt x="224" y="896"/>
                  </a:cubicBezTo>
                  <a:cubicBezTo>
                    <a:pt x="255" y="956"/>
                    <a:pt x="255" y="956"/>
                    <a:pt x="255" y="956"/>
                  </a:cubicBezTo>
                  <a:cubicBezTo>
                    <a:pt x="255" y="991"/>
                    <a:pt x="255" y="991"/>
                    <a:pt x="255" y="991"/>
                  </a:cubicBezTo>
                  <a:cubicBezTo>
                    <a:pt x="275" y="991"/>
                    <a:pt x="275" y="991"/>
                    <a:pt x="275" y="991"/>
                  </a:cubicBezTo>
                  <a:cubicBezTo>
                    <a:pt x="275" y="955"/>
                    <a:pt x="275" y="955"/>
                    <a:pt x="275" y="955"/>
                  </a:cubicBezTo>
                  <a:cubicBezTo>
                    <a:pt x="305" y="897"/>
                    <a:pt x="305" y="897"/>
                    <a:pt x="305" y="897"/>
                  </a:cubicBezTo>
                  <a:cubicBezTo>
                    <a:pt x="306" y="896"/>
                    <a:pt x="306" y="896"/>
                    <a:pt x="306" y="896"/>
                  </a:cubicBezTo>
                  <a:cubicBezTo>
                    <a:pt x="284" y="896"/>
                    <a:pt x="284" y="896"/>
                    <a:pt x="284" y="896"/>
                  </a:cubicBezTo>
                  <a:lnTo>
                    <a:pt x="265" y="935"/>
                  </a:lnTo>
                  <a:close/>
                  <a:moveTo>
                    <a:pt x="200" y="944"/>
                  </a:moveTo>
                  <a:cubicBezTo>
                    <a:pt x="200" y="973"/>
                    <a:pt x="180" y="993"/>
                    <a:pt x="152" y="993"/>
                  </a:cubicBezTo>
                  <a:cubicBezTo>
                    <a:pt x="124" y="993"/>
                    <a:pt x="104" y="973"/>
                    <a:pt x="104" y="944"/>
                  </a:cubicBezTo>
                  <a:cubicBezTo>
                    <a:pt x="104" y="916"/>
                    <a:pt x="124" y="896"/>
                    <a:pt x="152" y="896"/>
                  </a:cubicBezTo>
                  <a:cubicBezTo>
                    <a:pt x="180" y="896"/>
                    <a:pt x="200" y="916"/>
                    <a:pt x="200" y="944"/>
                  </a:cubicBezTo>
                  <a:close/>
                  <a:moveTo>
                    <a:pt x="180" y="944"/>
                  </a:moveTo>
                  <a:cubicBezTo>
                    <a:pt x="180" y="924"/>
                    <a:pt x="169" y="912"/>
                    <a:pt x="152" y="912"/>
                  </a:cubicBezTo>
                  <a:cubicBezTo>
                    <a:pt x="135" y="912"/>
                    <a:pt x="124" y="924"/>
                    <a:pt x="124" y="944"/>
                  </a:cubicBezTo>
                  <a:cubicBezTo>
                    <a:pt x="124" y="965"/>
                    <a:pt x="135" y="977"/>
                    <a:pt x="152" y="977"/>
                  </a:cubicBezTo>
                  <a:cubicBezTo>
                    <a:pt x="169" y="977"/>
                    <a:pt x="180" y="965"/>
                    <a:pt x="180" y="944"/>
                  </a:cubicBezTo>
                  <a:close/>
                  <a:moveTo>
                    <a:pt x="74" y="990"/>
                  </a:moveTo>
                  <a:cubicBezTo>
                    <a:pt x="75" y="991"/>
                    <a:pt x="75" y="991"/>
                    <a:pt x="75" y="991"/>
                  </a:cubicBezTo>
                  <a:cubicBezTo>
                    <a:pt x="55" y="991"/>
                    <a:pt x="55" y="991"/>
                    <a:pt x="55" y="991"/>
                  </a:cubicBezTo>
                  <a:cubicBezTo>
                    <a:pt x="55" y="991"/>
                    <a:pt x="55" y="991"/>
                    <a:pt x="55" y="991"/>
                  </a:cubicBezTo>
                  <a:cubicBezTo>
                    <a:pt x="53" y="989"/>
                    <a:pt x="51" y="986"/>
                    <a:pt x="50" y="982"/>
                  </a:cubicBezTo>
                  <a:cubicBezTo>
                    <a:pt x="44" y="961"/>
                    <a:pt x="44" y="961"/>
                    <a:pt x="44" y="961"/>
                  </a:cubicBezTo>
                  <a:cubicBezTo>
                    <a:pt x="42" y="954"/>
                    <a:pt x="40" y="952"/>
                    <a:pt x="33" y="952"/>
                  </a:cubicBezTo>
                  <a:cubicBezTo>
                    <a:pt x="19" y="952"/>
                    <a:pt x="19" y="952"/>
                    <a:pt x="19" y="952"/>
                  </a:cubicBezTo>
                  <a:cubicBezTo>
                    <a:pt x="19" y="991"/>
                    <a:pt x="19" y="991"/>
                    <a:pt x="19" y="991"/>
                  </a:cubicBezTo>
                  <a:cubicBezTo>
                    <a:pt x="0" y="991"/>
                    <a:pt x="0" y="991"/>
                    <a:pt x="0" y="991"/>
                  </a:cubicBezTo>
                  <a:cubicBezTo>
                    <a:pt x="0" y="896"/>
                    <a:pt x="0" y="896"/>
                    <a:pt x="0" y="896"/>
                  </a:cubicBezTo>
                  <a:cubicBezTo>
                    <a:pt x="41" y="896"/>
                    <a:pt x="41" y="896"/>
                    <a:pt x="41" y="896"/>
                  </a:cubicBezTo>
                  <a:cubicBezTo>
                    <a:pt x="58" y="896"/>
                    <a:pt x="70" y="907"/>
                    <a:pt x="70" y="922"/>
                  </a:cubicBezTo>
                  <a:cubicBezTo>
                    <a:pt x="70" y="935"/>
                    <a:pt x="62" y="941"/>
                    <a:pt x="54" y="944"/>
                  </a:cubicBezTo>
                  <a:cubicBezTo>
                    <a:pt x="53" y="944"/>
                    <a:pt x="53" y="944"/>
                    <a:pt x="53" y="944"/>
                  </a:cubicBezTo>
                  <a:cubicBezTo>
                    <a:pt x="54" y="945"/>
                    <a:pt x="54" y="945"/>
                    <a:pt x="54" y="945"/>
                  </a:cubicBezTo>
                  <a:cubicBezTo>
                    <a:pt x="58" y="947"/>
                    <a:pt x="61" y="951"/>
                    <a:pt x="63" y="957"/>
                  </a:cubicBezTo>
                  <a:cubicBezTo>
                    <a:pt x="70" y="981"/>
                    <a:pt x="70" y="981"/>
                    <a:pt x="70" y="981"/>
                  </a:cubicBezTo>
                  <a:cubicBezTo>
                    <a:pt x="71" y="984"/>
                    <a:pt x="72" y="987"/>
                    <a:pt x="74" y="990"/>
                  </a:cubicBezTo>
                  <a:close/>
                  <a:moveTo>
                    <a:pt x="51" y="924"/>
                  </a:moveTo>
                  <a:cubicBezTo>
                    <a:pt x="51" y="917"/>
                    <a:pt x="46" y="912"/>
                    <a:pt x="38" y="912"/>
                  </a:cubicBezTo>
                  <a:cubicBezTo>
                    <a:pt x="19" y="912"/>
                    <a:pt x="19" y="912"/>
                    <a:pt x="19" y="912"/>
                  </a:cubicBezTo>
                  <a:cubicBezTo>
                    <a:pt x="19" y="936"/>
                    <a:pt x="19" y="936"/>
                    <a:pt x="19" y="936"/>
                  </a:cubicBezTo>
                  <a:cubicBezTo>
                    <a:pt x="38" y="936"/>
                    <a:pt x="38" y="936"/>
                    <a:pt x="38" y="936"/>
                  </a:cubicBezTo>
                  <a:cubicBezTo>
                    <a:pt x="46" y="936"/>
                    <a:pt x="51" y="932"/>
                    <a:pt x="51" y="924"/>
                  </a:cubicBezTo>
                  <a:close/>
                  <a:moveTo>
                    <a:pt x="255" y="280"/>
                  </a:moveTo>
                  <a:cubicBezTo>
                    <a:pt x="133" y="280"/>
                    <a:pt x="133" y="280"/>
                    <a:pt x="133" y="280"/>
                  </a:cubicBezTo>
                  <a:cubicBezTo>
                    <a:pt x="133" y="288"/>
                    <a:pt x="133" y="288"/>
                    <a:pt x="133" y="288"/>
                  </a:cubicBezTo>
                  <a:cubicBezTo>
                    <a:pt x="151" y="293"/>
                    <a:pt x="159" y="306"/>
                    <a:pt x="160" y="329"/>
                  </a:cubicBezTo>
                  <a:cubicBezTo>
                    <a:pt x="160" y="331"/>
                    <a:pt x="160" y="385"/>
                    <a:pt x="160" y="449"/>
                  </a:cubicBezTo>
                  <a:cubicBezTo>
                    <a:pt x="185" y="445"/>
                    <a:pt x="203" y="437"/>
                    <a:pt x="211" y="433"/>
                  </a:cubicBezTo>
                  <a:cubicBezTo>
                    <a:pt x="211" y="309"/>
                    <a:pt x="211" y="309"/>
                    <a:pt x="211" y="309"/>
                  </a:cubicBezTo>
                  <a:cubicBezTo>
                    <a:pt x="273" y="309"/>
                    <a:pt x="273" y="309"/>
                    <a:pt x="273" y="309"/>
                  </a:cubicBezTo>
                  <a:cubicBezTo>
                    <a:pt x="269" y="296"/>
                    <a:pt x="259" y="284"/>
                    <a:pt x="255" y="280"/>
                  </a:cubicBezTo>
                  <a:close/>
                  <a:moveTo>
                    <a:pt x="247" y="570"/>
                  </a:moveTo>
                  <a:cubicBezTo>
                    <a:pt x="244" y="562"/>
                    <a:pt x="239" y="551"/>
                    <a:pt x="236" y="546"/>
                  </a:cubicBezTo>
                  <a:cubicBezTo>
                    <a:pt x="230" y="546"/>
                    <a:pt x="222" y="546"/>
                    <a:pt x="216" y="546"/>
                  </a:cubicBezTo>
                  <a:cubicBezTo>
                    <a:pt x="211" y="546"/>
                    <a:pt x="211" y="546"/>
                    <a:pt x="211" y="546"/>
                  </a:cubicBezTo>
                  <a:cubicBezTo>
                    <a:pt x="211" y="506"/>
                    <a:pt x="211" y="506"/>
                    <a:pt x="211" y="506"/>
                  </a:cubicBezTo>
                  <a:cubicBezTo>
                    <a:pt x="200" y="509"/>
                    <a:pt x="172" y="513"/>
                    <a:pt x="160" y="515"/>
                  </a:cubicBezTo>
                  <a:cubicBezTo>
                    <a:pt x="160" y="621"/>
                    <a:pt x="160" y="736"/>
                    <a:pt x="160" y="738"/>
                  </a:cubicBezTo>
                  <a:cubicBezTo>
                    <a:pt x="160" y="738"/>
                    <a:pt x="160" y="738"/>
                    <a:pt x="160" y="738"/>
                  </a:cubicBezTo>
                  <a:cubicBezTo>
                    <a:pt x="159" y="760"/>
                    <a:pt x="150" y="773"/>
                    <a:pt x="134" y="778"/>
                  </a:cubicBezTo>
                  <a:cubicBezTo>
                    <a:pt x="134" y="786"/>
                    <a:pt x="134" y="786"/>
                    <a:pt x="134" y="786"/>
                  </a:cubicBezTo>
                  <a:cubicBezTo>
                    <a:pt x="237" y="786"/>
                    <a:pt x="237" y="786"/>
                    <a:pt x="237" y="786"/>
                  </a:cubicBezTo>
                  <a:cubicBezTo>
                    <a:pt x="237" y="778"/>
                    <a:pt x="237" y="778"/>
                    <a:pt x="237" y="778"/>
                  </a:cubicBezTo>
                  <a:cubicBezTo>
                    <a:pt x="221" y="773"/>
                    <a:pt x="212" y="759"/>
                    <a:pt x="212" y="738"/>
                  </a:cubicBezTo>
                  <a:cubicBezTo>
                    <a:pt x="211" y="571"/>
                    <a:pt x="211" y="571"/>
                    <a:pt x="211" y="571"/>
                  </a:cubicBezTo>
                  <a:cubicBezTo>
                    <a:pt x="216" y="571"/>
                    <a:pt x="216" y="571"/>
                    <a:pt x="216" y="571"/>
                  </a:cubicBezTo>
                  <a:cubicBezTo>
                    <a:pt x="226" y="571"/>
                    <a:pt x="237" y="571"/>
                    <a:pt x="247" y="570"/>
                  </a:cubicBezTo>
                  <a:close/>
                  <a:moveTo>
                    <a:pt x="370" y="325"/>
                  </a:moveTo>
                  <a:cubicBezTo>
                    <a:pt x="372" y="327"/>
                    <a:pt x="376" y="329"/>
                    <a:pt x="378" y="330"/>
                  </a:cubicBezTo>
                  <a:cubicBezTo>
                    <a:pt x="403" y="348"/>
                    <a:pt x="417" y="377"/>
                    <a:pt x="417" y="412"/>
                  </a:cubicBezTo>
                  <a:cubicBezTo>
                    <a:pt x="417" y="442"/>
                    <a:pt x="406" y="502"/>
                    <a:pt x="318" y="532"/>
                  </a:cubicBezTo>
                  <a:cubicBezTo>
                    <a:pt x="323" y="542"/>
                    <a:pt x="327" y="552"/>
                    <a:pt x="330" y="558"/>
                  </a:cubicBezTo>
                  <a:cubicBezTo>
                    <a:pt x="332" y="557"/>
                    <a:pt x="335" y="557"/>
                    <a:pt x="336" y="556"/>
                  </a:cubicBezTo>
                  <a:cubicBezTo>
                    <a:pt x="339" y="556"/>
                    <a:pt x="339" y="556"/>
                    <a:pt x="339" y="556"/>
                  </a:cubicBezTo>
                  <a:cubicBezTo>
                    <a:pt x="341" y="558"/>
                    <a:pt x="341" y="558"/>
                    <a:pt x="341" y="558"/>
                  </a:cubicBezTo>
                  <a:cubicBezTo>
                    <a:pt x="373" y="596"/>
                    <a:pt x="397" y="656"/>
                    <a:pt x="405" y="713"/>
                  </a:cubicBezTo>
                  <a:cubicBezTo>
                    <a:pt x="405" y="713"/>
                    <a:pt x="408" y="741"/>
                    <a:pt x="408" y="751"/>
                  </a:cubicBezTo>
                  <a:cubicBezTo>
                    <a:pt x="408" y="752"/>
                    <a:pt x="408" y="752"/>
                    <a:pt x="408" y="752"/>
                  </a:cubicBezTo>
                  <a:cubicBezTo>
                    <a:pt x="408" y="753"/>
                    <a:pt x="408" y="753"/>
                    <a:pt x="408" y="754"/>
                  </a:cubicBezTo>
                  <a:cubicBezTo>
                    <a:pt x="408" y="755"/>
                    <a:pt x="408" y="755"/>
                    <a:pt x="408" y="755"/>
                  </a:cubicBezTo>
                  <a:cubicBezTo>
                    <a:pt x="408" y="763"/>
                    <a:pt x="405" y="774"/>
                    <a:pt x="391" y="779"/>
                  </a:cubicBezTo>
                  <a:cubicBezTo>
                    <a:pt x="391" y="786"/>
                    <a:pt x="391" y="786"/>
                    <a:pt x="391" y="786"/>
                  </a:cubicBezTo>
                  <a:cubicBezTo>
                    <a:pt x="497" y="786"/>
                    <a:pt x="497" y="786"/>
                    <a:pt x="497" y="786"/>
                  </a:cubicBezTo>
                  <a:cubicBezTo>
                    <a:pt x="497" y="779"/>
                    <a:pt x="497" y="779"/>
                    <a:pt x="497" y="779"/>
                  </a:cubicBezTo>
                  <a:cubicBezTo>
                    <a:pt x="488" y="776"/>
                    <a:pt x="469" y="766"/>
                    <a:pt x="461" y="734"/>
                  </a:cubicBezTo>
                  <a:cubicBezTo>
                    <a:pt x="460" y="729"/>
                    <a:pt x="460" y="729"/>
                    <a:pt x="460" y="729"/>
                  </a:cubicBezTo>
                  <a:cubicBezTo>
                    <a:pt x="454" y="704"/>
                    <a:pt x="450" y="691"/>
                    <a:pt x="446" y="678"/>
                  </a:cubicBezTo>
                  <a:cubicBezTo>
                    <a:pt x="436" y="646"/>
                    <a:pt x="414" y="588"/>
                    <a:pt x="378" y="547"/>
                  </a:cubicBezTo>
                  <a:cubicBezTo>
                    <a:pt x="374" y="543"/>
                    <a:pt x="374" y="543"/>
                    <a:pt x="374" y="543"/>
                  </a:cubicBezTo>
                  <a:cubicBezTo>
                    <a:pt x="379" y="540"/>
                    <a:pt x="379" y="540"/>
                    <a:pt x="379" y="540"/>
                  </a:cubicBezTo>
                  <a:cubicBezTo>
                    <a:pt x="381" y="540"/>
                    <a:pt x="382" y="539"/>
                    <a:pt x="383" y="539"/>
                  </a:cubicBezTo>
                  <a:cubicBezTo>
                    <a:pt x="383" y="539"/>
                    <a:pt x="384" y="538"/>
                    <a:pt x="385" y="538"/>
                  </a:cubicBezTo>
                  <a:cubicBezTo>
                    <a:pt x="440" y="510"/>
                    <a:pt x="470" y="465"/>
                    <a:pt x="470" y="412"/>
                  </a:cubicBezTo>
                  <a:cubicBezTo>
                    <a:pt x="471" y="372"/>
                    <a:pt x="448" y="332"/>
                    <a:pt x="414" y="309"/>
                  </a:cubicBezTo>
                  <a:cubicBezTo>
                    <a:pt x="400" y="299"/>
                    <a:pt x="380" y="289"/>
                    <a:pt x="359" y="285"/>
                  </a:cubicBezTo>
                  <a:cubicBezTo>
                    <a:pt x="366" y="300"/>
                    <a:pt x="369" y="316"/>
                    <a:pt x="370" y="325"/>
                  </a:cubicBezTo>
                  <a:close/>
                  <a:moveTo>
                    <a:pt x="295" y="237"/>
                  </a:moveTo>
                  <a:cubicBezTo>
                    <a:pt x="328" y="259"/>
                    <a:pt x="351" y="300"/>
                    <a:pt x="351" y="339"/>
                  </a:cubicBezTo>
                  <a:cubicBezTo>
                    <a:pt x="351" y="393"/>
                    <a:pt x="321" y="438"/>
                    <a:pt x="266" y="466"/>
                  </a:cubicBezTo>
                  <a:cubicBezTo>
                    <a:pt x="265" y="466"/>
                    <a:pt x="264" y="467"/>
                    <a:pt x="263" y="467"/>
                  </a:cubicBezTo>
                  <a:cubicBezTo>
                    <a:pt x="262" y="467"/>
                    <a:pt x="261" y="468"/>
                    <a:pt x="260" y="468"/>
                  </a:cubicBezTo>
                  <a:cubicBezTo>
                    <a:pt x="255" y="471"/>
                    <a:pt x="255" y="471"/>
                    <a:pt x="255" y="471"/>
                  </a:cubicBezTo>
                  <a:cubicBezTo>
                    <a:pt x="259" y="475"/>
                    <a:pt x="259" y="475"/>
                    <a:pt x="259" y="475"/>
                  </a:cubicBezTo>
                  <a:cubicBezTo>
                    <a:pt x="294" y="516"/>
                    <a:pt x="317" y="574"/>
                    <a:pt x="327" y="605"/>
                  </a:cubicBezTo>
                  <a:cubicBezTo>
                    <a:pt x="331" y="619"/>
                    <a:pt x="334" y="632"/>
                    <a:pt x="340" y="657"/>
                  </a:cubicBezTo>
                  <a:cubicBezTo>
                    <a:pt x="341" y="661"/>
                    <a:pt x="341" y="661"/>
                    <a:pt x="341" y="661"/>
                  </a:cubicBezTo>
                  <a:cubicBezTo>
                    <a:pt x="349" y="694"/>
                    <a:pt x="368" y="704"/>
                    <a:pt x="378" y="707"/>
                  </a:cubicBezTo>
                  <a:cubicBezTo>
                    <a:pt x="378" y="714"/>
                    <a:pt x="378" y="714"/>
                    <a:pt x="378" y="714"/>
                  </a:cubicBezTo>
                  <a:cubicBezTo>
                    <a:pt x="271" y="714"/>
                    <a:pt x="271" y="714"/>
                    <a:pt x="271" y="714"/>
                  </a:cubicBezTo>
                  <a:cubicBezTo>
                    <a:pt x="271" y="706"/>
                    <a:pt x="271" y="706"/>
                    <a:pt x="271" y="706"/>
                  </a:cubicBezTo>
                  <a:cubicBezTo>
                    <a:pt x="286" y="702"/>
                    <a:pt x="288" y="691"/>
                    <a:pt x="289" y="683"/>
                  </a:cubicBezTo>
                  <a:cubicBezTo>
                    <a:pt x="289" y="682"/>
                    <a:pt x="289" y="682"/>
                    <a:pt x="289" y="682"/>
                  </a:cubicBezTo>
                  <a:cubicBezTo>
                    <a:pt x="289" y="681"/>
                    <a:pt x="289" y="681"/>
                    <a:pt x="289" y="680"/>
                  </a:cubicBezTo>
                  <a:cubicBezTo>
                    <a:pt x="289" y="678"/>
                    <a:pt x="289" y="678"/>
                    <a:pt x="289" y="678"/>
                  </a:cubicBezTo>
                  <a:cubicBezTo>
                    <a:pt x="289" y="669"/>
                    <a:pt x="286" y="641"/>
                    <a:pt x="286" y="641"/>
                  </a:cubicBezTo>
                  <a:cubicBezTo>
                    <a:pt x="278" y="583"/>
                    <a:pt x="253" y="524"/>
                    <a:pt x="221" y="486"/>
                  </a:cubicBezTo>
                  <a:cubicBezTo>
                    <a:pt x="220" y="484"/>
                    <a:pt x="220" y="484"/>
                    <a:pt x="220" y="484"/>
                  </a:cubicBezTo>
                  <a:cubicBezTo>
                    <a:pt x="217" y="484"/>
                    <a:pt x="217" y="484"/>
                    <a:pt x="217" y="484"/>
                  </a:cubicBezTo>
                  <a:cubicBezTo>
                    <a:pt x="181" y="494"/>
                    <a:pt x="139" y="499"/>
                    <a:pt x="96" y="499"/>
                  </a:cubicBezTo>
                  <a:cubicBezTo>
                    <a:pt x="92" y="499"/>
                    <a:pt x="92" y="499"/>
                    <a:pt x="92" y="499"/>
                  </a:cubicBezTo>
                  <a:cubicBezTo>
                    <a:pt x="92" y="666"/>
                    <a:pt x="92" y="666"/>
                    <a:pt x="92" y="666"/>
                  </a:cubicBezTo>
                  <a:cubicBezTo>
                    <a:pt x="92" y="687"/>
                    <a:pt x="101" y="701"/>
                    <a:pt x="118" y="706"/>
                  </a:cubicBezTo>
                  <a:cubicBezTo>
                    <a:pt x="118" y="714"/>
                    <a:pt x="118" y="714"/>
                    <a:pt x="118" y="714"/>
                  </a:cubicBezTo>
                  <a:cubicBezTo>
                    <a:pt x="15" y="714"/>
                    <a:pt x="15" y="714"/>
                    <a:pt x="15" y="714"/>
                  </a:cubicBezTo>
                  <a:cubicBezTo>
                    <a:pt x="15" y="706"/>
                    <a:pt x="15" y="706"/>
                    <a:pt x="15" y="706"/>
                  </a:cubicBezTo>
                  <a:cubicBezTo>
                    <a:pt x="31" y="701"/>
                    <a:pt x="39" y="688"/>
                    <a:pt x="40" y="666"/>
                  </a:cubicBezTo>
                  <a:cubicBezTo>
                    <a:pt x="40" y="666"/>
                    <a:pt x="40" y="666"/>
                    <a:pt x="40" y="666"/>
                  </a:cubicBezTo>
                  <a:cubicBezTo>
                    <a:pt x="40" y="662"/>
                    <a:pt x="40" y="262"/>
                    <a:pt x="40" y="257"/>
                  </a:cubicBezTo>
                  <a:cubicBezTo>
                    <a:pt x="40" y="234"/>
                    <a:pt x="32" y="221"/>
                    <a:pt x="14" y="215"/>
                  </a:cubicBezTo>
                  <a:cubicBezTo>
                    <a:pt x="14" y="208"/>
                    <a:pt x="14" y="208"/>
                    <a:pt x="14" y="208"/>
                  </a:cubicBezTo>
                  <a:cubicBezTo>
                    <a:pt x="185" y="208"/>
                    <a:pt x="185" y="208"/>
                    <a:pt x="185" y="208"/>
                  </a:cubicBezTo>
                  <a:cubicBezTo>
                    <a:pt x="236" y="208"/>
                    <a:pt x="268" y="219"/>
                    <a:pt x="295" y="237"/>
                  </a:cubicBezTo>
                  <a:close/>
                  <a:moveTo>
                    <a:pt x="298" y="340"/>
                  </a:moveTo>
                  <a:cubicBezTo>
                    <a:pt x="298" y="305"/>
                    <a:pt x="284" y="276"/>
                    <a:pt x="259" y="258"/>
                  </a:cubicBezTo>
                  <a:cubicBezTo>
                    <a:pt x="239" y="245"/>
                    <a:pt x="215" y="238"/>
                    <a:pt x="183" y="237"/>
                  </a:cubicBezTo>
                  <a:cubicBezTo>
                    <a:pt x="92" y="237"/>
                    <a:pt x="92" y="237"/>
                    <a:pt x="92" y="237"/>
                  </a:cubicBezTo>
                  <a:cubicBezTo>
                    <a:pt x="92" y="474"/>
                    <a:pt x="92" y="474"/>
                    <a:pt x="92" y="474"/>
                  </a:cubicBezTo>
                  <a:cubicBezTo>
                    <a:pt x="97" y="474"/>
                    <a:pt x="97" y="474"/>
                    <a:pt x="97" y="474"/>
                  </a:cubicBezTo>
                  <a:cubicBezTo>
                    <a:pt x="278" y="471"/>
                    <a:pt x="298" y="379"/>
                    <a:pt x="298" y="340"/>
                  </a:cubicBezTo>
                  <a:close/>
                  <a:moveTo>
                    <a:pt x="109" y="49"/>
                  </a:moveTo>
                  <a:cubicBezTo>
                    <a:pt x="109" y="20"/>
                    <a:pt x="129" y="0"/>
                    <a:pt x="157" y="0"/>
                  </a:cubicBezTo>
                  <a:cubicBezTo>
                    <a:pt x="185" y="0"/>
                    <a:pt x="205" y="20"/>
                    <a:pt x="205" y="49"/>
                  </a:cubicBezTo>
                  <a:cubicBezTo>
                    <a:pt x="205" y="77"/>
                    <a:pt x="185" y="97"/>
                    <a:pt x="157" y="97"/>
                  </a:cubicBezTo>
                  <a:cubicBezTo>
                    <a:pt x="129" y="97"/>
                    <a:pt x="109" y="77"/>
                    <a:pt x="109" y="49"/>
                  </a:cubicBezTo>
                  <a:close/>
                  <a:moveTo>
                    <a:pt x="129" y="49"/>
                  </a:moveTo>
                  <a:cubicBezTo>
                    <a:pt x="129" y="69"/>
                    <a:pt x="140" y="81"/>
                    <a:pt x="157" y="81"/>
                  </a:cubicBezTo>
                  <a:cubicBezTo>
                    <a:pt x="175" y="81"/>
                    <a:pt x="185" y="69"/>
                    <a:pt x="185" y="49"/>
                  </a:cubicBezTo>
                  <a:cubicBezTo>
                    <a:pt x="185" y="28"/>
                    <a:pt x="175" y="16"/>
                    <a:pt x="157" y="16"/>
                  </a:cubicBezTo>
                  <a:cubicBezTo>
                    <a:pt x="140" y="16"/>
                    <a:pt x="129" y="28"/>
                    <a:pt x="129" y="49"/>
                  </a:cubicBezTo>
                  <a:close/>
                  <a:moveTo>
                    <a:pt x="310" y="80"/>
                  </a:moveTo>
                  <a:cubicBezTo>
                    <a:pt x="267" y="80"/>
                    <a:pt x="267" y="80"/>
                    <a:pt x="267" y="80"/>
                  </a:cubicBezTo>
                  <a:cubicBezTo>
                    <a:pt x="267" y="1"/>
                    <a:pt x="267" y="1"/>
                    <a:pt x="267" y="1"/>
                  </a:cubicBezTo>
                  <a:cubicBezTo>
                    <a:pt x="247" y="1"/>
                    <a:pt x="247" y="1"/>
                    <a:pt x="247" y="1"/>
                  </a:cubicBezTo>
                  <a:cubicBezTo>
                    <a:pt x="247" y="96"/>
                    <a:pt x="247" y="96"/>
                    <a:pt x="247" y="96"/>
                  </a:cubicBezTo>
                  <a:cubicBezTo>
                    <a:pt x="310" y="96"/>
                    <a:pt x="310" y="96"/>
                    <a:pt x="310" y="96"/>
                  </a:cubicBezTo>
                  <a:lnTo>
                    <a:pt x="310" y="80"/>
                  </a:lnTo>
                  <a:close/>
                  <a:moveTo>
                    <a:pt x="411" y="80"/>
                  </a:moveTo>
                  <a:cubicBezTo>
                    <a:pt x="367" y="80"/>
                    <a:pt x="367" y="80"/>
                    <a:pt x="367" y="80"/>
                  </a:cubicBezTo>
                  <a:cubicBezTo>
                    <a:pt x="367" y="1"/>
                    <a:pt x="367" y="1"/>
                    <a:pt x="367" y="1"/>
                  </a:cubicBezTo>
                  <a:cubicBezTo>
                    <a:pt x="348" y="1"/>
                    <a:pt x="348" y="1"/>
                    <a:pt x="348" y="1"/>
                  </a:cubicBezTo>
                  <a:cubicBezTo>
                    <a:pt x="348" y="96"/>
                    <a:pt x="348" y="96"/>
                    <a:pt x="348" y="96"/>
                  </a:cubicBezTo>
                  <a:cubicBezTo>
                    <a:pt x="411" y="96"/>
                    <a:pt x="411" y="96"/>
                    <a:pt x="411" y="96"/>
                  </a:cubicBezTo>
                  <a:lnTo>
                    <a:pt x="411" y="80"/>
                  </a:lnTo>
                  <a:close/>
                  <a:moveTo>
                    <a:pt x="23" y="96"/>
                  </a:moveTo>
                  <a:cubicBezTo>
                    <a:pt x="4" y="96"/>
                    <a:pt x="4" y="96"/>
                    <a:pt x="4" y="96"/>
                  </a:cubicBezTo>
                  <a:cubicBezTo>
                    <a:pt x="4" y="1"/>
                    <a:pt x="4" y="1"/>
                    <a:pt x="4" y="1"/>
                  </a:cubicBezTo>
                  <a:cubicBezTo>
                    <a:pt x="44" y="1"/>
                    <a:pt x="44" y="1"/>
                    <a:pt x="44" y="1"/>
                  </a:cubicBezTo>
                  <a:cubicBezTo>
                    <a:pt x="62" y="1"/>
                    <a:pt x="74" y="12"/>
                    <a:pt x="74" y="27"/>
                  </a:cubicBezTo>
                  <a:cubicBezTo>
                    <a:pt x="74" y="39"/>
                    <a:pt x="65" y="46"/>
                    <a:pt x="58" y="49"/>
                  </a:cubicBezTo>
                  <a:cubicBezTo>
                    <a:pt x="57" y="49"/>
                    <a:pt x="57" y="49"/>
                    <a:pt x="57" y="49"/>
                  </a:cubicBezTo>
                  <a:cubicBezTo>
                    <a:pt x="58" y="50"/>
                    <a:pt x="58" y="50"/>
                    <a:pt x="58" y="50"/>
                  </a:cubicBezTo>
                  <a:cubicBezTo>
                    <a:pt x="62" y="51"/>
                    <a:pt x="65" y="55"/>
                    <a:pt x="67" y="62"/>
                  </a:cubicBezTo>
                  <a:cubicBezTo>
                    <a:pt x="73" y="85"/>
                    <a:pt x="73" y="85"/>
                    <a:pt x="73" y="85"/>
                  </a:cubicBezTo>
                  <a:cubicBezTo>
                    <a:pt x="74" y="89"/>
                    <a:pt x="76" y="92"/>
                    <a:pt x="77" y="94"/>
                  </a:cubicBezTo>
                  <a:cubicBezTo>
                    <a:pt x="78" y="96"/>
                    <a:pt x="78" y="96"/>
                    <a:pt x="78" y="96"/>
                  </a:cubicBezTo>
                  <a:cubicBezTo>
                    <a:pt x="59" y="96"/>
                    <a:pt x="59" y="96"/>
                    <a:pt x="59" y="96"/>
                  </a:cubicBezTo>
                  <a:cubicBezTo>
                    <a:pt x="59" y="96"/>
                    <a:pt x="59" y="96"/>
                    <a:pt x="59" y="96"/>
                  </a:cubicBezTo>
                  <a:cubicBezTo>
                    <a:pt x="57" y="94"/>
                    <a:pt x="55" y="90"/>
                    <a:pt x="54" y="87"/>
                  </a:cubicBezTo>
                  <a:cubicBezTo>
                    <a:pt x="48" y="65"/>
                    <a:pt x="48" y="65"/>
                    <a:pt x="48" y="65"/>
                  </a:cubicBezTo>
                  <a:cubicBezTo>
                    <a:pt x="46" y="59"/>
                    <a:pt x="44" y="56"/>
                    <a:pt x="36" y="56"/>
                  </a:cubicBezTo>
                  <a:cubicBezTo>
                    <a:pt x="23" y="56"/>
                    <a:pt x="23" y="56"/>
                    <a:pt x="23" y="56"/>
                  </a:cubicBezTo>
                  <a:lnTo>
                    <a:pt x="23" y="96"/>
                  </a:lnTo>
                  <a:close/>
                  <a:moveTo>
                    <a:pt x="23" y="40"/>
                  </a:moveTo>
                  <a:cubicBezTo>
                    <a:pt x="41" y="40"/>
                    <a:pt x="41" y="40"/>
                    <a:pt x="41" y="40"/>
                  </a:cubicBezTo>
                  <a:cubicBezTo>
                    <a:pt x="50" y="40"/>
                    <a:pt x="54" y="36"/>
                    <a:pt x="54" y="29"/>
                  </a:cubicBezTo>
                  <a:cubicBezTo>
                    <a:pt x="54" y="21"/>
                    <a:pt x="50" y="17"/>
                    <a:pt x="41" y="17"/>
                  </a:cubicBezTo>
                  <a:cubicBezTo>
                    <a:pt x="23" y="17"/>
                    <a:pt x="23" y="17"/>
                    <a:pt x="23" y="17"/>
                  </a:cubicBezTo>
                  <a:lnTo>
                    <a:pt x="23" y="40"/>
                  </a:lnTo>
                  <a:close/>
                  <a:moveTo>
                    <a:pt x="477" y="81"/>
                  </a:moveTo>
                  <a:cubicBezTo>
                    <a:pt x="467" y="82"/>
                    <a:pt x="457" y="77"/>
                    <a:pt x="449" y="66"/>
                  </a:cubicBezTo>
                  <a:cubicBezTo>
                    <a:pt x="448" y="66"/>
                    <a:pt x="448" y="66"/>
                    <a:pt x="448" y="66"/>
                  </a:cubicBezTo>
                  <a:cubicBezTo>
                    <a:pt x="443" y="85"/>
                    <a:pt x="443" y="85"/>
                    <a:pt x="443" y="85"/>
                  </a:cubicBezTo>
                  <a:cubicBezTo>
                    <a:pt x="443" y="85"/>
                    <a:pt x="443" y="85"/>
                    <a:pt x="443" y="85"/>
                  </a:cubicBezTo>
                  <a:cubicBezTo>
                    <a:pt x="449" y="93"/>
                    <a:pt x="462" y="97"/>
                    <a:pt x="475" y="97"/>
                  </a:cubicBezTo>
                  <a:cubicBezTo>
                    <a:pt x="495" y="97"/>
                    <a:pt x="509" y="85"/>
                    <a:pt x="509" y="68"/>
                  </a:cubicBezTo>
                  <a:cubicBezTo>
                    <a:pt x="509" y="58"/>
                    <a:pt x="506" y="47"/>
                    <a:pt x="484" y="40"/>
                  </a:cubicBezTo>
                  <a:cubicBezTo>
                    <a:pt x="467" y="35"/>
                    <a:pt x="464" y="31"/>
                    <a:pt x="464" y="25"/>
                  </a:cubicBezTo>
                  <a:cubicBezTo>
                    <a:pt x="464" y="18"/>
                    <a:pt x="470" y="15"/>
                    <a:pt x="477" y="15"/>
                  </a:cubicBezTo>
                  <a:cubicBezTo>
                    <a:pt x="484" y="15"/>
                    <a:pt x="491" y="18"/>
                    <a:pt x="498" y="24"/>
                  </a:cubicBezTo>
                  <a:cubicBezTo>
                    <a:pt x="499" y="24"/>
                    <a:pt x="499" y="24"/>
                    <a:pt x="499" y="24"/>
                  </a:cubicBezTo>
                  <a:cubicBezTo>
                    <a:pt x="504" y="8"/>
                    <a:pt x="504" y="8"/>
                    <a:pt x="504" y="8"/>
                  </a:cubicBezTo>
                  <a:cubicBezTo>
                    <a:pt x="504" y="7"/>
                    <a:pt x="504" y="7"/>
                    <a:pt x="504" y="7"/>
                  </a:cubicBezTo>
                  <a:cubicBezTo>
                    <a:pt x="496" y="2"/>
                    <a:pt x="487" y="0"/>
                    <a:pt x="477" y="0"/>
                  </a:cubicBezTo>
                  <a:cubicBezTo>
                    <a:pt x="457" y="0"/>
                    <a:pt x="445" y="10"/>
                    <a:pt x="445" y="26"/>
                  </a:cubicBezTo>
                  <a:cubicBezTo>
                    <a:pt x="445" y="39"/>
                    <a:pt x="454" y="48"/>
                    <a:pt x="472" y="54"/>
                  </a:cubicBezTo>
                  <a:cubicBezTo>
                    <a:pt x="477" y="55"/>
                    <a:pt x="481" y="57"/>
                    <a:pt x="484" y="59"/>
                  </a:cubicBezTo>
                  <a:cubicBezTo>
                    <a:pt x="487" y="61"/>
                    <a:pt x="489" y="65"/>
                    <a:pt x="489" y="69"/>
                  </a:cubicBezTo>
                  <a:cubicBezTo>
                    <a:pt x="489" y="76"/>
                    <a:pt x="484" y="81"/>
                    <a:pt x="477"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latin typeface="RR Pioneer" panose="020B0503050201040103" pitchFamily="34" charset="0"/>
              </a:endParaRPr>
            </a:p>
          </p:txBody>
        </p:sp>
      </p:grpSp>
      <p:sp>
        <p:nvSpPr>
          <p:cNvPr id="15" name="Freeform: Shape 14">
            <a:extLst>
              <a:ext uri="{FF2B5EF4-FFF2-40B4-BE49-F238E27FC236}">
                <a16:creationId xmlns:a16="http://schemas.microsoft.com/office/drawing/2014/main" id="{E2AABB29-22AC-4C62-A174-9E5A0A1EFA21}"/>
              </a:ext>
            </a:extLst>
          </p:cNvPr>
          <p:cNvSpPr/>
          <p:nvPr userDrawn="1"/>
        </p:nvSpPr>
        <p:spPr>
          <a:xfrm>
            <a:off x="323850" y="916500"/>
            <a:ext cx="2079370" cy="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RR Pioneer" panose="020B0503050201040103" pitchFamily="34" charset="0"/>
            </a:endParaRPr>
          </a:p>
        </p:txBody>
      </p:sp>
      <p:sp>
        <p:nvSpPr>
          <p:cNvPr id="16" name="Freeform: Shape 15">
            <a:extLst>
              <a:ext uri="{FF2B5EF4-FFF2-40B4-BE49-F238E27FC236}">
                <a16:creationId xmlns:a16="http://schemas.microsoft.com/office/drawing/2014/main" id="{50021B20-6F0E-4481-874A-F21AE9FD3CC4}"/>
              </a:ext>
            </a:extLst>
          </p:cNvPr>
          <p:cNvSpPr/>
          <p:nvPr userDrawn="1"/>
        </p:nvSpPr>
        <p:spPr>
          <a:xfrm>
            <a:off x="3059112" y="916500"/>
            <a:ext cx="5761038" cy="7620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RR Pioneer" panose="020B0503050201040103" pitchFamily="34" charset="0"/>
            </a:endParaRPr>
          </a:p>
        </p:txBody>
      </p:sp>
      <p:sp>
        <p:nvSpPr>
          <p:cNvPr id="18" name="Text Placeholder 17">
            <a:extLst>
              <a:ext uri="{FF2B5EF4-FFF2-40B4-BE49-F238E27FC236}">
                <a16:creationId xmlns:a16="http://schemas.microsoft.com/office/drawing/2014/main" id="{ADA88272-0989-4751-9FC4-6BE74AD9E30F}"/>
              </a:ext>
            </a:extLst>
          </p:cNvPr>
          <p:cNvSpPr>
            <a:spLocks noGrp="1"/>
          </p:cNvSpPr>
          <p:nvPr>
            <p:ph type="body" sz="quarter" idx="13" hasCustomPrompt="1"/>
          </p:nvPr>
        </p:nvSpPr>
        <p:spPr>
          <a:xfrm>
            <a:off x="3070800" y="1126801"/>
            <a:ext cx="5749200" cy="1443600"/>
          </a:xfrm>
        </p:spPr>
        <p:txBody>
          <a:bodyPr/>
          <a:lstStyle>
            <a:lvl1pPr marL="0" indent="0">
              <a:spcBef>
                <a:spcPts val="0"/>
              </a:spcBef>
              <a:spcAft>
                <a:spcPts val="1200"/>
              </a:spcAft>
              <a:buNone/>
              <a:defRPr sz="3200">
                <a:solidFill>
                  <a:schemeClr val="tx1"/>
                </a:solidFill>
                <a:latin typeface="+mj-lt"/>
              </a:defRPr>
            </a:lvl1pPr>
            <a:lvl2pPr marL="0" indent="0">
              <a:spcBef>
                <a:spcPts val="0"/>
              </a:spcBef>
              <a:buNone/>
              <a:defRPr sz="1600">
                <a:solidFill>
                  <a:schemeClr val="tx1"/>
                </a:solidFill>
              </a:defRPr>
            </a:lvl2pPr>
            <a:lvl3pPr marL="187325" indent="0">
              <a:buNone/>
              <a:defRPr>
                <a:solidFill>
                  <a:schemeClr val="bg1"/>
                </a:solidFill>
              </a:defRPr>
            </a:lvl3pPr>
          </a:lstStyle>
          <a:p>
            <a:pPr lvl="0"/>
            <a:r>
              <a:rPr lang="en-US"/>
              <a:t>Title text</a:t>
            </a:r>
          </a:p>
          <a:p>
            <a:pPr lvl="1"/>
            <a:r>
              <a:rPr lang="en-US"/>
              <a:t>Section sub-title</a:t>
            </a:r>
          </a:p>
        </p:txBody>
      </p:sp>
    </p:spTree>
    <p:custDataLst>
      <p:tags r:id="rId1"/>
    </p:custDataLst>
    <p:extLst>
      <p:ext uri="{BB962C8B-B14F-4D97-AF65-F5344CB8AC3E}">
        <p14:creationId xmlns:p14="http://schemas.microsoft.com/office/powerpoint/2010/main" val="411359771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RR Agenda Tabl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BF27947-63C0-4D52-9BAF-5BDD5B885557}"/>
              </a:ext>
            </a:extLst>
          </p:cNvPr>
          <p:cNvSpPr/>
          <p:nvPr userDrawn="1"/>
        </p:nvSpPr>
        <p:spPr>
          <a:xfrm>
            <a:off x="2" y="0"/>
            <a:ext cx="2268538" cy="5143500"/>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41" name="Text Placeholder 3">
            <a:extLst>
              <a:ext uri="{FF2B5EF4-FFF2-40B4-BE49-F238E27FC236}">
                <a16:creationId xmlns:a16="http://schemas.microsoft.com/office/drawing/2014/main" id="{DE57FC84-53CA-44AD-BF27-AFBBB599CF55}"/>
              </a:ext>
            </a:extLst>
          </p:cNvPr>
          <p:cNvSpPr>
            <a:spLocks noGrp="1"/>
          </p:cNvSpPr>
          <p:nvPr>
            <p:ph type="body" sz="quarter" idx="31" hasCustomPrompt="1"/>
          </p:nvPr>
        </p:nvSpPr>
        <p:spPr>
          <a:xfrm>
            <a:off x="3387388" y="922677"/>
            <a:ext cx="914400" cy="493870"/>
          </a:xfrm>
          <a:prstGeom prst="rect">
            <a:avLst/>
          </a:prstGeom>
        </p:spPr>
        <p:txBody>
          <a:bodyPr anchor="ctr"/>
          <a:lstStyle>
            <a:lvl1pPr marL="0" indent="0">
              <a:buNone/>
              <a:defRPr lang="en-US" sz="2800" kern="3200" spc="200" baseline="0" dirty="0" smtClean="0">
                <a:solidFill>
                  <a:srgbClr val="007588"/>
                </a:solidFill>
                <a:latin typeface="RR Pioneer Light Condensed" panose="020B0306050201060103" pitchFamily="34" charset="0"/>
                <a:ea typeface="+mn-ea"/>
                <a:cs typeface="+mn-cs"/>
              </a:defRPr>
            </a:lvl1pPr>
            <a:lvl2pPr>
              <a:defRPr lang="en-US" sz="2800" kern="1200" dirty="0" smtClean="0">
                <a:solidFill>
                  <a:schemeClr val="accent1"/>
                </a:solidFill>
                <a:latin typeface="RR Pioneer Light Condensed" panose="020B0306050201060103" pitchFamily="34" charset="0"/>
                <a:ea typeface="+mn-ea"/>
                <a:cs typeface="+mn-cs"/>
              </a:defRPr>
            </a:lvl2pPr>
            <a:lvl3pPr>
              <a:defRPr lang="en-US" sz="2800" kern="1200" dirty="0" smtClean="0">
                <a:solidFill>
                  <a:schemeClr val="accent1"/>
                </a:solidFill>
                <a:latin typeface="RR Pioneer Light Condensed" panose="020B0306050201060103" pitchFamily="34" charset="0"/>
                <a:ea typeface="+mn-ea"/>
                <a:cs typeface="+mn-cs"/>
              </a:defRPr>
            </a:lvl3pPr>
            <a:lvl4pPr>
              <a:defRPr lang="en-US" sz="2800" kern="1200" dirty="0" smtClean="0">
                <a:solidFill>
                  <a:schemeClr val="accent1"/>
                </a:solidFill>
                <a:latin typeface="RR Pioneer Light Condensed" panose="020B0306050201060103" pitchFamily="34" charset="0"/>
                <a:ea typeface="+mn-ea"/>
                <a:cs typeface="+mn-cs"/>
              </a:defRPr>
            </a:lvl4pPr>
            <a:lvl5pPr>
              <a:defRPr lang="en-GB" sz="2800" kern="1200" dirty="0">
                <a:solidFill>
                  <a:schemeClr val="accent1"/>
                </a:solidFill>
                <a:latin typeface="RR Pioneer Light Condensed" panose="020B0306050201060103" pitchFamily="34" charset="0"/>
                <a:ea typeface="+mn-ea"/>
                <a:cs typeface="+mn-cs"/>
              </a:defRPr>
            </a:lvl5pPr>
          </a:lstStyle>
          <a:p>
            <a:pPr lvl="0"/>
            <a:r>
              <a:rPr lang="en-GB" noProof="0"/>
              <a:t>##</a:t>
            </a:r>
          </a:p>
        </p:txBody>
      </p:sp>
      <p:sp>
        <p:nvSpPr>
          <p:cNvPr id="42" name="Text Placeholder 3">
            <a:extLst>
              <a:ext uri="{FF2B5EF4-FFF2-40B4-BE49-F238E27FC236}">
                <a16:creationId xmlns:a16="http://schemas.microsoft.com/office/drawing/2014/main" id="{A6945B97-FF7F-4476-AF1B-304C85927043}"/>
              </a:ext>
            </a:extLst>
          </p:cNvPr>
          <p:cNvSpPr>
            <a:spLocks noGrp="1"/>
          </p:cNvSpPr>
          <p:nvPr>
            <p:ph type="body" sz="quarter" idx="32" hasCustomPrompt="1"/>
          </p:nvPr>
        </p:nvSpPr>
        <p:spPr>
          <a:xfrm>
            <a:off x="4296105" y="922678"/>
            <a:ext cx="1147762" cy="493869"/>
          </a:xfrm>
          <a:prstGeom prst="rect">
            <a:avLst/>
          </a:prstGeom>
        </p:spPr>
        <p:txBody>
          <a:bodyPr wrap="none" lIns="0" anchor="ctr"/>
          <a:lstStyle>
            <a:lvl1pPr marL="0" indent="0" algn="l" defTabSz="685783" rtl="0" eaLnBrk="1" latinLnBrk="0" hangingPunct="1">
              <a:buNone/>
              <a:defRPr lang="en-GB" sz="1200" kern="1200" dirty="0">
                <a:solidFill>
                  <a:srgbClr val="666666"/>
                </a:solidFill>
                <a:latin typeface="+mn-lt"/>
                <a:ea typeface="+mn-ea"/>
                <a:cs typeface="+mn-cs"/>
              </a:defRPr>
            </a:lvl1pPr>
            <a:lvl2pPr>
              <a:defRPr lang="en-US" sz="2800" kern="1200" dirty="0" smtClean="0">
                <a:solidFill>
                  <a:schemeClr val="accent1"/>
                </a:solidFill>
                <a:latin typeface="RR Pioneer Light Condensed" panose="020B0306050201060103" pitchFamily="34" charset="0"/>
                <a:ea typeface="+mn-ea"/>
                <a:cs typeface="+mn-cs"/>
              </a:defRPr>
            </a:lvl2pPr>
            <a:lvl3pPr>
              <a:defRPr lang="en-US" sz="2800" kern="1200" dirty="0" smtClean="0">
                <a:solidFill>
                  <a:schemeClr val="accent1"/>
                </a:solidFill>
                <a:latin typeface="RR Pioneer Light Condensed" panose="020B0306050201060103" pitchFamily="34" charset="0"/>
                <a:ea typeface="+mn-ea"/>
                <a:cs typeface="+mn-cs"/>
              </a:defRPr>
            </a:lvl3pPr>
            <a:lvl4pPr>
              <a:defRPr lang="en-US" sz="2800" kern="1200" dirty="0" smtClean="0">
                <a:solidFill>
                  <a:schemeClr val="accent1"/>
                </a:solidFill>
                <a:latin typeface="RR Pioneer Light Condensed" panose="020B0306050201060103" pitchFamily="34" charset="0"/>
                <a:ea typeface="+mn-ea"/>
                <a:cs typeface="+mn-cs"/>
              </a:defRPr>
            </a:lvl4pPr>
            <a:lvl5pPr>
              <a:defRPr lang="en-GB" sz="2800" kern="1200" dirty="0">
                <a:solidFill>
                  <a:schemeClr val="accent1"/>
                </a:solidFill>
                <a:latin typeface="RR Pioneer Light Condensed" panose="020B0306050201060103" pitchFamily="34" charset="0"/>
                <a:ea typeface="+mn-ea"/>
                <a:cs typeface="+mn-cs"/>
              </a:defRPr>
            </a:lvl5pPr>
          </a:lstStyle>
          <a:p>
            <a:pPr lvl="0"/>
            <a:r>
              <a:rPr lang="en-GB" noProof="0"/>
              <a:t>00:00 – 00:00</a:t>
            </a:r>
          </a:p>
        </p:txBody>
      </p:sp>
      <p:sp>
        <p:nvSpPr>
          <p:cNvPr id="43" name="Text Placeholder 3">
            <a:extLst>
              <a:ext uri="{FF2B5EF4-FFF2-40B4-BE49-F238E27FC236}">
                <a16:creationId xmlns:a16="http://schemas.microsoft.com/office/drawing/2014/main" id="{EE90CC31-30D7-4D14-B7EA-A268F705E7C2}"/>
              </a:ext>
            </a:extLst>
          </p:cNvPr>
          <p:cNvSpPr>
            <a:spLocks noGrp="1"/>
          </p:cNvSpPr>
          <p:nvPr>
            <p:ph type="body" sz="quarter" idx="33" hasCustomPrompt="1"/>
          </p:nvPr>
        </p:nvSpPr>
        <p:spPr>
          <a:xfrm>
            <a:off x="5443867" y="922733"/>
            <a:ext cx="3376283" cy="493869"/>
          </a:xfrm>
          <a:prstGeom prst="rect">
            <a:avLst/>
          </a:prstGeom>
        </p:spPr>
        <p:txBody>
          <a:bodyPr anchor="ctr"/>
          <a:lstStyle>
            <a:lvl1pPr marL="0" indent="0" algn="l" defTabSz="685783" rtl="0" eaLnBrk="1" latinLnBrk="0" hangingPunct="1">
              <a:buNone/>
              <a:defRPr lang="en-GB" sz="1500" kern="1200" dirty="0">
                <a:solidFill>
                  <a:srgbClr val="666666"/>
                </a:solidFill>
                <a:latin typeface="RR Pioneer Bold" panose="020B0803050201040103" pitchFamily="34" charset="0"/>
                <a:ea typeface="+mj-ea"/>
                <a:cs typeface="Arial" panose="020B0604020202020204" pitchFamily="34" charset="0"/>
              </a:defRPr>
            </a:lvl1pPr>
            <a:lvl2pPr>
              <a:defRPr lang="en-US" sz="2800" kern="1200" dirty="0" smtClean="0">
                <a:solidFill>
                  <a:schemeClr val="accent1"/>
                </a:solidFill>
                <a:latin typeface="RR Pioneer Light Condensed" panose="020B0306050201060103" pitchFamily="34" charset="0"/>
                <a:ea typeface="+mn-ea"/>
                <a:cs typeface="+mn-cs"/>
              </a:defRPr>
            </a:lvl2pPr>
            <a:lvl3pPr>
              <a:defRPr lang="en-US" sz="2800" kern="1200" dirty="0" smtClean="0">
                <a:solidFill>
                  <a:schemeClr val="accent1"/>
                </a:solidFill>
                <a:latin typeface="RR Pioneer Light Condensed" panose="020B0306050201060103" pitchFamily="34" charset="0"/>
                <a:ea typeface="+mn-ea"/>
                <a:cs typeface="+mn-cs"/>
              </a:defRPr>
            </a:lvl3pPr>
            <a:lvl4pPr>
              <a:defRPr lang="en-US" sz="2800" kern="1200" dirty="0" smtClean="0">
                <a:solidFill>
                  <a:schemeClr val="accent1"/>
                </a:solidFill>
                <a:latin typeface="RR Pioneer Light Condensed" panose="020B0306050201060103" pitchFamily="34" charset="0"/>
                <a:ea typeface="+mn-ea"/>
                <a:cs typeface="+mn-cs"/>
              </a:defRPr>
            </a:lvl4pPr>
            <a:lvl5pPr>
              <a:defRPr lang="en-GB" sz="2800" kern="1200" dirty="0">
                <a:solidFill>
                  <a:schemeClr val="accent1"/>
                </a:solidFill>
                <a:latin typeface="RR Pioneer Light Condensed" panose="020B0306050201060103" pitchFamily="34" charset="0"/>
                <a:ea typeface="+mn-ea"/>
                <a:cs typeface="+mn-cs"/>
              </a:defRPr>
            </a:lvl5pPr>
          </a:lstStyle>
          <a:p>
            <a:pPr lvl="0"/>
            <a:r>
              <a:rPr lang="en-GB" noProof="0"/>
              <a:t>Topic</a:t>
            </a:r>
          </a:p>
        </p:txBody>
      </p:sp>
      <p:sp>
        <p:nvSpPr>
          <p:cNvPr id="44" name="Text Placeholder 3">
            <a:extLst>
              <a:ext uri="{FF2B5EF4-FFF2-40B4-BE49-F238E27FC236}">
                <a16:creationId xmlns:a16="http://schemas.microsoft.com/office/drawing/2014/main" id="{DF6F2B68-BF52-4D3A-A0F4-A2DD0380D7D5}"/>
              </a:ext>
            </a:extLst>
          </p:cNvPr>
          <p:cNvSpPr>
            <a:spLocks noGrp="1"/>
          </p:cNvSpPr>
          <p:nvPr>
            <p:ph type="body" sz="quarter" idx="34" hasCustomPrompt="1"/>
          </p:nvPr>
        </p:nvSpPr>
        <p:spPr>
          <a:xfrm>
            <a:off x="3387388" y="1416546"/>
            <a:ext cx="914400" cy="493870"/>
          </a:xfrm>
          <a:prstGeom prst="rect">
            <a:avLst/>
          </a:prstGeom>
        </p:spPr>
        <p:txBody>
          <a:bodyPr anchor="ctr"/>
          <a:lstStyle>
            <a:lvl1pPr marL="0" indent="0">
              <a:buNone/>
              <a:defRPr lang="en-US" sz="2800" kern="1200" dirty="0" smtClean="0">
                <a:solidFill>
                  <a:schemeClr val="accent1"/>
                </a:solidFill>
                <a:latin typeface="RR Pioneer Light Condensed" panose="020B0306050201060103" pitchFamily="34" charset="0"/>
                <a:ea typeface="+mn-ea"/>
                <a:cs typeface="+mn-cs"/>
              </a:defRPr>
            </a:lvl1pPr>
            <a:lvl2pPr>
              <a:defRPr lang="en-US" sz="2800" kern="1200" dirty="0" smtClean="0">
                <a:solidFill>
                  <a:schemeClr val="accent1"/>
                </a:solidFill>
                <a:latin typeface="RR Pioneer Light Condensed" panose="020B0306050201060103" pitchFamily="34" charset="0"/>
                <a:ea typeface="+mn-ea"/>
                <a:cs typeface="+mn-cs"/>
              </a:defRPr>
            </a:lvl2pPr>
            <a:lvl3pPr>
              <a:defRPr lang="en-US" sz="2800" kern="1200" dirty="0" smtClean="0">
                <a:solidFill>
                  <a:schemeClr val="accent1"/>
                </a:solidFill>
                <a:latin typeface="RR Pioneer Light Condensed" panose="020B0306050201060103" pitchFamily="34" charset="0"/>
                <a:ea typeface="+mn-ea"/>
                <a:cs typeface="+mn-cs"/>
              </a:defRPr>
            </a:lvl3pPr>
            <a:lvl4pPr>
              <a:defRPr lang="en-US" sz="2800" kern="1200" dirty="0" smtClean="0">
                <a:solidFill>
                  <a:schemeClr val="accent1"/>
                </a:solidFill>
                <a:latin typeface="RR Pioneer Light Condensed" panose="020B0306050201060103" pitchFamily="34" charset="0"/>
                <a:ea typeface="+mn-ea"/>
                <a:cs typeface="+mn-cs"/>
              </a:defRPr>
            </a:lvl4pPr>
            <a:lvl5pPr>
              <a:defRPr lang="en-GB" sz="2800" kern="1200" dirty="0">
                <a:solidFill>
                  <a:schemeClr val="accent1"/>
                </a:solidFill>
                <a:latin typeface="RR Pioneer Light Condensed" panose="020B0306050201060103" pitchFamily="34" charset="0"/>
                <a:ea typeface="+mn-ea"/>
                <a:cs typeface="+mn-cs"/>
              </a:defRPr>
            </a:lvl5pPr>
          </a:lstStyle>
          <a:p>
            <a:pPr lvl="0"/>
            <a:r>
              <a:rPr lang="en-GB" noProof="0"/>
              <a:t>##</a:t>
            </a:r>
          </a:p>
        </p:txBody>
      </p:sp>
      <p:sp>
        <p:nvSpPr>
          <p:cNvPr id="45" name="Text Placeholder 3">
            <a:extLst>
              <a:ext uri="{FF2B5EF4-FFF2-40B4-BE49-F238E27FC236}">
                <a16:creationId xmlns:a16="http://schemas.microsoft.com/office/drawing/2014/main" id="{D7160817-C296-4854-92E1-A5970BECED67}"/>
              </a:ext>
            </a:extLst>
          </p:cNvPr>
          <p:cNvSpPr>
            <a:spLocks noGrp="1"/>
          </p:cNvSpPr>
          <p:nvPr>
            <p:ph type="body" sz="quarter" idx="35" hasCustomPrompt="1"/>
          </p:nvPr>
        </p:nvSpPr>
        <p:spPr>
          <a:xfrm>
            <a:off x="4296105" y="1416547"/>
            <a:ext cx="1147762" cy="493869"/>
          </a:xfrm>
          <a:prstGeom prst="rect">
            <a:avLst/>
          </a:prstGeom>
        </p:spPr>
        <p:txBody>
          <a:bodyPr wrap="none" lIns="0" anchor="ctr"/>
          <a:lstStyle>
            <a:lvl1pPr marL="0" indent="0" algn="l" defTabSz="685783" rtl="0" eaLnBrk="1" latinLnBrk="0" hangingPunct="1">
              <a:buNone/>
              <a:defRPr lang="en-GB" sz="1200" kern="1200" dirty="0">
                <a:solidFill>
                  <a:srgbClr val="666666"/>
                </a:solidFill>
                <a:latin typeface="+mn-lt"/>
                <a:ea typeface="+mn-ea"/>
                <a:cs typeface="+mn-cs"/>
              </a:defRPr>
            </a:lvl1pPr>
            <a:lvl2pPr>
              <a:defRPr lang="en-US" sz="2800" kern="1200" dirty="0" smtClean="0">
                <a:solidFill>
                  <a:schemeClr val="accent1"/>
                </a:solidFill>
                <a:latin typeface="RR Pioneer Light Condensed" panose="020B0306050201060103" pitchFamily="34" charset="0"/>
                <a:ea typeface="+mn-ea"/>
                <a:cs typeface="+mn-cs"/>
              </a:defRPr>
            </a:lvl2pPr>
            <a:lvl3pPr>
              <a:defRPr lang="en-US" sz="2800" kern="1200" dirty="0" smtClean="0">
                <a:solidFill>
                  <a:schemeClr val="accent1"/>
                </a:solidFill>
                <a:latin typeface="RR Pioneer Light Condensed" panose="020B0306050201060103" pitchFamily="34" charset="0"/>
                <a:ea typeface="+mn-ea"/>
                <a:cs typeface="+mn-cs"/>
              </a:defRPr>
            </a:lvl3pPr>
            <a:lvl4pPr>
              <a:defRPr lang="en-US" sz="2800" kern="1200" dirty="0" smtClean="0">
                <a:solidFill>
                  <a:schemeClr val="accent1"/>
                </a:solidFill>
                <a:latin typeface="RR Pioneer Light Condensed" panose="020B0306050201060103" pitchFamily="34" charset="0"/>
                <a:ea typeface="+mn-ea"/>
                <a:cs typeface="+mn-cs"/>
              </a:defRPr>
            </a:lvl4pPr>
            <a:lvl5pPr>
              <a:defRPr lang="en-GB" sz="2800" kern="1200" dirty="0">
                <a:solidFill>
                  <a:schemeClr val="accent1"/>
                </a:solidFill>
                <a:latin typeface="RR Pioneer Light Condensed" panose="020B0306050201060103" pitchFamily="34" charset="0"/>
                <a:ea typeface="+mn-ea"/>
                <a:cs typeface="+mn-cs"/>
              </a:defRPr>
            </a:lvl5pPr>
          </a:lstStyle>
          <a:p>
            <a:pPr lvl="0"/>
            <a:r>
              <a:rPr lang="en-GB" noProof="0"/>
              <a:t>00:00 – 00:00</a:t>
            </a:r>
          </a:p>
        </p:txBody>
      </p:sp>
      <p:sp>
        <p:nvSpPr>
          <p:cNvPr id="46" name="Text Placeholder 3">
            <a:extLst>
              <a:ext uri="{FF2B5EF4-FFF2-40B4-BE49-F238E27FC236}">
                <a16:creationId xmlns:a16="http://schemas.microsoft.com/office/drawing/2014/main" id="{6D0A482F-E2EC-4C27-9278-E7F0744553D7}"/>
              </a:ext>
            </a:extLst>
          </p:cNvPr>
          <p:cNvSpPr>
            <a:spLocks noGrp="1"/>
          </p:cNvSpPr>
          <p:nvPr>
            <p:ph type="body" sz="quarter" idx="36" hasCustomPrompt="1"/>
          </p:nvPr>
        </p:nvSpPr>
        <p:spPr>
          <a:xfrm>
            <a:off x="5443867" y="1416602"/>
            <a:ext cx="3376283" cy="493869"/>
          </a:xfrm>
          <a:prstGeom prst="rect">
            <a:avLst/>
          </a:prstGeom>
        </p:spPr>
        <p:txBody>
          <a:bodyPr anchor="ctr"/>
          <a:lstStyle>
            <a:lvl1pPr marL="0" indent="0" algn="l" defTabSz="685783" rtl="0" eaLnBrk="1" latinLnBrk="0" hangingPunct="1">
              <a:buNone/>
              <a:defRPr lang="en-GB" sz="1500" kern="1200" dirty="0">
                <a:solidFill>
                  <a:srgbClr val="666666"/>
                </a:solidFill>
                <a:latin typeface="RR Pioneer Bold" panose="020B0803050201040103" pitchFamily="34" charset="0"/>
                <a:ea typeface="+mj-ea"/>
                <a:cs typeface="Arial" panose="020B0604020202020204" pitchFamily="34" charset="0"/>
              </a:defRPr>
            </a:lvl1pPr>
            <a:lvl2pPr>
              <a:defRPr lang="en-US" sz="2800" kern="1200" dirty="0" smtClean="0">
                <a:solidFill>
                  <a:schemeClr val="accent1"/>
                </a:solidFill>
                <a:latin typeface="RR Pioneer Light Condensed" panose="020B0306050201060103" pitchFamily="34" charset="0"/>
                <a:ea typeface="+mn-ea"/>
                <a:cs typeface="+mn-cs"/>
              </a:defRPr>
            </a:lvl2pPr>
            <a:lvl3pPr>
              <a:defRPr lang="en-US" sz="2800" kern="1200" dirty="0" smtClean="0">
                <a:solidFill>
                  <a:schemeClr val="accent1"/>
                </a:solidFill>
                <a:latin typeface="RR Pioneer Light Condensed" panose="020B0306050201060103" pitchFamily="34" charset="0"/>
                <a:ea typeface="+mn-ea"/>
                <a:cs typeface="+mn-cs"/>
              </a:defRPr>
            </a:lvl3pPr>
            <a:lvl4pPr>
              <a:defRPr lang="en-US" sz="2800" kern="1200" dirty="0" smtClean="0">
                <a:solidFill>
                  <a:schemeClr val="accent1"/>
                </a:solidFill>
                <a:latin typeface="RR Pioneer Light Condensed" panose="020B0306050201060103" pitchFamily="34" charset="0"/>
                <a:ea typeface="+mn-ea"/>
                <a:cs typeface="+mn-cs"/>
              </a:defRPr>
            </a:lvl4pPr>
            <a:lvl5pPr>
              <a:defRPr lang="en-GB" sz="2800" kern="1200" dirty="0">
                <a:solidFill>
                  <a:schemeClr val="accent1"/>
                </a:solidFill>
                <a:latin typeface="RR Pioneer Light Condensed" panose="020B0306050201060103" pitchFamily="34" charset="0"/>
                <a:ea typeface="+mn-ea"/>
                <a:cs typeface="+mn-cs"/>
              </a:defRPr>
            </a:lvl5pPr>
          </a:lstStyle>
          <a:p>
            <a:pPr lvl="0"/>
            <a:r>
              <a:rPr lang="en-GB" noProof="0"/>
              <a:t>Topic</a:t>
            </a:r>
          </a:p>
        </p:txBody>
      </p:sp>
      <p:sp>
        <p:nvSpPr>
          <p:cNvPr id="47" name="Text Placeholder 3">
            <a:extLst>
              <a:ext uri="{FF2B5EF4-FFF2-40B4-BE49-F238E27FC236}">
                <a16:creationId xmlns:a16="http://schemas.microsoft.com/office/drawing/2014/main" id="{32A16BD1-E3E2-4C93-AD29-825332F947AC}"/>
              </a:ext>
            </a:extLst>
          </p:cNvPr>
          <p:cNvSpPr>
            <a:spLocks noGrp="1"/>
          </p:cNvSpPr>
          <p:nvPr>
            <p:ph type="body" sz="quarter" idx="37" hasCustomPrompt="1"/>
          </p:nvPr>
        </p:nvSpPr>
        <p:spPr>
          <a:xfrm>
            <a:off x="3387388" y="1910361"/>
            <a:ext cx="914400" cy="493870"/>
          </a:xfrm>
          <a:prstGeom prst="rect">
            <a:avLst/>
          </a:prstGeom>
        </p:spPr>
        <p:txBody>
          <a:bodyPr anchor="ctr"/>
          <a:lstStyle>
            <a:lvl1pPr marL="0" indent="0">
              <a:buNone/>
              <a:defRPr lang="en-US" sz="2800" kern="1200" dirty="0" smtClean="0">
                <a:solidFill>
                  <a:schemeClr val="accent4"/>
                </a:solidFill>
                <a:latin typeface="RR Pioneer Light Condensed" panose="020B0306050201060103" pitchFamily="34" charset="0"/>
                <a:ea typeface="+mn-ea"/>
                <a:cs typeface="+mn-cs"/>
              </a:defRPr>
            </a:lvl1pPr>
            <a:lvl2pPr>
              <a:defRPr lang="en-US" sz="2800" kern="1200" dirty="0" smtClean="0">
                <a:solidFill>
                  <a:schemeClr val="accent1"/>
                </a:solidFill>
                <a:latin typeface="RR Pioneer Light Condensed" panose="020B0306050201060103" pitchFamily="34" charset="0"/>
                <a:ea typeface="+mn-ea"/>
                <a:cs typeface="+mn-cs"/>
              </a:defRPr>
            </a:lvl2pPr>
            <a:lvl3pPr>
              <a:defRPr lang="en-US" sz="2800" kern="1200" dirty="0" smtClean="0">
                <a:solidFill>
                  <a:schemeClr val="accent1"/>
                </a:solidFill>
                <a:latin typeface="RR Pioneer Light Condensed" panose="020B0306050201060103" pitchFamily="34" charset="0"/>
                <a:ea typeface="+mn-ea"/>
                <a:cs typeface="+mn-cs"/>
              </a:defRPr>
            </a:lvl3pPr>
            <a:lvl4pPr>
              <a:defRPr lang="en-US" sz="2800" kern="1200" dirty="0" smtClean="0">
                <a:solidFill>
                  <a:schemeClr val="accent1"/>
                </a:solidFill>
                <a:latin typeface="RR Pioneer Light Condensed" panose="020B0306050201060103" pitchFamily="34" charset="0"/>
                <a:ea typeface="+mn-ea"/>
                <a:cs typeface="+mn-cs"/>
              </a:defRPr>
            </a:lvl4pPr>
            <a:lvl5pPr>
              <a:defRPr lang="en-GB" sz="2800" kern="1200" dirty="0">
                <a:solidFill>
                  <a:schemeClr val="accent1"/>
                </a:solidFill>
                <a:latin typeface="RR Pioneer Light Condensed" panose="020B0306050201060103" pitchFamily="34" charset="0"/>
                <a:ea typeface="+mn-ea"/>
                <a:cs typeface="+mn-cs"/>
              </a:defRPr>
            </a:lvl5pPr>
          </a:lstStyle>
          <a:p>
            <a:pPr lvl="0"/>
            <a:r>
              <a:rPr lang="en-GB" noProof="0"/>
              <a:t>##</a:t>
            </a:r>
          </a:p>
        </p:txBody>
      </p:sp>
      <p:sp>
        <p:nvSpPr>
          <p:cNvPr id="48" name="Text Placeholder 3">
            <a:extLst>
              <a:ext uri="{FF2B5EF4-FFF2-40B4-BE49-F238E27FC236}">
                <a16:creationId xmlns:a16="http://schemas.microsoft.com/office/drawing/2014/main" id="{3BB49311-3BE6-4F0E-B34E-681D829A8DC3}"/>
              </a:ext>
            </a:extLst>
          </p:cNvPr>
          <p:cNvSpPr>
            <a:spLocks noGrp="1"/>
          </p:cNvSpPr>
          <p:nvPr>
            <p:ph type="body" sz="quarter" idx="38" hasCustomPrompt="1"/>
          </p:nvPr>
        </p:nvSpPr>
        <p:spPr>
          <a:xfrm>
            <a:off x="4296105" y="1910360"/>
            <a:ext cx="1147762" cy="493869"/>
          </a:xfrm>
          <a:prstGeom prst="rect">
            <a:avLst/>
          </a:prstGeom>
        </p:spPr>
        <p:txBody>
          <a:bodyPr wrap="none" lIns="0" anchor="ctr"/>
          <a:lstStyle>
            <a:lvl1pPr marL="0" indent="0" algn="l" defTabSz="685783" rtl="0" eaLnBrk="1" latinLnBrk="0" hangingPunct="1">
              <a:buNone/>
              <a:defRPr lang="en-GB" sz="1200" kern="1200" dirty="0">
                <a:solidFill>
                  <a:srgbClr val="666666"/>
                </a:solidFill>
                <a:latin typeface="+mn-lt"/>
                <a:ea typeface="+mn-ea"/>
                <a:cs typeface="+mn-cs"/>
              </a:defRPr>
            </a:lvl1pPr>
            <a:lvl2pPr>
              <a:defRPr lang="en-US" sz="2800" kern="1200" dirty="0" smtClean="0">
                <a:solidFill>
                  <a:schemeClr val="accent1"/>
                </a:solidFill>
                <a:latin typeface="RR Pioneer Light Condensed" panose="020B0306050201060103" pitchFamily="34" charset="0"/>
                <a:ea typeface="+mn-ea"/>
                <a:cs typeface="+mn-cs"/>
              </a:defRPr>
            </a:lvl2pPr>
            <a:lvl3pPr>
              <a:defRPr lang="en-US" sz="2800" kern="1200" dirty="0" smtClean="0">
                <a:solidFill>
                  <a:schemeClr val="accent1"/>
                </a:solidFill>
                <a:latin typeface="RR Pioneer Light Condensed" panose="020B0306050201060103" pitchFamily="34" charset="0"/>
                <a:ea typeface="+mn-ea"/>
                <a:cs typeface="+mn-cs"/>
              </a:defRPr>
            </a:lvl3pPr>
            <a:lvl4pPr>
              <a:defRPr lang="en-US" sz="2800" kern="1200" dirty="0" smtClean="0">
                <a:solidFill>
                  <a:schemeClr val="accent1"/>
                </a:solidFill>
                <a:latin typeface="RR Pioneer Light Condensed" panose="020B0306050201060103" pitchFamily="34" charset="0"/>
                <a:ea typeface="+mn-ea"/>
                <a:cs typeface="+mn-cs"/>
              </a:defRPr>
            </a:lvl4pPr>
            <a:lvl5pPr>
              <a:defRPr lang="en-GB" sz="2800" kern="1200" dirty="0">
                <a:solidFill>
                  <a:schemeClr val="accent1"/>
                </a:solidFill>
                <a:latin typeface="RR Pioneer Light Condensed" panose="020B0306050201060103" pitchFamily="34" charset="0"/>
                <a:ea typeface="+mn-ea"/>
                <a:cs typeface="+mn-cs"/>
              </a:defRPr>
            </a:lvl5pPr>
          </a:lstStyle>
          <a:p>
            <a:pPr lvl="0"/>
            <a:r>
              <a:rPr lang="en-GB" noProof="0"/>
              <a:t>00:00 – 00:00</a:t>
            </a:r>
          </a:p>
        </p:txBody>
      </p:sp>
      <p:sp>
        <p:nvSpPr>
          <p:cNvPr id="49" name="Text Placeholder 3">
            <a:extLst>
              <a:ext uri="{FF2B5EF4-FFF2-40B4-BE49-F238E27FC236}">
                <a16:creationId xmlns:a16="http://schemas.microsoft.com/office/drawing/2014/main" id="{588B07B2-CBB6-4784-8FA7-DA83F5A47459}"/>
              </a:ext>
            </a:extLst>
          </p:cNvPr>
          <p:cNvSpPr>
            <a:spLocks noGrp="1"/>
          </p:cNvSpPr>
          <p:nvPr>
            <p:ph type="body" sz="quarter" idx="39" hasCustomPrompt="1"/>
          </p:nvPr>
        </p:nvSpPr>
        <p:spPr>
          <a:xfrm>
            <a:off x="5443867" y="1910416"/>
            <a:ext cx="3376283" cy="493869"/>
          </a:xfrm>
          <a:prstGeom prst="rect">
            <a:avLst/>
          </a:prstGeom>
        </p:spPr>
        <p:txBody>
          <a:bodyPr anchor="ctr"/>
          <a:lstStyle>
            <a:lvl1pPr marL="0" indent="0" algn="l" defTabSz="685783" rtl="0" eaLnBrk="1" latinLnBrk="0" hangingPunct="1">
              <a:buNone/>
              <a:defRPr lang="en-GB" sz="1500" kern="1200" dirty="0">
                <a:solidFill>
                  <a:srgbClr val="666666"/>
                </a:solidFill>
                <a:latin typeface="RR Pioneer Bold" panose="020B0803050201040103" pitchFamily="34" charset="0"/>
                <a:ea typeface="+mj-ea"/>
                <a:cs typeface="Arial" panose="020B0604020202020204" pitchFamily="34" charset="0"/>
              </a:defRPr>
            </a:lvl1pPr>
            <a:lvl2pPr>
              <a:defRPr lang="en-US" sz="2800" kern="1200" dirty="0" smtClean="0">
                <a:solidFill>
                  <a:schemeClr val="accent1"/>
                </a:solidFill>
                <a:latin typeface="RR Pioneer Light Condensed" panose="020B0306050201060103" pitchFamily="34" charset="0"/>
                <a:ea typeface="+mn-ea"/>
                <a:cs typeface="+mn-cs"/>
              </a:defRPr>
            </a:lvl2pPr>
            <a:lvl3pPr>
              <a:defRPr lang="en-US" sz="2800" kern="1200" dirty="0" smtClean="0">
                <a:solidFill>
                  <a:schemeClr val="accent1"/>
                </a:solidFill>
                <a:latin typeface="RR Pioneer Light Condensed" panose="020B0306050201060103" pitchFamily="34" charset="0"/>
                <a:ea typeface="+mn-ea"/>
                <a:cs typeface="+mn-cs"/>
              </a:defRPr>
            </a:lvl3pPr>
            <a:lvl4pPr>
              <a:defRPr lang="en-US" sz="2800" kern="1200" dirty="0" smtClean="0">
                <a:solidFill>
                  <a:schemeClr val="accent1"/>
                </a:solidFill>
                <a:latin typeface="RR Pioneer Light Condensed" panose="020B0306050201060103" pitchFamily="34" charset="0"/>
                <a:ea typeface="+mn-ea"/>
                <a:cs typeface="+mn-cs"/>
              </a:defRPr>
            </a:lvl4pPr>
            <a:lvl5pPr>
              <a:defRPr lang="en-GB" sz="2800" kern="1200" dirty="0">
                <a:solidFill>
                  <a:schemeClr val="accent1"/>
                </a:solidFill>
                <a:latin typeface="RR Pioneer Light Condensed" panose="020B0306050201060103" pitchFamily="34" charset="0"/>
                <a:ea typeface="+mn-ea"/>
                <a:cs typeface="+mn-cs"/>
              </a:defRPr>
            </a:lvl5pPr>
          </a:lstStyle>
          <a:p>
            <a:pPr lvl="0"/>
            <a:r>
              <a:rPr lang="en-GB" noProof="0"/>
              <a:t>Topic</a:t>
            </a:r>
          </a:p>
        </p:txBody>
      </p:sp>
      <p:sp>
        <p:nvSpPr>
          <p:cNvPr id="50" name="Text Placeholder 3">
            <a:extLst>
              <a:ext uri="{FF2B5EF4-FFF2-40B4-BE49-F238E27FC236}">
                <a16:creationId xmlns:a16="http://schemas.microsoft.com/office/drawing/2014/main" id="{CC657284-B974-4421-9D8A-B6C3C973D1A4}"/>
              </a:ext>
            </a:extLst>
          </p:cNvPr>
          <p:cNvSpPr>
            <a:spLocks noGrp="1"/>
          </p:cNvSpPr>
          <p:nvPr>
            <p:ph type="body" sz="quarter" idx="40" hasCustomPrompt="1"/>
          </p:nvPr>
        </p:nvSpPr>
        <p:spPr>
          <a:xfrm>
            <a:off x="3387388" y="2404175"/>
            <a:ext cx="914400" cy="493870"/>
          </a:xfrm>
          <a:prstGeom prst="rect">
            <a:avLst/>
          </a:prstGeom>
        </p:spPr>
        <p:txBody>
          <a:bodyPr anchor="ctr"/>
          <a:lstStyle>
            <a:lvl1pPr marL="0" indent="0">
              <a:buNone/>
              <a:defRPr lang="en-US" sz="2800" kern="1200" dirty="0" smtClean="0">
                <a:solidFill>
                  <a:schemeClr val="accent3"/>
                </a:solidFill>
                <a:latin typeface="RR Pioneer Light Condensed" panose="020B0306050201060103" pitchFamily="34" charset="0"/>
                <a:ea typeface="+mn-ea"/>
                <a:cs typeface="+mn-cs"/>
              </a:defRPr>
            </a:lvl1pPr>
            <a:lvl2pPr>
              <a:defRPr lang="en-US" sz="2800" kern="1200" dirty="0" smtClean="0">
                <a:solidFill>
                  <a:schemeClr val="accent1"/>
                </a:solidFill>
                <a:latin typeface="RR Pioneer Light Condensed" panose="020B0306050201060103" pitchFamily="34" charset="0"/>
                <a:ea typeface="+mn-ea"/>
                <a:cs typeface="+mn-cs"/>
              </a:defRPr>
            </a:lvl2pPr>
            <a:lvl3pPr>
              <a:defRPr lang="en-US" sz="2800" kern="1200" dirty="0" smtClean="0">
                <a:solidFill>
                  <a:schemeClr val="accent1"/>
                </a:solidFill>
                <a:latin typeface="RR Pioneer Light Condensed" panose="020B0306050201060103" pitchFamily="34" charset="0"/>
                <a:ea typeface="+mn-ea"/>
                <a:cs typeface="+mn-cs"/>
              </a:defRPr>
            </a:lvl3pPr>
            <a:lvl4pPr>
              <a:defRPr lang="en-US" sz="2800" kern="1200" dirty="0" smtClean="0">
                <a:solidFill>
                  <a:schemeClr val="accent1"/>
                </a:solidFill>
                <a:latin typeface="RR Pioneer Light Condensed" panose="020B0306050201060103" pitchFamily="34" charset="0"/>
                <a:ea typeface="+mn-ea"/>
                <a:cs typeface="+mn-cs"/>
              </a:defRPr>
            </a:lvl4pPr>
            <a:lvl5pPr>
              <a:defRPr lang="en-GB" sz="2800" kern="1200" dirty="0">
                <a:solidFill>
                  <a:schemeClr val="accent1"/>
                </a:solidFill>
                <a:latin typeface="RR Pioneer Light Condensed" panose="020B0306050201060103" pitchFamily="34" charset="0"/>
                <a:ea typeface="+mn-ea"/>
                <a:cs typeface="+mn-cs"/>
              </a:defRPr>
            </a:lvl5pPr>
          </a:lstStyle>
          <a:p>
            <a:pPr lvl="0"/>
            <a:r>
              <a:rPr lang="en-GB" noProof="0"/>
              <a:t>##</a:t>
            </a:r>
          </a:p>
        </p:txBody>
      </p:sp>
      <p:sp>
        <p:nvSpPr>
          <p:cNvPr id="51" name="Text Placeholder 3">
            <a:extLst>
              <a:ext uri="{FF2B5EF4-FFF2-40B4-BE49-F238E27FC236}">
                <a16:creationId xmlns:a16="http://schemas.microsoft.com/office/drawing/2014/main" id="{AE50F883-D46F-407E-81A3-016FEC20430A}"/>
              </a:ext>
            </a:extLst>
          </p:cNvPr>
          <p:cNvSpPr>
            <a:spLocks noGrp="1"/>
          </p:cNvSpPr>
          <p:nvPr>
            <p:ph type="body" sz="quarter" idx="41" hasCustomPrompt="1"/>
          </p:nvPr>
        </p:nvSpPr>
        <p:spPr>
          <a:xfrm>
            <a:off x="4296105" y="2404175"/>
            <a:ext cx="1147762" cy="493869"/>
          </a:xfrm>
          <a:prstGeom prst="rect">
            <a:avLst/>
          </a:prstGeom>
        </p:spPr>
        <p:txBody>
          <a:bodyPr wrap="none" lIns="0" anchor="ctr"/>
          <a:lstStyle>
            <a:lvl1pPr marL="0" indent="0" algn="l" defTabSz="685783" rtl="0" eaLnBrk="1" latinLnBrk="0" hangingPunct="1">
              <a:buNone/>
              <a:defRPr lang="en-GB" sz="1200" kern="1200" dirty="0">
                <a:solidFill>
                  <a:srgbClr val="666666"/>
                </a:solidFill>
                <a:latin typeface="+mn-lt"/>
                <a:ea typeface="+mn-ea"/>
                <a:cs typeface="+mn-cs"/>
              </a:defRPr>
            </a:lvl1pPr>
            <a:lvl2pPr>
              <a:defRPr lang="en-US" sz="2800" kern="1200" dirty="0" smtClean="0">
                <a:solidFill>
                  <a:schemeClr val="accent1"/>
                </a:solidFill>
                <a:latin typeface="RR Pioneer Light Condensed" panose="020B0306050201060103" pitchFamily="34" charset="0"/>
                <a:ea typeface="+mn-ea"/>
                <a:cs typeface="+mn-cs"/>
              </a:defRPr>
            </a:lvl2pPr>
            <a:lvl3pPr>
              <a:defRPr lang="en-US" sz="2800" kern="1200" dirty="0" smtClean="0">
                <a:solidFill>
                  <a:schemeClr val="accent1"/>
                </a:solidFill>
                <a:latin typeface="RR Pioneer Light Condensed" panose="020B0306050201060103" pitchFamily="34" charset="0"/>
                <a:ea typeface="+mn-ea"/>
                <a:cs typeface="+mn-cs"/>
              </a:defRPr>
            </a:lvl3pPr>
            <a:lvl4pPr>
              <a:defRPr lang="en-US" sz="2800" kern="1200" dirty="0" smtClean="0">
                <a:solidFill>
                  <a:schemeClr val="accent1"/>
                </a:solidFill>
                <a:latin typeface="RR Pioneer Light Condensed" panose="020B0306050201060103" pitchFamily="34" charset="0"/>
                <a:ea typeface="+mn-ea"/>
                <a:cs typeface="+mn-cs"/>
              </a:defRPr>
            </a:lvl4pPr>
            <a:lvl5pPr>
              <a:defRPr lang="en-GB" sz="2800" kern="1200" dirty="0">
                <a:solidFill>
                  <a:schemeClr val="accent1"/>
                </a:solidFill>
                <a:latin typeface="RR Pioneer Light Condensed" panose="020B0306050201060103" pitchFamily="34" charset="0"/>
                <a:ea typeface="+mn-ea"/>
                <a:cs typeface="+mn-cs"/>
              </a:defRPr>
            </a:lvl5pPr>
          </a:lstStyle>
          <a:p>
            <a:pPr lvl="0"/>
            <a:r>
              <a:rPr lang="en-GB" noProof="0"/>
              <a:t>00:00 – 00:00</a:t>
            </a:r>
          </a:p>
        </p:txBody>
      </p:sp>
      <p:sp>
        <p:nvSpPr>
          <p:cNvPr id="52" name="Text Placeholder 3">
            <a:extLst>
              <a:ext uri="{FF2B5EF4-FFF2-40B4-BE49-F238E27FC236}">
                <a16:creationId xmlns:a16="http://schemas.microsoft.com/office/drawing/2014/main" id="{8C8C8A5F-DBC2-45DD-AFE8-E3A078621296}"/>
              </a:ext>
            </a:extLst>
          </p:cNvPr>
          <p:cNvSpPr>
            <a:spLocks noGrp="1"/>
          </p:cNvSpPr>
          <p:nvPr>
            <p:ph type="body" sz="quarter" idx="42" hasCustomPrompt="1"/>
          </p:nvPr>
        </p:nvSpPr>
        <p:spPr>
          <a:xfrm>
            <a:off x="5443867" y="2404229"/>
            <a:ext cx="3376283" cy="493869"/>
          </a:xfrm>
          <a:prstGeom prst="rect">
            <a:avLst/>
          </a:prstGeom>
        </p:spPr>
        <p:txBody>
          <a:bodyPr anchor="ctr"/>
          <a:lstStyle>
            <a:lvl1pPr marL="0" indent="0" algn="l" defTabSz="685783" rtl="0" eaLnBrk="1" latinLnBrk="0" hangingPunct="1">
              <a:buNone/>
              <a:defRPr lang="en-GB" sz="1500" kern="1200" dirty="0">
                <a:solidFill>
                  <a:srgbClr val="666666"/>
                </a:solidFill>
                <a:latin typeface="RR Pioneer Bold" panose="020B0803050201040103" pitchFamily="34" charset="0"/>
                <a:ea typeface="+mj-ea"/>
                <a:cs typeface="Arial" panose="020B0604020202020204" pitchFamily="34" charset="0"/>
              </a:defRPr>
            </a:lvl1pPr>
            <a:lvl2pPr>
              <a:defRPr lang="en-US" sz="2800" kern="1200" dirty="0" smtClean="0">
                <a:solidFill>
                  <a:schemeClr val="accent1"/>
                </a:solidFill>
                <a:latin typeface="RR Pioneer Light Condensed" panose="020B0306050201060103" pitchFamily="34" charset="0"/>
                <a:ea typeface="+mn-ea"/>
                <a:cs typeface="+mn-cs"/>
              </a:defRPr>
            </a:lvl2pPr>
            <a:lvl3pPr>
              <a:defRPr lang="en-US" sz="2800" kern="1200" dirty="0" smtClean="0">
                <a:solidFill>
                  <a:schemeClr val="accent1"/>
                </a:solidFill>
                <a:latin typeface="RR Pioneer Light Condensed" panose="020B0306050201060103" pitchFamily="34" charset="0"/>
                <a:ea typeface="+mn-ea"/>
                <a:cs typeface="+mn-cs"/>
              </a:defRPr>
            </a:lvl3pPr>
            <a:lvl4pPr>
              <a:defRPr lang="en-US" sz="2800" kern="1200" dirty="0" smtClean="0">
                <a:solidFill>
                  <a:schemeClr val="accent1"/>
                </a:solidFill>
                <a:latin typeface="RR Pioneer Light Condensed" panose="020B0306050201060103" pitchFamily="34" charset="0"/>
                <a:ea typeface="+mn-ea"/>
                <a:cs typeface="+mn-cs"/>
              </a:defRPr>
            </a:lvl4pPr>
            <a:lvl5pPr>
              <a:defRPr lang="en-GB" sz="2800" kern="1200" dirty="0">
                <a:solidFill>
                  <a:schemeClr val="accent1"/>
                </a:solidFill>
                <a:latin typeface="RR Pioneer Light Condensed" panose="020B0306050201060103" pitchFamily="34" charset="0"/>
                <a:ea typeface="+mn-ea"/>
                <a:cs typeface="+mn-cs"/>
              </a:defRPr>
            </a:lvl5pPr>
          </a:lstStyle>
          <a:p>
            <a:pPr lvl="0"/>
            <a:r>
              <a:rPr lang="en-GB" noProof="0"/>
              <a:t>Topic</a:t>
            </a:r>
          </a:p>
        </p:txBody>
      </p:sp>
      <p:sp>
        <p:nvSpPr>
          <p:cNvPr id="53" name="Text Placeholder 3">
            <a:extLst>
              <a:ext uri="{FF2B5EF4-FFF2-40B4-BE49-F238E27FC236}">
                <a16:creationId xmlns:a16="http://schemas.microsoft.com/office/drawing/2014/main" id="{BF63960B-1E23-4351-B5A5-D75E8BCAD5F3}"/>
              </a:ext>
            </a:extLst>
          </p:cNvPr>
          <p:cNvSpPr>
            <a:spLocks noGrp="1"/>
          </p:cNvSpPr>
          <p:nvPr>
            <p:ph type="body" sz="quarter" idx="43" hasCustomPrompt="1"/>
          </p:nvPr>
        </p:nvSpPr>
        <p:spPr>
          <a:xfrm>
            <a:off x="3387388" y="2897934"/>
            <a:ext cx="914400" cy="493870"/>
          </a:xfrm>
          <a:prstGeom prst="rect">
            <a:avLst/>
          </a:prstGeom>
        </p:spPr>
        <p:txBody>
          <a:bodyPr anchor="ctr"/>
          <a:lstStyle>
            <a:lvl1pPr marL="0" indent="0">
              <a:buNone/>
              <a:defRPr lang="en-US" sz="2800" kern="1200" dirty="0" smtClean="0">
                <a:solidFill>
                  <a:schemeClr val="accent5"/>
                </a:solidFill>
                <a:latin typeface="RR Pioneer Light Condensed" panose="020B0306050201060103" pitchFamily="34" charset="0"/>
                <a:ea typeface="+mn-ea"/>
                <a:cs typeface="+mn-cs"/>
              </a:defRPr>
            </a:lvl1pPr>
            <a:lvl2pPr>
              <a:defRPr lang="en-US" sz="2800" kern="1200" dirty="0" smtClean="0">
                <a:solidFill>
                  <a:schemeClr val="accent1"/>
                </a:solidFill>
                <a:latin typeface="RR Pioneer Light Condensed" panose="020B0306050201060103" pitchFamily="34" charset="0"/>
                <a:ea typeface="+mn-ea"/>
                <a:cs typeface="+mn-cs"/>
              </a:defRPr>
            </a:lvl2pPr>
            <a:lvl3pPr>
              <a:defRPr lang="en-US" sz="2800" kern="1200" dirty="0" smtClean="0">
                <a:solidFill>
                  <a:schemeClr val="accent1"/>
                </a:solidFill>
                <a:latin typeface="RR Pioneer Light Condensed" panose="020B0306050201060103" pitchFamily="34" charset="0"/>
                <a:ea typeface="+mn-ea"/>
                <a:cs typeface="+mn-cs"/>
              </a:defRPr>
            </a:lvl3pPr>
            <a:lvl4pPr>
              <a:defRPr lang="en-US" sz="2800" kern="1200" dirty="0" smtClean="0">
                <a:solidFill>
                  <a:schemeClr val="accent1"/>
                </a:solidFill>
                <a:latin typeface="RR Pioneer Light Condensed" panose="020B0306050201060103" pitchFamily="34" charset="0"/>
                <a:ea typeface="+mn-ea"/>
                <a:cs typeface="+mn-cs"/>
              </a:defRPr>
            </a:lvl4pPr>
            <a:lvl5pPr>
              <a:defRPr lang="en-GB" sz="2800" kern="1200" dirty="0">
                <a:solidFill>
                  <a:schemeClr val="accent1"/>
                </a:solidFill>
                <a:latin typeface="RR Pioneer Light Condensed" panose="020B0306050201060103" pitchFamily="34" charset="0"/>
                <a:ea typeface="+mn-ea"/>
                <a:cs typeface="+mn-cs"/>
              </a:defRPr>
            </a:lvl5pPr>
          </a:lstStyle>
          <a:p>
            <a:pPr lvl="0"/>
            <a:r>
              <a:rPr lang="en-GB" noProof="0"/>
              <a:t>##</a:t>
            </a:r>
          </a:p>
        </p:txBody>
      </p:sp>
      <p:sp>
        <p:nvSpPr>
          <p:cNvPr id="54" name="Text Placeholder 3">
            <a:extLst>
              <a:ext uri="{FF2B5EF4-FFF2-40B4-BE49-F238E27FC236}">
                <a16:creationId xmlns:a16="http://schemas.microsoft.com/office/drawing/2014/main" id="{E9AE91AD-D3BE-4328-9277-117400D69979}"/>
              </a:ext>
            </a:extLst>
          </p:cNvPr>
          <p:cNvSpPr>
            <a:spLocks noGrp="1"/>
          </p:cNvSpPr>
          <p:nvPr>
            <p:ph type="body" sz="quarter" idx="44" hasCustomPrompt="1"/>
          </p:nvPr>
        </p:nvSpPr>
        <p:spPr>
          <a:xfrm>
            <a:off x="4296105" y="2897933"/>
            <a:ext cx="1147762" cy="493869"/>
          </a:xfrm>
          <a:prstGeom prst="rect">
            <a:avLst/>
          </a:prstGeom>
        </p:spPr>
        <p:txBody>
          <a:bodyPr wrap="none" lIns="0" anchor="ctr"/>
          <a:lstStyle>
            <a:lvl1pPr marL="0" indent="0" algn="l" defTabSz="685783" rtl="0" eaLnBrk="1" latinLnBrk="0" hangingPunct="1">
              <a:buNone/>
              <a:defRPr lang="en-GB" sz="1200" kern="1200" dirty="0">
                <a:solidFill>
                  <a:srgbClr val="666666"/>
                </a:solidFill>
                <a:latin typeface="+mn-lt"/>
                <a:ea typeface="+mn-ea"/>
                <a:cs typeface="+mn-cs"/>
              </a:defRPr>
            </a:lvl1pPr>
            <a:lvl2pPr>
              <a:defRPr lang="en-US" sz="2800" kern="1200" dirty="0" smtClean="0">
                <a:solidFill>
                  <a:schemeClr val="accent1"/>
                </a:solidFill>
                <a:latin typeface="RR Pioneer Light Condensed" panose="020B0306050201060103" pitchFamily="34" charset="0"/>
                <a:ea typeface="+mn-ea"/>
                <a:cs typeface="+mn-cs"/>
              </a:defRPr>
            </a:lvl2pPr>
            <a:lvl3pPr>
              <a:defRPr lang="en-US" sz="2800" kern="1200" dirty="0" smtClean="0">
                <a:solidFill>
                  <a:schemeClr val="accent1"/>
                </a:solidFill>
                <a:latin typeface="RR Pioneer Light Condensed" panose="020B0306050201060103" pitchFamily="34" charset="0"/>
                <a:ea typeface="+mn-ea"/>
                <a:cs typeface="+mn-cs"/>
              </a:defRPr>
            </a:lvl3pPr>
            <a:lvl4pPr>
              <a:defRPr lang="en-US" sz="2800" kern="1200" dirty="0" smtClean="0">
                <a:solidFill>
                  <a:schemeClr val="accent1"/>
                </a:solidFill>
                <a:latin typeface="RR Pioneer Light Condensed" panose="020B0306050201060103" pitchFamily="34" charset="0"/>
                <a:ea typeface="+mn-ea"/>
                <a:cs typeface="+mn-cs"/>
              </a:defRPr>
            </a:lvl4pPr>
            <a:lvl5pPr>
              <a:defRPr lang="en-GB" sz="2800" kern="1200" dirty="0">
                <a:solidFill>
                  <a:schemeClr val="accent1"/>
                </a:solidFill>
                <a:latin typeface="RR Pioneer Light Condensed" panose="020B0306050201060103" pitchFamily="34" charset="0"/>
                <a:ea typeface="+mn-ea"/>
                <a:cs typeface="+mn-cs"/>
              </a:defRPr>
            </a:lvl5pPr>
          </a:lstStyle>
          <a:p>
            <a:pPr lvl="0"/>
            <a:r>
              <a:rPr lang="en-GB" noProof="0"/>
              <a:t>00:00 – 00:00</a:t>
            </a:r>
          </a:p>
        </p:txBody>
      </p:sp>
      <p:sp>
        <p:nvSpPr>
          <p:cNvPr id="55" name="Text Placeholder 3">
            <a:extLst>
              <a:ext uri="{FF2B5EF4-FFF2-40B4-BE49-F238E27FC236}">
                <a16:creationId xmlns:a16="http://schemas.microsoft.com/office/drawing/2014/main" id="{50874EA1-A006-4846-9801-7B5AA9C20B52}"/>
              </a:ext>
            </a:extLst>
          </p:cNvPr>
          <p:cNvSpPr>
            <a:spLocks noGrp="1"/>
          </p:cNvSpPr>
          <p:nvPr>
            <p:ph type="body" sz="quarter" idx="45" hasCustomPrompt="1"/>
          </p:nvPr>
        </p:nvSpPr>
        <p:spPr>
          <a:xfrm>
            <a:off x="5443867" y="2897989"/>
            <a:ext cx="3376283" cy="493869"/>
          </a:xfrm>
          <a:prstGeom prst="rect">
            <a:avLst/>
          </a:prstGeom>
        </p:spPr>
        <p:txBody>
          <a:bodyPr anchor="ctr"/>
          <a:lstStyle>
            <a:lvl1pPr marL="0" indent="0" algn="l" defTabSz="685783" rtl="0" eaLnBrk="1" latinLnBrk="0" hangingPunct="1">
              <a:buNone/>
              <a:defRPr lang="en-GB" sz="1500" kern="1200" dirty="0">
                <a:solidFill>
                  <a:srgbClr val="666666"/>
                </a:solidFill>
                <a:latin typeface="RR Pioneer Bold" panose="020B0803050201040103" pitchFamily="34" charset="0"/>
                <a:ea typeface="+mj-ea"/>
                <a:cs typeface="Arial" panose="020B0604020202020204" pitchFamily="34" charset="0"/>
              </a:defRPr>
            </a:lvl1pPr>
            <a:lvl2pPr>
              <a:defRPr lang="en-US" sz="2800" kern="1200" dirty="0" smtClean="0">
                <a:solidFill>
                  <a:schemeClr val="accent1"/>
                </a:solidFill>
                <a:latin typeface="RR Pioneer Light Condensed" panose="020B0306050201060103" pitchFamily="34" charset="0"/>
                <a:ea typeface="+mn-ea"/>
                <a:cs typeface="+mn-cs"/>
              </a:defRPr>
            </a:lvl2pPr>
            <a:lvl3pPr>
              <a:defRPr lang="en-US" sz="2800" kern="1200" dirty="0" smtClean="0">
                <a:solidFill>
                  <a:schemeClr val="accent1"/>
                </a:solidFill>
                <a:latin typeface="RR Pioneer Light Condensed" panose="020B0306050201060103" pitchFamily="34" charset="0"/>
                <a:ea typeface="+mn-ea"/>
                <a:cs typeface="+mn-cs"/>
              </a:defRPr>
            </a:lvl3pPr>
            <a:lvl4pPr>
              <a:defRPr lang="en-US" sz="2800" kern="1200" dirty="0" smtClean="0">
                <a:solidFill>
                  <a:schemeClr val="accent1"/>
                </a:solidFill>
                <a:latin typeface="RR Pioneer Light Condensed" panose="020B0306050201060103" pitchFamily="34" charset="0"/>
                <a:ea typeface="+mn-ea"/>
                <a:cs typeface="+mn-cs"/>
              </a:defRPr>
            </a:lvl4pPr>
            <a:lvl5pPr>
              <a:defRPr lang="en-GB" sz="2800" kern="1200" dirty="0">
                <a:solidFill>
                  <a:schemeClr val="accent1"/>
                </a:solidFill>
                <a:latin typeface="RR Pioneer Light Condensed" panose="020B0306050201060103" pitchFamily="34" charset="0"/>
                <a:ea typeface="+mn-ea"/>
                <a:cs typeface="+mn-cs"/>
              </a:defRPr>
            </a:lvl5pPr>
          </a:lstStyle>
          <a:p>
            <a:pPr lvl="0"/>
            <a:r>
              <a:rPr lang="en-GB" noProof="0"/>
              <a:t>Topic</a:t>
            </a:r>
          </a:p>
        </p:txBody>
      </p:sp>
      <p:sp>
        <p:nvSpPr>
          <p:cNvPr id="56" name="Text Placeholder 3">
            <a:extLst>
              <a:ext uri="{FF2B5EF4-FFF2-40B4-BE49-F238E27FC236}">
                <a16:creationId xmlns:a16="http://schemas.microsoft.com/office/drawing/2014/main" id="{665DF8FB-C718-4EB9-BD5C-B3F15B604DB1}"/>
              </a:ext>
            </a:extLst>
          </p:cNvPr>
          <p:cNvSpPr>
            <a:spLocks noGrp="1"/>
          </p:cNvSpPr>
          <p:nvPr>
            <p:ph type="body" sz="quarter" idx="46" hasCustomPrompt="1"/>
          </p:nvPr>
        </p:nvSpPr>
        <p:spPr>
          <a:xfrm>
            <a:off x="3387388" y="3391692"/>
            <a:ext cx="914400" cy="493870"/>
          </a:xfrm>
          <a:prstGeom prst="rect">
            <a:avLst/>
          </a:prstGeom>
        </p:spPr>
        <p:txBody>
          <a:bodyPr anchor="ctr"/>
          <a:lstStyle>
            <a:lvl1pPr marL="0" indent="0">
              <a:buNone/>
              <a:defRPr lang="en-US" sz="2800" kern="1200" dirty="0" smtClean="0">
                <a:solidFill>
                  <a:schemeClr val="accent6"/>
                </a:solidFill>
                <a:latin typeface="RR Pioneer Light Condensed" panose="020B0306050201060103" pitchFamily="34" charset="0"/>
                <a:ea typeface="+mn-ea"/>
                <a:cs typeface="+mn-cs"/>
              </a:defRPr>
            </a:lvl1pPr>
            <a:lvl2pPr>
              <a:defRPr lang="en-US" sz="2800" kern="1200" dirty="0" smtClean="0">
                <a:solidFill>
                  <a:schemeClr val="accent1"/>
                </a:solidFill>
                <a:latin typeface="RR Pioneer Light Condensed" panose="020B0306050201060103" pitchFamily="34" charset="0"/>
                <a:ea typeface="+mn-ea"/>
                <a:cs typeface="+mn-cs"/>
              </a:defRPr>
            </a:lvl2pPr>
            <a:lvl3pPr>
              <a:defRPr lang="en-US" sz="2800" kern="1200" dirty="0" smtClean="0">
                <a:solidFill>
                  <a:schemeClr val="accent1"/>
                </a:solidFill>
                <a:latin typeface="RR Pioneer Light Condensed" panose="020B0306050201060103" pitchFamily="34" charset="0"/>
                <a:ea typeface="+mn-ea"/>
                <a:cs typeface="+mn-cs"/>
              </a:defRPr>
            </a:lvl3pPr>
            <a:lvl4pPr>
              <a:defRPr lang="en-US" sz="2800" kern="1200" dirty="0" smtClean="0">
                <a:solidFill>
                  <a:schemeClr val="accent1"/>
                </a:solidFill>
                <a:latin typeface="RR Pioneer Light Condensed" panose="020B0306050201060103" pitchFamily="34" charset="0"/>
                <a:ea typeface="+mn-ea"/>
                <a:cs typeface="+mn-cs"/>
              </a:defRPr>
            </a:lvl4pPr>
            <a:lvl5pPr>
              <a:defRPr lang="en-GB" sz="2800" kern="1200" dirty="0">
                <a:solidFill>
                  <a:schemeClr val="accent1"/>
                </a:solidFill>
                <a:latin typeface="RR Pioneer Light Condensed" panose="020B0306050201060103" pitchFamily="34" charset="0"/>
                <a:ea typeface="+mn-ea"/>
                <a:cs typeface="+mn-cs"/>
              </a:defRPr>
            </a:lvl5pPr>
          </a:lstStyle>
          <a:p>
            <a:pPr lvl="0"/>
            <a:r>
              <a:rPr lang="en-GB" noProof="0"/>
              <a:t>##</a:t>
            </a:r>
          </a:p>
        </p:txBody>
      </p:sp>
      <p:sp>
        <p:nvSpPr>
          <p:cNvPr id="57" name="Text Placeholder 3">
            <a:extLst>
              <a:ext uri="{FF2B5EF4-FFF2-40B4-BE49-F238E27FC236}">
                <a16:creationId xmlns:a16="http://schemas.microsoft.com/office/drawing/2014/main" id="{1582B8B2-6F8A-4DC9-90E4-038BD0DD89BC}"/>
              </a:ext>
            </a:extLst>
          </p:cNvPr>
          <p:cNvSpPr>
            <a:spLocks noGrp="1"/>
          </p:cNvSpPr>
          <p:nvPr>
            <p:ph type="body" sz="quarter" idx="47" hasCustomPrompt="1"/>
          </p:nvPr>
        </p:nvSpPr>
        <p:spPr>
          <a:xfrm>
            <a:off x="4296105" y="3391693"/>
            <a:ext cx="1147762" cy="493869"/>
          </a:xfrm>
          <a:prstGeom prst="rect">
            <a:avLst/>
          </a:prstGeom>
        </p:spPr>
        <p:txBody>
          <a:bodyPr wrap="none" lIns="0" anchor="ctr"/>
          <a:lstStyle>
            <a:lvl1pPr marL="0" indent="0" algn="l" defTabSz="685783" rtl="0" eaLnBrk="1" latinLnBrk="0" hangingPunct="1">
              <a:buNone/>
              <a:defRPr lang="en-GB" sz="1200" kern="1200" dirty="0">
                <a:solidFill>
                  <a:srgbClr val="666666"/>
                </a:solidFill>
                <a:latin typeface="+mn-lt"/>
                <a:ea typeface="+mn-ea"/>
                <a:cs typeface="+mn-cs"/>
              </a:defRPr>
            </a:lvl1pPr>
            <a:lvl2pPr>
              <a:defRPr lang="en-US" sz="2800" kern="1200" dirty="0" smtClean="0">
                <a:solidFill>
                  <a:schemeClr val="accent1"/>
                </a:solidFill>
                <a:latin typeface="RR Pioneer Light Condensed" panose="020B0306050201060103" pitchFamily="34" charset="0"/>
                <a:ea typeface="+mn-ea"/>
                <a:cs typeface="+mn-cs"/>
              </a:defRPr>
            </a:lvl2pPr>
            <a:lvl3pPr>
              <a:defRPr lang="en-US" sz="2800" kern="1200" dirty="0" smtClean="0">
                <a:solidFill>
                  <a:schemeClr val="accent1"/>
                </a:solidFill>
                <a:latin typeface="RR Pioneer Light Condensed" panose="020B0306050201060103" pitchFamily="34" charset="0"/>
                <a:ea typeface="+mn-ea"/>
                <a:cs typeface="+mn-cs"/>
              </a:defRPr>
            </a:lvl3pPr>
            <a:lvl4pPr>
              <a:defRPr lang="en-US" sz="2800" kern="1200" dirty="0" smtClean="0">
                <a:solidFill>
                  <a:schemeClr val="accent1"/>
                </a:solidFill>
                <a:latin typeface="RR Pioneer Light Condensed" panose="020B0306050201060103" pitchFamily="34" charset="0"/>
                <a:ea typeface="+mn-ea"/>
                <a:cs typeface="+mn-cs"/>
              </a:defRPr>
            </a:lvl4pPr>
            <a:lvl5pPr>
              <a:defRPr lang="en-GB" sz="2800" kern="1200" dirty="0">
                <a:solidFill>
                  <a:schemeClr val="accent1"/>
                </a:solidFill>
                <a:latin typeface="RR Pioneer Light Condensed" panose="020B0306050201060103" pitchFamily="34" charset="0"/>
                <a:ea typeface="+mn-ea"/>
                <a:cs typeface="+mn-cs"/>
              </a:defRPr>
            </a:lvl5pPr>
          </a:lstStyle>
          <a:p>
            <a:pPr lvl="0"/>
            <a:r>
              <a:rPr lang="en-GB" noProof="0"/>
              <a:t>00:00 – 00:00</a:t>
            </a:r>
          </a:p>
        </p:txBody>
      </p:sp>
      <p:sp>
        <p:nvSpPr>
          <p:cNvPr id="58" name="Text Placeholder 3">
            <a:extLst>
              <a:ext uri="{FF2B5EF4-FFF2-40B4-BE49-F238E27FC236}">
                <a16:creationId xmlns:a16="http://schemas.microsoft.com/office/drawing/2014/main" id="{11380C91-B6E8-403C-95AC-262A6AC8D28A}"/>
              </a:ext>
            </a:extLst>
          </p:cNvPr>
          <p:cNvSpPr>
            <a:spLocks noGrp="1"/>
          </p:cNvSpPr>
          <p:nvPr>
            <p:ph type="body" sz="quarter" idx="48" hasCustomPrompt="1"/>
          </p:nvPr>
        </p:nvSpPr>
        <p:spPr>
          <a:xfrm>
            <a:off x="5443867" y="3391748"/>
            <a:ext cx="3376283" cy="493869"/>
          </a:xfrm>
          <a:prstGeom prst="rect">
            <a:avLst/>
          </a:prstGeom>
        </p:spPr>
        <p:txBody>
          <a:bodyPr anchor="ctr"/>
          <a:lstStyle>
            <a:lvl1pPr marL="0" indent="0" algn="l" defTabSz="685783" rtl="0" eaLnBrk="1" latinLnBrk="0" hangingPunct="1">
              <a:buNone/>
              <a:defRPr lang="en-GB" sz="1500" kern="1200" dirty="0">
                <a:solidFill>
                  <a:srgbClr val="666666"/>
                </a:solidFill>
                <a:latin typeface="RR Pioneer Bold" panose="020B0803050201040103" pitchFamily="34" charset="0"/>
                <a:ea typeface="+mj-ea"/>
                <a:cs typeface="Arial" panose="020B0604020202020204" pitchFamily="34" charset="0"/>
              </a:defRPr>
            </a:lvl1pPr>
            <a:lvl2pPr>
              <a:defRPr lang="en-US" sz="2800" kern="1200" dirty="0" smtClean="0">
                <a:solidFill>
                  <a:schemeClr val="accent1"/>
                </a:solidFill>
                <a:latin typeface="RR Pioneer Light Condensed" panose="020B0306050201060103" pitchFamily="34" charset="0"/>
                <a:ea typeface="+mn-ea"/>
                <a:cs typeface="+mn-cs"/>
              </a:defRPr>
            </a:lvl2pPr>
            <a:lvl3pPr>
              <a:defRPr lang="en-US" sz="2800" kern="1200" dirty="0" smtClean="0">
                <a:solidFill>
                  <a:schemeClr val="accent1"/>
                </a:solidFill>
                <a:latin typeface="RR Pioneer Light Condensed" panose="020B0306050201060103" pitchFamily="34" charset="0"/>
                <a:ea typeface="+mn-ea"/>
                <a:cs typeface="+mn-cs"/>
              </a:defRPr>
            </a:lvl3pPr>
            <a:lvl4pPr>
              <a:defRPr lang="en-US" sz="2800" kern="1200" dirty="0" smtClean="0">
                <a:solidFill>
                  <a:schemeClr val="accent1"/>
                </a:solidFill>
                <a:latin typeface="RR Pioneer Light Condensed" panose="020B0306050201060103" pitchFamily="34" charset="0"/>
                <a:ea typeface="+mn-ea"/>
                <a:cs typeface="+mn-cs"/>
              </a:defRPr>
            </a:lvl4pPr>
            <a:lvl5pPr>
              <a:defRPr lang="en-GB" sz="2800" kern="1200" dirty="0">
                <a:solidFill>
                  <a:schemeClr val="accent1"/>
                </a:solidFill>
                <a:latin typeface="RR Pioneer Light Condensed" panose="020B0306050201060103" pitchFamily="34" charset="0"/>
                <a:ea typeface="+mn-ea"/>
                <a:cs typeface="+mn-cs"/>
              </a:defRPr>
            </a:lvl5pPr>
          </a:lstStyle>
          <a:p>
            <a:pPr lvl="0"/>
            <a:r>
              <a:rPr lang="en-GB" noProof="0"/>
              <a:t>Topic</a:t>
            </a:r>
          </a:p>
        </p:txBody>
      </p:sp>
      <p:sp>
        <p:nvSpPr>
          <p:cNvPr id="59" name="Text Placeholder 3">
            <a:extLst>
              <a:ext uri="{FF2B5EF4-FFF2-40B4-BE49-F238E27FC236}">
                <a16:creationId xmlns:a16="http://schemas.microsoft.com/office/drawing/2014/main" id="{8389BD15-3317-441A-B6B1-230F1839D10E}"/>
              </a:ext>
            </a:extLst>
          </p:cNvPr>
          <p:cNvSpPr>
            <a:spLocks noGrp="1"/>
          </p:cNvSpPr>
          <p:nvPr>
            <p:ph type="body" sz="quarter" idx="49" hasCustomPrompt="1"/>
          </p:nvPr>
        </p:nvSpPr>
        <p:spPr>
          <a:xfrm>
            <a:off x="3387388" y="3885452"/>
            <a:ext cx="914400" cy="493870"/>
          </a:xfrm>
          <a:prstGeom prst="rect">
            <a:avLst/>
          </a:prstGeom>
        </p:spPr>
        <p:txBody>
          <a:bodyPr anchor="ctr"/>
          <a:lstStyle>
            <a:lvl1pPr marL="0" indent="0">
              <a:buNone/>
              <a:defRPr lang="en-US" sz="2800" kern="1200" dirty="0" smtClean="0">
                <a:solidFill>
                  <a:srgbClr val="E21D60"/>
                </a:solidFill>
                <a:latin typeface="RR Pioneer Light Condensed" panose="020B0306050201060103" pitchFamily="34" charset="0"/>
                <a:ea typeface="+mn-ea"/>
                <a:cs typeface="+mn-cs"/>
              </a:defRPr>
            </a:lvl1pPr>
            <a:lvl2pPr>
              <a:defRPr lang="en-US" sz="2800" kern="1200" dirty="0" smtClean="0">
                <a:solidFill>
                  <a:schemeClr val="accent1"/>
                </a:solidFill>
                <a:latin typeface="RR Pioneer Light Condensed" panose="020B0306050201060103" pitchFamily="34" charset="0"/>
                <a:ea typeface="+mn-ea"/>
                <a:cs typeface="+mn-cs"/>
              </a:defRPr>
            </a:lvl2pPr>
            <a:lvl3pPr>
              <a:defRPr lang="en-US" sz="2800" kern="1200" dirty="0" smtClean="0">
                <a:solidFill>
                  <a:schemeClr val="accent1"/>
                </a:solidFill>
                <a:latin typeface="RR Pioneer Light Condensed" panose="020B0306050201060103" pitchFamily="34" charset="0"/>
                <a:ea typeface="+mn-ea"/>
                <a:cs typeface="+mn-cs"/>
              </a:defRPr>
            </a:lvl3pPr>
            <a:lvl4pPr>
              <a:defRPr lang="en-US" sz="2800" kern="1200" dirty="0" smtClean="0">
                <a:solidFill>
                  <a:schemeClr val="accent1"/>
                </a:solidFill>
                <a:latin typeface="RR Pioneer Light Condensed" panose="020B0306050201060103" pitchFamily="34" charset="0"/>
                <a:ea typeface="+mn-ea"/>
                <a:cs typeface="+mn-cs"/>
              </a:defRPr>
            </a:lvl4pPr>
            <a:lvl5pPr>
              <a:defRPr lang="en-GB" sz="2800" kern="1200" dirty="0">
                <a:solidFill>
                  <a:schemeClr val="accent1"/>
                </a:solidFill>
                <a:latin typeface="RR Pioneer Light Condensed" panose="020B0306050201060103" pitchFamily="34" charset="0"/>
                <a:ea typeface="+mn-ea"/>
                <a:cs typeface="+mn-cs"/>
              </a:defRPr>
            </a:lvl5pPr>
          </a:lstStyle>
          <a:p>
            <a:pPr lvl="0"/>
            <a:r>
              <a:rPr lang="en-GB" noProof="0"/>
              <a:t>##</a:t>
            </a:r>
          </a:p>
        </p:txBody>
      </p:sp>
      <p:sp>
        <p:nvSpPr>
          <p:cNvPr id="60" name="Text Placeholder 3">
            <a:extLst>
              <a:ext uri="{FF2B5EF4-FFF2-40B4-BE49-F238E27FC236}">
                <a16:creationId xmlns:a16="http://schemas.microsoft.com/office/drawing/2014/main" id="{C64D1CB8-623A-4657-ACF1-80DCAD77BF24}"/>
              </a:ext>
            </a:extLst>
          </p:cNvPr>
          <p:cNvSpPr>
            <a:spLocks noGrp="1"/>
          </p:cNvSpPr>
          <p:nvPr>
            <p:ph type="body" sz="quarter" idx="50" hasCustomPrompt="1"/>
          </p:nvPr>
        </p:nvSpPr>
        <p:spPr>
          <a:xfrm>
            <a:off x="4296105" y="3885452"/>
            <a:ext cx="1147762" cy="493869"/>
          </a:xfrm>
          <a:prstGeom prst="rect">
            <a:avLst/>
          </a:prstGeom>
        </p:spPr>
        <p:txBody>
          <a:bodyPr wrap="none" lIns="0" anchor="ctr"/>
          <a:lstStyle>
            <a:lvl1pPr marL="0" indent="0" algn="l" defTabSz="685783" rtl="0" eaLnBrk="1" latinLnBrk="0" hangingPunct="1">
              <a:buNone/>
              <a:defRPr lang="en-GB" sz="1200" kern="1200" dirty="0">
                <a:solidFill>
                  <a:srgbClr val="666666"/>
                </a:solidFill>
                <a:latin typeface="+mn-lt"/>
                <a:ea typeface="+mn-ea"/>
                <a:cs typeface="+mn-cs"/>
              </a:defRPr>
            </a:lvl1pPr>
            <a:lvl2pPr>
              <a:defRPr lang="en-US" sz="2800" kern="1200" dirty="0" smtClean="0">
                <a:solidFill>
                  <a:schemeClr val="accent1"/>
                </a:solidFill>
                <a:latin typeface="RR Pioneer Light Condensed" panose="020B0306050201060103" pitchFamily="34" charset="0"/>
                <a:ea typeface="+mn-ea"/>
                <a:cs typeface="+mn-cs"/>
              </a:defRPr>
            </a:lvl2pPr>
            <a:lvl3pPr>
              <a:defRPr lang="en-US" sz="2800" kern="1200" dirty="0" smtClean="0">
                <a:solidFill>
                  <a:schemeClr val="accent1"/>
                </a:solidFill>
                <a:latin typeface="RR Pioneer Light Condensed" panose="020B0306050201060103" pitchFamily="34" charset="0"/>
                <a:ea typeface="+mn-ea"/>
                <a:cs typeface="+mn-cs"/>
              </a:defRPr>
            </a:lvl3pPr>
            <a:lvl4pPr>
              <a:defRPr lang="en-US" sz="2800" kern="1200" dirty="0" smtClean="0">
                <a:solidFill>
                  <a:schemeClr val="accent1"/>
                </a:solidFill>
                <a:latin typeface="RR Pioneer Light Condensed" panose="020B0306050201060103" pitchFamily="34" charset="0"/>
                <a:ea typeface="+mn-ea"/>
                <a:cs typeface="+mn-cs"/>
              </a:defRPr>
            </a:lvl4pPr>
            <a:lvl5pPr>
              <a:defRPr lang="en-GB" sz="2800" kern="1200" dirty="0">
                <a:solidFill>
                  <a:schemeClr val="accent1"/>
                </a:solidFill>
                <a:latin typeface="RR Pioneer Light Condensed" panose="020B0306050201060103" pitchFamily="34" charset="0"/>
                <a:ea typeface="+mn-ea"/>
                <a:cs typeface="+mn-cs"/>
              </a:defRPr>
            </a:lvl5pPr>
          </a:lstStyle>
          <a:p>
            <a:pPr lvl="0"/>
            <a:r>
              <a:rPr lang="en-GB" noProof="0"/>
              <a:t>00:00 – 00:00</a:t>
            </a:r>
          </a:p>
        </p:txBody>
      </p:sp>
      <p:sp>
        <p:nvSpPr>
          <p:cNvPr id="61" name="Text Placeholder 3">
            <a:extLst>
              <a:ext uri="{FF2B5EF4-FFF2-40B4-BE49-F238E27FC236}">
                <a16:creationId xmlns:a16="http://schemas.microsoft.com/office/drawing/2014/main" id="{4A8A1E82-0252-42EF-9B34-10D4B8E33CF6}"/>
              </a:ext>
            </a:extLst>
          </p:cNvPr>
          <p:cNvSpPr>
            <a:spLocks noGrp="1"/>
          </p:cNvSpPr>
          <p:nvPr>
            <p:ph type="body" sz="quarter" idx="51" hasCustomPrompt="1"/>
          </p:nvPr>
        </p:nvSpPr>
        <p:spPr>
          <a:xfrm>
            <a:off x="5443867" y="3885506"/>
            <a:ext cx="3376283" cy="493869"/>
          </a:xfrm>
          <a:prstGeom prst="rect">
            <a:avLst/>
          </a:prstGeom>
        </p:spPr>
        <p:txBody>
          <a:bodyPr anchor="ctr"/>
          <a:lstStyle>
            <a:lvl1pPr marL="0" indent="0" algn="l" defTabSz="685783" rtl="0" eaLnBrk="1" latinLnBrk="0" hangingPunct="1">
              <a:buNone/>
              <a:defRPr lang="en-GB" sz="1500" kern="1200" dirty="0">
                <a:solidFill>
                  <a:srgbClr val="666666"/>
                </a:solidFill>
                <a:latin typeface="RR Pioneer Bold" panose="020B0803050201040103" pitchFamily="34" charset="0"/>
                <a:ea typeface="+mj-ea"/>
                <a:cs typeface="Arial" panose="020B0604020202020204" pitchFamily="34" charset="0"/>
              </a:defRPr>
            </a:lvl1pPr>
            <a:lvl2pPr>
              <a:defRPr lang="en-US" sz="2800" kern="1200" dirty="0" smtClean="0">
                <a:solidFill>
                  <a:schemeClr val="accent1"/>
                </a:solidFill>
                <a:latin typeface="RR Pioneer Light Condensed" panose="020B0306050201060103" pitchFamily="34" charset="0"/>
                <a:ea typeface="+mn-ea"/>
                <a:cs typeface="+mn-cs"/>
              </a:defRPr>
            </a:lvl2pPr>
            <a:lvl3pPr>
              <a:defRPr lang="en-US" sz="2800" kern="1200" dirty="0" smtClean="0">
                <a:solidFill>
                  <a:schemeClr val="accent1"/>
                </a:solidFill>
                <a:latin typeface="RR Pioneer Light Condensed" panose="020B0306050201060103" pitchFamily="34" charset="0"/>
                <a:ea typeface="+mn-ea"/>
                <a:cs typeface="+mn-cs"/>
              </a:defRPr>
            </a:lvl3pPr>
            <a:lvl4pPr>
              <a:defRPr lang="en-US" sz="2800" kern="1200" dirty="0" smtClean="0">
                <a:solidFill>
                  <a:schemeClr val="accent1"/>
                </a:solidFill>
                <a:latin typeface="RR Pioneer Light Condensed" panose="020B0306050201060103" pitchFamily="34" charset="0"/>
                <a:ea typeface="+mn-ea"/>
                <a:cs typeface="+mn-cs"/>
              </a:defRPr>
            </a:lvl4pPr>
            <a:lvl5pPr>
              <a:defRPr lang="en-GB" sz="2800" kern="1200" dirty="0">
                <a:solidFill>
                  <a:schemeClr val="accent1"/>
                </a:solidFill>
                <a:latin typeface="RR Pioneer Light Condensed" panose="020B0306050201060103" pitchFamily="34" charset="0"/>
                <a:ea typeface="+mn-ea"/>
                <a:cs typeface="+mn-cs"/>
              </a:defRPr>
            </a:lvl5pPr>
          </a:lstStyle>
          <a:p>
            <a:pPr lvl="0"/>
            <a:r>
              <a:rPr lang="en-GB" noProof="0"/>
              <a:t>Topic</a:t>
            </a:r>
          </a:p>
        </p:txBody>
      </p:sp>
      <p:sp>
        <p:nvSpPr>
          <p:cNvPr id="2" name="Title 1">
            <a:extLst>
              <a:ext uri="{FF2B5EF4-FFF2-40B4-BE49-F238E27FC236}">
                <a16:creationId xmlns:a16="http://schemas.microsoft.com/office/drawing/2014/main" id="{663183E0-BA8E-43C9-AF25-F1F1124D5363}"/>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en-GB"/>
          </a:p>
        </p:txBody>
      </p:sp>
      <p:grpSp>
        <p:nvGrpSpPr>
          <p:cNvPr id="28" name="Group 27">
            <a:extLst>
              <a:ext uri="{FF2B5EF4-FFF2-40B4-BE49-F238E27FC236}">
                <a16:creationId xmlns:a16="http://schemas.microsoft.com/office/drawing/2014/main" id="{E1BED92B-830F-41B2-82C1-24F8E30F0423}"/>
              </a:ext>
            </a:extLst>
          </p:cNvPr>
          <p:cNvGrpSpPr/>
          <p:nvPr userDrawn="1"/>
        </p:nvGrpSpPr>
        <p:grpSpPr>
          <a:xfrm>
            <a:off x="323851" y="233363"/>
            <a:ext cx="321261" cy="522316"/>
            <a:chOff x="-3513606" y="270529"/>
            <a:chExt cx="1671638" cy="2717801"/>
          </a:xfrm>
        </p:grpSpPr>
        <p:sp>
          <p:nvSpPr>
            <p:cNvPr id="29" name="Freeform 5">
              <a:extLst>
                <a:ext uri="{FF2B5EF4-FFF2-40B4-BE49-F238E27FC236}">
                  <a16:creationId xmlns:a16="http://schemas.microsoft.com/office/drawing/2014/main" id="{F41685CF-1B63-4D44-8510-CAFAFA2B0877}"/>
                </a:ext>
              </a:extLst>
            </p:cNvPr>
            <p:cNvSpPr>
              <a:spLocks/>
            </p:cNvSpPr>
            <p:nvPr/>
          </p:nvSpPr>
          <p:spPr bwMode="auto">
            <a:xfrm>
              <a:off x="-3499318" y="286404"/>
              <a:ext cx="1646238" cy="2689225"/>
            </a:xfrm>
            <a:custGeom>
              <a:avLst/>
              <a:gdLst>
                <a:gd name="T0" fmla="*/ 0 w 686"/>
                <a:gd name="T1" fmla="*/ 78 h 1123"/>
                <a:gd name="T2" fmla="*/ 77 w 686"/>
                <a:gd name="T3" fmla="*/ 0 h 1123"/>
                <a:gd name="T4" fmla="*/ 609 w 686"/>
                <a:gd name="T5" fmla="*/ 0 h 1123"/>
                <a:gd name="T6" fmla="*/ 686 w 686"/>
                <a:gd name="T7" fmla="*/ 78 h 1123"/>
                <a:gd name="T8" fmla="*/ 686 w 686"/>
                <a:gd name="T9" fmla="*/ 1045 h 1123"/>
                <a:gd name="T10" fmla="*/ 609 w 686"/>
                <a:gd name="T11" fmla="*/ 1123 h 1123"/>
                <a:gd name="T12" fmla="*/ 77 w 686"/>
                <a:gd name="T13" fmla="*/ 1123 h 1123"/>
                <a:gd name="T14" fmla="*/ 0 w 686"/>
                <a:gd name="T15" fmla="*/ 1045 h 1123"/>
                <a:gd name="T16" fmla="*/ 0 w 686"/>
                <a:gd name="T17" fmla="*/ 78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1123">
                  <a:moveTo>
                    <a:pt x="0" y="78"/>
                  </a:moveTo>
                  <a:cubicBezTo>
                    <a:pt x="0" y="35"/>
                    <a:pt x="34" y="0"/>
                    <a:pt x="77" y="0"/>
                  </a:cubicBezTo>
                  <a:cubicBezTo>
                    <a:pt x="609" y="0"/>
                    <a:pt x="609" y="0"/>
                    <a:pt x="609" y="0"/>
                  </a:cubicBezTo>
                  <a:cubicBezTo>
                    <a:pt x="651" y="0"/>
                    <a:pt x="686" y="35"/>
                    <a:pt x="686" y="78"/>
                  </a:cubicBezTo>
                  <a:cubicBezTo>
                    <a:pt x="686" y="1045"/>
                    <a:pt x="686" y="1045"/>
                    <a:pt x="686" y="1045"/>
                  </a:cubicBezTo>
                  <a:cubicBezTo>
                    <a:pt x="686" y="1088"/>
                    <a:pt x="651" y="1123"/>
                    <a:pt x="609" y="1123"/>
                  </a:cubicBezTo>
                  <a:cubicBezTo>
                    <a:pt x="77" y="1123"/>
                    <a:pt x="77" y="1123"/>
                    <a:pt x="77" y="1123"/>
                  </a:cubicBezTo>
                  <a:cubicBezTo>
                    <a:pt x="34" y="1123"/>
                    <a:pt x="0" y="1088"/>
                    <a:pt x="0" y="1045"/>
                  </a:cubicBezTo>
                  <a:lnTo>
                    <a:pt x="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sp>
          <p:nvSpPr>
            <p:cNvPr id="30" name="Freeform 6">
              <a:extLst>
                <a:ext uri="{FF2B5EF4-FFF2-40B4-BE49-F238E27FC236}">
                  <a16:creationId xmlns:a16="http://schemas.microsoft.com/office/drawing/2014/main" id="{F3818B4C-5236-42E8-AE0D-29DF8151E09D}"/>
                </a:ext>
              </a:extLst>
            </p:cNvPr>
            <p:cNvSpPr>
              <a:spLocks noEditPoints="1"/>
            </p:cNvSpPr>
            <p:nvPr/>
          </p:nvSpPr>
          <p:spPr bwMode="auto">
            <a:xfrm>
              <a:off x="-3513606" y="270529"/>
              <a:ext cx="1671638" cy="2717801"/>
            </a:xfrm>
            <a:custGeom>
              <a:avLst/>
              <a:gdLst>
                <a:gd name="T0" fmla="*/ 658 w 697"/>
                <a:gd name="T1" fmla="*/ 79 h 1134"/>
                <a:gd name="T2" fmla="*/ 658 w 697"/>
                <a:gd name="T3" fmla="*/ 200 h 1134"/>
                <a:gd name="T4" fmla="*/ 40 w 697"/>
                <a:gd name="T5" fmla="*/ 200 h 1134"/>
                <a:gd name="T6" fmla="*/ 40 w 697"/>
                <a:gd name="T7" fmla="*/ 79 h 1134"/>
                <a:gd name="T8" fmla="*/ 79 w 697"/>
                <a:gd name="T9" fmla="*/ 40 h 1134"/>
                <a:gd name="T10" fmla="*/ 619 w 697"/>
                <a:gd name="T11" fmla="*/ 40 h 1134"/>
                <a:gd name="T12" fmla="*/ 658 w 697"/>
                <a:gd name="T13" fmla="*/ 79 h 1134"/>
                <a:gd name="T14" fmla="*/ 40 w 697"/>
                <a:gd name="T15" fmla="*/ 1056 h 1134"/>
                <a:gd name="T16" fmla="*/ 79 w 697"/>
                <a:gd name="T17" fmla="*/ 1095 h 1134"/>
                <a:gd name="T18" fmla="*/ 619 w 697"/>
                <a:gd name="T19" fmla="*/ 1095 h 1134"/>
                <a:gd name="T20" fmla="*/ 658 w 697"/>
                <a:gd name="T21" fmla="*/ 1056 h 1134"/>
                <a:gd name="T22" fmla="*/ 658 w 697"/>
                <a:gd name="T23" fmla="*/ 935 h 1134"/>
                <a:gd name="T24" fmla="*/ 40 w 697"/>
                <a:gd name="T25" fmla="*/ 935 h 1134"/>
                <a:gd name="T26" fmla="*/ 40 w 697"/>
                <a:gd name="T27" fmla="*/ 1056 h 1134"/>
                <a:gd name="T28" fmla="*/ 40 w 697"/>
                <a:gd name="T29" fmla="*/ 918 h 1134"/>
                <a:gd name="T30" fmla="*/ 658 w 697"/>
                <a:gd name="T31" fmla="*/ 918 h 1134"/>
                <a:gd name="T32" fmla="*/ 658 w 697"/>
                <a:gd name="T33" fmla="*/ 217 h 1134"/>
                <a:gd name="T34" fmla="*/ 40 w 697"/>
                <a:gd name="T35" fmla="*/ 217 h 1134"/>
                <a:gd name="T36" fmla="*/ 40 w 697"/>
                <a:gd name="T37" fmla="*/ 918 h 1134"/>
                <a:gd name="T38" fmla="*/ 697 w 697"/>
                <a:gd name="T39" fmla="*/ 79 h 1134"/>
                <a:gd name="T40" fmla="*/ 697 w 697"/>
                <a:gd name="T41" fmla="*/ 1056 h 1134"/>
                <a:gd name="T42" fmla="*/ 619 w 697"/>
                <a:gd name="T43" fmla="*/ 1134 h 1134"/>
                <a:gd name="T44" fmla="*/ 79 w 697"/>
                <a:gd name="T45" fmla="*/ 1134 h 1134"/>
                <a:gd name="T46" fmla="*/ 0 w 697"/>
                <a:gd name="T47" fmla="*/ 1056 h 1134"/>
                <a:gd name="T48" fmla="*/ 0 w 697"/>
                <a:gd name="T49" fmla="*/ 79 h 1134"/>
                <a:gd name="T50" fmla="*/ 79 w 697"/>
                <a:gd name="T51" fmla="*/ 0 h 1134"/>
                <a:gd name="T52" fmla="*/ 619 w 697"/>
                <a:gd name="T53" fmla="*/ 0 h 1134"/>
                <a:gd name="T54" fmla="*/ 697 w 697"/>
                <a:gd name="T55" fmla="*/ 79 h 1134"/>
                <a:gd name="T56" fmla="*/ 675 w 697"/>
                <a:gd name="T57" fmla="*/ 79 h 1134"/>
                <a:gd name="T58" fmla="*/ 619 w 697"/>
                <a:gd name="T59" fmla="*/ 23 h 1134"/>
                <a:gd name="T60" fmla="*/ 79 w 697"/>
                <a:gd name="T61" fmla="*/ 23 h 1134"/>
                <a:gd name="T62" fmla="*/ 23 w 697"/>
                <a:gd name="T63" fmla="*/ 79 h 1134"/>
                <a:gd name="T64" fmla="*/ 23 w 697"/>
                <a:gd name="T65" fmla="*/ 1056 h 1134"/>
                <a:gd name="T66" fmla="*/ 79 w 697"/>
                <a:gd name="T67" fmla="*/ 1112 h 1134"/>
                <a:gd name="T68" fmla="*/ 619 w 697"/>
                <a:gd name="T69" fmla="*/ 1112 h 1134"/>
                <a:gd name="T70" fmla="*/ 675 w 697"/>
                <a:gd name="T71" fmla="*/ 1056 h 1134"/>
                <a:gd name="T72" fmla="*/ 675 w 697"/>
                <a:gd name="T73" fmla="*/ 7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7" h="1134">
                  <a:moveTo>
                    <a:pt x="658" y="79"/>
                  </a:moveTo>
                  <a:cubicBezTo>
                    <a:pt x="658" y="200"/>
                    <a:pt x="658" y="200"/>
                    <a:pt x="658" y="200"/>
                  </a:cubicBezTo>
                  <a:cubicBezTo>
                    <a:pt x="40" y="200"/>
                    <a:pt x="40" y="200"/>
                    <a:pt x="40" y="200"/>
                  </a:cubicBezTo>
                  <a:cubicBezTo>
                    <a:pt x="40" y="79"/>
                    <a:pt x="40" y="79"/>
                    <a:pt x="40" y="79"/>
                  </a:cubicBezTo>
                  <a:cubicBezTo>
                    <a:pt x="40" y="57"/>
                    <a:pt x="57" y="40"/>
                    <a:pt x="79" y="40"/>
                  </a:cubicBezTo>
                  <a:cubicBezTo>
                    <a:pt x="619" y="40"/>
                    <a:pt x="619" y="40"/>
                    <a:pt x="619" y="40"/>
                  </a:cubicBezTo>
                  <a:cubicBezTo>
                    <a:pt x="641" y="40"/>
                    <a:pt x="658" y="57"/>
                    <a:pt x="658" y="79"/>
                  </a:cubicBezTo>
                  <a:close/>
                  <a:moveTo>
                    <a:pt x="40" y="1056"/>
                  </a:moveTo>
                  <a:cubicBezTo>
                    <a:pt x="40" y="1078"/>
                    <a:pt x="57" y="1095"/>
                    <a:pt x="79" y="1095"/>
                  </a:cubicBezTo>
                  <a:cubicBezTo>
                    <a:pt x="619" y="1095"/>
                    <a:pt x="619" y="1095"/>
                    <a:pt x="619" y="1095"/>
                  </a:cubicBezTo>
                  <a:cubicBezTo>
                    <a:pt x="641" y="1095"/>
                    <a:pt x="658" y="1078"/>
                    <a:pt x="658" y="1056"/>
                  </a:cubicBezTo>
                  <a:cubicBezTo>
                    <a:pt x="658" y="935"/>
                    <a:pt x="658" y="935"/>
                    <a:pt x="658" y="935"/>
                  </a:cubicBezTo>
                  <a:cubicBezTo>
                    <a:pt x="40" y="935"/>
                    <a:pt x="40" y="935"/>
                    <a:pt x="40" y="935"/>
                  </a:cubicBezTo>
                  <a:lnTo>
                    <a:pt x="40" y="1056"/>
                  </a:lnTo>
                  <a:close/>
                  <a:moveTo>
                    <a:pt x="40" y="918"/>
                  </a:moveTo>
                  <a:cubicBezTo>
                    <a:pt x="658" y="918"/>
                    <a:pt x="658" y="918"/>
                    <a:pt x="658" y="918"/>
                  </a:cubicBezTo>
                  <a:cubicBezTo>
                    <a:pt x="658" y="217"/>
                    <a:pt x="658" y="217"/>
                    <a:pt x="658" y="217"/>
                  </a:cubicBezTo>
                  <a:cubicBezTo>
                    <a:pt x="40" y="217"/>
                    <a:pt x="40" y="217"/>
                    <a:pt x="40" y="217"/>
                  </a:cubicBezTo>
                  <a:lnTo>
                    <a:pt x="40" y="918"/>
                  </a:lnTo>
                  <a:close/>
                  <a:moveTo>
                    <a:pt x="697" y="79"/>
                  </a:moveTo>
                  <a:cubicBezTo>
                    <a:pt x="697" y="1056"/>
                    <a:pt x="697" y="1056"/>
                    <a:pt x="697" y="1056"/>
                  </a:cubicBezTo>
                  <a:cubicBezTo>
                    <a:pt x="697" y="1099"/>
                    <a:pt x="662" y="1134"/>
                    <a:pt x="619" y="1134"/>
                  </a:cubicBezTo>
                  <a:cubicBezTo>
                    <a:pt x="79" y="1134"/>
                    <a:pt x="79" y="1134"/>
                    <a:pt x="79" y="1134"/>
                  </a:cubicBezTo>
                  <a:cubicBezTo>
                    <a:pt x="36" y="1134"/>
                    <a:pt x="0" y="1099"/>
                    <a:pt x="0" y="1056"/>
                  </a:cubicBezTo>
                  <a:cubicBezTo>
                    <a:pt x="0" y="79"/>
                    <a:pt x="0" y="79"/>
                    <a:pt x="0" y="79"/>
                  </a:cubicBezTo>
                  <a:cubicBezTo>
                    <a:pt x="0" y="36"/>
                    <a:pt x="36" y="0"/>
                    <a:pt x="79" y="0"/>
                  </a:cubicBezTo>
                  <a:cubicBezTo>
                    <a:pt x="619" y="0"/>
                    <a:pt x="619" y="0"/>
                    <a:pt x="619" y="0"/>
                  </a:cubicBezTo>
                  <a:cubicBezTo>
                    <a:pt x="662" y="0"/>
                    <a:pt x="697" y="36"/>
                    <a:pt x="697" y="79"/>
                  </a:cubicBezTo>
                  <a:close/>
                  <a:moveTo>
                    <a:pt x="675" y="79"/>
                  </a:moveTo>
                  <a:cubicBezTo>
                    <a:pt x="675" y="48"/>
                    <a:pt x="650" y="23"/>
                    <a:pt x="619" y="23"/>
                  </a:cubicBezTo>
                  <a:cubicBezTo>
                    <a:pt x="79" y="23"/>
                    <a:pt x="79" y="23"/>
                    <a:pt x="79" y="23"/>
                  </a:cubicBezTo>
                  <a:cubicBezTo>
                    <a:pt x="48" y="23"/>
                    <a:pt x="23" y="48"/>
                    <a:pt x="23" y="79"/>
                  </a:cubicBezTo>
                  <a:cubicBezTo>
                    <a:pt x="23" y="1056"/>
                    <a:pt x="23" y="1056"/>
                    <a:pt x="23" y="1056"/>
                  </a:cubicBezTo>
                  <a:cubicBezTo>
                    <a:pt x="23" y="1087"/>
                    <a:pt x="48" y="1112"/>
                    <a:pt x="79" y="1112"/>
                  </a:cubicBezTo>
                  <a:cubicBezTo>
                    <a:pt x="619" y="1112"/>
                    <a:pt x="619" y="1112"/>
                    <a:pt x="619" y="1112"/>
                  </a:cubicBezTo>
                  <a:cubicBezTo>
                    <a:pt x="650" y="1112"/>
                    <a:pt x="675" y="1087"/>
                    <a:pt x="675" y="1056"/>
                  </a:cubicBezTo>
                  <a:lnTo>
                    <a:pt x="675" y="7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sp>
          <p:nvSpPr>
            <p:cNvPr id="31" name="Freeform 7">
              <a:extLst>
                <a:ext uri="{FF2B5EF4-FFF2-40B4-BE49-F238E27FC236}">
                  <a16:creationId xmlns:a16="http://schemas.microsoft.com/office/drawing/2014/main" id="{F0BEAE63-5141-48B2-A921-3B3CAE490384}"/>
                </a:ext>
              </a:extLst>
            </p:cNvPr>
            <p:cNvSpPr>
              <a:spLocks noEditPoints="1"/>
            </p:cNvSpPr>
            <p:nvPr/>
          </p:nvSpPr>
          <p:spPr bwMode="auto">
            <a:xfrm>
              <a:off x="-3289768" y="441979"/>
              <a:ext cx="1236663" cy="2378075"/>
            </a:xfrm>
            <a:custGeom>
              <a:avLst/>
              <a:gdLst>
                <a:gd name="T0" fmla="*/ 505 w 516"/>
                <a:gd name="T1" fmla="*/ 950 h 993"/>
                <a:gd name="T2" fmla="*/ 516 w 516"/>
                <a:gd name="T3" fmla="*/ 991 h 993"/>
                <a:gd name="T4" fmla="*/ 516 w 516"/>
                <a:gd name="T5" fmla="*/ 913 h 993"/>
                <a:gd name="T6" fmla="*/ 398 w 516"/>
                <a:gd name="T7" fmla="*/ 929 h 993"/>
                <a:gd name="T8" fmla="*/ 374 w 516"/>
                <a:gd name="T9" fmla="*/ 896 h 993"/>
                <a:gd name="T10" fmla="*/ 414 w 516"/>
                <a:gd name="T11" fmla="*/ 969 h 993"/>
                <a:gd name="T12" fmla="*/ 374 w 516"/>
                <a:gd name="T13" fmla="*/ 977 h 993"/>
                <a:gd name="T14" fmla="*/ 246 w 516"/>
                <a:gd name="T15" fmla="*/ 897 h 993"/>
                <a:gd name="T16" fmla="*/ 255 w 516"/>
                <a:gd name="T17" fmla="*/ 991 h 993"/>
                <a:gd name="T18" fmla="*/ 306 w 516"/>
                <a:gd name="T19" fmla="*/ 896 h 993"/>
                <a:gd name="T20" fmla="*/ 152 w 516"/>
                <a:gd name="T21" fmla="*/ 993 h 993"/>
                <a:gd name="T22" fmla="*/ 180 w 516"/>
                <a:gd name="T23" fmla="*/ 944 h 993"/>
                <a:gd name="T24" fmla="*/ 180 w 516"/>
                <a:gd name="T25" fmla="*/ 944 h 993"/>
                <a:gd name="T26" fmla="*/ 55 w 516"/>
                <a:gd name="T27" fmla="*/ 991 h 993"/>
                <a:gd name="T28" fmla="*/ 19 w 516"/>
                <a:gd name="T29" fmla="*/ 952 h 993"/>
                <a:gd name="T30" fmla="*/ 41 w 516"/>
                <a:gd name="T31" fmla="*/ 896 h 993"/>
                <a:gd name="T32" fmla="*/ 54 w 516"/>
                <a:gd name="T33" fmla="*/ 945 h 993"/>
                <a:gd name="T34" fmla="*/ 51 w 516"/>
                <a:gd name="T35" fmla="*/ 924 h 993"/>
                <a:gd name="T36" fmla="*/ 38 w 516"/>
                <a:gd name="T37" fmla="*/ 936 h 993"/>
                <a:gd name="T38" fmla="*/ 133 w 516"/>
                <a:gd name="T39" fmla="*/ 288 h 993"/>
                <a:gd name="T40" fmla="*/ 211 w 516"/>
                <a:gd name="T41" fmla="*/ 309 h 993"/>
                <a:gd name="T42" fmla="*/ 236 w 516"/>
                <a:gd name="T43" fmla="*/ 546 h 993"/>
                <a:gd name="T44" fmla="*/ 160 w 516"/>
                <a:gd name="T45" fmla="*/ 515 h 993"/>
                <a:gd name="T46" fmla="*/ 134 w 516"/>
                <a:gd name="T47" fmla="*/ 786 h 993"/>
                <a:gd name="T48" fmla="*/ 211 w 516"/>
                <a:gd name="T49" fmla="*/ 571 h 993"/>
                <a:gd name="T50" fmla="*/ 378 w 516"/>
                <a:gd name="T51" fmla="*/ 330 h 993"/>
                <a:gd name="T52" fmla="*/ 336 w 516"/>
                <a:gd name="T53" fmla="*/ 556 h 993"/>
                <a:gd name="T54" fmla="*/ 408 w 516"/>
                <a:gd name="T55" fmla="*/ 751 h 993"/>
                <a:gd name="T56" fmla="*/ 391 w 516"/>
                <a:gd name="T57" fmla="*/ 779 h 993"/>
                <a:gd name="T58" fmla="*/ 461 w 516"/>
                <a:gd name="T59" fmla="*/ 734 h 993"/>
                <a:gd name="T60" fmla="*/ 374 w 516"/>
                <a:gd name="T61" fmla="*/ 543 h 993"/>
                <a:gd name="T62" fmla="*/ 470 w 516"/>
                <a:gd name="T63" fmla="*/ 412 h 993"/>
                <a:gd name="T64" fmla="*/ 295 w 516"/>
                <a:gd name="T65" fmla="*/ 237 h 993"/>
                <a:gd name="T66" fmla="*/ 260 w 516"/>
                <a:gd name="T67" fmla="*/ 468 h 993"/>
                <a:gd name="T68" fmla="*/ 340 w 516"/>
                <a:gd name="T69" fmla="*/ 657 h 993"/>
                <a:gd name="T70" fmla="*/ 271 w 516"/>
                <a:gd name="T71" fmla="*/ 714 h 993"/>
                <a:gd name="T72" fmla="*/ 289 w 516"/>
                <a:gd name="T73" fmla="*/ 680 h 993"/>
                <a:gd name="T74" fmla="*/ 220 w 516"/>
                <a:gd name="T75" fmla="*/ 484 h 993"/>
                <a:gd name="T76" fmla="*/ 92 w 516"/>
                <a:gd name="T77" fmla="*/ 666 h 993"/>
                <a:gd name="T78" fmla="*/ 15 w 516"/>
                <a:gd name="T79" fmla="*/ 706 h 993"/>
                <a:gd name="T80" fmla="*/ 14 w 516"/>
                <a:gd name="T81" fmla="*/ 215 h 993"/>
                <a:gd name="T82" fmla="*/ 298 w 516"/>
                <a:gd name="T83" fmla="*/ 340 h 993"/>
                <a:gd name="T84" fmla="*/ 92 w 516"/>
                <a:gd name="T85" fmla="*/ 474 h 993"/>
                <a:gd name="T86" fmla="*/ 157 w 516"/>
                <a:gd name="T87" fmla="*/ 0 h 993"/>
                <a:gd name="T88" fmla="*/ 129 w 516"/>
                <a:gd name="T89" fmla="*/ 49 h 993"/>
                <a:gd name="T90" fmla="*/ 129 w 516"/>
                <a:gd name="T91" fmla="*/ 49 h 993"/>
                <a:gd name="T92" fmla="*/ 247 w 516"/>
                <a:gd name="T93" fmla="*/ 1 h 993"/>
                <a:gd name="T94" fmla="*/ 411 w 516"/>
                <a:gd name="T95" fmla="*/ 80 h 993"/>
                <a:gd name="T96" fmla="*/ 348 w 516"/>
                <a:gd name="T97" fmla="*/ 96 h 993"/>
                <a:gd name="T98" fmla="*/ 4 w 516"/>
                <a:gd name="T99" fmla="*/ 96 h 993"/>
                <a:gd name="T100" fmla="*/ 58 w 516"/>
                <a:gd name="T101" fmla="*/ 49 h 993"/>
                <a:gd name="T102" fmla="*/ 73 w 516"/>
                <a:gd name="T103" fmla="*/ 85 h 993"/>
                <a:gd name="T104" fmla="*/ 59 w 516"/>
                <a:gd name="T105" fmla="*/ 96 h 993"/>
                <a:gd name="T106" fmla="*/ 23 w 516"/>
                <a:gd name="T107" fmla="*/ 56 h 993"/>
                <a:gd name="T108" fmla="*/ 54 w 516"/>
                <a:gd name="T109" fmla="*/ 29 h 993"/>
                <a:gd name="T110" fmla="*/ 477 w 516"/>
                <a:gd name="T111" fmla="*/ 81 h 993"/>
                <a:gd name="T112" fmla="*/ 443 w 516"/>
                <a:gd name="T113" fmla="*/ 85 h 993"/>
                <a:gd name="T114" fmla="*/ 464 w 516"/>
                <a:gd name="T115" fmla="*/ 25 h 993"/>
                <a:gd name="T116" fmla="*/ 504 w 516"/>
                <a:gd name="T117" fmla="*/ 8 h 993"/>
                <a:gd name="T118" fmla="*/ 472 w 516"/>
                <a:gd name="T119" fmla="*/ 54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993">
                  <a:moveTo>
                    <a:pt x="473" y="913"/>
                  </a:moveTo>
                  <a:cubicBezTo>
                    <a:pt x="473" y="934"/>
                    <a:pt x="473" y="934"/>
                    <a:pt x="473" y="934"/>
                  </a:cubicBezTo>
                  <a:cubicBezTo>
                    <a:pt x="505" y="934"/>
                    <a:pt x="505" y="934"/>
                    <a:pt x="505" y="934"/>
                  </a:cubicBezTo>
                  <a:cubicBezTo>
                    <a:pt x="505" y="950"/>
                    <a:pt x="505" y="950"/>
                    <a:pt x="505" y="950"/>
                  </a:cubicBezTo>
                  <a:cubicBezTo>
                    <a:pt x="473" y="950"/>
                    <a:pt x="473" y="950"/>
                    <a:pt x="473" y="950"/>
                  </a:cubicBezTo>
                  <a:cubicBezTo>
                    <a:pt x="473" y="975"/>
                    <a:pt x="473" y="975"/>
                    <a:pt x="473" y="975"/>
                  </a:cubicBezTo>
                  <a:cubicBezTo>
                    <a:pt x="516" y="975"/>
                    <a:pt x="516" y="975"/>
                    <a:pt x="516" y="975"/>
                  </a:cubicBezTo>
                  <a:cubicBezTo>
                    <a:pt x="516" y="991"/>
                    <a:pt x="516" y="991"/>
                    <a:pt x="516" y="991"/>
                  </a:cubicBezTo>
                  <a:cubicBezTo>
                    <a:pt x="454" y="991"/>
                    <a:pt x="454" y="991"/>
                    <a:pt x="454" y="991"/>
                  </a:cubicBezTo>
                  <a:cubicBezTo>
                    <a:pt x="454" y="896"/>
                    <a:pt x="454" y="896"/>
                    <a:pt x="454" y="896"/>
                  </a:cubicBezTo>
                  <a:cubicBezTo>
                    <a:pt x="516" y="896"/>
                    <a:pt x="516" y="896"/>
                    <a:pt x="516" y="896"/>
                  </a:cubicBezTo>
                  <a:cubicBezTo>
                    <a:pt x="516" y="913"/>
                    <a:pt x="516" y="913"/>
                    <a:pt x="516" y="913"/>
                  </a:cubicBezTo>
                  <a:lnTo>
                    <a:pt x="473" y="913"/>
                  </a:lnTo>
                  <a:close/>
                  <a:moveTo>
                    <a:pt x="374" y="912"/>
                  </a:moveTo>
                  <a:cubicBezTo>
                    <a:pt x="386" y="912"/>
                    <a:pt x="394" y="917"/>
                    <a:pt x="398" y="928"/>
                  </a:cubicBezTo>
                  <a:cubicBezTo>
                    <a:pt x="398" y="929"/>
                    <a:pt x="398" y="929"/>
                    <a:pt x="398" y="929"/>
                  </a:cubicBezTo>
                  <a:cubicBezTo>
                    <a:pt x="414" y="922"/>
                    <a:pt x="414" y="922"/>
                    <a:pt x="414" y="922"/>
                  </a:cubicBezTo>
                  <a:cubicBezTo>
                    <a:pt x="414" y="922"/>
                    <a:pt x="414" y="922"/>
                    <a:pt x="414" y="922"/>
                  </a:cubicBezTo>
                  <a:cubicBezTo>
                    <a:pt x="414" y="922"/>
                    <a:pt x="414" y="922"/>
                    <a:pt x="414" y="922"/>
                  </a:cubicBezTo>
                  <a:cubicBezTo>
                    <a:pt x="408" y="905"/>
                    <a:pt x="394" y="896"/>
                    <a:pt x="374" y="896"/>
                  </a:cubicBezTo>
                  <a:cubicBezTo>
                    <a:pt x="346" y="896"/>
                    <a:pt x="327" y="916"/>
                    <a:pt x="327" y="944"/>
                  </a:cubicBezTo>
                  <a:cubicBezTo>
                    <a:pt x="327" y="973"/>
                    <a:pt x="346" y="993"/>
                    <a:pt x="374" y="993"/>
                  </a:cubicBezTo>
                  <a:cubicBezTo>
                    <a:pt x="392" y="993"/>
                    <a:pt x="406" y="984"/>
                    <a:pt x="414" y="969"/>
                  </a:cubicBezTo>
                  <a:cubicBezTo>
                    <a:pt x="414" y="969"/>
                    <a:pt x="414" y="969"/>
                    <a:pt x="414" y="969"/>
                  </a:cubicBezTo>
                  <a:cubicBezTo>
                    <a:pt x="398" y="962"/>
                    <a:pt x="398" y="962"/>
                    <a:pt x="398" y="962"/>
                  </a:cubicBezTo>
                  <a:cubicBezTo>
                    <a:pt x="398" y="962"/>
                    <a:pt x="398" y="962"/>
                    <a:pt x="398" y="962"/>
                  </a:cubicBezTo>
                  <a:cubicBezTo>
                    <a:pt x="398" y="962"/>
                    <a:pt x="398" y="962"/>
                    <a:pt x="398" y="962"/>
                  </a:cubicBezTo>
                  <a:cubicBezTo>
                    <a:pt x="393" y="972"/>
                    <a:pt x="385" y="977"/>
                    <a:pt x="374" y="977"/>
                  </a:cubicBezTo>
                  <a:cubicBezTo>
                    <a:pt x="357" y="977"/>
                    <a:pt x="347" y="965"/>
                    <a:pt x="347" y="944"/>
                  </a:cubicBezTo>
                  <a:cubicBezTo>
                    <a:pt x="347" y="924"/>
                    <a:pt x="357" y="912"/>
                    <a:pt x="374" y="912"/>
                  </a:cubicBezTo>
                  <a:close/>
                  <a:moveTo>
                    <a:pt x="265" y="935"/>
                  </a:moveTo>
                  <a:cubicBezTo>
                    <a:pt x="246" y="897"/>
                    <a:pt x="246" y="897"/>
                    <a:pt x="246" y="897"/>
                  </a:cubicBezTo>
                  <a:cubicBezTo>
                    <a:pt x="246" y="896"/>
                    <a:pt x="246" y="896"/>
                    <a:pt x="246" y="896"/>
                  </a:cubicBezTo>
                  <a:cubicBezTo>
                    <a:pt x="224" y="896"/>
                    <a:pt x="224" y="896"/>
                    <a:pt x="224" y="896"/>
                  </a:cubicBezTo>
                  <a:cubicBezTo>
                    <a:pt x="255" y="956"/>
                    <a:pt x="255" y="956"/>
                    <a:pt x="255" y="956"/>
                  </a:cubicBezTo>
                  <a:cubicBezTo>
                    <a:pt x="255" y="991"/>
                    <a:pt x="255" y="991"/>
                    <a:pt x="255" y="991"/>
                  </a:cubicBezTo>
                  <a:cubicBezTo>
                    <a:pt x="275" y="991"/>
                    <a:pt x="275" y="991"/>
                    <a:pt x="275" y="991"/>
                  </a:cubicBezTo>
                  <a:cubicBezTo>
                    <a:pt x="275" y="955"/>
                    <a:pt x="275" y="955"/>
                    <a:pt x="275" y="955"/>
                  </a:cubicBezTo>
                  <a:cubicBezTo>
                    <a:pt x="305" y="897"/>
                    <a:pt x="305" y="897"/>
                    <a:pt x="305" y="897"/>
                  </a:cubicBezTo>
                  <a:cubicBezTo>
                    <a:pt x="306" y="896"/>
                    <a:pt x="306" y="896"/>
                    <a:pt x="306" y="896"/>
                  </a:cubicBezTo>
                  <a:cubicBezTo>
                    <a:pt x="284" y="896"/>
                    <a:pt x="284" y="896"/>
                    <a:pt x="284" y="896"/>
                  </a:cubicBezTo>
                  <a:lnTo>
                    <a:pt x="265" y="935"/>
                  </a:lnTo>
                  <a:close/>
                  <a:moveTo>
                    <a:pt x="200" y="944"/>
                  </a:moveTo>
                  <a:cubicBezTo>
                    <a:pt x="200" y="973"/>
                    <a:pt x="180" y="993"/>
                    <a:pt x="152" y="993"/>
                  </a:cubicBezTo>
                  <a:cubicBezTo>
                    <a:pt x="124" y="993"/>
                    <a:pt x="104" y="973"/>
                    <a:pt x="104" y="944"/>
                  </a:cubicBezTo>
                  <a:cubicBezTo>
                    <a:pt x="104" y="916"/>
                    <a:pt x="124" y="896"/>
                    <a:pt x="152" y="896"/>
                  </a:cubicBezTo>
                  <a:cubicBezTo>
                    <a:pt x="180" y="896"/>
                    <a:pt x="200" y="916"/>
                    <a:pt x="200" y="944"/>
                  </a:cubicBezTo>
                  <a:close/>
                  <a:moveTo>
                    <a:pt x="180" y="944"/>
                  </a:moveTo>
                  <a:cubicBezTo>
                    <a:pt x="180" y="924"/>
                    <a:pt x="169" y="912"/>
                    <a:pt x="152" y="912"/>
                  </a:cubicBezTo>
                  <a:cubicBezTo>
                    <a:pt x="135" y="912"/>
                    <a:pt x="124" y="924"/>
                    <a:pt x="124" y="944"/>
                  </a:cubicBezTo>
                  <a:cubicBezTo>
                    <a:pt x="124" y="965"/>
                    <a:pt x="135" y="977"/>
                    <a:pt x="152" y="977"/>
                  </a:cubicBezTo>
                  <a:cubicBezTo>
                    <a:pt x="169" y="977"/>
                    <a:pt x="180" y="965"/>
                    <a:pt x="180" y="944"/>
                  </a:cubicBezTo>
                  <a:close/>
                  <a:moveTo>
                    <a:pt x="74" y="990"/>
                  </a:moveTo>
                  <a:cubicBezTo>
                    <a:pt x="75" y="991"/>
                    <a:pt x="75" y="991"/>
                    <a:pt x="75" y="991"/>
                  </a:cubicBezTo>
                  <a:cubicBezTo>
                    <a:pt x="55" y="991"/>
                    <a:pt x="55" y="991"/>
                    <a:pt x="55" y="991"/>
                  </a:cubicBezTo>
                  <a:cubicBezTo>
                    <a:pt x="55" y="991"/>
                    <a:pt x="55" y="991"/>
                    <a:pt x="55" y="991"/>
                  </a:cubicBezTo>
                  <a:cubicBezTo>
                    <a:pt x="53" y="989"/>
                    <a:pt x="51" y="986"/>
                    <a:pt x="50" y="982"/>
                  </a:cubicBezTo>
                  <a:cubicBezTo>
                    <a:pt x="44" y="961"/>
                    <a:pt x="44" y="961"/>
                    <a:pt x="44" y="961"/>
                  </a:cubicBezTo>
                  <a:cubicBezTo>
                    <a:pt x="42" y="954"/>
                    <a:pt x="40" y="952"/>
                    <a:pt x="33" y="952"/>
                  </a:cubicBezTo>
                  <a:cubicBezTo>
                    <a:pt x="19" y="952"/>
                    <a:pt x="19" y="952"/>
                    <a:pt x="19" y="952"/>
                  </a:cubicBezTo>
                  <a:cubicBezTo>
                    <a:pt x="19" y="991"/>
                    <a:pt x="19" y="991"/>
                    <a:pt x="19" y="991"/>
                  </a:cubicBezTo>
                  <a:cubicBezTo>
                    <a:pt x="0" y="991"/>
                    <a:pt x="0" y="991"/>
                    <a:pt x="0" y="991"/>
                  </a:cubicBezTo>
                  <a:cubicBezTo>
                    <a:pt x="0" y="896"/>
                    <a:pt x="0" y="896"/>
                    <a:pt x="0" y="896"/>
                  </a:cubicBezTo>
                  <a:cubicBezTo>
                    <a:pt x="41" y="896"/>
                    <a:pt x="41" y="896"/>
                    <a:pt x="41" y="896"/>
                  </a:cubicBezTo>
                  <a:cubicBezTo>
                    <a:pt x="58" y="896"/>
                    <a:pt x="70" y="907"/>
                    <a:pt x="70" y="922"/>
                  </a:cubicBezTo>
                  <a:cubicBezTo>
                    <a:pt x="70" y="935"/>
                    <a:pt x="62" y="941"/>
                    <a:pt x="54" y="944"/>
                  </a:cubicBezTo>
                  <a:cubicBezTo>
                    <a:pt x="53" y="944"/>
                    <a:pt x="53" y="944"/>
                    <a:pt x="53" y="944"/>
                  </a:cubicBezTo>
                  <a:cubicBezTo>
                    <a:pt x="54" y="945"/>
                    <a:pt x="54" y="945"/>
                    <a:pt x="54" y="945"/>
                  </a:cubicBezTo>
                  <a:cubicBezTo>
                    <a:pt x="58" y="947"/>
                    <a:pt x="61" y="951"/>
                    <a:pt x="63" y="957"/>
                  </a:cubicBezTo>
                  <a:cubicBezTo>
                    <a:pt x="70" y="981"/>
                    <a:pt x="70" y="981"/>
                    <a:pt x="70" y="981"/>
                  </a:cubicBezTo>
                  <a:cubicBezTo>
                    <a:pt x="71" y="984"/>
                    <a:pt x="72" y="987"/>
                    <a:pt x="74" y="990"/>
                  </a:cubicBezTo>
                  <a:close/>
                  <a:moveTo>
                    <a:pt x="51" y="924"/>
                  </a:moveTo>
                  <a:cubicBezTo>
                    <a:pt x="51" y="917"/>
                    <a:pt x="46" y="912"/>
                    <a:pt x="38" y="912"/>
                  </a:cubicBezTo>
                  <a:cubicBezTo>
                    <a:pt x="19" y="912"/>
                    <a:pt x="19" y="912"/>
                    <a:pt x="19" y="912"/>
                  </a:cubicBezTo>
                  <a:cubicBezTo>
                    <a:pt x="19" y="936"/>
                    <a:pt x="19" y="936"/>
                    <a:pt x="19" y="936"/>
                  </a:cubicBezTo>
                  <a:cubicBezTo>
                    <a:pt x="38" y="936"/>
                    <a:pt x="38" y="936"/>
                    <a:pt x="38" y="936"/>
                  </a:cubicBezTo>
                  <a:cubicBezTo>
                    <a:pt x="46" y="936"/>
                    <a:pt x="51" y="932"/>
                    <a:pt x="51" y="924"/>
                  </a:cubicBezTo>
                  <a:close/>
                  <a:moveTo>
                    <a:pt x="255" y="280"/>
                  </a:moveTo>
                  <a:cubicBezTo>
                    <a:pt x="133" y="280"/>
                    <a:pt x="133" y="280"/>
                    <a:pt x="133" y="280"/>
                  </a:cubicBezTo>
                  <a:cubicBezTo>
                    <a:pt x="133" y="288"/>
                    <a:pt x="133" y="288"/>
                    <a:pt x="133" y="288"/>
                  </a:cubicBezTo>
                  <a:cubicBezTo>
                    <a:pt x="151" y="293"/>
                    <a:pt x="159" y="306"/>
                    <a:pt x="160" y="329"/>
                  </a:cubicBezTo>
                  <a:cubicBezTo>
                    <a:pt x="160" y="331"/>
                    <a:pt x="160" y="385"/>
                    <a:pt x="160" y="449"/>
                  </a:cubicBezTo>
                  <a:cubicBezTo>
                    <a:pt x="185" y="445"/>
                    <a:pt x="203" y="437"/>
                    <a:pt x="211" y="433"/>
                  </a:cubicBezTo>
                  <a:cubicBezTo>
                    <a:pt x="211" y="309"/>
                    <a:pt x="211" y="309"/>
                    <a:pt x="211" y="309"/>
                  </a:cubicBezTo>
                  <a:cubicBezTo>
                    <a:pt x="273" y="309"/>
                    <a:pt x="273" y="309"/>
                    <a:pt x="273" y="309"/>
                  </a:cubicBezTo>
                  <a:cubicBezTo>
                    <a:pt x="269" y="296"/>
                    <a:pt x="259" y="284"/>
                    <a:pt x="255" y="280"/>
                  </a:cubicBezTo>
                  <a:close/>
                  <a:moveTo>
                    <a:pt x="247" y="570"/>
                  </a:moveTo>
                  <a:cubicBezTo>
                    <a:pt x="244" y="562"/>
                    <a:pt x="239" y="551"/>
                    <a:pt x="236" y="546"/>
                  </a:cubicBezTo>
                  <a:cubicBezTo>
                    <a:pt x="230" y="546"/>
                    <a:pt x="222" y="546"/>
                    <a:pt x="216" y="546"/>
                  </a:cubicBezTo>
                  <a:cubicBezTo>
                    <a:pt x="211" y="546"/>
                    <a:pt x="211" y="546"/>
                    <a:pt x="211" y="546"/>
                  </a:cubicBezTo>
                  <a:cubicBezTo>
                    <a:pt x="211" y="506"/>
                    <a:pt x="211" y="506"/>
                    <a:pt x="211" y="506"/>
                  </a:cubicBezTo>
                  <a:cubicBezTo>
                    <a:pt x="200" y="509"/>
                    <a:pt x="172" y="513"/>
                    <a:pt x="160" y="515"/>
                  </a:cubicBezTo>
                  <a:cubicBezTo>
                    <a:pt x="160" y="621"/>
                    <a:pt x="160" y="736"/>
                    <a:pt x="160" y="738"/>
                  </a:cubicBezTo>
                  <a:cubicBezTo>
                    <a:pt x="160" y="738"/>
                    <a:pt x="160" y="738"/>
                    <a:pt x="160" y="738"/>
                  </a:cubicBezTo>
                  <a:cubicBezTo>
                    <a:pt x="159" y="760"/>
                    <a:pt x="150" y="773"/>
                    <a:pt x="134" y="778"/>
                  </a:cubicBezTo>
                  <a:cubicBezTo>
                    <a:pt x="134" y="786"/>
                    <a:pt x="134" y="786"/>
                    <a:pt x="134" y="786"/>
                  </a:cubicBezTo>
                  <a:cubicBezTo>
                    <a:pt x="237" y="786"/>
                    <a:pt x="237" y="786"/>
                    <a:pt x="237" y="786"/>
                  </a:cubicBezTo>
                  <a:cubicBezTo>
                    <a:pt x="237" y="778"/>
                    <a:pt x="237" y="778"/>
                    <a:pt x="237" y="778"/>
                  </a:cubicBezTo>
                  <a:cubicBezTo>
                    <a:pt x="221" y="773"/>
                    <a:pt x="212" y="759"/>
                    <a:pt x="212" y="738"/>
                  </a:cubicBezTo>
                  <a:cubicBezTo>
                    <a:pt x="211" y="571"/>
                    <a:pt x="211" y="571"/>
                    <a:pt x="211" y="571"/>
                  </a:cubicBezTo>
                  <a:cubicBezTo>
                    <a:pt x="216" y="571"/>
                    <a:pt x="216" y="571"/>
                    <a:pt x="216" y="571"/>
                  </a:cubicBezTo>
                  <a:cubicBezTo>
                    <a:pt x="226" y="571"/>
                    <a:pt x="237" y="571"/>
                    <a:pt x="247" y="570"/>
                  </a:cubicBezTo>
                  <a:close/>
                  <a:moveTo>
                    <a:pt x="370" y="325"/>
                  </a:moveTo>
                  <a:cubicBezTo>
                    <a:pt x="372" y="327"/>
                    <a:pt x="376" y="329"/>
                    <a:pt x="378" y="330"/>
                  </a:cubicBezTo>
                  <a:cubicBezTo>
                    <a:pt x="403" y="348"/>
                    <a:pt x="417" y="377"/>
                    <a:pt x="417" y="412"/>
                  </a:cubicBezTo>
                  <a:cubicBezTo>
                    <a:pt x="417" y="442"/>
                    <a:pt x="406" y="502"/>
                    <a:pt x="318" y="532"/>
                  </a:cubicBezTo>
                  <a:cubicBezTo>
                    <a:pt x="323" y="542"/>
                    <a:pt x="327" y="552"/>
                    <a:pt x="330" y="558"/>
                  </a:cubicBezTo>
                  <a:cubicBezTo>
                    <a:pt x="332" y="557"/>
                    <a:pt x="335" y="557"/>
                    <a:pt x="336" y="556"/>
                  </a:cubicBezTo>
                  <a:cubicBezTo>
                    <a:pt x="339" y="556"/>
                    <a:pt x="339" y="556"/>
                    <a:pt x="339" y="556"/>
                  </a:cubicBezTo>
                  <a:cubicBezTo>
                    <a:pt x="341" y="558"/>
                    <a:pt x="341" y="558"/>
                    <a:pt x="341" y="558"/>
                  </a:cubicBezTo>
                  <a:cubicBezTo>
                    <a:pt x="373" y="596"/>
                    <a:pt x="397" y="656"/>
                    <a:pt x="405" y="713"/>
                  </a:cubicBezTo>
                  <a:cubicBezTo>
                    <a:pt x="405" y="713"/>
                    <a:pt x="408" y="741"/>
                    <a:pt x="408" y="751"/>
                  </a:cubicBezTo>
                  <a:cubicBezTo>
                    <a:pt x="408" y="752"/>
                    <a:pt x="408" y="752"/>
                    <a:pt x="408" y="752"/>
                  </a:cubicBezTo>
                  <a:cubicBezTo>
                    <a:pt x="408" y="753"/>
                    <a:pt x="408" y="753"/>
                    <a:pt x="408" y="754"/>
                  </a:cubicBezTo>
                  <a:cubicBezTo>
                    <a:pt x="408" y="755"/>
                    <a:pt x="408" y="755"/>
                    <a:pt x="408" y="755"/>
                  </a:cubicBezTo>
                  <a:cubicBezTo>
                    <a:pt x="408" y="763"/>
                    <a:pt x="405" y="774"/>
                    <a:pt x="391" y="779"/>
                  </a:cubicBezTo>
                  <a:cubicBezTo>
                    <a:pt x="391" y="786"/>
                    <a:pt x="391" y="786"/>
                    <a:pt x="391" y="786"/>
                  </a:cubicBezTo>
                  <a:cubicBezTo>
                    <a:pt x="497" y="786"/>
                    <a:pt x="497" y="786"/>
                    <a:pt x="497" y="786"/>
                  </a:cubicBezTo>
                  <a:cubicBezTo>
                    <a:pt x="497" y="779"/>
                    <a:pt x="497" y="779"/>
                    <a:pt x="497" y="779"/>
                  </a:cubicBezTo>
                  <a:cubicBezTo>
                    <a:pt x="488" y="776"/>
                    <a:pt x="469" y="766"/>
                    <a:pt x="461" y="734"/>
                  </a:cubicBezTo>
                  <a:cubicBezTo>
                    <a:pt x="460" y="729"/>
                    <a:pt x="460" y="729"/>
                    <a:pt x="460" y="729"/>
                  </a:cubicBezTo>
                  <a:cubicBezTo>
                    <a:pt x="454" y="704"/>
                    <a:pt x="450" y="691"/>
                    <a:pt x="446" y="678"/>
                  </a:cubicBezTo>
                  <a:cubicBezTo>
                    <a:pt x="436" y="646"/>
                    <a:pt x="414" y="588"/>
                    <a:pt x="378" y="547"/>
                  </a:cubicBezTo>
                  <a:cubicBezTo>
                    <a:pt x="374" y="543"/>
                    <a:pt x="374" y="543"/>
                    <a:pt x="374" y="543"/>
                  </a:cubicBezTo>
                  <a:cubicBezTo>
                    <a:pt x="379" y="540"/>
                    <a:pt x="379" y="540"/>
                    <a:pt x="379" y="540"/>
                  </a:cubicBezTo>
                  <a:cubicBezTo>
                    <a:pt x="381" y="540"/>
                    <a:pt x="382" y="539"/>
                    <a:pt x="383" y="539"/>
                  </a:cubicBezTo>
                  <a:cubicBezTo>
                    <a:pt x="383" y="539"/>
                    <a:pt x="384" y="538"/>
                    <a:pt x="385" y="538"/>
                  </a:cubicBezTo>
                  <a:cubicBezTo>
                    <a:pt x="440" y="510"/>
                    <a:pt x="470" y="465"/>
                    <a:pt x="470" y="412"/>
                  </a:cubicBezTo>
                  <a:cubicBezTo>
                    <a:pt x="471" y="372"/>
                    <a:pt x="448" y="332"/>
                    <a:pt x="414" y="309"/>
                  </a:cubicBezTo>
                  <a:cubicBezTo>
                    <a:pt x="400" y="299"/>
                    <a:pt x="380" y="289"/>
                    <a:pt x="359" y="285"/>
                  </a:cubicBezTo>
                  <a:cubicBezTo>
                    <a:pt x="366" y="300"/>
                    <a:pt x="369" y="316"/>
                    <a:pt x="370" y="325"/>
                  </a:cubicBezTo>
                  <a:close/>
                  <a:moveTo>
                    <a:pt x="295" y="237"/>
                  </a:moveTo>
                  <a:cubicBezTo>
                    <a:pt x="328" y="259"/>
                    <a:pt x="351" y="300"/>
                    <a:pt x="351" y="339"/>
                  </a:cubicBezTo>
                  <a:cubicBezTo>
                    <a:pt x="351" y="393"/>
                    <a:pt x="321" y="438"/>
                    <a:pt x="266" y="466"/>
                  </a:cubicBezTo>
                  <a:cubicBezTo>
                    <a:pt x="265" y="466"/>
                    <a:pt x="264" y="467"/>
                    <a:pt x="263" y="467"/>
                  </a:cubicBezTo>
                  <a:cubicBezTo>
                    <a:pt x="262" y="467"/>
                    <a:pt x="261" y="468"/>
                    <a:pt x="260" y="468"/>
                  </a:cubicBezTo>
                  <a:cubicBezTo>
                    <a:pt x="255" y="471"/>
                    <a:pt x="255" y="471"/>
                    <a:pt x="255" y="471"/>
                  </a:cubicBezTo>
                  <a:cubicBezTo>
                    <a:pt x="259" y="475"/>
                    <a:pt x="259" y="475"/>
                    <a:pt x="259" y="475"/>
                  </a:cubicBezTo>
                  <a:cubicBezTo>
                    <a:pt x="294" y="516"/>
                    <a:pt x="317" y="574"/>
                    <a:pt x="327" y="605"/>
                  </a:cubicBezTo>
                  <a:cubicBezTo>
                    <a:pt x="331" y="619"/>
                    <a:pt x="334" y="632"/>
                    <a:pt x="340" y="657"/>
                  </a:cubicBezTo>
                  <a:cubicBezTo>
                    <a:pt x="341" y="661"/>
                    <a:pt x="341" y="661"/>
                    <a:pt x="341" y="661"/>
                  </a:cubicBezTo>
                  <a:cubicBezTo>
                    <a:pt x="349" y="694"/>
                    <a:pt x="368" y="704"/>
                    <a:pt x="378" y="707"/>
                  </a:cubicBezTo>
                  <a:cubicBezTo>
                    <a:pt x="378" y="714"/>
                    <a:pt x="378" y="714"/>
                    <a:pt x="378" y="714"/>
                  </a:cubicBezTo>
                  <a:cubicBezTo>
                    <a:pt x="271" y="714"/>
                    <a:pt x="271" y="714"/>
                    <a:pt x="271" y="714"/>
                  </a:cubicBezTo>
                  <a:cubicBezTo>
                    <a:pt x="271" y="706"/>
                    <a:pt x="271" y="706"/>
                    <a:pt x="271" y="706"/>
                  </a:cubicBezTo>
                  <a:cubicBezTo>
                    <a:pt x="286" y="702"/>
                    <a:pt x="288" y="691"/>
                    <a:pt x="289" y="683"/>
                  </a:cubicBezTo>
                  <a:cubicBezTo>
                    <a:pt x="289" y="682"/>
                    <a:pt x="289" y="682"/>
                    <a:pt x="289" y="682"/>
                  </a:cubicBezTo>
                  <a:cubicBezTo>
                    <a:pt x="289" y="681"/>
                    <a:pt x="289" y="681"/>
                    <a:pt x="289" y="680"/>
                  </a:cubicBezTo>
                  <a:cubicBezTo>
                    <a:pt x="289" y="678"/>
                    <a:pt x="289" y="678"/>
                    <a:pt x="289" y="678"/>
                  </a:cubicBezTo>
                  <a:cubicBezTo>
                    <a:pt x="289" y="669"/>
                    <a:pt x="286" y="641"/>
                    <a:pt x="286" y="641"/>
                  </a:cubicBezTo>
                  <a:cubicBezTo>
                    <a:pt x="278" y="583"/>
                    <a:pt x="253" y="524"/>
                    <a:pt x="221" y="486"/>
                  </a:cubicBezTo>
                  <a:cubicBezTo>
                    <a:pt x="220" y="484"/>
                    <a:pt x="220" y="484"/>
                    <a:pt x="220" y="484"/>
                  </a:cubicBezTo>
                  <a:cubicBezTo>
                    <a:pt x="217" y="484"/>
                    <a:pt x="217" y="484"/>
                    <a:pt x="217" y="484"/>
                  </a:cubicBezTo>
                  <a:cubicBezTo>
                    <a:pt x="181" y="494"/>
                    <a:pt x="139" y="499"/>
                    <a:pt x="96" y="499"/>
                  </a:cubicBezTo>
                  <a:cubicBezTo>
                    <a:pt x="92" y="499"/>
                    <a:pt x="92" y="499"/>
                    <a:pt x="92" y="499"/>
                  </a:cubicBezTo>
                  <a:cubicBezTo>
                    <a:pt x="92" y="666"/>
                    <a:pt x="92" y="666"/>
                    <a:pt x="92" y="666"/>
                  </a:cubicBezTo>
                  <a:cubicBezTo>
                    <a:pt x="92" y="687"/>
                    <a:pt x="101" y="701"/>
                    <a:pt x="118" y="706"/>
                  </a:cubicBezTo>
                  <a:cubicBezTo>
                    <a:pt x="118" y="714"/>
                    <a:pt x="118" y="714"/>
                    <a:pt x="118" y="714"/>
                  </a:cubicBezTo>
                  <a:cubicBezTo>
                    <a:pt x="15" y="714"/>
                    <a:pt x="15" y="714"/>
                    <a:pt x="15" y="714"/>
                  </a:cubicBezTo>
                  <a:cubicBezTo>
                    <a:pt x="15" y="706"/>
                    <a:pt x="15" y="706"/>
                    <a:pt x="15" y="706"/>
                  </a:cubicBezTo>
                  <a:cubicBezTo>
                    <a:pt x="31" y="701"/>
                    <a:pt x="39" y="688"/>
                    <a:pt x="40" y="666"/>
                  </a:cubicBezTo>
                  <a:cubicBezTo>
                    <a:pt x="40" y="666"/>
                    <a:pt x="40" y="666"/>
                    <a:pt x="40" y="666"/>
                  </a:cubicBezTo>
                  <a:cubicBezTo>
                    <a:pt x="40" y="662"/>
                    <a:pt x="40" y="262"/>
                    <a:pt x="40" y="257"/>
                  </a:cubicBezTo>
                  <a:cubicBezTo>
                    <a:pt x="40" y="234"/>
                    <a:pt x="32" y="221"/>
                    <a:pt x="14" y="215"/>
                  </a:cubicBezTo>
                  <a:cubicBezTo>
                    <a:pt x="14" y="208"/>
                    <a:pt x="14" y="208"/>
                    <a:pt x="14" y="208"/>
                  </a:cubicBezTo>
                  <a:cubicBezTo>
                    <a:pt x="185" y="208"/>
                    <a:pt x="185" y="208"/>
                    <a:pt x="185" y="208"/>
                  </a:cubicBezTo>
                  <a:cubicBezTo>
                    <a:pt x="236" y="208"/>
                    <a:pt x="268" y="219"/>
                    <a:pt x="295" y="237"/>
                  </a:cubicBezTo>
                  <a:close/>
                  <a:moveTo>
                    <a:pt x="298" y="340"/>
                  </a:moveTo>
                  <a:cubicBezTo>
                    <a:pt x="298" y="305"/>
                    <a:pt x="284" y="276"/>
                    <a:pt x="259" y="258"/>
                  </a:cubicBezTo>
                  <a:cubicBezTo>
                    <a:pt x="239" y="245"/>
                    <a:pt x="215" y="238"/>
                    <a:pt x="183" y="237"/>
                  </a:cubicBezTo>
                  <a:cubicBezTo>
                    <a:pt x="92" y="237"/>
                    <a:pt x="92" y="237"/>
                    <a:pt x="92" y="237"/>
                  </a:cubicBezTo>
                  <a:cubicBezTo>
                    <a:pt x="92" y="474"/>
                    <a:pt x="92" y="474"/>
                    <a:pt x="92" y="474"/>
                  </a:cubicBezTo>
                  <a:cubicBezTo>
                    <a:pt x="97" y="474"/>
                    <a:pt x="97" y="474"/>
                    <a:pt x="97" y="474"/>
                  </a:cubicBezTo>
                  <a:cubicBezTo>
                    <a:pt x="278" y="471"/>
                    <a:pt x="298" y="379"/>
                    <a:pt x="298" y="340"/>
                  </a:cubicBezTo>
                  <a:close/>
                  <a:moveTo>
                    <a:pt x="109" y="49"/>
                  </a:moveTo>
                  <a:cubicBezTo>
                    <a:pt x="109" y="20"/>
                    <a:pt x="129" y="0"/>
                    <a:pt x="157" y="0"/>
                  </a:cubicBezTo>
                  <a:cubicBezTo>
                    <a:pt x="185" y="0"/>
                    <a:pt x="205" y="20"/>
                    <a:pt x="205" y="49"/>
                  </a:cubicBezTo>
                  <a:cubicBezTo>
                    <a:pt x="205" y="77"/>
                    <a:pt x="185" y="97"/>
                    <a:pt x="157" y="97"/>
                  </a:cubicBezTo>
                  <a:cubicBezTo>
                    <a:pt x="129" y="97"/>
                    <a:pt x="109" y="77"/>
                    <a:pt x="109" y="49"/>
                  </a:cubicBezTo>
                  <a:close/>
                  <a:moveTo>
                    <a:pt x="129" y="49"/>
                  </a:moveTo>
                  <a:cubicBezTo>
                    <a:pt x="129" y="69"/>
                    <a:pt x="140" y="81"/>
                    <a:pt x="157" y="81"/>
                  </a:cubicBezTo>
                  <a:cubicBezTo>
                    <a:pt x="175" y="81"/>
                    <a:pt x="185" y="69"/>
                    <a:pt x="185" y="49"/>
                  </a:cubicBezTo>
                  <a:cubicBezTo>
                    <a:pt x="185" y="28"/>
                    <a:pt x="175" y="16"/>
                    <a:pt x="157" y="16"/>
                  </a:cubicBezTo>
                  <a:cubicBezTo>
                    <a:pt x="140" y="16"/>
                    <a:pt x="129" y="28"/>
                    <a:pt x="129" y="49"/>
                  </a:cubicBezTo>
                  <a:close/>
                  <a:moveTo>
                    <a:pt x="310" y="80"/>
                  </a:moveTo>
                  <a:cubicBezTo>
                    <a:pt x="267" y="80"/>
                    <a:pt x="267" y="80"/>
                    <a:pt x="267" y="80"/>
                  </a:cubicBezTo>
                  <a:cubicBezTo>
                    <a:pt x="267" y="1"/>
                    <a:pt x="267" y="1"/>
                    <a:pt x="267" y="1"/>
                  </a:cubicBezTo>
                  <a:cubicBezTo>
                    <a:pt x="247" y="1"/>
                    <a:pt x="247" y="1"/>
                    <a:pt x="247" y="1"/>
                  </a:cubicBezTo>
                  <a:cubicBezTo>
                    <a:pt x="247" y="96"/>
                    <a:pt x="247" y="96"/>
                    <a:pt x="247" y="96"/>
                  </a:cubicBezTo>
                  <a:cubicBezTo>
                    <a:pt x="310" y="96"/>
                    <a:pt x="310" y="96"/>
                    <a:pt x="310" y="96"/>
                  </a:cubicBezTo>
                  <a:lnTo>
                    <a:pt x="310" y="80"/>
                  </a:lnTo>
                  <a:close/>
                  <a:moveTo>
                    <a:pt x="411" y="80"/>
                  </a:moveTo>
                  <a:cubicBezTo>
                    <a:pt x="367" y="80"/>
                    <a:pt x="367" y="80"/>
                    <a:pt x="367" y="80"/>
                  </a:cubicBezTo>
                  <a:cubicBezTo>
                    <a:pt x="367" y="1"/>
                    <a:pt x="367" y="1"/>
                    <a:pt x="367" y="1"/>
                  </a:cubicBezTo>
                  <a:cubicBezTo>
                    <a:pt x="348" y="1"/>
                    <a:pt x="348" y="1"/>
                    <a:pt x="348" y="1"/>
                  </a:cubicBezTo>
                  <a:cubicBezTo>
                    <a:pt x="348" y="96"/>
                    <a:pt x="348" y="96"/>
                    <a:pt x="348" y="96"/>
                  </a:cubicBezTo>
                  <a:cubicBezTo>
                    <a:pt x="411" y="96"/>
                    <a:pt x="411" y="96"/>
                    <a:pt x="411" y="96"/>
                  </a:cubicBezTo>
                  <a:lnTo>
                    <a:pt x="411" y="80"/>
                  </a:lnTo>
                  <a:close/>
                  <a:moveTo>
                    <a:pt x="23" y="96"/>
                  </a:moveTo>
                  <a:cubicBezTo>
                    <a:pt x="4" y="96"/>
                    <a:pt x="4" y="96"/>
                    <a:pt x="4" y="96"/>
                  </a:cubicBezTo>
                  <a:cubicBezTo>
                    <a:pt x="4" y="1"/>
                    <a:pt x="4" y="1"/>
                    <a:pt x="4" y="1"/>
                  </a:cubicBezTo>
                  <a:cubicBezTo>
                    <a:pt x="44" y="1"/>
                    <a:pt x="44" y="1"/>
                    <a:pt x="44" y="1"/>
                  </a:cubicBezTo>
                  <a:cubicBezTo>
                    <a:pt x="62" y="1"/>
                    <a:pt x="74" y="12"/>
                    <a:pt x="74" y="27"/>
                  </a:cubicBezTo>
                  <a:cubicBezTo>
                    <a:pt x="74" y="39"/>
                    <a:pt x="65" y="46"/>
                    <a:pt x="58" y="49"/>
                  </a:cubicBezTo>
                  <a:cubicBezTo>
                    <a:pt x="57" y="49"/>
                    <a:pt x="57" y="49"/>
                    <a:pt x="57" y="49"/>
                  </a:cubicBezTo>
                  <a:cubicBezTo>
                    <a:pt x="58" y="50"/>
                    <a:pt x="58" y="50"/>
                    <a:pt x="58" y="50"/>
                  </a:cubicBezTo>
                  <a:cubicBezTo>
                    <a:pt x="62" y="51"/>
                    <a:pt x="65" y="55"/>
                    <a:pt x="67" y="62"/>
                  </a:cubicBezTo>
                  <a:cubicBezTo>
                    <a:pt x="73" y="85"/>
                    <a:pt x="73" y="85"/>
                    <a:pt x="73" y="85"/>
                  </a:cubicBezTo>
                  <a:cubicBezTo>
                    <a:pt x="74" y="89"/>
                    <a:pt x="76" y="92"/>
                    <a:pt x="77" y="94"/>
                  </a:cubicBezTo>
                  <a:cubicBezTo>
                    <a:pt x="78" y="96"/>
                    <a:pt x="78" y="96"/>
                    <a:pt x="78" y="96"/>
                  </a:cubicBezTo>
                  <a:cubicBezTo>
                    <a:pt x="59" y="96"/>
                    <a:pt x="59" y="96"/>
                    <a:pt x="59" y="96"/>
                  </a:cubicBezTo>
                  <a:cubicBezTo>
                    <a:pt x="59" y="96"/>
                    <a:pt x="59" y="96"/>
                    <a:pt x="59" y="96"/>
                  </a:cubicBezTo>
                  <a:cubicBezTo>
                    <a:pt x="57" y="94"/>
                    <a:pt x="55" y="90"/>
                    <a:pt x="54" y="87"/>
                  </a:cubicBezTo>
                  <a:cubicBezTo>
                    <a:pt x="48" y="65"/>
                    <a:pt x="48" y="65"/>
                    <a:pt x="48" y="65"/>
                  </a:cubicBezTo>
                  <a:cubicBezTo>
                    <a:pt x="46" y="59"/>
                    <a:pt x="44" y="56"/>
                    <a:pt x="36" y="56"/>
                  </a:cubicBezTo>
                  <a:cubicBezTo>
                    <a:pt x="23" y="56"/>
                    <a:pt x="23" y="56"/>
                    <a:pt x="23" y="56"/>
                  </a:cubicBezTo>
                  <a:lnTo>
                    <a:pt x="23" y="96"/>
                  </a:lnTo>
                  <a:close/>
                  <a:moveTo>
                    <a:pt x="23" y="40"/>
                  </a:moveTo>
                  <a:cubicBezTo>
                    <a:pt x="41" y="40"/>
                    <a:pt x="41" y="40"/>
                    <a:pt x="41" y="40"/>
                  </a:cubicBezTo>
                  <a:cubicBezTo>
                    <a:pt x="50" y="40"/>
                    <a:pt x="54" y="36"/>
                    <a:pt x="54" y="29"/>
                  </a:cubicBezTo>
                  <a:cubicBezTo>
                    <a:pt x="54" y="21"/>
                    <a:pt x="50" y="17"/>
                    <a:pt x="41" y="17"/>
                  </a:cubicBezTo>
                  <a:cubicBezTo>
                    <a:pt x="23" y="17"/>
                    <a:pt x="23" y="17"/>
                    <a:pt x="23" y="17"/>
                  </a:cubicBezTo>
                  <a:lnTo>
                    <a:pt x="23" y="40"/>
                  </a:lnTo>
                  <a:close/>
                  <a:moveTo>
                    <a:pt x="477" y="81"/>
                  </a:moveTo>
                  <a:cubicBezTo>
                    <a:pt x="467" y="82"/>
                    <a:pt x="457" y="77"/>
                    <a:pt x="449" y="66"/>
                  </a:cubicBezTo>
                  <a:cubicBezTo>
                    <a:pt x="448" y="66"/>
                    <a:pt x="448" y="66"/>
                    <a:pt x="448" y="66"/>
                  </a:cubicBezTo>
                  <a:cubicBezTo>
                    <a:pt x="443" y="85"/>
                    <a:pt x="443" y="85"/>
                    <a:pt x="443" y="85"/>
                  </a:cubicBezTo>
                  <a:cubicBezTo>
                    <a:pt x="443" y="85"/>
                    <a:pt x="443" y="85"/>
                    <a:pt x="443" y="85"/>
                  </a:cubicBezTo>
                  <a:cubicBezTo>
                    <a:pt x="449" y="93"/>
                    <a:pt x="462" y="97"/>
                    <a:pt x="475" y="97"/>
                  </a:cubicBezTo>
                  <a:cubicBezTo>
                    <a:pt x="495" y="97"/>
                    <a:pt x="509" y="85"/>
                    <a:pt x="509" y="68"/>
                  </a:cubicBezTo>
                  <a:cubicBezTo>
                    <a:pt x="509" y="58"/>
                    <a:pt x="506" y="47"/>
                    <a:pt x="484" y="40"/>
                  </a:cubicBezTo>
                  <a:cubicBezTo>
                    <a:pt x="467" y="35"/>
                    <a:pt x="464" y="31"/>
                    <a:pt x="464" y="25"/>
                  </a:cubicBezTo>
                  <a:cubicBezTo>
                    <a:pt x="464" y="18"/>
                    <a:pt x="470" y="15"/>
                    <a:pt x="477" y="15"/>
                  </a:cubicBezTo>
                  <a:cubicBezTo>
                    <a:pt x="484" y="15"/>
                    <a:pt x="491" y="18"/>
                    <a:pt x="498" y="24"/>
                  </a:cubicBezTo>
                  <a:cubicBezTo>
                    <a:pt x="499" y="24"/>
                    <a:pt x="499" y="24"/>
                    <a:pt x="499" y="24"/>
                  </a:cubicBezTo>
                  <a:cubicBezTo>
                    <a:pt x="504" y="8"/>
                    <a:pt x="504" y="8"/>
                    <a:pt x="504" y="8"/>
                  </a:cubicBezTo>
                  <a:cubicBezTo>
                    <a:pt x="504" y="7"/>
                    <a:pt x="504" y="7"/>
                    <a:pt x="504" y="7"/>
                  </a:cubicBezTo>
                  <a:cubicBezTo>
                    <a:pt x="496" y="2"/>
                    <a:pt x="487" y="0"/>
                    <a:pt x="477" y="0"/>
                  </a:cubicBezTo>
                  <a:cubicBezTo>
                    <a:pt x="457" y="0"/>
                    <a:pt x="445" y="10"/>
                    <a:pt x="445" y="26"/>
                  </a:cubicBezTo>
                  <a:cubicBezTo>
                    <a:pt x="445" y="39"/>
                    <a:pt x="454" y="48"/>
                    <a:pt x="472" y="54"/>
                  </a:cubicBezTo>
                  <a:cubicBezTo>
                    <a:pt x="477" y="55"/>
                    <a:pt x="481" y="57"/>
                    <a:pt x="484" y="59"/>
                  </a:cubicBezTo>
                  <a:cubicBezTo>
                    <a:pt x="487" y="61"/>
                    <a:pt x="489" y="65"/>
                    <a:pt x="489" y="69"/>
                  </a:cubicBezTo>
                  <a:cubicBezTo>
                    <a:pt x="489" y="76"/>
                    <a:pt x="484" y="81"/>
                    <a:pt x="477"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grpSp>
      <p:sp>
        <p:nvSpPr>
          <p:cNvPr id="35" name="Freeform: Shape 34">
            <a:extLst>
              <a:ext uri="{FF2B5EF4-FFF2-40B4-BE49-F238E27FC236}">
                <a16:creationId xmlns:a16="http://schemas.microsoft.com/office/drawing/2014/main" id="{D83B4B88-2C19-42D0-ADB8-A504A931C047}"/>
              </a:ext>
            </a:extLst>
          </p:cNvPr>
          <p:cNvSpPr/>
          <p:nvPr userDrawn="1"/>
        </p:nvSpPr>
        <p:spPr>
          <a:xfrm>
            <a:off x="324506" y="4694634"/>
            <a:ext cx="46372" cy="290116"/>
          </a:xfrm>
          <a:custGeom>
            <a:avLst/>
            <a:gdLst>
              <a:gd name="connsiteX0" fmla="*/ 0 w 0"/>
              <a:gd name="connsiteY0" fmla="*/ 0 h 146050"/>
              <a:gd name="connsiteX1" fmla="*/ 0 w 0"/>
              <a:gd name="connsiteY1" fmla="*/ 146050 h 146050"/>
            </a:gdLst>
            <a:ahLst/>
            <a:cxnLst>
              <a:cxn ang="0">
                <a:pos x="connsiteX0" y="connsiteY0"/>
              </a:cxn>
              <a:cxn ang="0">
                <a:pos x="connsiteX1" y="connsiteY1"/>
              </a:cxn>
            </a:cxnLst>
            <a:rect l="l" t="t" r="r" b="b"/>
            <a:pathLst>
              <a:path h="146050">
                <a:moveTo>
                  <a:pt x="0" y="0"/>
                </a:moveTo>
                <a:lnTo>
                  <a:pt x="0" y="146050"/>
                </a:lnTo>
              </a:path>
            </a:pathLst>
          </a:cu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latin typeface="RR Pioneer Light Condensed" panose="020B0306050201060103" pitchFamily="34" charset="0"/>
            </a:endParaRPr>
          </a:p>
        </p:txBody>
      </p:sp>
      <p:sp>
        <p:nvSpPr>
          <p:cNvPr id="36" name="Title 1">
            <a:extLst>
              <a:ext uri="{FF2B5EF4-FFF2-40B4-BE49-F238E27FC236}">
                <a16:creationId xmlns:a16="http://schemas.microsoft.com/office/drawing/2014/main" id="{AAC2CB17-B9BF-47BC-B103-D208C8407E2E}"/>
              </a:ext>
            </a:extLst>
          </p:cNvPr>
          <p:cNvSpPr txBox="1">
            <a:spLocks/>
          </p:cNvSpPr>
          <p:nvPr userDrawn="1"/>
        </p:nvSpPr>
        <p:spPr>
          <a:xfrm>
            <a:off x="369315" y="4694634"/>
            <a:ext cx="2028134" cy="315456"/>
          </a:xfrm>
          <a:prstGeom prst="rect">
            <a:avLst/>
          </a:prstGeom>
        </p:spPr>
        <p:txBody>
          <a:bodyPr lIns="0" tIns="0" rIns="0" bIns="0" anchor="t"/>
          <a:lstStyle>
            <a:lvl1pPr algn="l" defTabSz="685800" rtl="0" eaLnBrk="1" latinLnBrk="0" hangingPunct="1">
              <a:lnSpc>
                <a:spcPct val="90000"/>
              </a:lnSpc>
              <a:spcBef>
                <a:spcPct val="0"/>
              </a:spcBef>
              <a:buNone/>
              <a:defRPr sz="1500" kern="1200">
                <a:solidFill>
                  <a:schemeClr val="tx2"/>
                </a:solidFill>
                <a:latin typeface="Arial" panose="020B0604020202020204" pitchFamily="34" charset="0"/>
                <a:ea typeface="+mj-ea"/>
                <a:cs typeface="Arial" panose="020B0604020202020204" pitchFamily="34" charset="0"/>
              </a:defRPr>
            </a:lvl1pPr>
          </a:lstStyle>
          <a:p>
            <a:pPr algn="l"/>
            <a:r>
              <a:rPr lang="en-GB" sz="750">
                <a:solidFill>
                  <a:schemeClr val="bg2"/>
                </a:solidFill>
                <a:latin typeface="RR Pioneer Light Condensed" panose="020B0306050201060103" pitchFamily="34" charset="0"/>
              </a:rPr>
              <a:t>Private | © 2019 Rolls-Royce </a:t>
            </a:r>
          </a:p>
          <a:p>
            <a:pPr algn="l"/>
            <a:r>
              <a:rPr lang="en-GB" sz="750">
                <a:solidFill>
                  <a:schemeClr val="bg2"/>
                </a:solidFill>
                <a:latin typeface="RR Pioneer Light Condensed" panose="020B0306050201060103" pitchFamily="34" charset="0"/>
              </a:rPr>
              <a:t>Rolls-Royce content only</a:t>
            </a:r>
            <a:br>
              <a:rPr lang="en-GB" sz="750">
                <a:solidFill>
                  <a:schemeClr val="bg2"/>
                </a:solidFill>
                <a:latin typeface="RR Pioneer Light Condensed" panose="020B0306050201060103" pitchFamily="34" charset="0"/>
              </a:rPr>
            </a:br>
            <a:r>
              <a:rPr lang="en-GB" sz="750">
                <a:solidFill>
                  <a:schemeClr val="bg2"/>
                </a:solidFill>
                <a:latin typeface="RR Pioneer Light Condensed" panose="020B0306050201060103" pitchFamily="34" charset="0"/>
              </a:rPr>
              <a:t>Not</a:t>
            </a:r>
            <a:r>
              <a:rPr lang="en-GB" sz="750" baseline="0">
                <a:solidFill>
                  <a:schemeClr val="bg2"/>
                </a:solidFill>
                <a:latin typeface="RR Pioneer Light Condensed" panose="020B0306050201060103" pitchFamily="34" charset="0"/>
              </a:rPr>
              <a:t> subject to </a:t>
            </a:r>
            <a:r>
              <a:rPr lang="en-GB" sz="750">
                <a:solidFill>
                  <a:schemeClr val="bg2"/>
                </a:solidFill>
                <a:latin typeface="RR Pioneer Light Condensed" panose="020B0306050201060103" pitchFamily="34" charset="0"/>
              </a:rPr>
              <a:t>Export Control</a:t>
            </a:r>
          </a:p>
        </p:txBody>
      </p:sp>
      <p:sp>
        <p:nvSpPr>
          <p:cNvPr id="37" name="TextBox 36">
            <a:extLst>
              <a:ext uri="{FF2B5EF4-FFF2-40B4-BE49-F238E27FC236}">
                <a16:creationId xmlns:a16="http://schemas.microsoft.com/office/drawing/2014/main" id="{AFA10A0C-9A49-4DF3-88CE-4E86FBCBEDB2}"/>
              </a:ext>
            </a:extLst>
          </p:cNvPr>
          <p:cNvSpPr txBox="1"/>
          <p:nvPr userDrawn="1"/>
        </p:nvSpPr>
        <p:spPr>
          <a:xfrm>
            <a:off x="172291" y="4787051"/>
            <a:ext cx="133050" cy="115416"/>
          </a:xfrm>
          <a:prstGeom prst="rect">
            <a:avLst/>
          </a:prstGeom>
          <a:noFill/>
        </p:spPr>
        <p:txBody>
          <a:bodyPr wrap="none" lIns="0" tIns="0" rIns="0" bIns="0" rtlCol="0" anchor="ctr">
            <a:spAutoFit/>
          </a:bodyPr>
          <a:lstStyle/>
          <a:p>
            <a:pPr algn="r"/>
            <a:fld id="{938EE30A-55E7-4C21-9C34-9D7D1CFB8C0F}" type="slidenum">
              <a:rPr lang="en-GB" sz="750" b="1" smtClean="0">
                <a:solidFill>
                  <a:schemeClr val="bg2"/>
                </a:solidFill>
              </a:rPr>
              <a:t>‹#›</a:t>
            </a:fld>
            <a:endParaRPr lang="en-GB" sz="750" b="1">
              <a:solidFill>
                <a:schemeClr val="bg2"/>
              </a:solidFill>
            </a:endParaRPr>
          </a:p>
        </p:txBody>
      </p:sp>
      <p:sp>
        <p:nvSpPr>
          <p:cNvPr id="3" name="hcSlideMaster22.RR Agenda TableHeader" descr=" ">
            <a:extLst>
              <a:ext uri="{FF2B5EF4-FFF2-40B4-BE49-F238E27FC236}">
                <a16:creationId xmlns:a16="http://schemas.microsoft.com/office/drawing/2014/main" id="{B772AE5F-7217-E79F-B7F2-BBFE800845B9}"/>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RR Agenda TableFooter" descr=" ">
            <a:extLst>
              <a:ext uri="{FF2B5EF4-FFF2-40B4-BE49-F238E27FC236}">
                <a16:creationId xmlns:a16="http://schemas.microsoft.com/office/drawing/2014/main" id="{0A383099-B16D-2398-40E5-D2B4773378E1}"/>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358816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RR Contents">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CE10517C-903C-4BEA-86E3-0873BE6FC83C}"/>
              </a:ext>
            </a:extLst>
          </p:cNvPr>
          <p:cNvSpPr/>
          <p:nvPr userDrawn="1"/>
        </p:nvSpPr>
        <p:spPr>
          <a:xfrm>
            <a:off x="2" y="0"/>
            <a:ext cx="2268538" cy="5143500"/>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80" name="Text Placeholder 58">
            <a:extLst>
              <a:ext uri="{FF2B5EF4-FFF2-40B4-BE49-F238E27FC236}">
                <a16:creationId xmlns:a16="http://schemas.microsoft.com/office/drawing/2014/main" id="{D5CDEF4B-B4BD-47D7-BD9C-1A7616D788A4}"/>
              </a:ext>
            </a:extLst>
          </p:cNvPr>
          <p:cNvSpPr>
            <a:spLocks noGrp="1"/>
          </p:cNvSpPr>
          <p:nvPr>
            <p:ph type="body" sz="quarter" idx="28" hasCustomPrompt="1"/>
          </p:nvPr>
        </p:nvSpPr>
        <p:spPr>
          <a:xfrm>
            <a:off x="3059114" y="3647743"/>
            <a:ext cx="1897977" cy="209550"/>
          </a:xfrm>
        </p:spPr>
        <p:txBody>
          <a:bodyPr/>
          <a:lstStyle>
            <a:lvl1pPr>
              <a:defRPr>
                <a:solidFill>
                  <a:srgbClr val="666666"/>
                </a:solidFill>
                <a:latin typeface="+mj-lt"/>
              </a:defRPr>
            </a:lvl1pPr>
            <a:lvl2pPr marL="0" indent="0">
              <a:buNone/>
              <a:defRPr/>
            </a:lvl2pPr>
          </a:lstStyle>
          <a:p>
            <a:pPr lvl="0"/>
            <a:r>
              <a:rPr lang="en-US"/>
              <a:t>Subject title</a:t>
            </a:r>
          </a:p>
        </p:txBody>
      </p:sp>
      <p:sp>
        <p:nvSpPr>
          <p:cNvPr id="2" name="Title 1">
            <a:extLst>
              <a:ext uri="{FF2B5EF4-FFF2-40B4-BE49-F238E27FC236}">
                <a16:creationId xmlns:a16="http://schemas.microsoft.com/office/drawing/2014/main" id="{56E7F022-71E9-4B26-8565-BC60CB2CDB06}"/>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en-GB"/>
          </a:p>
        </p:txBody>
      </p:sp>
      <p:sp>
        <p:nvSpPr>
          <p:cNvPr id="76" name="Text Placeholder 4">
            <a:extLst>
              <a:ext uri="{FF2B5EF4-FFF2-40B4-BE49-F238E27FC236}">
                <a16:creationId xmlns:a16="http://schemas.microsoft.com/office/drawing/2014/main" id="{468ADFC1-3AA9-419C-9FC9-063E7B6D6228}"/>
              </a:ext>
            </a:extLst>
          </p:cNvPr>
          <p:cNvSpPr>
            <a:spLocks noGrp="1"/>
          </p:cNvSpPr>
          <p:nvPr>
            <p:ph type="body" sz="quarter" idx="24" hasCustomPrompt="1"/>
          </p:nvPr>
        </p:nvSpPr>
        <p:spPr>
          <a:xfrm>
            <a:off x="2262897" y="943129"/>
            <a:ext cx="694615" cy="638174"/>
          </a:xfrm>
        </p:spPr>
        <p:txBody>
          <a:bodyPr>
            <a:normAutofit/>
          </a:bodyPr>
          <a:lstStyle>
            <a:lvl1pPr algn="r">
              <a:defRPr sz="3200" kern="3200" spc="300" baseline="0">
                <a:solidFill>
                  <a:srgbClr val="007588"/>
                </a:solidFill>
                <a:latin typeface="RR Pioneer Light Condensed" panose="020B0604020202020204" charset="0"/>
              </a:defRPr>
            </a:lvl1pPr>
          </a:lstStyle>
          <a:p>
            <a:pPr lvl="0"/>
            <a:r>
              <a:rPr lang="en-GB"/>
              <a:t>##</a:t>
            </a:r>
          </a:p>
        </p:txBody>
      </p:sp>
      <p:sp>
        <p:nvSpPr>
          <p:cNvPr id="77" name="Text Placeholder 58">
            <a:extLst>
              <a:ext uri="{FF2B5EF4-FFF2-40B4-BE49-F238E27FC236}">
                <a16:creationId xmlns:a16="http://schemas.microsoft.com/office/drawing/2014/main" id="{C0A71C31-B8CF-4635-B29C-44F6623A6F89}"/>
              </a:ext>
            </a:extLst>
          </p:cNvPr>
          <p:cNvSpPr>
            <a:spLocks noGrp="1"/>
          </p:cNvSpPr>
          <p:nvPr>
            <p:ph type="body" sz="quarter" idx="25" hasCustomPrompt="1"/>
          </p:nvPr>
        </p:nvSpPr>
        <p:spPr>
          <a:xfrm>
            <a:off x="3059114" y="989413"/>
            <a:ext cx="1897977" cy="209550"/>
          </a:xfrm>
        </p:spPr>
        <p:txBody>
          <a:bodyPr/>
          <a:lstStyle>
            <a:lvl1pPr>
              <a:defRPr>
                <a:solidFill>
                  <a:srgbClr val="666666"/>
                </a:solidFill>
                <a:latin typeface="+mj-lt"/>
              </a:defRPr>
            </a:lvl1pPr>
            <a:lvl2pPr marL="0" indent="0">
              <a:buNone/>
              <a:defRPr/>
            </a:lvl2pPr>
          </a:lstStyle>
          <a:p>
            <a:pPr lvl="0"/>
            <a:r>
              <a:rPr lang="en-US"/>
              <a:t>Subject title</a:t>
            </a:r>
          </a:p>
        </p:txBody>
      </p:sp>
      <p:sp>
        <p:nvSpPr>
          <p:cNvPr id="79" name="Text Placeholder 4">
            <a:extLst>
              <a:ext uri="{FF2B5EF4-FFF2-40B4-BE49-F238E27FC236}">
                <a16:creationId xmlns:a16="http://schemas.microsoft.com/office/drawing/2014/main" id="{2434CEA6-FDAD-4DB5-977B-9AE669920A03}"/>
              </a:ext>
            </a:extLst>
          </p:cNvPr>
          <p:cNvSpPr>
            <a:spLocks noGrp="1"/>
          </p:cNvSpPr>
          <p:nvPr>
            <p:ph type="body" sz="quarter" idx="27" hasCustomPrompt="1"/>
          </p:nvPr>
        </p:nvSpPr>
        <p:spPr>
          <a:xfrm>
            <a:off x="2262897" y="3601459"/>
            <a:ext cx="694615" cy="638174"/>
          </a:xfrm>
        </p:spPr>
        <p:txBody>
          <a:bodyPr>
            <a:normAutofit/>
          </a:bodyPr>
          <a:lstStyle>
            <a:lvl1pPr algn="r">
              <a:defRPr sz="3200">
                <a:solidFill>
                  <a:schemeClr val="accent3"/>
                </a:solidFill>
                <a:latin typeface="RR Pioneer Light Condensed" panose="020B0604020202020204" charset="0"/>
              </a:defRPr>
            </a:lvl1pPr>
          </a:lstStyle>
          <a:p>
            <a:pPr lvl="0"/>
            <a:r>
              <a:rPr lang="en-GB"/>
              <a:t>##</a:t>
            </a:r>
          </a:p>
        </p:txBody>
      </p:sp>
      <p:sp>
        <p:nvSpPr>
          <p:cNvPr id="83" name="Text Placeholder 4">
            <a:extLst>
              <a:ext uri="{FF2B5EF4-FFF2-40B4-BE49-F238E27FC236}">
                <a16:creationId xmlns:a16="http://schemas.microsoft.com/office/drawing/2014/main" id="{946DA7FC-940C-438B-ADC4-E6CFAC19D5B6}"/>
              </a:ext>
            </a:extLst>
          </p:cNvPr>
          <p:cNvSpPr>
            <a:spLocks noGrp="1"/>
          </p:cNvSpPr>
          <p:nvPr>
            <p:ph type="body" sz="quarter" idx="30" hasCustomPrompt="1"/>
          </p:nvPr>
        </p:nvSpPr>
        <p:spPr>
          <a:xfrm>
            <a:off x="2262897" y="1830327"/>
            <a:ext cx="694615" cy="638174"/>
          </a:xfrm>
        </p:spPr>
        <p:txBody>
          <a:bodyPr>
            <a:normAutofit/>
          </a:bodyPr>
          <a:lstStyle>
            <a:lvl1pPr algn="r">
              <a:defRPr sz="3200">
                <a:solidFill>
                  <a:schemeClr val="accent1"/>
                </a:solidFill>
                <a:latin typeface="RR Pioneer Light Condensed" panose="020B0604020202020204" charset="0"/>
              </a:defRPr>
            </a:lvl1pPr>
          </a:lstStyle>
          <a:p>
            <a:pPr lvl="0"/>
            <a:r>
              <a:rPr lang="en-GB"/>
              <a:t>##</a:t>
            </a:r>
          </a:p>
        </p:txBody>
      </p:sp>
      <p:sp>
        <p:nvSpPr>
          <p:cNvPr id="86" name="Text Placeholder 4">
            <a:extLst>
              <a:ext uri="{FF2B5EF4-FFF2-40B4-BE49-F238E27FC236}">
                <a16:creationId xmlns:a16="http://schemas.microsoft.com/office/drawing/2014/main" id="{216AAE63-7156-48D3-86BB-EBA0A6909F28}"/>
              </a:ext>
            </a:extLst>
          </p:cNvPr>
          <p:cNvSpPr>
            <a:spLocks noGrp="1"/>
          </p:cNvSpPr>
          <p:nvPr>
            <p:ph type="body" sz="quarter" idx="33" hasCustomPrompt="1"/>
          </p:nvPr>
        </p:nvSpPr>
        <p:spPr>
          <a:xfrm>
            <a:off x="2262897" y="2717128"/>
            <a:ext cx="694615" cy="638174"/>
          </a:xfrm>
        </p:spPr>
        <p:txBody>
          <a:bodyPr>
            <a:normAutofit/>
          </a:bodyPr>
          <a:lstStyle>
            <a:lvl1pPr algn="r">
              <a:defRPr sz="3200">
                <a:solidFill>
                  <a:schemeClr val="accent4"/>
                </a:solidFill>
                <a:latin typeface="RR Pioneer Light Condensed" panose="020B0604020202020204" charset="0"/>
              </a:defRPr>
            </a:lvl1pPr>
          </a:lstStyle>
          <a:p>
            <a:pPr lvl="0"/>
            <a:r>
              <a:rPr lang="en-GB"/>
              <a:t>##</a:t>
            </a:r>
          </a:p>
        </p:txBody>
      </p:sp>
      <p:sp>
        <p:nvSpPr>
          <p:cNvPr id="87" name="Text Placeholder 58">
            <a:extLst>
              <a:ext uri="{FF2B5EF4-FFF2-40B4-BE49-F238E27FC236}">
                <a16:creationId xmlns:a16="http://schemas.microsoft.com/office/drawing/2014/main" id="{BF6838EC-039F-4D13-B15E-94474EBAAA04}"/>
              </a:ext>
            </a:extLst>
          </p:cNvPr>
          <p:cNvSpPr>
            <a:spLocks noGrp="1"/>
          </p:cNvSpPr>
          <p:nvPr>
            <p:ph type="body" sz="quarter" idx="34" hasCustomPrompt="1"/>
          </p:nvPr>
        </p:nvSpPr>
        <p:spPr>
          <a:xfrm>
            <a:off x="3059114" y="2763412"/>
            <a:ext cx="1897977" cy="209550"/>
          </a:xfrm>
        </p:spPr>
        <p:txBody>
          <a:bodyPr/>
          <a:lstStyle>
            <a:lvl1pPr>
              <a:defRPr>
                <a:solidFill>
                  <a:srgbClr val="666666"/>
                </a:solidFill>
                <a:latin typeface="+mj-lt"/>
              </a:defRPr>
            </a:lvl1pPr>
            <a:lvl2pPr marL="0" indent="0">
              <a:buNone/>
              <a:defRPr/>
            </a:lvl2pPr>
          </a:lstStyle>
          <a:p>
            <a:pPr lvl="0"/>
            <a:r>
              <a:rPr lang="en-US"/>
              <a:t>Subject title</a:t>
            </a:r>
          </a:p>
        </p:txBody>
      </p:sp>
      <p:sp>
        <p:nvSpPr>
          <p:cNvPr id="90" name="Text Placeholder 4">
            <a:extLst>
              <a:ext uri="{FF2B5EF4-FFF2-40B4-BE49-F238E27FC236}">
                <a16:creationId xmlns:a16="http://schemas.microsoft.com/office/drawing/2014/main" id="{3151C1C0-81DE-4A3D-8055-402B42EE2CD4}"/>
              </a:ext>
            </a:extLst>
          </p:cNvPr>
          <p:cNvSpPr>
            <a:spLocks noGrp="1"/>
          </p:cNvSpPr>
          <p:nvPr>
            <p:ph type="body" sz="quarter" idx="36" hasCustomPrompt="1"/>
          </p:nvPr>
        </p:nvSpPr>
        <p:spPr>
          <a:xfrm>
            <a:off x="5390275" y="943129"/>
            <a:ext cx="694615" cy="638174"/>
          </a:xfrm>
        </p:spPr>
        <p:txBody>
          <a:bodyPr>
            <a:normAutofit/>
          </a:bodyPr>
          <a:lstStyle>
            <a:lvl1pPr algn="r">
              <a:defRPr sz="3200">
                <a:solidFill>
                  <a:schemeClr val="accent5"/>
                </a:solidFill>
                <a:latin typeface="RR Pioneer Light Condensed" panose="020B0604020202020204" charset="0"/>
              </a:defRPr>
            </a:lvl1pPr>
          </a:lstStyle>
          <a:p>
            <a:pPr lvl="0"/>
            <a:r>
              <a:rPr lang="en-GB"/>
              <a:t>##</a:t>
            </a:r>
          </a:p>
        </p:txBody>
      </p:sp>
      <p:sp>
        <p:nvSpPr>
          <p:cNvPr id="91" name="Text Placeholder 58">
            <a:extLst>
              <a:ext uri="{FF2B5EF4-FFF2-40B4-BE49-F238E27FC236}">
                <a16:creationId xmlns:a16="http://schemas.microsoft.com/office/drawing/2014/main" id="{434CB4E2-22B2-41A4-B42B-0B56537B39A8}"/>
              </a:ext>
            </a:extLst>
          </p:cNvPr>
          <p:cNvSpPr>
            <a:spLocks noGrp="1"/>
          </p:cNvSpPr>
          <p:nvPr>
            <p:ph type="body" sz="quarter" idx="37" hasCustomPrompt="1"/>
          </p:nvPr>
        </p:nvSpPr>
        <p:spPr>
          <a:xfrm>
            <a:off x="6186491" y="989413"/>
            <a:ext cx="1897977" cy="209550"/>
          </a:xfrm>
        </p:spPr>
        <p:txBody>
          <a:bodyPr/>
          <a:lstStyle>
            <a:lvl1pPr>
              <a:defRPr>
                <a:solidFill>
                  <a:srgbClr val="666666"/>
                </a:solidFill>
                <a:latin typeface="+mj-lt"/>
              </a:defRPr>
            </a:lvl1pPr>
            <a:lvl2pPr marL="0" indent="0">
              <a:buNone/>
              <a:defRPr/>
            </a:lvl2pPr>
          </a:lstStyle>
          <a:p>
            <a:pPr lvl="0"/>
            <a:r>
              <a:rPr lang="en-US"/>
              <a:t>Subject title</a:t>
            </a:r>
          </a:p>
        </p:txBody>
      </p:sp>
      <p:sp>
        <p:nvSpPr>
          <p:cNvPr id="93" name="Text Placeholder 58">
            <a:extLst>
              <a:ext uri="{FF2B5EF4-FFF2-40B4-BE49-F238E27FC236}">
                <a16:creationId xmlns:a16="http://schemas.microsoft.com/office/drawing/2014/main" id="{CB2A0BD9-045C-4DAF-9C03-0DAB02E6241D}"/>
              </a:ext>
            </a:extLst>
          </p:cNvPr>
          <p:cNvSpPr>
            <a:spLocks noGrp="1"/>
          </p:cNvSpPr>
          <p:nvPr>
            <p:ph type="body" sz="quarter" idx="39" hasCustomPrompt="1"/>
          </p:nvPr>
        </p:nvSpPr>
        <p:spPr>
          <a:xfrm>
            <a:off x="6186491" y="1876611"/>
            <a:ext cx="1897977" cy="209550"/>
          </a:xfrm>
        </p:spPr>
        <p:txBody>
          <a:bodyPr/>
          <a:lstStyle>
            <a:lvl1pPr>
              <a:defRPr>
                <a:solidFill>
                  <a:srgbClr val="666666"/>
                </a:solidFill>
                <a:latin typeface="+mj-lt"/>
              </a:defRPr>
            </a:lvl1pPr>
            <a:lvl2pPr marL="0" indent="0">
              <a:buNone/>
              <a:defRPr/>
            </a:lvl2pPr>
          </a:lstStyle>
          <a:p>
            <a:pPr lvl="0"/>
            <a:r>
              <a:rPr lang="en-US"/>
              <a:t>Subject title</a:t>
            </a:r>
          </a:p>
        </p:txBody>
      </p:sp>
      <p:sp>
        <p:nvSpPr>
          <p:cNvPr id="95" name="Text Placeholder 4">
            <a:extLst>
              <a:ext uri="{FF2B5EF4-FFF2-40B4-BE49-F238E27FC236}">
                <a16:creationId xmlns:a16="http://schemas.microsoft.com/office/drawing/2014/main" id="{AAAF5CCD-7020-4908-AE1F-E8BBBDC25838}"/>
              </a:ext>
            </a:extLst>
          </p:cNvPr>
          <p:cNvSpPr>
            <a:spLocks noGrp="1"/>
          </p:cNvSpPr>
          <p:nvPr>
            <p:ph type="body" sz="quarter" idx="41" hasCustomPrompt="1"/>
          </p:nvPr>
        </p:nvSpPr>
        <p:spPr>
          <a:xfrm>
            <a:off x="5390275" y="1830327"/>
            <a:ext cx="694615" cy="638174"/>
          </a:xfrm>
        </p:spPr>
        <p:txBody>
          <a:bodyPr>
            <a:normAutofit/>
          </a:bodyPr>
          <a:lstStyle>
            <a:lvl1pPr algn="r">
              <a:defRPr sz="3200">
                <a:solidFill>
                  <a:schemeClr val="accent6"/>
                </a:solidFill>
                <a:latin typeface="RR Pioneer Light Condensed" panose="020B0604020202020204" charset="0"/>
              </a:defRPr>
            </a:lvl1pPr>
          </a:lstStyle>
          <a:p>
            <a:pPr lvl="0"/>
            <a:r>
              <a:rPr lang="en-GB"/>
              <a:t>##</a:t>
            </a:r>
          </a:p>
        </p:txBody>
      </p:sp>
      <p:sp>
        <p:nvSpPr>
          <p:cNvPr id="96" name="Text Placeholder 58">
            <a:extLst>
              <a:ext uri="{FF2B5EF4-FFF2-40B4-BE49-F238E27FC236}">
                <a16:creationId xmlns:a16="http://schemas.microsoft.com/office/drawing/2014/main" id="{FA8BAB4F-A8ED-4522-B059-D93AF3EE0F2F}"/>
              </a:ext>
            </a:extLst>
          </p:cNvPr>
          <p:cNvSpPr>
            <a:spLocks noGrp="1"/>
          </p:cNvSpPr>
          <p:nvPr>
            <p:ph type="body" sz="quarter" idx="42" hasCustomPrompt="1"/>
          </p:nvPr>
        </p:nvSpPr>
        <p:spPr>
          <a:xfrm>
            <a:off x="6186491" y="2763412"/>
            <a:ext cx="1897977" cy="209550"/>
          </a:xfrm>
        </p:spPr>
        <p:txBody>
          <a:bodyPr/>
          <a:lstStyle>
            <a:lvl1pPr>
              <a:defRPr>
                <a:solidFill>
                  <a:srgbClr val="666666"/>
                </a:solidFill>
                <a:latin typeface="+mj-lt"/>
              </a:defRPr>
            </a:lvl1pPr>
            <a:lvl2pPr marL="0" indent="0">
              <a:buNone/>
              <a:defRPr/>
            </a:lvl2pPr>
          </a:lstStyle>
          <a:p>
            <a:pPr lvl="0"/>
            <a:r>
              <a:rPr lang="en-US"/>
              <a:t>Subject title</a:t>
            </a:r>
          </a:p>
        </p:txBody>
      </p:sp>
      <p:sp>
        <p:nvSpPr>
          <p:cNvPr id="98" name="Text Placeholder 4">
            <a:extLst>
              <a:ext uri="{FF2B5EF4-FFF2-40B4-BE49-F238E27FC236}">
                <a16:creationId xmlns:a16="http://schemas.microsoft.com/office/drawing/2014/main" id="{45456F90-755F-4000-A673-8FCE0690475C}"/>
              </a:ext>
            </a:extLst>
          </p:cNvPr>
          <p:cNvSpPr>
            <a:spLocks noGrp="1"/>
          </p:cNvSpPr>
          <p:nvPr>
            <p:ph type="body" sz="quarter" idx="44" hasCustomPrompt="1"/>
          </p:nvPr>
        </p:nvSpPr>
        <p:spPr>
          <a:xfrm>
            <a:off x="5390275" y="2717128"/>
            <a:ext cx="694615" cy="638174"/>
          </a:xfrm>
        </p:spPr>
        <p:txBody>
          <a:bodyPr>
            <a:normAutofit/>
          </a:bodyPr>
          <a:lstStyle>
            <a:lvl1pPr algn="r">
              <a:defRPr sz="3200">
                <a:solidFill>
                  <a:srgbClr val="E21D60"/>
                </a:solidFill>
                <a:latin typeface="RR Pioneer Light Condensed" panose="020B0604020202020204" charset="0"/>
              </a:defRPr>
            </a:lvl1pPr>
          </a:lstStyle>
          <a:p>
            <a:pPr lvl="0"/>
            <a:r>
              <a:rPr lang="en-GB"/>
              <a:t>##</a:t>
            </a:r>
          </a:p>
        </p:txBody>
      </p:sp>
      <p:sp>
        <p:nvSpPr>
          <p:cNvPr id="84" name="Text Placeholder 58">
            <a:extLst>
              <a:ext uri="{FF2B5EF4-FFF2-40B4-BE49-F238E27FC236}">
                <a16:creationId xmlns:a16="http://schemas.microsoft.com/office/drawing/2014/main" id="{63CB0836-A7AB-4838-AD2B-BD2DFC1F7A3C}"/>
              </a:ext>
            </a:extLst>
          </p:cNvPr>
          <p:cNvSpPr>
            <a:spLocks noGrp="1"/>
          </p:cNvSpPr>
          <p:nvPr>
            <p:ph type="body" sz="quarter" idx="31" hasCustomPrompt="1"/>
          </p:nvPr>
        </p:nvSpPr>
        <p:spPr>
          <a:xfrm>
            <a:off x="3059114" y="1876611"/>
            <a:ext cx="1897977" cy="209550"/>
          </a:xfrm>
        </p:spPr>
        <p:txBody>
          <a:bodyPr/>
          <a:lstStyle>
            <a:lvl1pPr>
              <a:defRPr>
                <a:solidFill>
                  <a:srgbClr val="666666"/>
                </a:solidFill>
                <a:latin typeface="+mj-lt"/>
              </a:defRPr>
            </a:lvl1pPr>
            <a:lvl2pPr marL="0" indent="0">
              <a:buNone/>
              <a:defRPr/>
            </a:lvl2pPr>
          </a:lstStyle>
          <a:p>
            <a:pPr lvl="0"/>
            <a:r>
              <a:rPr lang="en-US"/>
              <a:t>Subject title</a:t>
            </a:r>
          </a:p>
        </p:txBody>
      </p:sp>
      <p:sp>
        <p:nvSpPr>
          <p:cNvPr id="26" name="Text Placeholder 5">
            <a:extLst>
              <a:ext uri="{FF2B5EF4-FFF2-40B4-BE49-F238E27FC236}">
                <a16:creationId xmlns:a16="http://schemas.microsoft.com/office/drawing/2014/main" id="{09C96E3B-7C76-44F1-A63C-B7D806736189}"/>
              </a:ext>
            </a:extLst>
          </p:cNvPr>
          <p:cNvSpPr>
            <a:spLocks noGrp="1"/>
          </p:cNvSpPr>
          <p:nvPr>
            <p:ph type="body" sz="quarter" idx="12" hasCustomPrompt="1"/>
          </p:nvPr>
        </p:nvSpPr>
        <p:spPr>
          <a:xfrm>
            <a:off x="3059963" y="1205363"/>
            <a:ext cx="1932780" cy="140829"/>
          </a:xfrm>
          <a:prstGeom prst="rect">
            <a:avLst/>
          </a:prstGeom>
        </p:spPr>
        <p:txBody>
          <a:bodyPr lIns="0" tIns="0" rIns="0" bIns="0"/>
          <a:lstStyle>
            <a:lvl1pPr marL="0" indent="0">
              <a:buNone/>
              <a:defRPr sz="1000">
                <a:solidFill>
                  <a:srgbClr val="666666"/>
                </a:solidFill>
                <a:latin typeface="RR Pioneer" panose="020B0503050201040103" pitchFamily="34" charset="0"/>
              </a:defRPr>
            </a:lvl1pPr>
          </a:lstStyle>
          <a:p>
            <a:pPr lvl="0"/>
            <a:r>
              <a:rPr lang="en-US"/>
              <a:t>Presenter name</a:t>
            </a:r>
            <a:endParaRPr lang="en-GB"/>
          </a:p>
        </p:txBody>
      </p:sp>
      <p:sp>
        <p:nvSpPr>
          <p:cNvPr id="27" name="Text Placeholder 5">
            <a:extLst>
              <a:ext uri="{FF2B5EF4-FFF2-40B4-BE49-F238E27FC236}">
                <a16:creationId xmlns:a16="http://schemas.microsoft.com/office/drawing/2014/main" id="{005D18E1-51D5-423C-A521-EB59F8FFBC2E}"/>
              </a:ext>
            </a:extLst>
          </p:cNvPr>
          <p:cNvSpPr>
            <a:spLocks noGrp="1"/>
          </p:cNvSpPr>
          <p:nvPr>
            <p:ph type="body" sz="quarter" idx="13" hasCustomPrompt="1"/>
          </p:nvPr>
        </p:nvSpPr>
        <p:spPr>
          <a:xfrm>
            <a:off x="3059963" y="1378082"/>
            <a:ext cx="1932780" cy="140829"/>
          </a:xfrm>
          <a:prstGeom prst="rect">
            <a:avLst/>
          </a:prstGeom>
        </p:spPr>
        <p:txBody>
          <a:bodyPr lIns="0" tIns="0" rIns="0" bIns="0"/>
          <a:lstStyle>
            <a:lvl1pPr marL="0" indent="0">
              <a:buNone/>
              <a:defRPr sz="1000">
                <a:solidFill>
                  <a:srgbClr val="666666"/>
                </a:solidFill>
                <a:latin typeface="RR Pioneer" panose="020B0503050201040103" pitchFamily="34" charset="0"/>
              </a:defRPr>
            </a:lvl1pPr>
          </a:lstStyle>
          <a:p>
            <a:pPr lvl="0"/>
            <a:r>
              <a:rPr lang="en-US"/>
              <a:t>Presenter name</a:t>
            </a:r>
            <a:endParaRPr lang="en-GB"/>
          </a:p>
        </p:txBody>
      </p:sp>
      <p:sp>
        <p:nvSpPr>
          <p:cNvPr id="28" name="Text Placeholder 5">
            <a:extLst>
              <a:ext uri="{FF2B5EF4-FFF2-40B4-BE49-F238E27FC236}">
                <a16:creationId xmlns:a16="http://schemas.microsoft.com/office/drawing/2014/main" id="{838EB907-419A-4CF1-9B3B-78B40B316C36}"/>
              </a:ext>
            </a:extLst>
          </p:cNvPr>
          <p:cNvSpPr>
            <a:spLocks noGrp="1"/>
          </p:cNvSpPr>
          <p:nvPr>
            <p:ph type="body" sz="quarter" idx="14" hasCustomPrompt="1"/>
          </p:nvPr>
        </p:nvSpPr>
        <p:spPr>
          <a:xfrm>
            <a:off x="3059963" y="1550803"/>
            <a:ext cx="1932780" cy="140829"/>
          </a:xfrm>
          <a:prstGeom prst="rect">
            <a:avLst/>
          </a:prstGeom>
        </p:spPr>
        <p:txBody>
          <a:bodyPr lIns="0" tIns="0" rIns="0" bIns="0"/>
          <a:lstStyle>
            <a:lvl1pPr marL="0" indent="0">
              <a:buNone/>
              <a:defRPr sz="1000">
                <a:solidFill>
                  <a:srgbClr val="666666"/>
                </a:solidFill>
                <a:latin typeface="RR Pioneer" panose="020B0503050201040103" pitchFamily="34" charset="0"/>
              </a:defRPr>
            </a:lvl1pPr>
          </a:lstStyle>
          <a:p>
            <a:pPr lvl="0"/>
            <a:r>
              <a:rPr lang="en-US"/>
              <a:t>Presenter name</a:t>
            </a:r>
            <a:endParaRPr lang="en-GB"/>
          </a:p>
        </p:txBody>
      </p:sp>
      <p:sp>
        <p:nvSpPr>
          <p:cNvPr id="29" name="Text Placeholder 5">
            <a:extLst>
              <a:ext uri="{FF2B5EF4-FFF2-40B4-BE49-F238E27FC236}">
                <a16:creationId xmlns:a16="http://schemas.microsoft.com/office/drawing/2014/main" id="{5F1AE497-1CEB-45BA-95D3-E02D4BCD13A8}"/>
              </a:ext>
            </a:extLst>
          </p:cNvPr>
          <p:cNvSpPr>
            <a:spLocks noGrp="1"/>
          </p:cNvSpPr>
          <p:nvPr>
            <p:ph type="body" sz="quarter" idx="15" hasCustomPrompt="1"/>
          </p:nvPr>
        </p:nvSpPr>
        <p:spPr>
          <a:xfrm>
            <a:off x="4974557" y="1205363"/>
            <a:ext cx="309166" cy="140829"/>
          </a:xfrm>
          <a:prstGeom prst="rect">
            <a:avLst/>
          </a:prstGeom>
        </p:spPr>
        <p:txBody>
          <a:bodyPr lIns="0" tIns="0" rIns="0" bIns="0"/>
          <a:lstStyle>
            <a:lvl1pPr marL="0" indent="0" algn="r">
              <a:buNone/>
              <a:defRPr sz="1000">
                <a:solidFill>
                  <a:srgbClr val="666666"/>
                </a:solidFill>
                <a:latin typeface="RR Pioneer" panose="020B0503050201040103" pitchFamily="34" charset="0"/>
              </a:defRPr>
            </a:lvl1pPr>
          </a:lstStyle>
          <a:p>
            <a:pPr lvl="0"/>
            <a:r>
              <a:rPr lang="en-US"/>
              <a:t>00</a:t>
            </a:r>
            <a:endParaRPr lang="en-GB"/>
          </a:p>
        </p:txBody>
      </p:sp>
      <p:sp>
        <p:nvSpPr>
          <p:cNvPr id="30" name="Text Placeholder 5">
            <a:extLst>
              <a:ext uri="{FF2B5EF4-FFF2-40B4-BE49-F238E27FC236}">
                <a16:creationId xmlns:a16="http://schemas.microsoft.com/office/drawing/2014/main" id="{B2D39596-CEED-4B7B-BCBA-C0E01309C4B8}"/>
              </a:ext>
            </a:extLst>
          </p:cNvPr>
          <p:cNvSpPr>
            <a:spLocks noGrp="1"/>
          </p:cNvSpPr>
          <p:nvPr>
            <p:ph type="body" sz="quarter" idx="16" hasCustomPrompt="1"/>
          </p:nvPr>
        </p:nvSpPr>
        <p:spPr>
          <a:xfrm>
            <a:off x="4974557" y="1378082"/>
            <a:ext cx="309166" cy="140829"/>
          </a:xfrm>
          <a:prstGeom prst="rect">
            <a:avLst/>
          </a:prstGeom>
        </p:spPr>
        <p:txBody>
          <a:bodyPr lIns="0" tIns="0" rIns="0" bIns="0"/>
          <a:lstStyle>
            <a:lvl1pPr marL="0" indent="0" algn="r">
              <a:buNone/>
              <a:defRPr sz="1000">
                <a:solidFill>
                  <a:srgbClr val="666666"/>
                </a:solidFill>
                <a:latin typeface="RR Pioneer" panose="020B0503050201040103" pitchFamily="34" charset="0"/>
              </a:defRPr>
            </a:lvl1pPr>
          </a:lstStyle>
          <a:p>
            <a:pPr lvl="0"/>
            <a:r>
              <a:rPr lang="en-US"/>
              <a:t>00</a:t>
            </a:r>
            <a:endParaRPr lang="en-GB"/>
          </a:p>
        </p:txBody>
      </p:sp>
      <p:sp>
        <p:nvSpPr>
          <p:cNvPr id="31" name="Text Placeholder 5">
            <a:extLst>
              <a:ext uri="{FF2B5EF4-FFF2-40B4-BE49-F238E27FC236}">
                <a16:creationId xmlns:a16="http://schemas.microsoft.com/office/drawing/2014/main" id="{21086292-034B-4E26-A813-D3E577AB526A}"/>
              </a:ext>
            </a:extLst>
          </p:cNvPr>
          <p:cNvSpPr>
            <a:spLocks noGrp="1"/>
          </p:cNvSpPr>
          <p:nvPr>
            <p:ph type="body" sz="quarter" idx="17" hasCustomPrompt="1"/>
          </p:nvPr>
        </p:nvSpPr>
        <p:spPr>
          <a:xfrm>
            <a:off x="4974557" y="1550803"/>
            <a:ext cx="309166" cy="140829"/>
          </a:xfrm>
          <a:prstGeom prst="rect">
            <a:avLst/>
          </a:prstGeom>
        </p:spPr>
        <p:txBody>
          <a:bodyPr lIns="0" tIns="0" rIns="0" bIns="0"/>
          <a:lstStyle>
            <a:lvl1pPr marL="0" indent="0" algn="r">
              <a:buNone/>
              <a:defRPr sz="1000">
                <a:solidFill>
                  <a:srgbClr val="666666"/>
                </a:solidFill>
                <a:latin typeface="RR Pioneer" panose="020B0503050201040103" pitchFamily="34" charset="0"/>
              </a:defRPr>
            </a:lvl1pPr>
          </a:lstStyle>
          <a:p>
            <a:pPr lvl="0"/>
            <a:r>
              <a:rPr lang="en-US"/>
              <a:t>00</a:t>
            </a:r>
            <a:endParaRPr lang="en-GB"/>
          </a:p>
        </p:txBody>
      </p:sp>
      <p:sp>
        <p:nvSpPr>
          <p:cNvPr id="32" name="Text Placeholder 5">
            <a:extLst>
              <a:ext uri="{FF2B5EF4-FFF2-40B4-BE49-F238E27FC236}">
                <a16:creationId xmlns:a16="http://schemas.microsoft.com/office/drawing/2014/main" id="{38E5A00B-13F7-4287-AA2F-F80014CCB82B}"/>
              </a:ext>
            </a:extLst>
          </p:cNvPr>
          <p:cNvSpPr>
            <a:spLocks noGrp="1"/>
          </p:cNvSpPr>
          <p:nvPr>
            <p:ph type="body" sz="quarter" idx="18" hasCustomPrompt="1"/>
          </p:nvPr>
        </p:nvSpPr>
        <p:spPr>
          <a:xfrm>
            <a:off x="4974557" y="989414"/>
            <a:ext cx="309166" cy="199993"/>
          </a:xfrm>
          <a:prstGeom prst="rect">
            <a:avLst/>
          </a:prstGeom>
        </p:spPr>
        <p:txBody>
          <a:bodyPr lIns="0" tIns="0" rIns="0" bIns="0"/>
          <a:lstStyle>
            <a:lvl1pPr marL="0" indent="0" algn="r">
              <a:buNone/>
              <a:defRPr sz="1500">
                <a:solidFill>
                  <a:srgbClr val="666666"/>
                </a:solidFill>
                <a:latin typeface="RR Pioneer Bold" panose="020B0803050201040103" pitchFamily="34" charset="0"/>
              </a:defRPr>
            </a:lvl1pPr>
          </a:lstStyle>
          <a:p>
            <a:pPr lvl="0"/>
            <a:r>
              <a:rPr lang="en-US"/>
              <a:t>00</a:t>
            </a:r>
            <a:endParaRPr lang="en-GB"/>
          </a:p>
        </p:txBody>
      </p:sp>
      <p:sp>
        <p:nvSpPr>
          <p:cNvPr id="33" name="Text Placeholder 5">
            <a:extLst>
              <a:ext uri="{FF2B5EF4-FFF2-40B4-BE49-F238E27FC236}">
                <a16:creationId xmlns:a16="http://schemas.microsoft.com/office/drawing/2014/main" id="{F0A88729-A6D1-40D2-A12C-AE57BDC1857C}"/>
              </a:ext>
            </a:extLst>
          </p:cNvPr>
          <p:cNvSpPr>
            <a:spLocks noGrp="1"/>
          </p:cNvSpPr>
          <p:nvPr>
            <p:ph type="body" sz="quarter" idx="20" hasCustomPrompt="1"/>
          </p:nvPr>
        </p:nvSpPr>
        <p:spPr>
          <a:xfrm>
            <a:off x="6169875" y="1205363"/>
            <a:ext cx="1932780" cy="140829"/>
          </a:xfrm>
          <a:prstGeom prst="rect">
            <a:avLst/>
          </a:prstGeom>
        </p:spPr>
        <p:txBody>
          <a:bodyPr lIns="0" tIns="0" rIns="0" bIns="0"/>
          <a:lstStyle>
            <a:lvl1pPr marL="0" indent="0">
              <a:buNone/>
              <a:defRPr sz="1000">
                <a:solidFill>
                  <a:srgbClr val="666666"/>
                </a:solidFill>
                <a:latin typeface="RR Pioneer" panose="020B0503050201040103" pitchFamily="34" charset="0"/>
              </a:defRPr>
            </a:lvl1pPr>
          </a:lstStyle>
          <a:p>
            <a:pPr lvl="0"/>
            <a:r>
              <a:rPr lang="en-US"/>
              <a:t>Presenter name</a:t>
            </a:r>
            <a:endParaRPr lang="en-GB"/>
          </a:p>
        </p:txBody>
      </p:sp>
      <p:sp>
        <p:nvSpPr>
          <p:cNvPr id="34" name="Text Placeholder 5">
            <a:extLst>
              <a:ext uri="{FF2B5EF4-FFF2-40B4-BE49-F238E27FC236}">
                <a16:creationId xmlns:a16="http://schemas.microsoft.com/office/drawing/2014/main" id="{6090A09A-3DE6-4BCC-9275-B9C0B0585B62}"/>
              </a:ext>
            </a:extLst>
          </p:cNvPr>
          <p:cNvSpPr>
            <a:spLocks noGrp="1"/>
          </p:cNvSpPr>
          <p:nvPr>
            <p:ph type="body" sz="quarter" idx="21" hasCustomPrompt="1"/>
          </p:nvPr>
        </p:nvSpPr>
        <p:spPr>
          <a:xfrm>
            <a:off x="6169875" y="1378082"/>
            <a:ext cx="1932780" cy="140829"/>
          </a:xfrm>
          <a:prstGeom prst="rect">
            <a:avLst/>
          </a:prstGeom>
        </p:spPr>
        <p:txBody>
          <a:bodyPr lIns="0" tIns="0" rIns="0" bIns="0"/>
          <a:lstStyle>
            <a:lvl1pPr marL="0" indent="0">
              <a:buNone/>
              <a:defRPr sz="1000">
                <a:solidFill>
                  <a:srgbClr val="666666"/>
                </a:solidFill>
                <a:latin typeface="RR Pioneer" panose="020B0503050201040103" pitchFamily="34" charset="0"/>
              </a:defRPr>
            </a:lvl1pPr>
          </a:lstStyle>
          <a:p>
            <a:pPr lvl="0"/>
            <a:r>
              <a:rPr lang="en-US"/>
              <a:t>Presenter name</a:t>
            </a:r>
            <a:endParaRPr lang="en-GB"/>
          </a:p>
        </p:txBody>
      </p:sp>
      <p:sp>
        <p:nvSpPr>
          <p:cNvPr id="35" name="Text Placeholder 5">
            <a:extLst>
              <a:ext uri="{FF2B5EF4-FFF2-40B4-BE49-F238E27FC236}">
                <a16:creationId xmlns:a16="http://schemas.microsoft.com/office/drawing/2014/main" id="{AB0741C2-FFAD-4265-9E84-61AD859AD536}"/>
              </a:ext>
            </a:extLst>
          </p:cNvPr>
          <p:cNvSpPr>
            <a:spLocks noGrp="1"/>
          </p:cNvSpPr>
          <p:nvPr>
            <p:ph type="body" sz="quarter" idx="45" hasCustomPrompt="1"/>
          </p:nvPr>
        </p:nvSpPr>
        <p:spPr>
          <a:xfrm>
            <a:off x="6169875" y="1550803"/>
            <a:ext cx="1932780" cy="140829"/>
          </a:xfrm>
          <a:prstGeom prst="rect">
            <a:avLst/>
          </a:prstGeom>
        </p:spPr>
        <p:txBody>
          <a:bodyPr lIns="0" tIns="0" rIns="0" bIns="0"/>
          <a:lstStyle>
            <a:lvl1pPr marL="0" indent="0">
              <a:buNone/>
              <a:defRPr sz="1000">
                <a:solidFill>
                  <a:srgbClr val="666666"/>
                </a:solidFill>
                <a:latin typeface="RR Pioneer" panose="020B0503050201040103" pitchFamily="34" charset="0"/>
              </a:defRPr>
            </a:lvl1pPr>
          </a:lstStyle>
          <a:p>
            <a:pPr lvl="0"/>
            <a:r>
              <a:rPr lang="en-US"/>
              <a:t>Presenter name</a:t>
            </a:r>
            <a:endParaRPr lang="en-GB"/>
          </a:p>
        </p:txBody>
      </p:sp>
      <p:sp>
        <p:nvSpPr>
          <p:cNvPr id="36" name="Text Placeholder 5">
            <a:extLst>
              <a:ext uri="{FF2B5EF4-FFF2-40B4-BE49-F238E27FC236}">
                <a16:creationId xmlns:a16="http://schemas.microsoft.com/office/drawing/2014/main" id="{41D459F0-A58F-4CA4-BC74-94088A450961}"/>
              </a:ext>
            </a:extLst>
          </p:cNvPr>
          <p:cNvSpPr>
            <a:spLocks noGrp="1"/>
          </p:cNvSpPr>
          <p:nvPr>
            <p:ph type="body" sz="quarter" idx="46" hasCustomPrompt="1"/>
          </p:nvPr>
        </p:nvSpPr>
        <p:spPr>
          <a:xfrm>
            <a:off x="8084469" y="1205363"/>
            <a:ext cx="309166" cy="140829"/>
          </a:xfrm>
          <a:prstGeom prst="rect">
            <a:avLst/>
          </a:prstGeom>
        </p:spPr>
        <p:txBody>
          <a:bodyPr lIns="0" tIns="0" rIns="0" bIns="0"/>
          <a:lstStyle>
            <a:lvl1pPr marL="0" indent="0" algn="r">
              <a:buNone/>
              <a:defRPr sz="1000">
                <a:solidFill>
                  <a:srgbClr val="666666"/>
                </a:solidFill>
                <a:latin typeface="RR Pioneer" panose="020B0503050201040103" pitchFamily="34" charset="0"/>
              </a:defRPr>
            </a:lvl1pPr>
          </a:lstStyle>
          <a:p>
            <a:pPr lvl="0"/>
            <a:r>
              <a:rPr lang="en-US"/>
              <a:t>00</a:t>
            </a:r>
            <a:endParaRPr lang="en-GB"/>
          </a:p>
        </p:txBody>
      </p:sp>
      <p:sp>
        <p:nvSpPr>
          <p:cNvPr id="37" name="Text Placeholder 5">
            <a:extLst>
              <a:ext uri="{FF2B5EF4-FFF2-40B4-BE49-F238E27FC236}">
                <a16:creationId xmlns:a16="http://schemas.microsoft.com/office/drawing/2014/main" id="{2D2A23DE-5FD5-4435-A677-10170BE5C4FD}"/>
              </a:ext>
            </a:extLst>
          </p:cNvPr>
          <p:cNvSpPr>
            <a:spLocks noGrp="1"/>
          </p:cNvSpPr>
          <p:nvPr>
            <p:ph type="body" sz="quarter" idx="26" hasCustomPrompt="1"/>
          </p:nvPr>
        </p:nvSpPr>
        <p:spPr>
          <a:xfrm>
            <a:off x="8084469" y="1378082"/>
            <a:ext cx="309166" cy="140829"/>
          </a:xfrm>
          <a:prstGeom prst="rect">
            <a:avLst/>
          </a:prstGeom>
        </p:spPr>
        <p:txBody>
          <a:bodyPr lIns="0" tIns="0" rIns="0" bIns="0"/>
          <a:lstStyle>
            <a:lvl1pPr marL="0" indent="0" algn="r">
              <a:buNone/>
              <a:defRPr sz="1000">
                <a:solidFill>
                  <a:srgbClr val="666666"/>
                </a:solidFill>
                <a:latin typeface="RR Pioneer" panose="020B0503050201040103" pitchFamily="34" charset="0"/>
              </a:defRPr>
            </a:lvl1pPr>
          </a:lstStyle>
          <a:p>
            <a:pPr lvl="0"/>
            <a:r>
              <a:rPr lang="en-US"/>
              <a:t>00</a:t>
            </a:r>
            <a:endParaRPr lang="en-GB"/>
          </a:p>
        </p:txBody>
      </p:sp>
      <p:sp>
        <p:nvSpPr>
          <p:cNvPr id="38" name="Text Placeholder 5">
            <a:extLst>
              <a:ext uri="{FF2B5EF4-FFF2-40B4-BE49-F238E27FC236}">
                <a16:creationId xmlns:a16="http://schemas.microsoft.com/office/drawing/2014/main" id="{FE0BB485-0314-42CA-B2C1-35F2D4514D5F}"/>
              </a:ext>
            </a:extLst>
          </p:cNvPr>
          <p:cNvSpPr>
            <a:spLocks noGrp="1"/>
          </p:cNvSpPr>
          <p:nvPr>
            <p:ph type="body" sz="quarter" idx="47" hasCustomPrompt="1"/>
          </p:nvPr>
        </p:nvSpPr>
        <p:spPr>
          <a:xfrm>
            <a:off x="8084469" y="1550803"/>
            <a:ext cx="309166" cy="140829"/>
          </a:xfrm>
          <a:prstGeom prst="rect">
            <a:avLst/>
          </a:prstGeom>
        </p:spPr>
        <p:txBody>
          <a:bodyPr lIns="0" tIns="0" rIns="0" bIns="0"/>
          <a:lstStyle>
            <a:lvl1pPr marL="0" indent="0" algn="r">
              <a:buNone/>
              <a:defRPr sz="1000">
                <a:solidFill>
                  <a:srgbClr val="666666"/>
                </a:solidFill>
                <a:latin typeface="RR Pioneer" panose="020B0503050201040103" pitchFamily="34" charset="0"/>
              </a:defRPr>
            </a:lvl1pPr>
          </a:lstStyle>
          <a:p>
            <a:pPr lvl="0"/>
            <a:r>
              <a:rPr lang="en-US"/>
              <a:t>00</a:t>
            </a:r>
            <a:endParaRPr lang="en-GB"/>
          </a:p>
        </p:txBody>
      </p:sp>
      <p:sp>
        <p:nvSpPr>
          <p:cNvPr id="39" name="Text Placeholder 5">
            <a:extLst>
              <a:ext uri="{FF2B5EF4-FFF2-40B4-BE49-F238E27FC236}">
                <a16:creationId xmlns:a16="http://schemas.microsoft.com/office/drawing/2014/main" id="{DC5C8A04-B7C8-4272-A510-30E13202E10E}"/>
              </a:ext>
            </a:extLst>
          </p:cNvPr>
          <p:cNvSpPr>
            <a:spLocks noGrp="1"/>
          </p:cNvSpPr>
          <p:nvPr>
            <p:ph type="body" sz="quarter" idx="48" hasCustomPrompt="1"/>
          </p:nvPr>
        </p:nvSpPr>
        <p:spPr>
          <a:xfrm>
            <a:off x="8084469" y="989414"/>
            <a:ext cx="309166" cy="199993"/>
          </a:xfrm>
          <a:prstGeom prst="rect">
            <a:avLst/>
          </a:prstGeom>
        </p:spPr>
        <p:txBody>
          <a:bodyPr lIns="0" tIns="0" rIns="0" bIns="0"/>
          <a:lstStyle>
            <a:lvl1pPr marL="0" indent="0" algn="r">
              <a:buNone/>
              <a:defRPr lang="en-GB" sz="1500" kern="1200" dirty="0">
                <a:solidFill>
                  <a:srgbClr val="666666"/>
                </a:solidFill>
                <a:latin typeface="RR Pioneer Bold" panose="020B0803050201040103" pitchFamily="34" charset="0"/>
                <a:ea typeface="+mn-ea"/>
                <a:cs typeface="Arial" panose="020B0604020202020204" pitchFamily="34" charset="0"/>
              </a:defRPr>
            </a:lvl1pPr>
          </a:lstStyle>
          <a:p>
            <a:pPr marL="0" lvl="0" indent="0" algn="r" defTabSz="685783" rtl="0" eaLnBrk="1" latinLnBrk="0" hangingPunct="1">
              <a:lnSpc>
                <a:spcPct val="90000"/>
              </a:lnSpc>
              <a:spcBef>
                <a:spcPts val="750"/>
              </a:spcBef>
              <a:buFont typeface="Arial" panose="020B0604020202020204" pitchFamily="34" charset="0"/>
              <a:buNone/>
            </a:pPr>
            <a:r>
              <a:rPr lang="en-US"/>
              <a:t>00</a:t>
            </a:r>
            <a:endParaRPr lang="en-GB"/>
          </a:p>
        </p:txBody>
      </p:sp>
      <p:sp>
        <p:nvSpPr>
          <p:cNvPr id="40" name="Text Placeholder 5">
            <a:extLst>
              <a:ext uri="{FF2B5EF4-FFF2-40B4-BE49-F238E27FC236}">
                <a16:creationId xmlns:a16="http://schemas.microsoft.com/office/drawing/2014/main" id="{285D74D7-87A0-47A4-BB48-AABF723E07BB}"/>
              </a:ext>
            </a:extLst>
          </p:cNvPr>
          <p:cNvSpPr>
            <a:spLocks noGrp="1"/>
          </p:cNvSpPr>
          <p:nvPr>
            <p:ph type="body" sz="quarter" idx="32" hasCustomPrompt="1"/>
          </p:nvPr>
        </p:nvSpPr>
        <p:spPr>
          <a:xfrm>
            <a:off x="3059963" y="2099443"/>
            <a:ext cx="1932780" cy="140829"/>
          </a:xfrm>
          <a:prstGeom prst="rect">
            <a:avLst/>
          </a:prstGeom>
        </p:spPr>
        <p:txBody>
          <a:bodyPr lIns="0" tIns="0" rIns="0" bIns="0"/>
          <a:lstStyle>
            <a:lvl1pPr marL="0" indent="0">
              <a:buNone/>
              <a:defRPr sz="1000">
                <a:solidFill>
                  <a:srgbClr val="666666"/>
                </a:solidFill>
                <a:latin typeface="RR Pioneer" panose="020B0503050201040103" pitchFamily="34" charset="0"/>
              </a:defRPr>
            </a:lvl1pPr>
          </a:lstStyle>
          <a:p>
            <a:pPr lvl="0"/>
            <a:r>
              <a:rPr lang="en-US"/>
              <a:t>Presenter name</a:t>
            </a:r>
            <a:endParaRPr lang="en-GB"/>
          </a:p>
        </p:txBody>
      </p:sp>
      <p:sp>
        <p:nvSpPr>
          <p:cNvPr id="41" name="Text Placeholder 5">
            <a:extLst>
              <a:ext uri="{FF2B5EF4-FFF2-40B4-BE49-F238E27FC236}">
                <a16:creationId xmlns:a16="http://schemas.microsoft.com/office/drawing/2014/main" id="{ED4B5673-7325-43C0-9510-2DA95FE68461}"/>
              </a:ext>
            </a:extLst>
          </p:cNvPr>
          <p:cNvSpPr>
            <a:spLocks noGrp="1"/>
          </p:cNvSpPr>
          <p:nvPr>
            <p:ph type="body" sz="quarter" idx="49" hasCustomPrompt="1"/>
          </p:nvPr>
        </p:nvSpPr>
        <p:spPr>
          <a:xfrm>
            <a:off x="3059963" y="2272163"/>
            <a:ext cx="1932780" cy="140829"/>
          </a:xfrm>
          <a:prstGeom prst="rect">
            <a:avLst/>
          </a:prstGeom>
        </p:spPr>
        <p:txBody>
          <a:bodyPr lIns="0" tIns="0" rIns="0" bIns="0"/>
          <a:lstStyle>
            <a:lvl1pPr marL="0" indent="0">
              <a:buNone/>
              <a:defRPr sz="1000">
                <a:solidFill>
                  <a:srgbClr val="666666"/>
                </a:solidFill>
                <a:latin typeface="RR Pioneer" panose="020B0503050201040103" pitchFamily="34" charset="0"/>
              </a:defRPr>
            </a:lvl1pPr>
          </a:lstStyle>
          <a:p>
            <a:pPr lvl="0"/>
            <a:r>
              <a:rPr lang="en-US"/>
              <a:t>Presenter name</a:t>
            </a:r>
            <a:endParaRPr lang="en-GB"/>
          </a:p>
        </p:txBody>
      </p:sp>
      <p:sp>
        <p:nvSpPr>
          <p:cNvPr id="42" name="Text Placeholder 5">
            <a:extLst>
              <a:ext uri="{FF2B5EF4-FFF2-40B4-BE49-F238E27FC236}">
                <a16:creationId xmlns:a16="http://schemas.microsoft.com/office/drawing/2014/main" id="{11FE44B5-3E06-49AC-941D-D74258541B23}"/>
              </a:ext>
            </a:extLst>
          </p:cNvPr>
          <p:cNvSpPr>
            <a:spLocks noGrp="1"/>
          </p:cNvSpPr>
          <p:nvPr>
            <p:ph type="body" sz="quarter" idx="50" hasCustomPrompt="1"/>
          </p:nvPr>
        </p:nvSpPr>
        <p:spPr>
          <a:xfrm>
            <a:off x="3059963" y="2444882"/>
            <a:ext cx="1932780" cy="140829"/>
          </a:xfrm>
          <a:prstGeom prst="rect">
            <a:avLst/>
          </a:prstGeom>
        </p:spPr>
        <p:txBody>
          <a:bodyPr lIns="0" tIns="0" rIns="0" bIns="0"/>
          <a:lstStyle>
            <a:lvl1pPr marL="0" indent="0">
              <a:buNone/>
              <a:defRPr sz="1000">
                <a:solidFill>
                  <a:srgbClr val="666666"/>
                </a:solidFill>
                <a:latin typeface="RR Pioneer" panose="020B0503050201040103" pitchFamily="34" charset="0"/>
              </a:defRPr>
            </a:lvl1pPr>
          </a:lstStyle>
          <a:p>
            <a:pPr lvl="0"/>
            <a:r>
              <a:rPr lang="en-US"/>
              <a:t>Presenter name</a:t>
            </a:r>
            <a:endParaRPr lang="en-GB"/>
          </a:p>
        </p:txBody>
      </p:sp>
      <p:sp>
        <p:nvSpPr>
          <p:cNvPr id="43" name="Text Placeholder 5">
            <a:extLst>
              <a:ext uri="{FF2B5EF4-FFF2-40B4-BE49-F238E27FC236}">
                <a16:creationId xmlns:a16="http://schemas.microsoft.com/office/drawing/2014/main" id="{E98738A0-C5A4-401B-814C-CEF9CB8BC359}"/>
              </a:ext>
            </a:extLst>
          </p:cNvPr>
          <p:cNvSpPr>
            <a:spLocks noGrp="1"/>
          </p:cNvSpPr>
          <p:nvPr>
            <p:ph type="body" sz="quarter" idx="35" hasCustomPrompt="1"/>
          </p:nvPr>
        </p:nvSpPr>
        <p:spPr>
          <a:xfrm>
            <a:off x="4974557" y="2099443"/>
            <a:ext cx="309166" cy="140829"/>
          </a:xfrm>
          <a:prstGeom prst="rect">
            <a:avLst/>
          </a:prstGeom>
        </p:spPr>
        <p:txBody>
          <a:bodyPr lIns="0" tIns="0" rIns="0" bIns="0"/>
          <a:lstStyle>
            <a:lvl1pPr marL="0" indent="0" algn="r">
              <a:buNone/>
              <a:defRPr sz="1000">
                <a:solidFill>
                  <a:srgbClr val="666666"/>
                </a:solidFill>
                <a:latin typeface="RR Pioneer" panose="020B0503050201040103" pitchFamily="34" charset="0"/>
              </a:defRPr>
            </a:lvl1pPr>
          </a:lstStyle>
          <a:p>
            <a:pPr lvl="0"/>
            <a:r>
              <a:rPr lang="en-US"/>
              <a:t>00</a:t>
            </a:r>
            <a:endParaRPr lang="en-GB"/>
          </a:p>
        </p:txBody>
      </p:sp>
      <p:sp>
        <p:nvSpPr>
          <p:cNvPr id="44" name="Text Placeholder 5">
            <a:extLst>
              <a:ext uri="{FF2B5EF4-FFF2-40B4-BE49-F238E27FC236}">
                <a16:creationId xmlns:a16="http://schemas.microsoft.com/office/drawing/2014/main" id="{0B710405-063E-43A8-86AC-BC107C685D96}"/>
              </a:ext>
            </a:extLst>
          </p:cNvPr>
          <p:cNvSpPr>
            <a:spLocks noGrp="1"/>
          </p:cNvSpPr>
          <p:nvPr>
            <p:ph type="body" sz="quarter" idx="51" hasCustomPrompt="1"/>
          </p:nvPr>
        </p:nvSpPr>
        <p:spPr>
          <a:xfrm>
            <a:off x="4974557" y="2272163"/>
            <a:ext cx="309166" cy="140829"/>
          </a:xfrm>
          <a:prstGeom prst="rect">
            <a:avLst/>
          </a:prstGeom>
        </p:spPr>
        <p:txBody>
          <a:bodyPr lIns="0" tIns="0" rIns="0" bIns="0"/>
          <a:lstStyle>
            <a:lvl1pPr marL="0" indent="0" algn="r">
              <a:buNone/>
              <a:defRPr sz="1000">
                <a:solidFill>
                  <a:srgbClr val="666666"/>
                </a:solidFill>
                <a:latin typeface="RR Pioneer" panose="020B0503050201040103" pitchFamily="34" charset="0"/>
              </a:defRPr>
            </a:lvl1pPr>
          </a:lstStyle>
          <a:p>
            <a:pPr lvl="0"/>
            <a:r>
              <a:rPr lang="en-US"/>
              <a:t>00</a:t>
            </a:r>
            <a:endParaRPr lang="en-GB"/>
          </a:p>
        </p:txBody>
      </p:sp>
      <p:sp>
        <p:nvSpPr>
          <p:cNvPr id="45" name="Text Placeholder 5">
            <a:extLst>
              <a:ext uri="{FF2B5EF4-FFF2-40B4-BE49-F238E27FC236}">
                <a16:creationId xmlns:a16="http://schemas.microsoft.com/office/drawing/2014/main" id="{9B100E4F-4247-4B77-B31A-CBB117CB5DF1}"/>
              </a:ext>
            </a:extLst>
          </p:cNvPr>
          <p:cNvSpPr>
            <a:spLocks noGrp="1"/>
          </p:cNvSpPr>
          <p:nvPr>
            <p:ph type="body" sz="quarter" idx="52" hasCustomPrompt="1"/>
          </p:nvPr>
        </p:nvSpPr>
        <p:spPr>
          <a:xfrm>
            <a:off x="4974557" y="2444882"/>
            <a:ext cx="309166" cy="140829"/>
          </a:xfrm>
          <a:prstGeom prst="rect">
            <a:avLst/>
          </a:prstGeom>
        </p:spPr>
        <p:txBody>
          <a:bodyPr lIns="0" tIns="0" rIns="0" bIns="0"/>
          <a:lstStyle>
            <a:lvl1pPr marL="0" indent="0" algn="r">
              <a:buNone/>
              <a:defRPr sz="1000">
                <a:solidFill>
                  <a:srgbClr val="666666"/>
                </a:solidFill>
                <a:latin typeface="RR Pioneer" panose="020B0503050201040103" pitchFamily="34" charset="0"/>
              </a:defRPr>
            </a:lvl1pPr>
          </a:lstStyle>
          <a:p>
            <a:pPr lvl="0"/>
            <a:r>
              <a:rPr lang="en-US"/>
              <a:t>00</a:t>
            </a:r>
            <a:endParaRPr lang="en-GB"/>
          </a:p>
        </p:txBody>
      </p:sp>
      <p:sp>
        <p:nvSpPr>
          <p:cNvPr id="46" name="Text Placeholder 5">
            <a:extLst>
              <a:ext uri="{FF2B5EF4-FFF2-40B4-BE49-F238E27FC236}">
                <a16:creationId xmlns:a16="http://schemas.microsoft.com/office/drawing/2014/main" id="{548A8C88-46BD-4FC6-B19E-01357CBDA402}"/>
              </a:ext>
            </a:extLst>
          </p:cNvPr>
          <p:cNvSpPr>
            <a:spLocks noGrp="1"/>
          </p:cNvSpPr>
          <p:nvPr>
            <p:ph type="body" sz="quarter" idx="38" hasCustomPrompt="1"/>
          </p:nvPr>
        </p:nvSpPr>
        <p:spPr>
          <a:xfrm>
            <a:off x="4974557" y="1876612"/>
            <a:ext cx="309166" cy="199993"/>
          </a:xfrm>
          <a:prstGeom prst="rect">
            <a:avLst/>
          </a:prstGeom>
        </p:spPr>
        <p:txBody>
          <a:bodyPr lIns="0" tIns="0" rIns="0" bIns="0"/>
          <a:lstStyle>
            <a:lvl1pPr marL="0" indent="0" algn="r">
              <a:buNone/>
              <a:defRPr lang="en-GB" sz="1500" kern="1200" dirty="0">
                <a:solidFill>
                  <a:srgbClr val="666666"/>
                </a:solidFill>
                <a:latin typeface="RR Pioneer Bold" panose="020B0803050201040103" pitchFamily="34" charset="0"/>
                <a:ea typeface="+mn-ea"/>
                <a:cs typeface="Arial" panose="020B0604020202020204" pitchFamily="34" charset="0"/>
              </a:defRPr>
            </a:lvl1pPr>
          </a:lstStyle>
          <a:p>
            <a:pPr marL="0" lvl="0" indent="0" algn="r" defTabSz="685783" rtl="0" eaLnBrk="1" latinLnBrk="0" hangingPunct="1">
              <a:lnSpc>
                <a:spcPct val="90000"/>
              </a:lnSpc>
              <a:spcBef>
                <a:spcPts val="750"/>
              </a:spcBef>
              <a:buFont typeface="Arial" panose="020B0604020202020204" pitchFamily="34" charset="0"/>
              <a:buNone/>
            </a:pPr>
            <a:r>
              <a:rPr lang="en-US"/>
              <a:t>00</a:t>
            </a:r>
            <a:endParaRPr lang="en-GB"/>
          </a:p>
        </p:txBody>
      </p:sp>
      <p:sp>
        <p:nvSpPr>
          <p:cNvPr id="47" name="Text Placeholder 5">
            <a:extLst>
              <a:ext uri="{FF2B5EF4-FFF2-40B4-BE49-F238E27FC236}">
                <a16:creationId xmlns:a16="http://schemas.microsoft.com/office/drawing/2014/main" id="{F3549EC1-B772-48B8-885F-73C9F51F93FA}"/>
              </a:ext>
            </a:extLst>
          </p:cNvPr>
          <p:cNvSpPr>
            <a:spLocks noGrp="1"/>
          </p:cNvSpPr>
          <p:nvPr>
            <p:ph type="body" sz="quarter" idx="40" hasCustomPrompt="1"/>
          </p:nvPr>
        </p:nvSpPr>
        <p:spPr>
          <a:xfrm>
            <a:off x="6169875" y="2099443"/>
            <a:ext cx="1932780" cy="140829"/>
          </a:xfrm>
          <a:prstGeom prst="rect">
            <a:avLst/>
          </a:prstGeom>
        </p:spPr>
        <p:txBody>
          <a:bodyPr lIns="0" tIns="0" rIns="0" bIns="0"/>
          <a:lstStyle>
            <a:lvl1pPr marL="0" indent="0">
              <a:buNone/>
              <a:defRPr sz="1000">
                <a:solidFill>
                  <a:srgbClr val="666666"/>
                </a:solidFill>
                <a:latin typeface="RR Pioneer" panose="020B0503050201040103" pitchFamily="34" charset="0"/>
              </a:defRPr>
            </a:lvl1pPr>
          </a:lstStyle>
          <a:p>
            <a:pPr lvl="0"/>
            <a:r>
              <a:rPr lang="en-US"/>
              <a:t>Presenter name</a:t>
            </a:r>
            <a:endParaRPr lang="en-GB"/>
          </a:p>
        </p:txBody>
      </p:sp>
      <p:sp>
        <p:nvSpPr>
          <p:cNvPr id="48" name="Text Placeholder 5">
            <a:extLst>
              <a:ext uri="{FF2B5EF4-FFF2-40B4-BE49-F238E27FC236}">
                <a16:creationId xmlns:a16="http://schemas.microsoft.com/office/drawing/2014/main" id="{9F433288-7706-4388-9B86-A3893821A03F}"/>
              </a:ext>
            </a:extLst>
          </p:cNvPr>
          <p:cNvSpPr>
            <a:spLocks noGrp="1"/>
          </p:cNvSpPr>
          <p:nvPr>
            <p:ph type="body" sz="quarter" idx="53" hasCustomPrompt="1"/>
          </p:nvPr>
        </p:nvSpPr>
        <p:spPr>
          <a:xfrm>
            <a:off x="6169875" y="2272163"/>
            <a:ext cx="1932780" cy="140829"/>
          </a:xfrm>
          <a:prstGeom prst="rect">
            <a:avLst/>
          </a:prstGeom>
        </p:spPr>
        <p:txBody>
          <a:bodyPr lIns="0" tIns="0" rIns="0" bIns="0"/>
          <a:lstStyle>
            <a:lvl1pPr marL="0" indent="0">
              <a:buNone/>
              <a:defRPr sz="1000">
                <a:solidFill>
                  <a:srgbClr val="666666"/>
                </a:solidFill>
                <a:latin typeface="RR Pioneer" panose="020B0503050201040103" pitchFamily="34" charset="0"/>
              </a:defRPr>
            </a:lvl1pPr>
          </a:lstStyle>
          <a:p>
            <a:pPr lvl="0"/>
            <a:r>
              <a:rPr lang="en-US"/>
              <a:t>Presenter name</a:t>
            </a:r>
            <a:endParaRPr lang="en-GB"/>
          </a:p>
        </p:txBody>
      </p:sp>
      <p:sp>
        <p:nvSpPr>
          <p:cNvPr id="49" name="Text Placeholder 5">
            <a:extLst>
              <a:ext uri="{FF2B5EF4-FFF2-40B4-BE49-F238E27FC236}">
                <a16:creationId xmlns:a16="http://schemas.microsoft.com/office/drawing/2014/main" id="{EDA71671-24D9-491A-9071-CA3542AB28A5}"/>
              </a:ext>
            </a:extLst>
          </p:cNvPr>
          <p:cNvSpPr>
            <a:spLocks noGrp="1"/>
          </p:cNvSpPr>
          <p:nvPr>
            <p:ph type="body" sz="quarter" idx="54" hasCustomPrompt="1"/>
          </p:nvPr>
        </p:nvSpPr>
        <p:spPr>
          <a:xfrm>
            <a:off x="6169875" y="2444882"/>
            <a:ext cx="1932780" cy="140829"/>
          </a:xfrm>
          <a:prstGeom prst="rect">
            <a:avLst/>
          </a:prstGeom>
        </p:spPr>
        <p:txBody>
          <a:bodyPr lIns="0" tIns="0" rIns="0" bIns="0"/>
          <a:lstStyle>
            <a:lvl1pPr marL="0" indent="0">
              <a:buNone/>
              <a:defRPr sz="1000">
                <a:solidFill>
                  <a:srgbClr val="666666"/>
                </a:solidFill>
                <a:latin typeface="RR Pioneer" panose="020B0503050201040103" pitchFamily="34" charset="0"/>
              </a:defRPr>
            </a:lvl1pPr>
          </a:lstStyle>
          <a:p>
            <a:pPr lvl="0"/>
            <a:r>
              <a:rPr lang="en-US"/>
              <a:t>Presenter name</a:t>
            </a:r>
            <a:endParaRPr lang="en-GB"/>
          </a:p>
        </p:txBody>
      </p:sp>
      <p:sp>
        <p:nvSpPr>
          <p:cNvPr id="50" name="Text Placeholder 5">
            <a:extLst>
              <a:ext uri="{FF2B5EF4-FFF2-40B4-BE49-F238E27FC236}">
                <a16:creationId xmlns:a16="http://schemas.microsoft.com/office/drawing/2014/main" id="{342D12C1-7570-4FFB-B1A3-7D5D2FA7D4CF}"/>
              </a:ext>
            </a:extLst>
          </p:cNvPr>
          <p:cNvSpPr>
            <a:spLocks noGrp="1"/>
          </p:cNvSpPr>
          <p:nvPr>
            <p:ph type="body" sz="quarter" idx="43" hasCustomPrompt="1"/>
          </p:nvPr>
        </p:nvSpPr>
        <p:spPr>
          <a:xfrm>
            <a:off x="8084469" y="2099443"/>
            <a:ext cx="309166" cy="140829"/>
          </a:xfrm>
          <a:prstGeom prst="rect">
            <a:avLst/>
          </a:prstGeom>
        </p:spPr>
        <p:txBody>
          <a:bodyPr lIns="0" tIns="0" rIns="0" bIns="0"/>
          <a:lstStyle>
            <a:lvl1pPr marL="0" indent="0" algn="r">
              <a:buNone/>
              <a:defRPr sz="1000">
                <a:solidFill>
                  <a:srgbClr val="666666"/>
                </a:solidFill>
                <a:latin typeface="RR Pioneer" panose="020B0503050201040103" pitchFamily="34" charset="0"/>
              </a:defRPr>
            </a:lvl1pPr>
          </a:lstStyle>
          <a:p>
            <a:pPr lvl="0"/>
            <a:r>
              <a:rPr lang="en-US"/>
              <a:t>00</a:t>
            </a:r>
            <a:endParaRPr lang="en-GB"/>
          </a:p>
        </p:txBody>
      </p:sp>
      <p:sp>
        <p:nvSpPr>
          <p:cNvPr id="51" name="Text Placeholder 5">
            <a:extLst>
              <a:ext uri="{FF2B5EF4-FFF2-40B4-BE49-F238E27FC236}">
                <a16:creationId xmlns:a16="http://schemas.microsoft.com/office/drawing/2014/main" id="{E6CE63EF-EA73-4770-A202-001A0A1101DD}"/>
              </a:ext>
            </a:extLst>
          </p:cNvPr>
          <p:cNvSpPr>
            <a:spLocks noGrp="1"/>
          </p:cNvSpPr>
          <p:nvPr>
            <p:ph type="body" sz="quarter" idx="55" hasCustomPrompt="1"/>
          </p:nvPr>
        </p:nvSpPr>
        <p:spPr>
          <a:xfrm>
            <a:off x="8084469" y="2272163"/>
            <a:ext cx="309166" cy="140829"/>
          </a:xfrm>
          <a:prstGeom prst="rect">
            <a:avLst/>
          </a:prstGeom>
        </p:spPr>
        <p:txBody>
          <a:bodyPr lIns="0" tIns="0" rIns="0" bIns="0"/>
          <a:lstStyle>
            <a:lvl1pPr marL="0" indent="0" algn="r">
              <a:buNone/>
              <a:defRPr sz="1000">
                <a:solidFill>
                  <a:srgbClr val="666666"/>
                </a:solidFill>
                <a:latin typeface="RR Pioneer" panose="020B0503050201040103" pitchFamily="34" charset="0"/>
              </a:defRPr>
            </a:lvl1pPr>
          </a:lstStyle>
          <a:p>
            <a:pPr lvl="0"/>
            <a:r>
              <a:rPr lang="en-US"/>
              <a:t>00</a:t>
            </a:r>
            <a:endParaRPr lang="en-GB"/>
          </a:p>
        </p:txBody>
      </p:sp>
      <p:sp>
        <p:nvSpPr>
          <p:cNvPr id="52" name="Text Placeholder 5">
            <a:extLst>
              <a:ext uri="{FF2B5EF4-FFF2-40B4-BE49-F238E27FC236}">
                <a16:creationId xmlns:a16="http://schemas.microsoft.com/office/drawing/2014/main" id="{EE9D6A74-FD6A-4C4A-8819-20B0F7FC4E72}"/>
              </a:ext>
            </a:extLst>
          </p:cNvPr>
          <p:cNvSpPr>
            <a:spLocks noGrp="1"/>
          </p:cNvSpPr>
          <p:nvPr>
            <p:ph type="body" sz="quarter" idx="56" hasCustomPrompt="1"/>
          </p:nvPr>
        </p:nvSpPr>
        <p:spPr>
          <a:xfrm>
            <a:off x="8084469" y="2444882"/>
            <a:ext cx="309166" cy="140829"/>
          </a:xfrm>
          <a:prstGeom prst="rect">
            <a:avLst/>
          </a:prstGeom>
        </p:spPr>
        <p:txBody>
          <a:bodyPr lIns="0" tIns="0" rIns="0" bIns="0"/>
          <a:lstStyle>
            <a:lvl1pPr marL="0" indent="0" algn="r">
              <a:buNone/>
              <a:defRPr sz="1000">
                <a:solidFill>
                  <a:srgbClr val="666666"/>
                </a:solidFill>
                <a:latin typeface="RR Pioneer" panose="020B0503050201040103" pitchFamily="34" charset="0"/>
              </a:defRPr>
            </a:lvl1pPr>
          </a:lstStyle>
          <a:p>
            <a:pPr lvl="0"/>
            <a:r>
              <a:rPr lang="en-US"/>
              <a:t>00</a:t>
            </a:r>
            <a:endParaRPr lang="en-GB"/>
          </a:p>
        </p:txBody>
      </p:sp>
      <p:sp>
        <p:nvSpPr>
          <p:cNvPr id="53" name="Text Placeholder 5">
            <a:extLst>
              <a:ext uri="{FF2B5EF4-FFF2-40B4-BE49-F238E27FC236}">
                <a16:creationId xmlns:a16="http://schemas.microsoft.com/office/drawing/2014/main" id="{5C2BBADA-EBF6-41D2-936E-BE505CE00DA7}"/>
              </a:ext>
            </a:extLst>
          </p:cNvPr>
          <p:cNvSpPr>
            <a:spLocks noGrp="1"/>
          </p:cNvSpPr>
          <p:nvPr>
            <p:ph type="body" sz="quarter" idx="57" hasCustomPrompt="1"/>
          </p:nvPr>
        </p:nvSpPr>
        <p:spPr>
          <a:xfrm>
            <a:off x="8084469" y="1876612"/>
            <a:ext cx="309166" cy="199993"/>
          </a:xfrm>
          <a:prstGeom prst="rect">
            <a:avLst/>
          </a:prstGeom>
        </p:spPr>
        <p:txBody>
          <a:bodyPr lIns="0" tIns="0" rIns="0" bIns="0"/>
          <a:lstStyle>
            <a:lvl1pPr marL="0" indent="0" algn="r">
              <a:buNone/>
              <a:defRPr lang="en-GB" sz="1500" kern="1200" dirty="0">
                <a:solidFill>
                  <a:srgbClr val="666666"/>
                </a:solidFill>
                <a:latin typeface="RR Pioneer Bold" panose="020B0803050201040103" pitchFamily="34" charset="0"/>
                <a:ea typeface="+mn-ea"/>
                <a:cs typeface="Arial" panose="020B0604020202020204" pitchFamily="34" charset="0"/>
              </a:defRPr>
            </a:lvl1pPr>
          </a:lstStyle>
          <a:p>
            <a:pPr marL="0" lvl="0" indent="0" algn="r" defTabSz="685783" rtl="0" eaLnBrk="1" latinLnBrk="0" hangingPunct="1">
              <a:lnSpc>
                <a:spcPct val="90000"/>
              </a:lnSpc>
              <a:spcBef>
                <a:spcPts val="750"/>
              </a:spcBef>
              <a:buFont typeface="Arial" panose="020B0604020202020204" pitchFamily="34" charset="0"/>
              <a:buNone/>
            </a:pPr>
            <a:r>
              <a:rPr lang="en-US"/>
              <a:t>00</a:t>
            </a:r>
            <a:endParaRPr lang="en-GB"/>
          </a:p>
        </p:txBody>
      </p:sp>
      <p:sp>
        <p:nvSpPr>
          <p:cNvPr id="54" name="Text Placeholder 5">
            <a:extLst>
              <a:ext uri="{FF2B5EF4-FFF2-40B4-BE49-F238E27FC236}">
                <a16:creationId xmlns:a16="http://schemas.microsoft.com/office/drawing/2014/main" id="{8EB62B71-0BB2-447F-A97A-7912F4C16D6E}"/>
              </a:ext>
            </a:extLst>
          </p:cNvPr>
          <p:cNvSpPr>
            <a:spLocks noGrp="1"/>
          </p:cNvSpPr>
          <p:nvPr>
            <p:ph type="body" sz="quarter" idx="58" hasCustomPrompt="1"/>
          </p:nvPr>
        </p:nvSpPr>
        <p:spPr>
          <a:xfrm>
            <a:off x="3059963" y="2978893"/>
            <a:ext cx="1932780" cy="140829"/>
          </a:xfrm>
          <a:prstGeom prst="rect">
            <a:avLst/>
          </a:prstGeom>
        </p:spPr>
        <p:txBody>
          <a:bodyPr lIns="0" tIns="0" rIns="0" bIns="0"/>
          <a:lstStyle>
            <a:lvl1pPr marL="0" indent="0">
              <a:buNone/>
              <a:defRPr sz="1000">
                <a:solidFill>
                  <a:srgbClr val="666666"/>
                </a:solidFill>
                <a:latin typeface="RR Pioneer" panose="020B0503050201040103" pitchFamily="34" charset="0"/>
              </a:defRPr>
            </a:lvl1pPr>
          </a:lstStyle>
          <a:p>
            <a:pPr lvl="0"/>
            <a:r>
              <a:rPr lang="en-US"/>
              <a:t>Presenter name</a:t>
            </a:r>
            <a:endParaRPr lang="en-GB"/>
          </a:p>
        </p:txBody>
      </p:sp>
      <p:sp>
        <p:nvSpPr>
          <p:cNvPr id="55" name="Text Placeholder 5">
            <a:extLst>
              <a:ext uri="{FF2B5EF4-FFF2-40B4-BE49-F238E27FC236}">
                <a16:creationId xmlns:a16="http://schemas.microsoft.com/office/drawing/2014/main" id="{BEF356E8-9092-4887-98D9-3043DE0BDA72}"/>
              </a:ext>
            </a:extLst>
          </p:cNvPr>
          <p:cNvSpPr>
            <a:spLocks noGrp="1"/>
          </p:cNvSpPr>
          <p:nvPr>
            <p:ph type="body" sz="quarter" idx="59" hasCustomPrompt="1"/>
          </p:nvPr>
        </p:nvSpPr>
        <p:spPr>
          <a:xfrm>
            <a:off x="3059963" y="3151613"/>
            <a:ext cx="1932780" cy="140829"/>
          </a:xfrm>
          <a:prstGeom prst="rect">
            <a:avLst/>
          </a:prstGeom>
        </p:spPr>
        <p:txBody>
          <a:bodyPr lIns="0" tIns="0" rIns="0" bIns="0"/>
          <a:lstStyle>
            <a:lvl1pPr marL="0" indent="0">
              <a:buNone/>
              <a:defRPr sz="1000">
                <a:solidFill>
                  <a:srgbClr val="666666"/>
                </a:solidFill>
                <a:latin typeface="RR Pioneer" panose="020B0503050201040103" pitchFamily="34" charset="0"/>
              </a:defRPr>
            </a:lvl1pPr>
          </a:lstStyle>
          <a:p>
            <a:pPr lvl="0"/>
            <a:r>
              <a:rPr lang="en-US"/>
              <a:t>Presenter name</a:t>
            </a:r>
            <a:endParaRPr lang="en-GB"/>
          </a:p>
        </p:txBody>
      </p:sp>
      <p:sp>
        <p:nvSpPr>
          <p:cNvPr id="56" name="Text Placeholder 5">
            <a:extLst>
              <a:ext uri="{FF2B5EF4-FFF2-40B4-BE49-F238E27FC236}">
                <a16:creationId xmlns:a16="http://schemas.microsoft.com/office/drawing/2014/main" id="{27467E12-DC97-464F-88D3-69487AF570A0}"/>
              </a:ext>
            </a:extLst>
          </p:cNvPr>
          <p:cNvSpPr>
            <a:spLocks noGrp="1"/>
          </p:cNvSpPr>
          <p:nvPr>
            <p:ph type="body" sz="quarter" idx="60" hasCustomPrompt="1"/>
          </p:nvPr>
        </p:nvSpPr>
        <p:spPr>
          <a:xfrm>
            <a:off x="3059963" y="3324332"/>
            <a:ext cx="1932780" cy="140829"/>
          </a:xfrm>
          <a:prstGeom prst="rect">
            <a:avLst/>
          </a:prstGeom>
        </p:spPr>
        <p:txBody>
          <a:bodyPr lIns="0" tIns="0" rIns="0" bIns="0"/>
          <a:lstStyle>
            <a:lvl1pPr marL="0" indent="0">
              <a:buNone/>
              <a:defRPr sz="1000">
                <a:solidFill>
                  <a:srgbClr val="666666"/>
                </a:solidFill>
                <a:latin typeface="RR Pioneer" panose="020B0503050201040103" pitchFamily="34" charset="0"/>
              </a:defRPr>
            </a:lvl1pPr>
          </a:lstStyle>
          <a:p>
            <a:pPr lvl="0"/>
            <a:r>
              <a:rPr lang="en-US"/>
              <a:t>Presenter name</a:t>
            </a:r>
            <a:endParaRPr lang="en-GB"/>
          </a:p>
        </p:txBody>
      </p:sp>
      <p:sp>
        <p:nvSpPr>
          <p:cNvPr id="57" name="Text Placeholder 5">
            <a:extLst>
              <a:ext uri="{FF2B5EF4-FFF2-40B4-BE49-F238E27FC236}">
                <a16:creationId xmlns:a16="http://schemas.microsoft.com/office/drawing/2014/main" id="{639DC46C-C27D-4021-9342-7C081B8C91FD}"/>
              </a:ext>
            </a:extLst>
          </p:cNvPr>
          <p:cNvSpPr>
            <a:spLocks noGrp="1"/>
          </p:cNvSpPr>
          <p:nvPr>
            <p:ph type="body" sz="quarter" idx="61" hasCustomPrompt="1"/>
          </p:nvPr>
        </p:nvSpPr>
        <p:spPr>
          <a:xfrm>
            <a:off x="4974557" y="2978893"/>
            <a:ext cx="309166" cy="140829"/>
          </a:xfrm>
          <a:prstGeom prst="rect">
            <a:avLst/>
          </a:prstGeom>
        </p:spPr>
        <p:txBody>
          <a:bodyPr lIns="0" tIns="0" rIns="0" bIns="0"/>
          <a:lstStyle>
            <a:lvl1pPr marL="0" indent="0" algn="r">
              <a:buNone/>
              <a:defRPr sz="1000">
                <a:solidFill>
                  <a:srgbClr val="666666"/>
                </a:solidFill>
                <a:latin typeface="RR Pioneer" panose="020B0503050201040103" pitchFamily="34" charset="0"/>
              </a:defRPr>
            </a:lvl1pPr>
          </a:lstStyle>
          <a:p>
            <a:pPr lvl="0"/>
            <a:r>
              <a:rPr lang="en-US"/>
              <a:t>00</a:t>
            </a:r>
            <a:endParaRPr lang="en-GB"/>
          </a:p>
        </p:txBody>
      </p:sp>
      <p:sp>
        <p:nvSpPr>
          <p:cNvPr id="58" name="Text Placeholder 5">
            <a:extLst>
              <a:ext uri="{FF2B5EF4-FFF2-40B4-BE49-F238E27FC236}">
                <a16:creationId xmlns:a16="http://schemas.microsoft.com/office/drawing/2014/main" id="{2DDF4BB8-506D-48A9-9C44-F4B93DE4EB59}"/>
              </a:ext>
            </a:extLst>
          </p:cNvPr>
          <p:cNvSpPr>
            <a:spLocks noGrp="1"/>
          </p:cNvSpPr>
          <p:nvPr>
            <p:ph type="body" sz="quarter" idx="62" hasCustomPrompt="1"/>
          </p:nvPr>
        </p:nvSpPr>
        <p:spPr>
          <a:xfrm>
            <a:off x="4974557" y="3151613"/>
            <a:ext cx="309166" cy="140829"/>
          </a:xfrm>
          <a:prstGeom prst="rect">
            <a:avLst/>
          </a:prstGeom>
        </p:spPr>
        <p:txBody>
          <a:bodyPr lIns="0" tIns="0" rIns="0" bIns="0"/>
          <a:lstStyle>
            <a:lvl1pPr marL="0" indent="0" algn="r">
              <a:buNone/>
              <a:defRPr sz="1000">
                <a:solidFill>
                  <a:srgbClr val="666666"/>
                </a:solidFill>
                <a:latin typeface="RR Pioneer" panose="020B0503050201040103" pitchFamily="34" charset="0"/>
              </a:defRPr>
            </a:lvl1pPr>
          </a:lstStyle>
          <a:p>
            <a:pPr lvl="0"/>
            <a:r>
              <a:rPr lang="en-US"/>
              <a:t>00</a:t>
            </a:r>
            <a:endParaRPr lang="en-GB"/>
          </a:p>
        </p:txBody>
      </p:sp>
      <p:sp>
        <p:nvSpPr>
          <p:cNvPr id="59" name="Text Placeholder 5">
            <a:extLst>
              <a:ext uri="{FF2B5EF4-FFF2-40B4-BE49-F238E27FC236}">
                <a16:creationId xmlns:a16="http://schemas.microsoft.com/office/drawing/2014/main" id="{9C3424F4-76D8-4725-8111-981D0414E0F7}"/>
              </a:ext>
            </a:extLst>
          </p:cNvPr>
          <p:cNvSpPr>
            <a:spLocks noGrp="1"/>
          </p:cNvSpPr>
          <p:nvPr>
            <p:ph type="body" sz="quarter" idx="63" hasCustomPrompt="1"/>
          </p:nvPr>
        </p:nvSpPr>
        <p:spPr>
          <a:xfrm>
            <a:off x="4974557" y="3324332"/>
            <a:ext cx="309166" cy="140829"/>
          </a:xfrm>
          <a:prstGeom prst="rect">
            <a:avLst/>
          </a:prstGeom>
        </p:spPr>
        <p:txBody>
          <a:bodyPr lIns="0" tIns="0" rIns="0" bIns="0"/>
          <a:lstStyle>
            <a:lvl1pPr marL="0" indent="0" algn="r">
              <a:buNone/>
              <a:defRPr sz="1000">
                <a:solidFill>
                  <a:srgbClr val="666666"/>
                </a:solidFill>
                <a:latin typeface="RR Pioneer" panose="020B0503050201040103" pitchFamily="34" charset="0"/>
              </a:defRPr>
            </a:lvl1pPr>
          </a:lstStyle>
          <a:p>
            <a:pPr lvl="0"/>
            <a:r>
              <a:rPr lang="en-US"/>
              <a:t>00</a:t>
            </a:r>
            <a:endParaRPr lang="en-GB"/>
          </a:p>
        </p:txBody>
      </p:sp>
      <p:sp>
        <p:nvSpPr>
          <p:cNvPr id="60" name="Text Placeholder 5">
            <a:extLst>
              <a:ext uri="{FF2B5EF4-FFF2-40B4-BE49-F238E27FC236}">
                <a16:creationId xmlns:a16="http://schemas.microsoft.com/office/drawing/2014/main" id="{5B96971C-5B8E-4F3F-ACBF-5F76B86079F2}"/>
              </a:ext>
            </a:extLst>
          </p:cNvPr>
          <p:cNvSpPr>
            <a:spLocks noGrp="1"/>
          </p:cNvSpPr>
          <p:nvPr>
            <p:ph type="body" sz="quarter" idx="64" hasCustomPrompt="1"/>
          </p:nvPr>
        </p:nvSpPr>
        <p:spPr>
          <a:xfrm>
            <a:off x="4974557" y="2763413"/>
            <a:ext cx="309166" cy="199993"/>
          </a:xfrm>
          <a:prstGeom prst="rect">
            <a:avLst/>
          </a:prstGeom>
        </p:spPr>
        <p:txBody>
          <a:bodyPr lIns="0" tIns="0" rIns="0" bIns="0"/>
          <a:lstStyle>
            <a:lvl1pPr marL="0" indent="0" algn="r">
              <a:buNone/>
              <a:defRPr lang="en-GB" sz="1500" kern="1200" dirty="0">
                <a:solidFill>
                  <a:srgbClr val="666666"/>
                </a:solidFill>
                <a:latin typeface="RR Pioneer Bold" panose="020B0803050201040103" pitchFamily="34" charset="0"/>
                <a:ea typeface="+mn-ea"/>
                <a:cs typeface="Arial" panose="020B0604020202020204" pitchFamily="34" charset="0"/>
              </a:defRPr>
            </a:lvl1pPr>
          </a:lstStyle>
          <a:p>
            <a:pPr marL="0" lvl="0" indent="0" algn="r" defTabSz="685783" rtl="0" eaLnBrk="1" latinLnBrk="0" hangingPunct="1">
              <a:lnSpc>
                <a:spcPct val="90000"/>
              </a:lnSpc>
              <a:spcBef>
                <a:spcPts val="750"/>
              </a:spcBef>
              <a:buFont typeface="Arial" panose="020B0604020202020204" pitchFamily="34" charset="0"/>
              <a:buNone/>
            </a:pPr>
            <a:r>
              <a:rPr lang="en-US"/>
              <a:t>00</a:t>
            </a:r>
            <a:endParaRPr lang="en-GB"/>
          </a:p>
        </p:txBody>
      </p:sp>
      <p:sp>
        <p:nvSpPr>
          <p:cNvPr id="61" name="Text Placeholder 5">
            <a:extLst>
              <a:ext uri="{FF2B5EF4-FFF2-40B4-BE49-F238E27FC236}">
                <a16:creationId xmlns:a16="http://schemas.microsoft.com/office/drawing/2014/main" id="{FDAF78DC-D6DC-4F7C-BC7D-04A2CC3E8C52}"/>
              </a:ext>
            </a:extLst>
          </p:cNvPr>
          <p:cNvSpPr>
            <a:spLocks noGrp="1"/>
          </p:cNvSpPr>
          <p:nvPr>
            <p:ph type="body" sz="quarter" idx="65" hasCustomPrompt="1"/>
          </p:nvPr>
        </p:nvSpPr>
        <p:spPr>
          <a:xfrm>
            <a:off x="6169875" y="2978893"/>
            <a:ext cx="1932780" cy="140829"/>
          </a:xfrm>
          <a:prstGeom prst="rect">
            <a:avLst/>
          </a:prstGeom>
        </p:spPr>
        <p:txBody>
          <a:bodyPr lIns="0" tIns="0" rIns="0" bIns="0"/>
          <a:lstStyle>
            <a:lvl1pPr marL="0" indent="0">
              <a:buNone/>
              <a:defRPr sz="1000">
                <a:solidFill>
                  <a:srgbClr val="666666"/>
                </a:solidFill>
                <a:latin typeface="RR Pioneer" panose="020B0503050201040103" pitchFamily="34" charset="0"/>
              </a:defRPr>
            </a:lvl1pPr>
          </a:lstStyle>
          <a:p>
            <a:pPr lvl="0"/>
            <a:r>
              <a:rPr lang="en-US"/>
              <a:t>Presenter name</a:t>
            </a:r>
            <a:endParaRPr lang="en-GB"/>
          </a:p>
        </p:txBody>
      </p:sp>
      <p:sp>
        <p:nvSpPr>
          <p:cNvPr id="62" name="Text Placeholder 5">
            <a:extLst>
              <a:ext uri="{FF2B5EF4-FFF2-40B4-BE49-F238E27FC236}">
                <a16:creationId xmlns:a16="http://schemas.microsoft.com/office/drawing/2014/main" id="{516C8B2A-8A92-453B-AB00-EDB0BA2D4DE2}"/>
              </a:ext>
            </a:extLst>
          </p:cNvPr>
          <p:cNvSpPr>
            <a:spLocks noGrp="1"/>
          </p:cNvSpPr>
          <p:nvPr>
            <p:ph type="body" sz="quarter" idx="66" hasCustomPrompt="1"/>
          </p:nvPr>
        </p:nvSpPr>
        <p:spPr>
          <a:xfrm>
            <a:off x="6169875" y="3151613"/>
            <a:ext cx="1932780" cy="140829"/>
          </a:xfrm>
          <a:prstGeom prst="rect">
            <a:avLst/>
          </a:prstGeom>
        </p:spPr>
        <p:txBody>
          <a:bodyPr lIns="0" tIns="0" rIns="0" bIns="0"/>
          <a:lstStyle>
            <a:lvl1pPr marL="0" indent="0">
              <a:buNone/>
              <a:defRPr sz="1000">
                <a:solidFill>
                  <a:srgbClr val="666666"/>
                </a:solidFill>
                <a:latin typeface="RR Pioneer" panose="020B0503050201040103" pitchFamily="34" charset="0"/>
              </a:defRPr>
            </a:lvl1pPr>
          </a:lstStyle>
          <a:p>
            <a:pPr lvl="0"/>
            <a:r>
              <a:rPr lang="en-US"/>
              <a:t>Presenter name</a:t>
            </a:r>
            <a:endParaRPr lang="en-GB"/>
          </a:p>
        </p:txBody>
      </p:sp>
      <p:sp>
        <p:nvSpPr>
          <p:cNvPr id="63" name="Text Placeholder 5">
            <a:extLst>
              <a:ext uri="{FF2B5EF4-FFF2-40B4-BE49-F238E27FC236}">
                <a16:creationId xmlns:a16="http://schemas.microsoft.com/office/drawing/2014/main" id="{C09C805E-5DFB-49CD-8A16-341231843DCA}"/>
              </a:ext>
            </a:extLst>
          </p:cNvPr>
          <p:cNvSpPr>
            <a:spLocks noGrp="1"/>
          </p:cNvSpPr>
          <p:nvPr>
            <p:ph type="body" sz="quarter" idx="67" hasCustomPrompt="1"/>
          </p:nvPr>
        </p:nvSpPr>
        <p:spPr>
          <a:xfrm>
            <a:off x="6169875" y="3324332"/>
            <a:ext cx="1932780" cy="140829"/>
          </a:xfrm>
          <a:prstGeom prst="rect">
            <a:avLst/>
          </a:prstGeom>
        </p:spPr>
        <p:txBody>
          <a:bodyPr lIns="0" tIns="0" rIns="0" bIns="0"/>
          <a:lstStyle>
            <a:lvl1pPr marL="0" indent="0">
              <a:buNone/>
              <a:defRPr sz="1000">
                <a:solidFill>
                  <a:srgbClr val="666666"/>
                </a:solidFill>
                <a:latin typeface="RR Pioneer" panose="020B0503050201040103" pitchFamily="34" charset="0"/>
              </a:defRPr>
            </a:lvl1pPr>
          </a:lstStyle>
          <a:p>
            <a:pPr lvl="0"/>
            <a:r>
              <a:rPr lang="en-US"/>
              <a:t>Presenter name</a:t>
            </a:r>
            <a:endParaRPr lang="en-GB"/>
          </a:p>
        </p:txBody>
      </p:sp>
      <p:sp>
        <p:nvSpPr>
          <p:cNvPr id="64" name="Text Placeholder 5">
            <a:extLst>
              <a:ext uri="{FF2B5EF4-FFF2-40B4-BE49-F238E27FC236}">
                <a16:creationId xmlns:a16="http://schemas.microsoft.com/office/drawing/2014/main" id="{86B62497-A0B4-40CD-8DA6-C1454C4E0583}"/>
              </a:ext>
            </a:extLst>
          </p:cNvPr>
          <p:cNvSpPr>
            <a:spLocks noGrp="1"/>
          </p:cNvSpPr>
          <p:nvPr>
            <p:ph type="body" sz="quarter" idx="68" hasCustomPrompt="1"/>
          </p:nvPr>
        </p:nvSpPr>
        <p:spPr>
          <a:xfrm>
            <a:off x="8084469" y="2978893"/>
            <a:ext cx="309166" cy="140829"/>
          </a:xfrm>
          <a:prstGeom prst="rect">
            <a:avLst/>
          </a:prstGeom>
        </p:spPr>
        <p:txBody>
          <a:bodyPr lIns="0" tIns="0" rIns="0" bIns="0"/>
          <a:lstStyle>
            <a:lvl1pPr marL="0" indent="0" algn="r">
              <a:buNone/>
              <a:defRPr sz="1000">
                <a:solidFill>
                  <a:srgbClr val="666666"/>
                </a:solidFill>
                <a:latin typeface="RR Pioneer" panose="020B0503050201040103" pitchFamily="34" charset="0"/>
              </a:defRPr>
            </a:lvl1pPr>
          </a:lstStyle>
          <a:p>
            <a:pPr lvl="0"/>
            <a:r>
              <a:rPr lang="en-US"/>
              <a:t>00</a:t>
            </a:r>
            <a:endParaRPr lang="en-GB"/>
          </a:p>
        </p:txBody>
      </p:sp>
      <p:sp>
        <p:nvSpPr>
          <p:cNvPr id="65" name="Text Placeholder 5">
            <a:extLst>
              <a:ext uri="{FF2B5EF4-FFF2-40B4-BE49-F238E27FC236}">
                <a16:creationId xmlns:a16="http://schemas.microsoft.com/office/drawing/2014/main" id="{C2B66948-C0ED-4548-84D1-AA03B427E483}"/>
              </a:ext>
            </a:extLst>
          </p:cNvPr>
          <p:cNvSpPr>
            <a:spLocks noGrp="1"/>
          </p:cNvSpPr>
          <p:nvPr>
            <p:ph type="body" sz="quarter" idx="69" hasCustomPrompt="1"/>
          </p:nvPr>
        </p:nvSpPr>
        <p:spPr>
          <a:xfrm>
            <a:off x="8084469" y="3151613"/>
            <a:ext cx="309166" cy="140829"/>
          </a:xfrm>
          <a:prstGeom prst="rect">
            <a:avLst/>
          </a:prstGeom>
        </p:spPr>
        <p:txBody>
          <a:bodyPr lIns="0" tIns="0" rIns="0" bIns="0"/>
          <a:lstStyle>
            <a:lvl1pPr marL="0" indent="0" algn="r">
              <a:buNone/>
              <a:defRPr sz="1000">
                <a:solidFill>
                  <a:srgbClr val="666666"/>
                </a:solidFill>
                <a:latin typeface="RR Pioneer" panose="020B0503050201040103" pitchFamily="34" charset="0"/>
              </a:defRPr>
            </a:lvl1pPr>
          </a:lstStyle>
          <a:p>
            <a:pPr lvl="0"/>
            <a:r>
              <a:rPr lang="en-US"/>
              <a:t>00</a:t>
            </a:r>
            <a:endParaRPr lang="en-GB"/>
          </a:p>
        </p:txBody>
      </p:sp>
      <p:sp>
        <p:nvSpPr>
          <p:cNvPr id="66" name="Text Placeholder 5">
            <a:extLst>
              <a:ext uri="{FF2B5EF4-FFF2-40B4-BE49-F238E27FC236}">
                <a16:creationId xmlns:a16="http://schemas.microsoft.com/office/drawing/2014/main" id="{80B1BF74-634C-4142-BC41-341DE278A821}"/>
              </a:ext>
            </a:extLst>
          </p:cNvPr>
          <p:cNvSpPr>
            <a:spLocks noGrp="1"/>
          </p:cNvSpPr>
          <p:nvPr>
            <p:ph type="body" sz="quarter" idx="70" hasCustomPrompt="1"/>
          </p:nvPr>
        </p:nvSpPr>
        <p:spPr>
          <a:xfrm>
            <a:off x="8084469" y="3324332"/>
            <a:ext cx="309166" cy="140829"/>
          </a:xfrm>
          <a:prstGeom prst="rect">
            <a:avLst/>
          </a:prstGeom>
        </p:spPr>
        <p:txBody>
          <a:bodyPr lIns="0" tIns="0" rIns="0" bIns="0"/>
          <a:lstStyle>
            <a:lvl1pPr marL="0" indent="0" algn="r">
              <a:buNone/>
              <a:defRPr sz="1000">
                <a:solidFill>
                  <a:srgbClr val="666666"/>
                </a:solidFill>
                <a:latin typeface="RR Pioneer" panose="020B0503050201040103" pitchFamily="34" charset="0"/>
              </a:defRPr>
            </a:lvl1pPr>
          </a:lstStyle>
          <a:p>
            <a:pPr lvl="0"/>
            <a:r>
              <a:rPr lang="en-US"/>
              <a:t>00</a:t>
            </a:r>
            <a:endParaRPr lang="en-GB"/>
          </a:p>
        </p:txBody>
      </p:sp>
      <p:sp>
        <p:nvSpPr>
          <p:cNvPr id="67" name="Text Placeholder 5">
            <a:extLst>
              <a:ext uri="{FF2B5EF4-FFF2-40B4-BE49-F238E27FC236}">
                <a16:creationId xmlns:a16="http://schemas.microsoft.com/office/drawing/2014/main" id="{E7ECEFE2-41D2-44B1-A937-AC57FC705461}"/>
              </a:ext>
            </a:extLst>
          </p:cNvPr>
          <p:cNvSpPr>
            <a:spLocks noGrp="1"/>
          </p:cNvSpPr>
          <p:nvPr>
            <p:ph type="body" sz="quarter" idx="71" hasCustomPrompt="1"/>
          </p:nvPr>
        </p:nvSpPr>
        <p:spPr>
          <a:xfrm>
            <a:off x="8084469" y="2763413"/>
            <a:ext cx="309166" cy="199993"/>
          </a:xfrm>
          <a:prstGeom prst="rect">
            <a:avLst/>
          </a:prstGeom>
        </p:spPr>
        <p:txBody>
          <a:bodyPr lIns="0" tIns="0" rIns="0" bIns="0"/>
          <a:lstStyle>
            <a:lvl1pPr marL="0" indent="0" algn="r">
              <a:buNone/>
              <a:defRPr lang="en-GB" sz="1500" kern="1200" dirty="0">
                <a:solidFill>
                  <a:srgbClr val="666666"/>
                </a:solidFill>
                <a:latin typeface="RR Pioneer Bold" panose="020B0803050201040103" pitchFamily="34" charset="0"/>
                <a:ea typeface="+mn-ea"/>
                <a:cs typeface="Arial" panose="020B0604020202020204" pitchFamily="34" charset="0"/>
              </a:defRPr>
            </a:lvl1pPr>
          </a:lstStyle>
          <a:p>
            <a:pPr marL="0" lvl="0" indent="0" algn="r" defTabSz="685783" rtl="0" eaLnBrk="1" latinLnBrk="0" hangingPunct="1">
              <a:lnSpc>
                <a:spcPct val="90000"/>
              </a:lnSpc>
              <a:spcBef>
                <a:spcPts val="750"/>
              </a:spcBef>
              <a:buFont typeface="Arial" panose="020B0604020202020204" pitchFamily="34" charset="0"/>
              <a:buNone/>
            </a:pPr>
            <a:r>
              <a:rPr lang="en-US"/>
              <a:t>00</a:t>
            </a:r>
            <a:endParaRPr lang="en-GB"/>
          </a:p>
        </p:txBody>
      </p:sp>
      <p:sp>
        <p:nvSpPr>
          <p:cNvPr id="68" name="Text Placeholder 5">
            <a:extLst>
              <a:ext uri="{FF2B5EF4-FFF2-40B4-BE49-F238E27FC236}">
                <a16:creationId xmlns:a16="http://schemas.microsoft.com/office/drawing/2014/main" id="{A297A27E-BB75-4769-905C-B7314BA22528}"/>
              </a:ext>
            </a:extLst>
          </p:cNvPr>
          <p:cNvSpPr>
            <a:spLocks noGrp="1"/>
          </p:cNvSpPr>
          <p:nvPr>
            <p:ph type="body" sz="quarter" idx="72" hasCustomPrompt="1"/>
          </p:nvPr>
        </p:nvSpPr>
        <p:spPr>
          <a:xfrm>
            <a:off x="3059963" y="3865658"/>
            <a:ext cx="1932780" cy="140829"/>
          </a:xfrm>
          <a:prstGeom prst="rect">
            <a:avLst/>
          </a:prstGeom>
        </p:spPr>
        <p:txBody>
          <a:bodyPr lIns="0" tIns="0" rIns="0" bIns="0"/>
          <a:lstStyle>
            <a:lvl1pPr marL="0" indent="0">
              <a:buNone/>
              <a:defRPr sz="1000">
                <a:solidFill>
                  <a:srgbClr val="666666"/>
                </a:solidFill>
                <a:latin typeface="RR Pioneer" panose="020B0503050201040103" pitchFamily="34" charset="0"/>
              </a:defRPr>
            </a:lvl1pPr>
          </a:lstStyle>
          <a:p>
            <a:pPr lvl="0"/>
            <a:r>
              <a:rPr lang="en-US"/>
              <a:t>Presenter name</a:t>
            </a:r>
            <a:endParaRPr lang="en-GB"/>
          </a:p>
        </p:txBody>
      </p:sp>
      <p:sp>
        <p:nvSpPr>
          <p:cNvPr id="69" name="Text Placeholder 5">
            <a:extLst>
              <a:ext uri="{FF2B5EF4-FFF2-40B4-BE49-F238E27FC236}">
                <a16:creationId xmlns:a16="http://schemas.microsoft.com/office/drawing/2014/main" id="{FDA30B7C-54F8-4128-860C-6F39C117A39F}"/>
              </a:ext>
            </a:extLst>
          </p:cNvPr>
          <p:cNvSpPr>
            <a:spLocks noGrp="1"/>
          </p:cNvSpPr>
          <p:nvPr>
            <p:ph type="body" sz="quarter" idx="73" hasCustomPrompt="1"/>
          </p:nvPr>
        </p:nvSpPr>
        <p:spPr>
          <a:xfrm>
            <a:off x="3059963" y="4038377"/>
            <a:ext cx="1932780" cy="140829"/>
          </a:xfrm>
          <a:prstGeom prst="rect">
            <a:avLst/>
          </a:prstGeom>
        </p:spPr>
        <p:txBody>
          <a:bodyPr lIns="0" tIns="0" rIns="0" bIns="0"/>
          <a:lstStyle>
            <a:lvl1pPr marL="0" indent="0">
              <a:buNone/>
              <a:defRPr sz="1000">
                <a:solidFill>
                  <a:srgbClr val="666666"/>
                </a:solidFill>
                <a:latin typeface="RR Pioneer" panose="020B0503050201040103" pitchFamily="34" charset="0"/>
              </a:defRPr>
            </a:lvl1pPr>
          </a:lstStyle>
          <a:p>
            <a:pPr lvl="0"/>
            <a:r>
              <a:rPr lang="en-US"/>
              <a:t>Presenter name</a:t>
            </a:r>
            <a:endParaRPr lang="en-GB"/>
          </a:p>
        </p:txBody>
      </p:sp>
      <p:sp>
        <p:nvSpPr>
          <p:cNvPr id="70" name="Text Placeholder 5">
            <a:extLst>
              <a:ext uri="{FF2B5EF4-FFF2-40B4-BE49-F238E27FC236}">
                <a16:creationId xmlns:a16="http://schemas.microsoft.com/office/drawing/2014/main" id="{7214FA24-C36B-40D7-A84F-9F1B853B67FA}"/>
              </a:ext>
            </a:extLst>
          </p:cNvPr>
          <p:cNvSpPr>
            <a:spLocks noGrp="1"/>
          </p:cNvSpPr>
          <p:nvPr>
            <p:ph type="body" sz="quarter" idx="74" hasCustomPrompt="1"/>
          </p:nvPr>
        </p:nvSpPr>
        <p:spPr>
          <a:xfrm>
            <a:off x="3059963" y="4211098"/>
            <a:ext cx="1932780" cy="140829"/>
          </a:xfrm>
          <a:prstGeom prst="rect">
            <a:avLst/>
          </a:prstGeom>
        </p:spPr>
        <p:txBody>
          <a:bodyPr lIns="0" tIns="0" rIns="0" bIns="0"/>
          <a:lstStyle>
            <a:lvl1pPr marL="0" indent="0">
              <a:buNone/>
              <a:defRPr sz="1000">
                <a:solidFill>
                  <a:srgbClr val="666666"/>
                </a:solidFill>
                <a:latin typeface="RR Pioneer" panose="020B0503050201040103" pitchFamily="34" charset="0"/>
              </a:defRPr>
            </a:lvl1pPr>
          </a:lstStyle>
          <a:p>
            <a:pPr lvl="0"/>
            <a:r>
              <a:rPr lang="en-US"/>
              <a:t>Presenter name</a:t>
            </a:r>
            <a:endParaRPr lang="en-GB"/>
          </a:p>
        </p:txBody>
      </p:sp>
      <p:sp>
        <p:nvSpPr>
          <p:cNvPr id="71" name="Text Placeholder 5">
            <a:extLst>
              <a:ext uri="{FF2B5EF4-FFF2-40B4-BE49-F238E27FC236}">
                <a16:creationId xmlns:a16="http://schemas.microsoft.com/office/drawing/2014/main" id="{AE07A75B-FB51-4094-B173-395BD2E6CE88}"/>
              </a:ext>
            </a:extLst>
          </p:cNvPr>
          <p:cNvSpPr>
            <a:spLocks noGrp="1"/>
          </p:cNvSpPr>
          <p:nvPr>
            <p:ph type="body" sz="quarter" idx="75" hasCustomPrompt="1"/>
          </p:nvPr>
        </p:nvSpPr>
        <p:spPr>
          <a:xfrm>
            <a:off x="4974557" y="3865658"/>
            <a:ext cx="309166" cy="140829"/>
          </a:xfrm>
          <a:prstGeom prst="rect">
            <a:avLst/>
          </a:prstGeom>
        </p:spPr>
        <p:txBody>
          <a:bodyPr lIns="0" tIns="0" rIns="0" bIns="0"/>
          <a:lstStyle>
            <a:lvl1pPr marL="0" indent="0" algn="r">
              <a:buNone/>
              <a:defRPr sz="1000">
                <a:solidFill>
                  <a:srgbClr val="666666"/>
                </a:solidFill>
                <a:latin typeface="RR Pioneer" panose="020B0503050201040103" pitchFamily="34" charset="0"/>
              </a:defRPr>
            </a:lvl1pPr>
          </a:lstStyle>
          <a:p>
            <a:pPr lvl="0"/>
            <a:r>
              <a:rPr lang="en-US"/>
              <a:t>00</a:t>
            </a:r>
            <a:endParaRPr lang="en-GB"/>
          </a:p>
        </p:txBody>
      </p:sp>
      <p:sp>
        <p:nvSpPr>
          <p:cNvPr id="72" name="Text Placeholder 5">
            <a:extLst>
              <a:ext uri="{FF2B5EF4-FFF2-40B4-BE49-F238E27FC236}">
                <a16:creationId xmlns:a16="http://schemas.microsoft.com/office/drawing/2014/main" id="{5508C15B-982E-4C07-9EB2-7E41C8F4A5B0}"/>
              </a:ext>
            </a:extLst>
          </p:cNvPr>
          <p:cNvSpPr>
            <a:spLocks noGrp="1"/>
          </p:cNvSpPr>
          <p:nvPr>
            <p:ph type="body" sz="quarter" idx="76" hasCustomPrompt="1"/>
          </p:nvPr>
        </p:nvSpPr>
        <p:spPr>
          <a:xfrm>
            <a:off x="4974557" y="4038377"/>
            <a:ext cx="309166" cy="140829"/>
          </a:xfrm>
          <a:prstGeom prst="rect">
            <a:avLst/>
          </a:prstGeom>
        </p:spPr>
        <p:txBody>
          <a:bodyPr lIns="0" tIns="0" rIns="0" bIns="0"/>
          <a:lstStyle>
            <a:lvl1pPr marL="0" indent="0" algn="r">
              <a:buNone/>
              <a:defRPr sz="1000">
                <a:solidFill>
                  <a:srgbClr val="666666"/>
                </a:solidFill>
                <a:latin typeface="RR Pioneer" panose="020B0503050201040103" pitchFamily="34" charset="0"/>
              </a:defRPr>
            </a:lvl1pPr>
          </a:lstStyle>
          <a:p>
            <a:pPr lvl="0"/>
            <a:r>
              <a:rPr lang="en-US"/>
              <a:t>00</a:t>
            </a:r>
            <a:endParaRPr lang="en-GB"/>
          </a:p>
        </p:txBody>
      </p:sp>
      <p:sp>
        <p:nvSpPr>
          <p:cNvPr id="73" name="Text Placeholder 5">
            <a:extLst>
              <a:ext uri="{FF2B5EF4-FFF2-40B4-BE49-F238E27FC236}">
                <a16:creationId xmlns:a16="http://schemas.microsoft.com/office/drawing/2014/main" id="{54512B0C-FF35-421E-B12C-7825934C0FDC}"/>
              </a:ext>
            </a:extLst>
          </p:cNvPr>
          <p:cNvSpPr>
            <a:spLocks noGrp="1"/>
          </p:cNvSpPr>
          <p:nvPr>
            <p:ph type="body" sz="quarter" idx="77" hasCustomPrompt="1"/>
          </p:nvPr>
        </p:nvSpPr>
        <p:spPr>
          <a:xfrm>
            <a:off x="4974557" y="4211098"/>
            <a:ext cx="309166" cy="140829"/>
          </a:xfrm>
          <a:prstGeom prst="rect">
            <a:avLst/>
          </a:prstGeom>
        </p:spPr>
        <p:txBody>
          <a:bodyPr lIns="0" tIns="0" rIns="0" bIns="0"/>
          <a:lstStyle>
            <a:lvl1pPr marL="0" indent="0" algn="r">
              <a:buNone/>
              <a:defRPr sz="1000">
                <a:solidFill>
                  <a:srgbClr val="666666"/>
                </a:solidFill>
                <a:latin typeface="RR Pioneer" panose="020B0503050201040103" pitchFamily="34" charset="0"/>
              </a:defRPr>
            </a:lvl1pPr>
          </a:lstStyle>
          <a:p>
            <a:pPr lvl="0"/>
            <a:r>
              <a:rPr lang="en-US"/>
              <a:t>00</a:t>
            </a:r>
            <a:endParaRPr lang="en-GB"/>
          </a:p>
        </p:txBody>
      </p:sp>
      <p:sp>
        <p:nvSpPr>
          <p:cNvPr id="74" name="Text Placeholder 5">
            <a:extLst>
              <a:ext uri="{FF2B5EF4-FFF2-40B4-BE49-F238E27FC236}">
                <a16:creationId xmlns:a16="http://schemas.microsoft.com/office/drawing/2014/main" id="{3FA1BF98-AC89-4CF6-9777-9AFDAC60FA60}"/>
              </a:ext>
            </a:extLst>
          </p:cNvPr>
          <p:cNvSpPr>
            <a:spLocks noGrp="1"/>
          </p:cNvSpPr>
          <p:nvPr>
            <p:ph type="body" sz="quarter" idx="78" hasCustomPrompt="1"/>
          </p:nvPr>
        </p:nvSpPr>
        <p:spPr>
          <a:xfrm>
            <a:off x="4974557" y="3647744"/>
            <a:ext cx="309166" cy="199993"/>
          </a:xfrm>
          <a:prstGeom prst="rect">
            <a:avLst/>
          </a:prstGeom>
        </p:spPr>
        <p:txBody>
          <a:bodyPr lIns="0" tIns="0" rIns="0" bIns="0"/>
          <a:lstStyle>
            <a:lvl1pPr marL="0" indent="0" algn="r">
              <a:buNone/>
              <a:defRPr lang="en-GB" sz="1500" kern="1200" dirty="0">
                <a:solidFill>
                  <a:srgbClr val="666666"/>
                </a:solidFill>
                <a:latin typeface="RR Pioneer Bold" panose="020B0803050201040103" pitchFamily="34" charset="0"/>
                <a:ea typeface="+mn-ea"/>
                <a:cs typeface="Arial" panose="020B0604020202020204" pitchFamily="34" charset="0"/>
              </a:defRPr>
            </a:lvl1pPr>
          </a:lstStyle>
          <a:p>
            <a:pPr marL="0" lvl="0" indent="0" algn="r" defTabSz="685783" rtl="0" eaLnBrk="1" latinLnBrk="0" hangingPunct="1">
              <a:lnSpc>
                <a:spcPct val="90000"/>
              </a:lnSpc>
              <a:spcBef>
                <a:spcPts val="750"/>
              </a:spcBef>
              <a:buFont typeface="Arial" panose="020B0604020202020204" pitchFamily="34" charset="0"/>
              <a:buNone/>
            </a:pPr>
            <a:r>
              <a:rPr lang="en-US"/>
              <a:t>00</a:t>
            </a:r>
            <a:endParaRPr lang="en-GB"/>
          </a:p>
        </p:txBody>
      </p:sp>
      <p:grpSp>
        <p:nvGrpSpPr>
          <p:cNvPr id="81" name="Group 80">
            <a:extLst>
              <a:ext uri="{FF2B5EF4-FFF2-40B4-BE49-F238E27FC236}">
                <a16:creationId xmlns:a16="http://schemas.microsoft.com/office/drawing/2014/main" id="{9575537C-850B-4096-BFD5-F56CF1242AF0}"/>
              </a:ext>
            </a:extLst>
          </p:cNvPr>
          <p:cNvGrpSpPr/>
          <p:nvPr userDrawn="1"/>
        </p:nvGrpSpPr>
        <p:grpSpPr>
          <a:xfrm>
            <a:off x="323851" y="233363"/>
            <a:ext cx="321261" cy="522316"/>
            <a:chOff x="-3513606" y="270529"/>
            <a:chExt cx="1671638" cy="2717801"/>
          </a:xfrm>
        </p:grpSpPr>
        <p:sp>
          <p:nvSpPr>
            <p:cNvPr id="82" name="Freeform 5">
              <a:extLst>
                <a:ext uri="{FF2B5EF4-FFF2-40B4-BE49-F238E27FC236}">
                  <a16:creationId xmlns:a16="http://schemas.microsoft.com/office/drawing/2014/main" id="{A457931A-BF9A-4E98-A296-C10642F3B951}"/>
                </a:ext>
              </a:extLst>
            </p:cNvPr>
            <p:cNvSpPr>
              <a:spLocks/>
            </p:cNvSpPr>
            <p:nvPr/>
          </p:nvSpPr>
          <p:spPr bwMode="auto">
            <a:xfrm>
              <a:off x="-3499318" y="286404"/>
              <a:ext cx="1646238" cy="2689225"/>
            </a:xfrm>
            <a:custGeom>
              <a:avLst/>
              <a:gdLst>
                <a:gd name="T0" fmla="*/ 0 w 686"/>
                <a:gd name="T1" fmla="*/ 78 h 1123"/>
                <a:gd name="T2" fmla="*/ 77 w 686"/>
                <a:gd name="T3" fmla="*/ 0 h 1123"/>
                <a:gd name="T4" fmla="*/ 609 w 686"/>
                <a:gd name="T5" fmla="*/ 0 h 1123"/>
                <a:gd name="T6" fmla="*/ 686 w 686"/>
                <a:gd name="T7" fmla="*/ 78 h 1123"/>
                <a:gd name="T8" fmla="*/ 686 w 686"/>
                <a:gd name="T9" fmla="*/ 1045 h 1123"/>
                <a:gd name="T10" fmla="*/ 609 w 686"/>
                <a:gd name="T11" fmla="*/ 1123 h 1123"/>
                <a:gd name="T12" fmla="*/ 77 w 686"/>
                <a:gd name="T13" fmla="*/ 1123 h 1123"/>
                <a:gd name="T14" fmla="*/ 0 w 686"/>
                <a:gd name="T15" fmla="*/ 1045 h 1123"/>
                <a:gd name="T16" fmla="*/ 0 w 686"/>
                <a:gd name="T17" fmla="*/ 78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1123">
                  <a:moveTo>
                    <a:pt x="0" y="78"/>
                  </a:moveTo>
                  <a:cubicBezTo>
                    <a:pt x="0" y="35"/>
                    <a:pt x="34" y="0"/>
                    <a:pt x="77" y="0"/>
                  </a:cubicBezTo>
                  <a:cubicBezTo>
                    <a:pt x="609" y="0"/>
                    <a:pt x="609" y="0"/>
                    <a:pt x="609" y="0"/>
                  </a:cubicBezTo>
                  <a:cubicBezTo>
                    <a:pt x="651" y="0"/>
                    <a:pt x="686" y="35"/>
                    <a:pt x="686" y="78"/>
                  </a:cubicBezTo>
                  <a:cubicBezTo>
                    <a:pt x="686" y="1045"/>
                    <a:pt x="686" y="1045"/>
                    <a:pt x="686" y="1045"/>
                  </a:cubicBezTo>
                  <a:cubicBezTo>
                    <a:pt x="686" y="1088"/>
                    <a:pt x="651" y="1123"/>
                    <a:pt x="609" y="1123"/>
                  </a:cubicBezTo>
                  <a:cubicBezTo>
                    <a:pt x="77" y="1123"/>
                    <a:pt x="77" y="1123"/>
                    <a:pt x="77" y="1123"/>
                  </a:cubicBezTo>
                  <a:cubicBezTo>
                    <a:pt x="34" y="1123"/>
                    <a:pt x="0" y="1088"/>
                    <a:pt x="0" y="1045"/>
                  </a:cubicBezTo>
                  <a:lnTo>
                    <a:pt x="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sp>
          <p:nvSpPr>
            <p:cNvPr id="85" name="Freeform 6">
              <a:extLst>
                <a:ext uri="{FF2B5EF4-FFF2-40B4-BE49-F238E27FC236}">
                  <a16:creationId xmlns:a16="http://schemas.microsoft.com/office/drawing/2014/main" id="{41C23284-324A-4670-AB45-C8EDC12E79D5}"/>
                </a:ext>
              </a:extLst>
            </p:cNvPr>
            <p:cNvSpPr>
              <a:spLocks noEditPoints="1"/>
            </p:cNvSpPr>
            <p:nvPr/>
          </p:nvSpPr>
          <p:spPr bwMode="auto">
            <a:xfrm>
              <a:off x="-3513606" y="270529"/>
              <a:ext cx="1671638" cy="2717801"/>
            </a:xfrm>
            <a:custGeom>
              <a:avLst/>
              <a:gdLst>
                <a:gd name="T0" fmla="*/ 658 w 697"/>
                <a:gd name="T1" fmla="*/ 79 h 1134"/>
                <a:gd name="T2" fmla="*/ 658 w 697"/>
                <a:gd name="T3" fmla="*/ 200 h 1134"/>
                <a:gd name="T4" fmla="*/ 40 w 697"/>
                <a:gd name="T5" fmla="*/ 200 h 1134"/>
                <a:gd name="T6" fmla="*/ 40 w 697"/>
                <a:gd name="T7" fmla="*/ 79 h 1134"/>
                <a:gd name="T8" fmla="*/ 79 w 697"/>
                <a:gd name="T9" fmla="*/ 40 h 1134"/>
                <a:gd name="T10" fmla="*/ 619 w 697"/>
                <a:gd name="T11" fmla="*/ 40 h 1134"/>
                <a:gd name="T12" fmla="*/ 658 w 697"/>
                <a:gd name="T13" fmla="*/ 79 h 1134"/>
                <a:gd name="T14" fmla="*/ 40 w 697"/>
                <a:gd name="T15" fmla="*/ 1056 h 1134"/>
                <a:gd name="T16" fmla="*/ 79 w 697"/>
                <a:gd name="T17" fmla="*/ 1095 h 1134"/>
                <a:gd name="T18" fmla="*/ 619 w 697"/>
                <a:gd name="T19" fmla="*/ 1095 h 1134"/>
                <a:gd name="T20" fmla="*/ 658 w 697"/>
                <a:gd name="T21" fmla="*/ 1056 h 1134"/>
                <a:gd name="T22" fmla="*/ 658 w 697"/>
                <a:gd name="T23" fmla="*/ 935 h 1134"/>
                <a:gd name="T24" fmla="*/ 40 w 697"/>
                <a:gd name="T25" fmla="*/ 935 h 1134"/>
                <a:gd name="T26" fmla="*/ 40 w 697"/>
                <a:gd name="T27" fmla="*/ 1056 h 1134"/>
                <a:gd name="T28" fmla="*/ 40 w 697"/>
                <a:gd name="T29" fmla="*/ 918 h 1134"/>
                <a:gd name="T30" fmla="*/ 658 w 697"/>
                <a:gd name="T31" fmla="*/ 918 h 1134"/>
                <a:gd name="T32" fmla="*/ 658 w 697"/>
                <a:gd name="T33" fmla="*/ 217 h 1134"/>
                <a:gd name="T34" fmla="*/ 40 w 697"/>
                <a:gd name="T35" fmla="*/ 217 h 1134"/>
                <a:gd name="T36" fmla="*/ 40 w 697"/>
                <a:gd name="T37" fmla="*/ 918 h 1134"/>
                <a:gd name="T38" fmla="*/ 697 w 697"/>
                <a:gd name="T39" fmla="*/ 79 h 1134"/>
                <a:gd name="T40" fmla="*/ 697 w 697"/>
                <a:gd name="T41" fmla="*/ 1056 h 1134"/>
                <a:gd name="T42" fmla="*/ 619 w 697"/>
                <a:gd name="T43" fmla="*/ 1134 h 1134"/>
                <a:gd name="T44" fmla="*/ 79 w 697"/>
                <a:gd name="T45" fmla="*/ 1134 h 1134"/>
                <a:gd name="T46" fmla="*/ 0 w 697"/>
                <a:gd name="T47" fmla="*/ 1056 h 1134"/>
                <a:gd name="T48" fmla="*/ 0 w 697"/>
                <a:gd name="T49" fmla="*/ 79 h 1134"/>
                <a:gd name="T50" fmla="*/ 79 w 697"/>
                <a:gd name="T51" fmla="*/ 0 h 1134"/>
                <a:gd name="T52" fmla="*/ 619 w 697"/>
                <a:gd name="T53" fmla="*/ 0 h 1134"/>
                <a:gd name="T54" fmla="*/ 697 w 697"/>
                <a:gd name="T55" fmla="*/ 79 h 1134"/>
                <a:gd name="T56" fmla="*/ 675 w 697"/>
                <a:gd name="T57" fmla="*/ 79 h 1134"/>
                <a:gd name="T58" fmla="*/ 619 w 697"/>
                <a:gd name="T59" fmla="*/ 23 h 1134"/>
                <a:gd name="T60" fmla="*/ 79 w 697"/>
                <a:gd name="T61" fmla="*/ 23 h 1134"/>
                <a:gd name="T62" fmla="*/ 23 w 697"/>
                <a:gd name="T63" fmla="*/ 79 h 1134"/>
                <a:gd name="T64" fmla="*/ 23 w 697"/>
                <a:gd name="T65" fmla="*/ 1056 h 1134"/>
                <a:gd name="T66" fmla="*/ 79 w 697"/>
                <a:gd name="T67" fmla="*/ 1112 h 1134"/>
                <a:gd name="T68" fmla="*/ 619 w 697"/>
                <a:gd name="T69" fmla="*/ 1112 h 1134"/>
                <a:gd name="T70" fmla="*/ 675 w 697"/>
                <a:gd name="T71" fmla="*/ 1056 h 1134"/>
                <a:gd name="T72" fmla="*/ 675 w 697"/>
                <a:gd name="T73" fmla="*/ 7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7" h="1134">
                  <a:moveTo>
                    <a:pt x="658" y="79"/>
                  </a:moveTo>
                  <a:cubicBezTo>
                    <a:pt x="658" y="200"/>
                    <a:pt x="658" y="200"/>
                    <a:pt x="658" y="200"/>
                  </a:cubicBezTo>
                  <a:cubicBezTo>
                    <a:pt x="40" y="200"/>
                    <a:pt x="40" y="200"/>
                    <a:pt x="40" y="200"/>
                  </a:cubicBezTo>
                  <a:cubicBezTo>
                    <a:pt x="40" y="79"/>
                    <a:pt x="40" y="79"/>
                    <a:pt x="40" y="79"/>
                  </a:cubicBezTo>
                  <a:cubicBezTo>
                    <a:pt x="40" y="57"/>
                    <a:pt x="57" y="40"/>
                    <a:pt x="79" y="40"/>
                  </a:cubicBezTo>
                  <a:cubicBezTo>
                    <a:pt x="619" y="40"/>
                    <a:pt x="619" y="40"/>
                    <a:pt x="619" y="40"/>
                  </a:cubicBezTo>
                  <a:cubicBezTo>
                    <a:pt x="641" y="40"/>
                    <a:pt x="658" y="57"/>
                    <a:pt x="658" y="79"/>
                  </a:cubicBezTo>
                  <a:close/>
                  <a:moveTo>
                    <a:pt x="40" y="1056"/>
                  </a:moveTo>
                  <a:cubicBezTo>
                    <a:pt x="40" y="1078"/>
                    <a:pt x="57" y="1095"/>
                    <a:pt x="79" y="1095"/>
                  </a:cubicBezTo>
                  <a:cubicBezTo>
                    <a:pt x="619" y="1095"/>
                    <a:pt x="619" y="1095"/>
                    <a:pt x="619" y="1095"/>
                  </a:cubicBezTo>
                  <a:cubicBezTo>
                    <a:pt x="641" y="1095"/>
                    <a:pt x="658" y="1078"/>
                    <a:pt x="658" y="1056"/>
                  </a:cubicBezTo>
                  <a:cubicBezTo>
                    <a:pt x="658" y="935"/>
                    <a:pt x="658" y="935"/>
                    <a:pt x="658" y="935"/>
                  </a:cubicBezTo>
                  <a:cubicBezTo>
                    <a:pt x="40" y="935"/>
                    <a:pt x="40" y="935"/>
                    <a:pt x="40" y="935"/>
                  </a:cubicBezTo>
                  <a:lnTo>
                    <a:pt x="40" y="1056"/>
                  </a:lnTo>
                  <a:close/>
                  <a:moveTo>
                    <a:pt x="40" y="918"/>
                  </a:moveTo>
                  <a:cubicBezTo>
                    <a:pt x="658" y="918"/>
                    <a:pt x="658" y="918"/>
                    <a:pt x="658" y="918"/>
                  </a:cubicBezTo>
                  <a:cubicBezTo>
                    <a:pt x="658" y="217"/>
                    <a:pt x="658" y="217"/>
                    <a:pt x="658" y="217"/>
                  </a:cubicBezTo>
                  <a:cubicBezTo>
                    <a:pt x="40" y="217"/>
                    <a:pt x="40" y="217"/>
                    <a:pt x="40" y="217"/>
                  </a:cubicBezTo>
                  <a:lnTo>
                    <a:pt x="40" y="918"/>
                  </a:lnTo>
                  <a:close/>
                  <a:moveTo>
                    <a:pt x="697" y="79"/>
                  </a:moveTo>
                  <a:cubicBezTo>
                    <a:pt x="697" y="1056"/>
                    <a:pt x="697" y="1056"/>
                    <a:pt x="697" y="1056"/>
                  </a:cubicBezTo>
                  <a:cubicBezTo>
                    <a:pt x="697" y="1099"/>
                    <a:pt x="662" y="1134"/>
                    <a:pt x="619" y="1134"/>
                  </a:cubicBezTo>
                  <a:cubicBezTo>
                    <a:pt x="79" y="1134"/>
                    <a:pt x="79" y="1134"/>
                    <a:pt x="79" y="1134"/>
                  </a:cubicBezTo>
                  <a:cubicBezTo>
                    <a:pt x="36" y="1134"/>
                    <a:pt x="0" y="1099"/>
                    <a:pt x="0" y="1056"/>
                  </a:cubicBezTo>
                  <a:cubicBezTo>
                    <a:pt x="0" y="79"/>
                    <a:pt x="0" y="79"/>
                    <a:pt x="0" y="79"/>
                  </a:cubicBezTo>
                  <a:cubicBezTo>
                    <a:pt x="0" y="36"/>
                    <a:pt x="36" y="0"/>
                    <a:pt x="79" y="0"/>
                  </a:cubicBezTo>
                  <a:cubicBezTo>
                    <a:pt x="619" y="0"/>
                    <a:pt x="619" y="0"/>
                    <a:pt x="619" y="0"/>
                  </a:cubicBezTo>
                  <a:cubicBezTo>
                    <a:pt x="662" y="0"/>
                    <a:pt x="697" y="36"/>
                    <a:pt x="697" y="79"/>
                  </a:cubicBezTo>
                  <a:close/>
                  <a:moveTo>
                    <a:pt x="675" y="79"/>
                  </a:moveTo>
                  <a:cubicBezTo>
                    <a:pt x="675" y="48"/>
                    <a:pt x="650" y="23"/>
                    <a:pt x="619" y="23"/>
                  </a:cubicBezTo>
                  <a:cubicBezTo>
                    <a:pt x="79" y="23"/>
                    <a:pt x="79" y="23"/>
                    <a:pt x="79" y="23"/>
                  </a:cubicBezTo>
                  <a:cubicBezTo>
                    <a:pt x="48" y="23"/>
                    <a:pt x="23" y="48"/>
                    <a:pt x="23" y="79"/>
                  </a:cubicBezTo>
                  <a:cubicBezTo>
                    <a:pt x="23" y="1056"/>
                    <a:pt x="23" y="1056"/>
                    <a:pt x="23" y="1056"/>
                  </a:cubicBezTo>
                  <a:cubicBezTo>
                    <a:pt x="23" y="1087"/>
                    <a:pt x="48" y="1112"/>
                    <a:pt x="79" y="1112"/>
                  </a:cubicBezTo>
                  <a:cubicBezTo>
                    <a:pt x="619" y="1112"/>
                    <a:pt x="619" y="1112"/>
                    <a:pt x="619" y="1112"/>
                  </a:cubicBezTo>
                  <a:cubicBezTo>
                    <a:pt x="650" y="1112"/>
                    <a:pt x="675" y="1087"/>
                    <a:pt x="675" y="1056"/>
                  </a:cubicBezTo>
                  <a:lnTo>
                    <a:pt x="675" y="7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sp>
          <p:nvSpPr>
            <p:cNvPr id="88" name="Freeform 7">
              <a:extLst>
                <a:ext uri="{FF2B5EF4-FFF2-40B4-BE49-F238E27FC236}">
                  <a16:creationId xmlns:a16="http://schemas.microsoft.com/office/drawing/2014/main" id="{77A32B6C-0444-42EA-A897-8BD3EAEBC6C5}"/>
                </a:ext>
              </a:extLst>
            </p:cNvPr>
            <p:cNvSpPr>
              <a:spLocks noEditPoints="1"/>
            </p:cNvSpPr>
            <p:nvPr/>
          </p:nvSpPr>
          <p:spPr bwMode="auto">
            <a:xfrm>
              <a:off x="-3289768" y="441979"/>
              <a:ext cx="1236663" cy="2378075"/>
            </a:xfrm>
            <a:custGeom>
              <a:avLst/>
              <a:gdLst>
                <a:gd name="T0" fmla="*/ 505 w 516"/>
                <a:gd name="T1" fmla="*/ 950 h 993"/>
                <a:gd name="T2" fmla="*/ 516 w 516"/>
                <a:gd name="T3" fmla="*/ 991 h 993"/>
                <a:gd name="T4" fmla="*/ 516 w 516"/>
                <a:gd name="T5" fmla="*/ 913 h 993"/>
                <a:gd name="T6" fmla="*/ 398 w 516"/>
                <a:gd name="T7" fmla="*/ 929 h 993"/>
                <a:gd name="T8" fmla="*/ 374 w 516"/>
                <a:gd name="T9" fmla="*/ 896 h 993"/>
                <a:gd name="T10" fmla="*/ 414 w 516"/>
                <a:gd name="T11" fmla="*/ 969 h 993"/>
                <a:gd name="T12" fmla="*/ 374 w 516"/>
                <a:gd name="T13" fmla="*/ 977 h 993"/>
                <a:gd name="T14" fmla="*/ 246 w 516"/>
                <a:gd name="T15" fmla="*/ 897 h 993"/>
                <a:gd name="T16" fmla="*/ 255 w 516"/>
                <a:gd name="T17" fmla="*/ 991 h 993"/>
                <a:gd name="T18" fmla="*/ 306 w 516"/>
                <a:gd name="T19" fmla="*/ 896 h 993"/>
                <a:gd name="T20" fmla="*/ 152 w 516"/>
                <a:gd name="T21" fmla="*/ 993 h 993"/>
                <a:gd name="T22" fmla="*/ 180 w 516"/>
                <a:gd name="T23" fmla="*/ 944 h 993"/>
                <a:gd name="T24" fmla="*/ 180 w 516"/>
                <a:gd name="T25" fmla="*/ 944 h 993"/>
                <a:gd name="T26" fmla="*/ 55 w 516"/>
                <a:gd name="T27" fmla="*/ 991 h 993"/>
                <a:gd name="T28" fmla="*/ 19 w 516"/>
                <a:gd name="T29" fmla="*/ 952 h 993"/>
                <a:gd name="T30" fmla="*/ 41 w 516"/>
                <a:gd name="T31" fmla="*/ 896 h 993"/>
                <a:gd name="T32" fmla="*/ 54 w 516"/>
                <a:gd name="T33" fmla="*/ 945 h 993"/>
                <a:gd name="T34" fmla="*/ 51 w 516"/>
                <a:gd name="T35" fmla="*/ 924 h 993"/>
                <a:gd name="T36" fmla="*/ 38 w 516"/>
                <a:gd name="T37" fmla="*/ 936 h 993"/>
                <a:gd name="T38" fmla="*/ 133 w 516"/>
                <a:gd name="T39" fmla="*/ 288 h 993"/>
                <a:gd name="T40" fmla="*/ 211 w 516"/>
                <a:gd name="T41" fmla="*/ 309 h 993"/>
                <a:gd name="T42" fmla="*/ 236 w 516"/>
                <a:gd name="T43" fmla="*/ 546 h 993"/>
                <a:gd name="T44" fmla="*/ 160 w 516"/>
                <a:gd name="T45" fmla="*/ 515 h 993"/>
                <a:gd name="T46" fmla="*/ 134 w 516"/>
                <a:gd name="T47" fmla="*/ 786 h 993"/>
                <a:gd name="T48" fmla="*/ 211 w 516"/>
                <a:gd name="T49" fmla="*/ 571 h 993"/>
                <a:gd name="T50" fmla="*/ 378 w 516"/>
                <a:gd name="T51" fmla="*/ 330 h 993"/>
                <a:gd name="T52" fmla="*/ 336 w 516"/>
                <a:gd name="T53" fmla="*/ 556 h 993"/>
                <a:gd name="T54" fmla="*/ 408 w 516"/>
                <a:gd name="T55" fmla="*/ 751 h 993"/>
                <a:gd name="T56" fmla="*/ 391 w 516"/>
                <a:gd name="T57" fmla="*/ 779 h 993"/>
                <a:gd name="T58" fmla="*/ 461 w 516"/>
                <a:gd name="T59" fmla="*/ 734 h 993"/>
                <a:gd name="T60" fmla="*/ 374 w 516"/>
                <a:gd name="T61" fmla="*/ 543 h 993"/>
                <a:gd name="T62" fmla="*/ 470 w 516"/>
                <a:gd name="T63" fmla="*/ 412 h 993"/>
                <a:gd name="T64" fmla="*/ 295 w 516"/>
                <a:gd name="T65" fmla="*/ 237 h 993"/>
                <a:gd name="T66" fmla="*/ 260 w 516"/>
                <a:gd name="T67" fmla="*/ 468 h 993"/>
                <a:gd name="T68" fmla="*/ 340 w 516"/>
                <a:gd name="T69" fmla="*/ 657 h 993"/>
                <a:gd name="T70" fmla="*/ 271 w 516"/>
                <a:gd name="T71" fmla="*/ 714 h 993"/>
                <a:gd name="T72" fmla="*/ 289 w 516"/>
                <a:gd name="T73" fmla="*/ 680 h 993"/>
                <a:gd name="T74" fmla="*/ 220 w 516"/>
                <a:gd name="T75" fmla="*/ 484 h 993"/>
                <a:gd name="T76" fmla="*/ 92 w 516"/>
                <a:gd name="T77" fmla="*/ 666 h 993"/>
                <a:gd name="T78" fmla="*/ 15 w 516"/>
                <a:gd name="T79" fmla="*/ 706 h 993"/>
                <a:gd name="T80" fmla="*/ 14 w 516"/>
                <a:gd name="T81" fmla="*/ 215 h 993"/>
                <a:gd name="T82" fmla="*/ 298 w 516"/>
                <a:gd name="T83" fmla="*/ 340 h 993"/>
                <a:gd name="T84" fmla="*/ 92 w 516"/>
                <a:gd name="T85" fmla="*/ 474 h 993"/>
                <a:gd name="T86" fmla="*/ 157 w 516"/>
                <a:gd name="T87" fmla="*/ 0 h 993"/>
                <a:gd name="T88" fmla="*/ 129 w 516"/>
                <a:gd name="T89" fmla="*/ 49 h 993"/>
                <a:gd name="T90" fmla="*/ 129 w 516"/>
                <a:gd name="T91" fmla="*/ 49 h 993"/>
                <a:gd name="T92" fmla="*/ 247 w 516"/>
                <a:gd name="T93" fmla="*/ 1 h 993"/>
                <a:gd name="T94" fmla="*/ 411 w 516"/>
                <a:gd name="T95" fmla="*/ 80 h 993"/>
                <a:gd name="T96" fmla="*/ 348 w 516"/>
                <a:gd name="T97" fmla="*/ 96 h 993"/>
                <a:gd name="T98" fmla="*/ 4 w 516"/>
                <a:gd name="T99" fmla="*/ 96 h 993"/>
                <a:gd name="T100" fmla="*/ 58 w 516"/>
                <a:gd name="T101" fmla="*/ 49 h 993"/>
                <a:gd name="T102" fmla="*/ 73 w 516"/>
                <a:gd name="T103" fmla="*/ 85 h 993"/>
                <a:gd name="T104" fmla="*/ 59 w 516"/>
                <a:gd name="T105" fmla="*/ 96 h 993"/>
                <a:gd name="T106" fmla="*/ 23 w 516"/>
                <a:gd name="T107" fmla="*/ 56 h 993"/>
                <a:gd name="T108" fmla="*/ 54 w 516"/>
                <a:gd name="T109" fmla="*/ 29 h 993"/>
                <a:gd name="T110" fmla="*/ 477 w 516"/>
                <a:gd name="T111" fmla="*/ 81 h 993"/>
                <a:gd name="T112" fmla="*/ 443 w 516"/>
                <a:gd name="T113" fmla="*/ 85 h 993"/>
                <a:gd name="T114" fmla="*/ 464 w 516"/>
                <a:gd name="T115" fmla="*/ 25 h 993"/>
                <a:gd name="T116" fmla="*/ 504 w 516"/>
                <a:gd name="T117" fmla="*/ 8 h 993"/>
                <a:gd name="T118" fmla="*/ 472 w 516"/>
                <a:gd name="T119" fmla="*/ 54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993">
                  <a:moveTo>
                    <a:pt x="473" y="913"/>
                  </a:moveTo>
                  <a:cubicBezTo>
                    <a:pt x="473" y="934"/>
                    <a:pt x="473" y="934"/>
                    <a:pt x="473" y="934"/>
                  </a:cubicBezTo>
                  <a:cubicBezTo>
                    <a:pt x="505" y="934"/>
                    <a:pt x="505" y="934"/>
                    <a:pt x="505" y="934"/>
                  </a:cubicBezTo>
                  <a:cubicBezTo>
                    <a:pt x="505" y="950"/>
                    <a:pt x="505" y="950"/>
                    <a:pt x="505" y="950"/>
                  </a:cubicBezTo>
                  <a:cubicBezTo>
                    <a:pt x="473" y="950"/>
                    <a:pt x="473" y="950"/>
                    <a:pt x="473" y="950"/>
                  </a:cubicBezTo>
                  <a:cubicBezTo>
                    <a:pt x="473" y="975"/>
                    <a:pt x="473" y="975"/>
                    <a:pt x="473" y="975"/>
                  </a:cubicBezTo>
                  <a:cubicBezTo>
                    <a:pt x="516" y="975"/>
                    <a:pt x="516" y="975"/>
                    <a:pt x="516" y="975"/>
                  </a:cubicBezTo>
                  <a:cubicBezTo>
                    <a:pt x="516" y="991"/>
                    <a:pt x="516" y="991"/>
                    <a:pt x="516" y="991"/>
                  </a:cubicBezTo>
                  <a:cubicBezTo>
                    <a:pt x="454" y="991"/>
                    <a:pt x="454" y="991"/>
                    <a:pt x="454" y="991"/>
                  </a:cubicBezTo>
                  <a:cubicBezTo>
                    <a:pt x="454" y="896"/>
                    <a:pt x="454" y="896"/>
                    <a:pt x="454" y="896"/>
                  </a:cubicBezTo>
                  <a:cubicBezTo>
                    <a:pt x="516" y="896"/>
                    <a:pt x="516" y="896"/>
                    <a:pt x="516" y="896"/>
                  </a:cubicBezTo>
                  <a:cubicBezTo>
                    <a:pt x="516" y="913"/>
                    <a:pt x="516" y="913"/>
                    <a:pt x="516" y="913"/>
                  </a:cubicBezTo>
                  <a:lnTo>
                    <a:pt x="473" y="913"/>
                  </a:lnTo>
                  <a:close/>
                  <a:moveTo>
                    <a:pt x="374" y="912"/>
                  </a:moveTo>
                  <a:cubicBezTo>
                    <a:pt x="386" y="912"/>
                    <a:pt x="394" y="917"/>
                    <a:pt x="398" y="928"/>
                  </a:cubicBezTo>
                  <a:cubicBezTo>
                    <a:pt x="398" y="929"/>
                    <a:pt x="398" y="929"/>
                    <a:pt x="398" y="929"/>
                  </a:cubicBezTo>
                  <a:cubicBezTo>
                    <a:pt x="414" y="922"/>
                    <a:pt x="414" y="922"/>
                    <a:pt x="414" y="922"/>
                  </a:cubicBezTo>
                  <a:cubicBezTo>
                    <a:pt x="414" y="922"/>
                    <a:pt x="414" y="922"/>
                    <a:pt x="414" y="922"/>
                  </a:cubicBezTo>
                  <a:cubicBezTo>
                    <a:pt x="414" y="922"/>
                    <a:pt x="414" y="922"/>
                    <a:pt x="414" y="922"/>
                  </a:cubicBezTo>
                  <a:cubicBezTo>
                    <a:pt x="408" y="905"/>
                    <a:pt x="394" y="896"/>
                    <a:pt x="374" y="896"/>
                  </a:cubicBezTo>
                  <a:cubicBezTo>
                    <a:pt x="346" y="896"/>
                    <a:pt x="327" y="916"/>
                    <a:pt x="327" y="944"/>
                  </a:cubicBezTo>
                  <a:cubicBezTo>
                    <a:pt x="327" y="973"/>
                    <a:pt x="346" y="993"/>
                    <a:pt x="374" y="993"/>
                  </a:cubicBezTo>
                  <a:cubicBezTo>
                    <a:pt x="392" y="993"/>
                    <a:pt x="406" y="984"/>
                    <a:pt x="414" y="969"/>
                  </a:cubicBezTo>
                  <a:cubicBezTo>
                    <a:pt x="414" y="969"/>
                    <a:pt x="414" y="969"/>
                    <a:pt x="414" y="969"/>
                  </a:cubicBezTo>
                  <a:cubicBezTo>
                    <a:pt x="398" y="962"/>
                    <a:pt x="398" y="962"/>
                    <a:pt x="398" y="962"/>
                  </a:cubicBezTo>
                  <a:cubicBezTo>
                    <a:pt x="398" y="962"/>
                    <a:pt x="398" y="962"/>
                    <a:pt x="398" y="962"/>
                  </a:cubicBezTo>
                  <a:cubicBezTo>
                    <a:pt x="398" y="962"/>
                    <a:pt x="398" y="962"/>
                    <a:pt x="398" y="962"/>
                  </a:cubicBezTo>
                  <a:cubicBezTo>
                    <a:pt x="393" y="972"/>
                    <a:pt x="385" y="977"/>
                    <a:pt x="374" y="977"/>
                  </a:cubicBezTo>
                  <a:cubicBezTo>
                    <a:pt x="357" y="977"/>
                    <a:pt x="347" y="965"/>
                    <a:pt x="347" y="944"/>
                  </a:cubicBezTo>
                  <a:cubicBezTo>
                    <a:pt x="347" y="924"/>
                    <a:pt x="357" y="912"/>
                    <a:pt x="374" y="912"/>
                  </a:cubicBezTo>
                  <a:close/>
                  <a:moveTo>
                    <a:pt x="265" y="935"/>
                  </a:moveTo>
                  <a:cubicBezTo>
                    <a:pt x="246" y="897"/>
                    <a:pt x="246" y="897"/>
                    <a:pt x="246" y="897"/>
                  </a:cubicBezTo>
                  <a:cubicBezTo>
                    <a:pt x="246" y="896"/>
                    <a:pt x="246" y="896"/>
                    <a:pt x="246" y="896"/>
                  </a:cubicBezTo>
                  <a:cubicBezTo>
                    <a:pt x="224" y="896"/>
                    <a:pt x="224" y="896"/>
                    <a:pt x="224" y="896"/>
                  </a:cubicBezTo>
                  <a:cubicBezTo>
                    <a:pt x="255" y="956"/>
                    <a:pt x="255" y="956"/>
                    <a:pt x="255" y="956"/>
                  </a:cubicBezTo>
                  <a:cubicBezTo>
                    <a:pt x="255" y="991"/>
                    <a:pt x="255" y="991"/>
                    <a:pt x="255" y="991"/>
                  </a:cubicBezTo>
                  <a:cubicBezTo>
                    <a:pt x="275" y="991"/>
                    <a:pt x="275" y="991"/>
                    <a:pt x="275" y="991"/>
                  </a:cubicBezTo>
                  <a:cubicBezTo>
                    <a:pt x="275" y="955"/>
                    <a:pt x="275" y="955"/>
                    <a:pt x="275" y="955"/>
                  </a:cubicBezTo>
                  <a:cubicBezTo>
                    <a:pt x="305" y="897"/>
                    <a:pt x="305" y="897"/>
                    <a:pt x="305" y="897"/>
                  </a:cubicBezTo>
                  <a:cubicBezTo>
                    <a:pt x="306" y="896"/>
                    <a:pt x="306" y="896"/>
                    <a:pt x="306" y="896"/>
                  </a:cubicBezTo>
                  <a:cubicBezTo>
                    <a:pt x="284" y="896"/>
                    <a:pt x="284" y="896"/>
                    <a:pt x="284" y="896"/>
                  </a:cubicBezTo>
                  <a:lnTo>
                    <a:pt x="265" y="935"/>
                  </a:lnTo>
                  <a:close/>
                  <a:moveTo>
                    <a:pt x="200" y="944"/>
                  </a:moveTo>
                  <a:cubicBezTo>
                    <a:pt x="200" y="973"/>
                    <a:pt x="180" y="993"/>
                    <a:pt x="152" y="993"/>
                  </a:cubicBezTo>
                  <a:cubicBezTo>
                    <a:pt x="124" y="993"/>
                    <a:pt x="104" y="973"/>
                    <a:pt x="104" y="944"/>
                  </a:cubicBezTo>
                  <a:cubicBezTo>
                    <a:pt x="104" y="916"/>
                    <a:pt x="124" y="896"/>
                    <a:pt x="152" y="896"/>
                  </a:cubicBezTo>
                  <a:cubicBezTo>
                    <a:pt x="180" y="896"/>
                    <a:pt x="200" y="916"/>
                    <a:pt x="200" y="944"/>
                  </a:cubicBezTo>
                  <a:close/>
                  <a:moveTo>
                    <a:pt x="180" y="944"/>
                  </a:moveTo>
                  <a:cubicBezTo>
                    <a:pt x="180" y="924"/>
                    <a:pt x="169" y="912"/>
                    <a:pt x="152" y="912"/>
                  </a:cubicBezTo>
                  <a:cubicBezTo>
                    <a:pt x="135" y="912"/>
                    <a:pt x="124" y="924"/>
                    <a:pt x="124" y="944"/>
                  </a:cubicBezTo>
                  <a:cubicBezTo>
                    <a:pt x="124" y="965"/>
                    <a:pt x="135" y="977"/>
                    <a:pt x="152" y="977"/>
                  </a:cubicBezTo>
                  <a:cubicBezTo>
                    <a:pt x="169" y="977"/>
                    <a:pt x="180" y="965"/>
                    <a:pt x="180" y="944"/>
                  </a:cubicBezTo>
                  <a:close/>
                  <a:moveTo>
                    <a:pt x="74" y="990"/>
                  </a:moveTo>
                  <a:cubicBezTo>
                    <a:pt x="75" y="991"/>
                    <a:pt x="75" y="991"/>
                    <a:pt x="75" y="991"/>
                  </a:cubicBezTo>
                  <a:cubicBezTo>
                    <a:pt x="55" y="991"/>
                    <a:pt x="55" y="991"/>
                    <a:pt x="55" y="991"/>
                  </a:cubicBezTo>
                  <a:cubicBezTo>
                    <a:pt x="55" y="991"/>
                    <a:pt x="55" y="991"/>
                    <a:pt x="55" y="991"/>
                  </a:cubicBezTo>
                  <a:cubicBezTo>
                    <a:pt x="53" y="989"/>
                    <a:pt x="51" y="986"/>
                    <a:pt x="50" y="982"/>
                  </a:cubicBezTo>
                  <a:cubicBezTo>
                    <a:pt x="44" y="961"/>
                    <a:pt x="44" y="961"/>
                    <a:pt x="44" y="961"/>
                  </a:cubicBezTo>
                  <a:cubicBezTo>
                    <a:pt x="42" y="954"/>
                    <a:pt x="40" y="952"/>
                    <a:pt x="33" y="952"/>
                  </a:cubicBezTo>
                  <a:cubicBezTo>
                    <a:pt x="19" y="952"/>
                    <a:pt x="19" y="952"/>
                    <a:pt x="19" y="952"/>
                  </a:cubicBezTo>
                  <a:cubicBezTo>
                    <a:pt x="19" y="991"/>
                    <a:pt x="19" y="991"/>
                    <a:pt x="19" y="991"/>
                  </a:cubicBezTo>
                  <a:cubicBezTo>
                    <a:pt x="0" y="991"/>
                    <a:pt x="0" y="991"/>
                    <a:pt x="0" y="991"/>
                  </a:cubicBezTo>
                  <a:cubicBezTo>
                    <a:pt x="0" y="896"/>
                    <a:pt x="0" y="896"/>
                    <a:pt x="0" y="896"/>
                  </a:cubicBezTo>
                  <a:cubicBezTo>
                    <a:pt x="41" y="896"/>
                    <a:pt x="41" y="896"/>
                    <a:pt x="41" y="896"/>
                  </a:cubicBezTo>
                  <a:cubicBezTo>
                    <a:pt x="58" y="896"/>
                    <a:pt x="70" y="907"/>
                    <a:pt x="70" y="922"/>
                  </a:cubicBezTo>
                  <a:cubicBezTo>
                    <a:pt x="70" y="935"/>
                    <a:pt x="62" y="941"/>
                    <a:pt x="54" y="944"/>
                  </a:cubicBezTo>
                  <a:cubicBezTo>
                    <a:pt x="53" y="944"/>
                    <a:pt x="53" y="944"/>
                    <a:pt x="53" y="944"/>
                  </a:cubicBezTo>
                  <a:cubicBezTo>
                    <a:pt x="54" y="945"/>
                    <a:pt x="54" y="945"/>
                    <a:pt x="54" y="945"/>
                  </a:cubicBezTo>
                  <a:cubicBezTo>
                    <a:pt x="58" y="947"/>
                    <a:pt x="61" y="951"/>
                    <a:pt x="63" y="957"/>
                  </a:cubicBezTo>
                  <a:cubicBezTo>
                    <a:pt x="70" y="981"/>
                    <a:pt x="70" y="981"/>
                    <a:pt x="70" y="981"/>
                  </a:cubicBezTo>
                  <a:cubicBezTo>
                    <a:pt x="71" y="984"/>
                    <a:pt x="72" y="987"/>
                    <a:pt x="74" y="990"/>
                  </a:cubicBezTo>
                  <a:close/>
                  <a:moveTo>
                    <a:pt x="51" y="924"/>
                  </a:moveTo>
                  <a:cubicBezTo>
                    <a:pt x="51" y="917"/>
                    <a:pt x="46" y="912"/>
                    <a:pt x="38" y="912"/>
                  </a:cubicBezTo>
                  <a:cubicBezTo>
                    <a:pt x="19" y="912"/>
                    <a:pt x="19" y="912"/>
                    <a:pt x="19" y="912"/>
                  </a:cubicBezTo>
                  <a:cubicBezTo>
                    <a:pt x="19" y="936"/>
                    <a:pt x="19" y="936"/>
                    <a:pt x="19" y="936"/>
                  </a:cubicBezTo>
                  <a:cubicBezTo>
                    <a:pt x="38" y="936"/>
                    <a:pt x="38" y="936"/>
                    <a:pt x="38" y="936"/>
                  </a:cubicBezTo>
                  <a:cubicBezTo>
                    <a:pt x="46" y="936"/>
                    <a:pt x="51" y="932"/>
                    <a:pt x="51" y="924"/>
                  </a:cubicBezTo>
                  <a:close/>
                  <a:moveTo>
                    <a:pt x="255" y="280"/>
                  </a:moveTo>
                  <a:cubicBezTo>
                    <a:pt x="133" y="280"/>
                    <a:pt x="133" y="280"/>
                    <a:pt x="133" y="280"/>
                  </a:cubicBezTo>
                  <a:cubicBezTo>
                    <a:pt x="133" y="288"/>
                    <a:pt x="133" y="288"/>
                    <a:pt x="133" y="288"/>
                  </a:cubicBezTo>
                  <a:cubicBezTo>
                    <a:pt x="151" y="293"/>
                    <a:pt x="159" y="306"/>
                    <a:pt x="160" y="329"/>
                  </a:cubicBezTo>
                  <a:cubicBezTo>
                    <a:pt x="160" y="331"/>
                    <a:pt x="160" y="385"/>
                    <a:pt x="160" y="449"/>
                  </a:cubicBezTo>
                  <a:cubicBezTo>
                    <a:pt x="185" y="445"/>
                    <a:pt x="203" y="437"/>
                    <a:pt x="211" y="433"/>
                  </a:cubicBezTo>
                  <a:cubicBezTo>
                    <a:pt x="211" y="309"/>
                    <a:pt x="211" y="309"/>
                    <a:pt x="211" y="309"/>
                  </a:cubicBezTo>
                  <a:cubicBezTo>
                    <a:pt x="273" y="309"/>
                    <a:pt x="273" y="309"/>
                    <a:pt x="273" y="309"/>
                  </a:cubicBezTo>
                  <a:cubicBezTo>
                    <a:pt x="269" y="296"/>
                    <a:pt x="259" y="284"/>
                    <a:pt x="255" y="280"/>
                  </a:cubicBezTo>
                  <a:close/>
                  <a:moveTo>
                    <a:pt x="247" y="570"/>
                  </a:moveTo>
                  <a:cubicBezTo>
                    <a:pt x="244" y="562"/>
                    <a:pt x="239" y="551"/>
                    <a:pt x="236" y="546"/>
                  </a:cubicBezTo>
                  <a:cubicBezTo>
                    <a:pt x="230" y="546"/>
                    <a:pt x="222" y="546"/>
                    <a:pt x="216" y="546"/>
                  </a:cubicBezTo>
                  <a:cubicBezTo>
                    <a:pt x="211" y="546"/>
                    <a:pt x="211" y="546"/>
                    <a:pt x="211" y="546"/>
                  </a:cubicBezTo>
                  <a:cubicBezTo>
                    <a:pt x="211" y="506"/>
                    <a:pt x="211" y="506"/>
                    <a:pt x="211" y="506"/>
                  </a:cubicBezTo>
                  <a:cubicBezTo>
                    <a:pt x="200" y="509"/>
                    <a:pt x="172" y="513"/>
                    <a:pt x="160" y="515"/>
                  </a:cubicBezTo>
                  <a:cubicBezTo>
                    <a:pt x="160" y="621"/>
                    <a:pt x="160" y="736"/>
                    <a:pt x="160" y="738"/>
                  </a:cubicBezTo>
                  <a:cubicBezTo>
                    <a:pt x="160" y="738"/>
                    <a:pt x="160" y="738"/>
                    <a:pt x="160" y="738"/>
                  </a:cubicBezTo>
                  <a:cubicBezTo>
                    <a:pt x="159" y="760"/>
                    <a:pt x="150" y="773"/>
                    <a:pt x="134" y="778"/>
                  </a:cubicBezTo>
                  <a:cubicBezTo>
                    <a:pt x="134" y="786"/>
                    <a:pt x="134" y="786"/>
                    <a:pt x="134" y="786"/>
                  </a:cubicBezTo>
                  <a:cubicBezTo>
                    <a:pt x="237" y="786"/>
                    <a:pt x="237" y="786"/>
                    <a:pt x="237" y="786"/>
                  </a:cubicBezTo>
                  <a:cubicBezTo>
                    <a:pt x="237" y="778"/>
                    <a:pt x="237" y="778"/>
                    <a:pt x="237" y="778"/>
                  </a:cubicBezTo>
                  <a:cubicBezTo>
                    <a:pt x="221" y="773"/>
                    <a:pt x="212" y="759"/>
                    <a:pt x="212" y="738"/>
                  </a:cubicBezTo>
                  <a:cubicBezTo>
                    <a:pt x="211" y="571"/>
                    <a:pt x="211" y="571"/>
                    <a:pt x="211" y="571"/>
                  </a:cubicBezTo>
                  <a:cubicBezTo>
                    <a:pt x="216" y="571"/>
                    <a:pt x="216" y="571"/>
                    <a:pt x="216" y="571"/>
                  </a:cubicBezTo>
                  <a:cubicBezTo>
                    <a:pt x="226" y="571"/>
                    <a:pt x="237" y="571"/>
                    <a:pt x="247" y="570"/>
                  </a:cubicBezTo>
                  <a:close/>
                  <a:moveTo>
                    <a:pt x="370" y="325"/>
                  </a:moveTo>
                  <a:cubicBezTo>
                    <a:pt x="372" y="327"/>
                    <a:pt x="376" y="329"/>
                    <a:pt x="378" y="330"/>
                  </a:cubicBezTo>
                  <a:cubicBezTo>
                    <a:pt x="403" y="348"/>
                    <a:pt x="417" y="377"/>
                    <a:pt x="417" y="412"/>
                  </a:cubicBezTo>
                  <a:cubicBezTo>
                    <a:pt x="417" y="442"/>
                    <a:pt x="406" y="502"/>
                    <a:pt x="318" y="532"/>
                  </a:cubicBezTo>
                  <a:cubicBezTo>
                    <a:pt x="323" y="542"/>
                    <a:pt x="327" y="552"/>
                    <a:pt x="330" y="558"/>
                  </a:cubicBezTo>
                  <a:cubicBezTo>
                    <a:pt x="332" y="557"/>
                    <a:pt x="335" y="557"/>
                    <a:pt x="336" y="556"/>
                  </a:cubicBezTo>
                  <a:cubicBezTo>
                    <a:pt x="339" y="556"/>
                    <a:pt x="339" y="556"/>
                    <a:pt x="339" y="556"/>
                  </a:cubicBezTo>
                  <a:cubicBezTo>
                    <a:pt x="341" y="558"/>
                    <a:pt x="341" y="558"/>
                    <a:pt x="341" y="558"/>
                  </a:cubicBezTo>
                  <a:cubicBezTo>
                    <a:pt x="373" y="596"/>
                    <a:pt x="397" y="656"/>
                    <a:pt x="405" y="713"/>
                  </a:cubicBezTo>
                  <a:cubicBezTo>
                    <a:pt x="405" y="713"/>
                    <a:pt x="408" y="741"/>
                    <a:pt x="408" y="751"/>
                  </a:cubicBezTo>
                  <a:cubicBezTo>
                    <a:pt x="408" y="752"/>
                    <a:pt x="408" y="752"/>
                    <a:pt x="408" y="752"/>
                  </a:cubicBezTo>
                  <a:cubicBezTo>
                    <a:pt x="408" y="753"/>
                    <a:pt x="408" y="753"/>
                    <a:pt x="408" y="754"/>
                  </a:cubicBezTo>
                  <a:cubicBezTo>
                    <a:pt x="408" y="755"/>
                    <a:pt x="408" y="755"/>
                    <a:pt x="408" y="755"/>
                  </a:cubicBezTo>
                  <a:cubicBezTo>
                    <a:pt x="408" y="763"/>
                    <a:pt x="405" y="774"/>
                    <a:pt x="391" y="779"/>
                  </a:cubicBezTo>
                  <a:cubicBezTo>
                    <a:pt x="391" y="786"/>
                    <a:pt x="391" y="786"/>
                    <a:pt x="391" y="786"/>
                  </a:cubicBezTo>
                  <a:cubicBezTo>
                    <a:pt x="497" y="786"/>
                    <a:pt x="497" y="786"/>
                    <a:pt x="497" y="786"/>
                  </a:cubicBezTo>
                  <a:cubicBezTo>
                    <a:pt x="497" y="779"/>
                    <a:pt x="497" y="779"/>
                    <a:pt x="497" y="779"/>
                  </a:cubicBezTo>
                  <a:cubicBezTo>
                    <a:pt x="488" y="776"/>
                    <a:pt x="469" y="766"/>
                    <a:pt x="461" y="734"/>
                  </a:cubicBezTo>
                  <a:cubicBezTo>
                    <a:pt x="460" y="729"/>
                    <a:pt x="460" y="729"/>
                    <a:pt x="460" y="729"/>
                  </a:cubicBezTo>
                  <a:cubicBezTo>
                    <a:pt x="454" y="704"/>
                    <a:pt x="450" y="691"/>
                    <a:pt x="446" y="678"/>
                  </a:cubicBezTo>
                  <a:cubicBezTo>
                    <a:pt x="436" y="646"/>
                    <a:pt x="414" y="588"/>
                    <a:pt x="378" y="547"/>
                  </a:cubicBezTo>
                  <a:cubicBezTo>
                    <a:pt x="374" y="543"/>
                    <a:pt x="374" y="543"/>
                    <a:pt x="374" y="543"/>
                  </a:cubicBezTo>
                  <a:cubicBezTo>
                    <a:pt x="379" y="540"/>
                    <a:pt x="379" y="540"/>
                    <a:pt x="379" y="540"/>
                  </a:cubicBezTo>
                  <a:cubicBezTo>
                    <a:pt x="381" y="540"/>
                    <a:pt x="382" y="539"/>
                    <a:pt x="383" y="539"/>
                  </a:cubicBezTo>
                  <a:cubicBezTo>
                    <a:pt x="383" y="539"/>
                    <a:pt x="384" y="538"/>
                    <a:pt x="385" y="538"/>
                  </a:cubicBezTo>
                  <a:cubicBezTo>
                    <a:pt x="440" y="510"/>
                    <a:pt x="470" y="465"/>
                    <a:pt x="470" y="412"/>
                  </a:cubicBezTo>
                  <a:cubicBezTo>
                    <a:pt x="471" y="372"/>
                    <a:pt x="448" y="332"/>
                    <a:pt x="414" y="309"/>
                  </a:cubicBezTo>
                  <a:cubicBezTo>
                    <a:pt x="400" y="299"/>
                    <a:pt x="380" y="289"/>
                    <a:pt x="359" y="285"/>
                  </a:cubicBezTo>
                  <a:cubicBezTo>
                    <a:pt x="366" y="300"/>
                    <a:pt x="369" y="316"/>
                    <a:pt x="370" y="325"/>
                  </a:cubicBezTo>
                  <a:close/>
                  <a:moveTo>
                    <a:pt x="295" y="237"/>
                  </a:moveTo>
                  <a:cubicBezTo>
                    <a:pt x="328" y="259"/>
                    <a:pt x="351" y="300"/>
                    <a:pt x="351" y="339"/>
                  </a:cubicBezTo>
                  <a:cubicBezTo>
                    <a:pt x="351" y="393"/>
                    <a:pt x="321" y="438"/>
                    <a:pt x="266" y="466"/>
                  </a:cubicBezTo>
                  <a:cubicBezTo>
                    <a:pt x="265" y="466"/>
                    <a:pt x="264" y="467"/>
                    <a:pt x="263" y="467"/>
                  </a:cubicBezTo>
                  <a:cubicBezTo>
                    <a:pt x="262" y="467"/>
                    <a:pt x="261" y="468"/>
                    <a:pt x="260" y="468"/>
                  </a:cubicBezTo>
                  <a:cubicBezTo>
                    <a:pt x="255" y="471"/>
                    <a:pt x="255" y="471"/>
                    <a:pt x="255" y="471"/>
                  </a:cubicBezTo>
                  <a:cubicBezTo>
                    <a:pt x="259" y="475"/>
                    <a:pt x="259" y="475"/>
                    <a:pt x="259" y="475"/>
                  </a:cubicBezTo>
                  <a:cubicBezTo>
                    <a:pt x="294" y="516"/>
                    <a:pt x="317" y="574"/>
                    <a:pt x="327" y="605"/>
                  </a:cubicBezTo>
                  <a:cubicBezTo>
                    <a:pt x="331" y="619"/>
                    <a:pt x="334" y="632"/>
                    <a:pt x="340" y="657"/>
                  </a:cubicBezTo>
                  <a:cubicBezTo>
                    <a:pt x="341" y="661"/>
                    <a:pt x="341" y="661"/>
                    <a:pt x="341" y="661"/>
                  </a:cubicBezTo>
                  <a:cubicBezTo>
                    <a:pt x="349" y="694"/>
                    <a:pt x="368" y="704"/>
                    <a:pt x="378" y="707"/>
                  </a:cubicBezTo>
                  <a:cubicBezTo>
                    <a:pt x="378" y="714"/>
                    <a:pt x="378" y="714"/>
                    <a:pt x="378" y="714"/>
                  </a:cubicBezTo>
                  <a:cubicBezTo>
                    <a:pt x="271" y="714"/>
                    <a:pt x="271" y="714"/>
                    <a:pt x="271" y="714"/>
                  </a:cubicBezTo>
                  <a:cubicBezTo>
                    <a:pt x="271" y="706"/>
                    <a:pt x="271" y="706"/>
                    <a:pt x="271" y="706"/>
                  </a:cubicBezTo>
                  <a:cubicBezTo>
                    <a:pt x="286" y="702"/>
                    <a:pt x="288" y="691"/>
                    <a:pt x="289" y="683"/>
                  </a:cubicBezTo>
                  <a:cubicBezTo>
                    <a:pt x="289" y="682"/>
                    <a:pt x="289" y="682"/>
                    <a:pt x="289" y="682"/>
                  </a:cubicBezTo>
                  <a:cubicBezTo>
                    <a:pt x="289" y="681"/>
                    <a:pt x="289" y="681"/>
                    <a:pt x="289" y="680"/>
                  </a:cubicBezTo>
                  <a:cubicBezTo>
                    <a:pt x="289" y="678"/>
                    <a:pt x="289" y="678"/>
                    <a:pt x="289" y="678"/>
                  </a:cubicBezTo>
                  <a:cubicBezTo>
                    <a:pt x="289" y="669"/>
                    <a:pt x="286" y="641"/>
                    <a:pt x="286" y="641"/>
                  </a:cubicBezTo>
                  <a:cubicBezTo>
                    <a:pt x="278" y="583"/>
                    <a:pt x="253" y="524"/>
                    <a:pt x="221" y="486"/>
                  </a:cubicBezTo>
                  <a:cubicBezTo>
                    <a:pt x="220" y="484"/>
                    <a:pt x="220" y="484"/>
                    <a:pt x="220" y="484"/>
                  </a:cubicBezTo>
                  <a:cubicBezTo>
                    <a:pt x="217" y="484"/>
                    <a:pt x="217" y="484"/>
                    <a:pt x="217" y="484"/>
                  </a:cubicBezTo>
                  <a:cubicBezTo>
                    <a:pt x="181" y="494"/>
                    <a:pt x="139" y="499"/>
                    <a:pt x="96" y="499"/>
                  </a:cubicBezTo>
                  <a:cubicBezTo>
                    <a:pt x="92" y="499"/>
                    <a:pt x="92" y="499"/>
                    <a:pt x="92" y="499"/>
                  </a:cubicBezTo>
                  <a:cubicBezTo>
                    <a:pt x="92" y="666"/>
                    <a:pt x="92" y="666"/>
                    <a:pt x="92" y="666"/>
                  </a:cubicBezTo>
                  <a:cubicBezTo>
                    <a:pt x="92" y="687"/>
                    <a:pt x="101" y="701"/>
                    <a:pt x="118" y="706"/>
                  </a:cubicBezTo>
                  <a:cubicBezTo>
                    <a:pt x="118" y="714"/>
                    <a:pt x="118" y="714"/>
                    <a:pt x="118" y="714"/>
                  </a:cubicBezTo>
                  <a:cubicBezTo>
                    <a:pt x="15" y="714"/>
                    <a:pt x="15" y="714"/>
                    <a:pt x="15" y="714"/>
                  </a:cubicBezTo>
                  <a:cubicBezTo>
                    <a:pt x="15" y="706"/>
                    <a:pt x="15" y="706"/>
                    <a:pt x="15" y="706"/>
                  </a:cubicBezTo>
                  <a:cubicBezTo>
                    <a:pt x="31" y="701"/>
                    <a:pt x="39" y="688"/>
                    <a:pt x="40" y="666"/>
                  </a:cubicBezTo>
                  <a:cubicBezTo>
                    <a:pt x="40" y="666"/>
                    <a:pt x="40" y="666"/>
                    <a:pt x="40" y="666"/>
                  </a:cubicBezTo>
                  <a:cubicBezTo>
                    <a:pt x="40" y="662"/>
                    <a:pt x="40" y="262"/>
                    <a:pt x="40" y="257"/>
                  </a:cubicBezTo>
                  <a:cubicBezTo>
                    <a:pt x="40" y="234"/>
                    <a:pt x="32" y="221"/>
                    <a:pt x="14" y="215"/>
                  </a:cubicBezTo>
                  <a:cubicBezTo>
                    <a:pt x="14" y="208"/>
                    <a:pt x="14" y="208"/>
                    <a:pt x="14" y="208"/>
                  </a:cubicBezTo>
                  <a:cubicBezTo>
                    <a:pt x="185" y="208"/>
                    <a:pt x="185" y="208"/>
                    <a:pt x="185" y="208"/>
                  </a:cubicBezTo>
                  <a:cubicBezTo>
                    <a:pt x="236" y="208"/>
                    <a:pt x="268" y="219"/>
                    <a:pt x="295" y="237"/>
                  </a:cubicBezTo>
                  <a:close/>
                  <a:moveTo>
                    <a:pt x="298" y="340"/>
                  </a:moveTo>
                  <a:cubicBezTo>
                    <a:pt x="298" y="305"/>
                    <a:pt x="284" y="276"/>
                    <a:pt x="259" y="258"/>
                  </a:cubicBezTo>
                  <a:cubicBezTo>
                    <a:pt x="239" y="245"/>
                    <a:pt x="215" y="238"/>
                    <a:pt x="183" y="237"/>
                  </a:cubicBezTo>
                  <a:cubicBezTo>
                    <a:pt x="92" y="237"/>
                    <a:pt x="92" y="237"/>
                    <a:pt x="92" y="237"/>
                  </a:cubicBezTo>
                  <a:cubicBezTo>
                    <a:pt x="92" y="474"/>
                    <a:pt x="92" y="474"/>
                    <a:pt x="92" y="474"/>
                  </a:cubicBezTo>
                  <a:cubicBezTo>
                    <a:pt x="97" y="474"/>
                    <a:pt x="97" y="474"/>
                    <a:pt x="97" y="474"/>
                  </a:cubicBezTo>
                  <a:cubicBezTo>
                    <a:pt x="278" y="471"/>
                    <a:pt x="298" y="379"/>
                    <a:pt x="298" y="340"/>
                  </a:cubicBezTo>
                  <a:close/>
                  <a:moveTo>
                    <a:pt x="109" y="49"/>
                  </a:moveTo>
                  <a:cubicBezTo>
                    <a:pt x="109" y="20"/>
                    <a:pt x="129" y="0"/>
                    <a:pt x="157" y="0"/>
                  </a:cubicBezTo>
                  <a:cubicBezTo>
                    <a:pt x="185" y="0"/>
                    <a:pt x="205" y="20"/>
                    <a:pt x="205" y="49"/>
                  </a:cubicBezTo>
                  <a:cubicBezTo>
                    <a:pt x="205" y="77"/>
                    <a:pt x="185" y="97"/>
                    <a:pt x="157" y="97"/>
                  </a:cubicBezTo>
                  <a:cubicBezTo>
                    <a:pt x="129" y="97"/>
                    <a:pt x="109" y="77"/>
                    <a:pt x="109" y="49"/>
                  </a:cubicBezTo>
                  <a:close/>
                  <a:moveTo>
                    <a:pt x="129" y="49"/>
                  </a:moveTo>
                  <a:cubicBezTo>
                    <a:pt x="129" y="69"/>
                    <a:pt x="140" y="81"/>
                    <a:pt x="157" y="81"/>
                  </a:cubicBezTo>
                  <a:cubicBezTo>
                    <a:pt x="175" y="81"/>
                    <a:pt x="185" y="69"/>
                    <a:pt x="185" y="49"/>
                  </a:cubicBezTo>
                  <a:cubicBezTo>
                    <a:pt x="185" y="28"/>
                    <a:pt x="175" y="16"/>
                    <a:pt x="157" y="16"/>
                  </a:cubicBezTo>
                  <a:cubicBezTo>
                    <a:pt x="140" y="16"/>
                    <a:pt x="129" y="28"/>
                    <a:pt x="129" y="49"/>
                  </a:cubicBezTo>
                  <a:close/>
                  <a:moveTo>
                    <a:pt x="310" y="80"/>
                  </a:moveTo>
                  <a:cubicBezTo>
                    <a:pt x="267" y="80"/>
                    <a:pt x="267" y="80"/>
                    <a:pt x="267" y="80"/>
                  </a:cubicBezTo>
                  <a:cubicBezTo>
                    <a:pt x="267" y="1"/>
                    <a:pt x="267" y="1"/>
                    <a:pt x="267" y="1"/>
                  </a:cubicBezTo>
                  <a:cubicBezTo>
                    <a:pt x="247" y="1"/>
                    <a:pt x="247" y="1"/>
                    <a:pt x="247" y="1"/>
                  </a:cubicBezTo>
                  <a:cubicBezTo>
                    <a:pt x="247" y="96"/>
                    <a:pt x="247" y="96"/>
                    <a:pt x="247" y="96"/>
                  </a:cubicBezTo>
                  <a:cubicBezTo>
                    <a:pt x="310" y="96"/>
                    <a:pt x="310" y="96"/>
                    <a:pt x="310" y="96"/>
                  </a:cubicBezTo>
                  <a:lnTo>
                    <a:pt x="310" y="80"/>
                  </a:lnTo>
                  <a:close/>
                  <a:moveTo>
                    <a:pt x="411" y="80"/>
                  </a:moveTo>
                  <a:cubicBezTo>
                    <a:pt x="367" y="80"/>
                    <a:pt x="367" y="80"/>
                    <a:pt x="367" y="80"/>
                  </a:cubicBezTo>
                  <a:cubicBezTo>
                    <a:pt x="367" y="1"/>
                    <a:pt x="367" y="1"/>
                    <a:pt x="367" y="1"/>
                  </a:cubicBezTo>
                  <a:cubicBezTo>
                    <a:pt x="348" y="1"/>
                    <a:pt x="348" y="1"/>
                    <a:pt x="348" y="1"/>
                  </a:cubicBezTo>
                  <a:cubicBezTo>
                    <a:pt x="348" y="96"/>
                    <a:pt x="348" y="96"/>
                    <a:pt x="348" y="96"/>
                  </a:cubicBezTo>
                  <a:cubicBezTo>
                    <a:pt x="411" y="96"/>
                    <a:pt x="411" y="96"/>
                    <a:pt x="411" y="96"/>
                  </a:cubicBezTo>
                  <a:lnTo>
                    <a:pt x="411" y="80"/>
                  </a:lnTo>
                  <a:close/>
                  <a:moveTo>
                    <a:pt x="23" y="96"/>
                  </a:moveTo>
                  <a:cubicBezTo>
                    <a:pt x="4" y="96"/>
                    <a:pt x="4" y="96"/>
                    <a:pt x="4" y="96"/>
                  </a:cubicBezTo>
                  <a:cubicBezTo>
                    <a:pt x="4" y="1"/>
                    <a:pt x="4" y="1"/>
                    <a:pt x="4" y="1"/>
                  </a:cubicBezTo>
                  <a:cubicBezTo>
                    <a:pt x="44" y="1"/>
                    <a:pt x="44" y="1"/>
                    <a:pt x="44" y="1"/>
                  </a:cubicBezTo>
                  <a:cubicBezTo>
                    <a:pt x="62" y="1"/>
                    <a:pt x="74" y="12"/>
                    <a:pt x="74" y="27"/>
                  </a:cubicBezTo>
                  <a:cubicBezTo>
                    <a:pt x="74" y="39"/>
                    <a:pt x="65" y="46"/>
                    <a:pt x="58" y="49"/>
                  </a:cubicBezTo>
                  <a:cubicBezTo>
                    <a:pt x="57" y="49"/>
                    <a:pt x="57" y="49"/>
                    <a:pt x="57" y="49"/>
                  </a:cubicBezTo>
                  <a:cubicBezTo>
                    <a:pt x="58" y="50"/>
                    <a:pt x="58" y="50"/>
                    <a:pt x="58" y="50"/>
                  </a:cubicBezTo>
                  <a:cubicBezTo>
                    <a:pt x="62" y="51"/>
                    <a:pt x="65" y="55"/>
                    <a:pt x="67" y="62"/>
                  </a:cubicBezTo>
                  <a:cubicBezTo>
                    <a:pt x="73" y="85"/>
                    <a:pt x="73" y="85"/>
                    <a:pt x="73" y="85"/>
                  </a:cubicBezTo>
                  <a:cubicBezTo>
                    <a:pt x="74" y="89"/>
                    <a:pt x="76" y="92"/>
                    <a:pt x="77" y="94"/>
                  </a:cubicBezTo>
                  <a:cubicBezTo>
                    <a:pt x="78" y="96"/>
                    <a:pt x="78" y="96"/>
                    <a:pt x="78" y="96"/>
                  </a:cubicBezTo>
                  <a:cubicBezTo>
                    <a:pt x="59" y="96"/>
                    <a:pt x="59" y="96"/>
                    <a:pt x="59" y="96"/>
                  </a:cubicBezTo>
                  <a:cubicBezTo>
                    <a:pt x="59" y="96"/>
                    <a:pt x="59" y="96"/>
                    <a:pt x="59" y="96"/>
                  </a:cubicBezTo>
                  <a:cubicBezTo>
                    <a:pt x="57" y="94"/>
                    <a:pt x="55" y="90"/>
                    <a:pt x="54" y="87"/>
                  </a:cubicBezTo>
                  <a:cubicBezTo>
                    <a:pt x="48" y="65"/>
                    <a:pt x="48" y="65"/>
                    <a:pt x="48" y="65"/>
                  </a:cubicBezTo>
                  <a:cubicBezTo>
                    <a:pt x="46" y="59"/>
                    <a:pt x="44" y="56"/>
                    <a:pt x="36" y="56"/>
                  </a:cubicBezTo>
                  <a:cubicBezTo>
                    <a:pt x="23" y="56"/>
                    <a:pt x="23" y="56"/>
                    <a:pt x="23" y="56"/>
                  </a:cubicBezTo>
                  <a:lnTo>
                    <a:pt x="23" y="96"/>
                  </a:lnTo>
                  <a:close/>
                  <a:moveTo>
                    <a:pt x="23" y="40"/>
                  </a:moveTo>
                  <a:cubicBezTo>
                    <a:pt x="41" y="40"/>
                    <a:pt x="41" y="40"/>
                    <a:pt x="41" y="40"/>
                  </a:cubicBezTo>
                  <a:cubicBezTo>
                    <a:pt x="50" y="40"/>
                    <a:pt x="54" y="36"/>
                    <a:pt x="54" y="29"/>
                  </a:cubicBezTo>
                  <a:cubicBezTo>
                    <a:pt x="54" y="21"/>
                    <a:pt x="50" y="17"/>
                    <a:pt x="41" y="17"/>
                  </a:cubicBezTo>
                  <a:cubicBezTo>
                    <a:pt x="23" y="17"/>
                    <a:pt x="23" y="17"/>
                    <a:pt x="23" y="17"/>
                  </a:cubicBezTo>
                  <a:lnTo>
                    <a:pt x="23" y="40"/>
                  </a:lnTo>
                  <a:close/>
                  <a:moveTo>
                    <a:pt x="477" y="81"/>
                  </a:moveTo>
                  <a:cubicBezTo>
                    <a:pt x="467" y="82"/>
                    <a:pt x="457" y="77"/>
                    <a:pt x="449" y="66"/>
                  </a:cubicBezTo>
                  <a:cubicBezTo>
                    <a:pt x="448" y="66"/>
                    <a:pt x="448" y="66"/>
                    <a:pt x="448" y="66"/>
                  </a:cubicBezTo>
                  <a:cubicBezTo>
                    <a:pt x="443" y="85"/>
                    <a:pt x="443" y="85"/>
                    <a:pt x="443" y="85"/>
                  </a:cubicBezTo>
                  <a:cubicBezTo>
                    <a:pt x="443" y="85"/>
                    <a:pt x="443" y="85"/>
                    <a:pt x="443" y="85"/>
                  </a:cubicBezTo>
                  <a:cubicBezTo>
                    <a:pt x="449" y="93"/>
                    <a:pt x="462" y="97"/>
                    <a:pt x="475" y="97"/>
                  </a:cubicBezTo>
                  <a:cubicBezTo>
                    <a:pt x="495" y="97"/>
                    <a:pt x="509" y="85"/>
                    <a:pt x="509" y="68"/>
                  </a:cubicBezTo>
                  <a:cubicBezTo>
                    <a:pt x="509" y="58"/>
                    <a:pt x="506" y="47"/>
                    <a:pt x="484" y="40"/>
                  </a:cubicBezTo>
                  <a:cubicBezTo>
                    <a:pt x="467" y="35"/>
                    <a:pt x="464" y="31"/>
                    <a:pt x="464" y="25"/>
                  </a:cubicBezTo>
                  <a:cubicBezTo>
                    <a:pt x="464" y="18"/>
                    <a:pt x="470" y="15"/>
                    <a:pt x="477" y="15"/>
                  </a:cubicBezTo>
                  <a:cubicBezTo>
                    <a:pt x="484" y="15"/>
                    <a:pt x="491" y="18"/>
                    <a:pt x="498" y="24"/>
                  </a:cubicBezTo>
                  <a:cubicBezTo>
                    <a:pt x="499" y="24"/>
                    <a:pt x="499" y="24"/>
                    <a:pt x="499" y="24"/>
                  </a:cubicBezTo>
                  <a:cubicBezTo>
                    <a:pt x="504" y="8"/>
                    <a:pt x="504" y="8"/>
                    <a:pt x="504" y="8"/>
                  </a:cubicBezTo>
                  <a:cubicBezTo>
                    <a:pt x="504" y="7"/>
                    <a:pt x="504" y="7"/>
                    <a:pt x="504" y="7"/>
                  </a:cubicBezTo>
                  <a:cubicBezTo>
                    <a:pt x="496" y="2"/>
                    <a:pt x="487" y="0"/>
                    <a:pt x="477" y="0"/>
                  </a:cubicBezTo>
                  <a:cubicBezTo>
                    <a:pt x="457" y="0"/>
                    <a:pt x="445" y="10"/>
                    <a:pt x="445" y="26"/>
                  </a:cubicBezTo>
                  <a:cubicBezTo>
                    <a:pt x="445" y="39"/>
                    <a:pt x="454" y="48"/>
                    <a:pt x="472" y="54"/>
                  </a:cubicBezTo>
                  <a:cubicBezTo>
                    <a:pt x="477" y="55"/>
                    <a:pt x="481" y="57"/>
                    <a:pt x="484" y="59"/>
                  </a:cubicBezTo>
                  <a:cubicBezTo>
                    <a:pt x="487" y="61"/>
                    <a:pt x="489" y="65"/>
                    <a:pt x="489" y="69"/>
                  </a:cubicBezTo>
                  <a:cubicBezTo>
                    <a:pt x="489" y="76"/>
                    <a:pt x="484" y="81"/>
                    <a:pt x="477"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grpSp>
      <p:sp>
        <p:nvSpPr>
          <p:cNvPr id="94" name="Freeform: Shape 93">
            <a:extLst>
              <a:ext uri="{FF2B5EF4-FFF2-40B4-BE49-F238E27FC236}">
                <a16:creationId xmlns:a16="http://schemas.microsoft.com/office/drawing/2014/main" id="{E38AB269-07AD-4A3D-A572-B0D2ABF2D73F}"/>
              </a:ext>
            </a:extLst>
          </p:cNvPr>
          <p:cNvSpPr/>
          <p:nvPr userDrawn="1"/>
        </p:nvSpPr>
        <p:spPr>
          <a:xfrm>
            <a:off x="324506" y="4694634"/>
            <a:ext cx="46372" cy="290116"/>
          </a:xfrm>
          <a:custGeom>
            <a:avLst/>
            <a:gdLst>
              <a:gd name="connsiteX0" fmla="*/ 0 w 0"/>
              <a:gd name="connsiteY0" fmla="*/ 0 h 146050"/>
              <a:gd name="connsiteX1" fmla="*/ 0 w 0"/>
              <a:gd name="connsiteY1" fmla="*/ 146050 h 146050"/>
            </a:gdLst>
            <a:ahLst/>
            <a:cxnLst>
              <a:cxn ang="0">
                <a:pos x="connsiteX0" y="connsiteY0"/>
              </a:cxn>
              <a:cxn ang="0">
                <a:pos x="connsiteX1" y="connsiteY1"/>
              </a:cxn>
            </a:cxnLst>
            <a:rect l="l" t="t" r="r" b="b"/>
            <a:pathLst>
              <a:path h="146050">
                <a:moveTo>
                  <a:pt x="0" y="0"/>
                </a:moveTo>
                <a:lnTo>
                  <a:pt x="0" y="146050"/>
                </a:lnTo>
              </a:path>
            </a:pathLst>
          </a:cu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latin typeface="RR Pioneer Light Condensed" panose="020B0306050201060103" pitchFamily="34" charset="0"/>
            </a:endParaRPr>
          </a:p>
        </p:txBody>
      </p:sp>
      <p:sp>
        <p:nvSpPr>
          <p:cNvPr id="97" name="Title 1">
            <a:extLst>
              <a:ext uri="{FF2B5EF4-FFF2-40B4-BE49-F238E27FC236}">
                <a16:creationId xmlns:a16="http://schemas.microsoft.com/office/drawing/2014/main" id="{AF7E59F3-6A83-4C84-B2F8-047C53F22F6B}"/>
              </a:ext>
            </a:extLst>
          </p:cNvPr>
          <p:cNvSpPr txBox="1">
            <a:spLocks/>
          </p:cNvSpPr>
          <p:nvPr userDrawn="1"/>
        </p:nvSpPr>
        <p:spPr>
          <a:xfrm>
            <a:off x="369315" y="4694634"/>
            <a:ext cx="2028134" cy="315456"/>
          </a:xfrm>
          <a:prstGeom prst="rect">
            <a:avLst/>
          </a:prstGeom>
        </p:spPr>
        <p:txBody>
          <a:bodyPr lIns="0" tIns="0" rIns="0" bIns="0" anchor="t"/>
          <a:lstStyle>
            <a:lvl1pPr algn="l" defTabSz="685800" rtl="0" eaLnBrk="1" latinLnBrk="0" hangingPunct="1">
              <a:lnSpc>
                <a:spcPct val="90000"/>
              </a:lnSpc>
              <a:spcBef>
                <a:spcPct val="0"/>
              </a:spcBef>
              <a:buNone/>
              <a:defRPr sz="1500" kern="1200">
                <a:solidFill>
                  <a:schemeClr val="tx2"/>
                </a:solidFill>
                <a:latin typeface="Arial" panose="020B0604020202020204" pitchFamily="34" charset="0"/>
                <a:ea typeface="+mj-ea"/>
                <a:cs typeface="Arial" panose="020B0604020202020204" pitchFamily="34" charset="0"/>
              </a:defRPr>
            </a:lvl1pPr>
          </a:lstStyle>
          <a:p>
            <a:pPr algn="l"/>
            <a:r>
              <a:rPr lang="en-GB" sz="750">
                <a:solidFill>
                  <a:schemeClr val="bg2"/>
                </a:solidFill>
                <a:latin typeface="RR Pioneer Light Condensed" panose="020B0306050201060103" pitchFamily="34" charset="0"/>
              </a:rPr>
              <a:t>Private | © 2019 Rolls-Royce </a:t>
            </a:r>
          </a:p>
          <a:p>
            <a:pPr algn="l"/>
            <a:r>
              <a:rPr lang="en-GB" sz="750">
                <a:solidFill>
                  <a:schemeClr val="bg2"/>
                </a:solidFill>
                <a:latin typeface="RR Pioneer Light Condensed" panose="020B0306050201060103" pitchFamily="34" charset="0"/>
              </a:rPr>
              <a:t>Rolls-Royce content only</a:t>
            </a:r>
            <a:br>
              <a:rPr lang="en-GB" sz="750">
                <a:solidFill>
                  <a:schemeClr val="bg2"/>
                </a:solidFill>
                <a:latin typeface="RR Pioneer Light Condensed" panose="020B0306050201060103" pitchFamily="34" charset="0"/>
              </a:rPr>
            </a:br>
            <a:r>
              <a:rPr lang="en-GB" sz="750">
                <a:solidFill>
                  <a:schemeClr val="bg2"/>
                </a:solidFill>
                <a:latin typeface="RR Pioneer Light Condensed" panose="020B0306050201060103" pitchFamily="34" charset="0"/>
              </a:rPr>
              <a:t>Not</a:t>
            </a:r>
            <a:r>
              <a:rPr lang="en-GB" sz="750" baseline="0">
                <a:solidFill>
                  <a:schemeClr val="bg2"/>
                </a:solidFill>
                <a:latin typeface="RR Pioneer Light Condensed" panose="020B0306050201060103" pitchFamily="34" charset="0"/>
              </a:rPr>
              <a:t> subject to </a:t>
            </a:r>
            <a:r>
              <a:rPr lang="en-GB" sz="750">
                <a:solidFill>
                  <a:schemeClr val="bg2"/>
                </a:solidFill>
                <a:latin typeface="RR Pioneer Light Condensed" panose="020B0306050201060103" pitchFamily="34" charset="0"/>
              </a:rPr>
              <a:t>Export Control</a:t>
            </a:r>
          </a:p>
        </p:txBody>
      </p:sp>
      <p:sp>
        <p:nvSpPr>
          <p:cNvPr id="100" name="TextBox 99">
            <a:extLst>
              <a:ext uri="{FF2B5EF4-FFF2-40B4-BE49-F238E27FC236}">
                <a16:creationId xmlns:a16="http://schemas.microsoft.com/office/drawing/2014/main" id="{86ED867F-4560-4072-BA12-4DC08FF8B74F}"/>
              </a:ext>
            </a:extLst>
          </p:cNvPr>
          <p:cNvSpPr txBox="1"/>
          <p:nvPr userDrawn="1"/>
        </p:nvSpPr>
        <p:spPr>
          <a:xfrm>
            <a:off x="172291" y="4787051"/>
            <a:ext cx="133050" cy="115416"/>
          </a:xfrm>
          <a:prstGeom prst="rect">
            <a:avLst/>
          </a:prstGeom>
          <a:noFill/>
        </p:spPr>
        <p:txBody>
          <a:bodyPr wrap="none" lIns="0" tIns="0" rIns="0" bIns="0" rtlCol="0" anchor="ctr">
            <a:spAutoFit/>
          </a:bodyPr>
          <a:lstStyle/>
          <a:p>
            <a:pPr algn="r"/>
            <a:fld id="{938EE30A-55E7-4C21-9C34-9D7D1CFB8C0F}" type="slidenum">
              <a:rPr lang="en-GB" sz="750" b="1" smtClean="0">
                <a:solidFill>
                  <a:schemeClr val="bg2"/>
                </a:solidFill>
              </a:rPr>
              <a:t>‹#›</a:t>
            </a:fld>
            <a:endParaRPr lang="en-GB" sz="750" b="1">
              <a:solidFill>
                <a:schemeClr val="bg2"/>
              </a:solidFill>
            </a:endParaRPr>
          </a:p>
        </p:txBody>
      </p:sp>
      <p:sp>
        <p:nvSpPr>
          <p:cNvPr id="3" name="hcSlideMaster22.RR ContentsHeader" descr=" ">
            <a:extLst>
              <a:ext uri="{FF2B5EF4-FFF2-40B4-BE49-F238E27FC236}">
                <a16:creationId xmlns:a16="http://schemas.microsoft.com/office/drawing/2014/main" id="{0FEF67D7-F3E5-0B69-AEE9-50B8D8F52647}"/>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RR ContentsFooter" descr=" ">
            <a:extLst>
              <a:ext uri="{FF2B5EF4-FFF2-40B4-BE49-F238E27FC236}">
                <a16:creationId xmlns:a16="http://schemas.microsoft.com/office/drawing/2014/main" id="{8A92681C-BB01-5945-984B-64243DAD0D9D}"/>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646950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633">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RR Notice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166B82C-DEE8-4F05-A5A4-0ADFF62DF74A}"/>
              </a:ext>
            </a:extLst>
          </p:cNvPr>
          <p:cNvSpPr>
            <a:spLocks noGrp="1"/>
          </p:cNvSpPr>
          <p:nvPr>
            <p:ph type="body" sz="quarter" idx="15" hasCustomPrompt="1"/>
          </p:nvPr>
        </p:nvSpPr>
        <p:spPr>
          <a:xfrm>
            <a:off x="316383" y="4292175"/>
            <a:ext cx="7669378" cy="304699"/>
          </a:xfrm>
        </p:spPr>
        <p:txBody>
          <a:bodyPr wrap="square" anchor="ctr">
            <a:noAutofit/>
          </a:bodyPr>
          <a:lstStyle>
            <a:lvl1pPr>
              <a:defRPr sz="2200" b="1">
                <a:solidFill>
                  <a:schemeClr val="bg2"/>
                </a:solidFill>
              </a:defRPr>
            </a:lvl1pPr>
          </a:lstStyle>
          <a:p>
            <a:pPr lvl="0"/>
            <a:r>
              <a:rPr lang="en-US"/>
              <a:t>Notices</a:t>
            </a:r>
            <a:endParaRPr lang="en-GB"/>
          </a:p>
        </p:txBody>
      </p:sp>
      <p:sp>
        <p:nvSpPr>
          <p:cNvPr id="10" name="Rectangle 9">
            <a:extLst>
              <a:ext uri="{FF2B5EF4-FFF2-40B4-BE49-F238E27FC236}">
                <a16:creationId xmlns:a16="http://schemas.microsoft.com/office/drawing/2014/main" id="{FC68C1DF-8954-45BF-AADD-B93386C81630}"/>
              </a:ext>
            </a:extLst>
          </p:cNvPr>
          <p:cNvSpPr/>
          <p:nvPr userDrawn="1"/>
        </p:nvSpPr>
        <p:spPr>
          <a:xfrm>
            <a:off x="1" y="0"/>
            <a:ext cx="9144000" cy="4193064"/>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6" name="Title 1">
            <a:extLst>
              <a:ext uri="{FF2B5EF4-FFF2-40B4-BE49-F238E27FC236}">
                <a16:creationId xmlns:a16="http://schemas.microsoft.com/office/drawing/2014/main" id="{4676C0D5-5ED2-48DE-99C6-31D80F2047B9}"/>
              </a:ext>
            </a:extLst>
          </p:cNvPr>
          <p:cNvSpPr>
            <a:spLocks noGrp="1"/>
          </p:cNvSpPr>
          <p:nvPr>
            <p:ph type="title" hasCustomPrompt="1"/>
          </p:nvPr>
        </p:nvSpPr>
        <p:spPr>
          <a:xfrm>
            <a:off x="1133476" y="980580"/>
            <a:ext cx="2219325" cy="2615724"/>
          </a:xfrm>
          <a:prstGeom prst="roundRect">
            <a:avLst>
              <a:gd name="adj" fmla="val 2328"/>
            </a:avLst>
          </a:prstGeom>
          <a:solidFill>
            <a:srgbClr val="10069F"/>
          </a:solidFill>
        </p:spPr>
        <p:txBody>
          <a:bodyPr lIns="360000" tIns="288000" rIns="144000" bIns="0" anchor="t"/>
          <a:lstStyle>
            <a:lvl1pPr>
              <a:defRPr sz="2000">
                <a:solidFill>
                  <a:schemeClr val="tx1"/>
                </a:solidFill>
                <a:latin typeface="RR Pioneer Medium" panose="020B0603050201040103" pitchFamily="34" charset="0"/>
              </a:defRPr>
            </a:lvl1pPr>
          </a:lstStyle>
          <a:p>
            <a:r>
              <a:rPr lang="en-US"/>
              <a:t>Notice</a:t>
            </a:r>
            <a:endParaRPr lang="en-GB"/>
          </a:p>
        </p:txBody>
      </p:sp>
      <p:sp>
        <p:nvSpPr>
          <p:cNvPr id="7" name="Text Placeholder 4">
            <a:extLst>
              <a:ext uri="{FF2B5EF4-FFF2-40B4-BE49-F238E27FC236}">
                <a16:creationId xmlns:a16="http://schemas.microsoft.com/office/drawing/2014/main" id="{597C4B65-E5C7-476B-95FA-8A9BA71454BD}"/>
              </a:ext>
            </a:extLst>
          </p:cNvPr>
          <p:cNvSpPr>
            <a:spLocks noGrp="1"/>
          </p:cNvSpPr>
          <p:nvPr>
            <p:ph type="body" sz="quarter" idx="12" hasCustomPrompt="1"/>
          </p:nvPr>
        </p:nvSpPr>
        <p:spPr>
          <a:xfrm>
            <a:off x="3457212" y="975568"/>
            <a:ext cx="2212068" cy="2620736"/>
          </a:xfrm>
          <a:prstGeom prst="roundRect">
            <a:avLst>
              <a:gd name="adj" fmla="val 2480"/>
            </a:avLst>
          </a:prstGeom>
          <a:solidFill>
            <a:srgbClr val="006DFF"/>
          </a:solidFill>
        </p:spPr>
        <p:txBody>
          <a:bodyPr lIns="360000" tIns="288000" rIns="144000"/>
          <a:lstStyle>
            <a:lvl1pPr marL="0" indent="0" algn="l" defTabSz="685783" rtl="0" eaLnBrk="1" latinLnBrk="0" hangingPunct="1">
              <a:lnSpc>
                <a:spcPct val="90000"/>
              </a:lnSpc>
              <a:spcBef>
                <a:spcPct val="0"/>
              </a:spcBef>
              <a:buNone/>
              <a:defRPr lang="en-US" sz="2000" kern="1200" dirty="0" smtClean="0">
                <a:solidFill>
                  <a:schemeClr val="tx1"/>
                </a:solidFill>
                <a:latin typeface="RR Pioneer Medium" panose="020B06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2200" kern="1200" dirty="0" smtClean="0">
                <a:solidFill>
                  <a:schemeClr val="bg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2200" kern="1200" dirty="0" smtClean="0">
                <a:solidFill>
                  <a:schemeClr val="bg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2200" kern="1200" dirty="0" smtClean="0">
                <a:solidFill>
                  <a:schemeClr val="bg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2200" kern="1200" dirty="0">
                <a:solidFill>
                  <a:schemeClr val="bg1"/>
                </a:solidFill>
                <a:latin typeface="RR Pioneer Medium" panose="020B0603050201040103" pitchFamily="34" charset="0"/>
                <a:ea typeface="+mj-ea"/>
                <a:cs typeface="Arial" panose="020B0604020202020204" pitchFamily="34" charset="0"/>
              </a:defRPr>
            </a:lvl5pPr>
          </a:lstStyle>
          <a:p>
            <a:pPr lvl="0"/>
            <a:r>
              <a:rPr lang="en-US"/>
              <a:t>Notice</a:t>
            </a:r>
            <a:endParaRPr lang="en-GB"/>
          </a:p>
        </p:txBody>
      </p:sp>
      <p:sp>
        <p:nvSpPr>
          <p:cNvPr id="8" name="Text Placeholder 4">
            <a:extLst>
              <a:ext uri="{FF2B5EF4-FFF2-40B4-BE49-F238E27FC236}">
                <a16:creationId xmlns:a16="http://schemas.microsoft.com/office/drawing/2014/main" id="{36254876-E999-4CD8-9462-4354745FBEB1}"/>
              </a:ext>
            </a:extLst>
          </p:cNvPr>
          <p:cNvSpPr>
            <a:spLocks noGrp="1"/>
          </p:cNvSpPr>
          <p:nvPr>
            <p:ph type="body" sz="quarter" idx="13" hasCustomPrompt="1"/>
          </p:nvPr>
        </p:nvSpPr>
        <p:spPr>
          <a:xfrm>
            <a:off x="5773692" y="975568"/>
            <a:ext cx="2212068" cy="2620736"/>
          </a:xfrm>
          <a:prstGeom prst="roundRect">
            <a:avLst>
              <a:gd name="adj" fmla="val 2480"/>
            </a:avLst>
          </a:prstGeom>
          <a:solidFill>
            <a:srgbClr val="4F98FF"/>
          </a:solidFill>
        </p:spPr>
        <p:txBody>
          <a:bodyPr lIns="360000" tIns="288000" rIns="144000"/>
          <a:lstStyle>
            <a:lvl1pPr marL="0" indent="0" algn="l" defTabSz="685783" rtl="0" eaLnBrk="1" latinLnBrk="0" hangingPunct="1">
              <a:lnSpc>
                <a:spcPct val="90000"/>
              </a:lnSpc>
              <a:spcBef>
                <a:spcPct val="0"/>
              </a:spcBef>
              <a:buNone/>
              <a:defRPr lang="en-US" sz="2000" kern="1200" dirty="0" smtClean="0">
                <a:solidFill>
                  <a:schemeClr val="tx1"/>
                </a:solidFill>
                <a:latin typeface="RR Pioneer Medium" panose="020B06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2200" kern="1200" dirty="0" smtClean="0">
                <a:solidFill>
                  <a:schemeClr val="bg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2200" kern="1200" dirty="0" smtClean="0">
                <a:solidFill>
                  <a:schemeClr val="bg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2200" kern="1200" dirty="0" smtClean="0">
                <a:solidFill>
                  <a:schemeClr val="bg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2200" kern="1200" dirty="0">
                <a:solidFill>
                  <a:schemeClr val="bg1"/>
                </a:solidFill>
                <a:latin typeface="RR Pioneer Medium" panose="020B0603050201040103" pitchFamily="34" charset="0"/>
                <a:ea typeface="+mj-ea"/>
                <a:cs typeface="Arial" panose="020B0604020202020204" pitchFamily="34" charset="0"/>
              </a:defRPr>
            </a:lvl5pPr>
          </a:lstStyle>
          <a:p>
            <a:pPr lvl="0"/>
            <a:r>
              <a:rPr lang="en-US"/>
              <a:t>Notice</a:t>
            </a:r>
            <a:endParaRPr lang="en-GB"/>
          </a:p>
        </p:txBody>
      </p:sp>
      <p:grpSp>
        <p:nvGrpSpPr>
          <p:cNvPr id="12" name="Group 11">
            <a:extLst>
              <a:ext uri="{FF2B5EF4-FFF2-40B4-BE49-F238E27FC236}">
                <a16:creationId xmlns:a16="http://schemas.microsoft.com/office/drawing/2014/main" id="{CA9A06BE-8108-4618-AB5C-B5E50010F66F}"/>
              </a:ext>
            </a:extLst>
          </p:cNvPr>
          <p:cNvGrpSpPr/>
          <p:nvPr userDrawn="1"/>
        </p:nvGrpSpPr>
        <p:grpSpPr>
          <a:xfrm>
            <a:off x="323851" y="233363"/>
            <a:ext cx="321261" cy="522316"/>
            <a:chOff x="-3513606" y="270529"/>
            <a:chExt cx="1671638" cy="2717801"/>
          </a:xfrm>
        </p:grpSpPr>
        <p:sp>
          <p:nvSpPr>
            <p:cNvPr id="13" name="Freeform 5">
              <a:extLst>
                <a:ext uri="{FF2B5EF4-FFF2-40B4-BE49-F238E27FC236}">
                  <a16:creationId xmlns:a16="http://schemas.microsoft.com/office/drawing/2014/main" id="{E7A03F0C-4522-4C8A-AD5C-EA31A8D58C5C}"/>
                </a:ext>
              </a:extLst>
            </p:cNvPr>
            <p:cNvSpPr>
              <a:spLocks/>
            </p:cNvSpPr>
            <p:nvPr/>
          </p:nvSpPr>
          <p:spPr bwMode="auto">
            <a:xfrm>
              <a:off x="-3499318" y="286404"/>
              <a:ext cx="1646238" cy="2689225"/>
            </a:xfrm>
            <a:custGeom>
              <a:avLst/>
              <a:gdLst>
                <a:gd name="T0" fmla="*/ 0 w 686"/>
                <a:gd name="T1" fmla="*/ 78 h 1123"/>
                <a:gd name="T2" fmla="*/ 77 w 686"/>
                <a:gd name="T3" fmla="*/ 0 h 1123"/>
                <a:gd name="T4" fmla="*/ 609 w 686"/>
                <a:gd name="T5" fmla="*/ 0 h 1123"/>
                <a:gd name="T6" fmla="*/ 686 w 686"/>
                <a:gd name="T7" fmla="*/ 78 h 1123"/>
                <a:gd name="T8" fmla="*/ 686 w 686"/>
                <a:gd name="T9" fmla="*/ 1045 h 1123"/>
                <a:gd name="T10" fmla="*/ 609 w 686"/>
                <a:gd name="T11" fmla="*/ 1123 h 1123"/>
                <a:gd name="T12" fmla="*/ 77 w 686"/>
                <a:gd name="T13" fmla="*/ 1123 h 1123"/>
                <a:gd name="T14" fmla="*/ 0 w 686"/>
                <a:gd name="T15" fmla="*/ 1045 h 1123"/>
                <a:gd name="T16" fmla="*/ 0 w 686"/>
                <a:gd name="T17" fmla="*/ 78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1123">
                  <a:moveTo>
                    <a:pt x="0" y="78"/>
                  </a:moveTo>
                  <a:cubicBezTo>
                    <a:pt x="0" y="35"/>
                    <a:pt x="34" y="0"/>
                    <a:pt x="77" y="0"/>
                  </a:cubicBezTo>
                  <a:cubicBezTo>
                    <a:pt x="609" y="0"/>
                    <a:pt x="609" y="0"/>
                    <a:pt x="609" y="0"/>
                  </a:cubicBezTo>
                  <a:cubicBezTo>
                    <a:pt x="651" y="0"/>
                    <a:pt x="686" y="35"/>
                    <a:pt x="686" y="78"/>
                  </a:cubicBezTo>
                  <a:cubicBezTo>
                    <a:pt x="686" y="1045"/>
                    <a:pt x="686" y="1045"/>
                    <a:pt x="686" y="1045"/>
                  </a:cubicBezTo>
                  <a:cubicBezTo>
                    <a:pt x="686" y="1088"/>
                    <a:pt x="651" y="1123"/>
                    <a:pt x="609" y="1123"/>
                  </a:cubicBezTo>
                  <a:cubicBezTo>
                    <a:pt x="77" y="1123"/>
                    <a:pt x="77" y="1123"/>
                    <a:pt x="77" y="1123"/>
                  </a:cubicBezTo>
                  <a:cubicBezTo>
                    <a:pt x="34" y="1123"/>
                    <a:pt x="0" y="1088"/>
                    <a:pt x="0" y="1045"/>
                  </a:cubicBezTo>
                  <a:lnTo>
                    <a:pt x="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sp>
          <p:nvSpPr>
            <p:cNvPr id="14" name="Freeform 6">
              <a:extLst>
                <a:ext uri="{FF2B5EF4-FFF2-40B4-BE49-F238E27FC236}">
                  <a16:creationId xmlns:a16="http://schemas.microsoft.com/office/drawing/2014/main" id="{105D1B4C-86DA-43F2-9ADF-0783DE81BC23}"/>
                </a:ext>
              </a:extLst>
            </p:cNvPr>
            <p:cNvSpPr>
              <a:spLocks noEditPoints="1"/>
            </p:cNvSpPr>
            <p:nvPr/>
          </p:nvSpPr>
          <p:spPr bwMode="auto">
            <a:xfrm>
              <a:off x="-3513606" y="270529"/>
              <a:ext cx="1671638" cy="2717801"/>
            </a:xfrm>
            <a:custGeom>
              <a:avLst/>
              <a:gdLst>
                <a:gd name="T0" fmla="*/ 658 w 697"/>
                <a:gd name="T1" fmla="*/ 79 h 1134"/>
                <a:gd name="T2" fmla="*/ 658 w 697"/>
                <a:gd name="T3" fmla="*/ 200 h 1134"/>
                <a:gd name="T4" fmla="*/ 40 w 697"/>
                <a:gd name="T5" fmla="*/ 200 h 1134"/>
                <a:gd name="T6" fmla="*/ 40 w 697"/>
                <a:gd name="T7" fmla="*/ 79 h 1134"/>
                <a:gd name="T8" fmla="*/ 79 w 697"/>
                <a:gd name="T9" fmla="*/ 40 h 1134"/>
                <a:gd name="T10" fmla="*/ 619 w 697"/>
                <a:gd name="T11" fmla="*/ 40 h 1134"/>
                <a:gd name="T12" fmla="*/ 658 w 697"/>
                <a:gd name="T13" fmla="*/ 79 h 1134"/>
                <a:gd name="T14" fmla="*/ 40 w 697"/>
                <a:gd name="T15" fmla="*/ 1056 h 1134"/>
                <a:gd name="T16" fmla="*/ 79 w 697"/>
                <a:gd name="T17" fmla="*/ 1095 h 1134"/>
                <a:gd name="T18" fmla="*/ 619 w 697"/>
                <a:gd name="T19" fmla="*/ 1095 h 1134"/>
                <a:gd name="T20" fmla="*/ 658 w 697"/>
                <a:gd name="T21" fmla="*/ 1056 h 1134"/>
                <a:gd name="T22" fmla="*/ 658 w 697"/>
                <a:gd name="T23" fmla="*/ 935 h 1134"/>
                <a:gd name="T24" fmla="*/ 40 w 697"/>
                <a:gd name="T25" fmla="*/ 935 h 1134"/>
                <a:gd name="T26" fmla="*/ 40 w 697"/>
                <a:gd name="T27" fmla="*/ 1056 h 1134"/>
                <a:gd name="T28" fmla="*/ 40 w 697"/>
                <a:gd name="T29" fmla="*/ 918 h 1134"/>
                <a:gd name="T30" fmla="*/ 658 w 697"/>
                <a:gd name="T31" fmla="*/ 918 h 1134"/>
                <a:gd name="T32" fmla="*/ 658 w 697"/>
                <a:gd name="T33" fmla="*/ 217 h 1134"/>
                <a:gd name="T34" fmla="*/ 40 w 697"/>
                <a:gd name="T35" fmla="*/ 217 h 1134"/>
                <a:gd name="T36" fmla="*/ 40 w 697"/>
                <a:gd name="T37" fmla="*/ 918 h 1134"/>
                <a:gd name="T38" fmla="*/ 697 w 697"/>
                <a:gd name="T39" fmla="*/ 79 h 1134"/>
                <a:gd name="T40" fmla="*/ 697 w 697"/>
                <a:gd name="T41" fmla="*/ 1056 h 1134"/>
                <a:gd name="T42" fmla="*/ 619 w 697"/>
                <a:gd name="T43" fmla="*/ 1134 h 1134"/>
                <a:gd name="T44" fmla="*/ 79 w 697"/>
                <a:gd name="T45" fmla="*/ 1134 h 1134"/>
                <a:gd name="T46" fmla="*/ 0 w 697"/>
                <a:gd name="T47" fmla="*/ 1056 h 1134"/>
                <a:gd name="T48" fmla="*/ 0 w 697"/>
                <a:gd name="T49" fmla="*/ 79 h 1134"/>
                <a:gd name="T50" fmla="*/ 79 w 697"/>
                <a:gd name="T51" fmla="*/ 0 h 1134"/>
                <a:gd name="T52" fmla="*/ 619 w 697"/>
                <a:gd name="T53" fmla="*/ 0 h 1134"/>
                <a:gd name="T54" fmla="*/ 697 w 697"/>
                <a:gd name="T55" fmla="*/ 79 h 1134"/>
                <a:gd name="T56" fmla="*/ 675 w 697"/>
                <a:gd name="T57" fmla="*/ 79 h 1134"/>
                <a:gd name="T58" fmla="*/ 619 w 697"/>
                <a:gd name="T59" fmla="*/ 23 h 1134"/>
                <a:gd name="T60" fmla="*/ 79 w 697"/>
                <a:gd name="T61" fmla="*/ 23 h 1134"/>
                <a:gd name="T62" fmla="*/ 23 w 697"/>
                <a:gd name="T63" fmla="*/ 79 h 1134"/>
                <a:gd name="T64" fmla="*/ 23 w 697"/>
                <a:gd name="T65" fmla="*/ 1056 h 1134"/>
                <a:gd name="T66" fmla="*/ 79 w 697"/>
                <a:gd name="T67" fmla="*/ 1112 h 1134"/>
                <a:gd name="T68" fmla="*/ 619 w 697"/>
                <a:gd name="T69" fmla="*/ 1112 h 1134"/>
                <a:gd name="T70" fmla="*/ 675 w 697"/>
                <a:gd name="T71" fmla="*/ 1056 h 1134"/>
                <a:gd name="T72" fmla="*/ 675 w 697"/>
                <a:gd name="T73" fmla="*/ 7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7" h="1134">
                  <a:moveTo>
                    <a:pt x="658" y="79"/>
                  </a:moveTo>
                  <a:cubicBezTo>
                    <a:pt x="658" y="200"/>
                    <a:pt x="658" y="200"/>
                    <a:pt x="658" y="200"/>
                  </a:cubicBezTo>
                  <a:cubicBezTo>
                    <a:pt x="40" y="200"/>
                    <a:pt x="40" y="200"/>
                    <a:pt x="40" y="200"/>
                  </a:cubicBezTo>
                  <a:cubicBezTo>
                    <a:pt x="40" y="79"/>
                    <a:pt x="40" y="79"/>
                    <a:pt x="40" y="79"/>
                  </a:cubicBezTo>
                  <a:cubicBezTo>
                    <a:pt x="40" y="57"/>
                    <a:pt x="57" y="40"/>
                    <a:pt x="79" y="40"/>
                  </a:cubicBezTo>
                  <a:cubicBezTo>
                    <a:pt x="619" y="40"/>
                    <a:pt x="619" y="40"/>
                    <a:pt x="619" y="40"/>
                  </a:cubicBezTo>
                  <a:cubicBezTo>
                    <a:pt x="641" y="40"/>
                    <a:pt x="658" y="57"/>
                    <a:pt x="658" y="79"/>
                  </a:cubicBezTo>
                  <a:close/>
                  <a:moveTo>
                    <a:pt x="40" y="1056"/>
                  </a:moveTo>
                  <a:cubicBezTo>
                    <a:pt x="40" y="1078"/>
                    <a:pt x="57" y="1095"/>
                    <a:pt x="79" y="1095"/>
                  </a:cubicBezTo>
                  <a:cubicBezTo>
                    <a:pt x="619" y="1095"/>
                    <a:pt x="619" y="1095"/>
                    <a:pt x="619" y="1095"/>
                  </a:cubicBezTo>
                  <a:cubicBezTo>
                    <a:pt x="641" y="1095"/>
                    <a:pt x="658" y="1078"/>
                    <a:pt x="658" y="1056"/>
                  </a:cubicBezTo>
                  <a:cubicBezTo>
                    <a:pt x="658" y="935"/>
                    <a:pt x="658" y="935"/>
                    <a:pt x="658" y="935"/>
                  </a:cubicBezTo>
                  <a:cubicBezTo>
                    <a:pt x="40" y="935"/>
                    <a:pt x="40" y="935"/>
                    <a:pt x="40" y="935"/>
                  </a:cubicBezTo>
                  <a:lnTo>
                    <a:pt x="40" y="1056"/>
                  </a:lnTo>
                  <a:close/>
                  <a:moveTo>
                    <a:pt x="40" y="918"/>
                  </a:moveTo>
                  <a:cubicBezTo>
                    <a:pt x="658" y="918"/>
                    <a:pt x="658" y="918"/>
                    <a:pt x="658" y="918"/>
                  </a:cubicBezTo>
                  <a:cubicBezTo>
                    <a:pt x="658" y="217"/>
                    <a:pt x="658" y="217"/>
                    <a:pt x="658" y="217"/>
                  </a:cubicBezTo>
                  <a:cubicBezTo>
                    <a:pt x="40" y="217"/>
                    <a:pt x="40" y="217"/>
                    <a:pt x="40" y="217"/>
                  </a:cubicBezTo>
                  <a:lnTo>
                    <a:pt x="40" y="918"/>
                  </a:lnTo>
                  <a:close/>
                  <a:moveTo>
                    <a:pt x="697" y="79"/>
                  </a:moveTo>
                  <a:cubicBezTo>
                    <a:pt x="697" y="1056"/>
                    <a:pt x="697" y="1056"/>
                    <a:pt x="697" y="1056"/>
                  </a:cubicBezTo>
                  <a:cubicBezTo>
                    <a:pt x="697" y="1099"/>
                    <a:pt x="662" y="1134"/>
                    <a:pt x="619" y="1134"/>
                  </a:cubicBezTo>
                  <a:cubicBezTo>
                    <a:pt x="79" y="1134"/>
                    <a:pt x="79" y="1134"/>
                    <a:pt x="79" y="1134"/>
                  </a:cubicBezTo>
                  <a:cubicBezTo>
                    <a:pt x="36" y="1134"/>
                    <a:pt x="0" y="1099"/>
                    <a:pt x="0" y="1056"/>
                  </a:cubicBezTo>
                  <a:cubicBezTo>
                    <a:pt x="0" y="79"/>
                    <a:pt x="0" y="79"/>
                    <a:pt x="0" y="79"/>
                  </a:cubicBezTo>
                  <a:cubicBezTo>
                    <a:pt x="0" y="36"/>
                    <a:pt x="36" y="0"/>
                    <a:pt x="79" y="0"/>
                  </a:cubicBezTo>
                  <a:cubicBezTo>
                    <a:pt x="619" y="0"/>
                    <a:pt x="619" y="0"/>
                    <a:pt x="619" y="0"/>
                  </a:cubicBezTo>
                  <a:cubicBezTo>
                    <a:pt x="662" y="0"/>
                    <a:pt x="697" y="36"/>
                    <a:pt x="697" y="79"/>
                  </a:cubicBezTo>
                  <a:close/>
                  <a:moveTo>
                    <a:pt x="675" y="79"/>
                  </a:moveTo>
                  <a:cubicBezTo>
                    <a:pt x="675" y="48"/>
                    <a:pt x="650" y="23"/>
                    <a:pt x="619" y="23"/>
                  </a:cubicBezTo>
                  <a:cubicBezTo>
                    <a:pt x="79" y="23"/>
                    <a:pt x="79" y="23"/>
                    <a:pt x="79" y="23"/>
                  </a:cubicBezTo>
                  <a:cubicBezTo>
                    <a:pt x="48" y="23"/>
                    <a:pt x="23" y="48"/>
                    <a:pt x="23" y="79"/>
                  </a:cubicBezTo>
                  <a:cubicBezTo>
                    <a:pt x="23" y="1056"/>
                    <a:pt x="23" y="1056"/>
                    <a:pt x="23" y="1056"/>
                  </a:cubicBezTo>
                  <a:cubicBezTo>
                    <a:pt x="23" y="1087"/>
                    <a:pt x="48" y="1112"/>
                    <a:pt x="79" y="1112"/>
                  </a:cubicBezTo>
                  <a:cubicBezTo>
                    <a:pt x="619" y="1112"/>
                    <a:pt x="619" y="1112"/>
                    <a:pt x="619" y="1112"/>
                  </a:cubicBezTo>
                  <a:cubicBezTo>
                    <a:pt x="650" y="1112"/>
                    <a:pt x="675" y="1087"/>
                    <a:pt x="675" y="1056"/>
                  </a:cubicBezTo>
                  <a:lnTo>
                    <a:pt x="675" y="7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sp>
          <p:nvSpPr>
            <p:cNvPr id="15" name="Freeform 7">
              <a:extLst>
                <a:ext uri="{FF2B5EF4-FFF2-40B4-BE49-F238E27FC236}">
                  <a16:creationId xmlns:a16="http://schemas.microsoft.com/office/drawing/2014/main" id="{31362533-6651-4206-BD1B-29F9F2FDE300}"/>
                </a:ext>
              </a:extLst>
            </p:cNvPr>
            <p:cNvSpPr>
              <a:spLocks noEditPoints="1"/>
            </p:cNvSpPr>
            <p:nvPr/>
          </p:nvSpPr>
          <p:spPr bwMode="auto">
            <a:xfrm>
              <a:off x="-3289768" y="441979"/>
              <a:ext cx="1236663" cy="2378075"/>
            </a:xfrm>
            <a:custGeom>
              <a:avLst/>
              <a:gdLst>
                <a:gd name="T0" fmla="*/ 505 w 516"/>
                <a:gd name="T1" fmla="*/ 950 h 993"/>
                <a:gd name="T2" fmla="*/ 516 w 516"/>
                <a:gd name="T3" fmla="*/ 991 h 993"/>
                <a:gd name="T4" fmla="*/ 516 w 516"/>
                <a:gd name="T5" fmla="*/ 913 h 993"/>
                <a:gd name="T6" fmla="*/ 398 w 516"/>
                <a:gd name="T7" fmla="*/ 929 h 993"/>
                <a:gd name="T8" fmla="*/ 374 w 516"/>
                <a:gd name="T9" fmla="*/ 896 h 993"/>
                <a:gd name="T10" fmla="*/ 414 w 516"/>
                <a:gd name="T11" fmla="*/ 969 h 993"/>
                <a:gd name="T12" fmla="*/ 374 w 516"/>
                <a:gd name="T13" fmla="*/ 977 h 993"/>
                <a:gd name="T14" fmla="*/ 246 w 516"/>
                <a:gd name="T15" fmla="*/ 897 h 993"/>
                <a:gd name="T16" fmla="*/ 255 w 516"/>
                <a:gd name="T17" fmla="*/ 991 h 993"/>
                <a:gd name="T18" fmla="*/ 306 w 516"/>
                <a:gd name="T19" fmla="*/ 896 h 993"/>
                <a:gd name="T20" fmla="*/ 152 w 516"/>
                <a:gd name="T21" fmla="*/ 993 h 993"/>
                <a:gd name="T22" fmla="*/ 180 w 516"/>
                <a:gd name="T23" fmla="*/ 944 h 993"/>
                <a:gd name="T24" fmla="*/ 180 w 516"/>
                <a:gd name="T25" fmla="*/ 944 h 993"/>
                <a:gd name="T26" fmla="*/ 55 w 516"/>
                <a:gd name="T27" fmla="*/ 991 h 993"/>
                <a:gd name="T28" fmla="*/ 19 w 516"/>
                <a:gd name="T29" fmla="*/ 952 h 993"/>
                <a:gd name="T30" fmla="*/ 41 w 516"/>
                <a:gd name="T31" fmla="*/ 896 h 993"/>
                <a:gd name="T32" fmla="*/ 54 w 516"/>
                <a:gd name="T33" fmla="*/ 945 h 993"/>
                <a:gd name="T34" fmla="*/ 51 w 516"/>
                <a:gd name="T35" fmla="*/ 924 h 993"/>
                <a:gd name="T36" fmla="*/ 38 w 516"/>
                <a:gd name="T37" fmla="*/ 936 h 993"/>
                <a:gd name="T38" fmla="*/ 133 w 516"/>
                <a:gd name="T39" fmla="*/ 288 h 993"/>
                <a:gd name="T40" fmla="*/ 211 w 516"/>
                <a:gd name="T41" fmla="*/ 309 h 993"/>
                <a:gd name="T42" fmla="*/ 236 w 516"/>
                <a:gd name="T43" fmla="*/ 546 h 993"/>
                <a:gd name="T44" fmla="*/ 160 w 516"/>
                <a:gd name="T45" fmla="*/ 515 h 993"/>
                <a:gd name="T46" fmla="*/ 134 w 516"/>
                <a:gd name="T47" fmla="*/ 786 h 993"/>
                <a:gd name="T48" fmla="*/ 211 w 516"/>
                <a:gd name="T49" fmla="*/ 571 h 993"/>
                <a:gd name="T50" fmla="*/ 378 w 516"/>
                <a:gd name="T51" fmla="*/ 330 h 993"/>
                <a:gd name="T52" fmla="*/ 336 w 516"/>
                <a:gd name="T53" fmla="*/ 556 h 993"/>
                <a:gd name="T54" fmla="*/ 408 w 516"/>
                <a:gd name="T55" fmla="*/ 751 h 993"/>
                <a:gd name="T56" fmla="*/ 391 w 516"/>
                <a:gd name="T57" fmla="*/ 779 h 993"/>
                <a:gd name="T58" fmla="*/ 461 w 516"/>
                <a:gd name="T59" fmla="*/ 734 h 993"/>
                <a:gd name="T60" fmla="*/ 374 w 516"/>
                <a:gd name="T61" fmla="*/ 543 h 993"/>
                <a:gd name="T62" fmla="*/ 470 w 516"/>
                <a:gd name="T63" fmla="*/ 412 h 993"/>
                <a:gd name="T64" fmla="*/ 295 w 516"/>
                <a:gd name="T65" fmla="*/ 237 h 993"/>
                <a:gd name="T66" fmla="*/ 260 w 516"/>
                <a:gd name="T67" fmla="*/ 468 h 993"/>
                <a:gd name="T68" fmla="*/ 340 w 516"/>
                <a:gd name="T69" fmla="*/ 657 h 993"/>
                <a:gd name="T70" fmla="*/ 271 w 516"/>
                <a:gd name="T71" fmla="*/ 714 h 993"/>
                <a:gd name="T72" fmla="*/ 289 w 516"/>
                <a:gd name="T73" fmla="*/ 680 h 993"/>
                <a:gd name="T74" fmla="*/ 220 w 516"/>
                <a:gd name="T75" fmla="*/ 484 h 993"/>
                <a:gd name="T76" fmla="*/ 92 w 516"/>
                <a:gd name="T77" fmla="*/ 666 h 993"/>
                <a:gd name="T78" fmla="*/ 15 w 516"/>
                <a:gd name="T79" fmla="*/ 706 h 993"/>
                <a:gd name="T80" fmla="*/ 14 w 516"/>
                <a:gd name="T81" fmla="*/ 215 h 993"/>
                <a:gd name="T82" fmla="*/ 298 w 516"/>
                <a:gd name="T83" fmla="*/ 340 h 993"/>
                <a:gd name="T84" fmla="*/ 92 w 516"/>
                <a:gd name="T85" fmla="*/ 474 h 993"/>
                <a:gd name="T86" fmla="*/ 157 w 516"/>
                <a:gd name="T87" fmla="*/ 0 h 993"/>
                <a:gd name="T88" fmla="*/ 129 w 516"/>
                <a:gd name="T89" fmla="*/ 49 h 993"/>
                <a:gd name="T90" fmla="*/ 129 w 516"/>
                <a:gd name="T91" fmla="*/ 49 h 993"/>
                <a:gd name="T92" fmla="*/ 247 w 516"/>
                <a:gd name="T93" fmla="*/ 1 h 993"/>
                <a:gd name="T94" fmla="*/ 411 w 516"/>
                <a:gd name="T95" fmla="*/ 80 h 993"/>
                <a:gd name="T96" fmla="*/ 348 w 516"/>
                <a:gd name="T97" fmla="*/ 96 h 993"/>
                <a:gd name="T98" fmla="*/ 4 w 516"/>
                <a:gd name="T99" fmla="*/ 96 h 993"/>
                <a:gd name="T100" fmla="*/ 58 w 516"/>
                <a:gd name="T101" fmla="*/ 49 h 993"/>
                <a:gd name="T102" fmla="*/ 73 w 516"/>
                <a:gd name="T103" fmla="*/ 85 h 993"/>
                <a:gd name="T104" fmla="*/ 59 w 516"/>
                <a:gd name="T105" fmla="*/ 96 h 993"/>
                <a:gd name="T106" fmla="*/ 23 w 516"/>
                <a:gd name="T107" fmla="*/ 56 h 993"/>
                <a:gd name="T108" fmla="*/ 54 w 516"/>
                <a:gd name="T109" fmla="*/ 29 h 993"/>
                <a:gd name="T110" fmla="*/ 477 w 516"/>
                <a:gd name="T111" fmla="*/ 81 h 993"/>
                <a:gd name="T112" fmla="*/ 443 w 516"/>
                <a:gd name="T113" fmla="*/ 85 h 993"/>
                <a:gd name="T114" fmla="*/ 464 w 516"/>
                <a:gd name="T115" fmla="*/ 25 h 993"/>
                <a:gd name="T116" fmla="*/ 504 w 516"/>
                <a:gd name="T117" fmla="*/ 8 h 993"/>
                <a:gd name="T118" fmla="*/ 472 w 516"/>
                <a:gd name="T119" fmla="*/ 54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993">
                  <a:moveTo>
                    <a:pt x="473" y="913"/>
                  </a:moveTo>
                  <a:cubicBezTo>
                    <a:pt x="473" y="934"/>
                    <a:pt x="473" y="934"/>
                    <a:pt x="473" y="934"/>
                  </a:cubicBezTo>
                  <a:cubicBezTo>
                    <a:pt x="505" y="934"/>
                    <a:pt x="505" y="934"/>
                    <a:pt x="505" y="934"/>
                  </a:cubicBezTo>
                  <a:cubicBezTo>
                    <a:pt x="505" y="950"/>
                    <a:pt x="505" y="950"/>
                    <a:pt x="505" y="950"/>
                  </a:cubicBezTo>
                  <a:cubicBezTo>
                    <a:pt x="473" y="950"/>
                    <a:pt x="473" y="950"/>
                    <a:pt x="473" y="950"/>
                  </a:cubicBezTo>
                  <a:cubicBezTo>
                    <a:pt x="473" y="975"/>
                    <a:pt x="473" y="975"/>
                    <a:pt x="473" y="975"/>
                  </a:cubicBezTo>
                  <a:cubicBezTo>
                    <a:pt x="516" y="975"/>
                    <a:pt x="516" y="975"/>
                    <a:pt x="516" y="975"/>
                  </a:cubicBezTo>
                  <a:cubicBezTo>
                    <a:pt x="516" y="991"/>
                    <a:pt x="516" y="991"/>
                    <a:pt x="516" y="991"/>
                  </a:cubicBezTo>
                  <a:cubicBezTo>
                    <a:pt x="454" y="991"/>
                    <a:pt x="454" y="991"/>
                    <a:pt x="454" y="991"/>
                  </a:cubicBezTo>
                  <a:cubicBezTo>
                    <a:pt x="454" y="896"/>
                    <a:pt x="454" y="896"/>
                    <a:pt x="454" y="896"/>
                  </a:cubicBezTo>
                  <a:cubicBezTo>
                    <a:pt x="516" y="896"/>
                    <a:pt x="516" y="896"/>
                    <a:pt x="516" y="896"/>
                  </a:cubicBezTo>
                  <a:cubicBezTo>
                    <a:pt x="516" y="913"/>
                    <a:pt x="516" y="913"/>
                    <a:pt x="516" y="913"/>
                  </a:cubicBezTo>
                  <a:lnTo>
                    <a:pt x="473" y="913"/>
                  </a:lnTo>
                  <a:close/>
                  <a:moveTo>
                    <a:pt x="374" y="912"/>
                  </a:moveTo>
                  <a:cubicBezTo>
                    <a:pt x="386" y="912"/>
                    <a:pt x="394" y="917"/>
                    <a:pt x="398" y="928"/>
                  </a:cubicBezTo>
                  <a:cubicBezTo>
                    <a:pt x="398" y="929"/>
                    <a:pt x="398" y="929"/>
                    <a:pt x="398" y="929"/>
                  </a:cubicBezTo>
                  <a:cubicBezTo>
                    <a:pt x="414" y="922"/>
                    <a:pt x="414" y="922"/>
                    <a:pt x="414" y="922"/>
                  </a:cubicBezTo>
                  <a:cubicBezTo>
                    <a:pt x="414" y="922"/>
                    <a:pt x="414" y="922"/>
                    <a:pt x="414" y="922"/>
                  </a:cubicBezTo>
                  <a:cubicBezTo>
                    <a:pt x="414" y="922"/>
                    <a:pt x="414" y="922"/>
                    <a:pt x="414" y="922"/>
                  </a:cubicBezTo>
                  <a:cubicBezTo>
                    <a:pt x="408" y="905"/>
                    <a:pt x="394" y="896"/>
                    <a:pt x="374" y="896"/>
                  </a:cubicBezTo>
                  <a:cubicBezTo>
                    <a:pt x="346" y="896"/>
                    <a:pt x="327" y="916"/>
                    <a:pt x="327" y="944"/>
                  </a:cubicBezTo>
                  <a:cubicBezTo>
                    <a:pt x="327" y="973"/>
                    <a:pt x="346" y="993"/>
                    <a:pt x="374" y="993"/>
                  </a:cubicBezTo>
                  <a:cubicBezTo>
                    <a:pt x="392" y="993"/>
                    <a:pt x="406" y="984"/>
                    <a:pt x="414" y="969"/>
                  </a:cubicBezTo>
                  <a:cubicBezTo>
                    <a:pt x="414" y="969"/>
                    <a:pt x="414" y="969"/>
                    <a:pt x="414" y="969"/>
                  </a:cubicBezTo>
                  <a:cubicBezTo>
                    <a:pt x="398" y="962"/>
                    <a:pt x="398" y="962"/>
                    <a:pt x="398" y="962"/>
                  </a:cubicBezTo>
                  <a:cubicBezTo>
                    <a:pt x="398" y="962"/>
                    <a:pt x="398" y="962"/>
                    <a:pt x="398" y="962"/>
                  </a:cubicBezTo>
                  <a:cubicBezTo>
                    <a:pt x="398" y="962"/>
                    <a:pt x="398" y="962"/>
                    <a:pt x="398" y="962"/>
                  </a:cubicBezTo>
                  <a:cubicBezTo>
                    <a:pt x="393" y="972"/>
                    <a:pt x="385" y="977"/>
                    <a:pt x="374" y="977"/>
                  </a:cubicBezTo>
                  <a:cubicBezTo>
                    <a:pt x="357" y="977"/>
                    <a:pt x="347" y="965"/>
                    <a:pt x="347" y="944"/>
                  </a:cubicBezTo>
                  <a:cubicBezTo>
                    <a:pt x="347" y="924"/>
                    <a:pt x="357" y="912"/>
                    <a:pt x="374" y="912"/>
                  </a:cubicBezTo>
                  <a:close/>
                  <a:moveTo>
                    <a:pt x="265" y="935"/>
                  </a:moveTo>
                  <a:cubicBezTo>
                    <a:pt x="246" y="897"/>
                    <a:pt x="246" y="897"/>
                    <a:pt x="246" y="897"/>
                  </a:cubicBezTo>
                  <a:cubicBezTo>
                    <a:pt x="246" y="896"/>
                    <a:pt x="246" y="896"/>
                    <a:pt x="246" y="896"/>
                  </a:cubicBezTo>
                  <a:cubicBezTo>
                    <a:pt x="224" y="896"/>
                    <a:pt x="224" y="896"/>
                    <a:pt x="224" y="896"/>
                  </a:cubicBezTo>
                  <a:cubicBezTo>
                    <a:pt x="255" y="956"/>
                    <a:pt x="255" y="956"/>
                    <a:pt x="255" y="956"/>
                  </a:cubicBezTo>
                  <a:cubicBezTo>
                    <a:pt x="255" y="991"/>
                    <a:pt x="255" y="991"/>
                    <a:pt x="255" y="991"/>
                  </a:cubicBezTo>
                  <a:cubicBezTo>
                    <a:pt x="275" y="991"/>
                    <a:pt x="275" y="991"/>
                    <a:pt x="275" y="991"/>
                  </a:cubicBezTo>
                  <a:cubicBezTo>
                    <a:pt x="275" y="955"/>
                    <a:pt x="275" y="955"/>
                    <a:pt x="275" y="955"/>
                  </a:cubicBezTo>
                  <a:cubicBezTo>
                    <a:pt x="305" y="897"/>
                    <a:pt x="305" y="897"/>
                    <a:pt x="305" y="897"/>
                  </a:cubicBezTo>
                  <a:cubicBezTo>
                    <a:pt x="306" y="896"/>
                    <a:pt x="306" y="896"/>
                    <a:pt x="306" y="896"/>
                  </a:cubicBezTo>
                  <a:cubicBezTo>
                    <a:pt x="284" y="896"/>
                    <a:pt x="284" y="896"/>
                    <a:pt x="284" y="896"/>
                  </a:cubicBezTo>
                  <a:lnTo>
                    <a:pt x="265" y="935"/>
                  </a:lnTo>
                  <a:close/>
                  <a:moveTo>
                    <a:pt x="200" y="944"/>
                  </a:moveTo>
                  <a:cubicBezTo>
                    <a:pt x="200" y="973"/>
                    <a:pt x="180" y="993"/>
                    <a:pt x="152" y="993"/>
                  </a:cubicBezTo>
                  <a:cubicBezTo>
                    <a:pt x="124" y="993"/>
                    <a:pt x="104" y="973"/>
                    <a:pt x="104" y="944"/>
                  </a:cubicBezTo>
                  <a:cubicBezTo>
                    <a:pt x="104" y="916"/>
                    <a:pt x="124" y="896"/>
                    <a:pt x="152" y="896"/>
                  </a:cubicBezTo>
                  <a:cubicBezTo>
                    <a:pt x="180" y="896"/>
                    <a:pt x="200" y="916"/>
                    <a:pt x="200" y="944"/>
                  </a:cubicBezTo>
                  <a:close/>
                  <a:moveTo>
                    <a:pt x="180" y="944"/>
                  </a:moveTo>
                  <a:cubicBezTo>
                    <a:pt x="180" y="924"/>
                    <a:pt x="169" y="912"/>
                    <a:pt x="152" y="912"/>
                  </a:cubicBezTo>
                  <a:cubicBezTo>
                    <a:pt x="135" y="912"/>
                    <a:pt x="124" y="924"/>
                    <a:pt x="124" y="944"/>
                  </a:cubicBezTo>
                  <a:cubicBezTo>
                    <a:pt x="124" y="965"/>
                    <a:pt x="135" y="977"/>
                    <a:pt x="152" y="977"/>
                  </a:cubicBezTo>
                  <a:cubicBezTo>
                    <a:pt x="169" y="977"/>
                    <a:pt x="180" y="965"/>
                    <a:pt x="180" y="944"/>
                  </a:cubicBezTo>
                  <a:close/>
                  <a:moveTo>
                    <a:pt x="74" y="990"/>
                  </a:moveTo>
                  <a:cubicBezTo>
                    <a:pt x="75" y="991"/>
                    <a:pt x="75" y="991"/>
                    <a:pt x="75" y="991"/>
                  </a:cubicBezTo>
                  <a:cubicBezTo>
                    <a:pt x="55" y="991"/>
                    <a:pt x="55" y="991"/>
                    <a:pt x="55" y="991"/>
                  </a:cubicBezTo>
                  <a:cubicBezTo>
                    <a:pt x="55" y="991"/>
                    <a:pt x="55" y="991"/>
                    <a:pt x="55" y="991"/>
                  </a:cubicBezTo>
                  <a:cubicBezTo>
                    <a:pt x="53" y="989"/>
                    <a:pt x="51" y="986"/>
                    <a:pt x="50" y="982"/>
                  </a:cubicBezTo>
                  <a:cubicBezTo>
                    <a:pt x="44" y="961"/>
                    <a:pt x="44" y="961"/>
                    <a:pt x="44" y="961"/>
                  </a:cubicBezTo>
                  <a:cubicBezTo>
                    <a:pt x="42" y="954"/>
                    <a:pt x="40" y="952"/>
                    <a:pt x="33" y="952"/>
                  </a:cubicBezTo>
                  <a:cubicBezTo>
                    <a:pt x="19" y="952"/>
                    <a:pt x="19" y="952"/>
                    <a:pt x="19" y="952"/>
                  </a:cubicBezTo>
                  <a:cubicBezTo>
                    <a:pt x="19" y="991"/>
                    <a:pt x="19" y="991"/>
                    <a:pt x="19" y="991"/>
                  </a:cubicBezTo>
                  <a:cubicBezTo>
                    <a:pt x="0" y="991"/>
                    <a:pt x="0" y="991"/>
                    <a:pt x="0" y="991"/>
                  </a:cubicBezTo>
                  <a:cubicBezTo>
                    <a:pt x="0" y="896"/>
                    <a:pt x="0" y="896"/>
                    <a:pt x="0" y="896"/>
                  </a:cubicBezTo>
                  <a:cubicBezTo>
                    <a:pt x="41" y="896"/>
                    <a:pt x="41" y="896"/>
                    <a:pt x="41" y="896"/>
                  </a:cubicBezTo>
                  <a:cubicBezTo>
                    <a:pt x="58" y="896"/>
                    <a:pt x="70" y="907"/>
                    <a:pt x="70" y="922"/>
                  </a:cubicBezTo>
                  <a:cubicBezTo>
                    <a:pt x="70" y="935"/>
                    <a:pt x="62" y="941"/>
                    <a:pt x="54" y="944"/>
                  </a:cubicBezTo>
                  <a:cubicBezTo>
                    <a:pt x="53" y="944"/>
                    <a:pt x="53" y="944"/>
                    <a:pt x="53" y="944"/>
                  </a:cubicBezTo>
                  <a:cubicBezTo>
                    <a:pt x="54" y="945"/>
                    <a:pt x="54" y="945"/>
                    <a:pt x="54" y="945"/>
                  </a:cubicBezTo>
                  <a:cubicBezTo>
                    <a:pt x="58" y="947"/>
                    <a:pt x="61" y="951"/>
                    <a:pt x="63" y="957"/>
                  </a:cubicBezTo>
                  <a:cubicBezTo>
                    <a:pt x="70" y="981"/>
                    <a:pt x="70" y="981"/>
                    <a:pt x="70" y="981"/>
                  </a:cubicBezTo>
                  <a:cubicBezTo>
                    <a:pt x="71" y="984"/>
                    <a:pt x="72" y="987"/>
                    <a:pt x="74" y="990"/>
                  </a:cubicBezTo>
                  <a:close/>
                  <a:moveTo>
                    <a:pt x="51" y="924"/>
                  </a:moveTo>
                  <a:cubicBezTo>
                    <a:pt x="51" y="917"/>
                    <a:pt x="46" y="912"/>
                    <a:pt x="38" y="912"/>
                  </a:cubicBezTo>
                  <a:cubicBezTo>
                    <a:pt x="19" y="912"/>
                    <a:pt x="19" y="912"/>
                    <a:pt x="19" y="912"/>
                  </a:cubicBezTo>
                  <a:cubicBezTo>
                    <a:pt x="19" y="936"/>
                    <a:pt x="19" y="936"/>
                    <a:pt x="19" y="936"/>
                  </a:cubicBezTo>
                  <a:cubicBezTo>
                    <a:pt x="38" y="936"/>
                    <a:pt x="38" y="936"/>
                    <a:pt x="38" y="936"/>
                  </a:cubicBezTo>
                  <a:cubicBezTo>
                    <a:pt x="46" y="936"/>
                    <a:pt x="51" y="932"/>
                    <a:pt x="51" y="924"/>
                  </a:cubicBezTo>
                  <a:close/>
                  <a:moveTo>
                    <a:pt x="255" y="280"/>
                  </a:moveTo>
                  <a:cubicBezTo>
                    <a:pt x="133" y="280"/>
                    <a:pt x="133" y="280"/>
                    <a:pt x="133" y="280"/>
                  </a:cubicBezTo>
                  <a:cubicBezTo>
                    <a:pt x="133" y="288"/>
                    <a:pt x="133" y="288"/>
                    <a:pt x="133" y="288"/>
                  </a:cubicBezTo>
                  <a:cubicBezTo>
                    <a:pt x="151" y="293"/>
                    <a:pt x="159" y="306"/>
                    <a:pt x="160" y="329"/>
                  </a:cubicBezTo>
                  <a:cubicBezTo>
                    <a:pt x="160" y="331"/>
                    <a:pt x="160" y="385"/>
                    <a:pt x="160" y="449"/>
                  </a:cubicBezTo>
                  <a:cubicBezTo>
                    <a:pt x="185" y="445"/>
                    <a:pt x="203" y="437"/>
                    <a:pt x="211" y="433"/>
                  </a:cubicBezTo>
                  <a:cubicBezTo>
                    <a:pt x="211" y="309"/>
                    <a:pt x="211" y="309"/>
                    <a:pt x="211" y="309"/>
                  </a:cubicBezTo>
                  <a:cubicBezTo>
                    <a:pt x="273" y="309"/>
                    <a:pt x="273" y="309"/>
                    <a:pt x="273" y="309"/>
                  </a:cubicBezTo>
                  <a:cubicBezTo>
                    <a:pt x="269" y="296"/>
                    <a:pt x="259" y="284"/>
                    <a:pt x="255" y="280"/>
                  </a:cubicBezTo>
                  <a:close/>
                  <a:moveTo>
                    <a:pt x="247" y="570"/>
                  </a:moveTo>
                  <a:cubicBezTo>
                    <a:pt x="244" y="562"/>
                    <a:pt x="239" y="551"/>
                    <a:pt x="236" y="546"/>
                  </a:cubicBezTo>
                  <a:cubicBezTo>
                    <a:pt x="230" y="546"/>
                    <a:pt x="222" y="546"/>
                    <a:pt x="216" y="546"/>
                  </a:cubicBezTo>
                  <a:cubicBezTo>
                    <a:pt x="211" y="546"/>
                    <a:pt x="211" y="546"/>
                    <a:pt x="211" y="546"/>
                  </a:cubicBezTo>
                  <a:cubicBezTo>
                    <a:pt x="211" y="506"/>
                    <a:pt x="211" y="506"/>
                    <a:pt x="211" y="506"/>
                  </a:cubicBezTo>
                  <a:cubicBezTo>
                    <a:pt x="200" y="509"/>
                    <a:pt x="172" y="513"/>
                    <a:pt x="160" y="515"/>
                  </a:cubicBezTo>
                  <a:cubicBezTo>
                    <a:pt x="160" y="621"/>
                    <a:pt x="160" y="736"/>
                    <a:pt x="160" y="738"/>
                  </a:cubicBezTo>
                  <a:cubicBezTo>
                    <a:pt x="160" y="738"/>
                    <a:pt x="160" y="738"/>
                    <a:pt x="160" y="738"/>
                  </a:cubicBezTo>
                  <a:cubicBezTo>
                    <a:pt x="159" y="760"/>
                    <a:pt x="150" y="773"/>
                    <a:pt x="134" y="778"/>
                  </a:cubicBezTo>
                  <a:cubicBezTo>
                    <a:pt x="134" y="786"/>
                    <a:pt x="134" y="786"/>
                    <a:pt x="134" y="786"/>
                  </a:cubicBezTo>
                  <a:cubicBezTo>
                    <a:pt x="237" y="786"/>
                    <a:pt x="237" y="786"/>
                    <a:pt x="237" y="786"/>
                  </a:cubicBezTo>
                  <a:cubicBezTo>
                    <a:pt x="237" y="778"/>
                    <a:pt x="237" y="778"/>
                    <a:pt x="237" y="778"/>
                  </a:cubicBezTo>
                  <a:cubicBezTo>
                    <a:pt x="221" y="773"/>
                    <a:pt x="212" y="759"/>
                    <a:pt x="212" y="738"/>
                  </a:cubicBezTo>
                  <a:cubicBezTo>
                    <a:pt x="211" y="571"/>
                    <a:pt x="211" y="571"/>
                    <a:pt x="211" y="571"/>
                  </a:cubicBezTo>
                  <a:cubicBezTo>
                    <a:pt x="216" y="571"/>
                    <a:pt x="216" y="571"/>
                    <a:pt x="216" y="571"/>
                  </a:cubicBezTo>
                  <a:cubicBezTo>
                    <a:pt x="226" y="571"/>
                    <a:pt x="237" y="571"/>
                    <a:pt x="247" y="570"/>
                  </a:cubicBezTo>
                  <a:close/>
                  <a:moveTo>
                    <a:pt x="370" y="325"/>
                  </a:moveTo>
                  <a:cubicBezTo>
                    <a:pt x="372" y="327"/>
                    <a:pt x="376" y="329"/>
                    <a:pt x="378" y="330"/>
                  </a:cubicBezTo>
                  <a:cubicBezTo>
                    <a:pt x="403" y="348"/>
                    <a:pt x="417" y="377"/>
                    <a:pt x="417" y="412"/>
                  </a:cubicBezTo>
                  <a:cubicBezTo>
                    <a:pt x="417" y="442"/>
                    <a:pt x="406" y="502"/>
                    <a:pt x="318" y="532"/>
                  </a:cubicBezTo>
                  <a:cubicBezTo>
                    <a:pt x="323" y="542"/>
                    <a:pt x="327" y="552"/>
                    <a:pt x="330" y="558"/>
                  </a:cubicBezTo>
                  <a:cubicBezTo>
                    <a:pt x="332" y="557"/>
                    <a:pt x="335" y="557"/>
                    <a:pt x="336" y="556"/>
                  </a:cubicBezTo>
                  <a:cubicBezTo>
                    <a:pt x="339" y="556"/>
                    <a:pt x="339" y="556"/>
                    <a:pt x="339" y="556"/>
                  </a:cubicBezTo>
                  <a:cubicBezTo>
                    <a:pt x="341" y="558"/>
                    <a:pt x="341" y="558"/>
                    <a:pt x="341" y="558"/>
                  </a:cubicBezTo>
                  <a:cubicBezTo>
                    <a:pt x="373" y="596"/>
                    <a:pt x="397" y="656"/>
                    <a:pt x="405" y="713"/>
                  </a:cubicBezTo>
                  <a:cubicBezTo>
                    <a:pt x="405" y="713"/>
                    <a:pt x="408" y="741"/>
                    <a:pt x="408" y="751"/>
                  </a:cubicBezTo>
                  <a:cubicBezTo>
                    <a:pt x="408" y="752"/>
                    <a:pt x="408" y="752"/>
                    <a:pt x="408" y="752"/>
                  </a:cubicBezTo>
                  <a:cubicBezTo>
                    <a:pt x="408" y="753"/>
                    <a:pt x="408" y="753"/>
                    <a:pt x="408" y="754"/>
                  </a:cubicBezTo>
                  <a:cubicBezTo>
                    <a:pt x="408" y="755"/>
                    <a:pt x="408" y="755"/>
                    <a:pt x="408" y="755"/>
                  </a:cubicBezTo>
                  <a:cubicBezTo>
                    <a:pt x="408" y="763"/>
                    <a:pt x="405" y="774"/>
                    <a:pt x="391" y="779"/>
                  </a:cubicBezTo>
                  <a:cubicBezTo>
                    <a:pt x="391" y="786"/>
                    <a:pt x="391" y="786"/>
                    <a:pt x="391" y="786"/>
                  </a:cubicBezTo>
                  <a:cubicBezTo>
                    <a:pt x="497" y="786"/>
                    <a:pt x="497" y="786"/>
                    <a:pt x="497" y="786"/>
                  </a:cubicBezTo>
                  <a:cubicBezTo>
                    <a:pt x="497" y="779"/>
                    <a:pt x="497" y="779"/>
                    <a:pt x="497" y="779"/>
                  </a:cubicBezTo>
                  <a:cubicBezTo>
                    <a:pt x="488" y="776"/>
                    <a:pt x="469" y="766"/>
                    <a:pt x="461" y="734"/>
                  </a:cubicBezTo>
                  <a:cubicBezTo>
                    <a:pt x="460" y="729"/>
                    <a:pt x="460" y="729"/>
                    <a:pt x="460" y="729"/>
                  </a:cubicBezTo>
                  <a:cubicBezTo>
                    <a:pt x="454" y="704"/>
                    <a:pt x="450" y="691"/>
                    <a:pt x="446" y="678"/>
                  </a:cubicBezTo>
                  <a:cubicBezTo>
                    <a:pt x="436" y="646"/>
                    <a:pt x="414" y="588"/>
                    <a:pt x="378" y="547"/>
                  </a:cubicBezTo>
                  <a:cubicBezTo>
                    <a:pt x="374" y="543"/>
                    <a:pt x="374" y="543"/>
                    <a:pt x="374" y="543"/>
                  </a:cubicBezTo>
                  <a:cubicBezTo>
                    <a:pt x="379" y="540"/>
                    <a:pt x="379" y="540"/>
                    <a:pt x="379" y="540"/>
                  </a:cubicBezTo>
                  <a:cubicBezTo>
                    <a:pt x="381" y="540"/>
                    <a:pt x="382" y="539"/>
                    <a:pt x="383" y="539"/>
                  </a:cubicBezTo>
                  <a:cubicBezTo>
                    <a:pt x="383" y="539"/>
                    <a:pt x="384" y="538"/>
                    <a:pt x="385" y="538"/>
                  </a:cubicBezTo>
                  <a:cubicBezTo>
                    <a:pt x="440" y="510"/>
                    <a:pt x="470" y="465"/>
                    <a:pt x="470" y="412"/>
                  </a:cubicBezTo>
                  <a:cubicBezTo>
                    <a:pt x="471" y="372"/>
                    <a:pt x="448" y="332"/>
                    <a:pt x="414" y="309"/>
                  </a:cubicBezTo>
                  <a:cubicBezTo>
                    <a:pt x="400" y="299"/>
                    <a:pt x="380" y="289"/>
                    <a:pt x="359" y="285"/>
                  </a:cubicBezTo>
                  <a:cubicBezTo>
                    <a:pt x="366" y="300"/>
                    <a:pt x="369" y="316"/>
                    <a:pt x="370" y="325"/>
                  </a:cubicBezTo>
                  <a:close/>
                  <a:moveTo>
                    <a:pt x="295" y="237"/>
                  </a:moveTo>
                  <a:cubicBezTo>
                    <a:pt x="328" y="259"/>
                    <a:pt x="351" y="300"/>
                    <a:pt x="351" y="339"/>
                  </a:cubicBezTo>
                  <a:cubicBezTo>
                    <a:pt x="351" y="393"/>
                    <a:pt x="321" y="438"/>
                    <a:pt x="266" y="466"/>
                  </a:cubicBezTo>
                  <a:cubicBezTo>
                    <a:pt x="265" y="466"/>
                    <a:pt x="264" y="467"/>
                    <a:pt x="263" y="467"/>
                  </a:cubicBezTo>
                  <a:cubicBezTo>
                    <a:pt x="262" y="467"/>
                    <a:pt x="261" y="468"/>
                    <a:pt x="260" y="468"/>
                  </a:cubicBezTo>
                  <a:cubicBezTo>
                    <a:pt x="255" y="471"/>
                    <a:pt x="255" y="471"/>
                    <a:pt x="255" y="471"/>
                  </a:cubicBezTo>
                  <a:cubicBezTo>
                    <a:pt x="259" y="475"/>
                    <a:pt x="259" y="475"/>
                    <a:pt x="259" y="475"/>
                  </a:cubicBezTo>
                  <a:cubicBezTo>
                    <a:pt x="294" y="516"/>
                    <a:pt x="317" y="574"/>
                    <a:pt x="327" y="605"/>
                  </a:cubicBezTo>
                  <a:cubicBezTo>
                    <a:pt x="331" y="619"/>
                    <a:pt x="334" y="632"/>
                    <a:pt x="340" y="657"/>
                  </a:cubicBezTo>
                  <a:cubicBezTo>
                    <a:pt x="341" y="661"/>
                    <a:pt x="341" y="661"/>
                    <a:pt x="341" y="661"/>
                  </a:cubicBezTo>
                  <a:cubicBezTo>
                    <a:pt x="349" y="694"/>
                    <a:pt x="368" y="704"/>
                    <a:pt x="378" y="707"/>
                  </a:cubicBezTo>
                  <a:cubicBezTo>
                    <a:pt x="378" y="714"/>
                    <a:pt x="378" y="714"/>
                    <a:pt x="378" y="714"/>
                  </a:cubicBezTo>
                  <a:cubicBezTo>
                    <a:pt x="271" y="714"/>
                    <a:pt x="271" y="714"/>
                    <a:pt x="271" y="714"/>
                  </a:cubicBezTo>
                  <a:cubicBezTo>
                    <a:pt x="271" y="706"/>
                    <a:pt x="271" y="706"/>
                    <a:pt x="271" y="706"/>
                  </a:cubicBezTo>
                  <a:cubicBezTo>
                    <a:pt x="286" y="702"/>
                    <a:pt x="288" y="691"/>
                    <a:pt x="289" y="683"/>
                  </a:cubicBezTo>
                  <a:cubicBezTo>
                    <a:pt x="289" y="682"/>
                    <a:pt x="289" y="682"/>
                    <a:pt x="289" y="682"/>
                  </a:cubicBezTo>
                  <a:cubicBezTo>
                    <a:pt x="289" y="681"/>
                    <a:pt x="289" y="681"/>
                    <a:pt x="289" y="680"/>
                  </a:cubicBezTo>
                  <a:cubicBezTo>
                    <a:pt x="289" y="678"/>
                    <a:pt x="289" y="678"/>
                    <a:pt x="289" y="678"/>
                  </a:cubicBezTo>
                  <a:cubicBezTo>
                    <a:pt x="289" y="669"/>
                    <a:pt x="286" y="641"/>
                    <a:pt x="286" y="641"/>
                  </a:cubicBezTo>
                  <a:cubicBezTo>
                    <a:pt x="278" y="583"/>
                    <a:pt x="253" y="524"/>
                    <a:pt x="221" y="486"/>
                  </a:cubicBezTo>
                  <a:cubicBezTo>
                    <a:pt x="220" y="484"/>
                    <a:pt x="220" y="484"/>
                    <a:pt x="220" y="484"/>
                  </a:cubicBezTo>
                  <a:cubicBezTo>
                    <a:pt x="217" y="484"/>
                    <a:pt x="217" y="484"/>
                    <a:pt x="217" y="484"/>
                  </a:cubicBezTo>
                  <a:cubicBezTo>
                    <a:pt x="181" y="494"/>
                    <a:pt x="139" y="499"/>
                    <a:pt x="96" y="499"/>
                  </a:cubicBezTo>
                  <a:cubicBezTo>
                    <a:pt x="92" y="499"/>
                    <a:pt x="92" y="499"/>
                    <a:pt x="92" y="499"/>
                  </a:cubicBezTo>
                  <a:cubicBezTo>
                    <a:pt x="92" y="666"/>
                    <a:pt x="92" y="666"/>
                    <a:pt x="92" y="666"/>
                  </a:cubicBezTo>
                  <a:cubicBezTo>
                    <a:pt x="92" y="687"/>
                    <a:pt x="101" y="701"/>
                    <a:pt x="118" y="706"/>
                  </a:cubicBezTo>
                  <a:cubicBezTo>
                    <a:pt x="118" y="714"/>
                    <a:pt x="118" y="714"/>
                    <a:pt x="118" y="714"/>
                  </a:cubicBezTo>
                  <a:cubicBezTo>
                    <a:pt x="15" y="714"/>
                    <a:pt x="15" y="714"/>
                    <a:pt x="15" y="714"/>
                  </a:cubicBezTo>
                  <a:cubicBezTo>
                    <a:pt x="15" y="706"/>
                    <a:pt x="15" y="706"/>
                    <a:pt x="15" y="706"/>
                  </a:cubicBezTo>
                  <a:cubicBezTo>
                    <a:pt x="31" y="701"/>
                    <a:pt x="39" y="688"/>
                    <a:pt x="40" y="666"/>
                  </a:cubicBezTo>
                  <a:cubicBezTo>
                    <a:pt x="40" y="666"/>
                    <a:pt x="40" y="666"/>
                    <a:pt x="40" y="666"/>
                  </a:cubicBezTo>
                  <a:cubicBezTo>
                    <a:pt x="40" y="662"/>
                    <a:pt x="40" y="262"/>
                    <a:pt x="40" y="257"/>
                  </a:cubicBezTo>
                  <a:cubicBezTo>
                    <a:pt x="40" y="234"/>
                    <a:pt x="32" y="221"/>
                    <a:pt x="14" y="215"/>
                  </a:cubicBezTo>
                  <a:cubicBezTo>
                    <a:pt x="14" y="208"/>
                    <a:pt x="14" y="208"/>
                    <a:pt x="14" y="208"/>
                  </a:cubicBezTo>
                  <a:cubicBezTo>
                    <a:pt x="185" y="208"/>
                    <a:pt x="185" y="208"/>
                    <a:pt x="185" y="208"/>
                  </a:cubicBezTo>
                  <a:cubicBezTo>
                    <a:pt x="236" y="208"/>
                    <a:pt x="268" y="219"/>
                    <a:pt x="295" y="237"/>
                  </a:cubicBezTo>
                  <a:close/>
                  <a:moveTo>
                    <a:pt x="298" y="340"/>
                  </a:moveTo>
                  <a:cubicBezTo>
                    <a:pt x="298" y="305"/>
                    <a:pt x="284" y="276"/>
                    <a:pt x="259" y="258"/>
                  </a:cubicBezTo>
                  <a:cubicBezTo>
                    <a:pt x="239" y="245"/>
                    <a:pt x="215" y="238"/>
                    <a:pt x="183" y="237"/>
                  </a:cubicBezTo>
                  <a:cubicBezTo>
                    <a:pt x="92" y="237"/>
                    <a:pt x="92" y="237"/>
                    <a:pt x="92" y="237"/>
                  </a:cubicBezTo>
                  <a:cubicBezTo>
                    <a:pt x="92" y="474"/>
                    <a:pt x="92" y="474"/>
                    <a:pt x="92" y="474"/>
                  </a:cubicBezTo>
                  <a:cubicBezTo>
                    <a:pt x="97" y="474"/>
                    <a:pt x="97" y="474"/>
                    <a:pt x="97" y="474"/>
                  </a:cubicBezTo>
                  <a:cubicBezTo>
                    <a:pt x="278" y="471"/>
                    <a:pt x="298" y="379"/>
                    <a:pt x="298" y="340"/>
                  </a:cubicBezTo>
                  <a:close/>
                  <a:moveTo>
                    <a:pt x="109" y="49"/>
                  </a:moveTo>
                  <a:cubicBezTo>
                    <a:pt x="109" y="20"/>
                    <a:pt x="129" y="0"/>
                    <a:pt x="157" y="0"/>
                  </a:cubicBezTo>
                  <a:cubicBezTo>
                    <a:pt x="185" y="0"/>
                    <a:pt x="205" y="20"/>
                    <a:pt x="205" y="49"/>
                  </a:cubicBezTo>
                  <a:cubicBezTo>
                    <a:pt x="205" y="77"/>
                    <a:pt x="185" y="97"/>
                    <a:pt x="157" y="97"/>
                  </a:cubicBezTo>
                  <a:cubicBezTo>
                    <a:pt x="129" y="97"/>
                    <a:pt x="109" y="77"/>
                    <a:pt x="109" y="49"/>
                  </a:cubicBezTo>
                  <a:close/>
                  <a:moveTo>
                    <a:pt x="129" y="49"/>
                  </a:moveTo>
                  <a:cubicBezTo>
                    <a:pt x="129" y="69"/>
                    <a:pt x="140" y="81"/>
                    <a:pt x="157" y="81"/>
                  </a:cubicBezTo>
                  <a:cubicBezTo>
                    <a:pt x="175" y="81"/>
                    <a:pt x="185" y="69"/>
                    <a:pt x="185" y="49"/>
                  </a:cubicBezTo>
                  <a:cubicBezTo>
                    <a:pt x="185" y="28"/>
                    <a:pt x="175" y="16"/>
                    <a:pt x="157" y="16"/>
                  </a:cubicBezTo>
                  <a:cubicBezTo>
                    <a:pt x="140" y="16"/>
                    <a:pt x="129" y="28"/>
                    <a:pt x="129" y="49"/>
                  </a:cubicBezTo>
                  <a:close/>
                  <a:moveTo>
                    <a:pt x="310" y="80"/>
                  </a:moveTo>
                  <a:cubicBezTo>
                    <a:pt x="267" y="80"/>
                    <a:pt x="267" y="80"/>
                    <a:pt x="267" y="80"/>
                  </a:cubicBezTo>
                  <a:cubicBezTo>
                    <a:pt x="267" y="1"/>
                    <a:pt x="267" y="1"/>
                    <a:pt x="267" y="1"/>
                  </a:cubicBezTo>
                  <a:cubicBezTo>
                    <a:pt x="247" y="1"/>
                    <a:pt x="247" y="1"/>
                    <a:pt x="247" y="1"/>
                  </a:cubicBezTo>
                  <a:cubicBezTo>
                    <a:pt x="247" y="96"/>
                    <a:pt x="247" y="96"/>
                    <a:pt x="247" y="96"/>
                  </a:cubicBezTo>
                  <a:cubicBezTo>
                    <a:pt x="310" y="96"/>
                    <a:pt x="310" y="96"/>
                    <a:pt x="310" y="96"/>
                  </a:cubicBezTo>
                  <a:lnTo>
                    <a:pt x="310" y="80"/>
                  </a:lnTo>
                  <a:close/>
                  <a:moveTo>
                    <a:pt x="411" y="80"/>
                  </a:moveTo>
                  <a:cubicBezTo>
                    <a:pt x="367" y="80"/>
                    <a:pt x="367" y="80"/>
                    <a:pt x="367" y="80"/>
                  </a:cubicBezTo>
                  <a:cubicBezTo>
                    <a:pt x="367" y="1"/>
                    <a:pt x="367" y="1"/>
                    <a:pt x="367" y="1"/>
                  </a:cubicBezTo>
                  <a:cubicBezTo>
                    <a:pt x="348" y="1"/>
                    <a:pt x="348" y="1"/>
                    <a:pt x="348" y="1"/>
                  </a:cubicBezTo>
                  <a:cubicBezTo>
                    <a:pt x="348" y="96"/>
                    <a:pt x="348" y="96"/>
                    <a:pt x="348" y="96"/>
                  </a:cubicBezTo>
                  <a:cubicBezTo>
                    <a:pt x="411" y="96"/>
                    <a:pt x="411" y="96"/>
                    <a:pt x="411" y="96"/>
                  </a:cubicBezTo>
                  <a:lnTo>
                    <a:pt x="411" y="80"/>
                  </a:lnTo>
                  <a:close/>
                  <a:moveTo>
                    <a:pt x="23" y="96"/>
                  </a:moveTo>
                  <a:cubicBezTo>
                    <a:pt x="4" y="96"/>
                    <a:pt x="4" y="96"/>
                    <a:pt x="4" y="96"/>
                  </a:cubicBezTo>
                  <a:cubicBezTo>
                    <a:pt x="4" y="1"/>
                    <a:pt x="4" y="1"/>
                    <a:pt x="4" y="1"/>
                  </a:cubicBezTo>
                  <a:cubicBezTo>
                    <a:pt x="44" y="1"/>
                    <a:pt x="44" y="1"/>
                    <a:pt x="44" y="1"/>
                  </a:cubicBezTo>
                  <a:cubicBezTo>
                    <a:pt x="62" y="1"/>
                    <a:pt x="74" y="12"/>
                    <a:pt x="74" y="27"/>
                  </a:cubicBezTo>
                  <a:cubicBezTo>
                    <a:pt x="74" y="39"/>
                    <a:pt x="65" y="46"/>
                    <a:pt x="58" y="49"/>
                  </a:cubicBezTo>
                  <a:cubicBezTo>
                    <a:pt x="57" y="49"/>
                    <a:pt x="57" y="49"/>
                    <a:pt x="57" y="49"/>
                  </a:cubicBezTo>
                  <a:cubicBezTo>
                    <a:pt x="58" y="50"/>
                    <a:pt x="58" y="50"/>
                    <a:pt x="58" y="50"/>
                  </a:cubicBezTo>
                  <a:cubicBezTo>
                    <a:pt x="62" y="51"/>
                    <a:pt x="65" y="55"/>
                    <a:pt x="67" y="62"/>
                  </a:cubicBezTo>
                  <a:cubicBezTo>
                    <a:pt x="73" y="85"/>
                    <a:pt x="73" y="85"/>
                    <a:pt x="73" y="85"/>
                  </a:cubicBezTo>
                  <a:cubicBezTo>
                    <a:pt x="74" y="89"/>
                    <a:pt x="76" y="92"/>
                    <a:pt x="77" y="94"/>
                  </a:cubicBezTo>
                  <a:cubicBezTo>
                    <a:pt x="78" y="96"/>
                    <a:pt x="78" y="96"/>
                    <a:pt x="78" y="96"/>
                  </a:cubicBezTo>
                  <a:cubicBezTo>
                    <a:pt x="59" y="96"/>
                    <a:pt x="59" y="96"/>
                    <a:pt x="59" y="96"/>
                  </a:cubicBezTo>
                  <a:cubicBezTo>
                    <a:pt x="59" y="96"/>
                    <a:pt x="59" y="96"/>
                    <a:pt x="59" y="96"/>
                  </a:cubicBezTo>
                  <a:cubicBezTo>
                    <a:pt x="57" y="94"/>
                    <a:pt x="55" y="90"/>
                    <a:pt x="54" y="87"/>
                  </a:cubicBezTo>
                  <a:cubicBezTo>
                    <a:pt x="48" y="65"/>
                    <a:pt x="48" y="65"/>
                    <a:pt x="48" y="65"/>
                  </a:cubicBezTo>
                  <a:cubicBezTo>
                    <a:pt x="46" y="59"/>
                    <a:pt x="44" y="56"/>
                    <a:pt x="36" y="56"/>
                  </a:cubicBezTo>
                  <a:cubicBezTo>
                    <a:pt x="23" y="56"/>
                    <a:pt x="23" y="56"/>
                    <a:pt x="23" y="56"/>
                  </a:cubicBezTo>
                  <a:lnTo>
                    <a:pt x="23" y="96"/>
                  </a:lnTo>
                  <a:close/>
                  <a:moveTo>
                    <a:pt x="23" y="40"/>
                  </a:moveTo>
                  <a:cubicBezTo>
                    <a:pt x="41" y="40"/>
                    <a:pt x="41" y="40"/>
                    <a:pt x="41" y="40"/>
                  </a:cubicBezTo>
                  <a:cubicBezTo>
                    <a:pt x="50" y="40"/>
                    <a:pt x="54" y="36"/>
                    <a:pt x="54" y="29"/>
                  </a:cubicBezTo>
                  <a:cubicBezTo>
                    <a:pt x="54" y="21"/>
                    <a:pt x="50" y="17"/>
                    <a:pt x="41" y="17"/>
                  </a:cubicBezTo>
                  <a:cubicBezTo>
                    <a:pt x="23" y="17"/>
                    <a:pt x="23" y="17"/>
                    <a:pt x="23" y="17"/>
                  </a:cubicBezTo>
                  <a:lnTo>
                    <a:pt x="23" y="40"/>
                  </a:lnTo>
                  <a:close/>
                  <a:moveTo>
                    <a:pt x="477" y="81"/>
                  </a:moveTo>
                  <a:cubicBezTo>
                    <a:pt x="467" y="82"/>
                    <a:pt x="457" y="77"/>
                    <a:pt x="449" y="66"/>
                  </a:cubicBezTo>
                  <a:cubicBezTo>
                    <a:pt x="448" y="66"/>
                    <a:pt x="448" y="66"/>
                    <a:pt x="448" y="66"/>
                  </a:cubicBezTo>
                  <a:cubicBezTo>
                    <a:pt x="443" y="85"/>
                    <a:pt x="443" y="85"/>
                    <a:pt x="443" y="85"/>
                  </a:cubicBezTo>
                  <a:cubicBezTo>
                    <a:pt x="443" y="85"/>
                    <a:pt x="443" y="85"/>
                    <a:pt x="443" y="85"/>
                  </a:cubicBezTo>
                  <a:cubicBezTo>
                    <a:pt x="449" y="93"/>
                    <a:pt x="462" y="97"/>
                    <a:pt x="475" y="97"/>
                  </a:cubicBezTo>
                  <a:cubicBezTo>
                    <a:pt x="495" y="97"/>
                    <a:pt x="509" y="85"/>
                    <a:pt x="509" y="68"/>
                  </a:cubicBezTo>
                  <a:cubicBezTo>
                    <a:pt x="509" y="58"/>
                    <a:pt x="506" y="47"/>
                    <a:pt x="484" y="40"/>
                  </a:cubicBezTo>
                  <a:cubicBezTo>
                    <a:pt x="467" y="35"/>
                    <a:pt x="464" y="31"/>
                    <a:pt x="464" y="25"/>
                  </a:cubicBezTo>
                  <a:cubicBezTo>
                    <a:pt x="464" y="18"/>
                    <a:pt x="470" y="15"/>
                    <a:pt x="477" y="15"/>
                  </a:cubicBezTo>
                  <a:cubicBezTo>
                    <a:pt x="484" y="15"/>
                    <a:pt x="491" y="18"/>
                    <a:pt x="498" y="24"/>
                  </a:cubicBezTo>
                  <a:cubicBezTo>
                    <a:pt x="499" y="24"/>
                    <a:pt x="499" y="24"/>
                    <a:pt x="499" y="24"/>
                  </a:cubicBezTo>
                  <a:cubicBezTo>
                    <a:pt x="504" y="8"/>
                    <a:pt x="504" y="8"/>
                    <a:pt x="504" y="8"/>
                  </a:cubicBezTo>
                  <a:cubicBezTo>
                    <a:pt x="504" y="7"/>
                    <a:pt x="504" y="7"/>
                    <a:pt x="504" y="7"/>
                  </a:cubicBezTo>
                  <a:cubicBezTo>
                    <a:pt x="496" y="2"/>
                    <a:pt x="487" y="0"/>
                    <a:pt x="477" y="0"/>
                  </a:cubicBezTo>
                  <a:cubicBezTo>
                    <a:pt x="457" y="0"/>
                    <a:pt x="445" y="10"/>
                    <a:pt x="445" y="26"/>
                  </a:cubicBezTo>
                  <a:cubicBezTo>
                    <a:pt x="445" y="39"/>
                    <a:pt x="454" y="48"/>
                    <a:pt x="472" y="54"/>
                  </a:cubicBezTo>
                  <a:cubicBezTo>
                    <a:pt x="477" y="55"/>
                    <a:pt x="481" y="57"/>
                    <a:pt x="484" y="59"/>
                  </a:cubicBezTo>
                  <a:cubicBezTo>
                    <a:pt x="487" y="61"/>
                    <a:pt x="489" y="65"/>
                    <a:pt x="489" y="69"/>
                  </a:cubicBezTo>
                  <a:cubicBezTo>
                    <a:pt x="489" y="76"/>
                    <a:pt x="484" y="81"/>
                    <a:pt x="477"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grpSp>
      <p:sp>
        <p:nvSpPr>
          <p:cNvPr id="2" name="hcSlideMaster22.RR NoticesHeader" descr=" ">
            <a:extLst>
              <a:ext uri="{FF2B5EF4-FFF2-40B4-BE49-F238E27FC236}">
                <a16:creationId xmlns:a16="http://schemas.microsoft.com/office/drawing/2014/main" id="{BCE0DAAA-6DE6-FE73-11E5-A4B9DF6B57D8}"/>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3" name="fcSlideMaster22.RR NoticesFooter" descr=" ">
            <a:extLst>
              <a:ext uri="{FF2B5EF4-FFF2-40B4-BE49-F238E27FC236}">
                <a16:creationId xmlns:a16="http://schemas.microsoft.com/office/drawing/2014/main" id="{EF2D0259-1896-DAD1-0E85-C3698A8185C0}"/>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1361730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RR Divider 01">
    <p:bg>
      <p:bgPr>
        <a:solidFill>
          <a:schemeClr val="bg2"/>
        </a:solidFill>
        <a:effectLst/>
      </p:bgPr>
    </p:bg>
    <p:spTree>
      <p:nvGrpSpPr>
        <p:cNvPr id="1" name=""/>
        <p:cNvGrpSpPr/>
        <p:nvPr/>
      </p:nvGrpSpPr>
      <p:grpSpPr>
        <a:xfrm>
          <a:off x="0" y="0"/>
          <a:ext cx="0" cy="0"/>
          <a:chOff x="0" y="0"/>
          <a:chExt cx="0" cy="0"/>
        </a:xfrm>
      </p:grpSpPr>
      <p:sp>
        <p:nvSpPr>
          <p:cNvPr id="5" name="Text Placeholder 18">
            <a:extLst>
              <a:ext uri="{FF2B5EF4-FFF2-40B4-BE49-F238E27FC236}">
                <a16:creationId xmlns:a16="http://schemas.microsoft.com/office/drawing/2014/main" id="{F622DA0D-B77D-4A64-9B41-B62426E76215}"/>
              </a:ext>
            </a:extLst>
          </p:cNvPr>
          <p:cNvSpPr>
            <a:spLocks noGrp="1"/>
          </p:cNvSpPr>
          <p:nvPr>
            <p:ph type="body" sz="quarter" idx="12" hasCustomPrompt="1"/>
          </p:nvPr>
        </p:nvSpPr>
        <p:spPr>
          <a:xfrm>
            <a:off x="3059114" y="1030371"/>
            <a:ext cx="5761037" cy="457019"/>
          </a:xfrm>
          <a:prstGeom prst="rect">
            <a:avLst/>
          </a:prstGeom>
        </p:spPr>
        <p:txBody>
          <a:bodyPr/>
          <a:lstStyle>
            <a:lvl1pPr marL="0" indent="0">
              <a:buNone/>
              <a:defRPr sz="3200">
                <a:solidFill>
                  <a:schemeClr val="tx1"/>
                </a:solidFill>
                <a:latin typeface="RR Pioneer Bold" panose="020B0803050201040103" pitchFamily="34" charset="0"/>
              </a:defRPr>
            </a:lvl1pPr>
          </a:lstStyle>
          <a:p>
            <a:pPr lvl="0"/>
            <a:r>
              <a:rPr lang="en-US"/>
              <a:t>Text</a:t>
            </a:r>
            <a:endParaRPr lang="en-GB"/>
          </a:p>
        </p:txBody>
      </p:sp>
      <p:sp>
        <p:nvSpPr>
          <p:cNvPr id="6" name="Text Placeholder 18">
            <a:extLst>
              <a:ext uri="{FF2B5EF4-FFF2-40B4-BE49-F238E27FC236}">
                <a16:creationId xmlns:a16="http://schemas.microsoft.com/office/drawing/2014/main" id="{B784A2B8-A29B-4F38-94B9-4E43B3EAB46A}"/>
              </a:ext>
            </a:extLst>
          </p:cNvPr>
          <p:cNvSpPr>
            <a:spLocks noGrp="1"/>
          </p:cNvSpPr>
          <p:nvPr>
            <p:ph type="body" sz="quarter" idx="13" hasCustomPrompt="1"/>
          </p:nvPr>
        </p:nvSpPr>
        <p:spPr>
          <a:xfrm>
            <a:off x="3059114" y="1512575"/>
            <a:ext cx="5761037" cy="1252410"/>
          </a:xfrm>
          <a:prstGeom prst="rect">
            <a:avLst/>
          </a:prstGeom>
        </p:spPr>
        <p:txBody>
          <a:bodyPr/>
          <a:lstStyle>
            <a:lvl1pPr marL="0" indent="0">
              <a:buNone/>
              <a:defRPr sz="1400">
                <a:solidFill>
                  <a:schemeClr val="tx1"/>
                </a:solidFill>
                <a:latin typeface="RR Pioneer" panose="020B0503050201040103" pitchFamily="34" charset="0"/>
              </a:defRPr>
            </a:lvl1pPr>
          </a:lstStyle>
          <a:p>
            <a:pPr lvl="0"/>
            <a:r>
              <a:rPr lang="en-US"/>
              <a:t>Section sub-title</a:t>
            </a:r>
            <a:endParaRPr lang="en-GB"/>
          </a:p>
        </p:txBody>
      </p:sp>
      <p:sp>
        <p:nvSpPr>
          <p:cNvPr id="9" name="Text Placeholder 18">
            <a:extLst>
              <a:ext uri="{FF2B5EF4-FFF2-40B4-BE49-F238E27FC236}">
                <a16:creationId xmlns:a16="http://schemas.microsoft.com/office/drawing/2014/main" id="{18A53D5D-E21B-4672-B509-997787A4FB48}"/>
              </a:ext>
            </a:extLst>
          </p:cNvPr>
          <p:cNvSpPr>
            <a:spLocks noGrp="1"/>
          </p:cNvSpPr>
          <p:nvPr>
            <p:ph type="body" sz="quarter" idx="17" hasCustomPrompt="1"/>
          </p:nvPr>
        </p:nvSpPr>
        <p:spPr>
          <a:xfrm>
            <a:off x="958318" y="915964"/>
            <a:ext cx="1526540" cy="1656090"/>
          </a:xfrm>
          <a:prstGeom prst="rect">
            <a:avLst/>
          </a:prstGeom>
        </p:spPr>
        <p:txBody>
          <a:bodyPr bIns="0"/>
          <a:lstStyle>
            <a:lvl1pPr marL="0" indent="0" algn="r">
              <a:buNone/>
              <a:defRPr sz="11000">
                <a:solidFill>
                  <a:schemeClr val="tx1"/>
                </a:solidFill>
                <a:latin typeface="RR Pioneer UltraLight Condensed" panose="020B0206030201060103" pitchFamily="34" charset="0"/>
              </a:defRPr>
            </a:lvl1pPr>
          </a:lstStyle>
          <a:p>
            <a:pPr lvl="0"/>
            <a:r>
              <a:rPr lang="en-GB"/>
              <a:t>##</a:t>
            </a:r>
          </a:p>
        </p:txBody>
      </p:sp>
      <p:sp>
        <p:nvSpPr>
          <p:cNvPr id="7" name="Freeform: Shape 6">
            <a:extLst>
              <a:ext uri="{FF2B5EF4-FFF2-40B4-BE49-F238E27FC236}">
                <a16:creationId xmlns:a16="http://schemas.microsoft.com/office/drawing/2014/main" id="{8B579A3E-EB3A-48F1-867A-AB41394BDB33}"/>
              </a:ext>
            </a:extLst>
          </p:cNvPr>
          <p:cNvSpPr/>
          <p:nvPr userDrawn="1"/>
        </p:nvSpPr>
        <p:spPr>
          <a:xfrm>
            <a:off x="323850" y="916500"/>
            <a:ext cx="2079370" cy="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8" name="Freeform: Shape 7">
            <a:extLst>
              <a:ext uri="{FF2B5EF4-FFF2-40B4-BE49-F238E27FC236}">
                <a16:creationId xmlns:a16="http://schemas.microsoft.com/office/drawing/2014/main" id="{8CCBCEEC-3AA0-4D2D-8948-D188D4BEA34D}"/>
              </a:ext>
            </a:extLst>
          </p:cNvPr>
          <p:cNvSpPr/>
          <p:nvPr userDrawn="1"/>
        </p:nvSpPr>
        <p:spPr>
          <a:xfrm>
            <a:off x="3059112" y="916500"/>
            <a:ext cx="5761038" cy="7620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2" name="TextBox 1">
            <a:extLst>
              <a:ext uri="{FF2B5EF4-FFF2-40B4-BE49-F238E27FC236}">
                <a16:creationId xmlns:a16="http://schemas.microsoft.com/office/drawing/2014/main" id="{F57C544A-F285-3347-9E33-C07F0CBF9618}"/>
              </a:ext>
            </a:extLst>
          </p:cNvPr>
          <p:cNvSpPr txBox="1"/>
          <p:nvPr userDrawn="1"/>
        </p:nvSpPr>
        <p:spPr>
          <a:xfrm>
            <a:off x="2264229" y="348343"/>
            <a:ext cx="0" cy="0"/>
          </a:xfrm>
          <a:prstGeom prst="rect">
            <a:avLst/>
          </a:prstGeom>
          <a:noFill/>
        </p:spPr>
        <p:txBody>
          <a:bodyPr wrap="none" lIns="72000" tIns="72000" rIns="72000" bIns="72000" rtlCol="0" anchor="ctr">
            <a:noAutofit/>
          </a:bodyPr>
          <a:lstStyle/>
          <a:p>
            <a:pPr algn="r"/>
            <a:endParaRPr lang="en-US" sz="1200">
              <a:solidFill>
                <a:srgbClr val="000000"/>
              </a:solidFill>
            </a:endParaRPr>
          </a:p>
        </p:txBody>
      </p:sp>
      <p:sp>
        <p:nvSpPr>
          <p:cNvPr id="12" name="Freeform: Shape 11">
            <a:extLst>
              <a:ext uri="{FF2B5EF4-FFF2-40B4-BE49-F238E27FC236}">
                <a16:creationId xmlns:a16="http://schemas.microsoft.com/office/drawing/2014/main" id="{E1A1DC75-5D3D-4772-8E08-1F2262680322}"/>
              </a:ext>
            </a:extLst>
          </p:cNvPr>
          <p:cNvSpPr/>
          <p:nvPr userDrawn="1"/>
        </p:nvSpPr>
        <p:spPr>
          <a:xfrm>
            <a:off x="324506" y="4694634"/>
            <a:ext cx="46372" cy="290116"/>
          </a:xfrm>
          <a:custGeom>
            <a:avLst/>
            <a:gdLst>
              <a:gd name="connsiteX0" fmla="*/ 0 w 0"/>
              <a:gd name="connsiteY0" fmla="*/ 0 h 146050"/>
              <a:gd name="connsiteX1" fmla="*/ 0 w 0"/>
              <a:gd name="connsiteY1" fmla="*/ 146050 h 146050"/>
            </a:gdLst>
            <a:ahLst/>
            <a:cxnLst>
              <a:cxn ang="0">
                <a:pos x="connsiteX0" y="connsiteY0"/>
              </a:cxn>
              <a:cxn ang="0">
                <a:pos x="connsiteX1" y="connsiteY1"/>
              </a:cxn>
            </a:cxnLst>
            <a:rect l="l" t="t" r="r" b="b"/>
            <a:pathLst>
              <a:path h="146050">
                <a:moveTo>
                  <a:pt x="0" y="0"/>
                </a:moveTo>
                <a:lnTo>
                  <a:pt x="0" y="14605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latin typeface="RR Pioneer Light Condensed" panose="020B0306050201060103" pitchFamily="34" charset="0"/>
            </a:endParaRPr>
          </a:p>
        </p:txBody>
      </p:sp>
      <p:sp>
        <p:nvSpPr>
          <p:cNvPr id="13" name="Title 1">
            <a:extLst>
              <a:ext uri="{FF2B5EF4-FFF2-40B4-BE49-F238E27FC236}">
                <a16:creationId xmlns:a16="http://schemas.microsoft.com/office/drawing/2014/main" id="{744B2D9C-7645-41AD-82D8-337F8CBC377B}"/>
              </a:ext>
            </a:extLst>
          </p:cNvPr>
          <p:cNvSpPr txBox="1">
            <a:spLocks/>
          </p:cNvSpPr>
          <p:nvPr userDrawn="1"/>
        </p:nvSpPr>
        <p:spPr>
          <a:xfrm>
            <a:off x="369315" y="4694634"/>
            <a:ext cx="2028134" cy="315456"/>
          </a:xfrm>
          <a:prstGeom prst="rect">
            <a:avLst/>
          </a:prstGeom>
        </p:spPr>
        <p:txBody>
          <a:bodyPr lIns="0" tIns="0" rIns="0" bIns="0" anchor="t"/>
          <a:lstStyle>
            <a:lvl1pPr algn="l" defTabSz="685800" rtl="0" eaLnBrk="1" latinLnBrk="0" hangingPunct="1">
              <a:lnSpc>
                <a:spcPct val="90000"/>
              </a:lnSpc>
              <a:spcBef>
                <a:spcPct val="0"/>
              </a:spcBef>
              <a:buNone/>
              <a:defRPr sz="1500" kern="1200">
                <a:solidFill>
                  <a:schemeClr val="tx2"/>
                </a:solidFill>
                <a:latin typeface="Arial" panose="020B0604020202020204" pitchFamily="34" charset="0"/>
                <a:ea typeface="+mj-ea"/>
                <a:cs typeface="Arial" panose="020B0604020202020204" pitchFamily="34" charset="0"/>
              </a:defRPr>
            </a:lvl1pPr>
          </a:lstStyle>
          <a:p>
            <a:pPr algn="l"/>
            <a:r>
              <a:rPr lang="en-GB" sz="750">
                <a:solidFill>
                  <a:schemeClr val="tx1"/>
                </a:solidFill>
                <a:latin typeface="RR Pioneer Light Condensed" panose="020B0306050201060103" pitchFamily="34" charset="0"/>
              </a:rPr>
              <a:t>Private | © 2020</a:t>
            </a:r>
            <a:r>
              <a:rPr lang="en-GB" sz="750" baseline="0">
                <a:solidFill>
                  <a:schemeClr val="tx1"/>
                </a:solidFill>
                <a:latin typeface="RR Pioneer Light Condensed" panose="020B0306050201060103" pitchFamily="34" charset="0"/>
              </a:rPr>
              <a:t> </a:t>
            </a:r>
            <a:r>
              <a:rPr lang="en-GB" sz="750">
                <a:solidFill>
                  <a:schemeClr val="tx1"/>
                </a:solidFill>
                <a:latin typeface="RR Pioneer Light Condensed" panose="020B0306050201060103" pitchFamily="34" charset="0"/>
              </a:rPr>
              <a:t> Rolls-Royce </a:t>
            </a:r>
          </a:p>
          <a:p>
            <a:pPr algn="l"/>
            <a:r>
              <a:rPr lang="en-GB" sz="750">
                <a:solidFill>
                  <a:schemeClr val="tx1"/>
                </a:solidFill>
                <a:latin typeface="RR Pioneer Light Condensed" panose="020B0306050201060103" pitchFamily="34" charset="0"/>
              </a:rPr>
              <a:t>Rolls-Royce content only</a:t>
            </a:r>
            <a:br>
              <a:rPr lang="en-GB" sz="750">
                <a:solidFill>
                  <a:schemeClr val="tx1"/>
                </a:solidFill>
                <a:latin typeface="RR Pioneer Light Condensed" panose="020B0306050201060103" pitchFamily="34" charset="0"/>
              </a:rPr>
            </a:br>
            <a:r>
              <a:rPr lang="en-GB" sz="750">
                <a:solidFill>
                  <a:schemeClr val="tx1"/>
                </a:solidFill>
                <a:latin typeface="RR Pioneer Light Condensed" panose="020B0306050201060103" pitchFamily="34" charset="0"/>
              </a:rPr>
              <a:t>Not</a:t>
            </a:r>
            <a:r>
              <a:rPr lang="en-GB" sz="750" baseline="0">
                <a:solidFill>
                  <a:schemeClr val="tx1"/>
                </a:solidFill>
                <a:latin typeface="RR Pioneer Light Condensed" panose="020B0306050201060103" pitchFamily="34" charset="0"/>
              </a:rPr>
              <a:t> subject to </a:t>
            </a:r>
            <a:r>
              <a:rPr lang="en-GB" sz="750">
                <a:solidFill>
                  <a:schemeClr val="tx1"/>
                </a:solidFill>
                <a:latin typeface="RR Pioneer Light Condensed" panose="020B0306050201060103" pitchFamily="34" charset="0"/>
              </a:rPr>
              <a:t>Export Control</a:t>
            </a:r>
          </a:p>
        </p:txBody>
      </p:sp>
      <p:grpSp>
        <p:nvGrpSpPr>
          <p:cNvPr id="14" name="Group 13">
            <a:extLst>
              <a:ext uri="{FF2B5EF4-FFF2-40B4-BE49-F238E27FC236}">
                <a16:creationId xmlns:a16="http://schemas.microsoft.com/office/drawing/2014/main" id="{DDBA7FC9-DB92-4380-B1D2-49A411B20C6E}"/>
              </a:ext>
            </a:extLst>
          </p:cNvPr>
          <p:cNvGrpSpPr/>
          <p:nvPr userDrawn="1"/>
        </p:nvGrpSpPr>
        <p:grpSpPr>
          <a:xfrm>
            <a:off x="323851" y="233363"/>
            <a:ext cx="321261" cy="522316"/>
            <a:chOff x="-3513606" y="270529"/>
            <a:chExt cx="1671638" cy="2717801"/>
          </a:xfrm>
        </p:grpSpPr>
        <p:sp>
          <p:nvSpPr>
            <p:cNvPr id="15" name="Freeform 5">
              <a:extLst>
                <a:ext uri="{FF2B5EF4-FFF2-40B4-BE49-F238E27FC236}">
                  <a16:creationId xmlns:a16="http://schemas.microsoft.com/office/drawing/2014/main" id="{15A9688B-7D49-4EB2-80FD-452D9E495B90}"/>
                </a:ext>
              </a:extLst>
            </p:cNvPr>
            <p:cNvSpPr>
              <a:spLocks/>
            </p:cNvSpPr>
            <p:nvPr/>
          </p:nvSpPr>
          <p:spPr bwMode="auto">
            <a:xfrm>
              <a:off x="-3499318" y="286404"/>
              <a:ext cx="1646238" cy="2689225"/>
            </a:xfrm>
            <a:custGeom>
              <a:avLst/>
              <a:gdLst>
                <a:gd name="T0" fmla="*/ 0 w 686"/>
                <a:gd name="T1" fmla="*/ 78 h 1123"/>
                <a:gd name="T2" fmla="*/ 77 w 686"/>
                <a:gd name="T3" fmla="*/ 0 h 1123"/>
                <a:gd name="T4" fmla="*/ 609 w 686"/>
                <a:gd name="T5" fmla="*/ 0 h 1123"/>
                <a:gd name="T6" fmla="*/ 686 w 686"/>
                <a:gd name="T7" fmla="*/ 78 h 1123"/>
                <a:gd name="T8" fmla="*/ 686 w 686"/>
                <a:gd name="T9" fmla="*/ 1045 h 1123"/>
                <a:gd name="T10" fmla="*/ 609 w 686"/>
                <a:gd name="T11" fmla="*/ 1123 h 1123"/>
                <a:gd name="T12" fmla="*/ 77 w 686"/>
                <a:gd name="T13" fmla="*/ 1123 h 1123"/>
                <a:gd name="T14" fmla="*/ 0 w 686"/>
                <a:gd name="T15" fmla="*/ 1045 h 1123"/>
                <a:gd name="T16" fmla="*/ 0 w 686"/>
                <a:gd name="T17" fmla="*/ 78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1123">
                  <a:moveTo>
                    <a:pt x="0" y="78"/>
                  </a:moveTo>
                  <a:cubicBezTo>
                    <a:pt x="0" y="35"/>
                    <a:pt x="34" y="0"/>
                    <a:pt x="77" y="0"/>
                  </a:cubicBezTo>
                  <a:cubicBezTo>
                    <a:pt x="609" y="0"/>
                    <a:pt x="609" y="0"/>
                    <a:pt x="609" y="0"/>
                  </a:cubicBezTo>
                  <a:cubicBezTo>
                    <a:pt x="651" y="0"/>
                    <a:pt x="686" y="35"/>
                    <a:pt x="686" y="78"/>
                  </a:cubicBezTo>
                  <a:cubicBezTo>
                    <a:pt x="686" y="1045"/>
                    <a:pt x="686" y="1045"/>
                    <a:pt x="686" y="1045"/>
                  </a:cubicBezTo>
                  <a:cubicBezTo>
                    <a:pt x="686" y="1088"/>
                    <a:pt x="651" y="1123"/>
                    <a:pt x="609" y="1123"/>
                  </a:cubicBezTo>
                  <a:cubicBezTo>
                    <a:pt x="77" y="1123"/>
                    <a:pt x="77" y="1123"/>
                    <a:pt x="77" y="1123"/>
                  </a:cubicBezTo>
                  <a:cubicBezTo>
                    <a:pt x="34" y="1123"/>
                    <a:pt x="0" y="1088"/>
                    <a:pt x="0" y="1045"/>
                  </a:cubicBezTo>
                  <a:lnTo>
                    <a:pt x="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sp>
          <p:nvSpPr>
            <p:cNvPr id="16" name="Freeform 6">
              <a:extLst>
                <a:ext uri="{FF2B5EF4-FFF2-40B4-BE49-F238E27FC236}">
                  <a16:creationId xmlns:a16="http://schemas.microsoft.com/office/drawing/2014/main" id="{1072E867-DA7D-44DC-9378-36DEF6B90DC5}"/>
                </a:ext>
              </a:extLst>
            </p:cNvPr>
            <p:cNvSpPr>
              <a:spLocks noEditPoints="1"/>
            </p:cNvSpPr>
            <p:nvPr/>
          </p:nvSpPr>
          <p:spPr bwMode="auto">
            <a:xfrm>
              <a:off x="-3513606" y="270529"/>
              <a:ext cx="1671638" cy="2717801"/>
            </a:xfrm>
            <a:custGeom>
              <a:avLst/>
              <a:gdLst>
                <a:gd name="T0" fmla="*/ 658 w 697"/>
                <a:gd name="T1" fmla="*/ 79 h 1134"/>
                <a:gd name="T2" fmla="*/ 658 w 697"/>
                <a:gd name="T3" fmla="*/ 200 h 1134"/>
                <a:gd name="T4" fmla="*/ 40 w 697"/>
                <a:gd name="T5" fmla="*/ 200 h 1134"/>
                <a:gd name="T6" fmla="*/ 40 w 697"/>
                <a:gd name="T7" fmla="*/ 79 h 1134"/>
                <a:gd name="T8" fmla="*/ 79 w 697"/>
                <a:gd name="T9" fmla="*/ 40 h 1134"/>
                <a:gd name="T10" fmla="*/ 619 w 697"/>
                <a:gd name="T11" fmla="*/ 40 h 1134"/>
                <a:gd name="T12" fmla="*/ 658 w 697"/>
                <a:gd name="T13" fmla="*/ 79 h 1134"/>
                <a:gd name="T14" fmla="*/ 40 w 697"/>
                <a:gd name="T15" fmla="*/ 1056 h 1134"/>
                <a:gd name="T16" fmla="*/ 79 w 697"/>
                <a:gd name="T17" fmla="*/ 1095 h 1134"/>
                <a:gd name="T18" fmla="*/ 619 w 697"/>
                <a:gd name="T19" fmla="*/ 1095 h 1134"/>
                <a:gd name="T20" fmla="*/ 658 w 697"/>
                <a:gd name="T21" fmla="*/ 1056 h 1134"/>
                <a:gd name="T22" fmla="*/ 658 w 697"/>
                <a:gd name="T23" fmla="*/ 935 h 1134"/>
                <a:gd name="T24" fmla="*/ 40 w 697"/>
                <a:gd name="T25" fmla="*/ 935 h 1134"/>
                <a:gd name="T26" fmla="*/ 40 w 697"/>
                <a:gd name="T27" fmla="*/ 1056 h 1134"/>
                <a:gd name="T28" fmla="*/ 40 w 697"/>
                <a:gd name="T29" fmla="*/ 918 h 1134"/>
                <a:gd name="T30" fmla="*/ 658 w 697"/>
                <a:gd name="T31" fmla="*/ 918 h 1134"/>
                <a:gd name="T32" fmla="*/ 658 w 697"/>
                <a:gd name="T33" fmla="*/ 217 h 1134"/>
                <a:gd name="T34" fmla="*/ 40 w 697"/>
                <a:gd name="T35" fmla="*/ 217 h 1134"/>
                <a:gd name="T36" fmla="*/ 40 w 697"/>
                <a:gd name="T37" fmla="*/ 918 h 1134"/>
                <a:gd name="T38" fmla="*/ 697 w 697"/>
                <a:gd name="T39" fmla="*/ 79 h 1134"/>
                <a:gd name="T40" fmla="*/ 697 w 697"/>
                <a:gd name="T41" fmla="*/ 1056 h 1134"/>
                <a:gd name="T42" fmla="*/ 619 w 697"/>
                <a:gd name="T43" fmla="*/ 1134 h 1134"/>
                <a:gd name="T44" fmla="*/ 79 w 697"/>
                <a:gd name="T45" fmla="*/ 1134 h 1134"/>
                <a:gd name="T46" fmla="*/ 0 w 697"/>
                <a:gd name="T47" fmla="*/ 1056 h 1134"/>
                <a:gd name="T48" fmla="*/ 0 w 697"/>
                <a:gd name="T49" fmla="*/ 79 h 1134"/>
                <a:gd name="T50" fmla="*/ 79 w 697"/>
                <a:gd name="T51" fmla="*/ 0 h 1134"/>
                <a:gd name="T52" fmla="*/ 619 w 697"/>
                <a:gd name="T53" fmla="*/ 0 h 1134"/>
                <a:gd name="T54" fmla="*/ 697 w 697"/>
                <a:gd name="T55" fmla="*/ 79 h 1134"/>
                <a:gd name="T56" fmla="*/ 675 w 697"/>
                <a:gd name="T57" fmla="*/ 79 h 1134"/>
                <a:gd name="T58" fmla="*/ 619 w 697"/>
                <a:gd name="T59" fmla="*/ 23 h 1134"/>
                <a:gd name="T60" fmla="*/ 79 w 697"/>
                <a:gd name="T61" fmla="*/ 23 h 1134"/>
                <a:gd name="T62" fmla="*/ 23 w 697"/>
                <a:gd name="T63" fmla="*/ 79 h 1134"/>
                <a:gd name="T64" fmla="*/ 23 w 697"/>
                <a:gd name="T65" fmla="*/ 1056 h 1134"/>
                <a:gd name="T66" fmla="*/ 79 w 697"/>
                <a:gd name="T67" fmla="*/ 1112 h 1134"/>
                <a:gd name="T68" fmla="*/ 619 w 697"/>
                <a:gd name="T69" fmla="*/ 1112 h 1134"/>
                <a:gd name="T70" fmla="*/ 675 w 697"/>
                <a:gd name="T71" fmla="*/ 1056 h 1134"/>
                <a:gd name="T72" fmla="*/ 675 w 697"/>
                <a:gd name="T73" fmla="*/ 7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7" h="1134">
                  <a:moveTo>
                    <a:pt x="658" y="79"/>
                  </a:moveTo>
                  <a:cubicBezTo>
                    <a:pt x="658" y="200"/>
                    <a:pt x="658" y="200"/>
                    <a:pt x="658" y="200"/>
                  </a:cubicBezTo>
                  <a:cubicBezTo>
                    <a:pt x="40" y="200"/>
                    <a:pt x="40" y="200"/>
                    <a:pt x="40" y="200"/>
                  </a:cubicBezTo>
                  <a:cubicBezTo>
                    <a:pt x="40" y="79"/>
                    <a:pt x="40" y="79"/>
                    <a:pt x="40" y="79"/>
                  </a:cubicBezTo>
                  <a:cubicBezTo>
                    <a:pt x="40" y="57"/>
                    <a:pt x="57" y="40"/>
                    <a:pt x="79" y="40"/>
                  </a:cubicBezTo>
                  <a:cubicBezTo>
                    <a:pt x="619" y="40"/>
                    <a:pt x="619" y="40"/>
                    <a:pt x="619" y="40"/>
                  </a:cubicBezTo>
                  <a:cubicBezTo>
                    <a:pt x="641" y="40"/>
                    <a:pt x="658" y="57"/>
                    <a:pt x="658" y="79"/>
                  </a:cubicBezTo>
                  <a:close/>
                  <a:moveTo>
                    <a:pt x="40" y="1056"/>
                  </a:moveTo>
                  <a:cubicBezTo>
                    <a:pt x="40" y="1078"/>
                    <a:pt x="57" y="1095"/>
                    <a:pt x="79" y="1095"/>
                  </a:cubicBezTo>
                  <a:cubicBezTo>
                    <a:pt x="619" y="1095"/>
                    <a:pt x="619" y="1095"/>
                    <a:pt x="619" y="1095"/>
                  </a:cubicBezTo>
                  <a:cubicBezTo>
                    <a:pt x="641" y="1095"/>
                    <a:pt x="658" y="1078"/>
                    <a:pt x="658" y="1056"/>
                  </a:cubicBezTo>
                  <a:cubicBezTo>
                    <a:pt x="658" y="935"/>
                    <a:pt x="658" y="935"/>
                    <a:pt x="658" y="935"/>
                  </a:cubicBezTo>
                  <a:cubicBezTo>
                    <a:pt x="40" y="935"/>
                    <a:pt x="40" y="935"/>
                    <a:pt x="40" y="935"/>
                  </a:cubicBezTo>
                  <a:lnTo>
                    <a:pt x="40" y="1056"/>
                  </a:lnTo>
                  <a:close/>
                  <a:moveTo>
                    <a:pt x="40" y="918"/>
                  </a:moveTo>
                  <a:cubicBezTo>
                    <a:pt x="658" y="918"/>
                    <a:pt x="658" y="918"/>
                    <a:pt x="658" y="918"/>
                  </a:cubicBezTo>
                  <a:cubicBezTo>
                    <a:pt x="658" y="217"/>
                    <a:pt x="658" y="217"/>
                    <a:pt x="658" y="217"/>
                  </a:cubicBezTo>
                  <a:cubicBezTo>
                    <a:pt x="40" y="217"/>
                    <a:pt x="40" y="217"/>
                    <a:pt x="40" y="217"/>
                  </a:cubicBezTo>
                  <a:lnTo>
                    <a:pt x="40" y="918"/>
                  </a:lnTo>
                  <a:close/>
                  <a:moveTo>
                    <a:pt x="697" y="79"/>
                  </a:moveTo>
                  <a:cubicBezTo>
                    <a:pt x="697" y="1056"/>
                    <a:pt x="697" y="1056"/>
                    <a:pt x="697" y="1056"/>
                  </a:cubicBezTo>
                  <a:cubicBezTo>
                    <a:pt x="697" y="1099"/>
                    <a:pt x="662" y="1134"/>
                    <a:pt x="619" y="1134"/>
                  </a:cubicBezTo>
                  <a:cubicBezTo>
                    <a:pt x="79" y="1134"/>
                    <a:pt x="79" y="1134"/>
                    <a:pt x="79" y="1134"/>
                  </a:cubicBezTo>
                  <a:cubicBezTo>
                    <a:pt x="36" y="1134"/>
                    <a:pt x="0" y="1099"/>
                    <a:pt x="0" y="1056"/>
                  </a:cubicBezTo>
                  <a:cubicBezTo>
                    <a:pt x="0" y="79"/>
                    <a:pt x="0" y="79"/>
                    <a:pt x="0" y="79"/>
                  </a:cubicBezTo>
                  <a:cubicBezTo>
                    <a:pt x="0" y="36"/>
                    <a:pt x="36" y="0"/>
                    <a:pt x="79" y="0"/>
                  </a:cubicBezTo>
                  <a:cubicBezTo>
                    <a:pt x="619" y="0"/>
                    <a:pt x="619" y="0"/>
                    <a:pt x="619" y="0"/>
                  </a:cubicBezTo>
                  <a:cubicBezTo>
                    <a:pt x="662" y="0"/>
                    <a:pt x="697" y="36"/>
                    <a:pt x="697" y="79"/>
                  </a:cubicBezTo>
                  <a:close/>
                  <a:moveTo>
                    <a:pt x="675" y="79"/>
                  </a:moveTo>
                  <a:cubicBezTo>
                    <a:pt x="675" y="48"/>
                    <a:pt x="650" y="23"/>
                    <a:pt x="619" y="23"/>
                  </a:cubicBezTo>
                  <a:cubicBezTo>
                    <a:pt x="79" y="23"/>
                    <a:pt x="79" y="23"/>
                    <a:pt x="79" y="23"/>
                  </a:cubicBezTo>
                  <a:cubicBezTo>
                    <a:pt x="48" y="23"/>
                    <a:pt x="23" y="48"/>
                    <a:pt x="23" y="79"/>
                  </a:cubicBezTo>
                  <a:cubicBezTo>
                    <a:pt x="23" y="1056"/>
                    <a:pt x="23" y="1056"/>
                    <a:pt x="23" y="1056"/>
                  </a:cubicBezTo>
                  <a:cubicBezTo>
                    <a:pt x="23" y="1087"/>
                    <a:pt x="48" y="1112"/>
                    <a:pt x="79" y="1112"/>
                  </a:cubicBezTo>
                  <a:cubicBezTo>
                    <a:pt x="619" y="1112"/>
                    <a:pt x="619" y="1112"/>
                    <a:pt x="619" y="1112"/>
                  </a:cubicBezTo>
                  <a:cubicBezTo>
                    <a:pt x="650" y="1112"/>
                    <a:pt x="675" y="1087"/>
                    <a:pt x="675" y="1056"/>
                  </a:cubicBezTo>
                  <a:lnTo>
                    <a:pt x="675" y="7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sp>
          <p:nvSpPr>
            <p:cNvPr id="17" name="Freeform 7">
              <a:extLst>
                <a:ext uri="{FF2B5EF4-FFF2-40B4-BE49-F238E27FC236}">
                  <a16:creationId xmlns:a16="http://schemas.microsoft.com/office/drawing/2014/main" id="{48FC11E4-7C34-4007-9A67-EA1DF8A60D63}"/>
                </a:ext>
              </a:extLst>
            </p:cNvPr>
            <p:cNvSpPr>
              <a:spLocks noEditPoints="1"/>
            </p:cNvSpPr>
            <p:nvPr/>
          </p:nvSpPr>
          <p:spPr bwMode="auto">
            <a:xfrm>
              <a:off x="-3289768" y="441979"/>
              <a:ext cx="1236663" cy="2378075"/>
            </a:xfrm>
            <a:custGeom>
              <a:avLst/>
              <a:gdLst>
                <a:gd name="T0" fmla="*/ 505 w 516"/>
                <a:gd name="T1" fmla="*/ 950 h 993"/>
                <a:gd name="T2" fmla="*/ 516 w 516"/>
                <a:gd name="T3" fmla="*/ 991 h 993"/>
                <a:gd name="T4" fmla="*/ 516 w 516"/>
                <a:gd name="T5" fmla="*/ 913 h 993"/>
                <a:gd name="T6" fmla="*/ 398 w 516"/>
                <a:gd name="T7" fmla="*/ 929 h 993"/>
                <a:gd name="T8" fmla="*/ 374 w 516"/>
                <a:gd name="T9" fmla="*/ 896 h 993"/>
                <a:gd name="T10" fmla="*/ 414 w 516"/>
                <a:gd name="T11" fmla="*/ 969 h 993"/>
                <a:gd name="T12" fmla="*/ 374 w 516"/>
                <a:gd name="T13" fmla="*/ 977 h 993"/>
                <a:gd name="T14" fmla="*/ 246 w 516"/>
                <a:gd name="T15" fmla="*/ 897 h 993"/>
                <a:gd name="T16" fmla="*/ 255 w 516"/>
                <a:gd name="T17" fmla="*/ 991 h 993"/>
                <a:gd name="T18" fmla="*/ 306 w 516"/>
                <a:gd name="T19" fmla="*/ 896 h 993"/>
                <a:gd name="T20" fmla="*/ 152 w 516"/>
                <a:gd name="T21" fmla="*/ 993 h 993"/>
                <a:gd name="T22" fmla="*/ 180 w 516"/>
                <a:gd name="T23" fmla="*/ 944 h 993"/>
                <a:gd name="T24" fmla="*/ 180 w 516"/>
                <a:gd name="T25" fmla="*/ 944 h 993"/>
                <a:gd name="T26" fmla="*/ 55 w 516"/>
                <a:gd name="T27" fmla="*/ 991 h 993"/>
                <a:gd name="T28" fmla="*/ 19 w 516"/>
                <a:gd name="T29" fmla="*/ 952 h 993"/>
                <a:gd name="T30" fmla="*/ 41 w 516"/>
                <a:gd name="T31" fmla="*/ 896 h 993"/>
                <a:gd name="T32" fmla="*/ 54 w 516"/>
                <a:gd name="T33" fmla="*/ 945 h 993"/>
                <a:gd name="T34" fmla="*/ 51 w 516"/>
                <a:gd name="T35" fmla="*/ 924 h 993"/>
                <a:gd name="T36" fmla="*/ 38 w 516"/>
                <a:gd name="T37" fmla="*/ 936 h 993"/>
                <a:gd name="T38" fmla="*/ 133 w 516"/>
                <a:gd name="T39" fmla="*/ 288 h 993"/>
                <a:gd name="T40" fmla="*/ 211 w 516"/>
                <a:gd name="T41" fmla="*/ 309 h 993"/>
                <a:gd name="T42" fmla="*/ 236 w 516"/>
                <a:gd name="T43" fmla="*/ 546 h 993"/>
                <a:gd name="T44" fmla="*/ 160 w 516"/>
                <a:gd name="T45" fmla="*/ 515 h 993"/>
                <a:gd name="T46" fmla="*/ 134 w 516"/>
                <a:gd name="T47" fmla="*/ 786 h 993"/>
                <a:gd name="T48" fmla="*/ 211 w 516"/>
                <a:gd name="T49" fmla="*/ 571 h 993"/>
                <a:gd name="T50" fmla="*/ 378 w 516"/>
                <a:gd name="T51" fmla="*/ 330 h 993"/>
                <a:gd name="T52" fmla="*/ 336 w 516"/>
                <a:gd name="T53" fmla="*/ 556 h 993"/>
                <a:gd name="T54" fmla="*/ 408 w 516"/>
                <a:gd name="T55" fmla="*/ 751 h 993"/>
                <a:gd name="T56" fmla="*/ 391 w 516"/>
                <a:gd name="T57" fmla="*/ 779 h 993"/>
                <a:gd name="T58" fmla="*/ 461 w 516"/>
                <a:gd name="T59" fmla="*/ 734 h 993"/>
                <a:gd name="T60" fmla="*/ 374 w 516"/>
                <a:gd name="T61" fmla="*/ 543 h 993"/>
                <a:gd name="T62" fmla="*/ 470 w 516"/>
                <a:gd name="T63" fmla="*/ 412 h 993"/>
                <a:gd name="T64" fmla="*/ 295 w 516"/>
                <a:gd name="T65" fmla="*/ 237 h 993"/>
                <a:gd name="T66" fmla="*/ 260 w 516"/>
                <a:gd name="T67" fmla="*/ 468 h 993"/>
                <a:gd name="T68" fmla="*/ 340 w 516"/>
                <a:gd name="T69" fmla="*/ 657 h 993"/>
                <a:gd name="T70" fmla="*/ 271 w 516"/>
                <a:gd name="T71" fmla="*/ 714 h 993"/>
                <a:gd name="T72" fmla="*/ 289 w 516"/>
                <a:gd name="T73" fmla="*/ 680 h 993"/>
                <a:gd name="T74" fmla="*/ 220 w 516"/>
                <a:gd name="T75" fmla="*/ 484 h 993"/>
                <a:gd name="T76" fmla="*/ 92 w 516"/>
                <a:gd name="T77" fmla="*/ 666 h 993"/>
                <a:gd name="T78" fmla="*/ 15 w 516"/>
                <a:gd name="T79" fmla="*/ 706 h 993"/>
                <a:gd name="T80" fmla="*/ 14 w 516"/>
                <a:gd name="T81" fmla="*/ 215 h 993"/>
                <a:gd name="T82" fmla="*/ 298 w 516"/>
                <a:gd name="T83" fmla="*/ 340 h 993"/>
                <a:gd name="T84" fmla="*/ 92 w 516"/>
                <a:gd name="T85" fmla="*/ 474 h 993"/>
                <a:gd name="T86" fmla="*/ 157 w 516"/>
                <a:gd name="T87" fmla="*/ 0 h 993"/>
                <a:gd name="T88" fmla="*/ 129 w 516"/>
                <a:gd name="T89" fmla="*/ 49 h 993"/>
                <a:gd name="T90" fmla="*/ 129 w 516"/>
                <a:gd name="T91" fmla="*/ 49 h 993"/>
                <a:gd name="T92" fmla="*/ 247 w 516"/>
                <a:gd name="T93" fmla="*/ 1 h 993"/>
                <a:gd name="T94" fmla="*/ 411 w 516"/>
                <a:gd name="T95" fmla="*/ 80 h 993"/>
                <a:gd name="T96" fmla="*/ 348 w 516"/>
                <a:gd name="T97" fmla="*/ 96 h 993"/>
                <a:gd name="T98" fmla="*/ 4 w 516"/>
                <a:gd name="T99" fmla="*/ 96 h 993"/>
                <a:gd name="T100" fmla="*/ 58 w 516"/>
                <a:gd name="T101" fmla="*/ 49 h 993"/>
                <a:gd name="T102" fmla="*/ 73 w 516"/>
                <a:gd name="T103" fmla="*/ 85 h 993"/>
                <a:gd name="T104" fmla="*/ 59 w 516"/>
                <a:gd name="T105" fmla="*/ 96 h 993"/>
                <a:gd name="T106" fmla="*/ 23 w 516"/>
                <a:gd name="T107" fmla="*/ 56 h 993"/>
                <a:gd name="T108" fmla="*/ 54 w 516"/>
                <a:gd name="T109" fmla="*/ 29 h 993"/>
                <a:gd name="T110" fmla="*/ 477 w 516"/>
                <a:gd name="T111" fmla="*/ 81 h 993"/>
                <a:gd name="T112" fmla="*/ 443 w 516"/>
                <a:gd name="T113" fmla="*/ 85 h 993"/>
                <a:gd name="T114" fmla="*/ 464 w 516"/>
                <a:gd name="T115" fmla="*/ 25 h 993"/>
                <a:gd name="T116" fmla="*/ 504 w 516"/>
                <a:gd name="T117" fmla="*/ 8 h 993"/>
                <a:gd name="T118" fmla="*/ 472 w 516"/>
                <a:gd name="T119" fmla="*/ 54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993">
                  <a:moveTo>
                    <a:pt x="473" y="913"/>
                  </a:moveTo>
                  <a:cubicBezTo>
                    <a:pt x="473" y="934"/>
                    <a:pt x="473" y="934"/>
                    <a:pt x="473" y="934"/>
                  </a:cubicBezTo>
                  <a:cubicBezTo>
                    <a:pt x="505" y="934"/>
                    <a:pt x="505" y="934"/>
                    <a:pt x="505" y="934"/>
                  </a:cubicBezTo>
                  <a:cubicBezTo>
                    <a:pt x="505" y="950"/>
                    <a:pt x="505" y="950"/>
                    <a:pt x="505" y="950"/>
                  </a:cubicBezTo>
                  <a:cubicBezTo>
                    <a:pt x="473" y="950"/>
                    <a:pt x="473" y="950"/>
                    <a:pt x="473" y="950"/>
                  </a:cubicBezTo>
                  <a:cubicBezTo>
                    <a:pt x="473" y="975"/>
                    <a:pt x="473" y="975"/>
                    <a:pt x="473" y="975"/>
                  </a:cubicBezTo>
                  <a:cubicBezTo>
                    <a:pt x="516" y="975"/>
                    <a:pt x="516" y="975"/>
                    <a:pt x="516" y="975"/>
                  </a:cubicBezTo>
                  <a:cubicBezTo>
                    <a:pt x="516" y="991"/>
                    <a:pt x="516" y="991"/>
                    <a:pt x="516" y="991"/>
                  </a:cubicBezTo>
                  <a:cubicBezTo>
                    <a:pt x="454" y="991"/>
                    <a:pt x="454" y="991"/>
                    <a:pt x="454" y="991"/>
                  </a:cubicBezTo>
                  <a:cubicBezTo>
                    <a:pt x="454" y="896"/>
                    <a:pt x="454" y="896"/>
                    <a:pt x="454" y="896"/>
                  </a:cubicBezTo>
                  <a:cubicBezTo>
                    <a:pt x="516" y="896"/>
                    <a:pt x="516" y="896"/>
                    <a:pt x="516" y="896"/>
                  </a:cubicBezTo>
                  <a:cubicBezTo>
                    <a:pt x="516" y="913"/>
                    <a:pt x="516" y="913"/>
                    <a:pt x="516" y="913"/>
                  </a:cubicBezTo>
                  <a:lnTo>
                    <a:pt x="473" y="913"/>
                  </a:lnTo>
                  <a:close/>
                  <a:moveTo>
                    <a:pt x="374" y="912"/>
                  </a:moveTo>
                  <a:cubicBezTo>
                    <a:pt x="386" y="912"/>
                    <a:pt x="394" y="917"/>
                    <a:pt x="398" y="928"/>
                  </a:cubicBezTo>
                  <a:cubicBezTo>
                    <a:pt x="398" y="929"/>
                    <a:pt x="398" y="929"/>
                    <a:pt x="398" y="929"/>
                  </a:cubicBezTo>
                  <a:cubicBezTo>
                    <a:pt x="414" y="922"/>
                    <a:pt x="414" y="922"/>
                    <a:pt x="414" y="922"/>
                  </a:cubicBezTo>
                  <a:cubicBezTo>
                    <a:pt x="414" y="922"/>
                    <a:pt x="414" y="922"/>
                    <a:pt x="414" y="922"/>
                  </a:cubicBezTo>
                  <a:cubicBezTo>
                    <a:pt x="414" y="922"/>
                    <a:pt x="414" y="922"/>
                    <a:pt x="414" y="922"/>
                  </a:cubicBezTo>
                  <a:cubicBezTo>
                    <a:pt x="408" y="905"/>
                    <a:pt x="394" y="896"/>
                    <a:pt x="374" y="896"/>
                  </a:cubicBezTo>
                  <a:cubicBezTo>
                    <a:pt x="346" y="896"/>
                    <a:pt x="327" y="916"/>
                    <a:pt x="327" y="944"/>
                  </a:cubicBezTo>
                  <a:cubicBezTo>
                    <a:pt x="327" y="973"/>
                    <a:pt x="346" y="993"/>
                    <a:pt x="374" y="993"/>
                  </a:cubicBezTo>
                  <a:cubicBezTo>
                    <a:pt x="392" y="993"/>
                    <a:pt x="406" y="984"/>
                    <a:pt x="414" y="969"/>
                  </a:cubicBezTo>
                  <a:cubicBezTo>
                    <a:pt x="414" y="969"/>
                    <a:pt x="414" y="969"/>
                    <a:pt x="414" y="969"/>
                  </a:cubicBezTo>
                  <a:cubicBezTo>
                    <a:pt x="398" y="962"/>
                    <a:pt x="398" y="962"/>
                    <a:pt x="398" y="962"/>
                  </a:cubicBezTo>
                  <a:cubicBezTo>
                    <a:pt x="398" y="962"/>
                    <a:pt x="398" y="962"/>
                    <a:pt x="398" y="962"/>
                  </a:cubicBezTo>
                  <a:cubicBezTo>
                    <a:pt x="398" y="962"/>
                    <a:pt x="398" y="962"/>
                    <a:pt x="398" y="962"/>
                  </a:cubicBezTo>
                  <a:cubicBezTo>
                    <a:pt x="393" y="972"/>
                    <a:pt x="385" y="977"/>
                    <a:pt x="374" y="977"/>
                  </a:cubicBezTo>
                  <a:cubicBezTo>
                    <a:pt x="357" y="977"/>
                    <a:pt x="347" y="965"/>
                    <a:pt x="347" y="944"/>
                  </a:cubicBezTo>
                  <a:cubicBezTo>
                    <a:pt x="347" y="924"/>
                    <a:pt x="357" y="912"/>
                    <a:pt x="374" y="912"/>
                  </a:cubicBezTo>
                  <a:close/>
                  <a:moveTo>
                    <a:pt x="265" y="935"/>
                  </a:moveTo>
                  <a:cubicBezTo>
                    <a:pt x="246" y="897"/>
                    <a:pt x="246" y="897"/>
                    <a:pt x="246" y="897"/>
                  </a:cubicBezTo>
                  <a:cubicBezTo>
                    <a:pt x="246" y="896"/>
                    <a:pt x="246" y="896"/>
                    <a:pt x="246" y="896"/>
                  </a:cubicBezTo>
                  <a:cubicBezTo>
                    <a:pt x="224" y="896"/>
                    <a:pt x="224" y="896"/>
                    <a:pt x="224" y="896"/>
                  </a:cubicBezTo>
                  <a:cubicBezTo>
                    <a:pt x="255" y="956"/>
                    <a:pt x="255" y="956"/>
                    <a:pt x="255" y="956"/>
                  </a:cubicBezTo>
                  <a:cubicBezTo>
                    <a:pt x="255" y="991"/>
                    <a:pt x="255" y="991"/>
                    <a:pt x="255" y="991"/>
                  </a:cubicBezTo>
                  <a:cubicBezTo>
                    <a:pt x="275" y="991"/>
                    <a:pt x="275" y="991"/>
                    <a:pt x="275" y="991"/>
                  </a:cubicBezTo>
                  <a:cubicBezTo>
                    <a:pt x="275" y="955"/>
                    <a:pt x="275" y="955"/>
                    <a:pt x="275" y="955"/>
                  </a:cubicBezTo>
                  <a:cubicBezTo>
                    <a:pt x="305" y="897"/>
                    <a:pt x="305" y="897"/>
                    <a:pt x="305" y="897"/>
                  </a:cubicBezTo>
                  <a:cubicBezTo>
                    <a:pt x="306" y="896"/>
                    <a:pt x="306" y="896"/>
                    <a:pt x="306" y="896"/>
                  </a:cubicBezTo>
                  <a:cubicBezTo>
                    <a:pt x="284" y="896"/>
                    <a:pt x="284" y="896"/>
                    <a:pt x="284" y="896"/>
                  </a:cubicBezTo>
                  <a:lnTo>
                    <a:pt x="265" y="935"/>
                  </a:lnTo>
                  <a:close/>
                  <a:moveTo>
                    <a:pt x="200" y="944"/>
                  </a:moveTo>
                  <a:cubicBezTo>
                    <a:pt x="200" y="973"/>
                    <a:pt x="180" y="993"/>
                    <a:pt x="152" y="993"/>
                  </a:cubicBezTo>
                  <a:cubicBezTo>
                    <a:pt x="124" y="993"/>
                    <a:pt x="104" y="973"/>
                    <a:pt x="104" y="944"/>
                  </a:cubicBezTo>
                  <a:cubicBezTo>
                    <a:pt x="104" y="916"/>
                    <a:pt x="124" y="896"/>
                    <a:pt x="152" y="896"/>
                  </a:cubicBezTo>
                  <a:cubicBezTo>
                    <a:pt x="180" y="896"/>
                    <a:pt x="200" y="916"/>
                    <a:pt x="200" y="944"/>
                  </a:cubicBezTo>
                  <a:close/>
                  <a:moveTo>
                    <a:pt x="180" y="944"/>
                  </a:moveTo>
                  <a:cubicBezTo>
                    <a:pt x="180" y="924"/>
                    <a:pt x="169" y="912"/>
                    <a:pt x="152" y="912"/>
                  </a:cubicBezTo>
                  <a:cubicBezTo>
                    <a:pt x="135" y="912"/>
                    <a:pt x="124" y="924"/>
                    <a:pt x="124" y="944"/>
                  </a:cubicBezTo>
                  <a:cubicBezTo>
                    <a:pt x="124" y="965"/>
                    <a:pt x="135" y="977"/>
                    <a:pt x="152" y="977"/>
                  </a:cubicBezTo>
                  <a:cubicBezTo>
                    <a:pt x="169" y="977"/>
                    <a:pt x="180" y="965"/>
                    <a:pt x="180" y="944"/>
                  </a:cubicBezTo>
                  <a:close/>
                  <a:moveTo>
                    <a:pt x="74" y="990"/>
                  </a:moveTo>
                  <a:cubicBezTo>
                    <a:pt x="75" y="991"/>
                    <a:pt x="75" y="991"/>
                    <a:pt x="75" y="991"/>
                  </a:cubicBezTo>
                  <a:cubicBezTo>
                    <a:pt x="55" y="991"/>
                    <a:pt x="55" y="991"/>
                    <a:pt x="55" y="991"/>
                  </a:cubicBezTo>
                  <a:cubicBezTo>
                    <a:pt x="55" y="991"/>
                    <a:pt x="55" y="991"/>
                    <a:pt x="55" y="991"/>
                  </a:cubicBezTo>
                  <a:cubicBezTo>
                    <a:pt x="53" y="989"/>
                    <a:pt x="51" y="986"/>
                    <a:pt x="50" y="982"/>
                  </a:cubicBezTo>
                  <a:cubicBezTo>
                    <a:pt x="44" y="961"/>
                    <a:pt x="44" y="961"/>
                    <a:pt x="44" y="961"/>
                  </a:cubicBezTo>
                  <a:cubicBezTo>
                    <a:pt x="42" y="954"/>
                    <a:pt x="40" y="952"/>
                    <a:pt x="33" y="952"/>
                  </a:cubicBezTo>
                  <a:cubicBezTo>
                    <a:pt x="19" y="952"/>
                    <a:pt x="19" y="952"/>
                    <a:pt x="19" y="952"/>
                  </a:cubicBezTo>
                  <a:cubicBezTo>
                    <a:pt x="19" y="991"/>
                    <a:pt x="19" y="991"/>
                    <a:pt x="19" y="991"/>
                  </a:cubicBezTo>
                  <a:cubicBezTo>
                    <a:pt x="0" y="991"/>
                    <a:pt x="0" y="991"/>
                    <a:pt x="0" y="991"/>
                  </a:cubicBezTo>
                  <a:cubicBezTo>
                    <a:pt x="0" y="896"/>
                    <a:pt x="0" y="896"/>
                    <a:pt x="0" y="896"/>
                  </a:cubicBezTo>
                  <a:cubicBezTo>
                    <a:pt x="41" y="896"/>
                    <a:pt x="41" y="896"/>
                    <a:pt x="41" y="896"/>
                  </a:cubicBezTo>
                  <a:cubicBezTo>
                    <a:pt x="58" y="896"/>
                    <a:pt x="70" y="907"/>
                    <a:pt x="70" y="922"/>
                  </a:cubicBezTo>
                  <a:cubicBezTo>
                    <a:pt x="70" y="935"/>
                    <a:pt x="62" y="941"/>
                    <a:pt x="54" y="944"/>
                  </a:cubicBezTo>
                  <a:cubicBezTo>
                    <a:pt x="53" y="944"/>
                    <a:pt x="53" y="944"/>
                    <a:pt x="53" y="944"/>
                  </a:cubicBezTo>
                  <a:cubicBezTo>
                    <a:pt x="54" y="945"/>
                    <a:pt x="54" y="945"/>
                    <a:pt x="54" y="945"/>
                  </a:cubicBezTo>
                  <a:cubicBezTo>
                    <a:pt x="58" y="947"/>
                    <a:pt x="61" y="951"/>
                    <a:pt x="63" y="957"/>
                  </a:cubicBezTo>
                  <a:cubicBezTo>
                    <a:pt x="70" y="981"/>
                    <a:pt x="70" y="981"/>
                    <a:pt x="70" y="981"/>
                  </a:cubicBezTo>
                  <a:cubicBezTo>
                    <a:pt x="71" y="984"/>
                    <a:pt x="72" y="987"/>
                    <a:pt x="74" y="990"/>
                  </a:cubicBezTo>
                  <a:close/>
                  <a:moveTo>
                    <a:pt x="51" y="924"/>
                  </a:moveTo>
                  <a:cubicBezTo>
                    <a:pt x="51" y="917"/>
                    <a:pt x="46" y="912"/>
                    <a:pt x="38" y="912"/>
                  </a:cubicBezTo>
                  <a:cubicBezTo>
                    <a:pt x="19" y="912"/>
                    <a:pt x="19" y="912"/>
                    <a:pt x="19" y="912"/>
                  </a:cubicBezTo>
                  <a:cubicBezTo>
                    <a:pt x="19" y="936"/>
                    <a:pt x="19" y="936"/>
                    <a:pt x="19" y="936"/>
                  </a:cubicBezTo>
                  <a:cubicBezTo>
                    <a:pt x="38" y="936"/>
                    <a:pt x="38" y="936"/>
                    <a:pt x="38" y="936"/>
                  </a:cubicBezTo>
                  <a:cubicBezTo>
                    <a:pt x="46" y="936"/>
                    <a:pt x="51" y="932"/>
                    <a:pt x="51" y="924"/>
                  </a:cubicBezTo>
                  <a:close/>
                  <a:moveTo>
                    <a:pt x="255" y="280"/>
                  </a:moveTo>
                  <a:cubicBezTo>
                    <a:pt x="133" y="280"/>
                    <a:pt x="133" y="280"/>
                    <a:pt x="133" y="280"/>
                  </a:cubicBezTo>
                  <a:cubicBezTo>
                    <a:pt x="133" y="288"/>
                    <a:pt x="133" y="288"/>
                    <a:pt x="133" y="288"/>
                  </a:cubicBezTo>
                  <a:cubicBezTo>
                    <a:pt x="151" y="293"/>
                    <a:pt x="159" y="306"/>
                    <a:pt x="160" y="329"/>
                  </a:cubicBezTo>
                  <a:cubicBezTo>
                    <a:pt x="160" y="331"/>
                    <a:pt x="160" y="385"/>
                    <a:pt x="160" y="449"/>
                  </a:cubicBezTo>
                  <a:cubicBezTo>
                    <a:pt x="185" y="445"/>
                    <a:pt x="203" y="437"/>
                    <a:pt x="211" y="433"/>
                  </a:cubicBezTo>
                  <a:cubicBezTo>
                    <a:pt x="211" y="309"/>
                    <a:pt x="211" y="309"/>
                    <a:pt x="211" y="309"/>
                  </a:cubicBezTo>
                  <a:cubicBezTo>
                    <a:pt x="273" y="309"/>
                    <a:pt x="273" y="309"/>
                    <a:pt x="273" y="309"/>
                  </a:cubicBezTo>
                  <a:cubicBezTo>
                    <a:pt x="269" y="296"/>
                    <a:pt x="259" y="284"/>
                    <a:pt x="255" y="280"/>
                  </a:cubicBezTo>
                  <a:close/>
                  <a:moveTo>
                    <a:pt x="247" y="570"/>
                  </a:moveTo>
                  <a:cubicBezTo>
                    <a:pt x="244" y="562"/>
                    <a:pt x="239" y="551"/>
                    <a:pt x="236" y="546"/>
                  </a:cubicBezTo>
                  <a:cubicBezTo>
                    <a:pt x="230" y="546"/>
                    <a:pt x="222" y="546"/>
                    <a:pt x="216" y="546"/>
                  </a:cubicBezTo>
                  <a:cubicBezTo>
                    <a:pt x="211" y="546"/>
                    <a:pt x="211" y="546"/>
                    <a:pt x="211" y="546"/>
                  </a:cubicBezTo>
                  <a:cubicBezTo>
                    <a:pt x="211" y="506"/>
                    <a:pt x="211" y="506"/>
                    <a:pt x="211" y="506"/>
                  </a:cubicBezTo>
                  <a:cubicBezTo>
                    <a:pt x="200" y="509"/>
                    <a:pt x="172" y="513"/>
                    <a:pt x="160" y="515"/>
                  </a:cubicBezTo>
                  <a:cubicBezTo>
                    <a:pt x="160" y="621"/>
                    <a:pt x="160" y="736"/>
                    <a:pt x="160" y="738"/>
                  </a:cubicBezTo>
                  <a:cubicBezTo>
                    <a:pt x="160" y="738"/>
                    <a:pt x="160" y="738"/>
                    <a:pt x="160" y="738"/>
                  </a:cubicBezTo>
                  <a:cubicBezTo>
                    <a:pt x="159" y="760"/>
                    <a:pt x="150" y="773"/>
                    <a:pt x="134" y="778"/>
                  </a:cubicBezTo>
                  <a:cubicBezTo>
                    <a:pt x="134" y="786"/>
                    <a:pt x="134" y="786"/>
                    <a:pt x="134" y="786"/>
                  </a:cubicBezTo>
                  <a:cubicBezTo>
                    <a:pt x="237" y="786"/>
                    <a:pt x="237" y="786"/>
                    <a:pt x="237" y="786"/>
                  </a:cubicBezTo>
                  <a:cubicBezTo>
                    <a:pt x="237" y="778"/>
                    <a:pt x="237" y="778"/>
                    <a:pt x="237" y="778"/>
                  </a:cubicBezTo>
                  <a:cubicBezTo>
                    <a:pt x="221" y="773"/>
                    <a:pt x="212" y="759"/>
                    <a:pt x="212" y="738"/>
                  </a:cubicBezTo>
                  <a:cubicBezTo>
                    <a:pt x="211" y="571"/>
                    <a:pt x="211" y="571"/>
                    <a:pt x="211" y="571"/>
                  </a:cubicBezTo>
                  <a:cubicBezTo>
                    <a:pt x="216" y="571"/>
                    <a:pt x="216" y="571"/>
                    <a:pt x="216" y="571"/>
                  </a:cubicBezTo>
                  <a:cubicBezTo>
                    <a:pt x="226" y="571"/>
                    <a:pt x="237" y="571"/>
                    <a:pt x="247" y="570"/>
                  </a:cubicBezTo>
                  <a:close/>
                  <a:moveTo>
                    <a:pt x="370" y="325"/>
                  </a:moveTo>
                  <a:cubicBezTo>
                    <a:pt x="372" y="327"/>
                    <a:pt x="376" y="329"/>
                    <a:pt x="378" y="330"/>
                  </a:cubicBezTo>
                  <a:cubicBezTo>
                    <a:pt x="403" y="348"/>
                    <a:pt x="417" y="377"/>
                    <a:pt x="417" y="412"/>
                  </a:cubicBezTo>
                  <a:cubicBezTo>
                    <a:pt x="417" y="442"/>
                    <a:pt x="406" y="502"/>
                    <a:pt x="318" y="532"/>
                  </a:cubicBezTo>
                  <a:cubicBezTo>
                    <a:pt x="323" y="542"/>
                    <a:pt x="327" y="552"/>
                    <a:pt x="330" y="558"/>
                  </a:cubicBezTo>
                  <a:cubicBezTo>
                    <a:pt x="332" y="557"/>
                    <a:pt x="335" y="557"/>
                    <a:pt x="336" y="556"/>
                  </a:cubicBezTo>
                  <a:cubicBezTo>
                    <a:pt x="339" y="556"/>
                    <a:pt x="339" y="556"/>
                    <a:pt x="339" y="556"/>
                  </a:cubicBezTo>
                  <a:cubicBezTo>
                    <a:pt x="341" y="558"/>
                    <a:pt x="341" y="558"/>
                    <a:pt x="341" y="558"/>
                  </a:cubicBezTo>
                  <a:cubicBezTo>
                    <a:pt x="373" y="596"/>
                    <a:pt x="397" y="656"/>
                    <a:pt x="405" y="713"/>
                  </a:cubicBezTo>
                  <a:cubicBezTo>
                    <a:pt x="405" y="713"/>
                    <a:pt x="408" y="741"/>
                    <a:pt x="408" y="751"/>
                  </a:cubicBezTo>
                  <a:cubicBezTo>
                    <a:pt x="408" y="752"/>
                    <a:pt x="408" y="752"/>
                    <a:pt x="408" y="752"/>
                  </a:cubicBezTo>
                  <a:cubicBezTo>
                    <a:pt x="408" y="753"/>
                    <a:pt x="408" y="753"/>
                    <a:pt x="408" y="754"/>
                  </a:cubicBezTo>
                  <a:cubicBezTo>
                    <a:pt x="408" y="755"/>
                    <a:pt x="408" y="755"/>
                    <a:pt x="408" y="755"/>
                  </a:cubicBezTo>
                  <a:cubicBezTo>
                    <a:pt x="408" y="763"/>
                    <a:pt x="405" y="774"/>
                    <a:pt x="391" y="779"/>
                  </a:cubicBezTo>
                  <a:cubicBezTo>
                    <a:pt x="391" y="786"/>
                    <a:pt x="391" y="786"/>
                    <a:pt x="391" y="786"/>
                  </a:cubicBezTo>
                  <a:cubicBezTo>
                    <a:pt x="497" y="786"/>
                    <a:pt x="497" y="786"/>
                    <a:pt x="497" y="786"/>
                  </a:cubicBezTo>
                  <a:cubicBezTo>
                    <a:pt x="497" y="779"/>
                    <a:pt x="497" y="779"/>
                    <a:pt x="497" y="779"/>
                  </a:cubicBezTo>
                  <a:cubicBezTo>
                    <a:pt x="488" y="776"/>
                    <a:pt x="469" y="766"/>
                    <a:pt x="461" y="734"/>
                  </a:cubicBezTo>
                  <a:cubicBezTo>
                    <a:pt x="460" y="729"/>
                    <a:pt x="460" y="729"/>
                    <a:pt x="460" y="729"/>
                  </a:cubicBezTo>
                  <a:cubicBezTo>
                    <a:pt x="454" y="704"/>
                    <a:pt x="450" y="691"/>
                    <a:pt x="446" y="678"/>
                  </a:cubicBezTo>
                  <a:cubicBezTo>
                    <a:pt x="436" y="646"/>
                    <a:pt x="414" y="588"/>
                    <a:pt x="378" y="547"/>
                  </a:cubicBezTo>
                  <a:cubicBezTo>
                    <a:pt x="374" y="543"/>
                    <a:pt x="374" y="543"/>
                    <a:pt x="374" y="543"/>
                  </a:cubicBezTo>
                  <a:cubicBezTo>
                    <a:pt x="379" y="540"/>
                    <a:pt x="379" y="540"/>
                    <a:pt x="379" y="540"/>
                  </a:cubicBezTo>
                  <a:cubicBezTo>
                    <a:pt x="381" y="540"/>
                    <a:pt x="382" y="539"/>
                    <a:pt x="383" y="539"/>
                  </a:cubicBezTo>
                  <a:cubicBezTo>
                    <a:pt x="383" y="539"/>
                    <a:pt x="384" y="538"/>
                    <a:pt x="385" y="538"/>
                  </a:cubicBezTo>
                  <a:cubicBezTo>
                    <a:pt x="440" y="510"/>
                    <a:pt x="470" y="465"/>
                    <a:pt x="470" y="412"/>
                  </a:cubicBezTo>
                  <a:cubicBezTo>
                    <a:pt x="471" y="372"/>
                    <a:pt x="448" y="332"/>
                    <a:pt x="414" y="309"/>
                  </a:cubicBezTo>
                  <a:cubicBezTo>
                    <a:pt x="400" y="299"/>
                    <a:pt x="380" y="289"/>
                    <a:pt x="359" y="285"/>
                  </a:cubicBezTo>
                  <a:cubicBezTo>
                    <a:pt x="366" y="300"/>
                    <a:pt x="369" y="316"/>
                    <a:pt x="370" y="325"/>
                  </a:cubicBezTo>
                  <a:close/>
                  <a:moveTo>
                    <a:pt x="295" y="237"/>
                  </a:moveTo>
                  <a:cubicBezTo>
                    <a:pt x="328" y="259"/>
                    <a:pt x="351" y="300"/>
                    <a:pt x="351" y="339"/>
                  </a:cubicBezTo>
                  <a:cubicBezTo>
                    <a:pt x="351" y="393"/>
                    <a:pt x="321" y="438"/>
                    <a:pt x="266" y="466"/>
                  </a:cubicBezTo>
                  <a:cubicBezTo>
                    <a:pt x="265" y="466"/>
                    <a:pt x="264" y="467"/>
                    <a:pt x="263" y="467"/>
                  </a:cubicBezTo>
                  <a:cubicBezTo>
                    <a:pt x="262" y="467"/>
                    <a:pt x="261" y="468"/>
                    <a:pt x="260" y="468"/>
                  </a:cubicBezTo>
                  <a:cubicBezTo>
                    <a:pt x="255" y="471"/>
                    <a:pt x="255" y="471"/>
                    <a:pt x="255" y="471"/>
                  </a:cubicBezTo>
                  <a:cubicBezTo>
                    <a:pt x="259" y="475"/>
                    <a:pt x="259" y="475"/>
                    <a:pt x="259" y="475"/>
                  </a:cubicBezTo>
                  <a:cubicBezTo>
                    <a:pt x="294" y="516"/>
                    <a:pt x="317" y="574"/>
                    <a:pt x="327" y="605"/>
                  </a:cubicBezTo>
                  <a:cubicBezTo>
                    <a:pt x="331" y="619"/>
                    <a:pt x="334" y="632"/>
                    <a:pt x="340" y="657"/>
                  </a:cubicBezTo>
                  <a:cubicBezTo>
                    <a:pt x="341" y="661"/>
                    <a:pt x="341" y="661"/>
                    <a:pt x="341" y="661"/>
                  </a:cubicBezTo>
                  <a:cubicBezTo>
                    <a:pt x="349" y="694"/>
                    <a:pt x="368" y="704"/>
                    <a:pt x="378" y="707"/>
                  </a:cubicBezTo>
                  <a:cubicBezTo>
                    <a:pt x="378" y="714"/>
                    <a:pt x="378" y="714"/>
                    <a:pt x="378" y="714"/>
                  </a:cubicBezTo>
                  <a:cubicBezTo>
                    <a:pt x="271" y="714"/>
                    <a:pt x="271" y="714"/>
                    <a:pt x="271" y="714"/>
                  </a:cubicBezTo>
                  <a:cubicBezTo>
                    <a:pt x="271" y="706"/>
                    <a:pt x="271" y="706"/>
                    <a:pt x="271" y="706"/>
                  </a:cubicBezTo>
                  <a:cubicBezTo>
                    <a:pt x="286" y="702"/>
                    <a:pt x="288" y="691"/>
                    <a:pt x="289" y="683"/>
                  </a:cubicBezTo>
                  <a:cubicBezTo>
                    <a:pt x="289" y="682"/>
                    <a:pt x="289" y="682"/>
                    <a:pt x="289" y="682"/>
                  </a:cubicBezTo>
                  <a:cubicBezTo>
                    <a:pt x="289" y="681"/>
                    <a:pt x="289" y="681"/>
                    <a:pt x="289" y="680"/>
                  </a:cubicBezTo>
                  <a:cubicBezTo>
                    <a:pt x="289" y="678"/>
                    <a:pt x="289" y="678"/>
                    <a:pt x="289" y="678"/>
                  </a:cubicBezTo>
                  <a:cubicBezTo>
                    <a:pt x="289" y="669"/>
                    <a:pt x="286" y="641"/>
                    <a:pt x="286" y="641"/>
                  </a:cubicBezTo>
                  <a:cubicBezTo>
                    <a:pt x="278" y="583"/>
                    <a:pt x="253" y="524"/>
                    <a:pt x="221" y="486"/>
                  </a:cubicBezTo>
                  <a:cubicBezTo>
                    <a:pt x="220" y="484"/>
                    <a:pt x="220" y="484"/>
                    <a:pt x="220" y="484"/>
                  </a:cubicBezTo>
                  <a:cubicBezTo>
                    <a:pt x="217" y="484"/>
                    <a:pt x="217" y="484"/>
                    <a:pt x="217" y="484"/>
                  </a:cubicBezTo>
                  <a:cubicBezTo>
                    <a:pt x="181" y="494"/>
                    <a:pt x="139" y="499"/>
                    <a:pt x="96" y="499"/>
                  </a:cubicBezTo>
                  <a:cubicBezTo>
                    <a:pt x="92" y="499"/>
                    <a:pt x="92" y="499"/>
                    <a:pt x="92" y="499"/>
                  </a:cubicBezTo>
                  <a:cubicBezTo>
                    <a:pt x="92" y="666"/>
                    <a:pt x="92" y="666"/>
                    <a:pt x="92" y="666"/>
                  </a:cubicBezTo>
                  <a:cubicBezTo>
                    <a:pt x="92" y="687"/>
                    <a:pt x="101" y="701"/>
                    <a:pt x="118" y="706"/>
                  </a:cubicBezTo>
                  <a:cubicBezTo>
                    <a:pt x="118" y="714"/>
                    <a:pt x="118" y="714"/>
                    <a:pt x="118" y="714"/>
                  </a:cubicBezTo>
                  <a:cubicBezTo>
                    <a:pt x="15" y="714"/>
                    <a:pt x="15" y="714"/>
                    <a:pt x="15" y="714"/>
                  </a:cubicBezTo>
                  <a:cubicBezTo>
                    <a:pt x="15" y="706"/>
                    <a:pt x="15" y="706"/>
                    <a:pt x="15" y="706"/>
                  </a:cubicBezTo>
                  <a:cubicBezTo>
                    <a:pt x="31" y="701"/>
                    <a:pt x="39" y="688"/>
                    <a:pt x="40" y="666"/>
                  </a:cubicBezTo>
                  <a:cubicBezTo>
                    <a:pt x="40" y="666"/>
                    <a:pt x="40" y="666"/>
                    <a:pt x="40" y="666"/>
                  </a:cubicBezTo>
                  <a:cubicBezTo>
                    <a:pt x="40" y="662"/>
                    <a:pt x="40" y="262"/>
                    <a:pt x="40" y="257"/>
                  </a:cubicBezTo>
                  <a:cubicBezTo>
                    <a:pt x="40" y="234"/>
                    <a:pt x="32" y="221"/>
                    <a:pt x="14" y="215"/>
                  </a:cubicBezTo>
                  <a:cubicBezTo>
                    <a:pt x="14" y="208"/>
                    <a:pt x="14" y="208"/>
                    <a:pt x="14" y="208"/>
                  </a:cubicBezTo>
                  <a:cubicBezTo>
                    <a:pt x="185" y="208"/>
                    <a:pt x="185" y="208"/>
                    <a:pt x="185" y="208"/>
                  </a:cubicBezTo>
                  <a:cubicBezTo>
                    <a:pt x="236" y="208"/>
                    <a:pt x="268" y="219"/>
                    <a:pt x="295" y="237"/>
                  </a:cubicBezTo>
                  <a:close/>
                  <a:moveTo>
                    <a:pt x="298" y="340"/>
                  </a:moveTo>
                  <a:cubicBezTo>
                    <a:pt x="298" y="305"/>
                    <a:pt x="284" y="276"/>
                    <a:pt x="259" y="258"/>
                  </a:cubicBezTo>
                  <a:cubicBezTo>
                    <a:pt x="239" y="245"/>
                    <a:pt x="215" y="238"/>
                    <a:pt x="183" y="237"/>
                  </a:cubicBezTo>
                  <a:cubicBezTo>
                    <a:pt x="92" y="237"/>
                    <a:pt x="92" y="237"/>
                    <a:pt x="92" y="237"/>
                  </a:cubicBezTo>
                  <a:cubicBezTo>
                    <a:pt x="92" y="474"/>
                    <a:pt x="92" y="474"/>
                    <a:pt x="92" y="474"/>
                  </a:cubicBezTo>
                  <a:cubicBezTo>
                    <a:pt x="97" y="474"/>
                    <a:pt x="97" y="474"/>
                    <a:pt x="97" y="474"/>
                  </a:cubicBezTo>
                  <a:cubicBezTo>
                    <a:pt x="278" y="471"/>
                    <a:pt x="298" y="379"/>
                    <a:pt x="298" y="340"/>
                  </a:cubicBezTo>
                  <a:close/>
                  <a:moveTo>
                    <a:pt x="109" y="49"/>
                  </a:moveTo>
                  <a:cubicBezTo>
                    <a:pt x="109" y="20"/>
                    <a:pt x="129" y="0"/>
                    <a:pt x="157" y="0"/>
                  </a:cubicBezTo>
                  <a:cubicBezTo>
                    <a:pt x="185" y="0"/>
                    <a:pt x="205" y="20"/>
                    <a:pt x="205" y="49"/>
                  </a:cubicBezTo>
                  <a:cubicBezTo>
                    <a:pt x="205" y="77"/>
                    <a:pt x="185" y="97"/>
                    <a:pt x="157" y="97"/>
                  </a:cubicBezTo>
                  <a:cubicBezTo>
                    <a:pt x="129" y="97"/>
                    <a:pt x="109" y="77"/>
                    <a:pt x="109" y="49"/>
                  </a:cubicBezTo>
                  <a:close/>
                  <a:moveTo>
                    <a:pt x="129" y="49"/>
                  </a:moveTo>
                  <a:cubicBezTo>
                    <a:pt x="129" y="69"/>
                    <a:pt x="140" y="81"/>
                    <a:pt x="157" y="81"/>
                  </a:cubicBezTo>
                  <a:cubicBezTo>
                    <a:pt x="175" y="81"/>
                    <a:pt x="185" y="69"/>
                    <a:pt x="185" y="49"/>
                  </a:cubicBezTo>
                  <a:cubicBezTo>
                    <a:pt x="185" y="28"/>
                    <a:pt x="175" y="16"/>
                    <a:pt x="157" y="16"/>
                  </a:cubicBezTo>
                  <a:cubicBezTo>
                    <a:pt x="140" y="16"/>
                    <a:pt x="129" y="28"/>
                    <a:pt x="129" y="49"/>
                  </a:cubicBezTo>
                  <a:close/>
                  <a:moveTo>
                    <a:pt x="310" y="80"/>
                  </a:moveTo>
                  <a:cubicBezTo>
                    <a:pt x="267" y="80"/>
                    <a:pt x="267" y="80"/>
                    <a:pt x="267" y="80"/>
                  </a:cubicBezTo>
                  <a:cubicBezTo>
                    <a:pt x="267" y="1"/>
                    <a:pt x="267" y="1"/>
                    <a:pt x="267" y="1"/>
                  </a:cubicBezTo>
                  <a:cubicBezTo>
                    <a:pt x="247" y="1"/>
                    <a:pt x="247" y="1"/>
                    <a:pt x="247" y="1"/>
                  </a:cubicBezTo>
                  <a:cubicBezTo>
                    <a:pt x="247" y="96"/>
                    <a:pt x="247" y="96"/>
                    <a:pt x="247" y="96"/>
                  </a:cubicBezTo>
                  <a:cubicBezTo>
                    <a:pt x="310" y="96"/>
                    <a:pt x="310" y="96"/>
                    <a:pt x="310" y="96"/>
                  </a:cubicBezTo>
                  <a:lnTo>
                    <a:pt x="310" y="80"/>
                  </a:lnTo>
                  <a:close/>
                  <a:moveTo>
                    <a:pt x="411" y="80"/>
                  </a:moveTo>
                  <a:cubicBezTo>
                    <a:pt x="367" y="80"/>
                    <a:pt x="367" y="80"/>
                    <a:pt x="367" y="80"/>
                  </a:cubicBezTo>
                  <a:cubicBezTo>
                    <a:pt x="367" y="1"/>
                    <a:pt x="367" y="1"/>
                    <a:pt x="367" y="1"/>
                  </a:cubicBezTo>
                  <a:cubicBezTo>
                    <a:pt x="348" y="1"/>
                    <a:pt x="348" y="1"/>
                    <a:pt x="348" y="1"/>
                  </a:cubicBezTo>
                  <a:cubicBezTo>
                    <a:pt x="348" y="96"/>
                    <a:pt x="348" y="96"/>
                    <a:pt x="348" y="96"/>
                  </a:cubicBezTo>
                  <a:cubicBezTo>
                    <a:pt x="411" y="96"/>
                    <a:pt x="411" y="96"/>
                    <a:pt x="411" y="96"/>
                  </a:cubicBezTo>
                  <a:lnTo>
                    <a:pt x="411" y="80"/>
                  </a:lnTo>
                  <a:close/>
                  <a:moveTo>
                    <a:pt x="23" y="96"/>
                  </a:moveTo>
                  <a:cubicBezTo>
                    <a:pt x="4" y="96"/>
                    <a:pt x="4" y="96"/>
                    <a:pt x="4" y="96"/>
                  </a:cubicBezTo>
                  <a:cubicBezTo>
                    <a:pt x="4" y="1"/>
                    <a:pt x="4" y="1"/>
                    <a:pt x="4" y="1"/>
                  </a:cubicBezTo>
                  <a:cubicBezTo>
                    <a:pt x="44" y="1"/>
                    <a:pt x="44" y="1"/>
                    <a:pt x="44" y="1"/>
                  </a:cubicBezTo>
                  <a:cubicBezTo>
                    <a:pt x="62" y="1"/>
                    <a:pt x="74" y="12"/>
                    <a:pt x="74" y="27"/>
                  </a:cubicBezTo>
                  <a:cubicBezTo>
                    <a:pt x="74" y="39"/>
                    <a:pt x="65" y="46"/>
                    <a:pt x="58" y="49"/>
                  </a:cubicBezTo>
                  <a:cubicBezTo>
                    <a:pt x="57" y="49"/>
                    <a:pt x="57" y="49"/>
                    <a:pt x="57" y="49"/>
                  </a:cubicBezTo>
                  <a:cubicBezTo>
                    <a:pt x="58" y="50"/>
                    <a:pt x="58" y="50"/>
                    <a:pt x="58" y="50"/>
                  </a:cubicBezTo>
                  <a:cubicBezTo>
                    <a:pt x="62" y="51"/>
                    <a:pt x="65" y="55"/>
                    <a:pt x="67" y="62"/>
                  </a:cubicBezTo>
                  <a:cubicBezTo>
                    <a:pt x="73" y="85"/>
                    <a:pt x="73" y="85"/>
                    <a:pt x="73" y="85"/>
                  </a:cubicBezTo>
                  <a:cubicBezTo>
                    <a:pt x="74" y="89"/>
                    <a:pt x="76" y="92"/>
                    <a:pt x="77" y="94"/>
                  </a:cubicBezTo>
                  <a:cubicBezTo>
                    <a:pt x="78" y="96"/>
                    <a:pt x="78" y="96"/>
                    <a:pt x="78" y="96"/>
                  </a:cubicBezTo>
                  <a:cubicBezTo>
                    <a:pt x="59" y="96"/>
                    <a:pt x="59" y="96"/>
                    <a:pt x="59" y="96"/>
                  </a:cubicBezTo>
                  <a:cubicBezTo>
                    <a:pt x="59" y="96"/>
                    <a:pt x="59" y="96"/>
                    <a:pt x="59" y="96"/>
                  </a:cubicBezTo>
                  <a:cubicBezTo>
                    <a:pt x="57" y="94"/>
                    <a:pt x="55" y="90"/>
                    <a:pt x="54" y="87"/>
                  </a:cubicBezTo>
                  <a:cubicBezTo>
                    <a:pt x="48" y="65"/>
                    <a:pt x="48" y="65"/>
                    <a:pt x="48" y="65"/>
                  </a:cubicBezTo>
                  <a:cubicBezTo>
                    <a:pt x="46" y="59"/>
                    <a:pt x="44" y="56"/>
                    <a:pt x="36" y="56"/>
                  </a:cubicBezTo>
                  <a:cubicBezTo>
                    <a:pt x="23" y="56"/>
                    <a:pt x="23" y="56"/>
                    <a:pt x="23" y="56"/>
                  </a:cubicBezTo>
                  <a:lnTo>
                    <a:pt x="23" y="96"/>
                  </a:lnTo>
                  <a:close/>
                  <a:moveTo>
                    <a:pt x="23" y="40"/>
                  </a:moveTo>
                  <a:cubicBezTo>
                    <a:pt x="41" y="40"/>
                    <a:pt x="41" y="40"/>
                    <a:pt x="41" y="40"/>
                  </a:cubicBezTo>
                  <a:cubicBezTo>
                    <a:pt x="50" y="40"/>
                    <a:pt x="54" y="36"/>
                    <a:pt x="54" y="29"/>
                  </a:cubicBezTo>
                  <a:cubicBezTo>
                    <a:pt x="54" y="21"/>
                    <a:pt x="50" y="17"/>
                    <a:pt x="41" y="17"/>
                  </a:cubicBezTo>
                  <a:cubicBezTo>
                    <a:pt x="23" y="17"/>
                    <a:pt x="23" y="17"/>
                    <a:pt x="23" y="17"/>
                  </a:cubicBezTo>
                  <a:lnTo>
                    <a:pt x="23" y="40"/>
                  </a:lnTo>
                  <a:close/>
                  <a:moveTo>
                    <a:pt x="477" y="81"/>
                  </a:moveTo>
                  <a:cubicBezTo>
                    <a:pt x="467" y="82"/>
                    <a:pt x="457" y="77"/>
                    <a:pt x="449" y="66"/>
                  </a:cubicBezTo>
                  <a:cubicBezTo>
                    <a:pt x="448" y="66"/>
                    <a:pt x="448" y="66"/>
                    <a:pt x="448" y="66"/>
                  </a:cubicBezTo>
                  <a:cubicBezTo>
                    <a:pt x="443" y="85"/>
                    <a:pt x="443" y="85"/>
                    <a:pt x="443" y="85"/>
                  </a:cubicBezTo>
                  <a:cubicBezTo>
                    <a:pt x="443" y="85"/>
                    <a:pt x="443" y="85"/>
                    <a:pt x="443" y="85"/>
                  </a:cubicBezTo>
                  <a:cubicBezTo>
                    <a:pt x="449" y="93"/>
                    <a:pt x="462" y="97"/>
                    <a:pt x="475" y="97"/>
                  </a:cubicBezTo>
                  <a:cubicBezTo>
                    <a:pt x="495" y="97"/>
                    <a:pt x="509" y="85"/>
                    <a:pt x="509" y="68"/>
                  </a:cubicBezTo>
                  <a:cubicBezTo>
                    <a:pt x="509" y="58"/>
                    <a:pt x="506" y="47"/>
                    <a:pt x="484" y="40"/>
                  </a:cubicBezTo>
                  <a:cubicBezTo>
                    <a:pt x="467" y="35"/>
                    <a:pt x="464" y="31"/>
                    <a:pt x="464" y="25"/>
                  </a:cubicBezTo>
                  <a:cubicBezTo>
                    <a:pt x="464" y="18"/>
                    <a:pt x="470" y="15"/>
                    <a:pt x="477" y="15"/>
                  </a:cubicBezTo>
                  <a:cubicBezTo>
                    <a:pt x="484" y="15"/>
                    <a:pt x="491" y="18"/>
                    <a:pt x="498" y="24"/>
                  </a:cubicBezTo>
                  <a:cubicBezTo>
                    <a:pt x="499" y="24"/>
                    <a:pt x="499" y="24"/>
                    <a:pt x="499" y="24"/>
                  </a:cubicBezTo>
                  <a:cubicBezTo>
                    <a:pt x="504" y="8"/>
                    <a:pt x="504" y="8"/>
                    <a:pt x="504" y="8"/>
                  </a:cubicBezTo>
                  <a:cubicBezTo>
                    <a:pt x="504" y="7"/>
                    <a:pt x="504" y="7"/>
                    <a:pt x="504" y="7"/>
                  </a:cubicBezTo>
                  <a:cubicBezTo>
                    <a:pt x="496" y="2"/>
                    <a:pt x="487" y="0"/>
                    <a:pt x="477" y="0"/>
                  </a:cubicBezTo>
                  <a:cubicBezTo>
                    <a:pt x="457" y="0"/>
                    <a:pt x="445" y="10"/>
                    <a:pt x="445" y="26"/>
                  </a:cubicBezTo>
                  <a:cubicBezTo>
                    <a:pt x="445" y="39"/>
                    <a:pt x="454" y="48"/>
                    <a:pt x="472" y="54"/>
                  </a:cubicBezTo>
                  <a:cubicBezTo>
                    <a:pt x="477" y="55"/>
                    <a:pt x="481" y="57"/>
                    <a:pt x="484" y="59"/>
                  </a:cubicBezTo>
                  <a:cubicBezTo>
                    <a:pt x="487" y="61"/>
                    <a:pt x="489" y="65"/>
                    <a:pt x="489" y="69"/>
                  </a:cubicBezTo>
                  <a:cubicBezTo>
                    <a:pt x="489" y="76"/>
                    <a:pt x="484" y="81"/>
                    <a:pt x="477"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grpSp>
      <p:sp>
        <p:nvSpPr>
          <p:cNvPr id="22" name="TextBox 21">
            <a:extLst>
              <a:ext uri="{FF2B5EF4-FFF2-40B4-BE49-F238E27FC236}">
                <a16:creationId xmlns:a16="http://schemas.microsoft.com/office/drawing/2014/main" id="{CCDEA733-5468-44E2-8B84-E9AD7727BC17}"/>
              </a:ext>
            </a:extLst>
          </p:cNvPr>
          <p:cNvSpPr txBox="1"/>
          <p:nvPr userDrawn="1"/>
        </p:nvSpPr>
        <p:spPr>
          <a:xfrm>
            <a:off x="172291" y="4787051"/>
            <a:ext cx="133050" cy="115416"/>
          </a:xfrm>
          <a:prstGeom prst="rect">
            <a:avLst/>
          </a:prstGeom>
          <a:noFill/>
        </p:spPr>
        <p:txBody>
          <a:bodyPr wrap="none" lIns="0" tIns="0" rIns="0" bIns="0" rtlCol="0" anchor="ctr">
            <a:spAutoFit/>
          </a:bodyPr>
          <a:lstStyle/>
          <a:p>
            <a:pPr algn="r"/>
            <a:fld id="{938EE30A-55E7-4C21-9C34-9D7D1CFB8C0F}" type="slidenum">
              <a:rPr lang="en-GB" sz="750" b="1" smtClean="0">
                <a:solidFill>
                  <a:schemeClr val="tx1"/>
                </a:solidFill>
              </a:rPr>
              <a:t>‹#›</a:t>
            </a:fld>
            <a:endParaRPr lang="en-GB" sz="750" b="1">
              <a:solidFill>
                <a:schemeClr val="tx1"/>
              </a:solidFill>
            </a:endParaRPr>
          </a:p>
        </p:txBody>
      </p:sp>
      <p:sp>
        <p:nvSpPr>
          <p:cNvPr id="3" name="hcSlideMaster22.RR Divider 01Header" descr=" ">
            <a:extLst>
              <a:ext uri="{FF2B5EF4-FFF2-40B4-BE49-F238E27FC236}">
                <a16:creationId xmlns:a16="http://schemas.microsoft.com/office/drawing/2014/main" id="{C803C6A7-78F2-7C81-49B5-A325262AAFB8}"/>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RR Divider 01Footer" descr=" ">
            <a:extLst>
              <a:ext uri="{FF2B5EF4-FFF2-40B4-BE49-F238E27FC236}">
                <a16:creationId xmlns:a16="http://schemas.microsoft.com/office/drawing/2014/main" id="{61F1155D-C0A7-28FA-6B57-2C6637390CE5}"/>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200360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81">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RR Divider 02">
    <p:bg>
      <p:bgPr>
        <a:solidFill>
          <a:schemeClr val="tx2"/>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8B579A3E-EB3A-48F1-867A-AB41394BDB33}"/>
              </a:ext>
            </a:extLst>
          </p:cNvPr>
          <p:cNvSpPr/>
          <p:nvPr userDrawn="1"/>
        </p:nvSpPr>
        <p:spPr>
          <a:xfrm>
            <a:off x="323850" y="916500"/>
            <a:ext cx="2079370" cy="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8" name="Freeform: Shape 7">
            <a:extLst>
              <a:ext uri="{FF2B5EF4-FFF2-40B4-BE49-F238E27FC236}">
                <a16:creationId xmlns:a16="http://schemas.microsoft.com/office/drawing/2014/main" id="{8CCBCEEC-3AA0-4D2D-8948-D188D4BEA34D}"/>
              </a:ext>
            </a:extLst>
          </p:cNvPr>
          <p:cNvSpPr/>
          <p:nvPr userDrawn="1"/>
        </p:nvSpPr>
        <p:spPr>
          <a:xfrm>
            <a:off x="3059112" y="916500"/>
            <a:ext cx="5761038" cy="7620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13" name="Text Placeholder 18">
            <a:extLst>
              <a:ext uri="{FF2B5EF4-FFF2-40B4-BE49-F238E27FC236}">
                <a16:creationId xmlns:a16="http://schemas.microsoft.com/office/drawing/2014/main" id="{DC95A8F9-5159-4870-A871-714C9661C9EA}"/>
              </a:ext>
            </a:extLst>
          </p:cNvPr>
          <p:cNvSpPr>
            <a:spLocks noGrp="1"/>
          </p:cNvSpPr>
          <p:nvPr>
            <p:ph type="body" sz="quarter" idx="12" hasCustomPrompt="1"/>
          </p:nvPr>
        </p:nvSpPr>
        <p:spPr>
          <a:xfrm>
            <a:off x="3059114" y="1030371"/>
            <a:ext cx="5761037" cy="457019"/>
          </a:xfrm>
          <a:prstGeom prst="rect">
            <a:avLst/>
          </a:prstGeom>
        </p:spPr>
        <p:txBody>
          <a:bodyPr/>
          <a:lstStyle>
            <a:lvl1pPr marL="0" indent="0">
              <a:buNone/>
              <a:defRPr sz="3200">
                <a:solidFill>
                  <a:schemeClr val="tx1"/>
                </a:solidFill>
                <a:latin typeface="RR Pioneer Bold" panose="020B0803050201040103" pitchFamily="34" charset="0"/>
              </a:defRPr>
            </a:lvl1pPr>
          </a:lstStyle>
          <a:p>
            <a:pPr lvl="0"/>
            <a:r>
              <a:rPr lang="en-US"/>
              <a:t>Text</a:t>
            </a:r>
            <a:endParaRPr lang="en-GB"/>
          </a:p>
        </p:txBody>
      </p:sp>
      <p:sp>
        <p:nvSpPr>
          <p:cNvPr id="14" name="Text Placeholder 18">
            <a:extLst>
              <a:ext uri="{FF2B5EF4-FFF2-40B4-BE49-F238E27FC236}">
                <a16:creationId xmlns:a16="http://schemas.microsoft.com/office/drawing/2014/main" id="{F28FDF4B-BE71-440A-B1E3-0DAC797AE8CB}"/>
              </a:ext>
            </a:extLst>
          </p:cNvPr>
          <p:cNvSpPr>
            <a:spLocks noGrp="1"/>
          </p:cNvSpPr>
          <p:nvPr>
            <p:ph type="body" sz="quarter" idx="13" hasCustomPrompt="1"/>
          </p:nvPr>
        </p:nvSpPr>
        <p:spPr>
          <a:xfrm>
            <a:off x="3059114" y="1512575"/>
            <a:ext cx="5761037" cy="1252410"/>
          </a:xfrm>
          <a:prstGeom prst="rect">
            <a:avLst/>
          </a:prstGeom>
        </p:spPr>
        <p:txBody>
          <a:bodyPr/>
          <a:lstStyle>
            <a:lvl1pPr marL="0" indent="0">
              <a:buNone/>
              <a:defRPr sz="1400">
                <a:solidFill>
                  <a:schemeClr val="tx1"/>
                </a:solidFill>
                <a:latin typeface="RR Pioneer" panose="020B0503050201040103" pitchFamily="34" charset="0"/>
              </a:defRPr>
            </a:lvl1pPr>
          </a:lstStyle>
          <a:p>
            <a:pPr lvl="0"/>
            <a:r>
              <a:rPr lang="en-US"/>
              <a:t>Section sub-title</a:t>
            </a:r>
            <a:endParaRPr lang="en-GB"/>
          </a:p>
        </p:txBody>
      </p:sp>
      <p:sp>
        <p:nvSpPr>
          <p:cNvPr id="15" name="Text Placeholder 18">
            <a:extLst>
              <a:ext uri="{FF2B5EF4-FFF2-40B4-BE49-F238E27FC236}">
                <a16:creationId xmlns:a16="http://schemas.microsoft.com/office/drawing/2014/main" id="{EC10767D-6A95-4F4D-BA9F-D645FF7733E6}"/>
              </a:ext>
            </a:extLst>
          </p:cNvPr>
          <p:cNvSpPr>
            <a:spLocks noGrp="1"/>
          </p:cNvSpPr>
          <p:nvPr>
            <p:ph type="body" sz="quarter" idx="17" hasCustomPrompt="1"/>
          </p:nvPr>
        </p:nvSpPr>
        <p:spPr>
          <a:xfrm>
            <a:off x="958318" y="915964"/>
            <a:ext cx="1526540" cy="1656090"/>
          </a:xfrm>
          <a:prstGeom prst="rect">
            <a:avLst/>
          </a:prstGeom>
        </p:spPr>
        <p:txBody>
          <a:bodyPr bIns="0"/>
          <a:lstStyle>
            <a:lvl1pPr marL="0" indent="0" algn="r">
              <a:buNone/>
              <a:defRPr sz="11000">
                <a:solidFill>
                  <a:schemeClr val="tx1"/>
                </a:solidFill>
                <a:latin typeface="RR Pioneer UltraLight Condensed" panose="020B0206030201060103" pitchFamily="34" charset="0"/>
              </a:defRPr>
            </a:lvl1pPr>
          </a:lstStyle>
          <a:p>
            <a:pPr lvl="0"/>
            <a:r>
              <a:rPr lang="en-US"/>
              <a:t>##</a:t>
            </a:r>
            <a:endParaRPr lang="en-GB"/>
          </a:p>
        </p:txBody>
      </p:sp>
      <p:sp>
        <p:nvSpPr>
          <p:cNvPr id="12" name="Freeform: Shape 11">
            <a:extLst>
              <a:ext uri="{FF2B5EF4-FFF2-40B4-BE49-F238E27FC236}">
                <a16:creationId xmlns:a16="http://schemas.microsoft.com/office/drawing/2014/main" id="{AF78B882-C1B6-4242-BD4A-91C4F443BEDA}"/>
              </a:ext>
            </a:extLst>
          </p:cNvPr>
          <p:cNvSpPr/>
          <p:nvPr userDrawn="1"/>
        </p:nvSpPr>
        <p:spPr>
          <a:xfrm>
            <a:off x="324506" y="4694634"/>
            <a:ext cx="46372" cy="290116"/>
          </a:xfrm>
          <a:custGeom>
            <a:avLst/>
            <a:gdLst>
              <a:gd name="connsiteX0" fmla="*/ 0 w 0"/>
              <a:gd name="connsiteY0" fmla="*/ 0 h 146050"/>
              <a:gd name="connsiteX1" fmla="*/ 0 w 0"/>
              <a:gd name="connsiteY1" fmla="*/ 146050 h 146050"/>
            </a:gdLst>
            <a:ahLst/>
            <a:cxnLst>
              <a:cxn ang="0">
                <a:pos x="connsiteX0" y="connsiteY0"/>
              </a:cxn>
              <a:cxn ang="0">
                <a:pos x="connsiteX1" y="connsiteY1"/>
              </a:cxn>
            </a:cxnLst>
            <a:rect l="l" t="t" r="r" b="b"/>
            <a:pathLst>
              <a:path h="146050">
                <a:moveTo>
                  <a:pt x="0" y="0"/>
                </a:moveTo>
                <a:lnTo>
                  <a:pt x="0" y="14605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latin typeface="RR Pioneer Light Condensed" panose="020B0306050201060103" pitchFamily="34" charset="0"/>
            </a:endParaRPr>
          </a:p>
        </p:txBody>
      </p:sp>
      <p:sp>
        <p:nvSpPr>
          <p:cNvPr id="16" name="Title 1">
            <a:extLst>
              <a:ext uri="{FF2B5EF4-FFF2-40B4-BE49-F238E27FC236}">
                <a16:creationId xmlns:a16="http://schemas.microsoft.com/office/drawing/2014/main" id="{53F32EF8-BD77-409B-96A8-F69EE6D2C1DB}"/>
              </a:ext>
            </a:extLst>
          </p:cNvPr>
          <p:cNvSpPr txBox="1">
            <a:spLocks/>
          </p:cNvSpPr>
          <p:nvPr userDrawn="1"/>
        </p:nvSpPr>
        <p:spPr>
          <a:xfrm>
            <a:off x="369315" y="4694634"/>
            <a:ext cx="2028134" cy="315456"/>
          </a:xfrm>
          <a:prstGeom prst="rect">
            <a:avLst/>
          </a:prstGeom>
        </p:spPr>
        <p:txBody>
          <a:bodyPr lIns="0" tIns="0" rIns="0" bIns="0" anchor="t"/>
          <a:lstStyle>
            <a:lvl1pPr algn="l" defTabSz="685800" rtl="0" eaLnBrk="1" latinLnBrk="0" hangingPunct="1">
              <a:lnSpc>
                <a:spcPct val="90000"/>
              </a:lnSpc>
              <a:spcBef>
                <a:spcPct val="0"/>
              </a:spcBef>
              <a:buNone/>
              <a:defRPr sz="1500" kern="1200">
                <a:solidFill>
                  <a:schemeClr val="tx2"/>
                </a:solidFill>
                <a:latin typeface="Arial" panose="020B0604020202020204" pitchFamily="34" charset="0"/>
                <a:ea typeface="+mj-ea"/>
                <a:cs typeface="Arial" panose="020B0604020202020204" pitchFamily="34" charset="0"/>
              </a:defRPr>
            </a:lvl1pPr>
          </a:lstStyle>
          <a:p>
            <a:pPr algn="l"/>
            <a:r>
              <a:rPr lang="en-GB" sz="750">
                <a:solidFill>
                  <a:schemeClr val="tx1"/>
                </a:solidFill>
                <a:latin typeface="RR Pioneer Light Condensed" panose="020B0306050201060103" pitchFamily="34" charset="0"/>
              </a:rPr>
              <a:t>Private | © 2019 Rolls-Royce </a:t>
            </a:r>
          </a:p>
          <a:p>
            <a:pPr algn="l"/>
            <a:r>
              <a:rPr lang="en-GB" sz="750">
                <a:solidFill>
                  <a:schemeClr val="tx1"/>
                </a:solidFill>
                <a:latin typeface="RR Pioneer Light Condensed" panose="020B0306050201060103" pitchFamily="34" charset="0"/>
              </a:rPr>
              <a:t>Rolls-Royce content only</a:t>
            </a:r>
            <a:br>
              <a:rPr lang="en-GB" sz="750">
                <a:solidFill>
                  <a:schemeClr val="tx1"/>
                </a:solidFill>
                <a:latin typeface="RR Pioneer Light Condensed" panose="020B0306050201060103" pitchFamily="34" charset="0"/>
              </a:rPr>
            </a:br>
            <a:r>
              <a:rPr lang="en-GB" sz="750">
                <a:solidFill>
                  <a:schemeClr val="tx1"/>
                </a:solidFill>
                <a:latin typeface="RR Pioneer Light Condensed" panose="020B0306050201060103" pitchFamily="34" charset="0"/>
              </a:rPr>
              <a:t>Not</a:t>
            </a:r>
            <a:r>
              <a:rPr lang="en-GB" sz="750" baseline="0">
                <a:solidFill>
                  <a:schemeClr val="tx1"/>
                </a:solidFill>
                <a:latin typeface="RR Pioneer Light Condensed" panose="020B0306050201060103" pitchFamily="34" charset="0"/>
              </a:rPr>
              <a:t> subject to </a:t>
            </a:r>
            <a:r>
              <a:rPr lang="en-GB" sz="750">
                <a:solidFill>
                  <a:schemeClr val="tx1"/>
                </a:solidFill>
                <a:latin typeface="RR Pioneer Light Condensed" panose="020B0306050201060103" pitchFamily="34" charset="0"/>
              </a:rPr>
              <a:t>Export Control</a:t>
            </a:r>
          </a:p>
        </p:txBody>
      </p:sp>
      <p:sp>
        <p:nvSpPr>
          <p:cNvPr id="17" name="TextBox 16">
            <a:extLst>
              <a:ext uri="{FF2B5EF4-FFF2-40B4-BE49-F238E27FC236}">
                <a16:creationId xmlns:a16="http://schemas.microsoft.com/office/drawing/2014/main" id="{DCF40BBA-EB3C-489F-8CA1-89D0A10BD211}"/>
              </a:ext>
            </a:extLst>
          </p:cNvPr>
          <p:cNvSpPr txBox="1"/>
          <p:nvPr userDrawn="1"/>
        </p:nvSpPr>
        <p:spPr>
          <a:xfrm>
            <a:off x="172291" y="4787051"/>
            <a:ext cx="133050" cy="115416"/>
          </a:xfrm>
          <a:prstGeom prst="rect">
            <a:avLst/>
          </a:prstGeom>
          <a:noFill/>
        </p:spPr>
        <p:txBody>
          <a:bodyPr wrap="none" lIns="0" tIns="0" rIns="0" bIns="0" rtlCol="0" anchor="ctr">
            <a:spAutoFit/>
          </a:bodyPr>
          <a:lstStyle/>
          <a:p>
            <a:pPr algn="r"/>
            <a:fld id="{938EE30A-55E7-4C21-9C34-9D7D1CFB8C0F}" type="slidenum">
              <a:rPr lang="en-GB" sz="750" b="1" smtClean="0">
                <a:solidFill>
                  <a:schemeClr val="tx1"/>
                </a:solidFill>
              </a:rPr>
              <a:t>‹#›</a:t>
            </a:fld>
            <a:endParaRPr lang="en-GB" sz="750" b="1">
              <a:solidFill>
                <a:schemeClr val="tx1"/>
              </a:solidFill>
            </a:endParaRPr>
          </a:p>
        </p:txBody>
      </p:sp>
      <p:sp>
        <p:nvSpPr>
          <p:cNvPr id="2" name="hcSlideMaster22.RR Divider 02Header" descr=" ">
            <a:extLst>
              <a:ext uri="{FF2B5EF4-FFF2-40B4-BE49-F238E27FC236}">
                <a16:creationId xmlns:a16="http://schemas.microsoft.com/office/drawing/2014/main" id="{DF4068A6-7FC7-FD3B-83D9-5DCE6C390462}"/>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3" name="fcSlideMaster22.RR Divider 02Footer" descr=" ">
            <a:extLst>
              <a:ext uri="{FF2B5EF4-FFF2-40B4-BE49-F238E27FC236}">
                <a16:creationId xmlns:a16="http://schemas.microsoft.com/office/drawing/2014/main" id="{9A358DE3-C5C4-9362-6FAD-3808A635713D}"/>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3891082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RR Divider 03">
    <p:bg>
      <p:bgPr>
        <a:solidFill>
          <a:srgbClr val="9F0000"/>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8B579A3E-EB3A-48F1-867A-AB41394BDB33}"/>
              </a:ext>
            </a:extLst>
          </p:cNvPr>
          <p:cNvSpPr/>
          <p:nvPr userDrawn="1"/>
        </p:nvSpPr>
        <p:spPr>
          <a:xfrm>
            <a:off x="323850" y="916500"/>
            <a:ext cx="2079370" cy="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8" name="Freeform: Shape 7">
            <a:extLst>
              <a:ext uri="{FF2B5EF4-FFF2-40B4-BE49-F238E27FC236}">
                <a16:creationId xmlns:a16="http://schemas.microsoft.com/office/drawing/2014/main" id="{8CCBCEEC-3AA0-4D2D-8948-D188D4BEA34D}"/>
              </a:ext>
            </a:extLst>
          </p:cNvPr>
          <p:cNvSpPr/>
          <p:nvPr userDrawn="1"/>
        </p:nvSpPr>
        <p:spPr>
          <a:xfrm>
            <a:off x="3059112" y="916500"/>
            <a:ext cx="5761038" cy="7620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19" name="Text Placeholder 18">
            <a:extLst>
              <a:ext uri="{FF2B5EF4-FFF2-40B4-BE49-F238E27FC236}">
                <a16:creationId xmlns:a16="http://schemas.microsoft.com/office/drawing/2014/main" id="{0F70D6C0-A028-45DC-B681-2C329880C980}"/>
              </a:ext>
            </a:extLst>
          </p:cNvPr>
          <p:cNvSpPr>
            <a:spLocks noGrp="1"/>
          </p:cNvSpPr>
          <p:nvPr>
            <p:ph type="body" sz="quarter" idx="12" hasCustomPrompt="1"/>
          </p:nvPr>
        </p:nvSpPr>
        <p:spPr>
          <a:xfrm>
            <a:off x="3059114" y="1030371"/>
            <a:ext cx="5761037" cy="457019"/>
          </a:xfrm>
          <a:prstGeom prst="rect">
            <a:avLst/>
          </a:prstGeom>
        </p:spPr>
        <p:txBody>
          <a:bodyPr/>
          <a:lstStyle>
            <a:lvl1pPr marL="0" indent="0">
              <a:buNone/>
              <a:defRPr sz="3200">
                <a:solidFill>
                  <a:schemeClr val="tx1"/>
                </a:solidFill>
                <a:latin typeface="RR Pioneer Bold" panose="020B0803050201040103" pitchFamily="34" charset="0"/>
              </a:defRPr>
            </a:lvl1pPr>
          </a:lstStyle>
          <a:p>
            <a:pPr lvl="0"/>
            <a:r>
              <a:rPr lang="en-US"/>
              <a:t>Text</a:t>
            </a:r>
            <a:endParaRPr lang="en-GB"/>
          </a:p>
        </p:txBody>
      </p:sp>
      <p:sp>
        <p:nvSpPr>
          <p:cNvPr id="20" name="Text Placeholder 18">
            <a:extLst>
              <a:ext uri="{FF2B5EF4-FFF2-40B4-BE49-F238E27FC236}">
                <a16:creationId xmlns:a16="http://schemas.microsoft.com/office/drawing/2014/main" id="{660E2287-9A8A-4B31-8F68-177FCD908798}"/>
              </a:ext>
            </a:extLst>
          </p:cNvPr>
          <p:cNvSpPr>
            <a:spLocks noGrp="1"/>
          </p:cNvSpPr>
          <p:nvPr>
            <p:ph type="body" sz="quarter" idx="13" hasCustomPrompt="1"/>
          </p:nvPr>
        </p:nvSpPr>
        <p:spPr>
          <a:xfrm>
            <a:off x="3059114" y="1512575"/>
            <a:ext cx="5761037" cy="1252410"/>
          </a:xfrm>
          <a:prstGeom prst="rect">
            <a:avLst/>
          </a:prstGeom>
        </p:spPr>
        <p:txBody>
          <a:bodyPr/>
          <a:lstStyle>
            <a:lvl1pPr marL="0" indent="0">
              <a:buNone/>
              <a:defRPr sz="1400">
                <a:solidFill>
                  <a:schemeClr val="tx1"/>
                </a:solidFill>
                <a:latin typeface="RR Pioneer" panose="020B0503050201040103" pitchFamily="34" charset="0"/>
              </a:defRPr>
            </a:lvl1pPr>
          </a:lstStyle>
          <a:p>
            <a:pPr lvl="0"/>
            <a:r>
              <a:rPr lang="en-US"/>
              <a:t>Section sub-title</a:t>
            </a:r>
            <a:endParaRPr lang="en-GB"/>
          </a:p>
        </p:txBody>
      </p:sp>
      <p:sp>
        <p:nvSpPr>
          <p:cNvPr id="21" name="Text Placeholder 18">
            <a:extLst>
              <a:ext uri="{FF2B5EF4-FFF2-40B4-BE49-F238E27FC236}">
                <a16:creationId xmlns:a16="http://schemas.microsoft.com/office/drawing/2014/main" id="{ABB9B1CD-F7E3-428D-AA86-66B935A6B577}"/>
              </a:ext>
            </a:extLst>
          </p:cNvPr>
          <p:cNvSpPr>
            <a:spLocks noGrp="1"/>
          </p:cNvSpPr>
          <p:nvPr>
            <p:ph type="body" sz="quarter" idx="17" hasCustomPrompt="1"/>
          </p:nvPr>
        </p:nvSpPr>
        <p:spPr>
          <a:xfrm>
            <a:off x="958318" y="915964"/>
            <a:ext cx="1526540" cy="1656090"/>
          </a:xfrm>
          <a:prstGeom prst="rect">
            <a:avLst/>
          </a:prstGeom>
        </p:spPr>
        <p:txBody>
          <a:bodyPr bIns="0"/>
          <a:lstStyle>
            <a:lvl1pPr marL="0" indent="0" algn="r">
              <a:buNone/>
              <a:defRPr sz="11000">
                <a:solidFill>
                  <a:schemeClr val="tx1"/>
                </a:solidFill>
                <a:latin typeface="RR Pioneer UltraLight Condensed" panose="020B0206030201060103" pitchFamily="34" charset="0"/>
              </a:defRPr>
            </a:lvl1pPr>
          </a:lstStyle>
          <a:p>
            <a:pPr lvl="0"/>
            <a:r>
              <a:rPr lang="en-US"/>
              <a:t>##</a:t>
            </a:r>
            <a:endParaRPr lang="en-GB"/>
          </a:p>
        </p:txBody>
      </p:sp>
      <p:sp>
        <p:nvSpPr>
          <p:cNvPr id="11" name="Freeform: Shape 10">
            <a:extLst>
              <a:ext uri="{FF2B5EF4-FFF2-40B4-BE49-F238E27FC236}">
                <a16:creationId xmlns:a16="http://schemas.microsoft.com/office/drawing/2014/main" id="{E0BCEE0B-71F0-49CB-B9CF-F364E7B0928C}"/>
              </a:ext>
            </a:extLst>
          </p:cNvPr>
          <p:cNvSpPr/>
          <p:nvPr userDrawn="1"/>
        </p:nvSpPr>
        <p:spPr>
          <a:xfrm>
            <a:off x="324506" y="4694634"/>
            <a:ext cx="46372" cy="290116"/>
          </a:xfrm>
          <a:custGeom>
            <a:avLst/>
            <a:gdLst>
              <a:gd name="connsiteX0" fmla="*/ 0 w 0"/>
              <a:gd name="connsiteY0" fmla="*/ 0 h 146050"/>
              <a:gd name="connsiteX1" fmla="*/ 0 w 0"/>
              <a:gd name="connsiteY1" fmla="*/ 146050 h 146050"/>
            </a:gdLst>
            <a:ahLst/>
            <a:cxnLst>
              <a:cxn ang="0">
                <a:pos x="connsiteX0" y="connsiteY0"/>
              </a:cxn>
              <a:cxn ang="0">
                <a:pos x="connsiteX1" y="connsiteY1"/>
              </a:cxn>
            </a:cxnLst>
            <a:rect l="l" t="t" r="r" b="b"/>
            <a:pathLst>
              <a:path h="146050">
                <a:moveTo>
                  <a:pt x="0" y="0"/>
                </a:moveTo>
                <a:lnTo>
                  <a:pt x="0" y="14605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latin typeface="RR Pioneer Light Condensed" panose="020B0306050201060103" pitchFamily="34" charset="0"/>
            </a:endParaRPr>
          </a:p>
        </p:txBody>
      </p:sp>
      <p:sp>
        <p:nvSpPr>
          <p:cNvPr id="12" name="Title 1">
            <a:extLst>
              <a:ext uri="{FF2B5EF4-FFF2-40B4-BE49-F238E27FC236}">
                <a16:creationId xmlns:a16="http://schemas.microsoft.com/office/drawing/2014/main" id="{C39FC755-D7B6-49A7-BF85-30008AD9B074}"/>
              </a:ext>
            </a:extLst>
          </p:cNvPr>
          <p:cNvSpPr txBox="1">
            <a:spLocks/>
          </p:cNvSpPr>
          <p:nvPr userDrawn="1"/>
        </p:nvSpPr>
        <p:spPr>
          <a:xfrm>
            <a:off x="369315" y="4694634"/>
            <a:ext cx="2028134" cy="315456"/>
          </a:xfrm>
          <a:prstGeom prst="rect">
            <a:avLst/>
          </a:prstGeom>
        </p:spPr>
        <p:txBody>
          <a:bodyPr lIns="0" tIns="0" rIns="0" bIns="0" anchor="t"/>
          <a:lstStyle>
            <a:lvl1pPr algn="l" defTabSz="685800" rtl="0" eaLnBrk="1" latinLnBrk="0" hangingPunct="1">
              <a:lnSpc>
                <a:spcPct val="90000"/>
              </a:lnSpc>
              <a:spcBef>
                <a:spcPct val="0"/>
              </a:spcBef>
              <a:buNone/>
              <a:defRPr sz="1500" kern="1200">
                <a:solidFill>
                  <a:schemeClr val="tx2"/>
                </a:solidFill>
                <a:latin typeface="Arial" panose="020B0604020202020204" pitchFamily="34" charset="0"/>
                <a:ea typeface="+mj-ea"/>
                <a:cs typeface="Arial" panose="020B0604020202020204" pitchFamily="34" charset="0"/>
              </a:defRPr>
            </a:lvl1pPr>
          </a:lstStyle>
          <a:p>
            <a:pPr algn="l"/>
            <a:r>
              <a:rPr lang="en-GB" sz="750">
                <a:solidFill>
                  <a:schemeClr val="tx1"/>
                </a:solidFill>
                <a:latin typeface="RR Pioneer Light Condensed" panose="020B0306050201060103" pitchFamily="34" charset="0"/>
              </a:rPr>
              <a:t>Private | © 2019 Rolls-Royce </a:t>
            </a:r>
          </a:p>
          <a:p>
            <a:pPr algn="l"/>
            <a:r>
              <a:rPr lang="en-GB" sz="750">
                <a:solidFill>
                  <a:schemeClr val="tx1"/>
                </a:solidFill>
                <a:latin typeface="RR Pioneer Light Condensed" panose="020B0306050201060103" pitchFamily="34" charset="0"/>
              </a:rPr>
              <a:t>Rolls-Royce content only</a:t>
            </a:r>
            <a:br>
              <a:rPr lang="en-GB" sz="750">
                <a:solidFill>
                  <a:schemeClr val="tx1"/>
                </a:solidFill>
                <a:latin typeface="RR Pioneer Light Condensed" panose="020B0306050201060103" pitchFamily="34" charset="0"/>
              </a:rPr>
            </a:br>
            <a:r>
              <a:rPr lang="en-GB" sz="750">
                <a:solidFill>
                  <a:schemeClr val="tx1"/>
                </a:solidFill>
                <a:latin typeface="RR Pioneer Light Condensed" panose="020B0306050201060103" pitchFamily="34" charset="0"/>
              </a:rPr>
              <a:t>Not</a:t>
            </a:r>
            <a:r>
              <a:rPr lang="en-GB" sz="750" baseline="0">
                <a:solidFill>
                  <a:schemeClr val="tx1"/>
                </a:solidFill>
                <a:latin typeface="RR Pioneer Light Condensed" panose="020B0306050201060103" pitchFamily="34" charset="0"/>
              </a:rPr>
              <a:t> subject to </a:t>
            </a:r>
            <a:r>
              <a:rPr lang="en-GB" sz="750">
                <a:solidFill>
                  <a:schemeClr val="tx1"/>
                </a:solidFill>
                <a:latin typeface="RR Pioneer Light Condensed" panose="020B0306050201060103" pitchFamily="34" charset="0"/>
              </a:rPr>
              <a:t>Export Control</a:t>
            </a:r>
          </a:p>
        </p:txBody>
      </p:sp>
      <p:grpSp>
        <p:nvGrpSpPr>
          <p:cNvPr id="13" name="Group 12">
            <a:extLst>
              <a:ext uri="{FF2B5EF4-FFF2-40B4-BE49-F238E27FC236}">
                <a16:creationId xmlns:a16="http://schemas.microsoft.com/office/drawing/2014/main" id="{0F16CB6D-55F1-4614-8B81-0949EC94F702}"/>
              </a:ext>
            </a:extLst>
          </p:cNvPr>
          <p:cNvGrpSpPr/>
          <p:nvPr userDrawn="1"/>
        </p:nvGrpSpPr>
        <p:grpSpPr>
          <a:xfrm>
            <a:off x="323851" y="233363"/>
            <a:ext cx="321261" cy="522316"/>
            <a:chOff x="-3513606" y="270529"/>
            <a:chExt cx="1671638" cy="2717801"/>
          </a:xfrm>
        </p:grpSpPr>
        <p:sp>
          <p:nvSpPr>
            <p:cNvPr id="14" name="Freeform 5">
              <a:extLst>
                <a:ext uri="{FF2B5EF4-FFF2-40B4-BE49-F238E27FC236}">
                  <a16:creationId xmlns:a16="http://schemas.microsoft.com/office/drawing/2014/main" id="{D97A3B72-358A-486A-BC6B-671E06EEF77E}"/>
                </a:ext>
              </a:extLst>
            </p:cNvPr>
            <p:cNvSpPr>
              <a:spLocks/>
            </p:cNvSpPr>
            <p:nvPr/>
          </p:nvSpPr>
          <p:spPr bwMode="auto">
            <a:xfrm>
              <a:off x="-3499318" y="286404"/>
              <a:ext cx="1646238" cy="2689225"/>
            </a:xfrm>
            <a:custGeom>
              <a:avLst/>
              <a:gdLst>
                <a:gd name="T0" fmla="*/ 0 w 686"/>
                <a:gd name="T1" fmla="*/ 78 h 1123"/>
                <a:gd name="T2" fmla="*/ 77 w 686"/>
                <a:gd name="T3" fmla="*/ 0 h 1123"/>
                <a:gd name="T4" fmla="*/ 609 w 686"/>
                <a:gd name="T5" fmla="*/ 0 h 1123"/>
                <a:gd name="T6" fmla="*/ 686 w 686"/>
                <a:gd name="T7" fmla="*/ 78 h 1123"/>
                <a:gd name="T8" fmla="*/ 686 w 686"/>
                <a:gd name="T9" fmla="*/ 1045 h 1123"/>
                <a:gd name="T10" fmla="*/ 609 w 686"/>
                <a:gd name="T11" fmla="*/ 1123 h 1123"/>
                <a:gd name="T12" fmla="*/ 77 w 686"/>
                <a:gd name="T13" fmla="*/ 1123 h 1123"/>
                <a:gd name="T14" fmla="*/ 0 w 686"/>
                <a:gd name="T15" fmla="*/ 1045 h 1123"/>
                <a:gd name="T16" fmla="*/ 0 w 686"/>
                <a:gd name="T17" fmla="*/ 78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1123">
                  <a:moveTo>
                    <a:pt x="0" y="78"/>
                  </a:moveTo>
                  <a:cubicBezTo>
                    <a:pt x="0" y="35"/>
                    <a:pt x="34" y="0"/>
                    <a:pt x="77" y="0"/>
                  </a:cubicBezTo>
                  <a:cubicBezTo>
                    <a:pt x="609" y="0"/>
                    <a:pt x="609" y="0"/>
                    <a:pt x="609" y="0"/>
                  </a:cubicBezTo>
                  <a:cubicBezTo>
                    <a:pt x="651" y="0"/>
                    <a:pt x="686" y="35"/>
                    <a:pt x="686" y="78"/>
                  </a:cubicBezTo>
                  <a:cubicBezTo>
                    <a:pt x="686" y="1045"/>
                    <a:pt x="686" y="1045"/>
                    <a:pt x="686" y="1045"/>
                  </a:cubicBezTo>
                  <a:cubicBezTo>
                    <a:pt x="686" y="1088"/>
                    <a:pt x="651" y="1123"/>
                    <a:pt x="609" y="1123"/>
                  </a:cubicBezTo>
                  <a:cubicBezTo>
                    <a:pt x="77" y="1123"/>
                    <a:pt x="77" y="1123"/>
                    <a:pt x="77" y="1123"/>
                  </a:cubicBezTo>
                  <a:cubicBezTo>
                    <a:pt x="34" y="1123"/>
                    <a:pt x="0" y="1088"/>
                    <a:pt x="0" y="1045"/>
                  </a:cubicBezTo>
                  <a:lnTo>
                    <a:pt x="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sp>
          <p:nvSpPr>
            <p:cNvPr id="15" name="Freeform 6">
              <a:extLst>
                <a:ext uri="{FF2B5EF4-FFF2-40B4-BE49-F238E27FC236}">
                  <a16:creationId xmlns:a16="http://schemas.microsoft.com/office/drawing/2014/main" id="{4082E028-A6EB-4533-A6FD-3A8473BDE93C}"/>
                </a:ext>
              </a:extLst>
            </p:cNvPr>
            <p:cNvSpPr>
              <a:spLocks noEditPoints="1"/>
            </p:cNvSpPr>
            <p:nvPr/>
          </p:nvSpPr>
          <p:spPr bwMode="auto">
            <a:xfrm>
              <a:off x="-3513606" y="270529"/>
              <a:ext cx="1671638" cy="2717801"/>
            </a:xfrm>
            <a:custGeom>
              <a:avLst/>
              <a:gdLst>
                <a:gd name="T0" fmla="*/ 658 w 697"/>
                <a:gd name="T1" fmla="*/ 79 h 1134"/>
                <a:gd name="T2" fmla="*/ 658 w 697"/>
                <a:gd name="T3" fmla="*/ 200 h 1134"/>
                <a:gd name="T4" fmla="*/ 40 w 697"/>
                <a:gd name="T5" fmla="*/ 200 h 1134"/>
                <a:gd name="T6" fmla="*/ 40 w 697"/>
                <a:gd name="T7" fmla="*/ 79 h 1134"/>
                <a:gd name="T8" fmla="*/ 79 w 697"/>
                <a:gd name="T9" fmla="*/ 40 h 1134"/>
                <a:gd name="T10" fmla="*/ 619 w 697"/>
                <a:gd name="T11" fmla="*/ 40 h 1134"/>
                <a:gd name="T12" fmla="*/ 658 w 697"/>
                <a:gd name="T13" fmla="*/ 79 h 1134"/>
                <a:gd name="T14" fmla="*/ 40 w 697"/>
                <a:gd name="T15" fmla="*/ 1056 h 1134"/>
                <a:gd name="T16" fmla="*/ 79 w 697"/>
                <a:gd name="T17" fmla="*/ 1095 h 1134"/>
                <a:gd name="T18" fmla="*/ 619 w 697"/>
                <a:gd name="T19" fmla="*/ 1095 h 1134"/>
                <a:gd name="T20" fmla="*/ 658 w 697"/>
                <a:gd name="T21" fmla="*/ 1056 h 1134"/>
                <a:gd name="T22" fmla="*/ 658 w 697"/>
                <a:gd name="T23" fmla="*/ 935 h 1134"/>
                <a:gd name="T24" fmla="*/ 40 w 697"/>
                <a:gd name="T25" fmla="*/ 935 h 1134"/>
                <a:gd name="T26" fmla="*/ 40 w 697"/>
                <a:gd name="T27" fmla="*/ 1056 h 1134"/>
                <a:gd name="T28" fmla="*/ 40 w 697"/>
                <a:gd name="T29" fmla="*/ 918 h 1134"/>
                <a:gd name="T30" fmla="*/ 658 w 697"/>
                <a:gd name="T31" fmla="*/ 918 h 1134"/>
                <a:gd name="T32" fmla="*/ 658 w 697"/>
                <a:gd name="T33" fmla="*/ 217 h 1134"/>
                <a:gd name="T34" fmla="*/ 40 w 697"/>
                <a:gd name="T35" fmla="*/ 217 h 1134"/>
                <a:gd name="T36" fmla="*/ 40 w 697"/>
                <a:gd name="T37" fmla="*/ 918 h 1134"/>
                <a:gd name="T38" fmla="*/ 697 w 697"/>
                <a:gd name="T39" fmla="*/ 79 h 1134"/>
                <a:gd name="T40" fmla="*/ 697 w 697"/>
                <a:gd name="T41" fmla="*/ 1056 h 1134"/>
                <a:gd name="T42" fmla="*/ 619 w 697"/>
                <a:gd name="T43" fmla="*/ 1134 h 1134"/>
                <a:gd name="T44" fmla="*/ 79 w 697"/>
                <a:gd name="T45" fmla="*/ 1134 h 1134"/>
                <a:gd name="T46" fmla="*/ 0 w 697"/>
                <a:gd name="T47" fmla="*/ 1056 h 1134"/>
                <a:gd name="T48" fmla="*/ 0 w 697"/>
                <a:gd name="T49" fmla="*/ 79 h 1134"/>
                <a:gd name="T50" fmla="*/ 79 w 697"/>
                <a:gd name="T51" fmla="*/ 0 h 1134"/>
                <a:gd name="T52" fmla="*/ 619 w 697"/>
                <a:gd name="T53" fmla="*/ 0 h 1134"/>
                <a:gd name="T54" fmla="*/ 697 w 697"/>
                <a:gd name="T55" fmla="*/ 79 h 1134"/>
                <a:gd name="T56" fmla="*/ 675 w 697"/>
                <a:gd name="T57" fmla="*/ 79 h 1134"/>
                <a:gd name="T58" fmla="*/ 619 w 697"/>
                <a:gd name="T59" fmla="*/ 23 h 1134"/>
                <a:gd name="T60" fmla="*/ 79 w 697"/>
                <a:gd name="T61" fmla="*/ 23 h 1134"/>
                <a:gd name="T62" fmla="*/ 23 w 697"/>
                <a:gd name="T63" fmla="*/ 79 h 1134"/>
                <a:gd name="T64" fmla="*/ 23 w 697"/>
                <a:gd name="T65" fmla="*/ 1056 h 1134"/>
                <a:gd name="T66" fmla="*/ 79 w 697"/>
                <a:gd name="T67" fmla="*/ 1112 h 1134"/>
                <a:gd name="T68" fmla="*/ 619 w 697"/>
                <a:gd name="T69" fmla="*/ 1112 h 1134"/>
                <a:gd name="T70" fmla="*/ 675 w 697"/>
                <a:gd name="T71" fmla="*/ 1056 h 1134"/>
                <a:gd name="T72" fmla="*/ 675 w 697"/>
                <a:gd name="T73" fmla="*/ 7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7" h="1134">
                  <a:moveTo>
                    <a:pt x="658" y="79"/>
                  </a:moveTo>
                  <a:cubicBezTo>
                    <a:pt x="658" y="200"/>
                    <a:pt x="658" y="200"/>
                    <a:pt x="658" y="200"/>
                  </a:cubicBezTo>
                  <a:cubicBezTo>
                    <a:pt x="40" y="200"/>
                    <a:pt x="40" y="200"/>
                    <a:pt x="40" y="200"/>
                  </a:cubicBezTo>
                  <a:cubicBezTo>
                    <a:pt x="40" y="79"/>
                    <a:pt x="40" y="79"/>
                    <a:pt x="40" y="79"/>
                  </a:cubicBezTo>
                  <a:cubicBezTo>
                    <a:pt x="40" y="57"/>
                    <a:pt x="57" y="40"/>
                    <a:pt x="79" y="40"/>
                  </a:cubicBezTo>
                  <a:cubicBezTo>
                    <a:pt x="619" y="40"/>
                    <a:pt x="619" y="40"/>
                    <a:pt x="619" y="40"/>
                  </a:cubicBezTo>
                  <a:cubicBezTo>
                    <a:pt x="641" y="40"/>
                    <a:pt x="658" y="57"/>
                    <a:pt x="658" y="79"/>
                  </a:cubicBezTo>
                  <a:close/>
                  <a:moveTo>
                    <a:pt x="40" y="1056"/>
                  </a:moveTo>
                  <a:cubicBezTo>
                    <a:pt x="40" y="1078"/>
                    <a:pt x="57" y="1095"/>
                    <a:pt x="79" y="1095"/>
                  </a:cubicBezTo>
                  <a:cubicBezTo>
                    <a:pt x="619" y="1095"/>
                    <a:pt x="619" y="1095"/>
                    <a:pt x="619" y="1095"/>
                  </a:cubicBezTo>
                  <a:cubicBezTo>
                    <a:pt x="641" y="1095"/>
                    <a:pt x="658" y="1078"/>
                    <a:pt x="658" y="1056"/>
                  </a:cubicBezTo>
                  <a:cubicBezTo>
                    <a:pt x="658" y="935"/>
                    <a:pt x="658" y="935"/>
                    <a:pt x="658" y="935"/>
                  </a:cubicBezTo>
                  <a:cubicBezTo>
                    <a:pt x="40" y="935"/>
                    <a:pt x="40" y="935"/>
                    <a:pt x="40" y="935"/>
                  </a:cubicBezTo>
                  <a:lnTo>
                    <a:pt x="40" y="1056"/>
                  </a:lnTo>
                  <a:close/>
                  <a:moveTo>
                    <a:pt x="40" y="918"/>
                  </a:moveTo>
                  <a:cubicBezTo>
                    <a:pt x="658" y="918"/>
                    <a:pt x="658" y="918"/>
                    <a:pt x="658" y="918"/>
                  </a:cubicBezTo>
                  <a:cubicBezTo>
                    <a:pt x="658" y="217"/>
                    <a:pt x="658" y="217"/>
                    <a:pt x="658" y="217"/>
                  </a:cubicBezTo>
                  <a:cubicBezTo>
                    <a:pt x="40" y="217"/>
                    <a:pt x="40" y="217"/>
                    <a:pt x="40" y="217"/>
                  </a:cubicBezTo>
                  <a:lnTo>
                    <a:pt x="40" y="918"/>
                  </a:lnTo>
                  <a:close/>
                  <a:moveTo>
                    <a:pt x="697" y="79"/>
                  </a:moveTo>
                  <a:cubicBezTo>
                    <a:pt x="697" y="1056"/>
                    <a:pt x="697" y="1056"/>
                    <a:pt x="697" y="1056"/>
                  </a:cubicBezTo>
                  <a:cubicBezTo>
                    <a:pt x="697" y="1099"/>
                    <a:pt x="662" y="1134"/>
                    <a:pt x="619" y="1134"/>
                  </a:cubicBezTo>
                  <a:cubicBezTo>
                    <a:pt x="79" y="1134"/>
                    <a:pt x="79" y="1134"/>
                    <a:pt x="79" y="1134"/>
                  </a:cubicBezTo>
                  <a:cubicBezTo>
                    <a:pt x="36" y="1134"/>
                    <a:pt x="0" y="1099"/>
                    <a:pt x="0" y="1056"/>
                  </a:cubicBezTo>
                  <a:cubicBezTo>
                    <a:pt x="0" y="79"/>
                    <a:pt x="0" y="79"/>
                    <a:pt x="0" y="79"/>
                  </a:cubicBezTo>
                  <a:cubicBezTo>
                    <a:pt x="0" y="36"/>
                    <a:pt x="36" y="0"/>
                    <a:pt x="79" y="0"/>
                  </a:cubicBezTo>
                  <a:cubicBezTo>
                    <a:pt x="619" y="0"/>
                    <a:pt x="619" y="0"/>
                    <a:pt x="619" y="0"/>
                  </a:cubicBezTo>
                  <a:cubicBezTo>
                    <a:pt x="662" y="0"/>
                    <a:pt x="697" y="36"/>
                    <a:pt x="697" y="79"/>
                  </a:cubicBezTo>
                  <a:close/>
                  <a:moveTo>
                    <a:pt x="675" y="79"/>
                  </a:moveTo>
                  <a:cubicBezTo>
                    <a:pt x="675" y="48"/>
                    <a:pt x="650" y="23"/>
                    <a:pt x="619" y="23"/>
                  </a:cubicBezTo>
                  <a:cubicBezTo>
                    <a:pt x="79" y="23"/>
                    <a:pt x="79" y="23"/>
                    <a:pt x="79" y="23"/>
                  </a:cubicBezTo>
                  <a:cubicBezTo>
                    <a:pt x="48" y="23"/>
                    <a:pt x="23" y="48"/>
                    <a:pt x="23" y="79"/>
                  </a:cubicBezTo>
                  <a:cubicBezTo>
                    <a:pt x="23" y="1056"/>
                    <a:pt x="23" y="1056"/>
                    <a:pt x="23" y="1056"/>
                  </a:cubicBezTo>
                  <a:cubicBezTo>
                    <a:pt x="23" y="1087"/>
                    <a:pt x="48" y="1112"/>
                    <a:pt x="79" y="1112"/>
                  </a:cubicBezTo>
                  <a:cubicBezTo>
                    <a:pt x="619" y="1112"/>
                    <a:pt x="619" y="1112"/>
                    <a:pt x="619" y="1112"/>
                  </a:cubicBezTo>
                  <a:cubicBezTo>
                    <a:pt x="650" y="1112"/>
                    <a:pt x="675" y="1087"/>
                    <a:pt x="675" y="1056"/>
                  </a:cubicBezTo>
                  <a:lnTo>
                    <a:pt x="675" y="7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sp>
          <p:nvSpPr>
            <p:cNvPr id="16" name="Freeform 7">
              <a:extLst>
                <a:ext uri="{FF2B5EF4-FFF2-40B4-BE49-F238E27FC236}">
                  <a16:creationId xmlns:a16="http://schemas.microsoft.com/office/drawing/2014/main" id="{7C65F1D9-248C-4F9E-93AC-6FC8B198BE00}"/>
                </a:ext>
              </a:extLst>
            </p:cNvPr>
            <p:cNvSpPr>
              <a:spLocks noEditPoints="1"/>
            </p:cNvSpPr>
            <p:nvPr/>
          </p:nvSpPr>
          <p:spPr bwMode="auto">
            <a:xfrm>
              <a:off x="-3289768" y="441979"/>
              <a:ext cx="1236663" cy="2378075"/>
            </a:xfrm>
            <a:custGeom>
              <a:avLst/>
              <a:gdLst>
                <a:gd name="T0" fmla="*/ 505 w 516"/>
                <a:gd name="T1" fmla="*/ 950 h 993"/>
                <a:gd name="T2" fmla="*/ 516 w 516"/>
                <a:gd name="T3" fmla="*/ 991 h 993"/>
                <a:gd name="T4" fmla="*/ 516 w 516"/>
                <a:gd name="T5" fmla="*/ 913 h 993"/>
                <a:gd name="T6" fmla="*/ 398 w 516"/>
                <a:gd name="T7" fmla="*/ 929 h 993"/>
                <a:gd name="T8" fmla="*/ 374 w 516"/>
                <a:gd name="T9" fmla="*/ 896 h 993"/>
                <a:gd name="T10" fmla="*/ 414 w 516"/>
                <a:gd name="T11" fmla="*/ 969 h 993"/>
                <a:gd name="T12" fmla="*/ 374 w 516"/>
                <a:gd name="T13" fmla="*/ 977 h 993"/>
                <a:gd name="T14" fmla="*/ 246 w 516"/>
                <a:gd name="T15" fmla="*/ 897 h 993"/>
                <a:gd name="T16" fmla="*/ 255 w 516"/>
                <a:gd name="T17" fmla="*/ 991 h 993"/>
                <a:gd name="T18" fmla="*/ 306 w 516"/>
                <a:gd name="T19" fmla="*/ 896 h 993"/>
                <a:gd name="T20" fmla="*/ 152 w 516"/>
                <a:gd name="T21" fmla="*/ 993 h 993"/>
                <a:gd name="T22" fmla="*/ 180 w 516"/>
                <a:gd name="T23" fmla="*/ 944 h 993"/>
                <a:gd name="T24" fmla="*/ 180 w 516"/>
                <a:gd name="T25" fmla="*/ 944 h 993"/>
                <a:gd name="T26" fmla="*/ 55 w 516"/>
                <a:gd name="T27" fmla="*/ 991 h 993"/>
                <a:gd name="T28" fmla="*/ 19 w 516"/>
                <a:gd name="T29" fmla="*/ 952 h 993"/>
                <a:gd name="T30" fmla="*/ 41 w 516"/>
                <a:gd name="T31" fmla="*/ 896 h 993"/>
                <a:gd name="T32" fmla="*/ 54 w 516"/>
                <a:gd name="T33" fmla="*/ 945 h 993"/>
                <a:gd name="T34" fmla="*/ 51 w 516"/>
                <a:gd name="T35" fmla="*/ 924 h 993"/>
                <a:gd name="T36" fmla="*/ 38 w 516"/>
                <a:gd name="T37" fmla="*/ 936 h 993"/>
                <a:gd name="T38" fmla="*/ 133 w 516"/>
                <a:gd name="T39" fmla="*/ 288 h 993"/>
                <a:gd name="T40" fmla="*/ 211 w 516"/>
                <a:gd name="T41" fmla="*/ 309 h 993"/>
                <a:gd name="T42" fmla="*/ 236 w 516"/>
                <a:gd name="T43" fmla="*/ 546 h 993"/>
                <a:gd name="T44" fmla="*/ 160 w 516"/>
                <a:gd name="T45" fmla="*/ 515 h 993"/>
                <a:gd name="T46" fmla="*/ 134 w 516"/>
                <a:gd name="T47" fmla="*/ 786 h 993"/>
                <a:gd name="T48" fmla="*/ 211 w 516"/>
                <a:gd name="T49" fmla="*/ 571 h 993"/>
                <a:gd name="T50" fmla="*/ 378 w 516"/>
                <a:gd name="T51" fmla="*/ 330 h 993"/>
                <a:gd name="T52" fmla="*/ 336 w 516"/>
                <a:gd name="T53" fmla="*/ 556 h 993"/>
                <a:gd name="T54" fmla="*/ 408 w 516"/>
                <a:gd name="T55" fmla="*/ 751 h 993"/>
                <a:gd name="T56" fmla="*/ 391 w 516"/>
                <a:gd name="T57" fmla="*/ 779 h 993"/>
                <a:gd name="T58" fmla="*/ 461 w 516"/>
                <a:gd name="T59" fmla="*/ 734 h 993"/>
                <a:gd name="T60" fmla="*/ 374 w 516"/>
                <a:gd name="T61" fmla="*/ 543 h 993"/>
                <a:gd name="T62" fmla="*/ 470 w 516"/>
                <a:gd name="T63" fmla="*/ 412 h 993"/>
                <a:gd name="T64" fmla="*/ 295 w 516"/>
                <a:gd name="T65" fmla="*/ 237 h 993"/>
                <a:gd name="T66" fmla="*/ 260 w 516"/>
                <a:gd name="T67" fmla="*/ 468 h 993"/>
                <a:gd name="T68" fmla="*/ 340 w 516"/>
                <a:gd name="T69" fmla="*/ 657 h 993"/>
                <a:gd name="T70" fmla="*/ 271 w 516"/>
                <a:gd name="T71" fmla="*/ 714 h 993"/>
                <a:gd name="T72" fmla="*/ 289 w 516"/>
                <a:gd name="T73" fmla="*/ 680 h 993"/>
                <a:gd name="T74" fmla="*/ 220 w 516"/>
                <a:gd name="T75" fmla="*/ 484 h 993"/>
                <a:gd name="T76" fmla="*/ 92 w 516"/>
                <a:gd name="T77" fmla="*/ 666 h 993"/>
                <a:gd name="T78" fmla="*/ 15 w 516"/>
                <a:gd name="T79" fmla="*/ 706 h 993"/>
                <a:gd name="T80" fmla="*/ 14 w 516"/>
                <a:gd name="T81" fmla="*/ 215 h 993"/>
                <a:gd name="T82" fmla="*/ 298 w 516"/>
                <a:gd name="T83" fmla="*/ 340 h 993"/>
                <a:gd name="T84" fmla="*/ 92 w 516"/>
                <a:gd name="T85" fmla="*/ 474 h 993"/>
                <a:gd name="T86" fmla="*/ 157 w 516"/>
                <a:gd name="T87" fmla="*/ 0 h 993"/>
                <a:gd name="T88" fmla="*/ 129 w 516"/>
                <a:gd name="T89" fmla="*/ 49 h 993"/>
                <a:gd name="T90" fmla="*/ 129 w 516"/>
                <a:gd name="T91" fmla="*/ 49 h 993"/>
                <a:gd name="T92" fmla="*/ 247 w 516"/>
                <a:gd name="T93" fmla="*/ 1 h 993"/>
                <a:gd name="T94" fmla="*/ 411 w 516"/>
                <a:gd name="T95" fmla="*/ 80 h 993"/>
                <a:gd name="T96" fmla="*/ 348 w 516"/>
                <a:gd name="T97" fmla="*/ 96 h 993"/>
                <a:gd name="T98" fmla="*/ 4 w 516"/>
                <a:gd name="T99" fmla="*/ 96 h 993"/>
                <a:gd name="T100" fmla="*/ 58 w 516"/>
                <a:gd name="T101" fmla="*/ 49 h 993"/>
                <a:gd name="T102" fmla="*/ 73 w 516"/>
                <a:gd name="T103" fmla="*/ 85 h 993"/>
                <a:gd name="T104" fmla="*/ 59 w 516"/>
                <a:gd name="T105" fmla="*/ 96 h 993"/>
                <a:gd name="T106" fmla="*/ 23 w 516"/>
                <a:gd name="T107" fmla="*/ 56 h 993"/>
                <a:gd name="T108" fmla="*/ 54 w 516"/>
                <a:gd name="T109" fmla="*/ 29 h 993"/>
                <a:gd name="T110" fmla="*/ 477 w 516"/>
                <a:gd name="T111" fmla="*/ 81 h 993"/>
                <a:gd name="T112" fmla="*/ 443 w 516"/>
                <a:gd name="T113" fmla="*/ 85 h 993"/>
                <a:gd name="T114" fmla="*/ 464 w 516"/>
                <a:gd name="T115" fmla="*/ 25 h 993"/>
                <a:gd name="T116" fmla="*/ 504 w 516"/>
                <a:gd name="T117" fmla="*/ 8 h 993"/>
                <a:gd name="T118" fmla="*/ 472 w 516"/>
                <a:gd name="T119" fmla="*/ 54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993">
                  <a:moveTo>
                    <a:pt x="473" y="913"/>
                  </a:moveTo>
                  <a:cubicBezTo>
                    <a:pt x="473" y="934"/>
                    <a:pt x="473" y="934"/>
                    <a:pt x="473" y="934"/>
                  </a:cubicBezTo>
                  <a:cubicBezTo>
                    <a:pt x="505" y="934"/>
                    <a:pt x="505" y="934"/>
                    <a:pt x="505" y="934"/>
                  </a:cubicBezTo>
                  <a:cubicBezTo>
                    <a:pt x="505" y="950"/>
                    <a:pt x="505" y="950"/>
                    <a:pt x="505" y="950"/>
                  </a:cubicBezTo>
                  <a:cubicBezTo>
                    <a:pt x="473" y="950"/>
                    <a:pt x="473" y="950"/>
                    <a:pt x="473" y="950"/>
                  </a:cubicBezTo>
                  <a:cubicBezTo>
                    <a:pt x="473" y="975"/>
                    <a:pt x="473" y="975"/>
                    <a:pt x="473" y="975"/>
                  </a:cubicBezTo>
                  <a:cubicBezTo>
                    <a:pt x="516" y="975"/>
                    <a:pt x="516" y="975"/>
                    <a:pt x="516" y="975"/>
                  </a:cubicBezTo>
                  <a:cubicBezTo>
                    <a:pt x="516" y="991"/>
                    <a:pt x="516" y="991"/>
                    <a:pt x="516" y="991"/>
                  </a:cubicBezTo>
                  <a:cubicBezTo>
                    <a:pt x="454" y="991"/>
                    <a:pt x="454" y="991"/>
                    <a:pt x="454" y="991"/>
                  </a:cubicBezTo>
                  <a:cubicBezTo>
                    <a:pt x="454" y="896"/>
                    <a:pt x="454" y="896"/>
                    <a:pt x="454" y="896"/>
                  </a:cubicBezTo>
                  <a:cubicBezTo>
                    <a:pt x="516" y="896"/>
                    <a:pt x="516" y="896"/>
                    <a:pt x="516" y="896"/>
                  </a:cubicBezTo>
                  <a:cubicBezTo>
                    <a:pt x="516" y="913"/>
                    <a:pt x="516" y="913"/>
                    <a:pt x="516" y="913"/>
                  </a:cubicBezTo>
                  <a:lnTo>
                    <a:pt x="473" y="913"/>
                  </a:lnTo>
                  <a:close/>
                  <a:moveTo>
                    <a:pt x="374" y="912"/>
                  </a:moveTo>
                  <a:cubicBezTo>
                    <a:pt x="386" y="912"/>
                    <a:pt x="394" y="917"/>
                    <a:pt x="398" y="928"/>
                  </a:cubicBezTo>
                  <a:cubicBezTo>
                    <a:pt x="398" y="929"/>
                    <a:pt x="398" y="929"/>
                    <a:pt x="398" y="929"/>
                  </a:cubicBezTo>
                  <a:cubicBezTo>
                    <a:pt x="414" y="922"/>
                    <a:pt x="414" y="922"/>
                    <a:pt x="414" y="922"/>
                  </a:cubicBezTo>
                  <a:cubicBezTo>
                    <a:pt x="414" y="922"/>
                    <a:pt x="414" y="922"/>
                    <a:pt x="414" y="922"/>
                  </a:cubicBezTo>
                  <a:cubicBezTo>
                    <a:pt x="414" y="922"/>
                    <a:pt x="414" y="922"/>
                    <a:pt x="414" y="922"/>
                  </a:cubicBezTo>
                  <a:cubicBezTo>
                    <a:pt x="408" y="905"/>
                    <a:pt x="394" y="896"/>
                    <a:pt x="374" y="896"/>
                  </a:cubicBezTo>
                  <a:cubicBezTo>
                    <a:pt x="346" y="896"/>
                    <a:pt x="327" y="916"/>
                    <a:pt x="327" y="944"/>
                  </a:cubicBezTo>
                  <a:cubicBezTo>
                    <a:pt x="327" y="973"/>
                    <a:pt x="346" y="993"/>
                    <a:pt x="374" y="993"/>
                  </a:cubicBezTo>
                  <a:cubicBezTo>
                    <a:pt x="392" y="993"/>
                    <a:pt x="406" y="984"/>
                    <a:pt x="414" y="969"/>
                  </a:cubicBezTo>
                  <a:cubicBezTo>
                    <a:pt x="414" y="969"/>
                    <a:pt x="414" y="969"/>
                    <a:pt x="414" y="969"/>
                  </a:cubicBezTo>
                  <a:cubicBezTo>
                    <a:pt x="398" y="962"/>
                    <a:pt x="398" y="962"/>
                    <a:pt x="398" y="962"/>
                  </a:cubicBezTo>
                  <a:cubicBezTo>
                    <a:pt x="398" y="962"/>
                    <a:pt x="398" y="962"/>
                    <a:pt x="398" y="962"/>
                  </a:cubicBezTo>
                  <a:cubicBezTo>
                    <a:pt x="398" y="962"/>
                    <a:pt x="398" y="962"/>
                    <a:pt x="398" y="962"/>
                  </a:cubicBezTo>
                  <a:cubicBezTo>
                    <a:pt x="393" y="972"/>
                    <a:pt x="385" y="977"/>
                    <a:pt x="374" y="977"/>
                  </a:cubicBezTo>
                  <a:cubicBezTo>
                    <a:pt x="357" y="977"/>
                    <a:pt x="347" y="965"/>
                    <a:pt x="347" y="944"/>
                  </a:cubicBezTo>
                  <a:cubicBezTo>
                    <a:pt x="347" y="924"/>
                    <a:pt x="357" y="912"/>
                    <a:pt x="374" y="912"/>
                  </a:cubicBezTo>
                  <a:close/>
                  <a:moveTo>
                    <a:pt x="265" y="935"/>
                  </a:moveTo>
                  <a:cubicBezTo>
                    <a:pt x="246" y="897"/>
                    <a:pt x="246" y="897"/>
                    <a:pt x="246" y="897"/>
                  </a:cubicBezTo>
                  <a:cubicBezTo>
                    <a:pt x="246" y="896"/>
                    <a:pt x="246" y="896"/>
                    <a:pt x="246" y="896"/>
                  </a:cubicBezTo>
                  <a:cubicBezTo>
                    <a:pt x="224" y="896"/>
                    <a:pt x="224" y="896"/>
                    <a:pt x="224" y="896"/>
                  </a:cubicBezTo>
                  <a:cubicBezTo>
                    <a:pt x="255" y="956"/>
                    <a:pt x="255" y="956"/>
                    <a:pt x="255" y="956"/>
                  </a:cubicBezTo>
                  <a:cubicBezTo>
                    <a:pt x="255" y="991"/>
                    <a:pt x="255" y="991"/>
                    <a:pt x="255" y="991"/>
                  </a:cubicBezTo>
                  <a:cubicBezTo>
                    <a:pt x="275" y="991"/>
                    <a:pt x="275" y="991"/>
                    <a:pt x="275" y="991"/>
                  </a:cubicBezTo>
                  <a:cubicBezTo>
                    <a:pt x="275" y="955"/>
                    <a:pt x="275" y="955"/>
                    <a:pt x="275" y="955"/>
                  </a:cubicBezTo>
                  <a:cubicBezTo>
                    <a:pt x="305" y="897"/>
                    <a:pt x="305" y="897"/>
                    <a:pt x="305" y="897"/>
                  </a:cubicBezTo>
                  <a:cubicBezTo>
                    <a:pt x="306" y="896"/>
                    <a:pt x="306" y="896"/>
                    <a:pt x="306" y="896"/>
                  </a:cubicBezTo>
                  <a:cubicBezTo>
                    <a:pt x="284" y="896"/>
                    <a:pt x="284" y="896"/>
                    <a:pt x="284" y="896"/>
                  </a:cubicBezTo>
                  <a:lnTo>
                    <a:pt x="265" y="935"/>
                  </a:lnTo>
                  <a:close/>
                  <a:moveTo>
                    <a:pt x="200" y="944"/>
                  </a:moveTo>
                  <a:cubicBezTo>
                    <a:pt x="200" y="973"/>
                    <a:pt x="180" y="993"/>
                    <a:pt x="152" y="993"/>
                  </a:cubicBezTo>
                  <a:cubicBezTo>
                    <a:pt x="124" y="993"/>
                    <a:pt x="104" y="973"/>
                    <a:pt x="104" y="944"/>
                  </a:cubicBezTo>
                  <a:cubicBezTo>
                    <a:pt x="104" y="916"/>
                    <a:pt x="124" y="896"/>
                    <a:pt x="152" y="896"/>
                  </a:cubicBezTo>
                  <a:cubicBezTo>
                    <a:pt x="180" y="896"/>
                    <a:pt x="200" y="916"/>
                    <a:pt x="200" y="944"/>
                  </a:cubicBezTo>
                  <a:close/>
                  <a:moveTo>
                    <a:pt x="180" y="944"/>
                  </a:moveTo>
                  <a:cubicBezTo>
                    <a:pt x="180" y="924"/>
                    <a:pt x="169" y="912"/>
                    <a:pt x="152" y="912"/>
                  </a:cubicBezTo>
                  <a:cubicBezTo>
                    <a:pt x="135" y="912"/>
                    <a:pt x="124" y="924"/>
                    <a:pt x="124" y="944"/>
                  </a:cubicBezTo>
                  <a:cubicBezTo>
                    <a:pt x="124" y="965"/>
                    <a:pt x="135" y="977"/>
                    <a:pt x="152" y="977"/>
                  </a:cubicBezTo>
                  <a:cubicBezTo>
                    <a:pt x="169" y="977"/>
                    <a:pt x="180" y="965"/>
                    <a:pt x="180" y="944"/>
                  </a:cubicBezTo>
                  <a:close/>
                  <a:moveTo>
                    <a:pt x="74" y="990"/>
                  </a:moveTo>
                  <a:cubicBezTo>
                    <a:pt x="75" y="991"/>
                    <a:pt x="75" y="991"/>
                    <a:pt x="75" y="991"/>
                  </a:cubicBezTo>
                  <a:cubicBezTo>
                    <a:pt x="55" y="991"/>
                    <a:pt x="55" y="991"/>
                    <a:pt x="55" y="991"/>
                  </a:cubicBezTo>
                  <a:cubicBezTo>
                    <a:pt x="55" y="991"/>
                    <a:pt x="55" y="991"/>
                    <a:pt x="55" y="991"/>
                  </a:cubicBezTo>
                  <a:cubicBezTo>
                    <a:pt x="53" y="989"/>
                    <a:pt x="51" y="986"/>
                    <a:pt x="50" y="982"/>
                  </a:cubicBezTo>
                  <a:cubicBezTo>
                    <a:pt x="44" y="961"/>
                    <a:pt x="44" y="961"/>
                    <a:pt x="44" y="961"/>
                  </a:cubicBezTo>
                  <a:cubicBezTo>
                    <a:pt x="42" y="954"/>
                    <a:pt x="40" y="952"/>
                    <a:pt x="33" y="952"/>
                  </a:cubicBezTo>
                  <a:cubicBezTo>
                    <a:pt x="19" y="952"/>
                    <a:pt x="19" y="952"/>
                    <a:pt x="19" y="952"/>
                  </a:cubicBezTo>
                  <a:cubicBezTo>
                    <a:pt x="19" y="991"/>
                    <a:pt x="19" y="991"/>
                    <a:pt x="19" y="991"/>
                  </a:cubicBezTo>
                  <a:cubicBezTo>
                    <a:pt x="0" y="991"/>
                    <a:pt x="0" y="991"/>
                    <a:pt x="0" y="991"/>
                  </a:cubicBezTo>
                  <a:cubicBezTo>
                    <a:pt x="0" y="896"/>
                    <a:pt x="0" y="896"/>
                    <a:pt x="0" y="896"/>
                  </a:cubicBezTo>
                  <a:cubicBezTo>
                    <a:pt x="41" y="896"/>
                    <a:pt x="41" y="896"/>
                    <a:pt x="41" y="896"/>
                  </a:cubicBezTo>
                  <a:cubicBezTo>
                    <a:pt x="58" y="896"/>
                    <a:pt x="70" y="907"/>
                    <a:pt x="70" y="922"/>
                  </a:cubicBezTo>
                  <a:cubicBezTo>
                    <a:pt x="70" y="935"/>
                    <a:pt x="62" y="941"/>
                    <a:pt x="54" y="944"/>
                  </a:cubicBezTo>
                  <a:cubicBezTo>
                    <a:pt x="53" y="944"/>
                    <a:pt x="53" y="944"/>
                    <a:pt x="53" y="944"/>
                  </a:cubicBezTo>
                  <a:cubicBezTo>
                    <a:pt x="54" y="945"/>
                    <a:pt x="54" y="945"/>
                    <a:pt x="54" y="945"/>
                  </a:cubicBezTo>
                  <a:cubicBezTo>
                    <a:pt x="58" y="947"/>
                    <a:pt x="61" y="951"/>
                    <a:pt x="63" y="957"/>
                  </a:cubicBezTo>
                  <a:cubicBezTo>
                    <a:pt x="70" y="981"/>
                    <a:pt x="70" y="981"/>
                    <a:pt x="70" y="981"/>
                  </a:cubicBezTo>
                  <a:cubicBezTo>
                    <a:pt x="71" y="984"/>
                    <a:pt x="72" y="987"/>
                    <a:pt x="74" y="990"/>
                  </a:cubicBezTo>
                  <a:close/>
                  <a:moveTo>
                    <a:pt x="51" y="924"/>
                  </a:moveTo>
                  <a:cubicBezTo>
                    <a:pt x="51" y="917"/>
                    <a:pt x="46" y="912"/>
                    <a:pt x="38" y="912"/>
                  </a:cubicBezTo>
                  <a:cubicBezTo>
                    <a:pt x="19" y="912"/>
                    <a:pt x="19" y="912"/>
                    <a:pt x="19" y="912"/>
                  </a:cubicBezTo>
                  <a:cubicBezTo>
                    <a:pt x="19" y="936"/>
                    <a:pt x="19" y="936"/>
                    <a:pt x="19" y="936"/>
                  </a:cubicBezTo>
                  <a:cubicBezTo>
                    <a:pt x="38" y="936"/>
                    <a:pt x="38" y="936"/>
                    <a:pt x="38" y="936"/>
                  </a:cubicBezTo>
                  <a:cubicBezTo>
                    <a:pt x="46" y="936"/>
                    <a:pt x="51" y="932"/>
                    <a:pt x="51" y="924"/>
                  </a:cubicBezTo>
                  <a:close/>
                  <a:moveTo>
                    <a:pt x="255" y="280"/>
                  </a:moveTo>
                  <a:cubicBezTo>
                    <a:pt x="133" y="280"/>
                    <a:pt x="133" y="280"/>
                    <a:pt x="133" y="280"/>
                  </a:cubicBezTo>
                  <a:cubicBezTo>
                    <a:pt x="133" y="288"/>
                    <a:pt x="133" y="288"/>
                    <a:pt x="133" y="288"/>
                  </a:cubicBezTo>
                  <a:cubicBezTo>
                    <a:pt x="151" y="293"/>
                    <a:pt x="159" y="306"/>
                    <a:pt x="160" y="329"/>
                  </a:cubicBezTo>
                  <a:cubicBezTo>
                    <a:pt x="160" y="331"/>
                    <a:pt x="160" y="385"/>
                    <a:pt x="160" y="449"/>
                  </a:cubicBezTo>
                  <a:cubicBezTo>
                    <a:pt x="185" y="445"/>
                    <a:pt x="203" y="437"/>
                    <a:pt x="211" y="433"/>
                  </a:cubicBezTo>
                  <a:cubicBezTo>
                    <a:pt x="211" y="309"/>
                    <a:pt x="211" y="309"/>
                    <a:pt x="211" y="309"/>
                  </a:cubicBezTo>
                  <a:cubicBezTo>
                    <a:pt x="273" y="309"/>
                    <a:pt x="273" y="309"/>
                    <a:pt x="273" y="309"/>
                  </a:cubicBezTo>
                  <a:cubicBezTo>
                    <a:pt x="269" y="296"/>
                    <a:pt x="259" y="284"/>
                    <a:pt x="255" y="280"/>
                  </a:cubicBezTo>
                  <a:close/>
                  <a:moveTo>
                    <a:pt x="247" y="570"/>
                  </a:moveTo>
                  <a:cubicBezTo>
                    <a:pt x="244" y="562"/>
                    <a:pt x="239" y="551"/>
                    <a:pt x="236" y="546"/>
                  </a:cubicBezTo>
                  <a:cubicBezTo>
                    <a:pt x="230" y="546"/>
                    <a:pt x="222" y="546"/>
                    <a:pt x="216" y="546"/>
                  </a:cubicBezTo>
                  <a:cubicBezTo>
                    <a:pt x="211" y="546"/>
                    <a:pt x="211" y="546"/>
                    <a:pt x="211" y="546"/>
                  </a:cubicBezTo>
                  <a:cubicBezTo>
                    <a:pt x="211" y="506"/>
                    <a:pt x="211" y="506"/>
                    <a:pt x="211" y="506"/>
                  </a:cubicBezTo>
                  <a:cubicBezTo>
                    <a:pt x="200" y="509"/>
                    <a:pt x="172" y="513"/>
                    <a:pt x="160" y="515"/>
                  </a:cubicBezTo>
                  <a:cubicBezTo>
                    <a:pt x="160" y="621"/>
                    <a:pt x="160" y="736"/>
                    <a:pt x="160" y="738"/>
                  </a:cubicBezTo>
                  <a:cubicBezTo>
                    <a:pt x="160" y="738"/>
                    <a:pt x="160" y="738"/>
                    <a:pt x="160" y="738"/>
                  </a:cubicBezTo>
                  <a:cubicBezTo>
                    <a:pt x="159" y="760"/>
                    <a:pt x="150" y="773"/>
                    <a:pt x="134" y="778"/>
                  </a:cubicBezTo>
                  <a:cubicBezTo>
                    <a:pt x="134" y="786"/>
                    <a:pt x="134" y="786"/>
                    <a:pt x="134" y="786"/>
                  </a:cubicBezTo>
                  <a:cubicBezTo>
                    <a:pt x="237" y="786"/>
                    <a:pt x="237" y="786"/>
                    <a:pt x="237" y="786"/>
                  </a:cubicBezTo>
                  <a:cubicBezTo>
                    <a:pt x="237" y="778"/>
                    <a:pt x="237" y="778"/>
                    <a:pt x="237" y="778"/>
                  </a:cubicBezTo>
                  <a:cubicBezTo>
                    <a:pt x="221" y="773"/>
                    <a:pt x="212" y="759"/>
                    <a:pt x="212" y="738"/>
                  </a:cubicBezTo>
                  <a:cubicBezTo>
                    <a:pt x="211" y="571"/>
                    <a:pt x="211" y="571"/>
                    <a:pt x="211" y="571"/>
                  </a:cubicBezTo>
                  <a:cubicBezTo>
                    <a:pt x="216" y="571"/>
                    <a:pt x="216" y="571"/>
                    <a:pt x="216" y="571"/>
                  </a:cubicBezTo>
                  <a:cubicBezTo>
                    <a:pt x="226" y="571"/>
                    <a:pt x="237" y="571"/>
                    <a:pt x="247" y="570"/>
                  </a:cubicBezTo>
                  <a:close/>
                  <a:moveTo>
                    <a:pt x="370" y="325"/>
                  </a:moveTo>
                  <a:cubicBezTo>
                    <a:pt x="372" y="327"/>
                    <a:pt x="376" y="329"/>
                    <a:pt x="378" y="330"/>
                  </a:cubicBezTo>
                  <a:cubicBezTo>
                    <a:pt x="403" y="348"/>
                    <a:pt x="417" y="377"/>
                    <a:pt x="417" y="412"/>
                  </a:cubicBezTo>
                  <a:cubicBezTo>
                    <a:pt x="417" y="442"/>
                    <a:pt x="406" y="502"/>
                    <a:pt x="318" y="532"/>
                  </a:cubicBezTo>
                  <a:cubicBezTo>
                    <a:pt x="323" y="542"/>
                    <a:pt x="327" y="552"/>
                    <a:pt x="330" y="558"/>
                  </a:cubicBezTo>
                  <a:cubicBezTo>
                    <a:pt x="332" y="557"/>
                    <a:pt x="335" y="557"/>
                    <a:pt x="336" y="556"/>
                  </a:cubicBezTo>
                  <a:cubicBezTo>
                    <a:pt x="339" y="556"/>
                    <a:pt x="339" y="556"/>
                    <a:pt x="339" y="556"/>
                  </a:cubicBezTo>
                  <a:cubicBezTo>
                    <a:pt x="341" y="558"/>
                    <a:pt x="341" y="558"/>
                    <a:pt x="341" y="558"/>
                  </a:cubicBezTo>
                  <a:cubicBezTo>
                    <a:pt x="373" y="596"/>
                    <a:pt x="397" y="656"/>
                    <a:pt x="405" y="713"/>
                  </a:cubicBezTo>
                  <a:cubicBezTo>
                    <a:pt x="405" y="713"/>
                    <a:pt x="408" y="741"/>
                    <a:pt x="408" y="751"/>
                  </a:cubicBezTo>
                  <a:cubicBezTo>
                    <a:pt x="408" y="752"/>
                    <a:pt x="408" y="752"/>
                    <a:pt x="408" y="752"/>
                  </a:cubicBezTo>
                  <a:cubicBezTo>
                    <a:pt x="408" y="753"/>
                    <a:pt x="408" y="753"/>
                    <a:pt x="408" y="754"/>
                  </a:cubicBezTo>
                  <a:cubicBezTo>
                    <a:pt x="408" y="755"/>
                    <a:pt x="408" y="755"/>
                    <a:pt x="408" y="755"/>
                  </a:cubicBezTo>
                  <a:cubicBezTo>
                    <a:pt x="408" y="763"/>
                    <a:pt x="405" y="774"/>
                    <a:pt x="391" y="779"/>
                  </a:cubicBezTo>
                  <a:cubicBezTo>
                    <a:pt x="391" y="786"/>
                    <a:pt x="391" y="786"/>
                    <a:pt x="391" y="786"/>
                  </a:cubicBezTo>
                  <a:cubicBezTo>
                    <a:pt x="497" y="786"/>
                    <a:pt x="497" y="786"/>
                    <a:pt x="497" y="786"/>
                  </a:cubicBezTo>
                  <a:cubicBezTo>
                    <a:pt x="497" y="779"/>
                    <a:pt x="497" y="779"/>
                    <a:pt x="497" y="779"/>
                  </a:cubicBezTo>
                  <a:cubicBezTo>
                    <a:pt x="488" y="776"/>
                    <a:pt x="469" y="766"/>
                    <a:pt x="461" y="734"/>
                  </a:cubicBezTo>
                  <a:cubicBezTo>
                    <a:pt x="460" y="729"/>
                    <a:pt x="460" y="729"/>
                    <a:pt x="460" y="729"/>
                  </a:cubicBezTo>
                  <a:cubicBezTo>
                    <a:pt x="454" y="704"/>
                    <a:pt x="450" y="691"/>
                    <a:pt x="446" y="678"/>
                  </a:cubicBezTo>
                  <a:cubicBezTo>
                    <a:pt x="436" y="646"/>
                    <a:pt x="414" y="588"/>
                    <a:pt x="378" y="547"/>
                  </a:cubicBezTo>
                  <a:cubicBezTo>
                    <a:pt x="374" y="543"/>
                    <a:pt x="374" y="543"/>
                    <a:pt x="374" y="543"/>
                  </a:cubicBezTo>
                  <a:cubicBezTo>
                    <a:pt x="379" y="540"/>
                    <a:pt x="379" y="540"/>
                    <a:pt x="379" y="540"/>
                  </a:cubicBezTo>
                  <a:cubicBezTo>
                    <a:pt x="381" y="540"/>
                    <a:pt x="382" y="539"/>
                    <a:pt x="383" y="539"/>
                  </a:cubicBezTo>
                  <a:cubicBezTo>
                    <a:pt x="383" y="539"/>
                    <a:pt x="384" y="538"/>
                    <a:pt x="385" y="538"/>
                  </a:cubicBezTo>
                  <a:cubicBezTo>
                    <a:pt x="440" y="510"/>
                    <a:pt x="470" y="465"/>
                    <a:pt x="470" y="412"/>
                  </a:cubicBezTo>
                  <a:cubicBezTo>
                    <a:pt x="471" y="372"/>
                    <a:pt x="448" y="332"/>
                    <a:pt x="414" y="309"/>
                  </a:cubicBezTo>
                  <a:cubicBezTo>
                    <a:pt x="400" y="299"/>
                    <a:pt x="380" y="289"/>
                    <a:pt x="359" y="285"/>
                  </a:cubicBezTo>
                  <a:cubicBezTo>
                    <a:pt x="366" y="300"/>
                    <a:pt x="369" y="316"/>
                    <a:pt x="370" y="325"/>
                  </a:cubicBezTo>
                  <a:close/>
                  <a:moveTo>
                    <a:pt x="295" y="237"/>
                  </a:moveTo>
                  <a:cubicBezTo>
                    <a:pt x="328" y="259"/>
                    <a:pt x="351" y="300"/>
                    <a:pt x="351" y="339"/>
                  </a:cubicBezTo>
                  <a:cubicBezTo>
                    <a:pt x="351" y="393"/>
                    <a:pt x="321" y="438"/>
                    <a:pt x="266" y="466"/>
                  </a:cubicBezTo>
                  <a:cubicBezTo>
                    <a:pt x="265" y="466"/>
                    <a:pt x="264" y="467"/>
                    <a:pt x="263" y="467"/>
                  </a:cubicBezTo>
                  <a:cubicBezTo>
                    <a:pt x="262" y="467"/>
                    <a:pt x="261" y="468"/>
                    <a:pt x="260" y="468"/>
                  </a:cubicBezTo>
                  <a:cubicBezTo>
                    <a:pt x="255" y="471"/>
                    <a:pt x="255" y="471"/>
                    <a:pt x="255" y="471"/>
                  </a:cubicBezTo>
                  <a:cubicBezTo>
                    <a:pt x="259" y="475"/>
                    <a:pt x="259" y="475"/>
                    <a:pt x="259" y="475"/>
                  </a:cubicBezTo>
                  <a:cubicBezTo>
                    <a:pt x="294" y="516"/>
                    <a:pt x="317" y="574"/>
                    <a:pt x="327" y="605"/>
                  </a:cubicBezTo>
                  <a:cubicBezTo>
                    <a:pt x="331" y="619"/>
                    <a:pt x="334" y="632"/>
                    <a:pt x="340" y="657"/>
                  </a:cubicBezTo>
                  <a:cubicBezTo>
                    <a:pt x="341" y="661"/>
                    <a:pt x="341" y="661"/>
                    <a:pt x="341" y="661"/>
                  </a:cubicBezTo>
                  <a:cubicBezTo>
                    <a:pt x="349" y="694"/>
                    <a:pt x="368" y="704"/>
                    <a:pt x="378" y="707"/>
                  </a:cubicBezTo>
                  <a:cubicBezTo>
                    <a:pt x="378" y="714"/>
                    <a:pt x="378" y="714"/>
                    <a:pt x="378" y="714"/>
                  </a:cubicBezTo>
                  <a:cubicBezTo>
                    <a:pt x="271" y="714"/>
                    <a:pt x="271" y="714"/>
                    <a:pt x="271" y="714"/>
                  </a:cubicBezTo>
                  <a:cubicBezTo>
                    <a:pt x="271" y="706"/>
                    <a:pt x="271" y="706"/>
                    <a:pt x="271" y="706"/>
                  </a:cubicBezTo>
                  <a:cubicBezTo>
                    <a:pt x="286" y="702"/>
                    <a:pt x="288" y="691"/>
                    <a:pt x="289" y="683"/>
                  </a:cubicBezTo>
                  <a:cubicBezTo>
                    <a:pt x="289" y="682"/>
                    <a:pt x="289" y="682"/>
                    <a:pt x="289" y="682"/>
                  </a:cubicBezTo>
                  <a:cubicBezTo>
                    <a:pt x="289" y="681"/>
                    <a:pt x="289" y="681"/>
                    <a:pt x="289" y="680"/>
                  </a:cubicBezTo>
                  <a:cubicBezTo>
                    <a:pt x="289" y="678"/>
                    <a:pt x="289" y="678"/>
                    <a:pt x="289" y="678"/>
                  </a:cubicBezTo>
                  <a:cubicBezTo>
                    <a:pt x="289" y="669"/>
                    <a:pt x="286" y="641"/>
                    <a:pt x="286" y="641"/>
                  </a:cubicBezTo>
                  <a:cubicBezTo>
                    <a:pt x="278" y="583"/>
                    <a:pt x="253" y="524"/>
                    <a:pt x="221" y="486"/>
                  </a:cubicBezTo>
                  <a:cubicBezTo>
                    <a:pt x="220" y="484"/>
                    <a:pt x="220" y="484"/>
                    <a:pt x="220" y="484"/>
                  </a:cubicBezTo>
                  <a:cubicBezTo>
                    <a:pt x="217" y="484"/>
                    <a:pt x="217" y="484"/>
                    <a:pt x="217" y="484"/>
                  </a:cubicBezTo>
                  <a:cubicBezTo>
                    <a:pt x="181" y="494"/>
                    <a:pt x="139" y="499"/>
                    <a:pt x="96" y="499"/>
                  </a:cubicBezTo>
                  <a:cubicBezTo>
                    <a:pt x="92" y="499"/>
                    <a:pt x="92" y="499"/>
                    <a:pt x="92" y="499"/>
                  </a:cubicBezTo>
                  <a:cubicBezTo>
                    <a:pt x="92" y="666"/>
                    <a:pt x="92" y="666"/>
                    <a:pt x="92" y="666"/>
                  </a:cubicBezTo>
                  <a:cubicBezTo>
                    <a:pt x="92" y="687"/>
                    <a:pt x="101" y="701"/>
                    <a:pt x="118" y="706"/>
                  </a:cubicBezTo>
                  <a:cubicBezTo>
                    <a:pt x="118" y="714"/>
                    <a:pt x="118" y="714"/>
                    <a:pt x="118" y="714"/>
                  </a:cubicBezTo>
                  <a:cubicBezTo>
                    <a:pt x="15" y="714"/>
                    <a:pt x="15" y="714"/>
                    <a:pt x="15" y="714"/>
                  </a:cubicBezTo>
                  <a:cubicBezTo>
                    <a:pt x="15" y="706"/>
                    <a:pt x="15" y="706"/>
                    <a:pt x="15" y="706"/>
                  </a:cubicBezTo>
                  <a:cubicBezTo>
                    <a:pt x="31" y="701"/>
                    <a:pt x="39" y="688"/>
                    <a:pt x="40" y="666"/>
                  </a:cubicBezTo>
                  <a:cubicBezTo>
                    <a:pt x="40" y="666"/>
                    <a:pt x="40" y="666"/>
                    <a:pt x="40" y="666"/>
                  </a:cubicBezTo>
                  <a:cubicBezTo>
                    <a:pt x="40" y="662"/>
                    <a:pt x="40" y="262"/>
                    <a:pt x="40" y="257"/>
                  </a:cubicBezTo>
                  <a:cubicBezTo>
                    <a:pt x="40" y="234"/>
                    <a:pt x="32" y="221"/>
                    <a:pt x="14" y="215"/>
                  </a:cubicBezTo>
                  <a:cubicBezTo>
                    <a:pt x="14" y="208"/>
                    <a:pt x="14" y="208"/>
                    <a:pt x="14" y="208"/>
                  </a:cubicBezTo>
                  <a:cubicBezTo>
                    <a:pt x="185" y="208"/>
                    <a:pt x="185" y="208"/>
                    <a:pt x="185" y="208"/>
                  </a:cubicBezTo>
                  <a:cubicBezTo>
                    <a:pt x="236" y="208"/>
                    <a:pt x="268" y="219"/>
                    <a:pt x="295" y="237"/>
                  </a:cubicBezTo>
                  <a:close/>
                  <a:moveTo>
                    <a:pt x="298" y="340"/>
                  </a:moveTo>
                  <a:cubicBezTo>
                    <a:pt x="298" y="305"/>
                    <a:pt x="284" y="276"/>
                    <a:pt x="259" y="258"/>
                  </a:cubicBezTo>
                  <a:cubicBezTo>
                    <a:pt x="239" y="245"/>
                    <a:pt x="215" y="238"/>
                    <a:pt x="183" y="237"/>
                  </a:cubicBezTo>
                  <a:cubicBezTo>
                    <a:pt x="92" y="237"/>
                    <a:pt x="92" y="237"/>
                    <a:pt x="92" y="237"/>
                  </a:cubicBezTo>
                  <a:cubicBezTo>
                    <a:pt x="92" y="474"/>
                    <a:pt x="92" y="474"/>
                    <a:pt x="92" y="474"/>
                  </a:cubicBezTo>
                  <a:cubicBezTo>
                    <a:pt x="97" y="474"/>
                    <a:pt x="97" y="474"/>
                    <a:pt x="97" y="474"/>
                  </a:cubicBezTo>
                  <a:cubicBezTo>
                    <a:pt x="278" y="471"/>
                    <a:pt x="298" y="379"/>
                    <a:pt x="298" y="340"/>
                  </a:cubicBezTo>
                  <a:close/>
                  <a:moveTo>
                    <a:pt x="109" y="49"/>
                  </a:moveTo>
                  <a:cubicBezTo>
                    <a:pt x="109" y="20"/>
                    <a:pt x="129" y="0"/>
                    <a:pt x="157" y="0"/>
                  </a:cubicBezTo>
                  <a:cubicBezTo>
                    <a:pt x="185" y="0"/>
                    <a:pt x="205" y="20"/>
                    <a:pt x="205" y="49"/>
                  </a:cubicBezTo>
                  <a:cubicBezTo>
                    <a:pt x="205" y="77"/>
                    <a:pt x="185" y="97"/>
                    <a:pt x="157" y="97"/>
                  </a:cubicBezTo>
                  <a:cubicBezTo>
                    <a:pt x="129" y="97"/>
                    <a:pt x="109" y="77"/>
                    <a:pt x="109" y="49"/>
                  </a:cubicBezTo>
                  <a:close/>
                  <a:moveTo>
                    <a:pt x="129" y="49"/>
                  </a:moveTo>
                  <a:cubicBezTo>
                    <a:pt x="129" y="69"/>
                    <a:pt x="140" y="81"/>
                    <a:pt x="157" y="81"/>
                  </a:cubicBezTo>
                  <a:cubicBezTo>
                    <a:pt x="175" y="81"/>
                    <a:pt x="185" y="69"/>
                    <a:pt x="185" y="49"/>
                  </a:cubicBezTo>
                  <a:cubicBezTo>
                    <a:pt x="185" y="28"/>
                    <a:pt x="175" y="16"/>
                    <a:pt x="157" y="16"/>
                  </a:cubicBezTo>
                  <a:cubicBezTo>
                    <a:pt x="140" y="16"/>
                    <a:pt x="129" y="28"/>
                    <a:pt x="129" y="49"/>
                  </a:cubicBezTo>
                  <a:close/>
                  <a:moveTo>
                    <a:pt x="310" y="80"/>
                  </a:moveTo>
                  <a:cubicBezTo>
                    <a:pt x="267" y="80"/>
                    <a:pt x="267" y="80"/>
                    <a:pt x="267" y="80"/>
                  </a:cubicBezTo>
                  <a:cubicBezTo>
                    <a:pt x="267" y="1"/>
                    <a:pt x="267" y="1"/>
                    <a:pt x="267" y="1"/>
                  </a:cubicBezTo>
                  <a:cubicBezTo>
                    <a:pt x="247" y="1"/>
                    <a:pt x="247" y="1"/>
                    <a:pt x="247" y="1"/>
                  </a:cubicBezTo>
                  <a:cubicBezTo>
                    <a:pt x="247" y="96"/>
                    <a:pt x="247" y="96"/>
                    <a:pt x="247" y="96"/>
                  </a:cubicBezTo>
                  <a:cubicBezTo>
                    <a:pt x="310" y="96"/>
                    <a:pt x="310" y="96"/>
                    <a:pt x="310" y="96"/>
                  </a:cubicBezTo>
                  <a:lnTo>
                    <a:pt x="310" y="80"/>
                  </a:lnTo>
                  <a:close/>
                  <a:moveTo>
                    <a:pt x="411" y="80"/>
                  </a:moveTo>
                  <a:cubicBezTo>
                    <a:pt x="367" y="80"/>
                    <a:pt x="367" y="80"/>
                    <a:pt x="367" y="80"/>
                  </a:cubicBezTo>
                  <a:cubicBezTo>
                    <a:pt x="367" y="1"/>
                    <a:pt x="367" y="1"/>
                    <a:pt x="367" y="1"/>
                  </a:cubicBezTo>
                  <a:cubicBezTo>
                    <a:pt x="348" y="1"/>
                    <a:pt x="348" y="1"/>
                    <a:pt x="348" y="1"/>
                  </a:cubicBezTo>
                  <a:cubicBezTo>
                    <a:pt x="348" y="96"/>
                    <a:pt x="348" y="96"/>
                    <a:pt x="348" y="96"/>
                  </a:cubicBezTo>
                  <a:cubicBezTo>
                    <a:pt x="411" y="96"/>
                    <a:pt x="411" y="96"/>
                    <a:pt x="411" y="96"/>
                  </a:cubicBezTo>
                  <a:lnTo>
                    <a:pt x="411" y="80"/>
                  </a:lnTo>
                  <a:close/>
                  <a:moveTo>
                    <a:pt x="23" y="96"/>
                  </a:moveTo>
                  <a:cubicBezTo>
                    <a:pt x="4" y="96"/>
                    <a:pt x="4" y="96"/>
                    <a:pt x="4" y="96"/>
                  </a:cubicBezTo>
                  <a:cubicBezTo>
                    <a:pt x="4" y="1"/>
                    <a:pt x="4" y="1"/>
                    <a:pt x="4" y="1"/>
                  </a:cubicBezTo>
                  <a:cubicBezTo>
                    <a:pt x="44" y="1"/>
                    <a:pt x="44" y="1"/>
                    <a:pt x="44" y="1"/>
                  </a:cubicBezTo>
                  <a:cubicBezTo>
                    <a:pt x="62" y="1"/>
                    <a:pt x="74" y="12"/>
                    <a:pt x="74" y="27"/>
                  </a:cubicBezTo>
                  <a:cubicBezTo>
                    <a:pt x="74" y="39"/>
                    <a:pt x="65" y="46"/>
                    <a:pt x="58" y="49"/>
                  </a:cubicBezTo>
                  <a:cubicBezTo>
                    <a:pt x="57" y="49"/>
                    <a:pt x="57" y="49"/>
                    <a:pt x="57" y="49"/>
                  </a:cubicBezTo>
                  <a:cubicBezTo>
                    <a:pt x="58" y="50"/>
                    <a:pt x="58" y="50"/>
                    <a:pt x="58" y="50"/>
                  </a:cubicBezTo>
                  <a:cubicBezTo>
                    <a:pt x="62" y="51"/>
                    <a:pt x="65" y="55"/>
                    <a:pt x="67" y="62"/>
                  </a:cubicBezTo>
                  <a:cubicBezTo>
                    <a:pt x="73" y="85"/>
                    <a:pt x="73" y="85"/>
                    <a:pt x="73" y="85"/>
                  </a:cubicBezTo>
                  <a:cubicBezTo>
                    <a:pt x="74" y="89"/>
                    <a:pt x="76" y="92"/>
                    <a:pt x="77" y="94"/>
                  </a:cubicBezTo>
                  <a:cubicBezTo>
                    <a:pt x="78" y="96"/>
                    <a:pt x="78" y="96"/>
                    <a:pt x="78" y="96"/>
                  </a:cubicBezTo>
                  <a:cubicBezTo>
                    <a:pt x="59" y="96"/>
                    <a:pt x="59" y="96"/>
                    <a:pt x="59" y="96"/>
                  </a:cubicBezTo>
                  <a:cubicBezTo>
                    <a:pt x="59" y="96"/>
                    <a:pt x="59" y="96"/>
                    <a:pt x="59" y="96"/>
                  </a:cubicBezTo>
                  <a:cubicBezTo>
                    <a:pt x="57" y="94"/>
                    <a:pt x="55" y="90"/>
                    <a:pt x="54" y="87"/>
                  </a:cubicBezTo>
                  <a:cubicBezTo>
                    <a:pt x="48" y="65"/>
                    <a:pt x="48" y="65"/>
                    <a:pt x="48" y="65"/>
                  </a:cubicBezTo>
                  <a:cubicBezTo>
                    <a:pt x="46" y="59"/>
                    <a:pt x="44" y="56"/>
                    <a:pt x="36" y="56"/>
                  </a:cubicBezTo>
                  <a:cubicBezTo>
                    <a:pt x="23" y="56"/>
                    <a:pt x="23" y="56"/>
                    <a:pt x="23" y="56"/>
                  </a:cubicBezTo>
                  <a:lnTo>
                    <a:pt x="23" y="96"/>
                  </a:lnTo>
                  <a:close/>
                  <a:moveTo>
                    <a:pt x="23" y="40"/>
                  </a:moveTo>
                  <a:cubicBezTo>
                    <a:pt x="41" y="40"/>
                    <a:pt x="41" y="40"/>
                    <a:pt x="41" y="40"/>
                  </a:cubicBezTo>
                  <a:cubicBezTo>
                    <a:pt x="50" y="40"/>
                    <a:pt x="54" y="36"/>
                    <a:pt x="54" y="29"/>
                  </a:cubicBezTo>
                  <a:cubicBezTo>
                    <a:pt x="54" y="21"/>
                    <a:pt x="50" y="17"/>
                    <a:pt x="41" y="17"/>
                  </a:cubicBezTo>
                  <a:cubicBezTo>
                    <a:pt x="23" y="17"/>
                    <a:pt x="23" y="17"/>
                    <a:pt x="23" y="17"/>
                  </a:cubicBezTo>
                  <a:lnTo>
                    <a:pt x="23" y="40"/>
                  </a:lnTo>
                  <a:close/>
                  <a:moveTo>
                    <a:pt x="477" y="81"/>
                  </a:moveTo>
                  <a:cubicBezTo>
                    <a:pt x="467" y="82"/>
                    <a:pt x="457" y="77"/>
                    <a:pt x="449" y="66"/>
                  </a:cubicBezTo>
                  <a:cubicBezTo>
                    <a:pt x="448" y="66"/>
                    <a:pt x="448" y="66"/>
                    <a:pt x="448" y="66"/>
                  </a:cubicBezTo>
                  <a:cubicBezTo>
                    <a:pt x="443" y="85"/>
                    <a:pt x="443" y="85"/>
                    <a:pt x="443" y="85"/>
                  </a:cubicBezTo>
                  <a:cubicBezTo>
                    <a:pt x="443" y="85"/>
                    <a:pt x="443" y="85"/>
                    <a:pt x="443" y="85"/>
                  </a:cubicBezTo>
                  <a:cubicBezTo>
                    <a:pt x="449" y="93"/>
                    <a:pt x="462" y="97"/>
                    <a:pt x="475" y="97"/>
                  </a:cubicBezTo>
                  <a:cubicBezTo>
                    <a:pt x="495" y="97"/>
                    <a:pt x="509" y="85"/>
                    <a:pt x="509" y="68"/>
                  </a:cubicBezTo>
                  <a:cubicBezTo>
                    <a:pt x="509" y="58"/>
                    <a:pt x="506" y="47"/>
                    <a:pt x="484" y="40"/>
                  </a:cubicBezTo>
                  <a:cubicBezTo>
                    <a:pt x="467" y="35"/>
                    <a:pt x="464" y="31"/>
                    <a:pt x="464" y="25"/>
                  </a:cubicBezTo>
                  <a:cubicBezTo>
                    <a:pt x="464" y="18"/>
                    <a:pt x="470" y="15"/>
                    <a:pt x="477" y="15"/>
                  </a:cubicBezTo>
                  <a:cubicBezTo>
                    <a:pt x="484" y="15"/>
                    <a:pt x="491" y="18"/>
                    <a:pt x="498" y="24"/>
                  </a:cubicBezTo>
                  <a:cubicBezTo>
                    <a:pt x="499" y="24"/>
                    <a:pt x="499" y="24"/>
                    <a:pt x="499" y="24"/>
                  </a:cubicBezTo>
                  <a:cubicBezTo>
                    <a:pt x="504" y="8"/>
                    <a:pt x="504" y="8"/>
                    <a:pt x="504" y="8"/>
                  </a:cubicBezTo>
                  <a:cubicBezTo>
                    <a:pt x="504" y="7"/>
                    <a:pt x="504" y="7"/>
                    <a:pt x="504" y="7"/>
                  </a:cubicBezTo>
                  <a:cubicBezTo>
                    <a:pt x="496" y="2"/>
                    <a:pt x="487" y="0"/>
                    <a:pt x="477" y="0"/>
                  </a:cubicBezTo>
                  <a:cubicBezTo>
                    <a:pt x="457" y="0"/>
                    <a:pt x="445" y="10"/>
                    <a:pt x="445" y="26"/>
                  </a:cubicBezTo>
                  <a:cubicBezTo>
                    <a:pt x="445" y="39"/>
                    <a:pt x="454" y="48"/>
                    <a:pt x="472" y="54"/>
                  </a:cubicBezTo>
                  <a:cubicBezTo>
                    <a:pt x="477" y="55"/>
                    <a:pt x="481" y="57"/>
                    <a:pt x="484" y="59"/>
                  </a:cubicBezTo>
                  <a:cubicBezTo>
                    <a:pt x="487" y="61"/>
                    <a:pt x="489" y="65"/>
                    <a:pt x="489" y="69"/>
                  </a:cubicBezTo>
                  <a:cubicBezTo>
                    <a:pt x="489" y="76"/>
                    <a:pt x="484" y="81"/>
                    <a:pt x="477"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grpSp>
      <p:sp>
        <p:nvSpPr>
          <p:cNvPr id="18" name="TextBox 17">
            <a:extLst>
              <a:ext uri="{FF2B5EF4-FFF2-40B4-BE49-F238E27FC236}">
                <a16:creationId xmlns:a16="http://schemas.microsoft.com/office/drawing/2014/main" id="{0087BD36-A5BE-434B-A5D0-3292D36E2E20}"/>
              </a:ext>
            </a:extLst>
          </p:cNvPr>
          <p:cNvSpPr txBox="1"/>
          <p:nvPr userDrawn="1"/>
        </p:nvSpPr>
        <p:spPr>
          <a:xfrm>
            <a:off x="172291" y="4787051"/>
            <a:ext cx="133050" cy="115416"/>
          </a:xfrm>
          <a:prstGeom prst="rect">
            <a:avLst/>
          </a:prstGeom>
          <a:noFill/>
        </p:spPr>
        <p:txBody>
          <a:bodyPr wrap="none" lIns="0" tIns="0" rIns="0" bIns="0" rtlCol="0" anchor="ctr">
            <a:spAutoFit/>
          </a:bodyPr>
          <a:lstStyle/>
          <a:p>
            <a:pPr algn="r"/>
            <a:fld id="{938EE30A-55E7-4C21-9C34-9D7D1CFB8C0F}" type="slidenum">
              <a:rPr lang="en-GB" sz="750" b="1" smtClean="0">
                <a:solidFill>
                  <a:schemeClr val="tx1"/>
                </a:solidFill>
              </a:rPr>
              <a:t>‹#›</a:t>
            </a:fld>
            <a:endParaRPr lang="en-GB" sz="750" b="1">
              <a:solidFill>
                <a:schemeClr val="tx1"/>
              </a:solidFill>
            </a:endParaRPr>
          </a:p>
        </p:txBody>
      </p:sp>
      <p:sp>
        <p:nvSpPr>
          <p:cNvPr id="2" name="hcSlideMaster22.RR Divider 03Header" descr=" ">
            <a:extLst>
              <a:ext uri="{FF2B5EF4-FFF2-40B4-BE49-F238E27FC236}">
                <a16:creationId xmlns:a16="http://schemas.microsoft.com/office/drawing/2014/main" id="{63FD1D11-5026-C200-876F-513A38AE5E14}"/>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3" name="fcSlideMaster22.RR Divider 03Footer" descr=" ">
            <a:extLst>
              <a:ext uri="{FF2B5EF4-FFF2-40B4-BE49-F238E27FC236}">
                <a16:creationId xmlns:a16="http://schemas.microsoft.com/office/drawing/2014/main" id="{F5CF7CFD-98E9-425F-CC1B-2396EA238A14}"/>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479817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RR Divider 04">
    <p:bg>
      <p:bgPr>
        <a:solidFill>
          <a:schemeClr val="accent5"/>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8B579A3E-EB3A-48F1-867A-AB41394BDB33}"/>
              </a:ext>
            </a:extLst>
          </p:cNvPr>
          <p:cNvSpPr/>
          <p:nvPr userDrawn="1"/>
        </p:nvSpPr>
        <p:spPr>
          <a:xfrm>
            <a:off x="323850" y="916500"/>
            <a:ext cx="2079370" cy="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8" name="Freeform: Shape 7">
            <a:extLst>
              <a:ext uri="{FF2B5EF4-FFF2-40B4-BE49-F238E27FC236}">
                <a16:creationId xmlns:a16="http://schemas.microsoft.com/office/drawing/2014/main" id="{8CCBCEEC-3AA0-4D2D-8948-D188D4BEA34D}"/>
              </a:ext>
            </a:extLst>
          </p:cNvPr>
          <p:cNvSpPr/>
          <p:nvPr userDrawn="1"/>
        </p:nvSpPr>
        <p:spPr>
          <a:xfrm>
            <a:off x="3059112" y="916500"/>
            <a:ext cx="5761038" cy="7620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10" name="Text Placeholder 18">
            <a:extLst>
              <a:ext uri="{FF2B5EF4-FFF2-40B4-BE49-F238E27FC236}">
                <a16:creationId xmlns:a16="http://schemas.microsoft.com/office/drawing/2014/main" id="{2E08E75E-68A1-45B7-805F-113129ED899C}"/>
              </a:ext>
            </a:extLst>
          </p:cNvPr>
          <p:cNvSpPr>
            <a:spLocks noGrp="1"/>
          </p:cNvSpPr>
          <p:nvPr>
            <p:ph type="body" sz="quarter" idx="12" hasCustomPrompt="1"/>
          </p:nvPr>
        </p:nvSpPr>
        <p:spPr>
          <a:xfrm>
            <a:off x="3059114" y="1030371"/>
            <a:ext cx="5761037" cy="457019"/>
          </a:xfrm>
          <a:prstGeom prst="rect">
            <a:avLst/>
          </a:prstGeom>
        </p:spPr>
        <p:txBody>
          <a:bodyPr/>
          <a:lstStyle>
            <a:lvl1pPr marL="0" indent="0">
              <a:buNone/>
              <a:defRPr sz="3200">
                <a:solidFill>
                  <a:schemeClr val="tx1"/>
                </a:solidFill>
                <a:latin typeface="RR Pioneer Bold" panose="020B0803050201040103" pitchFamily="34" charset="0"/>
              </a:defRPr>
            </a:lvl1pPr>
          </a:lstStyle>
          <a:p>
            <a:pPr lvl="0"/>
            <a:r>
              <a:rPr lang="en-US"/>
              <a:t>Text</a:t>
            </a:r>
            <a:endParaRPr lang="en-GB"/>
          </a:p>
        </p:txBody>
      </p:sp>
      <p:sp>
        <p:nvSpPr>
          <p:cNvPr id="11" name="Text Placeholder 18">
            <a:extLst>
              <a:ext uri="{FF2B5EF4-FFF2-40B4-BE49-F238E27FC236}">
                <a16:creationId xmlns:a16="http://schemas.microsoft.com/office/drawing/2014/main" id="{BC93C3AA-4B5E-469D-883E-F43CE8329CD0}"/>
              </a:ext>
            </a:extLst>
          </p:cNvPr>
          <p:cNvSpPr>
            <a:spLocks noGrp="1"/>
          </p:cNvSpPr>
          <p:nvPr>
            <p:ph type="body" sz="quarter" idx="13" hasCustomPrompt="1"/>
          </p:nvPr>
        </p:nvSpPr>
        <p:spPr>
          <a:xfrm>
            <a:off x="3059114" y="1512575"/>
            <a:ext cx="5761037" cy="1252410"/>
          </a:xfrm>
          <a:prstGeom prst="rect">
            <a:avLst/>
          </a:prstGeom>
        </p:spPr>
        <p:txBody>
          <a:bodyPr/>
          <a:lstStyle>
            <a:lvl1pPr marL="0" indent="0">
              <a:buNone/>
              <a:defRPr sz="1400">
                <a:solidFill>
                  <a:schemeClr val="tx1"/>
                </a:solidFill>
                <a:latin typeface="RR Pioneer" panose="020B0503050201040103" pitchFamily="34" charset="0"/>
              </a:defRPr>
            </a:lvl1pPr>
          </a:lstStyle>
          <a:p>
            <a:pPr lvl="0"/>
            <a:r>
              <a:rPr lang="en-US"/>
              <a:t>Section sub-title</a:t>
            </a:r>
            <a:endParaRPr lang="en-GB"/>
          </a:p>
        </p:txBody>
      </p:sp>
      <p:sp>
        <p:nvSpPr>
          <p:cNvPr id="12" name="Text Placeholder 18">
            <a:extLst>
              <a:ext uri="{FF2B5EF4-FFF2-40B4-BE49-F238E27FC236}">
                <a16:creationId xmlns:a16="http://schemas.microsoft.com/office/drawing/2014/main" id="{934262A4-42CA-415D-8D09-0F518360CA66}"/>
              </a:ext>
            </a:extLst>
          </p:cNvPr>
          <p:cNvSpPr>
            <a:spLocks noGrp="1"/>
          </p:cNvSpPr>
          <p:nvPr>
            <p:ph type="body" sz="quarter" idx="17" hasCustomPrompt="1"/>
          </p:nvPr>
        </p:nvSpPr>
        <p:spPr>
          <a:xfrm>
            <a:off x="958318" y="915964"/>
            <a:ext cx="1526540" cy="1656090"/>
          </a:xfrm>
          <a:prstGeom prst="rect">
            <a:avLst/>
          </a:prstGeom>
        </p:spPr>
        <p:txBody>
          <a:bodyPr bIns="0"/>
          <a:lstStyle>
            <a:lvl1pPr marL="0" indent="0" algn="r">
              <a:buNone/>
              <a:defRPr sz="11000">
                <a:solidFill>
                  <a:schemeClr val="tx1"/>
                </a:solidFill>
                <a:latin typeface="RR Pioneer UltraLight Condensed" panose="020B0206030201060103" pitchFamily="34" charset="0"/>
              </a:defRPr>
            </a:lvl1pPr>
          </a:lstStyle>
          <a:p>
            <a:pPr lvl="0"/>
            <a:r>
              <a:rPr lang="en-US"/>
              <a:t>##</a:t>
            </a:r>
            <a:endParaRPr lang="en-GB"/>
          </a:p>
        </p:txBody>
      </p:sp>
      <p:sp>
        <p:nvSpPr>
          <p:cNvPr id="14" name="Freeform: Shape 13">
            <a:extLst>
              <a:ext uri="{FF2B5EF4-FFF2-40B4-BE49-F238E27FC236}">
                <a16:creationId xmlns:a16="http://schemas.microsoft.com/office/drawing/2014/main" id="{72461C1C-8C11-41B3-82AB-838BA1B35B76}"/>
              </a:ext>
            </a:extLst>
          </p:cNvPr>
          <p:cNvSpPr/>
          <p:nvPr userDrawn="1"/>
        </p:nvSpPr>
        <p:spPr>
          <a:xfrm>
            <a:off x="324506" y="4694634"/>
            <a:ext cx="46372" cy="290116"/>
          </a:xfrm>
          <a:custGeom>
            <a:avLst/>
            <a:gdLst>
              <a:gd name="connsiteX0" fmla="*/ 0 w 0"/>
              <a:gd name="connsiteY0" fmla="*/ 0 h 146050"/>
              <a:gd name="connsiteX1" fmla="*/ 0 w 0"/>
              <a:gd name="connsiteY1" fmla="*/ 146050 h 146050"/>
            </a:gdLst>
            <a:ahLst/>
            <a:cxnLst>
              <a:cxn ang="0">
                <a:pos x="connsiteX0" y="connsiteY0"/>
              </a:cxn>
              <a:cxn ang="0">
                <a:pos x="connsiteX1" y="connsiteY1"/>
              </a:cxn>
            </a:cxnLst>
            <a:rect l="l" t="t" r="r" b="b"/>
            <a:pathLst>
              <a:path h="146050">
                <a:moveTo>
                  <a:pt x="0" y="0"/>
                </a:moveTo>
                <a:lnTo>
                  <a:pt x="0" y="14605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latin typeface="RR Pioneer Light Condensed" panose="020B0306050201060103" pitchFamily="34" charset="0"/>
            </a:endParaRPr>
          </a:p>
        </p:txBody>
      </p:sp>
      <p:sp>
        <p:nvSpPr>
          <p:cNvPr id="15" name="Title 1">
            <a:extLst>
              <a:ext uri="{FF2B5EF4-FFF2-40B4-BE49-F238E27FC236}">
                <a16:creationId xmlns:a16="http://schemas.microsoft.com/office/drawing/2014/main" id="{4639DC3A-A351-44CA-96AA-A4AB3F7047B6}"/>
              </a:ext>
            </a:extLst>
          </p:cNvPr>
          <p:cNvSpPr txBox="1">
            <a:spLocks/>
          </p:cNvSpPr>
          <p:nvPr userDrawn="1"/>
        </p:nvSpPr>
        <p:spPr>
          <a:xfrm>
            <a:off x="369315" y="4694634"/>
            <a:ext cx="2028134" cy="315456"/>
          </a:xfrm>
          <a:prstGeom prst="rect">
            <a:avLst/>
          </a:prstGeom>
        </p:spPr>
        <p:txBody>
          <a:bodyPr lIns="0" tIns="0" rIns="0" bIns="0" anchor="t"/>
          <a:lstStyle>
            <a:lvl1pPr algn="l" defTabSz="685800" rtl="0" eaLnBrk="1" latinLnBrk="0" hangingPunct="1">
              <a:lnSpc>
                <a:spcPct val="90000"/>
              </a:lnSpc>
              <a:spcBef>
                <a:spcPct val="0"/>
              </a:spcBef>
              <a:buNone/>
              <a:defRPr sz="1500" kern="1200">
                <a:solidFill>
                  <a:schemeClr val="tx2"/>
                </a:solidFill>
                <a:latin typeface="Arial" panose="020B0604020202020204" pitchFamily="34" charset="0"/>
                <a:ea typeface="+mj-ea"/>
                <a:cs typeface="Arial" panose="020B0604020202020204" pitchFamily="34" charset="0"/>
              </a:defRPr>
            </a:lvl1pPr>
          </a:lstStyle>
          <a:p>
            <a:pPr algn="l"/>
            <a:r>
              <a:rPr lang="en-GB" sz="750">
                <a:solidFill>
                  <a:schemeClr val="tx1"/>
                </a:solidFill>
                <a:latin typeface="RR Pioneer Light Condensed" panose="020B0306050201060103" pitchFamily="34" charset="0"/>
              </a:rPr>
              <a:t>Private | © 2019 Rolls-Royce </a:t>
            </a:r>
          </a:p>
          <a:p>
            <a:pPr algn="l"/>
            <a:r>
              <a:rPr lang="en-GB" sz="750">
                <a:solidFill>
                  <a:schemeClr val="tx1"/>
                </a:solidFill>
                <a:latin typeface="RR Pioneer Light Condensed" panose="020B0306050201060103" pitchFamily="34" charset="0"/>
              </a:rPr>
              <a:t>Rolls-Royce content only</a:t>
            </a:r>
            <a:br>
              <a:rPr lang="en-GB" sz="750">
                <a:solidFill>
                  <a:schemeClr val="tx1"/>
                </a:solidFill>
                <a:latin typeface="RR Pioneer Light Condensed" panose="020B0306050201060103" pitchFamily="34" charset="0"/>
              </a:rPr>
            </a:br>
            <a:r>
              <a:rPr lang="en-GB" sz="750">
                <a:solidFill>
                  <a:schemeClr val="tx1"/>
                </a:solidFill>
                <a:latin typeface="RR Pioneer Light Condensed" panose="020B0306050201060103" pitchFamily="34" charset="0"/>
              </a:rPr>
              <a:t>Not</a:t>
            </a:r>
            <a:r>
              <a:rPr lang="en-GB" sz="750" baseline="0">
                <a:solidFill>
                  <a:schemeClr val="tx1"/>
                </a:solidFill>
                <a:latin typeface="RR Pioneer Light Condensed" panose="020B0306050201060103" pitchFamily="34" charset="0"/>
              </a:rPr>
              <a:t> subject to </a:t>
            </a:r>
            <a:r>
              <a:rPr lang="en-GB" sz="750">
                <a:solidFill>
                  <a:schemeClr val="tx1"/>
                </a:solidFill>
                <a:latin typeface="RR Pioneer Light Condensed" panose="020B0306050201060103" pitchFamily="34" charset="0"/>
              </a:rPr>
              <a:t>Export Control</a:t>
            </a:r>
          </a:p>
        </p:txBody>
      </p:sp>
      <p:grpSp>
        <p:nvGrpSpPr>
          <p:cNvPr id="16" name="Group 15">
            <a:extLst>
              <a:ext uri="{FF2B5EF4-FFF2-40B4-BE49-F238E27FC236}">
                <a16:creationId xmlns:a16="http://schemas.microsoft.com/office/drawing/2014/main" id="{62D1198B-C541-4393-A2B6-C336BE7C1958}"/>
              </a:ext>
            </a:extLst>
          </p:cNvPr>
          <p:cNvGrpSpPr/>
          <p:nvPr userDrawn="1"/>
        </p:nvGrpSpPr>
        <p:grpSpPr>
          <a:xfrm>
            <a:off x="323851" y="233363"/>
            <a:ext cx="321261" cy="522316"/>
            <a:chOff x="-3513606" y="270529"/>
            <a:chExt cx="1671638" cy="2717801"/>
          </a:xfrm>
        </p:grpSpPr>
        <p:sp>
          <p:nvSpPr>
            <p:cNvPr id="17" name="Freeform 5">
              <a:extLst>
                <a:ext uri="{FF2B5EF4-FFF2-40B4-BE49-F238E27FC236}">
                  <a16:creationId xmlns:a16="http://schemas.microsoft.com/office/drawing/2014/main" id="{9B91672B-6DC1-4B65-988D-1801508178F9}"/>
                </a:ext>
              </a:extLst>
            </p:cNvPr>
            <p:cNvSpPr>
              <a:spLocks/>
            </p:cNvSpPr>
            <p:nvPr/>
          </p:nvSpPr>
          <p:spPr bwMode="auto">
            <a:xfrm>
              <a:off x="-3499318" y="286404"/>
              <a:ext cx="1646238" cy="2689225"/>
            </a:xfrm>
            <a:custGeom>
              <a:avLst/>
              <a:gdLst>
                <a:gd name="T0" fmla="*/ 0 w 686"/>
                <a:gd name="T1" fmla="*/ 78 h 1123"/>
                <a:gd name="T2" fmla="*/ 77 w 686"/>
                <a:gd name="T3" fmla="*/ 0 h 1123"/>
                <a:gd name="T4" fmla="*/ 609 w 686"/>
                <a:gd name="T5" fmla="*/ 0 h 1123"/>
                <a:gd name="T6" fmla="*/ 686 w 686"/>
                <a:gd name="T7" fmla="*/ 78 h 1123"/>
                <a:gd name="T8" fmla="*/ 686 w 686"/>
                <a:gd name="T9" fmla="*/ 1045 h 1123"/>
                <a:gd name="T10" fmla="*/ 609 w 686"/>
                <a:gd name="T11" fmla="*/ 1123 h 1123"/>
                <a:gd name="T12" fmla="*/ 77 w 686"/>
                <a:gd name="T13" fmla="*/ 1123 h 1123"/>
                <a:gd name="T14" fmla="*/ 0 w 686"/>
                <a:gd name="T15" fmla="*/ 1045 h 1123"/>
                <a:gd name="T16" fmla="*/ 0 w 686"/>
                <a:gd name="T17" fmla="*/ 78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1123">
                  <a:moveTo>
                    <a:pt x="0" y="78"/>
                  </a:moveTo>
                  <a:cubicBezTo>
                    <a:pt x="0" y="35"/>
                    <a:pt x="34" y="0"/>
                    <a:pt x="77" y="0"/>
                  </a:cubicBezTo>
                  <a:cubicBezTo>
                    <a:pt x="609" y="0"/>
                    <a:pt x="609" y="0"/>
                    <a:pt x="609" y="0"/>
                  </a:cubicBezTo>
                  <a:cubicBezTo>
                    <a:pt x="651" y="0"/>
                    <a:pt x="686" y="35"/>
                    <a:pt x="686" y="78"/>
                  </a:cubicBezTo>
                  <a:cubicBezTo>
                    <a:pt x="686" y="1045"/>
                    <a:pt x="686" y="1045"/>
                    <a:pt x="686" y="1045"/>
                  </a:cubicBezTo>
                  <a:cubicBezTo>
                    <a:pt x="686" y="1088"/>
                    <a:pt x="651" y="1123"/>
                    <a:pt x="609" y="1123"/>
                  </a:cubicBezTo>
                  <a:cubicBezTo>
                    <a:pt x="77" y="1123"/>
                    <a:pt x="77" y="1123"/>
                    <a:pt x="77" y="1123"/>
                  </a:cubicBezTo>
                  <a:cubicBezTo>
                    <a:pt x="34" y="1123"/>
                    <a:pt x="0" y="1088"/>
                    <a:pt x="0" y="1045"/>
                  </a:cubicBezTo>
                  <a:lnTo>
                    <a:pt x="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sp>
          <p:nvSpPr>
            <p:cNvPr id="18" name="Freeform 6">
              <a:extLst>
                <a:ext uri="{FF2B5EF4-FFF2-40B4-BE49-F238E27FC236}">
                  <a16:creationId xmlns:a16="http://schemas.microsoft.com/office/drawing/2014/main" id="{9349965C-11C5-451A-B780-26322384998B}"/>
                </a:ext>
              </a:extLst>
            </p:cNvPr>
            <p:cNvSpPr>
              <a:spLocks noEditPoints="1"/>
            </p:cNvSpPr>
            <p:nvPr/>
          </p:nvSpPr>
          <p:spPr bwMode="auto">
            <a:xfrm>
              <a:off x="-3513606" y="270529"/>
              <a:ext cx="1671638" cy="2717801"/>
            </a:xfrm>
            <a:custGeom>
              <a:avLst/>
              <a:gdLst>
                <a:gd name="T0" fmla="*/ 658 w 697"/>
                <a:gd name="T1" fmla="*/ 79 h 1134"/>
                <a:gd name="T2" fmla="*/ 658 w 697"/>
                <a:gd name="T3" fmla="*/ 200 h 1134"/>
                <a:gd name="T4" fmla="*/ 40 w 697"/>
                <a:gd name="T5" fmla="*/ 200 h 1134"/>
                <a:gd name="T6" fmla="*/ 40 w 697"/>
                <a:gd name="T7" fmla="*/ 79 h 1134"/>
                <a:gd name="T8" fmla="*/ 79 w 697"/>
                <a:gd name="T9" fmla="*/ 40 h 1134"/>
                <a:gd name="T10" fmla="*/ 619 w 697"/>
                <a:gd name="T11" fmla="*/ 40 h 1134"/>
                <a:gd name="T12" fmla="*/ 658 w 697"/>
                <a:gd name="T13" fmla="*/ 79 h 1134"/>
                <a:gd name="T14" fmla="*/ 40 w 697"/>
                <a:gd name="T15" fmla="*/ 1056 h 1134"/>
                <a:gd name="T16" fmla="*/ 79 w 697"/>
                <a:gd name="T17" fmla="*/ 1095 h 1134"/>
                <a:gd name="T18" fmla="*/ 619 w 697"/>
                <a:gd name="T19" fmla="*/ 1095 h 1134"/>
                <a:gd name="T20" fmla="*/ 658 w 697"/>
                <a:gd name="T21" fmla="*/ 1056 h 1134"/>
                <a:gd name="T22" fmla="*/ 658 w 697"/>
                <a:gd name="T23" fmla="*/ 935 h 1134"/>
                <a:gd name="T24" fmla="*/ 40 w 697"/>
                <a:gd name="T25" fmla="*/ 935 h 1134"/>
                <a:gd name="T26" fmla="*/ 40 w 697"/>
                <a:gd name="T27" fmla="*/ 1056 h 1134"/>
                <a:gd name="T28" fmla="*/ 40 w 697"/>
                <a:gd name="T29" fmla="*/ 918 h 1134"/>
                <a:gd name="T30" fmla="*/ 658 w 697"/>
                <a:gd name="T31" fmla="*/ 918 h 1134"/>
                <a:gd name="T32" fmla="*/ 658 w 697"/>
                <a:gd name="T33" fmla="*/ 217 h 1134"/>
                <a:gd name="T34" fmla="*/ 40 w 697"/>
                <a:gd name="T35" fmla="*/ 217 h 1134"/>
                <a:gd name="T36" fmla="*/ 40 w 697"/>
                <a:gd name="T37" fmla="*/ 918 h 1134"/>
                <a:gd name="T38" fmla="*/ 697 w 697"/>
                <a:gd name="T39" fmla="*/ 79 h 1134"/>
                <a:gd name="T40" fmla="*/ 697 w 697"/>
                <a:gd name="T41" fmla="*/ 1056 h 1134"/>
                <a:gd name="T42" fmla="*/ 619 w 697"/>
                <a:gd name="T43" fmla="*/ 1134 h 1134"/>
                <a:gd name="T44" fmla="*/ 79 w 697"/>
                <a:gd name="T45" fmla="*/ 1134 h 1134"/>
                <a:gd name="T46" fmla="*/ 0 w 697"/>
                <a:gd name="T47" fmla="*/ 1056 h 1134"/>
                <a:gd name="T48" fmla="*/ 0 w 697"/>
                <a:gd name="T49" fmla="*/ 79 h 1134"/>
                <a:gd name="T50" fmla="*/ 79 w 697"/>
                <a:gd name="T51" fmla="*/ 0 h 1134"/>
                <a:gd name="T52" fmla="*/ 619 w 697"/>
                <a:gd name="T53" fmla="*/ 0 h 1134"/>
                <a:gd name="T54" fmla="*/ 697 w 697"/>
                <a:gd name="T55" fmla="*/ 79 h 1134"/>
                <a:gd name="T56" fmla="*/ 675 w 697"/>
                <a:gd name="T57" fmla="*/ 79 h 1134"/>
                <a:gd name="T58" fmla="*/ 619 w 697"/>
                <a:gd name="T59" fmla="*/ 23 h 1134"/>
                <a:gd name="T60" fmla="*/ 79 w 697"/>
                <a:gd name="T61" fmla="*/ 23 h 1134"/>
                <a:gd name="T62" fmla="*/ 23 w 697"/>
                <a:gd name="T63" fmla="*/ 79 h 1134"/>
                <a:gd name="T64" fmla="*/ 23 w 697"/>
                <a:gd name="T65" fmla="*/ 1056 h 1134"/>
                <a:gd name="T66" fmla="*/ 79 w 697"/>
                <a:gd name="T67" fmla="*/ 1112 h 1134"/>
                <a:gd name="T68" fmla="*/ 619 w 697"/>
                <a:gd name="T69" fmla="*/ 1112 h 1134"/>
                <a:gd name="T70" fmla="*/ 675 w 697"/>
                <a:gd name="T71" fmla="*/ 1056 h 1134"/>
                <a:gd name="T72" fmla="*/ 675 w 697"/>
                <a:gd name="T73" fmla="*/ 7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7" h="1134">
                  <a:moveTo>
                    <a:pt x="658" y="79"/>
                  </a:moveTo>
                  <a:cubicBezTo>
                    <a:pt x="658" y="200"/>
                    <a:pt x="658" y="200"/>
                    <a:pt x="658" y="200"/>
                  </a:cubicBezTo>
                  <a:cubicBezTo>
                    <a:pt x="40" y="200"/>
                    <a:pt x="40" y="200"/>
                    <a:pt x="40" y="200"/>
                  </a:cubicBezTo>
                  <a:cubicBezTo>
                    <a:pt x="40" y="79"/>
                    <a:pt x="40" y="79"/>
                    <a:pt x="40" y="79"/>
                  </a:cubicBezTo>
                  <a:cubicBezTo>
                    <a:pt x="40" y="57"/>
                    <a:pt x="57" y="40"/>
                    <a:pt x="79" y="40"/>
                  </a:cubicBezTo>
                  <a:cubicBezTo>
                    <a:pt x="619" y="40"/>
                    <a:pt x="619" y="40"/>
                    <a:pt x="619" y="40"/>
                  </a:cubicBezTo>
                  <a:cubicBezTo>
                    <a:pt x="641" y="40"/>
                    <a:pt x="658" y="57"/>
                    <a:pt x="658" y="79"/>
                  </a:cubicBezTo>
                  <a:close/>
                  <a:moveTo>
                    <a:pt x="40" y="1056"/>
                  </a:moveTo>
                  <a:cubicBezTo>
                    <a:pt x="40" y="1078"/>
                    <a:pt x="57" y="1095"/>
                    <a:pt x="79" y="1095"/>
                  </a:cubicBezTo>
                  <a:cubicBezTo>
                    <a:pt x="619" y="1095"/>
                    <a:pt x="619" y="1095"/>
                    <a:pt x="619" y="1095"/>
                  </a:cubicBezTo>
                  <a:cubicBezTo>
                    <a:pt x="641" y="1095"/>
                    <a:pt x="658" y="1078"/>
                    <a:pt x="658" y="1056"/>
                  </a:cubicBezTo>
                  <a:cubicBezTo>
                    <a:pt x="658" y="935"/>
                    <a:pt x="658" y="935"/>
                    <a:pt x="658" y="935"/>
                  </a:cubicBezTo>
                  <a:cubicBezTo>
                    <a:pt x="40" y="935"/>
                    <a:pt x="40" y="935"/>
                    <a:pt x="40" y="935"/>
                  </a:cubicBezTo>
                  <a:lnTo>
                    <a:pt x="40" y="1056"/>
                  </a:lnTo>
                  <a:close/>
                  <a:moveTo>
                    <a:pt x="40" y="918"/>
                  </a:moveTo>
                  <a:cubicBezTo>
                    <a:pt x="658" y="918"/>
                    <a:pt x="658" y="918"/>
                    <a:pt x="658" y="918"/>
                  </a:cubicBezTo>
                  <a:cubicBezTo>
                    <a:pt x="658" y="217"/>
                    <a:pt x="658" y="217"/>
                    <a:pt x="658" y="217"/>
                  </a:cubicBezTo>
                  <a:cubicBezTo>
                    <a:pt x="40" y="217"/>
                    <a:pt x="40" y="217"/>
                    <a:pt x="40" y="217"/>
                  </a:cubicBezTo>
                  <a:lnTo>
                    <a:pt x="40" y="918"/>
                  </a:lnTo>
                  <a:close/>
                  <a:moveTo>
                    <a:pt x="697" y="79"/>
                  </a:moveTo>
                  <a:cubicBezTo>
                    <a:pt x="697" y="1056"/>
                    <a:pt x="697" y="1056"/>
                    <a:pt x="697" y="1056"/>
                  </a:cubicBezTo>
                  <a:cubicBezTo>
                    <a:pt x="697" y="1099"/>
                    <a:pt x="662" y="1134"/>
                    <a:pt x="619" y="1134"/>
                  </a:cubicBezTo>
                  <a:cubicBezTo>
                    <a:pt x="79" y="1134"/>
                    <a:pt x="79" y="1134"/>
                    <a:pt x="79" y="1134"/>
                  </a:cubicBezTo>
                  <a:cubicBezTo>
                    <a:pt x="36" y="1134"/>
                    <a:pt x="0" y="1099"/>
                    <a:pt x="0" y="1056"/>
                  </a:cubicBezTo>
                  <a:cubicBezTo>
                    <a:pt x="0" y="79"/>
                    <a:pt x="0" y="79"/>
                    <a:pt x="0" y="79"/>
                  </a:cubicBezTo>
                  <a:cubicBezTo>
                    <a:pt x="0" y="36"/>
                    <a:pt x="36" y="0"/>
                    <a:pt x="79" y="0"/>
                  </a:cubicBezTo>
                  <a:cubicBezTo>
                    <a:pt x="619" y="0"/>
                    <a:pt x="619" y="0"/>
                    <a:pt x="619" y="0"/>
                  </a:cubicBezTo>
                  <a:cubicBezTo>
                    <a:pt x="662" y="0"/>
                    <a:pt x="697" y="36"/>
                    <a:pt x="697" y="79"/>
                  </a:cubicBezTo>
                  <a:close/>
                  <a:moveTo>
                    <a:pt x="675" y="79"/>
                  </a:moveTo>
                  <a:cubicBezTo>
                    <a:pt x="675" y="48"/>
                    <a:pt x="650" y="23"/>
                    <a:pt x="619" y="23"/>
                  </a:cubicBezTo>
                  <a:cubicBezTo>
                    <a:pt x="79" y="23"/>
                    <a:pt x="79" y="23"/>
                    <a:pt x="79" y="23"/>
                  </a:cubicBezTo>
                  <a:cubicBezTo>
                    <a:pt x="48" y="23"/>
                    <a:pt x="23" y="48"/>
                    <a:pt x="23" y="79"/>
                  </a:cubicBezTo>
                  <a:cubicBezTo>
                    <a:pt x="23" y="1056"/>
                    <a:pt x="23" y="1056"/>
                    <a:pt x="23" y="1056"/>
                  </a:cubicBezTo>
                  <a:cubicBezTo>
                    <a:pt x="23" y="1087"/>
                    <a:pt x="48" y="1112"/>
                    <a:pt x="79" y="1112"/>
                  </a:cubicBezTo>
                  <a:cubicBezTo>
                    <a:pt x="619" y="1112"/>
                    <a:pt x="619" y="1112"/>
                    <a:pt x="619" y="1112"/>
                  </a:cubicBezTo>
                  <a:cubicBezTo>
                    <a:pt x="650" y="1112"/>
                    <a:pt x="675" y="1087"/>
                    <a:pt x="675" y="1056"/>
                  </a:cubicBezTo>
                  <a:lnTo>
                    <a:pt x="675" y="7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sp>
          <p:nvSpPr>
            <p:cNvPr id="19" name="Freeform 7">
              <a:extLst>
                <a:ext uri="{FF2B5EF4-FFF2-40B4-BE49-F238E27FC236}">
                  <a16:creationId xmlns:a16="http://schemas.microsoft.com/office/drawing/2014/main" id="{A8014A53-4C3D-403E-B2ED-91D8E44BDB05}"/>
                </a:ext>
              </a:extLst>
            </p:cNvPr>
            <p:cNvSpPr>
              <a:spLocks noEditPoints="1"/>
            </p:cNvSpPr>
            <p:nvPr/>
          </p:nvSpPr>
          <p:spPr bwMode="auto">
            <a:xfrm>
              <a:off x="-3289768" y="441979"/>
              <a:ext cx="1236663" cy="2378075"/>
            </a:xfrm>
            <a:custGeom>
              <a:avLst/>
              <a:gdLst>
                <a:gd name="T0" fmla="*/ 505 w 516"/>
                <a:gd name="T1" fmla="*/ 950 h 993"/>
                <a:gd name="T2" fmla="*/ 516 w 516"/>
                <a:gd name="T3" fmla="*/ 991 h 993"/>
                <a:gd name="T4" fmla="*/ 516 w 516"/>
                <a:gd name="T5" fmla="*/ 913 h 993"/>
                <a:gd name="T6" fmla="*/ 398 w 516"/>
                <a:gd name="T7" fmla="*/ 929 h 993"/>
                <a:gd name="T8" fmla="*/ 374 w 516"/>
                <a:gd name="T9" fmla="*/ 896 h 993"/>
                <a:gd name="T10" fmla="*/ 414 w 516"/>
                <a:gd name="T11" fmla="*/ 969 h 993"/>
                <a:gd name="T12" fmla="*/ 374 w 516"/>
                <a:gd name="T13" fmla="*/ 977 h 993"/>
                <a:gd name="T14" fmla="*/ 246 w 516"/>
                <a:gd name="T15" fmla="*/ 897 h 993"/>
                <a:gd name="T16" fmla="*/ 255 w 516"/>
                <a:gd name="T17" fmla="*/ 991 h 993"/>
                <a:gd name="T18" fmla="*/ 306 w 516"/>
                <a:gd name="T19" fmla="*/ 896 h 993"/>
                <a:gd name="T20" fmla="*/ 152 w 516"/>
                <a:gd name="T21" fmla="*/ 993 h 993"/>
                <a:gd name="T22" fmla="*/ 180 w 516"/>
                <a:gd name="T23" fmla="*/ 944 h 993"/>
                <a:gd name="T24" fmla="*/ 180 w 516"/>
                <a:gd name="T25" fmla="*/ 944 h 993"/>
                <a:gd name="T26" fmla="*/ 55 w 516"/>
                <a:gd name="T27" fmla="*/ 991 h 993"/>
                <a:gd name="T28" fmla="*/ 19 w 516"/>
                <a:gd name="T29" fmla="*/ 952 h 993"/>
                <a:gd name="T30" fmla="*/ 41 w 516"/>
                <a:gd name="T31" fmla="*/ 896 h 993"/>
                <a:gd name="T32" fmla="*/ 54 w 516"/>
                <a:gd name="T33" fmla="*/ 945 h 993"/>
                <a:gd name="T34" fmla="*/ 51 w 516"/>
                <a:gd name="T35" fmla="*/ 924 h 993"/>
                <a:gd name="T36" fmla="*/ 38 w 516"/>
                <a:gd name="T37" fmla="*/ 936 h 993"/>
                <a:gd name="T38" fmla="*/ 133 w 516"/>
                <a:gd name="T39" fmla="*/ 288 h 993"/>
                <a:gd name="T40" fmla="*/ 211 w 516"/>
                <a:gd name="T41" fmla="*/ 309 h 993"/>
                <a:gd name="T42" fmla="*/ 236 w 516"/>
                <a:gd name="T43" fmla="*/ 546 h 993"/>
                <a:gd name="T44" fmla="*/ 160 w 516"/>
                <a:gd name="T45" fmla="*/ 515 h 993"/>
                <a:gd name="T46" fmla="*/ 134 w 516"/>
                <a:gd name="T47" fmla="*/ 786 h 993"/>
                <a:gd name="T48" fmla="*/ 211 w 516"/>
                <a:gd name="T49" fmla="*/ 571 h 993"/>
                <a:gd name="T50" fmla="*/ 378 w 516"/>
                <a:gd name="T51" fmla="*/ 330 h 993"/>
                <a:gd name="T52" fmla="*/ 336 w 516"/>
                <a:gd name="T53" fmla="*/ 556 h 993"/>
                <a:gd name="T54" fmla="*/ 408 w 516"/>
                <a:gd name="T55" fmla="*/ 751 h 993"/>
                <a:gd name="T56" fmla="*/ 391 w 516"/>
                <a:gd name="T57" fmla="*/ 779 h 993"/>
                <a:gd name="T58" fmla="*/ 461 w 516"/>
                <a:gd name="T59" fmla="*/ 734 h 993"/>
                <a:gd name="T60" fmla="*/ 374 w 516"/>
                <a:gd name="T61" fmla="*/ 543 h 993"/>
                <a:gd name="T62" fmla="*/ 470 w 516"/>
                <a:gd name="T63" fmla="*/ 412 h 993"/>
                <a:gd name="T64" fmla="*/ 295 w 516"/>
                <a:gd name="T65" fmla="*/ 237 h 993"/>
                <a:gd name="T66" fmla="*/ 260 w 516"/>
                <a:gd name="T67" fmla="*/ 468 h 993"/>
                <a:gd name="T68" fmla="*/ 340 w 516"/>
                <a:gd name="T69" fmla="*/ 657 h 993"/>
                <a:gd name="T70" fmla="*/ 271 w 516"/>
                <a:gd name="T71" fmla="*/ 714 h 993"/>
                <a:gd name="T72" fmla="*/ 289 w 516"/>
                <a:gd name="T73" fmla="*/ 680 h 993"/>
                <a:gd name="T74" fmla="*/ 220 w 516"/>
                <a:gd name="T75" fmla="*/ 484 h 993"/>
                <a:gd name="T76" fmla="*/ 92 w 516"/>
                <a:gd name="T77" fmla="*/ 666 h 993"/>
                <a:gd name="T78" fmla="*/ 15 w 516"/>
                <a:gd name="T79" fmla="*/ 706 h 993"/>
                <a:gd name="T80" fmla="*/ 14 w 516"/>
                <a:gd name="T81" fmla="*/ 215 h 993"/>
                <a:gd name="T82" fmla="*/ 298 w 516"/>
                <a:gd name="T83" fmla="*/ 340 h 993"/>
                <a:gd name="T84" fmla="*/ 92 w 516"/>
                <a:gd name="T85" fmla="*/ 474 h 993"/>
                <a:gd name="T86" fmla="*/ 157 w 516"/>
                <a:gd name="T87" fmla="*/ 0 h 993"/>
                <a:gd name="T88" fmla="*/ 129 w 516"/>
                <a:gd name="T89" fmla="*/ 49 h 993"/>
                <a:gd name="T90" fmla="*/ 129 w 516"/>
                <a:gd name="T91" fmla="*/ 49 h 993"/>
                <a:gd name="T92" fmla="*/ 247 w 516"/>
                <a:gd name="T93" fmla="*/ 1 h 993"/>
                <a:gd name="T94" fmla="*/ 411 w 516"/>
                <a:gd name="T95" fmla="*/ 80 h 993"/>
                <a:gd name="T96" fmla="*/ 348 w 516"/>
                <a:gd name="T97" fmla="*/ 96 h 993"/>
                <a:gd name="T98" fmla="*/ 4 w 516"/>
                <a:gd name="T99" fmla="*/ 96 h 993"/>
                <a:gd name="T100" fmla="*/ 58 w 516"/>
                <a:gd name="T101" fmla="*/ 49 h 993"/>
                <a:gd name="T102" fmla="*/ 73 w 516"/>
                <a:gd name="T103" fmla="*/ 85 h 993"/>
                <a:gd name="T104" fmla="*/ 59 w 516"/>
                <a:gd name="T105" fmla="*/ 96 h 993"/>
                <a:gd name="T106" fmla="*/ 23 w 516"/>
                <a:gd name="T107" fmla="*/ 56 h 993"/>
                <a:gd name="T108" fmla="*/ 54 w 516"/>
                <a:gd name="T109" fmla="*/ 29 h 993"/>
                <a:gd name="T110" fmla="*/ 477 w 516"/>
                <a:gd name="T111" fmla="*/ 81 h 993"/>
                <a:gd name="T112" fmla="*/ 443 w 516"/>
                <a:gd name="T113" fmla="*/ 85 h 993"/>
                <a:gd name="T114" fmla="*/ 464 w 516"/>
                <a:gd name="T115" fmla="*/ 25 h 993"/>
                <a:gd name="T116" fmla="*/ 504 w 516"/>
                <a:gd name="T117" fmla="*/ 8 h 993"/>
                <a:gd name="T118" fmla="*/ 472 w 516"/>
                <a:gd name="T119" fmla="*/ 54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993">
                  <a:moveTo>
                    <a:pt x="473" y="913"/>
                  </a:moveTo>
                  <a:cubicBezTo>
                    <a:pt x="473" y="934"/>
                    <a:pt x="473" y="934"/>
                    <a:pt x="473" y="934"/>
                  </a:cubicBezTo>
                  <a:cubicBezTo>
                    <a:pt x="505" y="934"/>
                    <a:pt x="505" y="934"/>
                    <a:pt x="505" y="934"/>
                  </a:cubicBezTo>
                  <a:cubicBezTo>
                    <a:pt x="505" y="950"/>
                    <a:pt x="505" y="950"/>
                    <a:pt x="505" y="950"/>
                  </a:cubicBezTo>
                  <a:cubicBezTo>
                    <a:pt x="473" y="950"/>
                    <a:pt x="473" y="950"/>
                    <a:pt x="473" y="950"/>
                  </a:cubicBezTo>
                  <a:cubicBezTo>
                    <a:pt x="473" y="975"/>
                    <a:pt x="473" y="975"/>
                    <a:pt x="473" y="975"/>
                  </a:cubicBezTo>
                  <a:cubicBezTo>
                    <a:pt x="516" y="975"/>
                    <a:pt x="516" y="975"/>
                    <a:pt x="516" y="975"/>
                  </a:cubicBezTo>
                  <a:cubicBezTo>
                    <a:pt x="516" y="991"/>
                    <a:pt x="516" y="991"/>
                    <a:pt x="516" y="991"/>
                  </a:cubicBezTo>
                  <a:cubicBezTo>
                    <a:pt x="454" y="991"/>
                    <a:pt x="454" y="991"/>
                    <a:pt x="454" y="991"/>
                  </a:cubicBezTo>
                  <a:cubicBezTo>
                    <a:pt x="454" y="896"/>
                    <a:pt x="454" y="896"/>
                    <a:pt x="454" y="896"/>
                  </a:cubicBezTo>
                  <a:cubicBezTo>
                    <a:pt x="516" y="896"/>
                    <a:pt x="516" y="896"/>
                    <a:pt x="516" y="896"/>
                  </a:cubicBezTo>
                  <a:cubicBezTo>
                    <a:pt x="516" y="913"/>
                    <a:pt x="516" y="913"/>
                    <a:pt x="516" y="913"/>
                  </a:cubicBezTo>
                  <a:lnTo>
                    <a:pt x="473" y="913"/>
                  </a:lnTo>
                  <a:close/>
                  <a:moveTo>
                    <a:pt x="374" y="912"/>
                  </a:moveTo>
                  <a:cubicBezTo>
                    <a:pt x="386" y="912"/>
                    <a:pt x="394" y="917"/>
                    <a:pt x="398" y="928"/>
                  </a:cubicBezTo>
                  <a:cubicBezTo>
                    <a:pt x="398" y="929"/>
                    <a:pt x="398" y="929"/>
                    <a:pt x="398" y="929"/>
                  </a:cubicBezTo>
                  <a:cubicBezTo>
                    <a:pt x="414" y="922"/>
                    <a:pt x="414" y="922"/>
                    <a:pt x="414" y="922"/>
                  </a:cubicBezTo>
                  <a:cubicBezTo>
                    <a:pt x="414" y="922"/>
                    <a:pt x="414" y="922"/>
                    <a:pt x="414" y="922"/>
                  </a:cubicBezTo>
                  <a:cubicBezTo>
                    <a:pt x="414" y="922"/>
                    <a:pt x="414" y="922"/>
                    <a:pt x="414" y="922"/>
                  </a:cubicBezTo>
                  <a:cubicBezTo>
                    <a:pt x="408" y="905"/>
                    <a:pt x="394" y="896"/>
                    <a:pt x="374" y="896"/>
                  </a:cubicBezTo>
                  <a:cubicBezTo>
                    <a:pt x="346" y="896"/>
                    <a:pt x="327" y="916"/>
                    <a:pt x="327" y="944"/>
                  </a:cubicBezTo>
                  <a:cubicBezTo>
                    <a:pt x="327" y="973"/>
                    <a:pt x="346" y="993"/>
                    <a:pt x="374" y="993"/>
                  </a:cubicBezTo>
                  <a:cubicBezTo>
                    <a:pt x="392" y="993"/>
                    <a:pt x="406" y="984"/>
                    <a:pt x="414" y="969"/>
                  </a:cubicBezTo>
                  <a:cubicBezTo>
                    <a:pt x="414" y="969"/>
                    <a:pt x="414" y="969"/>
                    <a:pt x="414" y="969"/>
                  </a:cubicBezTo>
                  <a:cubicBezTo>
                    <a:pt x="398" y="962"/>
                    <a:pt x="398" y="962"/>
                    <a:pt x="398" y="962"/>
                  </a:cubicBezTo>
                  <a:cubicBezTo>
                    <a:pt x="398" y="962"/>
                    <a:pt x="398" y="962"/>
                    <a:pt x="398" y="962"/>
                  </a:cubicBezTo>
                  <a:cubicBezTo>
                    <a:pt x="398" y="962"/>
                    <a:pt x="398" y="962"/>
                    <a:pt x="398" y="962"/>
                  </a:cubicBezTo>
                  <a:cubicBezTo>
                    <a:pt x="393" y="972"/>
                    <a:pt x="385" y="977"/>
                    <a:pt x="374" y="977"/>
                  </a:cubicBezTo>
                  <a:cubicBezTo>
                    <a:pt x="357" y="977"/>
                    <a:pt x="347" y="965"/>
                    <a:pt x="347" y="944"/>
                  </a:cubicBezTo>
                  <a:cubicBezTo>
                    <a:pt x="347" y="924"/>
                    <a:pt x="357" y="912"/>
                    <a:pt x="374" y="912"/>
                  </a:cubicBezTo>
                  <a:close/>
                  <a:moveTo>
                    <a:pt x="265" y="935"/>
                  </a:moveTo>
                  <a:cubicBezTo>
                    <a:pt x="246" y="897"/>
                    <a:pt x="246" y="897"/>
                    <a:pt x="246" y="897"/>
                  </a:cubicBezTo>
                  <a:cubicBezTo>
                    <a:pt x="246" y="896"/>
                    <a:pt x="246" y="896"/>
                    <a:pt x="246" y="896"/>
                  </a:cubicBezTo>
                  <a:cubicBezTo>
                    <a:pt x="224" y="896"/>
                    <a:pt x="224" y="896"/>
                    <a:pt x="224" y="896"/>
                  </a:cubicBezTo>
                  <a:cubicBezTo>
                    <a:pt x="255" y="956"/>
                    <a:pt x="255" y="956"/>
                    <a:pt x="255" y="956"/>
                  </a:cubicBezTo>
                  <a:cubicBezTo>
                    <a:pt x="255" y="991"/>
                    <a:pt x="255" y="991"/>
                    <a:pt x="255" y="991"/>
                  </a:cubicBezTo>
                  <a:cubicBezTo>
                    <a:pt x="275" y="991"/>
                    <a:pt x="275" y="991"/>
                    <a:pt x="275" y="991"/>
                  </a:cubicBezTo>
                  <a:cubicBezTo>
                    <a:pt x="275" y="955"/>
                    <a:pt x="275" y="955"/>
                    <a:pt x="275" y="955"/>
                  </a:cubicBezTo>
                  <a:cubicBezTo>
                    <a:pt x="305" y="897"/>
                    <a:pt x="305" y="897"/>
                    <a:pt x="305" y="897"/>
                  </a:cubicBezTo>
                  <a:cubicBezTo>
                    <a:pt x="306" y="896"/>
                    <a:pt x="306" y="896"/>
                    <a:pt x="306" y="896"/>
                  </a:cubicBezTo>
                  <a:cubicBezTo>
                    <a:pt x="284" y="896"/>
                    <a:pt x="284" y="896"/>
                    <a:pt x="284" y="896"/>
                  </a:cubicBezTo>
                  <a:lnTo>
                    <a:pt x="265" y="935"/>
                  </a:lnTo>
                  <a:close/>
                  <a:moveTo>
                    <a:pt x="200" y="944"/>
                  </a:moveTo>
                  <a:cubicBezTo>
                    <a:pt x="200" y="973"/>
                    <a:pt x="180" y="993"/>
                    <a:pt x="152" y="993"/>
                  </a:cubicBezTo>
                  <a:cubicBezTo>
                    <a:pt x="124" y="993"/>
                    <a:pt x="104" y="973"/>
                    <a:pt x="104" y="944"/>
                  </a:cubicBezTo>
                  <a:cubicBezTo>
                    <a:pt x="104" y="916"/>
                    <a:pt x="124" y="896"/>
                    <a:pt x="152" y="896"/>
                  </a:cubicBezTo>
                  <a:cubicBezTo>
                    <a:pt x="180" y="896"/>
                    <a:pt x="200" y="916"/>
                    <a:pt x="200" y="944"/>
                  </a:cubicBezTo>
                  <a:close/>
                  <a:moveTo>
                    <a:pt x="180" y="944"/>
                  </a:moveTo>
                  <a:cubicBezTo>
                    <a:pt x="180" y="924"/>
                    <a:pt x="169" y="912"/>
                    <a:pt x="152" y="912"/>
                  </a:cubicBezTo>
                  <a:cubicBezTo>
                    <a:pt x="135" y="912"/>
                    <a:pt x="124" y="924"/>
                    <a:pt x="124" y="944"/>
                  </a:cubicBezTo>
                  <a:cubicBezTo>
                    <a:pt x="124" y="965"/>
                    <a:pt x="135" y="977"/>
                    <a:pt x="152" y="977"/>
                  </a:cubicBezTo>
                  <a:cubicBezTo>
                    <a:pt x="169" y="977"/>
                    <a:pt x="180" y="965"/>
                    <a:pt x="180" y="944"/>
                  </a:cubicBezTo>
                  <a:close/>
                  <a:moveTo>
                    <a:pt x="74" y="990"/>
                  </a:moveTo>
                  <a:cubicBezTo>
                    <a:pt x="75" y="991"/>
                    <a:pt x="75" y="991"/>
                    <a:pt x="75" y="991"/>
                  </a:cubicBezTo>
                  <a:cubicBezTo>
                    <a:pt x="55" y="991"/>
                    <a:pt x="55" y="991"/>
                    <a:pt x="55" y="991"/>
                  </a:cubicBezTo>
                  <a:cubicBezTo>
                    <a:pt x="55" y="991"/>
                    <a:pt x="55" y="991"/>
                    <a:pt x="55" y="991"/>
                  </a:cubicBezTo>
                  <a:cubicBezTo>
                    <a:pt x="53" y="989"/>
                    <a:pt x="51" y="986"/>
                    <a:pt x="50" y="982"/>
                  </a:cubicBezTo>
                  <a:cubicBezTo>
                    <a:pt x="44" y="961"/>
                    <a:pt x="44" y="961"/>
                    <a:pt x="44" y="961"/>
                  </a:cubicBezTo>
                  <a:cubicBezTo>
                    <a:pt x="42" y="954"/>
                    <a:pt x="40" y="952"/>
                    <a:pt x="33" y="952"/>
                  </a:cubicBezTo>
                  <a:cubicBezTo>
                    <a:pt x="19" y="952"/>
                    <a:pt x="19" y="952"/>
                    <a:pt x="19" y="952"/>
                  </a:cubicBezTo>
                  <a:cubicBezTo>
                    <a:pt x="19" y="991"/>
                    <a:pt x="19" y="991"/>
                    <a:pt x="19" y="991"/>
                  </a:cubicBezTo>
                  <a:cubicBezTo>
                    <a:pt x="0" y="991"/>
                    <a:pt x="0" y="991"/>
                    <a:pt x="0" y="991"/>
                  </a:cubicBezTo>
                  <a:cubicBezTo>
                    <a:pt x="0" y="896"/>
                    <a:pt x="0" y="896"/>
                    <a:pt x="0" y="896"/>
                  </a:cubicBezTo>
                  <a:cubicBezTo>
                    <a:pt x="41" y="896"/>
                    <a:pt x="41" y="896"/>
                    <a:pt x="41" y="896"/>
                  </a:cubicBezTo>
                  <a:cubicBezTo>
                    <a:pt x="58" y="896"/>
                    <a:pt x="70" y="907"/>
                    <a:pt x="70" y="922"/>
                  </a:cubicBezTo>
                  <a:cubicBezTo>
                    <a:pt x="70" y="935"/>
                    <a:pt x="62" y="941"/>
                    <a:pt x="54" y="944"/>
                  </a:cubicBezTo>
                  <a:cubicBezTo>
                    <a:pt x="53" y="944"/>
                    <a:pt x="53" y="944"/>
                    <a:pt x="53" y="944"/>
                  </a:cubicBezTo>
                  <a:cubicBezTo>
                    <a:pt x="54" y="945"/>
                    <a:pt x="54" y="945"/>
                    <a:pt x="54" y="945"/>
                  </a:cubicBezTo>
                  <a:cubicBezTo>
                    <a:pt x="58" y="947"/>
                    <a:pt x="61" y="951"/>
                    <a:pt x="63" y="957"/>
                  </a:cubicBezTo>
                  <a:cubicBezTo>
                    <a:pt x="70" y="981"/>
                    <a:pt x="70" y="981"/>
                    <a:pt x="70" y="981"/>
                  </a:cubicBezTo>
                  <a:cubicBezTo>
                    <a:pt x="71" y="984"/>
                    <a:pt x="72" y="987"/>
                    <a:pt x="74" y="990"/>
                  </a:cubicBezTo>
                  <a:close/>
                  <a:moveTo>
                    <a:pt x="51" y="924"/>
                  </a:moveTo>
                  <a:cubicBezTo>
                    <a:pt x="51" y="917"/>
                    <a:pt x="46" y="912"/>
                    <a:pt x="38" y="912"/>
                  </a:cubicBezTo>
                  <a:cubicBezTo>
                    <a:pt x="19" y="912"/>
                    <a:pt x="19" y="912"/>
                    <a:pt x="19" y="912"/>
                  </a:cubicBezTo>
                  <a:cubicBezTo>
                    <a:pt x="19" y="936"/>
                    <a:pt x="19" y="936"/>
                    <a:pt x="19" y="936"/>
                  </a:cubicBezTo>
                  <a:cubicBezTo>
                    <a:pt x="38" y="936"/>
                    <a:pt x="38" y="936"/>
                    <a:pt x="38" y="936"/>
                  </a:cubicBezTo>
                  <a:cubicBezTo>
                    <a:pt x="46" y="936"/>
                    <a:pt x="51" y="932"/>
                    <a:pt x="51" y="924"/>
                  </a:cubicBezTo>
                  <a:close/>
                  <a:moveTo>
                    <a:pt x="255" y="280"/>
                  </a:moveTo>
                  <a:cubicBezTo>
                    <a:pt x="133" y="280"/>
                    <a:pt x="133" y="280"/>
                    <a:pt x="133" y="280"/>
                  </a:cubicBezTo>
                  <a:cubicBezTo>
                    <a:pt x="133" y="288"/>
                    <a:pt x="133" y="288"/>
                    <a:pt x="133" y="288"/>
                  </a:cubicBezTo>
                  <a:cubicBezTo>
                    <a:pt x="151" y="293"/>
                    <a:pt x="159" y="306"/>
                    <a:pt x="160" y="329"/>
                  </a:cubicBezTo>
                  <a:cubicBezTo>
                    <a:pt x="160" y="331"/>
                    <a:pt x="160" y="385"/>
                    <a:pt x="160" y="449"/>
                  </a:cubicBezTo>
                  <a:cubicBezTo>
                    <a:pt x="185" y="445"/>
                    <a:pt x="203" y="437"/>
                    <a:pt x="211" y="433"/>
                  </a:cubicBezTo>
                  <a:cubicBezTo>
                    <a:pt x="211" y="309"/>
                    <a:pt x="211" y="309"/>
                    <a:pt x="211" y="309"/>
                  </a:cubicBezTo>
                  <a:cubicBezTo>
                    <a:pt x="273" y="309"/>
                    <a:pt x="273" y="309"/>
                    <a:pt x="273" y="309"/>
                  </a:cubicBezTo>
                  <a:cubicBezTo>
                    <a:pt x="269" y="296"/>
                    <a:pt x="259" y="284"/>
                    <a:pt x="255" y="280"/>
                  </a:cubicBezTo>
                  <a:close/>
                  <a:moveTo>
                    <a:pt x="247" y="570"/>
                  </a:moveTo>
                  <a:cubicBezTo>
                    <a:pt x="244" y="562"/>
                    <a:pt x="239" y="551"/>
                    <a:pt x="236" y="546"/>
                  </a:cubicBezTo>
                  <a:cubicBezTo>
                    <a:pt x="230" y="546"/>
                    <a:pt x="222" y="546"/>
                    <a:pt x="216" y="546"/>
                  </a:cubicBezTo>
                  <a:cubicBezTo>
                    <a:pt x="211" y="546"/>
                    <a:pt x="211" y="546"/>
                    <a:pt x="211" y="546"/>
                  </a:cubicBezTo>
                  <a:cubicBezTo>
                    <a:pt x="211" y="506"/>
                    <a:pt x="211" y="506"/>
                    <a:pt x="211" y="506"/>
                  </a:cubicBezTo>
                  <a:cubicBezTo>
                    <a:pt x="200" y="509"/>
                    <a:pt x="172" y="513"/>
                    <a:pt x="160" y="515"/>
                  </a:cubicBezTo>
                  <a:cubicBezTo>
                    <a:pt x="160" y="621"/>
                    <a:pt x="160" y="736"/>
                    <a:pt x="160" y="738"/>
                  </a:cubicBezTo>
                  <a:cubicBezTo>
                    <a:pt x="160" y="738"/>
                    <a:pt x="160" y="738"/>
                    <a:pt x="160" y="738"/>
                  </a:cubicBezTo>
                  <a:cubicBezTo>
                    <a:pt x="159" y="760"/>
                    <a:pt x="150" y="773"/>
                    <a:pt x="134" y="778"/>
                  </a:cubicBezTo>
                  <a:cubicBezTo>
                    <a:pt x="134" y="786"/>
                    <a:pt x="134" y="786"/>
                    <a:pt x="134" y="786"/>
                  </a:cubicBezTo>
                  <a:cubicBezTo>
                    <a:pt x="237" y="786"/>
                    <a:pt x="237" y="786"/>
                    <a:pt x="237" y="786"/>
                  </a:cubicBezTo>
                  <a:cubicBezTo>
                    <a:pt x="237" y="778"/>
                    <a:pt x="237" y="778"/>
                    <a:pt x="237" y="778"/>
                  </a:cubicBezTo>
                  <a:cubicBezTo>
                    <a:pt x="221" y="773"/>
                    <a:pt x="212" y="759"/>
                    <a:pt x="212" y="738"/>
                  </a:cubicBezTo>
                  <a:cubicBezTo>
                    <a:pt x="211" y="571"/>
                    <a:pt x="211" y="571"/>
                    <a:pt x="211" y="571"/>
                  </a:cubicBezTo>
                  <a:cubicBezTo>
                    <a:pt x="216" y="571"/>
                    <a:pt x="216" y="571"/>
                    <a:pt x="216" y="571"/>
                  </a:cubicBezTo>
                  <a:cubicBezTo>
                    <a:pt x="226" y="571"/>
                    <a:pt x="237" y="571"/>
                    <a:pt x="247" y="570"/>
                  </a:cubicBezTo>
                  <a:close/>
                  <a:moveTo>
                    <a:pt x="370" y="325"/>
                  </a:moveTo>
                  <a:cubicBezTo>
                    <a:pt x="372" y="327"/>
                    <a:pt x="376" y="329"/>
                    <a:pt x="378" y="330"/>
                  </a:cubicBezTo>
                  <a:cubicBezTo>
                    <a:pt x="403" y="348"/>
                    <a:pt x="417" y="377"/>
                    <a:pt x="417" y="412"/>
                  </a:cubicBezTo>
                  <a:cubicBezTo>
                    <a:pt x="417" y="442"/>
                    <a:pt x="406" y="502"/>
                    <a:pt x="318" y="532"/>
                  </a:cubicBezTo>
                  <a:cubicBezTo>
                    <a:pt x="323" y="542"/>
                    <a:pt x="327" y="552"/>
                    <a:pt x="330" y="558"/>
                  </a:cubicBezTo>
                  <a:cubicBezTo>
                    <a:pt x="332" y="557"/>
                    <a:pt x="335" y="557"/>
                    <a:pt x="336" y="556"/>
                  </a:cubicBezTo>
                  <a:cubicBezTo>
                    <a:pt x="339" y="556"/>
                    <a:pt x="339" y="556"/>
                    <a:pt x="339" y="556"/>
                  </a:cubicBezTo>
                  <a:cubicBezTo>
                    <a:pt x="341" y="558"/>
                    <a:pt x="341" y="558"/>
                    <a:pt x="341" y="558"/>
                  </a:cubicBezTo>
                  <a:cubicBezTo>
                    <a:pt x="373" y="596"/>
                    <a:pt x="397" y="656"/>
                    <a:pt x="405" y="713"/>
                  </a:cubicBezTo>
                  <a:cubicBezTo>
                    <a:pt x="405" y="713"/>
                    <a:pt x="408" y="741"/>
                    <a:pt x="408" y="751"/>
                  </a:cubicBezTo>
                  <a:cubicBezTo>
                    <a:pt x="408" y="752"/>
                    <a:pt x="408" y="752"/>
                    <a:pt x="408" y="752"/>
                  </a:cubicBezTo>
                  <a:cubicBezTo>
                    <a:pt x="408" y="753"/>
                    <a:pt x="408" y="753"/>
                    <a:pt x="408" y="754"/>
                  </a:cubicBezTo>
                  <a:cubicBezTo>
                    <a:pt x="408" y="755"/>
                    <a:pt x="408" y="755"/>
                    <a:pt x="408" y="755"/>
                  </a:cubicBezTo>
                  <a:cubicBezTo>
                    <a:pt x="408" y="763"/>
                    <a:pt x="405" y="774"/>
                    <a:pt x="391" y="779"/>
                  </a:cubicBezTo>
                  <a:cubicBezTo>
                    <a:pt x="391" y="786"/>
                    <a:pt x="391" y="786"/>
                    <a:pt x="391" y="786"/>
                  </a:cubicBezTo>
                  <a:cubicBezTo>
                    <a:pt x="497" y="786"/>
                    <a:pt x="497" y="786"/>
                    <a:pt x="497" y="786"/>
                  </a:cubicBezTo>
                  <a:cubicBezTo>
                    <a:pt x="497" y="779"/>
                    <a:pt x="497" y="779"/>
                    <a:pt x="497" y="779"/>
                  </a:cubicBezTo>
                  <a:cubicBezTo>
                    <a:pt x="488" y="776"/>
                    <a:pt x="469" y="766"/>
                    <a:pt x="461" y="734"/>
                  </a:cubicBezTo>
                  <a:cubicBezTo>
                    <a:pt x="460" y="729"/>
                    <a:pt x="460" y="729"/>
                    <a:pt x="460" y="729"/>
                  </a:cubicBezTo>
                  <a:cubicBezTo>
                    <a:pt x="454" y="704"/>
                    <a:pt x="450" y="691"/>
                    <a:pt x="446" y="678"/>
                  </a:cubicBezTo>
                  <a:cubicBezTo>
                    <a:pt x="436" y="646"/>
                    <a:pt x="414" y="588"/>
                    <a:pt x="378" y="547"/>
                  </a:cubicBezTo>
                  <a:cubicBezTo>
                    <a:pt x="374" y="543"/>
                    <a:pt x="374" y="543"/>
                    <a:pt x="374" y="543"/>
                  </a:cubicBezTo>
                  <a:cubicBezTo>
                    <a:pt x="379" y="540"/>
                    <a:pt x="379" y="540"/>
                    <a:pt x="379" y="540"/>
                  </a:cubicBezTo>
                  <a:cubicBezTo>
                    <a:pt x="381" y="540"/>
                    <a:pt x="382" y="539"/>
                    <a:pt x="383" y="539"/>
                  </a:cubicBezTo>
                  <a:cubicBezTo>
                    <a:pt x="383" y="539"/>
                    <a:pt x="384" y="538"/>
                    <a:pt x="385" y="538"/>
                  </a:cubicBezTo>
                  <a:cubicBezTo>
                    <a:pt x="440" y="510"/>
                    <a:pt x="470" y="465"/>
                    <a:pt x="470" y="412"/>
                  </a:cubicBezTo>
                  <a:cubicBezTo>
                    <a:pt x="471" y="372"/>
                    <a:pt x="448" y="332"/>
                    <a:pt x="414" y="309"/>
                  </a:cubicBezTo>
                  <a:cubicBezTo>
                    <a:pt x="400" y="299"/>
                    <a:pt x="380" y="289"/>
                    <a:pt x="359" y="285"/>
                  </a:cubicBezTo>
                  <a:cubicBezTo>
                    <a:pt x="366" y="300"/>
                    <a:pt x="369" y="316"/>
                    <a:pt x="370" y="325"/>
                  </a:cubicBezTo>
                  <a:close/>
                  <a:moveTo>
                    <a:pt x="295" y="237"/>
                  </a:moveTo>
                  <a:cubicBezTo>
                    <a:pt x="328" y="259"/>
                    <a:pt x="351" y="300"/>
                    <a:pt x="351" y="339"/>
                  </a:cubicBezTo>
                  <a:cubicBezTo>
                    <a:pt x="351" y="393"/>
                    <a:pt x="321" y="438"/>
                    <a:pt x="266" y="466"/>
                  </a:cubicBezTo>
                  <a:cubicBezTo>
                    <a:pt x="265" y="466"/>
                    <a:pt x="264" y="467"/>
                    <a:pt x="263" y="467"/>
                  </a:cubicBezTo>
                  <a:cubicBezTo>
                    <a:pt x="262" y="467"/>
                    <a:pt x="261" y="468"/>
                    <a:pt x="260" y="468"/>
                  </a:cubicBezTo>
                  <a:cubicBezTo>
                    <a:pt x="255" y="471"/>
                    <a:pt x="255" y="471"/>
                    <a:pt x="255" y="471"/>
                  </a:cubicBezTo>
                  <a:cubicBezTo>
                    <a:pt x="259" y="475"/>
                    <a:pt x="259" y="475"/>
                    <a:pt x="259" y="475"/>
                  </a:cubicBezTo>
                  <a:cubicBezTo>
                    <a:pt x="294" y="516"/>
                    <a:pt x="317" y="574"/>
                    <a:pt x="327" y="605"/>
                  </a:cubicBezTo>
                  <a:cubicBezTo>
                    <a:pt x="331" y="619"/>
                    <a:pt x="334" y="632"/>
                    <a:pt x="340" y="657"/>
                  </a:cubicBezTo>
                  <a:cubicBezTo>
                    <a:pt x="341" y="661"/>
                    <a:pt x="341" y="661"/>
                    <a:pt x="341" y="661"/>
                  </a:cubicBezTo>
                  <a:cubicBezTo>
                    <a:pt x="349" y="694"/>
                    <a:pt x="368" y="704"/>
                    <a:pt x="378" y="707"/>
                  </a:cubicBezTo>
                  <a:cubicBezTo>
                    <a:pt x="378" y="714"/>
                    <a:pt x="378" y="714"/>
                    <a:pt x="378" y="714"/>
                  </a:cubicBezTo>
                  <a:cubicBezTo>
                    <a:pt x="271" y="714"/>
                    <a:pt x="271" y="714"/>
                    <a:pt x="271" y="714"/>
                  </a:cubicBezTo>
                  <a:cubicBezTo>
                    <a:pt x="271" y="706"/>
                    <a:pt x="271" y="706"/>
                    <a:pt x="271" y="706"/>
                  </a:cubicBezTo>
                  <a:cubicBezTo>
                    <a:pt x="286" y="702"/>
                    <a:pt x="288" y="691"/>
                    <a:pt x="289" y="683"/>
                  </a:cubicBezTo>
                  <a:cubicBezTo>
                    <a:pt x="289" y="682"/>
                    <a:pt x="289" y="682"/>
                    <a:pt x="289" y="682"/>
                  </a:cubicBezTo>
                  <a:cubicBezTo>
                    <a:pt x="289" y="681"/>
                    <a:pt x="289" y="681"/>
                    <a:pt x="289" y="680"/>
                  </a:cubicBezTo>
                  <a:cubicBezTo>
                    <a:pt x="289" y="678"/>
                    <a:pt x="289" y="678"/>
                    <a:pt x="289" y="678"/>
                  </a:cubicBezTo>
                  <a:cubicBezTo>
                    <a:pt x="289" y="669"/>
                    <a:pt x="286" y="641"/>
                    <a:pt x="286" y="641"/>
                  </a:cubicBezTo>
                  <a:cubicBezTo>
                    <a:pt x="278" y="583"/>
                    <a:pt x="253" y="524"/>
                    <a:pt x="221" y="486"/>
                  </a:cubicBezTo>
                  <a:cubicBezTo>
                    <a:pt x="220" y="484"/>
                    <a:pt x="220" y="484"/>
                    <a:pt x="220" y="484"/>
                  </a:cubicBezTo>
                  <a:cubicBezTo>
                    <a:pt x="217" y="484"/>
                    <a:pt x="217" y="484"/>
                    <a:pt x="217" y="484"/>
                  </a:cubicBezTo>
                  <a:cubicBezTo>
                    <a:pt x="181" y="494"/>
                    <a:pt x="139" y="499"/>
                    <a:pt x="96" y="499"/>
                  </a:cubicBezTo>
                  <a:cubicBezTo>
                    <a:pt x="92" y="499"/>
                    <a:pt x="92" y="499"/>
                    <a:pt x="92" y="499"/>
                  </a:cubicBezTo>
                  <a:cubicBezTo>
                    <a:pt x="92" y="666"/>
                    <a:pt x="92" y="666"/>
                    <a:pt x="92" y="666"/>
                  </a:cubicBezTo>
                  <a:cubicBezTo>
                    <a:pt x="92" y="687"/>
                    <a:pt x="101" y="701"/>
                    <a:pt x="118" y="706"/>
                  </a:cubicBezTo>
                  <a:cubicBezTo>
                    <a:pt x="118" y="714"/>
                    <a:pt x="118" y="714"/>
                    <a:pt x="118" y="714"/>
                  </a:cubicBezTo>
                  <a:cubicBezTo>
                    <a:pt x="15" y="714"/>
                    <a:pt x="15" y="714"/>
                    <a:pt x="15" y="714"/>
                  </a:cubicBezTo>
                  <a:cubicBezTo>
                    <a:pt x="15" y="706"/>
                    <a:pt x="15" y="706"/>
                    <a:pt x="15" y="706"/>
                  </a:cubicBezTo>
                  <a:cubicBezTo>
                    <a:pt x="31" y="701"/>
                    <a:pt x="39" y="688"/>
                    <a:pt x="40" y="666"/>
                  </a:cubicBezTo>
                  <a:cubicBezTo>
                    <a:pt x="40" y="666"/>
                    <a:pt x="40" y="666"/>
                    <a:pt x="40" y="666"/>
                  </a:cubicBezTo>
                  <a:cubicBezTo>
                    <a:pt x="40" y="662"/>
                    <a:pt x="40" y="262"/>
                    <a:pt x="40" y="257"/>
                  </a:cubicBezTo>
                  <a:cubicBezTo>
                    <a:pt x="40" y="234"/>
                    <a:pt x="32" y="221"/>
                    <a:pt x="14" y="215"/>
                  </a:cubicBezTo>
                  <a:cubicBezTo>
                    <a:pt x="14" y="208"/>
                    <a:pt x="14" y="208"/>
                    <a:pt x="14" y="208"/>
                  </a:cubicBezTo>
                  <a:cubicBezTo>
                    <a:pt x="185" y="208"/>
                    <a:pt x="185" y="208"/>
                    <a:pt x="185" y="208"/>
                  </a:cubicBezTo>
                  <a:cubicBezTo>
                    <a:pt x="236" y="208"/>
                    <a:pt x="268" y="219"/>
                    <a:pt x="295" y="237"/>
                  </a:cubicBezTo>
                  <a:close/>
                  <a:moveTo>
                    <a:pt x="298" y="340"/>
                  </a:moveTo>
                  <a:cubicBezTo>
                    <a:pt x="298" y="305"/>
                    <a:pt x="284" y="276"/>
                    <a:pt x="259" y="258"/>
                  </a:cubicBezTo>
                  <a:cubicBezTo>
                    <a:pt x="239" y="245"/>
                    <a:pt x="215" y="238"/>
                    <a:pt x="183" y="237"/>
                  </a:cubicBezTo>
                  <a:cubicBezTo>
                    <a:pt x="92" y="237"/>
                    <a:pt x="92" y="237"/>
                    <a:pt x="92" y="237"/>
                  </a:cubicBezTo>
                  <a:cubicBezTo>
                    <a:pt x="92" y="474"/>
                    <a:pt x="92" y="474"/>
                    <a:pt x="92" y="474"/>
                  </a:cubicBezTo>
                  <a:cubicBezTo>
                    <a:pt x="97" y="474"/>
                    <a:pt x="97" y="474"/>
                    <a:pt x="97" y="474"/>
                  </a:cubicBezTo>
                  <a:cubicBezTo>
                    <a:pt x="278" y="471"/>
                    <a:pt x="298" y="379"/>
                    <a:pt x="298" y="340"/>
                  </a:cubicBezTo>
                  <a:close/>
                  <a:moveTo>
                    <a:pt x="109" y="49"/>
                  </a:moveTo>
                  <a:cubicBezTo>
                    <a:pt x="109" y="20"/>
                    <a:pt x="129" y="0"/>
                    <a:pt x="157" y="0"/>
                  </a:cubicBezTo>
                  <a:cubicBezTo>
                    <a:pt x="185" y="0"/>
                    <a:pt x="205" y="20"/>
                    <a:pt x="205" y="49"/>
                  </a:cubicBezTo>
                  <a:cubicBezTo>
                    <a:pt x="205" y="77"/>
                    <a:pt x="185" y="97"/>
                    <a:pt x="157" y="97"/>
                  </a:cubicBezTo>
                  <a:cubicBezTo>
                    <a:pt x="129" y="97"/>
                    <a:pt x="109" y="77"/>
                    <a:pt x="109" y="49"/>
                  </a:cubicBezTo>
                  <a:close/>
                  <a:moveTo>
                    <a:pt x="129" y="49"/>
                  </a:moveTo>
                  <a:cubicBezTo>
                    <a:pt x="129" y="69"/>
                    <a:pt x="140" y="81"/>
                    <a:pt x="157" y="81"/>
                  </a:cubicBezTo>
                  <a:cubicBezTo>
                    <a:pt x="175" y="81"/>
                    <a:pt x="185" y="69"/>
                    <a:pt x="185" y="49"/>
                  </a:cubicBezTo>
                  <a:cubicBezTo>
                    <a:pt x="185" y="28"/>
                    <a:pt x="175" y="16"/>
                    <a:pt x="157" y="16"/>
                  </a:cubicBezTo>
                  <a:cubicBezTo>
                    <a:pt x="140" y="16"/>
                    <a:pt x="129" y="28"/>
                    <a:pt x="129" y="49"/>
                  </a:cubicBezTo>
                  <a:close/>
                  <a:moveTo>
                    <a:pt x="310" y="80"/>
                  </a:moveTo>
                  <a:cubicBezTo>
                    <a:pt x="267" y="80"/>
                    <a:pt x="267" y="80"/>
                    <a:pt x="267" y="80"/>
                  </a:cubicBezTo>
                  <a:cubicBezTo>
                    <a:pt x="267" y="1"/>
                    <a:pt x="267" y="1"/>
                    <a:pt x="267" y="1"/>
                  </a:cubicBezTo>
                  <a:cubicBezTo>
                    <a:pt x="247" y="1"/>
                    <a:pt x="247" y="1"/>
                    <a:pt x="247" y="1"/>
                  </a:cubicBezTo>
                  <a:cubicBezTo>
                    <a:pt x="247" y="96"/>
                    <a:pt x="247" y="96"/>
                    <a:pt x="247" y="96"/>
                  </a:cubicBezTo>
                  <a:cubicBezTo>
                    <a:pt x="310" y="96"/>
                    <a:pt x="310" y="96"/>
                    <a:pt x="310" y="96"/>
                  </a:cubicBezTo>
                  <a:lnTo>
                    <a:pt x="310" y="80"/>
                  </a:lnTo>
                  <a:close/>
                  <a:moveTo>
                    <a:pt x="411" y="80"/>
                  </a:moveTo>
                  <a:cubicBezTo>
                    <a:pt x="367" y="80"/>
                    <a:pt x="367" y="80"/>
                    <a:pt x="367" y="80"/>
                  </a:cubicBezTo>
                  <a:cubicBezTo>
                    <a:pt x="367" y="1"/>
                    <a:pt x="367" y="1"/>
                    <a:pt x="367" y="1"/>
                  </a:cubicBezTo>
                  <a:cubicBezTo>
                    <a:pt x="348" y="1"/>
                    <a:pt x="348" y="1"/>
                    <a:pt x="348" y="1"/>
                  </a:cubicBezTo>
                  <a:cubicBezTo>
                    <a:pt x="348" y="96"/>
                    <a:pt x="348" y="96"/>
                    <a:pt x="348" y="96"/>
                  </a:cubicBezTo>
                  <a:cubicBezTo>
                    <a:pt x="411" y="96"/>
                    <a:pt x="411" y="96"/>
                    <a:pt x="411" y="96"/>
                  </a:cubicBezTo>
                  <a:lnTo>
                    <a:pt x="411" y="80"/>
                  </a:lnTo>
                  <a:close/>
                  <a:moveTo>
                    <a:pt x="23" y="96"/>
                  </a:moveTo>
                  <a:cubicBezTo>
                    <a:pt x="4" y="96"/>
                    <a:pt x="4" y="96"/>
                    <a:pt x="4" y="96"/>
                  </a:cubicBezTo>
                  <a:cubicBezTo>
                    <a:pt x="4" y="1"/>
                    <a:pt x="4" y="1"/>
                    <a:pt x="4" y="1"/>
                  </a:cubicBezTo>
                  <a:cubicBezTo>
                    <a:pt x="44" y="1"/>
                    <a:pt x="44" y="1"/>
                    <a:pt x="44" y="1"/>
                  </a:cubicBezTo>
                  <a:cubicBezTo>
                    <a:pt x="62" y="1"/>
                    <a:pt x="74" y="12"/>
                    <a:pt x="74" y="27"/>
                  </a:cubicBezTo>
                  <a:cubicBezTo>
                    <a:pt x="74" y="39"/>
                    <a:pt x="65" y="46"/>
                    <a:pt x="58" y="49"/>
                  </a:cubicBezTo>
                  <a:cubicBezTo>
                    <a:pt x="57" y="49"/>
                    <a:pt x="57" y="49"/>
                    <a:pt x="57" y="49"/>
                  </a:cubicBezTo>
                  <a:cubicBezTo>
                    <a:pt x="58" y="50"/>
                    <a:pt x="58" y="50"/>
                    <a:pt x="58" y="50"/>
                  </a:cubicBezTo>
                  <a:cubicBezTo>
                    <a:pt x="62" y="51"/>
                    <a:pt x="65" y="55"/>
                    <a:pt x="67" y="62"/>
                  </a:cubicBezTo>
                  <a:cubicBezTo>
                    <a:pt x="73" y="85"/>
                    <a:pt x="73" y="85"/>
                    <a:pt x="73" y="85"/>
                  </a:cubicBezTo>
                  <a:cubicBezTo>
                    <a:pt x="74" y="89"/>
                    <a:pt x="76" y="92"/>
                    <a:pt x="77" y="94"/>
                  </a:cubicBezTo>
                  <a:cubicBezTo>
                    <a:pt x="78" y="96"/>
                    <a:pt x="78" y="96"/>
                    <a:pt x="78" y="96"/>
                  </a:cubicBezTo>
                  <a:cubicBezTo>
                    <a:pt x="59" y="96"/>
                    <a:pt x="59" y="96"/>
                    <a:pt x="59" y="96"/>
                  </a:cubicBezTo>
                  <a:cubicBezTo>
                    <a:pt x="59" y="96"/>
                    <a:pt x="59" y="96"/>
                    <a:pt x="59" y="96"/>
                  </a:cubicBezTo>
                  <a:cubicBezTo>
                    <a:pt x="57" y="94"/>
                    <a:pt x="55" y="90"/>
                    <a:pt x="54" y="87"/>
                  </a:cubicBezTo>
                  <a:cubicBezTo>
                    <a:pt x="48" y="65"/>
                    <a:pt x="48" y="65"/>
                    <a:pt x="48" y="65"/>
                  </a:cubicBezTo>
                  <a:cubicBezTo>
                    <a:pt x="46" y="59"/>
                    <a:pt x="44" y="56"/>
                    <a:pt x="36" y="56"/>
                  </a:cubicBezTo>
                  <a:cubicBezTo>
                    <a:pt x="23" y="56"/>
                    <a:pt x="23" y="56"/>
                    <a:pt x="23" y="56"/>
                  </a:cubicBezTo>
                  <a:lnTo>
                    <a:pt x="23" y="96"/>
                  </a:lnTo>
                  <a:close/>
                  <a:moveTo>
                    <a:pt x="23" y="40"/>
                  </a:moveTo>
                  <a:cubicBezTo>
                    <a:pt x="41" y="40"/>
                    <a:pt x="41" y="40"/>
                    <a:pt x="41" y="40"/>
                  </a:cubicBezTo>
                  <a:cubicBezTo>
                    <a:pt x="50" y="40"/>
                    <a:pt x="54" y="36"/>
                    <a:pt x="54" y="29"/>
                  </a:cubicBezTo>
                  <a:cubicBezTo>
                    <a:pt x="54" y="21"/>
                    <a:pt x="50" y="17"/>
                    <a:pt x="41" y="17"/>
                  </a:cubicBezTo>
                  <a:cubicBezTo>
                    <a:pt x="23" y="17"/>
                    <a:pt x="23" y="17"/>
                    <a:pt x="23" y="17"/>
                  </a:cubicBezTo>
                  <a:lnTo>
                    <a:pt x="23" y="40"/>
                  </a:lnTo>
                  <a:close/>
                  <a:moveTo>
                    <a:pt x="477" y="81"/>
                  </a:moveTo>
                  <a:cubicBezTo>
                    <a:pt x="467" y="82"/>
                    <a:pt x="457" y="77"/>
                    <a:pt x="449" y="66"/>
                  </a:cubicBezTo>
                  <a:cubicBezTo>
                    <a:pt x="448" y="66"/>
                    <a:pt x="448" y="66"/>
                    <a:pt x="448" y="66"/>
                  </a:cubicBezTo>
                  <a:cubicBezTo>
                    <a:pt x="443" y="85"/>
                    <a:pt x="443" y="85"/>
                    <a:pt x="443" y="85"/>
                  </a:cubicBezTo>
                  <a:cubicBezTo>
                    <a:pt x="443" y="85"/>
                    <a:pt x="443" y="85"/>
                    <a:pt x="443" y="85"/>
                  </a:cubicBezTo>
                  <a:cubicBezTo>
                    <a:pt x="449" y="93"/>
                    <a:pt x="462" y="97"/>
                    <a:pt x="475" y="97"/>
                  </a:cubicBezTo>
                  <a:cubicBezTo>
                    <a:pt x="495" y="97"/>
                    <a:pt x="509" y="85"/>
                    <a:pt x="509" y="68"/>
                  </a:cubicBezTo>
                  <a:cubicBezTo>
                    <a:pt x="509" y="58"/>
                    <a:pt x="506" y="47"/>
                    <a:pt x="484" y="40"/>
                  </a:cubicBezTo>
                  <a:cubicBezTo>
                    <a:pt x="467" y="35"/>
                    <a:pt x="464" y="31"/>
                    <a:pt x="464" y="25"/>
                  </a:cubicBezTo>
                  <a:cubicBezTo>
                    <a:pt x="464" y="18"/>
                    <a:pt x="470" y="15"/>
                    <a:pt x="477" y="15"/>
                  </a:cubicBezTo>
                  <a:cubicBezTo>
                    <a:pt x="484" y="15"/>
                    <a:pt x="491" y="18"/>
                    <a:pt x="498" y="24"/>
                  </a:cubicBezTo>
                  <a:cubicBezTo>
                    <a:pt x="499" y="24"/>
                    <a:pt x="499" y="24"/>
                    <a:pt x="499" y="24"/>
                  </a:cubicBezTo>
                  <a:cubicBezTo>
                    <a:pt x="504" y="8"/>
                    <a:pt x="504" y="8"/>
                    <a:pt x="504" y="8"/>
                  </a:cubicBezTo>
                  <a:cubicBezTo>
                    <a:pt x="504" y="7"/>
                    <a:pt x="504" y="7"/>
                    <a:pt x="504" y="7"/>
                  </a:cubicBezTo>
                  <a:cubicBezTo>
                    <a:pt x="496" y="2"/>
                    <a:pt x="487" y="0"/>
                    <a:pt x="477" y="0"/>
                  </a:cubicBezTo>
                  <a:cubicBezTo>
                    <a:pt x="457" y="0"/>
                    <a:pt x="445" y="10"/>
                    <a:pt x="445" y="26"/>
                  </a:cubicBezTo>
                  <a:cubicBezTo>
                    <a:pt x="445" y="39"/>
                    <a:pt x="454" y="48"/>
                    <a:pt x="472" y="54"/>
                  </a:cubicBezTo>
                  <a:cubicBezTo>
                    <a:pt x="477" y="55"/>
                    <a:pt x="481" y="57"/>
                    <a:pt x="484" y="59"/>
                  </a:cubicBezTo>
                  <a:cubicBezTo>
                    <a:pt x="487" y="61"/>
                    <a:pt x="489" y="65"/>
                    <a:pt x="489" y="69"/>
                  </a:cubicBezTo>
                  <a:cubicBezTo>
                    <a:pt x="489" y="76"/>
                    <a:pt x="484" y="81"/>
                    <a:pt x="477"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grpSp>
      <p:sp>
        <p:nvSpPr>
          <p:cNvPr id="21" name="TextBox 20">
            <a:extLst>
              <a:ext uri="{FF2B5EF4-FFF2-40B4-BE49-F238E27FC236}">
                <a16:creationId xmlns:a16="http://schemas.microsoft.com/office/drawing/2014/main" id="{D5EEBB58-6E20-48FA-B7D3-561C511BD808}"/>
              </a:ext>
            </a:extLst>
          </p:cNvPr>
          <p:cNvSpPr txBox="1"/>
          <p:nvPr userDrawn="1"/>
        </p:nvSpPr>
        <p:spPr>
          <a:xfrm>
            <a:off x="172291" y="4787051"/>
            <a:ext cx="133050" cy="115416"/>
          </a:xfrm>
          <a:prstGeom prst="rect">
            <a:avLst/>
          </a:prstGeom>
          <a:noFill/>
        </p:spPr>
        <p:txBody>
          <a:bodyPr wrap="none" lIns="0" tIns="0" rIns="0" bIns="0" rtlCol="0" anchor="ctr">
            <a:spAutoFit/>
          </a:bodyPr>
          <a:lstStyle/>
          <a:p>
            <a:pPr algn="r"/>
            <a:fld id="{938EE30A-55E7-4C21-9C34-9D7D1CFB8C0F}" type="slidenum">
              <a:rPr lang="en-GB" sz="750" b="1" smtClean="0">
                <a:solidFill>
                  <a:schemeClr val="tx1"/>
                </a:solidFill>
              </a:rPr>
              <a:t>‹#›</a:t>
            </a:fld>
            <a:endParaRPr lang="en-GB" sz="750" b="1">
              <a:solidFill>
                <a:schemeClr val="tx1"/>
              </a:solidFill>
            </a:endParaRPr>
          </a:p>
        </p:txBody>
      </p:sp>
      <p:sp>
        <p:nvSpPr>
          <p:cNvPr id="2" name="hcSlideMaster22.RR Divider 04Header" descr=" ">
            <a:extLst>
              <a:ext uri="{FF2B5EF4-FFF2-40B4-BE49-F238E27FC236}">
                <a16:creationId xmlns:a16="http://schemas.microsoft.com/office/drawing/2014/main" id="{E87645BC-AEDC-B8F6-7FEA-5EE720C77079}"/>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3" name="fcSlideMaster22.RR Divider 04Footer" descr=" ">
            <a:extLst>
              <a:ext uri="{FF2B5EF4-FFF2-40B4-BE49-F238E27FC236}">
                <a16:creationId xmlns:a16="http://schemas.microsoft.com/office/drawing/2014/main" id="{10073A7B-49F3-263D-DAC6-37EE944E7692}"/>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356959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RR Divider 05">
    <p:bg>
      <p:bgPr>
        <a:solidFill>
          <a:schemeClr val="accent2"/>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8B579A3E-EB3A-48F1-867A-AB41394BDB33}"/>
              </a:ext>
            </a:extLst>
          </p:cNvPr>
          <p:cNvSpPr/>
          <p:nvPr userDrawn="1"/>
        </p:nvSpPr>
        <p:spPr>
          <a:xfrm>
            <a:off x="323850" y="916500"/>
            <a:ext cx="2079370" cy="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8" name="Freeform: Shape 7">
            <a:extLst>
              <a:ext uri="{FF2B5EF4-FFF2-40B4-BE49-F238E27FC236}">
                <a16:creationId xmlns:a16="http://schemas.microsoft.com/office/drawing/2014/main" id="{8CCBCEEC-3AA0-4D2D-8948-D188D4BEA34D}"/>
              </a:ext>
            </a:extLst>
          </p:cNvPr>
          <p:cNvSpPr/>
          <p:nvPr userDrawn="1"/>
        </p:nvSpPr>
        <p:spPr>
          <a:xfrm>
            <a:off x="3059112" y="916500"/>
            <a:ext cx="5761038" cy="7620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10" name="Text Placeholder 18">
            <a:extLst>
              <a:ext uri="{FF2B5EF4-FFF2-40B4-BE49-F238E27FC236}">
                <a16:creationId xmlns:a16="http://schemas.microsoft.com/office/drawing/2014/main" id="{B9A49008-C76E-4AD2-A7B2-83BA22714BA4}"/>
              </a:ext>
            </a:extLst>
          </p:cNvPr>
          <p:cNvSpPr>
            <a:spLocks noGrp="1"/>
          </p:cNvSpPr>
          <p:nvPr>
            <p:ph type="body" sz="quarter" idx="12" hasCustomPrompt="1"/>
          </p:nvPr>
        </p:nvSpPr>
        <p:spPr>
          <a:xfrm>
            <a:off x="3059114" y="1030371"/>
            <a:ext cx="5761037" cy="457019"/>
          </a:xfrm>
          <a:prstGeom prst="rect">
            <a:avLst/>
          </a:prstGeom>
        </p:spPr>
        <p:txBody>
          <a:bodyPr/>
          <a:lstStyle>
            <a:lvl1pPr marL="0" indent="0">
              <a:buNone/>
              <a:defRPr sz="3200">
                <a:solidFill>
                  <a:schemeClr val="tx1"/>
                </a:solidFill>
                <a:latin typeface="RR Pioneer Bold" panose="020B0803050201040103" pitchFamily="34" charset="0"/>
              </a:defRPr>
            </a:lvl1pPr>
          </a:lstStyle>
          <a:p>
            <a:pPr lvl="0"/>
            <a:r>
              <a:rPr lang="en-US"/>
              <a:t>Text</a:t>
            </a:r>
            <a:endParaRPr lang="en-GB"/>
          </a:p>
        </p:txBody>
      </p:sp>
      <p:sp>
        <p:nvSpPr>
          <p:cNvPr id="11" name="Text Placeholder 18">
            <a:extLst>
              <a:ext uri="{FF2B5EF4-FFF2-40B4-BE49-F238E27FC236}">
                <a16:creationId xmlns:a16="http://schemas.microsoft.com/office/drawing/2014/main" id="{2B56A0E0-FC13-4FB0-9184-7A0B6DC7330B}"/>
              </a:ext>
            </a:extLst>
          </p:cNvPr>
          <p:cNvSpPr>
            <a:spLocks noGrp="1"/>
          </p:cNvSpPr>
          <p:nvPr>
            <p:ph type="body" sz="quarter" idx="13" hasCustomPrompt="1"/>
          </p:nvPr>
        </p:nvSpPr>
        <p:spPr>
          <a:xfrm>
            <a:off x="3059114" y="1512575"/>
            <a:ext cx="5761037" cy="1252410"/>
          </a:xfrm>
          <a:prstGeom prst="rect">
            <a:avLst/>
          </a:prstGeom>
        </p:spPr>
        <p:txBody>
          <a:bodyPr/>
          <a:lstStyle>
            <a:lvl1pPr marL="0" indent="0">
              <a:buNone/>
              <a:defRPr sz="1400">
                <a:solidFill>
                  <a:schemeClr val="tx1"/>
                </a:solidFill>
                <a:latin typeface="RR Pioneer" panose="020B0503050201040103" pitchFamily="34" charset="0"/>
              </a:defRPr>
            </a:lvl1pPr>
          </a:lstStyle>
          <a:p>
            <a:pPr lvl="0"/>
            <a:r>
              <a:rPr lang="en-US"/>
              <a:t>Section sub-title</a:t>
            </a:r>
            <a:endParaRPr lang="en-GB"/>
          </a:p>
        </p:txBody>
      </p:sp>
      <p:sp>
        <p:nvSpPr>
          <p:cNvPr id="12" name="Text Placeholder 18">
            <a:extLst>
              <a:ext uri="{FF2B5EF4-FFF2-40B4-BE49-F238E27FC236}">
                <a16:creationId xmlns:a16="http://schemas.microsoft.com/office/drawing/2014/main" id="{62134035-4656-4A92-BA44-8AC4914753AD}"/>
              </a:ext>
            </a:extLst>
          </p:cNvPr>
          <p:cNvSpPr>
            <a:spLocks noGrp="1"/>
          </p:cNvSpPr>
          <p:nvPr>
            <p:ph type="body" sz="quarter" idx="17" hasCustomPrompt="1"/>
          </p:nvPr>
        </p:nvSpPr>
        <p:spPr>
          <a:xfrm>
            <a:off x="958318" y="915964"/>
            <a:ext cx="1526540" cy="1656090"/>
          </a:xfrm>
          <a:prstGeom prst="rect">
            <a:avLst/>
          </a:prstGeom>
        </p:spPr>
        <p:txBody>
          <a:bodyPr bIns="0"/>
          <a:lstStyle>
            <a:lvl1pPr marL="0" indent="0" algn="r">
              <a:buNone/>
              <a:defRPr sz="11000">
                <a:solidFill>
                  <a:schemeClr val="tx1"/>
                </a:solidFill>
                <a:latin typeface="RR Pioneer UltraLight Condensed" panose="020B0206030201060103" pitchFamily="34" charset="0"/>
              </a:defRPr>
            </a:lvl1pPr>
          </a:lstStyle>
          <a:p>
            <a:pPr lvl="0"/>
            <a:r>
              <a:rPr lang="en-US"/>
              <a:t>##</a:t>
            </a:r>
            <a:endParaRPr lang="en-GB"/>
          </a:p>
        </p:txBody>
      </p:sp>
      <p:sp>
        <p:nvSpPr>
          <p:cNvPr id="14" name="Freeform: Shape 13">
            <a:extLst>
              <a:ext uri="{FF2B5EF4-FFF2-40B4-BE49-F238E27FC236}">
                <a16:creationId xmlns:a16="http://schemas.microsoft.com/office/drawing/2014/main" id="{75ABB9F9-D2AB-4C26-A5C6-F1C3DFB10830}"/>
              </a:ext>
            </a:extLst>
          </p:cNvPr>
          <p:cNvSpPr/>
          <p:nvPr userDrawn="1"/>
        </p:nvSpPr>
        <p:spPr>
          <a:xfrm>
            <a:off x="324506" y="4694634"/>
            <a:ext cx="46372" cy="290116"/>
          </a:xfrm>
          <a:custGeom>
            <a:avLst/>
            <a:gdLst>
              <a:gd name="connsiteX0" fmla="*/ 0 w 0"/>
              <a:gd name="connsiteY0" fmla="*/ 0 h 146050"/>
              <a:gd name="connsiteX1" fmla="*/ 0 w 0"/>
              <a:gd name="connsiteY1" fmla="*/ 146050 h 146050"/>
            </a:gdLst>
            <a:ahLst/>
            <a:cxnLst>
              <a:cxn ang="0">
                <a:pos x="connsiteX0" y="connsiteY0"/>
              </a:cxn>
              <a:cxn ang="0">
                <a:pos x="connsiteX1" y="connsiteY1"/>
              </a:cxn>
            </a:cxnLst>
            <a:rect l="l" t="t" r="r" b="b"/>
            <a:pathLst>
              <a:path h="146050">
                <a:moveTo>
                  <a:pt x="0" y="0"/>
                </a:moveTo>
                <a:lnTo>
                  <a:pt x="0" y="14605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latin typeface="RR Pioneer Light Condensed" panose="020B0306050201060103" pitchFamily="34" charset="0"/>
            </a:endParaRPr>
          </a:p>
        </p:txBody>
      </p:sp>
      <p:sp>
        <p:nvSpPr>
          <p:cNvPr id="15" name="Title 1">
            <a:extLst>
              <a:ext uri="{FF2B5EF4-FFF2-40B4-BE49-F238E27FC236}">
                <a16:creationId xmlns:a16="http://schemas.microsoft.com/office/drawing/2014/main" id="{80910981-CCC7-41AF-81D0-1F8F655F0DC8}"/>
              </a:ext>
            </a:extLst>
          </p:cNvPr>
          <p:cNvSpPr txBox="1">
            <a:spLocks/>
          </p:cNvSpPr>
          <p:nvPr userDrawn="1"/>
        </p:nvSpPr>
        <p:spPr>
          <a:xfrm>
            <a:off x="369315" y="4694634"/>
            <a:ext cx="2028134" cy="315456"/>
          </a:xfrm>
          <a:prstGeom prst="rect">
            <a:avLst/>
          </a:prstGeom>
        </p:spPr>
        <p:txBody>
          <a:bodyPr lIns="0" tIns="0" rIns="0" bIns="0" anchor="t"/>
          <a:lstStyle>
            <a:lvl1pPr algn="l" defTabSz="685800" rtl="0" eaLnBrk="1" latinLnBrk="0" hangingPunct="1">
              <a:lnSpc>
                <a:spcPct val="90000"/>
              </a:lnSpc>
              <a:spcBef>
                <a:spcPct val="0"/>
              </a:spcBef>
              <a:buNone/>
              <a:defRPr sz="1500" kern="1200">
                <a:solidFill>
                  <a:schemeClr val="tx2"/>
                </a:solidFill>
                <a:latin typeface="Arial" panose="020B0604020202020204" pitchFamily="34" charset="0"/>
                <a:ea typeface="+mj-ea"/>
                <a:cs typeface="Arial" panose="020B0604020202020204" pitchFamily="34" charset="0"/>
              </a:defRPr>
            </a:lvl1pPr>
          </a:lstStyle>
          <a:p>
            <a:pPr algn="l"/>
            <a:r>
              <a:rPr lang="en-GB" sz="750">
                <a:solidFill>
                  <a:schemeClr val="tx1"/>
                </a:solidFill>
                <a:latin typeface="RR Pioneer Light Condensed" panose="020B0306050201060103" pitchFamily="34" charset="0"/>
              </a:rPr>
              <a:t>Private | © 2019 Rolls-Royce </a:t>
            </a:r>
          </a:p>
          <a:p>
            <a:pPr algn="l"/>
            <a:r>
              <a:rPr lang="en-GB" sz="750">
                <a:solidFill>
                  <a:schemeClr val="tx1"/>
                </a:solidFill>
                <a:latin typeface="RR Pioneer Light Condensed" panose="020B0306050201060103" pitchFamily="34" charset="0"/>
              </a:rPr>
              <a:t>Rolls-Royce content only</a:t>
            </a:r>
            <a:br>
              <a:rPr lang="en-GB" sz="750">
                <a:solidFill>
                  <a:schemeClr val="tx1"/>
                </a:solidFill>
                <a:latin typeface="RR Pioneer Light Condensed" panose="020B0306050201060103" pitchFamily="34" charset="0"/>
              </a:rPr>
            </a:br>
            <a:r>
              <a:rPr lang="en-GB" sz="750">
                <a:solidFill>
                  <a:schemeClr val="tx1"/>
                </a:solidFill>
                <a:latin typeface="RR Pioneer Light Condensed" panose="020B0306050201060103" pitchFamily="34" charset="0"/>
              </a:rPr>
              <a:t>Not</a:t>
            </a:r>
            <a:r>
              <a:rPr lang="en-GB" sz="750" baseline="0">
                <a:solidFill>
                  <a:schemeClr val="tx1"/>
                </a:solidFill>
                <a:latin typeface="RR Pioneer Light Condensed" panose="020B0306050201060103" pitchFamily="34" charset="0"/>
              </a:rPr>
              <a:t> subject to </a:t>
            </a:r>
            <a:r>
              <a:rPr lang="en-GB" sz="750">
                <a:solidFill>
                  <a:schemeClr val="tx1"/>
                </a:solidFill>
                <a:latin typeface="RR Pioneer Light Condensed" panose="020B0306050201060103" pitchFamily="34" charset="0"/>
              </a:rPr>
              <a:t>Export Control</a:t>
            </a:r>
          </a:p>
        </p:txBody>
      </p:sp>
      <p:grpSp>
        <p:nvGrpSpPr>
          <p:cNvPr id="16" name="Group 15">
            <a:extLst>
              <a:ext uri="{FF2B5EF4-FFF2-40B4-BE49-F238E27FC236}">
                <a16:creationId xmlns:a16="http://schemas.microsoft.com/office/drawing/2014/main" id="{F70511F7-8ED3-45F4-ADF5-D883B2FEC672}"/>
              </a:ext>
            </a:extLst>
          </p:cNvPr>
          <p:cNvGrpSpPr/>
          <p:nvPr userDrawn="1"/>
        </p:nvGrpSpPr>
        <p:grpSpPr>
          <a:xfrm>
            <a:off x="323851" y="233363"/>
            <a:ext cx="321261" cy="522316"/>
            <a:chOff x="-3513606" y="270529"/>
            <a:chExt cx="1671638" cy="2717801"/>
          </a:xfrm>
        </p:grpSpPr>
        <p:sp>
          <p:nvSpPr>
            <p:cNvPr id="17" name="Freeform 5">
              <a:extLst>
                <a:ext uri="{FF2B5EF4-FFF2-40B4-BE49-F238E27FC236}">
                  <a16:creationId xmlns:a16="http://schemas.microsoft.com/office/drawing/2014/main" id="{6F605C8F-19EF-48CB-B2D2-A7CCD24D0424}"/>
                </a:ext>
              </a:extLst>
            </p:cNvPr>
            <p:cNvSpPr>
              <a:spLocks/>
            </p:cNvSpPr>
            <p:nvPr/>
          </p:nvSpPr>
          <p:spPr bwMode="auto">
            <a:xfrm>
              <a:off x="-3499318" y="286404"/>
              <a:ext cx="1646238" cy="2689225"/>
            </a:xfrm>
            <a:custGeom>
              <a:avLst/>
              <a:gdLst>
                <a:gd name="T0" fmla="*/ 0 w 686"/>
                <a:gd name="T1" fmla="*/ 78 h 1123"/>
                <a:gd name="T2" fmla="*/ 77 w 686"/>
                <a:gd name="T3" fmla="*/ 0 h 1123"/>
                <a:gd name="T4" fmla="*/ 609 w 686"/>
                <a:gd name="T5" fmla="*/ 0 h 1123"/>
                <a:gd name="T6" fmla="*/ 686 w 686"/>
                <a:gd name="T7" fmla="*/ 78 h 1123"/>
                <a:gd name="T8" fmla="*/ 686 w 686"/>
                <a:gd name="T9" fmla="*/ 1045 h 1123"/>
                <a:gd name="T10" fmla="*/ 609 w 686"/>
                <a:gd name="T11" fmla="*/ 1123 h 1123"/>
                <a:gd name="T12" fmla="*/ 77 w 686"/>
                <a:gd name="T13" fmla="*/ 1123 h 1123"/>
                <a:gd name="T14" fmla="*/ 0 w 686"/>
                <a:gd name="T15" fmla="*/ 1045 h 1123"/>
                <a:gd name="T16" fmla="*/ 0 w 686"/>
                <a:gd name="T17" fmla="*/ 78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1123">
                  <a:moveTo>
                    <a:pt x="0" y="78"/>
                  </a:moveTo>
                  <a:cubicBezTo>
                    <a:pt x="0" y="35"/>
                    <a:pt x="34" y="0"/>
                    <a:pt x="77" y="0"/>
                  </a:cubicBezTo>
                  <a:cubicBezTo>
                    <a:pt x="609" y="0"/>
                    <a:pt x="609" y="0"/>
                    <a:pt x="609" y="0"/>
                  </a:cubicBezTo>
                  <a:cubicBezTo>
                    <a:pt x="651" y="0"/>
                    <a:pt x="686" y="35"/>
                    <a:pt x="686" y="78"/>
                  </a:cubicBezTo>
                  <a:cubicBezTo>
                    <a:pt x="686" y="1045"/>
                    <a:pt x="686" y="1045"/>
                    <a:pt x="686" y="1045"/>
                  </a:cubicBezTo>
                  <a:cubicBezTo>
                    <a:pt x="686" y="1088"/>
                    <a:pt x="651" y="1123"/>
                    <a:pt x="609" y="1123"/>
                  </a:cubicBezTo>
                  <a:cubicBezTo>
                    <a:pt x="77" y="1123"/>
                    <a:pt x="77" y="1123"/>
                    <a:pt x="77" y="1123"/>
                  </a:cubicBezTo>
                  <a:cubicBezTo>
                    <a:pt x="34" y="1123"/>
                    <a:pt x="0" y="1088"/>
                    <a:pt x="0" y="1045"/>
                  </a:cubicBezTo>
                  <a:lnTo>
                    <a:pt x="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sp>
          <p:nvSpPr>
            <p:cNvPr id="18" name="Freeform 6">
              <a:extLst>
                <a:ext uri="{FF2B5EF4-FFF2-40B4-BE49-F238E27FC236}">
                  <a16:creationId xmlns:a16="http://schemas.microsoft.com/office/drawing/2014/main" id="{EA257805-ADCC-4D2A-9785-29582ABBF8BD}"/>
                </a:ext>
              </a:extLst>
            </p:cNvPr>
            <p:cNvSpPr>
              <a:spLocks noEditPoints="1"/>
            </p:cNvSpPr>
            <p:nvPr/>
          </p:nvSpPr>
          <p:spPr bwMode="auto">
            <a:xfrm>
              <a:off x="-3513606" y="270529"/>
              <a:ext cx="1671638" cy="2717801"/>
            </a:xfrm>
            <a:custGeom>
              <a:avLst/>
              <a:gdLst>
                <a:gd name="T0" fmla="*/ 658 w 697"/>
                <a:gd name="T1" fmla="*/ 79 h 1134"/>
                <a:gd name="T2" fmla="*/ 658 w 697"/>
                <a:gd name="T3" fmla="*/ 200 h 1134"/>
                <a:gd name="T4" fmla="*/ 40 w 697"/>
                <a:gd name="T5" fmla="*/ 200 h 1134"/>
                <a:gd name="T6" fmla="*/ 40 w 697"/>
                <a:gd name="T7" fmla="*/ 79 h 1134"/>
                <a:gd name="T8" fmla="*/ 79 w 697"/>
                <a:gd name="T9" fmla="*/ 40 h 1134"/>
                <a:gd name="T10" fmla="*/ 619 w 697"/>
                <a:gd name="T11" fmla="*/ 40 h 1134"/>
                <a:gd name="T12" fmla="*/ 658 w 697"/>
                <a:gd name="T13" fmla="*/ 79 h 1134"/>
                <a:gd name="T14" fmla="*/ 40 w 697"/>
                <a:gd name="T15" fmla="*/ 1056 h 1134"/>
                <a:gd name="T16" fmla="*/ 79 w 697"/>
                <a:gd name="T17" fmla="*/ 1095 h 1134"/>
                <a:gd name="T18" fmla="*/ 619 w 697"/>
                <a:gd name="T19" fmla="*/ 1095 h 1134"/>
                <a:gd name="T20" fmla="*/ 658 w 697"/>
                <a:gd name="T21" fmla="*/ 1056 h 1134"/>
                <a:gd name="T22" fmla="*/ 658 w 697"/>
                <a:gd name="T23" fmla="*/ 935 h 1134"/>
                <a:gd name="T24" fmla="*/ 40 w 697"/>
                <a:gd name="T25" fmla="*/ 935 h 1134"/>
                <a:gd name="T26" fmla="*/ 40 w 697"/>
                <a:gd name="T27" fmla="*/ 1056 h 1134"/>
                <a:gd name="T28" fmla="*/ 40 w 697"/>
                <a:gd name="T29" fmla="*/ 918 h 1134"/>
                <a:gd name="T30" fmla="*/ 658 w 697"/>
                <a:gd name="T31" fmla="*/ 918 h 1134"/>
                <a:gd name="T32" fmla="*/ 658 w 697"/>
                <a:gd name="T33" fmla="*/ 217 h 1134"/>
                <a:gd name="T34" fmla="*/ 40 w 697"/>
                <a:gd name="T35" fmla="*/ 217 h 1134"/>
                <a:gd name="T36" fmla="*/ 40 w 697"/>
                <a:gd name="T37" fmla="*/ 918 h 1134"/>
                <a:gd name="T38" fmla="*/ 697 w 697"/>
                <a:gd name="T39" fmla="*/ 79 h 1134"/>
                <a:gd name="T40" fmla="*/ 697 w 697"/>
                <a:gd name="T41" fmla="*/ 1056 h 1134"/>
                <a:gd name="T42" fmla="*/ 619 w 697"/>
                <a:gd name="T43" fmla="*/ 1134 h 1134"/>
                <a:gd name="T44" fmla="*/ 79 w 697"/>
                <a:gd name="T45" fmla="*/ 1134 h 1134"/>
                <a:gd name="T46" fmla="*/ 0 w 697"/>
                <a:gd name="T47" fmla="*/ 1056 h 1134"/>
                <a:gd name="T48" fmla="*/ 0 w 697"/>
                <a:gd name="T49" fmla="*/ 79 h 1134"/>
                <a:gd name="T50" fmla="*/ 79 w 697"/>
                <a:gd name="T51" fmla="*/ 0 h 1134"/>
                <a:gd name="T52" fmla="*/ 619 w 697"/>
                <a:gd name="T53" fmla="*/ 0 h 1134"/>
                <a:gd name="T54" fmla="*/ 697 w 697"/>
                <a:gd name="T55" fmla="*/ 79 h 1134"/>
                <a:gd name="T56" fmla="*/ 675 w 697"/>
                <a:gd name="T57" fmla="*/ 79 h 1134"/>
                <a:gd name="T58" fmla="*/ 619 w 697"/>
                <a:gd name="T59" fmla="*/ 23 h 1134"/>
                <a:gd name="T60" fmla="*/ 79 w 697"/>
                <a:gd name="T61" fmla="*/ 23 h 1134"/>
                <a:gd name="T62" fmla="*/ 23 w 697"/>
                <a:gd name="T63" fmla="*/ 79 h 1134"/>
                <a:gd name="T64" fmla="*/ 23 w 697"/>
                <a:gd name="T65" fmla="*/ 1056 h 1134"/>
                <a:gd name="T66" fmla="*/ 79 w 697"/>
                <a:gd name="T67" fmla="*/ 1112 h 1134"/>
                <a:gd name="T68" fmla="*/ 619 w 697"/>
                <a:gd name="T69" fmla="*/ 1112 h 1134"/>
                <a:gd name="T70" fmla="*/ 675 w 697"/>
                <a:gd name="T71" fmla="*/ 1056 h 1134"/>
                <a:gd name="T72" fmla="*/ 675 w 697"/>
                <a:gd name="T73" fmla="*/ 7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7" h="1134">
                  <a:moveTo>
                    <a:pt x="658" y="79"/>
                  </a:moveTo>
                  <a:cubicBezTo>
                    <a:pt x="658" y="200"/>
                    <a:pt x="658" y="200"/>
                    <a:pt x="658" y="200"/>
                  </a:cubicBezTo>
                  <a:cubicBezTo>
                    <a:pt x="40" y="200"/>
                    <a:pt x="40" y="200"/>
                    <a:pt x="40" y="200"/>
                  </a:cubicBezTo>
                  <a:cubicBezTo>
                    <a:pt x="40" y="79"/>
                    <a:pt x="40" y="79"/>
                    <a:pt x="40" y="79"/>
                  </a:cubicBezTo>
                  <a:cubicBezTo>
                    <a:pt x="40" y="57"/>
                    <a:pt x="57" y="40"/>
                    <a:pt x="79" y="40"/>
                  </a:cubicBezTo>
                  <a:cubicBezTo>
                    <a:pt x="619" y="40"/>
                    <a:pt x="619" y="40"/>
                    <a:pt x="619" y="40"/>
                  </a:cubicBezTo>
                  <a:cubicBezTo>
                    <a:pt x="641" y="40"/>
                    <a:pt x="658" y="57"/>
                    <a:pt x="658" y="79"/>
                  </a:cubicBezTo>
                  <a:close/>
                  <a:moveTo>
                    <a:pt x="40" y="1056"/>
                  </a:moveTo>
                  <a:cubicBezTo>
                    <a:pt x="40" y="1078"/>
                    <a:pt x="57" y="1095"/>
                    <a:pt x="79" y="1095"/>
                  </a:cubicBezTo>
                  <a:cubicBezTo>
                    <a:pt x="619" y="1095"/>
                    <a:pt x="619" y="1095"/>
                    <a:pt x="619" y="1095"/>
                  </a:cubicBezTo>
                  <a:cubicBezTo>
                    <a:pt x="641" y="1095"/>
                    <a:pt x="658" y="1078"/>
                    <a:pt x="658" y="1056"/>
                  </a:cubicBezTo>
                  <a:cubicBezTo>
                    <a:pt x="658" y="935"/>
                    <a:pt x="658" y="935"/>
                    <a:pt x="658" y="935"/>
                  </a:cubicBezTo>
                  <a:cubicBezTo>
                    <a:pt x="40" y="935"/>
                    <a:pt x="40" y="935"/>
                    <a:pt x="40" y="935"/>
                  </a:cubicBezTo>
                  <a:lnTo>
                    <a:pt x="40" y="1056"/>
                  </a:lnTo>
                  <a:close/>
                  <a:moveTo>
                    <a:pt x="40" y="918"/>
                  </a:moveTo>
                  <a:cubicBezTo>
                    <a:pt x="658" y="918"/>
                    <a:pt x="658" y="918"/>
                    <a:pt x="658" y="918"/>
                  </a:cubicBezTo>
                  <a:cubicBezTo>
                    <a:pt x="658" y="217"/>
                    <a:pt x="658" y="217"/>
                    <a:pt x="658" y="217"/>
                  </a:cubicBezTo>
                  <a:cubicBezTo>
                    <a:pt x="40" y="217"/>
                    <a:pt x="40" y="217"/>
                    <a:pt x="40" y="217"/>
                  </a:cubicBezTo>
                  <a:lnTo>
                    <a:pt x="40" y="918"/>
                  </a:lnTo>
                  <a:close/>
                  <a:moveTo>
                    <a:pt x="697" y="79"/>
                  </a:moveTo>
                  <a:cubicBezTo>
                    <a:pt x="697" y="1056"/>
                    <a:pt x="697" y="1056"/>
                    <a:pt x="697" y="1056"/>
                  </a:cubicBezTo>
                  <a:cubicBezTo>
                    <a:pt x="697" y="1099"/>
                    <a:pt x="662" y="1134"/>
                    <a:pt x="619" y="1134"/>
                  </a:cubicBezTo>
                  <a:cubicBezTo>
                    <a:pt x="79" y="1134"/>
                    <a:pt x="79" y="1134"/>
                    <a:pt x="79" y="1134"/>
                  </a:cubicBezTo>
                  <a:cubicBezTo>
                    <a:pt x="36" y="1134"/>
                    <a:pt x="0" y="1099"/>
                    <a:pt x="0" y="1056"/>
                  </a:cubicBezTo>
                  <a:cubicBezTo>
                    <a:pt x="0" y="79"/>
                    <a:pt x="0" y="79"/>
                    <a:pt x="0" y="79"/>
                  </a:cubicBezTo>
                  <a:cubicBezTo>
                    <a:pt x="0" y="36"/>
                    <a:pt x="36" y="0"/>
                    <a:pt x="79" y="0"/>
                  </a:cubicBezTo>
                  <a:cubicBezTo>
                    <a:pt x="619" y="0"/>
                    <a:pt x="619" y="0"/>
                    <a:pt x="619" y="0"/>
                  </a:cubicBezTo>
                  <a:cubicBezTo>
                    <a:pt x="662" y="0"/>
                    <a:pt x="697" y="36"/>
                    <a:pt x="697" y="79"/>
                  </a:cubicBezTo>
                  <a:close/>
                  <a:moveTo>
                    <a:pt x="675" y="79"/>
                  </a:moveTo>
                  <a:cubicBezTo>
                    <a:pt x="675" y="48"/>
                    <a:pt x="650" y="23"/>
                    <a:pt x="619" y="23"/>
                  </a:cubicBezTo>
                  <a:cubicBezTo>
                    <a:pt x="79" y="23"/>
                    <a:pt x="79" y="23"/>
                    <a:pt x="79" y="23"/>
                  </a:cubicBezTo>
                  <a:cubicBezTo>
                    <a:pt x="48" y="23"/>
                    <a:pt x="23" y="48"/>
                    <a:pt x="23" y="79"/>
                  </a:cubicBezTo>
                  <a:cubicBezTo>
                    <a:pt x="23" y="1056"/>
                    <a:pt x="23" y="1056"/>
                    <a:pt x="23" y="1056"/>
                  </a:cubicBezTo>
                  <a:cubicBezTo>
                    <a:pt x="23" y="1087"/>
                    <a:pt x="48" y="1112"/>
                    <a:pt x="79" y="1112"/>
                  </a:cubicBezTo>
                  <a:cubicBezTo>
                    <a:pt x="619" y="1112"/>
                    <a:pt x="619" y="1112"/>
                    <a:pt x="619" y="1112"/>
                  </a:cubicBezTo>
                  <a:cubicBezTo>
                    <a:pt x="650" y="1112"/>
                    <a:pt x="675" y="1087"/>
                    <a:pt x="675" y="1056"/>
                  </a:cubicBezTo>
                  <a:lnTo>
                    <a:pt x="675" y="7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sp>
          <p:nvSpPr>
            <p:cNvPr id="19" name="Freeform 7">
              <a:extLst>
                <a:ext uri="{FF2B5EF4-FFF2-40B4-BE49-F238E27FC236}">
                  <a16:creationId xmlns:a16="http://schemas.microsoft.com/office/drawing/2014/main" id="{364C6844-8FCB-40E6-8599-89273A9857E9}"/>
                </a:ext>
              </a:extLst>
            </p:cNvPr>
            <p:cNvSpPr>
              <a:spLocks noEditPoints="1"/>
            </p:cNvSpPr>
            <p:nvPr/>
          </p:nvSpPr>
          <p:spPr bwMode="auto">
            <a:xfrm>
              <a:off x="-3289768" y="441979"/>
              <a:ext cx="1236663" cy="2378075"/>
            </a:xfrm>
            <a:custGeom>
              <a:avLst/>
              <a:gdLst>
                <a:gd name="T0" fmla="*/ 505 w 516"/>
                <a:gd name="T1" fmla="*/ 950 h 993"/>
                <a:gd name="T2" fmla="*/ 516 w 516"/>
                <a:gd name="T3" fmla="*/ 991 h 993"/>
                <a:gd name="T4" fmla="*/ 516 w 516"/>
                <a:gd name="T5" fmla="*/ 913 h 993"/>
                <a:gd name="T6" fmla="*/ 398 w 516"/>
                <a:gd name="T7" fmla="*/ 929 h 993"/>
                <a:gd name="T8" fmla="*/ 374 w 516"/>
                <a:gd name="T9" fmla="*/ 896 h 993"/>
                <a:gd name="T10" fmla="*/ 414 w 516"/>
                <a:gd name="T11" fmla="*/ 969 h 993"/>
                <a:gd name="T12" fmla="*/ 374 w 516"/>
                <a:gd name="T13" fmla="*/ 977 h 993"/>
                <a:gd name="T14" fmla="*/ 246 w 516"/>
                <a:gd name="T15" fmla="*/ 897 h 993"/>
                <a:gd name="T16" fmla="*/ 255 w 516"/>
                <a:gd name="T17" fmla="*/ 991 h 993"/>
                <a:gd name="T18" fmla="*/ 306 w 516"/>
                <a:gd name="T19" fmla="*/ 896 h 993"/>
                <a:gd name="T20" fmla="*/ 152 w 516"/>
                <a:gd name="T21" fmla="*/ 993 h 993"/>
                <a:gd name="T22" fmla="*/ 180 w 516"/>
                <a:gd name="T23" fmla="*/ 944 h 993"/>
                <a:gd name="T24" fmla="*/ 180 w 516"/>
                <a:gd name="T25" fmla="*/ 944 h 993"/>
                <a:gd name="T26" fmla="*/ 55 w 516"/>
                <a:gd name="T27" fmla="*/ 991 h 993"/>
                <a:gd name="T28" fmla="*/ 19 w 516"/>
                <a:gd name="T29" fmla="*/ 952 h 993"/>
                <a:gd name="T30" fmla="*/ 41 w 516"/>
                <a:gd name="T31" fmla="*/ 896 h 993"/>
                <a:gd name="T32" fmla="*/ 54 w 516"/>
                <a:gd name="T33" fmla="*/ 945 h 993"/>
                <a:gd name="T34" fmla="*/ 51 w 516"/>
                <a:gd name="T35" fmla="*/ 924 h 993"/>
                <a:gd name="T36" fmla="*/ 38 w 516"/>
                <a:gd name="T37" fmla="*/ 936 h 993"/>
                <a:gd name="T38" fmla="*/ 133 w 516"/>
                <a:gd name="T39" fmla="*/ 288 h 993"/>
                <a:gd name="T40" fmla="*/ 211 w 516"/>
                <a:gd name="T41" fmla="*/ 309 h 993"/>
                <a:gd name="T42" fmla="*/ 236 w 516"/>
                <a:gd name="T43" fmla="*/ 546 h 993"/>
                <a:gd name="T44" fmla="*/ 160 w 516"/>
                <a:gd name="T45" fmla="*/ 515 h 993"/>
                <a:gd name="T46" fmla="*/ 134 w 516"/>
                <a:gd name="T47" fmla="*/ 786 h 993"/>
                <a:gd name="T48" fmla="*/ 211 w 516"/>
                <a:gd name="T49" fmla="*/ 571 h 993"/>
                <a:gd name="T50" fmla="*/ 378 w 516"/>
                <a:gd name="T51" fmla="*/ 330 h 993"/>
                <a:gd name="T52" fmla="*/ 336 w 516"/>
                <a:gd name="T53" fmla="*/ 556 h 993"/>
                <a:gd name="T54" fmla="*/ 408 w 516"/>
                <a:gd name="T55" fmla="*/ 751 h 993"/>
                <a:gd name="T56" fmla="*/ 391 w 516"/>
                <a:gd name="T57" fmla="*/ 779 h 993"/>
                <a:gd name="T58" fmla="*/ 461 w 516"/>
                <a:gd name="T59" fmla="*/ 734 h 993"/>
                <a:gd name="T60" fmla="*/ 374 w 516"/>
                <a:gd name="T61" fmla="*/ 543 h 993"/>
                <a:gd name="T62" fmla="*/ 470 w 516"/>
                <a:gd name="T63" fmla="*/ 412 h 993"/>
                <a:gd name="T64" fmla="*/ 295 w 516"/>
                <a:gd name="T65" fmla="*/ 237 h 993"/>
                <a:gd name="T66" fmla="*/ 260 w 516"/>
                <a:gd name="T67" fmla="*/ 468 h 993"/>
                <a:gd name="T68" fmla="*/ 340 w 516"/>
                <a:gd name="T69" fmla="*/ 657 h 993"/>
                <a:gd name="T70" fmla="*/ 271 w 516"/>
                <a:gd name="T71" fmla="*/ 714 h 993"/>
                <a:gd name="T72" fmla="*/ 289 w 516"/>
                <a:gd name="T73" fmla="*/ 680 h 993"/>
                <a:gd name="T74" fmla="*/ 220 w 516"/>
                <a:gd name="T75" fmla="*/ 484 h 993"/>
                <a:gd name="T76" fmla="*/ 92 w 516"/>
                <a:gd name="T77" fmla="*/ 666 h 993"/>
                <a:gd name="T78" fmla="*/ 15 w 516"/>
                <a:gd name="T79" fmla="*/ 706 h 993"/>
                <a:gd name="T80" fmla="*/ 14 w 516"/>
                <a:gd name="T81" fmla="*/ 215 h 993"/>
                <a:gd name="T82" fmla="*/ 298 w 516"/>
                <a:gd name="T83" fmla="*/ 340 h 993"/>
                <a:gd name="T84" fmla="*/ 92 w 516"/>
                <a:gd name="T85" fmla="*/ 474 h 993"/>
                <a:gd name="T86" fmla="*/ 157 w 516"/>
                <a:gd name="T87" fmla="*/ 0 h 993"/>
                <a:gd name="T88" fmla="*/ 129 w 516"/>
                <a:gd name="T89" fmla="*/ 49 h 993"/>
                <a:gd name="T90" fmla="*/ 129 w 516"/>
                <a:gd name="T91" fmla="*/ 49 h 993"/>
                <a:gd name="T92" fmla="*/ 247 w 516"/>
                <a:gd name="T93" fmla="*/ 1 h 993"/>
                <a:gd name="T94" fmla="*/ 411 w 516"/>
                <a:gd name="T95" fmla="*/ 80 h 993"/>
                <a:gd name="T96" fmla="*/ 348 w 516"/>
                <a:gd name="T97" fmla="*/ 96 h 993"/>
                <a:gd name="T98" fmla="*/ 4 w 516"/>
                <a:gd name="T99" fmla="*/ 96 h 993"/>
                <a:gd name="T100" fmla="*/ 58 w 516"/>
                <a:gd name="T101" fmla="*/ 49 h 993"/>
                <a:gd name="T102" fmla="*/ 73 w 516"/>
                <a:gd name="T103" fmla="*/ 85 h 993"/>
                <a:gd name="T104" fmla="*/ 59 w 516"/>
                <a:gd name="T105" fmla="*/ 96 h 993"/>
                <a:gd name="T106" fmla="*/ 23 w 516"/>
                <a:gd name="T107" fmla="*/ 56 h 993"/>
                <a:gd name="T108" fmla="*/ 54 w 516"/>
                <a:gd name="T109" fmla="*/ 29 h 993"/>
                <a:gd name="T110" fmla="*/ 477 w 516"/>
                <a:gd name="T111" fmla="*/ 81 h 993"/>
                <a:gd name="T112" fmla="*/ 443 w 516"/>
                <a:gd name="T113" fmla="*/ 85 h 993"/>
                <a:gd name="T114" fmla="*/ 464 w 516"/>
                <a:gd name="T115" fmla="*/ 25 h 993"/>
                <a:gd name="T116" fmla="*/ 504 w 516"/>
                <a:gd name="T117" fmla="*/ 8 h 993"/>
                <a:gd name="T118" fmla="*/ 472 w 516"/>
                <a:gd name="T119" fmla="*/ 54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993">
                  <a:moveTo>
                    <a:pt x="473" y="913"/>
                  </a:moveTo>
                  <a:cubicBezTo>
                    <a:pt x="473" y="934"/>
                    <a:pt x="473" y="934"/>
                    <a:pt x="473" y="934"/>
                  </a:cubicBezTo>
                  <a:cubicBezTo>
                    <a:pt x="505" y="934"/>
                    <a:pt x="505" y="934"/>
                    <a:pt x="505" y="934"/>
                  </a:cubicBezTo>
                  <a:cubicBezTo>
                    <a:pt x="505" y="950"/>
                    <a:pt x="505" y="950"/>
                    <a:pt x="505" y="950"/>
                  </a:cubicBezTo>
                  <a:cubicBezTo>
                    <a:pt x="473" y="950"/>
                    <a:pt x="473" y="950"/>
                    <a:pt x="473" y="950"/>
                  </a:cubicBezTo>
                  <a:cubicBezTo>
                    <a:pt x="473" y="975"/>
                    <a:pt x="473" y="975"/>
                    <a:pt x="473" y="975"/>
                  </a:cubicBezTo>
                  <a:cubicBezTo>
                    <a:pt x="516" y="975"/>
                    <a:pt x="516" y="975"/>
                    <a:pt x="516" y="975"/>
                  </a:cubicBezTo>
                  <a:cubicBezTo>
                    <a:pt x="516" y="991"/>
                    <a:pt x="516" y="991"/>
                    <a:pt x="516" y="991"/>
                  </a:cubicBezTo>
                  <a:cubicBezTo>
                    <a:pt x="454" y="991"/>
                    <a:pt x="454" y="991"/>
                    <a:pt x="454" y="991"/>
                  </a:cubicBezTo>
                  <a:cubicBezTo>
                    <a:pt x="454" y="896"/>
                    <a:pt x="454" y="896"/>
                    <a:pt x="454" y="896"/>
                  </a:cubicBezTo>
                  <a:cubicBezTo>
                    <a:pt x="516" y="896"/>
                    <a:pt x="516" y="896"/>
                    <a:pt x="516" y="896"/>
                  </a:cubicBezTo>
                  <a:cubicBezTo>
                    <a:pt x="516" y="913"/>
                    <a:pt x="516" y="913"/>
                    <a:pt x="516" y="913"/>
                  </a:cubicBezTo>
                  <a:lnTo>
                    <a:pt x="473" y="913"/>
                  </a:lnTo>
                  <a:close/>
                  <a:moveTo>
                    <a:pt x="374" y="912"/>
                  </a:moveTo>
                  <a:cubicBezTo>
                    <a:pt x="386" y="912"/>
                    <a:pt x="394" y="917"/>
                    <a:pt x="398" y="928"/>
                  </a:cubicBezTo>
                  <a:cubicBezTo>
                    <a:pt x="398" y="929"/>
                    <a:pt x="398" y="929"/>
                    <a:pt x="398" y="929"/>
                  </a:cubicBezTo>
                  <a:cubicBezTo>
                    <a:pt x="414" y="922"/>
                    <a:pt x="414" y="922"/>
                    <a:pt x="414" y="922"/>
                  </a:cubicBezTo>
                  <a:cubicBezTo>
                    <a:pt x="414" y="922"/>
                    <a:pt x="414" y="922"/>
                    <a:pt x="414" y="922"/>
                  </a:cubicBezTo>
                  <a:cubicBezTo>
                    <a:pt x="414" y="922"/>
                    <a:pt x="414" y="922"/>
                    <a:pt x="414" y="922"/>
                  </a:cubicBezTo>
                  <a:cubicBezTo>
                    <a:pt x="408" y="905"/>
                    <a:pt x="394" y="896"/>
                    <a:pt x="374" y="896"/>
                  </a:cubicBezTo>
                  <a:cubicBezTo>
                    <a:pt x="346" y="896"/>
                    <a:pt x="327" y="916"/>
                    <a:pt x="327" y="944"/>
                  </a:cubicBezTo>
                  <a:cubicBezTo>
                    <a:pt x="327" y="973"/>
                    <a:pt x="346" y="993"/>
                    <a:pt x="374" y="993"/>
                  </a:cubicBezTo>
                  <a:cubicBezTo>
                    <a:pt x="392" y="993"/>
                    <a:pt x="406" y="984"/>
                    <a:pt x="414" y="969"/>
                  </a:cubicBezTo>
                  <a:cubicBezTo>
                    <a:pt x="414" y="969"/>
                    <a:pt x="414" y="969"/>
                    <a:pt x="414" y="969"/>
                  </a:cubicBezTo>
                  <a:cubicBezTo>
                    <a:pt x="398" y="962"/>
                    <a:pt x="398" y="962"/>
                    <a:pt x="398" y="962"/>
                  </a:cubicBezTo>
                  <a:cubicBezTo>
                    <a:pt x="398" y="962"/>
                    <a:pt x="398" y="962"/>
                    <a:pt x="398" y="962"/>
                  </a:cubicBezTo>
                  <a:cubicBezTo>
                    <a:pt x="398" y="962"/>
                    <a:pt x="398" y="962"/>
                    <a:pt x="398" y="962"/>
                  </a:cubicBezTo>
                  <a:cubicBezTo>
                    <a:pt x="393" y="972"/>
                    <a:pt x="385" y="977"/>
                    <a:pt x="374" y="977"/>
                  </a:cubicBezTo>
                  <a:cubicBezTo>
                    <a:pt x="357" y="977"/>
                    <a:pt x="347" y="965"/>
                    <a:pt x="347" y="944"/>
                  </a:cubicBezTo>
                  <a:cubicBezTo>
                    <a:pt x="347" y="924"/>
                    <a:pt x="357" y="912"/>
                    <a:pt x="374" y="912"/>
                  </a:cubicBezTo>
                  <a:close/>
                  <a:moveTo>
                    <a:pt x="265" y="935"/>
                  </a:moveTo>
                  <a:cubicBezTo>
                    <a:pt x="246" y="897"/>
                    <a:pt x="246" y="897"/>
                    <a:pt x="246" y="897"/>
                  </a:cubicBezTo>
                  <a:cubicBezTo>
                    <a:pt x="246" y="896"/>
                    <a:pt x="246" y="896"/>
                    <a:pt x="246" y="896"/>
                  </a:cubicBezTo>
                  <a:cubicBezTo>
                    <a:pt x="224" y="896"/>
                    <a:pt x="224" y="896"/>
                    <a:pt x="224" y="896"/>
                  </a:cubicBezTo>
                  <a:cubicBezTo>
                    <a:pt x="255" y="956"/>
                    <a:pt x="255" y="956"/>
                    <a:pt x="255" y="956"/>
                  </a:cubicBezTo>
                  <a:cubicBezTo>
                    <a:pt x="255" y="991"/>
                    <a:pt x="255" y="991"/>
                    <a:pt x="255" y="991"/>
                  </a:cubicBezTo>
                  <a:cubicBezTo>
                    <a:pt x="275" y="991"/>
                    <a:pt x="275" y="991"/>
                    <a:pt x="275" y="991"/>
                  </a:cubicBezTo>
                  <a:cubicBezTo>
                    <a:pt x="275" y="955"/>
                    <a:pt x="275" y="955"/>
                    <a:pt x="275" y="955"/>
                  </a:cubicBezTo>
                  <a:cubicBezTo>
                    <a:pt x="305" y="897"/>
                    <a:pt x="305" y="897"/>
                    <a:pt x="305" y="897"/>
                  </a:cubicBezTo>
                  <a:cubicBezTo>
                    <a:pt x="306" y="896"/>
                    <a:pt x="306" y="896"/>
                    <a:pt x="306" y="896"/>
                  </a:cubicBezTo>
                  <a:cubicBezTo>
                    <a:pt x="284" y="896"/>
                    <a:pt x="284" y="896"/>
                    <a:pt x="284" y="896"/>
                  </a:cubicBezTo>
                  <a:lnTo>
                    <a:pt x="265" y="935"/>
                  </a:lnTo>
                  <a:close/>
                  <a:moveTo>
                    <a:pt x="200" y="944"/>
                  </a:moveTo>
                  <a:cubicBezTo>
                    <a:pt x="200" y="973"/>
                    <a:pt x="180" y="993"/>
                    <a:pt x="152" y="993"/>
                  </a:cubicBezTo>
                  <a:cubicBezTo>
                    <a:pt x="124" y="993"/>
                    <a:pt x="104" y="973"/>
                    <a:pt x="104" y="944"/>
                  </a:cubicBezTo>
                  <a:cubicBezTo>
                    <a:pt x="104" y="916"/>
                    <a:pt x="124" y="896"/>
                    <a:pt x="152" y="896"/>
                  </a:cubicBezTo>
                  <a:cubicBezTo>
                    <a:pt x="180" y="896"/>
                    <a:pt x="200" y="916"/>
                    <a:pt x="200" y="944"/>
                  </a:cubicBezTo>
                  <a:close/>
                  <a:moveTo>
                    <a:pt x="180" y="944"/>
                  </a:moveTo>
                  <a:cubicBezTo>
                    <a:pt x="180" y="924"/>
                    <a:pt x="169" y="912"/>
                    <a:pt x="152" y="912"/>
                  </a:cubicBezTo>
                  <a:cubicBezTo>
                    <a:pt x="135" y="912"/>
                    <a:pt x="124" y="924"/>
                    <a:pt x="124" y="944"/>
                  </a:cubicBezTo>
                  <a:cubicBezTo>
                    <a:pt x="124" y="965"/>
                    <a:pt x="135" y="977"/>
                    <a:pt x="152" y="977"/>
                  </a:cubicBezTo>
                  <a:cubicBezTo>
                    <a:pt x="169" y="977"/>
                    <a:pt x="180" y="965"/>
                    <a:pt x="180" y="944"/>
                  </a:cubicBezTo>
                  <a:close/>
                  <a:moveTo>
                    <a:pt x="74" y="990"/>
                  </a:moveTo>
                  <a:cubicBezTo>
                    <a:pt x="75" y="991"/>
                    <a:pt x="75" y="991"/>
                    <a:pt x="75" y="991"/>
                  </a:cubicBezTo>
                  <a:cubicBezTo>
                    <a:pt x="55" y="991"/>
                    <a:pt x="55" y="991"/>
                    <a:pt x="55" y="991"/>
                  </a:cubicBezTo>
                  <a:cubicBezTo>
                    <a:pt x="55" y="991"/>
                    <a:pt x="55" y="991"/>
                    <a:pt x="55" y="991"/>
                  </a:cubicBezTo>
                  <a:cubicBezTo>
                    <a:pt x="53" y="989"/>
                    <a:pt x="51" y="986"/>
                    <a:pt x="50" y="982"/>
                  </a:cubicBezTo>
                  <a:cubicBezTo>
                    <a:pt x="44" y="961"/>
                    <a:pt x="44" y="961"/>
                    <a:pt x="44" y="961"/>
                  </a:cubicBezTo>
                  <a:cubicBezTo>
                    <a:pt x="42" y="954"/>
                    <a:pt x="40" y="952"/>
                    <a:pt x="33" y="952"/>
                  </a:cubicBezTo>
                  <a:cubicBezTo>
                    <a:pt x="19" y="952"/>
                    <a:pt x="19" y="952"/>
                    <a:pt x="19" y="952"/>
                  </a:cubicBezTo>
                  <a:cubicBezTo>
                    <a:pt x="19" y="991"/>
                    <a:pt x="19" y="991"/>
                    <a:pt x="19" y="991"/>
                  </a:cubicBezTo>
                  <a:cubicBezTo>
                    <a:pt x="0" y="991"/>
                    <a:pt x="0" y="991"/>
                    <a:pt x="0" y="991"/>
                  </a:cubicBezTo>
                  <a:cubicBezTo>
                    <a:pt x="0" y="896"/>
                    <a:pt x="0" y="896"/>
                    <a:pt x="0" y="896"/>
                  </a:cubicBezTo>
                  <a:cubicBezTo>
                    <a:pt x="41" y="896"/>
                    <a:pt x="41" y="896"/>
                    <a:pt x="41" y="896"/>
                  </a:cubicBezTo>
                  <a:cubicBezTo>
                    <a:pt x="58" y="896"/>
                    <a:pt x="70" y="907"/>
                    <a:pt x="70" y="922"/>
                  </a:cubicBezTo>
                  <a:cubicBezTo>
                    <a:pt x="70" y="935"/>
                    <a:pt x="62" y="941"/>
                    <a:pt x="54" y="944"/>
                  </a:cubicBezTo>
                  <a:cubicBezTo>
                    <a:pt x="53" y="944"/>
                    <a:pt x="53" y="944"/>
                    <a:pt x="53" y="944"/>
                  </a:cubicBezTo>
                  <a:cubicBezTo>
                    <a:pt x="54" y="945"/>
                    <a:pt x="54" y="945"/>
                    <a:pt x="54" y="945"/>
                  </a:cubicBezTo>
                  <a:cubicBezTo>
                    <a:pt x="58" y="947"/>
                    <a:pt x="61" y="951"/>
                    <a:pt x="63" y="957"/>
                  </a:cubicBezTo>
                  <a:cubicBezTo>
                    <a:pt x="70" y="981"/>
                    <a:pt x="70" y="981"/>
                    <a:pt x="70" y="981"/>
                  </a:cubicBezTo>
                  <a:cubicBezTo>
                    <a:pt x="71" y="984"/>
                    <a:pt x="72" y="987"/>
                    <a:pt x="74" y="990"/>
                  </a:cubicBezTo>
                  <a:close/>
                  <a:moveTo>
                    <a:pt x="51" y="924"/>
                  </a:moveTo>
                  <a:cubicBezTo>
                    <a:pt x="51" y="917"/>
                    <a:pt x="46" y="912"/>
                    <a:pt x="38" y="912"/>
                  </a:cubicBezTo>
                  <a:cubicBezTo>
                    <a:pt x="19" y="912"/>
                    <a:pt x="19" y="912"/>
                    <a:pt x="19" y="912"/>
                  </a:cubicBezTo>
                  <a:cubicBezTo>
                    <a:pt x="19" y="936"/>
                    <a:pt x="19" y="936"/>
                    <a:pt x="19" y="936"/>
                  </a:cubicBezTo>
                  <a:cubicBezTo>
                    <a:pt x="38" y="936"/>
                    <a:pt x="38" y="936"/>
                    <a:pt x="38" y="936"/>
                  </a:cubicBezTo>
                  <a:cubicBezTo>
                    <a:pt x="46" y="936"/>
                    <a:pt x="51" y="932"/>
                    <a:pt x="51" y="924"/>
                  </a:cubicBezTo>
                  <a:close/>
                  <a:moveTo>
                    <a:pt x="255" y="280"/>
                  </a:moveTo>
                  <a:cubicBezTo>
                    <a:pt x="133" y="280"/>
                    <a:pt x="133" y="280"/>
                    <a:pt x="133" y="280"/>
                  </a:cubicBezTo>
                  <a:cubicBezTo>
                    <a:pt x="133" y="288"/>
                    <a:pt x="133" y="288"/>
                    <a:pt x="133" y="288"/>
                  </a:cubicBezTo>
                  <a:cubicBezTo>
                    <a:pt x="151" y="293"/>
                    <a:pt x="159" y="306"/>
                    <a:pt x="160" y="329"/>
                  </a:cubicBezTo>
                  <a:cubicBezTo>
                    <a:pt x="160" y="331"/>
                    <a:pt x="160" y="385"/>
                    <a:pt x="160" y="449"/>
                  </a:cubicBezTo>
                  <a:cubicBezTo>
                    <a:pt x="185" y="445"/>
                    <a:pt x="203" y="437"/>
                    <a:pt x="211" y="433"/>
                  </a:cubicBezTo>
                  <a:cubicBezTo>
                    <a:pt x="211" y="309"/>
                    <a:pt x="211" y="309"/>
                    <a:pt x="211" y="309"/>
                  </a:cubicBezTo>
                  <a:cubicBezTo>
                    <a:pt x="273" y="309"/>
                    <a:pt x="273" y="309"/>
                    <a:pt x="273" y="309"/>
                  </a:cubicBezTo>
                  <a:cubicBezTo>
                    <a:pt x="269" y="296"/>
                    <a:pt x="259" y="284"/>
                    <a:pt x="255" y="280"/>
                  </a:cubicBezTo>
                  <a:close/>
                  <a:moveTo>
                    <a:pt x="247" y="570"/>
                  </a:moveTo>
                  <a:cubicBezTo>
                    <a:pt x="244" y="562"/>
                    <a:pt x="239" y="551"/>
                    <a:pt x="236" y="546"/>
                  </a:cubicBezTo>
                  <a:cubicBezTo>
                    <a:pt x="230" y="546"/>
                    <a:pt x="222" y="546"/>
                    <a:pt x="216" y="546"/>
                  </a:cubicBezTo>
                  <a:cubicBezTo>
                    <a:pt x="211" y="546"/>
                    <a:pt x="211" y="546"/>
                    <a:pt x="211" y="546"/>
                  </a:cubicBezTo>
                  <a:cubicBezTo>
                    <a:pt x="211" y="506"/>
                    <a:pt x="211" y="506"/>
                    <a:pt x="211" y="506"/>
                  </a:cubicBezTo>
                  <a:cubicBezTo>
                    <a:pt x="200" y="509"/>
                    <a:pt x="172" y="513"/>
                    <a:pt x="160" y="515"/>
                  </a:cubicBezTo>
                  <a:cubicBezTo>
                    <a:pt x="160" y="621"/>
                    <a:pt x="160" y="736"/>
                    <a:pt x="160" y="738"/>
                  </a:cubicBezTo>
                  <a:cubicBezTo>
                    <a:pt x="160" y="738"/>
                    <a:pt x="160" y="738"/>
                    <a:pt x="160" y="738"/>
                  </a:cubicBezTo>
                  <a:cubicBezTo>
                    <a:pt x="159" y="760"/>
                    <a:pt x="150" y="773"/>
                    <a:pt x="134" y="778"/>
                  </a:cubicBezTo>
                  <a:cubicBezTo>
                    <a:pt x="134" y="786"/>
                    <a:pt x="134" y="786"/>
                    <a:pt x="134" y="786"/>
                  </a:cubicBezTo>
                  <a:cubicBezTo>
                    <a:pt x="237" y="786"/>
                    <a:pt x="237" y="786"/>
                    <a:pt x="237" y="786"/>
                  </a:cubicBezTo>
                  <a:cubicBezTo>
                    <a:pt x="237" y="778"/>
                    <a:pt x="237" y="778"/>
                    <a:pt x="237" y="778"/>
                  </a:cubicBezTo>
                  <a:cubicBezTo>
                    <a:pt x="221" y="773"/>
                    <a:pt x="212" y="759"/>
                    <a:pt x="212" y="738"/>
                  </a:cubicBezTo>
                  <a:cubicBezTo>
                    <a:pt x="211" y="571"/>
                    <a:pt x="211" y="571"/>
                    <a:pt x="211" y="571"/>
                  </a:cubicBezTo>
                  <a:cubicBezTo>
                    <a:pt x="216" y="571"/>
                    <a:pt x="216" y="571"/>
                    <a:pt x="216" y="571"/>
                  </a:cubicBezTo>
                  <a:cubicBezTo>
                    <a:pt x="226" y="571"/>
                    <a:pt x="237" y="571"/>
                    <a:pt x="247" y="570"/>
                  </a:cubicBezTo>
                  <a:close/>
                  <a:moveTo>
                    <a:pt x="370" y="325"/>
                  </a:moveTo>
                  <a:cubicBezTo>
                    <a:pt x="372" y="327"/>
                    <a:pt x="376" y="329"/>
                    <a:pt x="378" y="330"/>
                  </a:cubicBezTo>
                  <a:cubicBezTo>
                    <a:pt x="403" y="348"/>
                    <a:pt x="417" y="377"/>
                    <a:pt x="417" y="412"/>
                  </a:cubicBezTo>
                  <a:cubicBezTo>
                    <a:pt x="417" y="442"/>
                    <a:pt x="406" y="502"/>
                    <a:pt x="318" y="532"/>
                  </a:cubicBezTo>
                  <a:cubicBezTo>
                    <a:pt x="323" y="542"/>
                    <a:pt x="327" y="552"/>
                    <a:pt x="330" y="558"/>
                  </a:cubicBezTo>
                  <a:cubicBezTo>
                    <a:pt x="332" y="557"/>
                    <a:pt x="335" y="557"/>
                    <a:pt x="336" y="556"/>
                  </a:cubicBezTo>
                  <a:cubicBezTo>
                    <a:pt x="339" y="556"/>
                    <a:pt x="339" y="556"/>
                    <a:pt x="339" y="556"/>
                  </a:cubicBezTo>
                  <a:cubicBezTo>
                    <a:pt x="341" y="558"/>
                    <a:pt x="341" y="558"/>
                    <a:pt x="341" y="558"/>
                  </a:cubicBezTo>
                  <a:cubicBezTo>
                    <a:pt x="373" y="596"/>
                    <a:pt x="397" y="656"/>
                    <a:pt x="405" y="713"/>
                  </a:cubicBezTo>
                  <a:cubicBezTo>
                    <a:pt x="405" y="713"/>
                    <a:pt x="408" y="741"/>
                    <a:pt x="408" y="751"/>
                  </a:cubicBezTo>
                  <a:cubicBezTo>
                    <a:pt x="408" y="752"/>
                    <a:pt x="408" y="752"/>
                    <a:pt x="408" y="752"/>
                  </a:cubicBezTo>
                  <a:cubicBezTo>
                    <a:pt x="408" y="753"/>
                    <a:pt x="408" y="753"/>
                    <a:pt x="408" y="754"/>
                  </a:cubicBezTo>
                  <a:cubicBezTo>
                    <a:pt x="408" y="755"/>
                    <a:pt x="408" y="755"/>
                    <a:pt x="408" y="755"/>
                  </a:cubicBezTo>
                  <a:cubicBezTo>
                    <a:pt x="408" y="763"/>
                    <a:pt x="405" y="774"/>
                    <a:pt x="391" y="779"/>
                  </a:cubicBezTo>
                  <a:cubicBezTo>
                    <a:pt x="391" y="786"/>
                    <a:pt x="391" y="786"/>
                    <a:pt x="391" y="786"/>
                  </a:cubicBezTo>
                  <a:cubicBezTo>
                    <a:pt x="497" y="786"/>
                    <a:pt x="497" y="786"/>
                    <a:pt x="497" y="786"/>
                  </a:cubicBezTo>
                  <a:cubicBezTo>
                    <a:pt x="497" y="779"/>
                    <a:pt x="497" y="779"/>
                    <a:pt x="497" y="779"/>
                  </a:cubicBezTo>
                  <a:cubicBezTo>
                    <a:pt x="488" y="776"/>
                    <a:pt x="469" y="766"/>
                    <a:pt x="461" y="734"/>
                  </a:cubicBezTo>
                  <a:cubicBezTo>
                    <a:pt x="460" y="729"/>
                    <a:pt x="460" y="729"/>
                    <a:pt x="460" y="729"/>
                  </a:cubicBezTo>
                  <a:cubicBezTo>
                    <a:pt x="454" y="704"/>
                    <a:pt x="450" y="691"/>
                    <a:pt x="446" y="678"/>
                  </a:cubicBezTo>
                  <a:cubicBezTo>
                    <a:pt x="436" y="646"/>
                    <a:pt x="414" y="588"/>
                    <a:pt x="378" y="547"/>
                  </a:cubicBezTo>
                  <a:cubicBezTo>
                    <a:pt x="374" y="543"/>
                    <a:pt x="374" y="543"/>
                    <a:pt x="374" y="543"/>
                  </a:cubicBezTo>
                  <a:cubicBezTo>
                    <a:pt x="379" y="540"/>
                    <a:pt x="379" y="540"/>
                    <a:pt x="379" y="540"/>
                  </a:cubicBezTo>
                  <a:cubicBezTo>
                    <a:pt x="381" y="540"/>
                    <a:pt x="382" y="539"/>
                    <a:pt x="383" y="539"/>
                  </a:cubicBezTo>
                  <a:cubicBezTo>
                    <a:pt x="383" y="539"/>
                    <a:pt x="384" y="538"/>
                    <a:pt x="385" y="538"/>
                  </a:cubicBezTo>
                  <a:cubicBezTo>
                    <a:pt x="440" y="510"/>
                    <a:pt x="470" y="465"/>
                    <a:pt x="470" y="412"/>
                  </a:cubicBezTo>
                  <a:cubicBezTo>
                    <a:pt x="471" y="372"/>
                    <a:pt x="448" y="332"/>
                    <a:pt x="414" y="309"/>
                  </a:cubicBezTo>
                  <a:cubicBezTo>
                    <a:pt x="400" y="299"/>
                    <a:pt x="380" y="289"/>
                    <a:pt x="359" y="285"/>
                  </a:cubicBezTo>
                  <a:cubicBezTo>
                    <a:pt x="366" y="300"/>
                    <a:pt x="369" y="316"/>
                    <a:pt x="370" y="325"/>
                  </a:cubicBezTo>
                  <a:close/>
                  <a:moveTo>
                    <a:pt x="295" y="237"/>
                  </a:moveTo>
                  <a:cubicBezTo>
                    <a:pt x="328" y="259"/>
                    <a:pt x="351" y="300"/>
                    <a:pt x="351" y="339"/>
                  </a:cubicBezTo>
                  <a:cubicBezTo>
                    <a:pt x="351" y="393"/>
                    <a:pt x="321" y="438"/>
                    <a:pt x="266" y="466"/>
                  </a:cubicBezTo>
                  <a:cubicBezTo>
                    <a:pt x="265" y="466"/>
                    <a:pt x="264" y="467"/>
                    <a:pt x="263" y="467"/>
                  </a:cubicBezTo>
                  <a:cubicBezTo>
                    <a:pt x="262" y="467"/>
                    <a:pt x="261" y="468"/>
                    <a:pt x="260" y="468"/>
                  </a:cubicBezTo>
                  <a:cubicBezTo>
                    <a:pt x="255" y="471"/>
                    <a:pt x="255" y="471"/>
                    <a:pt x="255" y="471"/>
                  </a:cubicBezTo>
                  <a:cubicBezTo>
                    <a:pt x="259" y="475"/>
                    <a:pt x="259" y="475"/>
                    <a:pt x="259" y="475"/>
                  </a:cubicBezTo>
                  <a:cubicBezTo>
                    <a:pt x="294" y="516"/>
                    <a:pt x="317" y="574"/>
                    <a:pt x="327" y="605"/>
                  </a:cubicBezTo>
                  <a:cubicBezTo>
                    <a:pt x="331" y="619"/>
                    <a:pt x="334" y="632"/>
                    <a:pt x="340" y="657"/>
                  </a:cubicBezTo>
                  <a:cubicBezTo>
                    <a:pt x="341" y="661"/>
                    <a:pt x="341" y="661"/>
                    <a:pt x="341" y="661"/>
                  </a:cubicBezTo>
                  <a:cubicBezTo>
                    <a:pt x="349" y="694"/>
                    <a:pt x="368" y="704"/>
                    <a:pt x="378" y="707"/>
                  </a:cubicBezTo>
                  <a:cubicBezTo>
                    <a:pt x="378" y="714"/>
                    <a:pt x="378" y="714"/>
                    <a:pt x="378" y="714"/>
                  </a:cubicBezTo>
                  <a:cubicBezTo>
                    <a:pt x="271" y="714"/>
                    <a:pt x="271" y="714"/>
                    <a:pt x="271" y="714"/>
                  </a:cubicBezTo>
                  <a:cubicBezTo>
                    <a:pt x="271" y="706"/>
                    <a:pt x="271" y="706"/>
                    <a:pt x="271" y="706"/>
                  </a:cubicBezTo>
                  <a:cubicBezTo>
                    <a:pt x="286" y="702"/>
                    <a:pt x="288" y="691"/>
                    <a:pt x="289" y="683"/>
                  </a:cubicBezTo>
                  <a:cubicBezTo>
                    <a:pt x="289" y="682"/>
                    <a:pt x="289" y="682"/>
                    <a:pt x="289" y="682"/>
                  </a:cubicBezTo>
                  <a:cubicBezTo>
                    <a:pt x="289" y="681"/>
                    <a:pt x="289" y="681"/>
                    <a:pt x="289" y="680"/>
                  </a:cubicBezTo>
                  <a:cubicBezTo>
                    <a:pt x="289" y="678"/>
                    <a:pt x="289" y="678"/>
                    <a:pt x="289" y="678"/>
                  </a:cubicBezTo>
                  <a:cubicBezTo>
                    <a:pt x="289" y="669"/>
                    <a:pt x="286" y="641"/>
                    <a:pt x="286" y="641"/>
                  </a:cubicBezTo>
                  <a:cubicBezTo>
                    <a:pt x="278" y="583"/>
                    <a:pt x="253" y="524"/>
                    <a:pt x="221" y="486"/>
                  </a:cubicBezTo>
                  <a:cubicBezTo>
                    <a:pt x="220" y="484"/>
                    <a:pt x="220" y="484"/>
                    <a:pt x="220" y="484"/>
                  </a:cubicBezTo>
                  <a:cubicBezTo>
                    <a:pt x="217" y="484"/>
                    <a:pt x="217" y="484"/>
                    <a:pt x="217" y="484"/>
                  </a:cubicBezTo>
                  <a:cubicBezTo>
                    <a:pt x="181" y="494"/>
                    <a:pt x="139" y="499"/>
                    <a:pt x="96" y="499"/>
                  </a:cubicBezTo>
                  <a:cubicBezTo>
                    <a:pt x="92" y="499"/>
                    <a:pt x="92" y="499"/>
                    <a:pt x="92" y="499"/>
                  </a:cubicBezTo>
                  <a:cubicBezTo>
                    <a:pt x="92" y="666"/>
                    <a:pt x="92" y="666"/>
                    <a:pt x="92" y="666"/>
                  </a:cubicBezTo>
                  <a:cubicBezTo>
                    <a:pt x="92" y="687"/>
                    <a:pt x="101" y="701"/>
                    <a:pt x="118" y="706"/>
                  </a:cubicBezTo>
                  <a:cubicBezTo>
                    <a:pt x="118" y="714"/>
                    <a:pt x="118" y="714"/>
                    <a:pt x="118" y="714"/>
                  </a:cubicBezTo>
                  <a:cubicBezTo>
                    <a:pt x="15" y="714"/>
                    <a:pt x="15" y="714"/>
                    <a:pt x="15" y="714"/>
                  </a:cubicBezTo>
                  <a:cubicBezTo>
                    <a:pt x="15" y="706"/>
                    <a:pt x="15" y="706"/>
                    <a:pt x="15" y="706"/>
                  </a:cubicBezTo>
                  <a:cubicBezTo>
                    <a:pt x="31" y="701"/>
                    <a:pt x="39" y="688"/>
                    <a:pt x="40" y="666"/>
                  </a:cubicBezTo>
                  <a:cubicBezTo>
                    <a:pt x="40" y="666"/>
                    <a:pt x="40" y="666"/>
                    <a:pt x="40" y="666"/>
                  </a:cubicBezTo>
                  <a:cubicBezTo>
                    <a:pt x="40" y="662"/>
                    <a:pt x="40" y="262"/>
                    <a:pt x="40" y="257"/>
                  </a:cubicBezTo>
                  <a:cubicBezTo>
                    <a:pt x="40" y="234"/>
                    <a:pt x="32" y="221"/>
                    <a:pt x="14" y="215"/>
                  </a:cubicBezTo>
                  <a:cubicBezTo>
                    <a:pt x="14" y="208"/>
                    <a:pt x="14" y="208"/>
                    <a:pt x="14" y="208"/>
                  </a:cubicBezTo>
                  <a:cubicBezTo>
                    <a:pt x="185" y="208"/>
                    <a:pt x="185" y="208"/>
                    <a:pt x="185" y="208"/>
                  </a:cubicBezTo>
                  <a:cubicBezTo>
                    <a:pt x="236" y="208"/>
                    <a:pt x="268" y="219"/>
                    <a:pt x="295" y="237"/>
                  </a:cubicBezTo>
                  <a:close/>
                  <a:moveTo>
                    <a:pt x="298" y="340"/>
                  </a:moveTo>
                  <a:cubicBezTo>
                    <a:pt x="298" y="305"/>
                    <a:pt x="284" y="276"/>
                    <a:pt x="259" y="258"/>
                  </a:cubicBezTo>
                  <a:cubicBezTo>
                    <a:pt x="239" y="245"/>
                    <a:pt x="215" y="238"/>
                    <a:pt x="183" y="237"/>
                  </a:cubicBezTo>
                  <a:cubicBezTo>
                    <a:pt x="92" y="237"/>
                    <a:pt x="92" y="237"/>
                    <a:pt x="92" y="237"/>
                  </a:cubicBezTo>
                  <a:cubicBezTo>
                    <a:pt x="92" y="474"/>
                    <a:pt x="92" y="474"/>
                    <a:pt x="92" y="474"/>
                  </a:cubicBezTo>
                  <a:cubicBezTo>
                    <a:pt x="97" y="474"/>
                    <a:pt x="97" y="474"/>
                    <a:pt x="97" y="474"/>
                  </a:cubicBezTo>
                  <a:cubicBezTo>
                    <a:pt x="278" y="471"/>
                    <a:pt x="298" y="379"/>
                    <a:pt x="298" y="340"/>
                  </a:cubicBezTo>
                  <a:close/>
                  <a:moveTo>
                    <a:pt x="109" y="49"/>
                  </a:moveTo>
                  <a:cubicBezTo>
                    <a:pt x="109" y="20"/>
                    <a:pt x="129" y="0"/>
                    <a:pt x="157" y="0"/>
                  </a:cubicBezTo>
                  <a:cubicBezTo>
                    <a:pt x="185" y="0"/>
                    <a:pt x="205" y="20"/>
                    <a:pt x="205" y="49"/>
                  </a:cubicBezTo>
                  <a:cubicBezTo>
                    <a:pt x="205" y="77"/>
                    <a:pt x="185" y="97"/>
                    <a:pt x="157" y="97"/>
                  </a:cubicBezTo>
                  <a:cubicBezTo>
                    <a:pt x="129" y="97"/>
                    <a:pt x="109" y="77"/>
                    <a:pt x="109" y="49"/>
                  </a:cubicBezTo>
                  <a:close/>
                  <a:moveTo>
                    <a:pt x="129" y="49"/>
                  </a:moveTo>
                  <a:cubicBezTo>
                    <a:pt x="129" y="69"/>
                    <a:pt x="140" y="81"/>
                    <a:pt x="157" y="81"/>
                  </a:cubicBezTo>
                  <a:cubicBezTo>
                    <a:pt x="175" y="81"/>
                    <a:pt x="185" y="69"/>
                    <a:pt x="185" y="49"/>
                  </a:cubicBezTo>
                  <a:cubicBezTo>
                    <a:pt x="185" y="28"/>
                    <a:pt x="175" y="16"/>
                    <a:pt x="157" y="16"/>
                  </a:cubicBezTo>
                  <a:cubicBezTo>
                    <a:pt x="140" y="16"/>
                    <a:pt x="129" y="28"/>
                    <a:pt x="129" y="49"/>
                  </a:cubicBezTo>
                  <a:close/>
                  <a:moveTo>
                    <a:pt x="310" y="80"/>
                  </a:moveTo>
                  <a:cubicBezTo>
                    <a:pt x="267" y="80"/>
                    <a:pt x="267" y="80"/>
                    <a:pt x="267" y="80"/>
                  </a:cubicBezTo>
                  <a:cubicBezTo>
                    <a:pt x="267" y="1"/>
                    <a:pt x="267" y="1"/>
                    <a:pt x="267" y="1"/>
                  </a:cubicBezTo>
                  <a:cubicBezTo>
                    <a:pt x="247" y="1"/>
                    <a:pt x="247" y="1"/>
                    <a:pt x="247" y="1"/>
                  </a:cubicBezTo>
                  <a:cubicBezTo>
                    <a:pt x="247" y="96"/>
                    <a:pt x="247" y="96"/>
                    <a:pt x="247" y="96"/>
                  </a:cubicBezTo>
                  <a:cubicBezTo>
                    <a:pt x="310" y="96"/>
                    <a:pt x="310" y="96"/>
                    <a:pt x="310" y="96"/>
                  </a:cubicBezTo>
                  <a:lnTo>
                    <a:pt x="310" y="80"/>
                  </a:lnTo>
                  <a:close/>
                  <a:moveTo>
                    <a:pt x="411" y="80"/>
                  </a:moveTo>
                  <a:cubicBezTo>
                    <a:pt x="367" y="80"/>
                    <a:pt x="367" y="80"/>
                    <a:pt x="367" y="80"/>
                  </a:cubicBezTo>
                  <a:cubicBezTo>
                    <a:pt x="367" y="1"/>
                    <a:pt x="367" y="1"/>
                    <a:pt x="367" y="1"/>
                  </a:cubicBezTo>
                  <a:cubicBezTo>
                    <a:pt x="348" y="1"/>
                    <a:pt x="348" y="1"/>
                    <a:pt x="348" y="1"/>
                  </a:cubicBezTo>
                  <a:cubicBezTo>
                    <a:pt x="348" y="96"/>
                    <a:pt x="348" y="96"/>
                    <a:pt x="348" y="96"/>
                  </a:cubicBezTo>
                  <a:cubicBezTo>
                    <a:pt x="411" y="96"/>
                    <a:pt x="411" y="96"/>
                    <a:pt x="411" y="96"/>
                  </a:cubicBezTo>
                  <a:lnTo>
                    <a:pt x="411" y="80"/>
                  </a:lnTo>
                  <a:close/>
                  <a:moveTo>
                    <a:pt x="23" y="96"/>
                  </a:moveTo>
                  <a:cubicBezTo>
                    <a:pt x="4" y="96"/>
                    <a:pt x="4" y="96"/>
                    <a:pt x="4" y="96"/>
                  </a:cubicBezTo>
                  <a:cubicBezTo>
                    <a:pt x="4" y="1"/>
                    <a:pt x="4" y="1"/>
                    <a:pt x="4" y="1"/>
                  </a:cubicBezTo>
                  <a:cubicBezTo>
                    <a:pt x="44" y="1"/>
                    <a:pt x="44" y="1"/>
                    <a:pt x="44" y="1"/>
                  </a:cubicBezTo>
                  <a:cubicBezTo>
                    <a:pt x="62" y="1"/>
                    <a:pt x="74" y="12"/>
                    <a:pt x="74" y="27"/>
                  </a:cubicBezTo>
                  <a:cubicBezTo>
                    <a:pt x="74" y="39"/>
                    <a:pt x="65" y="46"/>
                    <a:pt x="58" y="49"/>
                  </a:cubicBezTo>
                  <a:cubicBezTo>
                    <a:pt x="57" y="49"/>
                    <a:pt x="57" y="49"/>
                    <a:pt x="57" y="49"/>
                  </a:cubicBezTo>
                  <a:cubicBezTo>
                    <a:pt x="58" y="50"/>
                    <a:pt x="58" y="50"/>
                    <a:pt x="58" y="50"/>
                  </a:cubicBezTo>
                  <a:cubicBezTo>
                    <a:pt x="62" y="51"/>
                    <a:pt x="65" y="55"/>
                    <a:pt x="67" y="62"/>
                  </a:cubicBezTo>
                  <a:cubicBezTo>
                    <a:pt x="73" y="85"/>
                    <a:pt x="73" y="85"/>
                    <a:pt x="73" y="85"/>
                  </a:cubicBezTo>
                  <a:cubicBezTo>
                    <a:pt x="74" y="89"/>
                    <a:pt x="76" y="92"/>
                    <a:pt x="77" y="94"/>
                  </a:cubicBezTo>
                  <a:cubicBezTo>
                    <a:pt x="78" y="96"/>
                    <a:pt x="78" y="96"/>
                    <a:pt x="78" y="96"/>
                  </a:cubicBezTo>
                  <a:cubicBezTo>
                    <a:pt x="59" y="96"/>
                    <a:pt x="59" y="96"/>
                    <a:pt x="59" y="96"/>
                  </a:cubicBezTo>
                  <a:cubicBezTo>
                    <a:pt x="59" y="96"/>
                    <a:pt x="59" y="96"/>
                    <a:pt x="59" y="96"/>
                  </a:cubicBezTo>
                  <a:cubicBezTo>
                    <a:pt x="57" y="94"/>
                    <a:pt x="55" y="90"/>
                    <a:pt x="54" y="87"/>
                  </a:cubicBezTo>
                  <a:cubicBezTo>
                    <a:pt x="48" y="65"/>
                    <a:pt x="48" y="65"/>
                    <a:pt x="48" y="65"/>
                  </a:cubicBezTo>
                  <a:cubicBezTo>
                    <a:pt x="46" y="59"/>
                    <a:pt x="44" y="56"/>
                    <a:pt x="36" y="56"/>
                  </a:cubicBezTo>
                  <a:cubicBezTo>
                    <a:pt x="23" y="56"/>
                    <a:pt x="23" y="56"/>
                    <a:pt x="23" y="56"/>
                  </a:cubicBezTo>
                  <a:lnTo>
                    <a:pt x="23" y="96"/>
                  </a:lnTo>
                  <a:close/>
                  <a:moveTo>
                    <a:pt x="23" y="40"/>
                  </a:moveTo>
                  <a:cubicBezTo>
                    <a:pt x="41" y="40"/>
                    <a:pt x="41" y="40"/>
                    <a:pt x="41" y="40"/>
                  </a:cubicBezTo>
                  <a:cubicBezTo>
                    <a:pt x="50" y="40"/>
                    <a:pt x="54" y="36"/>
                    <a:pt x="54" y="29"/>
                  </a:cubicBezTo>
                  <a:cubicBezTo>
                    <a:pt x="54" y="21"/>
                    <a:pt x="50" y="17"/>
                    <a:pt x="41" y="17"/>
                  </a:cubicBezTo>
                  <a:cubicBezTo>
                    <a:pt x="23" y="17"/>
                    <a:pt x="23" y="17"/>
                    <a:pt x="23" y="17"/>
                  </a:cubicBezTo>
                  <a:lnTo>
                    <a:pt x="23" y="40"/>
                  </a:lnTo>
                  <a:close/>
                  <a:moveTo>
                    <a:pt x="477" y="81"/>
                  </a:moveTo>
                  <a:cubicBezTo>
                    <a:pt x="467" y="82"/>
                    <a:pt x="457" y="77"/>
                    <a:pt x="449" y="66"/>
                  </a:cubicBezTo>
                  <a:cubicBezTo>
                    <a:pt x="448" y="66"/>
                    <a:pt x="448" y="66"/>
                    <a:pt x="448" y="66"/>
                  </a:cubicBezTo>
                  <a:cubicBezTo>
                    <a:pt x="443" y="85"/>
                    <a:pt x="443" y="85"/>
                    <a:pt x="443" y="85"/>
                  </a:cubicBezTo>
                  <a:cubicBezTo>
                    <a:pt x="443" y="85"/>
                    <a:pt x="443" y="85"/>
                    <a:pt x="443" y="85"/>
                  </a:cubicBezTo>
                  <a:cubicBezTo>
                    <a:pt x="449" y="93"/>
                    <a:pt x="462" y="97"/>
                    <a:pt x="475" y="97"/>
                  </a:cubicBezTo>
                  <a:cubicBezTo>
                    <a:pt x="495" y="97"/>
                    <a:pt x="509" y="85"/>
                    <a:pt x="509" y="68"/>
                  </a:cubicBezTo>
                  <a:cubicBezTo>
                    <a:pt x="509" y="58"/>
                    <a:pt x="506" y="47"/>
                    <a:pt x="484" y="40"/>
                  </a:cubicBezTo>
                  <a:cubicBezTo>
                    <a:pt x="467" y="35"/>
                    <a:pt x="464" y="31"/>
                    <a:pt x="464" y="25"/>
                  </a:cubicBezTo>
                  <a:cubicBezTo>
                    <a:pt x="464" y="18"/>
                    <a:pt x="470" y="15"/>
                    <a:pt x="477" y="15"/>
                  </a:cubicBezTo>
                  <a:cubicBezTo>
                    <a:pt x="484" y="15"/>
                    <a:pt x="491" y="18"/>
                    <a:pt x="498" y="24"/>
                  </a:cubicBezTo>
                  <a:cubicBezTo>
                    <a:pt x="499" y="24"/>
                    <a:pt x="499" y="24"/>
                    <a:pt x="499" y="24"/>
                  </a:cubicBezTo>
                  <a:cubicBezTo>
                    <a:pt x="504" y="8"/>
                    <a:pt x="504" y="8"/>
                    <a:pt x="504" y="8"/>
                  </a:cubicBezTo>
                  <a:cubicBezTo>
                    <a:pt x="504" y="7"/>
                    <a:pt x="504" y="7"/>
                    <a:pt x="504" y="7"/>
                  </a:cubicBezTo>
                  <a:cubicBezTo>
                    <a:pt x="496" y="2"/>
                    <a:pt x="487" y="0"/>
                    <a:pt x="477" y="0"/>
                  </a:cubicBezTo>
                  <a:cubicBezTo>
                    <a:pt x="457" y="0"/>
                    <a:pt x="445" y="10"/>
                    <a:pt x="445" y="26"/>
                  </a:cubicBezTo>
                  <a:cubicBezTo>
                    <a:pt x="445" y="39"/>
                    <a:pt x="454" y="48"/>
                    <a:pt x="472" y="54"/>
                  </a:cubicBezTo>
                  <a:cubicBezTo>
                    <a:pt x="477" y="55"/>
                    <a:pt x="481" y="57"/>
                    <a:pt x="484" y="59"/>
                  </a:cubicBezTo>
                  <a:cubicBezTo>
                    <a:pt x="487" y="61"/>
                    <a:pt x="489" y="65"/>
                    <a:pt x="489" y="69"/>
                  </a:cubicBezTo>
                  <a:cubicBezTo>
                    <a:pt x="489" y="76"/>
                    <a:pt x="484" y="81"/>
                    <a:pt x="477"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grpSp>
      <p:sp>
        <p:nvSpPr>
          <p:cNvPr id="20" name="TextBox 19">
            <a:extLst>
              <a:ext uri="{FF2B5EF4-FFF2-40B4-BE49-F238E27FC236}">
                <a16:creationId xmlns:a16="http://schemas.microsoft.com/office/drawing/2014/main" id="{4267909F-D590-4259-9A0B-FE4D800DDF1B}"/>
              </a:ext>
            </a:extLst>
          </p:cNvPr>
          <p:cNvSpPr txBox="1"/>
          <p:nvPr userDrawn="1"/>
        </p:nvSpPr>
        <p:spPr>
          <a:xfrm>
            <a:off x="172291" y="4787051"/>
            <a:ext cx="133050" cy="115416"/>
          </a:xfrm>
          <a:prstGeom prst="rect">
            <a:avLst/>
          </a:prstGeom>
          <a:noFill/>
        </p:spPr>
        <p:txBody>
          <a:bodyPr wrap="none" lIns="0" tIns="0" rIns="0" bIns="0" rtlCol="0" anchor="ctr">
            <a:spAutoFit/>
          </a:bodyPr>
          <a:lstStyle/>
          <a:p>
            <a:pPr algn="r"/>
            <a:fld id="{938EE30A-55E7-4C21-9C34-9D7D1CFB8C0F}" type="slidenum">
              <a:rPr lang="en-GB" sz="750" b="1" smtClean="0">
                <a:solidFill>
                  <a:schemeClr val="tx1"/>
                </a:solidFill>
              </a:rPr>
              <a:t>‹#›</a:t>
            </a:fld>
            <a:endParaRPr lang="en-GB" sz="750" b="1">
              <a:solidFill>
                <a:schemeClr val="tx1"/>
              </a:solidFill>
            </a:endParaRPr>
          </a:p>
        </p:txBody>
      </p:sp>
      <p:sp>
        <p:nvSpPr>
          <p:cNvPr id="2" name="hcSlideMaster22.RR Divider 05Header" descr=" ">
            <a:extLst>
              <a:ext uri="{FF2B5EF4-FFF2-40B4-BE49-F238E27FC236}">
                <a16:creationId xmlns:a16="http://schemas.microsoft.com/office/drawing/2014/main" id="{D3FB4C61-2E6E-9549-7E9E-30DBDBB7E94A}"/>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3" name="fcSlideMaster22.RR Divider 05Footer" descr=" ">
            <a:extLst>
              <a:ext uri="{FF2B5EF4-FFF2-40B4-BE49-F238E27FC236}">
                <a16:creationId xmlns:a16="http://schemas.microsoft.com/office/drawing/2014/main" id="{08737759-8C3F-3E00-2BF7-9D8948FDA2D1}"/>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2717029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RR Divider 06">
    <p:bg>
      <p:bgPr>
        <a:solidFill>
          <a:schemeClr val="accent4"/>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8B579A3E-EB3A-48F1-867A-AB41394BDB33}"/>
              </a:ext>
            </a:extLst>
          </p:cNvPr>
          <p:cNvSpPr/>
          <p:nvPr userDrawn="1"/>
        </p:nvSpPr>
        <p:spPr>
          <a:xfrm>
            <a:off x="323850" y="916500"/>
            <a:ext cx="2079370" cy="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8" name="Freeform: Shape 7">
            <a:extLst>
              <a:ext uri="{FF2B5EF4-FFF2-40B4-BE49-F238E27FC236}">
                <a16:creationId xmlns:a16="http://schemas.microsoft.com/office/drawing/2014/main" id="{8CCBCEEC-3AA0-4D2D-8948-D188D4BEA34D}"/>
              </a:ext>
            </a:extLst>
          </p:cNvPr>
          <p:cNvSpPr/>
          <p:nvPr userDrawn="1"/>
        </p:nvSpPr>
        <p:spPr>
          <a:xfrm>
            <a:off x="3059112" y="916500"/>
            <a:ext cx="5761038" cy="7620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10" name="Text Placeholder 18">
            <a:extLst>
              <a:ext uri="{FF2B5EF4-FFF2-40B4-BE49-F238E27FC236}">
                <a16:creationId xmlns:a16="http://schemas.microsoft.com/office/drawing/2014/main" id="{FA55B9C5-DE37-42D6-BD90-02F0F2CF8EFC}"/>
              </a:ext>
            </a:extLst>
          </p:cNvPr>
          <p:cNvSpPr>
            <a:spLocks noGrp="1"/>
          </p:cNvSpPr>
          <p:nvPr>
            <p:ph type="body" sz="quarter" idx="12" hasCustomPrompt="1"/>
          </p:nvPr>
        </p:nvSpPr>
        <p:spPr>
          <a:xfrm>
            <a:off x="3059114" y="1030371"/>
            <a:ext cx="5761037" cy="457019"/>
          </a:xfrm>
          <a:prstGeom prst="rect">
            <a:avLst/>
          </a:prstGeom>
        </p:spPr>
        <p:txBody>
          <a:bodyPr/>
          <a:lstStyle>
            <a:lvl1pPr marL="0" indent="0">
              <a:buNone/>
              <a:defRPr sz="3200">
                <a:solidFill>
                  <a:schemeClr val="tx1"/>
                </a:solidFill>
                <a:latin typeface="RR Pioneer Bold" panose="020B0803050201040103" pitchFamily="34" charset="0"/>
              </a:defRPr>
            </a:lvl1pPr>
          </a:lstStyle>
          <a:p>
            <a:pPr lvl="0"/>
            <a:r>
              <a:rPr lang="en-US"/>
              <a:t>Text</a:t>
            </a:r>
            <a:endParaRPr lang="en-GB"/>
          </a:p>
        </p:txBody>
      </p:sp>
      <p:sp>
        <p:nvSpPr>
          <p:cNvPr id="11" name="Text Placeholder 18">
            <a:extLst>
              <a:ext uri="{FF2B5EF4-FFF2-40B4-BE49-F238E27FC236}">
                <a16:creationId xmlns:a16="http://schemas.microsoft.com/office/drawing/2014/main" id="{F22F1800-FD60-4720-BE45-04D56B87F5C9}"/>
              </a:ext>
            </a:extLst>
          </p:cNvPr>
          <p:cNvSpPr>
            <a:spLocks noGrp="1"/>
          </p:cNvSpPr>
          <p:nvPr>
            <p:ph type="body" sz="quarter" idx="13" hasCustomPrompt="1"/>
          </p:nvPr>
        </p:nvSpPr>
        <p:spPr>
          <a:xfrm>
            <a:off x="3059114" y="1512575"/>
            <a:ext cx="5761037" cy="1252410"/>
          </a:xfrm>
          <a:prstGeom prst="rect">
            <a:avLst/>
          </a:prstGeom>
        </p:spPr>
        <p:txBody>
          <a:bodyPr/>
          <a:lstStyle>
            <a:lvl1pPr marL="0" indent="0">
              <a:buNone/>
              <a:defRPr sz="1400">
                <a:solidFill>
                  <a:schemeClr val="tx1"/>
                </a:solidFill>
                <a:latin typeface="RR Pioneer" panose="020B0503050201040103" pitchFamily="34" charset="0"/>
              </a:defRPr>
            </a:lvl1pPr>
          </a:lstStyle>
          <a:p>
            <a:pPr lvl="0"/>
            <a:r>
              <a:rPr lang="en-US"/>
              <a:t>Section sub-title</a:t>
            </a:r>
            <a:endParaRPr lang="en-GB"/>
          </a:p>
        </p:txBody>
      </p:sp>
      <p:sp>
        <p:nvSpPr>
          <p:cNvPr id="12" name="Text Placeholder 18">
            <a:extLst>
              <a:ext uri="{FF2B5EF4-FFF2-40B4-BE49-F238E27FC236}">
                <a16:creationId xmlns:a16="http://schemas.microsoft.com/office/drawing/2014/main" id="{2D8D9971-712A-44DA-94FD-A2E24341F7B7}"/>
              </a:ext>
            </a:extLst>
          </p:cNvPr>
          <p:cNvSpPr>
            <a:spLocks noGrp="1"/>
          </p:cNvSpPr>
          <p:nvPr>
            <p:ph type="body" sz="quarter" idx="17" hasCustomPrompt="1"/>
          </p:nvPr>
        </p:nvSpPr>
        <p:spPr>
          <a:xfrm>
            <a:off x="958318" y="915964"/>
            <a:ext cx="1526540" cy="1656090"/>
          </a:xfrm>
          <a:prstGeom prst="rect">
            <a:avLst/>
          </a:prstGeom>
        </p:spPr>
        <p:txBody>
          <a:bodyPr bIns="0"/>
          <a:lstStyle>
            <a:lvl1pPr marL="0" indent="0" algn="r">
              <a:buNone/>
              <a:defRPr sz="11000">
                <a:solidFill>
                  <a:schemeClr val="tx1"/>
                </a:solidFill>
                <a:latin typeface="RR Pioneer UltraLight Condensed" panose="020B0206030201060103" pitchFamily="34" charset="0"/>
              </a:defRPr>
            </a:lvl1pPr>
          </a:lstStyle>
          <a:p>
            <a:pPr lvl="0"/>
            <a:r>
              <a:rPr lang="en-US"/>
              <a:t>##</a:t>
            </a:r>
            <a:endParaRPr lang="en-GB"/>
          </a:p>
        </p:txBody>
      </p:sp>
      <p:sp>
        <p:nvSpPr>
          <p:cNvPr id="14" name="Freeform: Shape 13">
            <a:extLst>
              <a:ext uri="{FF2B5EF4-FFF2-40B4-BE49-F238E27FC236}">
                <a16:creationId xmlns:a16="http://schemas.microsoft.com/office/drawing/2014/main" id="{F090EF75-53C8-4FB5-9A15-F18C5D068292}"/>
              </a:ext>
            </a:extLst>
          </p:cNvPr>
          <p:cNvSpPr/>
          <p:nvPr userDrawn="1"/>
        </p:nvSpPr>
        <p:spPr>
          <a:xfrm>
            <a:off x="324506" y="4694634"/>
            <a:ext cx="46372" cy="290116"/>
          </a:xfrm>
          <a:custGeom>
            <a:avLst/>
            <a:gdLst>
              <a:gd name="connsiteX0" fmla="*/ 0 w 0"/>
              <a:gd name="connsiteY0" fmla="*/ 0 h 146050"/>
              <a:gd name="connsiteX1" fmla="*/ 0 w 0"/>
              <a:gd name="connsiteY1" fmla="*/ 146050 h 146050"/>
            </a:gdLst>
            <a:ahLst/>
            <a:cxnLst>
              <a:cxn ang="0">
                <a:pos x="connsiteX0" y="connsiteY0"/>
              </a:cxn>
              <a:cxn ang="0">
                <a:pos x="connsiteX1" y="connsiteY1"/>
              </a:cxn>
            </a:cxnLst>
            <a:rect l="l" t="t" r="r" b="b"/>
            <a:pathLst>
              <a:path h="146050">
                <a:moveTo>
                  <a:pt x="0" y="0"/>
                </a:moveTo>
                <a:lnTo>
                  <a:pt x="0" y="14605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latin typeface="RR Pioneer Light Condensed" panose="020B0306050201060103" pitchFamily="34" charset="0"/>
            </a:endParaRPr>
          </a:p>
        </p:txBody>
      </p:sp>
      <p:sp>
        <p:nvSpPr>
          <p:cNvPr id="15" name="Title 1">
            <a:extLst>
              <a:ext uri="{FF2B5EF4-FFF2-40B4-BE49-F238E27FC236}">
                <a16:creationId xmlns:a16="http://schemas.microsoft.com/office/drawing/2014/main" id="{B3CA00F3-21C6-48E8-BD1B-AE8A380FD156}"/>
              </a:ext>
            </a:extLst>
          </p:cNvPr>
          <p:cNvSpPr txBox="1">
            <a:spLocks/>
          </p:cNvSpPr>
          <p:nvPr userDrawn="1"/>
        </p:nvSpPr>
        <p:spPr>
          <a:xfrm>
            <a:off x="369315" y="4694634"/>
            <a:ext cx="2028134" cy="315456"/>
          </a:xfrm>
          <a:prstGeom prst="rect">
            <a:avLst/>
          </a:prstGeom>
        </p:spPr>
        <p:txBody>
          <a:bodyPr lIns="0" tIns="0" rIns="0" bIns="0" anchor="t"/>
          <a:lstStyle>
            <a:lvl1pPr algn="l" defTabSz="685800" rtl="0" eaLnBrk="1" latinLnBrk="0" hangingPunct="1">
              <a:lnSpc>
                <a:spcPct val="90000"/>
              </a:lnSpc>
              <a:spcBef>
                <a:spcPct val="0"/>
              </a:spcBef>
              <a:buNone/>
              <a:defRPr sz="1500" kern="1200">
                <a:solidFill>
                  <a:schemeClr val="tx2"/>
                </a:solidFill>
                <a:latin typeface="Arial" panose="020B0604020202020204" pitchFamily="34" charset="0"/>
                <a:ea typeface="+mj-ea"/>
                <a:cs typeface="Arial" panose="020B0604020202020204" pitchFamily="34" charset="0"/>
              </a:defRPr>
            </a:lvl1pPr>
          </a:lstStyle>
          <a:p>
            <a:pPr algn="l"/>
            <a:r>
              <a:rPr lang="en-GB" sz="750">
                <a:solidFill>
                  <a:schemeClr val="tx1"/>
                </a:solidFill>
                <a:latin typeface="RR Pioneer Light Condensed" panose="020B0306050201060103" pitchFamily="34" charset="0"/>
              </a:rPr>
              <a:t>Private | © 2019 Rolls-Royce </a:t>
            </a:r>
          </a:p>
          <a:p>
            <a:pPr algn="l"/>
            <a:r>
              <a:rPr lang="en-GB" sz="750">
                <a:solidFill>
                  <a:schemeClr val="tx1"/>
                </a:solidFill>
                <a:latin typeface="RR Pioneer Light Condensed" panose="020B0306050201060103" pitchFamily="34" charset="0"/>
              </a:rPr>
              <a:t>Rolls-Royce content only</a:t>
            </a:r>
            <a:br>
              <a:rPr lang="en-GB" sz="750">
                <a:solidFill>
                  <a:schemeClr val="tx1"/>
                </a:solidFill>
                <a:latin typeface="RR Pioneer Light Condensed" panose="020B0306050201060103" pitchFamily="34" charset="0"/>
              </a:rPr>
            </a:br>
            <a:r>
              <a:rPr lang="en-GB" sz="750">
                <a:solidFill>
                  <a:schemeClr val="tx1"/>
                </a:solidFill>
                <a:latin typeface="RR Pioneer Light Condensed" panose="020B0306050201060103" pitchFamily="34" charset="0"/>
              </a:rPr>
              <a:t>Not</a:t>
            </a:r>
            <a:r>
              <a:rPr lang="en-GB" sz="750" baseline="0">
                <a:solidFill>
                  <a:schemeClr val="tx1"/>
                </a:solidFill>
                <a:latin typeface="RR Pioneer Light Condensed" panose="020B0306050201060103" pitchFamily="34" charset="0"/>
              </a:rPr>
              <a:t> subject to </a:t>
            </a:r>
            <a:r>
              <a:rPr lang="en-GB" sz="750">
                <a:solidFill>
                  <a:schemeClr val="tx1"/>
                </a:solidFill>
                <a:latin typeface="RR Pioneer Light Condensed" panose="020B0306050201060103" pitchFamily="34" charset="0"/>
              </a:rPr>
              <a:t>Export Control</a:t>
            </a:r>
          </a:p>
        </p:txBody>
      </p:sp>
      <p:grpSp>
        <p:nvGrpSpPr>
          <p:cNvPr id="16" name="Group 15">
            <a:extLst>
              <a:ext uri="{FF2B5EF4-FFF2-40B4-BE49-F238E27FC236}">
                <a16:creationId xmlns:a16="http://schemas.microsoft.com/office/drawing/2014/main" id="{65327326-3770-4C91-BBB1-60945839E94D}"/>
              </a:ext>
            </a:extLst>
          </p:cNvPr>
          <p:cNvGrpSpPr/>
          <p:nvPr userDrawn="1"/>
        </p:nvGrpSpPr>
        <p:grpSpPr>
          <a:xfrm>
            <a:off x="323851" y="233363"/>
            <a:ext cx="321261" cy="522316"/>
            <a:chOff x="-3513606" y="270529"/>
            <a:chExt cx="1671638" cy="2717801"/>
          </a:xfrm>
        </p:grpSpPr>
        <p:sp>
          <p:nvSpPr>
            <p:cNvPr id="17" name="Freeform 5">
              <a:extLst>
                <a:ext uri="{FF2B5EF4-FFF2-40B4-BE49-F238E27FC236}">
                  <a16:creationId xmlns:a16="http://schemas.microsoft.com/office/drawing/2014/main" id="{46D28283-8385-414C-BB08-D7EE80774246}"/>
                </a:ext>
              </a:extLst>
            </p:cNvPr>
            <p:cNvSpPr>
              <a:spLocks/>
            </p:cNvSpPr>
            <p:nvPr/>
          </p:nvSpPr>
          <p:spPr bwMode="auto">
            <a:xfrm>
              <a:off x="-3499318" y="286404"/>
              <a:ext cx="1646238" cy="2689225"/>
            </a:xfrm>
            <a:custGeom>
              <a:avLst/>
              <a:gdLst>
                <a:gd name="T0" fmla="*/ 0 w 686"/>
                <a:gd name="T1" fmla="*/ 78 h 1123"/>
                <a:gd name="T2" fmla="*/ 77 w 686"/>
                <a:gd name="T3" fmla="*/ 0 h 1123"/>
                <a:gd name="T4" fmla="*/ 609 w 686"/>
                <a:gd name="T5" fmla="*/ 0 h 1123"/>
                <a:gd name="T6" fmla="*/ 686 w 686"/>
                <a:gd name="T7" fmla="*/ 78 h 1123"/>
                <a:gd name="T8" fmla="*/ 686 w 686"/>
                <a:gd name="T9" fmla="*/ 1045 h 1123"/>
                <a:gd name="T10" fmla="*/ 609 w 686"/>
                <a:gd name="T11" fmla="*/ 1123 h 1123"/>
                <a:gd name="T12" fmla="*/ 77 w 686"/>
                <a:gd name="T13" fmla="*/ 1123 h 1123"/>
                <a:gd name="T14" fmla="*/ 0 w 686"/>
                <a:gd name="T15" fmla="*/ 1045 h 1123"/>
                <a:gd name="T16" fmla="*/ 0 w 686"/>
                <a:gd name="T17" fmla="*/ 78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1123">
                  <a:moveTo>
                    <a:pt x="0" y="78"/>
                  </a:moveTo>
                  <a:cubicBezTo>
                    <a:pt x="0" y="35"/>
                    <a:pt x="34" y="0"/>
                    <a:pt x="77" y="0"/>
                  </a:cubicBezTo>
                  <a:cubicBezTo>
                    <a:pt x="609" y="0"/>
                    <a:pt x="609" y="0"/>
                    <a:pt x="609" y="0"/>
                  </a:cubicBezTo>
                  <a:cubicBezTo>
                    <a:pt x="651" y="0"/>
                    <a:pt x="686" y="35"/>
                    <a:pt x="686" y="78"/>
                  </a:cubicBezTo>
                  <a:cubicBezTo>
                    <a:pt x="686" y="1045"/>
                    <a:pt x="686" y="1045"/>
                    <a:pt x="686" y="1045"/>
                  </a:cubicBezTo>
                  <a:cubicBezTo>
                    <a:pt x="686" y="1088"/>
                    <a:pt x="651" y="1123"/>
                    <a:pt x="609" y="1123"/>
                  </a:cubicBezTo>
                  <a:cubicBezTo>
                    <a:pt x="77" y="1123"/>
                    <a:pt x="77" y="1123"/>
                    <a:pt x="77" y="1123"/>
                  </a:cubicBezTo>
                  <a:cubicBezTo>
                    <a:pt x="34" y="1123"/>
                    <a:pt x="0" y="1088"/>
                    <a:pt x="0" y="1045"/>
                  </a:cubicBezTo>
                  <a:lnTo>
                    <a:pt x="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sp>
          <p:nvSpPr>
            <p:cNvPr id="18" name="Freeform 6">
              <a:extLst>
                <a:ext uri="{FF2B5EF4-FFF2-40B4-BE49-F238E27FC236}">
                  <a16:creationId xmlns:a16="http://schemas.microsoft.com/office/drawing/2014/main" id="{D1310B0D-0E72-4595-91F7-A1D0C3C7D303}"/>
                </a:ext>
              </a:extLst>
            </p:cNvPr>
            <p:cNvSpPr>
              <a:spLocks noEditPoints="1"/>
            </p:cNvSpPr>
            <p:nvPr/>
          </p:nvSpPr>
          <p:spPr bwMode="auto">
            <a:xfrm>
              <a:off x="-3513606" y="270529"/>
              <a:ext cx="1671638" cy="2717801"/>
            </a:xfrm>
            <a:custGeom>
              <a:avLst/>
              <a:gdLst>
                <a:gd name="T0" fmla="*/ 658 w 697"/>
                <a:gd name="T1" fmla="*/ 79 h 1134"/>
                <a:gd name="T2" fmla="*/ 658 w 697"/>
                <a:gd name="T3" fmla="*/ 200 h 1134"/>
                <a:gd name="T4" fmla="*/ 40 w 697"/>
                <a:gd name="T5" fmla="*/ 200 h 1134"/>
                <a:gd name="T6" fmla="*/ 40 w 697"/>
                <a:gd name="T7" fmla="*/ 79 h 1134"/>
                <a:gd name="T8" fmla="*/ 79 w 697"/>
                <a:gd name="T9" fmla="*/ 40 h 1134"/>
                <a:gd name="T10" fmla="*/ 619 w 697"/>
                <a:gd name="T11" fmla="*/ 40 h 1134"/>
                <a:gd name="T12" fmla="*/ 658 w 697"/>
                <a:gd name="T13" fmla="*/ 79 h 1134"/>
                <a:gd name="T14" fmla="*/ 40 w 697"/>
                <a:gd name="T15" fmla="*/ 1056 h 1134"/>
                <a:gd name="T16" fmla="*/ 79 w 697"/>
                <a:gd name="T17" fmla="*/ 1095 h 1134"/>
                <a:gd name="T18" fmla="*/ 619 w 697"/>
                <a:gd name="T19" fmla="*/ 1095 h 1134"/>
                <a:gd name="T20" fmla="*/ 658 w 697"/>
                <a:gd name="T21" fmla="*/ 1056 h 1134"/>
                <a:gd name="T22" fmla="*/ 658 w 697"/>
                <a:gd name="T23" fmla="*/ 935 h 1134"/>
                <a:gd name="T24" fmla="*/ 40 w 697"/>
                <a:gd name="T25" fmla="*/ 935 h 1134"/>
                <a:gd name="T26" fmla="*/ 40 w 697"/>
                <a:gd name="T27" fmla="*/ 1056 h 1134"/>
                <a:gd name="T28" fmla="*/ 40 w 697"/>
                <a:gd name="T29" fmla="*/ 918 h 1134"/>
                <a:gd name="T30" fmla="*/ 658 w 697"/>
                <a:gd name="T31" fmla="*/ 918 h 1134"/>
                <a:gd name="T32" fmla="*/ 658 w 697"/>
                <a:gd name="T33" fmla="*/ 217 h 1134"/>
                <a:gd name="T34" fmla="*/ 40 w 697"/>
                <a:gd name="T35" fmla="*/ 217 h 1134"/>
                <a:gd name="T36" fmla="*/ 40 w 697"/>
                <a:gd name="T37" fmla="*/ 918 h 1134"/>
                <a:gd name="T38" fmla="*/ 697 w 697"/>
                <a:gd name="T39" fmla="*/ 79 h 1134"/>
                <a:gd name="T40" fmla="*/ 697 w 697"/>
                <a:gd name="T41" fmla="*/ 1056 h 1134"/>
                <a:gd name="T42" fmla="*/ 619 w 697"/>
                <a:gd name="T43" fmla="*/ 1134 h 1134"/>
                <a:gd name="T44" fmla="*/ 79 w 697"/>
                <a:gd name="T45" fmla="*/ 1134 h 1134"/>
                <a:gd name="T46" fmla="*/ 0 w 697"/>
                <a:gd name="T47" fmla="*/ 1056 h 1134"/>
                <a:gd name="T48" fmla="*/ 0 w 697"/>
                <a:gd name="T49" fmla="*/ 79 h 1134"/>
                <a:gd name="T50" fmla="*/ 79 w 697"/>
                <a:gd name="T51" fmla="*/ 0 h 1134"/>
                <a:gd name="T52" fmla="*/ 619 w 697"/>
                <a:gd name="T53" fmla="*/ 0 h 1134"/>
                <a:gd name="T54" fmla="*/ 697 w 697"/>
                <a:gd name="T55" fmla="*/ 79 h 1134"/>
                <a:gd name="T56" fmla="*/ 675 w 697"/>
                <a:gd name="T57" fmla="*/ 79 h 1134"/>
                <a:gd name="T58" fmla="*/ 619 w 697"/>
                <a:gd name="T59" fmla="*/ 23 h 1134"/>
                <a:gd name="T60" fmla="*/ 79 w 697"/>
                <a:gd name="T61" fmla="*/ 23 h 1134"/>
                <a:gd name="T62" fmla="*/ 23 w 697"/>
                <a:gd name="T63" fmla="*/ 79 h 1134"/>
                <a:gd name="T64" fmla="*/ 23 w 697"/>
                <a:gd name="T65" fmla="*/ 1056 h 1134"/>
                <a:gd name="T66" fmla="*/ 79 w 697"/>
                <a:gd name="T67" fmla="*/ 1112 h 1134"/>
                <a:gd name="T68" fmla="*/ 619 w 697"/>
                <a:gd name="T69" fmla="*/ 1112 h 1134"/>
                <a:gd name="T70" fmla="*/ 675 w 697"/>
                <a:gd name="T71" fmla="*/ 1056 h 1134"/>
                <a:gd name="T72" fmla="*/ 675 w 697"/>
                <a:gd name="T73" fmla="*/ 7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7" h="1134">
                  <a:moveTo>
                    <a:pt x="658" y="79"/>
                  </a:moveTo>
                  <a:cubicBezTo>
                    <a:pt x="658" y="200"/>
                    <a:pt x="658" y="200"/>
                    <a:pt x="658" y="200"/>
                  </a:cubicBezTo>
                  <a:cubicBezTo>
                    <a:pt x="40" y="200"/>
                    <a:pt x="40" y="200"/>
                    <a:pt x="40" y="200"/>
                  </a:cubicBezTo>
                  <a:cubicBezTo>
                    <a:pt x="40" y="79"/>
                    <a:pt x="40" y="79"/>
                    <a:pt x="40" y="79"/>
                  </a:cubicBezTo>
                  <a:cubicBezTo>
                    <a:pt x="40" y="57"/>
                    <a:pt x="57" y="40"/>
                    <a:pt x="79" y="40"/>
                  </a:cubicBezTo>
                  <a:cubicBezTo>
                    <a:pt x="619" y="40"/>
                    <a:pt x="619" y="40"/>
                    <a:pt x="619" y="40"/>
                  </a:cubicBezTo>
                  <a:cubicBezTo>
                    <a:pt x="641" y="40"/>
                    <a:pt x="658" y="57"/>
                    <a:pt x="658" y="79"/>
                  </a:cubicBezTo>
                  <a:close/>
                  <a:moveTo>
                    <a:pt x="40" y="1056"/>
                  </a:moveTo>
                  <a:cubicBezTo>
                    <a:pt x="40" y="1078"/>
                    <a:pt x="57" y="1095"/>
                    <a:pt x="79" y="1095"/>
                  </a:cubicBezTo>
                  <a:cubicBezTo>
                    <a:pt x="619" y="1095"/>
                    <a:pt x="619" y="1095"/>
                    <a:pt x="619" y="1095"/>
                  </a:cubicBezTo>
                  <a:cubicBezTo>
                    <a:pt x="641" y="1095"/>
                    <a:pt x="658" y="1078"/>
                    <a:pt x="658" y="1056"/>
                  </a:cubicBezTo>
                  <a:cubicBezTo>
                    <a:pt x="658" y="935"/>
                    <a:pt x="658" y="935"/>
                    <a:pt x="658" y="935"/>
                  </a:cubicBezTo>
                  <a:cubicBezTo>
                    <a:pt x="40" y="935"/>
                    <a:pt x="40" y="935"/>
                    <a:pt x="40" y="935"/>
                  </a:cubicBezTo>
                  <a:lnTo>
                    <a:pt x="40" y="1056"/>
                  </a:lnTo>
                  <a:close/>
                  <a:moveTo>
                    <a:pt x="40" y="918"/>
                  </a:moveTo>
                  <a:cubicBezTo>
                    <a:pt x="658" y="918"/>
                    <a:pt x="658" y="918"/>
                    <a:pt x="658" y="918"/>
                  </a:cubicBezTo>
                  <a:cubicBezTo>
                    <a:pt x="658" y="217"/>
                    <a:pt x="658" y="217"/>
                    <a:pt x="658" y="217"/>
                  </a:cubicBezTo>
                  <a:cubicBezTo>
                    <a:pt x="40" y="217"/>
                    <a:pt x="40" y="217"/>
                    <a:pt x="40" y="217"/>
                  </a:cubicBezTo>
                  <a:lnTo>
                    <a:pt x="40" y="918"/>
                  </a:lnTo>
                  <a:close/>
                  <a:moveTo>
                    <a:pt x="697" y="79"/>
                  </a:moveTo>
                  <a:cubicBezTo>
                    <a:pt x="697" y="1056"/>
                    <a:pt x="697" y="1056"/>
                    <a:pt x="697" y="1056"/>
                  </a:cubicBezTo>
                  <a:cubicBezTo>
                    <a:pt x="697" y="1099"/>
                    <a:pt x="662" y="1134"/>
                    <a:pt x="619" y="1134"/>
                  </a:cubicBezTo>
                  <a:cubicBezTo>
                    <a:pt x="79" y="1134"/>
                    <a:pt x="79" y="1134"/>
                    <a:pt x="79" y="1134"/>
                  </a:cubicBezTo>
                  <a:cubicBezTo>
                    <a:pt x="36" y="1134"/>
                    <a:pt x="0" y="1099"/>
                    <a:pt x="0" y="1056"/>
                  </a:cubicBezTo>
                  <a:cubicBezTo>
                    <a:pt x="0" y="79"/>
                    <a:pt x="0" y="79"/>
                    <a:pt x="0" y="79"/>
                  </a:cubicBezTo>
                  <a:cubicBezTo>
                    <a:pt x="0" y="36"/>
                    <a:pt x="36" y="0"/>
                    <a:pt x="79" y="0"/>
                  </a:cubicBezTo>
                  <a:cubicBezTo>
                    <a:pt x="619" y="0"/>
                    <a:pt x="619" y="0"/>
                    <a:pt x="619" y="0"/>
                  </a:cubicBezTo>
                  <a:cubicBezTo>
                    <a:pt x="662" y="0"/>
                    <a:pt x="697" y="36"/>
                    <a:pt x="697" y="79"/>
                  </a:cubicBezTo>
                  <a:close/>
                  <a:moveTo>
                    <a:pt x="675" y="79"/>
                  </a:moveTo>
                  <a:cubicBezTo>
                    <a:pt x="675" y="48"/>
                    <a:pt x="650" y="23"/>
                    <a:pt x="619" y="23"/>
                  </a:cubicBezTo>
                  <a:cubicBezTo>
                    <a:pt x="79" y="23"/>
                    <a:pt x="79" y="23"/>
                    <a:pt x="79" y="23"/>
                  </a:cubicBezTo>
                  <a:cubicBezTo>
                    <a:pt x="48" y="23"/>
                    <a:pt x="23" y="48"/>
                    <a:pt x="23" y="79"/>
                  </a:cubicBezTo>
                  <a:cubicBezTo>
                    <a:pt x="23" y="1056"/>
                    <a:pt x="23" y="1056"/>
                    <a:pt x="23" y="1056"/>
                  </a:cubicBezTo>
                  <a:cubicBezTo>
                    <a:pt x="23" y="1087"/>
                    <a:pt x="48" y="1112"/>
                    <a:pt x="79" y="1112"/>
                  </a:cubicBezTo>
                  <a:cubicBezTo>
                    <a:pt x="619" y="1112"/>
                    <a:pt x="619" y="1112"/>
                    <a:pt x="619" y="1112"/>
                  </a:cubicBezTo>
                  <a:cubicBezTo>
                    <a:pt x="650" y="1112"/>
                    <a:pt x="675" y="1087"/>
                    <a:pt x="675" y="1056"/>
                  </a:cubicBezTo>
                  <a:lnTo>
                    <a:pt x="675" y="7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sp>
          <p:nvSpPr>
            <p:cNvPr id="19" name="Freeform 7">
              <a:extLst>
                <a:ext uri="{FF2B5EF4-FFF2-40B4-BE49-F238E27FC236}">
                  <a16:creationId xmlns:a16="http://schemas.microsoft.com/office/drawing/2014/main" id="{B0AD6F6A-9D61-44E7-9470-1DBF50C21887}"/>
                </a:ext>
              </a:extLst>
            </p:cNvPr>
            <p:cNvSpPr>
              <a:spLocks noEditPoints="1"/>
            </p:cNvSpPr>
            <p:nvPr/>
          </p:nvSpPr>
          <p:spPr bwMode="auto">
            <a:xfrm>
              <a:off x="-3289768" y="441979"/>
              <a:ext cx="1236663" cy="2378075"/>
            </a:xfrm>
            <a:custGeom>
              <a:avLst/>
              <a:gdLst>
                <a:gd name="T0" fmla="*/ 505 w 516"/>
                <a:gd name="T1" fmla="*/ 950 h 993"/>
                <a:gd name="T2" fmla="*/ 516 w 516"/>
                <a:gd name="T3" fmla="*/ 991 h 993"/>
                <a:gd name="T4" fmla="*/ 516 w 516"/>
                <a:gd name="T5" fmla="*/ 913 h 993"/>
                <a:gd name="T6" fmla="*/ 398 w 516"/>
                <a:gd name="T7" fmla="*/ 929 h 993"/>
                <a:gd name="T8" fmla="*/ 374 w 516"/>
                <a:gd name="T9" fmla="*/ 896 h 993"/>
                <a:gd name="T10" fmla="*/ 414 w 516"/>
                <a:gd name="T11" fmla="*/ 969 h 993"/>
                <a:gd name="T12" fmla="*/ 374 w 516"/>
                <a:gd name="T13" fmla="*/ 977 h 993"/>
                <a:gd name="T14" fmla="*/ 246 w 516"/>
                <a:gd name="T15" fmla="*/ 897 h 993"/>
                <a:gd name="T16" fmla="*/ 255 w 516"/>
                <a:gd name="T17" fmla="*/ 991 h 993"/>
                <a:gd name="T18" fmla="*/ 306 w 516"/>
                <a:gd name="T19" fmla="*/ 896 h 993"/>
                <a:gd name="T20" fmla="*/ 152 w 516"/>
                <a:gd name="T21" fmla="*/ 993 h 993"/>
                <a:gd name="T22" fmla="*/ 180 w 516"/>
                <a:gd name="T23" fmla="*/ 944 h 993"/>
                <a:gd name="T24" fmla="*/ 180 w 516"/>
                <a:gd name="T25" fmla="*/ 944 h 993"/>
                <a:gd name="T26" fmla="*/ 55 w 516"/>
                <a:gd name="T27" fmla="*/ 991 h 993"/>
                <a:gd name="T28" fmla="*/ 19 w 516"/>
                <a:gd name="T29" fmla="*/ 952 h 993"/>
                <a:gd name="T30" fmla="*/ 41 w 516"/>
                <a:gd name="T31" fmla="*/ 896 h 993"/>
                <a:gd name="T32" fmla="*/ 54 w 516"/>
                <a:gd name="T33" fmla="*/ 945 h 993"/>
                <a:gd name="T34" fmla="*/ 51 w 516"/>
                <a:gd name="T35" fmla="*/ 924 h 993"/>
                <a:gd name="T36" fmla="*/ 38 w 516"/>
                <a:gd name="T37" fmla="*/ 936 h 993"/>
                <a:gd name="T38" fmla="*/ 133 w 516"/>
                <a:gd name="T39" fmla="*/ 288 h 993"/>
                <a:gd name="T40" fmla="*/ 211 w 516"/>
                <a:gd name="T41" fmla="*/ 309 h 993"/>
                <a:gd name="T42" fmla="*/ 236 w 516"/>
                <a:gd name="T43" fmla="*/ 546 h 993"/>
                <a:gd name="T44" fmla="*/ 160 w 516"/>
                <a:gd name="T45" fmla="*/ 515 h 993"/>
                <a:gd name="T46" fmla="*/ 134 w 516"/>
                <a:gd name="T47" fmla="*/ 786 h 993"/>
                <a:gd name="T48" fmla="*/ 211 w 516"/>
                <a:gd name="T49" fmla="*/ 571 h 993"/>
                <a:gd name="T50" fmla="*/ 378 w 516"/>
                <a:gd name="T51" fmla="*/ 330 h 993"/>
                <a:gd name="T52" fmla="*/ 336 w 516"/>
                <a:gd name="T53" fmla="*/ 556 h 993"/>
                <a:gd name="T54" fmla="*/ 408 w 516"/>
                <a:gd name="T55" fmla="*/ 751 h 993"/>
                <a:gd name="T56" fmla="*/ 391 w 516"/>
                <a:gd name="T57" fmla="*/ 779 h 993"/>
                <a:gd name="T58" fmla="*/ 461 w 516"/>
                <a:gd name="T59" fmla="*/ 734 h 993"/>
                <a:gd name="T60" fmla="*/ 374 w 516"/>
                <a:gd name="T61" fmla="*/ 543 h 993"/>
                <a:gd name="T62" fmla="*/ 470 w 516"/>
                <a:gd name="T63" fmla="*/ 412 h 993"/>
                <a:gd name="T64" fmla="*/ 295 w 516"/>
                <a:gd name="T65" fmla="*/ 237 h 993"/>
                <a:gd name="T66" fmla="*/ 260 w 516"/>
                <a:gd name="T67" fmla="*/ 468 h 993"/>
                <a:gd name="T68" fmla="*/ 340 w 516"/>
                <a:gd name="T69" fmla="*/ 657 h 993"/>
                <a:gd name="T70" fmla="*/ 271 w 516"/>
                <a:gd name="T71" fmla="*/ 714 h 993"/>
                <a:gd name="T72" fmla="*/ 289 w 516"/>
                <a:gd name="T73" fmla="*/ 680 h 993"/>
                <a:gd name="T74" fmla="*/ 220 w 516"/>
                <a:gd name="T75" fmla="*/ 484 h 993"/>
                <a:gd name="T76" fmla="*/ 92 w 516"/>
                <a:gd name="T77" fmla="*/ 666 h 993"/>
                <a:gd name="T78" fmla="*/ 15 w 516"/>
                <a:gd name="T79" fmla="*/ 706 h 993"/>
                <a:gd name="T80" fmla="*/ 14 w 516"/>
                <a:gd name="T81" fmla="*/ 215 h 993"/>
                <a:gd name="T82" fmla="*/ 298 w 516"/>
                <a:gd name="T83" fmla="*/ 340 h 993"/>
                <a:gd name="T84" fmla="*/ 92 w 516"/>
                <a:gd name="T85" fmla="*/ 474 h 993"/>
                <a:gd name="T86" fmla="*/ 157 w 516"/>
                <a:gd name="T87" fmla="*/ 0 h 993"/>
                <a:gd name="T88" fmla="*/ 129 w 516"/>
                <a:gd name="T89" fmla="*/ 49 h 993"/>
                <a:gd name="T90" fmla="*/ 129 w 516"/>
                <a:gd name="T91" fmla="*/ 49 h 993"/>
                <a:gd name="T92" fmla="*/ 247 w 516"/>
                <a:gd name="T93" fmla="*/ 1 h 993"/>
                <a:gd name="T94" fmla="*/ 411 w 516"/>
                <a:gd name="T95" fmla="*/ 80 h 993"/>
                <a:gd name="T96" fmla="*/ 348 w 516"/>
                <a:gd name="T97" fmla="*/ 96 h 993"/>
                <a:gd name="T98" fmla="*/ 4 w 516"/>
                <a:gd name="T99" fmla="*/ 96 h 993"/>
                <a:gd name="T100" fmla="*/ 58 w 516"/>
                <a:gd name="T101" fmla="*/ 49 h 993"/>
                <a:gd name="T102" fmla="*/ 73 w 516"/>
                <a:gd name="T103" fmla="*/ 85 h 993"/>
                <a:gd name="T104" fmla="*/ 59 w 516"/>
                <a:gd name="T105" fmla="*/ 96 h 993"/>
                <a:gd name="T106" fmla="*/ 23 w 516"/>
                <a:gd name="T107" fmla="*/ 56 h 993"/>
                <a:gd name="T108" fmla="*/ 54 w 516"/>
                <a:gd name="T109" fmla="*/ 29 h 993"/>
                <a:gd name="T110" fmla="*/ 477 w 516"/>
                <a:gd name="T111" fmla="*/ 81 h 993"/>
                <a:gd name="T112" fmla="*/ 443 w 516"/>
                <a:gd name="T113" fmla="*/ 85 h 993"/>
                <a:gd name="T114" fmla="*/ 464 w 516"/>
                <a:gd name="T115" fmla="*/ 25 h 993"/>
                <a:gd name="T116" fmla="*/ 504 w 516"/>
                <a:gd name="T117" fmla="*/ 8 h 993"/>
                <a:gd name="T118" fmla="*/ 472 w 516"/>
                <a:gd name="T119" fmla="*/ 54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993">
                  <a:moveTo>
                    <a:pt x="473" y="913"/>
                  </a:moveTo>
                  <a:cubicBezTo>
                    <a:pt x="473" y="934"/>
                    <a:pt x="473" y="934"/>
                    <a:pt x="473" y="934"/>
                  </a:cubicBezTo>
                  <a:cubicBezTo>
                    <a:pt x="505" y="934"/>
                    <a:pt x="505" y="934"/>
                    <a:pt x="505" y="934"/>
                  </a:cubicBezTo>
                  <a:cubicBezTo>
                    <a:pt x="505" y="950"/>
                    <a:pt x="505" y="950"/>
                    <a:pt x="505" y="950"/>
                  </a:cubicBezTo>
                  <a:cubicBezTo>
                    <a:pt x="473" y="950"/>
                    <a:pt x="473" y="950"/>
                    <a:pt x="473" y="950"/>
                  </a:cubicBezTo>
                  <a:cubicBezTo>
                    <a:pt x="473" y="975"/>
                    <a:pt x="473" y="975"/>
                    <a:pt x="473" y="975"/>
                  </a:cubicBezTo>
                  <a:cubicBezTo>
                    <a:pt x="516" y="975"/>
                    <a:pt x="516" y="975"/>
                    <a:pt x="516" y="975"/>
                  </a:cubicBezTo>
                  <a:cubicBezTo>
                    <a:pt x="516" y="991"/>
                    <a:pt x="516" y="991"/>
                    <a:pt x="516" y="991"/>
                  </a:cubicBezTo>
                  <a:cubicBezTo>
                    <a:pt x="454" y="991"/>
                    <a:pt x="454" y="991"/>
                    <a:pt x="454" y="991"/>
                  </a:cubicBezTo>
                  <a:cubicBezTo>
                    <a:pt x="454" y="896"/>
                    <a:pt x="454" y="896"/>
                    <a:pt x="454" y="896"/>
                  </a:cubicBezTo>
                  <a:cubicBezTo>
                    <a:pt x="516" y="896"/>
                    <a:pt x="516" y="896"/>
                    <a:pt x="516" y="896"/>
                  </a:cubicBezTo>
                  <a:cubicBezTo>
                    <a:pt x="516" y="913"/>
                    <a:pt x="516" y="913"/>
                    <a:pt x="516" y="913"/>
                  </a:cubicBezTo>
                  <a:lnTo>
                    <a:pt x="473" y="913"/>
                  </a:lnTo>
                  <a:close/>
                  <a:moveTo>
                    <a:pt x="374" y="912"/>
                  </a:moveTo>
                  <a:cubicBezTo>
                    <a:pt x="386" y="912"/>
                    <a:pt x="394" y="917"/>
                    <a:pt x="398" y="928"/>
                  </a:cubicBezTo>
                  <a:cubicBezTo>
                    <a:pt x="398" y="929"/>
                    <a:pt x="398" y="929"/>
                    <a:pt x="398" y="929"/>
                  </a:cubicBezTo>
                  <a:cubicBezTo>
                    <a:pt x="414" y="922"/>
                    <a:pt x="414" y="922"/>
                    <a:pt x="414" y="922"/>
                  </a:cubicBezTo>
                  <a:cubicBezTo>
                    <a:pt x="414" y="922"/>
                    <a:pt x="414" y="922"/>
                    <a:pt x="414" y="922"/>
                  </a:cubicBezTo>
                  <a:cubicBezTo>
                    <a:pt x="414" y="922"/>
                    <a:pt x="414" y="922"/>
                    <a:pt x="414" y="922"/>
                  </a:cubicBezTo>
                  <a:cubicBezTo>
                    <a:pt x="408" y="905"/>
                    <a:pt x="394" y="896"/>
                    <a:pt x="374" y="896"/>
                  </a:cubicBezTo>
                  <a:cubicBezTo>
                    <a:pt x="346" y="896"/>
                    <a:pt x="327" y="916"/>
                    <a:pt x="327" y="944"/>
                  </a:cubicBezTo>
                  <a:cubicBezTo>
                    <a:pt x="327" y="973"/>
                    <a:pt x="346" y="993"/>
                    <a:pt x="374" y="993"/>
                  </a:cubicBezTo>
                  <a:cubicBezTo>
                    <a:pt x="392" y="993"/>
                    <a:pt x="406" y="984"/>
                    <a:pt x="414" y="969"/>
                  </a:cubicBezTo>
                  <a:cubicBezTo>
                    <a:pt x="414" y="969"/>
                    <a:pt x="414" y="969"/>
                    <a:pt x="414" y="969"/>
                  </a:cubicBezTo>
                  <a:cubicBezTo>
                    <a:pt x="398" y="962"/>
                    <a:pt x="398" y="962"/>
                    <a:pt x="398" y="962"/>
                  </a:cubicBezTo>
                  <a:cubicBezTo>
                    <a:pt x="398" y="962"/>
                    <a:pt x="398" y="962"/>
                    <a:pt x="398" y="962"/>
                  </a:cubicBezTo>
                  <a:cubicBezTo>
                    <a:pt x="398" y="962"/>
                    <a:pt x="398" y="962"/>
                    <a:pt x="398" y="962"/>
                  </a:cubicBezTo>
                  <a:cubicBezTo>
                    <a:pt x="393" y="972"/>
                    <a:pt x="385" y="977"/>
                    <a:pt x="374" y="977"/>
                  </a:cubicBezTo>
                  <a:cubicBezTo>
                    <a:pt x="357" y="977"/>
                    <a:pt x="347" y="965"/>
                    <a:pt x="347" y="944"/>
                  </a:cubicBezTo>
                  <a:cubicBezTo>
                    <a:pt x="347" y="924"/>
                    <a:pt x="357" y="912"/>
                    <a:pt x="374" y="912"/>
                  </a:cubicBezTo>
                  <a:close/>
                  <a:moveTo>
                    <a:pt x="265" y="935"/>
                  </a:moveTo>
                  <a:cubicBezTo>
                    <a:pt x="246" y="897"/>
                    <a:pt x="246" y="897"/>
                    <a:pt x="246" y="897"/>
                  </a:cubicBezTo>
                  <a:cubicBezTo>
                    <a:pt x="246" y="896"/>
                    <a:pt x="246" y="896"/>
                    <a:pt x="246" y="896"/>
                  </a:cubicBezTo>
                  <a:cubicBezTo>
                    <a:pt x="224" y="896"/>
                    <a:pt x="224" y="896"/>
                    <a:pt x="224" y="896"/>
                  </a:cubicBezTo>
                  <a:cubicBezTo>
                    <a:pt x="255" y="956"/>
                    <a:pt x="255" y="956"/>
                    <a:pt x="255" y="956"/>
                  </a:cubicBezTo>
                  <a:cubicBezTo>
                    <a:pt x="255" y="991"/>
                    <a:pt x="255" y="991"/>
                    <a:pt x="255" y="991"/>
                  </a:cubicBezTo>
                  <a:cubicBezTo>
                    <a:pt x="275" y="991"/>
                    <a:pt x="275" y="991"/>
                    <a:pt x="275" y="991"/>
                  </a:cubicBezTo>
                  <a:cubicBezTo>
                    <a:pt x="275" y="955"/>
                    <a:pt x="275" y="955"/>
                    <a:pt x="275" y="955"/>
                  </a:cubicBezTo>
                  <a:cubicBezTo>
                    <a:pt x="305" y="897"/>
                    <a:pt x="305" y="897"/>
                    <a:pt x="305" y="897"/>
                  </a:cubicBezTo>
                  <a:cubicBezTo>
                    <a:pt x="306" y="896"/>
                    <a:pt x="306" y="896"/>
                    <a:pt x="306" y="896"/>
                  </a:cubicBezTo>
                  <a:cubicBezTo>
                    <a:pt x="284" y="896"/>
                    <a:pt x="284" y="896"/>
                    <a:pt x="284" y="896"/>
                  </a:cubicBezTo>
                  <a:lnTo>
                    <a:pt x="265" y="935"/>
                  </a:lnTo>
                  <a:close/>
                  <a:moveTo>
                    <a:pt x="200" y="944"/>
                  </a:moveTo>
                  <a:cubicBezTo>
                    <a:pt x="200" y="973"/>
                    <a:pt x="180" y="993"/>
                    <a:pt x="152" y="993"/>
                  </a:cubicBezTo>
                  <a:cubicBezTo>
                    <a:pt x="124" y="993"/>
                    <a:pt x="104" y="973"/>
                    <a:pt x="104" y="944"/>
                  </a:cubicBezTo>
                  <a:cubicBezTo>
                    <a:pt x="104" y="916"/>
                    <a:pt x="124" y="896"/>
                    <a:pt x="152" y="896"/>
                  </a:cubicBezTo>
                  <a:cubicBezTo>
                    <a:pt x="180" y="896"/>
                    <a:pt x="200" y="916"/>
                    <a:pt x="200" y="944"/>
                  </a:cubicBezTo>
                  <a:close/>
                  <a:moveTo>
                    <a:pt x="180" y="944"/>
                  </a:moveTo>
                  <a:cubicBezTo>
                    <a:pt x="180" y="924"/>
                    <a:pt x="169" y="912"/>
                    <a:pt x="152" y="912"/>
                  </a:cubicBezTo>
                  <a:cubicBezTo>
                    <a:pt x="135" y="912"/>
                    <a:pt x="124" y="924"/>
                    <a:pt x="124" y="944"/>
                  </a:cubicBezTo>
                  <a:cubicBezTo>
                    <a:pt x="124" y="965"/>
                    <a:pt x="135" y="977"/>
                    <a:pt x="152" y="977"/>
                  </a:cubicBezTo>
                  <a:cubicBezTo>
                    <a:pt x="169" y="977"/>
                    <a:pt x="180" y="965"/>
                    <a:pt x="180" y="944"/>
                  </a:cubicBezTo>
                  <a:close/>
                  <a:moveTo>
                    <a:pt x="74" y="990"/>
                  </a:moveTo>
                  <a:cubicBezTo>
                    <a:pt x="75" y="991"/>
                    <a:pt x="75" y="991"/>
                    <a:pt x="75" y="991"/>
                  </a:cubicBezTo>
                  <a:cubicBezTo>
                    <a:pt x="55" y="991"/>
                    <a:pt x="55" y="991"/>
                    <a:pt x="55" y="991"/>
                  </a:cubicBezTo>
                  <a:cubicBezTo>
                    <a:pt x="55" y="991"/>
                    <a:pt x="55" y="991"/>
                    <a:pt x="55" y="991"/>
                  </a:cubicBezTo>
                  <a:cubicBezTo>
                    <a:pt x="53" y="989"/>
                    <a:pt x="51" y="986"/>
                    <a:pt x="50" y="982"/>
                  </a:cubicBezTo>
                  <a:cubicBezTo>
                    <a:pt x="44" y="961"/>
                    <a:pt x="44" y="961"/>
                    <a:pt x="44" y="961"/>
                  </a:cubicBezTo>
                  <a:cubicBezTo>
                    <a:pt x="42" y="954"/>
                    <a:pt x="40" y="952"/>
                    <a:pt x="33" y="952"/>
                  </a:cubicBezTo>
                  <a:cubicBezTo>
                    <a:pt x="19" y="952"/>
                    <a:pt x="19" y="952"/>
                    <a:pt x="19" y="952"/>
                  </a:cubicBezTo>
                  <a:cubicBezTo>
                    <a:pt x="19" y="991"/>
                    <a:pt x="19" y="991"/>
                    <a:pt x="19" y="991"/>
                  </a:cubicBezTo>
                  <a:cubicBezTo>
                    <a:pt x="0" y="991"/>
                    <a:pt x="0" y="991"/>
                    <a:pt x="0" y="991"/>
                  </a:cubicBezTo>
                  <a:cubicBezTo>
                    <a:pt x="0" y="896"/>
                    <a:pt x="0" y="896"/>
                    <a:pt x="0" y="896"/>
                  </a:cubicBezTo>
                  <a:cubicBezTo>
                    <a:pt x="41" y="896"/>
                    <a:pt x="41" y="896"/>
                    <a:pt x="41" y="896"/>
                  </a:cubicBezTo>
                  <a:cubicBezTo>
                    <a:pt x="58" y="896"/>
                    <a:pt x="70" y="907"/>
                    <a:pt x="70" y="922"/>
                  </a:cubicBezTo>
                  <a:cubicBezTo>
                    <a:pt x="70" y="935"/>
                    <a:pt x="62" y="941"/>
                    <a:pt x="54" y="944"/>
                  </a:cubicBezTo>
                  <a:cubicBezTo>
                    <a:pt x="53" y="944"/>
                    <a:pt x="53" y="944"/>
                    <a:pt x="53" y="944"/>
                  </a:cubicBezTo>
                  <a:cubicBezTo>
                    <a:pt x="54" y="945"/>
                    <a:pt x="54" y="945"/>
                    <a:pt x="54" y="945"/>
                  </a:cubicBezTo>
                  <a:cubicBezTo>
                    <a:pt x="58" y="947"/>
                    <a:pt x="61" y="951"/>
                    <a:pt x="63" y="957"/>
                  </a:cubicBezTo>
                  <a:cubicBezTo>
                    <a:pt x="70" y="981"/>
                    <a:pt x="70" y="981"/>
                    <a:pt x="70" y="981"/>
                  </a:cubicBezTo>
                  <a:cubicBezTo>
                    <a:pt x="71" y="984"/>
                    <a:pt x="72" y="987"/>
                    <a:pt x="74" y="990"/>
                  </a:cubicBezTo>
                  <a:close/>
                  <a:moveTo>
                    <a:pt x="51" y="924"/>
                  </a:moveTo>
                  <a:cubicBezTo>
                    <a:pt x="51" y="917"/>
                    <a:pt x="46" y="912"/>
                    <a:pt x="38" y="912"/>
                  </a:cubicBezTo>
                  <a:cubicBezTo>
                    <a:pt x="19" y="912"/>
                    <a:pt x="19" y="912"/>
                    <a:pt x="19" y="912"/>
                  </a:cubicBezTo>
                  <a:cubicBezTo>
                    <a:pt x="19" y="936"/>
                    <a:pt x="19" y="936"/>
                    <a:pt x="19" y="936"/>
                  </a:cubicBezTo>
                  <a:cubicBezTo>
                    <a:pt x="38" y="936"/>
                    <a:pt x="38" y="936"/>
                    <a:pt x="38" y="936"/>
                  </a:cubicBezTo>
                  <a:cubicBezTo>
                    <a:pt x="46" y="936"/>
                    <a:pt x="51" y="932"/>
                    <a:pt x="51" y="924"/>
                  </a:cubicBezTo>
                  <a:close/>
                  <a:moveTo>
                    <a:pt x="255" y="280"/>
                  </a:moveTo>
                  <a:cubicBezTo>
                    <a:pt x="133" y="280"/>
                    <a:pt x="133" y="280"/>
                    <a:pt x="133" y="280"/>
                  </a:cubicBezTo>
                  <a:cubicBezTo>
                    <a:pt x="133" y="288"/>
                    <a:pt x="133" y="288"/>
                    <a:pt x="133" y="288"/>
                  </a:cubicBezTo>
                  <a:cubicBezTo>
                    <a:pt x="151" y="293"/>
                    <a:pt x="159" y="306"/>
                    <a:pt x="160" y="329"/>
                  </a:cubicBezTo>
                  <a:cubicBezTo>
                    <a:pt x="160" y="331"/>
                    <a:pt x="160" y="385"/>
                    <a:pt x="160" y="449"/>
                  </a:cubicBezTo>
                  <a:cubicBezTo>
                    <a:pt x="185" y="445"/>
                    <a:pt x="203" y="437"/>
                    <a:pt x="211" y="433"/>
                  </a:cubicBezTo>
                  <a:cubicBezTo>
                    <a:pt x="211" y="309"/>
                    <a:pt x="211" y="309"/>
                    <a:pt x="211" y="309"/>
                  </a:cubicBezTo>
                  <a:cubicBezTo>
                    <a:pt x="273" y="309"/>
                    <a:pt x="273" y="309"/>
                    <a:pt x="273" y="309"/>
                  </a:cubicBezTo>
                  <a:cubicBezTo>
                    <a:pt x="269" y="296"/>
                    <a:pt x="259" y="284"/>
                    <a:pt x="255" y="280"/>
                  </a:cubicBezTo>
                  <a:close/>
                  <a:moveTo>
                    <a:pt x="247" y="570"/>
                  </a:moveTo>
                  <a:cubicBezTo>
                    <a:pt x="244" y="562"/>
                    <a:pt x="239" y="551"/>
                    <a:pt x="236" y="546"/>
                  </a:cubicBezTo>
                  <a:cubicBezTo>
                    <a:pt x="230" y="546"/>
                    <a:pt x="222" y="546"/>
                    <a:pt x="216" y="546"/>
                  </a:cubicBezTo>
                  <a:cubicBezTo>
                    <a:pt x="211" y="546"/>
                    <a:pt x="211" y="546"/>
                    <a:pt x="211" y="546"/>
                  </a:cubicBezTo>
                  <a:cubicBezTo>
                    <a:pt x="211" y="506"/>
                    <a:pt x="211" y="506"/>
                    <a:pt x="211" y="506"/>
                  </a:cubicBezTo>
                  <a:cubicBezTo>
                    <a:pt x="200" y="509"/>
                    <a:pt x="172" y="513"/>
                    <a:pt x="160" y="515"/>
                  </a:cubicBezTo>
                  <a:cubicBezTo>
                    <a:pt x="160" y="621"/>
                    <a:pt x="160" y="736"/>
                    <a:pt x="160" y="738"/>
                  </a:cubicBezTo>
                  <a:cubicBezTo>
                    <a:pt x="160" y="738"/>
                    <a:pt x="160" y="738"/>
                    <a:pt x="160" y="738"/>
                  </a:cubicBezTo>
                  <a:cubicBezTo>
                    <a:pt x="159" y="760"/>
                    <a:pt x="150" y="773"/>
                    <a:pt x="134" y="778"/>
                  </a:cubicBezTo>
                  <a:cubicBezTo>
                    <a:pt x="134" y="786"/>
                    <a:pt x="134" y="786"/>
                    <a:pt x="134" y="786"/>
                  </a:cubicBezTo>
                  <a:cubicBezTo>
                    <a:pt x="237" y="786"/>
                    <a:pt x="237" y="786"/>
                    <a:pt x="237" y="786"/>
                  </a:cubicBezTo>
                  <a:cubicBezTo>
                    <a:pt x="237" y="778"/>
                    <a:pt x="237" y="778"/>
                    <a:pt x="237" y="778"/>
                  </a:cubicBezTo>
                  <a:cubicBezTo>
                    <a:pt x="221" y="773"/>
                    <a:pt x="212" y="759"/>
                    <a:pt x="212" y="738"/>
                  </a:cubicBezTo>
                  <a:cubicBezTo>
                    <a:pt x="211" y="571"/>
                    <a:pt x="211" y="571"/>
                    <a:pt x="211" y="571"/>
                  </a:cubicBezTo>
                  <a:cubicBezTo>
                    <a:pt x="216" y="571"/>
                    <a:pt x="216" y="571"/>
                    <a:pt x="216" y="571"/>
                  </a:cubicBezTo>
                  <a:cubicBezTo>
                    <a:pt x="226" y="571"/>
                    <a:pt x="237" y="571"/>
                    <a:pt x="247" y="570"/>
                  </a:cubicBezTo>
                  <a:close/>
                  <a:moveTo>
                    <a:pt x="370" y="325"/>
                  </a:moveTo>
                  <a:cubicBezTo>
                    <a:pt x="372" y="327"/>
                    <a:pt x="376" y="329"/>
                    <a:pt x="378" y="330"/>
                  </a:cubicBezTo>
                  <a:cubicBezTo>
                    <a:pt x="403" y="348"/>
                    <a:pt x="417" y="377"/>
                    <a:pt x="417" y="412"/>
                  </a:cubicBezTo>
                  <a:cubicBezTo>
                    <a:pt x="417" y="442"/>
                    <a:pt x="406" y="502"/>
                    <a:pt x="318" y="532"/>
                  </a:cubicBezTo>
                  <a:cubicBezTo>
                    <a:pt x="323" y="542"/>
                    <a:pt x="327" y="552"/>
                    <a:pt x="330" y="558"/>
                  </a:cubicBezTo>
                  <a:cubicBezTo>
                    <a:pt x="332" y="557"/>
                    <a:pt x="335" y="557"/>
                    <a:pt x="336" y="556"/>
                  </a:cubicBezTo>
                  <a:cubicBezTo>
                    <a:pt x="339" y="556"/>
                    <a:pt x="339" y="556"/>
                    <a:pt x="339" y="556"/>
                  </a:cubicBezTo>
                  <a:cubicBezTo>
                    <a:pt x="341" y="558"/>
                    <a:pt x="341" y="558"/>
                    <a:pt x="341" y="558"/>
                  </a:cubicBezTo>
                  <a:cubicBezTo>
                    <a:pt x="373" y="596"/>
                    <a:pt x="397" y="656"/>
                    <a:pt x="405" y="713"/>
                  </a:cubicBezTo>
                  <a:cubicBezTo>
                    <a:pt x="405" y="713"/>
                    <a:pt x="408" y="741"/>
                    <a:pt x="408" y="751"/>
                  </a:cubicBezTo>
                  <a:cubicBezTo>
                    <a:pt x="408" y="752"/>
                    <a:pt x="408" y="752"/>
                    <a:pt x="408" y="752"/>
                  </a:cubicBezTo>
                  <a:cubicBezTo>
                    <a:pt x="408" y="753"/>
                    <a:pt x="408" y="753"/>
                    <a:pt x="408" y="754"/>
                  </a:cubicBezTo>
                  <a:cubicBezTo>
                    <a:pt x="408" y="755"/>
                    <a:pt x="408" y="755"/>
                    <a:pt x="408" y="755"/>
                  </a:cubicBezTo>
                  <a:cubicBezTo>
                    <a:pt x="408" y="763"/>
                    <a:pt x="405" y="774"/>
                    <a:pt x="391" y="779"/>
                  </a:cubicBezTo>
                  <a:cubicBezTo>
                    <a:pt x="391" y="786"/>
                    <a:pt x="391" y="786"/>
                    <a:pt x="391" y="786"/>
                  </a:cubicBezTo>
                  <a:cubicBezTo>
                    <a:pt x="497" y="786"/>
                    <a:pt x="497" y="786"/>
                    <a:pt x="497" y="786"/>
                  </a:cubicBezTo>
                  <a:cubicBezTo>
                    <a:pt x="497" y="779"/>
                    <a:pt x="497" y="779"/>
                    <a:pt x="497" y="779"/>
                  </a:cubicBezTo>
                  <a:cubicBezTo>
                    <a:pt x="488" y="776"/>
                    <a:pt x="469" y="766"/>
                    <a:pt x="461" y="734"/>
                  </a:cubicBezTo>
                  <a:cubicBezTo>
                    <a:pt x="460" y="729"/>
                    <a:pt x="460" y="729"/>
                    <a:pt x="460" y="729"/>
                  </a:cubicBezTo>
                  <a:cubicBezTo>
                    <a:pt x="454" y="704"/>
                    <a:pt x="450" y="691"/>
                    <a:pt x="446" y="678"/>
                  </a:cubicBezTo>
                  <a:cubicBezTo>
                    <a:pt x="436" y="646"/>
                    <a:pt x="414" y="588"/>
                    <a:pt x="378" y="547"/>
                  </a:cubicBezTo>
                  <a:cubicBezTo>
                    <a:pt x="374" y="543"/>
                    <a:pt x="374" y="543"/>
                    <a:pt x="374" y="543"/>
                  </a:cubicBezTo>
                  <a:cubicBezTo>
                    <a:pt x="379" y="540"/>
                    <a:pt x="379" y="540"/>
                    <a:pt x="379" y="540"/>
                  </a:cubicBezTo>
                  <a:cubicBezTo>
                    <a:pt x="381" y="540"/>
                    <a:pt x="382" y="539"/>
                    <a:pt x="383" y="539"/>
                  </a:cubicBezTo>
                  <a:cubicBezTo>
                    <a:pt x="383" y="539"/>
                    <a:pt x="384" y="538"/>
                    <a:pt x="385" y="538"/>
                  </a:cubicBezTo>
                  <a:cubicBezTo>
                    <a:pt x="440" y="510"/>
                    <a:pt x="470" y="465"/>
                    <a:pt x="470" y="412"/>
                  </a:cubicBezTo>
                  <a:cubicBezTo>
                    <a:pt x="471" y="372"/>
                    <a:pt x="448" y="332"/>
                    <a:pt x="414" y="309"/>
                  </a:cubicBezTo>
                  <a:cubicBezTo>
                    <a:pt x="400" y="299"/>
                    <a:pt x="380" y="289"/>
                    <a:pt x="359" y="285"/>
                  </a:cubicBezTo>
                  <a:cubicBezTo>
                    <a:pt x="366" y="300"/>
                    <a:pt x="369" y="316"/>
                    <a:pt x="370" y="325"/>
                  </a:cubicBezTo>
                  <a:close/>
                  <a:moveTo>
                    <a:pt x="295" y="237"/>
                  </a:moveTo>
                  <a:cubicBezTo>
                    <a:pt x="328" y="259"/>
                    <a:pt x="351" y="300"/>
                    <a:pt x="351" y="339"/>
                  </a:cubicBezTo>
                  <a:cubicBezTo>
                    <a:pt x="351" y="393"/>
                    <a:pt x="321" y="438"/>
                    <a:pt x="266" y="466"/>
                  </a:cubicBezTo>
                  <a:cubicBezTo>
                    <a:pt x="265" y="466"/>
                    <a:pt x="264" y="467"/>
                    <a:pt x="263" y="467"/>
                  </a:cubicBezTo>
                  <a:cubicBezTo>
                    <a:pt x="262" y="467"/>
                    <a:pt x="261" y="468"/>
                    <a:pt x="260" y="468"/>
                  </a:cubicBezTo>
                  <a:cubicBezTo>
                    <a:pt x="255" y="471"/>
                    <a:pt x="255" y="471"/>
                    <a:pt x="255" y="471"/>
                  </a:cubicBezTo>
                  <a:cubicBezTo>
                    <a:pt x="259" y="475"/>
                    <a:pt x="259" y="475"/>
                    <a:pt x="259" y="475"/>
                  </a:cubicBezTo>
                  <a:cubicBezTo>
                    <a:pt x="294" y="516"/>
                    <a:pt x="317" y="574"/>
                    <a:pt x="327" y="605"/>
                  </a:cubicBezTo>
                  <a:cubicBezTo>
                    <a:pt x="331" y="619"/>
                    <a:pt x="334" y="632"/>
                    <a:pt x="340" y="657"/>
                  </a:cubicBezTo>
                  <a:cubicBezTo>
                    <a:pt x="341" y="661"/>
                    <a:pt x="341" y="661"/>
                    <a:pt x="341" y="661"/>
                  </a:cubicBezTo>
                  <a:cubicBezTo>
                    <a:pt x="349" y="694"/>
                    <a:pt x="368" y="704"/>
                    <a:pt x="378" y="707"/>
                  </a:cubicBezTo>
                  <a:cubicBezTo>
                    <a:pt x="378" y="714"/>
                    <a:pt x="378" y="714"/>
                    <a:pt x="378" y="714"/>
                  </a:cubicBezTo>
                  <a:cubicBezTo>
                    <a:pt x="271" y="714"/>
                    <a:pt x="271" y="714"/>
                    <a:pt x="271" y="714"/>
                  </a:cubicBezTo>
                  <a:cubicBezTo>
                    <a:pt x="271" y="706"/>
                    <a:pt x="271" y="706"/>
                    <a:pt x="271" y="706"/>
                  </a:cubicBezTo>
                  <a:cubicBezTo>
                    <a:pt x="286" y="702"/>
                    <a:pt x="288" y="691"/>
                    <a:pt x="289" y="683"/>
                  </a:cubicBezTo>
                  <a:cubicBezTo>
                    <a:pt x="289" y="682"/>
                    <a:pt x="289" y="682"/>
                    <a:pt x="289" y="682"/>
                  </a:cubicBezTo>
                  <a:cubicBezTo>
                    <a:pt x="289" y="681"/>
                    <a:pt x="289" y="681"/>
                    <a:pt x="289" y="680"/>
                  </a:cubicBezTo>
                  <a:cubicBezTo>
                    <a:pt x="289" y="678"/>
                    <a:pt x="289" y="678"/>
                    <a:pt x="289" y="678"/>
                  </a:cubicBezTo>
                  <a:cubicBezTo>
                    <a:pt x="289" y="669"/>
                    <a:pt x="286" y="641"/>
                    <a:pt x="286" y="641"/>
                  </a:cubicBezTo>
                  <a:cubicBezTo>
                    <a:pt x="278" y="583"/>
                    <a:pt x="253" y="524"/>
                    <a:pt x="221" y="486"/>
                  </a:cubicBezTo>
                  <a:cubicBezTo>
                    <a:pt x="220" y="484"/>
                    <a:pt x="220" y="484"/>
                    <a:pt x="220" y="484"/>
                  </a:cubicBezTo>
                  <a:cubicBezTo>
                    <a:pt x="217" y="484"/>
                    <a:pt x="217" y="484"/>
                    <a:pt x="217" y="484"/>
                  </a:cubicBezTo>
                  <a:cubicBezTo>
                    <a:pt x="181" y="494"/>
                    <a:pt x="139" y="499"/>
                    <a:pt x="96" y="499"/>
                  </a:cubicBezTo>
                  <a:cubicBezTo>
                    <a:pt x="92" y="499"/>
                    <a:pt x="92" y="499"/>
                    <a:pt x="92" y="499"/>
                  </a:cubicBezTo>
                  <a:cubicBezTo>
                    <a:pt x="92" y="666"/>
                    <a:pt x="92" y="666"/>
                    <a:pt x="92" y="666"/>
                  </a:cubicBezTo>
                  <a:cubicBezTo>
                    <a:pt x="92" y="687"/>
                    <a:pt x="101" y="701"/>
                    <a:pt x="118" y="706"/>
                  </a:cubicBezTo>
                  <a:cubicBezTo>
                    <a:pt x="118" y="714"/>
                    <a:pt x="118" y="714"/>
                    <a:pt x="118" y="714"/>
                  </a:cubicBezTo>
                  <a:cubicBezTo>
                    <a:pt x="15" y="714"/>
                    <a:pt x="15" y="714"/>
                    <a:pt x="15" y="714"/>
                  </a:cubicBezTo>
                  <a:cubicBezTo>
                    <a:pt x="15" y="706"/>
                    <a:pt x="15" y="706"/>
                    <a:pt x="15" y="706"/>
                  </a:cubicBezTo>
                  <a:cubicBezTo>
                    <a:pt x="31" y="701"/>
                    <a:pt x="39" y="688"/>
                    <a:pt x="40" y="666"/>
                  </a:cubicBezTo>
                  <a:cubicBezTo>
                    <a:pt x="40" y="666"/>
                    <a:pt x="40" y="666"/>
                    <a:pt x="40" y="666"/>
                  </a:cubicBezTo>
                  <a:cubicBezTo>
                    <a:pt x="40" y="662"/>
                    <a:pt x="40" y="262"/>
                    <a:pt x="40" y="257"/>
                  </a:cubicBezTo>
                  <a:cubicBezTo>
                    <a:pt x="40" y="234"/>
                    <a:pt x="32" y="221"/>
                    <a:pt x="14" y="215"/>
                  </a:cubicBezTo>
                  <a:cubicBezTo>
                    <a:pt x="14" y="208"/>
                    <a:pt x="14" y="208"/>
                    <a:pt x="14" y="208"/>
                  </a:cubicBezTo>
                  <a:cubicBezTo>
                    <a:pt x="185" y="208"/>
                    <a:pt x="185" y="208"/>
                    <a:pt x="185" y="208"/>
                  </a:cubicBezTo>
                  <a:cubicBezTo>
                    <a:pt x="236" y="208"/>
                    <a:pt x="268" y="219"/>
                    <a:pt x="295" y="237"/>
                  </a:cubicBezTo>
                  <a:close/>
                  <a:moveTo>
                    <a:pt x="298" y="340"/>
                  </a:moveTo>
                  <a:cubicBezTo>
                    <a:pt x="298" y="305"/>
                    <a:pt x="284" y="276"/>
                    <a:pt x="259" y="258"/>
                  </a:cubicBezTo>
                  <a:cubicBezTo>
                    <a:pt x="239" y="245"/>
                    <a:pt x="215" y="238"/>
                    <a:pt x="183" y="237"/>
                  </a:cubicBezTo>
                  <a:cubicBezTo>
                    <a:pt x="92" y="237"/>
                    <a:pt x="92" y="237"/>
                    <a:pt x="92" y="237"/>
                  </a:cubicBezTo>
                  <a:cubicBezTo>
                    <a:pt x="92" y="474"/>
                    <a:pt x="92" y="474"/>
                    <a:pt x="92" y="474"/>
                  </a:cubicBezTo>
                  <a:cubicBezTo>
                    <a:pt x="97" y="474"/>
                    <a:pt x="97" y="474"/>
                    <a:pt x="97" y="474"/>
                  </a:cubicBezTo>
                  <a:cubicBezTo>
                    <a:pt x="278" y="471"/>
                    <a:pt x="298" y="379"/>
                    <a:pt x="298" y="340"/>
                  </a:cubicBezTo>
                  <a:close/>
                  <a:moveTo>
                    <a:pt x="109" y="49"/>
                  </a:moveTo>
                  <a:cubicBezTo>
                    <a:pt x="109" y="20"/>
                    <a:pt x="129" y="0"/>
                    <a:pt x="157" y="0"/>
                  </a:cubicBezTo>
                  <a:cubicBezTo>
                    <a:pt x="185" y="0"/>
                    <a:pt x="205" y="20"/>
                    <a:pt x="205" y="49"/>
                  </a:cubicBezTo>
                  <a:cubicBezTo>
                    <a:pt x="205" y="77"/>
                    <a:pt x="185" y="97"/>
                    <a:pt x="157" y="97"/>
                  </a:cubicBezTo>
                  <a:cubicBezTo>
                    <a:pt x="129" y="97"/>
                    <a:pt x="109" y="77"/>
                    <a:pt x="109" y="49"/>
                  </a:cubicBezTo>
                  <a:close/>
                  <a:moveTo>
                    <a:pt x="129" y="49"/>
                  </a:moveTo>
                  <a:cubicBezTo>
                    <a:pt x="129" y="69"/>
                    <a:pt x="140" y="81"/>
                    <a:pt x="157" y="81"/>
                  </a:cubicBezTo>
                  <a:cubicBezTo>
                    <a:pt x="175" y="81"/>
                    <a:pt x="185" y="69"/>
                    <a:pt x="185" y="49"/>
                  </a:cubicBezTo>
                  <a:cubicBezTo>
                    <a:pt x="185" y="28"/>
                    <a:pt x="175" y="16"/>
                    <a:pt x="157" y="16"/>
                  </a:cubicBezTo>
                  <a:cubicBezTo>
                    <a:pt x="140" y="16"/>
                    <a:pt x="129" y="28"/>
                    <a:pt x="129" y="49"/>
                  </a:cubicBezTo>
                  <a:close/>
                  <a:moveTo>
                    <a:pt x="310" y="80"/>
                  </a:moveTo>
                  <a:cubicBezTo>
                    <a:pt x="267" y="80"/>
                    <a:pt x="267" y="80"/>
                    <a:pt x="267" y="80"/>
                  </a:cubicBezTo>
                  <a:cubicBezTo>
                    <a:pt x="267" y="1"/>
                    <a:pt x="267" y="1"/>
                    <a:pt x="267" y="1"/>
                  </a:cubicBezTo>
                  <a:cubicBezTo>
                    <a:pt x="247" y="1"/>
                    <a:pt x="247" y="1"/>
                    <a:pt x="247" y="1"/>
                  </a:cubicBezTo>
                  <a:cubicBezTo>
                    <a:pt x="247" y="96"/>
                    <a:pt x="247" y="96"/>
                    <a:pt x="247" y="96"/>
                  </a:cubicBezTo>
                  <a:cubicBezTo>
                    <a:pt x="310" y="96"/>
                    <a:pt x="310" y="96"/>
                    <a:pt x="310" y="96"/>
                  </a:cubicBezTo>
                  <a:lnTo>
                    <a:pt x="310" y="80"/>
                  </a:lnTo>
                  <a:close/>
                  <a:moveTo>
                    <a:pt x="411" y="80"/>
                  </a:moveTo>
                  <a:cubicBezTo>
                    <a:pt x="367" y="80"/>
                    <a:pt x="367" y="80"/>
                    <a:pt x="367" y="80"/>
                  </a:cubicBezTo>
                  <a:cubicBezTo>
                    <a:pt x="367" y="1"/>
                    <a:pt x="367" y="1"/>
                    <a:pt x="367" y="1"/>
                  </a:cubicBezTo>
                  <a:cubicBezTo>
                    <a:pt x="348" y="1"/>
                    <a:pt x="348" y="1"/>
                    <a:pt x="348" y="1"/>
                  </a:cubicBezTo>
                  <a:cubicBezTo>
                    <a:pt x="348" y="96"/>
                    <a:pt x="348" y="96"/>
                    <a:pt x="348" y="96"/>
                  </a:cubicBezTo>
                  <a:cubicBezTo>
                    <a:pt x="411" y="96"/>
                    <a:pt x="411" y="96"/>
                    <a:pt x="411" y="96"/>
                  </a:cubicBezTo>
                  <a:lnTo>
                    <a:pt x="411" y="80"/>
                  </a:lnTo>
                  <a:close/>
                  <a:moveTo>
                    <a:pt x="23" y="96"/>
                  </a:moveTo>
                  <a:cubicBezTo>
                    <a:pt x="4" y="96"/>
                    <a:pt x="4" y="96"/>
                    <a:pt x="4" y="96"/>
                  </a:cubicBezTo>
                  <a:cubicBezTo>
                    <a:pt x="4" y="1"/>
                    <a:pt x="4" y="1"/>
                    <a:pt x="4" y="1"/>
                  </a:cubicBezTo>
                  <a:cubicBezTo>
                    <a:pt x="44" y="1"/>
                    <a:pt x="44" y="1"/>
                    <a:pt x="44" y="1"/>
                  </a:cubicBezTo>
                  <a:cubicBezTo>
                    <a:pt x="62" y="1"/>
                    <a:pt x="74" y="12"/>
                    <a:pt x="74" y="27"/>
                  </a:cubicBezTo>
                  <a:cubicBezTo>
                    <a:pt x="74" y="39"/>
                    <a:pt x="65" y="46"/>
                    <a:pt x="58" y="49"/>
                  </a:cubicBezTo>
                  <a:cubicBezTo>
                    <a:pt x="57" y="49"/>
                    <a:pt x="57" y="49"/>
                    <a:pt x="57" y="49"/>
                  </a:cubicBezTo>
                  <a:cubicBezTo>
                    <a:pt x="58" y="50"/>
                    <a:pt x="58" y="50"/>
                    <a:pt x="58" y="50"/>
                  </a:cubicBezTo>
                  <a:cubicBezTo>
                    <a:pt x="62" y="51"/>
                    <a:pt x="65" y="55"/>
                    <a:pt x="67" y="62"/>
                  </a:cubicBezTo>
                  <a:cubicBezTo>
                    <a:pt x="73" y="85"/>
                    <a:pt x="73" y="85"/>
                    <a:pt x="73" y="85"/>
                  </a:cubicBezTo>
                  <a:cubicBezTo>
                    <a:pt x="74" y="89"/>
                    <a:pt x="76" y="92"/>
                    <a:pt x="77" y="94"/>
                  </a:cubicBezTo>
                  <a:cubicBezTo>
                    <a:pt x="78" y="96"/>
                    <a:pt x="78" y="96"/>
                    <a:pt x="78" y="96"/>
                  </a:cubicBezTo>
                  <a:cubicBezTo>
                    <a:pt x="59" y="96"/>
                    <a:pt x="59" y="96"/>
                    <a:pt x="59" y="96"/>
                  </a:cubicBezTo>
                  <a:cubicBezTo>
                    <a:pt x="59" y="96"/>
                    <a:pt x="59" y="96"/>
                    <a:pt x="59" y="96"/>
                  </a:cubicBezTo>
                  <a:cubicBezTo>
                    <a:pt x="57" y="94"/>
                    <a:pt x="55" y="90"/>
                    <a:pt x="54" y="87"/>
                  </a:cubicBezTo>
                  <a:cubicBezTo>
                    <a:pt x="48" y="65"/>
                    <a:pt x="48" y="65"/>
                    <a:pt x="48" y="65"/>
                  </a:cubicBezTo>
                  <a:cubicBezTo>
                    <a:pt x="46" y="59"/>
                    <a:pt x="44" y="56"/>
                    <a:pt x="36" y="56"/>
                  </a:cubicBezTo>
                  <a:cubicBezTo>
                    <a:pt x="23" y="56"/>
                    <a:pt x="23" y="56"/>
                    <a:pt x="23" y="56"/>
                  </a:cubicBezTo>
                  <a:lnTo>
                    <a:pt x="23" y="96"/>
                  </a:lnTo>
                  <a:close/>
                  <a:moveTo>
                    <a:pt x="23" y="40"/>
                  </a:moveTo>
                  <a:cubicBezTo>
                    <a:pt x="41" y="40"/>
                    <a:pt x="41" y="40"/>
                    <a:pt x="41" y="40"/>
                  </a:cubicBezTo>
                  <a:cubicBezTo>
                    <a:pt x="50" y="40"/>
                    <a:pt x="54" y="36"/>
                    <a:pt x="54" y="29"/>
                  </a:cubicBezTo>
                  <a:cubicBezTo>
                    <a:pt x="54" y="21"/>
                    <a:pt x="50" y="17"/>
                    <a:pt x="41" y="17"/>
                  </a:cubicBezTo>
                  <a:cubicBezTo>
                    <a:pt x="23" y="17"/>
                    <a:pt x="23" y="17"/>
                    <a:pt x="23" y="17"/>
                  </a:cubicBezTo>
                  <a:lnTo>
                    <a:pt x="23" y="40"/>
                  </a:lnTo>
                  <a:close/>
                  <a:moveTo>
                    <a:pt x="477" y="81"/>
                  </a:moveTo>
                  <a:cubicBezTo>
                    <a:pt x="467" y="82"/>
                    <a:pt x="457" y="77"/>
                    <a:pt x="449" y="66"/>
                  </a:cubicBezTo>
                  <a:cubicBezTo>
                    <a:pt x="448" y="66"/>
                    <a:pt x="448" y="66"/>
                    <a:pt x="448" y="66"/>
                  </a:cubicBezTo>
                  <a:cubicBezTo>
                    <a:pt x="443" y="85"/>
                    <a:pt x="443" y="85"/>
                    <a:pt x="443" y="85"/>
                  </a:cubicBezTo>
                  <a:cubicBezTo>
                    <a:pt x="443" y="85"/>
                    <a:pt x="443" y="85"/>
                    <a:pt x="443" y="85"/>
                  </a:cubicBezTo>
                  <a:cubicBezTo>
                    <a:pt x="449" y="93"/>
                    <a:pt x="462" y="97"/>
                    <a:pt x="475" y="97"/>
                  </a:cubicBezTo>
                  <a:cubicBezTo>
                    <a:pt x="495" y="97"/>
                    <a:pt x="509" y="85"/>
                    <a:pt x="509" y="68"/>
                  </a:cubicBezTo>
                  <a:cubicBezTo>
                    <a:pt x="509" y="58"/>
                    <a:pt x="506" y="47"/>
                    <a:pt x="484" y="40"/>
                  </a:cubicBezTo>
                  <a:cubicBezTo>
                    <a:pt x="467" y="35"/>
                    <a:pt x="464" y="31"/>
                    <a:pt x="464" y="25"/>
                  </a:cubicBezTo>
                  <a:cubicBezTo>
                    <a:pt x="464" y="18"/>
                    <a:pt x="470" y="15"/>
                    <a:pt x="477" y="15"/>
                  </a:cubicBezTo>
                  <a:cubicBezTo>
                    <a:pt x="484" y="15"/>
                    <a:pt x="491" y="18"/>
                    <a:pt x="498" y="24"/>
                  </a:cubicBezTo>
                  <a:cubicBezTo>
                    <a:pt x="499" y="24"/>
                    <a:pt x="499" y="24"/>
                    <a:pt x="499" y="24"/>
                  </a:cubicBezTo>
                  <a:cubicBezTo>
                    <a:pt x="504" y="8"/>
                    <a:pt x="504" y="8"/>
                    <a:pt x="504" y="8"/>
                  </a:cubicBezTo>
                  <a:cubicBezTo>
                    <a:pt x="504" y="7"/>
                    <a:pt x="504" y="7"/>
                    <a:pt x="504" y="7"/>
                  </a:cubicBezTo>
                  <a:cubicBezTo>
                    <a:pt x="496" y="2"/>
                    <a:pt x="487" y="0"/>
                    <a:pt x="477" y="0"/>
                  </a:cubicBezTo>
                  <a:cubicBezTo>
                    <a:pt x="457" y="0"/>
                    <a:pt x="445" y="10"/>
                    <a:pt x="445" y="26"/>
                  </a:cubicBezTo>
                  <a:cubicBezTo>
                    <a:pt x="445" y="39"/>
                    <a:pt x="454" y="48"/>
                    <a:pt x="472" y="54"/>
                  </a:cubicBezTo>
                  <a:cubicBezTo>
                    <a:pt x="477" y="55"/>
                    <a:pt x="481" y="57"/>
                    <a:pt x="484" y="59"/>
                  </a:cubicBezTo>
                  <a:cubicBezTo>
                    <a:pt x="487" y="61"/>
                    <a:pt x="489" y="65"/>
                    <a:pt x="489" y="69"/>
                  </a:cubicBezTo>
                  <a:cubicBezTo>
                    <a:pt x="489" y="76"/>
                    <a:pt x="484" y="81"/>
                    <a:pt x="477"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grpSp>
      <p:sp>
        <p:nvSpPr>
          <p:cNvPr id="21" name="TextBox 20">
            <a:extLst>
              <a:ext uri="{FF2B5EF4-FFF2-40B4-BE49-F238E27FC236}">
                <a16:creationId xmlns:a16="http://schemas.microsoft.com/office/drawing/2014/main" id="{B6CECBF7-95AD-40EB-BE0D-C5E2CA1C9985}"/>
              </a:ext>
            </a:extLst>
          </p:cNvPr>
          <p:cNvSpPr txBox="1"/>
          <p:nvPr userDrawn="1"/>
        </p:nvSpPr>
        <p:spPr>
          <a:xfrm>
            <a:off x="172291" y="4787051"/>
            <a:ext cx="133050" cy="115416"/>
          </a:xfrm>
          <a:prstGeom prst="rect">
            <a:avLst/>
          </a:prstGeom>
          <a:noFill/>
        </p:spPr>
        <p:txBody>
          <a:bodyPr wrap="none" lIns="0" tIns="0" rIns="0" bIns="0" rtlCol="0" anchor="ctr">
            <a:spAutoFit/>
          </a:bodyPr>
          <a:lstStyle/>
          <a:p>
            <a:pPr algn="r"/>
            <a:fld id="{938EE30A-55E7-4C21-9C34-9D7D1CFB8C0F}" type="slidenum">
              <a:rPr lang="en-GB" sz="750" b="1" smtClean="0">
                <a:solidFill>
                  <a:schemeClr val="tx1"/>
                </a:solidFill>
              </a:rPr>
              <a:t>‹#›</a:t>
            </a:fld>
            <a:endParaRPr lang="en-GB" sz="750" b="1">
              <a:solidFill>
                <a:schemeClr val="tx1"/>
              </a:solidFill>
            </a:endParaRPr>
          </a:p>
        </p:txBody>
      </p:sp>
      <p:sp>
        <p:nvSpPr>
          <p:cNvPr id="2" name="hcSlideMaster22.RR Divider 06Header" descr=" ">
            <a:extLst>
              <a:ext uri="{FF2B5EF4-FFF2-40B4-BE49-F238E27FC236}">
                <a16:creationId xmlns:a16="http://schemas.microsoft.com/office/drawing/2014/main" id="{7FD893E3-CE95-65A5-D65A-FBABFA50A273}"/>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3" name="fcSlideMaster22.RR Divider 06Footer" descr=" ">
            <a:extLst>
              <a:ext uri="{FF2B5EF4-FFF2-40B4-BE49-F238E27FC236}">
                <a16:creationId xmlns:a16="http://schemas.microsoft.com/office/drawing/2014/main" id="{9FC37943-E9A5-92B9-B052-E09537690924}"/>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2218594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RR Divider 07">
    <p:bg>
      <p:bgPr>
        <a:solidFill>
          <a:schemeClr val="accent6"/>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8B579A3E-EB3A-48F1-867A-AB41394BDB33}"/>
              </a:ext>
            </a:extLst>
          </p:cNvPr>
          <p:cNvSpPr/>
          <p:nvPr userDrawn="1"/>
        </p:nvSpPr>
        <p:spPr>
          <a:xfrm>
            <a:off x="323850" y="916500"/>
            <a:ext cx="2079370" cy="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8" name="Freeform: Shape 7">
            <a:extLst>
              <a:ext uri="{FF2B5EF4-FFF2-40B4-BE49-F238E27FC236}">
                <a16:creationId xmlns:a16="http://schemas.microsoft.com/office/drawing/2014/main" id="{8CCBCEEC-3AA0-4D2D-8948-D188D4BEA34D}"/>
              </a:ext>
            </a:extLst>
          </p:cNvPr>
          <p:cNvSpPr/>
          <p:nvPr userDrawn="1"/>
        </p:nvSpPr>
        <p:spPr>
          <a:xfrm>
            <a:off x="3059112" y="916500"/>
            <a:ext cx="5761038" cy="7620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10" name="Text Placeholder 18">
            <a:extLst>
              <a:ext uri="{FF2B5EF4-FFF2-40B4-BE49-F238E27FC236}">
                <a16:creationId xmlns:a16="http://schemas.microsoft.com/office/drawing/2014/main" id="{7CE26E15-A3A8-4D94-B225-4012490234AF}"/>
              </a:ext>
            </a:extLst>
          </p:cNvPr>
          <p:cNvSpPr>
            <a:spLocks noGrp="1"/>
          </p:cNvSpPr>
          <p:nvPr>
            <p:ph type="body" sz="quarter" idx="12" hasCustomPrompt="1"/>
          </p:nvPr>
        </p:nvSpPr>
        <p:spPr>
          <a:xfrm>
            <a:off x="3059114" y="1030371"/>
            <a:ext cx="5761037" cy="457019"/>
          </a:xfrm>
          <a:prstGeom prst="rect">
            <a:avLst/>
          </a:prstGeom>
        </p:spPr>
        <p:txBody>
          <a:bodyPr/>
          <a:lstStyle>
            <a:lvl1pPr marL="0" indent="0">
              <a:buNone/>
              <a:defRPr sz="3200">
                <a:solidFill>
                  <a:schemeClr val="tx1"/>
                </a:solidFill>
                <a:latin typeface="RR Pioneer Bold" panose="020B0803050201040103" pitchFamily="34" charset="0"/>
              </a:defRPr>
            </a:lvl1pPr>
          </a:lstStyle>
          <a:p>
            <a:pPr lvl="0"/>
            <a:r>
              <a:rPr lang="en-US"/>
              <a:t>Text</a:t>
            </a:r>
            <a:endParaRPr lang="en-GB"/>
          </a:p>
        </p:txBody>
      </p:sp>
      <p:sp>
        <p:nvSpPr>
          <p:cNvPr id="11" name="Text Placeholder 18">
            <a:extLst>
              <a:ext uri="{FF2B5EF4-FFF2-40B4-BE49-F238E27FC236}">
                <a16:creationId xmlns:a16="http://schemas.microsoft.com/office/drawing/2014/main" id="{8CDD5024-A607-4E06-8CD9-6439A1C334EA}"/>
              </a:ext>
            </a:extLst>
          </p:cNvPr>
          <p:cNvSpPr>
            <a:spLocks noGrp="1"/>
          </p:cNvSpPr>
          <p:nvPr>
            <p:ph type="body" sz="quarter" idx="13" hasCustomPrompt="1"/>
          </p:nvPr>
        </p:nvSpPr>
        <p:spPr>
          <a:xfrm>
            <a:off x="3059114" y="1512575"/>
            <a:ext cx="5761037" cy="1252410"/>
          </a:xfrm>
          <a:prstGeom prst="rect">
            <a:avLst/>
          </a:prstGeom>
        </p:spPr>
        <p:txBody>
          <a:bodyPr/>
          <a:lstStyle>
            <a:lvl1pPr marL="0" indent="0">
              <a:buNone/>
              <a:defRPr sz="1400">
                <a:solidFill>
                  <a:schemeClr val="tx1"/>
                </a:solidFill>
                <a:latin typeface="RR Pioneer" panose="020B0503050201040103" pitchFamily="34" charset="0"/>
              </a:defRPr>
            </a:lvl1pPr>
          </a:lstStyle>
          <a:p>
            <a:pPr lvl="0"/>
            <a:r>
              <a:rPr lang="en-US"/>
              <a:t>Section sub-title</a:t>
            </a:r>
            <a:endParaRPr lang="en-GB"/>
          </a:p>
        </p:txBody>
      </p:sp>
      <p:sp>
        <p:nvSpPr>
          <p:cNvPr id="12" name="Text Placeholder 18">
            <a:extLst>
              <a:ext uri="{FF2B5EF4-FFF2-40B4-BE49-F238E27FC236}">
                <a16:creationId xmlns:a16="http://schemas.microsoft.com/office/drawing/2014/main" id="{6584A304-6E1B-4DC6-9723-29EFB6FDD1A1}"/>
              </a:ext>
            </a:extLst>
          </p:cNvPr>
          <p:cNvSpPr>
            <a:spLocks noGrp="1"/>
          </p:cNvSpPr>
          <p:nvPr>
            <p:ph type="body" sz="quarter" idx="17" hasCustomPrompt="1"/>
          </p:nvPr>
        </p:nvSpPr>
        <p:spPr>
          <a:xfrm>
            <a:off x="958318" y="915964"/>
            <a:ext cx="1526540" cy="1656090"/>
          </a:xfrm>
          <a:prstGeom prst="rect">
            <a:avLst/>
          </a:prstGeom>
        </p:spPr>
        <p:txBody>
          <a:bodyPr bIns="0"/>
          <a:lstStyle>
            <a:lvl1pPr marL="0" indent="0" algn="r">
              <a:buNone/>
              <a:defRPr sz="11000">
                <a:solidFill>
                  <a:schemeClr val="tx1"/>
                </a:solidFill>
                <a:latin typeface="RR Pioneer UltraLight Condensed" panose="020B0206030201060103" pitchFamily="34" charset="0"/>
              </a:defRPr>
            </a:lvl1pPr>
          </a:lstStyle>
          <a:p>
            <a:pPr lvl="0"/>
            <a:r>
              <a:rPr lang="en-US"/>
              <a:t>##</a:t>
            </a:r>
            <a:endParaRPr lang="en-GB"/>
          </a:p>
        </p:txBody>
      </p:sp>
      <p:sp>
        <p:nvSpPr>
          <p:cNvPr id="14" name="Freeform: Shape 13">
            <a:extLst>
              <a:ext uri="{FF2B5EF4-FFF2-40B4-BE49-F238E27FC236}">
                <a16:creationId xmlns:a16="http://schemas.microsoft.com/office/drawing/2014/main" id="{52C7B9EA-56C1-4ED9-971A-2DB6E7449F9E}"/>
              </a:ext>
            </a:extLst>
          </p:cNvPr>
          <p:cNvSpPr/>
          <p:nvPr userDrawn="1"/>
        </p:nvSpPr>
        <p:spPr>
          <a:xfrm>
            <a:off x="324506" y="4694634"/>
            <a:ext cx="46372" cy="290116"/>
          </a:xfrm>
          <a:custGeom>
            <a:avLst/>
            <a:gdLst>
              <a:gd name="connsiteX0" fmla="*/ 0 w 0"/>
              <a:gd name="connsiteY0" fmla="*/ 0 h 146050"/>
              <a:gd name="connsiteX1" fmla="*/ 0 w 0"/>
              <a:gd name="connsiteY1" fmla="*/ 146050 h 146050"/>
            </a:gdLst>
            <a:ahLst/>
            <a:cxnLst>
              <a:cxn ang="0">
                <a:pos x="connsiteX0" y="connsiteY0"/>
              </a:cxn>
              <a:cxn ang="0">
                <a:pos x="connsiteX1" y="connsiteY1"/>
              </a:cxn>
            </a:cxnLst>
            <a:rect l="l" t="t" r="r" b="b"/>
            <a:pathLst>
              <a:path h="146050">
                <a:moveTo>
                  <a:pt x="0" y="0"/>
                </a:moveTo>
                <a:lnTo>
                  <a:pt x="0" y="14605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latin typeface="RR Pioneer Light Condensed" panose="020B0306050201060103" pitchFamily="34" charset="0"/>
            </a:endParaRPr>
          </a:p>
        </p:txBody>
      </p:sp>
      <p:sp>
        <p:nvSpPr>
          <p:cNvPr id="15" name="Title 1">
            <a:extLst>
              <a:ext uri="{FF2B5EF4-FFF2-40B4-BE49-F238E27FC236}">
                <a16:creationId xmlns:a16="http://schemas.microsoft.com/office/drawing/2014/main" id="{8D904CFB-0D37-4031-8B29-4EEFBAC191AD}"/>
              </a:ext>
            </a:extLst>
          </p:cNvPr>
          <p:cNvSpPr txBox="1">
            <a:spLocks/>
          </p:cNvSpPr>
          <p:nvPr userDrawn="1"/>
        </p:nvSpPr>
        <p:spPr>
          <a:xfrm>
            <a:off x="369315" y="4694634"/>
            <a:ext cx="2028134" cy="315456"/>
          </a:xfrm>
          <a:prstGeom prst="rect">
            <a:avLst/>
          </a:prstGeom>
        </p:spPr>
        <p:txBody>
          <a:bodyPr lIns="0" tIns="0" rIns="0" bIns="0" anchor="t"/>
          <a:lstStyle>
            <a:lvl1pPr algn="l" defTabSz="685800" rtl="0" eaLnBrk="1" latinLnBrk="0" hangingPunct="1">
              <a:lnSpc>
                <a:spcPct val="90000"/>
              </a:lnSpc>
              <a:spcBef>
                <a:spcPct val="0"/>
              </a:spcBef>
              <a:buNone/>
              <a:defRPr sz="1500" kern="1200">
                <a:solidFill>
                  <a:schemeClr val="tx2"/>
                </a:solidFill>
                <a:latin typeface="Arial" panose="020B0604020202020204" pitchFamily="34" charset="0"/>
                <a:ea typeface="+mj-ea"/>
                <a:cs typeface="Arial" panose="020B0604020202020204" pitchFamily="34" charset="0"/>
              </a:defRPr>
            </a:lvl1pPr>
          </a:lstStyle>
          <a:p>
            <a:pPr algn="l"/>
            <a:r>
              <a:rPr lang="en-GB" sz="750">
                <a:solidFill>
                  <a:schemeClr val="tx1"/>
                </a:solidFill>
                <a:latin typeface="RR Pioneer Light Condensed" panose="020B0306050201060103" pitchFamily="34" charset="0"/>
              </a:rPr>
              <a:t>Private | © 2019 Rolls-Royce </a:t>
            </a:r>
          </a:p>
          <a:p>
            <a:pPr algn="l"/>
            <a:r>
              <a:rPr lang="en-GB" sz="750">
                <a:solidFill>
                  <a:schemeClr val="tx1"/>
                </a:solidFill>
                <a:latin typeface="RR Pioneer Light Condensed" panose="020B0306050201060103" pitchFamily="34" charset="0"/>
              </a:rPr>
              <a:t>Rolls-Royce content only</a:t>
            </a:r>
            <a:br>
              <a:rPr lang="en-GB" sz="750">
                <a:solidFill>
                  <a:schemeClr val="tx1"/>
                </a:solidFill>
                <a:latin typeface="RR Pioneer Light Condensed" panose="020B0306050201060103" pitchFamily="34" charset="0"/>
              </a:rPr>
            </a:br>
            <a:r>
              <a:rPr lang="en-GB" sz="750">
                <a:solidFill>
                  <a:schemeClr val="tx1"/>
                </a:solidFill>
                <a:latin typeface="RR Pioneer Light Condensed" panose="020B0306050201060103" pitchFamily="34" charset="0"/>
              </a:rPr>
              <a:t>Not</a:t>
            </a:r>
            <a:r>
              <a:rPr lang="en-GB" sz="750" baseline="0">
                <a:solidFill>
                  <a:schemeClr val="tx1"/>
                </a:solidFill>
                <a:latin typeface="RR Pioneer Light Condensed" panose="020B0306050201060103" pitchFamily="34" charset="0"/>
              </a:rPr>
              <a:t> subject to </a:t>
            </a:r>
            <a:r>
              <a:rPr lang="en-GB" sz="750">
                <a:solidFill>
                  <a:schemeClr val="tx1"/>
                </a:solidFill>
                <a:latin typeface="RR Pioneer Light Condensed" panose="020B0306050201060103" pitchFamily="34" charset="0"/>
              </a:rPr>
              <a:t>Export Control</a:t>
            </a:r>
          </a:p>
        </p:txBody>
      </p:sp>
      <p:grpSp>
        <p:nvGrpSpPr>
          <p:cNvPr id="16" name="Group 15">
            <a:extLst>
              <a:ext uri="{FF2B5EF4-FFF2-40B4-BE49-F238E27FC236}">
                <a16:creationId xmlns:a16="http://schemas.microsoft.com/office/drawing/2014/main" id="{E15BDD1D-1CF9-4FFA-A443-8048704F8C3F}"/>
              </a:ext>
            </a:extLst>
          </p:cNvPr>
          <p:cNvGrpSpPr/>
          <p:nvPr userDrawn="1"/>
        </p:nvGrpSpPr>
        <p:grpSpPr>
          <a:xfrm>
            <a:off x="323851" y="233363"/>
            <a:ext cx="321261" cy="522316"/>
            <a:chOff x="-3513606" y="270529"/>
            <a:chExt cx="1671638" cy="2717801"/>
          </a:xfrm>
        </p:grpSpPr>
        <p:sp>
          <p:nvSpPr>
            <p:cNvPr id="17" name="Freeform 5">
              <a:extLst>
                <a:ext uri="{FF2B5EF4-FFF2-40B4-BE49-F238E27FC236}">
                  <a16:creationId xmlns:a16="http://schemas.microsoft.com/office/drawing/2014/main" id="{F4D8C6CC-8F8F-4987-B61F-926E5C99AB3A}"/>
                </a:ext>
              </a:extLst>
            </p:cNvPr>
            <p:cNvSpPr>
              <a:spLocks/>
            </p:cNvSpPr>
            <p:nvPr/>
          </p:nvSpPr>
          <p:spPr bwMode="auto">
            <a:xfrm>
              <a:off x="-3499318" y="286404"/>
              <a:ext cx="1646238" cy="2689225"/>
            </a:xfrm>
            <a:custGeom>
              <a:avLst/>
              <a:gdLst>
                <a:gd name="T0" fmla="*/ 0 w 686"/>
                <a:gd name="T1" fmla="*/ 78 h 1123"/>
                <a:gd name="T2" fmla="*/ 77 w 686"/>
                <a:gd name="T3" fmla="*/ 0 h 1123"/>
                <a:gd name="T4" fmla="*/ 609 w 686"/>
                <a:gd name="T5" fmla="*/ 0 h 1123"/>
                <a:gd name="T6" fmla="*/ 686 w 686"/>
                <a:gd name="T7" fmla="*/ 78 h 1123"/>
                <a:gd name="T8" fmla="*/ 686 w 686"/>
                <a:gd name="T9" fmla="*/ 1045 h 1123"/>
                <a:gd name="T10" fmla="*/ 609 w 686"/>
                <a:gd name="T11" fmla="*/ 1123 h 1123"/>
                <a:gd name="T12" fmla="*/ 77 w 686"/>
                <a:gd name="T13" fmla="*/ 1123 h 1123"/>
                <a:gd name="T14" fmla="*/ 0 w 686"/>
                <a:gd name="T15" fmla="*/ 1045 h 1123"/>
                <a:gd name="T16" fmla="*/ 0 w 686"/>
                <a:gd name="T17" fmla="*/ 78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1123">
                  <a:moveTo>
                    <a:pt x="0" y="78"/>
                  </a:moveTo>
                  <a:cubicBezTo>
                    <a:pt x="0" y="35"/>
                    <a:pt x="34" y="0"/>
                    <a:pt x="77" y="0"/>
                  </a:cubicBezTo>
                  <a:cubicBezTo>
                    <a:pt x="609" y="0"/>
                    <a:pt x="609" y="0"/>
                    <a:pt x="609" y="0"/>
                  </a:cubicBezTo>
                  <a:cubicBezTo>
                    <a:pt x="651" y="0"/>
                    <a:pt x="686" y="35"/>
                    <a:pt x="686" y="78"/>
                  </a:cubicBezTo>
                  <a:cubicBezTo>
                    <a:pt x="686" y="1045"/>
                    <a:pt x="686" y="1045"/>
                    <a:pt x="686" y="1045"/>
                  </a:cubicBezTo>
                  <a:cubicBezTo>
                    <a:pt x="686" y="1088"/>
                    <a:pt x="651" y="1123"/>
                    <a:pt x="609" y="1123"/>
                  </a:cubicBezTo>
                  <a:cubicBezTo>
                    <a:pt x="77" y="1123"/>
                    <a:pt x="77" y="1123"/>
                    <a:pt x="77" y="1123"/>
                  </a:cubicBezTo>
                  <a:cubicBezTo>
                    <a:pt x="34" y="1123"/>
                    <a:pt x="0" y="1088"/>
                    <a:pt x="0" y="1045"/>
                  </a:cubicBezTo>
                  <a:lnTo>
                    <a:pt x="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sp>
          <p:nvSpPr>
            <p:cNvPr id="19" name="Freeform 6">
              <a:extLst>
                <a:ext uri="{FF2B5EF4-FFF2-40B4-BE49-F238E27FC236}">
                  <a16:creationId xmlns:a16="http://schemas.microsoft.com/office/drawing/2014/main" id="{B1412644-B97D-40C0-A3C9-6A40567C2DEA}"/>
                </a:ext>
              </a:extLst>
            </p:cNvPr>
            <p:cNvSpPr>
              <a:spLocks noEditPoints="1"/>
            </p:cNvSpPr>
            <p:nvPr/>
          </p:nvSpPr>
          <p:spPr bwMode="auto">
            <a:xfrm>
              <a:off x="-3513606" y="270529"/>
              <a:ext cx="1671638" cy="2717801"/>
            </a:xfrm>
            <a:custGeom>
              <a:avLst/>
              <a:gdLst>
                <a:gd name="T0" fmla="*/ 658 w 697"/>
                <a:gd name="T1" fmla="*/ 79 h 1134"/>
                <a:gd name="T2" fmla="*/ 658 w 697"/>
                <a:gd name="T3" fmla="*/ 200 h 1134"/>
                <a:gd name="T4" fmla="*/ 40 w 697"/>
                <a:gd name="T5" fmla="*/ 200 h 1134"/>
                <a:gd name="T6" fmla="*/ 40 w 697"/>
                <a:gd name="T7" fmla="*/ 79 h 1134"/>
                <a:gd name="T8" fmla="*/ 79 w 697"/>
                <a:gd name="T9" fmla="*/ 40 h 1134"/>
                <a:gd name="T10" fmla="*/ 619 w 697"/>
                <a:gd name="T11" fmla="*/ 40 h 1134"/>
                <a:gd name="T12" fmla="*/ 658 w 697"/>
                <a:gd name="T13" fmla="*/ 79 h 1134"/>
                <a:gd name="T14" fmla="*/ 40 w 697"/>
                <a:gd name="T15" fmla="*/ 1056 h 1134"/>
                <a:gd name="T16" fmla="*/ 79 w 697"/>
                <a:gd name="T17" fmla="*/ 1095 h 1134"/>
                <a:gd name="T18" fmla="*/ 619 w 697"/>
                <a:gd name="T19" fmla="*/ 1095 h 1134"/>
                <a:gd name="T20" fmla="*/ 658 w 697"/>
                <a:gd name="T21" fmla="*/ 1056 h 1134"/>
                <a:gd name="T22" fmla="*/ 658 w 697"/>
                <a:gd name="T23" fmla="*/ 935 h 1134"/>
                <a:gd name="T24" fmla="*/ 40 w 697"/>
                <a:gd name="T25" fmla="*/ 935 h 1134"/>
                <a:gd name="T26" fmla="*/ 40 w 697"/>
                <a:gd name="T27" fmla="*/ 1056 h 1134"/>
                <a:gd name="T28" fmla="*/ 40 w 697"/>
                <a:gd name="T29" fmla="*/ 918 h 1134"/>
                <a:gd name="T30" fmla="*/ 658 w 697"/>
                <a:gd name="T31" fmla="*/ 918 h 1134"/>
                <a:gd name="T32" fmla="*/ 658 w 697"/>
                <a:gd name="T33" fmla="*/ 217 h 1134"/>
                <a:gd name="T34" fmla="*/ 40 w 697"/>
                <a:gd name="T35" fmla="*/ 217 h 1134"/>
                <a:gd name="T36" fmla="*/ 40 w 697"/>
                <a:gd name="T37" fmla="*/ 918 h 1134"/>
                <a:gd name="T38" fmla="*/ 697 w 697"/>
                <a:gd name="T39" fmla="*/ 79 h 1134"/>
                <a:gd name="T40" fmla="*/ 697 w 697"/>
                <a:gd name="T41" fmla="*/ 1056 h 1134"/>
                <a:gd name="T42" fmla="*/ 619 w 697"/>
                <a:gd name="T43" fmla="*/ 1134 h 1134"/>
                <a:gd name="T44" fmla="*/ 79 w 697"/>
                <a:gd name="T45" fmla="*/ 1134 h 1134"/>
                <a:gd name="T46" fmla="*/ 0 w 697"/>
                <a:gd name="T47" fmla="*/ 1056 h 1134"/>
                <a:gd name="T48" fmla="*/ 0 w 697"/>
                <a:gd name="T49" fmla="*/ 79 h 1134"/>
                <a:gd name="T50" fmla="*/ 79 w 697"/>
                <a:gd name="T51" fmla="*/ 0 h 1134"/>
                <a:gd name="T52" fmla="*/ 619 w 697"/>
                <a:gd name="T53" fmla="*/ 0 h 1134"/>
                <a:gd name="T54" fmla="*/ 697 w 697"/>
                <a:gd name="T55" fmla="*/ 79 h 1134"/>
                <a:gd name="T56" fmla="*/ 675 w 697"/>
                <a:gd name="T57" fmla="*/ 79 h 1134"/>
                <a:gd name="T58" fmla="*/ 619 w 697"/>
                <a:gd name="T59" fmla="*/ 23 h 1134"/>
                <a:gd name="T60" fmla="*/ 79 w 697"/>
                <a:gd name="T61" fmla="*/ 23 h 1134"/>
                <a:gd name="T62" fmla="*/ 23 w 697"/>
                <a:gd name="T63" fmla="*/ 79 h 1134"/>
                <a:gd name="T64" fmla="*/ 23 w 697"/>
                <a:gd name="T65" fmla="*/ 1056 h 1134"/>
                <a:gd name="T66" fmla="*/ 79 w 697"/>
                <a:gd name="T67" fmla="*/ 1112 h 1134"/>
                <a:gd name="T68" fmla="*/ 619 w 697"/>
                <a:gd name="T69" fmla="*/ 1112 h 1134"/>
                <a:gd name="T70" fmla="*/ 675 w 697"/>
                <a:gd name="T71" fmla="*/ 1056 h 1134"/>
                <a:gd name="T72" fmla="*/ 675 w 697"/>
                <a:gd name="T73" fmla="*/ 7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7" h="1134">
                  <a:moveTo>
                    <a:pt x="658" y="79"/>
                  </a:moveTo>
                  <a:cubicBezTo>
                    <a:pt x="658" y="200"/>
                    <a:pt x="658" y="200"/>
                    <a:pt x="658" y="200"/>
                  </a:cubicBezTo>
                  <a:cubicBezTo>
                    <a:pt x="40" y="200"/>
                    <a:pt x="40" y="200"/>
                    <a:pt x="40" y="200"/>
                  </a:cubicBezTo>
                  <a:cubicBezTo>
                    <a:pt x="40" y="79"/>
                    <a:pt x="40" y="79"/>
                    <a:pt x="40" y="79"/>
                  </a:cubicBezTo>
                  <a:cubicBezTo>
                    <a:pt x="40" y="57"/>
                    <a:pt x="57" y="40"/>
                    <a:pt x="79" y="40"/>
                  </a:cubicBezTo>
                  <a:cubicBezTo>
                    <a:pt x="619" y="40"/>
                    <a:pt x="619" y="40"/>
                    <a:pt x="619" y="40"/>
                  </a:cubicBezTo>
                  <a:cubicBezTo>
                    <a:pt x="641" y="40"/>
                    <a:pt x="658" y="57"/>
                    <a:pt x="658" y="79"/>
                  </a:cubicBezTo>
                  <a:close/>
                  <a:moveTo>
                    <a:pt x="40" y="1056"/>
                  </a:moveTo>
                  <a:cubicBezTo>
                    <a:pt x="40" y="1078"/>
                    <a:pt x="57" y="1095"/>
                    <a:pt x="79" y="1095"/>
                  </a:cubicBezTo>
                  <a:cubicBezTo>
                    <a:pt x="619" y="1095"/>
                    <a:pt x="619" y="1095"/>
                    <a:pt x="619" y="1095"/>
                  </a:cubicBezTo>
                  <a:cubicBezTo>
                    <a:pt x="641" y="1095"/>
                    <a:pt x="658" y="1078"/>
                    <a:pt x="658" y="1056"/>
                  </a:cubicBezTo>
                  <a:cubicBezTo>
                    <a:pt x="658" y="935"/>
                    <a:pt x="658" y="935"/>
                    <a:pt x="658" y="935"/>
                  </a:cubicBezTo>
                  <a:cubicBezTo>
                    <a:pt x="40" y="935"/>
                    <a:pt x="40" y="935"/>
                    <a:pt x="40" y="935"/>
                  </a:cubicBezTo>
                  <a:lnTo>
                    <a:pt x="40" y="1056"/>
                  </a:lnTo>
                  <a:close/>
                  <a:moveTo>
                    <a:pt x="40" y="918"/>
                  </a:moveTo>
                  <a:cubicBezTo>
                    <a:pt x="658" y="918"/>
                    <a:pt x="658" y="918"/>
                    <a:pt x="658" y="918"/>
                  </a:cubicBezTo>
                  <a:cubicBezTo>
                    <a:pt x="658" y="217"/>
                    <a:pt x="658" y="217"/>
                    <a:pt x="658" y="217"/>
                  </a:cubicBezTo>
                  <a:cubicBezTo>
                    <a:pt x="40" y="217"/>
                    <a:pt x="40" y="217"/>
                    <a:pt x="40" y="217"/>
                  </a:cubicBezTo>
                  <a:lnTo>
                    <a:pt x="40" y="918"/>
                  </a:lnTo>
                  <a:close/>
                  <a:moveTo>
                    <a:pt x="697" y="79"/>
                  </a:moveTo>
                  <a:cubicBezTo>
                    <a:pt x="697" y="1056"/>
                    <a:pt x="697" y="1056"/>
                    <a:pt x="697" y="1056"/>
                  </a:cubicBezTo>
                  <a:cubicBezTo>
                    <a:pt x="697" y="1099"/>
                    <a:pt x="662" y="1134"/>
                    <a:pt x="619" y="1134"/>
                  </a:cubicBezTo>
                  <a:cubicBezTo>
                    <a:pt x="79" y="1134"/>
                    <a:pt x="79" y="1134"/>
                    <a:pt x="79" y="1134"/>
                  </a:cubicBezTo>
                  <a:cubicBezTo>
                    <a:pt x="36" y="1134"/>
                    <a:pt x="0" y="1099"/>
                    <a:pt x="0" y="1056"/>
                  </a:cubicBezTo>
                  <a:cubicBezTo>
                    <a:pt x="0" y="79"/>
                    <a:pt x="0" y="79"/>
                    <a:pt x="0" y="79"/>
                  </a:cubicBezTo>
                  <a:cubicBezTo>
                    <a:pt x="0" y="36"/>
                    <a:pt x="36" y="0"/>
                    <a:pt x="79" y="0"/>
                  </a:cubicBezTo>
                  <a:cubicBezTo>
                    <a:pt x="619" y="0"/>
                    <a:pt x="619" y="0"/>
                    <a:pt x="619" y="0"/>
                  </a:cubicBezTo>
                  <a:cubicBezTo>
                    <a:pt x="662" y="0"/>
                    <a:pt x="697" y="36"/>
                    <a:pt x="697" y="79"/>
                  </a:cubicBezTo>
                  <a:close/>
                  <a:moveTo>
                    <a:pt x="675" y="79"/>
                  </a:moveTo>
                  <a:cubicBezTo>
                    <a:pt x="675" y="48"/>
                    <a:pt x="650" y="23"/>
                    <a:pt x="619" y="23"/>
                  </a:cubicBezTo>
                  <a:cubicBezTo>
                    <a:pt x="79" y="23"/>
                    <a:pt x="79" y="23"/>
                    <a:pt x="79" y="23"/>
                  </a:cubicBezTo>
                  <a:cubicBezTo>
                    <a:pt x="48" y="23"/>
                    <a:pt x="23" y="48"/>
                    <a:pt x="23" y="79"/>
                  </a:cubicBezTo>
                  <a:cubicBezTo>
                    <a:pt x="23" y="1056"/>
                    <a:pt x="23" y="1056"/>
                    <a:pt x="23" y="1056"/>
                  </a:cubicBezTo>
                  <a:cubicBezTo>
                    <a:pt x="23" y="1087"/>
                    <a:pt x="48" y="1112"/>
                    <a:pt x="79" y="1112"/>
                  </a:cubicBezTo>
                  <a:cubicBezTo>
                    <a:pt x="619" y="1112"/>
                    <a:pt x="619" y="1112"/>
                    <a:pt x="619" y="1112"/>
                  </a:cubicBezTo>
                  <a:cubicBezTo>
                    <a:pt x="650" y="1112"/>
                    <a:pt x="675" y="1087"/>
                    <a:pt x="675" y="1056"/>
                  </a:cubicBezTo>
                  <a:lnTo>
                    <a:pt x="675" y="7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sp>
          <p:nvSpPr>
            <p:cNvPr id="21" name="Freeform 7">
              <a:extLst>
                <a:ext uri="{FF2B5EF4-FFF2-40B4-BE49-F238E27FC236}">
                  <a16:creationId xmlns:a16="http://schemas.microsoft.com/office/drawing/2014/main" id="{3286A412-7597-4159-9851-9B1FD447809E}"/>
                </a:ext>
              </a:extLst>
            </p:cNvPr>
            <p:cNvSpPr>
              <a:spLocks noEditPoints="1"/>
            </p:cNvSpPr>
            <p:nvPr/>
          </p:nvSpPr>
          <p:spPr bwMode="auto">
            <a:xfrm>
              <a:off x="-3289768" y="441979"/>
              <a:ext cx="1236663" cy="2378075"/>
            </a:xfrm>
            <a:custGeom>
              <a:avLst/>
              <a:gdLst>
                <a:gd name="T0" fmla="*/ 505 w 516"/>
                <a:gd name="T1" fmla="*/ 950 h 993"/>
                <a:gd name="T2" fmla="*/ 516 w 516"/>
                <a:gd name="T3" fmla="*/ 991 h 993"/>
                <a:gd name="T4" fmla="*/ 516 w 516"/>
                <a:gd name="T5" fmla="*/ 913 h 993"/>
                <a:gd name="T6" fmla="*/ 398 w 516"/>
                <a:gd name="T7" fmla="*/ 929 h 993"/>
                <a:gd name="T8" fmla="*/ 374 w 516"/>
                <a:gd name="T9" fmla="*/ 896 h 993"/>
                <a:gd name="T10" fmla="*/ 414 w 516"/>
                <a:gd name="T11" fmla="*/ 969 h 993"/>
                <a:gd name="T12" fmla="*/ 374 w 516"/>
                <a:gd name="T13" fmla="*/ 977 h 993"/>
                <a:gd name="T14" fmla="*/ 246 w 516"/>
                <a:gd name="T15" fmla="*/ 897 h 993"/>
                <a:gd name="T16" fmla="*/ 255 w 516"/>
                <a:gd name="T17" fmla="*/ 991 h 993"/>
                <a:gd name="T18" fmla="*/ 306 w 516"/>
                <a:gd name="T19" fmla="*/ 896 h 993"/>
                <a:gd name="T20" fmla="*/ 152 w 516"/>
                <a:gd name="T21" fmla="*/ 993 h 993"/>
                <a:gd name="T22" fmla="*/ 180 w 516"/>
                <a:gd name="T23" fmla="*/ 944 h 993"/>
                <a:gd name="T24" fmla="*/ 180 w 516"/>
                <a:gd name="T25" fmla="*/ 944 h 993"/>
                <a:gd name="T26" fmla="*/ 55 w 516"/>
                <a:gd name="T27" fmla="*/ 991 h 993"/>
                <a:gd name="T28" fmla="*/ 19 w 516"/>
                <a:gd name="T29" fmla="*/ 952 h 993"/>
                <a:gd name="T30" fmla="*/ 41 w 516"/>
                <a:gd name="T31" fmla="*/ 896 h 993"/>
                <a:gd name="T32" fmla="*/ 54 w 516"/>
                <a:gd name="T33" fmla="*/ 945 h 993"/>
                <a:gd name="T34" fmla="*/ 51 w 516"/>
                <a:gd name="T35" fmla="*/ 924 h 993"/>
                <a:gd name="T36" fmla="*/ 38 w 516"/>
                <a:gd name="T37" fmla="*/ 936 h 993"/>
                <a:gd name="T38" fmla="*/ 133 w 516"/>
                <a:gd name="T39" fmla="*/ 288 h 993"/>
                <a:gd name="T40" fmla="*/ 211 w 516"/>
                <a:gd name="T41" fmla="*/ 309 h 993"/>
                <a:gd name="T42" fmla="*/ 236 w 516"/>
                <a:gd name="T43" fmla="*/ 546 h 993"/>
                <a:gd name="T44" fmla="*/ 160 w 516"/>
                <a:gd name="T45" fmla="*/ 515 h 993"/>
                <a:gd name="T46" fmla="*/ 134 w 516"/>
                <a:gd name="T47" fmla="*/ 786 h 993"/>
                <a:gd name="T48" fmla="*/ 211 w 516"/>
                <a:gd name="T49" fmla="*/ 571 h 993"/>
                <a:gd name="T50" fmla="*/ 378 w 516"/>
                <a:gd name="T51" fmla="*/ 330 h 993"/>
                <a:gd name="T52" fmla="*/ 336 w 516"/>
                <a:gd name="T53" fmla="*/ 556 h 993"/>
                <a:gd name="T54" fmla="*/ 408 w 516"/>
                <a:gd name="T55" fmla="*/ 751 h 993"/>
                <a:gd name="T56" fmla="*/ 391 w 516"/>
                <a:gd name="T57" fmla="*/ 779 h 993"/>
                <a:gd name="T58" fmla="*/ 461 w 516"/>
                <a:gd name="T59" fmla="*/ 734 h 993"/>
                <a:gd name="T60" fmla="*/ 374 w 516"/>
                <a:gd name="T61" fmla="*/ 543 h 993"/>
                <a:gd name="T62" fmla="*/ 470 w 516"/>
                <a:gd name="T63" fmla="*/ 412 h 993"/>
                <a:gd name="T64" fmla="*/ 295 w 516"/>
                <a:gd name="T65" fmla="*/ 237 h 993"/>
                <a:gd name="T66" fmla="*/ 260 w 516"/>
                <a:gd name="T67" fmla="*/ 468 h 993"/>
                <a:gd name="T68" fmla="*/ 340 w 516"/>
                <a:gd name="T69" fmla="*/ 657 h 993"/>
                <a:gd name="T70" fmla="*/ 271 w 516"/>
                <a:gd name="T71" fmla="*/ 714 h 993"/>
                <a:gd name="T72" fmla="*/ 289 w 516"/>
                <a:gd name="T73" fmla="*/ 680 h 993"/>
                <a:gd name="T74" fmla="*/ 220 w 516"/>
                <a:gd name="T75" fmla="*/ 484 h 993"/>
                <a:gd name="T76" fmla="*/ 92 w 516"/>
                <a:gd name="T77" fmla="*/ 666 h 993"/>
                <a:gd name="T78" fmla="*/ 15 w 516"/>
                <a:gd name="T79" fmla="*/ 706 h 993"/>
                <a:gd name="T80" fmla="*/ 14 w 516"/>
                <a:gd name="T81" fmla="*/ 215 h 993"/>
                <a:gd name="T82" fmla="*/ 298 w 516"/>
                <a:gd name="T83" fmla="*/ 340 h 993"/>
                <a:gd name="T84" fmla="*/ 92 w 516"/>
                <a:gd name="T85" fmla="*/ 474 h 993"/>
                <a:gd name="T86" fmla="*/ 157 w 516"/>
                <a:gd name="T87" fmla="*/ 0 h 993"/>
                <a:gd name="T88" fmla="*/ 129 w 516"/>
                <a:gd name="T89" fmla="*/ 49 h 993"/>
                <a:gd name="T90" fmla="*/ 129 w 516"/>
                <a:gd name="T91" fmla="*/ 49 h 993"/>
                <a:gd name="T92" fmla="*/ 247 w 516"/>
                <a:gd name="T93" fmla="*/ 1 h 993"/>
                <a:gd name="T94" fmla="*/ 411 w 516"/>
                <a:gd name="T95" fmla="*/ 80 h 993"/>
                <a:gd name="T96" fmla="*/ 348 w 516"/>
                <a:gd name="T97" fmla="*/ 96 h 993"/>
                <a:gd name="T98" fmla="*/ 4 w 516"/>
                <a:gd name="T99" fmla="*/ 96 h 993"/>
                <a:gd name="T100" fmla="*/ 58 w 516"/>
                <a:gd name="T101" fmla="*/ 49 h 993"/>
                <a:gd name="T102" fmla="*/ 73 w 516"/>
                <a:gd name="T103" fmla="*/ 85 h 993"/>
                <a:gd name="T104" fmla="*/ 59 w 516"/>
                <a:gd name="T105" fmla="*/ 96 h 993"/>
                <a:gd name="T106" fmla="*/ 23 w 516"/>
                <a:gd name="T107" fmla="*/ 56 h 993"/>
                <a:gd name="T108" fmla="*/ 54 w 516"/>
                <a:gd name="T109" fmla="*/ 29 h 993"/>
                <a:gd name="T110" fmla="*/ 477 w 516"/>
                <a:gd name="T111" fmla="*/ 81 h 993"/>
                <a:gd name="T112" fmla="*/ 443 w 516"/>
                <a:gd name="T113" fmla="*/ 85 h 993"/>
                <a:gd name="T114" fmla="*/ 464 w 516"/>
                <a:gd name="T115" fmla="*/ 25 h 993"/>
                <a:gd name="T116" fmla="*/ 504 w 516"/>
                <a:gd name="T117" fmla="*/ 8 h 993"/>
                <a:gd name="T118" fmla="*/ 472 w 516"/>
                <a:gd name="T119" fmla="*/ 54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993">
                  <a:moveTo>
                    <a:pt x="473" y="913"/>
                  </a:moveTo>
                  <a:cubicBezTo>
                    <a:pt x="473" y="934"/>
                    <a:pt x="473" y="934"/>
                    <a:pt x="473" y="934"/>
                  </a:cubicBezTo>
                  <a:cubicBezTo>
                    <a:pt x="505" y="934"/>
                    <a:pt x="505" y="934"/>
                    <a:pt x="505" y="934"/>
                  </a:cubicBezTo>
                  <a:cubicBezTo>
                    <a:pt x="505" y="950"/>
                    <a:pt x="505" y="950"/>
                    <a:pt x="505" y="950"/>
                  </a:cubicBezTo>
                  <a:cubicBezTo>
                    <a:pt x="473" y="950"/>
                    <a:pt x="473" y="950"/>
                    <a:pt x="473" y="950"/>
                  </a:cubicBezTo>
                  <a:cubicBezTo>
                    <a:pt x="473" y="975"/>
                    <a:pt x="473" y="975"/>
                    <a:pt x="473" y="975"/>
                  </a:cubicBezTo>
                  <a:cubicBezTo>
                    <a:pt x="516" y="975"/>
                    <a:pt x="516" y="975"/>
                    <a:pt x="516" y="975"/>
                  </a:cubicBezTo>
                  <a:cubicBezTo>
                    <a:pt x="516" y="991"/>
                    <a:pt x="516" y="991"/>
                    <a:pt x="516" y="991"/>
                  </a:cubicBezTo>
                  <a:cubicBezTo>
                    <a:pt x="454" y="991"/>
                    <a:pt x="454" y="991"/>
                    <a:pt x="454" y="991"/>
                  </a:cubicBezTo>
                  <a:cubicBezTo>
                    <a:pt x="454" y="896"/>
                    <a:pt x="454" y="896"/>
                    <a:pt x="454" y="896"/>
                  </a:cubicBezTo>
                  <a:cubicBezTo>
                    <a:pt x="516" y="896"/>
                    <a:pt x="516" y="896"/>
                    <a:pt x="516" y="896"/>
                  </a:cubicBezTo>
                  <a:cubicBezTo>
                    <a:pt x="516" y="913"/>
                    <a:pt x="516" y="913"/>
                    <a:pt x="516" y="913"/>
                  </a:cubicBezTo>
                  <a:lnTo>
                    <a:pt x="473" y="913"/>
                  </a:lnTo>
                  <a:close/>
                  <a:moveTo>
                    <a:pt x="374" y="912"/>
                  </a:moveTo>
                  <a:cubicBezTo>
                    <a:pt x="386" y="912"/>
                    <a:pt x="394" y="917"/>
                    <a:pt x="398" y="928"/>
                  </a:cubicBezTo>
                  <a:cubicBezTo>
                    <a:pt x="398" y="929"/>
                    <a:pt x="398" y="929"/>
                    <a:pt x="398" y="929"/>
                  </a:cubicBezTo>
                  <a:cubicBezTo>
                    <a:pt x="414" y="922"/>
                    <a:pt x="414" y="922"/>
                    <a:pt x="414" y="922"/>
                  </a:cubicBezTo>
                  <a:cubicBezTo>
                    <a:pt x="414" y="922"/>
                    <a:pt x="414" y="922"/>
                    <a:pt x="414" y="922"/>
                  </a:cubicBezTo>
                  <a:cubicBezTo>
                    <a:pt x="414" y="922"/>
                    <a:pt x="414" y="922"/>
                    <a:pt x="414" y="922"/>
                  </a:cubicBezTo>
                  <a:cubicBezTo>
                    <a:pt x="408" y="905"/>
                    <a:pt x="394" y="896"/>
                    <a:pt x="374" y="896"/>
                  </a:cubicBezTo>
                  <a:cubicBezTo>
                    <a:pt x="346" y="896"/>
                    <a:pt x="327" y="916"/>
                    <a:pt x="327" y="944"/>
                  </a:cubicBezTo>
                  <a:cubicBezTo>
                    <a:pt x="327" y="973"/>
                    <a:pt x="346" y="993"/>
                    <a:pt x="374" y="993"/>
                  </a:cubicBezTo>
                  <a:cubicBezTo>
                    <a:pt x="392" y="993"/>
                    <a:pt x="406" y="984"/>
                    <a:pt x="414" y="969"/>
                  </a:cubicBezTo>
                  <a:cubicBezTo>
                    <a:pt x="414" y="969"/>
                    <a:pt x="414" y="969"/>
                    <a:pt x="414" y="969"/>
                  </a:cubicBezTo>
                  <a:cubicBezTo>
                    <a:pt x="398" y="962"/>
                    <a:pt x="398" y="962"/>
                    <a:pt x="398" y="962"/>
                  </a:cubicBezTo>
                  <a:cubicBezTo>
                    <a:pt x="398" y="962"/>
                    <a:pt x="398" y="962"/>
                    <a:pt x="398" y="962"/>
                  </a:cubicBezTo>
                  <a:cubicBezTo>
                    <a:pt x="398" y="962"/>
                    <a:pt x="398" y="962"/>
                    <a:pt x="398" y="962"/>
                  </a:cubicBezTo>
                  <a:cubicBezTo>
                    <a:pt x="393" y="972"/>
                    <a:pt x="385" y="977"/>
                    <a:pt x="374" y="977"/>
                  </a:cubicBezTo>
                  <a:cubicBezTo>
                    <a:pt x="357" y="977"/>
                    <a:pt x="347" y="965"/>
                    <a:pt x="347" y="944"/>
                  </a:cubicBezTo>
                  <a:cubicBezTo>
                    <a:pt x="347" y="924"/>
                    <a:pt x="357" y="912"/>
                    <a:pt x="374" y="912"/>
                  </a:cubicBezTo>
                  <a:close/>
                  <a:moveTo>
                    <a:pt x="265" y="935"/>
                  </a:moveTo>
                  <a:cubicBezTo>
                    <a:pt x="246" y="897"/>
                    <a:pt x="246" y="897"/>
                    <a:pt x="246" y="897"/>
                  </a:cubicBezTo>
                  <a:cubicBezTo>
                    <a:pt x="246" y="896"/>
                    <a:pt x="246" y="896"/>
                    <a:pt x="246" y="896"/>
                  </a:cubicBezTo>
                  <a:cubicBezTo>
                    <a:pt x="224" y="896"/>
                    <a:pt x="224" y="896"/>
                    <a:pt x="224" y="896"/>
                  </a:cubicBezTo>
                  <a:cubicBezTo>
                    <a:pt x="255" y="956"/>
                    <a:pt x="255" y="956"/>
                    <a:pt x="255" y="956"/>
                  </a:cubicBezTo>
                  <a:cubicBezTo>
                    <a:pt x="255" y="991"/>
                    <a:pt x="255" y="991"/>
                    <a:pt x="255" y="991"/>
                  </a:cubicBezTo>
                  <a:cubicBezTo>
                    <a:pt x="275" y="991"/>
                    <a:pt x="275" y="991"/>
                    <a:pt x="275" y="991"/>
                  </a:cubicBezTo>
                  <a:cubicBezTo>
                    <a:pt x="275" y="955"/>
                    <a:pt x="275" y="955"/>
                    <a:pt x="275" y="955"/>
                  </a:cubicBezTo>
                  <a:cubicBezTo>
                    <a:pt x="305" y="897"/>
                    <a:pt x="305" y="897"/>
                    <a:pt x="305" y="897"/>
                  </a:cubicBezTo>
                  <a:cubicBezTo>
                    <a:pt x="306" y="896"/>
                    <a:pt x="306" y="896"/>
                    <a:pt x="306" y="896"/>
                  </a:cubicBezTo>
                  <a:cubicBezTo>
                    <a:pt x="284" y="896"/>
                    <a:pt x="284" y="896"/>
                    <a:pt x="284" y="896"/>
                  </a:cubicBezTo>
                  <a:lnTo>
                    <a:pt x="265" y="935"/>
                  </a:lnTo>
                  <a:close/>
                  <a:moveTo>
                    <a:pt x="200" y="944"/>
                  </a:moveTo>
                  <a:cubicBezTo>
                    <a:pt x="200" y="973"/>
                    <a:pt x="180" y="993"/>
                    <a:pt x="152" y="993"/>
                  </a:cubicBezTo>
                  <a:cubicBezTo>
                    <a:pt x="124" y="993"/>
                    <a:pt x="104" y="973"/>
                    <a:pt x="104" y="944"/>
                  </a:cubicBezTo>
                  <a:cubicBezTo>
                    <a:pt x="104" y="916"/>
                    <a:pt x="124" y="896"/>
                    <a:pt x="152" y="896"/>
                  </a:cubicBezTo>
                  <a:cubicBezTo>
                    <a:pt x="180" y="896"/>
                    <a:pt x="200" y="916"/>
                    <a:pt x="200" y="944"/>
                  </a:cubicBezTo>
                  <a:close/>
                  <a:moveTo>
                    <a:pt x="180" y="944"/>
                  </a:moveTo>
                  <a:cubicBezTo>
                    <a:pt x="180" y="924"/>
                    <a:pt x="169" y="912"/>
                    <a:pt x="152" y="912"/>
                  </a:cubicBezTo>
                  <a:cubicBezTo>
                    <a:pt x="135" y="912"/>
                    <a:pt x="124" y="924"/>
                    <a:pt x="124" y="944"/>
                  </a:cubicBezTo>
                  <a:cubicBezTo>
                    <a:pt x="124" y="965"/>
                    <a:pt x="135" y="977"/>
                    <a:pt x="152" y="977"/>
                  </a:cubicBezTo>
                  <a:cubicBezTo>
                    <a:pt x="169" y="977"/>
                    <a:pt x="180" y="965"/>
                    <a:pt x="180" y="944"/>
                  </a:cubicBezTo>
                  <a:close/>
                  <a:moveTo>
                    <a:pt x="74" y="990"/>
                  </a:moveTo>
                  <a:cubicBezTo>
                    <a:pt x="75" y="991"/>
                    <a:pt x="75" y="991"/>
                    <a:pt x="75" y="991"/>
                  </a:cubicBezTo>
                  <a:cubicBezTo>
                    <a:pt x="55" y="991"/>
                    <a:pt x="55" y="991"/>
                    <a:pt x="55" y="991"/>
                  </a:cubicBezTo>
                  <a:cubicBezTo>
                    <a:pt x="55" y="991"/>
                    <a:pt x="55" y="991"/>
                    <a:pt x="55" y="991"/>
                  </a:cubicBezTo>
                  <a:cubicBezTo>
                    <a:pt x="53" y="989"/>
                    <a:pt x="51" y="986"/>
                    <a:pt x="50" y="982"/>
                  </a:cubicBezTo>
                  <a:cubicBezTo>
                    <a:pt x="44" y="961"/>
                    <a:pt x="44" y="961"/>
                    <a:pt x="44" y="961"/>
                  </a:cubicBezTo>
                  <a:cubicBezTo>
                    <a:pt x="42" y="954"/>
                    <a:pt x="40" y="952"/>
                    <a:pt x="33" y="952"/>
                  </a:cubicBezTo>
                  <a:cubicBezTo>
                    <a:pt x="19" y="952"/>
                    <a:pt x="19" y="952"/>
                    <a:pt x="19" y="952"/>
                  </a:cubicBezTo>
                  <a:cubicBezTo>
                    <a:pt x="19" y="991"/>
                    <a:pt x="19" y="991"/>
                    <a:pt x="19" y="991"/>
                  </a:cubicBezTo>
                  <a:cubicBezTo>
                    <a:pt x="0" y="991"/>
                    <a:pt x="0" y="991"/>
                    <a:pt x="0" y="991"/>
                  </a:cubicBezTo>
                  <a:cubicBezTo>
                    <a:pt x="0" y="896"/>
                    <a:pt x="0" y="896"/>
                    <a:pt x="0" y="896"/>
                  </a:cubicBezTo>
                  <a:cubicBezTo>
                    <a:pt x="41" y="896"/>
                    <a:pt x="41" y="896"/>
                    <a:pt x="41" y="896"/>
                  </a:cubicBezTo>
                  <a:cubicBezTo>
                    <a:pt x="58" y="896"/>
                    <a:pt x="70" y="907"/>
                    <a:pt x="70" y="922"/>
                  </a:cubicBezTo>
                  <a:cubicBezTo>
                    <a:pt x="70" y="935"/>
                    <a:pt x="62" y="941"/>
                    <a:pt x="54" y="944"/>
                  </a:cubicBezTo>
                  <a:cubicBezTo>
                    <a:pt x="53" y="944"/>
                    <a:pt x="53" y="944"/>
                    <a:pt x="53" y="944"/>
                  </a:cubicBezTo>
                  <a:cubicBezTo>
                    <a:pt x="54" y="945"/>
                    <a:pt x="54" y="945"/>
                    <a:pt x="54" y="945"/>
                  </a:cubicBezTo>
                  <a:cubicBezTo>
                    <a:pt x="58" y="947"/>
                    <a:pt x="61" y="951"/>
                    <a:pt x="63" y="957"/>
                  </a:cubicBezTo>
                  <a:cubicBezTo>
                    <a:pt x="70" y="981"/>
                    <a:pt x="70" y="981"/>
                    <a:pt x="70" y="981"/>
                  </a:cubicBezTo>
                  <a:cubicBezTo>
                    <a:pt x="71" y="984"/>
                    <a:pt x="72" y="987"/>
                    <a:pt x="74" y="990"/>
                  </a:cubicBezTo>
                  <a:close/>
                  <a:moveTo>
                    <a:pt x="51" y="924"/>
                  </a:moveTo>
                  <a:cubicBezTo>
                    <a:pt x="51" y="917"/>
                    <a:pt x="46" y="912"/>
                    <a:pt x="38" y="912"/>
                  </a:cubicBezTo>
                  <a:cubicBezTo>
                    <a:pt x="19" y="912"/>
                    <a:pt x="19" y="912"/>
                    <a:pt x="19" y="912"/>
                  </a:cubicBezTo>
                  <a:cubicBezTo>
                    <a:pt x="19" y="936"/>
                    <a:pt x="19" y="936"/>
                    <a:pt x="19" y="936"/>
                  </a:cubicBezTo>
                  <a:cubicBezTo>
                    <a:pt x="38" y="936"/>
                    <a:pt x="38" y="936"/>
                    <a:pt x="38" y="936"/>
                  </a:cubicBezTo>
                  <a:cubicBezTo>
                    <a:pt x="46" y="936"/>
                    <a:pt x="51" y="932"/>
                    <a:pt x="51" y="924"/>
                  </a:cubicBezTo>
                  <a:close/>
                  <a:moveTo>
                    <a:pt x="255" y="280"/>
                  </a:moveTo>
                  <a:cubicBezTo>
                    <a:pt x="133" y="280"/>
                    <a:pt x="133" y="280"/>
                    <a:pt x="133" y="280"/>
                  </a:cubicBezTo>
                  <a:cubicBezTo>
                    <a:pt x="133" y="288"/>
                    <a:pt x="133" y="288"/>
                    <a:pt x="133" y="288"/>
                  </a:cubicBezTo>
                  <a:cubicBezTo>
                    <a:pt x="151" y="293"/>
                    <a:pt x="159" y="306"/>
                    <a:pt x="160" y="329"/>
                  </a:cubicBezTo>
                  <a:cubicBezTo>
                    <a:pt x="160" y="331"/>
                    <a:pt x="160" y="385"/>
                    <a:pt x="160" y="449"/>
                  </a:cubicBezTo>
                  <a:cubicBezTo>
                    <a:pt x="185" y="445"/>
                    <a:pt x="203" y="437"/>
                    <a:pt x="211" y="433"/>
                  </a:cubicBezTo>
                  <a:cubicBezTo>
                    <a:pt x="211" y="309"/>
                    <a:pt x="211" y="309"/>
                    <a:pt x="211" y="309"/>
                  </a:cubicBezTo>
                  <a:cubicBezTo>
                    <a:pt x="273" y="309"/>
                    <a:pt x="273" y="309"/>
                    <a:pt x="273" y="309"/>
                  </a:cubicBezTo>
                  <a:cubicBezTo>
                    <a:pt x="269" y="296"/>
                    <a:pt x="259" y="284"/>
                    <a:pt x="255" y="280"/>
                  </a:cubicBezTo>
                  <a:close/>
                  <a:moveTo>
                    <a:pt x="247" y="570"/>
                  </a:moveTo>
                  <a:cubicBezTo>
                    <a:pt x="244" y="562"/>
                    <a:pt x="239" y="551"/>
                    <a:pt x="236" y="546"/>
                  </a:cubicBezTo>
                  <a:cubicBezTo>
                    <a:pt x="230" y="546"/>
                    <a:pt x="222" y="546"/>
                    <a:pt x="216" y="546"/>
                  </a:cubicBezTo>
                  <a:cubicBezTo>
                    <a:pt x="211" y="546"/>
                    <a:pt x="211" y="546"/>
                    <a:pt x="211" y="546"/>
                  </a:cubicBezTo>
                  <a:cubicBezTo>
                    <a:pt x="211" y="506"/>
                    <a:pt x="211" y="506"/>
                    <a:pt x="211" y="506"/>
                  </a:cubicBezTo>
                  <a:cubicBezTo>
                    <a:pt x="200" y="509"/>
                    <a:pt x="172" y="513"/>
                    <a:pt x="160" y="515"/>
                  </a:cubicBezTo>
                  <a:cubicBezTo>
                    <a:pt x="160" y="621"/>
                    <a:pt x="160" y="736"/>
                    <a:pt x="160" y="738"/>
                  </a:cubicBezTo>
                  <a:cubicBezTo>
                    <a:pt x="160" y="738"/>
                    <a:pt x="160" y="738"/>
                    <a:pt x="160" y="738"/>
                  </a:cubicBezTo>
                  <a:cubicBezTo>
                    <a:pt x="159" y="760"/>
                    <a:pt x="150" y="773"/>
                    <a:pt x="134" y="778"/>
                  </a:cubicBezTo>
                  <a:cubicBezTo>
                    <a:pt x="134" y="786"/>
                    <a:pt x="134" y="786"/>
                    <a:pt x="134" y="786"/>
                  </a:cubicBezTo>
                  <a:cubicBezTo>
                    <a:pt x="237" y="786"/>
                    <a:pt x="237" y="786"/>
                    <a:pt x="237" y="786"/>
                  </a:cubicBezTo>
                  <a:cubicBezTo>
                    <a:pt x="237" y="778"/>
                    <a:pt x="237" y="778"/>
                    <a:pt x="237" y="778"/>
                  </a:cubicBezTo>
                  <a:cubicBezTo>
                    <a:pt x="221" y="773"/>
                    <a:pt x="212" y="759"/>
                    <a:pt x="212" y="738"/>
                  </a:cubicBezTo>
                  <a:cubicBezTo>
                    <a:pt x="211" y="571"/>
                    <a:pt x="211" y="571"/>
                    <a:pt x="211" y="571"/>
                  </a:cubicBezTo>
                  <a:cubicBezTo>
                    <a:pt x="216" y="571"/>
                    <a:pt x="216" y="571"/>
                    <a:pt x="216" y="571"/>
                  </a:cubicBezTo>
                  <a:cubicBezTo>
                    <a:pt x="226" y="571"/>
                    <a:pt x="237" y="571"/>
                    <a:pt x="247" y="570"/>
                  </a:cubicBezTo>
                  <a:close/>
                  <a:moveTo>
                    <a:pt x="370" y="325"/>
                  </a:moveTo>
                  <a:cubicBezTo>
                    <a:pt x="372" y="327"/>
                    <a:pt x="376" y="329"/>
                    <a:pt x="378" y="330"/>
                  </a:cubicBezTo>
                  <a:cubicBezTo>
                    <a:pt x="403" y="348"/>
                    <a:pt x="417" y="377"/>
                    <a:pt x="417" y="412"/>
                  </a:cubicBezTo>
                  <a:cubicBezTo>
                    <a:pt x="417" y="442"/>
                    <a:pt x="406" y="502"/>
                    <a:pt x="318" y="532"/>
                  </a:cubicBezTo>
                  <a:cubicBezTo>
                    <a:pt x="323" y="542"/>
                    <a:pt x="327" y="552"/>
                    <a:pt x="330" y="558"/>
                  </a:cubicBezTo>
                  <a:cubicBezTo>
                    <a:pt x="332" y="557"/>
                    <a:pt x="335" y="557"/>
                    <a:pt x="336" y="556"/>
                  </a:cubicBezTo>
                  <a:cubicBezTo>
                    <a:pt x="339" y="556"/>
                    <a:pt x="339" y="556"/>
                    <a:pt x="339" y="556"/>
                  </a:cubicBezTo>
                  <a:cubicBezTo>
                    <a:pt x="341" y="558"/>
                    <a:pt x="341" y="558"/>
                    <a:pt x="341" y="558"/>
                  </a:cubicBezTo>
                  <a:cubicBezTo>
                    <a:pt x="373" y="596"/>
                    <a:pt x="397" y="656"/>
                    <a:pt x="405" y="713"/>
                  </a:cubicBezTo>
                  <a:cubicBezTo>
                    <a:pt x="405" y="713"/>
                    <a:pt x="408" y="741"/>
                    <a:pt x="408" y="751"/>
                  </a:cubicBezTo>
                  <a:cubicBezTo>
                    <a:pt x="408" y="752"/>
                    <a:pt x="408" y="752"/>
                    <a:pt x="408" y="752"/>
                  </a:cubicBezTo>
                  <a:cubicBezTo>
                    <a:pt x="408" y="753"/>
                    <a:pt x="408" y="753"/>
                    <a:pt x="408" y="754"/>
                  </a:cubicBezTo>
                  <a:cubicBezTo>
                    <a:pt x="408" y="755"/>
                    <a:pt x="408" y="755"/>
                    <a:pt x="408" y="755"/>
                  </a:cubicBezTo>
                  <a:cubicBezTo>
                    <a:pt x="408" y="763"/>
                    <a:pt x="405" y="774"/>
                    <a:pt x="391" y="779"/>
                  </a:cubicBezTo>
                  <a:cubicBezTo>
                    <a:pt x="391" y="786"/>
                    <a:pt x="391" y="786"/>
                    <a:pt x="391" y="786"/>
                  </a:cubicBezTo>
                  <a:cubicBezTo>
                    <a:pt x="497" y="786"/>
                    <a:pt x="497" y="786"/>
                    <a:pt x="497" y="786"/>
                  </a:cubicBezTo>
                  <a:cubicBezTo>
                    <a:pt x="497" y="779"/>
                    <a:pt x="497" y="779"/>
                    <a:pt x="497" y="779"/>
                  </a:cubicBezTo>
                  <a:cubicBezTo>
                    <a:pt x="488" y="776"/>
                    <a:pt x="469" y="766"/>
                    <a:pt x="461" y="734"/>
                  </a:cubicBezTo>
                  <a:cubicBezTo>
                    <a:pt x="460" y="729"/>
                    <a:pt x="460" y="729"/>
                    <a:pt x="460" y="729"/>
                  </a:cubicBezTo>
                  <a:cubicBezTo>
                    <a:pt x="454" y="704"/>
                    <a:pt x="450" y="691"/>
                    <a:pt x="446" y="678"/>
                  </a:cubicBezTo>
                  <a:cubicBezTo>
                    <a:pt x="436" y="646"/>
                    <a:pt x="414" y="588"/>
                    <a:pt x="378" y="547"/>
                  </a:cubicBezTo>
                  <a:cubicBezTo>
                    <a:pt x="374" y="543"/>
                    <a:pt x="374" y="543"/>
                    <a:pt x="374" y="543"/>
                  </a:cubicBezTo>
                  <a:cubicBezTo>
                    <a:pt x="379" y="540"/>
                    <a:pt x="379" y="540"/>
                    <a:pt x="379" y="540"/>
                  </a:cubicBezTo>
                  <a:cubicBezTo>
                    <a:pt x="381" y="540"/>
                    <a:pt x="382" y="539"/>
                    <a:pt x="383" y="539"/>
                  </a:cubicBezTo>
                  <a:cubicBezTo>
                    <a:pt x="383" y="539"/>
                    <a:pt x="384" y="538"/>
                    <a:pt x="385" y="538"/>
                  </a:cubicBezTo>
                  <a:cubicBezTo>
                    <a:pt x="440" y="510"/>
                    <a:pt x="470" y="465"/>
                    <a:pt x="470" y="412"/>
                  </a:cubicBezTo>
                  <a:cubicBezTo>
                    <a:pt x="471" y="372"/>
                    <a:pt x="448" y="332"/>
                    <a:pt x="414" y="309"/>
                  </a:cubicBezTo>
                  <a:cubicBezTo>
                    <a:pt x="400" y="299"/>
                    <a:pt x="380" y="289"/>
                    <a:pt x="359" y="285"/>
                  </a:cubicBezTo>
                  <a:cubicBezTo>
                    <a:pt x="366" y="300"/>
                    <a:pt x="369" y="316"/>
                    <a:pt x="370" y="325"/>
                  </a:cubicBezTo>
                  <a:close/>
                  <a:moveTo>
                    <a:pt x="295" y="237"/>
                  </a:moveTo>
                  <a:cubicBezTo>
                    <a:pt x="328" y="259"/>
                    <a:pt x="351" y="300"/>
                    <a:pt x="351" y="339"/>
                  </a:cubicBezTo>
                  <a:cubicBezTo>
                    <a:pt x="351" y="393"/>
                    <a:pt x="321" y="438"/>
                    <a:pt x="266" y="466"/>
                  </a:cubicBezTo>
                  <a:cubicBezTo>
                    <a:pt x="265" y="466"/>
                    <a:pt x="264" y="467"/>
                    <a:pt x="263" y="467"/>
                  </a:cubicBezTo>
                  <a:cubicBezTo>
                    <a:pt x="262" y="467"/>
                    <a:pt x="261" y="468"/>
                    <a:pt x="260" y="468"/>
                  </a:cubicBezTo>
                  <a:cubicBezTo>
                    <a:pt x="255" y="471"/>
                    <a:pt x="255" y="471"/>
                    <a:pt x="255" y="471"/>
                  </a:cubicBezTo>
                  <a:cubicBezTo>
                    <a:pt x="259" y="475"/>
                    <a:pt x="259" y="475"/>
                    <a:pt x="259" y="475"/>
                  </a:cubicBezTo>
                  <a:cubicBezTo>
                    <a:pt x="294" y="516"/>
                    <a:pt x="317" y="574"/>
                    <a:pt x="327" y="605"/>
                  </a:cubicBezTo>
                  <a:cubicBezTo>
                    <a:pt x="331" y="619"/>
                    <a:pt x="334" y="632"/>
                    <a:pt x="340" y="657"/>
                  </a:cubicBezTo>
                  <a:cubicBezTo>
                    <a:pt x="341" y="661"/>
                    <a:pt x="341" y="661"/>
                    <a:pt x="341" y="661"/>
                  </a:cubicBezTo>
                  <a:cubicBezTo>
                    <a:pt x="349" y="694"/>
                    <a:pt x="368" y="704"/>
                    <a:pt x="378" y="707"/>
                  </a:cubicBezTo>
                  <a:cubicBezTo>
                    <a:pt x="378" y="714"/>
                    <a:pt x="378" y="714"/>
                    <a:pt x="378" y="714"/>
                  </a:cubicBezTo>
                  <a:cubicBezTo>
                    <a:pt x="271" y="714"/>
                    <a:pt x="271" y="714"/>
                    <a:pt x="271" y="714"/>
                  </a:cubicBezTo>
                  <a:cubicBezTo>
                    <a:pt x="271" y="706"/>
                    <a:pt x="271" y="706"/>
                    <a:pt x="271" y="706"/>
                  </a:cubicBezTo>
                  <a:cubicBezTo>
                    <a:pt x="286" y="702"/>
                    <a:pt x="288" y="691"/>
                    <a:pt x="289" y="683"/>
                  </a:cubicBezTo>
                  <a:cubicBezTo>
                    <a:pt x="289" y="682"/>
                    <a:pt x="289" y="682"/>
                    <a:pt x="289" y="682"/>
                  </a:cubicBezTo>
                  <a:cubicBezTo>
                    <a:pt x="289" y="681"/>
                    <a:pt x="289" y="681"/>
                    <a:pt x="289" y="680"/>
                  </a:cubicBezTo>
                  <a:cubicBezTo>
                    <a:pt x="289" y="678"/>
                    <a:pt x="289" y="678"/>
                    <a:pt x="289" y="678"/>
                  </a:cubicBezTo>
                  <a:cubicBezTo>
                    <a:pt x="289" y="669"/>
                    <a:pt x="286" y="641"/>
                    <a:pt x="286" y="641"/>
                  </a:cubicBezTo>
                  <a:cubicBezTo>
                    <a:pt x="278" y="583"/>
                    <a:pt x="253" y="524"/>
                    <a:pt x="221" y="486"/>
                  </a:cubicBezTo>
                  <a:cubicBezTo>
                    <a:pt x="220" y="484"/>
                    <a:pt x="220" y="484"/>
                    <a:pt x="220" y="484"/>
                  </a:cubicBezTo>
                  <a:cubicBezTo>
                    <a:pt x="217" y="484"/>
                    <a:pt x="217" y="484"/>
                    <a:pt x="217" y="484"/>
                  </a:cubicBezTo>
                  <a:cubicBezTo>
                    <a:pt x="181" y="494"/>
                    <a:pt x="139" y="499"/>
                    <a:pt x="96" y="499"/>
                  </a:cubicBezTo>
                  <a:cubicBezTo>
                    <a:pt x="92" y="499"/>
                    <a:pt x="92" y="499"/>
                    <a:pt x="92" y="499"/>
                  </a:cubicBezTo>
                  <a:cubicBezTo>
                    <a:pt x="92" y="666"/>
                    <a:pt x="92" y="666"/>
                    <a:pt x="92" y="666"/>
                  </a:cubicBezTo>
                  <a:cubicBezTo>
                    <a:pt x="92" y="687"/>
                    <a:pt x="101" y="701"/>
                    <a:pt x="118" y="706"/>
                  </a:cubicBezTo>
                  <a:cubicBezTo>
                    <a:pt x="118" y="714"/>
                    <a:pt x="118" y="714"/>
                    <a:pt x="118" y="714"/>
                  </a:cubicBezTo>
                  <a:cubicBezTo>
                    <a:pt x="15" y="714"/>
                    <a:pt x="15" y="714"/>
                    <a:pt x="15" y="714"/>
                  </a:cubicBezTo>
                  <a:cubicBezTo>
                    <a:pt x="15" y="706"/>
                    <a:pt x="15" y="706"/>
                    <a:pt x="15" y="706"/>
                  </a:cubicBezTo>
                  <a:cubicBezTo>
                    <a:pt x="31" y="701"/>
                    <a:pt x="39" y="688"/>
                    <a:pt x="40" y="666"/>
                  </a:cubicBezTo>
                  <a:cubicBezTo>
                    <a:pt x="40" y="666"/>
                    <a:pt x="40" y="666"/>
                    <a:pt x="40" y="666"/>
                  </a:cubicBezTo>
                  <a:cubicBezTo>
                    <a:pt x="40" y="662"/>
                    <a:pt x="40" y="262"/>
                    <a:pt x="40" y="257"/>
                  </a:cubicBezTo>
                  <a:cubicBezTo>
                    <a:pt x="40" y="234"/>
                    <a:pt x="32" y="221"/>
                    <a:pt x="14" y="215"/>
                  </a:cubicBezTo>
                  <a:cubicBezTo>
                    <a:pt x="14" y="208"/>
                    <a:pt x="14" y="208"/>
                    <a:pt x="14" y="208"/>
                  </a:cubicBezTo>
                  <a:cubicBezTo>
                    <a:pt x="185" y="208"/>
                    <a:pt x="185" y="208"/>
                    <a:pt x="185" y="208"/>
                  </a:cubicBezTo>
                  <a:cubicBezTo>
                    <a:pt x="236" y="208"/>
                    <a:pt x="268" y="219"/>
                    <a:pt x="295" y="237"/>
                  </a:cubicBezTo>
                  <a:close/>
                  <a:moveTo>
                    <a:pt x="298" y="340"/>
                  </a:moveTo>
                  <a:cubicBezTo>
                    <a:pt x="298" y="305"/>
                    <a:pt x="284" y="276"/>
                    <a:pt x="259" y="258"/>
                  </a:cubicBezTo>
                  <a:cubicBezTo>
                    <a:pt x="239" y="245"/>
                    <a:pt x="215" y="238"/>
                    <a:pt x="183" y="237"/>
                  </a:cubicBezTo>
                  <a:cubicBezTo>
                    <a:pt x="92" y="237"/>
                    <a:pt x="92" y="237"/>
                    <a:pt x="92" y="237"/>
                  </a:cubicBezTo>
                  <a:cubicBezTo>
                    <a:pt x="92" y="474"/>
                    <a:pt x="92" y="474"/>
                    <a:pt x="92" y="474"/>
                  </a:cubicBezTo>
                  <a:cubicBezTo>
                    <a:pt x="97" y="474"/>
                    <a:pt x="97" y="474"/>
                    <a:pt x="97" y="474"/>
                  </a:cubicBezTo>
                  <a:cubicBezTo>
                    <a:pt x="278" y="471"/>
                    <a:pt x="298" y="379"/>
                    <a:pt x="298" y="340"/>
                  </a:cubicBezTo>
                  <a:close/>
                  <a:moveTo>
                    <a:pt x="109" y="49"/>
                  </a:moveTo>
                  <a:cubicBezTo>
                    <a:pt x="109" y="20"/>
                    <a:pt x="129" y="0"/>
                    <a:pt x="157" y="0"/>
                  </a:cubicBezTo>
                  <a:cubicBezTo>
                    <a:pt x="185" y="0"/>
                    <a:pt x="205" y="20"/>
                    <a:pt x="205" y="49"/>
                  </a:cubicBezTo>
                  <a:cubicBezTo>
                    <a:pt x="205" y="77"/>
                    <a:pt x="185" y="97"/>
                    <a:pt x="157" y="97"/>
                  </a:cubicBezTo>
                  <a:cubicBezTo>
                    <a:pt x="129" y="97"/>
                    <a:pt x="109" y="77"/>
                    <a:pt x="109" y="49"/>
                  </a:cubicBezTo>
                  <a:close/>
                  <a:moveTo>
                    <a:pt x="129" y="49"/>
                  </a:moveTo>
                  <a:cubicBezTo>
                    <a:pt x="129" y="69"/>
                    <a:pt x="140" y="81"/>
                    <a:pt x="157" y="81"/>
                  </a:cubicBezTo>
                  <a:cubicBezTo>
                    <a:pt x="175" y="81"/>
                    <a:pt x="185" y="69"/>
                    <a:pt x="185" y="49"/>
                  </a:cubicBezTo>
                  <a:cubicBezTo>
                    <a:pt x="185" y="28"/>
                    <a:pt x="175" y="16"/>
                    <a:pt x="157" y="16"/>
                  </a:cubicBezTo>
                  <a:cubicBezTo>
                    <a:pt x="140" y="16"/>
                    <a:pt x="129" y="28"/>
                    <a:pt x="129" y="49"/>
                  </a:cubicBezTo>
                  <a:close/>
                  <a:moveTo>
                    <a:pt x="310" y="80"/>
                  </a:moveTo>
                  <a:cubicBezTo>
                    <a:pt x="267" y="80"/>
                    <a:pt x="267" y="80"/>
                    <a:pt x="267" y="80"/>
                  </a:cubicBezTo>
                  <a:cubicBezTo>
                    <a:pt x="267" y="1"/>
                    <a:pt x="267" y="1"/>
                    <a:pt x="267" y="1"/>
                  </a:cubicBezTo>
                  <a:cubicBezTo>
                    <a:pt x="247" y="1"/>
                    <a:pt x="247" y="1"/>
                    <a:pt x="247" y="1"/>
                  </a:cubicBezTo>
                  <a:cubicBezTo>
                    <a:pt x="247" y="96"/>
                    <a:pt x="247" y="96"/>
                    <a:pt x="247" y="96"/>
                  </a:cubicBezTo>
                  <a:cubicBezTo>
                    <a:pt x="310" y="96"/>
                    <a:pt x="310" y="96"/>
                    <a:pt x="310" y="96"/>
                  </a:cubicBezTo>
                  <a:lnTo>
                    <a:pt x="310" y="80"/>
                  </a:lnTo>
                  <a:close/>
                  <a:moveTo>
                    <a:pt x="411" y="80"/>
                  </a:moveTo>
                  <a:cubicBezTo>
                    <a:pt x="367" y="80"/>
                    <a:pt x="367" y="80"/>
                    <a:pt x="367" y="80"/>
                  </a:cubicBezTo>
                  <a:cubicBezTo>
                    <a:pt x="367" y="1"/>
                    <a:pt x="367" y="1"/>
                    <a:pt x="367" y="1"/>
                  </a:cubicBezTo>
                  <a:cubicBezTo>
                    <a:pt x="348" y="1"/>
                    <a:pt x="348" y="1"/>
                    <a:pt x="348" y="1"/>
                  </a:cubicBezTo>
                  <a:cubicBezTo>
                    <a:pt x="348" y="96"/>
                    <a:pt x="348" y="96"/>
                    <a:pt x="348" y="96"/>
                  </a:cubicBezTo>
                  <a:cubicBezTo>
                    <a:pt x="411" y="96"/>
                    <a:pt x="411" y="96"/>
                    <a:pt x="411" y="96"/>
                  </a:cubicBezTo>
                  <a:lnTo>
                    <a:pt x="411" y="80"/>
                  </a:lnTo>
                  <a:close/>
                  <a:moveTo>
                    <a:pt x="23" y="96"/>
                  </a:moveTo>
                  <a:cubicBezTo>
                    <a:pt x="4" y="96"/>
                    <a:pt x="4" y="96"/>
                    <a:pt x="4" y="96"/>
                  </a:cubicBezTo>
                  <a:cubicBezTo>
                    <a:pt x="4" y="1"/>
                    <a:pt x="4" y="1"/>
                    <a:pt x="4" y="1"/>
                  </a:cubicBezTo>
                  <a:cubicBezTo>
                    <a:pt x="44" y="1"/>
                    <a:pt x="44" y="1"/>
                    <a:pt x="44" y="1"/>
                  </a:cubicBezTo>
                  <a:cubicBezTo>
                    <a:pt x="62" y="1"/>
                    <a:pt x="74" y="12"/>
                    <a:pt x="74" y="27"/>
                  </a:cubicBezTo>
                  <a:cubicBezTo>
                    <a:pt x="74" y="39"/>
                    <a:pt x="65" y="46"/>
                    <a:pt x="58" y="49"/>
                  </a:cubicBezTo>
                  <a:cubicBezTo>
                    <a:pt x="57" y="49"/>
                    <a:pt x="57" y="49"/>
                    <a:pt x="57" y="49"/>
                  </a:cubicBezTo>
                  <a:cubicBezTo>
                    <a:pt x="58" y="50"/>
                    <a:pt x="58" y="50"/>
                    <a:pt x="58" y="50"/>
                  </a:cubicBezTo>
                  <a:cubicBezTo>
                    <a:pt x="62" y="51"/>
                    <a:pt x="65" y="55"/>
                    <a:pt x="67" y="62"/>
                  </a:cubicBezTo>
                  <a:cubicBezTo>
                    <a:pt x="73" y="85"/>
                    <a:pt x="73" y="85"/>
                    <a:pt x="73" y="85"/>
                  </a:cubicBezTo>
                  <a:cubicBezTo>
                    <a:pt x="74" y="89"/>
                    <a:pt x="76" y="92"/>
                    <a:pt x="77" y="94"/>
                  </a:cubicBezTo>
                  <a:cubicBezTo>
                    <a:pt x="78" y="96"/>
                    <a:pt x="78" y="96"/>
                    <a:pt x="78" y="96"/>
                  </a:cubicBezTo>
                  <a:cubicBezTo>
                    <a:pt x="59" y="96"/>
                    <a:pt x="59" y="96"/>
                    <a:pt x="59" y="96"/>
                  </a:cubicBezTo>
                  <a:cubicBezTo>
                    <a:pt x="59" y="96"/>
                    <a:pt x="59" y="96"/>
                    <a:pt x="59" y="96"/>
                  </a:cubicBezTo>
                  <a:cubicBezTo>
                    <a:pt x="57" y="94"/>
                    <a:pt x="55" y="90"/>
                    <a:pt x="54" y="87"/>
                  </a:cubicBezTo>
                  <a:cubicBezTo>
                    <a:pt x="48" y="65"/>
                    <a:pt x="48" y="65"/>
                    <a:pt x="48" y="65"/>
                  </a:cubicBezTo>
                  <a:cubicBezTo>
                    <a:pt x="46" y="59"/>
                    <a:pt x="44" y="56"/>
                    <a:pt x="36" y="56"/>
                  </a:cubicBezTo>
                  <a:cubicBezTo>
                    <a:pt x="23" y="56"/>
                    <a:pt x="23" y="56"/>
                    <a:pt x="23" y="56"/>
                  </a:cubicBezTo>
                  <a:lnTo>
                    <a:pt x="23" y="96"/>
                  </a:lnTo>
                  <a:close/>
                  <a:moveTo>
                    <a:pt x="23" y="40"/>
                  </a:moveTo>
                  <a:cubicBezTo>
                    <a:pt x="41" y="40"/>
                    <a:pt x="41" y="40"/>
                    <a:pt x="41" y="40"/>
                  </a:cubicBezTo>
                  <a:cubicBezTo>
                    <a:pt x="50" y="40"/>
                    <a:pt x="54" y="36"/>
                    <a:pt x="54" y="29"/>
                  </a:cubicBezTo>
                  <a:cubicBezTo>
                    <a:pt x="54" y="21"/>
                    <a:pt x="50" y="17"/>
                    <a:pt x="41" y="17"/>
                  </a:cubicBezTo>
                  <a:cubicBezTo>
                    <a:pt x="23" y="17"/>
                    <a:pt x="23" y="17"/>
                    <a:pt x="23" y="17"/>
                  </a:cubicBezTo>
                  <a:lnTo>
                    <a:pt x="23" y="40"/>
                  </a:lnTo>
                  <a:close/>
                  <a:moveTo>
                    <a:pt x="477" y="81"/>
                  </a:moveTo>
                  <a:cubicBezTo>
                    <a:pt x="467" y="82"/>
                    <a:pt x="457" y="77"/>
                    <a:pt x="449" y="66"/>
                  </a:cubicBezTo>
                  <a:cubicBezTo>
                    <a:pt x="448" y="66"/>
                    <a:pt x="448" y="66"/>
                    <a:pt x="448" y="66"/>
                  </a:cubicBezTo>
                  <a:cubicBezTo>
                    <a:pt x="443" y="85"/>
                    <a:pt x="443" y="85"/>
                    <a:pt x="443" y="85"/>
                  </a:cubicBezTo>
                  <a:cubicBezTo>
                    <a:pt x="443" y="85"/>
                    <a:pt x="443" y="85"/>
                    <a:pt x="443" y="85"/>
                  </a:cubicBezTo>
                  <a:cubicBezTo>
                    <a:pt x="449" y="93"/>
                    <a:pt x="462" y="97"/>
                    <a:pt x="475" y="97"/>
                  </a:cubicBezTo>
                  <a:cubicBezTo>
                    <a:pt x="495" y="97"/>
                    <a:pt x="509" y="85"/>
                    <a:pt x="509" y="68"/>
                  </a:cubicBezTo>
                  <a:cubicBezTo>
                    <a:pt x="509" y="58"/>
                    <a:pt x="506" y="47"/>
                    <a:pt x="484" y="40"/>
                  </a:cubicBezTo>
                  <a:cubicBezTo>
                    <a:pt x="467" y="35"/>
                    <a:pt x="464" y="31"/>
                    <a:pt x="464" y="25"/>
                  </a:cubicBezTo>
                  <a:cubicBezTo>
                    <a:pt x="464" y="18"/>
                    <a:pt x="470" y="15"/>
                    <a:pt x="477" y="15"/>
                  </a:cubicBezTo>
                  <a:cubicBezTo>
                    <a:pt x="484" y="15"/>
                    <a:pt x="491" y="18"/>
                    <a:pt x="498" y="24"/>
                  </a:cubicBezTo>
                  <a:cubicBezTo>
                    <a:pt x="499" y="24"/>
                    <a:pt x="499" y="24"/>
                    <a:pt x="499" y="24"/>
                  </a:cubicBezTo>
                  <a:cubicBezTo>
                    <a:pt x="504" y="8"/>
                    <a:pt x="504" y="8"/>
                    <a:pt x="504" y="8"/>
                  </a:cubicBezTo>
                  <a:cubicBezTo>
                    <a:pt x="504" y="7"/>
                    <a:pt x="504" y="7"/>
                    <a:pt x="504" y="7"/>
                  </a:cubicBezTo>
                  <a:cubicBezTo>
                    <a:pt x="496" y="2"/>
                    <a:pt x="487" y="0"/>
                    <a:pt x="477" y="0"/>
                  </a:cubicBezTo>
                  <a:cubicBezTo>
                    <a:pt x="457" y="0"/>
                    <a:pt x="445" y="10"/>
                    <a:pt x="445" y="26"/>
                  </a:cubicBezTo>
                  <a:cubicBezTo>
                    <a:pt x="445" y="39"/>
                    <a:pt x="454" y="48"/>
                    <a:pt x="472" y="54"/>
                  </a:cubicBezTo>
                  <a:cubicBezTo>
                    <a:pt x="477" y="55"/>
                    <a:pt x="481" y="57"/>
                    <a:pt x="484" y="59"/>
                  </a:cubicBezTo>
                  <a:cubicBezTo>
                    <a:pt x="487" y="61"/>
                    <a:pt x="489" y="65"/>
                    <a:pt x="489" y="69"/>
                  </a:cubicBezTo>
                  <a:cubicBezTo>
                    <a:pt x="489" y="76"/>
                    <a:pt x="484" y="81"/>
                    <a:pt x="477"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grpSp>
      <p:sp>
        <p:nvSpPr>
          <p:cNvPr id="22" name="TextBox 21">
            <a:extLst>
              <a:ext uri="{FF2B5EF4-FFF2-40B4-BE49-F238E27FC236}">
                <a16:creationId xmlns:a16="http://schemas.microsoft.com/office/drawing/2014/main" id="{A8875B00-8448-4FD8-B933-DE9932967200}"/>
              </a:ext>
            </a:extLst>
          </p:cNvPr>
          <p:cNvSpPr txBox="1"/>
          <p:nvPr userDrawn="1"/>
        </p:nvSpPr>
        <p:spPr>
          <a:xfrm>
            <a:off x="172291" y="4787051"/>
            <a:ext cx="133050" cy="115416"/>
          </a:xfrm>
          <a:prstGeom prst="rect">
            <a:avLst/>
          </a:prstGeom>
          <a:noFill/>
        </p:spPr>
        <p:txBody>
          <a:bodyPr wrap="none" lIns="0" tIns="0" rIns="0" bIns="0" rtlCol="0" anchor="ctr">
            <a:spAutoFit/>
          </a:bodyPr>
          <a:lstStyle/>
          <a:p>
            <a:pPr algn="r"/>
            <a:fld id="{938EE30A-55E7-4C21-9C34-9D7D1CFB8C0F}" type="slidenum">
              <a:rPr lang="en-GB" sz="750" b="1" smtClean="0">
                <a:solidFill>
                  <a:schemeClr val="tx1"/>
                </a:solidFill>
              </a:rPr>
              <a:t>‹#›</a:t>
            </a:fld>
            <a:endParaRPr lang="en-GB" sz="750" b="1">
              <a:solidFill>
                <a:schemeClr val="tx1"/>
              </a:solidFill>
            </a:endParaRPr>
          </a:p>
        </p:txBody>
      </p:sp>
      <p:sp>
        <p:nvSpPr>
          <p:cNvPr id="2" name="hcSlideMaster22.RR Divider 07Header" descr=" ">
            <a:extLst>
              <a:ext uri="{FF2B5EF4-FFF2-40B4-BE49-F238E27FC236}">
                <a16:creationId xmlns:a16="http://schemas.microsoft.com/office/drawing/2014/main" id="{EA60DA16-FD76-C20D-6517-A0668C64DF35}"/>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3" name="fcSlideMaster22.RR Divider 07Footer" descr=" ">
            <a:extLst>
              <a:ext uri="{FF2B5EF4-FFF2-40B4-BE49-F238E27FC236}">
                <a16:creationId xmlns:a16="http://schemas.microsoft.com/office/drawing/2014/main" id="{32E2986C-C3DE-B9CE-5F5F-4BBD58CE9CA4}"/>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332510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ivider Page - Blu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3273D-D190-43EA-AB9F-F4E0C3DE2AD5}"/>
              </a:ext>
            </a:extLst>
          </p:cNvPr>
          <p:cNvSpPr>
            <a:spLocks noGrp="1"/>
          </p:cNvSpPr>
          <p:nvPr>
            <p:ph type="title" hasCustomPrompt="1"/>
          </p:nvPr>
        </p:nvSpPr>
        <p:spPr>
          <a:xfrm>
            <a:off x="601200" y="932400"/>
            <a:ext cx="1803600" cy="1641600"/>
          </a:xfrm>
        </p:spPr>
        <p:txBody>
          <a:bodyPr anchor="ctr" anchorCtr="0">
            <a:noAutofit/>
          </a:bodyPr>
          <a:lstStyle>
            <a:lvl1pPr algn="r">
              <a:defRPr sz="11000">
                <a:solidFill>
                  <a:schemeClr val="tx1"/>
                </a:solidFill>
                <a:latin typeface="RR Pioneer UltraLight Condensed" panose="020B0206030201060103" pitchFamily="34" charset="0"/>
              </a:defRPr>
            </a:lvl1pPr>
          </a:lstStyle>
          <a:p>
            <a:r>
              <a:rPr lang="en-US"/>
              <a:t>XX</a:t>
            </a:r>
            <a:endParaRPr lang="en-GB"/>
          </a:p>
        </p:txBody>
      </p:sp>
      <p:sp>
        <p:nvSpPr>
          <p:cNvPr id="6" name="Slide Number Placeholder 5">
            <a:extLst>
              <a:ext uri="{FF2B5EF4-FFF2-40B4-BE49-F238E27FC236}">
                <a16:creationId xmlns:a16="http://schemas.microsoft.com/office/drawing/2014/main" id="{83787183-9305-4CC7-88E3-CD4694340E74}"/>
              </a:ext>
            </a:extLst>
          </p:cNvPr>
          <p:cNvSpPr>
            <a:spLocks noGrp="1"/>
          </p:cNvSpPr>
          <p:nvPr>
            <p:ph type="sldNum" sz="quarter" idx="12"/>
          </p:nvPr>
        </p:nvSpPr>
        <p:spPr>
          <a:xfrm>
            <a:off x="324000" y="4730400"/>
            <a:ext cx="198000" cy="234000"/>
          </a:xfrm>
          <a:prstGeom prst="rect">
            <a:avLst/>
          </a:prstGeom>
        </p:spPr>
        <p:txBody>
          <a:bodyPr vert="horz" lIns="0" tIns="0" rIns="0" bIns="0" rtlCol="0" anchor="ctr"/>
          <a:lstStyle>
            <a:defPPr>
              <a:defRPr lang="en-US"/>
            </a:defPPr>
            <a:lvl1pPr marL="0" algn="l" defTabSz="685800" rtl="0" eaLnBrk="1" latinLnBrk="0" hangingPunct="1">
              <a:defRPr sz="750" kern="1200">
                <a:solidFill>
                  <a:schemeClr val="bg2"/>
                </a:solidFill>
                <a:latin typeface="+mj-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6F59B429-512E-4592-B480-D2818264A486}" type="slidenum">
              <a:rPr lang="en-GB" smtClean="0"/>
              <a:pPr/>
              <a:t>‹#›</a:t>
            </a:fld>
            <a:endParaRPr lang="en-GB"/>
          </a:p>
        </p:txBody>
      </p:sp>
      <p:grpSp>
        <p:nvGrpSpPr>
          <p:cNvPr id="7" name="Group 6">
            <a:extLst>
              <a:ext uri="{FF2B5EF4-FFF2-40B4-BE49-F238E27FC236}">
                <a16:creationId xmlns:a16="http://schemas.microsoft.com/office/drawing/2014/main" id="{8CDE6A97-E7CD-4B8D-B45A-AAD68408E363}"/>
              </a:ext>
            </a:extLst>
          </p:cNvPr>
          <p:cNvGrpSpPr/>
          <p:nvPr userDrawn="1"/>
        </p:nvGrpSpPr>
        <p:grpSpPr>
          <a:xfrm>
            <a:off x="323850" y="233362"/>
            <a:ext cx="321261" cy="522316"/>
            <a:chOff x="-3513606" y="270529"/>
            <a:chExt cx="1671638" cy="2717801"/>
          </a:xfrm>
        </p:grpSpPr>
        <p:sp>
          <p:nvSpPr>
            <p:cNvPr id="8" name="Freeform 5">
              <a:extLst>
                <a:ext uri="{FF2B5EF4-FFF2-40B4-BE49-F238E27FC236}">
                  <a16:creationId xmlns:a16="http://schemas.microsoft.com/office/drawing/2014/main" id="{0C1B786A-3DB0-4204-B54C-3639510DA1BA}"/>
                </a:ext>
              </a:extLst>
            </p:cNvPr>
            <p:cNvSpPr>
              <a:spLocks/>
            </p:cNvSpPr>
            <p:nvPr/>
          </p:nvSpPr>
          <p:spPr bwMode="auto">
            <a:xfrm>
              <a:off x="-3499318" y="286404"/>
              <a:ext cx="1646238" cy="2689225"/>
            </a:xfrm>
            <a:custGeom>
              <a:avLst/>
              <a:gdLst>
                <a:gd name="T0" fmla="*/ 0 w 686"/>
                <a:gd name="T1" fmla="*/ 78 h 1123"/>
                <a:gd name="T2" fmla="*/ 77 w 686"/>
                <a:gd name="T3" fmla="*/ 0 h 1123"/>
                <a:gd name="T4" fmla="*/ 609 w 686"/>
                <a:gd name="T5" fmla="*/ 0 h 1123"/>
                <a:gd name="T6" fmla="*/ 686 w 686"/>
                <a:gd name="T7" fmla="*/ 78 h 1123"/>
                <a:gd name="T8" fmla="*/ 686 w 686"/>
                <a:gd name="T9" fmla="*/ 1045 h 1123"/>
                <a:gd name="T10" fmla="*/ 609 w 686"/>
                <a:gd name="T11" fmla="*/ 1123 h 1123"/>
                <a:gd name="T12" fmla="*/ 77 w 686"/>
                <a:gd name="T13" fmla="*/ 1123 h 1123"/>
                <a:gd name="T14" fmla="*/ 0 w 686"/>
                <a:gd name="T15" fmla="*/ 1045 h 1123"/>
                <a:gd name="T16" fmla="*/ 0 w 686"/>
                <a:gd name="T17" fmla="*/ 78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1123">
                  <a:moveTo>
                    <a:pt x="0" y="78"/>
                  </a:moveTo>
                  <a:cubicBezTo>
                    <a:pt x="0" y="35"/>
                    <a:pt x="34" y="0"/>
                    <a:pt x="77" y="0"/>
                  </a:cubicBezTo>
                  <a:cubicBezTo>
                    <a:pt x="609" y="0"/>
                    <a:pt x="609" y="0"/>
                    <a:pt x="609" y="0"/>
                  </a:cubicBezTo>
                  <a:cubicBezTo>
                    <a:pt x="651" y="0"/>
                    <a:pt x="686" y="35"/>
                    <a:pt x="686" y="78"/>
                  </a:cubicBezTo>
                  <a:cubicBezTo>
                    <a:pt x="686" y="1045"/>
                    <a:pt x="686" y="1045"/>
                    <a:pt x="686" y="1045"/>
                  </a:cubicBezTo>
                  <a:cubicBezTo>
                    <a:pt x="686" y="1088"/>
                    <a:pt x="651" y="1123"/>
                    <a:pt x="609" y="1123"/>
                  </a:cubicBezTo>
                  <a:cubicBezTo>
                    <a:pt x="77" y="1123"/>
                    <a:pt x="77" y="1123"/>
                    <a:pt x="77" y="1123"/>
                  </a:cubicBezTo>
                  <a:cubicBezTo>
                    <a:pt x="34" y="1123"/>
                    <a:pt x="0" y="1088"/>
                    <a:pt x="0" y="1045"/>
                  </a:cubicBezTo>
                  <a:lnTo>
                    <a:pt x="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latin typeface="RR Pioneer" panose="020B0503050201040103" pitchFamily="34" charset="0"/>
              </a:endParaRPr>
            </a:p>
          </p:txBody>
        </p:sp>
        <p:sp>
          <p:nvSpPr>
            <p:cNvPr id="9" name="Freeform 6">
              <a:extLst>
                <a:ext uri="{FF2B5EF4-FFF2-40B4-BE49-F238E27FC236}">
                  <a16:creationId xmlns:a16="http://schemas.microsoft.com/office/drawing/2014/main" id="{C6634F13-D58B-46A6-93A1-8F971957FDAE}"/>
                </a:ext>
              </a:extLst>
            </p:cNvPr>
            <p:cNvSpPr>
              <a:spLocks noEditPoints="1"/>
            </p:cNvSpPr>
            <p:nvPr/>
          </p:nvSpPr>
          <p:spPr bwMode="auto">
            <a:xfrm>
              <a:off x="-3513606" y="270529"/>
              <a:ext cx="1671638" cy="2717801"/>
            </a:xfrm>
            <a:custGeom>
              <a:avLst/>
              <a:gdLst>
                <a:gd name="T0" fmla="*/ 658 w 697"/>
                <a:gd name="T1" fmla="*/ 79 h 1134"/>
                <a:gd name="T2" fmla="*/ 658 w 697"/>
                <a:gd name="T3" fmla="*/ 200 h 1134"/>
                <a:gd name="T4" fmla="*/ 40 w 697"/>
                <a:gd name="T5" fmla="*/ 200 h 1134"/>
                <a:gd name="T6" fmla="*/ 40 w 697"/>
                <a:gd name="T7" fmla="*/ 79 h 1134"/>
                <a:gd name="T8" fmla="*/ 79 w 697"/>
                <a:gd name="T9" fmla="*/ 40 h 1134"/>
                <a:gd name="T10" fmla="*/ 619 w 697"/>
                <a:gd name="T11" fmla="*/ 40 h 1134"/>
                <a:gd name="T12" fmla="*/ 658 w 697"/>
                <a:gd name="T13" fmla="*/ 79 h 1134"/>
                <a:gd name="T14" fmla="*/ 40 w 697"/>
                <a:gd name="T15" fmla="*/ 1056 h 1134"/>
                <a:gd name="T16" fmla="*/ 79 w 697"/>
                <a:gd name="T17" fmla="*/ 1095 h 1134"/>
                <a:gd name="T18" fmla="*/ 619 w 697"/>
                <a:gd name="T19" fmla="*/ 1095 h 1134"/>
                <a:gd name="T20" fmla="*/ 658 w 697"/>
                <a:gd name="T21" fmla="*/ 1056 h 1134"/>
                <a:gd name="T22" fmla="*/ 658 w 697"/>
                <a:gd name="T23" fmla="*/ 935 h 1134"/>
                <a:gd name="T24" fmla="*/ 40 w 697"/>
                <a:gd name="T25" fmla="*/ 935 h 1134"/>
                <a:gd name="T26" fmla="*/ 40 w 697"/>
                <a:gd name="T27" fmla="*/ 1056 h 1134"/>
                <a:gd name="T28" fmla="*/ 40 w 697"/>
                <a:gd name="T29" fmla="*/ 918 h 1134"/>
                <a:gd name="T30" fmla="*/ 658 w 697"/>
                <a:gd name="T31" fmla="*/ 918 h 1134"/>
                <a:gd name="T32" fmla="*/ 658 w 697"/>
                <a:gd name="T33" fmla="*/ 217 h 1134"/>
                <a:gd name="T34" fmla="*/ 40 w 697"/>
                <a:gd name="T35" fmla="*/ 217 h 1134"/>
                <a:gd name="T36" fmla="*/ 40 w 697"/>
                <a:gd name="T37" fmla="*/ 918 h 1134"/>
                <a:gd name="T38" fmla="*/ 697 w 697"/>
                <a:gd name="T39" fmla="*/ 79 h 1134"/>
                <a:gd name="T40" fmla="*/ 697 w 697"/>
                <a:gd name="T41" fmla="*/ 1056 h 1134"/>
                <a:gd name="T42" fmla="*/ 619 w 697"/>
                <a:gd name="T43" fmla="*/ 1134 h 1134"/>
                <a:gd name="T44" fmla="*/ 79 w 697"/>
                <a:gd name="T45" fmla="*/ 1134 h 1134"/>
                <a:gd name="T46" fmla="*/ 0 w 697"/>
                <a:gd name="T47" fmla="*/ 1056 h 1134"/>
                <a:gd name="T48" fmla="*/ 0 w 697"/>
                <a:gd name="T49" fmla="*/ 79 h 1134"/>
                <a:gd name="T50" fmla="*/ 79 w 697"/>
                <a:gd name="T51" fmla="*/ 0 h 1134"/>
                <a:gd name="T52" fmla="*/ 619 w 697"/>
                <a:gd name="T53" fmla="*/ 0 h 1134"/>
                <a:gd name="T54" fmla="*/ 697 w 697"/>
                <a:gd name="T55" fmla="*/ 79 h 1134"/>
                <a:gd name="T56" fmla="*/ 675 w 697"/>
                <a:gd name="T57" fmla="*/ 79 h 1134"/>
                <a:gd name="T58" fmla="*/ 619 w 697"/>
                <a:gd name="T59" fmla="*/ 23 h 1134"/>
                <a:gd name="T60" fmla="*/ 79 w 697"/>
                <a:gd name="T61" fmla="*/ 23 h 1134"/>
                <a:gd name="T62" fmla="*/ 23 w 697"/>
                <a:gd name="T63" fmla="*/ 79 h 1134"/>
                <a:gd name="T64" fmla="*/ 23 w 697"/>
                <a:gd name="T65" fmla="*/ 1056 h 1134"/>
                <a:gd name="T66" fmla="*/ 79 w 697"/>
                <a:gd name="T67" fmla="*/ 1112 h 1134"/>
                <a:gd name="T68" fmla="*/ 619 w 697"/>
                <a:gd name="T69" fmla="*/ 1112 h 1134"/>
                <a:gd name="T70" fmla="*/ 675 w 697"/>
                <a:gd name="T71" fmla="*/ 1056 h 1134"/>
                <a:gd name="T72" fmla="*/ 675 w 697"/>
                <a:gd name="T73" fmla="*/ 7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7" h="1134">
                  <a:moveTo>
                    <a:pt x="658" y="79"/>
                  </a:moveTo>
                  <a:cubicBezTo>
                    <a:pt x="658" y="200"/>
                    <a:pt x="658" y="200"/>
                    <a:pt x="658" y="200"/>
                  </a:cubicBezTo>
                  <a:cubicBezTo>
                    <a:pt x="40" y="200"/>
                    <a:pt x="40" y="200"/>
                    <a:pt x="40" y="200"/>
                  </a:cubicBezTo>
                  <a:cubicBezTo>
                    <a:pt x="40" y="79"/>
                    <a:pt x="40" y="79"/>
                    <a:pt x="40" y="79"/>
                  </a:cubicBezTo>
                  <a:cubicBezTo>
                    <a:pt x="40" y="57"/>
                    <a:pt x="57" y="40"/>
                    <a:pt x="79" y="40"/>
                  </a:cubicBezTo>
                  <a:cubicBezTo>
                    <a:pt x="619" y="40"/>
                    <a:pt x="619" y="40"/>
                    <a:pt x="619" y="40"/>
                  </a:cubicBezTo>
                  <a:cubicBezTo>
                    <a:pt x="641" y="40"/>
                    <a:pt x="658" y="57"/>
                    <a:pt x="658" y="79"/>
                  </a:cubicBezTo>
                  <a:close/>
                  <a:moveTo>
                    <a:pt x="40" y="1056"/>
                  </a:moveTo>
                  <a:cubicBezTo>
                    <a:pt x="40" y="1078"/>
                    <a:pt x="57" y="1095"/>
                    <a:pt x="79" y="1095"/>
                  </a:cubicBezTo>
                  <a:cubicBezTo>
                    <a:pt x="619" y="1095"/>
                    <a:pt x="619" y="1095"/>
                    <a:pt x="619" y="1095"/>
                  </a:cubicBezTo>
                  <a:cubicBezTo>
                    <a:pt x="641" y="1095"/>
                    <a:pt x="658" y="1078"/>
                    <a:pt x="658" y="1056"/>
                  </a:cubicBezTo>
                  <a:cubicBezTo>
                    <a:pt x="658" y="935"/>
                    <a:pt x="658" y="935"/>
                    <a:pt x="658" y="935"/>
                  </a:cubicBezTo>
                  <a:cubicBezTo>
                    <a:pt x="40" y="935"/>
                    <a:pt x="40" y="935"/>
                    <a:pt x="40" y="935"/>
                  </a:cubicBezTo>
                  <a:lnTo>
                    <a:pt x="40" y="1056"/>
                  </a:lnTo>
                  <a:close/>
                  <a:moveTo>
                    <a:pt x="40" y="918"/>
                  </a:moveTo>
                  <a:cubicBezTo>
                    <a:pt x="658" y="918"/>
                    <a:pt x="658" y="918"/>
                    <a:pt x="658" y="918"/>
                  </a:cubicBezTo>
                  <a:cubicBezTo>
                    <a:pt x="658" y="217"/>
                    <a:pt x="658" y="217"/>
                    <a:pt x="658" y="217"/>
                  </a:cubicBezTo>
                  <a:cubicBezTo>
                    <a:pt x="40" y="217"/>
                    <a:pt x="40" y="217"/>
                    <a:pt x="40" y="217"/>
                  </a:cubicBezTo>
                  <a:lnTo>
                    <a:pt x="40" y="918"/>
                  </a:lnTo>
                  <a:close/>
                  <a:moveTo>
                    <a:pt x="697" y="79"/>
                  </a:moveTo>
                  <a:cubicBezTo>
                    <a:pt x="697" y="1056"/>
                    <a:pt x="697" y="1056"/>
                    <a:pt x="697" y="1056"/>
                  </a:cubicBezTo>
                  <a:cubicBezTo>
                    <a:pt x="697" y="1099"/>
                    <a:pt x="662" y="1134"/>
                    <a:pt x="619" y="1134"/>
                  </a:cubicBezTo>
                  <a:cubicBezTo>
                    <a:pt x="79" y="1134"/>
                    <a:pt x="79" y="1134"/>
                    <a:pt x="79" y="1134"/>
                  </a:cubicBezTo>
                  <a:cubicBezTo>
                    <a:pt x="36" y="1134"/>
                    <a:pt x="0" y="1099"/>
                    <a:pt x="0" y="1056"/>
                  </a:cubicBezTo>
                  <a:cubicBezTo>
                    <a:pt x="0" y="79"/>
                    <a:pt x="0" y="79"/>
                    <a:pt x="0" y="79"/>
                  </a:cubicBezTo>
                  <a:cubicBezTo>
                    <a:pt x="0" y="36"/>
                    <a:pt x="36" y="0"/>
                    <a:pt x="79" y="0"/>
                  </a:cubicBezTo>
                  <a:cubicBezTo>
                    <a:pt x="619" y="0"/>
                    <a:pt x="619" y="0"/>
                    <a:pt x="619" y="0"/>
                  </a:cubicBezTo>
                  <a:cubicBezTo>
                    <a:pt x="662" y="0"/>
                    <a:pt x="697" y="36"/>
                    <a:pt x="697" y="79"/>
                  </a:cubicBezTo>
                  <a:close/>
                  <a:moveTo>
                    <a:pt x="675" y="79"/>
                  </a:moveTo>
                  <a:cubicBezTo>
                    <a:pt x="675" y="48"/>
                    <a:pt x="650" y="23"/>
                    <a:pt x="619" y="23"/>
                  </a:cubicBezTo>
                  <a:cubicBezTo>
                    <a:pt x="79" y="23"/>
                    <a:pt x="79" y="23"/>
                    <a:pt x="79" y="23"/>
                  </a:cubicBezTo>
                  <a:cubicBezTo>
                    <a:pt x="48" y="23"/>
                    <a:pt x="23" y="48"/>
                    <a:pt x="23" y="79"/>
                  </a:cubicBezTo>
                  <a:cubicBezTo>
                    <a:pt x="23" y="1056"/>
                    <a:pt x="23" y="1056"/>
                    <a:pt x="23" y="1056"/>
                  </a:cubicBezTo>
                  <a:cubicBezTo>
                    <a:pt x="23" y="1087"/>
                    <a:pt x="48" y="1112"/>
                    <a:pt x="79" y="1112"/>
                  </a:cubicBezTo>
                  <a:cubicBezTo>
                    <a:pt x="619" y="1112"/>
                    <a:pt x="619" y="1112"/>
                    <a:pt x="619" y="1112"/>
                  </a:cubicBezTo>
                  <a:cubicBezTo>
                    <a:pt x="650" y="1112"/>
                    <a:pt x="675" y="1087"/>
                    <a:pt x="675" y="1056"/>
                  </a:cubicBezTo>
                  <a:lnTo>
                    <a:pt x="675" y="7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latin typeface="RR Pioneer" panose="020B0503050201040103" pitchFamily="34" charset="0"/>
              </a:endParaRPr>
            </a:p>
          </p:txBody>
        </p:sp>
        <p:sp>
          <p:nvSpPr>
            <p:cNvPr id="10" name="Freeform 7">
              <a:extLst>
                <a:ext uri="{FF2B5EF4-FFF2-40B4-BE49-F238E27FC236}">
                  <a16:creationId xmlns:a16="http://schemas.microsoft.com/office/drawing/2014/main" id="{865EB297-8F82-412B-8CF4-A0C2F5DEB062}"/>
                </a:ext>
              </a:extLst>
            </p:cNvPr>
            <p:cNvSpPr>
              <a:spLocks noEditPoints="1"/>
            </p:cNvSpPr>
            <p:nvPr/>
          </p:nvSpPr>
          <p:spPr bwMode="auto">
            <a:xfrm>
              <a:off x="-3289768" y="441979"/>
              <a:ext cx="1236663" cy="2378075"/>
            </a:xfrm>
            <a:custGeom>
              <a:avLst/>
              <a:gdLst>
                <a:gd name="T0" fmla="*/ 505 w 516"/>
                <a:gd name="T1" fmla="*/ 950 h 993"/>
                <a:gd name="T2" fmla="*/ 516 w 516"/>
                <a:gd name="T3" fmla="*/ 991 h 993"/>
                <a:gd name="T4" fmla="*/ 516 w 516"/>
                <a:gd name="T5" fmla="*/ 913 h 993"/>
                <a:gd name="T6" fmla="*/ 398 w 516"/>
                <a:gd name="T7" fmla="*/ 929 h 993"/>
                <a:gd name="T8" fmla="*/ 374 w 516"/>
                <a:gd name="T9" fmla="*/ 896 h 993"/>
                <a:gd name="T10" fmla="*/ 414 w 516"/>
                <a:gd name="T11" fmla="*/ 969 h 993"/>
                <a:gd name="T12" fmla="*/ 374 w 516"/>
                <a:gd name="T13" fmla="*/ 977 h 993"/>
                <a:gd name="T14" fmla="*/ 246 w 516"/>
                <a:gd name="T15" fmla="*/ 897 h 993"/>
                <a:gd name="T16" fmla="*/ 255 w 516"/>
                <a:gd name="T17" fmla="*/ 991 h 993"/>
                <a:gd name="T18" fmla="*/ 306 w 516"/>
                <a:gd name="T19" fmla="*/ 896 h 993"/>
                <a:gd name="T20" fmla="*/ 152 w 516"/>
                <a:gd name="T21" fmla="*/ 993 h 993"/>
                <a:gd name="T22" fmla="*/ 180 w 516"/>
                <a:gd name="T23" fmla="*/ 944 h 993"/>
                <a:gd name="T24" fmla="*/ 180 w 516"/>
                <a:gd name="T25" fmla="*/ 944 h 993"/>
                <a:gd name="T26" fmla="*/ 55 w 516"/>
                <a:gd name="T27" fmla="*/ 991 h 993"/>
                <a:gd name="T28" fmla="*/ 19 w 516"/>
                <a:gd name="T29" fmla="*/ 952 h 993"/>
                <a:gd name="T30" fmla="*/ 41 w 516"/>
                <a:gd name="T31" fmla="*/ 896 h 993"/>
                <a:gd name="T32" fmla="*/ 54 w 516"/>
                <a:gd name="T33" fmla="*/ 945 h 993"/>
                <a:gd name="T34" fmla="*/ 51 w 516"/>
                <a:gd name="T35" fmla="*/ 924 h 993"/>
                <a:gd name="T36" fmla="*/ 38 w 516"/>
                <a:gd name="T37" fmla="*/ 936 h 993"/>
                <a:gd name="T38" fmla="*/ 133 w 516"/>
                <a:gd name="T39" fmla="*/ 288 h 993"/>
                <a:gd name="T40" fmla="*/ 211 w 516"/>
                <a:gd name="T41" fmla="*/ 309 h 993"/>
                <a:gd name="T42" fmla="*/ 236 w 516"/>
                <a:gd name="T43" fmla="*/ 546 h 993"/>
                <a:gd name="T44" fmla="*/ 160 w 516"/>
                <a:gd name="T45" fmla="*/ 515 h 993"/>
                <a:gd name="T46" fmla="*/ 134 w 516"/>
                <a:gd name="T47" fmla="*/ 786 h 993"/>
                <a:gd name="T48" fmla="*/ 211 w 516"/>
                <a:gd name="T49" fmla="*/ 571 h 993"/>
                <a:gd name="T50" fmla="*/ 378 w 516"/>
                <a:gd name="T51" fmla="*/ 330 h 993"/>
                <a:gd name="T52" fmla="*/ 336 w 516"/>
                <a:gd name="T53" fmla="*/ 556 h 993"/>
                <a:gd name="T54" fmla="*/ 408 w 516"/>
                <a:gd name="T55" fmla="*/ 751 h 993"/>
                <a:gd name="T56" fmla="*/ 391 w 516"/>
                <a:gd name="T57" fmla="*/ 779 h 993"/>
                <a:gd name="T58" fmla="*/ 461 w 516"/>
                <a:gd name="T59" fmla="*/ 734 h 993"/>
                <a:gd name="T60" fmla="*/ 374 w 516"/>
                <a:gd name="T61" fmla="*/ 543 h 993"/>
                <a:gd name="T62" fmla="*/ 470 w 516"/>
                <a:gd name="T63" fmla="*/ 412 h 993"/>
                <a:gd name="T64" fmla="*/ 295 w 516"/>
                <a:gd name="T65" fmla="*/ 237 h 993"/>
                <a:gd name="T66" fmla="*/ 260 w 516"/>
                <a:gd name="T67" fmla="*/ 468 h 993"/>
                <a:gd name="T68" fmla="*/ 340 w 516"/>
                <a:gd name="T69" fmla="*/ 657 h 993"/>
                <a:gd name="T70" fmla="*/ 271 w 516"/>
                <a:gd name="T71" fmla="*/ 714 h 993"/>
                <a:gd name="T72" fmla="*/ 289 w 516"/>
                <a:gd name="T73" fmla="*/ 680 h 993"/>
                <a:gd name="T74" fmla="*/ 220 w 516"/>
                <a:gd name="T75" fmla="*/ 484 h 993"/>
                <a:gd name="T76" fmla="*/ 92 w 516"/>
                <a:gd name="T77" fmla="*/ 666 h 993"/>
                <a:gd name="T78" fmla="*/ 15 w 516"/>
                <a:gd name="T79" fmla="*/ 706 h 993"/>
                <a:gd name="T80" fmla="*/ 14 w 516"/>
                <a:gd name="T81" fmla="*/ 215 h 993"/>
                <a:gd name="T82" fmla="*/ 298 w 516"/>
                <a:gd name="T83" fmla="*/ 340 h 993"/>
                <a:gd name="T84" fmla="*/ 92 w 516"/>
                <a:gd name="T85" fmla="*/ 474 h 993"/>
                <a:gd name="T86" fmla="*/ 157 w 516"/>
                <a:gd name="T87" fmla="*/ 0 h 993"/>
                <a:gd name="T88" fmla="*/ 129 w 516"/>
                <a:gd name="T89" fmla="*/ 49 h 993"/>
                <a:gd name="T90" fmla="*/ 129 w 516"/>
                <a:gd name="T91" fmla="*/ 49 h 993"/>
                <a:gd name="T92" fmla="*/ 247 w 516"/>
                <a:gd name="T93" fmla="*/ 1 h 993"/>
                <a:gd name="T94" fmla="*/ 411 w 516"/>
                <a:gd name="T95" fmla="*/ 80 h 993"/>
                <a:gd name="T96" fmla="*/ 348 w 516"/>
                <a:gd name="T97" fmla="*/ 96 h 993"/>
                <a:gd name="T98" fmla="*/ 4 w 516"/>
                <a:gd name="T99" fmla="*/ 96 h 993"/>
                <a:gd name="T100" fmla="*/ 58 w 516"/>
                <a:gd name="T101" fmla="*/ 49 h 993"/>
                <a:gd name="T102" fmla="*/ 73 w 516"/>
                <a:gd name="T103" fmla="*/ 85 h 993"/>
                <a:gd name="T104" fmla="*/ 59 w 516"/>
                <a:gd name="T105" fmla="*/ 96 h 993"/>
                <a:gd name="T106" fmla="*/ 23 w 516"/>
                <a:gd name="T107" fmla="*/ 56 h 993"/>
                <a:gd name="T108" fmla="*/ 54 w 516"/>
                <a:gd name="T109" fmla="*/ 29 h 993"/>
                <a:gd name="T110" fmla="*/ 477 w 516"/>
                <a:gd name="T111" fmla="*/ 81 h 993"/>
                <a:gd name="T112" fmla="*/ 443 w 516"/>
                <a:gd name="T113" fmla="*/ 85 h 993"/>
                <a:gd name="T114" fmla="*/ 464 w 516"/>
                <a:gd name="T115" fmla="*/ 25 h 993"/>
                <a:gd name="T116" fmla="*/ 504 w 516"/>
                <a:gd name="T117" fmla="*/ 8 h 993"/>
                <a:gd name="T118" fmla="*/ 472 w 516"/>
                <a:gd name="T119" fmla="*/ 54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993">
                  <a:moveTo>
                    <a:pt x="473" y="913"/>
                  </a:moveTo>
                  <a:cubicBezTo>
                    <a:pt x="473" y="934"/>
                    <a:pt x="473" y="934"/>
                    <a:pt x="473" y="934"/>
                  </a:cubicBezTo>
                  <a:cubicBezTo>
                    <a:pt x="505" y="934"/>
                    <a:pt x="505" y="934"/>
                    <a:pt x="505" y="934"/>
                  </a:cubicBezTo>
                  <a:cubicBezTo>
                    <a:pt x="505" y="950"/>
                    <a:pt x="505" y="950"/>
                    <a:pt x="505" y="950"/>
                  </a:cubicBezTo>
                  <a:cubicBezTo>
                    <a:pt x="473" y="950"/>
                    <a:pt x="473" y="950"/>
                    <a:pt x="473" y="950"/>
                  </a:cubicBezTo>
                  <a:cubicBezTo>
                    <a:pt x="473" y="975"/>
                    <a:pt x="473" y="975"/>
                    <a:pt x="473" y="975"/>
                  </a:cubicBezTo>
                  <a:cubicBezTo>
                    <a:pt x="516" y="975"/>
                    <a:pt x="516" y="975"/>
                    <a:pt x="516" y="975"/>
                  </a:cubicBezTo>
                  <a:cubicBezTo>
                    <a:pt x="516" y="991"/>
                    <a:pt x="516" y="991"/>
                    <a:pt x="516" y="991"/>
                  </a:cubicBezTo>
                  <a:cubicBezTo>
                    <a:pt x="454" y="991"/>
                    <a:pt x="454" y="991"/>
                    <a:pt x="454" y="991"/>
                  </a:cubicBezTo>
                  <a:cubicBezTo>
                    <a:pt x="454" y="896"/>
                    <a:pt x="454" y="896"/>
                    <a:pt x="454" y="896"/>
                  </a:cubicBezTo>
                  <a:cubicBezTo>
                    <a:pt x="516" y="896"/>
                    <a:pt x="516" y="896"/>
                    <a:pt x="516" y="896"/>
                  </a:cubicBezTo>
                  <a:cubicBezTo>
                    <a:pt x="516" y="913"/>
                    <a:pt x="516" y="913"/>
                    <a:pt x="516" y="913"/>
                  </a:cubicBezTo>
                  <a:lnTo>
                    <a:pt x="473" y="913"/>
                  </a:lnTo>
                  <a:close/>
                  <a:moveTo>
                    <a:pt x="374" y="912"/>
                  </a:moveTo>
                  <a:cubicBezTo>
                    <a:pt x="386" y="912"/>
                    <a:pt x="394" y="917"/>
                    <a:pt x="398" y="928"/>
                  </a:cubicBezTo>
                  <a:cubicBezTo>
                    <a:pt x="398" y="929"/>
                    <a:pt x="398" y="929"/>
                    <a:pt x="398" y="929"/>
                  </a:cubicBezTo>
                  <a:cubicBezTo>
                    <a:pt x="414" y="922"/>
                    <a:pt x="414" y="922"/>
                    <a:pt x="414" y="922"/>
                  </a:cubicBezTo>
                  <a:cubicBezTo>
                    <a:pt x="414" y="922"/>
                    <a:pt x="414" y="922"/>
                    <a:pt x="414" y="922"/>
                  </a:cubicBezTo>
                  <a:cubicBezTo>
                    <a:pt x="414" y="922"/>
                    <a:pt x="414" y="922"/>
                    <a:pt x="414" y="922"/>
                  </a:cubicBezTo>
                  <a:cubicBezTo>
                    <a:pt x="408" y="905"/>
                    <a:pt x="394" y="896"/>
                    <a:pt x="374" y="896"/>
                  </a:cubicBezTo>
                  <a:cubicBezTo>
                    <a:pt x="346" y="896"/>
                    <a:pt x="327" y="916"/>
                    <a:pt x="327" y="944"/>
                  </a:cubicBezTo>
                  <a:cubicBezTo>
                    <a:pt x="327" y="973"/>
                    <a:pt x="346" y="993"/>
                    <a:pt x="374" y="993"/>
                  </a:cubicBezTo>
                  <a:cubicBezTo>
                    <a:pt x="392" y="993"/>
                    <a:pt x="406" y="984"/>
                    <a:pt x="414" y="969"/>
                  </a:cubicBezTo>
                  <a:cubicBezTo>
                    <a:pt x="414" y="969"/>
                    <a:pt x="414" y="969"/>
                    <a:pt x="414" y="969"/>
                  </a:cubicBezTo>
                  <a:cubicBezTo>
                    <a:pt x="398" y="962"/>
                    <a:pt x="398" y="962"/>
                    <a:pt x="398" y="962"/>
                  </a:cubicBezTo>
                  <a:cubicBezTo>
                    <a:pt x="398" y="962"/>
                    <a:pt x="398" y="962"/>
                    <a:pt x="398" y="962"/>
                  </a:cubicBezTo>
                  <a:cubicBezTo>
                    <a:pt x="398" y="962"/>
                    <a:pt x="398" y="962"/>
                    <a:pt x="398" y="962"/>
                  </a:cubicBezTo>
                  <a:cubicBezTo>
                    <a:pt x="393" y="972"/>
                    <a:pt x="385" y="977"/>
                    <a:pt x="374" y="977"/>
                  </a:cubicBezTo>
                  <a:cubicBezTo>
                    <a:pt x="357" y="977"/>
                    <a:pt x="347" y="965"/>
                    <a:pt x="347" y="944"/>
                  </a:cubicBezTo>
                  <a:cubicBezTo>
                    <a:pt x="347" y="924"/>
                    <a:pt x="357" y="912"/>
                    <a:pt x="374" y="912"/>
                  </a:cubicBezTo>
                  <a:close/>
                  <a:moveTo>
                    <a:pt x="265" y="935"/>
                  </a:moveTo>
                  <a:cubicBezTo>
                    <a:pt x="246" y="897"/>
                    <a:pt x="246" y="897"/>
                    <a:pt x="246" y="897"/>
                  </a:cubicBezTo>
                  <a:cubicBezTo>
                    <a:pt x="246" y="896"/>
                    <a:pt x="246" y="896"/>
                    <a:pt x="246" y="896"/>
                  </a:cubicBezTo>
                  <a:cubicBezTo>
                    <a:pt x="224" y="896"/>
                    <a:pt x="224" y="896"/>
                    <a:pt x="224" y="896"/>
                  </a:cubicBezTo>
                  <a:cubicBezTo>
                    <a:pt x="255" y="956"/>
                    <a:pt x="255" y="956"/>
                    <a:pt x="255" y="956"/>
                  </a:cubicBezTo>
                  <a:cubicBezTo>
                    <a:pt x="255" y="991"/>
                    <a:pt x="255" y="991"/>
                    <a:pt x="255" y="991"/>
                  </a:cubicBezTo>
                  <a:cubicBezTo>
                    <a:pt x="275" y="991"/>
                    <a:pt x="275" y="991"/>
                    <a:pt x="275" y="991"/>
                  </a:cubicBezTo>
                  <a:cubicBezTo>
                    <a:pt x="275" y="955"/>
                    <a:pt x="275" y="955"/>
                    <a:pt x="275" y="955"/>
                  </a:cubicBezTo>
                  <a:cubicBezTo>
                    <a:pt x="305" y="897"/>
                    <a:pt x="305" y="897"/>
                    <a:pt x="305" y="897"/>
                  </a:cubicBezTo>
                  <a:cubicBezTo>
                    <a:pt x="306" y="896"/>
                    <a:pt x="306" y="896"/>
                    <a:pt x="306" y="896"/>
                  </a:cubicBezTo>
                  <a:cubicBezTo>
                    <a:pt x="284" y="896"/>
                    <a:pt x="284" y="896"/>
                    <a:pt x="284" y="896"/>
                  </a:cubicBezTo>
                  <a:lnTo>
                    <a:pt x="265" y="935"/>
                  </a:lnTo>
                  <a:close/>
                  <a:moveTo>
                    <a:pt x="200" y="944"/>
                  </a:moveTo>
                  <a:cubicBezTo>
                    <a:pt x="200" y="973"/>
                    <a:pt x="180" y="993"/>
                    <a:pt x="152" y="993"/>
                  </a:cubicBezTo>
                  <a:cubicBezTo>
                    <a:pt x="124" y="993"/>
                    <a:pt x="104" y="973"/>
                    <a:pt x="104" y="944"/>
                  </a:cubicBezTo>
                  <a:cubicBezTo>
                    <a:pt x="104" y="916"/>
                    <a:pt x="124" y="896"/>
                    <a:pt x="152" y="896"/>
                  </a:cubicBezTo>
                  <a:cubicBezTo>
                    <a:pt x="180" y="896"/>
                    <a:pt x="200" y="916"/>
                    <a:pt x="200" y="944"/>
                  </a:cubicBezTo>
                  <a:close/>
                  <a:moveTo>
                    <a:pt x="180" y="944"/>
                  </a:moveTo>
                  <a:cubicBezTo>
                    <a:pt x="180" y="924"/>
                    <a:pt x="169" y="912"/>
                    <a:pt x="152" y="912"/>
                  </a:cubicBezTo>
                  <a:cubicBezTo>
                    <a:pt x="135" y="912"/>
                    <a:pt x="124" y="924"/>
                    <a:pt x="124" y="944"/>
                  </a:cubicBezTo>
                  <a:cubicBezTo>
                    <a:pt x="124" y="965"/>
                    <a:pt x="135" y="977"/>
                    <a:pt x="152" y="977"/>
                  </a:cubicBezTo>
                  <a:cubicBezTo>
                    <a:pt x="169" y="977"/>
                    <a:pt x="180" y="965"/>
                    <a:pt x="180" y="944"/>
                  </a:cubicBezTo>
                  <a:close/>
                  <a:moveTo>
                    <a:pt x="74" y="990"/>
                  </a:moveTo>
                  <a:cubicBezTo>
                    <a:pt x="75" y="991"/>
                    <a:pt x="75" y="991"/>
                    <a:pt x="75" y="991"/>
                  </a:cubicBezTo>
                  <a:cubicBezTo>
                    <a:pt x="55" y="991"/>
                    <a:pt x="55" y="991"/>
                    <a:pt x="55" y="991"/>
                  </a:cubicBezTo>
                  <a:cubicBezTo>
                    <a:pt x="55" y="991"/>
                    <a:pt x="55" y="991"/>
                    <a:pt x="55" y="991"/>
                  </a:cubicBezTo>
                  <a:cubicBezTo>
                    <a:pt x="53" y="989"/>
                    <a:pt x="51" y="986"/>
                    <a:pt x="50" y="982"/>
                  </a:cubicBezTo>
                  <a:cubicBezTo>
                    <a:pt x="44" y="961"/>
                    <a:pt x="44" y="961"/>
                    <a:pt x="44" y="961"/>
                  </a:cubicBezTo>
                  <a:cubicBezTo>
                    <a:pt x="42" y="954"/>
                    <a:pt x="40" y="952"/>
                    <a:pt x="33" y="952"/>
                  </a:cubicBezTo>
                  <a:cubicBezTo>
                    <a:pt x="19" y="952"/>
                    <a:pt x="19" y="952"/>
                    <a:pt x="19" y="952"/>
                  </a:cubicBezTo>
                  <a:cubicBezTo>
                    <a:pt x="19" y="991"/>
                    <a:pt x="19" y="991"/>
                    <a:pt x="19" y="991"/>
                  </a:cubicBezTo>
                  <a:cubicBezTo>
                    <a:pt x="0" y="991"/>
                    <a:pt x="0" y="991"/>
                    <a:pt x="0" y="991"/>
                  </a:cubicBezTo>
                  <a:cubicBezTo>
                    <a:pt x="0" y="896"/>
                    <a:pt x="0" y="896"/>
                    <a:pt x="0" y="896"/>
                  </a:cubicBezTo>
                  <a:cubicBezTo>
                    <a:pt x="41" y="896"/>
                    <a:pt x="41" y="896"/>
                    <a:pt x="41" y="896"/>
                  </a:cubicBezTo>
                  <a:cubicBezTo>
                    <a:pt x="58" y="896"/>
                    <a:pt x="70" y="907"/>
                    <a:pt x="70" y="922"/>
                  </a:cubicBezTo>
                  <a:cubicBezTo>
                    <a:pt x="70" y="935"/>
                    <a:pt x="62" y="941"/>
                    <a:pt x="54" y="944"/>
                  </a:cubicBezTo>
                  <a:cubicBezTo>
                    <a:pt x="53" y="944"/>
                    <a:pt x="53" y="944"/>
                    <a:pt x="53" y="944"/>
                  </a:cubicBezTo>
                  <a:cubicBezTo>
                    <a:pt x="54" y="945"/>
                    <a:pt x="54" y="945"/>
                    <a:pt x="54" y="945"/>
                  </a:cubicBezTo>
                  <a:cubicBezTo>
                    <a:pt x="58" y="947"/>
                    <a:pt x="61" y="951"/>
                    <a:pt x="63" y="957"/>
                  </a:cubicBezTo>
                  <a:cubicBezTo>
                    <a:pt x="70" y="981"/>
                    <a:pt x="70" y="981"/>
                    <a:pt x="70" y="981"/>
                  </a:cubicBezTo>
                  <a:cubicBezTo>
                    <a:pt x="71" y="984"/>
                    <a:pt x="72" y="987"/>
                    <a:pt x="74" y="990"/>
                  </a:cubicBezTo>
                  <a:close/>
                  <a:moveTo>
                    <a:pt x="51" y="924"/>
                  </a:moveTo>
                  <a:cubicBezTo>
                    <a:pt x="51" y="917"/>
                    <a:pt x="46" y="912"/>
                    <a:pt x="38" y="912"/>
                  </a:cubicBezTo>
                  <a:cubicBezTo>
                    <a:pt x="19" y="912"/>
                    <a:pt x="19" y="912"/>
                    <a:pt x="19" y="912"/>
                  </a:cubicBezTo>
                  <a:cubicBezTo>
                    <a:pt x="19" y="936"/>
                    <a:pt x="19" y="936"/>
                    <a:pt x="19" y="936"/>
                  </a:cubicBezTo>
                  <a:cubicBezTo>
                    <a:pt x="38" y="936"/>
                    <a:pt x="38" y="936"/>
                    <a:pt x="38" y="936"/>
                  </a:cubicBezTo>
                  <a:cubicBezTo>
                    <a:pt x="46" y="936"/>
                    <a:pt x="51" y="932"/>
                    <a:pt x="51" y="924"/>
                  </a:cubicBezTo>
                  <a:close/>
                  <a:moveTo>
                    <a:pt x="255" y="280"/>
                  </a:moveTo>
                  <a:cubicBezTo>
                    <a:pt x="133" y="280"/>
                    <a:pt x="133" y="280"/>
                    <a:pt x="133" y="280"/>
                  </a:cubicBezTo>
                  <a:cubicBezTo>
                    <a:pt x="133" y="288"/>
                    <a:pt x="133" y="288"/>
                    <a:pt x="133" y="288"/>
                  </a:cubicBezTo>
                  <a:cubicBezTo>
                    <a:pt x="151" y="293"/>
                    <a:pt x="159" y="306"/>
                    <a:pt x="160" y="329"/>
                  </a:cubicBezTo>
                  <a:cubicBezTo>
                    <a:pt x="160" y="331"/>
                    <a:pt x="160" y="385"/>
                    <a:pt x="160" y="449"/>
                  </a:cubicBezTo>
                  <a:cubicBezTo>
                    <a:pt x="185" y="445"/>
                    <a:pt x="203" y="437"/>
                    <a:pt x="211" y="433"/>
                  </a:cubicBezTo>
                  <a:cubicBezTo>
                    <a:pt x="211" y="309"/>
                    <a:pt x="211" y="309"/>
                    <a:pt x="211" y="309"/>
                  </a:cubicBezTo>
                  <a:cubicBezTo>
                    <a:pt x="273" y="309"/>
                    <a:pt x="273" y="309"/>
                    <a:pt x="273" y="309"/>
                  </a:cubicBezTo>
                  <a:cubicBezTo>
                    <a:pt x="269" y="296"/>
                    <a:pt x="259" y="284"/>
                    <a:pt x="255" y="280"/>
                  </a:cubicBezTo>
                  <a:close/>
                  <a:moveTo>
                    <a:pt x="247" y="570"/>
                  </a:moveTo>
                  <a:cubicBezTo>
                    <a:pt x="244" y="562"/>
                    <a:pt x="239" y="551"/>
                    <a:pt x="236" y="546"/>
                  </a:cubicBezTo>
                  <a:cubicBezTo>
                    <a:pt x="230" y="546"/>
                    <a:pt x="222" y="546"/>
                    <a:pt x="216" y="546"/>
                  </a:cubicBezTo>
                  <a:cubicBezTo>
                    <a:pt x="211" y="546"/>
                    <a:pt x="211" y="546"/>
                    <a:pt x="211" y="546"/>
                  </a:cubicBezTo>
                  <a:cubicBezTo>
                    <a:pt x="211" y="506"/>
                    <a:pt x="211" y="506"/>
                    <a:pt x="211" y="506"/>
                  </a:cubicBezTo>
                  <a:cubicBezTo>
                    <a:pt x="200" y="509"/>
                    <a:pt x="172" y="513"/>
                    <a:pt x="160" y="515"/>
                  </a:cubicBezTo>
                  <a:cubicBezTo>
                    <a:pt x="160" y="621"/>
                    <a:pt x="160" y="736"/>
                    <a:pt x="160" y="738"/>
                  </a:cubicBezTo>
                  <a:cubicBezTo>
                    <a:pt x="160" y="738"/>
                    <a:pt x="160" y="738"/>
                    <a:pt x="160" y="738"/>
                  </a:cubicBezTo>
                  <a:cubicBezTo>
                    <a:pt x="159" y="760"/>
                    <a:pt x="150" y="773"/>
                    <a:pt x="134" y="778"/>
                  </a:cubicBezTo>
                  <a:cubicBezTo>
                    <a:pt x="134" y="786"/>
                    <a:pt x="134" y="786"/>
                    <a:pt x="134" y="786"/>
                  </a:cubicBezTo>
                  <a:cubicBezTo>
                    <a:pt x="237" y="786"/>
                    <a:pt x="237" y="786"/>
                    <a:pt x="237" y="786"/>
                  </a:cubicBezTo>
                  <a:cubicBezTo>
                    <a:pt x="237" y="778"/>
                    <a:pt x="237" y="778"/>
                    <a:pt x="237" y="778"/>
                  </a:cubicBezTo>
                  <a:cubicBezTo>
                    <a:pt x="221" y="773"/>
                    <a:pt x="212" y="759"/>
                    <a:pt x="212" y="738"/>
                  </a:cubicBezTo>
                  <a:cubicBezTo>
                    <a:pt x="211" y="571"/>
                    <a:pt x="211" y="571"/>
                    <a:pt x="211" y="571"/>
                  </a:cubicBezTo>
                  <a:cubicBezTo>
                    <a:pt x="216" y="571"/>
                    <a:pt x="216" y="571"/>
                    <a:pt x="216" y="571"/>
                  </a:cubicBezTo>
                  <a:cubicBezTo>
                    <a:pt x="226" y="571"/>
                    <a:pt x="237" y="571"/>
                    <a:pt x="247" y="570"/>
                  </a:cubicBezTo>
                  <a:close/>
                  <a:moveTo>
                    <a:pt x="370" y="325"/>
                  </a:moveTo>
                  <a:cubicBezTo>
                    <a:pt x="372" y="327"/>
                    <a:pt x="376" y="329"/>
                    <a:pt x="378" y="330"/>
                  </a:cubicBezTo>
                  <a:cubicBezTo>
                    <a:pt x="403" y="348"/>
                    <a:pt x="417" y="377"/>
                    <a:pt x="417" y="412"/>
                  </a:cubicBezTo>
                  <a:cubicBezTo>
                    <a:pt x="417" y="442"/>
                    <a:pt x="406" y="502"/>
                    <a:pt x="318" y="532"/>
                  </a:cubicBezTo>
                  <a:cubicBezTo>
                    <a:pt x="323" y="542"/>
                    <a:pt x="327" y="552"/>
                    <a:pt x="330" y="558"/>
                  </a:cubicBezTo>
                  <a:cubicBezTo>
                    <a:pt x="332" y="557"/>
                    <a:pt x="335" y="557"/>
                    <a:pt x="336" y="556"/>
                  </a:cubicBezTo>
                  <a:cubicBezTo>
                    <a:pt x="339" y="556"/>
                    <a:pt x="339" y="556"/>
                    <a:pt x="339" y="556"/>
                  </a:cubicBezTo>
                  <a:cubicBezTo>
                    <a:pt x="341" y="558"/>
                    <a:pt x="341" y="558"/>
                    <a:pt x="341" y="558"/>
                  </a:cubicBezTo>
                  <a:cubicBezTo>
                    <a:pt x="373" y="596"/>
                    <a:pt x="397" y="656"/>
                    <a:pt x="405" y="713"/>
                  </a:cubicBezTo>
                  <a:cubicBezTo>
                    <a:pt x="405" y="713"/>
                    <a:pt x="408" y="741"/>
                    <a:pt x="408" y="751"/>
                  </a:cubicBezTo>
                  <a:cubicBezTo>
                    <a:pt x="408" y="752"/>
                    <a:pt x="408" y="752"/>
                    <a:pt x="408" y="752"/>
                  </a:cubicBezTo>
                  <a:cubicBezTo>
                    <a:pt x="408" y="753"/>
                    <a:pt x="408" y="753"/>
                    <a:pt x="408" y="754"/>
                  </a:cubicBezTo>
                  <a:cubicBezTo>
                    <a:pt x="408" y="755"/>
                    <a:pt x="408" y="755"/>
                    <a:pt x="408" y="755"/>
                  </a:cubicBezTo>
                  <a:cubicBezTo>
                    <a:pt x="408" y="763"/>
                    <a:pt x="405" y="774"/>
                    <a:pt x="391" y="779"/>
                  </a:cubicBezTo>
                  <a:cubicBezTo>
                    <a:pt x="391" y="786"/>
                    <a:pt x="391" y="786"/>
                    <a:pt x="391" y="786"/>
                  </a:cubicBezTo>
                  <a:cubicBezTo>
                    <a:pt x="497" y="786"/>
                    <a:pt x="497" y="786"/>
                    <a:pt x="497" y="786"/>
                  </a:cubicBezTo>
                  <a:cubicBezTo>
                    <a:pt x="497" y="779"/>
                    <a:pt x="497" y="779"/>
                    <a:pt x="497" y="779"/>
                  </a:cubicBezTo>
                  <a:cubicBezTo>
                    <a:pt x="488" y="776"/>
                    <a:pt x="469" y="766"/>
                    <a:pt x="461" y="734"/>
                  </a:cubicBezTo>
                  <a:cubicBezTo>
                    <a:pt x="460" y="729"/>
                    <a:pt x="460" y="729"/>
                    <a:pt x="460" y="729"/>
                  </a:cubicBezTo>
                  <a:cubicBezTo>
                    <a:pt x="454" y="704"/>
                    <a:pt x="450" y="691"/>
                    <a:pt x="446" y="678"/>
                  </a:cubicBezTo>
                  <a:cubicBezTo>
                    <a:pt x="436" y="646"/>
                    <a:pt x="414" y="588"/>
                    <a:pt x="378" y="547"/>
                  </a:cubicBezTo>
                  <a:cubicBezTo>
                    <a:pt x="374" y="543"/>
                    <a:pt x="374" y="543"/>
                    <a:pt x="374" y="543"/>
                  </a:cubicBezTo>
                  <a:cubicBezTo>
                    <a:pt x="379" y="540"/>
                    <a:pt x="379" y="540"/>
                    <a:pt x="379" y="540"/>
                  </a:cubicBezTo>
                  <a:cubicBezTo>
                    <a:pt x="381" y="540"/>
                    <a:pt x="382" y="539"/>
                    <a:pt x="383" y="539"/>
                  </a:cubicBezTo>
                  <a:cubicBezTo>
                    <a:pt x="383" y="539"/>
                    <a:pt x="384" y="538"/>
                    <a:pt x="385" y="538"/>
                  </a:cubicBezTo>
                  <a:cubicBezTo>
                    <a:pt x="440" y="510"/>
                    <a:pt x="470" y="465"/>
                    <a:pt x="470" y="412"/>
                  </a:cubicBezTo>
                  <a:cubicBezTo>
                    <a:pt x="471" y="372"/>
                    <a:pt x="448" y="332"/>
                    <a:pt x="414" y="309"/>
                  </a:cubicBezTo>
                  <a:cubicBezTo>
                    <a:pt x="400" y="299"/>
                    <a:pt x="380" y="289"/>
                    <a:pt x="359" y="285"/>
                  </a:cubicBezTo>
                  <a:cubicBezTo>
                    <a:pt x="366" y="300"/>
                    <a:pt x="369" y="316"/>
                    <a:pt x="370" y="325"/>
                  </a:cubicBezTo>
                  <a:close/>
                  <a:moveTo>
                    <a:pt x="295" y="237"/>
                  </a:moveTo>
                  <a:cubicBezTo>
                    <a:pt x="328" y="259"/>
                    <a:pt x="351" y="300"/>
                    <a:pt x="351" y="339"/>
                  </a:cubicBezTo>
                  <a:cubicBezTo>
                    <a:pt x="351" y="393"/>
                    <a:pt x="321" y="438"/>
                    <a:pt x="266" y="466"/>
                  </a:cubicBezTo>
                  <a:cubicBezTo>
                    <a:pt x="265" y="466"/>
                    <a:pt x="264" y="467"/>
                    <a:pt x="263" y="467"/>
                  </a:cubicBezTo>
                  <a:cubicBezTo>
                    <a:pt x="262" y="467"/>
                    <a:pt x="261" y="468"/>
                    <a:pt x="260" y="468"/>
                  </a:cubicBezTo>
                  <a:cubicBezTo>
                    <a:pt x="255" y="471"/>
                    <a:pt x="255" y="471"/>
                    <a:pt x="255" y="471"/>
                  </a:cubicBezTo>
                  <a:cubicBezTo>
                    <a:pt x="259" y="475"/>
                    <a:pt x="259" y="475"/>
                    <a:pt x="259" y="475"/>
                  </a:cubicBezTo>
                  <a:cubicBezTo>
                    <a:pt x="294" y="516"/>
                    <a:pt x="317" y="574"/>
                    <a:pt x="327" y="605"/>
                  </a:cubicBezTo>
                  <a:cubicBezTo>
                    <a:pt x="331" y="619"/>
                    <a:pt x="334" y="632"/>
                    <a:pt x="340" y="657"/>
                  </a:cubicBezTo>
                  <a:cubicBezTo>
                    <a:pt x="341" y="661"/>
                    <a:pt x="341" y="661"/>
                    <a:pt x="341" y="661"/>
                  </a:cubicBezTo>
                  <a:cubicBezTo>
                    <a:pt x="349" y="694"/>
                    <a:pt x="368" y="704"/>
                    <a:pt x="378" y="707"/>
                  </a:cubicBezTo>
                  <a:cubicBezTo>
                    <a:pt x="378" y="714"/>
                    <a:pt x="378" y="714"/>
                    <a:pt x="378" y="714"/>
                  </a:cubicBezTo>
                  <a:cubicBezTo>
                    <a:pt x="271" y="714"/>
                    <a:pt x="271" y="714"/>
                    <a:pt x="271" y="714"/>
                  </a:cubicBezTo>
                  <a:cubicBezTo>
                    <a:pt x="271" y="706"/>
                    <a:pt x="271" y="706"/>
                    <a:pt x="271" y="706"/>
                  </a:cubicBezTo>
                  <a:cubicBezTo>
                    <a:pt x="286" y="702"/>
                    <a:pt x="288" y="691"/>
                    <a:pt x="289" y="683"/>
                  </a:cubicBezTo>
                  <a:cubicBezTo>
                    <a:pt x="289" y="682"/>
                    <a:pt x="289" y="682"/>
                    <a:pt x="289" y="682"/>
                  </a:cubicBezTo>
                  <a:cubicBezTo>
                    <a:pt x="289" y="681"/>
                    <a:pt x="289" y="681"/>
                    <a:pt x="289" y="680"/>
                  </a:cubicBezTo>
                  <a:cubicBezTo>
                    <a:pt x="289" y="678"/>
                    <a:pt x="289" y="678"/>
                    <a:pt x="289" y="678"/>
                  </a:cubicBezTo>
                  <a:cubicBezTo>
                    <a:pt x="289" y="669"/>
                    <a:pt x="286" y="641"/>
                    <a:pt x="286" y="641"/>
                  </a:cubicBezTo>
                  <a:cubicBezTo>
                    <a:pt x="278" y="583"/>
                    <a:pt x="253" y="524"/>
                    <a:pt x="221" y="486"/>
                  </a:cubicBezTo>
                  <a:cubicBezTo>
                    <a:pt x="220" y="484"/>
                    <a:pt x="220" y="484"/>
                    <a:pt x="220" y="484"/>
                  </a:cubicBezTo>
                  <a:cubicBezTo>
                    <a:pt x="217" y="484"/>
                    <a:pt x="217" y="484"/>
                    <a:pt x="217" y="484"/>
                  </a:cubicBezTo>
                  <a:cubicBezTo>
                    <a:pt x="181" y="494"/>
                    <a:pt x="139" y="499"/>
                    <a:pt x="96" y="499"/>
                  </a:cubicBezTo>
                  <a:cubicBezTo>
                    <a:pt x="92" y="499"/>
                    <a:pt x="92" y="499"/>
                    <a:pt x="92" y="499"/>
                  </a:cubicBezTo>
                  <a:cubicBezTo>
                    <a:pt x="92" y="666"/>
                    <a:pt x="92" y="666"/>
                    <a:pt x="92" y="666"/>
                  </a:cubicBezTo>
                  <a:cubicBezTo>
                    <a:pt x="92" y="687"/>
                    <a:pt x="101" y="701"/>
                    <a:pt x="118" y="706"/>
                  </a:cubicBezTo>
                  <a:cubicBezTo>
                    <a:pt x="118" y="714"/>
                    <a:pt x="118" y="714"/>
                    <a:pt x="118" y="714"/>
                  </a:cubicBezTo>
                  <a:cubicBezTo>
                    <a:pt x="15" y="714"/>
                    <a:pt x="15" y="714"/>
                    <a:pt x="15" y="714"/>
                  </a:cubicBezTo>
                  <a:cubicBezTo>
                    <a:pt x="15" y="706"/>
                    <a:pt x="15" y="706"/>
                    <a:pt x="15" y="706"/>
                  </a:cubicBezTo>
                  <a:cubicBezTo>
                    <a:pt x="31" y="701"/>
                    <a:pt x="39" y="688"/>
                    <a:pt x="40" y="666"/>
                  </a:cubicBezTo>
                  <a:cubicBezTo>
                    <a:pt x="40" y="666"/>
                    <a:pt x="40" y="666"/>
                    <a:pt x="40" y="666"/>
                  </a:cubicBezTo>
                  <a:cubicBezTo>
                    <a:pt x="40" y="662"/>
                    <a:pt x="40" y="262"/>
                    <a:pt x="40" y="257"/>
                  </a:cubicBezTo>
                  <a:cubicBezTo>
                    <a:pt x="40" y="234"/>
                    <a:pt x="32" y="221"/>
                    <a:pt x="14" y="215"/>
                  </a:cubicBezTo>
                  <a:cubicBezTo>
                    <a:pt x="14" y="208"/>
                    <a:pt x="14" y="208"/>
                    <a:pt x="14" y="208"/>
                  </a:cubicBezTo>
                  <a:cubicBezTo>
                    <a:pt x="185" y="208"/>
                    <a:pt x="185" y="208"/>
                    <a:pt x="185" y="208"/>
                  </a:cubicBezTo>
                  <a:cubicBezTo>
                    <a:pt x="236" y="208"/>
                    <a:pt x="268" y="219"/>
                    <a:pt x="295" y="237"/>
                  </a:cubicBezTo>
                  <a:close/>
                  <a:moveTo>
                    <a:pt x="298" y="340"/>
                  </a:moveTo>
                  <a:cubicBezTo>
                    <a:pt x="298" y="305"/>
                    <a:pt x="284" y="276"/>
                    <a:pt x="259" y="258"/>
                  </a:cubicBezTo>
                  <a:cubicBezTo>
                    <a:pt x="239" y="245"/>
                    <a:pt x="215" y="238"/>
                    <a:pt x="183" y="237"/>
                  </a:cubicBezTo>
                  <a:cubicBezTo>
                    <a:pt x="92" y="237"/>
                    <a:pt x="92" y="237"/>
                    <a:pt x="92" y="237"/>
                  </a:cubicBezTo>
                  <a:cubicBezTo>
                    <a:pt x="92" y="474"/>
                    <a:pt x="92" y="474"/>
                    <a:pt x="92" y="474"/>
                  </a:cubicBezTo>
                  <a:cubicBezTo>
                    <a:pt x="97" y="474"/>
                    <a:pt x="97" y="474"/>
                    <a:pt x="97" y="474"/>
                  </a:cubicBezTo>
                  <a:cubicBezTo>
                    <a:pt x="278" y="471"/>
                    <a:pt x="298" y="379"/>
                    <a:pt x="298" y="340"/>
                  </a:cubicBezTo>
                  <a:close/>
                  <a:moveTo>
                    <a:pt x="109" y="49"/>
                  </a:moveTo>
                  <a:cubicBezTo>
                    <a:pt x="109" y="20"/>
                    <a:pt x="129" y="0"/>
                    <a:pt x="157" y="0"/>
                  </a:cubicBezTo>
                  <a:cubicBezTo>
                    <a:pt x="185" y="0"/>
                    <a:pt x="205" y="20"/>
                    <a:pt x="205" y="49"/>
                  </a:cubicBezTo>
                  <a:cubicBezTo>
                    <a:pt x="205" y="77"/>
                    <a:pt x="185" y="97"/>
                    <a:pt x="157" y="97"/>
                  </a:cubicBezTo>
                  <a:cubicBezTo>
                    <a:pt x="129" y="97"/>
                    <a:pt x="109" y="77"/>
                    <a:pt x="109" y="49"/>
                  </a:cubicBezTo>
                  <a:close/>
                  <a:moveTo>
                    <a:pt x="129" y="49"/>
                  </a:moveTo>
                  <a:cubicBezTo>
                    <a:pt x="129" y="69"/>
                    <a:pt x="140" y="81"/>
                    <a:pt x="157" y="81"/>
                  </a:cubicBezTo>
                  <a:cubicBezTo>
                    <a:pt x="175" y="81"/>
                    <a:pt x="185" y="69"/>
                    <a:pt x="185" y="49"/>
                  </a:cubicBezTo>
                  <a:cubicBezTo>
                    <a:pt x="185" y="28"/>
                    <a:pt x="175" y="16"/>
                    <a:pt x="157" y="16"/>
                  </a:cubicBezTo>
                  <a:cubicBezTo>
                    <a:pt x="140" y="16"/>
                    <a:pt x="129" y="28"/>
                    <a:pt x="129" y="49"/>
                  </a:cubicBezTo>
                  <a:close/>
                  <a:moveTo>
                    <a:pt x="310" y="80"/>
                  </a:moveTo>
                  <a:cubicBezTo>
                    <a:pt x="267" y="80"/>
                    <a:pt x="267" y="80"/>
                    <a:pt x="267" y="80"/>
                  </a:cubicBezTo>
                  <a:cubicBezTo>
                    <a:pt x="267" y="1"/>
                    <a:pt x="267" y="1"/>
                    <a:pt x="267" y="1"/>
                  </a:cubicBezTo>
                  <a:cubicBezTo>
                    <a:pt x="247" y="1"/>
                    <a:pt x="247" y="1"/>
                    <a:pt x="247" y="1"/>
                  </a:cubicBezTo>
                  <a:cubicBezTo>
                    <a:pt x="247" y="96"/>
                    <a:pt x="247" y="96"/>
                    <a:pt x="247" y="96"/>
                  </a:cubicBezTo>
                  <a:cubicBezTo>
                    <a:pt x="310" y="96"/>
                    <a:pt x="310" y="96"/>
                    <a:pt x="310" y="96"/>
                  </a:cubicBezTo>
                  <a:lnTo>
                    <a:pt x="310" y="80"/>
                  </a:lnTo>
                  <a:close/>
                  <a:moveTo>
                    <a:pt x="411" y="80"/>
                  </a:moveTo>
                  <a:cubicBezTo>
                    <a:pt x="367" y="80"/>
                    <a:pt x="367" y="80"/>
                    <a:pt x="367" y="80"/>
                  </a:cubicBezTo>
                  <a:cubicBezTo>
                    <a:pt x="367" y="1"/>
                    <a:pt x="367" y="1"/>
                    <a:pt x="367" y="1"/>
                  </a:cubicBezTo>
                  <a:cubicBezTo>
                    <a:pt x="348" y="1"/>
                    <a:pt x="348" y="1"/>
                    <a:pt x="348" y="1"/>
                  </a:cubicBezTo>
                  <a:cubicBezTo>
                    <a:pt x="348" y="96"/>
                    <a:pt x="348" y="96"/>
                    <a:pt x="348" y="96"/>
                  </a:cubicBezTo>
                  <a:cubicBezTo>
                    <a:pt x="411" y="96"/>
                    <a:pt x="411" y="96"/>
                    <a:pt x="411" y="96"/>
                  </a:cubicBezTo>
                  <a:lnTo>
                    <a:pt x="411" y="80"/>
                  </a:lnTo>
                  <a:close/>
                  <a:moveTo>
                    <a:pt x="23" y="96"/>
                  </a:moveTo>
                  <a:cubicBezTo>
                    <a:pt x="4" y="96"/>
                    <a:pt x="4" y="96"/>
                    <a:pt x="4" y="96"/>
                  </a:cubicBezTo>
                  <a:cubicBezTo>
                    <a:pt x="4" y="1"/>
                    <a:pt x="4" y="1"/>
                    <a:pt x="4" y="1"/>
                  </a:cubicBezTo>
                  <a:cubicBezTo>
                    <a:pt x="44" y="1"/>
                    <a:pt x="44" y="1"/>
                    <a:pt x="44" y="1"/>
                  </a:cubicBezTo>
                  <a:cubicBezTo>
                    <a:pt x="62" y="1"/>
                    <a:pt x="74" y="12"/>
                    <a:pt x="74" y="27"/>
                  </a:cubicBezTo>
                  <a:cubicBezTo>
                    <a:pt x="74" y="39"/>
                    <a:pt x="65" y="46"/>
                    <a:pt x="58" y="49"/>
                  </a:cubicBezTo>
                  <a:cubicBezTo>
                    <a:pt x="57" y="49"/>
                    <a:pt x="57" y="49"/>
                    <a:pt x="57" y="49"/>
                  </a:cubicBezTo>
                  <a:cubicBezTo>
                    <a:pt x="58" y="50"/>
                    <a:pt x="58" y="50"/>
                    <a:pt x="58" y="50"/>
                  </a:cubicBezTo>
                  <a:cubicBezTo>
                    <a:pt x="62" y="51"/>
                    <a:pt x="65" y="55"/>
                    <a:pt x="67" y="62"/>
                  </a:cubicBezTo>
                  <a:cubicBezTo>
                    <a:pt x="73" y="85"/>
                    <a:pt x="73" y="85"/>
                    <a:pt x="73" y="85"/>
                  </a:cubicBezTo>
                  <a:cubicBezTo>
                    <a:pt x="74" y="89"/>
                    <a:pt x="76" y="92"/>
                    <a:pt x="77" y="94"/>
                  </a:cubicBezTo>
                  <a:cubicBezTo>
                    <a:pt x="78" y="96"/>
                    <a:pt x="78" y="96"/>
                    <a:pt x="78" y="96"/>
                  </a:cubicBezTo>
                  <a:cubicBezTo>
                    <a:pt x="59" y="96"/>
                    <a:pt x="59" y="96"/>
                    <a:pt x="59" y="96"/>
                  </a:cubicBezTo>
                  <a:cubicBezTo>
                    <a:pt x="59" y="96"/>
                    <a:pt x="59" y="96"/>
                    <a:pt x="59" y="96"/>
                  </a:cubicBezTo>
                  <a:cubicBezTo>
                    <a:pt x="57" y="94"/>
                    <a:pt x="55" y="90"/>
                    <a:pt x="54" y="87"/>
                  </a:cubicBezTo>
                  <a:cubicBezTo>
                    <a:pt x="48" y="65"/>
                    <a:pt x="48" y="65"/>
                    <a:pt x="48" y="65"/>
                  </a:cubicBezTo>
                  <a:cubicBezTo>
                    <a:pt x="46" y="59"/>
                    <a:pt x="44" y="56"/>
                    <a:pt x="36" y="56"/>
                  </a:cubicBezTo>
                  <a:cubicBezTo>
                    <a:pt x="23" y="56"/>
                    <a:pt x="23" y="56"/>
                    <a:pt x="23" y="56"/>
                  </a:cubicBezTo>
                  <a:lnTo>
                    <a:pt x="23" y="96"/>
                  </a:lnTo>
                  <a:close/>
                  <a:moveTo>
                    <a:pt x="23" y="40"/>
                  </a:moveTo>
                  <a:cubicBezTo>
                    <a:pt x="41" y="40"/>
                    <a:pt x="41" y="40"/>
                    <a:pt x="41" y="40"/>
                  </a:cubicBezTo>
                  <a:cubicBezTo>
                    <a:pt x="50" y="40"/>
                    <a:pt x="54" y="36"/>
                    <a:pt x="54" y="29"/>
                  </a:cubicBezTo>
                  <a:cubicBezTo>
                    <a:pt x="54" y="21"/>
                    <a:pt x="50" y="17"/>
                    <a:pt x="41" y="17"/>
                  </a:cubicBezTo>
                  <a:cubicBezTo>
                    <a:pt x="23" y="17"/>
                    <a:pt x="23" y="17"/>
                    <a:pt x="23" y="17"/>
                  </a:cubicBezTo>
                  <a:lnTo>
                    <a:pt x="23" y="40"/>
                  </a:lnTo>
                  <a:close/>
                  <a:moveTo>
                    <a:pt x="477" y="81"/>
                  </a:moveTo>
                  <a:cubicBezTo>
                    <a:pt x="467" y="82"/>
                    <a:pt x="457" y="77"/>
                    <a:pt x="449" y="66"/>
                  </a:cubicBezTo>
                  <a:cubicBezTo>
                    <a:pt x="448" y="66"/>
                    <a:pt x="448" y="66"/>
                    <a:pt x="448" y="66"/>
                  </a:cubicBezTo>
                  <a:cubicBezTo>
                    <a:pt x="443" y="85"/>
                    <a:pt x="443" y="85"/>
                    <a:pt x="443" y="85"/>
                  </a:cubicBezTo>
                  <a:cubicBezTo>
                    <a:pt x="443" y="85"/>
                    <a:pt x="443" y="85"/>
                    <a:pt x="443" y="85"/>
                  </a:cubicBezTo>
                  <a:cubicBezTo>
                    <a:pt x="449" y="93"/>
                    <a:pt x="462" y="97"/>
                    <a:pt x="475" y="97"/>
                  </a:cubicBezTo>
                  <a:cubicBezTo>
                    <a:pt x="495" y="97"/>
                    <a:pt x="509" y="85"/>
                    <a:pt x="509" y="68"/>
                  </a:cubicBezTo>
                  <a:cubicBezTo>
                    <a:pt x="509" y="58"/>
                    <a:pt x="506" y="47"/>
                    <a:pt x="484" y="40"/>
                  </a:cubicBezTo>
                  <a:cubicBezTo>
                    <a:pt x="467" y="35"/>
                    <a:pt x="464" y="31"/>
                    <a:pt x="464" y="25"/>
                  </a:cubicBezTo>
                  <a:cubicBezTo>
                    <a:pt x="464" y="18"/>
                    <a:pt x="470" y="15"/>
                    <a:pt x="477" y="15"/>
                  </a:cubicBezTo>
                  <a:cubicBezTo>
                    <a:pt x="484" y="15"/>
                    <a:pt x="491" y="18"/>
                    <a:pt x="498" y="24"/>
                  </a:cubicBezTo>
                  <a:cubicBezTo>
                    <a:pt x="499" y="24"/>
                    <a:pt x="499" y="24"/>
                    <a:pt x="499" y="24"/>
                  </a:cubicBezTo>
                  <a:cubicBezTo>
                    <a:pt x="504" y="8"/>
                    <a:pt x="504" y="8"/>
                    <a:pt x="504" y="8"/>
                  </a:cubicBezTo>
                  <a:cubicBezTo>
                    <a:pt x="504" y="7"/>
                    <a:pt x="504" y="7"/>
                    <a:pt x="504" y="7"/>
                  </a:cubicBezTo>
                  <a:cubicBezTo>
                    <a:pt x="496" y="2"/>
                    <a:pt x="487" y="0"/>
                    <a:pt x="477" y="0"/>
                  </a:cubicBezTo>
                  <a:cubicBezTo>
                    <a:pt x="457" y="0"/>
                    <a:pt x="445" y="10"/>
                    <a:pt x="445" y="26"/>
                  </a:cubicBezTo>
                  <a:cubicBezTo>
                    <a:pt x="445" y="39"/>
                    <a:pt x="454" y="48"/>
                    <a:pt x="472" y="54"/>
                  </a:cubicBezTo>
                  <a:cubicBezTo>
                    <a:pt x="477" y="55"/>
                    <a:pt x="481" y="57"/>
                    <a:pt x="484" y="59"/>
                  </a:cubicBezTo>
                  <a:cubicBezTo>
                    <a:pt x="487" y="61"/>
                    <a:pt x="489" y="65"/>
                    <a:pt x="489" y="69"/>
                  </a:cubicBezTo>
                  <a:cubicBezTo>
                    <a:pt x="489" y="76"/>
                    <a:pt x="484" y="81"/>
                    <a:pt x="477"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latin typeface="RR Pioneer" panose="020B0503050201040103" pitchFamily="34" charset="0"/>
              </a:endParaRPr>
            </a:p>
          </p:txBody>
        </p:sp>
      </p:grpSp>
      <p:sp>
        <p:nvSpPr>
          <p:cNvPr id="15" name="Freeform: Shape 14">
            <a:extLst>
              <a:ext uri="{FF2B5EF4-FFF2-40B4-BE49-F238E27FC236}">
                <a16:creationId xmlns:a16="http://schemas.microsoft.com/office/drawing/2014/main" id="{E2AABB29-22AC-4C62-A174-9E5A0A1EFA21}"/>
              </a:ext>
            </a:extLst>
          </p:cNvPr>
          <p:cNvSpPr/>
          <p:nvPr userDrawn="1"/>
        </p:nvSpPr>
        <p:spPr>
          <a:xfrm>
            <a:off x="323850" y="916500"/>
            <a:ext cx="2079370" cy="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RR Pioneer" panose="020B0503050201040103" pitchFamily="34" charset="0"/>
            </a:endParaRPr>
          </a:p>
        </p:txBody>
      </p:sp>
      <p:sp>
        <p:nvSpPr>
          <p:cNvPr id="16" name="Freeform: Shape 15">
            <a:extLst>
              <a:ext uri="{FF2B5EF4-FFF2-40B4-BE49-F238E27FC236}">
                <a16:creationId xmlns:a16="http://schemas.microsoft.com/office/drawing/2014/main" id="{50021B20-6F0E-4481-874A-F21AE9FD3CC4}"/>
              </a:ext>
            </a:extLst>
          </p:cNvPr>
          <p:cNvSpPr/>
          <p:nvPr userDrawn="1"/>
        </p:nvSpPr>
        <p:spPr>
          <a:xfrm>
            <a:off x="3059112" y="916500"/>
            <a:ext cx="5761038" cy="7620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RR Pioneer" panose="020B0503050201040103" pitchFamily="34" charset="0"/>
            </a:endParaRPr>
          </a:p>
        </p:txBody>
      </p:sp>
      <p:sp>
        <p:nvSpPr>
          <p:cNvPr id="18" name="Text Placeholder 17">
            <a:extLst>
              <a:ext uri="{FF2B5EF4-FFF2-40B4-BE49-F238E27FC236}">
                <a16:creationId xmlns:a16="http://schemas.microsoft.com/office/drawing/2014/main" id="{ADA88272-0989-4751-9FC4-6BE74AD9E30F}"/>
              </a:ext>
            </a:extLst>
          </p:cNvPr>
          <p:cNvSpPr>
            <a:spLocks noGrp="1"/>
          </p:cNvSpPr>
          <p:nvPr>
            <p:ph type="body" sz="quarter" idx="13" hasCustomPrompt="1"/>
          </p:nvPr>
        </p:nvSpPr>
        <p:spPr>
          <a:xfrm>
            <a:off x="3070800" y="1126801"/>
            <a:ext cx="5749200" cy="1443600"/>
          </a:xfrm>
        </p:spPr>
        <p:txBody>
          <a:bodyPr/>
          <a:lstStyle>
            <a:lvl1pPr marL="0" indent="0">
              <a:spcBef>
                <a:spcPts val="0"/>
              </a:spcBef>
              <a:spcAft>
                <a:spcPts val="1200"/>
              </a:spcAft>
              <a:buNone/>
              <a:defRPr sz="3200">
                <a:solidFill>
                  <a:schemeClr val="tx1"/>
                </a:solidFill>
                <a:latin typeface="+mj-lt"/>
              </a:defRPr>
            </a:lvl1pPr>
            <a:lvl2pPr marL="0" indent="0">
              <a:spcBef>
                <a:spcPts val="0"/>
              </a:spcBef>
              <a:buNone/>
              <a:defRPr sz="1600">
                <a:solidFill>
                  <a:schemeClr val="tx1"/>
                </a:solidFill>
              </a:defRPr>
            </a:lvl2pPr>
            <a:lvl3pPr marL="187325" indent="0">
              <a:buNone/>
              <a:defRPr>
                <a:solidFill>
                  <a:schemeClr val="bg1"/>
                </a:solidFill>
              </a:defRPr>
            </a:lvl3pPr>
          </a:lstStyle>
          <a:p>
            <a:pPr lvl="0"/>
            <a:r>
              <a:rPr lang="en-US"/>
              <a:t>Title text</a:t>
            </a:r>
          </a:p>
          <a:p>
            <a:pPr lvl="1"/>
            <a:r>
              <a:rPr lang="en-US"/>
              <a:t>Section sub-title</a:t>
            </a:r>
          </a:p>
        </p:txBody>
      </p:sp>
    </p:spTree>
    <p:custDataLst>
      <p:tags r:id="rId1"/>
    </p:custDataLst>
    <p:extLst>
      <p:ext uri="{BB962C8B-B14F-4D97-AF65-F5344CB8AC3E}">
        <p14:creationId xmlns:p14="http://schemas.microsoft.com/office/powerpoint/2010/main" val="329785641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RR Divider 08">
    <p:bg>
      <p:bgPr>
        <a:solidFill>
          <a:schemeClr val="accent3"/>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8B579A3E-EB3A-48F1-867A-AB41394BDB33}"/>
              </a:ext>
            </a:extLst>
          </p:cNvPr>
          <p:cNvSpPr/>
          <p:nvPr userDrawn="1"/>
        </p:nvSpPr>
        <p:spPr>
          <a:xfrm>
            <a:off x="323850" y="916500"/>
            <a:ext cx="2079370" cy="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8" name="Freeform: Shape 7">
            <a:extLst>
              <a:ext uri="{FF2B5EF4-FFF2-40B4-BE49-F238E27FC236}">
                <a16:creationId xmlns:a16="http://schemas.microsoft.com/office/drawing/2014/main" id="{8CCBCEEC-3AA0-4D2D-8948-D188D4BEA34D}"/>
              </a:ext>
            </a:extLst>
          </p:cNvPr>
          <p:cNvSpPr/>
          <p:nvPr userDrawn="1"/>
        </p:nvSpPr>
        <p:spPr>
          <a:xfrm>
            <a:off x="3059112" y="916500"/>
            <a:ext cx="5761038" cy="7620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10" name="Text Placeholder 18">
            <a:extLst>
              <a:ext uri="{FF2B5EF4-FFF2-40B4-BE49-F238E27FC236}">
                <a16:creationId xmlns:a16="http://schemas.microsoft.com/office/drawing/2014/main" id="{FBD73946-6CEF-4F16-AEF9-A9C5B7B24912}"/>
              </a:ext>
            </a:extLst>
          </p:cNvPr>
          <p:cNvSpPr>
            <a:spLocks noGrp="1"/>
          </p:cNvSpPr>
          <p:nvPr>
            <p:ph type="body" sz="quarter" idx="12" hasCustomPrompt="1"/>
          </p:nvPr>
        </p:nvSpPr>
        <p:spPr>
          <a:xfrm>
            <a:off x="3059114" y="1030371"/>
            <a:ext cx="5761037" cy="457019"/>
          </a:xfrm>
          <a:prstGeom prst="rect">
            <a:avLst/>
          </a:prstGeom>
        </p:spPr>
        <p:txBody>
          <a:bodyPr/>
          <a:lstStyle>
            <a:lvl1pPr marL="0" indent="0">
              <a:buNone/>
              <a:defRPr sz="3200">
                <a:solidFill>
                  <a:schemeClr val="tx1"/>
                </a:solidFill>
                <a:latin typeface="RR Pioneer Bold" panose="020B0803050201040103" pitchFamily="34" charset="0"/>
              </a:defRPr>
            </a:lvl1pPr>
          </a:lstStyle>
          <a:p>
            <a:pPr lvl="0"/>
            <a:r>
              <a:rPr lang="en-US"/>
              <a:t>Text</a:t>
            </a:r>
            <a:endParaRPr lang="en-GB"/>
          </a:p>
        </p:txBody>
      </p:sp>
      <p:sp>
        <p:nvSpPr>
          <p:cNvPr id="11" name="Text Placeholder 18">
            <a:extLst>
              <a:ext uri="{FF2B5EF4-FFF2-40B4-BE49-F238E27FC236}">
                <a16:creationId xmlns:a16="http://schemas.microsoft.com/office/drawing/2014/main" id="{923DFAB3-A815-4E98-B69E-2832A5FECD5A}"/>
              </a:ext>
            </a:extLst>
          </p:cNvPr>
          <p:cNvSpPr>
            <a:spLocks noGrp="1"/>
          </p:cNvSpPr>
          <p:nvPr>
            <p:ph type="body" sz="quarter" idx="13" hasCustomPrompt="1"/>
          </p:nvPr>
        </p:nvSpPr>
        <p:spPr>
          <a:xfrm>
            <a:off x="3059114" y="1512575"/>
            <a:ext cx="5761037" cy="1252410"/>
          </a:xfrm>
          <a:prstGeom prst="rect">
            <a:avLst/>
          </a:prstGeom>
        </p:spPr>
        <p:txBody>
          <a:bodyPr/>
          <a:lstStyle>
            <a:lvl1pPr marL="0" indent="0">
              <a:buNone/>
              <a:defRPr sz="1400">
                <a:solidFill>
                  <a:schemeClr val="tx1"/>
                </a:solidFill>
                <a:latin typeface="RR Pioneer" panose="020B0503050201040103" pitchFamily="34" charset="0"/>
              </a:defRPr>
            </a:lvl1pPr>
          </a:lstStyle>
          <a:p>
            <a:pPr lvl="0"/>
            <a:r>
              <a:rPr lang="en-US"/>
              <a:t>Section sub-title</a:t>
            </a:r>
            <a:endParaRPr lang="en-GB"/>
          </a:p>
        </p:txBody>
      </p:sp>
      <p:sp>
        <p:nvSpPr>
          <p:cNvPr id="12" name="Text Placeholder 18">
            <a:extLst>
              <a:ext uri="{FF2B5EF4-FFF2-40B4-BE49-F238E27FC236}">
                <a16:creationId xmlns:a16="http://schemas.microsoft.com/office/drawing/2014/main" id="{B1C8AE33-E12B-46ED-88DB-D093740DCBF3}"/>
              </a:ext>
            </a:extLst>
          </p:cNvPr>
          <p:cNvSpPr>
            <a:spLocks noGrp="1"/>
          </p:cNvSpPr>
          <p:nvPr>
            <p:ph type="body" sz="quarter" idx="17" hasCustomPrompt="1"/>
          </p:nvPr>
        </p:nvSpPr>
        <p:spPr>
          <a:xfrm>
            <a:off x="958318" y="915964"/>
            <a:ext cx="1526540" cy="1656090"/>
          </a:xfrm>
          <a:prstGeom prst="rect">
            <a:avLst/>
          </a:prstGeom>
        </p:spPr>
        <p:txBody>
          <a:bodyPr bIns="0"/>
          <a:lstStyle>
            <a:lvl1pPr marL="0" indent="0" algn="r">
              <a:buNone/>
              <a:defRPr sz="11000">
                <a:solidFill>
                  <a:schemeClr val="tx1"/>
                </a:solidFill>
                <a:latin typeface="RR Pioneer UltraLight Condensed" panose="020B0206030201060103" pitchFamily="34" charset="0"/>
              </a:defRPr>
            </a:lvl1pPr>
          </a:lstStyle>
          <a:p>
            <a:pPr lvl="0"/>
            <a:r>
              <a:rPr lang="en-US"/>
              <a:t>##</a:t>
            </a:r>
            <a:endParaRPr lang="en-GB"/>
          </a:p>
        </p:txBody>
      </p:sp>
      <p:sp>
        <p:nvSpPr>
          <p:cNvPr id="14" name="Freeform: Shape 13">
            <a:extLst>
              <a:ext uri="{FF2B5EF4-FFF2-40B4-BE49-F238E27FC236}">
                <a16:creationId xmlns:a16="http://schemas.microsoft.com/office/drawing/2014/main" id="{5697CFB6-8247-4C5D-8440-005495A195B1}"/>
              </a:ext>
            </a:extLst>
          </p:cNvPr>
          <p:cNvSpPr/>
          <p:nvPr userDrawn="1"/>
        </p:nvSpPr>
        <p:spPr>
          <a:xfrm>
            <a:off x="324506" y="4694634"/>
            <a:ext cx="46372" cy="290116"/>
          </a:xfrm>
          <a:custGeom>
            <a:avLst/>
            <a:gdLst>
              <a:gd name="connsiteX0" fmla="*/ 0 w 0"/>
              <a:gd name="connsiteY0" fmla="*/ 0 h 146050"/>
              <a:gd name="connsiteX1" fmla="*/ 0 w 0"/>
              <a:gd name="connsiteY1" fmla="*/ 146050 h 146050"/>
            </a:gdLst>
            <a:ahLst/>
            <a:cxnLst>
              <a:cxn ang="0">
                <a:pos x="connsiteX0" y="connsiteY0"/>
              </a:cxn>
              <a:cxn ang="0">
                <a:pos x="connsiteX1" y="connsiteY1"/>
              </a:cxn>
            </a:cxnLst>
            <a:rect l="l" t="t" r="r" b="b"/>
            <a:pathLst>
              <a:path h="146050">
                <a:moveTo>
                  <a:pt x="0" y="0"/>
                </a:moveTo>
                <a:lnTo>
                  <a:pt x="0" y="14605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latin typeface="RR Pioneer Light Condensed" panose="020B0306050201060103" pitchFamily="34" charset="0"/>
            </a:endParaRPr>
          </a:p>
        </p:txBody>
      </p:sp>
      <p:sp>
        <p:nvSpPr>
          <p:cNvPr id="15" name="Title 1">
            <a:extLst>
              <a:ext uri="{FF2B5EF4-FFF2-40B4-BE49-F238E27FC236}">
                <a16:creationId xmlns:a16="http://schemas.microsoft.com/office/drawing/2014/main" id="{5E1D3C7D-ED4F-455B-BC37-9DEBDD8403FC}"/>
              </a:ext>
            </a:extLst>
          </p:cNvPr>
          <p:cNvSpPr txBox="1">
            <a:spLocks/>
          </p:cNvSpPr>
          <p:nvPr userDrawn="1"/>
        </p:nvSpPr>
        <p:spPr>
          <a:xfrm>
            <a:off x="369315" y="4694634"/>
            <a:ext cx="2028134" cy="315456"/>
          </a:xfrm>
          <a:prstGeom prst="rect">
            <a:avLst/>
          </a:prstGeom>
        </p:spPr>
        <p:txBody>
          <a:bodyPr lIns="0" tIns="0" rIns="0" bIns="0" anchor="t"/>
          <a:lstStyle>
            <a:lvl1pPr algn="l" defTabSz="685800" rtl="0" eaLnBrk="1" latinLnBrk="0" hangingPunct="1">
              <a:lnSpc>
                <a:spcPct val="90000"/>
              </a:lnSpc>
              <a:spcBef>
                <a:spcPct val="0"/>
              </a:spcBef>
              <a:buNone/>
              <a:defRPr sz="1500" kern="1200">
                <a:solidFill>
                  <a:schemeClr val="tx2"/>
                </a:solidFill>
                <a:latin typeface="Arial" panose="020B0604020202020204" pitchFamily="34" charset="0"/>
                <a:ea typeface="+mj-ea"/>
                <a:cs typeface="Arial" panose="020B0604020202020204" pitchFamily="34" charset="0"/>
              </a:defRPr>
            </a:lvl1pPr>
          </a:lstStyle>
          <a:p>
            <a:pPr algn="l"/>
            <a:r>
              <a:rPr lang="en-GB" sz="750">
                <a:solidFill>
                  <a:schemeClr val="tx1"/>
                </a:solidFill>
                <a:latin typeface="RR Pioneer Light Condensed" panose="020B0306050201060103" pitchFamily="34" charset="0"/>
              </a:rPr>
              <a:t>Private | © 2019 Rolls-Royce </a:t>
            </a:r>
          </a:p>
          <a:p>
            <a:pPr algn="l"/>
            <a:r>
              <a:rPr lang="en-GB" sz="750">
                <a:solidFill>
                  <a:schemeClr val="tx1"/>
                </a:solidFill>
                <a:latin typeface="RR Pioneer Light Condensed" panose="020B0306050201060103" pitchFamily="34" charset="0"/>
              </a:rPr>
              <a:t>Rolls-Royce content only</a:t>
            </a:r>
            <a:br>
              <a:rPr lang="en-GB" sz="750">
                <a:solidFill>
                  <a:schemeClr val="tx1"/>
                </a:solidFill>
                <a:latin typeface="RR Pioneer Light Condensed" panose="020B0306050201060103" pitchFamily="34" charset="0"/>
              </a:rPr>
            </a:br>
            <a:r>
              <a:rPr lang="en-GB" sz="750">
                <a:solidFill>
                  <a:schemeClr val="tx1"/>
                </a:solidFill>
                <a:latin typeface="RR Pioneer Light Condensed" panose="020B0306050201060103" pitchFamily="34" charset="0"/>
              </a:rPr>
              <a:t>Not</a:t>
            </a:r>
            <a:r>
              <a:rPr lang="en-GB" sz="750" baseline="0">
                <a:solidFill>
                  <a:schemeClr val="tx1"/>
                </a:solidFill>
                <a:latin typeface="RR Pioneer Light Condensed" panose="020B0306050201060103" pitchFamily="34" charset="0"/>
              </a:rPr>
              <a:t> subject to </a:t>
            </a:r>
            <a:r>
              <a:rPr lang="en-GB" sz="750">
                <a:solidFill>
                  <a:schemeClr val="tx1"/>
                </a:solidFill>
                <a:latin typeface="RR Pioneer Light Condensed" panose="020B0306050201060103" pitchFamily="34" charset="0"/>
              </a:rPr>
              <a:t>Export Control</a:t>
            </a:r>
          </a:p>
        </p:txBody>
      </p:sp>
      <p:grpSp>
        <p:nvGrpSpPr>
          <p:cNvPr id="16" name="Group 15">
            <a:extLst>
              <a:ext uri="{FF2B5EF4-FFF2-40B4-BE49-F238E27FC236}">
                <a16:creationId xmlns:a16="http://schemas.microsoft.com/office/drawing/2014/main" id="{ECB12195-43C7-45F4-A9ED-606F6F57D684}"/>
              </a:ext>
            </a:extLst>
          </p:cNvPr>
          <p:cNvGrpSpPr/>
          <p:nvPr userDrawn="1"/>
        </p:nvGrpSpPr>
        <p:grpSpPr>
          <a:xfrm>
            <a:off x="323851" y="233363"/>
            <a:ext cx="321261" cy="522316"/>
            <a:chOff x="-3513606" y="270529"/>
            <a:chExt cx="1671638" cy="2717801"/>
          </a:xfrm>
        </p:grpSpPr>
        <p:sp>
          <p:nvSpPr>
            <p:cNvPr id="17" name="Freeform 5">
              <a:extLst>
                <a:ext uri="{FF2B5EF4-FFF2-40B4-BE49-F238E27FC236}">
                  <a16:creationId xmlns:a16="http://schemas.microsoft.com/office/drawing/2014/main" id="{E43B19C3-E036-4721-9433-F97641DD7DEA}"/>
                </a:ext>
              </a:extLst>
            </p:cNvPr>
            <p:cNvSpPr>
              <a:spLocks/>
            </p:cNvSpPr>
            <p:nvPr/>
          </p:nvSpPr>
          <p:spPr bwMode="auto">
            <a:xfrm>
              <a:off x="-3499318" y="286404"/>
              <a:ext cx="1646238" cy="2689225"/>
            </a:xfrm>
            <a:custGeom>
              <a:avLst/>
              <a:gdLst>
                <a:gd name="T0" fmla="*/ 0 w 686"/>
                <a:gd name="T1" fmla="*/ 78 h 1123"/>
                <a:gd name="T2" fmla="*/ 77 w 686"/>
                <a:gd name="T3" fmla="*/ 0 h 1123"/>
                <a:gd name="T4" fmla="*/ 609 w 686"/>
                <a:gd name="T5" fmla="*/ 0 h 1123"/>
                <a:gd name="T6" fmla="*/ 686 w 686"/>
                <a:gd name="T7" fmla="*/ 78 h 1123"/>
                <a:gd name="T8" fmla="*/ 686 w 686"/>
                <a:gd name="T9" fmla="*/ 1045 h 1123"/>
                <a:gd name="T10" fmla="*/ 609 w 686"/>
                <a:gd name="T11" fmla="*/ 1123 h 1123"/>
                <a:gd name="T12" fmla="*/ 77 w 686"/>
                <a:gd name="T13" fmla="*/ 1123 h 1123"/>
                <a:gd name="T14" fmla="*/ 0 w 686"/>
                <a:gd name="T15" fmla="*/ 1045 h 1123"/>
                <a:gd name="T16" fmla="*/ 0 w 686"/>
                <a:gd name="T17" fmla="*/ 78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1123">
                  <a:moveTo>
                    <a:pt x="0" y="78"/>
                  </a:moveTo>
                  <a:cubicBezTo>
                    <a:pt x="0" y="35"/>
                    <a:pt x="34" y="0"/>
                    <a:pt x="77" y="0"/>
                  </a:cubicBezTo>
                  <a:cubicBezTo>
                    <a:pt x="609" y="0"/>
                    <a:pt x="609" y="0"/>
                    <a:pt x="609" y="0"/>
                  </a:cubicBezTo>
                  <a:cubicBezTo>
                    <a:pt x="651" y="0"/>
                    <a:pt x="686" y="35"/>
                    <a:pt x="686" y="78"/>
                  </a:cubicBezTo>
                  <a:cubicBezTo>
                    <a:pt x="686" y="1045"/>
                    <a:pt x="686" y="1045"/>
                    <a:pt x="686" y="1045"/>
                  </a:cubicBezTo>
                  <a:cubicBezTo>
                    <a:pt x="686" y="1088"/>
                    <a:pt x="651" y="1123"/>
                    <a:pt x="609" y="1123"/>
                  </a:cubicBezTo>
                  <a:cubicBezTo>
                    <a:pt x="77" y="1123"/>
                    <a:pt x="77" y="1123"/>
                    <a:pt x="77" y="1123"/>
                  </a:cubicBezTo>
                  <a:cubicBezTo>
                    <a:pt x="34" y="1123"/>
                    <a:pt x="0" y="1088"/>
                    <a:pt x="0" y="1045"/>
                  </a:cubicBezTo>
                  <a:lnTo>
                    <a:pt x="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sp>
          <p:nvSpPr>
            <p:cNvPr id="18" name="Freeform 6">
              <a:extLst>
                <a:ext uri="{FF2B5EF4-FFF2-40B4-BE49-F238E27FC236}">
                  <a16:creationId xmlns:a16="http://schemas.microsoft.com/office/drawing/2014/main" id="{BF5D5F6F-5357-49B2-9CC0-092175A2A107}"/>
                </a:ext>
              </a:extLst>
            </p:cNvPr>
            <p:cNvSpPr>
              <a:spLocks noEditPoints="1"/>
            </p:cNvSpPr>
            <p:nvPr/>
          </p:nvSpPr>
          <p:spPr bwMode="auto">
            <a:xfrm>
              <a:off x="-3513606" y="270529"/>
              <a:ext cx="1671638" cy="2717801"/>
            </a:xfrm>
            <a:custGeom>
              <a:avLst/>
              <a:gdLst>
                <a:gd name="T0" fmla="*/ 658 w 697"/>
                <a:gd name="T1" fmla="*/ 79 h 1134"/>
                <a:gd name="T2" fmla="*/ 658 w 697"/>
                <a:gd name="T3" fmla="*/ 200 h 1134"/>
                <a:gd name="T4" fmla="*/ 40 w 697"/>
                <a:gd name="T5" fmla="*/ 200 h 1134"/>
                <a:gd name="T6" fmla="*/ 40 w 697"/>
                <a:gd name="T7" fmla="*/ 79 h 1134"/>
                <a:gd name="T8" fmla="*/ 79 w 697"/>
                <a:gd name="T9" fmla="*/ 40 h 1134"/>
                <a:gd name="T10" fmla="*/ 619 w 697"/>
                <a:gd name="T11" fmla="*/ 40 h 1134"/>
                <a:gd name="T12" fmla="*/ 658 w 697"/>
                <a:gd name="T13" fmla="*/ 79 h 1134"/>
                <a:gd name="T14" fmla="*/ 40 w 697"/>
                <a:gd name="T15" fmla="*/ 1056 h 1134"/>
                <a:gd name="T16" fmla="*/ 79 w 697"/>
                <a:gd name="T17" fmla="*/ 1095 h 1134"/>
                <a:gd name="T18" fmla="*/ 619 w 697"/>
                <a:gd name="T19" fmla="*/ 1095 h 1134"/>
                <a:gd name="T20" fmla="*/ 658 w 697"/>
                <a:gd name="T21" fmla="*/ 1056 h 1134"/>
                <a:gd name="T22" fmla="*/ 658 w 697"/>
                <a:gd name="T23" fmla="*/ 935 h 1134"/>
                <a:gd name="T24" fmla="*/ 40 w 697"/>
                <a:gd name="T25" fmla="*/ 935 h 1134"/>
                <a:gd name="T26" fmla="*/ 40 w 697"/>
                <a:gd name="T27" fmla="*/ 1056 h 1134"/>
                <a:gd name="T28" fmla="*/ 40 w 697"/>
                <a:gd name="T29" fmla="*/ 918 h 1134"/>
                <a:gd name="T30" fmla="*/ 658 w 697"/>
                <a:gd name="T31" fmla="*/ 918 h 1134"/>
                <a:gd name="T32" fmla="*/ 658 w 697"/>
                <a:gd name="T33" fmla="*/ 217 h 1134"/>
                <a:gd name="T34" fmla="*/ 40 w 697"/>
                <a:gd name="T35" fmla="*/ 217 h 1134"/>
                <a:gd name="T36" fmla="*/ 40 w 697"/>
                <a:gd name="T37" fmla="*/ 918 h 1134"/>
                <a:gd name="T38" fmla="*/ 697 w 697"/>
                <a:gd name="T39" fmla="*/ 79 h 1134"/>
                <a:gd name="T40" fmla="*/ 697 w 697"/>
                <a:gd name="T41" fmla="*/ 1056 h 1134"/>
                <a:gd name="T42" fmla="*/ 619 w 697"/>
                <a:gd name="T43" fmla="*/ 1134 h 1134"/>
                <a:gd name="T44" fmla="*/ 79 w 697"/>
                <a:gd name="T45" fmla="*/ 1134 h 1134"/>
                <a:gd name="T46" fmla="*/ 0 w 697"/>
                <a:gd name="T47" fmla="*/ 1056 h 1134"/>
                <a:gd name="T48" fmla="*/ 0 w 697"/>
                <a:gd name="T49" fmla="*/ 79 h 1134"/>
                <a:gd name="T50" fmla="*/ 79 w 697"/>
                <a:gd name="T51" fmla="*/ 0 h 1134"/>
                <a:gd name="T52" fmla="*/ 619 w 697"/>
                <a:gd name="T53" fmla="*/ 0 h 1134"/>
                <a:gd name="T54" fmla="*/ 697 w 697"/>
                <a:gd name="T55" fmla="*/ 79 h 1134"/>
                <a:gd name="T56" fmla="*/ 675 w 697"/>
                <a:gd name="T57" fmla="*/ 79 h 1134"/>
                <a:gd name="T58" fmla="*/ 619 w 697"/>
                <a:gd name="T59" fmla="*/ 23 h 1134"/>
                <a:gd name="T60" fmla="*/ 79 w 697"/>
                <a:gd name="T61" fmla="*/ 23 h 1134"/>
                <a:gd name="T62" fmla="*/ 23 w 697"/>
                <a:gd name="T63" fmla="*/ 79 h 1134"/>
                <a:gd name="T64" fmla="*/ 23 w 697"/>
                <a:gd name="T65" fmla="*/ 1056 h 1134"/>
                <a:gd name="T66" fmla="*/ 79 w 697"/>
                <a:gd name="T67" fmla="*/ 1112 h 1134"/>
                <a:gd name="T68" fmla="*/ 619 w 697"/>
                <a:gd name="T69" fmla="*/ 1112 h 1134"/>
                <a:gd name="T70" fmla="*/ 675 w 697"/>
                <a:gd name="T71" fmla="*/ 1056 h 1134"/>
                <a:gd name="T72" fmla="*/ 675 w 697"/>
                <a:gd name="T73" fmla="*/ 7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7" h="1134">
                  <a:moveTo>
                    <a:pt x="658" y="79"/>
                  </a:moveTo>
                  <a:cubicBezTo>
                    <a:pt x="658" y="200"/>
                    <a:pt x="658" y="200"/>
                    <a:pt x="658" y="200"/>
                  </a:cubicBezTo>
                  <a:cubicBezTo>
                    <a:pt x="40" y="200"/>
                    <a:pt x="40" y="200"/>
                    <a:pt x="40" y="200"/>
                  </a:cubicBezTo>
                  <a:cubicBezTo>
                    <a:pt x="40" y="79"/>
                    <a:pt x="40" y="79"/>
                    <a:pt x="40" y="79"/>
                  </a:cubicBezTo>
                  <a:cubicBezTo>
                    <a:pt x="40" y="57"/>
                    <a:pt x="57" y="40"/>
                    <a:pt x="79" y="40"/>
                  </a:cubicBezTo>
                  <a:cubicBezTo>
                    <a:pt x="619" y="40"/>
                    <a:pt x="619" y="40"/>
                    <a:pt x="619" y="40"/>
                  </a:cubicBezTo>
                  <a:cubicBezTo>
                    <a:pt x="641" y="40"/>
                    <a:pt x="658" y="57"/>
                    <a:pt x="658" y="79"/>
                  </a:cubicBezTo>
                  <a:close/>
                  <a:moveTo>
                    <a:pt x="40" y="1056"/>
                  </a:moveTo>
                  <a:cubicBezTo>
                    <a:pt x="40" y="1078"/>
                    <a:pt x="57" y="1095"/>
                    <a:pt x="79" y="1095"/>
                  </a:cubicBezTo>
                  <a:cubicBezTo>
                    <a:pt x="619" y="1095"/>
                    <a:pt x="619" y="1095"/>
                    <a:pt x="619" y="1095"/>
                  </a:cubicBezTo>
                  <a:cubicBezTo>
                    <a:pt x="641" y="1095"/>
                    <a:pt x="658" y="1078"/>
                    <a:pt x="658" y="1056"/>
                  </a:cubicBezTo>
                  <a:cubicBezTo>
                    <a:pt x="658" y="935"/>
                    <a:pt x="658" y="935"/>
                    <a:pt x="658" y="935"/>
                  </a:cubicBezTo>
                  <a:cubicBezTo>
                    <a:pt x="40" y="935"/>
                    <a:pt x="40" y="935"/>
                    <a:pt x="40" y="935"/>
                  </a:cubicBezTo>
                  <a:lnTo>
                    <a:pt x="40" y="1056"/>
                  </a:lnTo>
                  <a:close/>
                  <a:moveTo>
                    <a:pt x="40" y="918"/>
                  </a:moveTo>
                  <a:cubicBezTo>
                    <a:pt x="658" y="918"/>
                    <a:pt x="658" y="918"/>
                    <a:pt x="658" y="918"/>
                  </a:cubicBezTo>
                  <a:cubicBezTo>
                    <a:pt x="658" y="217"/>
                    <a:pt x="658" y="217"/>
                    <a:pt x="658" y="217"/>
                  </a:cubicBezTo>
                  <a:cubicBezTo>
                    <a:pt x="40" y="217"/>
                    <a:pt x="40" y="217"/>
                    <a:pt x="40" y="217"/>
                  </a:cubicBezTo>
                  <a:lnTo>
                    <a:pt x="40" y="918"/>
                  </a:lnTo>
                  <a:close/>
                  <a:moveTo>
                    <a:pt x="697" y="79"/>
                  </a:moveTo>
                  <a:cubicBezTo>
                    <a:pt x="697" y="1056"/>
                    <a:pt x="697" y="1056"/>
                    <a:pt x="697" y="1056"/>
                  </a:cubicBezTo>
                  <a:cubicBezTo>
                    <a:pt x="697" y="1099"/>
                    <a:pt x="662" y="1134"/>
                    <a:pt x="619" y="1134"/>
                  </a:cubicBezTo>
                  <a:cubicBezTo>
                    <a:pt x="79" y="1134"/>
                    <a:pt x="79" y="1134"/>
                    <a:pt x="79" y="1134"/>
                  </a:cubicBezTo>
                  <a:cubicBezTo>
                    <a:pt x="36" y="1134"/>
                    <a:pt x="0" y="1099"/>
                    <a:pt x="0" y="1056"/>
                  </a:cubicBezTo>
                  <a:cubicBezTo>
                    <a:pt x="0" y="79"/>
                    <a:pt x="0" y="79"/>
                    <a:pt x="0" y="79"/>
                  </a:cubicBezTo>
                  <a:cubicBezTo>
                    <a:pt x="0" y="36"/>
                    <a:pt x="36" y="0"/>
                    <a:pt x="79" y="0"/>
                  </a:cubicBezTo>
                  <a:cubicBezTo>
                    <a:pt x="619" y="0"/>
                    <a:pt x="619" y="0"/>
                    <a:pt x="619" y="0"/>
                  </a:cubicBezTo>
                  <a:cubicBezTo>
                    <a:pt x="662" y="0"/>
                    <a:pt x="697" y="36"/>
                    <a:pt x="697" y="79"/>
                  </a:cubicBezTo>
                  <a:close/>
                  <a:moveTo>
                    <a:pt x="675" y="79"/>
                  </a:moveTo>
                  <a:cubicBezTo>
                    <a:pt x="675" y="48"/>
                    <a:pt x="650" y="23"/>
                    <a:pt x="619" y="23"/>
                  </a:cubicBezTo>
                  <a:cubicBezTo>
                    <a:pt x="79" y="23"/>
                    <a:pt x="79" y="23"/>
                    <a:pt x="79" y="23"/>
                  </a:cubicBezTo>
                  <a:cubicBezTo>
                    <a:pt x="48" y="23"/>
                    <a:pt x="23" y="48"/>
                    <a:pt x="23" y="79"/>
                  </a:cubicBezTo>
                  <a:cubicBezTo>
                    <a:pt x="23" y="1056"/>
                    <a:pt x="23" y="1056"/>
                    <a:pt x="23" y="1056"/>
                  </a:cubicBezTo>
                  <a:cubicBezTo>
                    <a:pt x="23" y="1087"/>
                    <a:pt x="48" y="1112"/>
                    <a:pt x="79" y="1112"/>
                  </a:cubicBezTo>
                  <a:cubicBezTo>
                    <a:pt x="619" y="1112"/>
                    <a:pt x="619" y="1112"/>
                    <a:pt x="619" y="1112"/>
                  </a:cubicBezTo>
                  <a:cubicBezTo>
                    <a:pt x="650" y="1112"/>
                    <a:pt x="675" y="1087"/>
                    <a:pt x="675" y="1056"/>
                  </a:cubicBezTo>
                  <a:lnTo>
                    <a:pt x="675" y="7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sp>
          <p:nvSpPr>
            <p:cNvPr id="19" name="Freeform 7">
              <a:extLst>
                <a:ext uri="{FF2B5EF4-FFF2-40B4-BE49-F238E27FC236}">
                  <a16:creationId xmlns:a16="http://schemas.microsoft.com/office/drawing/2014/main" id="{2E426355-0FD4-4F3D-B6C2-A2BFE1B26212}"/>
                </a:ext>
              </a:extLst>
            </p:cNvPr>
            <p:cNvSpPr>
              <a:spLocks noEditPoints="1"/>
            </p:cNvSpPr>
            <p:nvPr/>
          </p:nvSpPr>
          <p:spPr bwMode="auto">
            <a:xfrm>
              <a:off x="-3289768" y="441979"/>
              <a:ext cx="1236663" cy="2378075"/>
            </a:xfrm>
            <a:custGeom>
              <a:avLst/>
              <a:gdLst>
                <a:gd name="T0" fmla="*/ 505 w 516"/>
                <a:gd name="T1" fmla="*/ 950 h 993"/>
                <a:gd name="T2" fmla="*/ 516 w 516"/>
                <a:gd name="T3" fmla="*/ 991 h 993"/>
                <a:gd name="T4" fmla="*/ 516 w 516"/>
                <a:gd name="T5" fmla="*/ 913 h 993"/>
                <a:gd name="T6" fmla="*/ 398 w 516"/>
                <a:gd name="T7" fmla="*/ 929 h 993"/>
                <a:gd name="T8" fmla="*/ 374 w 516"/>
                <a:gd name="T9" fmla="*/ 896 h 993"/>
                <a:gd name="T10" fmla="*/ 414 w 516"/>
                <a:gd name="T11" fmla="*/ 969 h 993"/>
                <a:gd name="T12" fmla="*/ 374 w 516"/>
                <a:gd name="T13" fmla="*/ 977 h 993"/>
                <a:gd name="T14" fmla="*/ 246 w 516"/>
                <a:gd name="T15" fmla="*/ 897 h 993"/>
                <a:gd name="T16" fmla="*/ 255 w 516"/>
                <a:gd name="T17" fmla="*/ 991 h 993"/>
                <a:gd name="T18" fmla="*/ 306 w 516"/>
                <a:gd name="T19" fmla="*/ 896 h 993"/>
                <a:gd name="T20" fmla="*/ 152 w 516"/>
                <a:gd name="T21" fmla="*/ 993 h 993"/>
                <a:gd name="T22" fmla="*/ 180 w 516"/>
                <a:gd name="T23" fmla="*/ 944 h 993"/>
                <a:gd name="T24" fmla="*/ 180 w 516"/>
                <a:gd name="T25" fmla="*/ 944 h 993"/>
                <a:gd name="T26" fmla="*/ 55 w 516"/>
                <a:gd name="T27" fmla="*/ 991 h 993"/>
                <a:gd name="T28" fmla="*/ 19 w 516"/>
                <a:gd name="T29" fmla="*/ 952 h 993"/>
                <a:gd name="T30" fmla="*/ 41 w 516"/>
                <a:gd name="T31" fmla="*/ 896 h 993"/>
                <a:gd name="T32" fmla="*/ 54 w 516"/>
                <a:gd name="T33" fmla="*/ 945 h 993"/>
                <a:gd name="T34" fmla="*/ 51 w 516"/>
                <a:gd name="T35" fmla="*/ 924 h 993"/>
                <a:gd name="T36" fmla="*/ 38 w 516"/>
                <a:gd name="T37" fmla="*/ 936 h 993"/>
                <a:gd name="T38" fmla="*/ 133 w 516"/>
                <a:gd name="T39" fmla="*/ 288 h 993"/>
                <a:gd name="T40" fmla="*/ 211 w 516"/>
                <a:gd name="T41" fmla="*/ 309 h 993"/>
                <a:gd name="T42" fmla="*/ 236 w 516"/>
                <a:gd name="T43" fmla="*/ 546 h 993"/>
                <a:gd name="T44" fmla="*/ 160 w 516"/>
                <a:gd name="T45" fmla="*/ 515 h 993"/>
                <a:gd name="T46" fmla="*/ 134 w 516"/>
                <a:gd name="T47" fmla="*/ 786 h 993"/>
                <a:gd name="T48" fmla="*/ 211 w 516"/>
                <a:gd name="T49" fmla="*/ 571 h 993"/>
                <a:gd name="T50" fmla="*/ 378 w 516"/>
                <a:gd name="T51" fmla="*/ 330 h 993"/>
                <a:gd name="T52" fmla="*/ 336 w 516"/>
                <a:gd name="T53" fmla="*/ 556 h 993"/>
                <a:gd name="T54" fmla="*/ 408 w 516"/>
                <a:gd name="T55" fmla="*/ 751 h 993"/>
                <a:gd name="T56" fmla="*/ 391 w 516"/>
                <a:gd name="T57" fmla="*/ 779 h 993"/>
                <a:gd name="T58" fmla="*/ 461 w 516"/>
                <a:gd name="T59" fmla="*/ 734 h 993"/>
                <a:gd name="T60" fmla="*/ 374 w 516"/>
                <a:gd name="T61" fmla="*/ 543 h 993"/>
                <a:gd name="T62" fmla="*/ 470 w 516"/>
                <a:gd name="T63" fmla="*/ 412 h 993"/>
                <a:gd name="T64" fmla="*/ 295 w 516"/>
                <a:gd name="T65" fmla="*/ 237 h 993"/>
                <a:gd name="T66" fmla="*/ 260 w 516"/>
                <a:gd name="T67" fmla="*/ 468 h 993"/>
                <a:gd name="T68" fmla="*/ 340 w 516"/>
                <a:gd name="T69" fmla="*/ 657 h 993"/>
                <a:gd name="T70" fmla="*/ 271 w 516"/>
                <a:gd name="T71" fmla="*/ 714 h 993"/>
                <a:gd name="T72" fmla="*/ 289 w 516"/>
                <a:gd name="T73" fmla="*/ 680 h 993"/>
                <a:gd name="T74" fmla="*/ 220 w 516"/>
                <a:gd name="T75" fmla="*/ 484 h 993"/>
                <a:gd name="T76" fmla="*/ 92 w 516"/>
                <a:gd name="T77" fmla="*/ 666 h 993"/>
                <a:gd name="T78" fmla="*/ 15 w 516"/>
                <a:gd name="T79" fmla="*/ 706 h 993"/>
                <a:gd name="T80" fmla="*/ 14 w 516"/>
                <a:gd name="T81" fmla="*/ 215 h 993"/>
                <a:gd name="T82" fmla="*/ 298 w 516"/>
                <a:gd name="T83" fmla="*/ 340 h 993"/>
                <a:gd name="T84" fmla="*/ 92 w 516"/>
                <a:gd name="T85" fmla="*/ 474 h 993"/>
                <a:gd name="T86" fmla="*/ 157 w 516"/>
                <a:gd name="T87" fmla="*/ 0 h 993"/>
                <a:gd name="T88" fmla="*/ 129 w 516"/>
                <a:gd name="T89" fmla="*/ 49 h 993"/>
                <a:gd name="T90" fmla="*/ 129 w 516"/>
                <a:gd name="T91" fmla="*/ 49 h 993"/>
                <a:gd name="T92" fmla="*/ 247 w 516"/>
                <a:gd name="T93" fmla="*/ 1 h 993"/>
                <a:gd name="T94" fmla="*/ 411 w 516"/>
                <a:gd name="T95" fmla="*/ 80 h 993"/>
                <a:gd name="T96" fmla="*/ 348 w 516"/>
                <a:gd name="T97" fmla="*/ 96 h 993"/>
                <a:gd name="T98" fmla="*/ 4 w 516"/>
                <a:gd name="T99" fmla="*/ 96 h 993"/>
                <a:gd name="T100" fmla="*/ 58 w 516"/>
                <a:gd name="T101" fmla="*/ 49 h 993"/>
                <a:gd name="T102" fmla="*/ 73 w 516"/>
                <a:gd name="T103" fmla="*/ 85 h 993"/>
                <a:gd name="T104" fmla="*/ 59 w 516"/>
                <a:gd name="T105" fmla="*/ 96 h 993"/>
                <a:gd name="T106" fmla="*/ 23 w 516"/>
                <a:gd name="T107" fmla="*/ 56 h 993"/>
                <a:gd name="T108" fmla="*/ 54 w 516"/>
                <a:gd name="T109" fmla="*/ 29 h 993"/>
                <a:gd name="T110" fmla="*/ 477 w 516"/>
                <a:gd name="T111" fmla="*/ 81 h 993"/>
                <a:gd name="T112" fmla="*/ 443 w 516"/>
                <a:gd name="T113" fmla="*/ 85 h 993"/>
                <a:gd name="T114" fmla="*/ 464 w 516"/>
                <a:gd name="T115" fmla="*/ 25 h 993"/>
                <a:gd name="T116" fmla="*/ 504 w 516"/>
                <a:gd name="T117" fmla="*/ 8 h 993"/>
                <a:gd name="T118" fmla="*/ 472 w 516"/>
                <a:gd name="T119" fmla="*/ 54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993">
                  <a:moveTo>
                    <a:pt x="473" y="913"/>
                  </a:moveTo>
                  <a:cubicBezTo>
                    <a:pt x="473" y="934"/>
                    <a:pt x="473" y="934"/>
                    <a:pt x="473" y="934"/>
                  </a:cubicBezTo>
                  <a:cubicBezTo>
                    <a:pt x="505" y="934"/>
                    <a:pt x="505" y="934"/>
                    <a:pt x="505" y="934"/>
                  </a:cubicBezTo>
                  <a:cubicBezTo>
                    <a:pt x="505" y="950"/>
                    <a:pt x="505" y="950"/>
                    <a:pt x="505" y="950"/>
                  </a:cubicBezTo>
                  <a:cubicBezTo>
                    <a:pt x="473" y="950"/>
                    <a:pt x="473" y="950"/>
                    <a:pt x="473" y="950"/>
                  </a:cubicBezTo>
                  <a:cubicBezTo>
                    <a:pt x="473" y="975"/>
                    <a:pt x="473" y="975"/>
                    <a:pt x="473" y="975"/>
                  </a:cubicBezTo>
                  <a:cubicBezTo>
                    <a:pt x="516" y="975"/>
                    <a:pt x="516" y="975"/>
                    <a:pt x="516" y="975"/>
                  </a:cubicBezTo>
                  <a:cubicBezTo>
                    <a:pt x="516" y="991"/>
                    <a:pt x="516" y="991"/>
                    <a:pt x="516" y="991"/>
                  </a:cubicBezTo>
                  <a:cubicBezTo>
                    <a:pt x="454" y="991"/>
                    <a:pt x="454" y="991"/>
                    <a:pt x="454" y="991"/>
                  </a:cubicBezTo>
                  <a:cubicBezTo>
                    <a:pt x="454" y="896"/>
                    <a:pt x="454" y="896"/>
                    <a:pt x="454" y="896"/>
                  </a:cubicBezTo>
                  <a:cubicBezTo>
                    <a:pt x="516" y="896"/>
                    <a:pt x="516" y="896"/>
                    <a:pt x="516" y="896"/>
                  </a:cubicBezTo>
                  <a:cubicBezTo>
                    <a:pt x="516" y="913"/>
                    <a:pt x="516" y="913"/>
                    <a:pt x="516" y="913"/>
                  </a:cubicBezTo>
                  <a:lnTo>
                    <a:pt x="473" y="913"/>
                  </a:lnTo>
                  <a:close/>
                  <a:moveTo>
                    <a:pt x="374" y="912"/>
                  </a:moveTo>
                  <a:cubicBezTo>
                    <a:pt x="386" y="912"/>
                    <a:pt x="394" y="917"/>
                    <a:pt x="398" y="928"/>
                  </a:cubicBezTo>
                  <a:cubicBezTo>
                    <a:pt x="398" y="929"/>
                    <a:pt x="398" y="929"/>
                    <a:pt x="398" y="929"/>
                  </a:cubicBezTo>
                  <a:cubicBezTo>
                    <a:pt x="414" y="922"/>
                    <a:pt x="414" y="922"/>
                    <a:pt x="414" y="922"/>
                  </a:cubicBezTo>
                  <a:cubicBezTo>
                    <a:pt x="414" y="922"/>
                    <a:pt x="414" y="922"/>
                    <a:pt x="414" y="922"/>
                  </a:cubicBezTo>
                  <a:cubicBezTo>
                    <a:pt x="414" y="922"/>
                    <a:pt x="414" y="922"/>
                    <a:pt x="414" y="922"/>
                  </a:cubicBezTo>
                  <a:cubicBezTo>
                    <a:pt x="408" y="905"/>
                    <a:pt x="394" y="896"/>
                    <a:pt x="374" y="896"/>
                  </a:cubicBezTo>
                  <a:cubicBezTo>
                    <a:pt x="346" y="896"/>
                    <a:pt x="327" y="916"/>
                    <a:pt x="327" y="944"/>
                  </a:cubicBezTo>
                  <a:cubicBezTo>
                    <a:pt x="327" y="973"/>
                    <a:pt x="346" y="993"/>
                    <a:pt x="374" y="993"/>
                  </a:cubicBezTo>
                  <a:cubicBezTo>
                    <a:pt x="392" y="993"/>
                    <a:pt x="406" y="984"/>
                    <a:pt x="414" y="969"/>
                  </a:cubicBezTo>
                  <a:cubicBezTo>
                    <a:pt x="414" y="969"/>
                    <a:pt x="414" y="969"/>
                    <a:pt x="414" y="969"/>
                  </a:cubicBezTo>
                  <a:cubicBezTo>
                    <a:pt x="398" y="962"/>
                    <a:pt x="398" y="962"/>
                    <a:pt x="398" y="962"/>
                  </a:cubicBezTo>
                  <a:cubicBezTo>
                    <a:pt x="398" y="962"/>
                    <a:pt x="398" y="962"/>
                    <a:pt x="398" y="962"/>
                  </a:cubicBezTo>
                  <a:cubicBezTo>
                    <a:pt x="398" y="962"/>
                    <a:pt x="398" y="962"/>
                    <a:pt x="398" y="962"/>
                  </a:cubicBezTo>
                  <a:cubicBezTo>
                    <a:pt x="393" y="972"/>
                    <a:pt x="385" y="977"/>
                    <a:pt x="374" y="977"/>
                  </a:cubicBezTo>
                  <a:cubicBezTo>
                    <a:pt x="357" y="977"/>
                    <a:pt x="347" y="965"/>
                    <a:pt x="347" y="944"/>
                  </a:cubicBezTo>
                  <a:cubicBezTo>
                    <a:pt x="347" y="924"/>
                    <a:pt x="357" y="912"/>
                    <a:pt x="374" y="912"/>
                  </a:cubicBezTo>
                  <a:close/>
                  <a:moveTo>
                    <a:pt x="265" y="935"/>
                  </a:moveTo>
                  <a:cubicBezTo>
                    <a:pt x="246" y="897"/>
                    <a:pt x="246" y="897"/>
                    <a:pt x="246" y="897"/>
                  </a:cubicBezTo>
                  <a:cubicBezTo>
                    <a:pt x="246" y="896"/>
                    <a:pt x="246" y="896"/>
                    <a:pt x="246" y="896"/>
                  </a:cubicBezTo>
                  <a:cubicBezTo>
                    <a:pt x="224" y="896"/>
                    <a:pt x="224" y="896"/>
                    <a:pt x="224" y="896"/>
                  </a:cubicBezTo>
                  <a:cubicBezTo>
                    <a:pt x="255" y="956"/>
                    <a:pt x="255" y="956"/>
                    <a:pt x="255" y="956"/>
                  </a:cubicBezTo>
                  <a:cubicBezTo>
                    <a:pt x="255" y="991"/>
                    <a:pt x="255" y="991"/>
                    <a:pt x="255" y="991"/>
                  </a:cubicBezTo>
                  <a:cubicBezTo>
                    <a:pt x="275" y="991"/>
                    <a:pt x="275" y="991"/>
                    <a:pt x="275" y="991"/>
                  </a:cubicBezTo>
                  <a:cubicBezTo>
                    <a:pt x="275" y="955"/>
                    <a:pt x="275" y="955"/>
                    <a:pt x="275" y="955"/>
                  </a:cubicBezTo>
                  <a:cubicBezTo>
                    <a:pt x="305" y="897"/>
                    <a:pt x="305" y="897"/>
                    <a:pt x="305" y="897"/>
                  </a:cubicBezTo>
                  <a:cubicBezTo>
                    <a:pt x="306" y="896"/>
                    <a:pt x="306" y="896"/>
                    <a:pt x="306" y="896"/>
                  </a:cubicBezTo>
                  <a:cubicBezTo>
                    <a:pt x="284" y="896"/>
                    <a:pt x="284" y="896"/>
                    <a:pt x="284" y="896"/>
                  </a:cubicBezTo>
                  <a:lnTo>
                    <a:pt x="265" y="935"/>
                  </a:lnTo>
                  <a:close/>
                  <a:moveTo>
                    <a:pt x="200" y="944"/>
                  </a:moveTo>
                  <a:cubicBezTo>
                    <a:pt x="200" y="973"/>
                    <a:pt x="180" y="993"/>
                    <a:pt x="152" y="993"/>
                  </a:cubicBezTo>
                  <a:cubicBezTo>
                    <a:pt x="124" y="993"/>
                    <a:pt x="104" y="973"/>
                    <a:pt x="104" y="944"/>
                  </a:cubicBezTo>
                  <a:cubicBezTo>
                    <a:pt x="104" y="916"/>
                    <a:pt x="124" y="896"/>
                    <a:pt x="152" y="896"/>
                  </a:cubicBezTo>
                  <a:cubicBezTo>
                    <a:pt x="180" y="896"/>
                    <a:pt x="200" y="916"/>
                    <a:pt x="200" y="944"/>
                  </a:cubicBezTo>
                  <a:close/>
                  <a:moveTo>
                    <a:pt x="180" y="944"/>
                  </a:moveTo>
                  <a:cubicBezTo>
                    <a:pt x="180" y="924"/>
                    <a:pt x="169" y="912"/>
                    <a:pt x="152" y="912"/>
                  </a:cubicBezTo>
                  <a:cubicBezTo>
                    <a:pt x="135" y="912"/>
                    <a:pt x="124" y="924"/>
                    <a:pt x="124" y="944"/>
                  </a:cubicBezTo>
                  <a:cubicBezTo>
                    <a:pt x="124" y="965"/>
                    <a:pt x="135" y="977"/>
                    <a:pt x="152" y="977"/>
                  </a:cubicBezTo>
                  <a:cubicBezTo>
                    <a:pt x="169" y="977"/>
                    <a:pt x="180" y="965"/>
                    <a:pt x="180" y="944"/>
                  </a:cubicBezTo>
                  <a:close/>
                  <a:moveTo>
                    <a:pt x="74" y="990"/>
                  </a:moveTo>
                  <a:cubicBezTo>
                    <a:pt x="75" y="991"/>
                    <a:pt x="75" y="991"/>
                    <a:pt x="75" y="991"/>
                  </a:cubicBezTo>
                  <a:cubicBezTo>
                    <a:pt x="55" y="991"/>
                    <a:pt x="55" y="991"/>
                    <a:pt x="55" y="991"/>
                  </a:cubicBezTo>
                  <a:cubicBezTo>
                    <a:pt x="55" y="991"/>
                    <a:pt x="55" y="991"/>
                    <a:pt x="55" y="991"/>
                  </a:cubicBezTo>
                  <a:cubicBezTo>
                    <a:pt x="53" y="989"/>
                    <a:pt x="51" y="986"/>
                    <a:pt x="50" y="982"/>
                  </a:cubicBezTo>
                  <a:cubicBezTo>
                    <a:pt x="44" y="961"/>
                    <a:pt x="44" y="961"/>
                    <a:pt x="44" y="961"/>
                  </a:cubicBezTo>
                  <a:cubicBezTo>
                    <a:pt x="42" y="954"/>
                    <a:pt x="40" y="952"/>
                    <a:pt x="33" y="952"/>
                  </a:cubicBezTo>
                  <a:cubicBezTo>
                    <a:pt x="19" y="952"/>
                    <a:pt x="19" y="952"/>
                    <a:pt x="19" y="952"/>
                  </a:cubicBezTo>
                  <a:cubicBezTo>
                    <a:pt x="19" y="991"/>
                    <a:pt x="19" y="991"/>
                    <a:pt x="19" y="991"/>
                  </a:cubicBezTo>
                  <a:cubicBezTo>
                    <a:pt x="0" y="991"/>
                    <a:pt x="0" y="991"/>
                    <a:pt x="0" y="991"/>
                  </a:cubicBezTo>
                  <a:cubicBezTo>
                    <a:pt x="0" y="896"/>
                    <a:pt x="0" y="896"/>
                    <a:pt x="0" y="896"/>
                  </a:cubicBezTo>
                  <a:cubicBezTo>
                    <a:pt x="41" y="896"/>
                    <a:pt x="41" y="896"/>
                    <a:pt x="41" y="896"/>
                  </a:cubicBezTo>
                  <a:cubicBezTo>
                    <a:pt x="58" y="896"/>
                    <a:pt x="70" y="907"/>
                    <a:pt x="70" y="922"/>
                  </a:cubicBezTo>
                  <a:cubicBezTo>
                    <a:pt x="70" y="935"/>
                    <a:pt x="62" y="941"/>
                    <a:pt x="54" y="944"/>
                  </a:cubicBezTo>
                  <a:cubicBezTo>
                    <a:pt x="53" y="944"/>
                    <a:pt x="53" y="944"/>
                    <a:pt x="53" y="944"/>
                  </a:cubicBezTo>
                  <a:cubicBezTo>
                    <a:pt x="54" y="945"/>
                    <a:pt x="54" y="945"/>
                    <a:pt x="54" y="945"/>
                  </a:cubicBezTo>
                  <a:cubicBezTo>
                    <a:pt x="58" y="947"/>
                    <a:pt x="61" y="951"/>
                    <a:pt x="63" y="957"/>
                  </a:cubicBezTo>
                  <a:cubicBezTo>
                    <a:pt x="70" y="981"/>
                    <a:pt x="70" y="981"/>
                    <a:pt x="70" y="981"/>
                  </a:cubicBezTo>
                  <a:cubicBezTo>
                    <a:pt x="71" y="984"/>
                    <a:pt x="72" y="987"/>
                    <a:pt x="74" y="990"/>
                  </a:cubicBezTo>
                  <a:close/>
                  <a:moveTo>
                    <a:pt x="51" y="924"/>
                  </a:moveTo>
                  <a:cubicBezTo>
                    <a:pt x="51" y="917"/>
                    <a:pt x="46" y="912"/>
                    <a:pt x="38" y="912"/>
                  </a:cubicBezTo>
                  <a:cubicBezTo>
                    <a:pt x="19" y="912"/>
                    <a:pt x="19" y="912"/>
                    <a:pt x="19" y="912"/>
                  </a:cubicBezTo>
                  <a:cubicBezTo>
                    <a:pt x="19" y="936"/>
                    <a:pt x="19" y="936"/>
                    <a:pt x="19" y="936"/>
                  </a:cubicBezTo>
                  <a:cubicBezTo>
                    <a:pt x="38" y="936"/>
                    <a:pt x="38" y="936"/>
                    <a:pt x="38" y="936"/>
                  </a:cubicBezTo>
                  <a:cubicBezTo>
                    <a:pt x="46" y="936"/>
                    <a:pt x="51" y="932"/>
                    <a:pt x="51" y="924"/>
                  </a:cubicBezTo>
                  <a:close/>
                  <a:moveTo>
                    <a:pt x="255" y="280"/>
                  </a:moveTo>
                  <a:cubicBezTo>
                    <a:pt x="133" y="280"/>
                    <a:pt x="133" y="280"/>
                    <a:pt x="133" y="280"/>
                  </a:cubicBezTo>
                  <a:cubicBezTo>
                    <a:pt x="133" y="288"/>
                    <a:pt x="133" y="288"/>
                    <a:pt x="133" y="288"/>
                  </a:cubicBezTo>
                  <a:cubicBezTo>
                    <a:pt x="151" y="293"/>
                    <a:pt x="159" y="306"/>
                    <a:pt x="160" y="329"/>
                  </a:cubicBezTo>
                  <a:cubicBezTo>
                    <a:pt x="160" y="331"/>
                    <a:pt x="160" y="385"/>
                    <a:pt x="160" y="449"/>
                  </a:cubicBezTo>
                  <a:cubicBezTo>
                    <a:pt x="185" y="445"/>
                    <a:pt x="203" y="437"/>
                    <a:pt x="211" y="433"/>
                  </a:cubicBezTo>
                  <a:cubicBezTo>
                    <a:pt x="211" y="309"/>
                    <a:pt x="211" y="309"/>
                    <a:pt x="211" y="309"/>
                  </a:cubicBezTo>
                  <a:cubicBezTo>
                    <a:pt x="273" y="309"/>
                    <a:pt x="273" y="309"/>
                    <a:pt x="273" y="309"/>
                  </a:cubicBezTo>
                  <a:cubicBezTo>
                    <a:pt x="269" y="296"/>
                    <a:pt x="259" y="284"/>
                    <a:pt x="255" y="280"/>
                  </a:cubicBezTo>
                  <a:close/>
                  <a:moveTo>
                    <a:pt x="247" y="570"/>
                  </a:moveTo>
                  <a:cubicBezTo>
                    <a:pt x="244" y="562"/>
                    <a:pt x="239" y="551"/>
                    <a:pt x="236" y="546"/>
                  </a:cubicBezTo>
                  <a:cubicBezTo>
                    <a:pt x="230" y="546"/>
                    <a:pt x="222" y="546"/>
                    <a:pt x="216" y="546"/>
                  </a:cubicBezTo>
                  <a:cubicBezTo>
                    <a:pt x="211" y="546"/>
                    <a:pt x="211" y="546"/>
                    <a:pt x="211" y="546"/>
                  </a:cubicBezTo>
                  <a:cubicBezTo>
                    <a:pt x="211" y="506"/>
                    <a:pt x="211" y="506"/>
                    <a:pt x="211" y="506"/>
                  </a:cubicBezTo>
                  <a:cubicBezTo>
                    <a:pt x="200" y="509"/>
                    <a:pt x="172" y="513"/>
                    <a:pt x="160" y="515"/>
                  </a:cubicBezTo>
                  <a:cubicBezTo>
                    <a:pt x="160" y="621"/>
                    <a:pt x="160" y="736"/>
                    <a:pt x="160" y="738"/>
                  </a:cubicBezTo>
                  <a:cubicBezTo>
                    <a:pt x="160" y="738"/>
                    <a:pt x="160" y="738"/>
                    <a:pt x="160" y="738"/>
                  </a:cubicBezTo>
                  <a:cubicBezTo>
                    <a:pt x="159" y="760"/>
                    <a:pt x="150" y="773"/>
                    <a:pt x="134" y="778"/>
                  </a:cubicBezTo>
                  <a:cubicBezTo>
                    <a:pt x="134" y="786"/>
                    <a:pt x="134" y="786"/>
                    <a:pt x="134" y="786"/>
                  </a:cubicBezTo>
                  <a:cubicBezTo>
                    <a:pt x="237" y="786"/>
                    <a:pt x="237" y="786"/>
                    <a:pt x="237" y="786"/>
                  </a:cubicBezTo>
                  <a:cubicBezTo>
                    <a:pt x="237" y="778"/>
                    <a:pt x="237" y="778"/>
                    <a:pt x="237" y="778"/>
                  </a:cubicBezTo>
                  <a:cubicBezTo>
                    <a:pt x="221" y="773"/>
                    <a:pt x="212" y="759"/>
                    <a:pt x="212" y="738"/>
                  </a:cubicBezTo>
                  <a:cubicBezTo>
                    <a:pt x="211" y="571"/>
                    <a:pt x="211" y="571"/>
                    <a:pt x="211" y="571"/>
                  </a:cubicBezTo>
                  <a:cubicBezTo>
                    <a:pt x="216" y="571"/>
                    <a:pt x="216" y="571"/>
                    <a:pt x="216" y="571"/>
                  </a:cubicBezTo>
                  <a:cubicBezTo>
                    <a:pt x="226" y="571"/>
                    <a:pt x="237" y="571"/>
                    <a:pt x="247" y="570"/>
                  </a:cubicBezTo>
                  <a:close/>
                  <a:moveTo>
                    <a:pt x="370" y="325"/>
                  </a:moveTo>
                  <a:cubicBezTo>
                    <a:pt x="372" y="327"/>
                    <a:pt x="376" y="329"/>
                    <a:pt x="378" y="330"/>
                  </a:cubicBezTo>
                  <a:cubicBezTo>
                    <a:pt x="403" y="348"/>
                    <a:pt x="417" y="377"/>
                    <a:pt x="417" y="412"/>
                  </a:cubicBezTo>
                  <a:cubicBezTo>
                    <a:pt x="417" y="442"/>
                    <a:pt x="406" y="502"/>
                    <a:pt x="318" y="532"/>
                  </a:cubicBezTo>
                  <a:cubicBezTo>
                    <a:pt x="323" y="542"/>
                    <a:pt x="327" y="552"/>
                    <a:pt x="330" y="558"/>
                  </a:cubicBezTo>
                  <a:cubicBezTo>
                    <a:pt x="332" y="557"/>
                    <a:pt x="335" y="557"/>
                    <a:pt x="336" y="556"/>
                  </a:cubicBezTo>
                  <a:cubicBezTo>
                    <a:pt x="339" y="556"/>
                    <a:pt x="339" y="556"/>
                    <a:pt x="339" y="556"/>
                  </a:cubicBezTo>
                  <a:cubicBezTo>
                    <a:pt x="341" y="558"/>
                    <a:pt x="341" y="558"/>
                    <a:pt x="341" y="558"/>
                  </a:cubicBezTo>
                  <a:cubicBezTo>
                    <a:pt x="373" y="596"/>
                    <a:pt x="397" y="656"/>
                    <a:pt x="405" y="713"/>
                  </a:cubicBezTo>
                  <a:cubicBezTo>
                    <a:pt x="405" y="713"/>
                    <a:pt x="408" y="741"/>
                    <a:pt x="408" y="751"/>
                  </a:cubicBezTo>
                  <a:cubicBezTo>
                    <a:pt x="408" y="752"/>
                    <a:pt x="408" y="752"/>
                    <a:pt x="408" y="752"/>
                  </a:cubicBezTo>
                  <a:cubicBezTo>
                    <a:pt x="408" y="753"/>
                    <a:pt x="408" y="753"/>
                    <a:pt x="408" y="754"/>
                  </a:cubicBezTo>
                  <a:cubicBezTo>
                    <a:pt x="408" y="755"/>
                    <a:pt x="408" y="755"/>
                    <a:pt x="408" y="755"/>
                  </a:cubicBezTo>
                  <a:cubicBezTo>
                    <a:pt x="408" y="763"/>
                    <a:pt x="405" y="774"/>
                    <a:pt x="391" y="779"/>
                  </a:cubicBezTo>
                  <a:cubicBezTo>
                    <a:pt x="391" y="786"/>
                    <a:pt x="391" y="786"/>
                    <a:pt x="391" y="786"/>
                  </a:cubicBezTo>
                  <a:cubicBezTo>
                    <a:pt x="497" y="786"/>
                    <a:pt x="497" y="786"/>
                    <a:pt x="497" y="786"/>
                  </a:cubicBezTo>
                  <a:cubicBezTo>
                    <a:pt x="497" y="779"/>
                    <a:pt x="497" y="779"/>
                    <a:pt x="497" y="779"/>
                  </a:cubicBezTo>
                  <a:cubicBezTo>
                    <a:pt x="488" y="776"/>
                    <a:pt x="469" y="766"/>
                    <a:pt x="461" y="734"/>
                  </a:cubicBezTo>
                  <a:cubicBezTo>
                    <a:pt x="460" y="729"/>
                    <a:pt x="460" y="729"/>
                    <a:pt x="460" y="729"/>
                  </a:cubicBezTo>
                  <a:cubicBezTo>
                    <a:pt x="454" y="704"/>
                    <a:pt x="450" y="691"/>
                    <a:pt x="446" y="678"/>
                  </a:cubicBezTo>
                  <a:cubicBezTo>
                    <a:pt x="436" y="646"/>
                    <a:pt x="414" y="588"/>
                    <a:pt x="378" y="547"/>
                  </a:cubicBezTo>
                  <a:cubicBezTo>
                    <a:pt x="374" y="543"/>
                    <a:pt x="374" y="543"/>
                    <a:pt x="374" y="543"/>
                  </a:cubicBezTo>
                  <a:cubicBezTo>
                    <a:pt x="379" y="540"/>
                    <a:pt x="379" y="540"/>
                    <a:pt x="379" y="540"/>
                  </a:cubicBezTo>
                  <a:cubicBezTo>
                    <a:pt x="381" y="540"/>
                    <a:pt x="382" y="539"/>
                    <a:pt x="383" y="539"/>
                  </a:cubicBezTo>
                  <a:cubicBezTo>
                    <a:pt x="383" y="539"/>
                    <a:pt x="384" y="538"/>
                    <a:pt x="385" y="538"/>
                  </a:cubicBezTo>
                  <a:cubicBezTo>
                    <a:pt x="440" y="510"/>
                    <a:pt x="470" y="465"/>
                    <a:pt x="470" y="412"/>
                  </a:cubicBezTo>
                  <a:cubicBezTo>
                    <a:pt x="471" y="372"/>
                    <a:pt x="448" y="332"/>
                    <a:pt x="414" y="309"/>
                  </a:cubicBezTo>
                  <a:cubicBezTo>
                    <a:pt x="400" y="299"/>
                    <a:pt x="380" y="289"/>
                    <a:pt x="359" y="285"/>
                  </a:cubicBezTo>
                  <a:cubicBezTo>
                    <a:pt x="366" y="300"/>
                    <a:pt x="369" y="316"/>
                    <a:pt x="370" y="325"/>
                  </a:cubicBezTo>
                  <a:close/>
                  <a:moveTo>
                    <a:pt x="295" y="237"/>
                  </a:moveTo>
                  <a:cubicBezTo>
                    <a:pt x="328" y="259"/>
                    <a:pt x="351" y="300"/>
                    <a:pt x="351" y="339"/>
                  </a:cubicBezTo>
                  <a:cubicBezTo>
                    <a:pt x="351" y="393"/>
                    <a:pt x="321" y="438"/>
                    <a:pt x="266" y="466"/>
                  </a:cubicBezTo>
                  <a:cubicBezTo>
                    <a:pt x="265" y="466"/>
                    <a:pt x="264" y="467"/>
                    <a:pt x="263" y="467"/>
                  </a:cubicBezTo>
                  <a:cubicBezTo>
                    <a:pt x="262" y="467"/>
                    <a:pt x="261" y="468"/>
                    <a:pt x="260" y="468"/>
                  </a:cubicBezTo>
                  <a:cubicBezTo>
                    <a:pt x="255" y="471"/>
                    <a:pt x="255" y="471"/>
                    <a:pt x="255" y="471"/>
                  </a:cubicBezTo>
                  <a:cubicBezTo>
                    <a:pt x="259" y="475"/>
                    <a:pt x="259" y="475"/>
                    <a:pt x="259" y="475"/>
                  </a:cubicBezTo>
                  <a:cubicBezTo>
                    <a:pt x="294" y="516"/>
                    <a:pt x="317" y="574"/>
                    <a:pt x="327" y="605"/>
                  </a:cubicBezTo>
                  <a:cubicBezTo>
                    <a:pt x="331" y="619"/>
                    <a:pt x="334" y="632"/>
                    <a:pt x="340" y="657"/>
                  </a:cubicBezTo>
                  <a:cubicBezTo>
                    <a:pt x="341" y="661"/>
                    <a:pt x="341" y="661"/>
                    <a:pt x="341" y="661"/>
                  </a:cubicBezTo>
                  <a:cubicBezTo>
                    <a:pt x="349" y="694"/>
                    <a:pt x="368" y="704"/>
                    <a:pt x="378" y="707"/>
                  </a:cubicBezTo>
                  <a:cubicBezTo>
                    <a:pt x="378" y="714"/>
                    <a:pt x="378" y="714"/>
                    <a:pt x="378" y="714"/>
                  </a:cubicBezTo>
                  <a:cubicBezTo>
                    <a:pt x="271" y="714"/>
                    <a:pt x="271" y="714"/>
                    <a:pt x="271" y="714"/>
                  </a:cubicBezTo>
                  <a:cubicBezTo>
                    <a:pt x="271" y="706"/>
                    <a:pt x="271" y="706"/>
                    <a:pt x="271" y="706"/>
                  </a:cubicBezTo>
                  <a:cubicBezTo>
                    <a:pt x="286" y="702"/>
                    <a:pt x="288" y="691"/>
                    <a:pt x="289" y="683"/>
                  </a:cubicBezTo>
                  <a:cubicBezTo>
                    <a:pt x="289" y="682"/>
                    <a:pt x="289" y="682"/>
                    <a:pt x="289" y="682"/>
                  </a:cubicBezTo>
                  <a:cubicBezTo>
                    <a:pt x="289" y="681"/>
                    <a:pt x="289" y="681"/>
                    <a:pt x="289" y="680"/>
                  </a:cubicBezTo>
                  <a:cubicBezTo>
                    <a:pt x="289" y="678"/>
                    <a:pt x="289" y="678"/>
                    <a:pt x="289" y="678"/>
                  </a:cubicBezTo>
                  <a:cubicBezTo>
                    <a:pt x="289" y="669"/>
                    <a:pt x="286" y="641"/>
                    <a:pt x="286" y="641"/>
                  </a:cubicBezTo>
                  <a:cubicBezTo>
                    <a:pt x="278" y="583"/>
                    <a:pt x="253" y="524"/>
                    <a:pt x="221" y="486"/>
                  </a:cubicBezTo>
                  <a:cubicBezTo>
                    <a:pt x="220" y="484"/>
                    <a:pt x="220" y="484"/>
                    <a:pt x="220" y="484"/>
                  </a:cubicBezTo>
                  <a:cubicBezTo>
                    <a:pt x="217" y="484"/>
                    <a:pt x="217" y="484"/>
                    <a:pt x="217" y="484"/>
                  </a:cubicBezTo>
                  <a:cubicBezTo>
                    <a:pt x="181" y="494"/>
                    <a:pt x="139" y="499"/>
                    <a:pt x="96" y="499"/>
                  </a:cubicBezTo>
                  <a:cubicBezTo>
                    <a:pt x="92" y="499"/>
                    <a:pt x="92" y="499"/>
                    <a:pt x="92" y="499"/>
                  </a:cubicBezTo>
                  <a:cubicBezTo>
                    <a:pt x="92" y="666"/>
                    <a:pt x="92" y="666"/>
                    <a:pt x="92" y="666"/>
                  </a:cubicBezTo>
                  <a:cubicBezTo>
                    <a:pt x="92" y="687"/>
                    <a:pt x="101" y="701"/>
                    <a:pt x="118" y="706"/>
                  </a:cubicBezTo>
                  <a:cubicBezTo>
                    <a:pt x="118" y="714"/>
                    <a:pt x="118" y="714"/>
                    <a:pt x="118" y="714"/>
                  </a:cubicBezTo>
                  <a:cubicBezTo>
                    <a:pt x="15" y="714"/>
                    <a:pt x="15" y="714"/>
                    <a:pt x="15" y="714"/>
                  </a:cubicBezTo>
                  <a:cubicBezTo>
                    <a:pt x="15" y="706"/>
                    <a:pt x="15" y="706"/>
                    <a:pt x="15" y="706"/>
                  </a:cubicBezTo>
                  <a:cubicBezTo>
                    <a:pt x="31" y="701"/>
                    <a:pt x="39" y="688"/>
                    <a:pt x="40" y="666"/>
                  </a:cubicBezTo>
                  <a:cubicBezTo>
                    <a:pt x="40" y="666"/>
                    <a:pt x="40" y="666"/>
                    <a:pt x="40" y="666"/>
                  </a:cubicBezTo>
                  <a:cubicBezTo>
                    <a:pt x="40" y="662"/>
                    <a:pt x="40" y="262"/>
                    <a:pt x="40" y="257"/>
                  </a:cubicBezTo>
                  <a:cubicBezTo>
                    <a:pt x="40" y="234"/>
                    <a:pt x="32" y="221"/>
                    <a:pt x="14" y="215"/>
                  </a:cubicBezTo>
                  <a:cubicBezTo>
                    <a:pt x="14" y="208"/>
                    <a:pt x="14" y="208"/>
                    <a:pt x="14" y="208"/>
                  </a:cubicBezTo>
                  <a:cubicBezTo>
                    <a:pt x="185" y="208"/>
                    <a:pt x="185" y="208"/>
                    <a:pt x="185" y="208"/>
                  </a:cubicBezTo>
                  <a:cubicBezTo>
                    <a:pt x="236" y="208"/>
                    <a:pt x="268" y="219"/>
                    <a:pt x="295" y="237"/>
                  </a:cubicBezTo>
                  <a:close/>
                  <a:moveTo>
                    <a:pt x="298" y="340"/>
                  </a:moveTo>
                  <a:cubicBezTo>
                    <a:pt x="298" y="305"/>
                    <a:pt x="284" y="276"/>
                    <a:pt x="259" y="258"/>
                  </a:cubicBezTo>
                  <a:cubicBezTo>
                    <a:pt x="239" y="245"/>
                    <a:pt x="215" y="238"/>
                    <a:pt x="183" y="237"/>
                  </a:cubicBezTo>
                  <a:cubicBezTo>
                    <a:pt x="92" y="237"/>
                    <a:pt x="92" y="237"/>
                    <a:pt x="92" y="237"/>
                  </a:cubicBezTo>
                  <a:cubicBezTo>
                    <a:pt x="92" y="474"/>
                    <a:pt x="92" y="474"/>
                    <a:pt x="92" y="474"/>
                  </a:cubicBezTo>
                  <a:cubicBezTo>
                    <a:pt x="97" y="474"/>
                    <a:pt x="97" y="474"/>
                    <a:pt x="97" y="474"/>
                  </a:cubicBezTo>
                  <a:cubicBezTo>
                    <a:pt x="278" y="471"/>
                    <a:pt x="298" y="379"/>
                    <a:pt x="298" y="340"/>
                  </a:cubicBezTo>
                  <a:close/>
                  <a:moveTo>
                    <a:pt x="109" y="49"/>
                  </a:moveTo>
                  <a:cubicBezTo>
                    <a:pt x="109" y="20"/>
                    <a:pt x="129" y="0"/>
                    <a:pt x="157" y="0"/>
                  </a:cubicBezTo>
                  <a:cubicBezTo>
                    <a:pt x="185" y="0"/>
                    <a:pt x="205" y="20"/>
                    <a:pt x="205" y="49"/>
                  </a:cubicBezTo>
                  <a:cubicBezTo>
                    <a:pt x="205" y="77"/>
                    <a:pt x="185" y="97"/>
                    <a:pt x="157" y="97"/>
                  </a:cubicBezTo>
                  <a:cubicBezTo>
                    <a:pt x="129" y="97"/>
                    <a:pt x="109" y="77"/>
                    <a:pt x="109" y="49"/>
                  </a:cubicBezTo>
                  <a:close/>
                  <a:moveTo>
                    <a:pt x="129" y="49"/>
                  </a:moveTo>
                  <a:cubicBezTo>
                    <a:pt x="129" y="69"/>
                    <a:pt x="140" y="81"/>
                    <a:pt x="157" y="81"/>
                  </a:cubicBezTo>
                  <a:cubicBezTo>
                    <a:pt x="175" y="81"/>
                    <a:pt x="185" y="69"/>
                    <a:pt x="185" y="49"/>
                  </a:cubicBezTo>
                  <a:cubicBezTo>
                    <a:pt x="185" y="28"/>
                    <a:pt x="175" y="16"/>
                    <a:pt x="157" y="16"/>
                  </a:cubicBezTo>
                  <a:cubicBezTo>
                    <a:pt x="140" y="16"/>
                    <a:pt x="129" y="28"/>
                    <a:pt x="129" y="49"/>
                  </a:cubicBezTo>
                  <a:close/>
                  <a:moveTo>
                    <a:pt x="310" y="80"/>
                  </a:moveTo>
                  <a:cubicBezTo>
                    <a:pt x="267" y="80"/>
                    <a:pt x="267" y="80"/>
                    <a:pt x="267" y="80"/>
                  </a:cubicBezTo>
                  <a:cubicBezTo>
                    <a:pt x="267" y="1"/>
                    <a:pt x="267" y="1"/>
                    <a:pt x="267" y="1"/>
                  </a:cubicBezTo>
                  <a:cubicBezTo>
                    <a:pt x="247" y="1"/>
                    <a:pt x="247" y="1"/>
                    <a:pt x="247" y="1"/>
                  </a:cubicBezTo>
                  <a:cubicBezTo>
                    <a:pt x="247" y="96"/>
                    <a:pt x="247" y="96"/>
                    <a:pt x="247" y="96"/>
                  </a:cubicBezTo>
                  <a:cubicBezTo>
                    <a:pt x="310" y="96"/>
                    <a:pt x="310" y="96"/>
                    <a:pt x="310" y="96"/>
                  </a:cubicBezTo>
                  <a:lnTo>
                    <a:pt x="310" y="80"/>
                  </a:lnTo>
                  <a:close/>
                  <a:moveTo>
                    <a:pt x="411" y="80"/>
                  </a:moveTo>
                  <a:cubicBezTo>
                    <a:pt x="367" y="80"/>
                    <a:pt x="367" y="80"/>
                    <a:pt x="367" y="80"/>
                  </a:cubicBezTo>
                  <a:cubicBezTo>
                    <a:pt x="367" y="1"/>
                    <a:pt x="367" y="1"/>
                    <a:pt x="367" y="1"/>
                  </a:cubicBezTo>
                  <a:cubicBezTo>
                    <a:pt x="348" y="1"/>
                    <a:pt x="348" y="1"/>
                    <a:pt x="348" y="1"/>
                  </a:cubicBezTo>
                  <a:cubicBezTo>
                    <a:pt x="348" y="96"/>
                    <a:pt x="348" y="96"/>
                    <a:pt x="348" y="96"/>
                  </a:cubicBezTo>
                  <a:cubicBezTo>
                    <a:pt x="411" y="96"/>
                    <a:pt x="411" y="96"/>
                    <a:pt x="411" y="96"/>
                  </a:cubicBezTo>
                  <a:lnTo>
                    <a:pt x="411" y="80"/>
                  </a:lnTo>
                  <a:close/>
                  <a:moveTo>
                    <a:pt x="23" y="96"/>
                  </a:moveTo>
                  <a:cubicBezTo>
                    <a:pt x="4" y="96"/>
                    <a:pt x="4" y="96"/>
                    <a:pt x="4" y="96"/>
                  </a:cubicBezTo>
                  <a:cubicBezTo>
                    <a:pt x="4" y="1"/>
                    <a:pt x="4" y="1"/>
                    <a:pt x="4" y="1"/>
                  </a:cubicBezTo>
                  <a:cubicBezTo>
                    <a:pt x="44" y="1"/>
                    <a:pt x="44" y="1"/>
                    <a:pt x="44" y="1"/>
                  </a:cubicBezTo>
                  <a:cubicBezTo>
                    <a:pt x="62" y="1"/>
                    <a:pt x="74" y="12"/>
                    <a:pt x="74" y="27"/>
                  </a:cubicBezTo>
                  <a:cubicBezTo>
                    <a:pt x="74" y="39"/>
                    <a:pt x="65" y="46"/>
                    <a:pt x="58" y="49"/>
                  </a:cubicBezTo>
                  <a:cubicBezTo>
                    <a:pt x="57" y="49"/>
                    <a:pt x="57" y="49"/>
                    <a:pt x="57" y="49"/>
                  </a:cubicBezTo>
                  <a:cubicBezTo>
                    <a:pt x="58" y="50"/>
                    <a:pt x="58" y="50"/>
                    <a:pt x="58" y="50"/>
                  </a:cubicBezTo>
                  <a:cubicBezTo>
                    <a:pt x="62" y="51"/>
                    <a:pt x="65" y="55"/>
                    <a:pt x="67" y="62"/>
                  </a:cubicBezTo>
                  <a:cubicBezTo>
                    <a:pt x="73" y="85"/>
                    <a:pt x="73" y="85"/>
                    <a:pt x="73" y="85"/>
                  </a:cubicBezTo>
                  <a:cubicBezTo>
                    <a:pt x="74" y="89"/>
                    <a:pt x="76" y="92"/>
                    <a:pt x="77" y="94"/>
                  </a:cubicBezTo>
                  <a:cubicBezTo>
                    <a:pt x="78" y="96"/>
                    <a:pt x="78" y="96"/>
                    <a:pt x="78" y="96"/>
                  </a:cubicBezTo>
                  <a:cubicBezTo>
                    <a:pt x="59" y="96"/>
                    <a:pt x="59" y="96"/>
                    <a:pt x="59" y="96"/>
                  </a:cubicBezTo>
                  <a:cubicBezTo>
                    <a:pt x="59" y="96"/>
                    <a:pt x="59" y="96"/>
                    <a:pt x="59" y="96"/>
                  </a:cubicBezTo>
                  <a:cubicBezTo>
                    <a:pt x="57" y="94"/>
                    <a:pt x="55" y="90"/>
                    <a:pt x="54" y="87"/>
                  </a:cubicBezTo>
                  <a:cubicBezTo>
                    <a:pt x="48" y="65"/>
                    <a:pt x="48" y="65"/>
                    <a:pt x="48" y="65"/>
                  </a:cubicBezTo>
                  <a:cubicBezTo>
                    <a:pt x="46" y="59"/>
                    <a:pt x="44" y="56"/>
                    <a:pt x="36" y="56"/>
                  </a:cubicBezTo>
                  <a:cubicBezTo>
                    <a:pt x="23" y="56"/>
                    <a:pt x="23" y="56"/>
                    <a:pt x="23" y="56"/>
                  </a:cubicBezTo>
                  <a:lnTo>
                    <a:pt x="23" y="96"/>
                  </a:lnTo>
                  <a:close/>
                  <a:moveTo>
                    <a:pt x="23" y="40"/>
                  </a:moveTo>
                  <a:cubicBezTo>
                    <a:pt x="41" y="40"/>
                    <a:pt x="41" y="40"/>
                    <a:pt x="41" y="40"/>
                  </a:cubicBezTo>
                  <a:cubicBezTo>
                    <a:pt x="50" y="40"/>
                    <a:pt x="54" y="36"/>
                    <a:pt x="54" y="29"/>
                  </a:cubicBezTo>
                  <a:cubicBezTo>
                    <a:pt x="54" y="21"/>
                    <a:pt x="50" y="17"/>
                    <a:pt x="41" y="17"/>
                  </a:cubicBezTo>
                  <a:cubicBezTo>
                    <a:pt x="23" y="17"/>
                    <a:pt x="23" y="17"/>
                    <a:pt x="23" y="17"/>
                  </a:cubicBezTo>
                  <a:lnTo>
                    <a:pt x="23" y="40"/>
                  </a:lnTo>
                  <a:close/>
                  <a:moveTo>
                    <a:pt x="477" y="81"/>
                  </a:moveTo>
                  <a:cubicBezTo>
                    <a:pt x="467" y="82"/>
                    <a:pt x="457" y="77"/>
                    <a:pt x="449" y="66"/>
                  </a:cubicBezTo>
                  <a:cubicBezTo>
                    <a:pt x="448" y="66"/>
                    <a:pt x="448" y="66"/>
                    <a:pt x="448" y="66"/>
                  </a:cubicBezTo>
                  <a:cubicBezTo>
                    <a:pt x="443" y="85"/>
                    <a:pt x="443" y="85"/>
                    <a:pt x="443" y="85"/>
                  </a:cubicBezTo>
                  <a:cubicBezTo>
                    <a:pt x="443" y="85"/>
                    <a:pt x="443" y="85"/>
                    <a:pt x="443" y="85"/>
                  </a:cubicBezTo>
                  <a:cubicBezTo>
                    <a:pt x="449" y="93"/>
                    <a:pt x="462" y="97"/>
                    <a:pt x="475" y="97"/>
                  </a:cubicBezTo>
                  <a:cubicBezTo>
                    <a:pt x="495" y="97"/>
                    <a:pt x="509" y="85"/>
                    <a:pt x="509" y="68"/>
                  </a:cubicBezTo>
                  <a:cubicBezTo>
                    <a:pt x="509" y="58"/>
                    <a:pt x="506" y="47"/>
                    <a:pt x="484" y="40"/>
                  </a:cubicBezTo>
                  <a:cubicBezTo>
                    <a:pt x="467" y="35"/>
                    <a:pt x="464" y="31"/>
                    <a:pt x="464" y="25"/>
                  </a:cubicBezTo>
                  <a:cubicBezTo>
                    <a:pt x="464" y="18"/>
                    <a:pt x="470" y="15"/>
                    <a:pt x="477" y="15"/>
                  </a:cubicBezTo>
                  <a:cubicBezTo>
                    <a:pt x="484" y="15"/>
                    <a:pt x="491" y="18"/>
                    <a:pt x="498" y="24"/>
                  </a:cubicBezTo>
                  <a:cubicBezTo>
                    <a:pt x="499" y="24"/>
                    <a:pt x="499" y="24"/>
                    <a:pt x="499" y="24"/>
                  </a:cubicBezTo>
                  <a:cubicBezTo>
                    <a:pt x="504" y="8"/>
                    <a:pt x="504" y="8"/>
                    <a:pt x="504" y="8"/>
                  </a:cubicBezTo>
                  <a:cubicBezTo>
                    <a:pt x="504" y="7"/>
                    <a:pt x="504" y="7"/>
                    <a:pt x="504" y="7"/>
                  </a:cubicBezTo>
                  <a:cubicBezTo>
                    <a:pt x="496" y="2"/>
                    <a:pt x="487" y="0"/>
                    <a:pt x="477" y="0"/>
                  </a:cubicBezTo>
                  <a:cubicBezTo>
                    <a:pt x="457" y="0"/>
                    <a:pt x="445" y="10"/>
                    <a:pt x="445" y="26"/>
                  </a:cubicBezTo>
                  <a:cubicBezTo>
                    <a:pt x="445" y="39"/>
                    <a:pt x="454" y="48"/>
                    <a:pt x="472" y="54"/>
                  </a:cubicBezTo>
                  <a:cubicBezTo>
                    <a:pt x="477" y="55"/>
                    <a:pt x="481" y="57"/>
                    <a:pt x="484" y="59"/>
                  </a:cubicBezTo>
                  <a:cubicBezTo>
                    <a:pt x="487" y="61"/>
                    <a:pt x="489" y="65"/>
                    <a:pt x="489" y="69"/>
                  </a:cubicBezTo>
                  <a:cubicBezTo>
                    <a:pt x="489" y="76"/>
                    <a:pt x="484" y="81"/>
                    <a:pt x="477"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grpSp>
      <p:sp>
        <p:nvSpPr>
          <p:cNvPr id="20" name="TextBox 19">
            <a:extLst>
              <a:ext uri="{FF2B5EF4-FFF2-40B4-BE49-F238E27FC236}">
                <a16:creationId xmlns:a16="http://schemas.microsoft.com/office/drawing/2014/main" id="{7468E0B9-7D75-44F0-8AFF-1F6BC43E5472}"/>
              </a:ext>
            </a:extLst>
          </p:cNvPr>
          <p:cNvSpPr txBox="1"/>
          <p:nvPr userDrawn="1"/>
        </p:nvSpPr>
        <p:spPr>
          <a:xfrm>
            <a:off x="172291" y="4787051"/>
            <a:ext cx="133050" cy="115416"/>
          </a:xfrm>
          <a:prstGeom prst="rect">
            <a:avLst/>
          </a:prstGeom>
          <a:noFill/>
        </p:spPr>
        <p:txBody>
          <a:bodyPr wrap="none" lIns="0" tIns="0" rIns="0" bIns="0" rtlCol="0" anchor="ctr">
            <a:spAutoFit/>
          </a:bodyPr>
          <a:lstStyle/>
          <a:p>
            <a:pPr algn="r"/>
            <a:fld id="{938EE30A-55E7-4C21-9C34-9D7D1CFB8C0F}" type="slidenum">
              <a:rPr lang="en-GB" sz="750" b="1" smtClean="0">
                <a:solidFill>
                  <a:schemeClr val="tx1"/>
                </a:solidFill>
              </a:rPr>
              <a:t>‹#›</a:t>
            </a:fld>
            <a:endParaRPr lang="en-GB" sz="750" b="1">
              <a:solidFill>
                <a:schemeClr val="tx1"/>
              </a:solidFill>
            </a:endParaRPr>
          </a:p>
        </p:txBody>
      </p:sp>
      <p:sp>
        <p:nvSpPr>
          <p:cNvPr id="2" name="hcSlideMaster22.RR Divider 08Header" descr=" ">
            <a:extLst>
              <a:ext uri="{FF2B5EF4-FFF2-40B4-BE49-F238E27FC236}">
                <a16:creationId xmlns:a16="http://schemas.microsoft.com/office/drawing/2014/main" id="{2BC84927-B95D-B4B6-5309-AE6EE04744AA}"/>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3" name="fcSlideMaster22.RR Divider 08Footer" descr=" ">
            <a:extLst>
              <a:ext uri="{FF2B5EF4-FFF2-40B4-BE49-F238E27FC236}">
                <a16:creationId xmlns:a16="http://schemas.microsoft.com/office/drawing/2014/main" id="{76E17096-F991-AE0B-6388-FC95180F0C4C}"/>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3004356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RR Divider 09">
    <p:bg>
      <p:bgPr>
        <a:solidFill>
          <a:srgbClr val="FA4692"/>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8B579A3E-EB3A-48F1-867A-AB41394BDB33}"/>
              </a:ext>
            </a:extLst>
          </p:cNvPr>
          <p:cNvSpPr/>
          <p:nvPr userDrawn="1"/>
        </p:nvSpPr>
        <p:spPr>
          <a:xfrm>
            <a:off x="323850" y="916500"/>
            <a:ext cx="2079370" cy="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8" name="Freeform: Shape 7">
            <a:extLst>
              <a:ext uri="{FF2B5EF4-FFF2-40B4-BE49-F238E27FC236}">
                <a16:creationId xmlns:a16="http://schemas.microsoft.com/office/drawing/2014/main" id="{8CCBCEEC-3AA0-4D2D-8948-D188D4BEA34D}"/>
              </a:ext>
            </a:extLst>
          </p:cNvPr>
          <p:cNvSpPr/>
          <p:nvPr userDrawn="1"/>
        </p:nvSpPr>
        <p:spPr>
          <a:xfrm>
            <a:off x="3059112" y="916500"/>
            <a:ext cx="5761038" cy="7620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10" name="Text Placeholder 18">
            <a:extLst>
              <a:ext uri="{FF2B5EF4-FFF2-40B4-BE49-F238E27FC236}">
                <a16:creationId xmlns:a16="http://schemas.microsoft.com/office/drawing/2014/main" id="{7586D098-D32A-4C0D-A0D5-B19DE845AC72}"/>
              </a:ext>
            </a:extLst>
          </p:cNvPr>
          <p:cNvSpPr>
            <a:spLocks noGrp="1"/>
          </p:cNvSpPr>
          <p:nvPr>
            <p:ph type="body" sz="quarter" idx="12" hasCustomPrompt="1"/>
          </p:nvPr>
        </p:nvSpPr>
        <p:spPr>
          <a:xfrm>
            <a:off x="3059114" y="1030371"/>
            <a:ext cx="5761037" cy="457019"/>
          </a:xfrm>
          <a:prstGeom prst="rect">
            <a:avLst/>
          </a:prstGeom>
        </p:spPr>
        <p:txBody>
          <a:bodyPr/>
          <a:lstStyle>
            <a:lvl1pPr marL="0" indent="0">
              <a:buNone/>
              <a:defRPr sz="3200">
                <a:solidFill>
                  <a:schemeClr val="tx1"/>
                </a:solidFill>
                <a:latin typeface="RR Pioneer Bold" panose="020B0803050201040103" pitchFamily="34" charset="0"/>
              </a:defRPr>
            </a:lvl1pPr>
          </a:lstStyle>
          <a:p>
            <a:pPr lvl="0"/>
            <a:r>
              <a:rPr lang="en-US"/>
              <a:t>Text</a:t>
            </a:r>
            <a:endParaRPr lang="en-GB"/>
          </a:p>
        </p:txBody>
      </p:sp>
      <p:sp>
        <p:nvSpPr>
          <p:cNvPr id="11" name="Text Placeholder 18">
            <a:extLst>
              <a:ext uri="{FF2B5EF4-FFF2-40B4-BE49-F238E27FC236}">
                <a16:creationId xmlns:a16="http://schemas.microsoft.com/office/drawing/2014/main" id="{DFD534BC-87EB-4B08-9047-FC040FC36570}"/>
              </a:ext>
            </a:extLst>
          </p:cNvPr>
          <p:cNvSpPr>
            <a:spLocks noGrp="1"/>
          </p:cNvSpPr>
          <p:nvPr>
            <p:ph type="body" sz="quarter" idx="13" hasCustomPrompt="1"/>
          </p:nvPr>
        </p:nvSpPr>
        <p:spPr>
          <a:xfrm>
            <a:off x="3059114" y="1512575"/>
            <a:ext cx="5761037" cy="1252410"/>
          </a:xfrm>
          <a:prstGeom prst="rect">
            <a:avLst/>
          </a:prstGeom>
        </p:spPr>
        <p:txBody>
          <a:bodyPr/>
          <a:lstStyle>
            <a:lvl1pPr marL="0" indent="0">
              <a:buNone/>
              <a:defRPr sz="1400">
                <a:solidFill>
                  <a:schemeClr val="tx1"/>
                </a:solidFill>
                <a:latin typeface="RR Pioneer" panose="020B0503050201040103" pitchFamily="34" charset="0"/>
              </a:defRPr>
            </a:lvl1pPr>
          </a:lstStyle>
          <a:p>
            <a:pPr lvl="0"/>
            <a:r>
              <a:rPr lang="en-US"/>
              <a:t>Section sub-title</a:t>
            </a:r>
            <a:endParaRPr lang="en-GB"/>
          </a:p>
        </p:txBody>
      </p:sp>
      <p:sp>
        <p:nvSpPr>
          <p:cNvPr id="12" name="Text Placeholder 18">
            <a:extLst>
              <a:ext uri="{FF2B5EF4-FFF2-40B4-BE49-F238E27FC236}">
                <a16:creationId xmlns:a16="http://schemas.microsoft.com/office/drawing/2014/main" id="{630B8888-B1C9-4585-B449-09599F1E84E9}"/>
              </a:ext>
            </a:extLst>
          </p:cNvPr>
          <p:cNvSpPr>
            <a:spLocks noGrp="1"/>
          </p:cNvSpPr>
          <p:nvPr>
            <p:ph type="body" sz="quarter" idx="17" hasCustomPrompt="1"/>
          </p:nvPr>
        </p:nvSpPr>
        <p:spPr>
          <a:xfrm>
            <a:off x="958318" y="915964"/>
            <a:ext cx="1526540" cy="1656090"/>
          </a:xfrm>
          <a:prstGeom prst="rect">
            <a:avLst/>
          </a:prstGeom>
        </p:spPr>
        <p:txBody>
          <a:bodyPr bIns="0"/>
          <a:lstStyle>
            <a:lvl1pPr marL="0" indent="0" algn="r">
              <a:buNone/>
              <a:defRPr sz="11000">
                <a:solidFill>
                  <a:schemeClr val="tx1"/>
                </a:solidFill>
                <a:latin typeface="RR Pioneer UltraLight Condensed" panose="020B0206030201060103" pitchFamily="34" charset="0"/>
              </a:defRPr>
            </a:lvl1pPr>
          </a:lstStyle>
          <a:p>
            <a:pPr lvl="0"/>
            <a:r>
              <a:rPr lang="en-US"/>
              <a:t>##</a:t>
            </a:r>
            <a:endParaRPr lang="en-GB"/>
          </a:p>
        </p:txBody>
      </p:sp>
      <p:sp>
        <p:nvSpPr>
          <p:cNvPr id="14" name="Freeform: Shape 13">
            <a:extLst>
              <a:ext uri="{FF2B5EF4-FFF2-40B4-BE49-F238E27FC236}">
                <a16:creationId xmlns:a16="http://schemas.microsoft.com/office/drawing/2014/main" id="{3E9151B4-AD80-4E71-9E55-325930C84ABB}"/>
              </a:ext>
            </a:extLst>
          </p:cNvPr>
          <p:cNvSpPr/>
          <p:nvPr userDrawn="1"/>
        </p:nvSpPr>
        <p:spPr>
          <a:xfrm>
            <a:off x="324506" y="4694634"/>
            <a:ext cx="46372" cy="290116"/>
          </a:xfrm>
          <a:custGeom>
            <a:avLst/>
            <a:gdLst>
              <a:gd name="connsiteX0" fmla="*/ 0 w 0"/>
              <a:gd name="connsiteY0" fmla="*/ 0 h 146050"/>
              <a:gd name="connsiteX1" fmla="*/ 0 w 0"/>
              <a:gd name="connsiteY1" fmla="*/ 146050 h 146050"/>
            </a:gdLst>
            <a:ahLst/>
            <a:cxnLst>
              <a:cxn ang="0">
                <a:pos x="connsiteX0" y="connsiteY0"/>
              </a:cxn>
              <a:cxn ang="0">
                <a:pos x="connsiteX1" y="connsiteY1"/>
              </a:cxn>
            </a:cxnLst>
            <a:rect l="l" t="t" r="r" b="b"/>
            <a:pathLst>
              <a:path h="146050">
                <a:moveTo>
                  <a:pt x="0" y="0"/>
                </a:moveTo>
                <a:lnTo>
                  <a:pt x="0" y="14605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latin typeface="RR Pioneer Light Condensed" panose="020B0306050201060103" pitchFamily="34" charset="0"/>
            </a:endParaRPr>
          </a:p>
        </p:txBody>
      </p:sp>
      <p:sp>
        <p:nvSpPr>
          <p:cNvPr id="15" name="Title 1">
            <a:extLst>
              <a:ext uri="{FF2B5EF4-FFF2-40B4-BE49-F238E27FC236}">
                <a16:creationId xmlns:a16="http://schemas.microsoft.com/office/drawing/2014/main" id="{710BA01E-7284-478B-850B-0AB000B9B211}"/>
              </a:ext>
            </a:extLst>
          </p:cNvPr>
          <p:cNvSpPr txBox="1">
            <a:spLocks/>
          </p:cNvSpPr>
          <p:nvPr userDrawn="1"/>
        </p:nvSpPr>
        <p:spPr>
          <a:xfrm>
            <a:off x="369315" y="4694634"/>
            <a:ext cx="2028134" cy="315456"/>
          </a:xfrm>
          <a:prstGeom prst="rect">
            <a:avLst/>
          </a:prstGeom>
        </p:spPr>
        <p:txBody>
          <a:bodyPr lIns="0" tIns="0" rIns="0" bIns="0" anchor="t"/>
          <a:lstStyle>
            <a:lvl1pPr algn="l" defTabSz="685800" rtl="0" eaLnBrk="1" latinLnBrk="0" hangingPunct="1">
              <a:lnSpc>
                <a:spcPct val="90000"/>
              </a:lnSpc>
              <a:spcBef>
                <a:spcPct val="0"/>
              </a:spcBef>
              <a:buNone/>
              <a:defRPr sz="1500" kern="1200">
                <a:solidFill>
                  <a:schemeClr val="tx2"/>
                </a:solidFill>
                <a:latin typeface="Arial" panose="020B0604020202020204" pitchFamily="34" charset="0"/>
                <a:ea typeface="+mj-ea"/>
                <a:cs typeface="Arial" panose="020B0604020202020204" pitchFamily="34" charset="0"/>
              </a:defRPr>
            </a:lvl1pPr>
          </a:lstStyle>
          <a:p>
            <a:pPr algn="l"/>
            <a:r>
              <a:rPr lang="en-GB" sz="750">
                <a:solidFill>
                  <a:schemeClr val="tx1"/>
                </a:solidFill>
                <a:latin typeface="RR Pioneer Light Condensed" panose="020B0306050201060103" pitchFamily="34" charset="0"/>
              </a:rPr>
              <a:t>Private | © 2019 Rolls-Royce </a:t>
            </a:r>
          </a:p>
          <a:p>
            <a:pPr algn="l"/>
            <a:r>
              <a:rPr lang="en-GB" sz="750">
                <a:solidFill>
                  <a:schemeClr val="tx1"/>
                </a:solidFill>
                <a:latin typeface="RR Pioneer Light Condensed" panose="020B0306050201060103" pitchFamily="34" charset="0"/>
              </a:rPr>
              <a:t>Rolls-Royce content only</a:t>
            </a:r>
            <a:br>
              <a:rPr lang="en-GB" sz="750">
                <a:solidFill>
                  <a:schemeClr val="tx1"/>
                </a:solidFill>
                <a:latin typeface="RR Pioneer Light Condensed" panose="020B0306050201060103" pitchFamily="34" charset="0"/>
              </a:rPr>
            </a:br>
            <a:r>
              <a:rPr lang="en-GB" sz="750">
                <a:solidFill>
                  <a:schemeClr val="tx1"/>
                </a:solidFill>
                <a:latin typeface="RR Pioneer Light Condensed" panose="020B0306050201060103" pitchFamily="34" charset="0"/>
              </a:rPr>
              <a:t>Not</a:t>
            </a:r>
            <a:r>
              <a:rPr lang="en-GB" sz="750" baseline="0">
                <a:solidFill>
                  <a:schemeClr val="tx1"/>
                </a:solidFill>
                <a:latin typeface="RR Pioneer Light Condensed" panose="020B0306050201060103" pitchFamily="34" charset="0"/>
              </a:rPr>
              <a:t> subject to </a:t>
            </a:r>
            <a:r>
              <a:rPr lang="en-GB" sz="750">
                <a:solidFill>
                  <a:schemeClr val="tx1"/>
                </a:solidFill>
                <a:latin typeface="RR Pioneer Light Condensed" panose="020B0306050201060103" pitchFamily="34" charset="0"/>
              </a:rPr>
              <a:t>Export Control</a:t>
            </a:r>
          </a:p>
        </p:txBody>
      </p:sp>
      <p:grpSp>
        <p:nvGrpSpPr>
          <p:cNvPr id="16" name="Group 15">
            <a:extLst>
              <a:ext uri="{FF2B5EF4-FFF2-40B4-BE49-F238E27FC236}">
                <a16:creationId xmlns:a16="http://schemas.microsoft.com/office/drawing/2014/main" id="{1093ACA1-F8B8-4D3E-BA33-B7B7136C9DFD}"/>
              </a:ext>
            </a:extLst>
          </p:cNvPr>
          <p:cNvGrpSpPr/>
          <p:nvPr userDrawn="1"/>
        </p:nvGrpSpPr>
        <p:grpSpPr>
          <a:xfrm>
            <a:off x="323851" y="233363"/>
            <a:ext cx="321261" cy="522316"/>
            <a:chOff x="-3513606" y="270529"/>
            <a:chExt cx="1671638" cy="2717801"/>
          </a:xfrm>
        </p:grpSpPr>
        <p:sp>
          <p:nvSpPr>
            <p:cNvPr id="17" name="Freeform 5">
              <a:extLst>
                <a:ext uri="{FF2B5EF4-FFF2-40B4-BE49-F238E27FC236}">
                  <a16:creationId xmlns:a16="http://schemas.microsoft.com/office/drawing/2014/main" id="{E33A033B-6E6E-4582-A8D5-2ABF9754754F}"/>
                </a:ext>
              </a:extLst>
            </p:cNvPr>
            <p:cNvSpPr>
              <a:spLocks/>
            </p:cNvSpPr>
            <p:nvPr/>
          </p:nvSpPr>
          <p:spPr bwMode="auto">
            <a:xfrm>
              <a:off x="-3499318" y="286404"/>
              <a:ext cx="1646238" cy="2689225"/>
            </a:xfrm>
            <a:custGeom>
              <a:avLst/>
              <a:gdLst>
                <a:gd name="T0" fmla="*/ 0 w 686"/>
                <a:gd name="T1" fmla="*/ 78 h 1123"/>
                <a:gd name="T2" fmla="*/ 77 w 686"/>
                <a:gd name="T3" fmla="*/ 0 h 1123"/>
                <a:gd name="T4" fmla="*/ 609 w 686"/>
                <a:gd name="T5" fmla="*/ 0 h 1123"/>
                <a:gd name="T6" fmla="*/ 686 w 686"/>
                <a:gd name="T7" fmla="*/ 78 h 1123"/>
                <a:gd name="T8" fmla="*/ 686 w 686"/>
                <a:gd name="T9" fmla="*/ 1045 h 1123"/>
                <a:gd name="T10" fmla="*/ 609 w 686"/>
                <a:gd name="T11" fmla="*/ 1123 h 1123"/>
                <a:gd name="T12" fmla="*/ 77 w 686"/>
                <a:gd name="T13" fmla="*/ 1123 h 1123"/>
                <a:gd name="T14" fmla="*/ 0 w 686"/>
                <a:gd name="T15" fmla="*/ 1045 h 1123"/>
                <a:gd name="T16" fmla="*/ 0 w 686"/>
                <a:gd name="T17" fmla="*/ 78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1123">
                  <a:moveTo>
                    <a:pt x="0" y="78"/>
                  </a:moveTo>
                  <a:cubicBezTo>
                    <a:pt x="0" y="35"/>
                    <a:pt x="34" y="0"/>
                    <a:pt x="77" y="0"/>
                  </a:cubicBezTo>
                  <a:cubicBezTo>
                    <a:pt x="609" y="0"/>
                    <a:pt x="609" y="0"/>
                    <a:pt x="609" y="0"/>
                  </a:cubicBezTo>
                  <a:cubicBezTo>
                    <a:pt x="651" y="0"/>
                    <a:pt x="686" y="35"/>
                    <a:pt x="686" y="78"/>
                  </a:cubicBezTo>
                  <a:cubicBezTo>
                    <a:pt x="686" y="1045"/>
                    <a:pt x="686" y="1045"/>
                    <a:pt x="686" y="1045"/>
                  </a:cubicBezTo>
                  <a:cubicBezTo>
                    <a:pt x="686" y="1088"/>
                    <a:pt x="651" y="1123"/>
                    <a:pt x="609" y="1123"/>
                  </a:cubicBezTo>
                  <a:cubicBezTo>
                    <a:pt x="77" y="1123"/>
                    <a:pt x="77" y="1123"/>
                    <a:pt x="77" y="1123"/>
                  </a:cubicBezTo>
                  <a:cubicBezTo>
                    <a:pt x="34" y="1123"/>
                    <a:pt x="0" y="1088"/>
                    <a:pt x="0" y="1045"/>
                  </a:cubicBezTo>
                  <a:lnTo>
                    <a:pt x="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sp>
          <p:nvSpPr>
            <p:cNvPr id="18" name="Freeform 6">
              <a:extLst>
                <a:ext uri="{FF2B5EF4-FFF2-40B4-BE49-F238E27FC236}">
                  <a16:creationId xmlns:a16="http://schemas.microsoft.com/office/drawing/2014/main" id="{8CFA1309-6985-4D06-BAE8-4236965ADB0E}"/>
                </a:ext>
              </a:extLst>
            </p:cNvPr>
            <p:cNvSpPr>
              <a:spLocks noEditPoints="1"/>
            </p:cNvSpPr>
            <p:nvPr/>
          </p:nvSpPr>
          <p:spPr bwMode="auto">
            <a:xfrm>
              <a:off x="-3513606" y="270529"/>
              <a:ext cx="1671638" cy="2717801"/>
            </a:xfrm>
            <a:custGeom>
              <a:avLst/>
              <a:gdLst>
                <a:gd name="T0" fmla="*/ 658 w 697"/>
                <a:gd name="T1" fmla="*/ 79 h 1134"/>
                <a:gd name="T2" fmla="*/ 658 w 697"/>
                <a:gd name="T3" fmla="*/ 200 h 1134"/>
                <a:gd name="T4" fmla="*/ 40 w 697"/>
                <a:gd name="T5" fmla="*/ 200 h 1134"/>
                <a:gd name="T6" fmla="*/ 40 w 697"/>
                <a:gd name="T7" fmla="*/ 79 h 1134"/>
                <a:gd name="T8" fmla="*/ 79 w 697"/>
                <a:gd name="T9" fmla="*/ 40 h 1134"/>
                <a:gd name="T10" fmla="*/ 619 w 697"/>
                <a:gd name="T11" fmla="*/ 40 h 1134"/>
                <a:gd name="T12" fmla="*/ 658 w 697"/>
                <a:gd name="T13" fmla="*/ 79 h 1134"/>
                <a:gd name="T14" fmla="*/ 40 w 697"/>
                <a:gd name="T15" fmla="*/ 1056 h 1134"/>
                <a:gd name="T16" fmla="*/ 79 w 697"/>
                <a:gd name="T17" fmla="*/ 1095 h 1134"/>
                <a:gd name="T18" fmla="*/ 619 w 697"/>
                <a:gd name="T19" fmla="*/ 1095 h 1134"/>
                <a:gd name="T20" fmla="*/ 658 w 697"/>
                <a:gd name="T21" fmla="*/ 1056 h 1134"/>
                <a:gd name="T22" fmla="*/ 658 w 697"/>
                <a:gd name="T23" fmla="*/ 935 h 1134"/>
                <a:gd name="T24" fmla="*/ 40 w 697"/>
                <a:gd name="T25" fmla="*/ 935 h 1134"/>
                <a:gd name="T26" fmla="*/ 40 w 697"/>
                <a:gd name="T27" fmla="*/ 1056 h 1134"/>
                <a:gd name="T28" fmla="*/ 40 w 697"/>
                <a:gd name="T29" fmla="*/ 918 h 1134"/>
                <a:gd name="T30" fmla="*/ 658 w 697"/>
                <a:gd name="T31" fmla="*/ 918 h 1134"/>
                <a:gd name="T32" fmla="*/ 658 w 697"/>
                <a:gd name="T33" fmla="*/ 217 h 1134"/>
                <a:gd name="T34" fmla="*/ 40 w 697"/>
                <a:gd name="T35" fmla="*/ 217 h 1134"/>
                <a:gd name="T36" fmla="*/ 40 w 697"/>
                <a:gd name="T37" fmla="*/ 918 h 1134"/>
                <a:gd name="T38" fmla="*/ 697 w 697"/>
                <a:gd name="T39" fmla="*/ 79 h 1134"/>
                <a:gd name="T40" fmla="*/ 697 w 697"/>
                <a:gd name="T41" fmla="*/ 1056 h 1134"/>
                <a:gd name="T42" fmla="*/ 619 w 697"/>
                <a:gd name="T43" fmla="*/ 1134 h 1134"/>
                <a:gd name="T44" fmla="*/ 79 w 697"/>
                <a:gd name="T45" fmla="*/ 1134 h 1134"/>
                <a:gd name="T46" fmla="*/ 0 w 697"/>
                <a:gd name="T47" fmla="*/ 1056 h 1134"/>
                <a:gd name="T48" fmla="*/ 0 w 697"/>
                <a:gd name="T49" fmla="*/ 79 h 1134"/>
                <a:gd name="T50" fmla="*/ 79 w 697"/>
                <a:gd name="T51" fmla="*/ 0 h 1134"/>
                <a:gd name="T52" fmla="*/ 619 w 697"/>
                <a:gd name="T53" fmla="*/ 0 h 1134"/>
                <a:gd name="T54" fmla="*/ 697 w 697"/>
                <a:gd name="T55" fmla="*/ 79 h 1134"/>
                <a:gd name="T56" fmla="*/ 675 w 697"/>
                <a:gd name="T57" fmla="*/ 79 h 1134"/>
                <a:gd name="T58" fmla="*/ 619 w 697"/>
                <a:gd name="T59" fmla="*/ 23 h 1134"/>
                <a:gd name="T60" fmla="*/ 79 w 697"/>
                <a:gd name="T61" fmla="*/ 23 h 1134"/>
                <a:gd name="T62" fmla="*/ 23 w 697"/>
                <a:gd name="T63" fmla="*/ 79 h 1134"/>
                <a:gd name="T64" fmla="*/ 23 w 697"/>
                <a:gd name="T65" fmla="*/ 1056 h 1134"/>
                <a:gd name="T66" fmla="*/ 79 w 697"/>
                <a:gd name="T67" fmla="*/ 1112 h 1134"/>
                <a:gd name="T68" fmla="*/ 619 w 697"/>
                <a:gd name="T69" fmla="*/ 1112 h 1134"/>
                <a:gd name="T70" fmla="*/ 675 w 697"/>
                <a:gd name="T71" fmla="*/ 1056 h 1134"/>
                <a:gd name="T72" fmla="*/ 675 w 697"/>
                <a:gd name="T73" fmla="*/ 7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7" h="1134">
                  <a:moveTo>
                    <a:pt x="658" y="79"/>
                  </a:moveTo>
                  <a:cubicBezTo>
                    <a:pt x="658" y="200"/>
                    <a:pt x="658" y="200"/>
                    <a:pt x="658" y="200"/>
                  </a:cubicBezTo>
                  <a:cubicBezTo>
                    <a:pt x="40" y="200"/>
                    <a:pt x="40" y="200"/>
                    <a:pt x="40" y="200"/>
                  </a:cubicBezTo>
                  <a:cubicBezTo>
                    <a:pt x="40" y="79"/>
                    <a:pt x="40" y="79"/>
                    <a:pt x="40" y="79"/>
                  </a:cubicBezTo>
                  <a:cubicBezTo>
                    <a:pt x="40" y="57"/>
                    <a:pt x="57" y="40"/>
                    <a:pt x="79" y="40"/>
                  </a:cubicBezTo>
                  <a:cubicBezTo>
                    <a:pt x="619" y="40"/>
                    <a:pt x="619" y="40"/>
                    <a:pt x="619" y="40"/>
                  </a:cubicBezTo>
                  <a:cubicBezTo>
                    <a:pt x="641" y="40"/>
                    <a:pt x="658" y="57"/>
                    <a:pt x="658" y="79"/>
                  </a:cubicBezTo>
                  <a:close/>
                  <a:moveTo>
                    <a:pt x="40" y="1056"/>
                  </a:moveTo>
                  <a:cubicBezTo>
                    <a:pt x="40" y="1078"/>
                    <a:pt x="57" y="1095"/>
                    <a:pt x="79" y="1095"/>
                  </a:cubicBezTo>
                  <a:cubicBezTo>
                    <a:pt x="619" y="1095"/>
                    <a:pt x="619" y="1095"/>
                    <a:pt x="619" y="1095"/>
                  </a:cubicBezTo>
                  <a:cubicBezTo>
                    <a:pt x="641" y="1095"/>
                    <a:pt x="658" y="1078"/>
                    <a:pt x="658" y="1056"/>
                  </a:cubicBezTo>
                  <a:cubicBezTo>
                    <a:pt x="658" y="935"/>
                    <a:pt x="658" y="935"/>
                    <a:pt x="658" y="935"/>
                  </a:cubicBezTo>
                  <a:cubicBezTo>
                    <a:pt x="40" y="935"/>
                    <a:pt x="40" y="935"/>
                    <a:pt x="40" y="935"/>
                  </a:cubicBezTo>
                  <a:lnTo>
                    <a:pt x="40" y="1056"/>
                  </a:lnTo>
                  <a:close/>
                  <a:moveTo>
                    <a:pt x="40" y="918"/>
                  </a:moveTo>
                  <a:cubicBezTo>
                    <a:pt x="658" y="918"/>
                    <a:pt x="658" y="918"/>
                    <a:pt x="658" y="918"/>
                  </a:cubicBezTo>
                  <a:cubicBezTo>
                    <a:pt x="658" y="217"/>
                    <a:pt x="658" y="217"/>
                    <a:pt x="658" y="217"/>
                  </a:cubicBezTo>
                  <a:cubicBezTo>
                    <a:pt x="40" y="217"/>
                    <a:pt x="40" y="217"/>
                    <a:pt x="40" y="217"/>
                  </a:cubicBezTo>
                  <a:lnTo>
                    <a:pt x="40" y="918"/>
                  </a:lnTo>
                  <a:close/>
                  <a:moveTo>
                    <a:pt x="697" y="79"/>
                  </a:moveTo>
                  <a:cubicBezTo>
                    <a:pt x="697" y="1056"/>
                    <a:pt x="697" y="1056"/>
                    <a:pt x="697" y="1056"/>
                  </a:cubicBezTo>
                  <a:cubicBezTo>
                    <a:pt x="697" y="1099"/>
                    <a:pt x="662" y="1134"/>
                    <a:pt x="619" y="1134"/>
                  </a:cubicBezTo>
                  <a:cubicBezTo>
                    <a:pt x="79" y="1134"/>
                    <a:pt x="79" y="1134"/>
                    <a:pt x="79" y="1134"/>
                  </a:cubicBezTo>
                  <a:cubicBezTo>
                    <a:pt x="36" y="1134"/>
                    <a:pt x="0" y="1099"/>
                    <a:pt x="0" y="1056"/>
                  </a:cubicBezTo>
                  <a:cubicBezTo>
                    <a:pt x="0" y="79"/>
                    <a:pt x="0" y="79"/>
                    <a:pt x="0" y="79"/>
                  </a:cubicBezTo>
                  <a:cubicBezTo>
                    <a:pt x="0" y="36"/>
                    <a:pt x="36" y="0"/>
                    <a:pt x="79" y="0"/>
                  </a:cubicBezTo>
                  <a:cubicBezTo>
                    <a:pt x="619" y="0"/>
                    <a:pt x="619" y="0"/>
                    <a:pt x="619" y="0"/>
                  </a:cubicBezTo>
                  <a:cubicBezTo>
                    <a:pt x="662" y="0"/>
                    <a:pt x="697" y="36"/>
                    <a:pt x="697" y="79"/>
                  </a:cubicBezTo>
                  <a:close/>
                  <a:moveTo>
                    <a:pt x="675" y="79"/>
                  </a:moveTo>
                  <a:cubicBezTo>
                    <a:pt x="675" y="48"/>
                    <a:pt x="650" y="23"/>
                    <a:pt x="619" y="23"/>
                  </a:cubicBezTo>
                  <a:cubicBezTo>
                    <a:pt x="79" y="23"/>
                    <a:pt x="79" y="23"/>
                    <a:pt x="79" y="23"/>
                  </a:cubicBezTo>
                  <a:cubicBezTo>
                    <a:pt x="48" y="23"/>
                    <a:pt x="23" y="48"/>
                    <a:pt x="23" y="79"/>
                  </a:cubicBezTo>
                  <a:cubicBezTo>
                    <a:pt x="23" y="1056"/>
                    <a:pt x="23" y="1056"/>
                    <a:pt x="23" y="1056"/>
                  </a:cubicBezTo>
                  <a:cubicBezTo>
                    <a:pt x="23" y="1087"/>
                    <a:pt x="48" y="1112"/>
                    <a:pt x="79" y="1112"/>
                  </a:cubicBezTo>
                  <a:cubicBezTo>
                    <a:pt x="619" y="1112"/>
                    <a:pt x="619" y="1112"/>
                    <a:pt x="619" y="1112"/>
                  </a:cubicBezTo>
                  <a:cubicBezTo>
                    <a:pt x="650" y="1112"/>
                    <a:pt x="675" y="1087"/>
                    <a:pt x="675" y="1056"/>
                  </a:cubicBezTo>
                  <a:lnTo>
                    <a:pt x="675" y="7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sp>
          <p:nvSpPr>
            <p:cNvPr id="19" name="Freeform 7">
              <a:extLst>
                <a:ext uri="{FF2B5EF4-FFF2-40B4-BE49-F238E27FC236}">
                  <a16:creationId xmlns:a16="http://schemas.microsoft.com/office/drawing/2014/main" id="{C0B9E1B3-71E1-4469-B2BA-33286A549845}"/>
                </a:ext>
              </a:extLst>
            </p:cNvPr>
            <p:cNvSpPr>
              <a:spLocks noEditPoints="1"/>
            </p:cNvSpPr>
            <p:nvPr/>
          </p:nvSpPr>
          <p:spPr bwMode="auto">
            <a:xfrm>
              <a:off x="-3289768" y="441979"/>
              <a:ext cx="1236663" cy="2378075"/>
            </a:xfrm>
            <a:custGeom>
              <a:avLst/>
              <a:gdLst>
                <a:gd name="T0" fmla="*/ 505 w 516"/>
                <a:gd name="T1" fmla="*/ 950 h 993"/>
                <a:gd name="T2" fmla="*/ 516 w 516"/>
                <a:gd name="T3" fmla="*/ 991 h 993"/>
                <a:gd name="T4" fmla="*/ 516 w 516"/>
                <a:gd name="T5" fmla="*/ 913 h 993"/>
                <a:gd name="T6" fmla="*/ 398 w 516"/>
                <a:gd name="T7" fmla="*/ 929 h 993"/>
                <a:gd name="T8" fmla="*/ 374 w 516"/>
                <a:gd name="T9" fmla="*/ 896 h 993"/>
                <a:gd name="T10" fmla="*/ 414 w 516"/>
                <a:gd name="T11" fmla="*/ 969 h 993"/>
                <a:gd name="T12" fmla="*/ 374 w 516"/>
                <a:gd name="T13" fmla="*/ 977 h 993"/>
                <a:gd name="T14" fmla="*/ 246 w 516"/>
                <a:gd name="T15" fmla="*/ 897 h 993"/>
                <a:gd name="T16" fmla="*/ 255 w 516"/>
                <a:gd name="T17" fmla="*/ 991 h 993"/>
                <a:gd name="T18" fmla="*/ 306 w 516"/>
                <a:gd name="T19" fmla="*/ 896 h 993"/>
                <a:gd name="T20" fmla="*/ 152 w 516"/>
                <a:gd name="T21" fmla="*/ 993 h 993"/>
                <a:gd name="T22" fmla="*/ 180 w 516"/>
                <a:gd name="T23" fmla="*/ 944 h 993"/>
                <a:gd name="T24" fmla="*/ 180 w 516"/>
                <a:gd name="T25" fmla="*/ 944 h 993"/>
                <a:gd name="T26" fmla="*/ 55 w 516"/>
                <a:gd name="T27" fmla="*/ 991 h 993"/>
                <a:gd name="T28" fmla="*/ 19 w 516"/>
                <a:gd name="T29" fmla="*/ 952 h 993"/>
                <a:gd name="T30" fmla="*/ 41 w 516"/>
                <a:gd name="T31" fmla="*/ 896 h 993"/>
                <a:gd name="T32" fmla="*/ 54 w 516"/>
                <a:gd name="T33" fmla="*/ 945 h 993"/>
                <a:gd name="T34" fmla="*/ 51 w 516"/>
                <a:gd name="T35" fmla="*/ 924 h 993"/>
                <a:gd name="T36" fmla="*/ 38 w 516"/>
                <a:gd name="T37" fmla="*/ 936 h 993"/>
                <a:gd name="T38" fmla="*/ 133 w 516"/>
                <a:gd name="T39" fmla="*/ 288 h 993"/>
                <a:gd name="T40" fmla="*/ 211 w 516"/>
                <a:gd name="T41" fmla="*/ 309 h 993"/>
                <a:gd name="T42" fmla="*/ 236 w 516"/>
                <a:gd name="T43" fmla="*/ 546 h 993"/>
                <a:gd name="T44" fmla="*/ 160 w 516"/>
                <a:gd name="T45" fmla="*/ 515 h 993"/>
                <a:gd name="T46" fmla="*/ 134 w 516"/>
                <a:gd name="T47" fmla="*/ 786 h 993"/>
                <a:gd name="T48" fmla="*/ 211 w 516"/>
                <a:gd name="T49" fmla="*/ 571 h 993"/>
                <a:gd name="T50" fmla="*/ 378 w 516"/>
                <a:gd name="T51" fmla="*/ 330 h 993"/>
                <a:gd name="T52" fmla="*/ 336 w 516"/>
                <a:gd name="T53" fmla="*/ 556 h 993"/>
                <a:gd name="T54" fmla="*/ 408 w 516"/>
                <a:gd name="T55" fmla="*/ 751 h 993"/>
                <a:gd name="T56" fmla="*/ 391 w 516"/>
                <a:gd name="T57" fmla="*/ 779 h 993"/>
                <a:gd name="T58" fmla="*/ 461 w 516"/>
                <a:gd name="T59" fmla="*/ 734 h 993"/>
                <a:gd name="T60" fmla="*/ 374 w 516"/>
                <a:gd name="T61" fmla="*/ 543 h 993"/>
                <a:gd name="T62" fmla="*/ 470 w 516"/>
                <a:gd name="T63" fmla="*/ 412 h 993"/>
                <a:gd name="T64" fmla="*/ 295 w 516"/>
                <a:gd name="T65" fmla="*/ 237 h 993"/>
                <a:gd name="T66" fmla="*/ 260 w 516"/>
                <a:gd name="T67" fmla="*/ 468 h 993"/>
                <a:gd name="T68" fmla="*/ 340 w 516"/>
                <a:gd name="T69" fmla="*/ 657 h 993"/>
                <a:gd name="T70" fmla="*/ 271 w 516"/>
                <a:gd name="T71" fmla="*/ 714 h 993"/>
                <a:gd name="T72" fmla="*/ 289 w 516"/>
                <a:gd name="T73" fmla="*/ 680 h 993"/>
                <a:gd name="T74" fmla="*/ 220 w 516"/>
                <a:gd name="T75" fmla="*/ 484 h 993"/>
                <a:gd name="T76" fmla="*/ 92 w 516"/>
                <a:gd name="T77" fmla="*/ 666 h 993"/>
                <a:gd name="T78" fmla="*/ 15 w 516"/>
                <a:gd name="T79" fmla="*/ 706 h 993"/>
                <a:gd name="T80" fmla="*/ 14 w 516"/>
                <a:gd name="T81" fmla="*/ 215 h 993"/>
                <a:gd name="T82" fmla="*/ 298 w 516"/>
                <a:gd name="T83" fmla="*/ 340 h 993"/>
                <a:gd name="T84" fmla="*/ 92 w 516"/>
                <a:gd name="T85" fmla="*/ 474 h 993"/>
                <a:gd name="T86" fmla="*/ 157 w 516"/>
                <a:gd name="T87" fmla="*/ 0 h 993"/>
                <a:gd name="T88" fmla="*/ 129 w 516"/>
                <a:gd name="T89" fmla="*/ 49 h 993"/>
                <a:gd name="T90" fmla="*/ 129 w 516"/>
                <a:gd name="T91" fmla="*/ 49 h 993"/>
                <a:gd name="T92" fmla="*/ 247 w 516"/>
                <a:gd name="T93" fmla="*/ 1 h 993"/>
                <a:gd name="T94" fmla="*/ 411 w 516"/>
                <a:gd name="T95" fmla="*/ 80 h 993"/>
                <a:gd name="T96" fmla="*/ 348 w 516"/>
                <a:gd name="T97" fmla="*/ 96 h 993"/>
                <a:gd name="T98" fmla="*/ 4 w 516"/>
                <a:gd name="T99" fmla="*/ 96 h 993"/>
                <a:gd name="T100" fmla="*/ 58 w 516"/>
                <a:gd name="T101" fmla="*/ 49 h 993"/>
                <a:gd name="T102" fmla="*/ 73 w 516"/>
                <a:gd name="T103" fmla="*/ 85 h 993"/>
                <a:gd name="T104" fmla="*/ 59 w 516"/>
                <a:gd name="T105" fmla="*/ 96 h 993"/>
                <a:gd name="T106" fmla="*/ 23 w 516"/>
                <a:gd name="T107" fmla="*/ 56 h 993"/>
                <a:gd name="T108" fmla="*/ 54 w 516"/>
                <a:gd name="T109" fmla="*/ 29 h 993"/>
                <a:gd name="T110" fmla="*/ 477 w 516"/>
                <a:gd name="T111" fmla="*/ 81 h 993"/>
                <a:gd name="T112" fmla="*/ 443 w 516"/>
                <a:gd name="T113" fmla="*/ 85 h 993"/>
                <a:gd name="T114" fmla="*/ 464 w 516"/>
                <a:gd name="T115" fmla="*/ 25 h 993"/>
                <a:gd name="T116" fmla="*/ 504 w 516"/>
                <a:gd name="T117" fmla="*/ 8 h 993"/>
                <a:gd name="T118" fmla="*/ 472 w 516"/>
                <a:gd name="T119" fmla="*/ 54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993">
                  <a:moveTo>
                    <a:pt x="473" y="913"/>
                  </a:moveTo>
                  <a:cubicBezTo>
                    <a:pt x="473" y="934"/>
                    <a:pt x="473" y="934"/>
                    <a:pt x="473" y="934"/>
                  </a:cubicBezTo>
                  <a:cubicBezTo>
                    <a:pt x="505" y="934"/>
                    <a:pt x="505" y="934"/>
                    <a:pt x="505" y="934"/>
                  </a:cubicBezTo>
                  <a:cubicBezTo>
                    <a:pt x="505" y="950"/>
                    <a:pt x="505" y="950"/>
                    <a:pt x="505" y="950"/>
                  </a:cubicBezTo>
                  <a:cubicBezTo>
                    <a:pt x="473" y="950"/>
                    <a:pt x="473" y="950"/>
                    <a:pt x="473" y="950"/>
                  </a:cubicBezTo>
                  <a:cubicBezTo>
                    <a:pt x="473" y="975"/>
                    <a:pt x="473" y="975"/>
                    <a:pt x="473" y="975"/>
                  </a:cubicBezTo>
                  <a:cubicBezTo>
                    <a:pt x="516" y="975"/>
                    <a:pt x="516" y="975"/>
                    <a:pt x="516" y="975"/>
                  </a:cubicBezTo>
                  <a:cubicBezTo>
                    <a:pt x="516" y="991"/>
                    <a:pt x="516" y="991"/>
                    <a:pt x="516" y="991"/>
                  </a:cubicBezTo>
                  <a:cubicBezTo>
                    <a:pt x="454" y="991"/>
                    <a:pt x="454" y="991"/>
                    <a:pt x="454" y="991"/>
                  </a:cubicBezTo>
                  <a:cubicBezTo>
                    <a:pt x="454" y="896"/>
                    <a:pt x="454" y="896"/>
                    <a:pt x="454" y="896"/>
                  </a:cubicBezTo>
                  <a:cubicBezTo>
                    <a:pt x="516" y="896"/>
                    <a:pt x="516" y="896"/>
                    <a:pt x="516" y="896"/>
                  </a:cubicBezTo>
                  <a:cubicBezTo>
                    <a:pt x="516" y="913"/>
                    <a:pt x="516" y="913"/>
                    <a:pt x="516" y="913"/>
                  </a:cubicBezTo>
                  <a:lnTo>
                    <a:pt x="473" y="913"/>
                  </a:lnTo>
                  <a:close/>
                  <a:moveTo>
                    <a:pt x="374" y="912"/>
                  </a:moveTo>
                  <a:cubicBezTo>
                    <a:pt x="386" y="912"/>
                    <a:pt x="394" y="917"/>
                    <a:pt x="398" y="928"/>
                  </a:cubicBezTo>
                  <a:cubicBezTo>
                    <a:pt x="398" y="929"/>
                    <a:pt x="398" y="929"/>
                    <a:pt x="398" y="929"/>
                  </a:cubicBezTo>
                  <a:cubicBezTo>
                    <a:pt x="414" y="922"/>
                    <a:pt x="414" y="922"/>
                    <a:pt x="414" y="922"/>
                  </a:cubicBezTo>
                  <a:cubicBezTo>
                    <a:pt x="414" y="922"/>
                    <a:pt x="414" y="922"/>
                    <a:pt x="414" y="922"/>
                  </a:cubicBezTo>
                  <a:cubicBezTo>
                    <a:pt x="414" y="922"/>
                    <a:pt x="414" y="922"/>
                    <a:pt x="414" y="922"/>
                  </a:cubicBezTo>
                  <a:cubicBezTo>
                    <a:pt x="408" y="905"/>
                    <a:pt x="394" y="896"/>
                    <a:pt x="374" y="896"/>
                  </a:cubicBezTo>
                  <a:cubicBezTo>
                    <a:pt x="346" y="896"/>
                    <a:pt x="327" y="916"/>
                    <a:pt x="327" y="944"/>
                  </a:cubicBezTo>
                  <a:cubicBezTo>
                    <a:pt x="327" y="973"/>
                    <a:pt x="346" y="993"/>
                    <a:pt x="374" y="993"/>
                  </a:cubicBezTo>
                  <a:cubicBezTo>
                    <a:pt x="392" y="993"/>
                    <a:pt x="406" y="984"/>
                    <a:pt x="414" y="969"/>
                  </a:cubicBezTo>
                  <a:cubicBezTo>
                    <a:pt x="414" y="969"/>
                    <a:pt x="414" y="969"/>
                    <a:pt x="414" y="969"/>
                  </a:cubicBezTo>
                  <a:cubicBezTo>
                    <a:pt x="398" y="962"/>
                    <a:pt x="398" y="962"/>
                    <a:pt x="398" y="962"/>
                  </a:cubicBezTo>
                  <a:cubicBezTo>
                    <a:pt x="398" y="962"/>
                    <a:pt x="398" y="962"/>
                    <a:pt x="398" y="962"/>
                  </a:cubicBezTo>
                  <a:cubicBezTo>
                    <a:pt x="398" y="962"/>
                    <a:pt x="398" y="962"/>
                    <a:pt x="398" y="962"/>
                  </a:cubicBezTo>
                  <a:cubicBezTo>
                    <a:pt x="393" y="972"/>
                    <a:pt x="385" y="977"/>
                    <a:pt x="374" y="977"/>
                  </a:cubicBezTo>
                  <a:cubicBezTo>
                    <a:pt x="357" y="977"/>
                    <a:pt x="347" y="965"/>
                    <a:pt x="347" y="944"/>
                  </a:cubicBezTo>
                  <a:cubicBezTo>
                    <a:pt x="347" y="924"/>
                    <a:pt x="357" y="912"/>
                    <a:pt x="374" y="912"/>
                  </a:cubicBezTo>
                  <a:close/>
                  <a:moveTo>
                    <a:pt x="265" y="935"/>
                  </a:moveTo>
                  <a:cubicBezTo>
                    <a:pt x="246" y="897"/>
                    <a:pt x="246" y="897"/>
                    <a:pt x="246" y="897"/>
                  </a:cubicBezTo>
                  <a:cubicBezTo>
                    <a:pt x="246" y="896"/>
                    <a:pt x="246" y="896"/>
                    <a:pt x="246" y="896"/>
                  </a:cubicBezTo>
                  <a:cubicBezTo>
                    <a:pt x="224" y="896"/>
                    <a:pt x="224" y="896"/>
                    <a:pt x="224" y="896"/>
                  </a:cubicBezTo>
                  <a:cubicBezTo>
                    <a:pt x="255" y="956"/>
                    <a:pt x="255" y="956"/>
                    <a:pt x="255" y="956"/>
                  </a:cubicBezTo>
                  <a:cubicBezTo>
                    <a:pt x="255" y="991"/>
                    <a:pt x="255" y="991"/>
                    <a:pt x="255" y="991"/>
                  </a:cubicBezTo>
                  <a:cubicBezTo>
                    <a:pt x="275" y="991"/>
                    <a:pt x="275" y="991"/>
                    <a:pt x="275" y="991"/>
                  </a:cubicBezTo>
                  <a:cubicBezTo>
                    <a:pt x="275" y="955"/>
                    <a:pt x="275" y="955"/>
                    <a:pt x="275" y="955"/>
                  </a:cubicBezTo>
                  <a:cubicBezTo>
                    <a:pt x="305" y="897"/>
                    <a:pt x="305" y="897"/>
                    <a:pt x="305" y="897"/>
                  </a:cubicBezTo>
                  <a:cubicBezTo>
                    <a:pt x="306" y="896"/>
                    <a:pt x="306" y="896"/>
                    <a:pt x="306" y="896"/>
                  </a:cubicBezTo>
                  <a:cubicBezTo>
                    <a:pt x="284" y="896"/>
                    <a:pt x="284" y="896"/>
                    <a:pt x="284" y="896"/>
                  </a:cubicBezTo>
                  <a:lnTo>
                    <a:pt x="265" y="935"/>
                  </a:lnTo>
                  <a:close/>
                  <a:moveTo>
                    <a:pt x="200" y="944"/>
                  </a:moveTo>
                  <a:cubicBezTo>
                    <a:pt x="200" y="973"/>
                    <a:pt x="180" y="993"/>
                    <a:pt x="152" y="993"/>
                  </a:cubicBezTo>
                  <a:cubicBezTo>
                    <a:pt x="124" y="993"/>
                    <a:pt x="104" y="973"/>
                    <a:pt x="104" y="944"/>
                  </a:cubicBezTo>
                  <a:cubicBezTo>
                    <a:pt x="104" y="916"/>
                    <a:pt x="124" y="896"/>
                    <a:pt x="152" y="896"/>
                  </a:cubicBezTo>
                  <a:cubicBezTo>
                    <a:pt x="180" y="896"/>
                    <a:pt x="200" y="916"/>
                    <a:pt x="200" y="944"/>
                  </a:cubicBezTo>
                  <a:close/>
                  <a:moveTo>
                    <a:pt x="180" y="944"/>
                  </a:moveTo>
                  <a:cubicBezTo>
                    <a:pt x="180" y="924"/>
                    <a:pt x="169" y="912"/>
                    <a:pt x="152" y="912"/>
                  </a:cubicBezTo>
                  <a:cubicBezTo>
                    <a:pt x="135" y="912"/>
                    <a:pt x="124" y="924"/>
                    <a:pt x="124" y="944"/>
                  </a:cubicBezTo>
                  <a:cubicBezTo>
                    <a:pt x="124" y="965"/>
                    <a:pt x="135" y="977"/>
                    <a:pt x="152" y="977"/>
                  </a:cubicBezTo>
                  <a:cubicBezTo>
                    <a:pt x="169" y="977"/>
                    <a:pt x="180" y="965"/>
                    <a:pt x="180" y="944"/>
                  </a:cubicBezTo>
                  <a:close/>
                  <a:moveTo>
                    <a:pt x="74" y="990"/>
                  </a:moveTo>
                  <a:cubicBezTo>
                    <a:pt x="75" y="991"/>
                    <a:pt x="75" y="991"/>
                    <a:pt x="75" y="991"/>
                  </a:cubicBezTo>
                  <a:cubicBezTo>
                    <a:pt x="55" y="991"/>
                    <a:pt x="55" y="991"/>
                    <a:pt x="55" y="991"/>
                  </a:cubicBezTo>
                  <a:cubicBezTo>
                    <a:pt x="55" y="991"/>
                    <a:pt x="55" y="991"/>
                    <a:pt x="55" y="991"/>
                  </a:cubicBezTo>
                  <a:cubicBezTo>
                    <a:pt x="53" y="989"/>
                    <a:pt x="51" y="986"/>
                    <a:pt x="50" y="982"/>
                  </a:cubicBezTo>
                  <a:cubicBezTo>
                    <a:pt x="44" y="961"/>
                    <a:pt x="44" y="961"/>
                    <a:pt x="44" y="961"/>
                  </a:cubicBezTo>
                  <a:cubicBezTo>
                    <a:pt x="42" y="954"/>
                    <a:pt x="40" y="952"/>
                    <a:pt x="33" y="952"/>
                  </a:cubicBezTo>
                  <a:cubicBezTo>
                    <a:pt x="19" y="952"/>
                    <a:pt x="19" y="952"/>
                    <a:pt x="19" y="952"/>
                  </a:cubicBezTo>
                  <a:cubicBezTo>
                    <a:pt x="19" y="991"/>
                    <a:pt x="19" y="991"/>
                    <a:pt x="19" y="991"/>
                  </a:cubicBezTo>
                  <a:cubicBezTo>
                    <a:pt x="0" y="991"/>
                    <a:pt x="0" y="991"/>
                    <a:pt x="0" y="991"/>
                  </a:cubicBezTo>
                  <a:cubicBezTo>
                    <a:pt x="0" y="896"/>
                    <a:pt x="0" y="896"/>
                    <a:pt x="0" y="896"/>
                  </a:cubicBezTo>
                  <a:cubicBezTo>
                    <a:pt x="41" y="896"/>
                    <a:pt x="41" y="896"/>
                    <a:pt x="41" y="896"/>
                  </a:cubicBezTo>
                  <a:cubicBezTo>
                    <a:pt x="58" y="896"/>
                    <a:pt x="70" y="907"/>
                    <a:pt x="70" y="922"/>
                  </a:cubicBezTo>
                  <a:cubicBezTo>
                    <a:pt x="70" y="935"/>
                    <a:pt x="62" y="941"/>
                    <a:pt x="54" y="944"/>
                  </a:cubicBezTo>
                  <a:cubicBezTo>
                    <a:pt x="53" y="944"/>
                    <a:pt x="53" y="944"/>
                    <a:pt x="53" y="944"/>
                  </a:cubicBezTo>
                  <a:cubicBezTo>
                    <a:pt x="54" y="945"/>
                    <a:pt x="54" y="945"/>
                    <a:pt x="54" y="945"/>
                  </a:cubicBezTo>
                  <a:cubicBezTo>
                    <a:pt x="58" y="947"/>
                    <a:pt x="61" y="951"/>
                    <a:pt x="63" y="957"/>
                  </a:cubicBezTo>
                  <a:cubicBezTo>
                    <a:pt x="70" y="981"/>
                    <a:pt x="70" y="981"/>
                    <a:pt x="70" y="981"/>
                  </a:cubicBezTo>
                  <a:cubicBezTo>
                    <a:pt x="71" y="984"/>
                    <a:pt x="72" y="987"/>
                    <a:pt x="74" y="990"/>
                  </a:cubicBezTo>
                  <a:close/>
                  <a:moveTo>
                    <a:pt x="51" y="924"/>
                  </a:moveTo>
                  <a:cubicBezTo>
                    <a:pt x="51" y="917"/>
                    <a:pt x="46" y="912"/>
                    <a:pt x="38" y="912"/>
                  </a:cubicBezTo>
                  <a:cubicBezTo>
                    <a:pt x="19" y="912"/>
                    <a:pt x="19" y="912"/>
                    <a:pt x="19" y="912"/>
                  </a:cubicBezTo>
                  <a:cubicBezTo>
                    <a:pt x="19" y="936"/>
                    <a:pt x="19" y="936"/>
                    <a:pt x="19" y="936"/>
                  </a:cubicBezTo>
                  <a:cubicBezTo>
                    <a:pt x="38" y="936"/>
                    <a:pt x="38" y="936"/>
                    <a:pt x="38" y="936"/>
                  </a:cubicBezTo>
                  <a:cubicBezTo>
                    <a:pt x="46" y="936"/>
                    <a:pt x="51" y="932"/>
                    <a:pt x="51" y="924"/>
                  </a:cubicBezTo>
                  <a:close/>
                  <a:moveTo>
                    <a:pt x="255" y="280"/>
                  </a:moveTo>
                  <a:cubicBezTo>
                    <a:pt x="133" y="280"/>
                    <a:pt x="133" y="280"/>
                    <a:pt x="133" y="280"/>
                  </a:cubicBezTo>
                  <a:cubicBezTo>
                    <a:pt x="133" y="288"/>
                    <a:pt x="133" y="288"/>
                    <a:pt x="133" y="288"/>
                  </a:cubicBezTo>
                  <a:cubicBezTo>
                    <a:pt x="151" y="293"/>
                    <a:pt x="159" y="306"/>
                    <a:pt x="160" y="329"/>
                  </a:cubicBezTo>
                  <a:cubicBezTo>
                    <a:pt x="160" y="331"/>
                    <a:pt x="160" y="385"/>
                    <a:pt x="160" y="449"/>
                  </a:cubicBezTo>
                  <a:cubicBezTo>
                    <a:pt x="185" y="445"/>
                    <a:pt x="203" y="437"/>
                    <a:pt x="211" y="433"/>
                  </a:cubicBezTo>
                  <a:cubicBezTo>
                    <a:pt x="211" y="309"/>
                    <a:pt x="211" y="309"/>
                    <a:pt x="211" y="309"/>
                  </a:cubicBezTo>
                  <a:cubicBezTo>
                    <a:pt x="273" y="309"/>
                    <a:pt x="273" y="309"/>
                    <a:pt x="273" y="309"/>
                  </a:cubicBezTo>
                  <a:cubicBezTo>
                    <a:pt x="269" y="296"/>
                    <a:pt x="259" y="284"/>
                    <a:pt x="255" y="280"/>
                  </a:cubicBezTo>
                  <a:close/>
                  <a:moveTo>
                    <a:pt x="247" y="570"/>
                  </a:moveTo>
                  <a:cubicBezTo>
                    <a:pt x="244" y="562"/>
                    <a:pt x="239" y="551"/>
                    <a:pt x="236" y="546"/>
                  </a:cubicBezTo>
                  <a:cubicBezTo>
                    <a:pt x="230" y="546"/>
                    <a:pt x="222" y="546"/>
                    <a:pt x="216" y="546"/>
                  </a:cubicBezTo>
                  <a:cubicBezTo>
                    <a:pt x="211" y="546"/>
                    <a:pt x="211" y="546"/>
                    <a:pt x="211" y="546"/>
                  </a:cubicBezTo>
                  <a:cubicBezTo>
                    <a:pt x="211" y="506"/>
                    <a:pt x="211" y="506"/>
                    <a:pt x="211" y="506"/>
                  </a:cubicBezTo>
                  <a:cubicBezTo>
                    <a:pt x="200" y="509"/>
                    <a:pt x="172" y="513"/>
                    <a:pt x="160" y="515"/>
                  </a:cubicBezTo>
                  <a:cubicBezTo>
                    <a:pt x="160" y="621"/>
                    <a:pt x="160" y="736"/>
                    <a:pt x="160" y="738"/>
                  </a:cubicBezTo>
                  <a:cubicBezTo>
                    <a:pt x="160" y="738"/>
                    <a:pt x="160" y="738"/>
                    <a:pt x="160" y="738"/>
                  </a:cubicBezTo>
                  <a:cubicBezTo>
                    <a:pt x="159" y="760"/>
                    <a:pt x="150" y="773"/>
                    <a:pt x="134" y="778"/>
                  </a:cubicBezTo>
                  <a:cubicBezTo>
                    <a:pt x="134" y="786"/>
                    <a:pt x="134" y="786"/>
                    <a:pt x="134" y="786"/>
                  </a:cubicBezTo>
                  <a:cubicBezTo>
                    <a:pt x="237" y="786"/>
                    <a:pt x="237" y="786"/>
                    <a:pt x="237" y="786"/>
                  </a:cubicBezTo>
                  <a:cubicBezTo>
                    <a:pt x="237" y="778"/>
                    <a:pt x="237" y="778"/>
                    <a:pt x="237" y="778"/>
                  </a:cubicBezTo>
                  <a:cubicBezTo>
                    <a:pt x="221" y="773"/>
                    <a:pt x="212" y="759"/>
                    <a:pt x="212" y="738"/>
                  </a:cubicBezTo>
                  <a:cubicBezTo>
                    <a:pt x="211" y="571"/>
                    <a:pt x="211" y="571"/>
                    <a:pt x="211" y="571"/>
                  </a:cubicBezTo>
                  <a:cubicBezTo>
                    <a:pt x="216" y="571"/>
                    <a:pt x="216" y="571"/>
                    <a:pt x="216" y="571"/>
                  </a:cubicBezTo>
                  <a:cubicBezTo>
                    <a:pt x="226" y="571"/>
                    <a:pt x="237" y="571"/>
                    <a:pt x="247" y="570"/>
                  </a:cubicBezTo>
                  <a:close/>
                  <a:moveTo>
                    <a:pt x="370" y="325"/>
                  </a:moveTo>
                  <a:cubicBezTo>
                    <a:pt x="372" y="327"/>
                    <a:pt x="376" y="329"/>
                    <a:pt x="378" y="330"/>
                  </a:cubicBezTo>
                  <a:cubicBezTo>
                    <a:pt x="403" y="348"/>
                    <a:pt x="417" y="377"/>
                    <a:pt x="417" y="412"/>
                  </a:cubicBezTo>
                  <a:cubicBezTo>
                    <a:pt x="417" y="442"/>
                    <a:pt x="406" y="502"/>
                    <a:pt x="318" y="532"/>
                  </a:cubicBezTo>
                  <a:cubicBezTo>
                    <a:pt x="323" y="542"/>
                    <a:pt x="327" y="552"/>
                    <a:pt x="330" y="558"/>
                  </a:cubicBezTo>
                  <a:cubicBezTo>
                    <a:pt x="332" y="557"/>
                    <a:pt x="335" y="557"/>
                    <a:pt x="336" y="556"/>
                  </a:cubicBezTo>
                  <a:cubicBezTo>
                    <a:pt x="339" y="556"/>
                    <a:pt x="339" y="556"/>
                    <a:pt x="339" y="556"/>
                  </a:cubicBezTo>
                  <a:cubicBezTo>
                    <a:pt x="341" y="558"/>
                    <a:pt x="341" y="558"/>
                    <a:pt x="341" y="558"/>
                  </a:cubicBezTo>
                  <a:cubicBezTo>
                    <a:pt x="373" y="596"/>
                    <a:pt x="397" y="656"/>
                    <a:pt x="405" y="713"/>
                  </a:cubicBezTo>
                  <a:cubicBezTo>
                    <a:pt x="405" y="713"/>
                    <a:pt x="408" y="741"/>
                    <a:pt x="408" y="751"/>
                  </a:cubicBezTo>
                  <a:cubicBezTo>
                    <a:pt x="408" y="752"/>
                    <a:pt x="408" y="752"/>
                    <a:pt x="408" y="752"/>
                  </a:cubicBezTo>
                  <a:cubicBezTo>
                    <a:pt x="408" y="753"/>
                    <a:pt x="408" y="753"/>
                    <a:pt x="408" y="754"/>
                  </a:cubicBezTo>
                  <a:cubicBezTo>
                    <a:pt x="408" y="755"/>
                    <a:pt x="408" y="755"/>
                    <a:pt x="408" y="755"/>
                  </a:cubicBezTo>
                  <a:cubicBezTo>
                    <a:pt x="408" y="763"/>
                    <a:pt x="405" y="774"/>
                    <a:pt x="391" y="779"/>
                  </a:cubicBezTo>
                  <a:cubicBezTo>
                    <a:pt x="391" y="786"/>
                    <a:pt x="391" y="786"/>
                    <a:pt x="391" y="786"/>
                  </a:cubicBezTo>
                  <a:cubicBezTo>
                    <a:pt x="497" y="786"/>
                    <a:pt x="497" y="786"/>
                    <a:pt x="497" y="786"/>
                  </a:cubicBezTo>
                  <a:cubicBezTo>
                    <a:pt x="497" y="779"/>
                    <a:pt x="497" y="779"/>
                    <a:pt x="497" y="779"/>
                  </a:cubicBezTo>
                  <a:cubicBezTo>
                    <a:pt x="488" y="776"/>
                    <a:pt x="469" y="766"/>
                    <a:pt x="461" y="734"/>
                  </a:cubicBezTo>
                  <a:cubicBezTo>
                    <a:pt x="460" y="729"/>
                    <a:pt x="460" y="729"/>
                    <a:pt x="460" y="729"/>
                  </a:cubicBezTo>
                  <a:cubicBezTo>
                    <a:pt x="454" y="704"/>
                    <a:pt x="450" y="691"/>
                    <a:pt x="446" y="678"/>
                  </a:cubicBezTo>
                  <a:cubicBezTo>
                    <a:pt x="436" y="646"/>
                    <a:pt x="414" y="588"/>
                    <a:pt x="378" y="547"/>
                  </a:cubicBezTo>
                  <a:cubicBezTo>
                    <a:pt x="374" y="543"/>
                    <a:pt x="374" y="543"/>
                    <a:pt x="374" y="543"/>
                  </a:cubicBezTo>
                  <a:cubicBezTo>
                    <a:pt x="379" y="540"/>
                    <a:pt x="379" y="540"/>
                    <a:pt x="379" y="540"/>
                  </a:cubicBezTo>
                  <a:cubicBezTo>
                    <a:pt x="381" y="540"/>
                    <a:pt x="382" y="539"/>
                    <a:pt x="383" y="539"/>
                  </a:cubicBezTo>
                  <a:cubicBezTo>
                    <a:pt x="383" y="539"/>
                    <a:pt x="384" y="538"/>
                    <a:pt x="385" y="538"/>
                  </a:cubicBezTo>
                  <a:cubicBezTo>
                    <a:pt x="440" y="510"/>
                    <a:pt x="470" y="465"/>
                    <a:pt x="470" y="412"/>
                  </a:cubicBezTo>
                  <a:cubicBezTo>
                    <a:pt x="471" y="372"/>
                    <a:pt x="448" y="332"/>
                    <a:pt x="414" y="309"/>
                  </a:cubicBezTo>
                  <a:cubicBezTo>
                    <a:pt x="400" y="299"/>
                    <a:pt x="380" y="289"/>
                    <a:pt x="359" y="285"/>
                  </a:cubicBezTo>
                  <a:cubicBezTo>
                    <a:pt x="366" y="300"/>
                    <a:pt x="369" y="316"/>
                    <a:pt x="370" y="325"/>
                  </a:cubicBezTo>
                  <a:close/>
                  <a:moveTo>
                    <a:pt x="295" y="237"/>
                  </a:moveTo>
                  <a:cubicBezTo>
                    <a:pt x="328" y="259"/>
                    <a:pt x="351" y="300"/>
                    <a:pt x="351" y="339"/>
                  </a:cubicBezTo>
                  <a:cubicBezTo>
                    <a:pt x="351" y="393"/>
                    <a:pt x="321" y="438"/>
                    <a:pt x="266" y="466"/>
                  </a:cubicBezTo>
                  <a:cubicBezTo>
                    <a:pt x="265" y="466"/>
                    <a:pt x="264" y="467"/>
                    <a:pt x="263" y="467"/>
                  </a:cubicBezTo>
                  <a:cubicBezTo>
                    <a:pt x="262" y="467"/>
                    <a:pt x="261" y="468"/>
                    <a:pt x="260" y="468"/>
                  </a:cubicBezTo>
                  <a:cubicBezTo>
                    <a:pt x="255" y="471"/>
                    <a:pt x="255" y="471"/>
                    <a:pt x="255" y="471"/>
                  </a:cubicBezTo>
                  <a:cubicBezTo>
                    <a:pt x="259" y="475"/>
                    <a:pt x="259" y="475"/>
                    <a:pt x="259" y="475"/>
                  </a:cubicBezTo>
                  <a:cubicBezTo>
                    <a:pt x="294" y="516"/>
                    <a:pt x="317" y="574"/>
                    <a:pt x="327" y="605"/>
                  </a:cubicBezTo>
                  <a:cubicBezTo>
                    <a:pt x="331" y="619"/>
                    <a:pt x="334" y="632"/>
                    <a:pt x="340" y="657"/>
                  </a:cubicBezTo>
                  <a:cubicBezTo>
                    <a:pt x="341" y="661"/>
                    <a:pt x="341" y="661"/>
                    <a:pt x="341" y="661"/>
                  </a:cubicBezTo>
                  <a:cubicBezTo>
                    <a:pt x="349" y="694"/>
                    <a:pt x="368" y="704"/>
                    <a:pt x="378" y="707"/>
                  </a:cubicBezTo>
                  <a:cubicBezTo>
                    <a:pt x="378" y="714"/>
                    <a:pt x="378" y="714"/>
                    <a:pt x="378" y="714"/>
                  </a:cubicBezTo>
                  <a:cubicBezTo>
                    <a:pt x="271" y="714"/>
                    <a:pt x="271" y="714"/>
                    <a:pt x="271" y="714"/>
                  </a:cubicBezTo>
                  <a:cubicBezTo>
                    <a:pt x="271" y="706"/>
                    <a:pt x="271" y="706"/>
                    <a:pt x="271" y="706"/>
                  </a:cubicBezTo>
                  <a:cubicBezTo>
                    <a:pt x="286" y="702"/>
                    <a:pt x="288" y="691"/>
                    <a:pt x="289" y="683"/>
                  </a:cubicBezTo>
                  <a:cubicBezTo>
                    <a:pt x="289" y="682"/>
                    <a:pt x="289" y="682"/>
                    <a:pt x="289" y="682"/>
                  </a:cubicBezTo>
                  <a:cubicBezTo>
                    <a:pt x="289" y="681"/>
                    <a:pt x="289" y="681"/>
                    <a:pt x="289" y="680"/>
                  </a:cubicBezTo>
                  <a:cubicBezTo>
                    <a:pt x="289" y="678"/>
                    <a:pt x="289" y="678"/>
                    <a:pt x="289" y="678"/>
                  </a:cubicBezTo>
                  <a:cubicBezTo>
                    <a:pt x="289" y="669"/>
                    <a:pt x="286" y="641"/>
                    <a:pt x="286" y="641"/>
                  </a:cubicBezTo>
                  <a:cubicBezTo>
                    <a:pt x="278" y="583"/>
                    <a:pt x="253" y="524"/>
                    <a:pt x="221" y="486"/>
                  </a:cubicBezTo>
                  <a:cubicBezTo>
                    <a:pt x="220" y="484"/>
                    <a:pt x="220" y="484"/>
                    <a:pt x="220" y="484"/>
                  </a:cubicBezTo>
                  <a:cubicBezTo>
                    <a:pt x="217" y="484"/>
                    <a:pt x="217" y="484"/>
                    <a:pt x="217" y="484"/>
                  </a:cubicBezTo>
                  <a:cubicBezTo>
                    <a:pt x="181" y="494"/>
                    <a:pt x="139" y="499"/>
                    <a:pt x="96" y="499"/>
                  </a:cubicBezTo>
                  <a:cubicBezTo>
                    <a:pt x="92" y="499"/>
                    <a:pt x="92" y="499"/>
                    <a:pt x="92" y="499"/>
                  </a:cubicBezTo>
                  <a:cubicBezTo>
                    <a:pt x="92" y="666"/>
                    <a:pt x="92" y="666"/>
                    <a:pt x="92" y="666"/>
                  </a:cubicBezTo>
                  <a:cubicBezTo>
                    <a:pt x="92" y="687"/>
                    <a:pt x="101" y="701"/>
                    <a:pt x="118" y="706"/>
                  </a:cubicBezTo>
                  <a:cubicBezTo>
                    <a:pt x="118" y="714"/>
                    <a:pt x="118" y="714"/>
                    <a:pt x="118" y="714"/>
                  </a:cubicBezTo>
                  <a:cubicBezTo>
                    <a:pt x="15" y="714"/>
                    <a:pt x="15" y="714"/>
                    <a:pt x="15" y="714"/>
                  </a:cubicBezTo>
                  <a:cubicBezTo>
                    <a:pt x="15" y="706"/>
                    <a:pt x="15" y="706"/>
                    <a:pt x="15" y="706"/>
                  </a:cubicBezTo>
                  <a:cubicBezTo>
                    <a:pt x="31" y="701"/>
                    <a:pt x="39" y="688"/>
                    <a:pt x="40" y="666"/>
                  </a:cubicBezTo>
                  <a:cubicBezTo>
                    <a:pt x="40" y="666"/>
                    <a:pt x="40" y="666"/>
                    <a:pt x="40" y="666"/>
                  </a:cubicBezTo>
                  <a:cubicBezTo>
                    <a:pt x="40" y="662"/>
                    <a:pt x="40" y="262"/>
                    <a:pt x="40" y="257"/>
                  </a:cubicBezTo>
                  <a:cubicBezTo>
                    <a:pt x="40" y="234"/>
                    <a:pt x="32" y="221"/>
                    <a:pt x="14" y="215"/>
                  </a:cubicBezTo>
                  <a:cubicBezTo>
                    <a:pt x="14" y="208"/>
                    <a:pt x="14" y="208"/>
                    <a:pt x="14" y="208"/>
                  </a:cubicBezTo>
                  <a:cubicBezTo>
                    <a:pt x="185" y="208"/>
                    <a:pt x="185" y="208"/>
                    <a:pt x="185" y="208"/>
                  </a:cubicBezTo>
                  <a:cubicBezTo>
                    <a:pt x="236" y="208"/>
                    <a:pt x="268" y="219"/>
                    <a:pt x="295" y="237"/>
                  </a:cubicBezTo>
                  <a:close/>
                  <a:moveTo>
                    <a:pt x="298" y="340"/>
                  </a:moveTo>
                  <a:cubicBezTo>
                    <a:pt x="298" y="305"/>
                    <a:pt x="284" y="276"/>
                    <a:pt x="259" y="258"/>
                  </a:cubicBezTo>
                  <a:cubicBezTo>
                    <a:pt x="239" y="245"/>
                    <a:pt x="215" y="238"/>
                    <a:pt x="183" y="237"/>
                  </a:cubicBezTo>
                  <a:cubicBezTo>
                    <a:pt x="92" y="237"/>
                    <a:pt x="92" y="237"/>
                    <a:pt x="92" y="237"/>
                  </a:cubicBezTo>
                  <a:cubicBezTo>
                    <a:pt x="92" y="474"/>
                    <a:pt x="92" y="474"/>
                    <a:pt x="92" y="474"/>
                  </a:cubicBezTo>
                  <a:cubicBezTo>
                    <a:pt x="97" y="474"/>
                    <a:pt x="97" y="474"/>
                    <a:pt x="97" y="474"/>
                  </a:cubicBezTo>
                  <a:cubicBezTo>
                    <a:pt x="278" y="471"/>
                    <a:pt x="298" y="379"/>
                    <a:pt x="298" y="340"/>
                  </a:cubicBezTo>
                  <a:close/>
                  <a:moveTo>
                    <a:pt x="109" y="49"/>
                  </a:moveTo>
                  <a:cubicBezTo>
                    <a:pt x="109" y="20"/>
                    <a:pt x="129" y="0"/>
                    <a:pt x="157" y="0"/>
                  </a:cubicBezTo>
                  <a:cubicBezTo>
                    <a:pt x="185" y="0"/>
                    <a:pt x="205" y="20"/>
                    <a:pt x="205" y="49"/>
                  </a:cubicBezTo>
                  <a:cubicBezTo>
                    <a:pt x="205" y="77"/>
                    <a:pt x="185" y="97"/>
                    <a:pt x="157" y="97"/>
                  </a:cubicBezTo>
                  <a:cubicBezTo>
                    <a:pt x="129" y="97"/>
                    <a:pt x="109" y="77"/>
                    <a:pt x="109" y="49"/>
                  </a:cubicBezTo>
                  <a:close/>
                  <a:moveTo>
                    <a:pt x="129" y="49"/>
                  </a:moveTo>
                  <a:cubicBezTo>
                    <a:pt x="129" y="69"/>
                    <a:pt x="140" y="81"/>
                    <a:pt x="157" y="81"/>
                  </a:cubicBezTo>
                  <a:cubicBezTo>
                    <a:pt x="175" y="81"/>
                    <a:pt x="185" y="69"/>
                    <a:pt x="185" y="49"/>
                  </a:cubicBezTo>
                  <a:cubicBezTo>
                    <a:pt x="185" y="28"/>
                    <a:pt x="175" y="16"/>
                    <a:pt x="157" y="16"/>
                  </a:cubicBezTo>
                  <a:cubicBezTo>
                    <a:pt x="140" y="16"/>
                    <a:pt x="129" y="28"/>
                    <a:pt x="129" y="49"/>
                  </a:cubicBezTo>
                  <a:close/>
                  <a:moveTo>
                    <a:pt x="310" y="80"/>
                  </a:moveTo>
                  <a:cubicBezTo>
                    <a:pt x="267" y="80"/>
                    <a:pt x="267" y="80"/>
                    <a:pt x="267" y="80"/>
                  </a:cubicBezTo>
                  <a:cubicBezTo>
                    <a:pt x="267" y="1"/>
                    <a:pt x="267" y="1"/>
                    <a:pt x="267" y="1"/>
                  </a:cubicBezTo>
                  <a:cubicBezTo>
                    <a:pt x="247" y="1"/>
                    <a:pt x="247" y="1"/>
                    <a:pt x="247" y="1"/>
                  </a:cubicBezTo>
                  <a:cubicBezTo>
                    <a:pt x="247" y="96"/>
                    <a:pt x="247" y="96"/>
                    <a:pt x="247" y="96"/>
                  </a:cubicBezTo>
                  <a:cubicBezTo>
                    <a:pt x="310" y="96"/>
                    <a:pt x="310" y="96"/>
                    <a:pt x="310" y="96"/>
                  </a:cubicBezTo>
                  <a:lnTo>
                    <a:pt x="310" y="80"/>
                  </a:lnTo>
                  <a:close/>
                  <a:moveTo>
                    <a:pt x="411" y="80"/>
                  </a:moveTo>
                  <a:cubicBezTo>
                    <a:pt x="367" y="80"/>
                    <a:pt x="367" y="80"/>
                    <a:pt x="367" y="80"/>
                  </a:cubicBezTo>
                  <a:cubicBezTo>
                    <a:pt x="367" y="1"/>
                    <a:pt x="367" y="1"/>
                    <a:pt x="367" y="1"/>
                  </a:cubicBezTo>
                  <a:cubicBezTo>
                    <a:pt x="348" y="1"/>
                    <a:pt x="348" y="1"/>
                    <a:pt x="348" y="1"/>
                  </a:cubicBezTo>
                  <a:cubicBezTo>
                    <a:pt x="348" y="96"/>
                    <a:pt x="348" y="96"/>
                    <a:pt x="348" y="96"/>
                  </a:cubicBezTo>
                  <a:cubicBezTo>
                    <a:pt x="411" y="96"/>
                    <a:pt x="411" y="96"/>
                    <a:pt x="411" y="96"/>
                  </a:cubicBezTo>
                  <a:lnTo>
                    <a:pt x="411" y="80"/>
                  </a:lnTo>
                  <a:close/>
                  <a:moveTo>
                    <a:pt x="23" y="96"/>
                  </a:moveTo>
                  <a:cubicBezTo>
                    <a:pt x="4" y="96"/>
                    <a:pt x="4" y="96"/>
                    <a:pt x="4" y="96"/>
                  </a:cubicBezTo>
                  <a:cubicBezTo>
                    <a:pt x="4" y="1"/>
                    <a:pt x="4" y="1"/>
                    <a:pt x="4" y="1"/>
                  </a:cubicBezTo>
                  <a:cubicBezTo>
                    <a:pt x="44" y="1"/>
                    <a:pt x="44" y="1"/>
                    <a:pt x="44" y="1"/>
                  </a:cubicBezTo>
                  <a:cubicBezTo>
                    <a:pt x="62" y="1"/>
                    <a:pt x="74" y="12"/>
                    <a:pt x="74" y="27"/>
                  </a:cubicBezTo>
                  <a:cubicBezTo>
                    <a:pt x="74" y="39"/>
                    <a:pt x="65" y="46"/>
                    <a:pt x="58" y="49"/>
                  </a:cubicBezTo>
                  <a:cubicBezTo>
                    <a:pt x="57" y="49"/>
                    <a:pt x="57" y="49"/>
                    <a:pt x="57" y="49"/>
                  </a:cubicBezTo>
                  <a:cubicBezTo>
                    <a:pt x="58" y="50"/>
                    <a:pt x="58" y="50"/>
                    <a:pt x="58" y="50"/>
                  </a:cubicBezTo>
                  <a:cubicBezTo>
                    <a:pt x="62" y="51"/>
                    <a:pt x="65" y="55"/>
                    <a:pt x="67" y="62"/>
                  </a:cubicBezTo>
                  <a:cubicBezTo>
                    <a:pt x="73" y="85"/>
                    <a:pt x="73" y="85"/>
                    <a:pt x="73" y="85"/>
                  </a:cubicBezTo>
                  <a:cubicBezTo>
                    <a:pt x="74" y="89"/>
                    <a:pt x="76" y="92"/>
                    <a:pt x="77" y="94"/>
                  </a:cubicBezTo>
                  <a:cubicBezTo>
                    <a:pt x="78" y="96"/>
                    <a:pt x="78" y="96"/>
                    <a:pt x="78" y="96"/>
                  </a:cubicBezTo>
                  <a:cubicBezTo>
                    <a:pt x="59" y="96"/>
                    <a:pt x="59" y="96"/>
                    <a:pt x="59" y="96"/>
                  </a:cubicBezTo>
                  <a:cubicBezTo>
                    <a:pt x="59" y="96"/>
                    <a:pt x="59" y="96"/>
                    <a:pt x="59" y="96"/>
                  </a:cubicBezTo>
                  <a:cubicBezTo>
                    <a:pt x="57" y="94"/>
                    <a:pt x="55" y="90"/>
                    <a:pt x="54" y="87"/>
                  </a:cubicBezTo>
                  <a:cubicBezTo>
                    <a:pt x="48" y="65"/>
                    <a:pt x="48" y="65"/>
                    <a:pt x="48" y="65"/>
                  </a:cubicBezTo>
                  <a:cubicBezTo>
                    <a:pt x="46" y="59"/>
                    <a:pt x="44" y="56"/>
                    <a:pt x="36" y="56"/>
                  </a:cubicBezTo>
                  <a:cubicBezTo>
                    <a:pt x="23" y="56"/>
                    <a:pt x="23" y="56"/>
                    <a:pt x="23" y="56"/>
                  </a:cubicBezTo>
                  <a:lnTo>
                    <a:pt x="23" y="96"/>
                  </a:lnTo>
                  <a:close/>
                  <a:moveTo>
                    <a:pt x="23" y="40"/>
                  </a:moveTo>
                  <a:cubicBezTo>
                    <a:pt x="41" y="40"/>
                    <a:pt x="41" y="40"/>
                    <a:pt x="41" y="40"/>
                  </a:cubicBezTo>
                  <a:cubicBezTo>
                    <a:pt x="50" y="40"/>
                    <a:pt x="54" y="36"/>
                    <a:pt x="54" y="29"/>
                  </a:cubicBezTo>
                  <a:cubicBezTo>
                    <a:pt x="54" y="21"/>
                    <a:pt x="50" y="17"/>
                    <a:pt x="41" y="17"/>
                  </a:cubicBezTo>
                  <a:cubicBezTo>
                    <a:pt x="23" y="17"/>
                    <a:pt x="23" y="17"/>
                    <a:pt x="23" y="17"/>
                  </a:cubicBezTo>
                  <a:lnTo>
                    <a:pt x="23" y="40"/>
                  </a:lnTo>
                  <a:close/>
                  <a:moveTo>
                    <a:pt x="477" y="81"/>
                  </a:moveTo>
                  <a:cubicBezTo>
                    <a:pt x="467" y="82"/>
                    <a:pt x="457" y="77"/>
                    <a:pt x="449" y="66"/>
                  </a:cubicBezTo>
                  <a:cubicBezTo>
                    <a:pt x="448" y="66"/>
                    <a:pt x="448" y="66"/>
                    <a:pt x="448" y="66"/>
                  </a:cubicBezTo>
                  <a:cubicBezTo>
                    <a:pt x="443" y="85"/>
                    <a:pt x="443" y="85"/>
                    <a:pt x="443" y="85"/>
                  </a:cubicBezTo>
                  <a:cubicBezTo>
                    <a:pt x="443" y="85"/>
                    <a:pt x="443" y="85"/>
                    <a:pt x="443" y="85"/>
                  </a:cubicBezTo>
                  <a:cubicBezTo>
                    <a:pt x="449" y="93"/>
                    <a:pt x="462" y="97"/>
                    <a:pt x="475" y="97"/>
                  </a:cubicBezTo>
                  <a:cubicBezTo>
                    <a:pt x="495" y="97"/>
                    <a:pt x="509" y="85"/>
                    <a:pt x="509" y="68"/>
                  </a:cubicBezTo>
                  <a:cubicBezTo>
                    <a:pt x="509" y="58"/>
                    <a:pt x="506" y="47"/>
                    <a:pt x="484" y="40"/>
                  </a:cubicBezTo>
                  <a:cubicBezTo>
                    <a:pt x="467" y="35"/>
                    <a:pt x="464" y="31"/>
                    <a:pt x="464" y="25"/>
                  </a:cubicBezTo>
                  <a:cubicBezTo>
                    <a:pt x="464" y="18"/>
                    <a:pt x="470" y="15"/>
                    <a:pt x="477" y="15"/>
                  </a:cubicBezTo>
                  <a:cubicBezTo>
                    <a:pt x="484" y="15"/>
                    <a:pt x="491" y="18"/>
                    <a:pt x="498" y="24"/>
                  </a:cubicBezTo>
                  <a:cubicBezTo>
                    <a:pt x="499" y="24"/>
                    <a:pt x="499" y="24"/>
                    <a:pt x="499" y="24"/>
                  </a:cubicBezTo>
                  <a:cubicBezTo>
                    <a:pt x="504" y="8"/>
                    <a:pt x="504" y="8"/>
                    <a:pt x="504" y="8"/>
                  </a:cubicBezTo>
                  <a:cubicBezTo>
                    <a:pt x="504" y="7"/>
                    <a:pt x="504" y="7"/>
                    <a:pt x="504" y="7"/>
                  </a:cubicBezTo>
                  <a:cubicBezTo>
                    <a:pt x="496" y="2"/>
                    <a:pt x="487" y="0"/>
                    <a:pt x="477" y="0"/>
                  </a:cubicBezTo>
                  <a:cubicBezTo>
                    <a:pt x="457" y="0"/>
                    <a:pt x="445" y="10"/>
                    <a:pt x="445" y="26"/>
                  </a:cubicBezTo>
                  <a:cubicBezTo>
                    <a:pt x="445" y="39"/>
                    <a:pt x="454" y="48"/>
                    <a:pt x="472" y="54"/>
                  </a:cubicBezTo>
                  <a:cubicBezTo>
                    <a:pt x="477" y="55"/>
                    <a:pt x="481" y="57"/>
                    <a:pt x="484" y="59"/>
                  </a:cubicBezTo>
                  <a:cubicBezTo>
                    <a:pt x="487" y="61"/>
                    <a:pt x="489" y="65"/>
                    <a:pt x="489" y="69"/>
                  </a:cubicBezTo>
                  <a:cubicBezTo>
                    <a:pt x="489" y="76"/>
                    <a:pt x="484" y="81"/>
                    <a:pt x="477"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grpSp>
      <p:sp>
        <p:nvSpPr>
          <p:cNvPr id="20" name="TextBox 19">
            <a:extLst>
              <a:ext uri="{FF2B5EF4-FFF2-40B4-BE49-F238E27FC236}">
                <a16:creationId xmlns:a16="http://schemas.microsoft.com/office/drawing/2014/main" id="{14E0CF1A-FD69-41F8-94DC-3F7A4E7655F8}"/>
              </a:ext>
            </a:extLst>
          </p:cNvPr>
          <p:cNvSpPr txBox="1"/>
          <p:nvPr userDrawn="1"/>
        </p:nvSpPr>
        <p:spPr>
          <a:xfrm>
            <a:off x="172291" y="4787051"/>
            <a:ext cx="133050" cy="115416"/>
          </a:xfrm>
          <a:prstGeom prst="rect">
            <a:avLst/>
          </a:prstGeom>
          <a:noFill/>
        </p:spPr>
        <p:txBody>
          <a:bodyPr wrap="none" lIns="0" tIns="0" rIns="0" bIns="0" rtlCol="0" anchor="ctr">
            <a:spAutoFit/>
          </a:bodyPr>
          <a:lstStyle/>
          <a:p>
            <a:pPr algn="r"/>
            <a:fld id="{938EE30A-55E7-4C21-9C34-9D7D1CFB8C0F}" type="slidenum">
              <a:rPr lang="en-GB" sz="750" b="1" smtClean="0">
                <a:solidFill>
                  <a:schemeClr val="tx1"/>
                </a:solidFill>
              </a:rPr>
              <a:t>‹#›</a:t>
            </a:fld>
            <a:endParaRPr lang="en-GB" sz="750" b="1">
              <a:solidFill>
                <a:schemeClr val="tx1"/>
              </a:solidFill>
            </a:endParaRPr>
          </a:p>
        </p:txBody>
      </p:sp>
      <p:sp>
        <p:nvSpPr>
          <p:cNvPr id="2" name="hcSlideMaster22.RR Divider 09Header" descr=" ">
            <a:extLst>
              <a:ext uri="{FF2B5EF4-FFF2-40B4-BE49-F238E27FC236}">
                <a16:creationId xmlns:a16="http://schemas.microsoft.com/office/drawing/2014/main" id="{8EAD39BC-74BF-0E71-8ADA-8B0118D094E3}"/>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3" name="fcSlideMaster22.RR Divider 09Footer" descr=" ">
            <a:extLst>
              <a:ext uri="{FF2B5EF4-FFF2-40B4-BE49-F238E27FC236}">
                <a16:creationId xmlns:a16="http://schemas.microsoft.com/office/drawing/2014/main" id="{96250FF5-997E-9211-0869-BC58386E392F}"/>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2151052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RR Divider 10">
    <p:bg>
      <p:bgPr>
        <a:solidFill>
          <a:srgbClr val="8C2ACE"/>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8B579A3E-EB3A-48F1-867A-AB41394BDB33}"/>
              </a:ext>
            </a:extLst>
          </p:cNvPr>
          <p:cNvSpPr/>
          <p:nvPr userDrawn="1"/>
        </p:nvSpPr>
        <p:spPr>
          <a:xfrm>
            <a:off x="323850" y="916500"/>
            <a:ext cx="2079370" cy="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8" name="Freeform: Shape 7">
            <a:extLst>
              <a:ext uri="{FF2B5EF4-FFF2-40B4-BE49-F238E27FC236}">
                <a16:creationId xmlns:a16="http://schemas.microsoft.com/office/drawing/2014/main" id="{8CCBCEEC-3AA0-4D2D-8948-D188D4BEA34D}"/>
              </a:ext>
            </a:extLst>
          </p:cNvPr>
          <p:cNvSpPr/>
          <p:nvPr userDrawn="1"/>
        </p:nvSpPr>
        <p:spPr>
          <a:xfrm>
            <a:off x="3059112" y="916500"/>
            <a:ext cx="5761038" cy="7620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10" name="Text Placeholder 18">
            <a:extLst>
              <a:ext uri="{FF2B5EF4-FFF2-40B4-BE49-F238E27FC236}">
                <a16:creationId xmlns:a16="http://schemas.microsoft.com/office/drawing/2014/main" id="{84BB083A-6FB2-406B-A5E9-98F90D014226}"/>
              </a:ext>
            </a:extLst>
          </p:cNvPr>
          <p:cNvSpPr>
            <a:spLocks noGrp="1"/>
          </p:cNvSpPr>
          <p:nvPr>
            <p:ph type="body" sz="quarter" idx="12" hasCustomPrompt="1"/>
          </p:nvPr>
        </p:nvSpPr>
        <p:spPr>
          <a:xfrm>
            <a:off x="3059114" y="1030371"/>
            <a:ext cx="5761037" cy="457019"/>
          </a:xfrm>
          <a:prstGeom prst="rect">
            <a:avLst/>
          </a:prstGeom>
        </p:spPr>
        <p:txBody>
          <a:bodyPr/>
          <a:lstStyle>
            <a:lvl1pPr marL="0" indent="0">
              <a:buNone/>
              <a:defRPr sz="3200">
                <a:solidFill>
                  <a:schemeClr val="tx1"/>
                </a:solidFill>
                <a:latin typeface="RR Pioneer Bold" panose="020B0803050201040103" pitchFamily="34" charset="0"/>
              </a:defRPr>
            </a:lvl1pPr>
          </a:lstStyle>
          <a:p>
            <a:pPr lvl="0"/>
            <a:r>
              <a:rPr lang="en-US"/>
              <a:t>Text</a:t>
            </a:r>
            <a:endParaRPr lang="en-GB"/>
          </a:p>
        </p:txBody>
      </p:sp>
      <p:sp>
        <p:nvSpPr>
          <p:cNvPr id="11" name="Text Placeholder 18">
            <a:extLst>
              <a:ext uri="{FF2B5EF4-FFF2-40B4-BE49-F238E27FC236}">
                <a16:creationId xmlns:a16="http://schemas.microsoft.com/office/drawing/2014/main" id="{D9CAE524-029D-4786-9183-200F39E4B83D}"/>
              </a:ext>
            </a:extLst>
          </p:cNvPr>
          <p:cNvSpPr>
            <a:spLocks noGrp="1"/>
          </p:cNvSpPr>
          <p:nvPr>
            <p:ph type="body" sz="quarter" idx="13" hasCustomPrompt="1"/>
          </p:nvPr>
        </p:nvSpPr>
        <p:spPr>
          <a:xfrm>
            <a:off x="3059114" y="1512575"/>
            <a:ext cx="5761037" cy="1252410"/>
          </a:xfrm>
          <a:prstGeom prst="rect">
            <a:avLst/>
          </a:prstGeom>
        </p:spPr>
        <p:txBody>
          <a:bodyPr/>
          <a:lstStyle>
            <a:lvl1pPr marL="0" indent="0">
              <a:buNone/>
              <a:defRPr sz="1400">
                <a:solidFill>
                  <a:schemeClr val="tx1"/>
                </a:solidFill>
                <a:latin typeface="RR Pioneer" panose="020B0503050201040103" pitchFamily="34" charset="0"/>
              </a:defRPr>
            </a:lvl1pPr>
          </a:lstStyle>
          <a:p>
            <a:pPr lvl="0"/>
            <a:r>
              <a:rPr lang="en-US"/>
              <a:t>Section sub-title</a:t>
            </a:r>
            <a:endParaRPr lang="en-GB"/>
          </a:p>
        </p:txBody>
      </p:sp>
      <p:sp>
        <p:nvSpPr>
          <p:cNvPr id="12" name="Text Placeholder 18">
            <a:extLst>
              <a:ext uri="{FF2B5EF4-FFF2-40B4-BE49-F238E27FC236}">
                <a16:creationId xmlns:a16="http://schemas.microsoft.com/office/drawing/2014/main" id="{41F07753-84DC-42DF-A00A-20A5F11E785C}"/>
              </a:ext>
            </a:extLst>
          </p:cNvPr>
          <p:cNvSpPr>
            <a:spLocks noGrp="1"/>
          </p:cNvSpPr>
          <p:nvPr>
            <p:ph type="body" sz="quarter" idx="17" hasCustomPrompt="1"/>
          </p:nvPr>
        </p:nvSpPr>
        <p:spPr>
          <a:xfrm>
            <a:off x="958318" y="915964"/>
            <a:ext cx="1526540" cy="1656090"/>
          </a:xfrm>
          <a:prstGeom prst="rect">
            <a:avLst/>
          </a:prstGeom>
        </p:spPr>
        <p:txBody>
          <a:bodyPr bIns="0"/>
          <a:lstStyle>
            <a:lvl1pPr marL="0" indent="0" algn="r">
              <a:buNone/>
              <a:defRPr sz="11000">
                <a:solidFill>
                  <a:schemeClr val="tx1"/>
                </a:solidFill>
                <a:latin typeface="RR Pioneer UltraLight Condensed" panose="020B0206030201060103" pitchFamily="34" charset="0"/>
              </a:defRPr>
            </a:lvl1pPr>
          </a:lstStyle>
          <a:p>
            <a:pPr lvl="0"/>
            <a:r>
              <a:rPr lang="en-US"/>
              <a:t>##</a:t>
            </a:r>
            <a:endParaRPr lang="en-GB"/>
          </a:p>
        </p:txBody>
      </p:sp>
      <p:sp>
        <p:nvSpPr>
          <p:cNvPr id="14" name="Freeform: Shape 13">
            <a:extLst>
              <a:ext uri="{FF2B5EF4-FFF2-40B4-BE49-F238E27FC236}">
                <a16:creationId xmlns:a16="http://schemas.microsoft.com/office/drawing/2014/main" id="{8B5B7C60-FBCA-4EBF-9D4B-31090D7B1E50}"/>
              </a:ext>
            </a:extLst>
          </p:cNvPr>
          <p:cNvSpPr/>
          <p:nvPr userDrawn="1"/>
        </p:nvSpPr>
        <p:spPr>
          <a:xfrm>
            <a:off x="324506" y="4694634"/>
            <a:ext cx="46372" cy="290116"/>
          </a:xfrm>
          <a:custGeom>
            <a:avLst/>
            <a:gdLst>
              <a:gd name="connsiteX0" fmla="*/ 0 w 0"/>
              <a:gd name="connsiteY0" fmla="*/ 0 h 146050"/>
              <a:gd name="connsiteX1" fmla="*/ 0 w 0"/>
              <a:gd name="connsiteY1" fmla="*/ 146050 h 146050"/>
            </a:gdLst>
            <a:ahLst/>
            <a:cxnLst>
              <a:cxn ang="0">
                <a:pos x="connsiteX0" y="connsiteY0"/>
              </a:cxn>
              <a:cxn ang="0">
                <a:pos x="connsiteX1" y="connsiteY1"/>
              </a:cxn>
            </a:cxnLst>
            <a:rect l="l" t="t" r="r" b="b"/>
            <a:pathLst>
              <a:path h="146050">
                <a:moveTo>
                  <a:pt x="0" y="0"/>
                </a:moveTo>
                <a:lnTo>
                  <a:pt x="0" y="14605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latin typeface="RR Pioneer Light Condensed" panose="020B0306050201060103" pitchFamily="34" charset="0"/>
            </a:endParaRPr>
          </a:p>
        </p:txBody>
      </p:sp>
      <p:sp>
        <p:nvSpPr>
          <p:cNvPr id="15" name="Title 1">
            <a:extLst>
              <a:ext uri="{FF2B5EF4-FFF2-40B4-BE49-F238E27FC236}">
                <a16:creationId xmlns:a16="http://schemas.microsoft.com/office/drawing/2014/main" id="{91129D18-8931-45C4-9B79-3E9E32717A0D}"/>
              </a:ext>
            </a:extLst>
          </p:cNvPr>
          <p:cNvSpPr txBox="1">
            <a:spLocks/>
          </p:cNvSpPr>
          <p:nvPr userDrawn="1"/>
        </p:nvSpPr>
        <p:spPr>
          <a:xfrm>
            <a:off x="369315" y="4694634"/>
            <a:ext cx="2028134" cy="315456"/>
          </a:xfrm>
          <a:prstGeom prst="rect">
            <a:avLst/>
          </a:prstGeom>
        </p:spPr>
        <p:txBody>
          <a:bodyPr lIns="0" tIns="0" rIns="0" bIns="0" anchor="t"/>
          <a:lstStyle>
            <a:lvl1pPr algn="l" defTabSz="685800" rtl="0" eaLnBrk="1" latinLnBrk="0" hangingPunct="1">
              <a:lnSpc>
                <a:spcPct val="90000"/>
              </a:lnSpc>
              <a:spcBef>
                <a:spcPct val="0"/>
              </a:spcBef>
              <a:buNone/>
              <a:defRPr sz="1500" kern="1200">
                <a:solidFill>
                  <a:schemeClr val="tx2"/>
                </a:solidFill>
                <a:latin typeface="Arial" panose="020B0604020202020204" pitchFamily="34" charset="0"/>
                <a:ea typeface="+mj-ea"/>
                <a:cs typeface="Arial" panose="020B0604020202020204" pitchFamily="34" charset="0"/>
              </a:defRPr>
            </a:lvl1pPr>
          </a:lstStyle>
          <a:p>
            <a:pPr algn="l"/>
            <a:r>
              <a:rPr lang="en-GB" sz="750">
                <a:solidFill>
                  <a:schemeClr val="tx1"/>
                </a:solidFill>
                <a:latin typeface="RR Pioneer Light Condensed" panose="020B0306050201060103" pitchFamily="34" charset="0"/>
              </a:rPr>
              <a:t>Private | © 2019 Rolls-Royce </a:t>
            </a:r>
          </a:p>
          <a:p>
            <a:pPr algn="l"/>
            <a:r>
              <a:rPr lang="en-GB" sz="750">
                <a:solidFill>
                  <a:schemeClr val="tx1"/>
                </a:solidFill>
                <a:latin typeface="RR Pioneer Light Condensed" panose="020B0306050201060103" pitchFamily="34" charset="0"/>
              </a:rPr>
              <a:t>Rolls-Royce content only</a:t>
            </a:r>
            <a:br>
              <a:rPr lang="en-GB" sz="750">
                <a:solidFill>
                  <a:schemeClr val="tx1"/>
                </a:solidFill>
                <a:latin typeface="RR Pioneer Light Condensed" panose="020B0306050201060103" pitchFamily="34" charset="0"/>
              </a:rPr>
            </a:br>
            <a:r>
              <a:rPr lang="en-GB" sz="750">
                <a:solidFill>
                  <a:schemeClr val="tx1"/>
                </a:solidFill>
                <a:latin typeface="RR Pioneer Light Condensed" panose="020B0306050201060103" pitchFamily="34" charset="0"/>
              </a:rPr>
              <a:t>Not</a:t>
            </a:r>
            <a:r>
              <a:rPr lang="en-GB" sz="750" baseline="0">
                <a:solidFill>
                  <a:schemeClr val="tx1"/>
                </a:solidFill>
                <a:latin typeface="RR Pioneer Light Condensed" panose="020B0306050201060103" pitchFamily="34" charset="0"/>
              </a:rPr>
              <a:t> subject to </a:t>
            </a:r>
            <a:r>
              <a:rPr lang="en-GB" sz="750">
                <a:solidFill>
                  <a:schemeClr val="tx1"/>
                </a:solidFill>
                <a:latin typeface="RR Pioneer Light Condensed" panose="020B0306050201060103" pitchFamily="34" charset="0"/>
              </a:rPr>
              <a:t>Export Control</a:t>
            </a:r>
          </a:p>
        </p:txBody>
      </p:sp>
      <p:grpSp>
        <p:nvGrpSpPr>
          <p:cNvPr id="16" name="Group 15">
            <a:extLst>
              <a:ext uri="{FF2B5EF4-FFF2-40B4-BE49-F238E27FC236}">
                <a16:creationId xmlns:a16="http://schemas.microsoft.com/office/drawing/2014/main" id="{EA7A8AB2-E3AD-407C-A55A-63180FCD84C8}"/>
              </a:ext>
            </a:extLst>
          </p:cNvPr>
          <p:cNvGrpSpPr/>
          <p:nvPr userDrawn="1"/>
        </p:nvGrpSpPr>
        <p:grpSpPr>
          <a:xfrm>
            <a:off x="323851" y="233363"/>
            <a:ext cx="321261" cy="522316"/>
            <a:chOff x="-3513606" y="270529"/>
            <a:chExt cx="1671638" cy="2717801"/>
          </a:xfrm>
        </p:grpSpPr>
        <p:sp>
          <p:nvSpPr>
            <p:cNvPr id="17" name="Freeform 5">
              <a:extLst>
                <a:ext uri="{FF2B5EF4-FFF2-40B4-BE49-F238E27FC236}">
                  <a16:creationId xmlns:a16="http://schemas.microsoft.com/office/drawing/2014/main" id="{F19C3B6D-7CF4-40CE-8948-7B760463C834}"/>
                </a:ext>
              </a:extLst>
            </p:cNvPr>
            <p:cNvSpPr>
              <a:spLocks/>
            </p:cNvSpPr>
            <p:nvPr/>
          </p:nvSpPr>
          <p:spPr bwMode="auto">
            <a:xfrm>
              <a:off x="-3499318" y="286404"/>
              <a:ext cx="1646238" cy="2689225"/>
            </a:xfrm>
            <a:custGeom>
              <a:avLst/>
              <a:gdLst>
                <a:gd name="T0" fmla="*/ 0 w 686"/>
                <a:gd name="T1" fmla="*/ 78 h 1123"/>
                <a:gd name="T2" fmla="*/ 77 w 686"/>
                <a:gd name="T3" fmla="*/ 0 h 1123"/>
                <a:gd name="T4" fmla="*/ 609 w 686"/>
                <a:gd name="T5" fmla="*/ 0 h 1123"/>
                <a:gd name="T6" fmla="*/ 686 w 686"/>
                <a:gd name="T7" fmla="*/ 78 h 1123"/>
                <a:gd name="T8" fmla="*/ 686 w 686"/>
                <a:gd name="T9" fmla="*/ 1045 h 1123"/>
                <a:gd name="T10" fmla="*/ 609 w 686"/>
                <a:gd name="T11" fmla="*/ 1123 h 1123"/>
                <a:gd name="T12" fmla="*/ 77 w 686"/>
                <a:gd name="T13" fmla="*/ 1123 h 1123"/>
                <a:gd name="T14" fmla="*/ 0 w 686"/>
                <a:gd name="T15" fmla="*/ 1045 h 1123"/>
                <a:gd name="T16" fmla="*/ 0 w 686"/>
                <a:gd name="T17" fmla="*/ 78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1123">
                  <a:moveTo>
                    <a:pt x="0" y="78"/>
                  </a:moveTo>
                  <a:cubicBezTo>
                    <a:pt x="0" y="35"/>
                    <a:pt x="34" y="0"/>
                    <a:pt x="77" y="0"/>
                  </a:cubicBezTo>
                  <a:cubicBezTo>
                    <a:pt x="609" y="0"/>
                    <a:pt x="609" y="0"/>
                    <a:pt x="609" y="0"/>
                  </a:cubicBezTo>
                  <a:cubicBezTo>
                    <a:pt x="651" y="0"/>
                    <a:pt x="686" y="35"/>
                    <a:pt x="686" y="78"/>
                  </a:cubicBezTo>
                  <a:cubicBezTo>
                    <a:pt x="686" y="1045"/>
                    <a:pt x="686" y="1045"/>
                    <a:pt x="686" y="1045"/>
                  </a:cubicBezTo>
                  <a:cubicBezTo>
                    <a:pt x="686" y="1088"/>
                    <a:pt x="651" y="1123"/>
                    <a:pt x="609" y="1123"/>
                  </a:cubicBezTo>
                  <a:cubicBezTo>
                    <a:pt x="77" y="1123"/>
                    <a:pt x="77" y="1123"/>
                    <a:pt x="77" y="1123"/>
                  </a:cubicBezTo>
                  <a:cubicBezTo>
                    <a:pt x="34" y="1123"/>
                    <a:pt x="0" y="1088"/>
                    <a:pt x="0" y="1045"/>
                  </a:cubicBezTo>
                  <a:lnTo>
                    <a:pt x="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sp>
          <p:nvSpPr>
            <p:cNvPr id="18" name="Freeform 6">
              <a:extLst>
                <a:ext uri="{FF2B5EF4-FFF2-40B4-BE49-F238E27FC236}">
                  <a16:creationId xmlns:a16="http://schemas.microsoft.com/office/drawing/2014/main" id="{03734B6F-AE2F-4A60-872C-C9D5E7634CC9}"/>
                </a:ext>
              </a:extLst>
            </p:cNvPr>
            <p:cNvSpPr>
              <a:spLocks noEditPoints="1"/>
            </p:cNvSpPr>
            <p:nvPr/>
          </p:nvSpPr>
          <p:spPr bwMode="auto">
            <a:xfrm>
              <a:off x="-3513606" y="270529"/>
              <a:ext cx="1671638" cy="2717801"/>
            </a:xfrm>
            <a:custGeom>
              <a:avLst/>
              <a:gdLst>
                <a:gd name="T0" fmla="*/ 658 w 697"/>
                <a:gd name="T1" fmla="*/ 79 h 1134"/>
                <a:gd name="T2" fmla="*/ 658 w 697"/>
                <a:gd name="T3" fmla="*/ 200 h 1134"/>
                <a:gd name="T4" fmla="*/ 40 w 697"/>
                <a:gd name="T5" fmla="*/ 200 h 1134"/>
                <a:gd name="T6" fmla="*/ 40 w 697"/>
                <a:gd name="T7" fmla="*/ 79 h 1134"/>
                <a:gd name="T8" fmla="*/ 79 w 697"/>
                <a:gd name="T9" fmla="*/ 40 h 1134"/>
                <a:gd name="T10" fmla="*/ 619 w 697"/>
                <a:gd name="T11" fmla="*/ 40 h 1134"/>
                <a:gd name="T12" fmla="*/ 658 w 697"/>
                <a:gd name="T13" fmla="*/ 79 h 1134"/>
                <a:gd name="T14" fmla="*/ 40 w 697"/>
                <a:gd name="T15" fmla="*/ 1056 h 1134"/>
                <a:gd name="T16" fmla="*/ 79 w 697"/>
                <a:gd name="T17" fmla="*/ 1095 h 1134"/>
                <a:gd name="T18" fmla="*/ 619 w 697"/>
                <a:gd name="T19" fmla="*/ 1095 h 1134"/>
                <a:gd name="T20" fmla="*/ 658 w 697"/>
                <a:gd name="T21" fmla="*/ 1056 h 1134"/>
                <a:gd name="T22" fmla="*/ 658 w 697"/>
                <a:gd name="T23" fmla="*/ 935 h 1134"/>
                <a:gd name="T24" fmla="*/ 40 w 697"/>
                <a:gd name="T25" fmla="*/ 935 h 1134"/>
                <a:gd name="T26" fmla="*/ 40 w 697"/>
                <a:gd name="T27" fmla="*/ 1056 h 1134"/>
                <a:gd name="T28" fmla="*/ 40 w 697"/>
                <a:gd name="T29" fmla="*/ 918 h 1134"/>
                <a:gd name="T30" fmla="*/ 658 w 697"/>
                <a:gd name="T31" fmla="*/ 918 h 1134"/>
                <a:gd name="T32" fmla="*/ 658 w 697"/>
                <a:gd name="T33" fmla="*/ 217 h 1134"/>
                <a:gd name="T34" fmla="*/ 40 w 697"/>
                <a:gd name="T35" fmla="*/ 217 h 1134"/>
                <a:gd name="T36" fmla="*/ 40 w 697"/>
                <a:gd name="T37" fmla="*/ 918 h 1134"/>
                <a:gd name="T38" fmla="*/ 697 w 697"/>
                <a:gd name="T39" fmla="*/ 79 h 1134"/>
                <a:gd name="T40" fmla="*/ 697 w 697"/>
                <a:gd name="T41" fmla="*/ 1056 h 1134"/>
                <a:gd name="T42" fmla="*/ 619 w 697"/>
                <a:gd name="T43" fmla="*/ 1134 h 1134"/>
                <a:gd name="T44" fmla="*/ 79 w 697"/>
                <a:gd name="T45" fmla="*/ 1134 h 1134"/>
                <a:gd name="T46" fmla="*/ 0 w 697"/>
                <a:gd name="T47" fmla="*/ 1056 h 1134"/>
                <a:gd name="T48" fmla="*/ 0 w 697"/>
                <a:gd name="T49" fmla="*/ 79 h 1134"/>
                <a:gd name="T50" fmla="*/ 79 w 697"/>
                <a:gd name="T51" fmla="*/ 0 h 1134"/>
                <a:gd name="T52" fmla="*/ 619 w 697"/>
                <a:gd name="T53" fmla="*/ 0 h 1134"/>
                <a:gd name="T54" fmla="*/ 697 w 697"/>
                <a:gd name="T55" fmla="*/ 79 h 1134"/>
                <a:gd name="T56" fmla="*/ 675 w 697"/>
                <a:gd name="T57" fmla="*/ 79 h 1134"/>
                <a:gd name="T58" fmla="*/ 619 w 697"/>
                <a:gd name="T59" fmla="*/ 23 h 1134"/>
                <a:gd name="T60" fmla="*/ 79 w 697"/>
                <a:gd name="T61" fmla="*/ 23 h 1134"/>
                <a:gd name="T62" fmla="*/ 23 w 697"/>
                <a:gd name="T63" fmla="*/ 79 h 1134"/>
                <a:gd name="T64" fmla="*/ 23 w 697"/>
                <a:gd name="T65" fmla="*/ 1056 h 1134"/>
                <a:gd name="T66" fmla="*/ 79 w 697"/>
                <a:gd name="T67" fmla="*/ 1112 h 1134"/>
                <a:gd name="T68" fmla="*/ 619 w 697"/>
                <a:gd name="T69" fmla="*/ 1112 h 1134"/>
                <a:gd name="T70" fmla="*/ 675 w 697"/>
                <a:gd name="T71" fmla="*/ 1056 h 1134"/>
                <a:gd name="T72" fmla="*/ 675 w 697"/>
                <a:gd name="T73" fmla="*/ 7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7" h="1134">
                  <a:moveTo>
                    <a:pt x="658" y="79"/>
                  </a:moveTo>
                  <a:cubicBezTo>
                    <a:pt x="658" y="200"/>
                    <a:pt x="658" y="200"/>
                    <a:pt x="658" y="200"/>
                  </a:cubicBezTo>
                  <a:cubicBezTo>
                    <a:pt x="40" y="200"/>
                    <a:pt x="40" y="200"/>
                    <a:pt x="40" y="200"/>
                  </a:cubicBezTo>
                  <a:cubicBezTo>
                    <a:pt x="40" y="79"/>
                    <a:pt x="40" y="79"/>
                    <a:pt x="40" y="79"/>
                  </a:cubicBezTo>
                  <a:cubicBezTo>
                    <a:pt x="40" y="57"/>
                    <a:pt x="57" y="40"/>
                    <a:pt x="79" y="40"/>
                  </a:cubicBezTo>
                  <a:cubicBezTo>
                    <a:pt x="619" y="40"/>
                    <a:pt x="619" y="40"/>
                    <a:pt x="619" y="40"/>
                  </a:cubicBezTo>
                  <a:cubicBezTo>
                    <a:pt x="641" y="40"/>
                    <a:pt x="658" y="57"/>
                    <a:pt x="658" y="79"/>
                  </a:cubicBezTo>
                  <a:close/>
                  <a:moveTo>
                    <a:pt x="40" y="1056"/>
                  </a:moveTo>
                  <a:cubicBezTo>
                    <a:pt x="40" y="1078"/>
                    <a:pt x="57" y="1095"/>
                    <a:pt x="79" y="1095"/>
                  </a:cubicBezTo>
                  <a:cubicBezTo>
                    <a:pt x="619" y="1095"/>
                    <a:pt x="619" y="1095"/>
                    <a:pt x="619" y="1095"/>
                  </a:cubicBezTo>
                  <a:cubicBezTo>
                    <a:pt x="641" y="1095"/>
                    <a:pt x="658" y="1078"/>
                    <a:pt x="658" y="1056"/>
                  </a:cubicBezTo>
                  <a:cubicBezTo>
                    <a:pt x="658" y="935"/>
                    <a:pt x="658" y="935"/>
                    <a:pt x="658" y="935"/>
                  </a:cubicBezTo>
                  <a:cubicBezTo>
                    <a:pt x="40" y="935"/>
                    <a:pt x="40" y="935"/>
                    <a:pt x="40" y="935"/>
                  </a:cubicBezTo>
                  <a:lnTo>
                    <a:pt x="40" y="1056"/>
                  </a:lnTo>
                  <a:close/>
                  <a:moveTo>
                    <a:pt x="40" y="918"/>
                  </a:moveTo>
                  <a:cubicBezTo>
                    <a:pt x="658" y="918"/>
                    <a:pt x="658" y="918"/>
                    <a:pt x="658" y="918"/>
                  </a:cubicBezTo>
                  <a:cubicBezTo>
                    <a:pt x="658" y="217"/>
                    <a:pt x="658" y="217"/>
                    <a:pt x="658" y="217"/>
                  </a:cubicBezTo>
                  <a:cubicBezTo>
                    <a:pt x="40" y="217"/>
                    <a:pt x="40" y="217"/>
                    <a:pt x="40" y="217"/>
                  </a:cubicBezTo>
                  <a:lnTo>
                    <a:pt x="40" y="918"/>
                  </a:lnTo>
                  <a:close/>
                  <a:moveTo>
                    <a:pt x="697" y="79"/>
                  </a:moveTo>
                  <a:cubicBezTo>
                    <a:pt x="697" y="1056"/>
                    <a:pt x="697" y="1056"/>
                    <a:pt x="697" y="1056"/>
                  </a:cubicBezTo>
                  <a:cubicBezTo>
                    <a:pt x="697" y="1099"/>
                    <a:pt x="662" y="1134"/>
                    <a:pt x="619" y="1134"/>
                  </a:cubicBezTo>
                  <a:cubicBezTo>
                    <a:pt x="79" y="1134"/>
                    <a:pt x="79" y="1134"/>
                    <a:pt x="79" y="1134"/>
                  </a:cubicBezTo>
                  <a:cubicBezTo>
                    <a:pt x="36" y="1134"/>
                    <a:pt x="0" y="1099"/>
                    <a:pt x="0" y="1056"/>
                  </a:cubicBezTo>
                  <a:cubicBezTo>
                    <a:pt x="0" y="79"/>
                    <a:pt x="0" y="79"/>
                    <a:pt x="0" y="79"/>
                  </a:cubicBezTo>
                  <a:cubicBezTo>
                    <a:pt x="0" y="36"/>
                    <a:pt x="36" y="0"/>
                    <a:pt x="79" y="0"/>
                  </a:cubicBezTo>
                  <a:cubicBezTo>
                    <a:pt x="619" y="0"/>
                    <a:pt x="619" y="0"/>
                    <a:pt x="619" y="0"/>
                  </a:cubicBezTo>
                  <a:cubicBezTo>
                    <a:pt x="662" y="0"/>
                    <a:pt x="697" y="36"/>
                    <a:pt x="697" y="79"/>
                  </a:cubicBezTo>
                  <a:close/>
                  <a:moveTo>
                    <a:pt x="675" y="79"/>
                  </a:moveTo>
                  <a:cubicBezTo>
                    <a:pt x="675" y="48"/>
                    <a:pt x="650" y="23"/>
                    <a:pt x="619" y="23"/>
                  </a:cubicBezTo>
                  <a:cubicBezTo>
                    <a:pt x="79" y="23"/>
                    <a:pt x="79" y="23"/>
                    <a:pt x="79" y="23"/>
                  </a:cubicBezTo>
                  <a:cubicBezTo>
                    <a:pt x="48" y="23"/>
                    <a:pt x="23" y="48"/>
                    <a:pt x="23" y="79"/>
                  </a:cubicBezTo>
                  <a:cubicBezTo>
                    <a:pt x="23" y="1056"/>
                    <a:pt x="23" y="1056"/>
                    <a:pt x="23" y="1056"/>
                  </a:cubicBezTo>
                  <a:cubicBezTo>
                    <a:pt x="23" y="1087"/>
                    <a:pt x="48" y="1112"/>
                    <a:pt x="79" y="1112"/>
                  </a:cubicBezTo>
                  <a:cubicBezTo>
                    <a:pt x="619" y="1112"/>
                    <a:pt x="619" y="1112"/>
                    <a:pt x="619" y="1112"/>
                  </a:cubicBezTo>
                  <a:cubicBezTo>
                    <a:pt x="650" y="1112"/>
                    <a:pt x="675" y="1087"/>
                    <a:pt x="675" y="1056"/>
                  </a:cubicBezTo>
                  <a:lnTo>
                    <a:pt x="675" y="7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sp>
          <p:nvSpPr>
            <p:cNvPr id="19" name="Freeform 7">
              <a:extLst>
                <a:ext uri="{FF2B5EF4-FFF2-40B4-BE49-F238E27FC236}">
                  <a16:creationId xmlns:a16="http://schemas.microsoft.com/office/drawing/2014/main" id="{B0DDF10D-0D5D-483A-B447-6FFD9E0D3C2D}"/>
                </a:ext>
              </a:extLst>
            </p:cNvPr>
            <p:cNvSpPr>
              <a:spLocks noEditPoints="1"/>
            </p:cNvSpPr>
            <p:nvPr/>
          </p:nvSpPr>
          <p:spPr bwMode="auto">
            <a:xfrm>
              <a:off x="-3289768" y="441979"/>
              <a:ext cx="1236663" cy="2378075"/>
            </a:xfrm>
            <a:custGeom>
              <a:avLst/>
              <a:gdLst>
                <a:gd name="T0" fmla="*/ 505 w 516"/>
                <a:gd name="T1" fmla="*/ 950 h 993"/>
                <a:gd name="T2" fmla="*/ 516 w 516"/>
                <a:gd name="T3" fmla="*/ 991 h 993"/>
                <a:gd name="T4" fmla="*/ 516 w 516"/>
                <a:gd name="T5" fmla="*/ 913 h 993"/>
                <a:gd name="T6" fmla="*/ 398 w 516"/>
                <a:gd name="T7" fmla="*/ 929 h 993"/>
                <a:gd name="T8" fmla="*/ 374 w 516"/>
                <a:gd name="T9" fmla="*/ 896 h 993"/>
                <a:gd name="T10" fmla="*/ 414 w 516"/>
                <a:gd name="T11" fmla="*/ 969 h 993"/>
                <a:gd name="T12" fmla="*/ 374 w 516"/>
                <a:gd name="T13" fmla="*/ 977 h 993"/>
                <a:gd name="T14" fmla="*/ 246 w 516"/>
                <a:gd name="T15" fmla="*/ 897 h 993"/>
                <a:gd name="T16" fmla="*/ 255 w 516"/>
                <a:gd name="T17" fmla="*/ 991 h 993"/>
                <a:gd name="T18" fmla="*/ 306 w 516"/>
                <a:gd name="T19" fmla="*/ 896 h 993"/>
                <a:gd name="T20" fmla="*/ 152 w 516"/>
                <a:gd name="T21" fmla="*/ 993 h 993"/>
                <a:gd name="T22" fmla="*/ 180 w 516"/>
                <a:gd name="T23" fmla="*/ 944 h 993"/>
                <a:gd name="T24" fmla="*/ 180 w 516"/>
                <a:gd name="T25" fmla="*/ 944 h 993"/>
                <a:gd name="T26" fmla="*/ 55 w 516"/>
                <a:gd name="T27" fmla="*/ 991 h 993"/>
                <a:gd name="T28" fmla="*/ 19 w 516"/>
                <a:gd name="T29" fmla="*/ 952 h 993"/>
                <a:gd name="T30" fmla="*/ 41 w 516"/>
                <a:gd name="T31" fmla="*/ 896 h 993"/>
                <a:gd name="T32" fmla="*/ 54 w 516"/>
                <a:gd name="T33" fmla="*/ 945 h 993"/>
                <a:gd name="T34" fmla="*/ 51 w 516"/>
                <a:gd name="T35" fmla="*/ 924 h 993"/>
                <a:gd name="T36" fmla="*/ 38 w 516"/>
                <a:gd name="T37" fmla="*/ 936 h 993"/>
                <a:gd name="T38" fmla="*/ 133 w 516"/>
                <a:gd name="T39" fmla="*/ 288 h 993"/>
                <a:gd name="T40" fmla="*/ 211 w 516"/>
                <a:gd name="T41" fmla="*/ 309 h 993"/>
                <a:gd name="T42" fmla="*/ 236 w 516"/>
                <a:gd name="T43" fmla="*/ 546 h 993"/>
                <a:gd name="T44" fmla="*/ 160 w 516"/>
                <a:gd name="T45" fmla="*/ 515 h 993"/>
                <a:gd name="T46" fmla="*/ 134 w 516"/>
                <a:gd name="T47" fmla="*/ 786 h 993"/>
                <a:gd name="T48" fmla="*/ 211 w 516"/>
                <a:gd name="T49" fmla="*/ 571 h 993"/>
                <a:gd name="T50" fmla="*/ 378 w 516"/>
                <a:gd name="T51" fmla="*/ 330 h 993"/>
                <a:gd name="T52" fmla="*/ 336 w 516"/>
                <a:gd name="T53" fmla="*/ 556 h 993"/>
                <a:gd name="T54" fmla="*/ 408 w 516"/>
                <a:gd name="T55" fmla="*/ 751 h 993"/>
                <a:gd name="T56" fmla="*/ 391 w 516"/>
                <a:gd name="T57" fmla="*/ 779 h 993"/>
                <a:gd name="T58" fmla="*/ 461 w 516"/>
                <a:gd name="T59" fmla="*/ 734 h 993"/>
                <a:gd name="T60" fmla="*/ 374 w 516"/>
                <a:gd name="T61" fmla="*/ 543 h 993"/>
                <a:gd name="T62" fmla="*/ 470 w 516"/>
                <a:gd name="T63" fmla="*/ 412 h 993"/>
                <a:gd name="T64" fmla="*/ 295 w 516"/>
                <a:gd name="T65" fmla="*/ 237 h 993"/>
                <a:gd name="T66" fmla="*/ 260 w 516"/>
                <a:gd name="T67" fmla="*/ 468 h 993"/>
                <a:gd name="T68" fmla="*/ 340 w 516"/>
                <a:gd name="T69" fmla="*/ 657 h 993"/>
                <a:gd name="T70" fmla="*/ 271 w 516"/>
                <a:gd name="T71" fmla="*/ 714 h 993"/>
                <a:gd name="T72" fmla="*/ 289 w 516"/>
                <a:gd name="T73" fmla="*/ 680 h 993"/>
                <a:gd name="T74" fmla="*/ 220 w 516"/>
                <a:gd name="T75" fmla="*/ 484 h 993"/>
                <a:gd name="T76" fmla="*/ 92 w 516"/>
                <a:gd name="T77" fmla="*/ 666 h 993"/>
                <a:gd name="T78" fmla="*/ 15 w 516"/>
                <a:gd name="T79" fmla="*/ 706 h 993"/>
                <a:gd name="T80" fmla="*/ 14 w 516"/>
                <a:gd name="T81" fmla="*/ 215 h 993"/>
                <a:gd name="T82" fmla="*/ 298 w 516"/>
                <a:gd name="T83" fmla="*/ 340 h 993"/>
                <a:gd name="T84" fmla="*/ 92 w 516"/>
                <a:gd name="T85" fmla="*/ 474 h 993"/>
                <a:gd name="T86" fmla="*/ 157 w 516"/>
                <a:gd name="T87" fmla="*/ 0 h 993"/>
                <a:gd name="T88" fmla="*/ 129 w 516"/>
                <a:gd name="T89" fmla="*/ 49 h 993"/>
                <a:gd name="T90" fmla="*/ 129 w 516"/>
                <a:gd name="T91" fmla="*/ 49 h 993"/>
                <a:gd name="T92" fmla="*/ 247 w 516"/>
                <a:gd name="T93" fmla="*/ 1 h 993"/>
                <a:gd name="T94" fmla="*/ 411 w 516"/>
                <a:gd name="T95" fmla="*/ 80 h 993"/>
                <a:gd name="T96" fmla="*/ 348 w 516"/>
                <a:gd name="T97" fmla="*/ 96 h 993"/>
                <a:gd name="T98" fmla="*/ 4 w 516"/>
                <a:gd name="T99" fmla="*/ 96 h 993"/>
                <a:gd name="T100" fmla="*/ 58 w 516"/>
                <a:gd name="T101" fmla="*/ 49 h 993"/>
                <a:gd name="T102" fmla="*/ 73 w 516"/>
                <a:gd name="T103" fmla="*/ 85 h 993"/>
                <a:gd name="T104" fmla="*/ 59 w 516"/>
                <a:gd name="T105" fmla="*/ 96 h 993"/>
                <a:gd name="T106" fmla="*/ 23 w 516"/>
                <a:gd name="T107" fmla="*/ 56 h 993"/>
                <a:gd name="T108" fmla="*/ 54 w 516"/>
                <a:gd name="T109" fmla="*/ 29 h 993"/>
                <a:gd name="T110" fmla="*/ 477 w 516"/>
                <a:gd name="T111" fmla="*/ 81 h 993"/>
                <a:gd name="T112" fmla="*/ 443 w 516"/>
                <a:gd name="T113" fmla="*/ 85 h 993"/>
                <a:gd name="T114" fmla="*/ 464 w 516"/>
                <a:gd name="T115" fmla="*/ 25 h 993"/>
                <a:gd name="T116" fmla="*/ 504 w 516"/>
                <a:gd name="T117" fmla="*/ 8 h 993"/>
                <a:gd name="T118" fmla="*/ 472 w 516"/>
                <a:gd name="T119" fmla="*/ 54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993">
                  <a:moveTo>
                    <a:pt x="473" y="913"/>
                  </a:moveTo>
                  <a:cubicBezTo>
                    <a:pt x="473" y="934"/>
                    <a:pt x="473" y="934"/>
                    <a:pt x="473" y="934"/>
                  </a:cubicBezTo>
                  <a:cubicBezTo>
                    <a:pt x="505" y="934"/>
                    <a:pt x="505" y="934"/>
                    <a:pt x="505" y="934"/>
                  </a:cubicBezTo>
                  <a:cubicBezTo>
                    <a:pt x="505" y="950"/>
                    <a:pt x="505" y="950"/>
                    <a:pt x="505" y="950"/>
                  </a:cubicBezTo>
                  <a:cubicBezTo>
                    <a:pt x="473" y="950"/>
                    <a:pt x="473" y="950"/>
                    <a:pt x="473" y="950"/>
                  </a:cubicBezTo>
                  <a:cubicBezTo>
                    <a:pt x="473" y="975"/>
                    <a:pt x="473" y="975"/>
                    <a:pt x="473" y="975"/>
                  </a:cubicBezTo>
                  <a:cubicBezTo>
                    <a:pt x="516" y="975"/>
                    <a:pt x="516" y="975"/>
                    <a:pt x="516" y="975"/>
                  </a:cubicBezTo>
                  <a:cubicBezTo>
                    <a:pt x="516" y="991"/>
                    <a:pt x="516" y="991"/>
                    <a:pt x="516" y="991"/>
                  </a:cubicBezTo>
                  <a:cubicBezTo>
                    <a:pt x="454" y="991"/>
                    <a:pt x="454" y="991"/>
                    <a:pt x="454" y="991"/>
                  </a:cubicBezTo>
                  <a:cubicBezTo>
                    <a:pt x="454" y="896"/>
                    <a:pt x="454" y="896"/>
                    <a:pt x="454" y="896"/>
                  </a:cubicBezTo>
                  <a:cubicBezTo>
                    <a:pt x="516" y="896"/>
                    <a:pt x="516" y="896"/>
                    <a:pt x="516" y="896"/>
                  </a:cubicBezTo>
                  <a:cubicBezTo>
                    <a:pt x="516" y="913"/>
                    <a:pt x="516" y="913"/>
                    <a:pt x="516" y="913"/>
                  </a:cubicBezTo>
                  <a:lnTo>
                    <a:pt x="473" y="913"/>
                  </a:lnTo>
                  <a:close/>
                  <a:moveTo>
                    <a:pt x="374" y="912"/>
                  </a:moveTo>
                  <a:cubicBezTo>
                    <a:pt x="386" y="912"/>
                    <a:pt x="394" y="917"/>
                    <a:pt x="398" y="928"/>
                  </a:cubicBezTo>
                  <a:cubicBezTo>
                    <a:pt x="398" y="929"/>
                    <a:pt x="398" y="929"/>
                    <a:pt x="398" y="929"/>
                  </a:cubicBezTo>
                  <a:cubicBezTo>
                    <a:pt x="414" y="922"/>
                    <a:pt x="414" y="922"/>
                    <a:pt x="414" y="922"/>
                  </a:cubicBezTo>
                  <a:cubicBezTo>
                    <a:pt x="414" y="922"/>
                    <a:pt x="414" y="922"/>
                    <a:pt x="414" y="922"/>
                  </a:cubicBezTo>
                  <a:cubicBezTo>
                    <a:pt x="414" y="922"/>
                    <a:pt x="414" y="922"/>
                    <a:pt x="414" y="922"/>
                  </a:cubicBezTo>
                  <a:cubicBezTo>
                    <a:pt x="408" y="905"/>
                    <a:pt x="394" y="896"/>
                    <a:pt x="374" y="896"/>
                  </a:cubicBezTo>
                  <a:cubicBezTo>
                    <a:pt x="346" y="896"/>
                    <a:pt x="327" y="916"/>
                    <a:pt x="327" y="944"/>
                  </a:cubicBezTo>
                  <a:cubicBezTo>
                    <a:pt x="327" y="973"/>
                    <a:pt x="346" y="993"/>
                    <a:pt x="374" y="993"/>
                  </a:cubicBezTo>
                  <a:cubicBezTo>
                    <a:pt x="392" y="993"/>
                    <a:pt x="406" y="984"/>
                    <a:pt x="414" y="969"/>
                  </a:cubicBezTo>
                  <a:cubicBezTo>
                    <a:pt x="414" y="969"/>
                    <a:pt x="414" y="969"/>
                    <a:pt x="414" y="969"/>
                  </a:cubicBezTo>
                  <a:cubicBezTo>
                    <a:pt x="398" y="962"/>
                    <a:pt x="398" y="962"/>
                    <a:pt x="398" y="962"/>
                  </a:cubicBezTo>
                  <a:cubicBezTo>
                    <a:pt x="398" y="962"/>
                    <a:pt x="398" y="962"/>
                    <a:pt x="398" y="962"/>
                  </a:cubicBezTo>
                  <a:cubicBezTo>
                    <a:pt x="398" y="962"/>
                    <a:pt x="398" y="962"/>
                    <a:pt x="398" y="962"/>
                  </a:cubicBezTo>
                  <a:cubicBezTo>
                    <a:pt x="393" y="972"/>
                    <a:pt x="385" y="977"/>
                    <a:pt x="374" y="977"/>
                  </a:cubicBezTo>
                  <a:cubicBezTo>
                    <a:pt x="357" y="977"/>
                    <a:pt x="347" y="965"/>
                    <a:pt x="347" y="944"/>
                  </a:cubicBezTo>
                  <a:cubicBezTo>
                    <a:pt x="347" y="924"/>
                    <a:pt x="357" y="912"/>
                    <a:pt x="374" y="912"/>
                  </a:cubicBezTo>
                  <a:close/>
                  <a:moveTo>
                    <a:pt x="265" y="935"/>
                  </a:moveTo>
                  <a:cubicBezTo>
                    <a:pt x="246" y="897"/>
                    <a:pt x="246" y="897"/>
                    <a:pt x="246" y="897"/>
                  </a:cubicBezTo>
                  <a:cubicBezTo>
                    <a:pt x="246" y="896"/>
                    <a:pt x="246" y="896"/>
                    <a:pt x="246" y="896"/>
                  </a:cubicBezTo>
                  <a:cubicBezTo>
                    <a:pt x="224" y="896"/>
                    <a:pt x="224" y="896"/>
                    <a:pt x="224" y="896"/>
                  </a:cubicBezTo>
                  <a:cubicBezTo>
                    <a:pt x="255" y="956"/>
                    <a:pt x="255" y="956"/>
                    <a:pt x="255" y="956"/>
                  </a:cubicBezTo>
                  <a:cubicBezTo>
                    <a:pt x="255" y="991"/>
                    <a:pt x="255" y="991"/>
                    <a:pt x="255" y="991"/>
                  </a:cubicBezTo>
                  <a:cubicBezTo>
                    <a:pt x="275" y="991"/>
                    <a:pt x="275" y="991"/>
                    <a:pt x="275" y="991"/>
                  </a:cubicBezTo>
                  <a:cubicBezTo>
                    <a:pt x="275" y="955"/>
                    <a:pt x="275" y="955"/>
                    <a:pt x="275" y="955"/>
                  </a:cubicBezTo>
                  <a:cubicBezTo>
                    <a:pt x="305" y="897"/>
                    <a:pt x="305" y="897"/>
                    <a:pt x="305" y="897"/>
                  </a:cubicBezTo>
                  <a:cubicBezTo>
                    <a:pt x="306" y="896"/>
                    <a:pt x="306" y="896"/>
                    <a:pt x="306" y="896"/>
                  </a:cubicBezTo>
                  <a:cubicBezTo>
                    <a:pt x="284" y="896"/>
                    <a:pt x="284" y="896"/>
                    <a:pt x="284" y="896"/>
                  </a:cubicBezTo>
                  <a:lnTo>
                    <a:pt x="265" y="935"/>
                  </a:lnTo>
                  <a:close/>
                  <a:moveTo>
                    <a:pt x="200" y="944"/>
                  </a:moveTo>
                  <a:cubicBezTo>
                    <a:pt x="200" y="973"/>
                    <a:pt x="180" y="993"/>
                    <a:pt x="152" y="993"/>
                  </a:cubicBezTo>
                  <a:cubicBezTo>
                    <a:pt x="124" y="993"/>
                    <a:pt x="104" y="973"/>
                    <a:pt x="104" y="944"/>
                  </a:cubicBezTo>
                  <a:cubicBezTo>
                    <a:pt x="104" y="916"/>
                    <a:pt x="124" y="896"/>
                    <a:pt x="152" y="896"/>
                  </a:cubicBezTo>
                  <a:cubicBezTo>
                    <a:pt x="180" y="896"/>
                    <a:pt x="200" y="916"/>
                    <a:pt x="200" y="944"/>
                  </a:cubicBezTo>
                  <a:close/>
                  <a:moveTo>
                    <a:pt x="180" y="944"/>
                  </a:moveTo>
                  <a:cubicBezTo>
                    <a:pt x="180" y="924"/>
                    <a:pt x="169" y="912"/>
                    <a:pt x="152" y="912"/>
                  </a:cubicBezTo>
                  <a:cubicBezTo>
                    <a:pt x="135" y="912"/>
                    <a:pt x="124" y="924"/>
                    <a:pt x="124" y="944"/>
                  </a:cubicBezTo>
                  <a:cubicBezTo>
                    <a:pt x="124" y="965"/>
                    <a:pt x="135" y="977"/>
                    <a:pt x="152" y="977"/>
                  </a:cubicBezTo>
                  <a:cubicBezTo>
                    <a:pt x="169" y="977"/>
                    <a:pt x="180" y="965"/>
                    <a:pt x="180" y="944"/>
                  </a:cubicBezTo>
                  <a:close/>
                  <a:moveTo>
                    <a:pt x="74" y="990"/>
                  </a:moveTo>
                  <a:cubicBezTo>
                    <a:pt x="75" y="991"/>
                    <a:pt x="75" y="991"/>
                    <a:pt x="75" y="991"/>
                  </a:cubicBezTo>
                  <a:cubicBezTo>
                    <a:pt x="55" y="991"/>
                    <a:pt x="55" y="991"/>
                    <a:pt x="55" y="991"/>
                  </a:cubicBezTo>
                  <a:cubicBezTo>
                    <a:pt x="55" y="991"/>
                    <a:pt x="55" y="991"/>
                    <a:pt x="55" y="991"/>
                  </a:cubicBezTo>
                  <a:cubicBezTo>
                    <a:pt x="53" y="989"/>
                    <a:pt x="51" y="986"/>
                    <a:pt x="50" y="982"/>
                  </a:cubicBezTo>
                  <a:cubicBezTo>
                    <a:pt x="44" y="961"/>
                    <a:pt x="44" y="961"/>
                    <a:pt x="44" y="961"/>
                  </a:cubicBezTo>
                  <a:cubicBezTo>
                    <a:pt x="42" y="954"/>
                    <a:pt x="40" y="952"/>
                    <a:pt x="33" y="952"/>
                  </a:cubicBezTo>
                  <a:cubicBezTo>
                    <a:pt x="19" y="952"/>
                    <a:pt x="19" y="952"/>
                    <a:pt x="19" y="952"/>
                  </a:cubicBezTo>
                  <a:cubicBezTo>
                    <a:pt x="19" y="991"/>
                    <a:pt x="19" y="991"/>
                    <a:pt x="19" y="991"/>
                  </a:cubicBezTo>
                  <a:cubicBezTo>
                    <a:pt x="0" y="991"/>
                    <a:pt x="0" y="991"/>
                    <a:pt x="0" y="991"/>
                  </a:cubicBezTo>
                  <a:cubicBezTo>
                    <a:pt x="0" y="896"/>
                    <a:pt x="0" y="896"/>
                    <a:pt x="0" y="896"/>
                  </a:cubicBezTo>
                  <a:cubicBezTo>
                    <a:pt x="41" y="896"/>
                    <a:pt x="41" y="896"/>
                    <a:pt x="41" y="896"/>
                  </a:cubicBezTo>
                  <a:cubicBezTo>
                    <a:pt x="58" y="896"/>
                    <a:pt x="70" y="907"/>
                    <a:pt x="70" y="922"/>
                  </a:cubicBezTo>
                  <a:cubicBezTo>
                    <a:pt x="70" y="935"/>
                    <a:pt x="62" y="941"/>
                    <a:pt x="54" y="944"/>
                  </a:cubicBezTo>
                  <a:cubicBezTo>
                    <a:pt x="53" y="944"/>
                    <a:pt x="53" y="944"/>
                    <a:pt x="53" y="944"/>
                  </a:cubicBezTo>
                  <a:cubicBezTo>
                    <a:pt x="54" y="945"/>
                    <a:pt x="54" y="945"/>
                    <a:pt x="54" y="945"/>
                  </a:cubicBezTo>
                  <a:cubicBezTo>
                    <a:pt x="58" y="947"/>
                    <a:pt x="61" y="951"/>
                    <a:pt x="63" y="957"/>
                  </a:cubicBezTo>
                  <a:cubicBezTo>
                    <a:pt x="70" y="981"/>
                    <a:pt x="70" y="981"/>
                    <a:pt x="70" y="981"/>
                  </a:cubicBezTo>
                  <a:cubicBezTo>
                    <a:pt x="71" y="984"/>
                    <a:pt x="72" y="987"/>
                    <a:pt x="74" y="990"/>
                  </a:cubicBezTo>
                  <a:close/>
                  <a:moveTo>
                    <a:pt x="51" y="924"/>
                  </a:moveTo>
                  <a:cubicBezTo>
                    <a:pt x="51" y="917"/>
                    <a:pt x="46" y="912"/>
                    <a:pt x="38" y="912"/>
                  </a:cubicBezTo>
                  <a:cubicBezTo>
                    <a:pt x="19" y="912"/>
                    <a:pt x="19" y="912"/>
                    <a:pt x="19" y="912"/>
                  </a:cubicBezTo>
                  <a:cubicBezTo>
                    <a:pt x="19" y="936"/>
                    <a:pt x="19" y="936"/>
                    <a:pt x="19" y="936"/>
                  </a:cubicBezTo>
                  <a:cubicBezTo>
                    <a:pt x="38" y="936"/>
                    <a:pt x="38" y="936"/>
                    <a:pt x="38" y="936"/>
                  </a:cubicBezTo>
                  <a:cubicBezTo>
                    <a:pt x="46" y="936"/>
                    <a:pt x="51" y="932"/>
                    <a:pt x="51" y="924"/>
                  </a:cubicBezTo>
                  <a:close/>
                  <a:moveTo>
                    <a:pt x="255" y="280"/>
                  </a:moveTo>
                  <a:cubicBezTo>
                    <a:pt x="133" y="280"/>
                    <a:pt x="133" y="280"/>
                    <a:pt x="133" y="280"/>
                  </a:cubicBezTo>
                  <a:cubicBezTo>
                    <a:pt x="133" y="288"/>
                    <a:pt x="133" y="288"/>
                    <a:pt x="133" y="288"/>
                  </a:cubicBezTo>
                  <a:cubicBezTo>
                    <a:pt x="151" y="293"/>
                    <a:pt x="159" y="306"/>
                    <a:pt x="160" y="329"/>
                  </a:cubicBezTo>
                  <a:cubicBezTo>
                    <a:pt x="160" y="331"/>
                    <a:pt x="160" y="385"/>
                    <a:pt x="160" y="449"/>
                  </a:cubicBezTo>
                  <a:cubicBezTo>
                    <a:pt x="185" y="445"/>
                    <a:pt x="203" y="437"/>
                    <a:pt x="211" y="433"/>
                  </a:cubicBezTo>
                  <a:cubicBezTo>
                    <a:pt x="211" y="309"/>
                    <a:pt x="211" y="309"/>
                    <a:pt x="211" y="309"/>
                  </a:cubicBezTo>
                  <a:cubicBezTo>
                    <a:pt x="273" y="309"/>
                    <a:pt x="273" y="309"/>
                    <a:pt x="273" y="309"/>
                  </a:cubicBezTo>
                  <a:cubicBezTo>
                    <a:pt x="269" y="296"/>
                    <a:pt x="259" y="284"/>
                    <a:pt x="255" y="280"/>
                  </a:cubicBezTo>
                  <a:close/>
                  <a:moveTo>
                    <a:pt x="247" y="570"/>
                  </a:moveTo>
                  <a:cubicBezTo>
                    <a:pt x="244" y="562"/>
                    <a:pt x="239" y="551"/>
                    <a:pt x="236" y="546"/>
                  </a:cubicBezTo>
                  <a:cubicBezTo>
                    <a:pt x="230" y="546"/>
                    <a:pt x="222" y="546"/>
                    <a:pt x="216" y="546"/>
                  </a:cubicBezTo>
                  <a:cubicBezTo>
                    <a:pt x="211" y="546"/>
                    <a:pt x="211" y="546"/>
                    <a:pt x="211" y="546"/>
                  </a:cubicBezTo>
                  <a:cubicBezTo>
                    <a:pt x="211" y="506"/>
                    <a:pt x="211" y="506"/>
                    <a:pt x="211" y="506"/>
                  </a:cubicBezTo>
                  <a:cubicBezTo>
                    <a:pt x="200" y="509"/>
                    <a:pt x="172" y="513"/>
                    <a:pt x="160" y="515"/>
                  </a:cubicBezTo>
                  <a:cubicBezTo>
                    <a:pt x="160" y="621"/>
                    <a:pt x="160" y="736"/>
                    <a:pt x="160" y="738"/>
                  </a:cubicBezTo>
                  <a:cubicBezTo>
                    <a:pt x="160" y="738"/>
                    <a:pt x="160" y="738"/>
                    <a:pt x="160" y="738"/>
                  </a:cubicBezTo>
                  <a:cubicBezTo>
                    <a:pt x="159" y="760"/>
                    <a:pt x="150" y="773"/>
                    <a:pt x="134" y="778"/>
                  </a:cubicBezTo>
                  <a:cubicBezTo>
                    <a:pt x="134" y="786"/>
                    <a:pt x="134" y="786"/>
                    <a:pt x="134" y="786"/>
                  </a:cubicBezTo>
                  <a:cubicBezTo>
                    <a:pt x="237" y="786"/>
                    <a:pt x="237" y="786"/>
                    <a:pt x="237" y="786"/>
                  </a:cubicBezTo>
                  <a:cubicBezTo>
                    <a:pt x="237" y="778"/>
                    <a:pt x="237" y="778"/>
                    <a:pt x="237" y="778"/>
                  </a:cubicBezTo>
                  <a:cubicBezTo>
                    <a:pt x="221" y="773"/>
                    <a:pt x="212" y="759"/>
                    <a:pt x="212" y="738"/>
                  </a:cubicBezTo>
                  <a:cubicBezTo>
                    <a:pt x="211" y="571"/>
                    <a:pt x="211" y="571"/>
                    <a:pt x="211" y="571"/>
                  </a:cubicBezTo>
                  <a:cubicBezTo>
                    <a:pt x="216" y="571"/>
                    <a:pt x="216" y="571"/>
                    <a:pt x="216" y="571"/>
                  </a:cubicBezTo>
                  <a:cubicBezTo>
                    <a:pt x="226" y="571"/>
                    <a:pt x="237" y="571"/>
                    <a:pt x="247" y="570"/>
                  </a:cubicBezTo>
                  <a:close/>
                  <a:moveTo>
                    <a:pt x="370" y="325"/>
                  </a:moveTo>
                  <a:cubicBezTo>
                    <a:pt x="372" y="327"/>
                    <a:pt x="376" y="329"/>
                    <a:pt x="378" y="330"/>
                  </a:cubicBezTo>
                  <a:cubicBezTo>
                    <a:pt x="403" y="348"/>
                    <a:pt x="417" y="377"/>
                    <a:pt x="417" y="412"/>
                  </a:cubicBezTo>
                  <a:cubicBezTo>
                    <a:pt x="417" y="442"/>
                    <a:pt x="406" y="502"/>
                    <a:pt x="318" y="532"/>
                  </a:cubicBezTo>
                  <a:cubicBezTo>
                    <a:pt x="323" y="542"/>
                    <a:pt x="327" y="552"/>
                    <a:pt x="330" y="558"/>
                  </a:cubicBezTo>
                  <a:cubicBezTo>
                    <a:pt x="332" y="557"/>
                    <a:pt x="335" y="557"/>
                    <a:pt x="336" y="556"/>
                  </a:cubicBezTo>
                  <a:cubicBezTo>
                    <a:pt x="339" y="556"/>
                    <a:pt x="339" y="556"/>
                    <a:pt x="339" y="556"/>
                  </a:cubicBezTo>
                  <a:cubicBezTo>
                    <a:pt x="341" y="558"/>
                    <a:pt x="341" y="558"/>
                    <a:pt x="341" y="558"/>
                  </a:cubicBezTo>
                  <a:cubicBezTo>
                    <a:pt x="373" y="596"/>
                    <a:pt x="397" y="656"/>
                    <a:pt x="405" y="713"/>
                  </a:cubicBezTo>
                  <a:cubicBezTo>
                    <a:pt x="405" y="713"/>
                    <a:pt x="408" y="741"/>
                    <a:pt x="408" y="751"/>
                  </a:cubicBezTo>
                  <a:cubicBezTo>
                    <a:pt x="408" y="752"/>
                    <a:pt x="408" y="752"/>
                    <a:pt x="408" y="752"/>
                  </a:cubicBezTo>
                  <a:cubicBezTo>
                    <a:pt x="408" y="753"/>
                    <a:pt x="408" y="753"/>
                    <a:pt x="408" y="754"/>
                  </a:cubicBezTo>
                  <a:cubicBezTo>
                    <a:pt x="408" y="755"/>
                    <a:pt x="408" y="755"/>
                    <a:pt x="408" y="755"/>
                  </a:cubicBezTo>
                  <a:cubicBezTo>
                    <a:pt x="408" y="763"/>
                    <a:pt x="405" y="774"/>
                    <a:pt x="391" y="779"/>
                  </a:cubicBezTo>
                  <a:cubicBezTo>
                    <a:pt x="391" y="786"/>
                    <a:pt x="391" y="786"/>
                    <a:pt x="391" y="786"/>
                  </a:cubicBezTo>
                  <a:cubicBezTo>
                    <a:pt x="497" y="786"/>
                    <a:pt x="497" y="786"/>
                    <a:pt x="497" y="786"/>
                  </a:cubicBezTo>
                  <a:cubicBezTo>
                    <a:pt x="497" y="779"/>
                    <a:pt x="497" y="779"/>
                    <a:pt x="497" y="779"/>
                  </a:cubicBezTo>
                  <a:cubicBezTo>
                    <a:pt x="488" y="776"/>
                    <a:pt x="469" y="766"/>
                    <a:pt x="461" y="734"/>
                  </a:cubicBezTo>
                  <a:cubicBezTo>
                    <a:pt x="460" y="729"/>
                    <a:pt x="460" y="729"/>
                    <a:pt x="460" y="729"/>
                  </a:cubicBezTo>
                  <a:cubicBezTo>
                    <a:pt x="454" y="704"/>
                    <a:pt x="450" y="691"/>
                    <a:pt x="446" y="678"/>
                  </a:cubicBezTo>
                  <a:cubicBezTo>
                    <a:pt x="436" y="646"/>
                    <a:pt x="414" y="588"/>
                    <a:pt x="378" y="547"/>
                  </a:cubicBezTo>
                  <a:cubicBezTo>
                    <a:pt x="374" y="543"/>
                    <a:pt x="374" y="543"/>
                    <a:pt x="374" y="543"/>
                  </a:cubicBezTo>
                  <a:cubicBezTo>
                    <a:pt x="379" y="540"/>
                    <a:pt x="379" y="540"/>
                    <a:pt x="379" y="540"/>
                  </a:cubicBezTo>
                  <a:cubicBezTo>
                    <a:pt x="381" y="540"/>
                    <a:pt x="382" y="539"/>
                    <a:pt x="383" y="539"/>
                  </a:cubicBezTo>
                  <a:cubicBezTo>
                    <a:pt x="383" y="539"/>
                    <a:pt x="384" y="538"/>
                    <a:pt x="385" y="538"/>
                  </a:cubicBezTo>
                  <a:cubicBezTo>
                    <a:pt x="440" y="510"/>
                    <a:pt x="470" y="465"/>
                    <a:pt x="470" y="412"/>
                  </a:cubicBezTo>
                  <a:cubicBezTo>
                    <a:pt x="471" y="372"/>
                    <a:pt x="448" y="332"/>
                    <a:pt x="414" y="309"/>
                  </a:cubicBezTo>
                  <a:cubicBezTo>
                    <a:pt x="400" y="299"/>
                    <a:pt x="380" y="289"/>
                    <a:pt x="359" y="285"/>
                  </a:cubicBezTo>
                  <a:cubicBezTo>
                    <a:pt x="366" y="300"/>
                    <a:pt x="369" y="316"/>
                    <a:pt x="370" y="325"/>
                  </a:cubicBezTo>
                  <a:close/>
                  <a:moveTo>
                    <a:pt x="295" y="237"/>
                  </a:moveTo>
                  <a:cubicBezTo>
                    <a:pt x="328" y="259"/>
                    <a:pt x="351" y="300"/>
                    <a:pt x="351" y="339"/>
                  </a:cubicBezTo>
                  <a:cubicBezTo>
                    <a:pt x="351" y="393"/>
                    <a:pt x="321" y="438"/>
                    <a:pt x="266" y="466"/>
                  </a:cubicBezTo>
                  <a:cubicBezTo>
                    <a:pt x="265" y="466"/>
                    <a:pt x="264" y="467"/>
                    <a:pt x="263" y="467"/>
                  </a:cubicBezTo>
                  <a:cubicBezTo>
                    <a:pt x="262" y="467"/>
                    <a:pt x="261" y="468"/>
                    <a:pt x="260" y="468"/>
                  </a:cubicBezTo>
                  <a:cubicBezTo>
                    <a:pt x="255" y="471"/>
                    <a:pt x="255" y="471"/>
                    <a:pt x="255" y="471"/>
                  </a:cubicBezTo>
                  <a:cubicBezTo>
                    <a:pt x="259" y="475"/>
                    <a:pt x="259" y="475"/>
                    <a:pt x="259" y="475"/>
                  </a:cubicBezTo>
                  <a:cubicBezTo>
                    <a:pt x="294" y="516"/>
                    <a:pt x="317" y="574"/>
                    <a:pt x="327" y="605"/>
                  </a:cubicBezTo>
                  <a:cubicBezTo>
                    <a:pt x="331" y="619"/>
                    <a:pt x="334" y="632"/>
                    <a:pt x="340" y="657"/>
                  </a:cubicBezTo>
                  <a:cubicBezTo>
                    <a:pt x="341" y="661"/>
                    <a:pt x="341" y="661"/>
                    <a:pt x="341" y="661"/>
                  </a:cubicBezTo>
                  <a:cubicBezTo>
                    <a:pt x="349" y="694"/>
                    <a:pt x="368" y="704"/>
                    <a:pt x="378" y="707"/>
                  </a:cubicBezTo>
                  <a:cubicBezTo>
                    <a:pt x="378" y="714"/>
                    <a:pt x="378" y="714"/>
                    <a:pt x="378" y="714"/>
                  </a:cubicBezTo>
                  <a:cubicBezTo>
                    <a:pt x="271" y="714"/>
                    <a:pt x="271" y="714"/>
                    <a:pt x="271" y="714"/>
                  </a:cubicBezTo>
                  <a:cubicBezTo>
                    <a:pt x="271" y="706"/>
                    <a:pt x="271" y="706"/>
                    <a:pt x="271" y="706"/>
                  </a:cubicBezTo>
                  <a:cubicBezTo>
                    <a:pt x="286" y="702"/>
                    <a:pt x="288" y="691"/>
                    <a:pt x="289" y="683"/>
                  </a:cubicBezTo>
                  <a:cubicBezTo>
                    <a:pt x="289" y="682"/>
                    <a:pt x="289" y="682"/>
                    <a:pt x="289" y="682"/>
                  </a:cubicBezTo>
                  <a:cubicBezTo>
                    <a:pt x="289" y="681"/>
                    <a:pt x="289" y="681"/>
                    <a:pt x="289" y="680"/>
                  </a:cubicBezTo>
                  <a:cubicBezTo>
                    <a:pt x="289" y="678"/>
                    <a:pt x="289" y="678"/>
                    <a:pt x="289" y="678"/>
                  </a:cubicBezTo>
                  <a:cubicBezTo>
                    <a:pt x="289" y="669"/>
                    <a:pt x="286" y="641"/>
                    <a:pt x="286" y="641"/>
                  </a:cubicBezTo>
                  <a:cubicBezTo>
                    <a:pt x="278" y="583"/>
                    <a:pt x="253" y="524"/>
                    <a:pt x="221" y="486"/>
                  </a:cubicBezTo>
                  <a:cubicBezTo>
                    <a:pt x="220" y="484"/>
                    <a:pt x="220" y="484"/>
                    <a:pt x="220" y="484"/>
                  </a:cubicBezTo>
                  <a:cubicBezTo>
                    <a:pt x="217" y="484"/>
                    <a:pt x="217" y="484"/>
                    <a:pt x="217" y="484"/>
                  </a:cubicBezTo>
                  <a:cubicBezTo>
                    <a:pt x="181" y="494"/>
                    <a:pt x="139" y="499"/>
                    <a:pt x="96" y="499"/>
                  </a:cubicBezTo>
                  <a:cubicBezTo>
                    <a:pt x="92" y="499"/>
                    <a:pt x="92" y="499"/>
                    <a:pt x="92" y="499"/>
                  </a:cubicBezTo>
                  <a:cubicBezTo>
                    <a:pt x="92" y="666"/>
                    <a:pt x="92" y="666"/>
                    <a:pt x="92" y="666"/>
                  </a:cubicBezTo>
                  <a:cubicBezTo>
                    <a:pt x="92" y="687"/>
                    <a:pt x="101" y="701"/>
                    <a:pt x="118" y="706"/>
                  </a:cubicBezTo>
                  <a:cubicBezTo>
                    <a:pt x="118" y="714"/>
                    <a:pt x="118" y="714"/>
                    <a:pt x="118" y="714"/>
                  </a:cubicBezTo>
                  <a:cubicBezTo>
                    <a:pt x="15" y="714"/>
                    <a:pt x="15" y="714"/>
                    <a:pt x="15" y="714"/>
                  </a:cubicBezTo>
                  <a:cubicBezTo>
                    <a:pt x="15" y="706"/>
                    <a:pt x="15" y="706"/>
                    <a:pt x="15" y="706"/>
                  </a:cubicBezTo>
                  <a:cubicBezTo>
                    <a:pt x="31" y="701"/>
                    <a:pt x="39" y="688"/>
                    <a:pt x="40" y="666"/>
                  </a:cubicBezTo>
                  <a:cubicBezTo>
                    <a:pt x="40" y="666"/>
                    <a:pt x="40" y="666"/>
                    <a:pt x="40" y="666"/>
                  </a:cubicBezTo>
                  <a:cubicBezTo>
                    <a:pt x="40" y="662"/>
                    <a:pt x="40" y="262"/>
                    <a:pt x="40" y="257"/>
                  </a:cubicBezTo>
                  <a:cubicBezTo>
                    <a:pt x="40" y="234"/>
                    <a:pt x="32" y="221"/>
                    <a:pt x="14" y="215"/>
                  </a:cubicBezTo>
                  <a:cubicBezTo>
                    <a:pt x="14" y="208"/>
                    <a:pt x="14" y="208"/>
                    <a:pt x="14" y="208"/>
                  </a:cubicBezTo>
                  <a:cubicBezTo>
                    <a:pt x="185" y="208"/>
                    <a:pt x="185" y="208"/>
                    <a:pt x="185" y="208"/>
                  </a:cubicBezTo>
                  <a:cubicBezTo>
                    <a:pt x="236" y="208"/>
                    <a:pt x="268" y="219"/>
                    <a:pt x="295" y="237"/>
                  </a:cubicBezTo>
                  <a:close/>
                  <a:moveTo>
                    <a:pt x="298" y="340"/>
                  </a:moveTo>
                  <a:cubicBezTo>
                    <a:pt x="298" y="305"/>
                    <a:pt x="284" y="276"/>
                    <a:pt x="259" y="258"/>
                  </a:cubicBezTo>
                  <a:cubicBezTo>
                    <a:pt x="239" y="245"/>
                    <a:pt x="215" y="238"/>
                    <a:pt x="183" y="237"/>
                  </a:cubicBezTo>
                  <a:cubicBezTo>
                    <a:pt x="92" y="237"/>
                    <a:pt x="92" y="237"/>
                    <a:pt x="92" y="237"/>
                  </a:cubicBezTo>
                  <a:cubicBezTo>
                    <a:pt x="92" y="474"/>
                    <a:pt x="92" y="474"/>
                    <a:pt x="92" y="474"/>
                  </a:cubicBezTo>
                  <a:cubicBezTo>
                    <a:pt x="97" y="474"/>
                    <a:pt x="97" y="474"/>
                    <a:pt x="97" y="474"/>
                  </a:cubicBezTo>
                  <a:cubicBezTo>
                    <a:pt x="278" y="471"/>
                    <a:pt x="298" y="379"/>
                    <a:pt x="298" y="340"/>
                  </a:cubicBezTo>
                  <a:close/>
                  <a:moveTo>
                    <a:pt x="109" y="49"/>
                  </a:moveTo>
                  <a:cubicBezTo>
                    <a:pt x="109" y="20"/>
                    <a:pt x="129" y="0"/>
                    <a:pt x="157" y="0"/>
                  </a:cubicBezTo>
                  <a:cubicBezTo>
                    <a:pt x="185" y="0"/>
                    <a:pt x="205" y="20"/>
                    <a:pt x="205" y="49"/>
                  </a:cubicBezTo>
                  <a:cubicBezTo>
                    <a:pt x="205" y="77"/>
                    <a:pt x="185" y="97"/>
                    <a:pt x="157" y="97"/>
                  </a:cubicBezTo>
                  <a:cubicBezTo>
                    <a:pt x="129" y="97"/>
                    <a:pt x="109" y="77"/>
                    <a:pt x="109" y="49"/>
                  </a:cubicBezTo>
                  <a:close/>
                  <a:moveTo>
                    <a:pt x="129" y="49"/>
                  </a:moveTo>
                  <a:cubicBezTo>
                    <a:pt x="129" y="69"/>
                    <a:pt x="140" y="81"/>
                    <a:pt x="157" y="81"/>
                  </a:cubicBezTo>
                  <a:cubicBezTo>
                    <a:pt x="175" y="81"/>
                    <a:pt x="185" y="69"/>
                    <a:pt x="185" y="49"/>
                  </a:cubicBezTo>
                  <a:cubicBezTo>
                    <a:pt x="185" y="28"/>
                    <a:pt x="175" y="16"/>
                    <a:pt x="157" y="16"/>
                  </a:cubicBezTo>
                  <a:cubicBezTo>
                    <a:pt x="140" y="16"/>
                    <a:pt x="129" y="28"/>
                    <a:pt x="129" y="49"/>
                  </a:cubicBezTo>
                  <a:close/>
                  <a:moveTo>
                    <a:pt x="310" y="80"/>
                  </a:moveTo>
                  <a:cubicBezTo>
                    <a:pt x="267" y="80"/>
                    <a:pt x="267" y="80"/>
                    <a:pt x="267" y="80"/>
                  </a:cubicBezTo>
                  <a:cubicBezTo>
                    <a:pt x="267" y="1"/>
                    <a:pt x="267" y="1"/>
                    <a:pt x="267" y="1"/>
                  </a:cubicBezTo>
                  <a:cubicBezTo>
                    <a:pt x="247" y="1"/>
                    <a:pt x="247" y="1"/>
                    <a:pt x="247" y="1"/>
                  </a:cubicBezTo>
                  <a:cubicBezTo>
                    <a:pt x="247" y="96"/>
                    <a:pt x="247" y="96"/>
                    <a:pt x="247" y="96"/>
                  </a:cubicBezTo>
                  <a:cubicBezTo>
                    <a:pt x="310" y="96"/>
                    <a:pt x="310" y="96"/>
                    <a:pt x="310" y="96"/>
                  </a:cubicBezTo>
                  <a:lnTo>
                    <a:pt x="310" y="80"/>
                  </a:lnTo>
                  <a:close/>
                  <a:moveTo>
                    <a:pt x="411" y="80"/>
                  </a:moveTo>
                  <a:cubicBezTo>
                    <a:pt x="367" y="80"/>
                    <a:pt x="367" y="80"/>
                    <a:pt x="367" y="80"/>
                  </a:cubicBezTo>
                  <a:cubicBezTo>
                    <a:pt x="367" y="1"/>
                    <a:pt x="367" y="1"/>
                    <a:pt x="367" y="1"/>
                  </a:cubicBezTo>
                  <a:cubicBezTo>
                    <a:pt x="348" y="1"/>
                    <a:pt x="348" y="1"/>
                    <a:pt x="348" y="1"/>
                  </a:cubicBezTo>
                  <a:cubicBezTo>
                    <a:pt x="348" y="96"/>
                    <a:pt x="348" y="96"/>
                    <a:pt x="348" y="96"/>
                  </a:cubicBezTo>
                  <a:cubicBezTo>
                    <a:pt x="411" y="96"/>
                    <a:pt x="411" y="96"/>
                    <a:pt x="411" y="96"/>
                  </a:cubicBezTo>
                  <a:lnTo>
                    <a:pt x="411" y="80"/>
                  </a:lnTo>
                  <a:close/>
                  <a:moveTo>
                    <a:pt x="23" y="96"/>
                  </a:moveTo>
                  <a:cubicBezTo>
                    <a:pt x="4" y="96"/>
                    <a:pt x="4" y="96"/>
                    <a:pt x="4" y="96"/>
                  </a:cubicBezTo>
                  <a:cubicBezTo>
                    <a:pt x="4" y="1"/>
                    <a:pt x="4" y="1"/>
                    <a:pt x="4" y="1"/>
                  </a:cubicBezTo>
                  <a:cubicBezTo>
                    <a:pt x="44" y="1"/>
                    <a:pt x="44" y="1"/>
                    <a:pt x="44" y="1"/>
                  </a:cubicBezTo>
                  <a:cubicBezTo>
                    <a:pt x="62" y="1"/>
                    <a:pt x="74" y="12"/>
                    <a:pt x="74" y="27"/>
                  </a:cubicBezTo>
                  <a:cubicBezTo>
                    <a:pt x="74" y="39"/>
                    <a:pt x="65" y="46"/>
                    <a:pt x="58" y="49"/>
                  </a:cubicBezTo>
                  <a:cubicBezTo>
                    <a:pt x="57" y="49"/>
                    <a:pt x="57" y="49"/>
                    <a:pt x="57" y="49"/>
                  </a:cubicBezTo>
                  <a:cubicBezTo>
                    <a:pt x="58" y="50"/>
                    <a:pt x="58" y="50"/>
                    <a:pt x="58" y="50"/>
                  </a:cubicBezTo>
                  <a:cubicBezTo>
                    <a:pt x="62" y="51"/>
                    <a:pt x="65" y="55"/>
                    <a:pt x="67" y="62"/>
                  </a:cubicBezTo>
                  <a:cubicBezTo>
                    <a:pt x="73" y="85"/>
                    <a:pt x="73" y="85"/>
                    <a:pt x="73" y="85"/>
                  </a:cubicBezTo>
                  <a:cubicBezTo>
                    <a:pt x="74" y="89"/>
                    <a:pt x="76" y="92"/>
                    <a:pt x="77" y="94"/>
                  </a:cubicBezTo>
                  <a:cubicBezTo>
                    <a:pt x="78" y="96"/>
                    <a:pt x="78" y="96"/>
                    <a:pt x="78" y="96"/>
                  </a:cubicBezTo>
                  <a:cubicBezTo>
                    <a:pt x="59" y="96"/>
                    <a:pt x="59" y="96"/>
                    <a:pt x="59" y="96"/>
                  </a:cubicBezTo>
                  <a:cubicBezTo>
                    <a:pt x="59" y="96"/>
                    <a:pt x="59" y="96"/>
                    <a:pt x="59" y="96"/>
                  </a:cubicBezTo>
                  <a:cubicBezTo>
                    <a:pt x="57" y="94"/>
                    <a:pt x="55" y="90"/>
                    <a:pt x="54" y="87"/>
                  </a:cubicBezTo>
                  <a:cubicBezTo>
                    <a:pt x="48" y="65"/>
                    <a:pt x="48" y="65"/>
                    <a:pt x="48" y="65"/>
                  </a:cubicBezTo>
                  <a:cubicBezTo>
                    <a:pt x="46" y="59"/>
                    <a:pt x="44" y="56"/>
                    <a:pt x="36" y="56"/>
                  </a:cubicBezTo>
                  <a:cubicBezTo>
                    <a:pt x="23" y="56"/>
                    <a:pt x="23" y="56"/>
                    <a:pt x="23" y="56"/>
                  </a:cubicBezTo>
                  <a:lnTo>
                    <a:pt x="23" y="96"/>
                  </a:lnTo>
                  <a:close/>
                  <a:moveTo>
                    <a:pt x="23" y="40"/>
                  </a:moveTo>
                  <a:cubicBezTo>
                    <a:pt x="41" y="40"/>
                    <a:pt x="41" y="40"/>
                    <a:pt x="41" y="40"/>
                  </a:cubicBezTo>
                  <a:cubicBezTo>
                    <a:pt x="50" y="40"/>
                    <a:pt x="54" y="36"/>
                    <a:pt x="54" y="29"/>
                  </a:cubicBezTo>
                  <a:cubicBezTo>
                    <a:pt x="54" y="21"/>
                    <a:pt x="50" y="17"/>
                    <a:pt x="41" y="17"/>
                  </a:cubicBezTo>
                  <a:cubicBezTo>
                    <a:pt x="23" y="17"/>
                    <a:pt x="23" y="17"/>
                    <a:pt x="23" y="17"/>
                  </a:cubicBezTo>
                  <a:lnTo>
                    <a:pt x="23" y="40"/>
                  </a:lnTo>
                  <a:close/>
                  <a:moveTo>
                    <a:pt x="477" y="81"/>
                  </a:moveTo>
                  <a:cubicBezTo>
                    <a:pt x="467" y="82"/>
                    <a:pt x="457" y="77"/>
                    <a:pt x="449" y="66"/>
                  </a:cubicBezTo>
                  <a:cubicBezTo>
                    <a:pt x="448" y="66"/>
                    <a:pt x="448" y="66"/>
                    <a:pt x="448" y="66"/>
                  </a:cubicBezTo>
                  <a:cubicBezTo>
                    <a:pt x="443" y="85"/>
                    <a:pt x="443" y="85"/>
                    <a:pt x="443" y="85"/>
                  </a:cubicBezTo>
                  <a:cubicBezTo>
                    <a:pt x="443" y="85"/>
                    <a:pt x="443" y="85"/>
                    <a:pt x="443" y="85"/>
                  </a:cubicBezTo>
                  <a:cubicBezTo>
                    <a:pt x="449" y="93"/>
                    <a:pt x="462" y="97"/>
                    <a:pt x="475" y="97"/>
                  </a:cubicBezTo>
                  <a:cubicBezTo>
                    <a:pt x="495" y="97"/>
                    <a:pt x="509" y="85"/>
                    <a:pt x="509" y="68"/>
                  </a:cubicBezTo>
                  <a:cubicBezTo>
                    <a:pt x="509" y="58"/>
                    <a:pt x="506" y="47"/>
                    <a:pt x="484" y="40"/>
                  </a:cubicBezTo>
                  <a:cubicBezTo>
                    <a:pt x="467" y="35"/>
                    <a:pt x="464" y="31"/>
                    <a:pt x="464" y="25"/>
                  </a:cubicBezTo>
                  <a:cubicBezTo>
                    <a:pt x="464" y="18"/>
                    <a:pt x="470" y="15"/>
                    <a:pt x="477" y="15"/>
                  </a:cubicBezTo>
                  <a:cubicBezTo>
                    <a:pt x="484" y="15"/>
                    <a:pt x="491" y="18"/>
                    <a:pt x="498" y="24"/>
                  </a:cubicBezTo>
                  <a:cubicBezTo>
                    <a:pt x="499" y="24"/>
                    <a:pt x="499" y="24"/>
                    <a:pt x="499" y="24"/>
                  </a:cubicBezTo>
                  <a:cubicBezTo>
                    <a:pt x="504" y="8"/>
                    <a:pt x="504" y="8"/>
                    <a:pt x="504" y="8"/>
                  </a:cubicBezTo>
                  <a:cubicBezTo>
                    <a:pt x="504" y="7"/>
                    <a:pt x="504" y="7"/>
                    <a:pt x="504" y="7"/>
                  </a:cubicBezTo>
                  <a:cubicBezTo>
                    <a:pt x="496" y="2"/>
                    <a:pt x="487" y="0"/>
                    <a:pt x="477" y="0"/>
                  </a:cubicBezTo>
                  <a:cubicBezTo>
                    <a:pt x="457" y="0"/>
                    <a:pt x="445" y="10"/>
                    <a:pt x="445" y="26"/>
                  </a:cubicBezTo>
                  <a:cubicBezTo>
                    <a:pt x="445" y="39"/>
                    <a:pt x="454" y="48"/>
                    <a:pt x="472" y="54"/>
                  </a:cubicBezTo>
                  <a:cubicBezTo>
                    <a:pt x="477" y="55"/>
                    <a:pt x="481" y="57"/>
                    <a:pt x="484" y="59"/>
                  </a:cubicBezTo>
                  <a:cubicBezTo>
                    <a:pt x="487" y="61"/>
                    <a:pt x="489" y="65"/>
                    <a:pt x="489" y="69"/>
                  </a:cubicBezTo>
                  <a:cubicBezTo>
                    <a:pt x="489" y="76"/>
                    <a:pt x="484" y="81"/>
                    <a:pt x="477"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grpSp>
      <p:sp>
        <p:nvSpPr>
          <p:cNvPr id="20" name="TextBox 19">
            <a:extLst>
              <a:ext uri="{FF2B5EF4-FFF2-40B4-BE49-F238E27FC236}">
                <a16:creationId xmlns:a16="http://schemas.microsoft.com/office/drawing/2014/main" id="{9B4381D9-A471-4EF6-B104-1A0F18E10357}"/>
              </a:ext>
            </a:extLst>
          </p:cNvPr>
          <p:cNvSpPr txBox="1"/>
          <p:nvPr userDrawn="1"/>
        </p:nvSpPr>
        <p:spPr>
          <a:xfrm>
            <a:off x="172291" y="4787051"/>
            <a:ext cx="133050" cy="115416"/>
          </a:xfrm>
          <a:prstGeom prst="rect">
            <a:avLst/>
          </a:prstGeom>
          <a:noFill/>
        </p:spPr>
        <p:txBody>
          <a:bodyPr wrap="none" lIns="0" tIns="0" rIns="0" bIns="0" rtlCol="0" anchor="ctr">
            <a:spAutoFit/>
          </a:bodyPr>
          <a:lstStyle/>
          <a:p>
            <a:pPr algn="r"/>
            <a:fld id="{938EE30A-55E7-4C21-9C34-9D7D1CFB8C0F}" type="slidenum">
              <a:rPr lang="en-GB" sz="750" b="1" smtClean="0">
                <a:solidFill>
                  <a:schemeClr val="tx1"/>
                </a:solidFill>
              </a:rPr>
              <a:t>‹#›</a:t>
            </a:fld>
            <a:endParaRPr lang="en-GB" sz="750" b="1">
              <a:solidFill>
                <a:schemeClr val="tx1"/>
              </a:solidFill>
            </a:endParaRPr>
          </a:p>
        </p:txBody>
      </p:sp>
      <p:sp>
        <p:nvSpPr>
          <p:cNvPr id="2" name="hcSlideMaster22.RR Divider 10Header" descr=" ">
            <a:extLst>
              <a:ext uri="{FF2B5EF4-FFF2-40B4-BE49-F238E27FC236}">
                <a16:creationId xmlns:a16="http://schemas.microsoft.com/office/drawing/2014/main" id="{21A922E1-E0BB-D2AF-CD9E-237C65E70883}"/>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3" name="fcSlideMaster22.RR Divider 10Footer" descr=" ">
            <a:extLst>
              <a:ext uri="{FF2B5EF4-FFF2-40B4-BE49-F238E27FC236}">
                <a16:creationId xmlns:a16="http://schemas.microsoft.com/office/drawing/2014/main" id="{51A325AB-61E2-B441-F2F5-024AD0D65407}"/>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3533623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RR Divider 11">
    <p:bg>
      <p:bgPr>
        <a:solidFill>
          <a:schemeClr val="accent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8B579A3E-EB3A-48F1-867A-AB41394BDB33}"/>
              </a:ext>
            </a:extLst>
          </p:cNvPr>
          <p:cNvSpPr/>
          <p:nvPr userDrawn="1"/>
        </p:nvSpPr>
        <p:spPr>
          <a:xfrm>
            <a:off x="323850" y="916500"/>
            <a:ext cx="2079370" cy="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8" name="Freeform: Shape 7">
            <a:extLst>
              <a:ext uri="{FF2B5EF4-FFF2-40B4-BE49-F238E27FC236}">
                <a16:creationId xmlns:a16="http://schemas.microsoft.com/office/drawing/2014/main" id="{8CCBCEEC-3AA0-4D2D-8948-D188D4BEA34D}"/>
              </a:ext>
            </a:extLst>
          </p:cNvPr>
          <p:cNvSpPr/>
          <p:nvPr userDrawn="1"/>
        </p:nvSpPr>
        <p:spPr>
          <a:xfrm>
            <a:off x="3059112" y="916500"/>
            <a:ext cx="5761038" cy="7620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13" name="Text Placeholder 18">
            <a:extLst>
              <a:ext uri="{FF2B5EF4-FFF2-40B4-BE49-F238E27FC236}">
                <a16:creationId xmlns:a16="http://schemas.microsoft.com/office/drawing/2014/main" id="{DC95A8F9-5159-4870-A871-714C9661C9EA}"/>
              </a:ext>
            </a:extLst>
          </p:cNvPr>
          <p:cNvSpPr>
            <a:spLocks noGrp="1"/>
          </p:cNvSpPr>
          <p:nvPr>
            <p:ph type="body" sz="quarter" idx="12" hasCustomPrompt="1"/>
          </p:nvPr>
        </p:nvSpPr>
        <p:spPr>
          <a:xfrm>
            <a:off x="3059114" y="1030371"/>
            <a:ext cx="5761037" cy="457019"/>
          </a:xfrm>
          <a:prstGeom prst="rect">
            <a:avLst/>
          </a:prstGeom>
        </p:spPr>
        <p:txBody>
          <a:bodyPr/>
          <a:lstStyle>
            <a:lvl1pPr marL="0" indent="0">
              <a:buNone/>
              <a:defRPr sz="3200">
                <a:solidFill>
                  <a:schemeClr val="tx1"/>
                </a:solidFill>
                <a:latin typeface="RR Pioneer Bold" panose="020B0803050201040103" pitchFamily="34" charset="0"/>
              </a:defRPr>
            </a:lvl1pPr>
          </a:lstStyle>
          <a:p>
            <a:pPr lvl="0"/>
            <a:r>
              <a:rPr lang="en-US"/>
              <a:t>Text</a:t>
            </a:r>
            <a:endParaRPr lang="en-GB"/>
          </a:p>
        </p:txBody>
      </p:sp>
      <p:sp>
        <p:nvSpPr>
          <p:cNvPr id="14" name="Text Placeholder 18">
            <a:extLst>
              <a:ext uri="{FF2B5EF4-FFF2-40B4-BE49-F238E27FC236}">
                <a16:creationId xmlns:a16="http://schemas.microsoft.com/office/drawing/2014/main" id="{F28FDF4B-BE71-440A-B1E3-0DAC797AE8CB}"/>
              </a:ext>
            </a:extLst>
          </p:cNvPr>
          <p:cNvSpPr>
            <a:spLocks noGrp="1"/>
          </p:cNvSpPr>
          <p:nvPr>
            <p:ph type="body" sz="quarter" idx="13" hasCustomPrompt="1"/>
          </p:nvPr>
        </p:nvSpPr>
        <p:spPr>
          <a:xfrm>
            <a:off x="3059114" y="1512575"/>
            <a:ext cx="5761037" cy="1252410"/>
          </a:xfrm>
          <a:prstGeom prst="rect">
            <a:avLst/>
          </a:prstGeom>
        </p:spPr>
        <p:txBody>
          <a:bodyPr/>
          <a:lstStyle>
            <a:lvl1pPr marL="0" indent="0">
              <a:buNone/>
              <a:defRPr sz="1400">
                <a:solidFill>
                  <a:schemeClr val="tx1"/>
                </a:solidFill>
                <a:latin typeface="RR Pioneer" panose="020B0503050201040103" pitchFamily="34" charset="0"/>
              </a:defRPr>
            </a:lvl1pPr>
          </a:lstStyle>
          <a:p>
            <a:pPr lvl="0"/>
            <a:r>
              <a:rPr lang="en-US"/>
              <a:t>Section sub-title</a:t>
            </a:r>
            <a:endParaRPr lang="en-GB"/>
          </a:p>
        </p:txBody>
      </p:sp>
      <p:sp>
        <p:nvSpPr>
          <p:cNvPr id="15" name="Text Placeholder 18">
            <a:extLst>
              <a:ext uri="{FF2B5EF4-FFF2-40B4-BE49-F238E27FC236}">
                <a16:creationId xmlns:a16="http://schemas.microsoft.com/office/drawing/2014/main" id="{EC10767D-6A95-4F4D-BA9F-D645FF7733E6}"/>
              </a:ext>
            </a:extLst>
          </p:cNvPr>
          <p:cNvSpPr>
            <a:spLocks noGrp="1"/>
          </p:cNvSpPr>
          <p:nvPr>
            <p:ph type="body" sz="quarter" idx="17" hasCustomPrompt="1"/>
          </p:nvPr>
        </p:nvSpPr>
        <p:spPr>
          <a:xfrm>
            <a:off x="958318" y="915964"/>
            <a:ext cx="1526540" cy="1656090"/>
          </a:xfrm>
          <a:prstGeom prst="rect">
            <a:avLst/>
          </a:prstGeom>
        </p:spPr>
        <p:txBody>
          <a:bodyPr bIns="0"/>
          <a:lstStyle>
            <a:lvl1pPr marL="0" indent="0" algn="r">
              <a:buNone/>
              <a:defRPr sz="11000">
                <a:solidFill>
                  <a:schemeClr val="tx1"/>
                </a:solidFill>
                <a:latin typeface="RR Pioneer UltraLight Condensed" panose="020B0206030201060103" pitchFamily="34" charset="0"/>
              </a:defRPr>
            </a:lvl1pPr>
          </a:lstStyle>
          <a:p>
            <a:pPr lvl="0"/>
            <a:r>
              <a:rPr lang="en-US"/>
              <a:t>##</a:t>
            </a:r>
            <a:endParaRPr lang="en-GB"/>
          </a:p>
        </p:txBody>
      </p:sp>
      <p:sp>
        <p:nvSpPr>
          <p:cNvPr id="11" name="Freeform: Shape 10">
            <a:extLst>
              <a:ext uri="{FF2B5EF4-FFF2-40B4-BE49-F238E27FC236}">
                <a16:creationId xmlns:a16="http://schemas.microsoft.com/office/drawing/2014/main" id="{92ECB500-4DBA-441B-A37C-9923344FA21E}"/>
              </a:ext>
            </a:extLst>
          </p:cNvPr>
          <p:cNvSpPr/>
          <p:nvPr userDrawn="1"/>
        </p:nvSpPr>
        <p:spPr>
          <a:xfrm>
            <a:off x="324506" y="4694634"/>
            <a:ext cx="46372" cy="290116"/>
          </a:xfrm>
          <a:custGeom>
            <a:avLst/>
            <a:gdLst>
              <a:gd name="connsiteX0" fmla="*/ 0 w 0"/>
              <a:gd name="connsiteY0" fmla="*/ 0 h 146050"/>
              <a:gd name="connsiteX1" fmla="*/ 0 w 0"/>
              <a:gd name="connsiteY1" fmla="*/ 146050 h 146050"/>
            </a:gdLst>
            <a:ahLst/>
            <a:cxnLst>
              <a:cxn ang="0">
                <a:pos x="connsiteX0" y="connsiteY0"/>
              </a:cxn>
              <a:cxn ang="0">
                <a:pos x="connsiteX1" y="connsiteY1"/>
              </a:cxn>
            </a:cxnLst>
            <a:rect l="l" t="t" r="r" b="b"/>
            <a:pathLst>
              <a:path h="146050">
                <a:moveTo>
                  <a:pt x="0" y="0"/>
                </a:moveTo>
                <a:lnTo>
                  <a:pt x="0" y="14605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latin typeface="RR Pioneer Light Condensed" panose="020B0306050201060103" pitchFamily="34" charset="0"/>
            </a:endParaRPr>
          </a:p>
        </p:txBody>
      </p:sp>
      <p:sp>
        <p:nvSpPr>
          <p:cNvPr id="12" name="Title 1">
            <a:extLst>
              <a:ext uri="{FF2B5EF4-FFF2-40B4-BE49-F238E27FC236}">
                <a16:creationId xmlns:a16="http://schemas.microsoft.com/office/drawing/2014/main" id="{3ED0C523-6CF1-49EB-B4BD-F9F852287A64}"/>
              </a:ext>
            </a:extLst>
          </p:cNvPr>
          <p:cNvSpPr txBox="1">
            <a:spLocks/>
          </p:cNvSpPr>
          <p:nvPr userDrawn="1"/>
        </p:nvSpPr>
        <p:spPr>
          <a:xfrm>
            <a:off x="369315" y="4694634"/>
            <a:ext cx="2028134" cy="315456"/>
          </a:xfrm>
          <a:prstGeom prst="rect">
            <a:avLst/>
          </a:prstGeom>
        </p:spPr>
        <p:txBody>
          <a:bodyPr lIns="0" tIns="0" rIns="0" bIns="0" anchor="t"/>
          <a:lstStyle>
            <a:lvl1pPr algn="l" defTabSz="685800" rtl="0" eaLnBrk="1" latinLnBrk="0" hangingPunct="1">
              <a:lnSpc>
                <a:spcPct val="90000"/>
              </a:lnSpc>
              <a:spcBef>
                <a:spcPct val="0"/>
              </a:spcBef>
              <a:buNone/>
              <a:defRPr sz="1500" kern="1200">
                <a:solidFill>
                  <a:schemeClr val="tx2"/>
                </a:solidFill>
                <a:latin typeface="Arial" panose="020B0604020202020204" pitchFamily="34" charset="0"/>
                <a:ea typeface="+mj-ea"/>
                <a:cs typeface="Arial" panose="020B0604020202020204" pitchFamily="34" charset="0"/>
              </a:defRPr>
            </a:lvl1pPr>
          </a:lstStyle>
          <a:p>
            <a:pPr algn="l"/>
            <a:r>
              <a:rPr lang="en-GB" sz="750">
                <a:solidFill>
                  <a:schemeClr val="tx1"/>
                </a:solidFill>
                <a:latin typeface="RR Pioneer Light Condensed" panose="020B0306050201060103" pitchFamily="34" charset="0"/>
              </a:rPr>
              <a:t>Private | © 2019 Rolls-Royce </a:t>
            </a:r>
          </a:p>
          <a:p>
            <a:pPr algn="l"/>
            <a:r>
              <a:rPr lang="en-GB" sz="750">
                <a:solidFill>
                  <a:schemeClr val="tx1"/>
                </a:solidFill>
                <a:latin typeface="RR Pioneer Light Condensed" panose="020B0306050201060103" pitchFamily="34" charset="0"/>
              </a:rPr>
              <a:t>Rolls-Royce content only</a:t>
            </a:r>
            <a:br>
              <a:rPr lang="en-GB" sz="750">
                <a:solidFill>
                  <a:schemeClr val="tx1"/>
                </a:solidFill>
                <a:latin typeface="RR Pioneer Light Condensed" panose="020B0306050201060103" pitchFamily="34" charset="0"/>
              </a:rPr>
            </a:br>
            <a:r>
              <a:rPr lang="en-GB" sz="750">
                <a:solidFill>
                  <a:schemeClr val="tx1"/>
                </a:solidFill>
                <a:latin typeface="RR Pioneer Light Condensed" panose="020B0306050201060103" pitchFamily="34" charset="0"/>
              </a:rPr>
              <a:t>Not</a:t>
            </a:r>
            <a:r>
              <a:rPr lang="en-GB" sz="750" baseline="0">
                <a:solidFill>
                  <a:schemeClr val="tx1"/>
                </a:solidFill>
                <a:latin typeface="RR Pioneer Light Condensed" panose="020B0306050201060103" pitchFamily="34" charset="0"/>
              </a:rPr>
              <a:t> subject to </a:t>
            </a:r>
            <a:r>
              <a:rPr lang="en-GB" sz="750">
                <a:solidFill>
                  <a:schemeClr val="tx1"/>
                </a:solidFill>
                <a:latin typeface="RR Pioneer Light Condensed" panose="020B0306050201060103" pitchFamily="34" charset="0"/>
              </a:rPr>
              <a:t>Export Control</a:t>
            </a:r>
          </a:p>
        </p:txBody>
      </p:sp>
      <p:grpSp>
        <p:nvGrpSpPr>
          <p:cNvPr id="16" name="Group 15">
            <a:extLst>
              <a:ext uri="{FF2B5EF4-FFF2-40B4-BE49-F238E27FC236}">
                <a16:creationId xmlns:a16="http://schemas.microsoft.com/office/drawing/2014/main" id="{85635123-C393-4A51-9F57-8C4F3C25D8EB}"/>
              </a:ext>
            </a:extLst>
          </p:cNvPr>
          <p:cNvGrpSpPr/>
          <p:nvPr userDrawn="1"/>
        </p:nvGrpSpPr>
        <p:grpSpPr>
          <a:xfrm>
            <a:off x="323851" y="233363"/>
            <a:ext cx="321261" cy="522316"/>
            <a:chOff x="-3513606" y="270529"/>
            <a:chExt cx="1671638" cy="2717801"/>
          </a:xfrm>
        </p:grpSpPr>
        <p:sp>
          <p:nvSpPr>
            <p:cNvPr id="17" name="Freeform 5">
              <a:extLst>
                <a:ext uri="{FF2B5EF4-FFF2-40B4-BE49-F238E27FC236}">
                  <a16:creationId xmlns:a16="http://schemas.microsoft.com/office/drawing/2014/main" id="{C9233A0C-D6CF-4FFB-B82F-28731D3E35C0}"/>
                </a:ext>
              </a:extLst>
            </p:cNvPr>
            <p:cNvSpPr>
              <a:spLocks/>
            </p:cNvSpPr>
            <p:nvPr/>
          </p:nvSpPr>
          <p:spPr bwMode="auto">
            <a:xfrm>
              <a:off x="-3499318" y="286404"/>
              <a:ext cx="1646238" cy="2689225"/>
            </a:xfrm>
            <a:custGeom>
              <a:avLst/>
              <a:gdLst>
                <a:gd name="T0" fmla="*/ 0 w 686"/>
                <a:gd name="T1" fmla="*/ 78 h 1123"/>
                <a:gd name="T2" fmla="*/ 77 w 686"/>
                <a:gd name="T3" fmla="*/ 0 h 1123"/>
                <a:gd name="T4" fmla="*/ 609 w 686"/>
                <a:gd name="T5" fmla="*/ 0 h 1123"/>
                <a:gd name="T6" fmla="*/ 686 w 686"/>
                <a:gd name="T7" fmla="*/ 78 h 1123"/>
                <a:gd name="T8" fmla="*/ 686 w 686"/>
                <a:gd name="T9" fmla="*/ 1045 h 1123"/>
                <a:gd name="T10" fmla="*/ 609 w 686"/>
                <a:gd name="T11" fmla="*/ 1123 h 1123"/>
                <a:gd name="T12" fmla="*/ 77 w 686"/>
                <a:gd name="T13" fmla="*/ 1123 h 1123"/>
                <a:gd name="T14" fmla="*/ 0 w 686"/>
                <a:gd name="T15" fmla="*/ 1045 h 1123"/>
                <a:gd name="T16" fmla="*/ 0 w 686"/>
                <a:gd name="T17" fmla="*/ 78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1123">
                  <a:moveTo>
                    <a:pt x="0" y="78"/>
                  </a:moveTo>
                  <a:cubicBezTo>
                    <a:pt x="0" y="35"/>
                    <a:pt x="34" y="0"/>
                    <a:pt x="77" y="0"/>
                  </a:cubicBezTo>
                  <a:cubicBezTo>
                    <a:pt x="609" y="0"/>
                    <a:pt x="609" y="0"/>
                    <a:pt x="609" y="0"/>
                  </a:cubicBezTo>
                  <a:cubicBezTo>
                    <a:pt x="651" y="0"/>
                    <a:pt x="686" y="35"/>
                    <a:pt x="686" y="78"/>
                  </a:cubicBezTo>
                  <a:cubicBezTo>
                    <a:pt x="686" y="1045"/>
                    <a:pt x="686" y="1045"/>
                    <a:pt x="686" y="1045"/>
                  </a:cubicBezTo>
                  <a:cubicBezTo>
                    <a:pt x="686" y="1088"/>
                    <a:pt x="651" y="1123"/>
                    <a:pt x="609" y="1123"/>
                  </a:cubicBezTo>
                  <a:cubicBezTo>
                    <a:pt x="77" y="1123"/>
                    <a:pt x="77" y="1123"/>
                    <a:pt x="77" y="1123"/>
                  </a:cubicBezTo>
                  <a:cubicBezTo>
                    <a:pt x="34" y="1123"/>
                    <a:pt x="0" y="1088"/>
                    <a:pt x="0" y="1045"/>
                  </a:cubicBezTo>
                  <a:lnTo>
                    <a:pt x="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sp>
          <p:nvSpPr>
            <p:cNvPr id="18" name="Freeform 6">
              <a:extLst>
                <a:ext uri="{FF2B5EF4-FFF2-40B4-BE49-F238E27FC236}">
                  <a16:creationId xmlns:a16="http://schemas.microsoft.com/office/drawing/2014/main" id="{18BF1F7F-2744-4168-BD3F-4D8D70B69BE7}"/>
                </a:ext>
              </a:extLst>
            </p:cNvPr>
            <p:cNvSpPr>
              <a:spLocks noEditPoints="1"/>
            </p:cNvSpPr>
            <p:nvPr/>
          </p:nvSpPr>
          <p:spPr bwMode="auto">
            <a:xfrm>
              <a:off x="-3513606" y="270529"/>
              <a:ext cx="1671638" cy="2717801"/>
            </a:xfrm>
            <a:custGeom>
              <a:avLst/>
              <a:gdLst>
                <a:gd name="T0" fmla="*/ 658 w 697"/>
                <a:gd name="T1" fmla="*/ 79 h 1134"/>
                <a:gd name="T2" fmla="*/ 658 w 697"/>
                <a:gd name="T3" fmla="*/ 200 h 1134"/>
                <a:gd name="T4" fmla="*/ 40 w 697"/>
                <a:gd name="T5" fmla="*/ 200 h 1134"/>
                <a:gd name="T6" fmla="*/ 40 w 697"/>
                <a:gd name="T7" fmla="*/ 79 h 1134"/>
                <a:gd name="T8" fmla="*/ 79 w 697"/>
                <a:gd name="T9" fmla="*/ 40 h 1134"/>
                <a:gd name="T10" fmla="*/ 619 w 697"/>
                <a:gd name="T11" fmla="*/ 40 h 1134"/>
                <a:gd name="T12" fmla="*/ 658 w 697"/>
                <a:gd name="T13" fmla="*/ 79 h 1134"/>
                <a:gd name="T14" fmla="*/ 40 w 697"/>
                <a:gd name="T15" fmla="*/ 1056 h 1134"/>
                <a:gd name="T16" fmla="*/ 79 w 697"/>
                <a:gd name="T17" fmla="*/ 1095 h 1134"/>
                <a:gd name="T18" fmla="*/ 619 w 697"/>
                <a:gd name="T19" fmla="*/ 1095 h 1134"/>
                <a:gd name="T20" fmla="*/ 658 w 697"/>
                <a:gd name="T21" fmla="*/ 1056 h 1134"/>
                <a:gd name="T22" fmla="*/ 658 w 697"/>
                <a:gd name="T23" fmla="*/ 935 h 1134"/>
                <a:gd name="T24" fmla="*/ 40 w 697"/>
                <a:gd name="T25" fmla="*/ 935 h 1134"/>
                <a:gd name="T26" fmla="*/ 40 w 697"/>
                <a:gd name="T27" fmla="*/ 1056 h 1134"/>
                <a:gd name="T28" fmla="*/ 40 w 697"/>
                <a:gd name="T29" fmla="*/ 918 h 1134"/>
                <a:gd name="T30" fmla="*/ 658 w 697"/>
                <a:gd name="T31" fmla="*/ 918 h 1134"/>
                <a:gd name="T32" fmla="*/ 658 w 697"/>
                <a:gd name="T33" fmla="*/ 217 h 1134"/>
                <a:gd name="T34" fmla="*/ 40 w 697"/>
                <a:gd name="T35" fmla="*/ 217 h 1134"/>
                <a:gd name="T36" fmla="*/ 40 w 697"/>
                <a:gd name="T37" fmla="*/ 918 h 1134"/>
                <a:gd name="T38" fmla="*/ 697 w 697"/>
                <a:gd name="T39" fmla="*/ 79 h 1134"/>
                <a:gd name="T40" fmla="*/ 697 w 697"/>
                <a:gd name="T41" fmla="*/ 1056 h 1134"/>
                <a:gd name="T42" fmla="*/ 619 w 697"/>
                <a:gd name="T43" fmla="*/ 1134 h 1134"/>
                <a:gd name="T44" fmla="*/ 79 w 697"/>
                <a:gd name="T45" fmla="*/ 1134 h 1134"/>
                <a:gd name="T46" fmla="*/ 0 w 697"/>
                <a:gd name="T47" fmla="*/ 1056 h 1134"/>
                <a:gd name="T48" fmla="*/ 0 w 697"/>
                <a:gd name="T49" fmla="*/ 79 h 1134"/>
                <a:gd name="T50" fmla="*/ 79 w 697"/>
                <a:gd name="T51" fmla="*/ 0 h 1134"/>
                <a:gd name="T52" fmla="*/ 619 w 697"/>
                <a:gd name="T53" fmla="*/ 0 h 1134"/>
                <a:gd name="T54" fmla="*/ 697 w 697"/>
                <a:gd name="T55" fmla="*/ 79 h 1134"/>
                <a:gd name="T56" fmla="*/ 675 w 697"/>
                <a:gd name="T57" fmla="*/ 79 h 1134"/>
                <a:gd name="T58" fmla="*/ 619 w 697"/>
                <a:gd name="T59" fmla="*/ 23 h 1134"/>
                <a:gd name="T60" fmla="*/ 79 w 697"/>
                <a:gd name="T61" fmla="*/ 23 h 1134"/>
                <a:gd name="T62" fmla="*/ 23 w 697"/>
                <a:gd name="T63" fmla="*/ 79 h 1134"/>
                <a:gd name="T64" fmla="*/ 23 w 697"/>
                <a:gd name="T65" fmla="*/ 1056 h 1134"/>
                <a:gd name="T66" fmla="*/ 79 w 697"/>
                <a:gd name="T67" fmla="*/ 1112 h 1134"/>
                <a:gd name="T68" fmla="*/ 619 w 697"/>
                <a:gd name="T69" fmla="*/ 1112 h 1134"/>
                <a:gd name="T70" fmla="*/ 675 w 697"/>
                <a:gd name="T71" fmla="*/ 1056 h 1134"/>
                <a:gd name="T72" fmla="*/ 675 w 697"/>
                <a:gd name="T73" fmla="*/ 7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7" h="1134">
                  <a:moveTo>
                    <a:pt x="658" y="79"/>
                  </a:moveTo>
                  <a:cubicBezTo>
                    <a:pt x="658" y="200"/>
                    <a:pt x="658" y="200"/>
                    <a:pt x="658" y="200"/>
                  </a:cubicBezTo>
                  <a:cubicBezTo>
                    <a:pt x="40" y="200"/>
                    <a:pt x="40" y="200"/>
                    <a:pt x="40" y="200"/>
                  </a:cubicBezTo>
                  <a:cubicBezTo>
                    <a:pt x="40" y="79"/>
                    <a:pt x="40" y="79"/>
                    <a:pt x="40" y="79"/>
                  </a:cubicBezTo>
                  <a:cubicBezTo>
                    <a:pt x="40" y="57"/>
                    <a:pt x="57" y="40"/>
                    <a:pt x="79" y="40"/>
                  </a:cubicBezTo>
                  <a:cubicBezTo>
                    <a:pt x="619" y="40"/>
                    <a:pt x="619" y="40"/>
                    <a:pt x="619" y="40"/>
                  </a:cubicBezTo>
                  <a:cubicBezTo>
                    <a:pt x="641" y="40"/>
                    <a:pt x="658" y="57"/>
                    <a:pt x="658" y="79"/>
                  </a:cubicBezTo>
                  <a:close/>
                  <a:moveTo>
                    <a:pt x="40" y="1056"/>
                  </a:moveTo>
                  <a:cubicBezTo>
                    <a:pt x="40" y="1078"/>
                    <a:pt x="57" y="1095"/>
                    <a:pt x="79" y="1095"/>
                  </a:cubicBezTo>
                  <a:cubicBezTo>
                    <a:pt x="619" y="1095"/>
                    <a:pt x="619" y="1095"/>
                    <a:pt x="619" y="1095"/>
                  </a:cubicBezTo>
                  <a:cubicBezTo>
                    <a:pt x="641" y="1095"/>
                    <a:pt x="658" y="1078"/>
                    <a:pt x="658" y="1056"/>
                  </a:cubicBezTo>
                  <a:cubicBezTo>
                    <a:pt x="658" y="935"/>
                    <a:pt x="658" y="935"/>
                    <a:pt x="658" y="935"/>
                  </a:cubicBezTo>
                  <a:cubicBezTo>
                    <a:pt x="40" y="935"/>
                    <a:pt x="40" y="935"/>
                    <a:pt x="40" y="935"/>
                  </a:cubicBezTo>
                  <a:lnTo>
                    <a:pt x="40" y="1056"/>
                  </a:lnTo>
                  <a:close/>
                  <a:moveTo>
                    <a:pt x="40" y="918"/>
                  </a:moveTo>
                  <a:cubicBezTo>
                    <a:pt x="658" y="918"/>
                    <a:pt x="658" y="918"/>
                    <a:pt x="658" y="918"/>
                  </a:cubicBezTo>
                  <a:cubicBezTo>
                    <a:pt x="658" y="217"/>
                    <a:pt x="658" y="217"/>
                    <a:pt x="658" y="217"/>
                  </a:cubicBezTo>
                  <a:cubicBezTo>
                    <a:pt x="40" y="217"/>
                    <a:pt x="40" y="217"/>
                    <a:pt x="40" y="217"/>
                  </a:cubicBezTo>
                  <a:lnTo>
                    <a:pt x="40" y="918"/>
                  </a:lnTo>
                  <a:close/>
                  <a:moveTo>
                    <a:pt x="697" y="79"/>
                  </a:moveTo>
                  <a:cubicBezTo>
                    <a:pt x="697" y="1056"/>
                    <a:pt x="697" y="1056"/>
                    <a:pt x="697" y="1056"/>
                  </a:cubicBezTo>
                  <a:cubicBezTo>
                    <a:pt x="697" y="1099"/>
                    <a:pt x="662" y="1134"/>
                    <a:pt x="619" y="1134"/>
                  </a:cubicBezTo>
                  <a:cubicBezTo>
                    <a:pt x="79" y="1134"/>
                    <a:pt x="79" y="1134"/>
                    <a:pt x="79" y="1134"/>
                  </a:cubicBezTo>
                  <a:cubicBezTo>
                    <a:pt x="36" y="1134"/>
                    <a:pt x="0" y="1099"/>
                    <a:pt x="0" y="1056"/>
                  </a:cubicBezTo>
                  <a:cubicBezTo>
                    <a:pt x="0" y="79"/>
                    <a:pt x="0" y="79"/>
                    <a:pt x="0" y="79"/>
                  </a:cubicBezTo>
                  <a:cubicBezTo>
                    <a:pt x="0" y="36"/>
                    <a:pt x="36" y="0"/>
                    <a:pt x="79" y="0"/>
                  </a:cubicBezTo>
                  <a:cubicBezTo>
                    <a:pt x="619" y="0"/>
                    <a:pt x="619" y="0"/>
                    <a:pt x="619" y="0"/>
                  </a:cubicBezTo>
                  <a:cubicBezTo>
                    <a:pt x="662" y="0"/>
                    <a:pt x="697" y="36"/>
                    <a:pt x="697" y="79"/>
                  </a:cubicBezTo>
                  <a:close/>
                  <a:moveTo>
                    <a:pt x="675" y="79"/>
                  </a:moveTo>
                  <a:cubicBezTo>
                    <a:pt x="675" y="48"/>
                    <a:pt x="650" y="23"/>
                    <a:pt x="619" y="23"/>
                  </a:cubicBezTo>
                  <a:cubicBezTo>
                    <a:pt x="79" y="23"/>
                    <a:pt x="79" y="23"/>
                    <a:pt x="79" y="23"/>
                  </a:cubicBezTo>
                  <a:cubicBezTo>
                    <a:pt x="48" y="23"/>
                    <a:pt x="23" y="48"/>
                    <a:pt x="23" y="79"/>
                  </a:cubicBezTo>
                  <a:cubicBezTo>
                    <a:pt x="23" y="1056"/>
                    <a:pt x="23" y="1056"/>
                    <a:pt x="23" y="1056"/>
                  </a:cubicBezTo>
                  <a:cubicBezTo>
                    <a:pt x="23" y="1087"/>
                    <a:pt x="48" y="1112"/>
                    <a:pt x="79" y="1112"/>
                  </a:cubicBezTo>
                  <a:cubicBezTo>
                    <a:pt x="619" y="1112"/>
                    <a:pt x="619" y="1112"/>
                    <a:pt x="619" y="1112"/>
                  </a:cubicBezTo>
                  <a:cubicBezTo>
                    <a:pt x="650" y="1112"/>
                    <a:pt x="675" y="1087"/>
                    <a:pt x="675" y="1056"/>
                  </a:cubicBezTo>
                  <a:lnTo>
                    <a:pt x="675" y="7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sp>
          <p:nvSpPr>
            <p:cNvPr id="19" name="Freeform 7">
              <a:extLst>
                <a:ext uri="{FF2B5EF4-FFF2-40B4-BE49-F238E27FC236}">
                  <a16:creationId xmlns:a16="http://schemas.microsoft.com/office/drawing/2014/main" id="{4B4D7EE6-6F72-445F-A593-809B0AFEDDAB}"/>
                </a:ext>
              </a:extLst>
            </p:cNvPr>
            <p:cNvSpPr>
              <a:spLocks noEditPoints="1"/>
            </p:cNvSpPr>
            <p:nvPr/>
          </p:nvSpPr>
          <p:spPr bwMode="auto">
            <a:xfrm>
              <a:off x="-3289768" y="441979"/>
              <a:ext cx="1236663" cy="2378075"/>
            </a:xfrm>
            <a:custGeom>
              <a:avLst/>
              <a:gdLst>
                <a:gd name="T0" fmla="*/ 505 w 516"/>
                <a:gd name="T1" fmla="*/ 950 h 993"/>
                <a:gd name="T2" fmla="*/ 516 w 516"/>
                <a:gd name="T3" fmla="*/ 991 h 993"/>
                <a:gd name="T4" fmla="*/ 516 w 516"/>
                <a:gd name="T5" fmla="*/ 913 h 993"/>
                <a:gd name="T6" fmla="*/ 398 w 516"/>
                <a:gd name="T7" fmla="*/ 929 h 993"/>
                <a:gd name="T8" fmla="*/ 374 w 516"/>
                <a:gd name="T9" fmla="*/ 896 h 993"/>
                <a:gd name="T10" fmla="*/ 414 w 516"/>
                <a:gd name="T11" fmla="*/ 969 h 993"/>
                <a:gd name="T12" fmla="*/ 374 w 516"/>
                <a:gd name="T13" fmla="*/ 977 h 993"/>
                <a:gd name="T14" fmla="*/ 246 w 516"/>
                <a:gd name="T15" fmla="*/ 897 h 993"/>
                <a:gd name="T16" fmla="*/ 255 w 516"/>
                <a:gd name="T17" fmla="*/ 991 h 993"/>
                <a:gd name="T18" fmla="*/ 306 w 516"/>
                <a:gd name="T19" fmla="*/ 896 h 993"/>
                <a:gd name="T20" fmla="*/ 152 w 516"/>
                <a:gd name="T21" fmla="*/ 993 h 993"/>
                <a:gd name="T22" fmla="*/ 180 w 516"/>
                <a:gd name="T23" fmla="*/ 944 h 993"/>
                <a:gd name="T24" fmla="*/ 180 w 516"/>
                <a:gd name="T25" fmla="*/ 944 h 993"/>
                <a:gd name="T26" fmla="*/ 55 w 516"/>
                <a:gd name="T27" fmla="*/ 991 h 993"/>
                <a:gd name="T28" fmla="*/ 19 w 516"/>
                <a:gd name="T29" fmla="*/ 952 h 993"/>
                <a:gd name="T30" fmla="*/ 41 w 516"/>
                <a:gd name="T31" fmla="*/ 896 h 993"/>
                <a:gd name="T32" fmla="*/ 54 w 516"/>
                <a:gd name="T33" fmla="*/ 945 h 993"/>
                <a:gd name="T34" fmla="*/ 51 w 516"/>
                <a:gd name="T35" fmla="*/ 924 h 993"/>
                <a:gd name="T36" fmla="*/ 38 w 516"/>
                <a:gd name="T37" fmla="*/ 936 h 993"/>
                <a:gd name="T38" fmla="*/ 133 w 516"/>
                <a:gd name="T39" fmla="*/ 288 h 993"/>
                <a:gd name="T40" fmla="*/ 211 w 516"/>
                <a:gd name="T41" fmla="*/ 309 h 993"/>
                <a:gd name="T42" fmla="*/ 236 w 516"/>
                <a:gd name="T43" fmla="*/ 546 h 993"/>
                <a:gd name="T44" fmla="*/ 160 w 516"/>
                <a:gd name="T45" fmla="*/ 515 h 993"/>
                <a:gd name="T46" fmla="*/ 134 w 516"/>
                <a:gd name="T47" fmla="*/ 786 h 993"/>
                <a:gd name="T48" fmla="*/ 211 w 516"/>
                <a:gd name="T49" fmla="*/ 571 h 993"/>
                <a:gd name="T50" fmla="*/ 378 w 516"/>
                <a:gd name="T51" fmla="*/ 330 h 993"/>
                <a:gd name="T52" fmla="*/ 336 w 516"/>
                <a:gd name="T53" fmla="*/ 556 h 993"/>
                <a:gd name="T54" fmla="*/ 408 w 516"/>
                <a:gd name="T55" fmla="*/ 751 h 993"/>
                <a:gd name="T56" fmla="*/ 391 w 516"/>
                <a:gd name="T57" fmla="*/ 779 h 993"/>
                <a:gd name="T58" fmla="*/ 461 w 516"/>
                <a:gd name="T59" fmla="*/ 734 h 993"/>
                <a:gd name="T60" fmla="*/ 374 w 516"/>
                <a:gd name="T61" fmla="*/ 543 h 993"/>
                <a:gd name="T62" fmla="*/ 470 w 516"/>
                <a:gd name="T63" fmla="*/ 412 h 993"/>
                <a:gd name="T64" fmla="*/ 295 w 516"/>
                <a:gd name="T65" fmla="*/ 237 h 993"/>
                <a:gd name="T66" fmla="*/ 260 w 516"/>
                <a:gd name="T67" fmla="*/ 468 h 993"/>
                <a:gd name="T68" fmla="*/ 340 w 516"/>
                <a:gd name="T69" fmla="*/ 657 h 993"/>
                <a:gd name="T70" fmla="*/ 271 w 516"/>
                <a:gd name="T71" fmla="*/ 714 h 993"/>
                <a:gd name="T72" fmla="*/ 289 w 516"/>
                <a:gd name="T73" fmla="*/ 680 h 993"/>
                <a:gd name="T74" fmla="*/ 220 w 516"/>
                <a:gd name="T75" fmla="*/ 484 h 993"/>
                <a:gd name="T76" fmla="*/ 92 w 516"/>
                <a:gd name="T77" fmla="*/ 666 h 993"/>
                <a:gd name="T78" fmla="*/ 15 w 516"/>
                <a:gd name="T79" fmla="*/ 706 h 993"/>
                <a:gd name="T80" fmla="*/ 14 w 516"/>
                <a:gd name="T81" fmla="*/ 215 h 993"/>
                <a:gd name="T82" fmla="*/ 298 w 516"/>
                <a:gd name="T83" fmla="*/ 340 h 993"/>
                <a:gd name="T84" fmla="*/ 92 w 516"/>
                <a:gd name="T85" fmla="*/ 474 h 993"/>
                <a:gd name="T86" fmla="*/ 157 w 516"/>
                <a:gd name="T87" fmla="*/ 0 h 993"/>
                <a:gd name="T88" fmla="*/ 129 w 516"/>
                <a:gd name="T89" fmla="*/ 49 h 993"/>
                <a:gd name="T90" fmla="*/ 129 w 516"/>
                <a:gd name="T91" fmla="*/ 49 h 993"/>
                <a:gd name="T92" fmla="*/ 247 w 516"/>
                <a:gd name="T93" fmla="*/ 1 h 993"/>
                <a:gd name="T94" fmla="*/ 411 w 516"/>
                <a:gd name="T95" fmla="*/ 80 h 993"/>
                <a:gd name="T96" fmla="*/ 348 w 516"/>
                <a:gd name="T97" fmla="*/ 96 h 993"/>
                <a:gd name="T98" fmla="*/ 4 w 516"/>
                <a:gd name="T99" fmla="*/ 96 h 993"/>
                <a:gd name="T100" fmla="*/ 58 w 516"/>
                <a:gd name="T101" fmla="*/ 49 h 993"/>
                <a:gd name="T102" fmla="*/ 73 w 516"/>
                <a:gd name="T103" fmla="*/ 85 h 993"/>
                <a:gd name="T104" fmla="*/ 59 w 516"/>
                <a:gd name="T105" fmla="*/ 96 h 993"/>
                <a:gd name="T106" fmla="*/ 23 w 516"/>
                <a:gd name="T107" fmla="*/ 56 h 993"/>
                <a:gd name="T108" fmla="*/ 54 w 516"/>
                <a:gd name="T109" fmla="*/ 29 h 993"/>
                <a:gd name="T110" fmla="*/ 477 w 516"/>
                <a:gd name="T111" fmla="*/ 81 h 993"/>
                <a:gd name="T112" fmla="*/ 443 w 516"/>
                <a:gd name="T113" fmla="*/ 85 h 993"/>
                <a:gd name="T114" fmla="*/ 464 w 516"/>
                <a:gd name="T115" fmla="*/ 25 h 993"/>
                <a:gd name="T116" fmla="*/ 504 w 516"/>
                <a:gd name="T117" fmla="*/ 8 h 993"/>
                <a:gd name="T118" fmla="*/ 472 w 516"/>
                <a:gd name="T119" fmla="*/ 54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993">
                  <a:moveTo>
                    <a:pt x="473" y="913"/>
                  </a:moveTo>
                  <a:cubicBezTo>
                    <a:pt x="473" y="934"/>
                    <a:pt x="473" y="934"/>
                    <a:pt x="473" y="934"/>
                  </a:cubicBezTo>
                  <a:cubicBezTo>
                    <a:pt x="505" y="934"/>
                    <a:pt x="505" y="934"/>
                    <a:pt x="505" y="934"/>
                  </a:cubicBezTo>
                  <a:cubicBezTo>
                    <a:pt x="505" y="950"/>
                    <a:pt x="505" y="950"/>
                    <a:pt x="505" y="950"/>
                  </a:cubicBezTo>
                  <a:cubicBezTo>
                    <a:pt x="473" y="950"/>
                    <a:pt x="473" y="950"/>
                    <a:pt x="473" y="950"/>
                  </a:cubicBezTo>
                  <a:cubicBezTo>
                    <a:pt x="473" y="975"/>
                    <a:pt x="473" y="975"/>
                    <a:pt x="473" y="975"/>
                  </a:cubicBezTo>
                  <a:cubicBezTo>
                    <a:pt x="516" y="975"/>
                    <a:pt x="516" y="975"/>
                    <a:pt x="516" y="975"/>
                  </a:cubicBezTo>
                  <a:cubicBezTo>
                    <a:pt x="516" y="991"/>
                    <a:pt x="516" y="991"/>
                    <a:pt x="516" y="991"/>
                  </a:cubicBezTo>
                  <a:cubicBezTo>
                    <a:pt x="454" y="991"/>
                    <a:pt x="454" y="991"/>
                    <a:pt x="454" y="991"/>
                  </a:cubicBezTo>
                  <a:cubicBezTo>
                    <a:pt x="454" y="896"/>
                    <a:pt x="454" y="896"/>
                    <a:pt x="454" y="896"/>
                  </a:cubicBezTo>
                  <a:cubicBezTo>
                    <a:pt x="516" y="896"/>
                    <a:pt x="516" y="896"/>
                    <a:pt x="516" y="896"/>
                  </a:cubicBezTo>
                  <a:cubicBezTo>
                    <a:pt x="516" y="913"/>
                    <a:pt x="516" y="913"/>
                    <a:pt x="516" y="913"/>
                  </a:cubicBezTo>
                  <a:lnTo>
                    <a:pt x="473" y="913"/>
                  </a:lnTo>
                  <a:close/>
                  <a:moveTo>
                    <a:pt x="374" y="912"/>
                  </a:moveTo>
                  <a:cubicBezTo>
                    <a:pt x="386" y="912"/>
                    <a:pt x="394" y="917"/>
                    <a:pt x="398" y="928"/>
                  </a:cubicBezTo>
                  <a:cubicBezTo>
                    <a:pt x="398" y="929"/>
                    <a:pt x="398" y="929"/>
                    <a:pt x="398" y="929"/>
                  </a:cubicBezTo>
                  <a:cubicBezTo>
                    <a:pt x="414" y="922"/>
                    <a:pt x="414" y="922"/>
                    <a:pt x="414" y="922"/>
                  </a:cubicBezTo>
                  <a:cubicBezTo>
                    <a:pt x="414" y="922"/>
                    <a:pt x="414" y="922"/>
                    <a:pt x="414" y="922"/>
                  </a:cubicBezTo>
                  <a:cubicBezTo>
                    <a:pt x="414" y="922"/>
                    <a:pt x="414" y="922"/>
                    <a:pt x="414" y="922"/>
                  </a:cubicBezTo>
                  <a:cubicBezTo>
                    <a:pt x="408" y="905"/>
                    <a:pt x="394" y="896"/>
                    <a:pt x="374" y="896"/>
                  </a:cubicBezTo>
                  <a:cubicBezTo>
                    <a:pt x="346" y="896"/>
                    <a:pt x="327" y="916"/>
                    <a:pt x="327" y="944"/>
                  </a:cubicBezTo>
                  <a:cubicBezTo>
                    <a:pt x="327" y="973"/>
                    <a:pt x="346" y="993"/>
                    <a:pt x="374" y="993"/>
                  </a:cubicBezTo>
                  <a:cubicBezTo>
                    <a:pt x="392" y="993"/>
                    <a:pt x="406" y="984"/>
                    <a:pt x="414" y="969"/>
                  </a:cubicBezTo>
                  <a:cubicBezTo>
                    <a:pt x="414" y="969"/>
                    <a:pt x="414" y="969"/>
                    <a:pt x="414" y="969"/>
                  </a:cubicBezTo>
                  <a:cubicBezTo>
                    <a:pt x="398" y="962"/>
                    <a:pt x="398" y="962"/>
                    <a:pt x="398" y="962"/>
                  </a:cubicBezTo>
                  <a:cubicBezTo>
                    <a:pt x="398" y="962"/>
                    <a:pt x="398" y="962"/>
                    <a:pt x="398" y="962"/>
                  </a:cubicBezTo>
                  <a:cubicBezTo>
                    <a:pt x="398" y="962"/>
                    <a:pt x="398" y="962"/>
                    <a:pt x="398" y="962"/>
                  </a:cubicBezTo>
                  <a:cubicBezTo>
                    <a:pt x="393" y="972"/>
                    <a:pt x="385" y="977"/>
                    <a:pt x="374" y="977"/>
                  </a:cubicBezTo>
                  <a:cubicBezTo>
                    <a:pt x="357" y="977"/>
                    <a:pt x="347" y="965"/>
                    <a:pt x="347" y="944"/>
                  </a:cubicBezTo>
                  <a:cubicBezTo>
                    <a:pt x="347" y="924"/>
                    <a:pt x="357" y="912"/>
                    <a:pt x="374" y="912"/>
                  </a:cubicBezTo>
                  <a:close/>
                  <a:moveTo>
                    <a:pt x="265" y="935"/>
                  </a:moveTo>
                  <a:cubicBezTo>
                    <a:pt x="246" y="897"/>
                    <a:pt x="246" y="897"/>
                    <a:pt x="246" y="897"/>
                  </a:cubicBezTo>
                  <a:cubicBezTo>
                    <a:pt x="246" y="896"/>
                    <a:pt x="246" y="896"/>
                    <a:pt x="246" y="896"/>
                  </a:cubicBezTo>
                  <a:cubicBezTo>
                    <a:pt x="224" y="896"/>
                    <a:pt x="224" y="896"/>
                    <a:pt x="224" y="896"/>
                  </a:cubicBezTo>
                  <a:cubicBezTo>
                    <a:pt x="255" y="956"/>
                    <a:pt x="255" y="956"/>
                    <a:pt x="255" y="956"/>
                  </a:cubicBezTo>
                  <a:cubicBezTo>
                    <a:pt x="255" y="991"/>
                    <a:pt x="255" y="991"/>
                    <a:pt x="255" y="991"/>
                  </a:cubicBezTo>
                  <a:cubicBezTo>
                    <a:pt x="275" y="991"/>
                    <a:pt x="275" y="991"/>
                    <a:pt x="275" y="991"/>
                  </a:cubicBezTo>
                  <a:cubicBezTo>
                    <a:pt x="275" y="955"/>
                    <a:pt x="275" y="955"/>
                    <a:pt x="275" y="955"/>
                  </a:cubicBezTo>
                  <a:cubicBezTo>
                    <a:pt x="305" y="897"/>
                    <a:pt x="305" y="897"/>
                    <a:pt x="305" y="897"/>
                  </a:cubicBezTo>
                  <a:cubicBezTo>
                    <a:pt x="306" y="896"/>
                    <a:pt x="306" y="896"/>
                    <a:pt x="306" y="896"/>
                  </a:cubicBezTo>
                  <a:cubicBezTo>
                    <a:pt x="284" y="896"/>
                    <a:pt x="284" y="896"/>
                    <a:pt x="284" y="896"/>
                  </a:cubicBezTo>
                  <a:lnTo>
                    <a:pt x="265" y="935"/>
                  </a:lnTo>
                  <a:close/>
                  <a:moveTo>
                    <a:pt x="200" y="944"/>
                  </a:moveTo>
                  <a:cubicBezTo>
                    <a:pt x="200" y="973"/>
                    <a:pt x="180" y="993"/>
                    <a:pt x="152" y="993"/>
                  </a:cubicBezTo>
                  <a:cubicBezTo>
                    <a:pt x="124" y="993"/>
                    <a:pt x="104" y="973"/>
                    <a:pt x="104" y="944"/>
                  </a:cubicBezTo>
                  <a:cubicBezTo>
                    <a:pt x="104" y="916"/>
                    <a:pt x="124" y="896"/>
                    <a:pt x="152" y="896"/>
                  </a:cubicBezTo>
                  <a:cubicBezTo>
                    <a:pt x="180" y="896"/>
                    <a:pt x="200" y="916"/>
                    <a:pt x="200" y="944"/>
                  </a:cubicBezTo>
                  <a:close/>
                  <a:moveTo>
                    <a:pt x="180" y="944"/>
                  </a:moveTo>
                  <a:cubicBezTo>
                    <a:pt x="180" y="924"/>
                    <a:pt x="169" y="912"/>
                    <a:pt x="152" y="912"/>
                  </a:cubicBezTo>
                  <a:cubicBezTo>
                    <a:pt x="135" y="912"/>
                    <a:pt x="124" y="924"/>
                    <a:pt x="124" y="944"/>
                  </a:cubicBezTo>
                  <a:cubicBezTo>
                    <a:pt x="124" y="965"/>
                    <a:pt x="135" y="977"/>
                    <a:pt x="152" y="977"/>
                  </a:cubicBezTo>
                  <a:cubicBezTo>
                    <a:pt x="169" y="977"/>
                    <a:pt x="180" y="965"/>
                    <a:pt x="180" y="944"/>
                  </a:cubicBezTo>
                  <a:close/>
                  <a:moveTo>
                    <a:pt x="74" y="990"/>
                  </a:moveTo>
                  <a:cubicBezTo>
                    <a:pt x="75" y="991"/>
                    <a:pt x="75" y="991"/>
                    <a:pt x="75" y="991"/>
                  </a:cubicBezTo>
                  <a:cubicBezTo>
                    <a:pt x="55" y="991"/>
                    <a:pt x="55" y="991"/>
                    <a:pt x="55" y="991"/>
                  </a:cubicBezTo>
                  <a:cubicBezTo>
                    <a:pt x="55" y="991"/>
                    <a:pt x="55" y="991"/>
                    <a:pt x="55" y="991"/>
                  </a:cubicBezTo>
                  <a:cubicBezTo>
                    <a:pt x="53" y="989"/>
                    <a:pt x="51" y="986"/>
                    <a:pt x="50" y="982"/>
                  </a:cubicBezTo>
                  <a:cubicBezTo>
                    <a:pt x="44" y="961"/>
                    <a:pt x="44" y="961"/>
                    <a:pt x="44" y="961"/>
                  </a:cubicBezTo>
                  <a:cubicBezTo>
                    <a:pt x="42" y="954"/>
                    <a:pt x="40" y="952"/>
                    <a:pt x="33" y="952"/>
                  </a:cubicBezTo>
                  <a:cubicBezTo>
                    <a:pt x="19" y="952"/>
                    <a:pt x="19" y="952"/>
                    <a:pt x="19" y="952"/>
                  </a:cubicBezTo>
                  <a:cubicBezTo>
                    <a:pt x="19" y="991"/>
                    <a:pt x="19" y="991"/>
                    <a:pt x="19" y="991"/>
                  </a:cubicBezTo>
                  <a:cubicBezTo>
                    <a:pt x="0" y="991"/>
                    <a:pt x="0" y="991"/>
                    <a:pt x="0" y="991"/>
                  </a:cubicBezTo>
                  <a:cubicBezTo>
                    <a:pt x="0" y="896"/>
                    <a:pt x="0" y="896"/>
                    <a:pt x="0" y="896"/>
                  </a:cubicBezTo>
                  <a:cubicBezTo>
                    <a:pt x="41" y="896"/>
                    <a:pt x="41" y="896"/>
                    <a:pt x="41" y="896"/>
                  </a:cubicBezTo>
                  <a:cubicBezTo>
                    <a:pt x="58" y="896"/>
                    <a:pt x="70" y="907"/>
                    <a:pt x="70" y="922"/>
                  </a:cubicBezTo>
                  <a:cubicBezTo>
                    <a:pt x="70" y="935"/>
                    <a:pt x="62" y="941"/>
                    <a:pt x="54" y="944"/>
                  </a:cubicBezTo>
                  <a:cubicBezTo>
                    <a:pt x="53" y="944"/>
                    <a:pt x="53" y="944"/>
                    <a:pt x="53" y="944"/>
                  </a:cubicBezTo>
                  <a:cubicBezTo>
                    <a:pt x="54" y="945"/>
                    <a:pt x="54" y="945"/>
                    <a:pt x="54" y="945"/>
                  </a:cubicBezTo>
                  <a:cubicBezTo>
                    <a:pt x="58" y="947"/>
                    <a:pt x="61" y="951"/>
                    <a:pt x="63" y="957"/>
                  </a:cubicBezTo>
                  <a:cubicBezTo>
                    <a:pt x="70" y="981"/>
                    <a:pt x="70" y="981"/>
                    <a:pt x="70" y="981"/>
                  </a:cubicBezTo>
                  <a:cubicBezTo>
                    <a:pt x="71" y="984"/>
                    <a:pt x="72" y="987"/>
                    <a:pt x="74" y="990"/>
                  </a:cubicBezTo>
                  <a:close/>
                  <a:moveTo>
                    <a:pt x="51" y="924"/>
                  </a:moveTo>
                  <a:cubicBezTo>
                    <a:pt x="51" y="917"/>
                    <a:pt x="46" y="912"/>
                    <a:pt x="38" y="912"/>
                  </a:cubicBezTo>
                  <a:cubicBezTo>
                    <a:pt x="19" y="912"/>
                    <a:pt x="19" y="912"/>
                    <a:pt x="19" y="912"/>
                  </a:cubicBezTo>
                  <a:cubicBezTo>
                    <a:pt x="19" y="936"/>
                    <a:pt x="19" y="936"/>
                    <a:pt x="19" y="936"/>
                  </a:cubicBezTo>
                  <a:cubicBezTo>
                    <a:pt x="38" y="936"/>
                    <a:pt x="38" y="936"/>
                    <a:pt x="38" y="936"/>
                  </a:cubicBezTo>
                  <a:cubicBezTo>
                    <a:pt x="46" y="936"/>
                    <a:pt x="51" y="932"/>
                    <a:pt x="51" y="924"/>
                  </a:cubicBezTo>
                  <a:close/>
                  <a:moveTo>
                    <a:pt x="255" y="280"/>
                  </a:moveTo>
                  <a:cubicBezTo>
                    <a:pt x="133" y="280"/>
                    <a:pt x="133" y="280"/>
                    <a:pt x="133" y="280"/>
                  </a:cubicBezTo>
                  <a:cubicBezTo>
                    <a:pt x="133" y="288"/>
                    <a:pt x="133" y="288"/>
                    <a:pt x="133" y="288"/>
                  </a:cubicBezTo>
                  <a:cubicBezTo>
                    <a:pt x="151" y="293"/>
                    <a:pt x="159" y="306"/>
                    <a:pt x="160" y="329"/>
                  </a:cubicBezTo>
                  <a:cubicBezTo>
                    <a:pt x="160" y="331"/>
                    <a:pt x="160" y="385"/>
                    <a:pt x="160" y="449"/>
                  </a:cubicBezTo>
                  <a:cubicBezTo>
                    <a:pt x="185" y="445"/>
                    <a:pt x="203" y="437"/>
                    <a:pt x="211" y="433"/>
                  </a:cubicBezTo>
                  <a:cubicBezTo>
                    <a:pt x="211" y="309"/>
                    <a:pt x="211" y="309"/>
                    <a:pt x="211" y="309"/>
                  </a:cubicBezTo>
                  <a:cubicBezTo>
                    <a:pt x="273" y="309"/>
                    <a:pt x="273" y="309"/>
                    <a:pt x="273" y="309"/>
                  </a:cubicBezTo>
                  <a:cubicBezTo>
                    <a:pt x="269" y="296"/>
                    <a:pt x="259" y="284"/>
                    <a:pt x="255" y="280"/>
                  </a:cubicBezTo>
                  <a:close/>
                  <a:moveTo>
                    <a:pt x="247" y="570"/>
                  </a:moveTo>
                  <a:cubicBezTo>
                    <a:pt x="244" y="562"/>
                    <a:pt x="239" y="551"/>
                    <a:pt x="236" y="546"/>
                  </a:cubicBezTo>
                  <a:cubicBezTo>
                    <a:pt x="230" y="546"/>
                    <a:pt x="222" y="546"/>
                    <a:pt x="216" y="546"/>
                  </a:cubicBezTo>
                  <a:cubicBezTo>
                    <a:pt x="211" y="546"/>
                    <a:pt x="211" y="546"/>
                    <a:pt x="211" y="546"/>
                  </a:cubicBezTo>
                  <a:cubicBezTo>
                    <a:pt x="211" y="506"/>
                    <a:pt x="211" y="506"/>
                    <a:pt x="211" y="506"/>
                  </a:cubicBezTo>
                  <a:cubicBezTo>
                    <a:pt x="200" y="509"/>
                    <a:pt x="172" y="513"/>
                    <a:pt x="160" y="515"/>
                  </a:cubicBezTo>
                  <a:cubicBezTo>
                    <a:pt x="160" y="621"/>
                    <a:pt x="160" y="736"/>
                    <a:pt x="160" y="738"/>
                  </a:cubicBezTo>
                  <a:cubicBezTo>
                    <a:pt x="160" y="738"/>
                    <a:pt x="160" y="738"/>
                    <a:pt x="160" y="738"/>
                  </a:cubicBezTo>
                  <a:cubicBezTo>
                    <a:pt x="159" y="760"/>
                    <a:pt x="150" y="773"/>
                    <a:pt x="134" y="778"/>
                  </a:cubicBezTo>
                  <a:cubicBezTo>
                    <a:pt x="134" y="786"/>
                    <a:pt x="134" y="786"/>
                    <a:pt x="134" y="786"/>
                  </a:cubicBezTo>
                  <a:cubicBezTo>
                    <a:pt x="237" y="786"/>
                    <a:pt x="237" y="786"/>
                    <a:pt x="237" y="786"/>
                  </a:cubicBezTo>
                  <a:cubicBezTo>
                    <a:pt x="237" y="778"/>
                    <a:pt x="237" y="778"/>
                    <a:pt x="237" y="778"/>
                  </a:cubicBezTo>
                  <a:cubicBezTo>
                    <a:pt x="221" y="773"/>
                    <a:pt x="212" y="759"/>
                    <a:pt x="212" y="738"/>
                  </a:cubicBezTo>
                  <a:cubicBezTo>
                    <a:pt x="211" y="571"/>
                    <a:pt x="211" y="571"/>
                    <a:pt x="211" y="571"/>
                  </a:cubicBezTo>
                  <a:cubicBezTo>
                    <a:pt x="216" y="571"/>
                    <a:pt x="216" y="571"/>
                    <a:pt x="216" y="571"/>
                  </a:cubicBezTo>
                  <a:cubicBezTo>
                    <a:pt x="226" y="571"/>
                    <a:pt x="237" y="571"/>
                    <a:pt x="247" y="570"/>
                  </a:cubicBezTo>
                  <a:close/>
                  <a:moveTo>
                    <a:pt x="370" y="325"/>
                  </a:moveTo>
                  <a:cubicBezTo>
                    <a:pt x="372" y="327"/>
                    <a:pt x="376" y="329"/>
                    <a:pt x="378" y="330"/>
                  </a:cubicBezTo>
                  <a:cubicBezTo>
                    <a:pt x="403" y="348"/>
                    <a:pt x="417" y="377"/>
                    <a:pt x="417" y="412"/>
                  </a:cubicBezTo>
                  <a:cubicBezTo>
                    <a:pt x="417" y="442"/>
                    <a:pt x="406" y="502"/>
                    <a:pt x="318" y="532"/>
                  </a:cubicBezTo>
                  <a:cubicBezTo>
                    <a:pt x="323" y="542"/>
                    <a:pt x="327" y="552"/>
                    <a:pt x="330" y="558"/>
                  </a:cubicBezTo>
                  <a:cubicBezTo>
                    <a:pt x="332" y="557"/>
                    <a:pt x="335" y="557"/>
                    <a:pt x="336" y="556"/>
                  </a:cubicBezTo>
                  <a:cubicBezTo>
                    <a:pt x="339" y="556"/>
                    <a:pt x="339" y="556"/>
                    <a:pt x="339" y="556"/>
                  </a:cubicBezTo>
                  <a:cubicBezTo>
                    <a:pt x="341" y="558"/>
                    <a:pt x="341" y="558"/>
                    <a:pt x="341" y="558"/>
                  </a:cubicBezTo>
                  <a:cubicBezTo>
                    <a:pt x="373" y="596"/>
                    <a:pt x="397" y="656"/>
                    <a:pt x="405" y="713"/>
                  </a:cubicBezTo>
                  <a:cubicBezTo>
                    <a:pt x="405" y="713"/>
                    <a:pt x="408" y="741"/>
                    <a:pt x="408" y="751"/>
                  </a:cubicBezTo>
                  <a:cubicBezTo>
                    <a:pt x="408" y="752"/>
                    <a:pt x="408" y="752"/>
                    <a:pt x="408" y="752"/>
                  </a:cubicBezTo>
                  <a:cubicBezTo>
                    <a:pt x="408" y="753"/>
                    <a:pt x="408" y="753"/>
                    <a:pt x="408" y="754"/>
                  </a:cubicBezTo>
                  <a:cubicBezTo>
                    <a:pt x="408" y="755"/>
                    <a:pt x="408" y="755"/>
                    <a:pt x="408" y="755"/>
                  </a:cubicBezTo>
                  <a:cubicBezTo>
                    <a:pt x="408" y="763"/>
                    <a:pt x="405" y="774"/>
                    <a:pt x="391" y="779"/>
                  </a:cubicBezTo>
                  <a:cubicBezTo>
                    <a:pt x="391" y="786"/>
                    <a:pt x="391" y="786"/>
                    <a:pt x="391" y="786"/>
                  </a:cubicBezTo>
                  <a:cubicBezTo>
                    <a:pt x="497" y="786"/>
                    <a:pt x="497" y="786"/>
                    <a:pt x="497" y="786"/>
                  </a:cubicBezTo>
                  <a:cubicBezTo>
                    <a:pt x="497" y="779"/>
                    <a:pt x="497" y="779"/>
                    <a:pt x="497" y="779"/>
                  </a:cubicBezTo>
                  <a:cubicBezTo>
                    <a:pt x="488" y="776"/>
                    <a:pt x="469" y="766"/>
                    <a:pt x="461" y="734"/>
                  </a:cubicBezTo>
                  <a:cubicBezTo>
                    <a:pt x="460" y="729"/>
                    <a:pt x="460" y="729"/>
                    <a:pt x="460" y="729"/>
                  </a:cubicBezTo>
                  <a:cubicBezTo>
                    <a:pt x="454" y="704"/>
                    <a:pt x="450" y="691"/>
                    <a:pt x="446" y="678"/>
                  </a:cubicBezTo>
                  <a:cubicBezTo>
                    <a:pt x="436" y="646"/>
                    <a:pt x="414" y="588"/>
                    <a:pt x="378" y="547"/>
                  </a:cubicBezTo>
                  <a:cubicBezTo>
                    <a:pt x="374" y="543"/>
                    <a:pt x="374" y="543"/>
                    <a:pt x="374" y="543"/>
                  </a:cubicBezTo>
                  <a:cubicBezTo>
                    <a:pt x="379" y="540"/>
                    <a:pt x="379" y="540"/>
                    <a:pt x="379" y="540"/>
                  </a:cubicBezTo>
                  <a:cubicBezTo>
                    <a:pt x="381" y="540"/>
                    <a:pt x="382" y="539"/>
                    <a:pt x="383" y="539"/>
                  </a:cubicBezTo>
                  <a:cubicBezTo>
                    <a:pt x="383" y="539"/>
                    <a:pt x="384" y="538"/>
                    <a:pt x="385" y="538"/>
                  </a:cubicBezTo>
                  <a:cubicBezTo>
                    <a:pt x="440" y="510"/>
                    <a:pt x="470" y="465"/>
                    <a:pt x="470" y="412"/>
                  </a:cubicBezTo>
                  <a:cubicBezTo>
                    <a:pt x="471" y="372"/>
                    <a:pt x="448" y="332"/>
                    <a:pt x="414" y="309"/>
                  </a:cubicBezTo>
                  <a:cubicBezTo>
                    <a:pt x="400" y="299"/>
                    <a:pt x="380" y="289"/>
                    <a:pt x="359" y="285"/>
                  </a:cubicBezTo>
                  <a:cubicBezTo>
                    <a:pt x="366" y="300"/>
                    <a:pt x="369" y="316"/>
                    <a:pt x="370" y="325"/>
                  </a:cubicBezTo>
                  <a:close/>
                  <a:moveTo>
                    <a:pt x="295" y="237"/>
                  </a:moveTo>
                  <a:cubicBezTo>
                    <a:pt x="328" y="259"/>
                    <a:pt x="351" y="300"/>
                    <a:pt x="351" y="339"/>
                  </a:cubicBezTo>
                  <a:cubicBezTo>
                    <a:pt x="351" y="393"/>
                    <a:pt x="321" y="438"/>
                    <a:pt x="266" y="466"/>
                  </a:cubicBezTo>
                  <a:cubicBezTo>
                    <a:pt x="265" y="466"/>
                    <a:pt x="264" y="467"/>
                    <a:pt x="263" y="467"/>
                  </a:cubicBezTo>
                  <a:cubicBezTo>
                    <a:pt x="262" y="467"/>
                    <a:pt x="261" y="468"/>
                    <a:pt x="260" y="468"/>
                  </a:cubicBezTo>
                  <a:cubicBezTo>
                    <a:pt x="255" y="471"/>
                    <a:pt x="255" y="471"/>
                    <a:pt x="255" y="471"/>
                  </a:cubicBezTo>
                  <a:cubicBezTo>
                    <a:pt x="259" y="475"/>
                    <a:pt x="259" y="475"/>
                    <a:pt x="259" y="475"/>
                  </a:cubicBezTo>
                  <a:cubicBezTo>
                    <a:pt x="294" y="516"/>
                    <a:pt x="317" y="574"/>
                    <a:pt x="327" y="605"/>
                  </a:cubicBezTo>
                  <a:cubicBezTo>
                    <a:pt x="331" y="619"/>
                    <a:pt x="334" y="632"/>
                    <a:pt x="340" y="657"/>
                  </a:cubicBezTo>
                  <a:cubicBezTo>
                    <a:pt x="341" y="661"/>
                    <a:pt x="341" y="661"/>
                    <a:pt x="341" y="661"/>
                  </a:cubicBezTo>
                  <a:cubicBezTo>
                    <a:pt x="349" y="694"/>
                    <a:pt x="368" y="704"/>
                    <a:pt x="378" y="707"/>
                  </a:cubicBezTo>
                  <a:cubicBezTo>
                    <a:pt x="378" y="714"/>
                    <a:pt x="378" y="714"/>
                    <a:pt x="378" y="714"/>
                  </a:cubicBezTo>
                  <a:cubicBezTo>
                    <a:pt x="271" y="714"/>
                    <a:pt x="271" y="714"/>
                    <a:pt x="271" y="714"/>
                  </a:cubicBezTo>
                  <a:cubicBezTo>
                    <a:pt x="271" y="706"/>
                    <a:pt x="271" y="706"/>
                    <a:pt x="271" y="706"/>
                  </a:cubicBezTo>
                  <a:cubicBezTo>
                    <a:pt x="286" y="702"/>
                    <a:pt x="288" y="691"/>
                    <a:pt x="289" y="683"/>
                  </a:cubicBezTo>
                  <a:cubicBezTo>
                    <a:pt x="289" y="682"/>
                    <a:pt x="289" y="682"/>
                    <a:pt x="289" y="682"/>
                  </a:cubicBezTo>
                  <a:cubicBezTo>
                    <a:pt x="289" y="681"/>
                    <a:pt x="289" y="681"/>
                    <a:pt x="289" y="680"/>
                  </a:cubicBezTo>
                  <a:cubicBezTo>
                    <a:pt x="289" y="678"/>
                    <a:pt x="289" y="678"/>
                    <a:pt x="289" y="678"/>
                  </a:cubicBezTo>
                  <a:cubicBezTo>
                    <a:pt x="289" y="669"/>
                    <a:pt x="286" y="641"/>
                    <a:pt x="286" y="641"/>
                  </a:cubicBezTo>
                  <a:cubicBezTo>
                    <a:pt x="278" y="583"/>
                    <a:pt x="253" y="524"/>
                    <a:pt x="221" y="486"/>
                  </a:cubicBezTo>
                  <a:cubicBezTo>
                    <a:pt x="220" y="484"/>
                    <a:pt x="220" y="484"/>
                    <a:pt x="220" y="484"/>
                  </a:cubicBezTo>
                  <a:cubicBezTo>
                    <a:pt x="217" y="484"/>
                    <a:pt x="217" y="484"/>
                    <a:pt x="217" y="484"/>
                  </a:cubicBezTo>
                  <a:cubicBezTo>
                    <a:pt x="181" y="494"/>
                    <a:pt x="139" y="499"/>
                    <a:pt x="96" y="499"/>
                  </a:cubicBezTo>
                  <a:cubicBezTo>
                    <a:pt x="92" y="499"/>
                    <a:pt x="92" y="499"/>
                    <a:pt x="92" y="499"/>
                  </a:cubicBezTo>
                  <a:cubicBezTo>
                    <a:pt x="92" y="666"/>
                    <a:pt x="92" y="666"/>
                    <a:pt x="92" y="666"/>
                  </a:cubicBezTo>
                  <a:cubicBezTo>
                    <a:pt x="92" y="687"/>
                    <a:pt x="101" y="701"/>
                    <a:pt x="118" y="706"/>
                  </a:cubicBezTo>
                  <a:cubicBezTo>
                    <a:pt x="118" y="714"/>
                    <a:pt x="118" y="714"/>
                    <a:pt x="118" y="714"/>
                  </a:cubicBezTo>
                  <a:cubicBezTo>
                    <a:pt x="15" y="714"/>
                    <a:pt x="15" y="714"/>
                    <a:pt x="15" y="714"/>
                  </a:cubicBezTo>
                  <a:cubicBezTo>
                    <a:pt x="15" y="706"/>
                    <a:pt x="15" y="706"/>
                    <a:pt x="15" y="706"/>
                  </a:cubicBezTo>
                  <a:cubicBezTo>
                    <a:pt x="31" y="701"/>
                    <a:pt x="39" y="688"/>
                    <a:pt x="40" y="666"/>
                  </a:cubicBezTo>
                  <a:cubicBezTo>
                    <a:pt x="40" y="666"/>
                    <a:pt x="40" y="666"/>
                    <a:pt x="40" y="666"/>
                  </a:cubicBezTo>
                  <a:cubicBezTo>
                    <a:pt x="40" y="662"/>
                    <a:pt x="40" y="262"/>
                    <a:pt x="40" y="257"/>
                  </a:cubicBezTo>
                  <a:cubicBezTo>
                    <a:pt x="40" y="234"/>
                    <a:pt x="32" y="221"/>
                    <a:pt x="14" y="215"/>
                  </a:cubicBezTo>
                  <a:cubicBezTo>
                    <a:pt x="14" y="208"/>
                    <a:pt x="14" y="208"/>
                    <a:pt x="14" y="208"/>
                  </a:cubicBezTo>
                  <a:cubicBezTo>
                    <a:pt x="185" y="208"/>
                    <a:pt x="185" y="208"/>
                    <a:pt x="185" y="208"/>
                  </a:cubicBezTo>
                  <a:cubicBezTo>
                    <a:pt x="236" y="208"/>
                    <a:pt x="268" y="219"/>
                    <a:pt x="295" y="237"/>
                  </a:cubicBezTo>
                  <a:close/>
                  <a:moveTo>
                    <a:pt x="298" y="340"/>
                  </a:moveTo>
                  <a:cubicBezTo>
                    <a:pt x="298" y="305"/>
                    <a:pt x="284" y="276"/>
                    <a:pt x="259" y="258"/>
                  </a:cubicBezTo>
                  <a:cubicBezTo>
                    <a:pt x="239" y="245"/>
                    <a:pt x="215" y="238"/>
                    <a:pt x="183" y="237"/>
                  </a:cubicBezTo>
                  <a:cubicBezTo>
                    <a:pt x="92" y="237"/>
                    <a:pt x="92" y="237"/>
                    <a:pt x="92" y="237"/>
                  </a:cubicBezTo>
                  <a:cubicBezTo>
                    <a:pt x="92" y="474"/>
                    <a:pt x="92" y="474"/>
                    <a:pt x="92" y="474"/>
                  </a:cubicBezTo>
                  <a:cubicBezTo>
                    <a:pt x="97" y="474"/>
                    <a:pt x="97" y="474"/>
                    <a:pt x="97" y="474"/>
                  </a:cubicBezTo>
                  <a:cubicBezTo>
                    <a:pt x="278" y="471"/>
                    <a:pt x="298" y="379"/>
                    <a:pt x="298" y="340"/>
                  </a:cubicBezTo>
                  <a:close/>
                  <a:moveTo>
                    <a:pt x="109" y="49"/>
                  </a:moveTo>
                  <a:cubicBezTo>
                    <a:pt x="109" y="20"/>
                    <a:pt x="129" y="0"/>
                    <a:pt x="157" y="0"/>
                  </a:cubicBezTo>
                  <a:cubicBezTo>
                    <a:pt x="185" y="0"/>
                    <a:pt x="205" y="20"/>
                    <a:pt x="205" y="49"/>
                  </a:cubicBezTo>
                  <a:cubicBezTo>
                    <a:pt x="205" y="77"/>
                    <a:pt x="185" y="97"/>
                    <a:pt x="157" y="97"/>
                  </a:cubicBezTo>
                  <a:cubicBezTo>
                    <a:pt x="129" y="97"/>
                    <a:pt x="109" y="77"/>
                    <a:pt x="109" y="49"/>
                  </a:cubicBezTo>
                  <a:close/>
                  <a:moveTo>
                    <a:pt x="129" y="49"/>
                  </a:moveTo>
                  <a:cubicBezTo>
                    <a:pt x="129" y="69"/>
                    <a:pt x="140" y="81"/>
                    <a:pt x="157" y="81"/>
                  </a:cubicBezTo>
                  <a:cubicBezTo>
                    <a:pt x="175" y="81"/>
                    <a:pt x="185" y="69"/>
                    <a:pt x="185" y="49"/>
                  </a:cubicBezTo>
                  <a:cubicBezTo>
                    <a:pt x="185" y="28"/>
                    <a:pt x="175" y="16"/>
                    <a:pt x="157" y="16"/>
                  </a:cubicBezTo>
                  <a:cubicBezTo>
                    <a:pt x="140" y="16"/>
                    <a:pt x="129" y="28"/>
                    <a:pt x="129" y="49"/>
                  </a:cubicBezTo>
                  <a:close/>
                  <a:moveTo>
                    <a:pt x="310" y="80"/>
                  </a:moveTo>
                  <a:cubicBezTo>
                    <a:pt x="267" y="80"/>
                    <a:pt x="267" y="80"/>
                    <a:pt x="267" y="80"/>
                  </a:cubicBezTo>
                  <a:cubicBezTo>
                    <a:pt x="267" y="1"/>
                    <a:pt x="267" y="1"/>
                    <a:pt x="267" y="1"/>
                  </a:cubicBezTo>
                  <a:cubicBezTo>
                    <a:pt x="247" y="1"/>
                    <a:pt x="247" y="1"/>
                    <a:pt x="247" y="1"/>
                  </a:cubicBezTo>
                  <a:cubicBezTo>
                    <a:pt x="247" y="96"/>
                    <a:pt x="247" y="96"/>
                    <a:pt x="247" y="96"/>
                  </a:cubicBezTo>
                  <a:cubicBezTo>
                    <a:pt x="310" y="96"/>
                    <a:pt x="310" y="96"/>
                    <a:pt x="310" y="96"/>
                  </a:cubicBezTo>
                  <a:lnTo>
                    <a:pt x="310" y="80"/>
                  </a:lnTo>
                  <a:close/>
                  <a:moveTo>
                    <a:pt x="411" y="80"/>
                  </a:moveTo>
                  <a:cubicBezTo>
                    <a:pt x="367" y="80"/>
                    <a:pt x="367" y="80"/>
                    <a:pt x="367" y="80"/>
                  </a:cubicBezTo>
                  <a:cubicBezTo>
                    <a:pt x="367" y="1"/>
                    <a:pt x="367" y="1"/>
                    <a:pt x="367" y="1"/>
                  </a:cubicBezTo>
                  <a:cubicBezTo>
                    <a:pt x="348" y="1"/>
                    <a:pt x="348" y="1"/>
                    <a:pt x="348" y="1"/>
                  </a:cubicBezTo>
                  <a:cubicBezTo>
                    <a:pt x="348" y="96"/>
                    <a:pt x="348" y="96"/>
                    <a:pt x="348" y="96"/>
                  </a:cubicBezTo>
                  <a:cubicBezTo>
                    <a:pt x="411" y="96"/>
                    <a:pt x="411" y="96"/>
                    <a:pt x="411" y="96"/>
                  </a:cubicBezTo>
                  <a:lnTo>
                    <a:pt x="411" y="80"/>
                  </a:lnTo>
                  <a:close/>
                  <a:moveTo>
                    <a:pt x="23" y="96"/>
                  </a:moveTo>
                  <a:cubicBezTo>
                    <a:pt x="4" y="96"/>
                    <a:pt x="4" y="96"/>
                    <a:pt x="4" y="96"/>
                  </a:cubicBezTo>
                  <a:cubicBezTo>
                    <a:pt x="4" y="1"/>
                    <a:pt x="4" y="1"/>
                    <a:pt x="4" y="1"/>
                  </a:cubicBezTo>
                  <a:cubicBezTo>
                    <a:pt x="44" y="1"/>
                    <a:pt x="44" y="1"/>
                    <a:pt x="44" y="1"/>
                  </a:cubicBezTo>
                  <a:cubicBezTo>
                    <a:pt x="62" y="1"/>
                    <a:pt x="74" y="12"/>
                    <a:pt x="74" y="27"/>
                  </a:cubicBezTo>
                  <a:cubicBezTo>
                    <a:pt x="74" y="39"/>
                    <a:pt x="65" y="46"/>
                    <a:pt x="58" y="49"/>
                  </a:cubicBezTo>
                  <a:cubicBezTo>
                    <a:pt x="57" y="49"/>
                    <a:pt x="57" y="49"/>
                    <a:pt x="57" y="49"/>
                  </a:cubicBezTo>
                  <a:cubicBezTo>
                    <a:pt x="58" y="50"/>
                    <a:pt x="58" y="50"/>
                    <a:pt x="58" y="50"/>
                  </a:cubicBezTo>
                  <a:cubicBezTo>
                    <a:pt x="62" y="51"/>
                    <a:pt x="65" y="55"/>
                    <a:pt x="67" y="62"/>
                  </a:cubicBezTo>
                  <a:cubicBezTo>
                    <a:pt x="73" y="85"/>
                    <a:pt x="73" y="85"/>
                    <a:pt x="73" y="85"/>
                  </a:cubicBezTo>
                  <a:cubicBezTo>
                    <a:pt x="74" y="89"/>
                    <a:pt x="76" y="92"/>
                    <a:pt x="77" y="94"/>
                  </a:cubicBezTo>
                  <a:cubicBezTo>
                    <a:pt x="78" y="96"/>
                    <a:pt x="78" y="96"/>
                    <a:pt x="78" y="96"/>
                  </a:cubicBezTo>
                  <a:cubicBezTo>
                    <a:pt x="59" y="96"/>
                    <a:pt x="59" y="96"/>
                    <a:pt x="59" y="96"/>
                  </a:cubicBezTo>
                  <a:cubicBezTo>
                    <a:pt x="59" y="96"/>
                    <a:pt x="59" y="96"/>
                    <a:pt x="59" y="96"/>
                  </a:cubicBezTo>
                  <a:cubicBezTo>
                    <a:pt x="57" y="94"/>
                    <a:pt x="55" y="90"/>
                    <a:pt x="54" y="87"/>
                  </a:cubicBezTo>
                  <a:cubicBezTo>
                    <a:pt x="48" y="65"/>
                    <a:pt x="48" y="65"/>
                    <a:pt x="48" y="65"/>
                  </a:cubicBezTo>
                  <a:cubicBezTo>
                    <a:pt x="46" y="59"/>
                    <a:pt x="44" y="56"/>
                    <a:pt x="36" y="56"/>
                  </a:cubicBezTo>
                  <a:cubicBezTo>
                    <a:pt x="23" y="56"/>
                    <a:pt x="23" y="56"/>
                    <a:pt x="23" y="56"/>
                  </a:cubicBezTo>
                  <a:lnTo>
                    <a:pt x="23" y="96"/>
                  </a:lnTo>
                  <a:close/>
                  <a:moveTo>
                    <a:pt x="23" y="40"/>
                  </a:moveTo>
                  <a:cubicBezTo>
                    <a:pt x="41" y="40"/>
                    <a:pt x="41" y="40"/>
                    <a:pt x="41" y="40"/>
                  </a:cubicBezTo>
                  <a:cubicBezTo>
                    <a:pt x="50" y="40"/>
                    <a:pt x="54" y="36"/>
                    <a:pt x="54" y="29"/>
                  </a:cubicBezTo>
                  <a:cubicBezTo>
                    <a:pt x="54" y="21"/>
                    <a:pt x="50" y="17"/>
                    <a:pt x="41" y="17"/>
                  </a:cubicBezTo>
                  <a:cubicBezTo>
                    <a:pt x="23" y="17"/>
                    <a:pt x="23" y="17"/>
                    <a:pt x="23" y="17"/>
                  </a:cubicBezTo>
                  <a:lnTo>
                    <a:pt x="23" y="40"/>
                  </a:lnTo>
                  <a:close/>
                  <a:moveTo>
                    <a:pt x="477" y="81"/>
                  </a:moveTo>
                  <a:cubicBezTo>
                    <a:pt x="467" y="82"/>
                    <a:pt x="457" y="77"/>
                    <a:pt x="449" y="66"/>
                  </a:cubicBezTo>
                  <a:cubicBezTo>
                    <a:pt x="448" y="66"/>
                    <a:pt x="448" y="66"/>
                    <a:pt x="448" y="66"/>
                  </a:cubicBezTo>
                  <a:cubicBezTo>
                    <a:pt x="443" y="85"/>
                    <a:pt x="443" y="85"/>
                    <a:pt x="443" y="85"/>
                  </a:cubicBezTo>
                  <a:cubicBezTo>
                    <a:pt x="443" y="85"/>
                    <a:pt x="443" y="85"/>
                    <a:pt x="443" y="85"/>
                  </a:cubicBezTo>
                  <a:cubicBezTo>
                    <a:pt x="449" y="93"/>
                    <a:pt x="462" y="97"/>
                    <a:pt x="475" y="97"/>
                  </a:cubicBezTo>
                  <a:cubicBezTo>
                    <a:pt x="495" y="97"/>
                    <a:pt x="509" y="85"/>
                    <a:pt x="509" y="68"/>
                  </a:cubicBezTo>
                  <a:cubicBezTo>
                    <a:pt x="509" y="58"/>
                    <a:pt x="506" y="47"/>
                    <a:pt x="484" y="40"/>
                  </a:cubicBezTo>
                  <a:cubicBezTo>
                    <a:pt x="467" y="35"/>
                    <a:pt x="464" y="31"/>
                    <a:pt x="464" y="25"/>
                  </a:cubicBezTo>
                  <a:cubicBezTo>
                    <a:pt x="464" y="18"/>
                    <a:pt x="470" y="15"/>
                    <a:pt x="477" y="15"/>
                  </a:cubicBezTo>
                  <a:cubicBezTo>
                    <a:pt x="484" y="15"/>
                    <a:pt x="491" y="18"/>
                    <a:pt x="498" y="24"/>
                  </a:cubicBezTo>
                  <a:cubicBezTo>
                    <a:pt x="499" y="24"/>
                    <a:pt x="499" y="24"/>
                    <a:pt x="499" y="24"/>
                  </a:cubicBezTo>
                  <a:cubicBezTo>
                    <a:pt x="504" y="8"/>
                    <a:pt x="504" y="8"/>
                    <a:pt x="504" y="8"/>
                  </a:cubicBezTo>
                  <a:cubicBezTo>
                    <a:pt x="504" y="7"/>
                    <a:pt x="504" y="7"/>
                    <a:pt x="504" y="7"/>
                  </a:cubicBezTo>
                  <a:cubicBezTo>
                    <a:pt x="496" y="2"/>
                    <a:pt x="487" y="0"/>
                    <a:pt x="477" y="0"/>
                  </a:cubicBezTo>
                  <a:cubicBezTo>
                    <a:pt x="457" y="0"/>
                    <a:pt x="445" y="10"/>
                    <a:pt x="445" y="26"/>
                  </a:cubicBezTo>
                  <a:cubicBezTo>
                    <a:pt x="445" y="39"/>
                    <a:pt x="454" y="48"/>
                    <a:pt x="472" y="54"/>
                  </a:cubicBezTo>
                  <a:cubicBezTo>
                    <a:pt x="477" y="55"/>
                    <a:pt x="481" y="57"/>
                    <a:pt x="484" y="59"/>
                  </a:cubicBezTo>
                  <a:cubicBezTo>
                    <a:pt x="487" y="61"/>
                    <a:pt x="489" y="65"/>
                    <a:pt x="489" y="69"/>
                  </a:cubicBezTo>
                  <a:cubicBezTo>
                    <a:pt x="489" y="76"/>
                    <a:pt x="484" y="81"/>
                    <a:pt x="477"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grpSp>
      <p:sp>
        <p:nvSpPr>
          <p:cNvPr id="20" name="TextBox 19">
            <a:extLst>
              <a:ext uri="{FF2B5EF4-FFF2-40B4-BE49-F238E27FC236}">
                <a16:creationId xmlns:a16="http://schemas.microsoft.com/office/drawing/2014/main" id="{E0702390-4318-418E-971A-EBD3FEFDAD30}"/>
              </a:ext>
            </a:extLst>
          </p:cNvPr>
          <p:cNvSpPr txBox="1"/>
          <p:nvPr userDrawn="1"/>
        </p:nvSpPr>
        <p:spPr>
          <a:xfrm>
            <a:off x="172291" y="4787051"/>
            <a:ext cx="133050" cy="115416"/>
          </a:xfrm>
          <a:prstGeom prst="rect">
            <a:avLst/>
          </a:prstGeom>
          <a:noFill/>
        </p:spPr>
        <p:txBody>
          <a:bodyPr wrap="none" lIns="0" tIns="0" rIns="0" bIns="0" rtlCol="0" anchor="ctr">
            <a:spAutoFit/>
          </a:bodyPr>
          <a:lstStyle/>
          <a:p>
            <a:pPr algn="r"/>
            <a:fld id="{938EE30A-55E7-4C21-9C34-9D7D1CFB8C0F}" type="slidenum">
              <a:rPr lang="en-GB" sz="750" b="1" smtClean="0">
                <a:solidFill>
                  <a:schemeClr val="tx1"/>
                </a:solidFill>
              </a:rPr>
              <a:t>‹#›</a:t>
            </a:fld>
            <a:endParaRPr lang="en-GB" sz="750" b="1">
              <a:solidFill>
                <a:schemeClr val="tx1"/>
              </a:solidFill>
            </a:endParaRPr>
          </a:p>
        </p:txBody>
      </p:sp>
      <p:sp>
        <p:nvSpPr>
          <p:cNvPr id="2" name="hcSlideMaster22.RR Divider 11Header" descr=" ">
            <a:extLst>
              <a:ext uri="{FF2B5EF4-FFF2-40B4-BE49-F238E27FC236}">
                <a16:creationId xmlns:a16="http://schemas.microsoft.com/office/drawing/2014/main" id="{947A4BA2-366C-689E-36AE-B276EB2486CE}"/>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3" name="fcSlideMaster22.RR Divider 11Footer" descr=" ">
            <a:extLst>
              <a:ext uri="{FF2B5EF4-FFF2-40B4-BE49-F238E27FC236}">
                <a16:creationId xmlns:a16="http://schemas.microsoft.com/office/drawing/2014/main" id="{DD702A66-AEBE-B614-1D67-DC27FF90DDD5}"/>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656427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RR 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F0289-FDD6-4A86-B8E2-97C73D8411A4}"/>
              </a:ext>
            </a:extLst>
          </p:cNvPr>
          <p:cNvSpPr/>
          <p:nvPr userDrawn="1"/>
        </p:nvSpPr>
        <p:spPr>
          <a:xfrm>
            <a:off x="2274898" y="0"/>
            <a:ext cx="6869102" cy="5143500"/>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15" name="Title 14">
            <a:extLst>
              <a:ext uri="{FF2B5EF4-FFF2-40B4-BE49-F238E27FC236}">
                <a16:creationId xmlns:a16="http://schemas.microsoft.com/office/drawing/2014/main" id="{1D4E2274-D6A2-4CAE-AE8D-6B217B367F3E}"/>
              </a:ext>
            </a:extLst>
          </p:cNvPr>
          <p:cNvSpPr>
            <a:spLocks noGrp="1"/>
          </p:cNvSpPr>
          <p:nvPr>
            <p:ph type="title"/>
          </p:nvPr>
        </p:nvSpPr>
        <p:spPr/>
        <p:txBody>
          <a:bodyPr>
            <a:noAutofit/>
          </a:bodyPr>
          <a:lstStyle/>
          <a:p>
            <a:r>
              <a:rPr lang="en-US"/>
              <a:t>Click to edit Master title style</a:t>
            </a:r>
            <a:endParaRPr lang="en-GB"/>
          </a:p>
        </p:txBody>
      </p:sp>
      <p:sp>
        <p:nvSpPr>
          <p:cNvPr id="9" name="Text Placeholder 10">
            <a:extLst>
              <a:ext uri="{FF2B5EF4-FFF2-40B4-BE49-F238E27FC236}">
                <a16:creationId xmlns:a16="http://schemas.microsoft.com/office/drawing/2014/main" id="{6BA3E8E7-B088-4148-8CD2-C5E745560930}"/>
              </a:ext>
            </a:extLst>
          </p:cNvPr>
          <p:cNvSpPr>
            <a:spLocks noGrp="1"/>
          </p:cNvSpPr>
          <p:nvPr>
            <p:ph type="body" sz="quarter" idx="38"/>
          </p:nvPr>
        </p:nvSpPr>
        <p:spPr>
          <a:xfrm>
            <a:off x="323851" y="1926001"/>
            <a:ext cx="1611331" cy="2121674"/>
          </a:xfrm>
        </p:spPr>
        <p:txBody>
          <a:bodyPr>
            <a:noAutofit/>
          </a:bodyPr>
          <a:lstStyle>
            <a:lvl1pPr>
              <a:lnSpc>
                <a:spcPct val="90000"/>
              </a:lnSpc>
              <a:spcBef>
                <a:spcPts val="600"/>
              </a:spcBef>
              <a:defRPr sz="1050">
                <a:solidFill>
                  <a:schemeClr val="bg1"/>
                </a:solidFill>
              </a:defRPr>
            </a:lvl1pPr>
            <a:lvl2pPr>
              <a:defRPr/>
            </a:lvl2pPr>
            <a:lvl3pPr marL="685783" indent="0">
              <a:buNone/>
              <a:defRPr/>
            </a:lvl3pPr>
          </a:lstStyle>
          <a:p>
            <a:pPr lvl="0"/>
            <a:r>
              <a:rPr lang="en-US"/>
              <a:t>Edit Master text styles</a:t>
            </a:r>
          </a:p>
        </p:txBody>
      </p:sp>
      <p:sp>
        <p:nvSpPr>
          <p:cNvPr id="2" name="hcSlideMaster22.1_RR BlankHeader" descr=" ">
            <a:extLst>
              <a:ext uri="{FF2B5EF4-FFF2-40B4-BE49-F238E27FC236}">
                <a16:creationId xmlns:a16="http://schemas.microsoft.com/office/drawing/2014/main" id="{74763515-B5E7-A4E6-AF09-4048AA2A8D42}"/>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3" name="fcSlideMaster22.1_RR BlankFooter" descr=" ">
            <a:extLst>
              <a:ext uri="{FF2B5EF4-FFF2-40B4-BE49-F238E27FC236}">
                <a16:creationId xmlns:a16="http://schemas.microsoft.com/office/drawing/2014/main" id="{751FAEF6-D02F-D73F-D3E8-524C489435E6}"/>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1688344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RR Text 0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9F0289-FDD6-4A86-B8E2-97C73D8411A4}"/>
              </a:ext>
            </a:extLst>
          </p:cNvPr>
          <p:cNvSpPr/>
          <p:nvPr userDrawn="1"/>
        </p:nvSpPr>
        <p:spPr>
          <a:xfrm>
            <a:off x="2274898" y="0"/>
            <a:ext cx="6869102" cy="5143500"/>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7" name="Text Placeholder 4">
            <a:extLst>
              <a:ext uri="{FF2B5EF4-FFF2-40B4-BE49-F238E27FC236}">
                <a16:creationId xmlns:a16="http://schemas.microsoft.com/office/drawing/2014/main" id="{D2F082ED-1A26-4336-BB39-22DD53D118A5}"/>
              </a:ext>
            </a:extLst>
          </p:cNvPr>
          <p:cNvSpPr>
            <a:spLocks noGrp="1"/>
          </p:cNvSpPr>
          <p:nvPr>
            <p:ph type="body" sz="quarter" idx="13"/>
          </p:nvPr>
        </p:nvSpPr>
        <p:spPr>
          <a:xfrm>
            <a:off x="3059114" y="1887538"/>
            <a:ext cx="5761037" cy="26289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29F0B0C3-3D07-4C90-B4F5-C39F07B02130}"/>
              </a:ext>
            </a:extLst>
          </p:cNvPr>
          <p:cNvSpPr>
            <a:spLocks noGrp="1"/>
          </p:cNvSpPr>
          <p:nvPr>
            <p:ph type="body" sz="quarter" idx="14"/>
          </p:nvPr>
        </p:nvSpPr>
        <p:spPr>
          <a:xfrm>
            <a:off x="3059112" y="987426"/>
            <a:ext cx="5761036" cy="870174"/>
          </a:xfrm>
        </p:spPr>
        <p:txBody>
          <a:bodyPr/>
          <a:lstStyle>
            <a:lvl1pPr>
              <a:defRPr sz="1800">
                <a:solidFill>
                  <a:schemeClr val="bg2"/>
                </a:solidFill>
                <a:latin typeface="+mj-lt"/>
              </a:defRPr>
            </a:lvl1pPr>
            <a:lvl2pPr marL="0" indent="0">
              <a:buNone/>
              <a:defRPr lang="en-US" sz="1800" kern="1200" dirty="0" smtClean="0">
                <a:solidFill>
                  <a:schemeClr val="bg2"/>
                </a:solidFill>
                <a:latin typeface="+mj-lt"/>
                <a:ea typeface="+mn-ea"/>
                <a:cs typeface="+mn-cs"/>
              </a:defRPr>
            </a:lvl2pPr>
            <a:lvl3pPr marL="0" indent="0">
              <a:buNone/>
              <a:defRPr lang="en-US" sz="1800" kern="1200" dirty="0" smtClean="0">
                <a:solidFill>
                  <a:schemeClr val="bg2"/>
                </a:solidFill>
                <a:latin typeface="+mj-lt"/>
                <a:ea typeface="+mn-ea"/>
                <a:cs typeface="+mn-cs"/>
              </a:defRPr>
            </a:lvl3pPr>
            <a:lvl4pPr marL="0" indent="0">
              <a:buNone/>
              <a:defRPr lang="en-US" sz="1800" kern="1200" dirty="0" smtClean="0">
                <a:solidFill>
                  <a:schemeClr val="bg2"/>
                </a:solidFill>
                <a:latin typeface="+mj-lt"/>
                <a:ea typeface="+mn-ea"/>
                <a:cs typeface="+mn-cs"/>
              </a:defRPr>
            </a:lvl4pPr>
            <a:lvl5pPr marL="0" indent="0">
              <a:buNone/>
              <a:defRPr lang="en-GB" sz="1800" kern="1200" dirty="0">
                <a:solidFill>
                  <a:schemeClr val="bg2"/>
                </a:solidFill>
                <a:latin typeface="+mj-lt"/>
                <a:ea typeface="+mn-ea"/>
                <a:cs typeface="+mn-cs"/>
              </a:defRPr>
            </a:lvl5pPr>
          </a:lstStyle>
          <a:p>
            <a:pPr lvl="0"/>
            <a:r>
              <a:rPr lang="en-US"/>
              <a:t>Edit Master text styles</a:t>
            </a:r>
          </a:p>
          <a:p>
            <a:pPr lvl="1"/>
            <a:endParaRPr lang="en-GB"/>
          </a:p>
        </p:txBody>
      </p:sp>
      <p:sp>
        <p:nvSpPr>
          <p:cNvPr id="15" name="Title 14">
            <a:extLst>
              <a:ext uri="{FF2B5EF4-FFF2-40B4-BE49-F238E27FC236}">
                <a16:creationId xmlns:a16="http://schemas.microsoft.com/office/drawing/2014/main" id="{1D4E2274-D6A2-4CAE-AE8D-6B217B367F3E}"/>
              </a:ext>
            </a:extLst>
          </p:cNvPr>
          <p:cNvSpPr>
            <a:spLocks noGrp="1"/>
          </p:cNvSpPr>
          <p:nvPr>
            <p:ph type="title"/>
          </p:nvPr>
        </p:nvSpPr>
        <p:spPr/>
        <p:txBody>
          <a:bodyPr>
            <a:noAutofit/>
          </a:bodyPr>
          <a:lstStyle/>
          <a:p>
            <a:r>
              <a:rPr lang="en-US"/>
              <a:t>Click to edit Master title style</a:t>
            </a:r>
            <a:endParaRPr lang="en-GB"/>
          </a:p>
        </p:txBody>
      </p:sp>
      <p:sp>
        <p:nvSpPr>
          <p:cNvPr id="9" name="Text Placeholder 10">
            <a:extLst>
              <a:ext uri="{FF2B5EF4-FFF2-40B4-BE49-F238E27FC236}">
                <a16:creationId xmlns:a16="http://schemas.microsoft.com/office/drawing/2014/main" id="{6BA3E8E7-B088-4148-8CD2-C5E745560930}"/>
              </a:ext>
            </a:extLst>
          </p:cNvPr>
          <p:cNvSpPr>
            <a:spLocks noGrp="1"/>
          </p:cNvSpPr>
          <p:nvPr>
            <p:ph type="body" sz="quarter" idx="38"/>
          </p:nvPr>
        </p:nvSpPr>
        <p:spPr>
          <a:xfrm>
            <a:off x="323851" y="1926451"/>
            <a:ext cx="1611331" cy="2121674"/>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2" name="hcSlideMaster22.RR Text 01Header" descr=" ">
            <a:extLst>
              <a:ext uri="{FF2B5EF4-FFF2-40B4-BE49-F238E27FC236}">
                <a16:creationId xmlns:a16="http://schemas.microsoft.com/office/drawing/2014/main" id="{7C983679-77FB-F80C-BC24-27F024F2B232}"/>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3" name="fcSlideMaster22.RR Text 01Footer" descr=" ">
            <a:extLst>
              <a:ext uri="{FF2B5EF4-FFF2-40B4-BE49-F238E27FC236}">
                <a16:creationId xmlns:a16="http://schemas.microsoft.com/office/drawing/2014/main" id="{B5A96D1C-820D-46A1-5E25-5B830883091E}"/>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113965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RR Text 02 - Two Column">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5724E445-6A67-4007-86BC-6C379257D303}"/>
              </a:ext>
            </a:extLst>
          </p:cNvPr>
          <p:cNvSpPr>
            <a:spLocks noGrp="1"/>
          </p:cNvSpPr>
          <p:nvPr>
            <p:ph type="body" sz="quarter" idx="38"/>
          </p:nvPr>
        </p:nvSpPr>
        <p:spPr>
          <a:xfrm>
            <a:off x="323851" y="1926450"/>
            <a:ext cx="1611331" cy="2128024"/>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6" name="Rectangle 5">
            <a:extLst>
              <a:ext uri="{FF2B5EF4-FFF2-40B4-BE49-F238E27FC236}">
                <a16:creationId xmlns:a16="http://schemas.microsoft.com/office/drawing/2014/main" id="{749B4712-6BA9-4A65-9EF8-71349E0E1194}"/>
              </a:ext>
            </a:extLst>
          </p:cNvPr>
          <p:cNvSpPr/>
          <p:nvPr userDrawn="1"/>
        </p:nvSpPr>
        <p:spPr>
          <a:xfrm>
            <a:off x="2274898" y="0"/>
            <a:ext cx="6869102" cy="5143500"/>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2" name="Title 1">
            <a:extLst>
              <a:ext uri="{FF2B5EF4-FFF2-40B4-BE49-F238E27FC236}">
                <a16:creationId xmlns:a16="http://schemas.microsoft.com/office/drawing/2014/main" id="{843D80E7-0F4C-44CE-9849-C331B5D5E471}"/>
              </a:ext>
            </a:extLst>
          </p:cNvPr>
          <p:cNvSpPr>
            <a:spLocks noGrp="1"/>
          </p:cNvSpPr>
          <p:nvPr>
            <p:ph type="title"/>
          </p:nvPr>
        </p:nvSpPr>
        <p:spPr/>
        <p:txBody>
          <a:bodyPr/>
          <a:lstStyle/>
          <a:p>
            <a:r>
              <a:rPr lang="en-US"/>
              <a:t>Click to edit Master title style</a:t>
            </a:r>
            <a:endParaRPr lang="en-GB"/>
          </a:p>
        </p:txBody>
      </p:sp>
      <p:sp>
        <p:nvSpPr>
          <p:cNvPr id="11" name="Content Placeholder 10">
            <a:extLst>
              <a:ext uri="{FF2B5EF4-FFF2-40B4-BE49-F238E27FC236}">
                <a16:creationId xmlns:a16="http://schemas.microsoft.com/office/drawing/2014/main" id="{3D505B12-0C31-4F36-90F2-9DBC23AEED30}"/>
              </a:ext>
            </a:extLst>
          </p:cNvPr>
          <p:cNvSpPr>
            <a:spLocks noGrp="1"/>
          </p:cNvSpPr>
          <p:nvPr>
            <p:ph sz="quarter" idx="12"/>
          </p:nvPr>
        </p:nvSpPr>
        <p:spPr>
          <a:xfrm>
            <a:off x="3059114" y="987426"/>
            <a:ext cx="5761037" cy="3529013"/>
          </a:xfrm>
        </p:spPr>
        <p:txBody>
          <a:bodyPr numCol="2" spcCol="241200"/>
          <a:lstStyle>
            <a:lvl1pPr>
              <a:defRPr sz="1000"/>
            </a:lvl1pPr>
            <a:lvl2pPr>
              <a:defRPr sz="1000"/>
            </a:lvl2pPr>
            <a:lvl3pPr>
              <a:defRPr sz="10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hcSlideMaster22.RR Text 02 - Two ColumnHeader" descr=" ">
            <a:extLst>
              <a:ext uri="{FF2B5EF4-FFF2-40B4-BE49-F238E27FC236}">
                <a16:creationId xmlns:a16="http://schemas.microsoft.com/office/drawing/2014/main" id="{9D2C6884-2A1F-99FC-C57E-CA77D102FA76}"/>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RR Text 02 - Two ColumnFooter" descr=" ">
            <a:extLst>
              <a:ext uri="{FF2B5EF4-FFF2-40B4-BE49-F238E27FC236}">
                <a16:creationId xmlns:a16="http://schemas.microsoft.com/office/drawing/2014/main" id="{1888C725-253F-E0A5-517F-9F0A3471943D}"/>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1246912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RR Text 02 - Two Column">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5724E445-6A67-4007-86BC-6C379257D303}"/>
              </a:ext>
            </a:extLst>
          </p:cNvPr>
          <p:cNvSpPr>
            <a:spLocks noGrp="1"/>
          </p:cNvSpPr>
          <p:nvPr>
            <p:ph type="body" sz="quarter" idx="38"/>
          </p:nvPr>
        </p:nvSpPr>
        <p:spPr>
          <a:xfrm>
            <a:off x="323851" y="1926450"/>
            <a:ext cx="1611330" cy="2128024"/>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6" name="Rectangle 5">
            <a:extLst>
              <a:ext uri="{FF2B5EF4-FFF2-40B4-BE49-F238E27FC236}">
                <a16:creationId xmlns:a16="http://schemas.microsoft.com/office/drawing/2014/main" id="{749B4712-6BA9-4A65-9EF8-71349E0E1194}"/>
              </a:ext>
            </a:extLst>
          </p:cNvPr>
          <p:cNvSpPr/>
          <p:nvPr userDrawn="1"/>
        </p:nvSpPr>
        <p:spPr>
          <a:xfrm>
            <a:off x="2274898" y="0"/>
            <a:ext cx="6869102" cy="5143500"/>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2" name="Title 1">
            <a:extLst>
              <a:ext uri="{FF2B5EF4-FFF2-40B4-BE49-F238E27FC236}">
                <a16:creationId xmlns:a16="http://schemas.microsoft.com/office/drawing/2014/main" id="{843D80E7-0F4C-44CE-9849-C331B5D5E471}"/>
              </a:ext>
            </a:extLst>
          </p:cNvPr>
          <p:cNvSpPr>
            <a:spLocks noGrp="1"/>
          </p:cNvSpPr>
          <p:nvPr>
            <p:ph type="title"/>
          </p:nvPr>
        </p:nvSpPr>
        <p:spPr/>
        <p:txBody>
          <a:bodyPr/>
          <a:lstStyle/>
          <a:p>
            <a:r>
              <a:rPr lang="en-US"/>
              <a:t>Click to edit Master title style</a:t>
            </a:r>
            <a:endParaRPr lang="en-GB"/>
          </a:p>
        </p:txBody>
      </p:sp>
      <p:sp>
        <p:nvSpPr>
          <p:cNvPr id="11" name="Content Placeholder 10">
            <a:extLst>
              <a:ext uri="{FF2B5EF4-FFF2-40B4-BE49-F238E27FC236}">
                <a16:creationId xmlns:a16="http://schemas.microsoft.com/office/drawing/2014/main" id="{3D505B12-0C31-4F36-90F2-9DBC23AEED30}"/>
              </a:ext>
            </a:extLst>
          </p:cNvPr>
          <p:cNvSpPr>
            <a:spLocks noGrp="1"/>
          </p:cNvSpPr>
          <p:nvPr>
            <p:ph sz="quarter" idx="12"/>
          </p:nvPr>
        </p:nvSpPr>
        <p:spPr>
          <a:xfrm>
            <a:off x="3059114" y="987426"/>
            <a:ext cx="5761037" cy="3529013"/>
          </a:xfrm>
        </p:spPr>
        <p:txBody>
          <a:bodyPr numCol="3" spcCol="241200"/>
          <a:lstStyle>
            <a:lvl1pPr>
              <a:defRPr sz="1000"/>
            </a:lvl1pPr>
            <a:lvl2pPr>
              <a:defRPr sz="1000"/>
            </a:lvl2pPr>
            <a:lvl3pPr>
              <a:defRPr sz="10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hcSlideMaster22.1_RR Text 02 - Two ColumnHeader" descr=" ">
            <a:extLst>
              <a:ext uri="{FF2B5EF4-FFF2-40B4-BE49-F238E27FC236}">
                <a16:creationId xmlns:a16="http://schemas.microsoft.com/office/drawing/2014/main" id="{9C6A5A4F-31C8-8C23-A7FC-0D381CECC2E2}"/>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1_RR Text 02 - Two ColumnFooter" descr=" ">
            <a:extLst>
              <a:ext uri="{FF2B5EF4-FFF2-40B4-BE49-F238E27FC236}">
                <a16:creationId xmlns:a16="http://schemas.microsoft.com/office/drawing/2014/main" id="{7835F0FA-6696-3223-82C7-86C98081A5BB}"/>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285930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RR Quote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80A52-0151-46BF-83A5-8704DAB12165}"/>
              </a:ext>
            </a:extLst>
          </p:cNvPr>
          <p:cNvSpPr>
            <a:spLocks noGrp="1"/>
          </p:cNvSpPr>
          <p:nvPr>
            <p:ph type="title"/>
          </p:nvPr>
        </p:nvSpPr>
        <p:spPr/>
        <p:txBody>
          <a:bodyPr>
            <a:noAutofit/>
          </a:bodyPr>
          <a:lstStyle/>
          <a:p>
            <a:r>
              <a:rPr lang="en-US"/>
              <a:t>Click to edit Master title style</a:t>
            </a:r>
            <a:endParaRPr lang="en-GB"/>
          </a:p>
        </p:txBody>
      </p:sp>
      <p:sp>
        <p:nvSpPr>
          <p:cNvPr id="5" name="Text Placeholder 10">
            <a:extLst>
              <a:ext uri="{FF2B5EF4-FFF2-40B4-BE49-F238E27FC236}">
                <a16:creationId xmlns:a16="http://schemas.microsoft.com/office/drawing/2014/main" id="{61D44BC5-89D7-43EA-8EFF-3A1EFAC9C9D1}"/>
              </a:ext>
            </a:extLst>
          </p:cNvPr>
          <p:cNvSpPr>
            <a:spLocks noGrp="1"/>
          </p:cNvSpPr>
          <p:nvPr>
            <p:ph type="body" sz="quarter" idx="38"/>
          </p:nvPr>
        </p:nvSpPr>
        <p:spPr>
          <a:xfrm>
            <a:off x="323851" y="1926451"/>
            <a:ext cx="1611330"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12" name="Rectangle 11">
            <a:extLst>
              <a:ext uri="{FF2B5EF4-FFF2-40B4-BE49-F238E27FC236}">
                <a16:creationId xmlns:a16="http://schemas.microsoft.com/office/drawing/2014/main" id="{08078B4C-B5AB-40E9-BFA8-903C6FF3D04A}"/>
              </a:ext>
            </a:extLst>
          </p:cNvPr>
          <p:cNvSpPr/>
          <p:nvPr userDrawn="1"/>
        </p:nvSpPr>
        <p:spPr>
          <a:xfrm>
            <a:off x="2274898" y="0"/>
            <a:ext cx="6869102"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13" name="Text Placeholder 9">
            <a:extLst>
              <a:ext uri="{FF2B5EF4-FFF2-40B4-BE49-F238E27FC236}">
                <a16:creationId xmlns:a16="http://schemas.microsoft.com/office/drawing/2014/main" id="{EF89990A-D252-4CBC-822B-3CAF29564E50}"/>
              </a:ext>
            </a:extLst>
          </p:cNvPr>
          <p:cNvSpPr>
            <a:spLocks noGrp="1"/>
          </p:cNvSpPr>
          <p:nvPr>
            <p:ph type="body" sz="quarter" idx="34" hasCustomPrompt="1"/>
          </p:nvPr>
        </p:nvSpPr>
        <p:spPr>
          <a:xfrm>
            <a:off x="3059114" y="987424"/>
            <a:ext cx="5521007" cy="2982596"/>
          </a:xfrm>
          <a:prstGeom prst="rect">
            <a:avLst/>
          </a:prstGeom>
        </p:spPr>
        <p:txBody>
          <a:bodyPr>
            <a:noAutofit/>
          </a:bodyPr>
          <a:lstStyle>
            <a:lvl1pPr marL="0" indent="0" algn="l" defTabSz="685783" rtl="0" eaLnBrk="1" latinLnBrk="0" hangingPunct="1">
              <a:lnSpc>
                <a:spcPct val="90000"/>
              </a:lnSpc>
              <a:buFont typeface="Arial" panose="020B0604020202020204" pitchFamily="34" charset="0"/>
              <a:buNone/>
              <a:defRPr lang="en-US" sz="20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lvl="0"/>
            <a:r>
              <a:rPr lang="en-GB"/>
              <a:t>Emphasis or quote with description</a:t>
            </a:r>
          </a:p>
        </p:txBody>
      </p:sp>
      <p:sp>
        <p:nvSpPr>
          <p:cNvPr id="15" name="Text Placeholder 9">
            <a:extLst>
              <a:ext uri="{FF2B5EF4-FFF2-40B4-BE49-F238E27FC236}">
                <a16:creationId xmlns:a16="http://schemas.microsoft.com/office/drawing/2014/main" id="{15A78950-6711-4614-B077-5285D71D09EF}"/>
              </a:ext>
            </a:extLst>
          </p:cNvPr>
          <p:cNvSpPr>
            <a:spLocks noGrp="1"/>
          </p:cNvSpPr>
          <p:nvPr>
            <p:ph type="body" sz="quarter" idx="42" hasCustomPrompt="1"/>
          </p:nvPr>
        </p:nvSpPr>
        <p:spPr>
          <a:xfrm>
            <a:off x="3059112" y="4074479"/>
            <a:ext cx="5521008" cy="603886"/>
          </a:xfrm>
          <a:prstGeom prst="rect">
            <a:avLst/>
          </a:prstGeom>
        </p:spPr>
        <p:txBody>
          <a:bodyPr>
            <a:noAutofit/>
          </a:bodyPr>
          <a:lstStyle>
            <a:lvl1pPr marL="0" indent="0" algn="l" defTabSz="685783" rtl="0" eaLnBrk="1" latinLnBrk="0" hangingPunct="1">
              <a:lnSpc>
                <a:spcPct val="90000"/>
              </a:lnSpc>
              <a:buFont typeface="Arial" panose="020B0604020202020204" pitchFamily="34" charset="0"/>
              <a:buNone/>
              <a:defRPr lang="en-US" sz="1200" kern="1200" smtClean="0">
                <a:solidFill>
                  <a:srgbClr val="4F98FF"/>
                </a:solidFill>
                <a:latin typeface="RR Pioneer" panose="020B05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lvl="0"/>
            <a:r>
              <a:rPr lang="en-GB" err="1"/>
              <a:t>Attributee</a:t>
            </a:r>
            <a:r>
              <a:rPr lang="en-GB"/>
              <a:t>/source</a:t>
            </a:r>
          </a:p>
        </p:txBody>
      </p:sp>
      <p:sp>
        <p:nvSpPr>
          <p:cNvPr id="3" name="hcSlideMaster22.1_RR Quote 01Header" descr=" ">
            <a:extLst>
              <a:ext uri="{FF2B5EF4-FFF2-40B4-BE49-F238E27FC236}">
                <a16:creationId xmlns:a16="http://schemas.microsoft.com/office/drawing/2014/main" id="{B57E2175-B22C-D253-771A-391D7A479251}"/>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1_RR Quote 01Footer" descr=" ">
            <a:extLst>
              <a:ext uri="{FF2B5EF4-FFF2-40B4-BE49-F238E27FC236}">
                <a16:creationId xmlns:a16="http://schemas.microsoft.com/office/drawing/2014/main" id="{816503B1-2B12-3772-F342-8DC298A8D176}"/>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3937634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RR Quote 02">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DECCA57-67B3-480B-8CF4-D31DD57BC3A8}"/>
              </a:ext>
            </a:extLst>
          </p:cNvPr>
          <p:cNvSpPr/>
          <p:nvPr userDrawn="1"/>
        </p:nvSpPr>
        <p:spPr>
          <a:xfrm>
            <a:off x="2274898" y="3074796"/>
            <a:ext cx="6869102" cy="2068704"/>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16" name="Rectangle 15">
            <a:extLst>
              <a:ext uri="{FF2B5EF4-FFF2-40B4-BE49-F238E27FC236}">
                <a16:creationId xmlns:a16="http://schemas.microsoft.com/office/drawing/2014/main" id="{A4BDB4EB-6E82-492F-82A4-63B99DB1F2B9}"/>
              </a:ext>
            </a:extLst>
          </p:cNvPr>
          <p:cNvSpPr/>
          <p:nvPr userDrawn="1"/>
        </p:nvSpPr>
        <p:spPr>
          <a:xfrm>
            <a:off x="2274898" y="0"/>
            <a:ext cx="6869102" cy="3074796"/>
          </a:xfrm>
          <a:prstGeom prst="rect">
            <a:avLst/>
          </a:prstGeom>
          <a:solidFill>
            <a:srgbClr val="100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2" name="Title 1">
            <a:extLst>
              <a:ext uri="{FF2B5EF4-FFF2-40B4-BE49-F238E27FC236}">
                <a16:creationId xmlns:a16="http://schemas.microsoft.com/office/drawing/2014/main" id="{7FE80A52-0151-46BF-83A5-8704DAB12165}"/>
              </a:ext>
            </a:extLst>
          </p:cNvPr>
          <p:cNvSpPr>
            <a:spLocks noGrp="1"/>
          </p:cNvSpPr>
          <p:nvPr>
            <p:ph type="title"/>
          </p:nvPr>
        </p:nvSpPr>
        <p:spPr/>
        <p:txBody>
          <a:bodyPr>
            <a:noAutofit/>
          </a:bodyPr>
          <a:lstStyle/>
          <a:p>
            <a:r>
              <a:rPr lang="en-US"/>
              <a:t>Click to edit Master title style</a:t>
            </a:r>
            <a:endParaRPr lang="en-GB"/>
          </a:p>
        </p:txBody>
      </p:sp>
      <p:sp>
        <p:nvSpPr>
          <p:cNvPr id="5" name="Text Placeholder 10">
            <a:extLst>
              <a:ext uri="{FF2B5EF4-FFF2-40B4-BE49-F238E27FC236}">
                <a16:creationId xmlns:a16="http://schemas.microsoft.com/office/drawing/2014/main" id="{61D44BC5-89D7-43EA-8EFF-3A1EFAC9C9D1}"/>
              </a:ext>
            </a:extLst>
          </p:cNvPr>
          <p:cNvSpPr>
            <a:spLocks noGrp="1"/>
          </p:cNvSpPr>
          <p:nvPr>
            <p:ph type="body" sz="quarter" idx="38"/>
          </p:nvPr>
        </p:nvSpPr>
        <p:spPr>
          <a:xfrm>
            <a:off x="323851" y="1926451"/>
            <a:ext cx="1611331"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9" name="Text Placeholder 9">
            <a:extLst>
              <a:ext uri="{FF2B5EF4-FFF2-40B4-BE49-F238E27FC236}">
                <a16:creationId xmlns:a16="http://schemas.microsoft.com/office/drawing/2014/main" id="{C181D28A-5B94-4643-B72B-21083D07EAFC}"/>
              </a:ext>
            </a:extLst>
          </p:cNvPr>
          <p:cNvSpPr>
            <a:spLocks noGrp="1"/>
          </p:cNvSpPr>
          <p:nvPr>
            <p:ph type="body" sz="quarter" idx="34" hasCustomPrompt="1"/>
          </p:nvPr>
        </p:nvSpPr>
        <p:spPr>
          <a:xfrm>
            <a:off x="3059115" y="987426"/>
            <a:ext cx="5521006" cy="1078325"/>
          </a:xfrm>
          <a:prstGeom prst="rect">
            <a:avLst/>
          </a:prstGeom>
        </p:spPr>
        <p:txBody>
          <a:bodyPr>
            <a:noAutofit/>
          </a:bodyPr>
          <a:lstStyle>
            <a:lvl1pPr marL="0" indent="0" algn="l" defTabSz="685783" rtl="0" eaLnBrk="1" latinLnBrk="0" hangingPunct="1">
              <a:lnSpc>
                <a:spcPct val="90000"/>
              </a:lnSpc>
              <a:buFont typeface="Arial" panose="020B0604020202020204" pitchFamily="34" charset="0"/>
              <a:buNone/>
              <a:defRPr lang="en-US" sz="20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lvl="0"/>
            <a:r>
              <a:rPr lang="en-GB"/>
              <a:t>Emphasis or quote with description</a:t>
            </a:r>
          </a:p>
        </p:txBody>
      </p:sp>
      <p:sp>
        <p:nvSpPr>
          <p:cNvPr id="10" name="Text Placeholder 9">
            <a:extLst>
              <a:ext uri="{FF2B5EF4-FFF2-40B4-BE49-F238E27FC236}">
                <a16:creationId xmlns:a16="http://schemas.microsoft.com/office/drawing/2014/main" id="{9A6DA492-A207-4B61-BD63-5F38880E2B56}"/>
              </a:ext>
            </a:extLst>
          </p:cNvPr>
          <p:cNvSpPr>
            <a:spLocks noGrp="1"/>
          </p:cNvSpPr>
          <p:nvPr>
            <p:ph type="body" sz="quarter" idx="42" hasCustomPrompt="1"/>
          </p:nvPr>
        </p:nvSpPr>
        <p:spPr>
          <a:xfrm>
            <a:off x="3059114" y="2168157"/>
            <a:ext cx="5521007" cy="603886"/>
          </a:xfrm>
          <a:prstGeom prst="rect">
            <a:avLst/>
          </a:prstGeom>
        </p:spPr>
        <p:txBody>
          <a:bodyPr>
            <a:noAutofit/>
          </a:bodyPr>
          <a:lstStyle>
            <a:lvl1pPr marL="0" indent="0" algn="l" defTabSz="685783" rtl="0" eaLnBrk="1" latinLnBrk="0" hangingPunct="1">
              <a:lnSpc>
                <a:spcPct val="90000"/>
              </a:lnSpc>
              <a:buFont typeface="Arial" panose="020B0604020202020204" pitchFamily="34" charset="0"/>
              <a:buNone/>
              <a:defRPr lang="en-US" sz="1200" kern="1200" smtClean="0">
                <a:solidFill>
                  <a:srgbClr val="4F98FF"/>
                </a:solidFill>
                <a:latin typeface="RR Pioneer" panose="020B05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lvl="0"/>
            <a:r>
              <a:rPr lang="en-GB" err="1"/>
              <a:t>Attributee</a:t>
            </a:r>
            <a:r>
              <a:rPr lang="en-GB"/>
              <a:t>/source</a:t>
            </a:r>
          </a:p>
        </p:txBody>
      </p:sp>
      <p:sp>
        <p:nvSpPr>
          <p:cNvPr id="11" name="Text Placeholder 9">
            <a:extLst>
              <a:ext uri="{FF2B5EF4-FFF2-40B4-BE49-F238E27FC236}">
                <a16:creationId xmlns:a16="http://schemas.microsoft.com/office/drawing/2014/main" id="{C5B98AFF-B4C5-4913-B2EB-1B5FD63D7EE4}"/>
              </a:ext>
            </a:extLst>
          </p:cNvPr>
          <p:cNvSpPr>
            <a:spLocks noGrp="1"/>
          </p:cNvSpPr>
          <p:nvPr>
            <p:ph type="body" sz="quarter" idx="43" hasCustomPrompt="1"/>
          </p:nvPr>
        </p:nvSpPr>
        <p:spPr>
          <a:xfrm>
            <a:off x="3059115" y="3315084"/>
            <a:ext cx="5521006" cy="650819"/>
          </a:xfrm>
          <a:prstGeom prst="rect">
            <a:avLst/>
          </a:prstGeom>
        </p:spPr>
        <p:txBody>
          <a:bodyPr>
            <a:noAutofit/>
          </a:bodyPr>
          <a:lstStyle>
            <a:lvl1pPr marL="0" indent="0" algn="l" defTabSz="685783" rtl="0" eaLnBrk="1" latinLnBrk="0" hangingPunct="1">
              <a:lnSpc>
                <a:spcPct val="90000"/>
              </a:lnSpc>
              <a:buFont typeface="Arial" panose="020B0604020202020204" pitchFamily="34" charset="0"/>
              <a:buNone/>
              <a:defRPr lang="en-US" sz="2000" kern="1200" smtClean="0">
                <a:solidFill>
                  <a:schemeClr val="bg2"/>
                </a:solidFill>
                <a:latin typeface="RR Pioneer Medium" panose="020B06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lvl="0"/>
            <a:r>
              <a:rPr lang="en-GB"/>
              <a:t>Emphasis or quote with description</a:t>
            </a:r>
          </a:p>
        </p:txBody>
      </p:sp>
      <p:sp>
        <p:nvSpPr>
          <p:cNvPr id="14" name="Text Placeholder 9">
            <a:extLst>
              <a:ext uri="{FF2B5EF4-FFF2-40B4-BE49-F238E27FC236}">
                <a16:creationId xmlns:a16="http://schemas.microsoft.com/office/drawing/2014/main" id="{BF60F7C0-A980-430E-8D83-B8EC23FC1395}"/>
              </a:ext>
            </a:extLst>
          </p:cNvPr>
          <p:cNvSpPr>
            <a:spLocks noGrp="1"/>
          </p:cNvSpPr>
          <p:nvPr>
            <p:ph type="body" sz="quarter" idx="44" hasCustomPrompt="1"/>
          </p:nvPr>
        </p:nvSpPr>
        <p:spPr>
          <a:xfrm>
            <a:off x="3059114" y="4074479"/>
            <a:ext cx="5521007" cy="603886"/>
          </a:xfrm>
          <a:prstGeom prst="rect">
            <a:avLst/>
          </a:prstGeom>
        </p:spPr>
        <p:txBody>
          <a:bodyPr>
            <a:noAutofit/>
          </a:bodyPr>
          <a:lstStyle>
            <a:lvl1pPr marL="0" indent="0" algn="l" defTabSz="685783" rtl="0" eaLnBrk="1" latinLnBrk="0" hangingPunct="1">
              <a:lnSpc>
                <a:spcPct val="90000"/>
              </a:lnSpc>
              <a:buFont typeface="Arial" panose="020B0604020202020204" pitchFamily="34" charset="0"/>
              <a:buNone/>
              <a:defRPr lang="en-US" sz="1200" kern="1200" smtClean="0">
                <a:solidFill>
                  <a:schemeClr val="tx2"/>
                </a:solidFill>
                <a:latin typeface="RR Pioneer" panose="020B05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lvl="0"/>
            <a:r>
              <a:rPr lang="en-GB" err="1"/>
              <a:t>Attributee</a:t>
            </a:r>
            <a:r>
              <a:rPr lang="en-GB"/>
              <a:t>/source</a:t>
            </a:r>
          </a:p>
        </p:txBody>
      </p:sp>
      <p:sp>
        <p:nvSpPr>
          <p:cNvPr id="3" name="hcSlideMaster22.RR Quote 02Header" descr=" ">
            <a:extLst>
              <a:ext uri="{FF2B5EF4-FFF2-40B4-BE49-F238E27FC236}">
                <a16:creationId xmlns:a16="http://schemas.microsoft.com/office/drawing/2014/main" id="{1A92D4FD-E804-2424-E496-2FA79229597D}"/>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RR Quote 02Footer" descr=" ">
            <a:extLst>
              <a:ext uri="{FF2B5EF4-FFF2-40B4-BE49-F238E27FC236}">
                <a16:creationId xmlns:a16="http://schemas.microsoft.com/office/drawing/2014/main" id="{90E44306-938C-CA1F-54BC-F2E9DDDBF165}"/>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3361779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ivider Page - Orang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3273D-D190-43EA-AB9F-F4E0C3DE2AD5}"/>
              </a:ext>
            </a:extLst>
          </p:cNvPr>
          <p:cNvSpPr>
            <a:spLocks noGrp="1"/>
          </p:cNvSpPr>
          <p:nvPr>
            <p:ph type="title" hasCustomPrompt="1"/>
          </p:nvPr>
        </p:nvSpPr>
        <p:spPr>
          <a:xfrm>
            <a:off x="601200" y="932400"/>
            <a:ext cx="1803600" cy="1641600"/>
          </a:xfrm>
        </p:spPr>
        <p:txBody>
          <a:bodyPr anchor="ctr" anchorCtr="0">
            <a:noAutofit/>
          </a:bodyPr>
          <a:lstStyle>
            <a:lvl1pPr algn="r">
              <a:defRPr sz="11000">
                <a:solidFill>
                  <a:schemeClr val="tx1"/>
                </a:solidFill>
                <a:latin typeface="RR Pioneer UltraLight Condensed" panose="020B0206030201060103" pitchFamily="34" charset="0"/>
              </a:defRPr>
            </a:lvl1pPr>
          </a:lstStyle>
          <a:p>
            <a:r>
              <a:rPr lang="en-US"/>
              <a:t>XX</a:t>
            </a:r>
            <a:endParaRPr lang="en-GB"/>
          </a:p>
        </p:txBody>
      </p:sp>
      <p:sp>
        <p:nvSpPr>
          <p:cNvPr id="4" name="Date Placeholder 3">
            <a:extLst>
              <a:ext uri="{FF2B5EF4-FFF2-40B4-BE49-F238E27FC236}">
                <a16:creationId xmlns:a16="http://schemas.microsoft.com/office/drawing/2014/main" id="{11AD4DAF-CD34-4819-9611-33C813C52E02}"/>
              </a:ext>
            </a:extLst>
          </p:cNvPr>
          <p:cNvSpPr>
            <a:spLocks noGrp="1"/>
          </p:cNvSpPr>
          <p:nvPr>
            <p:ph type="dt" sz="half" idx="10"/>
          </p:nvPr>
        </p:nvSpPr>
        <p:spPr>
          <a:xfrm>
            <a:off x="8250702" y="4730400"/>
            <a:ext cx="569298" cy="273844"/>
          </a:xfrm>
          <a:prstGeom prst="rect">
            <a:avLst/>
          </a:prstGeom>
        </p:spPr>
        <p:txBody>
          <a:bodyPr/>
          <a:lstStyle>
            <a:lvl1pPr>
              <a:defRPr>
                <a:solidFill>
                  <a:schemeClr val="bg1"/>
                </a:solidFill>
              </a:defRPr>
            </a:lvl1pPr>
          </a:lstStyle>
          <a:p>
            <a:endParaRPr lang="en-GB"/>
          </a:p>
        </p:txBody>
      </p:sp>
      <p:sp>
        <p:nvSpPr>
          <p:cNvPr id="5" name="Footer Placeholder 4">
            <a:extLst>
              <a:ext uri="{FF2B5EF4-FFF2-40B4-BE49-F238E27FC236}">
                <a16:creationId xmlns:a16="http://schemas.microsoft.com/office/drawing/2014/main" id="{869D09A4-D7CF-4D1D-8376-A6317B2D794C}"/>
              </a:ext>
            </a:extLst>
          </p:cNvPr>
          <p:cNvSpPr>
            <a:spLocks noGrp="1"/>
          </p:cNvSpPr>
          <p:nvPr>
            <p:ph type="ftr" sz="quarter" idx="11"/>
          </p:nvPr>
        </p:nvSpPr>
        <p:spPr>
          <a:xfrm>
            <a:off x="565200" y="4705200"/>
            <a:ext cx="1785600" cy="288000"/>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defRPr/>
            </a:pPr>
            <a:endParaRPr lang="en-GB"/>
          </a:p>
        </p:txBody>
      </p:sp>
      <p:sp>
        <p:nvSpPr>
          <p:cNvPr id="6" name="Slide Number Placeholder 5">
            <a:extLst>
              <a:ext uri="{FF2B5EF4-FFF2-40B4-BE49-F238E27FC236}">
                <a16:creationId xmlns:a16="http://schemas.microsoft.com/office/drawing/2014/main" id="{83787183-9305-4CC7-88E3-CD4694340E74}"/>
              </a:ext>
            </a:extLst>
          </p:cNvPr>
          <p:cNvSpPr>
            <a:spLocks noGrp="1"/>
          </p:cNvSpPr>
          <p:nvPr>
            <p:ph type="sldNum" sz="quarter" idx="12"/>
          </p:nvPr>
        </p:nvSpPr>
        <p:spPr>
          <a:xfrm>
            <a:off x="324000" y="4730400"/>
            <a:ext cx="198000" cy="234000"/>
          </a:xfrm>
          <a:prstGeom prst="rect">
            <a:avLst/>
          </a:prstGeom>
        </p:spPr>
        <p:txBody>
          <a:bodyPr vert="horz" lIns="0" tIns="0" rIns="0" bIns="0" rtlCol="0" anchor="ctr"/>
          <a:lstStyle>
            <a:defPPr>
              <a:defRPr lang="en-US"/>
            </a:defPPr>
            <a:lvl1pPr marL="0" algn="l" defTabSz="685800" rtl="0" eaLnBrk="1" latinLnBrk="0" hangingPunct="1">
              <a:defRPr sz="750" kern="1200">
                <a:solidFill>
                  <a:schemeClr val="bg2"/>
                </a:solidFill>
                <a:latin typeface="+mj-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6F59B429-512E-4592-B480-D2818264A486}" type="slidenum">
              <a:rPr lang="en-GB" smtClean="0"/>
              <a:pPr/>
              <a:t>‹#›</a:t>
            </a:fld>
            <a:endParaRPr lang="en-GB"/>
          </a:p>
        </p:txBody>
      </p:sp>
      <p:grpSp>
        <p:nvGrpSpPr>
          <p:cNvPr id="7" name="Group 6">
            <a:extLst>
              <a:ext uri="{FF2B5EF4-FFF2-40B4-BE49-F238E27FC236}">
                <a16:creationId xmlns:a16="http://schemas.microsoft.com/office/drawing/2014/main" id="{8CDE6A97-E7CD-4B8D-B45A-AAD68408E363}"/>
              </a:ext>
            </a:extLst>
          </p:cNvPr>
          <p:cNvGrpSpPr/>
          <p:nvPr userDrawn="1"/>
        </p:nvGrpSpPr>
        <p:grpSpPr>
          <a:xfrm>
            <a:off x="323850" y="233362"/>
            <a:ext cx="321261" cy="522316"/>
            <a:chOff x="-3513606" y="270529"/>
            <a:chExt cx="1671638" cy="2717801"/>
          </a:xfrm>
        </p:grpSpPr>
        <p:sp>
          <p:nvSpPr>
            <p:cNvPr id="8" name="Freeform 5">
              <a:extLst>
                <a:ext uri="{FF2B5EF4-FFF2-40B4-BE49-F238E27FC236}">
                  <a16:creationId xmlns:a16="http://schemas.microsoft.com/office/drawing/2014/main" id="{0C1B786A-3DB0-4204-B54C-3639510DA1BA}"/>
                </a:ext>
              </a:extLst>
            </p:cNvPr>
            <p:cNvSpPr>
              <a:spLocks/>
            </p:cNvSpPr>
            <p:nvPr/>
          </p:nvSpPr>
          <p:spPr bwMode="auto">
            <a:xfrm>
              <a:off x="-3499318" y="286404"/>
              <a:ext cx="1646238" cy="2689225"/>
            </a:xfrm>
            <a:custGeom>
              <a:avLst/>
              <a:gdLst>
                <a:gd name="T0" fmla="*/ 0 w 686"/>
                <a:gd name="T1" fmla="*/ 78 h 1123"/>
                <a:gd name="T2" fmla="*/ 77 w 686"/>
                <a:gd name="T3" fmla="*/ 0 h 1123"/>
                <a:gd name="T4" fmla="*/ 609 w 686"/>
                <a:gd name="T5" fmla="*/ 0 h 1123"/>
                <a:gd name="T6" fmla="*/ 686 w 686"/>
                <a:gd name="T7" fmla="*/ 78 h 1123"/>
                <a:gd name="T8" fmla="*/ 686 w 686"/>
                <a:gd name="T9" fmla="*/ 1045 h 1123"/>
                <a:gd name="T10" fmla="*/ 609 w 686"/>
                <a:gd name="T11" fmla="*/ 1123 h 1123"/>
                <a:gd name="T12" fmla="*/ 77 w 686"/>
                <a:gd name="T13" fmla="*/ 1123 h 1123"/>
                <a:gd name="T14" fmla="*/ 0 w 686"/>
                <a:gd name="T15" fmla="*/ 1045 h 1123"/>
                <a:gd name="T16" fmla="*/ 0 w 686"/>
                <a:gd name="T17" fmla="*/ 78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1123">
                  <a:moveTo>
                    <a:pt x="0" y="78"/>
                  </a:moveTo>
                  <a:cubicBezTo>
                    <a:pt x="0" y="35"/>
                    <a:pt x="34" y="0"/>
                    <a:pt x="77" y="0"/>
                  </a:cubicBezTo>
                  <a:cubicBezTo>
                    <a:pt x="609" y="0"/>
                    <a:pt x="609" y="0"/>
                    <a:pt x="609" y="0"/>
                  </a:cubicBezTo>
                  <a:cubicBezTo>
                    <a:pt x="651" y="0"/>
                    <a:pt x="686" y="35"/>
                    <a:pt x="686" y="78"/>
                  </a:cubicBezTo>
                  <a:cubicBezTo>
                    <a:pt x="686" y="1045"/>
                    <a:pt x="686" y="1045"/>
                    <a:pt x="686" y="1045"/>
                  </a:cubicBezTo>
                  <a:cubicBezTo>
                    <a:pt x="686" y="1088"/>
                    <a:pt x="651" y="1123"/>
                    <a:pt x="609" y="1123"/>
                  </a:cubicBezTo>
                  <a:cubicBezTo>
                    <a:pt x="77" y="1123"/>
                    <a:pt x="77" y="1123"/>
                    <a:pt x="77" y="1123"/>
                  </a:cubicBezTo>
                  <a:cubicBezTo>
                    <a:pt x="34" y="1123"/>
                    <a:pt x="0" y="1088"/>
                    <a:pt x="0" y="1045"/>
                  </a:cubicBezTo>
                  <a:lnTo>
                    <a:pt x="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latin typeface="RR Pioneer" panose="020B0503050201040103" pitchFamily="34" charset="0"/>
              </a:endParaRPr>
            </a:p>
          </p:txBody>
        </p:sp>
        <p:sp>
          <p:nvSpPr>
            <p:cNvPr id="9" name="Freeform 6">
              <a:extLst>
                <a:ext uri="{FF2B5EF4-FFF2-40B4-BE49-F238E27FC236}">
                  <a16:creationId xmlns:a16="http://schemas.microsoft.com/office/drawing/2014/main" id="{C6634F13-D58B-46A6-93A1-8F971957FDAE}"/>
                </a:ext>
              </a:extLst>
            </p:cNvPr>
            <p:cNvSpPr>
              <a:spLocks noEditPoints="1"/>
            </p:cNvSpPr>
            <p:nvPr/>
          </p:nvSpPr>
          <p:spPr bwMode="auto">
            <a:xfrm>
              <a:off x="-3513606" y="270529"/>
              <a:ext cx="1671638" cy="2717801"/>
            </a:xfrm>
            <a:custGeom>
              <a:avLst/>
              <a:gdLst>
                <a:gd name="T0" fmla="*/ 658 w 697"/>
                <a:gd name="T1" fmla="*/ 79 h 1134"/>
                <a:gd name="T2" fmla="*/ 658 w 697"/>
                <a:gd name="T3" fmla="*/ 200 h 1134"/>
                <a:gd name="T4" fmla="*/ 40 w 697"/>
                <a:gd name="T5" fmla="*/ 200 h 1134"/>
                <a:gd name="T6" fmla="*/ 40 w 697"/>
                <a:gd name="T7" fmla="*/ 79 h 1134"/>
                <a:gd name="T8" fmla="*/ 79 w 697"/>
                <a:gd name="T9" fmla="*/ 40 h 1134"/>
                <a:gd name="T10" fmla="*/ 619 w 697"/>
                <a:gd name="T11" fmla="*/ 40 h 1134"/>
                <a:gd name="T12" fmla="*/ 658 w 697"/>
                <a:gd name="T13" fmla="*/ 79 h 1134"/>
                <a:gd name="T14" fmla="*/ 40 w 697"/>
                <a:gd name="T15" fmla="*/ 1056 h 1134"/>
                <a:gd name="T16" fmla="*/ 79 w 697"/>
                <a:gd name="T17" fmla="*/ 1095 h 1134"/>
                <a:gd name="T18" fmla="*/ 619 w 697"/>
                <a:gd name="T19" fmla="*/ 1095 h 1134"/>
                <a:gd name="T20" fmla="*/ 658 w 697"/>
                <a:gd name="T21" fmla="*/ 1056 h 1134"/>
                <a:gd name="T22" fmla="*/ 658 w 697"/>
                <a:gd name="T23" fmla="*/ 935 h 1134"/>
                <a:gd name="T24" fmla="*/ 40 w 697"/>
                <a:gd name="T25" fmla="*/ 935 h 1134"/>
                <a:gd name="T26" fmla="*/ 40 w 697"/>
                <a:gd name="T27" fmla="*/ 1056 h 1134"/>
                <a:gd name="T28" fmla="*/ 40 w 697"/>
                <a:gd name="T29" fmla="*/ 918 h 1134"/>
                <a:gd name="T30" fmla="*/ 658 w 697"/>
                <a:gd name="T31" fmla="*/ 918 h 1134"/>
                <a:gd name="T32" fmla="*/ 658 w 697"/>
                <a:gd name="T33" fmla="*/ 217 h 1134"/>
                <a:gd name="T34" fmla="*/ 40 w 697"/>
                <a:gd name="T35" fmla="*/ 217 h 1134"/>
                <a:gd name="T36" fmla="*/ 40 w 697"/>
                <a:gd name="T37" fmla="*/ 918 h 1134"/>
                <a:gd name="T38" fmla="*/ 697 w 697"/>
                <a:gd name="T39" fmla="*/ 79 h 1134"/>
                <a:gd name="T40" fmla="*/ 697 w 697"/>
                <a:gd name="T41" fmla="*/ 1056 h 1134"/>
                <a:gd name="T42" fmla="*/ 619 w 697"/>
                <a:gd name="T43" fmla="*/ 1134 h 1134"/>
                <a:gd name="T44" fmla="*/ 79 w 697"/>
                <a:gd name="T45" fmla="*/ 1134 h 1134"/>
                <a:gd name="T46" fmla="*/ 0 w 697"/>
                <a:gd name="T47" fmla="*/ 1056 h 1134"/>
                <a:gd name="T48" fmla="*/ 0 w 697"/>
                <a:gd name="T49" fmla="*/ 79 h 1134"/>
                <a:gd name="T50" fmla="*/ 79 w 697"/>
                <a:gd name="T51" fmla="*/ 0 h 1134"/>
                <a:gd name="T52" fmla="*/ 619 w 697"/>
                <a:gd name="T53" fmla="*/ 0 h 1134"/>
                <a:gd name="T54" fmla="*/ 697 w 697"/>
                <a:gd name="T55" fmla="*/ 79 h 1134"/>
                <a:gd name="T56" fmla="*/ 675 w 697"/>
                <a:gd name="T57" fmla="*/ 79 h 1134"/>
                <a:gd name="T58" fmla="*/ 619 w 697"/>
                <a:gd name="T59" fmla="*/ 23 h 1134"/>
                <a:gd name="T60" fmla="*/ 79 w 697"/>
                <a:gd name="T61" fmla="*/ 23 h 1134"/>
                <a:gd name="T62" fmla="*/ 23 w 697"/>
                <a:gd name="T63" fmla="*/ 79 h 1134"/>
                <a:gd name="T64" fmla="*/ 23 w 697"/>
                <a:gd name="T65" fmla="*/ 1056 h 1134"/>
                <a:gd name="T66" fmla="*/ 79 w 697"/>
                <a:gd name="T67" fmla="*/ 1112 h 1134"/>
                <a:gd name="T68" fmla="*/ 619 w 697"/>
                <a:gd name="T69" fmla="*/ 1112 h 1134"/>
                <a:gd name="T70" fmla="*/ 675 w 697"/>
                <a:gd name="T71" fmla="*/ 1056 h 1134"/>
                <a:gd name="T72" fmla="*/ 675 w 697"/>
                <a:gd name="T73" fmla="*/ 7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7" h="1134">
                  <a:moveTo>
                    <a:pt x="658" y="79"/>
                  </a:moveTo>
                  <a:cubicBezTo>
                    <a:pt x="658" y="200"/>
                    <a:pt x="658" y="200"/>
                    <a:pt x="658" y="200"/>
                  </a:cubicBezTo>
                  <a:cubicBezTo>
                    <a:pt x="40" y="200"/>
                    <a:pt x="40" y="200"/>
                    <a:pt x="40" y="200"/>
                  </a:cubicBezTo>
                  <a:cubicBezTo>
                    <a:pt x="40" y="79"/>
                    <a:pt x="40" y="79"/>
                    <a:pt x="40" y="79"/>
                  </a:cubicBezTo>
                  <a:cubicBezTo>
                    <a:pt x="40" y="57"/>
                    <a:pt x="57" y="40"/>
                    <a:pt x="79" y="40"/>
                  </a:cubicBezTo>
                  <a:cubicBezTo>
                    <a:pt x="619" y="40"/>
                    <a:pt x="619" y="40"/>
                    <a:pt x="619" y="40"/>
                  </a:cubicBezTo>
                  <a:cubicBezTo>
                    <a:pt x="641" y="40"/>
                    <a:pt x="658" y="57"/>
                    <a:pt x="658" y="79"/>
                  </a:cubicBezTo>
                  <a:close/>
                  <a:moveTo>
                    <a:pt x="40" y="1056"/>
                  </a:moveTo>
                  <a:cubicBezTo>
                    <a:pt x="40" y="1078"/>
                    <a:pt x="57" y="1095"/>
                    <a:pt x="79" y="1095"/>
                  </a:cubicBezTo>
                  <a:cubicBezTo>
                    <a:pt x="619" y="1095"/>
                    <a:pt x="619" y="1095"/>
                    <a:pt x="619" y="1095"/>
                  </a:cubicBezTo>
                  <a:cubicBezTo>
                    <a:pt x="641" y="1095"/>
                    <a:pt x="658" y="1078"/>
                    <a:pt x="658" y="1056"/>
                  </a:cubicBezTo>
                  <a:cubicBezTo>
                    <a:pt x="658" y="935"/>
                    <a:pt x="658" y="935"/>
                    <a:pt x="658" y="935"/>
                  </a:cubicBezTo>
                  <a:cubicBezTo>
                    <a:pt x="40" y="935"/>
                    <a:pt x="40" y="935"/>
                    <a:pt x="40" y="935"/>
                  </a:cubicBezTo>
                  <a:lnTo>
                    <a:pt x="40" y="1056"/>
                  </a:lnTo>
                  <a:close/>
                  <a:moveTo>
                    <a:pt x="40" y="918"/>
                  </a:moveTo>
                  <a:cubicBezTo>
                    <a:pt x="658" y="918"/>
                    <a:pt x="658" y="918"/>
                    <a:pt x="658" y="918"/>
                  </a:cubicBezTo>
                  <a:cubicBezTo>
                    <a:pt x="658" y="217"/>
                    <a:pt x="658" y="217"/>
                    <a:pt x="658" y="217"/>
                  </a:cubicBezTo>
                  <a:cubicBezTo>
                    <a:pt x="40" y="217"/>
                    <a:pt x="40" y="217"/>
                    <a:pt x="40" y="217"/>
                  </a:cubicBezTo>
                  <a:lnTo>
                    <a:pt x="40" y="918"/>
                  </a:lnTo>
                  <a:close/>
                  <a:moveTo>
                    <a:pt x="697" y="79"/>
                  </a:moveTo>
                  <a:cubicBezTo>
                    <a:pt x="697" y="1056"/>
                    <a:pt x="697" y="1056"/>
                    <a:pt x="697" y="1056"/>
                  </a:cubicBezTo>
                  <a:cubicBezTo>
                    <a:pt x="697" y="1099"/>
                    <a:pt x="662" y="1134"/>
                    <a:pt x="619" y="1134"/>
                  </a:cubicBezTo>
                  <a:cubicBezTo>
                    <a:pt x="79" y="1134"/>
                    <a:pt x="79" y="1134"/>
                    <a:pt x="79" y="1134"/>
                  </a:cubicBezTo>
                  <a:cubicBezTo>
                    <a:pt x="36" y="1134"/>
                    <a:pt x="0" y="1099"/>
                    <a:pt x="0" y="1056"/>
                  </a:cubicBezTo>
                  <a:cubicBezTo>
                    <a:pt x="0" y="79"/>
                    <a:pt x="0" y="79"/>
                    <a:pt x="0" y="79"/>
                  </a:cubicBezTo>
                  <a:cubicBezTo>
                    <a:pt x="0" y="36"/>
                    <a:pt x="36" y="0"/>
                    <a:pt x="79" y="0"/>
                  </a:cubicBezTo>
                  <a:cubicBezTo>
                    <a:pt x="619" y="0"/>
                    <a:pt x="619" y="0"/>
                    <a:pt x="619" y="0"/>
                  </a:cubicBezTo>
                  <a:cubicBezTo>
                    <a:pt x="662" y="0"/>
                    <a:pt x="697" y="36"/>
                    <a:pt x="697" y="79"/>
                  </a:cubicBezTo>
                  <a:close/>
                  <a:moveTo>
                    <a:pt x="675" y="79"/>
                  </a:moveTo>
                  <a:cubicBezTo>
                    <a:pt x="675" y="48"/>
                    <a:pt x="650" y="23"/>
                    <a:pt x="619" y="23"/>
                  </a:cubicBezTo>
                  <a:cubicBezTo>
                    <a:pt x="79" y="23"/>
                    <a:pt x="79" y="23"/>
                    <a:pt x="79" y="23"/>
                  </a:cubicBezTo>
                  <a:cubicBezTo>
                    <a:pt x="48" y="23"/>
                    <a:pt x="23" y="48"/>
                    <a:pt x="23" y="79"/>
                  </a:cubicBezTo>
                  <a:cubicBezTo>
                    <a:pt x="23" y="1056"/>
                    <a:pt x="23" y="1056"/>
                    <a:pt x="23" y="1056"/>
                  </a:cubicBezTo>
                  <a:cubicBezTo>
                    <a:pt x="23" y="1087"/>
                    <a:pt x="48" y="1112"/>
                    <a:pt x="79" y="1112"/>
                  </a:cubicBezTo>
                  <a:cubicBezTo>
                    <a:pt x="619" y="1112"/>
                    <a:pt x="619" y="1112"/>
                    <a:pt x="619" y="1112"/>
                  </a:cubicBezTo>
                  <a:cubicBezTo>
                    <a:pt x="650" y="1112"/>
                    <a:pt x="675" y="1087"/>
                    <a:pt x="675" y="1056"/>
                  </a:cubicBezTo>
                  <a:lnTo>
                    <a:pt x="675" y="7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latin typeface="RR Pioneer" panose="020B0503050201040103" pitchFamily="34" charset="0"/>
              </a:endParaRPr>
            </a:p>
          </p:txBody>
        </p:sp>
        <p:sp>
          <p:nvSpPr>
            <p:cNvPr id="10" name="Freeform 7">
              <a:extLst>
                <a:ext uri="{FF2B5EF4-FFF2-40B4-BE49-F238E27FC236}">
                  <a16:creationId xmlns:a16="http://schemas.microsoft.com/office/drawing/2014/main" id="{865EB297-8F82-412B-8CF4-A0C2F5DEB062}"/>
                </a:ext>
              </a:extLst>
            </p:cNvPr>
            <p:cNvSpPr>
              <a:spLocks noEditPoints="1"/>
            </p:cNvSpPr>
            <p:nvPr/>
          </p:nvSpPr>
          <p:spPr bwMode="auto">
            <a:xfrm>
              <a:off x="-3289768" y="441979"/>
              <a:ext cx="1236663" cy="2378075"/>
            </a:xfrm>
            <a:custGeom>
              <a:avLst/>
              <a:gdLst>
                <a:gd name="T0" fmla="*/ 505 w 516"/>
                <a:gd name="T1" fmla="*/ 950 h 993"/>
                <a:gd name="T2" fmla="*/ 516 w 516"/>
                <a:gd name="T3" fmla="*/ 991 h 993"/>
                <a:gd name="T4" fmla="*/ 516 w 516"/>
                <a:gd name="T5" fmla="*/ 913 h 993"/>
                <a:gd name="T6" fmla="*/ 398 w 516"/>
                <a:gd name="T7" fmla="*/ 929 h 993"/>
                <a:gd name="T8" fmla="*/ 374 w 516"/>
                <a:gd name="T9" fmla="*/ 896 h 993"/>
                <a:gd name="T10" fmla="*/ 414 w 516"/>
                <a:gd name="T11" fmla="*/ 969 h 993"/>
                <a:gd name="T12" fmla="*/ 374 w 516"/>
                <a:gd name="T13" fmla="*/ 977 h 993"/>
                <a:gd name="T14" fmla="*/ 246 w 516"/>
                <a:gd name="T15" fmla="*/ 897 h 993"/>
                <a:gd name="T16" fmla="*/ 255 w 516"/>
                <a:gd name="T17" fmla="*/ 991 h 993"/>
                <a:gd name="T18" fmla="*/ 306 w 516"/>
                <a:gd name="T19" fmla="*/ 896 h 993"/>
                <a:gd name="T20" fmla="*/ 152 w 516"/>
                <a:gd name="T21" fmla="*/ 993 h 993"/>
                <a:gd name="T22" fmla="*/ 180 w 516"/>
                <a:gd name="T23" fmla="*/ 944 h 993"/>
                <a:gd name="T24" fmla="*/ 180 w 516"/>
                <a:gd name="T25" fmla="*/ 944 h 993"/>
                <a:gd name="T26" fmla="*/ 55 w 516"/>
                <a:gd name="T27" fmla="*/ 991 h 993"/>
                <a:gd name="T28" fmla="*/ 19 w 516"/>
                <a:gd name="T29" fmla="*/ 952 h 993"/>
                <a:gd name="T30" fmla="*/ 41 w 516"/>
                <a:gd name="T31" fmla="*/ 896 h 993"/>
                <a:gd name="T32" fmla="*/ 54 w 516"/>
                <a:gd name="T33" fmla="*/ 945 h 993"/>
                <a:gd name="T34" fmla="*/ 51 w 516"/>
                <a:gd name="T35" fmla="*/ 924 h 993"/>
                <a:gd name="T36" fmla="*/ 38 w 516"/>
                <a:gd name="T37" fmla="*/ 936 h 993"/>
                <a:gd name="T38" fmla="*/ 133 w 516"/>
                <a:gd name="T39" fmla="*/ 288 h 993"/>
                <a:gd name="T40" fmla="*/ 211 w 516"/>
                <a:gd name="T41" fmla="*/ 309 h 993"/>
                <a:gd name="T42" fmla="*/ 236 w 516"/>
                <a:gd name="T43" fmla="*/ 546 h 993"/>
                <a:gd name="T44" fmla="*/ 160 w 516"/>
                <a:gd name="T45" fmla="*/ 515 h 993"/>
                <a:gd name="T46" fmla="*/ 134 w 516"/>
                <a:gd name="T47" fmla="*/ 786 h 993"/>
                <a:gd name="T48" fmla="*/ 211 w 516"/>
                <a:gd name="T49" fmla="*/ 571 h 993"/>
                <a:gd name="T50" fmla="*/ 378 w 516"/>
                <a:gd name="T51" fmla="*/ 330 h 993"/>
                <a:gd name="T52" fmla="*/ 336 w 516"/>
                <a:gd name="T53" fmla="*/ 556 h 993"/>
                <a:gd name="T54" fmla="*/ 408 w 516"/>
                <a:gd name="T55" fmla="*/ 751 h 993"/>
                <a:gd name="T56" fmla="*/ 391 w 516"/>
                <a:gd name="T57" fmla="*/ 779 h 993"/>
                <a:gd name="T58" fmla="*/ 461 w 516"/>
                <a:gd name="T59" fmla="*/ 734 h 993"/>
                <a:gd name="T60" fmla="*/ 374 w 516"/>
                <a:gd name="T61" fmla="*/ 543 h 993"/>
                <a:gd name="T62" fmla="*/ 470 w 516"/>
                <a:gd name="T63" fmla="*/ 412 h 993"/>
                <a:gd name="T64" fmla="*/ 295 w 516"/>
                <a:gd name="T65" fmla="*/ 237 h 993"/>
                <a:gd name="T66" fmla="*/ 260 w 516"/>
                <a:gd name="T67" fmla="*/ 468 h 993"/>
                <a:gd name="T68" fmla="*/ 340 w 516"/>
                <a:gd name="T69" fmla="*/ 657 h 993"/>
                <a:gd name="T70" fmla="*/ 271 w 516"/>
                <a:gd name="T71" fmla="*/ 714 h 993"/>
                <a:gd name="T72" fmla="*/ 289 w 516"/>
                <a:gd name="T73" fmla="*/ 680 h 993"/>
                <a:gd name="T74" fmla="*/ 220 w 516"/>
                <a:gd name="T75" fmla="*/ 484 h 993"/>
                <a:gd name="T76" fmla="*/ 92 w 516"/>
                <a:gd name="T77" fmla="*/ 666 h 993"/>
                <a:gd name="T78" fmla="*/ 15 w 516"/>
                <a:gd name="T79" fmla="*/ 706 h 993"/>
                <a:gd name="T80" fmla="*/ 14 w 516"/>
                <a:gd name="T81" fmla="*/ 215 h 993"/>
                <a:gd name="T82" fmla="*/ 298 w 516"/>
                <a:gd name="T83" fmla="*/ 340 h 993"/>
                <a:gd name="T84" fmla="*/ 92 w 516"/>
                <a:gd name="T85" fmla="*/ 474 h 993"/>
                <a:gd name="T86" fmla="*/ 157 w 516"/>
                <a:gd name="T87" fmla="*/ 0 h 993"/>
                <a:gd name="T88" fmla="*/ 129 w 516"/>
                <a:gd name="T89" fmla="*/ 49 h 993"/>
                <a:gd name="T90" fmla="*/ 129 w 516"/>
                <a:gd name="T91" fmla="*/ 49 h 993"/>
                <a:gd name="T92" fmla="*/ 247 w 516"/>
                <a:gd name="T93" fmla="*/ 1 h 993"/>
                <a:gd name="T94" fmla="*/ 411 w 516"/>
                <a:gd name="T95" fmla="*/ 80 h 993"/>
                <a:gd name="T96" fmla="*/ 348 w 516"/>
                <a:gd name="T97" fmla="*/ 96 h 993"/>
                <a:gd name="T98" fmla="*/ 4 w 516"/>
                <a:gd name="T99" fmla="*/ 96 h 993"/>
                <a:gd name="T100" fmla="*/ 58 w 516"/>
                <a:gd name="T101" fmla="*/ 49 h 993"/>
                <a:gd name="T102" fmla="*/ 73 w 516"/>
                <a:gd name="T103" fmla="*/ 85 h 993"/>
                <a:gd name="T104" fmla="*/ 59 w 516"/>
                <a:gd name="T105" fmla="*/ 96 h 993"/>
                <a:gd name="T106" fmla="*/ 23 w 516"/>
                <a:gd name="T107" fmla="*/ 56 h 993"/>
                <a:gd name="T108" fmla="*/ 54 w 516"/>
                <a:gd name="T109" fmla="*/ 29 h 993"/>
                <a:gd name="T110" fmla="*/ 477 w 516"/>
                <a:gd name="T111" fmla="*/ 81 h 993"/>
                <a:gd name="T112" fmla="*/ 443 w 516"/>
                <a:gd name="T113" fmla="*/ 85 h 993"/>
                <a:gd name="T114" fmla="*/ 464 w 516"/>
                <a:gd name="T115" fmla="*/ 25 h 993"/>
                <a:gd name="T116" fmla="*/ 504 w 516"/>
                <a:gd name="T117" fmla="*/ 8 h 993"/>
                <a:gd name="T118" fmla="*/ 472 w 516"/>
                <a:gd name="T119" fmla="*/ 54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993">
                  <a:moveTo>
                    <a:pt x="473" y="913"/>
                  </a:moveTo>
                  <a:cubicBezTo>
                    <a:pt x="473" y="934"/>
                    <a:pt x="473" y="934"/>
                    <a:pt x="473" y="934"/>
                  </a:cubicBezTo>
                  <a:cubicBezTo>
                    <a:pt x="505" y="934"/>
                    <a:pt x="505" y="934"/>
                    <a:pt x="505" y="934"/>
                  </a:cubicBezTo>
                  <a:cubicBezTo>
                    <a:pt x="505" y="950"/>
                    <a:pt x="505" y="950"/>
                    <a:pt x="505" y="950"/>
                  </a:cubicBezTo>
                  <a:cubicBezTo>
                    <a:pt x="473" y="950"/>
                    <a:pt x="473" y="950"/>
                    <a:pt x="473" y="950"/>
                  </a:cubicBezTo>
                  <a:cubicBezTo>
                    <a:pt x="473" y="975"/>
                    <a:pt x="473" y="975"/>
                    <a:pt x="473" y="975"/>
                  </a:cubicBezTo>
                  <a:cubicBezTo>
                    <a:pt x="516" y="975"/>
                    <a:pt x="516" y="975"/>
                    <a:pt x="516" y="975"/>
                  </a:cubicBezTo>
                  <a:cubicBezTo>
                    <a:pt x="516" y="991"/>
                    <a:pt x="516" y="991"/>
                    <a:pt x="516" y="991"/>
                  </a:cubicBezTo>
                  <a:cubicBezTo>
                    <a:pt x="454" y="991"/>
                    <a:pt x="454" y="991"/>
                    <a:pt x="454" y="991"/>
                  </a:cubicBezTo>
                  <a:cubicBezTo>
                    <a:pt x="454" y="896"/>
                    <a:pt x="454" y="896"/>
                    <a:pt x="454" y="896"/>
                  </a:cubicBezTo>
                  <a:cubicBezTo>
                    <a:pt x="516" y="896"/>
                    <a:pt x="516" y="896"/>
                    <a:pt x="516" y="896"/>
                  </a:cubicBezTo>
                  <a:cubicBezTo>
                    <a:pt x="516" y="913"/>
                    <a:pt x="516" y="913"/>
                    <a:pt x="516" y="913"/>
                  </a:cubicBezTo>
                  <a:lnTo>
                    <a:pt x="473" y="913"/>
                  </a:lnTo>
                  <a:close/>
                  <a:moveTo>
                    <a:pt x="374" y="912"/>
                  </a:moveTo>
                  <a:cubicBezTo>
                    <a:pt x="386" y="912"/>
                    <a:pt x="394" y="917"/>
                    <a:pt x="398" y="928"/>
                  </a:cubicBezTo>
                  <a:cubicBezTo>
                    <a:pt x="398" y="929"/>
                    <a:pt x="398" y="929"/>
                    <a:pt x="398" y="929"/>
                  </a:cubicBezTo>
                  <a:cubicBezTo>
                    <a:pt x="414" y="922"/>
                    <a:pt x="414" y="922"/>
                    <a:pt x="414" y="922"/>
                  </a:cubicBezTo>
                  <a:cubicBezTo>
                    <a:pt x="414" y="922"/>
                    <a:pt x="414" y="922"/>
                    <a:pt x="414" y="922"/>
                  </a:cubicBezTo>
                  <a:cubicBezTo>
                    <a:pt x="414" y="922"/>
                    <a:pt x="414" y="922"/>
                    <a:pt x="414" y="922"/>
                  </a:cubicBezTo>
                  <a:cubicBezTo>
                    <a:pt x="408" y="905"/>
                    <a:pt x="394" y="896"/>
                    <a:pt x="374" y="896"/>
                  </a:cubicBezTo>
                  <a:cubicBezTo>
                    <a:pt x="346" y="896"/>
                    <a:pt x="327" y="916"/>
                    <a:pt x="327" y="944"/>
                  </a:cubicBezTo>
                  <a:cubicBezTo>
                    <a:pt x="327" y="973"/>
                    <a:pt x="346" y="993"/>
                    <a:pt x="374" y="993"/>
                  </a:cubicBezTo>
                  <a:cubicBezTo>
                    <a:pt x="392" y="993"/>
                    <a:pt x="406" y="984"/>
                    <a:pt x="414" y="969"/>
                  </a:cubicBezTo>
                  <a:cubicBezTo>
                    <a:pt x="414" y="969"/>
                    <a:pt x="414" y="969"/>
                    <a:pt x="414" y="969"/>
                  </a:cubicBezTo>
                  <a:cubicBezTo>
                    <a:pt x="398" y="962"/>
                    <a:pt x="398" y="962"/>
                    <a:pt x="398" y="962"/>
                  </a:cubicBezTo>
                  <a:cubicBezTo>
                    <a:pt x="398" y="962"/>
                    <a:pt x="398" y="962"/>
                    <a:pt x="398" y="962"/>
                  </a:cubicBezTo>
                  <a:cubicBezTo>
                    <a:pt x="398" y="962"/>
                    <a:pt x="398" y="962"/>
                    <a:pt x="398" y="962"/>
                  </a:cubicBezTo>
                  <a:cubicBezTo>
                    <a:pt x="393" y="972"/>
                    <a:pt x="385" y="977"/>
                    <a:pt x="374" y="977"/>
                  </a:cubicBezTo>
                  <a:cubicBezTo>
                    <a:pt x="357" y="977"/>
                    <a:pt x="347" y="965"/>
                    <a:pt x="347" y="944"/>
                  </a:cubicBezTo>
                  <a:cubicBezTo>
                    <a:pt x="347" y="924"/>
                    <a:pt x="357" y="912"/>
                    <a:pt x="374" y="912"/>
                  </a:cubicBezTo>
                  <a:close/>
                  <a:moveTo>
                    <a:pt x="265" y="935"/>
                  </a:moveTo>
                  <a:cubicBezTo>
                    <a:pt x="246" y="897"/>
                    <a:pt x="246" y="897"/>
                    <a:pt x="246" y="897"/>
                  </a:cubicBezTo>
                  <a:cubicBezTo>
                    <a:pt x="246" y="896"/>
                    <a:pt x="246" y="896"/>
                    <a:pt x="246" y="896"/>
                  </a:cubicBezTo>
                  <a:cubicBezTo>
                    <a:pt x="224" y="896"/>
                    <a:pt x="224" y="896"/>
                    <a:pt x="224" y="896"/>
                  </a:cubicBezTo>
                  <a:cubicBezTo>
                    <a:pt x="255" y="956"/>
                    <a:pt x="255" y="956"/>
                    <a:pt x="255" y="956"/>
                  </a:cubicBezTo>
                  <a:cubicBezTo>
                    <a:pt x="255" y="991"/>
                    <a:pt x="255" y="991"/>
                    <a:pt x="255" y="991"/>
                  </a:cubicBezTo>
                  <a:cubicBezTo>
                    <a:pt x="275" y="991"/>
                    <a:pt x="275" y="991"/>
                    <a:pt x="275" y="991"/>
                  </a:cubicBezTo>
                  <a:cubicBezTo>
                    <a:pt x="275" y="955"/>
                    <a:pt x="275" y="955"/>
                    <a:pt x="275" y="955"/>
                  </a:cubicBezTo>
                  <a:cubicBezTo>
                    <a:pt x="305" y="897"/>
                    <a:pt x="305" y="897"/>
                    <a:pt x="305" y="897"/>
                  </a:cubicBezTo>
                  <a:cubicBezTo>
                    <a:pt x="306" y="896"/>
                    <a:pt x="306" y="896"/>
                    <a:pt x="306" y="896"/>
                  </a:cubicBezTo>
                  <a:cubicBezTo>
                    <a:pt x="284" y="896"/>
                    <a:pt x="284" y="896"/>
                    <a:pt x="284" y="896"/>
                  </a:cubicBezTo>
                  <a:lnTo>
                    <a:pt x="265" y="935"/>
                  </a:lnTo>
                  <a:close/>
                  <a:moveTo>
                    <a:pt x="200" y="944"/>
                  </a:moveTo>
                  <a:cubicBezTo>
                    <a:pt x="200" y="973"/>
                    <a:pt x="180" y="993"/>
                    <a:pt x="152" y="993"/>
                  </a:cubicBezTo>
                  <a:cubicBezTo>
                    <a:pt x="124" y="993"/>
                    <a:pt x="104" y="973"/>
                    <a:pt x="104" y="944"/>
                  </a:cubicBezTo>
                  <a:cubicBezTo>
                    <a:pt x="104" y="916"/>
                    <a:pt x="124" y="896"/>
                    <a:pt x="152" y="896"/>
                  </a:cubicBezTo>
                  <a:cubicBezTo>
                    <a:pt x="180" y="896"/>
                    <a:pt x="200" y="916"/>
                    <a:pt x="200" y="944"/>
                  </a:cubicBezTo>
                  <a:close/>
                  <a:moveTo>
                    <a:pt x="180" y="944"/>
                  </a:moveTo>
                  <a:cubicBezTo>
                    <a:pt x="180" y="924"/>
                    <a:pt x="169" y="912"/>
                    <a:pt x="152" y="912"/>
                  </a:cubicBezTo>
                  <a:cubicBezTo>
                    <a:pt x="135" y="912"/>
                    <a:pt x="124" y="924"/>
                    <a:pt x="124" y="944"/>
                  </a:cubicBezTo>
                  <a:cubicBezTo>
                    <a:pt x="124" y="965"/>
                    <a:pt x="135" y="977"/>
                    <a:pt x="152" y="977"/>
                  </a:cubicBezTo>
                  <a:cubicBezTo>
                    <a:pt x="169" y="977"/>
                    <a:pt x="180" y="965"/>
                    <a:pt x="180" y="944"/>
                  </a:cubicBezTo>
                  <a:close/>
                  <a:moveTo>
                    <a:pt x="74" y="990"/>
                  </a:moveTo>
                  <a:cubicBezTo>
                    <a:pt x="75" y="991"/>
                    <a:pt x="75" y="991"/>
                    <a:pt x="75" y="991"/>
                  </a:cubicBezTo>
                  <a:cubicBezTo>
                    <a:pt x="55" y="991"/>
                    <a:pt x="55" y="991"/>
                    <a:pt x="55" y="991"/>
                  </a:cubicBezTo>
                  <a:cubicBezTo>
                    <a:pt x="55" y="991"/>
                    <a:pt x="55" y="991"/>
                    <a:pt x="55" y="991"/>
                  </a:cubicBezTo>
                  <a:cubicBezTo>
                    <a:pt x="53" y="989"/>
                    <a:pt x="51" y="986"/>
                    <a:pt x="50" y="982"/>
                  </a:cubicBezTo>
                  <a:cubicBezTo>
                    <a:pt x="44" y="961"/>
                    <a:pt x="44" y="961"/>
                    <a:pt x="44" y="961"/>
                  </a:cubicBezTo>
                  <a:cubicBezTo>
                    <a:pt x="42" y="954"/>
                    <a:pt x="40" y="952"/>
                    <a:pt x="33" y="952"/>
                  </a:cubicBezTo>
                  <a:cubicBezTo>
                    <a:pt x="19" y="952"/>
                    <a:pt x="19" y="952"/>
                    <a:pt x="19" y="952"/>
                  </a:cubicBezTo>
                  <a:cubicBezTo>
                    <a:pt x="19" y="991"/>
                    <a:pt x="19" y="991"/>
                    <a:pt x="19" y="991"/>
                  </a:cubicBezTo>
                  <a:cubicBezTo>
                    <a:pt x="0" y="991"/>
                    <a:pt x="0" y="991"/>
                    <a:pt x="0" y="991"/>
                  </a:cubicBezTo>
                  <a:cubicBezTo>
                    <a:pt x="0" y="896"/>
                    <a:pt x="0" y="896"/>
                    <a:pt x="0" y="896"/>
                  </a:cubicBezTo>
                  <a:cubicBezTo>
                    <a:pt x="41" y="896"/>
                    <a:pt x="41" y="896"/>
                    <a:pt x="41" y="896"/>
                  </a:cubicBezTo>
                  <a:cubicBezTo>
                    <a:pt x="58" y="896"/>
                    <a:pt x="70" y="907"/>
                    <a:pt x="70" y="922"/>
                  </a:cubicBezTo>
                  <a:cubicBezTo>
                    <a:pt x="70" y="935"/>
                    <a:pt x="62" y="941"/>
                    <a:pt x="54" y="944"/>
                  </a:cubicBezTo>
                  <a:cubicBezTo>
                    <a:pt x="53" y="944"/>
                    <a:pt x="53" y="944"/>
                    <a:pt x="53" y="944"/>
                  </a:cubicBezTo>
                  <a:cubicBezTo>
                    <a:pt x="54" y="945"/>
                    <a:pt x="54" y="945"/>
                    <a:pt x="54" y="945"/>
                  </a:cubicBezTo>
                  <a:cubicBezTo>
                    <a:pt x="58" y="947"/>
                    <a:pt x="61" y="951"/>
                    <a:pt x="63" y="957"/>
                  </a:cubicBezTo>
                  <a:cubicBezTo>
                    <a:pt x="70" y="981"/>
                    <a:pt x="70" y="981"/>
                    <a:pt x="70" y="981"/>
                  </a:cubicBezTo>
                  <a:cubicBezTo>
                    <a:pt x="71" y="984"/>
                    <a:pt x="72" y="987"/>
                    <a:pt x="74" y="990"/>
                  </a:cubicBezTo>
                  <a:close/>
                  <a:moveTo>
                    <a:pt x="51" y="924"/>
                  </a:moveTo>
                  <a:cubicBezTo>
                    <a:pt x="51" y="917"/>
                    <a:pt x="46" y="912"/>
                    <a:pt x="38" y="912"/>
                  </a:cubicBezTo>
                  <a:cubicBezTo>
                    <a:pt x="19" y="912"/>
                    <a:pt x="19" y="912"/>
                    <a:pt x="19" y="912"/>
                  </a:cubicBezTo>
                  <a:cubicBezTo>
                    <a:pt x="19" y="936"/>
                    <a:pt x="19" y="936"/>
                    <a:pt x="19" y="936"/>
                  </a:cubicBezTo>
                  <a:cubicBezTo>
                    <a:pt x="38" y="936"/>
                    <a:pt x="38" y="936"/>
                    <a:pt x="38" y="936"/>
                  </a:cubicBezTo>
                  <a:cubicBezTo>
                    <a:pt x="46" y="936"/>
                    <a:pt x="51" y="932"/>
                    <a:pt x="51" y="924"/>
                  </a:cubicBezTo>
                  <a:close/>
                  <a:moveTo>
                    <a:pt x="255" y="280"/>
                  </a:moveTo>
                  <a:cubicBezTo>
                    <a:pt x="133" y="280"/>
                    <a:pt x="133" y="280"/>
                    <a:pt x="133" y="280"/>
                  </a:cubicBezTo>
                  <a:cubicBezTo>
                    <a:pt x="133" y="288"/>
                    <a:pt x="133" y="288"/>
                    <a:pt x="133" y="288"/>
                  </a:cubicBezTo>
                  <a:cubicBezTo>
                    <a:pt x="151" y="293"/>
                    <a:pt x="159" y="306"/>
                    <a:pt x="160" y="329"/>
                  </a:cubicBezTo>
                  <a:cubicBezTo>
                    <a:pt x="160" y="331"/>
                    <a:pt x="160" y="385"/>
                    <a:pt x="160" y="449"/>
                  </a:cubicBezTo>
                  <a:cubicBezTo>
                    <a:pt x="185" y="445"/>
                    <a:pt x="203" y="437"/>
                    <a:pt x="211" y="433"/>
                  </a:cubicBezTo>
                  <a:cubicBezTo>
                    <a:pt x="211" y="309"/>
                    <a:pt x="211" y="309"/>
                    <a:pt x="211" y="309"/>
                  </a:cubicBezTo>
                  <a:cubicBezTo>
                    <a:pt x="273" y="309"/>
                    <a:pt x="273" y="309"/>
                    <a:pt x="273" y="309"/>
                  </a:cubicBezTo>
                  <a:cubicBezTo>
                    <a:pt x="269" y="296"/>
                    <a:pt x="259" y="284"/>
                    <a:pt x="255" y="280"/>
                  </a:cubicBezTo>
                  <a:close/>
                  <a:moveTo>
                    <a:pt x="247" y="570"/>
                  </a:moveTo>
                  <a:cubicBezTo>
                    <a:pt x="244" y="562"/>
                    <a:pt x="239" y="551"/>
                    <a:pt x="236" y="546"/>
                  </a:cubicBezTo>
                  <a:cubicBezTo>
                    <a:pt x="230" y="546"/>
                    <a:pt x="222" y="546"/>
                    <a:pt x="216" y="546"/>
                  </a:cubicBezTo>
                  <a:cubicBezTo>
                    <a:pt x="211" y="546"/>
                    <a:pt x="211" y="546"/>
                    <a:pt x="211" y="546"/>
                  </a:cubicBezTo>
                  <a:cubicBezTo>
                    <a:pt x="211" y="506"/>
                    <a:pt x="211" y="506"/>
                    <a:pt x="211" y="506"/>
                  </a:cubicBezTo>
                  <a:cubicBezTo>
                    <a:pt x="200" y="509"/>
                    <a:pt x="172" y="513"/>
                    <a:pt x="160" y="515"/>
                  </a:cubicBezTo>
                  <a:cubicBezTo>
                    <a:pt x="160" y="621"/>
                    <a:pt x="160" y="736"/>
                    <a:pt x="160" y="738"/>
                  </a:cubicBezTo>
                  <a:cubicBezTo>
                    <a:pt x="160" y="738"/>
                    <a:pt x="160" y="738"/>
                    <a:pt x="160" y="738"/>
                  </a:cubicBezTo>
                  <a:cubicBezTo>
                    <a:pt x="159" y="760"/>
                    <a:pt x="150" y="773"/>
                    <a:pt x="134" y="778"/>
                  </a:cubicBezTo>
                  <a:cubicBezTo>
                    <a:pt x="134" y="786"/>
                    <a:pt x="134" y="786"/>
                    <a:pt x="134" y="786"/>
                  </a:cubicBezTo>
                  <a:cubicBezTo>
                    <a:pt x="237" y="786"/>
                    <a:pt x="237" y="786"/>
                    <a:pt x="237" y="786"/>
                  </a:cubicBezTo>
                  <a:cubicBezTo>
                    <a:pt x="237" y="778"/>
                    <a:pt x="237" y="778"/>
                    <a:pt x="237" y="778"/>
                  </a:cubicBezTo>
                  <a:cubicBezTo>
                    <a:pt x="221" y="773"/>
                    <a:pt x="212" y="759"/>
                    <a:pt x="212" y="738"/>
                  </a:cubicBezTo>
                  <a:cubicBezTo>
                    <a:pt x="211" y="571"/>
                    <a:pt x="211" y="571"/>
                    <a:pt x="211" y="571"/>
                  </a:cubicBezTo>
                  <a:cubicBezTo>
                    <a:pt x="216" y="571"/>
                    <a:pt x="216" y="571"/>
                    <a:pt x="216" y="571"/>
                  </a:cubicBezTo>
                  <a:cubicBezTo>
                    <a:pt x="226" y="571"/>
                    <a:pt x="237" y="571"/>
                    <a:pt x="247" y="570"/>
                  </a:cubicBezTo>
                  <a:close/>
                  <a:moveTo>
                    <a:pt x="370" y="325"/>
                  </a:moveTo>
                  <a:cubicBezTo>
                    <a:pt x="372" y="327"/>
                    <a:pt x="376" y="329"/>
                    <a:pt x="378" y="330"/>
                  </a:cubicBezTo>
                  <a:cubicBezTo>
                    <a:pt x="403" y="348"/>
                    <a:pt x="417" y="377"/>
                    <a:pt x="417" y="412"/>
                  </a:cubicBezTo>
                  <a:cubicBezTo>
                    <a:pt x="417" y="442"/>
                    <a:pt x="406" y="502"/>
                    <a:pt x="318" y="532"/>
                  </a:cubicBezTo>
                  <a:cubicBezTo>
                    <a:pt x="323" y="542"/>
                    <a:pt x="327" y="552"/>
                    <a:pt x="330" y="558"/>
                  </a:cubicBezTo>
                  <a:cubicBezTo>
                    <a:pt x="332" y="557"/>
                    <a:pt x="335" y="557"/>
                    <a:pt x="336" y="556"/>
                  </a:cubicBezTo>
                  <a:cubicBezTo>
                    <a:pt x="339" y="556"/>
                    <a:pt x="339" y="556"/>
                    <a:pt x="339" y="556"/>
                  </a:cubicBezTo>
                  <a:cubicBezTo>
                    <a:pt x="341" y="558"/>
                    <a:pt x="341" y="558"/>
                    <a:pt x="341" y="558"/>
                  </a:cubicBezTo>
                  <a:cubicBezTo>
                    <a:pt x="373" y="596"/>
                    <a:pt x="397" y="656"/>
                    <a:pt x="405" y="713"/>
                  </a:cubicBezTo>
                  <a:cubicBezTo>
                    <a:pt x="405" y="713"/>
                    <a:pt x="408" y="741"/>
                    <a:pt x="408" y="751"/>
                  </a:cubicBezTo>
                  <a:cubicBezTo>
                    <a:pt x="408" y="752"/>
                    <a:pt x="408" y="752"/>
                    <a:pt x="408" y="752"/>
                  </a:cubicBezTo>
                  <a:cubicBezTo>
                    <a:pt x="408" y="753"/>
                    <a:pt x="408" y="753"/>
                    <a:pt x="408" y="754"/>
                  </a:cubicBezTo>
                  <a:cubicBezTo>
                    <a:pt x="408" y="755"/>
                    <a:pt x="408" y="755"/>
                    <a:pt x="408" y="755"/>
                  </a:cubicBezTo>
                  <a:cubicBezTo>
                    <a:pt x="408" y="763"/>
                    <a:pt x="405" y="774"/>
                    <a:pt x="391" y="779"/>
                  </a:cubicBezTo>
                  <a:cubicBezTo>
                    <a:pt x="391" y="786"/>
                    <a:pt x="391" y="786"/>
                    <a:pt x="391" y="786"/>
                  </a:cubicBezTo>
                  <a:cubicBezTo>
                    <a:pt x="497" y="786"/>
                    <a:pt x="497" y="786"/>
                    <a:pt x="497" y="786"/>
                  </a:cubicBezTo>
                  <a:cubicBezTo>
                    <a:pt x="497" y="779"/>
                    <a:pt x="497" y="779"/>
                    <a:pt x="497" y="779"/>
                  </a:cubicBezTo>
                  <a:cubicBezTo>
                    <a:pt x="488" y="776"/>
                    <a:pt x="469" y="766"/>
                    <a:pt x="461" y="734"/>
                  </a:cubicBezTo>
                  <a:cubicBezTo>
                    <a:pt x="460" y="729"/>
                    <a:pt x="460" y="729"/>
                    <a:pt x="460" y="729"/>
                  </a:cubicBezTo>
                  <a:cubicBezTo>
                    <a:pt x="454" y="704"/>
                    <a:pt x="450" y="691"/>
                    <a:pt x="446" y="678"/>
                  </a:cubicBezTo>
                  <a:cubicBezTo>
                    <a:pt x="436" y="646"/>
                    <a:pt x="414" y="588"/>
                    <a:pt x="378" y="547"/>
                  </a:cubicBezTo>
                  <a:cubicBezTo>
                    <a:pt x="374" y="543"/>
                    <a:pt x="374" y="543"/>
                    <a:pt x="374" y="543"/>
                  </a:cubicBezTo>
                  <a:cubicBezTo>
                    <a:pt x="379" y="540"/>
                    <a:pt x="379" y="540"/>
                    <a:pt x="379" y="540"/>
                  </a:cubicBezTo>
                  <a:cubicBezTo>
                    <a:pt x="381" y="540"/>
                    <a:pt x="382" y="539"/>
                    <a:pt x="383" y="539"/>
                  </a:cubicBezTo>
                  <a:cubicBezTo>
                    <a:pt x="383" y="539"/>
                    <a:pt x="384" y="538"/>
                    <a:pt x="385" y="538"/>
                  </a:cubicBezTo>
                  <a:cubicBezTo>
                    <a:pt x="440" y="510"/>
                    <a:pt x="470" y="465"/>
                    <a:pt x="470" y="412"/>
                  </a:cubicBezTo>
                  <a:cubicBezTo>
                    <a:pt x="471" y="372"/>
                    <a:pt x="448" y="332"/>
                    <a:pt x="414" y="309"/>
                  </a:cubicBezTo>
                  <a:cubicBezTo>
                    <a:pt x="400" y="299"/>
                    <a:pt x="380" y="289"/>
                    <a:pt x="359" y="285"/>
                  </a:cubicBezTo>
                  <a:cubicBezTo>
                    <a:pt x="366" y="300"/>
                    <a:pt x="369" y="316"/>
                    <a:pt x="370" y="325"/>
                  </a:cubicBezTo>
                  <a:close/>
                  <a:moveTo>
                    <a:pt x="295" y="237"/>
                  </a:moveTo>
                  <a:cubicBezTo>
                    <a:pt x="328" y="259"/>
                    <a:pt x="351" y="300"/>
                    <a:pt x="351" y="339"/>
                  </a:cubicBezTo>
                  <a:cubicBezTo>
                    <a:pt x="351" y="393"/>
                    <a:pt x="321" y="438"/>
                    <a:pt x="266" y="466"/>
                  </a:cubicBezTo>
                  <a:cubicBezTo>
                    <a:pt x="265" y="466"/>
                    <a:pt x="264" y="467"/>
                    <a:pt x="263" y="467"/>
                  </a:cubicBezTo>
                  <a:cubicBezTo>
                    <a:pt x="262" y="467"/>
                    <a:pt x="261" y="468"/>
                    <a:pt x="260" y="468"/>
                  </a:cubicBezTo>
                  <a:cubicBezTo>
                    <a:pt x="255" y="471"/>
                    <a:pt x="255" y="471"/>
                    <a:pt x="255" y="471"/>
                  </a:cubicBezTo>
                  <a:cubicBezTo>
                    <a:pt x="259" y="475"/>
                    <a:pt x="259" y="475"/>
                    <a:pt x="259" y="475"/>
                  </a:cubicBezTo>
                  <a:cubicBezTo>
                    <a:pt x="294" y="516"/>
                    <a:pt x="317" y="574"/>
                    <a:pt x="327" y="605"/>
                  </a:cubicBezTo>
                  <a:cubicBezTo>
                    <a:pt x="331" y="619"/>
                    <a:pt x="334" y="632"/>
                    <a:pt x="340" y="657"/>
                  </a:cubicBezTo>
                  <a:cubicBezTo>
                    <a:pt x="341" y="661"/>
                    <a:pt x="341" y="661"/>
                    <a:pt x="341" y="661"/>
                  </a:cubicBezTo>
                  <a:cubicBezTo>
                    <a:pt x="349" y="694"/>
                    <a:pt x="368" y="704"/>
                    <a:pt x="378" y="707"/>
                  </a:cubicBezTo>
                  <a:cubicBezTo>
                    <a:pt x="378" y="714"/>
                    <a:pt x="378" y="714"/>
                    <a:pt x="378" y="714"/>
                  </a:cubicBezTo>
                  <a:cubicBezTo>
                    <a:pt x="271" y="714"/>
                    <a:pt x="271" y="714"/>
                    <a:pt x="271" y="714"/>
                  </a:cubicBezTo>
                  <a:cubicBezTo>
                    <a:pt x="271" y="706"/>
                    <a:pt x="271" y="706"/>
                    <a:pt x="271" y="706"/>
                  </a:cubicBezTo>
                  <a:cubicBezTo>
                    <a:pt x="286" y="702"/>
                    <a:pt x="288" y="691"/>
                    <a:pt x="289" y="683"/>
                  </a:cubicBezTo>
                  <a:cubicBezTo>
                    <a:pt x="289" y="682"/>
                    <a:pt x="289" y="682"/>
                    <a:pt x="289" y="682"/>
                  </a:cubicBezTo>
                  <a:cubicBezTo>
                    <a:pt x="289" y="681"/>
                    <a:pt x="289" y="681"/>
                    <a:pt x="289" y="680"/>
                  </a:cubicBezTo>
                  <a:cubicBezTo>
                    <a:pt x="289" y="678"/>
                    <a:pt x="289" y="678"/>
                    <a:pt x="289" y="678"/>
                  </a:cubicBezTo>
                  <a:cubicBezTo>
                    <a:pt x="289" y="669"/>
                    <a:pt x="286" y="641"/>
                    <a:pt x="286" y="641"/>
                  </a:cubicBezTo>
                  <a:cubicBezTo>
                    <a:pt x="278" y="583"/>
                    <a:pt x="253" y="524"/>
                    <a:pt x="221" y="486"/>
                  </a:cubicBezTo>
                  <a:cubicBezTo>
                    <a:pt x="220" y="484"/>
                    <a:pt x="220" y="484"/>
                    <a:pt x="220" y="484"/>
                  </a:cubicBezTo>
                  <a:cubicBezTo>
                    <a:pt x="217" y="484"/>
                    <a:pt x="217" y="484"/>
                    <a:pt x="217" y="484"/>
                  </a:cubicBezTo>
                  <a:cubicBezTo>
                    <a:pt x="181" y="494"/>
                    <a:pt x="139" y="499"/>
                    <a:pt x="96" y="499"/>
                  </a:cubicBezTo>
                  <a:cubicBezTo>
                    <a:pt x="92" y="499"/>
                    <a:pt x="92" y="499"/>
                    <a:pt x="92" y="499"/>
                  </a:cubicBezTo>
                  <a:cubicBezTo>
                    <a:pt x="92" y="666"/>
                    <a:pt x="92" y="666"/>
                    <a:pt x="92" y="666"/>
                  </a:cubicBezTo>
                  <a:cubicBezTo>
                    <a:pt x="92" y="687"/>
                    <a:pt x="101" y="701"/>
                    <a:pt x="118" y="706"/>
                  </a:cubicBezTo>
                  <a:cubicBezTo>
                    <a:pt x="118" y="714"/>
                    <a:pt x="118" y="714"/>
                    <a:pt x="118" y="714"/>
                  </a:cubicBezTo>
                  <a:cubicBezTo>
                    <a:pt x="15" y="714"/>
                    <a:pt x="15" y="714"/>
                    <a:pt x="15" y="714"/>
                  </a:cubicBezTo>
                  <a:cubicBezTo>
                    <a:pt x="15" y="706"/>
                    <a:pt x="15" y="706"/>
                    <a:pt x="15" y="706"/>
                  </a:cubicBezTo>
                  <a:cubicBezTo>
                    <a:pt x="31" y="701"/>
                    <a:pt x="39" y="688"/>
                    <a:pt x="40" y="666"/>
                  </a:cubicBezTo>
                  <a:cubicBezTo>
                    <a:pt x="40" y="666"/>
                    <a:pt x="40" y="666"/>
                    <a:pt x="40" y="666"/>
                  </a:cubicBezTo>
                  <a:cubicBezTo>
                    <a:pt x="40" y="662"/>
                    <a:pt x="40" y="262"/>
                    <a:pt x="40" y="257"/>
                  </a:cubicBezTo>
                  <a:cubicBezTo>
                    <a:pt x="40" y="234"/>
                    <a:pt x="32" y="221"/>
                    <a:pt x="14" y="215"/>
                  </a:cubicBezTo>
                  <a:cubicBezTo>
                    <a:pt x="14" y="208"/>
                    <a:pt x="14" y="208"/>
                    <a:pt x="14" y="208"/>
                  </a:cubicBezTo>
                  <a:cubicBezTo>
                    <a:pt x="185" y="208"/>
                    <a:pt x="185" y="208"/>
                    <a:pt x="185" y="208"/>
                  </a:cubicBezTo>
                  <a:cubicBezTo>
                    <a:pt x="236" y="208"/>
                    <a:pt x="268" y="219"/>
                    <a:pt x="295" y="237"/>
                  </a:cubicBezTo>
                  <a:close/>
                  <a:moveTo>
                    <a:pt x="298" y="340"/>
                  </a:moveTo>
                  <a:cubicBezTo>
                    <a:pt x="298" y="305"/>
                    <a:pt x="284" y="276"/>
                    <a:pt x="259" y="258"/>
                  </a:cubicBezTo>
                  <a:cubicBezTo>
                    <a:pt x="239" y="245"/>
                    <a:pt x="215" y="238"/>
                    <a:pt x="183" y="237"/>
                  </a:cubicBezTo>
                  <a:cubicBezTo>
                    <a:pt x="92" y="237"/>
                    <a:pt x="92" y="237"/>
                    <a:pt x="92" y="237"/>
                  </a:cubicBezTo>
                  <a:cubicBezTo>
                    <a:pt x="92" y="474"/>
                    <a:pt x="92" y="474"/>
                    <a:pt x="92" y="474"/>
                  </a:cubicBezTo>
                  <a:cubicBezTo>
                    <a:pt x="97" y="474"/>
                    <a:pt x="97" y="474"/>
                    <a:pt x="97" y="474"/>
                  </a:cubicBezTo>
                  <a:cubicBezTo>
                    <a:pt x="278" y="471"/>
                    <a:pt x="298" y="379"/>
                    <a:pt x="298" y="340"/>
                  </a:cubicBezTo>
                  <a:close/>
                  <a:moveTo>
                    <a:pt x="109" y="49"/>
                  </a:moveTo>
                  <a:cubicBezTo>
                    <a:pt x="109" y="20"/>
                    <a:pt x="129" y="0"/>
                    <a:pt x="157" y="0"/>
                  </a:cubicBezTo>
                  <a:cubicBezTo>
                    <a:pt x="185" y="0"/>
                    <a:pt x="205" y="20"/>
                    <a:pt x="205" y="49"/>
                  </a:cubicBezTo>
                  <a:cubicBezTo>
                    <a:pt x="205" y="77"/>
                    <a:pt x="185" y="97"/>
                    <a:pt x="157" y="97"/>
                  </a:cubicBezTo>
                  <a:cubicBezTo>
                    <a:pt x="129" y="97"/>
                    <a:pt x="109" y="77"/>
                    <a:pt x="109" y="49"/>
                  </a:cubicBezTo>
                  <a:close/>
                  <a:moveTo>
                    <a:pt x="129" y="49"/>
                  </a:moveTo>
                  <a:cubicBezTo>
                    <a:pt x="129" y="69"/>
                    <a:pt x="140" y="81"/>
                    <a:pt x="157" y="81"/>
                  </a:cubicBezTo>
                  <a:cubicBezTo>
                    <a:pt x="175" y="81"/>
                    <a:pt x="185" y="69"/>
                    <a:pt x="185" y="49"/>
                  </a:cubicBezTo>
                  <a:cubicBezTo>
                    <a:pt x="185" y="28"/>
                    <a:pt x="175" y="16"/>
                    <a:pt x="157" y="16"/>
                  </a:cubicBezTo>
                  <a:cubicBezTo>
                    <a:pt x="140" y="16"/>
                    <a:pt x="129" y="28"/>
                    <a:pt x="129" y="49"/>
                  </a:cubicBezTo>
                  <a:close/>
                  <a:moveTo>
                    <a:pt x="310" y="80"/>
                  </a:moveTo>
                  <a:cubicBezTo>
                    <a:pt x="267" y="80"/>
                    <a:pt x="267" y="80"/>
                    <a:pt x="267" y="80"/>
                  </a:cubicBezTo>
                  <a:cubicBezTo>
                    <a:pt x="267" y="1"/>
                    <a:pt x="267" y="1"/>
                    <a:pt x="267" y="1"/>
                  </a:cubicBezTo>
                  <a:cubicBezTo>
                    <a:pt x="247" y="1"/>
                    <a:pt x="247" y="1"/>
                    <a:pt x="247" y="1"/>
                  </a:cubicBezTo>
                  <a:cubicBezTo>
                    <a:pt x="247" y="96"/>
                    <a:pt x="247" y="96"/>
                    <a:pt x="247" y="96"/>
                  </a:cubicBezTo>
                  <a:cubicBezTo>
                    <a:pt x="310" y="96"/>
                    <a:pt x="310" y="96"/>
                    <a:pt x="310" y="96"/>
                  </a:cubicBezTo>
                  <a:lnTo>
                    <a:pt x="310" y="80"/>
                  </a:lnTo>
                  <a:close/>
                  <a:moveTo>
                    <a:pt x="411" y="80"/>
                  </a:moveTo>
                  <a:cubicBezTo>
                    <a:pt x="367" y="80"/>
                    <a:pt x="367" y="80"/>
                    <a:pt x="367" y="80"/>
                  </a:cubicBezTo>
                  <a:cubicBezTo>
                    <a:pt x="367" y="1"/>
                    <a:pt x="367" y="1"/>
                    <a:pt x="367" y="1"/>
                  </a:cubicBezTo>
                  <a:cubicBezTo>
                    <a:pt x="348" y="1"/>
                    <a:pt x="348" y="1"/>
                    <a:pt x="348" y="1"/>
                  </a:cubicBezTo>
                  <a:cubicBezTo>
                    <a:pt x="348" y="96"/>
                    <a:pt x="348" y="96"/>
                    <a:pt x="348" y="96"/>
                  </a:cubicBezTo>
                  <a:cubicBezTo>
                    <a:pt x="411" y="96"/>
                    <a:pt x="411" y="96"/>
                    <a:pt x="411" y="96"/>
                  </a:cubicBezTo>
                  <a:lnTo>
                    <a:pt x="411" y="80"/>
                  </a:lnTo>
                  <a:close/>
                  <a:moveTo>
                    <a:pt x="23" y="96"/>
                  </a:moveTo>
                  <a:cubicBezTo>
                    <a:pt x="4" y="96"/>
                    <a:pt x="4" y="96"/>
                    <a:pt x="4" y="96"/>
                  </a:cubicBezTo>
                  <a:cubicBezTo>
                    <a:pt x="4" y="1"/>
                    <a:pt x="4" y="1"/>
                    <a:pt x="4" y="1"/>
                  </a:cubicBezTo>
                  <a:cubicBezTo>
                    <a:pt x="44" y="1"/>
                    <a:pt x="44" y="1"/>
                    <a:pt x="44" y="1"/>
                  </a:cubicBezTo>
                  <a:cubicBezTo>
                    <a:pt x="62" y="1"/>
                    <a:pt x="74" y="12"/>
                    <a:pt x="74" y="27"/>
                  </a:cubicBezTo>
                  <a:cubicBezTo>
                    <a:pt x="74" y="39"/>
                    <a:pt x="65" y="46"/>
                    <a:pt x="58" y="49"/>
                  </a:cubicBezTo>
                  <a:cubicBezTo>
                    <a:pt x="57" y="49"/>
                    <a:pt x="57" y="49"/>
                    <a:pt x="57" y="49"/>
                  </a:cubicBezTo>
                  <a:cubicBezTo>
                    <a:pt x="58" y="50"/>
                    <a:pt x="58" y="50"/>
                    <a:pt x="58" y="50"/>
                  </a:cubicBezTo>
                  <a:cubicBezTo>
                    <a:pt x="62" y="51"/>
                    <a:pt x="65" y="55"/>
                    <a:pt x="67" y="62"/>
                  </a:cubicBezTo>
                  <a:cubicBezTo>
                    <a:pt x="73" y="85"/>
                    <a:pt x="73" y="85"/>
                    <a:pt x="73" y="85"/>
                  </a:cubicBezTo>
                  <a:cubicBezTo>
                    <a:pt x="74" y="89"/>
                    <a:pt x="76" y="92"/>
                    <a:pt x="77" y="94"/>
                  </a:cubicBezTo>
                  <a:cubicBezTo>
                    <a:pt x="78" y="96"/>
                    <a:pt x="78" y="96"/>
                    <a:pt x="78" y="96"/>
                  </a:cubicBezTo>
                  <a:cubicBezTo>
                    <a:pt x="59" y="96"/>
                    <a:pt x="59" y="96"/>
                    <a:pt x="59" y="96"/>
                  </a:cubicBezTo>
                  <a:cubicBezTo>
                    <a:pt x="59" y="96"/>
                    <a:pt x="59" y="96"/>
                    <a:pt x="59" y="96"/>
                  </a:cubicBezTo>
                  <a:cubicBezTo>
                    <a:pt x="57" y="94"/>
                    <a:pt x="55" y="90"/>
                    <a:pt x="54" y="87"/>
                  </a:cubicBezTo>
                  <a:cubicBezTo>
                    <a:pt x="48" y="65"/>
                    <a:pt x="48" y="65"/>
                    <a:pt x="48" y="65"/>
                  </a:cubicBezTo>
                  <a:cubicBezTo>
                    <a:pt x="46" y="59"/>
                    <a:pt x="44" y="56"/>
                    <a:pt x="36" y="56"/>
                  </a:cubicBezTo>
                  <a:cubicBezTo>
                    <a:pt x="23" y="56"/>
                    <a:pt x="23" y="56"/>
                    <a:pt x="23" y="56"/>
                  </a:cubicBezTo>
                  <a:lnTo>
                    <a:pt x="23" y="96"/>
                  </a:lnTo>
                  <a:close/>
                  <a:moveTo>
                    <a:pt x="23" y="40"/>
                  </a:moveTo>
                  <a:cubicBezTo>
                    <a:pt x="41" y="40"/>
                    <a:pt x="41" y="40"/>
                    <a:pt x="41" y="40"/>
                  </a:cubicBezTo>
                  <a:cubicBezTo>
                    <a:pt x="50" y="40"/>
                    <a:pt x="54" y="36"/>
                    <a:pt x="54" y="29"/>
                  </a:cubicBezTo>
                  <a:cubicBezTo>
                    <a:pt x="54" y="21"/>
                    <a:pt x="50" y="17"/>
                    <a:pt x="41" y="17"/>
                  </a:cubicBezTo>
                  <a:cubicBezTo>
                    <a:pt x="23" y="17"/>
                    <a:pt x="23" y="17"/>
                    <a:pt x="23" y="17"/>
                  </a:cubicBezTo>
                  <a:lnTo>
                    <a:pt x="23" y="40"/>
                  </a:lnTo>
                  <a:close/>
                  <a:moveTo>
                    <a:pt x="477" y="81"/>
                  </a:moveTo>
                  <a:cubicBezTo>
                    <a:pt x="467" y="82"/>
                    <a:pt x="457" y="77"/>
                    <a:pt x="449" y="66"/>
                  </a:cubicBezTo>
                  <a:cubicBezTo>
                    <a:pt x="448" y="66"/>
                    <a:pt x="448" y="66"/>
                    <a:pt x="448" y="66"/>
                  </a:cubicBezTo>
                  <a:cubicBezTo>
                    <a:pt x="443" y="85"/>
                    <a:pt x="443" y="85"/>
                    <a:pt x="443" y="85"/>
                  </a:cubicBezTo>
                  <a:cubicBezTo>
                    <a:pt x="443" y="85"/>
                    <a:pt x="443" y="85"/>
                    <a:pt x="443" y="85"/>
                  </a:cubicBezTo>
                  <a:cubicBezTo>
                    <a:pt x="449" y="93"/>
                    <a:pt x="462" y="97"/>
                    <a:pt x="475" y="97"/>
                  </a:cubicBezTo>
                  <a:cubicBezTo>
                    <a:pt x="495" y="97"/>
                    <a:pt x="509" y="85"/>
                    <a:pt x="509" y="68"/>
                  </a:cubicBezTo>
                  <a:cubicBezTo>
                    <a:pt x="509" y="58"/>
                    <a:pt x="506" y="47"/>
                    <a:pt x="484" y="40"/>
                  </a:cubicBezTo>
                  <a:cubicBezTo>
                    <a:pt x="467" y="35"/>
                    <a:pt x="464" y="31"/>
                    <a:pt x="464" y="25"/>
                  </a:cubicBezTo>
                  <a:cubicBezTo>
                    <a:pt x="464" y="18"/>
                    <a:pt x="470" y="15"/>
                    <a:pt x="477" y="15"/>
                  </a:cubicBezTo>
                  <a:cubicBezTo>
                    <a:pt x="484" y="15"/>
                    <a:pt x="491" y="18"/>
                    <a:pt x="498" y="24"/>
                  </a:cubicBezTo>
                  <a:cubicBezTo>
                    <a:pt x="499" y="24"/>
                    <a:pt x="499" y="24"/>
                    <a:pt x="499" y="24"/>
                  </a:cubicBezTo>
                  <a:cubicBezTo>
                    <a:pt x="504" y="8"/>
                    <a:pt x="504" y="8"/>
                    <a:pt x="504" y="8"/>
                  </a:cubicBezTo>
                  <a:cubicBezTo>
                    <a:pt x="504" y="7"/>
                    <a:pt x="504" y="7"/>
                    <a:pt x="504" y="7"/>
                  </a:cubicBezTo>
                  <a:cubicBezTo>
                    <a:pt x="496" y="2"/>
                    <a:pt x="487" y="0"/>
                    <a:pt x="477" y="0"/>
                  </a:cubicBezTo>
                  <a:cubicBezTo>
                    <a:pt x="457" y="0"/>
                    <a:pt x="445" y="10"/>
                    <a:pt x="445" y="26"/>
                  </a:cubicBezTo>
                  <a:cubicBezTo>
                    <a:pt x="445" y="39"/>
                    <a:pt x="454" y="48"/>
                    <a:pt x="472" y="54"/>
                  </a:cubicBezTo>
                  <a:cubicBezTo>
                    <a:pt x="477" y="55"/>
                    <a:pt x="481" y="57"/>
                    <a:pt x="484" y="59"/>
                  </a:cubicBezTo>
                  <a:cubicBezTo>
                    <a:pt x="487" y="61"/>
                    <a:pt x="489" y="65"/>
                    <a:pt x="489" y="69"/>
                  </a:cubicBezTo>
                  <a:cubicBezTo>
                    <a:pt x="489" y="76"/>
                    <a:pt x="484" y="81"/>
                    <a:pt x="477"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latin typeface="RR Pioneer" panose="020B0503050201040103" pitchFamily="34" charset="0"/>
              </a:endParaRPr>
            </a:p>
          </p:txBody>
        </p:sp>
      </p:grpSp>
      <p:sp>
        <p:nvSpPr>
          <p:cNvPr id="15" name="Freeform: Shape 14">
            <a:extLst>
              <a:ext uri="{FF2B5EF4-FFF2-40B4-BE49-F238E27FC236}">
                <a16:creationId xmlns:a16="http://schemas.microsoft.com/office/drawing/2014/main" id="{E2AABB29-22AC-4C62-A174-9E5A0A1EFA21}"/>
              </a:ext>
            </a:extLst>
          </p:cNvPr>
          <p:cNvSpPr/>
          <p:nvPr userDrawn="1"/>
        </p:nvSpPr>
        <p:spPr>
          <a:xfrm>
            <a:off x="323850" y="916500"/>
            <a:ext cx="2079370" cy="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RR Pioneer" panose="020B0503050201040103" pitchFamily="34" charset="0"/>
            </a:endParaRPr>
          </a:p>
        </p:txBody>
      </p:sp>
      <p:sp>
        <p:nvSpPr>
          <p:cNvPr id="16" name="Freeform: Shape 15">
            <a:extLst>
              <a:ext uri="{FF2B5EF4-FFF2-40B4-BE49-F238E27FC236}">
                <a16:creationId xmlns:a16="http://schemas.microsoft.com/office/drawing/2014/main" id="{50021B20-6F0E-4481-874A-F21AE9FD3CC4}"/>
              </a:ext>
            </a:extLst>
          </p:cNvPr>
          <p:cNvSpPr/>
          <p:nvPr userDrawn="1"/>
        </p:nvSpPr>
        <p:spPr>
          <a:xfrm>
            <a:off x="3059112" y="916500"/>
            <a:ext cx="5761038" cy="7620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RR Pioneer" panose="020B0503050201040103" pitchFamily="34" charset="0"/>
            </a:endParaRPr>
          </a:p>
        </p:txBody>
      </p:sp>
      <p:sp>
        <p:nvSpPr>
          <p:cNvPr id="18" name="Text Placeholder 17">
            <a:extLst>
              <a:ext uri="{FF2B5EF4-FFF2-40B4-BE49-F238E27FC236}">
                <a16:creationId xmlns:a16="http://schemas.microsoft.com/office/drawing/2014/main" id="{ADA88272-0989-4751-9FC4-6BE74AD9E30F}"/>
              </a:ext>
            </a:extLst>
          </p:cNvPr>
          <p:cNvSpPr>
            <a:spLocks noGrp="1"/>
          </p:cNvSpPr>
          <p:nvPr>
            <p:ph type="body" sz="quarter" idx="13" hasCustomPrompt="1"/>
          </p:nvPr>
        </p:nvSpPr>
        <p:spPr>
          <a:xfrm>
            <a:off x="3070800" y="1126801"/>
            <a:ext cx="5749200" cy="1443600"/>
          </a:xfrm>
        </p:spPr>
        <p:txBody>
          <a:bodyPr/>
          <a:lstStyle>
            <a:lvl1pPr marL="0" indent="0">
              <a:spcBef>
                <a:spcPts val="0"/>
              </a:spcBef>
              <a:spcAft>
                <a:spcPts val="1200"/>
              </a:spcAft>
              <a:buNone/>
              <a:defRPr sz="3200">
                <a:solidFill>
                  <a:schemeClr val="tx1"/>
                </a:solidFill>
                <a:latin typeface="+mj-lt"/>
              </a:defRPr>
            </a:lvl1pPr>
            <a:lvl2pPr marL="0" indent="0">
              <a:spcBef>
                <a:spcPts val="0"/>
              </a:spcBef>
              <a:buNone/>
              <a:defRPr sz="1600">
                <a:solidFill>
                  <a:schemeClr val="tx1"/>
                </a:solidFill>
              </a:defRPr>
            </a:lvl2pPr>
            <a:lvl3pPr marL="187325" indent="0">
              <a:buNone/>
              <a:defRPr>
                <a:solidFill>
                  <a:schemeClr val="bg1"/>
                </a:solidFill>
              </a:defRPr>
            </a:lvl3pPr>
          </a:lstStyle>
          <a:p>
            <a:pPr lvl="0"/>
            <a:r>
              <a:rPr lang="en-US"/>
              <a:t>Title text</a:t>
            </a:r>
          </a:p>
          <a:p>
            <a:pPr lvl="1"/>
            <a:r>
              <a:rPr lang="en-US"/>
              <a:t>Section sub-title</a:t>
            </a:r>
          </a:p>
        </p:txBody>
      </p:sp>
    </p:spTree>
    <p:custDataLst>
      <p:tags r:id="rId1"/>
    </p:custDataLst>
    <p:extLst>
      <p:ext uri="{BB962C8B-B14F-4D97-AF65-F5344CB8AC3E}">
        <p14:creationId xmlns:p14="http://schemas.microsoft.com/office/powerpoint/2010/main" val="392350585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RR Quote 03">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BDB4EB-6E82-492F-82A4-63B99DB1F2B9}"/>
              </a:ext>
            </a:extLst>
          </p:cNvPr>
          <p:cNvSpPr/>
          <p:nvPr userDrawn="1"/>
        </p:nvSpPr>
        <p:spPr>
          <a:xfrm>
            <a:off x="0" y="0"/>
            <a:ext cx="9144000" cy="3074796"/>
          </a:xfrm>
          <a:prstGeom prst="rect">
            <a:avLst/>
          </a:prstGeom>
          <a:solidFill>
            <a:srgbClr val="100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9" name="Text Placeholder 9">
            <a:extLst>
              <a:ext uri="{FF2B5EF4-FFF2-40B4-BE49-F238E27FC236}">
                <a16:creationId xmlns:a16="http://schemas.microsoft.com/office/drawing/2014/main" id="{C181D28A-5B94-4643-B72B-21083D07EAFC}"/>
              </a:ext>
            </a:extLst>
          </p:cNvPr>
          <p:cNvSpPr>
            <a:spLocks noGrp="1"/>
          </p:cNvSpPr>
          <p:nvPr>
            <p:ph type="body" sz="quarter" idx="34" hasCustomPrompt="1"/>
          </p:nvPr>
        </p:nvSpPr>
        <p:spPr>
          <a:xfrm>
            <a:off x="1811498" y="987426"/>
            <a:ext cx="5521006" cy="1078325"/>
          </a:xfrm>
          <a:prstGeom prst="rect">
            <a:avLst/>
          </a:prstGeom>
        </p:spPr>
        <p:txBody>
          <a:bodyPr>
            <a:noAutofit/>
          </a:bodyPr>
          <a:lstStyle>
            <a:lvl1pPr marL="0" indent="0" algn="l" defTabSz="685783" rtl="0" eaLnBrk="1" latinLnBrk="0" hangingPunct="1">
              <a:lnSpc>
                <a:spcPct val="90000"/>
              </a:lnSpc>
              <a:buFont typeface="Arial" panose="020B0604020202020204" pitchFamily="34" charset="0"/>
              <a:buNone/>
              <a:defRPr lang="en-US" sz="20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lvl="0"/>
            <a:r>
              <a:rPr lang="en-GB"/>
              <a:t>Emphasis or quote with description</a:t>
            </a:r>
          </a:p>
        </p:txBody>
      </p:sp>
      <p:sp>
        <p:nvSpPr>
          <p:cNvPr id="10" name="Text Placeholder 9">
            <a:extLst>
              <a:ext uri="{FF2B5EF4-FFF2-40B4-BE49-F238E27FC236}">
                <a16:creationId xmlns:a16="http://schemas.microsoft.com/office/drawing/2014/main" id="{9A6DA492-A207-4B61-BD63-5F38880E2B56}"/>
              </a:ext>
            </a:extLst>
          </p:cNvPr>
          <p:cNvSpPr>
            <a:spLocks noGrp="1"/>
          </p:cNvSpPr>
          <p:nvPr>
            <p:ph type="body" sz="quarter" idx="42" hasCustomPrompt="1"/>
          </p:nvPr>
        </p:nvSpPr>
        <p:spPr>
          <a:xfrm>
            <a:off x="1811498" y="2168157"/>
            <a:ext cx="5521007" cy="603886"/>
          </a:xfrm>
          <a:prstGeom prst="rect">
            <a:avLst/>
          </a:prstGeom>
        </p:spPr>
        <p:txBody>
          <a:bodyPr>
            <a:noAutofit/>
          </a:bodyPr>
          <a:lstStyle>
            <a:lvl1pPr marL="0" indent="0" algn="l" defTabSz="685783" rtl="0" eaLnBrk="1" latinLnBrk="0" hangingPunct="1">
              <a:lnSpc>
                <a:spcPct val="90000"/>
              </a:lnSpc>
              <a:buFont typeface="Arial" panose="020B0604020202020204" pitchFamily="34" charset="0"/>
              <a:buNone/>
              <a:defRPr lang="en-US" sz="1200" kern="1200" smtClean="0">
                <a:solidFill>
                  <a:srgbClr val="4F98FF"/>
                </a:solidFill>
                <a:latin typeface="RR Pioneer" panose="020B05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lvl="0"/>
            <a:r>
              <a:rPr lang="en-GB" err="1"/>
              <a:t>Attributee</a:t>
            </a:r>
            <a:r>
              <a:rPr lang="en-GB"/>
              <a:t>/source</a:t>
            </a:r>
          </a:p>
        </p:txBody>
      </p:sp>
      <p:sp>
        <p:nvSpPr>
          <p:cNvPr id="11" name="Text Placeholder 9">
            <a:extLst>
              <a:ext uri="{FF2B5EF4-FFF2-40B4-BE49-F238E27FC236}">
                <a16:creationId xmlns:a16="http://schemas.microsoft.com/office/drawing/2014/main" id="{C5B98AFF-B4C5-4913-B2EB-1B5FD63D7EE4}"/>
              </a:ext>
            </a:extLst>
          </p:cNvPr>
          <p:cNvSpPr>
            <a:spLocks noGrp="1"/>
          </p:cNvSpPr>
          <p:nvPr>
            <p:ph type="body" sz="quarter" idx="43" hasCustomPrompt="1"/>
          </p:nvPr>
        </p:nvSpPr>
        <p:spPr>
          <a:xfrm>
            <a:off x="1811498" y="3315084"/>
            <a:ext cx="5521006" cy="650819"/>
          </a:xfrm>
          <a:prstGeom prst="rect">
            <a:avLst/>
          </a:prstGeom>
        </p:spPr>
        <p:txBody>
          <a:bodyPr>
            <a:noAutofit/>
          </a:bodyPr>
          <a:lstStyle>
            <a:lvl1pPr marL="0" indent="0" algn="l" defTabSz="685783" rtl="0" eaLnBrk="1" latinLnBrk="0" hangingPunct="1">
              <a:lnSpc>
                <a:spcPct val="90000"/>
              </a:lnSpc>
              <a:buFont typeface="Arial" panose="020B0604020202020204" pitchFamily="34" charset="0"/>
              <a:buNone/>
              <a:defRPr lang="en-US" sz="2000" kern="1200" smtClean="0">
                <a:solidFill>
                  <a:schemeClr val="bg2"/>
                </a:solidFill>
                <a:latin typeface="RR Pioneer Medium" panose="020B06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lvl="0"/>
            <a:r>
              <a:rPr lang="en-GB"/>
              <a:t>Emphasis or quote with description</a:t>
            </a:r>
          </a:p>
        </p:txBody>
      </p:sp>
      <p:sp>
        <p:nvSpPr>
          <p:cNvPr id="14" name="Text Placeholder 9">
            <a:extLst>
              <a:ext uri="{FF2B5EF4-FFF2-40B4-BE49-F238E27FC236}">
                <a16:creationId xmlns:a16="http://schemas.microsoft.com/office/drawing/2014/main" id="{BF60F7C0-A980-430E-8D83-B8EC23FC1395}"/>
              </a:ext>
            </a:extLst>
          </p:cNvPr>
          <p:cNvSpPr>
            <a:spLocks noGrp="1"/>
          </p:cNvSpPr>
          <p:nvPr>
            <p:ph type="body" sz="quarter" idx="44" hasCustomPrompt="1"/>
          </p:nvPr>
        </p:nvSpPr>
        <p:spPr>
          <a:xfrm>
            <a:off x="1811498" y="4074478"/>
            <a:ext cx="5521007" cy="550862"/>
          </a:xfrm>
          <a:prstGeom prst="rect">
            <a:avLst/>
          </a:prstGeom>
        </p:spPr>
        <p:txBody>
          <a:bodyPr>
            <a:noAutofit/>
          </a:bodyPr>
          <a:lstStyle>
            <a:lvl1pPr marL="0" indent="0" algn="l" defTabSz="685783" rtl="0" eaLnBrk="1" latinLnBrk="0" hangingPunct="1">
              <a:lnSpc>
                <a:spcPct val="90000"/>
              </a:lnSpc>
              <a:buFont typeface="Arial" panose="020B0604020202020204" pitchFamily="34" charset="0"/>
              <a:buNone/>
              <a:defRPr lang="en-US" sz="1200" kern="1200" smtClean="0">
                <a:solidFill>
                  <a:schemeClr val="tx2"/>
                </a:solidFill>
                <a:latin typeface="RR Pioneer" panose="020B05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lvl="0"/>
            <a:r>
              <a:rPr lang="en-GB" err="1"/>
              <a:t>Attributee</a:t>
            </a:r>
            <a:r>
              <a:rPr lang="en-GB"/>
              <a:t>/source</a:t>
            </a:r>
          </a:p>
        </p:txBody>
      </p:sp>
      <p:grpSp>
        <p:nvGrpSpPr>
          <p:cNvPr id="13" name="Group 12">
            <a:extLst>
              <a:ext uri="{FF2B5EF4-FFF2-40B4-BE49-F238E27FC236}">
                <a16:creationId xmlns:a16="http://schemas.microsoft.com/office/drawing/2014/main" id="{FD077B80-C057-47D5-86E7-C6171342FCAA}"/>
              </a:ext>
            </a:extLst>
          </p:cNvPr>
          <p:cNvGrpSpPr/>
          <p:nvPr userDrawn="1"/>
        </p:nvGrpSpPr>
        <p:grpSpPr>
          <a:xfrm>
            <a:off x="323851" y="233363"/>
            <a:ext cx="321261" cy="522316"/>
            <a:chOff x="-3513606" y="270529"/>
            <a:chExt cx="1671638" cy="2717801"/>
          </a:xfrm>
        </p:grpSpPr>
        <p:sp>
          <p:nvSpPr>
            <p:cNvPr id="15" name="Freeform 5">
              <a:extLst>
                <a:ext uri="{FF2B5EF4-FFF2-40B4-BE49-F238E27FC236}">
                  <a16:creationId xmlns:a16="http://schemas.microsoft.com/office/drawing/2014/main" id="{A189CED6-BC21-424E-89D4-CB67BD9A69CE}"/>
                </a:ext>
              </a:extLst>
            </p:cNvPr>
            <p:cNvSpPr>
              <a:spLocks/>
            </p:cNvSpPr>
            <p:nvPr/>
          </p:nvSpPr>
          <p:spPr bwMode="auto">
            <a:xfrm>
              <a:off x="-3499318" y="286404"/>
              <a:ext cx="1646238" cy="2689225"/>
            </a:xfrm>
            <a:custGeom>
              <a:avLst/>
              <a:gdLst>
                <a:gd name="T0" fmla="*/ 0 w 686"/>
                <a:gd name="T1" fmla="*/ 78 h 1123"/>
                <a:gd name="T2" fmla="*/ 77 w 686"/>
                <a:gd name="T3" fmla="*/ 0 h 1123"/>
                <a:gd name="T4" fmla="*/ 609 w 686"/>
                <a:gd name="T5" fmla="*/ 0 h 1123"/>
                <a:gd name="T6" fmla="*/ 686 w 686"/>
                <a:gd name="T7" fmla="*/ 78 h 1123"/>
                <a:gd name="T8" fmla="*/ 686 w 686"/>
                <a:gd name="T9" fmla="*/ 1045 h 1123"/>
                <a:gd name="T10" fmla="*/ 609 w 686"/>
                <a:gd name="T11" fmla="*/ 1123 h 1123"/>
                <a:gd name="T12" fmla="*/ 77 w 686"/>
                <a:gd name="T13" fmla="*/ 1123 h 1123"/>
                <a:gd name="T14" fmla="*/ 0 w 686"/>
                <a:gd name="T15" fmla="*/ 1045 h 1123"/>
                <a:gd name="T16" fmla="*/ 0 w 686"/>
                <a:gd name="T17" fmla="*/ 78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1123">
                  <a:moveTo>
                    <a:pt x="0" y="78"/>
                  </a:moveTo>
                  <a:cubicBezTo>
                    <a:pt x="0" y="35"/>
                    <a:pt x="34" y="0"/>
                    <a:pt x="77" y="0"/>
                  </a:cubicBezTo>
                  <a:cubicBezTo>
                    <a:pt x="609" y="0"/>
                    <a:pt x="609" y="0"/>
                    <a:pt x="609" y="0"/>
                  </a:cubicBezTo>
                  <a:cubicBezTo>
                    <a:pt x="651" y="0"/>
                    <a:pt x="686" y="35"/>
                    <a:pt x="686" y="78"/>
                  </a:cubicBezTo>
                  <a:cubicBezTo>
                    <a:pt x="686" y="1045"/>
                    <a:pt x="686" y="1045"/>
                    <a:pt x="686" y="1045"/>
                  </a:cubicBezTo>
                  <a:cubicBezTo>
                    <a:pt x="686" y="1088"/>
                    <a:pt x="651" y="1123"/>
                    <a:pt x="609" y="1123"/>
                  </a:cubicBezTo>
                  <a:cubicBezTo>
                    <a:pt x="77" y="1123"/>
                    <a:pt x="77" y="1123"/>
                    <a:pt x="77" y="1123"/>
                  </a:cubicBezTo>
                  <a:cubicBezTo>
                    <a:pt x="34" y="1123"/>
                    <a:pt x="0" y="1088"/>
                    <a:pt x="0" y="1045"/>
                  </a:cubicBezTo>
                  <a:lnTo>
                    <a:pt x="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sp>
          <p:nvSpPr>
            <p:cNvPr id="17" name="Freeform 6">
              <a:extLst>
                <a:ext uri="{FF2B5EF4-FFF2-40B4-BE49-F238E27FC236}">
                  <a16:creationId xmlns:a16="http://schemas.microsoft.com/office/drawing/2014/main" id="{8C8BF721-6E0F-4F5F-997F-6CAE10FCC5CB}"/>
                </a:ext>
              </a:extLst>
            </p:cNvPr>
            <p:cNvSpPr>
              <a:spLocks noEditPoints="1"/>
            </p:cNvSpPr>
            <p:nvPr/>
          </p:nvSpPr>
          <p:spPr bwMode="auto">
            <a:xfrm>
              <a:off x="-3513606" y="270529"/>
              <a:ext cx="1671638" cy="2717801"/>
            </a:xfrm>
            <a:custGeom>
              <a:avLst/>
              <a:gdLst>
                <a:gd name="T0" fmla="*/ 658 w 697"/>
                <a:gd name="T1" fmla="*/ 79 h 1134"/>
                <a:gd name="T2" fmla="*/ 658 w 697"/>
                <a:gd name="T3" fmla="*/ 200 h 1134"/>
                <a:gd name="T4" fmla="*/ 40 w 697"/>
                <a:gd name="T5" fmla="*/ 200 h 1134"/>
                <a:gd name="T6" fmla="*/ 40 w 697"/>
                <a:gd name="T7" fmla="*/ 79 h 1134"/>
                <a:gd name="T8" fmla="*/ 79 w 697"/>
                <a:gd name="T9" fmla="*/ 40 h 1134"/>
                <a:gd name="T10" fmla="*/ 619 w 697"/>
                <a:gd name="T11" fmla="*/ 40 h 1134"/>
                <a:gd name="T12" fmla="*/ 658 w 697"/>
                <a:gd name="T13" fmla="*/ 79 h 1134"/>
                <a:gd name="T14" fmla="*/ 40 w 697"/>
                <a:gd name="T15" fmla="*/ 1056 h 1134"/>
                <a:gd name="T16" fmla="*/ 79 w 697"/>
                <a:gd name="T17" fmla="*/ 1095 h 1134"/>
                <a:gd name="T18" fmla="*/ 619 w 697"/>
                <a:gd name="T19" fmla="*/ 1095 h 1134"/>
                <a:gd name="T20" fmla="*/ 658 w 697"/>
                <a:gd name="T21" fmla="*/ 1056 h 1134"/>
                <a:gd name="T22" fmla="*/ 658 w 697"/>
                <a:gd name="T23" fmla="*/ 935 h 1134"/>
                <a:gd name="T24" fmla="*/ 40 w 697"/>
                <a:gd name="T25" fmla="*/ 935 h 1134"/>
                <a:gd name="T26" fmla="*/ 40 w 697"/>
                <a:gd name="T27" fmla="*/ 1056 h 1134"/>
                <a:gd name="T28" fmla="*/ 40 w 697"/>
                <a:gd name="T29" fmla="*/ 918 h 1134"/>
                <a:gd name="T30" fmla="*/ 658 w 697"/>
                <a:gd name="T31" fmla="*/ 918 h 1134"/>
                <a:gd name="T32" fmla="*/ 658 w 697"/>
                <a:gd name="T33" fmla="*/ 217 h 1134"/>
                <a:gd name="T34" fmla="*/ 40 w 697"/>
                <a:gd name="T35" fmla="*/ 217 h 1134"/>
                <a:gd name="T36" fmla="*/ 40 w 697"/>
                <a:gd name="T37" fmla="*/ 918 h 1134"/>
                <a:gd name="T38" fmla="*/ 697 w 697"/>
                <a:gd name="T39" fmla="*/ 79 h 1134"/>
                <a:gd name="T40" fmla="*/ 697 w 697"/>
                <a:gd name="T41" fmla="*/ 1056 h 1134"/>
                <a:gd name="T42" fmla="*/ 619 w 697"/>
                <a:gd name="T43" fmla="*/ 1134 h 1134"/>
                <a:gd name="T44" fmla="*/ 79 w 697"/>
                <a:gd name="T45" fmla="*/ 1134 h 1134"/>
                <a:gd name="T46" fmla="*/ 0 w 697"/>
                <a:gd name="T47" fmla="*/ 1056 h 1134"/>
                <a:gd name="T48" fmla="*/ 0 w 697"/>
                <a:gd name="T49" fmla="*/ 79 h 1134"/>
                <a:gd name="T50" fmla="*/ 79 w 697"/>
                <a:gd name="T51" fmla="*/ 0 h 1134"/>
                <a:gd name="T52" fmla="*/ 619 w 697"/>
                <a:gd name="T53" fmla="*/ 0 h 1134"/>
                <a:gd name="T54" fmla="*/ 697 w 697"/>
                <a:gd name="T55" fmla="*/ 79 h 1134"/>
                <a:gd name="T56" fmla="*/ 675 w 697"/>
                <a:gd name="T57" fmla="*/ 79 h 1134"/>
                <a:gd name="T58" fmla="*/ 619 w 697"/>
                <a:gd name="T59" fmla="*/ 23 h 1134"/>
                <a:gd name="T60" fmla="*/ 79 w 697"/>
                <a:gd name="T61" fmla="*/ 23 h 1134"/>
                <a:gd name="T62" fmla="*/ 23 w 697"/>
                <a:gd name="T63" fmla="*/ 79 h 1134"/>
                <a:gd name="T64" fmla="*/ 23 w 697"/>
                <a:gd name="T65" fmla="*/ 1056 h 1134"/>
                <a:gd name="T66" fmla="*/ 79 w 697"/>
                <a:gd name="T67" fmla="*/ 1112 h 1134"/>
                <a:gd name="T68" fmla="*/ 619 w 697"/>
                <a:gd name="T69" fmla="*/ 1112 h 1134"/>
                <a:gd name="T70" fmla="*/ 675 w 697"/>
                <a:gd name="T71" fmla="*/ 1056 h 1134"/>
                <a:gd name="T72" fmla="*/ 675 w 697"/>
                <a:gd name="T73" fmla="*/ 7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7" h="1134">
                  <a:moveTo>
                    <a:pt x="658" y="79"/>
                  </a:moveTo>
                  <a:cubicBezTo>
                    <a:pt x="658" y="200"/>
                    <a:pt x="658" y="200"/>
                    <a:pt x="658" y="200"/>
                  </a:cubicBezTo>
                  <a:cubicBezTo>
                    <a:pt x="40" y="200"/>
                    <a:pt x="40" y="200"/>
                    <a:pt x="40" y="200"/>
                  </a:cubicBezTo>
                  <a:cubicBezTo>
                    <a:pt x="40" y="79"/>
                    <a:pt x="40" y="79"/>
                    <a:pt x="40" y="79"/>
                  </a:cubicBezTo>
                  <a:cubicBezTo>
                    <a:pt x="40" y="57"/>
                    <a:pt x="57" y="40"/>
                    <a:pt x="79" y="40"/>
                  </a:cubicBezTo>
                  <a:cubicBezTo>
                    <a:pt x="619" y="40"/>
                    <a:pt x="619" y="40"/>
                    <a:pt x="619" y="40"/>
                  </a:cubicBezTo>
                  <a:cubicBezTo>
                    <a:pt x="641" y="40"/>
                    <a:pt x="658" y="57"/>
                    <a:pt x="658" y="79"/>
                  </a:cubicBezTo>
                  <a:close/>
                  <a:moveTo>
                    <a:pt x="40" y="1056"/>
                  </a:moveTo>
                  <a:cubicBezTo>
                    <a:pt x="40" y="1078"/>
                    <a:pt x="57" y="1095"/>
                    <a:pt x="79" y="1095"/>
                  </a:cubicBezTo>
                  <a:cubicBezTo>
                    <a:pt x="619" y="1095"/>
                    <a:pt x="619" y="1095"/>
                    <a:pt x="619" y="1095"/>
                  </a:cubicBezTo>
                  <a:cubicBezTo>
                    <a:pt x="641" y="1095"/>
                    <a:pt x="658" y="1078"/>
                    <a:pt x="658" y="1056"/>
                  </a:cubicBezTo>
                  <a:cubicBezTo>
                    <a:pt x="658" y="935"/>
                    <a:pt x="658" y="935"/>
                    <a:pt x="658" y="935"/>
                  </a:cubicBezTo>
                  <a:cubicBezTo>
                    <a:pt x="40" y="935"/>
                    <a:pt x="40" y="935"/>
                    <a:pt x="40" y="935"/>
                  </a:cubicBezTo>
                  <a:lnTo>
                    <a:pt x="40" y="1056"/>
                  </a:lnTo>
                  <a:close/>
                  <a:moveTo>
                    <a:pt x="40" y="918"/>
                  </a:moveTo>
                  <a:cubicBezTo>
                    <a:pt x="658" y="918"/>
                    <a:pt x="658" y="918"/>
                    <a:pt x="658" y="918"/>
                  </a:cubicBezTo>
                  <a:cubicBezTo>
                    <a:pt x="658" y="217"/>
                    <a:pt x="658" y="217"/>
                    <a:pt x="658" y="217"/>
                  </a:cubicBezTo>
                  <a:cubicBezTo>
                    <a:pt x="40" y="217"/>
                    <a:pt x="40" y="217"/>
                    <a:pt x="40" y="217"/>
                  </a:cubicBezTo>
                  <a:lnTo>
                    <a:pt x="40" y="918"/>
                  </a:lnTo>
                  <a:close/>
                  <a:moveTo>
                    <a:pt x="697" y="79"/>
                  </a:moveTo>
                  <a:cubicBezTo>
                    <a:pt x="697" y="1056"/>
                    <a:pt x="697" y="1056"/>
                    <a:pt x="697" y="1056"/>
                  </a:cubicBezTo>
                  <a:cubicBezTo>
                    <a:pt x="697" y="1099"/>
                    <a:pt x="662" y="1134"/>
                    <a:pt x="619" y="1134"/>
                  </a:cubicBezTo>
                  <a:cubicBezTo>
                    <a:pt x="79" y="1134"/>
                    <a:pt x="79" y="1134"/>
                    <a:pt x="79" y="1134"/>
                  </a:cubicBezTo>
                  <a:cubicBezTo>
                    <a:pt x="36" y="1134"/>
                    <a:pt x="0" y="1099"/>
                    <a:pt x="0" y="1056"/>
                  </a:cubicBezTo>
                  <a:cubicBezTo>
                    <a:pt x="0" y="79"/>
                    <a:pt x="0" y="79"/>
                    <a:pt x="0" y="79"/>
                  </a:cubicBezTo>
                  <a:cubicBezTo>
                    <a:pt x="0" y="36"/>
                    <a:pt x="36" y="0"/>
                    <a:pt x="79" y="0"/>
                  </a:cubicBezTo>
                  <a:cubicBezTo>
                    <a:pt x="619" y="0"/>
                    <a:pt x="619" y="0"/>
                    <a:pt x="619" y="0"/>
                  </a:cubicBezTo>
                  <a:cubicBezTo>
                    <a:pt x="662" y="0"/>
                    <a:pt x="697" y="36"/>
                    <a:pt x="697" y="79"/>
                  </a:cubicBezTo>
                  <a:close/>
                  <a:moveTo>
                    <a:pt x="675" y="79"/>
                  </a:moveTo>
                  <a:cubicBezTo>
                    <a:pt x="675" y="48"/>
                    <a:pt x="650" y="23"/>
                    <a:pt x="619" y="23"/>
                  </a:cubicBezTo>
                  <a:cubicBezTo>
                    <a:pt x="79" y="23"/>
                    <a:pt x="79" y="23"/>
                    <a:pt x="79" y="23"/>
                  </a:cubicBezTo>
                  <a:cubicBezTo>
                    <a:pt x="48" y="23"/>
                    <a:pt x="23" y="48"/>
                    <a:pt x="23" y="79"/>
                  </a:cubicBezTo>
                  <a:cubicBezTo>
                    <a:pt x="23" y="1056"/>
                    <a:pt x="23" y="1056"/>
                    <a:pt x="23" y="1056"/>
                  </a:cubicBezTo>
                  <a:cubicBezTo>
                    <a:pt x="23" y="1087"/>
                    <a:pt x="48" y="1112"/>
                    <a:pt x="79" y="1112"/>
                  </a:cubicBezTo>
                  <a:cubicBezTo>
                    <a:pt x="619" y="1112"/>
                    <a:pt x="619" y="1112"/>
                    <a:pt x="619" y="1112"/>
                  </a:cubicBezTo>
                  <a:cubicBezTo>
                    <a:pt x="650" y="1112"/>
                    <a:pt x="675" y="1087"/>
                    <a:pt x="675" y="1056"/>
                  </a:cubicBezTo>
                  <a:lnTo>
                    <a:pt x="675" y="7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sp>
          <p:nvSpPr>
            <p:cNvPr id="18" name="Freeform 7">
              <a:extLst>
                <a:ext uri="{FF2B5EF4-FFF2-40B4-BE49-F238E27FC236}">
                  <a16:creationId xmlns:a16="http://schemas.microsoft.com/office/drawing/2014/main" id="{13E04A89-B02F-41A0-9B32-6C97BF1E9E1C}"/>
                </a:ext>
              </a:extLst>
            </p:cNvPr>
            <p:cNvSpPr>
              <a:spLocks noEditPoints="1"/>
            </p:cNvSpPr>
            <p:nvPr/>
          </p:nvSpPr>
          <p:spPr bwMode="auto">
            <a:xfrm>
              <a:off x="-3289768" y="441979"/>
              <a:ext cx="1236663" cy="2378075"/>
            </a:xfrm>
            <a:custGeom>
              <a:avLst/>
              <a:gdLst>
                <a:gd name="T0" fmla="*/ 505 w 516"/>
                <a:gd name="T1" fmla="*/ 950 h 993"/>
                <a:gd name="T2" fmla="*/ 516 w 516"/>
                <a:gd name="T3" fmla="*/ 991 h 993"/>
                <a:gd name="T4" fmla="*/ 516 w 516"/>
                <a:gd name="T5" fmla="*/ 913 h 993"/>
                <a:gd name="T6" fmla="*/ 398 w 516"/>
                <a:gd name="T7" fmla="*/ 929 h 993"/>
                <a:gd name="T8" fmla="*/ 374 w 516"/>
                <a:gd name="T9" fmla="*/ 896 h 993"/>
                <a:gd name="T10" fmla="*/ 414 w 516"/>
                <a:gd name="T11" fmla="*/ 969 h 993"/>
                <a:gd name="T12" fmla="*/ 374 w 516"/>
                <a:gd name="T13" fmla="*/ 977 h 993"/>
                <a:gd name="T14" fmla="*/ 246 w 516"/>
                <a:gd name="T15" fmla="*/ 897 h 993"/>
                <a:gd name="T16" fmla="*/ 255 w 516"/>
                <a:gd name="T17" fmla="*/ 991 h 993"/>
                <a:gd name="T18" fmla="*/ 306 w 516"/>
                <a:gd name="T19" fmla="*/ 896 h 993"/>
                <a:gd name="T20" fmla="*/ 152 w 516"/>
                <a:gd name="T21" fmla="*/ 993 h 993"/>
                <a:gd name="T22" fmla="*/ 180 w 516"/>
                <a:gd name="T23" fmla="*/ 944 h 993"/>
                <a:gd name="T24" fmla="*/ 180 w 516"/>
                <a:gd name="T25" fmla="*/ 944 h 993"/>
                <a:gd name="T26" fmla="*/ 55 w 516"/>
                <a:gd name="T27" fmla="*/ 991 h 993"/>
                <a:gd name="T28" fmla="*/ 19 w 516"/>
                <a:gd name="T29" fmla="*/ 952 h 993"/>
                <a:gd name="T30" fmla="*/ 41 w 516"/>
                <a:gd name="T31" fmla="*/ 896 h 993"/>
                <a:gd name="T32" fmla="*/ 54 w 516"/>
                <a:gd name="T33" fmla="*/ 945 h 993"/>
                <a:gd name="T34" fmla="*/ 51 w 516"/>
                <a:gd name="T35" fmla="*/ 924 h 993"/>
                <a:gd name="T36" fmla="*/ 38 w 516"/>
                <a:gd name="T37" fmla="*/ 936 h 993"/>
                <a:gd name="T38" fmla="*/ 133 w 516"/>
                <a:gd name="T39" fmla="*/ 288 h 993"/>
                <a:gd name="T40" fmla="*/ 211 w 516"/>
                <a:gd name="T41" fmla="*/ 309 h 993"/>
                <a:gd name="T42" fmla="*/ 236 w 516"/>
                <a:gd name="T43" fmla="*/ 546 h 993"/>
                <a:gd name="T44" fmla="*/ 160 w 516"/>
                <a:gd name="T45" fmla="*/ 515 h 993"/>
                <a:gd name="T46" fmla="*/ 134 w 516"/>
                <a:gd name="T47" fmla="*/ 786 h 993"/>
                <a:gd name="T48" fmla="*/ 211 w 516"/>
                <a:gd name="T49" fmla="*/ 571 h 993"/>
                <a:gd name="T50" fmla="*/ 378 w 516"/>
                <a:gd name="T51" fmla="*/ 330 h 993"/>
                <a:gd name="T52" fmla="*/ 336 w 516"/>
                <a:gd name="T53" fmla="*/ 556 h 993"/>
                <a:gd name="T54" fmla="*/ 408 w 516"/>
                <a:gd name="T55" fmla="*/ 751 h 993"/>
                <a:gd name="T56" fmla="*/ 391 w 516"/>
                <a:gd name="T57" fmla="*/ 779 h 993"/>
                <a:gd name="T58" fmla="*/ 461 w 516"/>
                <a:gd name="T59" fmla="*/ 734 h 993"/>
                <a:gd name="T60" fmla="*/ 374 w 516"/>
                <a:gd name="T61" fmla="*/ 543 h 993"/>
                <a:gd name="T62" fmla="*/ 470 w 516"/>
                <a:gd name="T63" fmla="*/ 412 h 993"/>
                <a:gd name="T64" fmla="*/ 295 w 516"/>
                <a:gd name="T65" fmla="*/ 237 h 993"/>
                <a:gd name="T66" fmla="*/ 260 w 516"/>
                <a:gd name="T67" fmla="*/ 468 h 993"/>
                <a:gd name="T68" fmla="*/ 340 w 516"/>
                <a:gd name="T69" fmla="*/ 657 h 993"/>
                <a:gd name="T70" fmla="*/ 271 w 516"/>
                <a:gd name="T71" fmla="*/ 714 h 993"/>
                <a:gd name="T72" fmla="*/ 289 w 516"/>
                <a:gd name="T73" fmla="*/ 680 h 993"/>
                <a:gd name="T74" fmla="*/ 220 w 516"/>
                <a:gd name="T75" fmla="*/ 484 h 993"/>
                <a:gd name="T76" fmla="*/ 92 w 516"/>
                <a:gd name="T77" fmla="*/ 666 h 993"/>
                <a:gd name="T78" fmla="*/ 15 w 516"/>
                <a:gd name="T79" fmla="*/ 706 h 993"/>
                <a:gd name="T80" fmla="*/ 14 w 516"/>
                <a:gd name="T81" fmla="*/ 215 h 993"/>
                <a:gd name="T82" fmla="*/ 298 w 516"/>
                <a:gd name="T83" fmla="*/ 340 h 993"/>
                <a:gd name="T84" fmla="*/ 92 w 516"/>
                <a:gd name="T85" fmla="*/ 474 h 993"/>
                <a:gd name="T86" fmla="*/ 157 w 516"/>
                <a:gd name="T87" fmla="*/ 0 h 993"/>
                <a:gd name="T88" fmla="*/ 129 w 516"/>
                <a:gd name="T89" fmla="*/ 49 h 993"/>
                <a:gd name="T90" fmla="*/ 129 w 516"/>
                <a:gd name="T91" fmla="*/ 49 h 993"/>
                <a:gd name="T92" fmla="*/ 247 w 516"/>
                <a:gd name="T93" fmla="*/ 1 h 993"/>
                <a:gd name="T94" fmla="*/ 411 w 516"/>
                <a:gd name="T95" fmla="*/ 80 h 993"/>
                <a:gd name="T96" fmla="*/ 348 w 516"/>
                <a:gd name="T97" fmla="*/ 96 h 993"/>
                <a:gd name="T98" fmla="*/ 4 w 516"/>
                <a:gd name="T99" fmla="*/ 96 h 993"/>
                <a:gd name="T100" fmla="*/ 58 w 516"/>
                <a:gd name="T101" fmla="*/ 49 h 993"/>
                <a:gd name="T102" fmla="*/ 73 w 516"/>
                <a:gd name="T103" fmla="*/ 85 h 993"/>
                <a:gd name="T104" fmla="*/ 59 w 516"/>
                <a:gd name="T105" fmla="*/ 96 h 993"/>
                <a:gd name="T106" fmla="*/ 23 w 516"/>
                <a:gd name="T107" fmla="*/ 56 h 993"/>
                <a:gd name="T108" fmla="*/ 54 w 516"/>
                <a:gd name="T109" fmla="*/ 29 h 993"/>
                <a:gd name="T110" fmla="*/ 477 w 516"/>
                <a:gd name="T111" fmla="*/ 81 h 993"/>
                <a:gd name="T112" fmla="*/ 443 w 516"/>
                <a:gd name="T113" fmla="*/ 85 h 993"/>
                <a:gd name="T114" fmla="*/ 464 w 516"/>
                <a:gd name="T115" fmla="*/ 25 h 993"/>
                <a:gd name="T116" fmla="*/ 504 w 516"/>
                <a:gd name="T117" fmla="*/ 8 h 993"/>
                <a:gd name="T118" fmla="*/ 472 w 516"/>
                <a:gd name="T119" fmla="*/ 54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993">
                  <a:moveTo>
                    <a:pt x="473" y="913"/>
                  </a:moveTo>
                  <a:cubicBezTo>
                    <a:pt x="473" y="934"/>
                    <a:pt x="473" y="934"/>
                    <a:pt x="473" y="934"/>
                  </a:cubicBezTo>
                  <a:cubicBezTo>
                    <a:pt x="505" y="934"/>
                    <a:pt x="505" y="934"/>
                    <a:pt x="505" y="934"/>
                  </a:cubicBezTo>
                  <a:cubicBezTo>
                    <a:pt x="505" y="950"/>
                    <a:pt x="505" y="950"/>
                    <a:pt x="505" y="950"/>
                  </a:cubicBezTo>
                  <a:cubicBezTo>
                    <a:pt x="473" y="950"/>
                    <a:pt x="473" y="950"/>
                    <a:pt x="473" y="950"/>
                  </a:cubicBezTo>
                  <a:cubicBezTo>
                    <a:pt x="473" y="975"/>
                    <a:pt x="473" y="975"/>
                    <a:pt x="473" y="975"/>
                  </a:cubicBezTo>
                  <a:cubicBezTo>
                    <a:pt x="516" y="975"/>
                    <a:pt x="516" y="975"/>
                    <a:pt x="516" y="975"/>
                  </a:cubicBezTo>
                  <a:cubicBezTo>
                    <a:pt x="516" y="991"/>
                    <a:pt x="516" y="991"/>
                    <a:pt x="516" y="991"/>
                  </a:cubicBezTo>
                  <a:cubicBezTo>
                    <a:pt x="454" y="991"/>
                    <a:pt x="454" y="991"/>
                    <a:pt x="454" y="991"/>
                  </a:cubicBezTo>
                  <a:cubicBezTo>
                    <a:pt x="454" y="896"/>
                    <a:pt x="454" y="896"/>
                    <a:pt x="454" y="896"/>
                  </a:cubicBezTo>
                  <a:cubicBezTo>
                    <a:pt x="516" y="896"/>
                    <a:pt x="516" y="896"/>
                    <a:pt x="516" y="896"/>
                  </a:cubicBezTo>
                  <a:cubicBezTo>
                    <a:pt x="516" y="913"/>
                    <a:pt x="516" y="913"/>
                    <a:pt x="516" y="913"/>
                  </a:cubicBezTo>
                  <a:lnTo>
                    <a:pt x="473" y="913"/>
                  </a:lnTo>
                  <a:close/>
                  <a:moveTo>
                    <a:pt x="374" y="912"/>
                  </a:moveTo>
                  <a:cubicBezTo>
                    <a:pt x="386" y="912"/>
                    <a:pt x="394" y="917"/>
                    <a:pt x="398" y="928"/>
                  </a:cubicBezTo>
                  <a:cubicBezTo>
                    <a:pt x="398" y="929"/>
                    <a:pt x="398" y="929"/>
                    <a:pt x="398" y="929"/>
                  </a:cubicBezTo>
                  <a:cubicBezTo>
                    <a:pt x="414" y="922"/>
                    <a:pt x="414" y="922"/>
                    <a:pt x="414" y="922"/>
                  </a:cubicBezTo>
                  <a:cubicBezTo>
                    <a:pt x="414" y="922"/>
                    <a:pt x="414" y="922"/>
                    <a:pt x="414" y="922"/>
                  </a:cubicBezTo>
                  <a:cubicBezTo>
                    <a:pt x="414" y="922"/>
                    <a:pt x="414" y="922"/>
                    <a:pt x="414" y="922"/>
                  </a:cubicBezTo>
                  <a:cubicBezTo>
                    <a:pt x="408" y="905"/>
                    <a:pt x="394" y="896"/>
                    <a:pt x="374" y="896"/>
                  </a:cubicBezTo>
                  <a:cubicBezTo>
                    <a:pt x="346" y="896"/>
                    <a:pt x="327" y="916"/>
                    <a:pt x="327" y="944"/>
                  </a:cubicBezTo>
                  <a:cubicBezTo>
                    <a:pt x="327" y="973"/>
                    <a:pt x="346" y="993"/>
                    <a:pt x="374" y="993"/>
                  </a:cubicBezTo>
                  <a:cubicBezTo>
                    <a:pt x="392" y="993"/>
                    <a:pt x="406" y="984"/>
                    <a:pt x="414" y="969"/>
                  </a:cubicBezTo>
                  <a:cubicBezTo>
                    <a:pt x="414" y="969"/>
                    <a:pt x="414" y="969"/>
                    <a:pt x="414" y="969"/>
                  </a:cubicBezTo>
                  <a:cubicBezTo>
                    <a:pt x="398" y="962"/>
                    <a:pt x="398" y="962"/>
                    <a:pt x="398" y="962"/>
                  </a:cubicBezTo>
                  <a:cubicBezTo>
                    <a:pt x="398" y="962"/>
                    <a:pt x="398" y="962"/>
                    <a:pt x="398" y="962"/>
                  </a:cubicBezTo>
                  <a:cubicBezTo>
                    <a:pt x="398" y="962"/>
                    <a:pt x="398" y="962"/>
                    <a:pt x="398" y="962"/>
                  </a:cubicBezTo>
                  <a:cubicBezTo>
                    <a:pt x="393" y="972"/>
                    <a:pt x="385" y="977"/>
                    <a:pt x="374" y="977"/>
                  </a:cubicBezTo>
                  <a:cubicBezTo>
                    <a:pt x="357" y="977"/>
                    <a:pt x="347" y="965"/>
                    <a:pt x="347" y="944"/>
                  </a:cubicBezTo>
                  <a:cubicBezTo>
                    <a:pt x="347" y="924"/>
                    <a:pt x="357" y="912"/>
                    <a:pt x="374" y="912"/>
                  </a:cubicBezTo>
                  <a:close/>
                  <a:moveTo>
                    <a:pt x="265" y="935"/>
                  </a:moveTo>
                  <a:cubicBezTo>
                    <a:pt x="246" y="897"/>
                    <a:pt x="246" y="897"/>
                    <a:pt x="246" y="897"/>
                  </a:cubicBezTo>
                  <a:cubicBezTo>
                    <a:pt x="246" y="896"/>
                    <a:pt x="246" y="896"/>
                    <a:pt x="246" y="896"/>
                  </a:cubicBezTo>
                  <a:cubicBezTo>
                    <a:pt x="224" y="896"/>
                    <a:pt x="224" y="896"/>
                    <a:pt x="224" y="896"/>
                  </a:cubicBezTo>
                  <a:cubicBezTo>
                    <a:pt x="255" y="956"/>
                    <a:pt x="255" y="956"/>
                    <a:pt x="255" y="956"/>
                  </a:cubicBezTo>
                  <a:cubicBezTo>
                    <a:pt x="255" y="991"/>
                    <a:pt x="255" y="991"/>
                    <a:pt x="255" y="991"/>
                  </a:cubicBezTo>
                  <a:cubicBezTo>
                    <a:pt x="275" y="991"/>
                    <a:pt x="275" y="991"/>
                    <a:pt x="275" y="991"/>
                  </a:cubicBezTo>
                  <a:cubicBezTo>
                    <a:pt x="275" y="955"/>
                    <a:pt x="275" y="955"/>
                    <a:pt x="275" y="955"/>
                  </a:cubicBezTo>
                  <a:cubicBezTo>
                    <a:pt x="305" y="897"/>
                    <a:pt x="305" y="897"/>
                    <a:pt x="305" y="897"/>
                  </a:cubicBezTo>
                  <a:cubicBezTo>
                    <a:pt x="306" y="896"/>
                    <a:pt x="306" y="896"/>
                    <a:pt x="306" y="896"/>
                  </a:cubicBezTo>
                  <a:cubicBezTo>
                    <a:pt x="284" y="896"/>
                    <a:pt x="284" y="896"/>
                    <a:pt x="284" y="896"/>
                  </a:cubicBezTo>
                  <a:lnTo>
                    <a:pt x="265" y="935"/>
                  </a:lnTo>
                  <a:close/>
                  <a:moveTo>
                    <a:pt x="200" y="944"/>
                  </a:moveTo>
                  <a:cubicBezTo>
                    <a:pt x="200" y="973"/>
                    <a:pt x="180" y="993"/>
                    <a:pt x="152" y="993"/>
                  </a:cubicBezTo>
                  <a:cubicBezTo>
                    <a:pt x="124" y="993"/>
                    <a:pt x="104" y="973"/>
                    <a:pt x="104" y="944"/>
                  </a:cubicBezTo>
                  <a:cubicBezTo>
                    <a:pt x="104" y="916"/>
                    <a:pt x="124" y="896"/>
                    <a:pt x="152" y="896"/>
                  </a:cubicBezTo>
                  <a:cubicBezTo>
                    <a:pt x="180" y="896"/>
                    <a:pt x="200" y="916"/>
                    <a:pt x="200" y="944"/>
                  </a:cubicBezTo>
                  <a:close/>
                  <a:moveTo>
                    <a:pt x="180" y="944"/>
                  </a:moveTo>
                  <a:cubicBezTo>
                    <a:pt x="180" y="924"/>
                    <a:pt x="169" y="912"/>
                    <a:pt x="152" y="912"/>
                  </a:cubicBezTo>
                  <a:cubicBezTo>
                    <a:pt x="135" y="912"/>
                    <a:pt x="124" y="924"/>
                    <a:pt x="124" y="944"/>
                  </a:cubicBezTo>
                  <a:cubicBezTo>
                    <a:pt x="124" y="965"/>
                    <a:pt x="135" y="977"/>
                    <a:pt x="152" y="977"/>
                  </a:cubicBezTo>
                  <a:cubicBezTo>
                    <a:pt x="169" y="977"/>
                    <a:pt x="180" y="965"/>
                    <a:pt x="180" y="944"/>
                  </a:cubicBezTo>
                  <a:close/>
                  <a:moveTo>
                    <a:pt x="74" y="990"/>
                  </a:moveTo>
                  <a:cubicBezTo>
                    <a:pt x="75" y="991"/>
                    <a:pt x="75" y="991"/>
                    <a:pt x="75" y="991"/>
                  </a:cubicBezTo>
                  <a:cubicBezTo>
                    <a:pt x="55" y="991"/>
                    <a:pt x="55" y="991"/>
                    <a:pt x="55" y="991"/>
                  </a:cubicBezTo>
                  <a:cubicBezTo>
                    <a:pt x="55" y="991"/>
                    <a:pt x="55" y="991"/>
                    <a:pt x="55" y="991"/>
                  </a:cubicBezTo>
                  <a:cubicBezTo>
                    <a:pt x="53" y="989"/>
                    <a:pt x="51" y="986"/>
                    <a:pt x="50" y="982"/>
                  </a:cubicBezTo>
                  <a:cubicBezTo>
                    <a:pt x="44" y="961"/>
                    <a:pt x="44" y="961"/>
                    <a:pt x="44" y="961"/>
                  </a:cubicBezTo>
                  <a:cubicBezTo>
                    <a:pt x="42" y="954"/>
                    <a:pt x="40" y="952"/>
                    <a:pt x="33" y="952"/>
                  </a:cubicBezTo>
                  <a:cubicBezTo>
                    <a:pt x="19" y="952"/>
                    <a:pt x="19" y="952"/>
                    <a:pt x="19" y="952"/>
                  </a:cubicBezTo>
                  <a:cubicBezTo>
                    <a:pt x="19" y="991"/>
                    <a:pt x="19" y="991"/>
                    <a:pt x="19" y="991"/>
                  </a:cubicBezTo>
                  <a:cubicBezTo>
                    <a:pt x="0" y="991"/>
                    <a:pt x="0" y="991"/>
                    <a:pt x="0" y="991"/>
                  </a:cubicBezTo>
                  <a:cubicBezTo>
                    <a:pt x="0" y="896"/>
                    <a:pt x="0" y="896"/>
                    <a:pt x="0" y="896"/>
                  </a:cubicBezTo>
                  <a:cubicBezTo>
                    <a:pt x="41" y="896"/>
                    <a:pt x="41" y="896"/>
                    <a:pt x="41" y="896"/>
                  </a:cubicBezTo>
                  <a:cubicBezTo>
                    <a:pt x="58" y="896"/>
                    <a:pt x="70" y="907"/>
                    <a:pt x="70" y="922"/>
                  </a:cubicBezTo>
                  <a:cubicBezTo>
                    <a:pt x="70" y="935"/>
                    <a:pt x="62" y="941"/>
                    <a:pt x="54" y="944"/>
                  </a:cubicBezTo>
                  <a:cubicBezTo>
                    <a:pt x="53" y="944"/>
                    <a:pt x="53" y="944"/>
                    <a:pt x="53" y="944"/>
                  </a:cubicBezTo>
                  <a:cubicBezTo>
                    <a:pt x="54" y="945"/>
                    <a:pt x="54" y="945"/>
                    <a:pt x="54" y="945"/>
                  </a:cubicBezTo>
                  <a:cubicBezTo>
                    <a:pt x="58" y="947"/>
                    <a:pt x="61" y="951"/>
                    <a:pt x="63" y="957"/>
                  </a:cubicBezTo>
                  <a:cubicBezTo>
                    <a:pt x="70" y="981"/>
                    <a:pt x="70" y="981"/>
                    <a:pt x="70" y="981"/>
                  </a:cubicBezTo>
                  <a:cubicBezTo>
                    <a:pt x="71" y="984"/>
                    <a:pt x="72" y="987"/>
                    <a:pt x="74" y="990"/>
                  </a:cubicBezTo>
                  <a:close/>
                  <a:moveTo>
                    <a:pt x="51" y="924"/>
                  </a:moveTo>
                  <a:cubicBezTo>
                    <a:pt x="51" y="917"/>
                    <a:pt x="46" y="912"/>
                    <a:pt x="38" y="912"/>
                  </a:cubicBezTo>
                  <a:cubicBezTo>
                    <a:pt x="19" y="912"/>
                    <a:pt x="19" y="912"/>
                    <a:pt x="19" y="912"/>
                  </a:cubicBezTo>
                  <a:cubicBezTo>
                    <a:pt x="19" y="936"/>
                    <a:pt x="19" y="936"/>
                    <a:pt x="19" y="936"/>
                  </a:cubicBezTo>
                  <a:cubicBezTo>
                    <a:pt x="38" y="936"/>
                    <a:pt x="38" y="936"/>
                    <a:pt x="38" y="936"/>
                  </a:cubicBezTo>
                  <a:cubicBezTo>
                    <a:pt x="46" y="936"/>
                    <a:pt x="51" y="932"/>
                    <a:pt x="51" y="924"/>
                  </a:cubicBezTo>
                  <a:close/>
                  <a:moveTo>
                    <a:pt x="255" y="280"/>
                  </a:moveTo>
                  <a:cubicBezTo>
                    <a:pt x="133" y="280"/>
                    <a:pt x="133" y="280"/>
                    <a:pt x="133" y="280"/>
                  </a:cubicBezTo>
                  <a:cubicBezTo>
                    <a:pt x="133" y="288"/>
                    <a:pt x="133" y="288"/>
                    <a:pt x="133" y="288"/>
                  </a:cubicBezTo>
                  <a:cubicBezTo>
                    <a:pt x="151" y="293"/>
                    <a:pt x="159" y="306"/>
                    <a:pt x="160" y="329"/>
                  </a:cubicBezTo>
                  <a:cubicBezTo>
                    <a:pt x="160" y="331"/>
                    <a:pt x="160" y="385"/>
                    <a:pt x="160" y="449"/>
                  </a:cubicBezTo>
                  <a:cubicBezTo>
                    <a:pt x="185" y="445"/>
                    <a:pt x="203" y="437"/>
                    <a:pt x="211" y="433"/>
                  </a:cubicBezTo>
                  <a:cubicBezTo>
                    <a:pt x="211" y="309"/>
                    <a:pt x="211" y="309"/>
                    <a:pt x="211" y="309"/>
                  </a:cubicBezTo>
                  <a:cubicBezTo>
                    <a:pt x="273" y="309"/>
                    <a:pt x="273" y="309"/>
                    <a:pt x="273" y="309"/>
                  </a:cubicBezTo>
                  <a:cubicBezTo>
                    <a:pt x="269" y="296"/>
                    <a:pt x="259" y="284"/>
                    <a:pt x="255" y="280"/>
                  </a:cubicBezTo>
                  <a:close/>
                  <a:moveTo>
                    <a:pt x="247" y="570"/>
                  </a:moveTo>
                  <a:cubicBezTo>
                    <a:pt x="244" y="562"/>
                    <a:pt x="239" y="551"/>
                    <a:pt x="236" y="546"/>
                  </a:cubicBezTo>
                  <a:cubicBezTo>
                    <a:pt x="230" y="546"/>
                    <a:pt x="222" y="546"/>
                    <a:pt x="216" y="546"/>
                  </a:cubicBezTo>
                  <a:cubicBezTo>
                    <a:pt x="211" y="546"/>
                    <a:pt x="211" y="546"/>
                    <a:pt x="211" y="546"/>
                  </a:cubicBezTo>
                  <a:cubicBezTo>
                    <a:pt x="211" y="506"/>
                    <a:pt x="211" y="506"/>
                    <a:pt x="211" y="506"/>
                  </a:cubicBezTo>
                  <a:cubicBezTo>
                    <a:pt x="200" y="509"/>
                    <a:pt x="172" y="513"/>
                    <a:pt x="160" y="515"/>
                  </a:cubicBezTo>
                  <a:cubicBezTo>
                    <a:pt x="160" y="621"/>
                    <a:pt x="160" y="736"/>
                    <a:pt x="160" y="738"/>
                  </a:cubicBezTo>
                  <a:cubicBezTo>
                    <a:pt x="160" y="738"/>
                    <a:pt x="160" y="738"/>
                    <a:pt x="160" y="738"/>
                  </a:cubicBezTo>
                  <a:cubicBezTo>
                    <a:pt x="159" y="760"/>
                    <a:pt x="150" y="773"/>
                    <a:pt x="134" y="778"/>
                  </a:cubicBezTo>
                  <a:cubicBezTo>
                    <a:pt x="134" y="786"/>
                    <a:pt x="134" y="786"/>
                    <a:pt x="134" y="786"/>
                  </a:cubicBezTo>
                  <a:cubicBezTo>
                    <a:pt x="237" y="786"/>
                    <a:pt x="237" y="786"/>
                    <a:pt x="237" y="786"/>
                  </a:cubicBezTo>
                  <a:cubicBezTo>
                    <a:pt x="237" y="778"/>
                    <a:pt x="237" y="778"/>
                    <a:pt x="237" y="778"/>
                  </a:cubicBezTo>
                  <a:cubicBezTo>
                    <a:pt x="221" y="773"/>
                    <a:pt x="212" y="759"/>
                    <a:pt x="212" y="738"/>
                  </a:cubicBezTo>
                  <a:cubicBezTo>
                    <a:pt x="211" y="571"/>
                    <a:pt x="211" y="571"/>
                    <a:pt x="211" y="571"/>
                  </a:cubicBezTo>
                  <a:cubicBezTo>
                    <a:pt x="216" y="571"/>
                    <a:pt x="216" y="571"/>
                    <a:pt x="216" y="571"/>
                  </a:cubicBezTo>
                  <a:cubicBezTo>
                    <a:pt x="226" y="571"/>
                    <a:pt x="237" y="571"/>
                    <a:pt x="247" y="570"/>
                  </a:cubicBezTo>
                  <a:close/>
                  <a:moveTo>
                    <a:pt x="370" y="325"/>
                  </a:moveTo>
                  <a:cubicBezTo>
                    <a:pt x="372" y="327"/>
                    <a:pt x="376" y="329"/>
                    <a:pt x="378" y="330"/>
                  </a:cubicBezTo>
                  <a:cubicBezTo>
                    <a:pt x="403" y="348"/>
                    <a:pt x="417" y="377"/>
                    <a:pt x="417" y="412"/>
                  </a:cubicBezTo>
                  <a:cubicBezTo>
                    <a:pt x="417" y="442"/>
                    <a:pt x="406" y="502"/>
                    <a:pt x="318" y="532"/>
                  </a:cubicBezTo>
                  <a:cubicBezTo>
                    <a:pt x="323" y="542"/>
                    <a:pt x="327" y="552"/>
                    <a:pt x="330" y="558"/>
                  </a:cubicBezTo>
                  <a:cubicBezTo>
                    <a:pt x="332" y="557"/>
                    <a:pt x="335" y="557"/>
                    <a:pt x="336" y="556"/>
                  </a:cubicBezTo>
                  <a:cubicBezTo>
                    <a:pt x="339" y="556"/>
                    <a:pt x="339" y="556"/>
                    <a:pt x="339" y="556"/>
                  </a:cubicBezTo>
                  <a:cubicBezTo>
                    <a:pt x="341" y="558"/>
                    <a:pt x="341" y="558"/>
                    <a:pt x="341" y="558"/>
                  </a:cubicBezTo>
                  <a:cubicBezTo>
                    <a:pt x="373" y="596"/>
                    <a:pt x="397" y="656"/>
                    <a:pt x="405" y="713"/>
                  </a:cubicBezTo>
                  <a:cubicBezTo>
                    <a:pt x="405" y="713"/>
                    <a:pt x="408" y="741"/>
                    <a:pt x="408" y="751"/>
                  </a:cubicBezTo>
                  <a:cubicBezTo>
                    <a:pt x="408" y="752"/>
                    <a:pt x="408" y="752"/>
                    <a:pt x="408" y="752"/>
                  </a:cubicBezTo>
                  <a:cubicBezTo>
                    <a:pt x="408" y="753"/>
                    <a:pt x="408" y="753"/>
                    <a:pt x="408" y="754"/>
                  </a:cubicBezTo>
                  <a:cubicBezTo>
                    <a:pt x="408" y="755"/>
                    <a:pt x="408" y="755"/>
                    <a:pt x="408" y="755"/>
                  </a:cubicBezTo>
                  <a:cubicBezTo>
                    <a:pt x="408" y="763"/>
                    <a:pt x="405" y="774"/>
                    <a:pt x="391" y="779"/>
                  </a:cubicBezTo>
                  <a:cubicBezTo>
                    <a:pt x="391" y="786"/>
                    <a:pt x="391" y="786"/>
                    <a:pt x="391" y="786"/>
                  </a:cubicBezTo>
                  <a:cubicBezTo>
                    <a:pt x="497" y="786"/>
                    <a:pt x="497" y="786"/>
                    <a:pt x="497" y="786"/>
                  </a:cubicBezTo>
                  <a:cubicBezTo>
                    <a:pt x="497" y="779"/>
                    <a:pt x="497" y="779"/>
                    <a:pt x="497" y="779"/>
                  </a:cubicBezTo>
                  <a:cubicBezTo>
                    <a:pt x="488" y="776"/>
                    <a:pt x="469" y="766"/>
                    <a:pt x="461" y="734"/>
                  </a:cubicBezTo>
                  <a:cubicBezTo>
                    <a:pt x="460" y="729"/>
                    <a:pt x="460" y="729"/>
                    <a:pt x="460" y="729"/>
                  </a:cubicBezTo>
                  <a:cubicBezTo>
                    <a:pt x="454" y="704"/>
                    <a:pt x="450" y="691"/>
                    <a:pt x="446" y="678"/>
                  </a:cubicBezTo>
                  <a:cubicBezTo>
                    <a:pt x="436" y="646"/>
                    <a:pt x="414" y="588"/>
                    <a:pt x="378" y="547"/>
                  </a:cubicBezTo>
                  <a:cubicBezTo>
                    <a:pt x="374" y="543"/>
                    <a:pt x="374" y="543"/>
                    <a:pt x="374" y="543"/>
                  </a:cubicBezTo>
                  <a:cubicBezTo>
                    <a:pt x="379" y="540"/>
                    <a:pt x="379" y="540"/>
                    <a:pt x="379" y="540"/>
                  </a:cubicBezTo>
                  <a:cubicBezTo>
                    <a:pt x="381" y="540"/>
                    <a:pt x="382" y="539"/>
                    <a:pt x="383" y="539"/>
                  </a:cubicBezTo>
                  <a:cubicBezTo>
                    <a:pt x="383" y="539"/>
                    <a:pt x="384" y="538"/>
                    <a:pt x="385" y="538"/>
                  </a:cubicBezTo>
                  <a:cubicBezTo>
                    <a:pt x="440" y="510"/>
                    <a:pt x="470" y="465"/>
                    <a:pt x="470" y="412"/>
                  </a:cubicBezTo>
                  <a:cubicBezTo>
                    <a:pt x="471" y="372"/>
                    <a:pt x="448" y="332"/>
                    <a:pt x="414" y="309"/>
                  </a:cubicBezTo>
                  <a:cubicBezTo>
                    <a:pt x="400" y="299"/>
                    <a:pt x="380" y="289"/>
                    <a:pt x="359" y="285"/>
                  </a:cubicBezTo>
                  <a:cubicBezTo>
                    <a:pt x="366" y="300"/>
                    <a:pt x="369" y="316"/>
                    <a:pt x="370" y="325"/>
                  </a:cubicBezTo>
                  <a:close/>
                  <a:moveTo>
                    <a:pt x="295" y="237"/>
                  </a:moveTo>
                  <a:cubicBezTo>
                    <a:pt x="328" y="259"/>
                    <a:pt x="351" y="300"/>
                    <a:pt x="351" y="339"/>
                  </a:cubicBezTo>
                  <a:cubicBezTo>
                    <a:pt x="351" y="393"/>
                    <a:pt x="321" y="438"/>
                    <a:pt x="266" y="466"/>
                  </a:cubicBezTo>
                  <a:cubicBezTo>
                    <a:pt x="265" y="466"/>
                    <a:pt x="264" y="467"/>
                    <a:pt x="263" y="467"/>
                  </a:cubicBezTo>
                  <a:cubicBezTo>
                    <a:pt x="262" y="467"/>
                    <a:pt x="261" y="468"/>
                    <a:pt x="260" y="468"/>
                  </a:cubicBezTo>
                  <a:cubicBezTo>
                    <a:pt x="255" y="471"/>
                    <a:pt x="255" y="471"/>
                    <a:pt x="255" y="471"/>
                  </a:cubicBezTo>
                  <a:cubicBezTo>
                    <a:pt x="259" y="475"/>
                    <a:pt x="259" y="475"/>
                    <a:pt x="259" y="475"/>
                  </a:cubicBezTo>
                  <a:cubicBezTo>
                    <a:pt x="294" y="516"/>
                    <a:pt x="317" y="574"/>
                    <a:pt x="327" y="605"/>
                  </a:cubicBezTo>
                  <a:cubicBezTo>
                    <a:pt x="331" y="619"/>
                    <a:pt x="334" y="632"/>
                    <a:pt x="340" y="657"/>
                  </a:cubicBezTo>
                  <a:cubicBezTo>
                    <a:pt x="341" y="661"/>
                    <a:pt x="341" y="661"/>
                    <a:pt x="341" y="661"/>
                  </a:cubicBezTo>
                  <a:cubicBezTo>
                    <a:pt x="349" y="694"/>
                    <a:pt x="368" y="704"/>
                    <a:pt x="378" y="707"/>
                  </a:cubicBezTo>
                  <a:cubicBezTo>
                    <a:pt x="378" y="714"/>
                    <a:pt x="378" y="714"/>
                    <a:pt x="378" y="714"/>
                  </a:cubicBezTo>
                  <a:cubicBezTo>
                    <a:pt x="271" y="714"/>
                    <a:pt x="271" y="714"/>
                    <a:pt x="271" y="714"/>
                  </a:cubicBezTo>
                  <a:cubicBezTo>
                    <a:pt x="271" y="706"/>
                    <a:pt x="271" y="706"/>
                    <a:pt x="271" y="706"/>
                  </a:cubicBezTo>
                  <a:cubicBezTo>
                    <a:pt x="286" y="702"/>
                    <a:pt x="288" y="691"/>
                    <a:pt x="289" y="683"/>
                  </a:cubicBezTo>
                  <a:cubicBezTo>
                    <a:pt x="289" y="682"/>
                    <a:pt x="289" y="682"/>
                    <a:pt x="289" y="682"/>
                  </a:cubicBezTo>
                  <a:cubicBezTo>
                    <a:pt x="289" y="681"/>
                    <a:pt x="289" y="681"/>
                    <a:pt x="289" y="680"/>
                  </a:cubicBezTo>
                  <a:cubicBezTo>
                    <a:pt x="289" y="678"/>
                    <a:pt x="289" y="678"/>
                    <a:pt x="289" y="678"/>
                  </a:cubicBezTo>
                  <a:cubicBezTo>
                    <a:pt x="289" y="669"/>
                    <a:pt x="286" y="641"/>
                    <a:pt x="286" y="641"/>
                  </a:cubicBezTo>
                  <a:cubicBezTo>
                    <a:pt x="278" y="583"/>
                    <a:pt x="253" y="524"/>
                    <a:pt x="221" y="486"/>
                  </a:cubicBezTo>
                  <a:cubicBezTo>
                    <a:pt x="220" y="484"/>
                    <a:pt x="220" y="484"/>
                    <a:pt x="220" y="484"/>
                  </a:cubicBezTo>
                  <a:cubicBezTo>
                    <a:pt x="217" y="484"/>
                    <a:pt x="217" y="484"/>
                    <a:pt x="217" y="484"/>
                  </a:cubicBezTo>
                  <a:cubicBezTo>
                    <a:pt x="181" y="494"/>
                    <a:pt x="139" y="499"/>
                    <a:pt x="96" y="499"/>
                  </a:cubicBezTo>
                  <a:cubicBezTo>
                    <a:pt x="92" y="499"/>
                    <a:pt x="92" y="499"/>
                    <a:pt x="92" y="499"/>
                  </a:cubicBezTo>
                  <a:cubicBezTo>
                    <a:pt x="92" y="666"/>
                    <a:pt x="92" y="666"/>
                    <a:pt x="92" y="666"/>
                  </a:cubicBezTo>
                  <a:cubicBezTo>
                    <a:pt x="92" y="687"/>
                    <a:pt x="101" y="701"/>
                    <a:pt x="118" y="706"/>
                  </a:cubicBezTo>
                  <a:cubicBezTo>
                    <a:pt x="118" y="714"/>
                    <a:pt x="118" y="714"/>
                    <a:pt x="118" y="714"/>
                  </a:cubicBezTo>
                  <a:cubicBezTo>
                    <a:pt x="15" y="714"/>
                    <a:pt x="15" y="714"/>
                    <a:pt x="15" y="714"/>
                  </a:cubicBezTo>
                  <a:cubicBezTo>
                    <a:pt x="15" y="706"/>
                    <a:pt x="15" y="706"/>
                    <a:pt x="15" y="706"/>
                  </a:cubicBezTo>
                  <a:cubicBezTo>
                    <a:pt x="31" y="701"/>
                    <a:pt x="39" y="688"/>
                    <a:pt x="40" y="666"/>
                  </a:cubicBezTo>
                  <a:cubicBezTo>
                    <a:pt x="40" y="666"/>
                    <a:pt x="40" y="666"/>
                    <a:pt x="40" y="666"/>
                  </a:cubicBezTo>
                  <a:cubicBezTo>
                    <a:pt x="40" y="662"/>
                    <a:pt x="40" y="262"/>
                    <a:pt x="40" y="257"/>
                  </a:cubicBezTo>
                  <a:cubicBezTo>
                    <a:pt x="40" y="234"/>
                    <a:pt x="32" y="221"/>
                    <a:pt x="14" y="215"/>
                  </a:cubicBezTo>
                  <a:cubicBezTo>
                    <a:pt x="14" y="208"/>
                    <a:pt x="14" y="208"/>
                    <a:pt x="14" y="208"/>
                  </a:cubicBezTo>
                  <a:cubicBezTo>
                    <a:pt x="185" y="208"/>
                    <a:pt x="185" y="208"/>
                    <a:pt x="185" y="208"/>
                  </a:cubicBezTo>
                  <a:cubicBezTo>
                    <a:pt x="236" y="208"/>
                    <a:pt x="268" y="219"/>
                    <a:pt x="295" y="237"/>
                  </a:cubicBezTo>
                  <a:close/>
                  <a:moveTo>
                    <a:pt x="298" y="340"/>
                  </a:moveTo>
                  <a:cubicBezTo>
                    <a:pt x="298" y="305"/>
                    <a:pt x="284" y="276"/>
                    <a:pt x="259" y="258"/>
                  </a:cubicBezTo>
                  <a:cubicBezTo>
                    <a:pt x="239" y="245"/>
                    <a:pt x="215" y="238"/>
                    <a:pt x="183" y="237"/>
                  </a:cubicBezTo>
                  <a:cubicBezTo>
                    <a:pt x="92" y="237"/>
                    <a:pt x="92" y="237"/>
                    <a:pt x="92" y="237"/>
                  </a:cubicBezTo>
                  <a:cubicBezTo>
                    <a:pt x="92" y="474"/>
                    <a:pt x="92" y="474"/>
                    <a:pt x="92" y="474"/>
                  </a:cubicBezTo>
                  <a:cubicBezTo>
                    <a:pt x="97" y="474"/>
                    <a:pt x="97" y="474"/>
                    <a:pt x="97" y="474"/>
                  </a:cubicBezTo>
                  <a:cubicBezTo>
                    <a:pt x="278" y="471"/>
                    <a:pt x="298" y="379"/>
                    <a:pt x="298" y="340"/>
                  </a:cubicBezTo>
                  <a:close/>
                  <a:moveTo>
                    <a:pt x="109" y="49"/>
                  </a:moveTo>
                  <a:cubicBezTo>
                    <a:pt x="109" y="20"/>
                    <a:pt x="129" y="0"/>
                    <a:pt x="157" y="0"/>
                  </a:cubicBezTo>
                  <a:cubicBezTo>
                    <a:pt x="185" y="0"/>
                    <a:pt x="205" y="20"/>
                    <a:pt x="205" y="49"/>
                  </a:cubicBezTo>
                  <a:cubicBezTo>
                    <a:pt x="205" y="77"/>
                    <a:pt x="185" y="97"/>
                    <a:pt x="157" y="97"/>
                  </a:cubicBezTo>
                  <a:cubicBezTo>
                    <a:pt x="129" y="97"/>
                    <a:pt x="109" y="77"/>
                    <a:pt x="109" y="49"/>
                  </a:cubicBezTo>
                  <a:close/>
                  <a:moveTo>
                    <a:pt x="129" y="49"/>
                  </a:moveTo>
                  <a:cubicBezTo>
                    <a:pt x="129" y="69"/>
                    <a:pt x="140" y="81"/>
                    <a:pt x="157" y="81"/>
                  </a:cubicBezTo>
                  <a:cubicBezTo>
                    <a:pt x="175" y="81"/>
                    <a:pt x="185" y="69"/>
                    <a:pt x="185" y="49"/>
                  </a:cubicBezTo>
                  <a:cubicBezTo>
                    <a:pt x="185" y="28"/>
                    <a:pt x="175" y="16"/>
                    <a:pt x="157" y="16"/>
                  </a:cubicBezTo>
                  <a:cubicBezTo>
                    <a:pt x="140" y="16"/>
                    <a:pt x="129" y="28"/>
                    <a:pt x="129" y="49"/>
                  </a:cubicBezTo>
                  <a:close/>
                  <a:moveTo>
                    <a:pt x="310" y="80"/>
                  </a:moveTo>
                  <a:cubicBezTo>
                    <a:pt x="267" y="80"/>
                    <a:pt x="267" y="80"/>
                    <a:pt x="267" y="80"/>
                  </a:cubicBezTo>
                  <a:cubicBezTo>
                    <a:pt x="267" y="1"/>
                    <a:pt x="267" y="1"/>
                    <a:pt x="267" y="1"/>
                  </a:cubicBezTo>
                  <a:cubicBezTo>
                    <a:pt x="247" y="1"/>
                    <a:pt x="247" y="1"/>
                    <a:pt x="247" y="1"/>
                  </a:cubicBezTo>
                  <a:cubicBezTo>
                    <a:pt x="247" y="96"/>
                    <a:pt x="247" y="96"/>
                    <a:pt x="247" y="96"/>
                  </a:cubicBezTo>
                  <a:cubicBezTo>
                    <a:pt x="310" y="96"/>
                    <a:pt x="310" y="96"/>
                    <a:pt x="310" y="96"/>
                  </a:cubicBezTo>
                  <a:lnTo>
                    <a:pt x="310" y="80"/>
                  </a:lnTo>
                  <a:close/>
                  <a:moveTo>
                    <a:pt x="411" y="80"/>
                  </a:moveTo>
                  <a:cubicBezTo>
                    <a:pt x="367" y="80"/>
                    <a:pt x="367" y="80"/>
                    <a:pt x="367" y="80"/>
                  </a:cubicBezTo>
                  <a:cubicBezTo>
                    <a:pt x="367" y="1"/>
                    <a:pt x="367" y="1"/>
                    <a:pt x="367" y="1"/>
                  </a:cubicBezTo>
                  <a:cubicBezTo>
                    <a:pt x="348" y="1"/>
                    <a:pt x="348" y="1"/>
                    <a:pt x="348" y="1"/>
                  </a:cubicBezTo>
                  <a:cubicBezTo>
                    <a:pt x="348" y="96"/>
                    <a:pt x="348" y="96"/>
                    <a:pt x="348" y="96"/>
                  </a:cubicBezTo>
                  <a:cubicBezTo>
                    <a:pt x="411" y="96"/>
                    <a:pt x="411" y="96"/>
                    <a:pt x="411" y="96"/>
                  </a:cubicBezTo>
                  <a:lnTo>
                    <a:pt x="411" y="80"/>
                  </a:lnTo>
                  <a:close/>
                  <a:moveTo>
                    <a:pt x="23" y="96"/>
                  </a:moveTo>
                  <a:cubicBezTo>
                    <a:pt x="4" y="96"/>
                    <a:pt x="4" y="96"/>
                    <a:pt x="4" y="96"/>
                  </a:cubicBezTo>
                  <a:cubicBezTo>
                    <a:pt x="4" y="1"/>
                    <a:pt x="4" y="1"/>
                    <a:pt x="4" y="1"/>
                  </a:cubicBezTo>
                  <a:cubicBezTo>
                    <a:pt x="44" y="1"/>
                    <a:pt x="44" y="1"/>
                    <a:pt x="44" y="1"/>
                  </a:cubicBezTo>
                  <a:cubicBezTo>
                    <a:pt x="62" y="1"/>
                    <a:pt x="74" y="12"/>
                    <a:pt x="74" y="27"/>
                  </a:cubicBezTo>
                  <a:cubicBezTo>
                    <a:pt x="74" y="39"/>
                    <a:pt x="65" y="46"/>
                    <a:pt x="58" y="49"/>
                  </a:cubicBezTo>
                  <a:cubicBezTo>
                    <a:pt x="57" y="49"/>
                    <a:pt x="57" y="49"/>
                    <a:pt x="57" y="49"/>
                  </a:cubicBezTo>
                  <a:cubicBezTo>
                    <a:pt x="58" y="50"/>
                    <a:pt x="58" y="50"/>
                    <a:pt x="58" y="50"/>
                  </a:cubicBezTo>
                  <a:cubicBezTo>
                    <a:pt x="62" y="51"/>
                    <a:pt x="65" y="55"/>
                    <a:pt x="67" y="62"/>
                  </a:cubicBezTo>
                  <a:cubicBezTo>
                    <a:pt x="73" y="85"/>
                    <a:pt x="73" y="85"/>
                    <a:pt x="73" y="85"/>
                  </a:cubicBezTo>
                  <a:cubicBezTo>
                    <a:pt x="74" y="89"/>
                    <a:pt x="76" y="92"/>
                    <a:pt x="77" y="94"/>
                  </a:cubicBezTo>
                  <a:cubicBezTo>
                    <a:pt x="78" y="96"/>
                    <a:pt x="78" y="96"/>
                    <a:pt x="78" y="96"/>
                  </a:cubicBezTo>
                  <a:cubicBezTo>
                    <a:pt x="59" y="96"/>
                    <a:pt x="59" y="96"/>
                    <a:pt x="59" y="96"/>
                  </a:cubicBezTo>
                  <a:cubicBezTo>
                    <a:pt x="59" y="96"/>
                    <a:pt x="59" y="96"/>
                    <a:pt x="59" y="96"/>
                  </a:cubicBezTo>
                  <a:cubicBezTo>
                    <a:pt x="57" y="94"/>
                    <a:pt x="55" y="90"/>
                    <a:pt x="54" y="87"/>
                  </a:cubicBezTo>
                  <a:cubicBezTo>
                    <a:pt x="48" y="65"/>
                    <a:pt x="48" y="65"/>
                    <a:pt x="48" y="65"/>
                  </a:cubicBezTo>
                  <a:cubicBezTo>
                    <a:pt x="46" y="59"/>
                    <a:pt x="44" y="56"/>
                    <a:pt x="36" y="56"/>
                  </a:cubicBezTo>
                  <a:cubicBezTo>
                    <a:pt x="23" y="56"/>
                    <a:pt x="23" y="56"/>
                    <a:pt x="23" y="56"/>
                  </a:cubicBezTo>
                  <a:lnTo>
                    <a:pt x="23" y="96"/>
                  </a:lnTo>
                  <a:close/>
                  <a:moveTo>
                    <a:pt x="23" y="40"/>
                  </a:moveTo>
                  <a:cubicBezTo>
                    <a:pt x="41" y="40"/>
                    <a:pt x="41" y="40"/>
                    <a:pt x="41" y="40"/>
                  </a:cubicBezTo>
                  <a:cubicBezTo>
                    <a:pt x="50" y="40"/>
                    <a:pt x="54" y="36"/>
                    <a:pt x="54" y="29"/>
                  </a:cubicBezTo>
                  <a:cubicBezTo>
                    <a:pt x="54" y="21"/>
                    <a:pt x="50" y="17"/>
                    <a:pt x="41" y="17"/>
                  </a:cubicBezTo>
                  <a:cubicBezTo>
                    <a:pt x="23" y="17"/>
                    <a:pt x="23" y="17"/>
                    <a:pt x="23" y="17"/>
                  </a:cubicBezTo>
                  <a:lnTo>
                    <a:pt x="23" y="40"/>
                  </a:lnTo>
                  <a:close/>
                  <a:moveTo>
                    <a:pt x="477" y="81"/>
                  </a:moveTo>
                  <a:cubicBezTo>
                    <a:pt x="467" y="82"/>
                    <a:pt x="457" y="77"/>
                    <a:pt x="449" y="66"/>
                  </a:cubicBezTo>
                  <a:cubicBezTo>
                    <a:pt x="448" y="66"/>
                    <a:pt x="448" y="66"/>
                    <a:pt x="448" y="66"/>
                  </a:cubicBezTo>
                  <a:cubicBezTo>
                    <a:pt x="443" y="85"/>
                    <a:pt x="443" y="85"/>
                    <a:pt x="443" y="85"/>
                  </a:cubicBezTo>
                  <a:cubicBezTo>
                    <a:pt x="443" y="85"/>
                    <a:pt x="443" y="85"/>
                    <a:pt x="443" y="85"/>
                  </a:cubicBezTo>
                  <a:cubicBezTo>
                    <a:pt x="449" y="93"/>
                    <a:pt x="462" y="97"/>
                    <a:pt x="475" y="97"/>
                  </a:cubicBezTo>
                  <a:cubicBezTo>
                    <a:pt x="495" y="97"/>
                    <a:pt x="509" y="85"/>
                    <a:pt x="509" y="68"/>
                  </a:cubicBezTo>
                  <a:cubicBezTo>
                    <a:pt x="509" y="58"/>
                    <a:pt x="506" y="47"/>
                    <a:pt x="484" y="40"/>
                  </a:cubicBezTo>
                  <a:cubicBezTo>
                    <a:pt x="467" y="35"/>
                    <a:pt x="464" y="31"/>
                    <a:pt x="464" y="25"/>
                  </a:cubicBezTo>
                  <a:cubicBezTo>
                    <a:pt x="464" y="18"/>
                    <a:pt x="470" y="15"/>
                    <a:pt x="477" y="15"/>
                  </a:cubicBezTo>
                  <a:cubicBezTo>
                    <a:pt x="484" y="15"/>
                    <a:pt x="491" y="18"/>
                    <a:pt x="498" y="24"/>
                  </a:cubicBezTo>
                  <a:cubicBezTo>
                    <a:pt x="499" y="24"/>
                    <a:pt x="499" y="24"/>
                    <a:pt x="499" y="24"/>
                  </a:cubicBezTo>
                  <a:cubicBezTo>
                    <a:pt x="504" y="8"/>
                    <a:pt x="504" y="8"/>
                    <a:pt x="504" y="8"/>
                  </a:cubicBezTo>
                  <a:cubicBezTo>
                    <a:pt x="504" y="7"/>
                    <a:pt x="504" y="7"/>
                    <a:pt x="504" y="7"/>
                  </a:cubicBezTo>
                  <a:cubicBezTo>
                    <a:pt x="496" y="2"/>
                    <a:pt x="487" y="0"/>
                    <a:pt x="477" y="0"/>
                  </a:cubicBezTo>
                  <a:cubicBezTo>
                    <a:pt x="457" y="0"/>
                    <a:pt x="445" y="10"/>
                    <a:pt x="445" y="26"/>
                  </a:cubicBezTo>
                  <a:cubicBezTo>
                    <a:pt x="445" y="39"/>
                    <a:pt x="454" y="48"/>
                    <a:pt x="472" y="54"/>
                  </a:cubicBezTo>
                  <a:cubicBezTo>
                    <a:pt x="477" y="55"/>
                    <a:pt x="481" y="57"/>
                    <a:pt x="484" y="59"/>
                  </a:cubicBezTo>
                  <a:cubicBezTo>
                    <a:pt x="487" y="61"/>
                    <a:pt x="489" y="65"/>
                    <a:pt x="489" y="69"/>
                  </a:cubicBezTo>
                  <a:cubicBezTo>
                    <a:pt x="489" y="76"/>
                    <a:pt x="484" y="81"/>
                    <a:pt x="477"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grpSp>
      <p:sp>
        <p:nvSpPr>
          <p:cNvPr id="2" name="hcSlideMaster22.RR Quote 03Header" descr=" ">
            <a:extLst>
              <a:ext uri="{FF2B5EF4-FFF2-40B4-BE49-F238E27FC236}">
                <a16:creationId xmlns:a16="http://schemas.microsoft.com/office/drawing/2014/main" id="{8B72CF5F-AEFC-5610-A7F7-8625F88BBFB9}"/>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3" name="fcSlideMaster22.RR Quote 03Footer" descr=" ">
            <a:extLst>
              <a:ext uri="{FF2B5EF4-FFF2-40B4-BE49-F238E27FC236}">
                <a16:creationId xmlns:a16="http://schemas.microsoft.com/office/drawing/2014/main" id="{CD98A2F1-0157-C301-44A3-C614A08257D9}"/>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3545080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RR Quote 08">
    <p:bg>
      <p:bgPr>
        <a:solidFill>
          <a:schemeClr val="bg2"/>
        </a:solidFill>
        <a:effectLst/>
      </p:bgPr>
    </p:bg>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7E7AAB22-C286-4AB3-A85E-60F3E2740E33}"/>
              </a:ext>
            </a:extLst>
          </p:cNvPr>
          <p:cNvSpPr>
            <a:spLocks noGrp="1"/>
          </p:cNvSpPr>
          <p:nvPr>
            <p:ph type="body" sz="quarter" idx="34" hasCustomPrompt="1"/>
          </p:nvPr>
        </p:nvSpPr>
        <p:spPr>
          <a:xfrm>
            <a:off x="1811498" y="987424"/>
            <a:ext cx="5521007" cy="2982596"/>
          </a:xfrm>
          <a:prstGeom prst="rect">
            <a:avLst/>
          </a:prstGeom>
        </p:spPr>
        <p:txBody>
          <a:bodyPr>
            <a:noAutofit/>
          </a:bodyPr>
          <a:lstStyle>
            <a:lvl1pPr marL="0" indent="0" algn="l" defTabSz="685783" rtl="0" eaLnBrk="1" latinLnBrk="0" hangingPunct="1">
              <a:lnSpc>
                <a:spcPct val="90000"/>
              </a:lnSpc>
              <a:buFont typeface="Arial" panose="020B0604020202020204" pitchFamily="34" charset="0"/>
              <a:buNone/>
              <a:defRPr lang="en-US" sz="20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lvl="0"/>
            <a:r>
              <a:rPr lang="en-GB"/>
              <a:t>Emphasis or quote with description</a:t>
            </a:r>
          </a:p>
        </p:txBody>
      </p:sp>
      <p:sp>
        <p:nvSpPr>
          <p:cNvPr id="6" name="Text Placeholder 9">
            <a:extLst>
              <a:ext uri="{FF2B5EF4-FFF2-40B4-BE49-F238E27FC236}">
                <a16:creationId xmlns:a16="http://schemas.microsoft.com/office/drawing/2014/main" id="{C9595633-1A6A-4E00-8F5F-F9396C6E73D5}"/>
              </a:ext>
            </a:extLst>
          </p:cNvPr>
          <p:cNvSpPr>
            <a:spLocks noGrp="1"/>
          </p:cNvSpPr>
          <p:nvPr>
            <p:ph type="body" sz="quarter" idx="42" hasCustomPrompt="1"/>
          </p:nvPr>
        </p:nvSpPr>
        <p:spPr>
          <a:xfrm>
            <a:off x="1811496" y="4074479"/>
            <a:ext cx="5521008" cy="603886"/>
          </a:xfrm>
          <a:prstGeom prst="rect">
            <a:avLst/>
          </a:prstGeom>
        </p:spPr>
        <p:txBody>
          <a:bodyPr>
            <a:noAutofit/>
          </a:bodyPr>
          <a:lstStyle>
            <a:lvl1pPr marL="0" indent="0" algn="l" defTabSz="685783" rtl="0" eaLnBrk="1" latinLnBrk="0" hangingPunct="1">
              <a:lnSpc>
                <a:spcPct val="90000"/>
              </a:lnSpc>
              <a:buFont typeface="Arial" panose="020B0604020202020204" pitchFamily="34" charset="0"/>
              <a:buNone/>
              <a:defRPr lang="en-US" sz="1200" kern="1200" smtClean="0">
                <a:solidFill>
                  <a:srgbClr val="4F98FF"/>
                </a:solidFill>
                <a:latin typeface="RR Pioneer" panose="020B05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lvl="0"/>
            <a:r>
              <a:rPr lang="en-GB" err="1"/>
              <a:t>Attributee</a:t>
            </a:r>
            <a:r>
              <a:rPr lang="en-GB"/>
              <a:t>/source</a:t>
            </a:r>
          </a:p>
        </p:txBody>
      </p:sp>
      <p:sp>
        <p:nvSpPr>
          <p:cNvPr id="7" name="Freeform: Shape 6">
            <a:extLst>
              <a:ext uri="{FF2B5EF4-FFF2-40B4-BE49-F238E27FC236}">
                <a16:creationId xmlns:a16="http://schemas.microsoft.com/office/drawing/2014/main" id="{26BF324D-507D-4C23-A50F-17DC37FB7295}"/>
              </a:ext>
            </a:extLst>
          </p:cNvPr>
          <p:cNvSpPr/>
          <p:nvPr userDrawn="1"/>
        </p:nvSpPr>
        <p:spPr>
          <a:xfrm>
            <a:off x="324506" y="4694634"/>
            <a:ext cx="46372" cy="290116"/>
          </a:xfrm>
          <a:custGeom>
            <a:avLst/>
            <a:gdLst>
              <a:gd name="connsiteX0" fmla="*/ 0 w 0"/>
              <a:gd name="connsiteY0" fmla="*/ 0 h 146050"/>
              <a:gd name="connsiteX1" fmla="*/ 0 w 0"/>
              <a:gd name="connsiteY1" fmla="*/ 146050 h 146050"/>
            </a:gdLst>
            <a:ahLst/>
            <a:cxnLst>
              <a:cxn ang="0">
                <a:pos x="connsiteX0" y="connsiteY0"/>
              </a:cxn>
              <a:cxn ang="0">
                <a:pos x="connsiteX1" y="connsiteY1"/>
              </a:cxn>
            </a:cxnLst>
            <a:rect l="l" t="t" r="r" b="b"/>
            <a:pathLst>
              <a:path h="146050">
                <a:moveTo>
                  <a:pt x="0" y="0"/>
                </a:moveTo>
                <a:lnTo>
                  <a:pt x="0" y="14605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latin typeface="RR Pioneer Light Condensed" panose="020B0306050201060103" pitchFamily="34" charset="0"/>
            </a:endParaRPr>
          </a:p>
        </p:txBody>
      </p:sp>
      <p:sp>
        <p:nvSpPr>
          <p:cNvPr id="9" name="TextBox 8">
            <a:extLst>
              <a:ext uri="{FF2B5EF4-FFF2-40B4-BE49-F238E27FC236}">
                <a16:creationId xmlns:a16="http://schemas.microsoft.com/office/drawing/2014/main" id="{4D787DC1-F651-4C1D-874C-350A9F68D846}"/>
              </a:ext>
            </a:extLst>
          </p:cNvPr>
          <p:cNvSpPr txBox="1"/>
          <p:nvPr userDrawn="1"/>
        </p:nvSpPr>
        <p:spPr>
          <a:xfrm>
            <a:off x="172291" y="4787051"/>
            <a:ext cx="133050" cy="115416"/>
          </a:xfrm>
          <a:prstGeom prst="rect">
            <a:avLst/>
          </a:prstGeom>
          <a:noFill/>
        </p:spPr>
        <p:txBody>
          <a:bodyPr wrap="none" lIns="0" tIns="0" rIns="0" bIns="0" rtlCol="0" anchor="ctr">
            <a:spAutoFit/>
          </a:bodyPr>
          <a:lstStyle/>
          <a:p>
            <a:pPr algn="r"/>
            <a:fld id="{938EE30A-55E7-4C21-9C34-9D7D1CFB8C0F}" type="slidenum">
              <a:rPr lang="en-GB" sz="750" b="1" smtClean="0">
                <a:solidFill>
                  <a:schemeClr val="tx1"/>
                </a:solidFill>
              </a:rPr>
              <a:t>‹#›</a:t>
            </a:fld>
            <a:endParaRPr lang="en-GB" sz="750" b="1">
              <a:solidFill>
                <a:schemeClr val="tx1"/>
              </a:solidFill>
            </a:endParaRPr>
          </a:p>
        </p:txBody>
      </p:sp>
      <p:sp>
        <p:nvSpPr>
          <p:cNvPr id="8" name="Title 1">
            <a:extLst>
              <a:ext uri="{FF2B5EF4-FFF2-40B4-BE49-F238E27FC236}">
                <a16:creationId xmlns:a16="http://schemas.microsoft.com/office/drawing/2014/main" id="{BDF40099-49C8-486A-B233-243DB0CEF80E}"/>
              </a:ext>
            </a:extLst>
          </p:cNvPr>
          <p:cNvSpPr txBox="1">
            <a:spLocks/>
          </p:cNvSpPr>
          <p:nvPr userDrawn="1"/>
        </p:nvSpPr>
        <p:spPr>
          <a:xfrm>
            <a:off x="369315" y="4694634"/>
            <a:ext cx="2028134" cy="315456"/>
          </a:xfrm>
          <a:prstGeom prst="rect">
            <a:avLst/>
          </a:prstGeom>
        </p:spPr>
        <p:txBody>
          <a:bodyPr lIns="0" tIns="0" rIns="0" bIns="0" anchor="t"/>
          <a:lstStyle>
            <a:lvl1pPr algn="l" defTabSz="685800" rtl="0" eaLnBrk="1" latinLnBrk="0" hangingPunct="1">
              <a:lnSpc>
                <a:spcPct val="90000"/>
              </a:lnSpc>
              <a:spcBef>
                <a:spcPct val="0"/>
              </a:spcBef>
              <a:buNone/>
              <a:defRPr sz="1500" kern="1200">
                <a:solidFill>
                  <a:schemeClr val="tx2"/>
                </a:solidFill>
                <a:latin typeface="Arial" panose="020B0604020202020204" pitchFamily="34" charset="0"/>
                <a:ea typeface="+mj-ea"/>
                <a:cs typeface="Arial" panose="020B0604020202020204" pitchFamily="34" charset="0"/>
              </a:defRPr>
            </a:lvl1pPr>
          </a:lstStyle>
          <a:p>
            <a:pPr algn="l"/>
            <a:r>
              <a:rPr lang="en-GB" sz="750">
                <a:solidFill>
                  <a:schemeClr val="tx1"/>
                </a:solidFill>
                <a:latin typeface="RR Pioneer Light Condensed" panose="020B0306050201060103" pitchFamily="34" charset="0"/>
              </a:rPr>
              <a:t>Private | © 2021 Rolls-Royce </a:t>
            </a:r>
          </a:p>
          <a:p>
            <a:pPr algn="l"/>
            <a:r>
              <a:rPr lang="en-GB" sz="750">
                <a:solidFill>
                  <a:schemeClr val="tx1"/>
                </a:solidFill>
                <a:latin typeface="RR Pioneer Light Condensed" panose="020B0306050201060103" pitchFamily="34" charset="0"/>
              </a:rPr>
              <a:t>Rolls-Royce content only</a:t>
            </a:r>
            <a:br>
              <a:rPr lang="en-GB" sz="750">
                <a:solidFill>
                  <a:schemeClr val="tx1"/>
                </a:solidFill>
                <a:latin typeface="RR Pioneer Light Condensed" panose="020B0306050201060103" pitchFamily="34" charset="0"/>
              </a:rPr>
            </a:br>
            <a:r>
              <a:rPr lang="en-GB" sz="750">
                <a:solidFill>
                  <a:schemeClr val="tx1"/>
                </a:solidFill>
                <a:latin typeface="RR Pioneer Light Condensed" panose="020B0306050201060103" pitchFamily="34" charset="0"/>
              </a:rPr>
              <a:t>Not</a:t>
            </a:r>
            <a:r>
              <a:rPr lang="en-GB" sz="750" baseline="0">
                <a:solidFill>
                  <a:schemeClr val="tx1"/>
                </a:solidFill>
                <a:latin typeface="RR Pioneer Light Condensed" panose="020B0306050201060103" pitchFamily="34" charset="0"/>
              </a:rPr>
              <a:t> subject to </a:t>
            </a:r>
            <a:r>
              <a:rPr lang="en-GB" sz="750">
                <a:solidFill>
                  <a:schemeClr val="tx1"/>
                </a:solidFill>
                <a:latin typeface="RR Pioneer Light Condensed" panose="020B0306050201060103" pitchFamily="34" charset="0"/>
              </a:rPr>
              <a:t>Export Control</a:t>
            </a:r>
          </a:p>
        </p:txBody>
      </p:sp>
      <p:sp>
        <p:nvSpPr>
          <p:cNvPr id="2" name="hcSlideMaster22.RR Quote 08Header" descr=" ">
            <a:extLst>
              <a:ext uri="{FF2B5EF4-FFF2-40B4-BE49-F238E27FC236}">
                <a16:creationId xmlns:a16="http://schemas.microsoft.com/office/drawing/2014/main" id="{AAD51D1D-DEDB-FC27-1E71-EEBC6E6378FB}"/>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3" name="fcSlideMaster22.RR Quote 08Footer" descr=" ">
            <a:extLst>
              <a:ext uri="{FF2B5EF4-FFF2-40B4-BE49-F238E27FC236}">
                <a16:creationId xmlns:a16="http://schemas.microsoft.com/office/drawing/2014/main" id="{7D302809-7ACB-6F95-943F-03A0BE29026F}"/>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1330865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RR Diagram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8A4A9B8-1129-434D-9AB6-2A9E97B97030}"/>
              </a:ext>
            </a:extLst>
          </p:cNvPr>
          <p:cNvSpPr/>
          <p:nvPr userDrawn="1"/>
        </p:nvSpPr>
        <p:spPr>
          <a:xfrm>
            <a:off x="1" y="0"/>
            <a:ext cx="9144000" cy="4193064"/>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5" name="Content Placeholder 2">
            <a:extLst>
              <a:ext uri="{FF2B5EF4-FFF2-40B4-BE49-F238E27FC236}">
                <a16:creationId xmlns:a16="http://schemas.microsoft.com/office/drawing/2014/main" id="{D1BEF37C-EE94-4D85-BF1D-B22874C59DDA}"/>
              </a:ext>
            </a:extLst>
          </p:cNvPr>
          <p:cNvSpPr>
            <a:spLocks noGrp="1"/>
          </p:cNvSpPr>
          <p:nvPr>
            <p:ph sz="quarter" idx="12" hasCustomPrompt="1"/>
          </p:nvPr>
        </p:nvSpPr>
        <p:spPr>
          <a:xfrm>
            <a:off x="323851" y="993775"/>
            <a:ext cx="8496300" cy="3060701"/>
          </a:xfrm>
          <a:prstGeom prst="rect">
            <a:avLst/>
          </a:prstGeom>
        </p:spPr>
        <p:txBody>
          <a:bodyPr bIns="792000" anchor="ctr" anchorCtr="0"/>
          <a:lstStyle>
            <a:lvl1pPr marL="0" indent="0" algn="ctr">
              <a:buFont typeface="Arial" panose="020B0604020202020204" pitchFamily="34" charset="0"/>
              <a:buNone/>
              <a:defRPr sz="1200"/>
            </a:lvl1pPr>
          </a:lstStyle>
          <a:p>
            <a:pPr lvl="0"/>
            <a:r>
              <a:rPr lang="en-US"/>
              <a:t>Insert diagram</a:t>
            </a:r>
            <a:endParaRPr lang="en-GB"/>
          </a:p>
        </p:txBody>
      </p:sp>
      <p:sp>
        <p:nvSpPr>
          <p:cNvPr id="9" name="Text Placeholder 3">
            <a:extLst>
              <a:ext uri="{FF2B5EF4-FFF2-40B4-BE49-F238E27FC236}">
                <a16:creationId xmlns:a16="http://schemas.microsoft.com/office/drawing/2014/main" id="{7FE48EF9-CF1B-4A25-8F58-6579278EB72F}"/>
              </a:ext>
            </a:extLst>
          </p:cNvPr>
          <p:cNvSpPr>
            <a:spLocks noGrp="1"/>
          </p:cNvSpPr>
          <p:nvPr>
            <p:ph type="body" sz="quarter" idx="36" hasCustomPrompt="1"/>
          </p:nvPr>
        </p:nvSpPr>
        <p:spPr>
          <a:xfrm>
            <a:off x="4626189" y="4385840"/>
            <a:ext cx="4193962" cy="517755"/>
          </a:xfrm>
          <a:prstGeom prst="rect">
            <a:avLst/>
          </a:prstGeom>
        </p:spPr>
        <p:txBody>
          <a:bodyPr>
            <a:noAutofit/>
          </a:bodyPr>
          <a:lstStyle>
            <a:lvl1pPr marL="0" indent="0">
              <a:buNone/>
              <a:defRPr sz="1200">
                <a:solidFill>
                  <a:schemeClr val="bg1"/>
                </a:solidFill>
                <a:latin typeface="RR Pioneer" panose="020B05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10" name="Title 1">
            <a:extLst>
              <a:ext uri="{FF2B5EF4-FFF2-40B4-BE49-F238E27FC236}">
                <a16:creationId xmlns:a16="http://schemas.microsoft.com/office/drawing/2014/main" id="{96F42C8B-D545-4103-9D7B-25632557B6D6}"/>
              </a:ext>
            </a:extLst>
          </p:cNvPr>
          <p:cNvSpPr>
            <a:spLocks noGrp="1"/>
          </p:cNvSpPr>
          <p:nvPr>
            <p:ph type="title"/>
          </p:nvPr>
        </p:nvSpPr>
        <p:spPr>
          <a:xfrm>
            <a:off x="323852" y="4385842"/>
            <a:ext cx="4193961" cy="296691"/>
          </a:xfrm>
        </p:spPr>
        <p:txBody>
          <a:bodyPr>
            <a:noAutofit/>
          </a:bodyPr>
          <a:lstStyle>
            <a:lvl1pPr>
              <a:defRPr sz="1500"/>
            </a:lvl1pPr>
          </a:lstStyle>
          <a:p>
            <a:r>
              <a:rPr lang="en-US"/>
              <a:t>Click to edit Master title style</a:t>
            </a:r>
            <a:endParaRPr lang="en-GB"/>
          </a:p>
        </p:txBody>
      </p:sp>
      <p:sp>
        <p:nvSpPr>
          <p:cNvPr id="11" name="Content Placeholder 2">
            <a:extLst>
              <a:ext uri="{FF2B5EF4-FFF2-40B4-BE49-F238E27FC236}">
                <a16:creationId xmlns:a16="http://schemas.microsoft.com/office/drawing/2014/main" id="{99C829D5-9BB8-4A5E-92AB-05FF52B10A7A}"/>
              </a:ext>
            </a:extLst>
          </p:cNvPr>
          <p:cNvSpPr>
            <a:spLocks noGrp="1"/>
          </p:cNvSpPr>
          <p:nvPr>
            <p:ph idx="34" hasCustomPrompt="1"/>
          </p:nvPr>
        </p:nvSpPr>
        <p:spPr>
          <a:xfrm>
            <a:off x="4626185" y="4595337"/>
            <a:ext cx="4193962" cy="200977"/>
          </a:xfrm>
          <a:prstGeom prst="rect">
            <a:avLst/>
          </a:prstGeom>
        </p:spPr>
        <p:txBody>
          <a:bodyPr lIns="0" tIns="0" rIns="0" bIns="0" anchor="b">
            <a:normAutofit/>
          </a:bodyPr>
          <a:lstStyle>
            <a:lvl1pPr marL="0" indent="0">
              <a:lnSpc>
                <a:spcPct val="100000"/>
              </a:lnSpc>
              <a:buClr>
                <a:schemeClr val="tx2"/>
              </a:buClr>
              <a:buFont typeface="+mj-lt"/>
              <a:buNone/>
              <a:defRPr sz="700">
                <a:solidFill>
                  <a:schemeClr val="bg1"/>
                </a:solidFill>
                <a:latin typeface="RR Pioneer" panose="020B050305020104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Source:</a:t>
            </a:r>
            <a:endParaRPr lang="en-GB"/>
          </a:p>
        </p:txBody>
      </p:sp>
      <p:grpSp>
        <p:nvGrpSpPr>
          <p:cNvPr id="12" name="Group 11">
            <a:extLst>
              <a:ext uri="{FF2B5EF4-FFF2-40B4-BE49-F238E27FC236}">
                <a16:creationId xmlns:a16="http://schemas.microsoft.com/office/drawing/2014/main" id="{E9136111-682F-4749-B712-0B1223560B4D}"/>
              </a:ext>
            </a:extLst>
          </p:cNvPr>
          <p:cNvGrpSpPr/>
          <p:nvPr userDrawn="1"/>
        </p:nvGrpSpPr>
        <p:grpSpPr>
          <a:xfrm>
            <a:off x="323851" y="233363"/>
            <a:ext cx="321261" cy="522316"/>
            <a:chOff x="-3513606" y="270529"/>
            <a:chExt cx="1671638" cy="2717801"/>
          </a:xfrm>
        </p:grpSpPr>
        <p:sp>
          <p:nvSpPr>
            <p:cNvPr id="13" name="Freeform 5">
              <a:extLst>
                <a:ext uri="{FF2B5EF4-FFF2-40B4-BE49-F238E27FC236}">
                  <a16:creationId xmlns:a16="http://schemas.microsoft.com/office/drawing/2014/main" id="{3C0524EE-624D-443B-8A81-2C1EB0A1D2C1}"/>
                </a:ext>
              </a:extLst>
            </p:cNvPr>
            <p:cNvSpPr>
              <a:spLocks/>
            </p:cNvSpPr>
            <p:nvPr/>
          </p:nvSpPr>
          <p:spPr bwMode="auto">
            <a:xfrm>
              <a:off x="-3499318" y="286404"/>
              <a:ext cx="1646238" cy="2689225"/>
            </a:xfrm>
            <a:custGeom>
              <a:avLst/>
              <a:gdLst>
                <a:gd name="T0" fmla="*/ 0 w 686"/>
                <a:gd name="T1" fmla="*/ 78 h 1123"/>
                <a:gd name="T2" fmla="*/ 77 w 686"/>
                <a:gd name="T3" fmla="*/ 0 h 1123"/>
                <a:gd name="T4" fmla="*/ 609 w 686"/>
                <a:gd name="T5" fmla="*/ 0 h 1123"/>
                <a:gd name="T6" fmla="*/ 686 w 686"/>
                <a:gd name="T7" fmla="*/ 78 h 1123"/>
                <a:gd name="T8" fmla="*/ 686 w 686"/>
                <a:gd name="T9" fmla="*/ 1045 h 1123"/>
                <a:gd name="T10" fmla="*/ 609 w 686"/>
                <a:gd name="T11" fmla="*/ 1123 h 1123"/>
                <a:gd name="T12" fmla="*/ 77 w 686"/>
                <a:gd name="T13" fmla="*/ 1123 h 1123"/>
                <a:gd name="T14" fmla="*/ 0 w 686"/>
                <a:gd name="T15" fmla="*/ 1045 h 1123"/>
                <a:gd name="T16" fmla="*/ 0 w 686"/>
                <a:gd name="T17" fmla="*/ 78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1123">
                  <a:moveTo>
                    <a:pt x="0" y="78"/>
                  </a:moveTo>
                  <a:cubicBezTo>
                    <a:pt x="0" y="35"/>
                    <a:pt x="34" y="0"/>
                    <a:pt x="77" y="0"/>
                  </a:cubicBezTo>
                  <a:cubicBezTo>
                    <a:pt x="609" y="0"/>
                    <a:pt x="609" y="0"/>
                    <a:pt x="609" y="0"/>
                  </a:cubicBezTo>
                  <a:cubicBezTo>
                    <a:pt x="651" y="0"/>
                    <a:pt x="686" y="35"/>
                    <a:pt x="686" y="78"/>
                  </a:cubicBezTo>
                  <a:cubicBezTo>
                    <a:pt x="686" y="1045"/>
                    <a:pt x="686" y="1045"/>
                    <a:pt x="686" y="1045"/>
                  </a:cubicBezTo>
                  <a:cubicBezTo>
                    <a:pt x="686" y="1088"/>
                    <a:pt x="651" y="1123"/>
                    <a:pt x="609" y="1123"/>
                  </a:cubicBezTo>
                  <a:cubicBezTo>
                    <a:pt x="77" y="1123"/>
                    <a:pt x="77" y="1123"/>
                    <a:pt x="77" y="1123"/>
                  </a:cubicBezTo>
                  <a:cubicBezTo>
                    <a:pt x="34" y="1123"/>
                    <a:pt x="0" y="1088"/>
                    <a:pt x="0" y="1045"/>
                  </a:cubicBezTo>
                  <a:lnTo>
                    <a:pt x="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sp>
          <p:nvSpPr>
            <p:cNvPr id="14" name="Freeform 6">
              <a:extLst>
                <a:ext uri="{FF2B5EF4-FFF2-40B4-BE49-F238E27FC236}">
                  <a16:creationId xmlns:a16="http://schemas.microsoft.com/office/drawing/2014/main" id="{A957E1CB-C9F9-4FC4-AFFE-36E36A5EF14D}"/>
                </a:ext>
              </a:extLst>
            </p:cNvPr>
            <p:cNvSpPr>
              <a:spLocks noEditPoints="1"/>
            </p:cNvSpPr>
            <p:nvPr/>
          </p:nvSpPr>
          <p:spPr bwMode="auto">
            <a:xfrm>
              <a:off x="-3513606" y="270529"/>
              <a:ext cx="1671638" cy="2717801"/>
            </a:xfrm>
            <a:custGeom>
              <a:avLst/>
              <a:gdLst>
                <a:gd name="T0" fmla="*/ 658 w 697"/>
                <a:gd name="T1" fmla="*/ 79 h 1134"/>
                <a:gd name="T2" fmla="*/ 658 w 697"/>
                <a:gd name="T3" fmla="*/ 200 h 1134"/>
                <a:gd name="T4" fmla="*/ 40 w 697"/>
                <a:gd name="T5" fmla="*/ 200 h 1134"/>
                <a:gd name="T6" fmla="*/ 40 w 697"/>
                <a:gd name="T7" fmla="*/ 79 h 1134"/>
                <a:gd name="T8" fmla="*/ 79 w 697"/>
                <a:gd name="T9" fmla="*/ 40 h 1134"/>
                <a:gd name="T10" fmla="*/ 619 w 697"/>
                <a:gd name="T11" fmla="*/ 40 h 1134"/>
                <a:gd name="T12" fmla="*/ 658 w 697"/>
                <a:gd name="T13" fmla="*/ 79 h 1134"/>
                <a:gd name="T14" fmla="*/ 40 w 697"/>
                <a:gd name="T15" fmla="*/ 1056 h 1134"/>
                <a:gd name="T16" fmla="*/ 79 w 697"/>
                <a:gd name="T17" fmla="*/ 1095 h 1134"/>
                <a:gd name="T18" fmla="*/ 619 w 697"/>
                <a:gd name="T19" fmla="*/ 1095 h 1134"/>
                <a:gd name="T20" fmla="*/ 658 w 697"/>
                <a:gd name="T21" fmla="*/ 1056 h 1134"/>
                <a:gd name="T22" fmla="*/ 658 w 697"/>
                <a:gd name="T23" fmla="*/ 935 h 1134"/>
                <a:gd name="T24" fmla="*/ 40 w 697"/>
                <a:gd name="T25" fmla="*/ 935 h 1134"/>
                <a:gd name="T26" fmla="*/ 40 w 697"/>
                <a:gd name="T27" fmla="*/ 1056 h 1134"/>
                <a:gd name="T28" fmla="*/ 40 w 697"/>
                <a:gd name="T29" fmla="*/ 918 h 1134"/>
                <a:gd name="T30" fmla="*/ 658 w 697"/>
                <a:gd name="T31" fmla="*/ 918 h 1134"/>
                <a:gd name="T32" fmla="*/ 658 w 697"/>
                <a:gd name="T33" fmla="*/ 217 h 1134"/>
                <a:gd name="T34" fmla="*/ 40 w 697"/>
                <a:gd name="T35" fmla="*/ 217 h 1134"/>
                <a:gd name="T36" fmla="*/ 40 w 697"/>
                <a:gd name="T37" fmla="*/ 918 h 1134"/>
                <a:gd name="T38" fmla="*/ 697 w 697"/>
                <a:gd name="T39" fmla="*/ 79 h 1134"/>
                <a:gd name="T40" fmla="*/ 697 w 697"/>
                <a:gd name="T41" fmla="*/ 1056 h 1134"/>
                <a:gd name="T42" fmla="*/ 619 w 697"/>
                <a:gd name="T43" fmla="*/ 1134 h 1134"/>
                <a:gd name="T44" fmla="*/ 79 w 697"/>
                <a:gd name="T45" fmla="*/ 1134 h 1134"/>
                <a:gd name="T46" fmla="*/ 0 w 697"/>
                <a:gd name="T47" fmla="*/ 1056 h 1134"/>
                <a:gd name="T48" fmla="*/ 0 w 697"/>
                <a:gd name="T49" fmla="*/ 79 h 1134"/>
                <a:gd name="T50" fmla="*/ 79 w 697"/>
                <a:gd name="T51" fmla="*/ 0 h 1134"/>
                <a:gd name="T52" fmla="*/ 619 w 697"/>
                <a:gd name="T53" fmla="*/ 0 h 1134"/>
                <a:gd name="T54" fmla="*/ 697 w 697"/>
                <a:gd name="T55" fmla="*/ 79 h 1134"/>
                <a:gd name="T56" fmla="*/ 675 w 697"/>
                <a:gd name="T57" fmla="*/ 79 h 1134"/>
                <a:gd name="T58" fmla="*/ 619 w 697"/>
                <a:gd name="T59" fmla="*/ 23 h 1134"/>
                <a:gd name="T60" fmla="*/ 79 w 697"/>
                <a:gd name="T61" fmla="*/ 23 h 1134"/>
                <a:gd name="T62" fmla="*/ 23 w 697"/>
                <a:gd name="T63" fmla="*/ 79 h 1134"/>
                <a:gd name="T64" fmla="*/ 23 w 697"/>
                <a:gd name="T65" fmla="*/ 1056 h 1134"/>
                <a:gd name="T66" fmla="*/ 79 w 697"/>
                <a:gd name="T67" fmla="*/ 1112 h 1134"/>
                <a:gd name="T68" fmla="*/ 619 w 697"/>
                <a:gd name="T69" fmla="*/ 1112 h 1134"/>
                <a:gd name="T70" fmla="*/ 675 w 697"/>
                <a:gd name="T71" fmla="*/ 1056 h 1134"/>
                <a:gd name="T72" fmla="*/ 675 w 697"/>
                <a:gd name="T73" fmla="*/ 7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7" h="1134">
                  <a:moveTo>
                    <a:pt x="658" y="79"/>
                  </a:moveTo>
                  <a:cubicBezTo>
                    <a:pt x="658" y="200"/>
                    <a:pt x="658" y="200"/>
                    <a:pt x="658" y="200"/>
                  </a:cubicBezTo>
                  <a:cubicBezTo>
                    <a:pt x="40" y="200"/>
                    <a:pt x="40" y="200"/>
                    <a:pt x="40" y="200"/>
                  </a:cubicBezTo>
                  <a:cubicBezTo>
                    <a:pt x="40" y="79"/>
                    <a:pt x="40" y="79"/>
                    <a:pt x="40" y="79"/>
                  </a:cubicBezTo>
                  <a:cubicBezTo>
                    <a:pt x="40" y="57"/>
                    <a:pt x="57" y="40"/>
                    <a:pt x="79" y="40"/>
                  </a:cubicBezTo>
                  <a:cubicBezTo>
                    <a:pt x="619" y="40"/>
                    <a:pt x="619" y="40"/>
                    <a:pt x="619" y="40"/>
                  </a:cubicBezTo>
                  <a:cubicBezTo>
                    <a:pt x="641" y="40"/>
                    <a:pt x="658" y="57"/>
                    <a:pt x="658" y="79"/>
                  </a:cubicBezTo>
                  <a:close/>
                  <a:moveTo>
                    <a:pt x="40" y="1056"/>
                  </a:moveTo>
                  <a:cubicBezTo>
                    <a:pt x="40" y="1078"/>
                    <a:pt x="57" y="1095"/>
                    <a:pt x="79" y="1095"/>
                  </a:cubicBezTo>
                  <a:cubicBezTo>
                    <a:pt x="619" y="1095"/>
                    <a:pt x="619" y="1095"/>
                    <a:pt x="619" y="1095"/>
                  </a:cubicBezTo>
                  <a:cubicBezTo>
                    <a:pt x="641" y="1095"/>
                    <a:pt x="658" y="1078"/>
                    <a:pt x="658" y="1056"/>
                  </a:cubicBezTo>
                  <a:cubicBezTo>
                    <a:pt x="658" y="935"/>
                    <a:pt x="658" y="935"/>
                    <a:pt x="658" y="935"/>
                  </a:cubicBezTo>
                  <a:cubicBezTo>
                    <a:pt x="40" y="935"/>
                    <a:pt x="40" y="935"/>
                    <a:pt x="40" y="935"/>
                  </a:cubicBezTo>
                  <a:lnTo>
                    <a:pt x="40" y="1056"/>
                  </a:lnTo>
                  <a:close/>
                  <a:moveTo>
                    <a:pt x="40" y="918"/>
                  </a:moveTo>
                  <a:cubicBezTo>
                    <a:pt x="658" y="918"/>
                    <a:pt x="658" y="918"/>
                    <a:pt x="658" y="918"/>
                  </a:cubicBezTo>
                  <a:cubicBezTo>
                    <a:pt x="658" y="217"/>
                    <a:pt x="658" y="217"/>
                    <a:pt x="658" y="217"/>
                  </a:cubicBezTo>
                  <a:cubicBezTo>
                    <a:pt x="40" y="217"/>
                    <a:pt x="40" y="217"/>
                    <a:pt x="40" y="217"/>
                  </a:cubicBezTo>
                  <a:lnTo>
                    <a:pt x="40" y="918"/>
                  </a:lnTo>
                  <a:close/>
                  <a:moveTo>
                    <a:pt x="697" y="79"/>
                  </a:moveTo>
                  <a:cubicBezTo>
                    <a:pt x="697" y="1056"/>
                    <a:pt x="697" y="1056"/>
                    <a:pt x="697" y="1056"/>
                  </a:cubicBezTo>
                  <a:cubicBezTo>
                    <a:pt x="697" y="1099"/>
                    <a:pt x="662" y="1134"/>
                    <a:pt x="619" y="1134"/>
                  </a:cubicBezTo>
                  <a:cubicBezTo>
                    <a:pt x="79" y="1134"/>
                    <a:pt x="79" y="1134"/>
                    <a:pt x="79" y="1134"/>
                  </a:cubicBezTo>
                  <a:cubicBezTo>
                    <a:pt x="36" y="1134"/>
                    <a:pt x="0" y="1099"/>
                    <a:pt x="0" y="1056"/>
                  </a:cubicBezTo>
                  <a:cubicBezTo>
                    <a:pt x="0" y="79"/>
                    <a:pt x="0" y="79"/>
                    <a:pt x="0" y="79"/>
                  </a:cubicBezTo>
                  <a:cubicBezTo>
                    <a:pt x="0" y="36"/>
                    <a:pt x="36" y="0"/>
                    <a:pt x="79" y="0"/>
                  </a:cubicBezTo>
                  <a:cubicBezTo>
                    <a:pt x="619" y="0"/>
                    <a:pt x="619" y="0"/>
                    <a:pt x="619" y="0"/>
                  </a:cubicBezTo>
                  <a:cubicBezTo>
                    <a:pt x="662" y="0"/>
                    <a:pt x="697" y="36"/>
                    <a:pt x="697" y="79"/>
                  </a:cubicBezTo>
                  <a:close/>
                  <a:moveTo>
                    <a:pt x="675" y="79"/>
                  </a:moveTo>
                  <a:cubicBezTo>
                    <a:pt x="675" y="48"/>
                    <a:pt x="650" y="23"/>
                    <a:pt x="619" y="23"/>
                  </a:cubicBezTo>
                  <a:cubicBezTo>
                    <a:pt x="79" y="23"/>
                    <a:pt x="79" y="23"/>
                    <a:pt x="79" y="23"/>
                  </a:cubicBezTo>
                  <a:cubicBezTo>
                    <a:pt x="48" y="23"/>
                    <a:pt x="23" y="48"/>
                    <a:pt x="23" y="79"/>
                  </a:cubicBezTo>
                  <a:cubicBezTo>
                    <a:pt x="23" y="1056"/>
                    <a:pt x="23" y="1056"/>
                    <a:pt x="23" y="1056"/>
                  </a:cubicBezTo>
                  <a:cubicBezTo>
                    <a:pt x="23" y="1087"/>
                    <a:pt x="48" y="1112"/>
                    <a:pt x="79" y="1112"/>
                  </a:cubicBezTo>
                  <a:cubicBezTo>
                    <a:pt x="619" y="1112"/>
                    <a:pt x="619" y="1112"/>
                    <a:pt x="619" y="1112"/>
                  </a:cubicBezTo>
                  <a:cubicBezTo>
                    <a:pt x="650" y="1112"/>
                    <a:pt x="675" y="1087"/>
                    <a:pt x="675" y="1056"/>
                  </a:cubicBezTo>
                  <a:lnTo>
                    <a:pt x="675" y="7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sp>
          <p:nvSpPr>
            <p:cNvPr id="15" name="Freeform 7">
              <a:extLst>
                <a:ext uri="{FF2B5EF4-FFF2-40B4-BE49-F238E27FC236}">
                  <a16:creationId xmlns:a16="http://schemas.microsoft.com/office/drawing/2014/main" id="{EFFCE205-54A1-4F91-BAC2-040EFFC86591}"/>
                </a:ext>
              </a:extLst>
            </p:cNvPr>
            <p:cNvSpPr>
              <a:spLocks noEditPoints="1"/>
            </p:cNvSpPr>
            <p:nvPr/>
          </p:nvSpPr>
          <p:spPr bwMode="auto">
            <a:xfrm>
              <a:off x="-3289768" y="441979"/>
              <a:ext cx="1236663" cy="2378075"/>
            </a:xfrm>
            <a:custGeom>
              <a:avLst/>
              <a:gdLst>
                <a:gd name="T0" fmla="*/ 505 w 516"/>
                <a:gd name="T1" fmla="*/ 950 h 993"/>
                <a:gd name="T2" fmla="*/ 516 w 516"/>
                <a:gd name="T3" fmla="*/ 991 h 993"/>
                <a:gd name="T4" fmla="*/ 516 w 516"/>
                <a:gd name="T5" fmla="*/ 913 h 993"/>
                <a:gd name="T6" fmla="*/ 398 w 516"/>
                <a:gd name="T7" fmla="*/ 929 h 993"/>
                <a:gd name="T8" fmla="*/ 374 w 516"/>
                <a:gd name="T9" fmla="*/ 896 h 993"/>
                <a:gd name="T10" fmla="*/ 414 w 516"/>
                <a:gd name="T11" fmla="*/ 969 h 993"/>
                <a:gd name="T12" fmla="*/ 374 w 516"/>
                <a:gd name="T13" fmla="*/ 977 h 993"/>
                <a:gd name="T14" fmla="*/ 246 w 516"/>
                <a:gd name="T15" fmla="*/ 897 h 993"/>
                <a:gd name="T16" fmla="*/ 255 w 516"/>
                <a:gd name="T17" fmla="*/ 991 h 993"/>
                <a:gd name="T18" fmla="*/ 306 w 516"/>
                <a:gd name="T19" fmla="*/ 896 h 993"/>
                <a:gd name="T20" fmla="*/ 152 w 516"/>
                <a:gd name="T21" fmla="*/ 993 h 993"/>
                <a:gd name="T22" fmla="*/ 180 w 516"/>
                <a:gd name="T23" fmla="*/ 944 h 993"/>
                <a:gd name="T24" fmla="*/ 180 w 516"/>
                <a:gd name="T25" fmla="*/ 944 h 993"/>
                <a:gd name="T26" fmla="*/ 55 w 516"/>
                <a:gd name="T27" fmla="*/ 991 h 993"/>
                <a:gd name="T28" fmla="*/ 19 w 516"/>
                <a:gd name="T29" fmla="*/ 952 h 993"/>
                <a:gd name="T30" fmla="*/ 41 w 516"/>
                <a:gd name="T31" fmla="*/ 896 h 993"/>
                <a:gd name="T32" fmla="*/ 54 w 516"/>
                <a:gd name="T33" fmla="*/ 945 h 993"/>
                <a:gd name="T34" fmla="*/ 51 w 516"/>
                <a:gd name="T35" fmla="*/ 924 h 993"/>
                <a:gd name="T36" fmla="*/ 38 w 516"/>
                <a:gd name="T37" fmla="*/ 936 h 993"/>
                <a:gd name="T38" fmla="*/ 133 w 516"/>
                <a:gd name="T39" fmla="*/ 288 h 993"/>
                <a:gd name="T40" fmla="*/ 211 w 516"/>
                <a:gd name="T41" fmla="*/ 309 h 993"/>
                <a:gd name="T42" fmla="*/ 236 w 516"/>
                <a:gd name="T43" fmla="*/ 546 h 993"/>
                <a:gd name="T44" fmla="*/ 160 w 516"/>
                <a:gd name="T45" fmla="*/ 515 h 993"/>
                <a:gd name="T46" fmla="*/ 134 w 516"/>
                <a:gd name="T47" fmla="*/ 786 h 993"/>
                <a:gd name="T48" fmla="*/ 211 w 516"/>
                <a:gd name="T49" fmla="*/ 571 h 993"/>
                <a:gd name="T50" fmla="*/ 378 w 516"/>
                <a:gd name="T51" fmla="*/ 330 h 993"/>
                <a:gd name="T52" fmla="*/ 336 w 516"/>
                <a:gd name="T53" fmla="*/ 556 h 993"/>
                <a:gd name="T54" fmla="*/ 408 w 516"/>
                <a:gd name="T55" fmla="*/ 751 h 993"/>
                <a:gd name="T56" fmla="*/ 391 w 516"/>
                <a:gd name="T57" fmla="*/ 779 h 993"/>
                <a:gd name="T58" fmla="*/ 461 w 516"/>
                <a:gd name="T59" fmla="*/ 734 h 993"/>
                <a:gd name="T60" fmla="*/ 374 w 516"/>
                <a:gd name="T61" fmla="*/ 543 h 993"/>
                <a:gd name="T62" fmla="*/ 470 w 516"/>
                <a:gd name="T63" fmla="*/ 412 h 993"/>
                <a:gd name="T64" fmla="*/ 295 w 516"/>
                <a:gd name="T65" fmla="*/ 237 h 993"/>
                <a:gd name="T66" fmla="*/ 260 w 516"/>
                <a:gd name="T67" fmla="*/ 468 h 993"/>
                <a:gd name="T68" fmla="*/ 340 w 516"/>
                <a:gd name="T69" fmla="*/ 657 h 993"/>
                <a:gd name="T70" fmla="*/ 271 w 516"/>
                <a:gd name="T71" fmla="*/ 714 h 993"/>
                <a:gd name="T72" fmla="*/ 289 w 516"/>
                <a:gd name="T73" fmla="*/ 680 h 993"/>
                <a:gd name="T74" fmla="*/ 220 w 516"/>
                <a:gd name="T75" fmla="*/ 484 h 993"/>
                <a:gd name="T76" fmla="*/ 92 w 516"/>
                <a:gd name="T77" fmla="*/ 666 h 993"/>
                <a:gd name="T78" fmla="*/ 15 w 516"/>
                <a:gd name="T79" fmla="*/ 706 h 993"/>
                <a:gd name="T80" fmla="*/ 14 w 516"/>
                <a:gd name="T81" fmla="*/ 215 h 993"/>
                <a:gd name="T82" fmla="*/ 298 w 516"/>
                <a:gd name="T83" fmla="*/ 340 h 993"/>
                <a:gd name="T84" fmla="*/ 92 w 516"/>
                <a:gd name="T85" fmla="*/ 474 h 993"/>
                <a:gd name="T86" fmla="*/ 157 w 516"/>
                <a:gd name="T87" fmla="*/ 0 h 993"/>
                <a:gd name="T88" fmla="*/ 129 w 516"/>
                <a:gd name="T89" fmla="*/ 49 h 993"/>
                <a:gd name="T90" fmla="*/ 129 w 516"/>
                <a:gd name="T91" fmla="*/ 49 h 993"/>
                <a:gd name="T92" fmla="*/ 247 w 516"/>
                <a:gd name="T93" fmla="*/ 1 h 993"/>
                <a:gd name="T94" fmla="*/ 411 w 516"/>
                <a:gd name="T95" fmla="*/ 80 h 993"/>
                <a:gd name="T96" fmla="*/ 348 w 516"/>
                <a:gd name="T97" fmla="*/ 96 h 993"/>
                <a:gd name="T98" fmla="*/ 4 w 516"/>
                <a:gd name="T99" fmla="*/ 96 h 993"/>
                <a:gd name="T100" fmla="*/ 58 w 516"/>
                <a:gd name="T101" fmla="*/ 49 h 993"/>
                <a:gd name="T102" fmla="*/ 73 w 516"/>
                <a:gd name="T103" fmla="*/ 85 h 993"/>
                <a:gd name="T104" fmla="*/ 59 w 516"/>
                <a:gd name="T105" fmla="*/ 96 h 993"/>
                <a:gd name="T106" fmla="*/ 23 w 516"/>
                <a:gd name="T107" fmla="*/ 56 h 993"/>
                <a:gd name="T108" fmla="*/ 54 w 516"/>
                <a:gd name="T109" fmla="*/ 29 h 993"/>
                <a:gd name="T110" fmla="*/ 477 w 516"/>
                <a:gd name="T111" fmla="*/ 81 h 993"/>
                <a:gd name="T112" fmla="*/ 443 w 516"/>
                <a:gd name="T113" fmla="*/ 85 h 993"/>
                <a:gd name="T114" fmla="*/ 464 w 516"/>
                <a:gd name="T115" fmla="*/ 25 h 993"/>
                <a:gd name="T116" fmla="*/ 504 w 516"/>
                <a:gd name="T117" fmla="*/ 8 h 993"/>
                <a:gd name="T118" fmla="*/ 472 w 516"/>
                <a:gd name="T119" fmla="*/ 54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993">
                  <a:moveTo>
                    <a:pt x="473" y="913"/>
                  </a:moveTo>
                  <a:cubicBezTo>
                    <a:pt x="473" y="934"/>
                    <a:pt x="473" y="934"/>
                    <a:pt x="473" y="934"/>
                  </a:cubicBezTo>
                  <a:cubicBezTo>
                    <a:pt x="505" y="934"/>
                    <a:pt x="505" y="934"/>
                    <a:pt x="505" y="934"/>
                  </a:cubicBezTo>
                  <a:cubicBezTo>
                    <a:pt x="505" y="950"/>
                    <a:pt x="505" y="950"/>
                    <a:pt x="505" y="950"/>
                  </a:cubicBezTo>
                  <a:cubicBezTo>
                    <a:pt x="473" y="950"/>
                    <a:pt x="473" y="950"/>
                    <a:pt x="473" y="950"/>
                  </a:cubicBezTo>
                  <a:cubicBezTo>
                    <a:pt x="473" y="975"/>
                    <a:pt x="473" y="975"/>
                    <a:pt x="473" y="975"/>
                  </a:cubicBezTo>
                  <a:cubicBezTo>
                    <a:pt x="516" y="975"/>
                    <a:pt x="516" y="975"/>
                    <a:pt x="516" y="975"/>
                  </a:cubicBezTo>
                  <a:cubicBezTo>
                    <a:pt x="516" y="991"/>
                    <a:pt x="516" y="991"/>
                    <a:pt x="516" y="991"/>
                  </a:cubicBezTo>
                  <a:cubicBezTo>
                    <a:pt x="454" y="991"/>
                    <a:pt x="454" y="991"/>
                    <a:pt x="454" y="991"/>
                  </a:cubicBezTo>
                  <a:cubicBezTo>
                    <a:pt x="454" y="896"/>
                    <a:pt x="454" y="896"/>
                    <a:pt x="454" y="896"/>
                  </a:cubicBezTo>
                  <a:cubicBezTo>
                    <a:pt x="516" y="896"/>
                    <a:pt x="516" y="896"/>
                    <a:pt x="516" y="896"/>
                  </a:cubicBezTo>
                  <a:cubicBezTo>
                    <a:pt x="516" y="913"/>
                    <a:pt x="516" y="913"/>
                    <a:pt x="516" y="913"/>
                  </a:cubicBezTo>
                  <a:lnTo>
                    <a:pt x="473" y="913"/>
                  </a:lnTo>
                  <a:close/>
                  <a:moveTo>
                    <a:pt x="374" y="912"/>
                  </a:moveTo>
                  <a:cubicBezTo>
                    <a:pt x="386" y="912"/>
                    <a:pt x="394" y="917"/>
                    <a:pt x="398" y="928"/>
                  </a:cubicBezTo>
                  <a:cubicBezTo>
                    <a:pt x="398" y="929"/>
                    <a:pt x="398" y="929"/>
                    <a:pt x="398" y="929"/>
                  </a:cubicBezTo>
                  <a:cubicBezTo>
                    <a:pt x="414" y="922"/>
                    <a:pt x="414" y="922"/>
                    <a:pt x="414" y="922"/>
                  </a:cubicBezTo>
                  <a:cubicBezTo>
                    <a:pt x="414" y="922"/>
                    <a:pt x="414" y="922"/>
                    <a:pt x="414" y="922"/>
                  </a:cubicBezTo>
                  <a:cubicBezTo>
                    <a:pt x="414" y="922"/>
                    <a:pt x="414" y="922"/>
                    <a:pt x="414" y="922"/>
                  </a:cubicBezTo>
                  <a:cubicBezTo>
                    <a:pt x="408" y="905"/>
                    <a:pt x="394" y="896"/>
                    <a:pt x="374" y="896"/>
                  </a:cubicBezTo>
                  <a:cubicBezTo>
                    <a:pt x="346" y="896"/>
                    <a:pt x="327" y="916"/>
                    <a:pt x="327" y="944"/>
                  </a:cubicBezTo>
                  <a:cubicBezTo>
                    <a:pt x="327" y="973"/>
                    <a:pt x="346" y="993"/>
                    <a:pt x="374" y="993"/>
                  </a:cubicBezTo>
                  <a:cubicBezTo>
                    <a:pt x="392" y="993"/>
                    <a:pt x="406" y="984"/>
                    <a:pt x="414" y="969"/>
                  </a:cubicBezTo>
                  <a:cubicBezTo>
                    <a:pt x="414" y="969"/>
                    <a:pt x="414" y="969"/>
                    <a:pt x="414" y="969"/>
                  </a:cubicBezTo>
                  <a:cubicBezTo>
                    <a:pt x="398" y="962"/>
                    <a:pt x="398" y="962"/>
                    <a:pt x="398" y="962"/>
                  </a:cubicBezTo>
                  <a:cubicBezTo>
                    <a:pt x="398" y="962"/>
                    <a:pt x="398" y="962"/>
                    <a:pt x="398" y="962"/>
                  </a:cubicBezTo>
                  <a:cubicBezTo>
                    <a:pt x="398" y="962"/>
                    <a:pt x="398" y="962"/>
                    <a:pt x="398" y="962"/>
                  </a:cubicBezTo>
                  <a:cubicBezTo>
                    <a:pt x="393" y="972"/>
                    <a:pt x="385" y="977"/>
                    <a:pt x="374" y="977"/>
                  </a:cubicBezTo>
                  <a:cubicBezTo>
                    <a:pt x="357" y="977"/>
                    <a:pt x="347" y="965"/>
                    <a:pt x="347" y="944"/>
                  </a:cubicBezTo>
                  <a:cubicBezTo>
                    <a:pt x="347" y="924"/>
                    <a:pt x="357" y="912"/>
                    <a:pt x="374" y="912"/>
                  </a:cubicBezTo>
                  <a:close/>
                  <a:moveTo>
                    <a:pt x="265" y="935"/>
                  </a:moveTo>
                  <a:cubicBezTo>
                    <a:pt x="246" y="897"/>
                    <a:pt x="246" y="897"/>
                    <a:pt x="246" y="897"/>
                  </a:cubicBezTo>
                  <a:cubicBezTo>
                    <a:pt x="246" y="896"/>
                    <a:pt x="246" y="896"/>
                    <a:pt x="246" y="896"/>
                  </a:cubicBezTo>
                  <a:cubicBezTo>
                    <a:pt x="224" y="896"/>
                    <a:pt x="224" y="896"/>
                    <a:pt x="224" y="896"/>
                  </a:cubicBezTo>
                  <a:cubicBezTo>
                    <a:pt x="255" y="956"/>
                    <a:pt x="255" y="956"/>
                    <a:pt x="255" y="956"/>
                  </a:cubicBezTo>
                  <a:cubicBezTo>
                    <a:pt x="255" y="991"/>
                    <a:pt x="255" y="991"/>
                    <a:pt x="255" y="991"/>
                  </a:cubicBezTo>
                  <a:cubicBezTo>
                    <a:pt x="275" y="991"/>
                    <a:pt x="275" y="991"/>
                    <a:pt x="275" y="991"/>
                  </a:cubicBezTo>
                  <a:cubicBezTo>
                    <a:pt x="275" y="955"/>
                    <a:pt x="275" y="955"/>
                    <a:pt x="275" y="955"/>
                  </a:cubicBezTo>
                  <a:cubicBezTo>
                    <a:pt x="305" y="897"/>
                    <a:pt x="305" y="897"/>
                    <a:pt x="305" y="897"/>
                  </a:cubicBezTo>
                  <a:cubicBezTo>
                    <a:pt x="306" y="896"/>
                    <a:pt x="306" y="896"/>
                    <a:pt x="306" y="896"/>
                  </a:cubicBezTo>
                  <a:cubicBezTo>
                    <a:pt x="284" y="896"/>
                    <a:pt x="284" y="896"/>
                    <a:pt x="284" y="896"/>
                  </a:cubicBezTo>
                  <a:lnTo>
                    <a:pt x="265" y="935"/>
                  </a:lnTo>
                  <a:close/>
                  <a:moveTo>
                    <a:pt x="200" y="944"/>
                  </a:moveTo>
                  <a:cubicBezTo>
                    <a:pt x="200" y="973"/>
                    <a:pt x="180" y="993"/>
                    <a:pt x="152" y="993"/>
                  </a:cubicBezTo>
                  <a:cubicBezTo>
                    <a:pt x="124" y="993"/>
                    <a:pt x="104" y="973"/>
                    <a:pt x="104" y="944"/>
                  </a:cubicBezTo>
                  <a:cubicBezTo>
                    <a:pt x="104" y="916"/>
                    <a:pt x="124" y="896"/>
                    <a:pt x="152" y="896"/>
                  </a:cubicBezTo>
                  <a:cubicBezTo>
                    <a:pt x="180" y="896"/>
                    <a:pt x="200" y="916"/>
                    <a:pt x="200" y="944"/>
                  </a:cubicBezTo>
                  <a:close/>
                  <a:moveTo>
                    <a:pt x="180" y="944"/>
                  </a:moveTo>
                  <a:cubicBezTo>
                    <a:pt x="180" y="924"/>
                    <a:pt x="169" y="912"/>
                    <a:pt x="152" y="912"/>
                  </a:cubicBezTo>
                  <a:cubicBezTo>
                    <a:pt x="135" y="912"/>
                    <a:pt x="124" y="924"/>
                    <a:pt x="124" y="944"/>
                  </a:cubicBezTo>
                  <a:cubicBezTo>
                    <a:pt x="124" y="965"/>
                    <a:pt x="135" y="977"/>
                    <a:pt x="152" y="977"/>
                  </a:cubicBezTo>
                  <a:cubicBezTo>
                    <a:pt x="169" y="977"/>
                    <a:pt x="180" y="965"/>
                    <a:pt x="180" y="944"/>
                  </a:cubicBezTo>
                  <a:close/>
                  <a:moveTo>
                    <a:pt x="74" y="990"/>
                  </a:moveTo>
                  <a:cubicBezTo>
                    <a:pt x="75" y="991"/>
                    <a:pt x="75" y="991"/>
                    <a:pt x="75" y="991"/>
                  </a:cubicBezTo>
                  <a:cubicBezTo>
                    <a:pt x="55" y="991"/>
                    <a:pt x="55" y="991"/>
                    <a:pt x="55" y="991"/>
                  </a:cubicBezTo>
                  <a:cubicBezTo>
                    <a:pt x="55" y="991"/>
                    <a:pt x="55" y="991"/>
                    <a:pt x="55" y="991"/>
                  </a:cubicBezTo>
                  <a:cubicBezTo>
                    <a:pt x="53" y="989"/>
                    <a:pt x="51" y="986"/>
                    <a:pt x="50" y="982"/>
                  </a:cubicBezTo>
                  <a:cubicBezTo>
                    <a:pt x="44" y="961"/>
                    <a:pt x="44" y="961"/>
                    <a:pt x="44" y="961"/>
                  </a:cubicBezTo>
                  <a:cubicBezTo>
                    <a:pt x="42" y="954"/>
                    <a:pt x="40" y="952"/>
                    <a:pt x="33" y="952"/>
                  </a:cubicBezTo>
                  <a:cubicBezTo>
                    <a:pt x="19" y="952"/>
                    <a:pt x="19" y="952"/>
                    <a:pt x="19" y="952"/>
                  </a:cubicBezTo>
                  <a:cubicBezTo>
                    <a:pt x="19" y="991"/>
                    <a:pt x="19" y="991"/>
                    <a:pt x="19" y="991"/>
                  </a:cubicBezTo>
                  <a:cubicBezTo>
                    <a:pt x="0" y="991"/>
                    <a:pt x="0" y="991"/>
                    <a:pt x="0" y="991"/>
                  </a:cubicBezTo>
                  <a:cubicBezTo>
                    <a:pt x="0" y="896"/>
                    <a:pt x="0" y="896"/>
                    <a:pt x="0" y="896"/>
                  </a:cubicBezTo>
                  <a:cubicBezTo>
                    <a:pt x="41" y="896"/>
                    <a:pt x="41" y="896"/>
                    <a:pt x="41" y="896"/>
                  </a:cubicBezTo>
                  <a:cubicBezTo>
                    <a:pt x="58" y="896"/>
                    <a:pt x="70" y="907"/>
                    <a:pt x="70" y="922"/>
                  </a:cubicBezTo>
                  <a:cubicBezTo>
                    <a:pt x="70" y="935"/>
                    <a:pt x="62" y="941"/>
                    <a:pt x="54" y="944"/>
                  </a:cubicBezTo>
                  <a:cubicBezTo>
                    <a:pt x="53" y="944"/>
                    <a:pt x="53" y="944"/>
                    <a:pt x="53" y="944"/>
                  </a:cubicBezTo>
                  <a:cubicBezTo>
                    <a:pt x="54" y="945"/>
                    <a:pt x="54" y="945"/>
                    <a:pt x="54" y="945"/>
                  </a:cubicBezTo>
                  <a:cubicBezTo>
                    <a:pt x="58" y="947"/>
                    <a:pt x="61" y="951"/>
                    <a:pt x="63" y="957"/>
                  </a:cubicBezTo>
                  <a:cubicBezTo>
                    <a:pt x="70" y="981"/>
                    <a:pt x="70" y="981"/>
                    <a:pt x="70" y="981"/>
                  </a:cubicBezTo>
                  <a:cubicBezTo>
                    <a:pt x="71" y="984"/>
                    <a:pt x="72" y="987"/>
                    <a:pt x="74" y="990"/>
                  </a:cubicBezTo>
                  <a:close/>
                  <a:moveTo>
                    <a:pt x="51" y="924"/>
                  </a:moveTo>
                  <a:cubicBezTo>
                    <a:pt x="51" y="917"/>
                    <a:pt x="46" y="912"/>
                    <a:pt x="38" y="912"/>
                  </a:cubicBezTo>
                  <a:cubicBezTo>
                    <a:pt x="19" y="912"/>
                    <a:pt x="19" y="912"/>
                    <a:pt x="19" y="912"/>
                  </a:cubicBezTo>
                  <a:cubicBezTo>
                    <a:pt x="19" y="936"/>
                    <a:pt x="19" y="936"/>
                    <a:pt x="19" y="936"/>
                  </a:cubicBezTo>
                  <a:cubicBezTo>
                    <a:pt x="38" y="936"/>
                    <a:pt x="38" y="936"/>
                    <a:pt x="38" y="936"/>
                  </a:cubicBezTo>
                  <a:cubicBezTo>
                    <a:pt x="46" y="936"/>
                    <a:pt x="51" y="932"/>
                    <a:pt x="51" y="924"/>
                  </a:cubicBezTo>
                  <a:close/>
                  <a:moveTo>
                    <a:pt x="255" y="280"/>
                  </a:moveTo>
                  <a:cubicBezTo>
                    <a:pt x="133" y="280"/>
                    <a:pt x="133" y="280"/>
                    <a:pt x="133" y="280"/>
                  </a:cubicBezTo>
                  <a:cubicBezTo>
                    <a:pt x="133" y="288"/>
                    <a:pt x="133" y="288"/>
                    <a:pt x="133" y="288"/>
                  </a:cubicBezTo>
                  <a:cubicBezTo>
                    <a:pt x="151" y="293"/>
                    <a:pt x="159" y="306"/>
                    <a:pt x="160" y="329"/>
                  </a:cubicBezTo>
                  <a:cubicBezTo>
                    <a:pt x="160" y="331"/>
                    <a:pt x="160" y="385"/>
                    <a:pt x="160" y="449"/>
                  </a:cubicBezTo>
                  <a:cubicBezTo>
                    <a:pt x="185" y="445"/>
                    <a:pt x="203" y="437"/>
                    <a:pt x="211" y="433"/>
                  </a:cubicBezTo>
                  <a:cubicBezTo>
                    <a:pt x="211" y="309"/>
                    <a:pt x="211" y="309"/>
                    <a:pt x="211" y="309"/>
                  </a:cubicBezTo>
                  <a:cubicBezTo>
                    <a:pt x="273" y="309"/>
                    <a:pt x="273" y="309"/>
                    <a:pt x="273" y="309"/>
                  </a:cubicBezTo>
                  <a:cubicBezTo>
                    <a:pt x="269" y="296"/>
                    <a:pt x="259" y="284"/>
                    <a:pt x="255" y="280"/>
                  </a:cubicBezTo>
                  <a:close/>
                  <a:moveTo>
                    <a:pt x="247" y="570"/>
                  </a:moveTo>
                  <a:cubicBezTo>
                    <a:pt x="244" y="562"/>
                    <a:pt x="239" y="551"/>
                    <a:pt x="236" y="546"/>
                  </a:cubicBezTo>
                  <a:cubicBezTo>
                    <a:pt x="230" y="546"/>
                    <a:pt x="222" y="546"/>
                    <a:pt x="216" y="546"/>
                  </a:cubicBezTo>
                  <a:cubicBezTo>
                    <a:pt x="211" y="546"/>
                    <a:pt x="211" y="546"/>
                    <a:pt x="211" y="546"/>
                  </a:cubicBezTo>
                  <a:cubicBezTo>
                    <a:pt x="211" y="506"/>
                    <a:pt x="211" y="506"/>
                    <a:pt x="211" y="506"/>
                  </a:cubicBezTo>
                  <a:cubicBezTo>
                    <a:pt x="200" y="509"/>
                    <a:pt x="172" y="513"/>
                    <a:pt x="160" y="515"/>
                  </a:cubicBezTo>
                  <a:cubicBezTo>
                    <a:pt x="160" y="621"/>
                    <a:pt x="160" y="736"/>
                    <a:pt x="160" y="738"/>
                  </a:cubicBezTo>
                  <a:cubicBezTo>
                    <a:pt x="160" y="738"/>
                    <a:pt x="160" y="738"/>
                    <a:pt x="160" y="738"/>
                  </a:cubicBezTo>
                  <a:cubicBezTo>
                    <a:pt x="159" y="760"/>
                    <a:pt x="150" y="773"/>
                    <a:pt x="134" y="778"/>
                  </a:cubicBezTo>
                  <a:cubicBezTo>
                    <a:pt x="134" y="786"/>
                    <a:pt x="134" y="786"/>
                    <a:pt x="134" y="786"/>
                  </a:cubicBezTo>
                  <a:cubicBezTo>
                    <a:pt x="237" y="786"/>
                    <a:pt x="237" y="786"/>
                    <a:pt x="237" y="786"/>
                  </a:cubicBezTo>
                  <a:cubicBezTo>
                    <a:pt x="237" y="778"/>
                    <a:pt x="237" y="778"/>
                    <a:pt x="237" y="778"/>
                  </a:cubicBezTo>
                  <a:cubicBezTo>
                    <a:pt x="221" y="773"/>
                    <a:pt x="212" y="759"/>
                    <a:pt x="212" y="738"/>
                  </a:cubicBezTo>
                  <a:cubicBezTo>
                    <a:pt x="211" y="571"/>
                    <a:pt x="211" y="571"/>
                    <a:pt x="211" y="571"/>
                  </a:cubicBezTo>
                  <a:cubicBezTo>
                    <a:pt x="216" y="571"/>
                    <a:pt x="216" y="571"/>
                    <a:pt x="216" y="571"/>
                  </a:cubicBezTo>
                  <a:cubicBezTo>
                    <a:pt x="226" y="571"/>
                    <a:pt x="237" y="571"/>
                    <a:pt x="247" y="570"/>
                  </a:cubicBezTo>
                  <a:close/>
                  <a:moveTo>
                    <a:pt x="370" y="325"/>
                  </a:moveTo>
                  <a:cubicBezTo>
                    <a:pt x="372" y="327"/>
                    <a:pt x="376" y="329"/>
                    <a:pt x="378" y="330"/>
                  </a:cubicBezTo>
                  <a:cubicBezTo>
                    <a:pt x="403" y="348"/>
                    <a:pt x="417" y="377"/>
                    <a:pt x="417" y="412"/>
                  </a:cubicBezTo>
                  <a:cubicBezTo>
                    <a:pt x="417" y="442"/>
                    <a:pt x="406" y="502"/>
                    <a:pt x="318" y="532"/>
                  </a:cubicBezTo>
                  <a:cubicBezTo>
                    <a:pt x="323" y="542"/>
                    <a:pt x="327" y="552"/>
                    <a:pt x="330" y="558"/>
                  </a:cubicBezTo>
                  <a:cubicBezTo>
                    <a:pt x="332" y="557"/>
                    <a:pt x="335" y="557"/>
                    <a:pt x="336" y="556"/>
                  </a:cubicBezTo>
                  <a:cubicBezTo>
                    <a:pt x="339" y="556"/>
                    <a:pt x="339" y="556"/>
                    <a:pt x="339" y="556"/>
                  </a:cubicBezTo>
                  <a:cubicBezTo>
                    <a:pt x="341" y="558"/>
                    <a:pt x="341" y="558"/>
                    <a:pt x="341" y="558"/>
                  </a:cubicBezTo>
                  <a:cubicBezTo>
                    <a:pt x="373" y="596"/>
                    <a:pt x="397" y="656"/>
                    <a:pt x="405" y="713"/>
                  </a:cubicBezTo>
                  <a:cubicBezTo>
                    <a:pt x="405" y="713"/>
                    <a:pt x="408" y="741"/>
                    <a:pt x="408" y="751"/>
                  </a:cubicBezTo>
                  <a:cubicBezTo>
                    <a:pt x="408" y="752"/>
                    <a:pt x="408" y="752"/>
                    <a:pt x="408" y="752"/>
                  </a:cubicBezTo>
                  <a:cubicBezTo>
                    <a:pt x="408" y="753"/>
                    <a:pt x="408" y="753"/>
                    <a:pt x="408" y="754"/>
                  </a:cubicBezTo>
                  <a:cubicBezTo>
                    <a:pt x="408" y="755"/>
                    <a:pt x="408" y="755"/>
                    <a:pt x="408" y="755"/>
                  </a:cubicBezTo>
                  <a:cubicBezTo>
                    <a:pt x="408" y="763"/>
                    <a:pt x="405" y="774"/>
                    <a:pt x="391" y="779"/>
                  </a:cubicBezTo>
                  <a:cubicBezTo>
                    <a:pt x="391" y="786"/>
                    <a:pt x="391" y="786"/>
                    <a:pt x="391" y="786"/>
                  </a:cubicBezTo>
                  <a:cubicBezTo>
                    <a:pt x="497" y="786"/>
                    <a:pt x="497" y="786"/>
                    <a:pt x="497" y="786"/>
                  </a:cubicBezTo>
                  <a:cubicBezTo>
                    <a:pt x="497" y="779"/>
                    <a:pt x="497" y="779"/>
                    <a:pt x="497" y="779"/>
                  </a:cubicBezTo>
                  <a:cubicBezTo>
                    <a:pt x="488" y="776"/>
                    <a:pt x="469" y="766"/>
                    <a:pt x="461" y="734"/>
                  </a:cubicBezTo>
                  <a:cubicBezTo>
                    <a:pt x="460" y="729"/>
                    <a:pt x="460" y="729"/>
                    <a:pt x="460" y="729"/>
                  </a:cubicBezTo>
                  <a:cubicBezTo>
                    <a:pt x="454" y="704"/>
                    <a:pt x="450" y="691"/>
                    <a:pt x="446" y="678"/>
                  </a:cubicBezTo>
                  <a:cubicBezTo>
                    <a:pt x="436" y="646"/>
                    <a:pt x="414" y="588"/>
                    <a:pt x="378" y="547"/>
                  </a:cubicBezTo>
                  <a:cubicBezTo>
                    <a:pt x="374" y="543"/>
                    <a:pt x="374" y="543"/>
                    <a:pt x="374" y="543"/>
                  </a:cubicBezTo>
                  <a:cubicBezTo>
                    <a:pt x="379" y="540"/>
                    <a:pt x="379" y="540"/>
                    <a:pt x="379" y="540"/>
                  </a:cubicBezTo>
                  <a:cubicBezTo>
                    <a:pt x="381" y="540"/>
                    <a:pt x="382" y="539"/>
                    <a:pt x="383" y="539"/>
                  </a:cubicBezTo>
                  <a:cubicBezTo>
                    <a:pt x="383" y="539"/>
                    <a:pt x="384" y="538"/>
                    <a:pt x="385" y="538"/>
                  </a:cubicBezTo>
                  <a:cubicBezTo>
                    <a:pt x="440" y="510"/>
                    <a:pt x="470" y="465"/>
                    <a:pt x="470" y="412"/>
                  </a:cubicBezTo>
                  <a:cubicBezTo>
                    <a:pt x="471" y="372"/>
                    <a:pt x="448" y="332"/>
                    <a:pt x="414" y="309"/>
                  </a:cubicBezTo>
                  <a:cubicBezTo>
                    <a:pt x="400" y="299"/>
                    <a:pt x="380" y="289"/>
                    <a:pt x="359" y="285"/>
                  </a:cubicBezTo>
                  <a:cubicBezTo>
                    <a:pt x="366" y="300"/>
                    <a:pt x="369" y="316"/>
                    <a:pt x="370" y="325"/>
                  </a:cubicBezTo>
                  <a:close/>
                  <a:moveTo>
                    <a:pt x="295" y="237"/>
                  </a:moveTo>
                  <a:cubicBezTo>
                    <a:pt x="328" y="259"/>
                    <a:pt x="351" y="300"/>
                    <a:pt x="351" y="339"/>
                  </a:cubicBezTo>
                  <a:cubicBezTo>
                    <a:pt x="351" y="393"/>
                    <a:pt x="321" y="438"/>
                    <a:pt x="266" y="466"/>
                  </a:cubicBezTo>
                  <a:cubicBezTo>
                    <a:pt x="265" y="466"/>
                    <a:pt x="264" y="467"/>
                    <a:pt x="263" y="467"/>
                  </a:cubicBezTo>
                  <a:cubicBezTo>
                    <a:pt x="262" y="467"/>
                    <a:pt x="261" y="468"/>
                    <a:pt x="260" y="468"/>
                  </a:cubicBezTo>
                  <a:cubicBezTo>
                    <a:pt x="255" y="471"/>
                    <a:pt x="255" y="471"/>
                    <a:pt x="255" y="471"/>
                  </a:cubicBezTo>
                  <a:cubicBezTo>
                    <a:pt x="259" y="475"/>
                    <a:pt x="259" y="475"/>
                    <a:pt x="259" y="475"/>
                  </a:cubicBezTo>
                  <a:cubicBezTo>
                    <a:pt x="294" y="516"/>
                    <a:pt x="317" y="574"/>
                    <a:pt x="327" y="605"/>
                  </a:cubicBezTo>
                  <a:cubicBezTo>
                    <a:pt x="331" y="619"/>
                    <a:pt x="334" y="632"/>
                    <a:pt x="340" y="657"/>
                  </a:cubicBezTo>
                  <a:cubicBezTo>
                    <a:pt x="341" y="661"/>
                    <a:pt x="341" y="661"/>
                    <a:pt x="341" y="661"/>
                  </a:cubicBezTo>
                  <a:cubicBezTo>
                    <a:pt x="349" y="694"/>
                    <a:pt x="368" y="704"/>
                    <a:pt x="378" y="707"/>
                  </a:cubicBezTo>
                  <a:cubicBezTo>
                    <a:pt x="378" y="714"/>
                    <a:pt x="378" y="714"/>
                    <a:pt x="378" y="714"/>
                  </a:cubicBezTo>
                  <a:cubicBezTo>
                    <a:pt x="271" y="714"/>
                    <a:pt x="271" y="714"/>
                    <a:pt x="271" y="714"/>
                  </a:cubicBezTo>
                  <a:cubicBezTo>
                    <a:pt x="271" y="706"/>
                    <a:pt x="271" y="706"/>
                    <a:pt x="271" y="706"/>
                  </a:cubicBezTo>
                  <a:cubicBezTo>
                    <a:pt x="286" y="702"/>
                    <a:pt x="288" y="691"/>
                    <a:pt x="289" y="683"/>
                  </a:cubicBezTo>
                  <a:cubicBezTo>
                    <a:pt x="289" y="682"/>
                    <a:pt x="289" y="682"/>
                    <a:pt x="289" y="682"/>
                  </a:cubicBezTo>
                  <a:cubicBezTo>
                    <a:pt x="289" y="681"/>
                    <a:pt x="289" y="681"/>
                    <a:pt x="289" y="680"/>
                  </a:cubicBezTo>
                  <a:cubicBezTo>
                    <a:pt x="289" y="678"/>
                    <a:pt x="289" y="678"/>
                    <a:pt x="289" y="678"/>
                  </a:cubicBezTo>
                  <a:cubicBezTo>
                    <a:pt x="289" y="669"/>
                    <a:pt x="286" y="641"/>
                    <a:pt x="286" y="641"/>
                  </a:cubicBezTo>
                  <a:cubicBezTo>
                    <a:pt x="278" y="583"/>
                    <a:pt x="253" y="524"/>
                    <a:pt x="221" y="486"/>
                  </a:cubicBezTo>
                  <a:cubicBezTo>
                    <a:pt x="220" y="484"/>
                    <a:pt x="220" y="484"/>
                    <a:pt x="220" y="484"/>
                  </a:cubicBezTo>
                  <a:cubicBezTo>
                    <a:pt x="217" y="484"/>
                    <a:pt x="217" y="484"/>
                    <a:pt x="217" y="484"/>
                  </a:cubicBezTo>
                  <a:cubicBezTo>
                    <a:pt x="181" y="494"/>
                    <a:pt x="139" y="499"/>
                    <a:pt x="96" y="499"/>
                  </a:cubicBezTo>
                  <a:cubicBezTo>
                    <a:pt x="92" y="499"/>
                    <a:pt x="92" y="499"/>
                    <a:pt x="92" y="499"/>
                  </a:cubicBezTo>
                  <a:cubicBezTo>
                    <a:pt x="92" y="666"/>
                    <a:pt x="92" y="666"/>
                    <a:pt x="92" y="666"/>
                  </a:cubicBezTo>
                  <a:cubicBezTo>
                    <a:pt x="92" y="687"/>
                    <a:pt x="101" y="701"/>
                    <a:pt x="118" y="706"/>
                  </a:cubicBezTo>
                  <a:cubicBezTo>
                    <a:pt x="118" y="714"/>
                    <a:pt x="118" y="714"/>
                    <a:pt x="118" y="714"/>
                  </a:cubicBezTo>
                  <a:cubicBezTo>
                    <a:pt x="15" y="714"/>
                    <a:pt x="15" y="714"/>
                    <a:pt x="15" y="714"/>
                  </a:cubicBezTo>
                  <a:cubicBezTo>
                    <a:pt x="15" y="706"/>
                    <a:pt x="15" y="706"/>
                    <a:pt x="15" y="706"/>
                  </a:cubicBezTo>
                  <a:cubicBezTo>
                    <a:pt x="31" y="701"/>
                    <a:pt x="39" y="688"/>
                    <a:pt x="40" y="666"/>
                  </a:cubicBezTo>
                  <a:cubicBezTo>
                    <a:pt x="40" y="666"/>
                    <a:pt x="40" y="666"/>
                    <a:pt x="40" y="666"/>
                  </a:cubicBezTo>
                  <a:cubicBezTo>
                    <a:pt x="40" y="662"/>
                    <a:pt x="40" y="262"/>
                    <a:pt x="40" y="257"/>
                  </a:cubicBezTo>
                  <a:cubicBezTo>
                    <a:pt x="40" y="234"/>
                    <a:pt x="32" y="221"/>
                    <a:pt x="14" y="215"/>
                  </a:cubicBezTo>
                  <a:cubicBezTo>
                    <a:pt x="14" y="208"/>
                    <a:pt x="14" y="208"/>
                    <a:pt x="14" y="208"/>
                  </a:cubicBezTo>
                  <a:cubicBezTo>
                    <a:pt x="185" y="208"/>
                    <a:pt x="185" y="208"/>
                    <a:pt x="185" y="208"/>
                  </a:cubicBezTo>
                  <a:cubicBezTo>
                    <a:pt x="236" y="208"/>
                    <a:pt x="268" y="219"/>
                    <a:pt x="295" y="237"/>
                  </a:cubicBezTo>
                  <a:close/>
                  <a:moveTo>
                    <a:pt x="298" y="340"/>
                  </a:moveTo>
                  <a:cubicBezTo>
                    <a:pt x="298" y="305"/>
                    <a:pt x="284" y="276"/>
                    <a:pt x="259" y="258"/>
                  </a:cubicBezTo>
                  <a:cubicBezTo>
                    <a:pt x="239" y="245"/>
                    <a:pt x="215" y="238"/>
                    <a:pt x="183" y="237"/>
                  </a:cubicBezTo>
                  <a:cubicBezTo>
                    <a:pt x="92" y="237"/>
                    <a:pt x="92" y="237"/>
                    <a:pt x="92" y="237"/>
                  </a:cubicBezTo>
                  <a:cubicBezTo>
                    <a:pt x="92" y="474"/>
                    <a:pt x="92" y="474"/>
                    <a:pt x="92" y="474"/>
                  </a:cubicBezTo>
                  <a:cubicBezTo>
                    <a:pt x="97" y="474"/>
                    <a:pt x="97" y="474"/>
                    <a:pt x="97" y="474"/>
                  </a:cubicBezTo>
                  <a:cubicBezTo>
                    <a:pt x="278" y="471"/>
                    <a:pt x="298" y="379"/>
                    <a:pt x="298" y="340"/>
                  </a:cubicBezTo>
                  <a:close/>
                  <a:moveTo>
                    <a:pt x="109" y="49"/>
                  </a:moveTo>
                  <a:cubicBezTo>
                    <a:pt x="109" y="20"/>
                    <a:pt x="129" y="0"/>
                    <a:pt x="157" y="0"/>
                  </a:cubicBezTo>
                  <a:cubicBezTo>
                    <a:pt x="185" y="0"/>
                    <a:pt x="205" y="20"/>
                    <a:pt x="205" y="49"/>
                  </a:cubicBezTo>
                  <a:cubicBezTo>
                    <a:pt x="205" y="77"/>
                    <a:pt x="185" y="97"/>
                    <a:pt x="157" y="97"/>
                  </a:cubicBezTo>
                  <a:cubicBezTo>
                    <a:pt x="129" y="97"/>
                    <a:pt x="109" y="77"/>
                    <a:pt x="109" y="49"/>
                  </a:cubicBezTo>
                  <a:close/>
                  <a:moveTo>
                    <a:pt x="129" y="49"/>
                  </a:moveTo>
                  <a:cubicBezTo>
                    <a:pt x="129" y="69"/>
                    <a:pt x="140" y="81"/>
                    <a:pt x="157" y="81"/>
                  </a:cubicBezTo>
                  <a:cubicBezTo>
                    <a:pt x="175" y="81"/>
                    <a:pt x="185" y="69"/>
                    <a:pt x="185" y="49"/>
                  </a:cubicBezTo>
                  <a:cubicBezTo>
                    <a:pt x="185" y="28"/>
                    <a:pt x="175" y="16"/>
                    <a:pt x="157" y="16"/>
                  </a:cubicBezTo>
                  <a:cubicBezTo>
                    <a:pt x="140" y="16"/>
                    <a:pt x="129" y="28"/>
                    <a:pt x="129" y="49"/>
                  </a:cubicBezTo>
                  <a:close/>
                  <a:moveTo>
                    <a:pt x="310" y="80"/>
                  </a:moveTo>
                  <a:cubicBezTo>
                    <a:pt x="267" y="80"/>
                    <a:pt x="267" y="80"/>
                    <a:pt x="267" y="80"/>
                  </a:cubicBezTo>
                  <a:cubicBezTo>
                    <a:pt x="267" y="1"/>
                    <a:pt x="267" y="1"/>
                    <a:pt x="267" y="1"/>
                  </a:cubicBezTo>
                  <a:cubicBezTo>
                    <a:pt x="247" y="1"/>
                    <a:pt x="247" y="1"/>
                    <a:pt x="247" y="1"/>
                  </a:cubicBezTo>
                  <a:cubicBezTo>
                    <a:pt x="247" y="96"/>
                    <a:pt x="247" y="96"/>
                    <a:pt x="247" y="96"/>
                  </a:cubicBezTo>
                  <a:cubicBezTo>
                    <a:pt x="310" y="96"/>
                    <a:pt x="310" y="96"/>
                    <a:pt x="310" y="96"/>
                  </a:cubicBezTo>
                  <a:lnTo>
                    <a:pt x="310" y="80"/>
                  </a:lnTo>
                  <a:close/>
                  <a:moveTo>
                    <a:pt x="411" y="80"/>
                  </a:moveTo>
                  <a:cubicBezTo>
                    <a:pt x="367" y="80"/>
                    <a:pt x="367" y="80"/>
                    <a:pt x="367" y="80"/>
                  </a:cubicBezTo>
                  <a:cubicBezTo>
                    <a:pt x="367" y="1"/>
                    <a:pt x="367" y="1"/>
                    <a:pt x="367" y="1"/>
                  </a:cubicBezTo>
                  <a:cubicBezTo>
                    <a:pt x="348" y="1"/>
                    <a:pt x="348" y="1"/>
                    <a:pt x="348" y="1"/>
                  </a:cubicBezTo>
                  <a:cubicBezTo>
                    <a:pt x="348" y="96"/>
                    <a:pt x="348" y="96"/>
                    <a:pt x="348" y="96"/>
                  </a:cubicBezTo>
                  <a:cubicBezTo>
                    <a:pt x="411" y="96"/>
                    <a:pt x="411" y="96"/>
                    <a:pt x="411" y="96"/>
                  </a:cubicBezTo>
                  <a:lnTo>
                    <a:pt x="411" y="80"/>
                  </a:lnTo>
                  <a:close/>
                  <a:moveTo>
                    <a:pt x="23" y="96"/>
                  </a:moveTo>
                  <a:cubicBezTo>
                    <a:pt x="4" y="96"/>
                    <a:pt x="4" y="96"/>
                    <a:pt x="4" y="96"/>
                  </a:cubicBezTo>
                  <a:cubicBezTo>
                    <a:pt x="4" y="1"/>
                    <a:pt x="4" y="1"/>
                    <a:pt x="4" y="1"/>
                  </a:cubicBezTo>
                  <a:cubicBezTo>
                    <a:pt x="44" y="1"/>
                    <a:pt x="44" y="1"/>
                    <a:pt x="44" y="1"/>
                  </a:cubicBezTo>
                  <a:cubicBezTo>
                    <a:pt x="62" y="1"/>
                    <a:pt x="74" y="12"/>
                    <a:pt x="74" y="27"/>
                  </a:cubicBezTo>
                  <a:cubicBezTo>
                    <a:pt x="74" y="39"/>
                    <a:pt x="65" y="46"/>
                    <a:pt x="58" y="49"/>
                  </a:cubicBezTo>
                  <a:cubicBezTo>
                    <a:pt x="57" y="49"/>
                    <a:pt x="57" y="49"/>
                    <a:pt x="57" y="49"/>
                  </a:cubicBezTo>
                  <a:cubicBezTo>
                    <a:pt x="58" y="50"/>
                    <a:pt x="58" y="50"/>
                    <a:pt x="58" y="50"/>
                  </a:cubicBezTo>
                  <a:cubicBezTo>
                    <a:pt x="62" y="51"/>
                    <a:pt x="65" y="55"/>
                    <a:pt x="67" y="62"/>
                  </a:cubicBezTo>
                  <a:cubicBezTo>
                    <a:pt x="73" y="85"/>
                    <a:pt x="73" y="85"/>
                    <a:pt x="73" y="85"/>
                  </a:cubicBezTo>
                  <a:cubicBezTo>
                    <a:pt x="74" y="89"/>
                    <a:pt x="76" y="92"/>
                    <a:pt x="77" y="94"/>
                  </a:cubicBezTo>
                  <a:cubicBezTo>
                    <a:pt x="78" y="96"/>
                    <a:pt x="78" y="96"/>
                    <a:pt x="78" y="96"/>
                  </a:cubicBezTo>
                  <a:cubicBezTo>
                    <a:pt x="59" y="96"/>
                    <a:pt x="59" y="96"/>
                    <a:pt x="59" y="96"/>
                  </a:cubicBezTo>
                  <a:cubicBezTo>
                    <a:pt x="59" y="96"/>
                    <a:pt x="59" y="96"/>
                    <a:pt x="59" y="96"/>
                  </a:cubicBezTo>
                  <a:cubicBezTo>
                    <a:pt x="57" y="94"/>
                    <a:pt x="55" y="90"/>
                    <a:pt x="54" y="87"/>
                  </a:cubicBezTo>
                  <a:cubicBezTo>
                    <a:pt x="48" y="65"/>
                    <a:pt x="48" y="65"/>
                    <a:pt x="48" y="65"/>
                  </a:cubicBezTo>
                  <a:cubicBezTo>
                    <a:pt x="46" y="59"/>
                    <a:pt x="44" y="56"/>
                    <a:pt x="36" y="56"/>
                  </a:cubicBezTo>
                  <a:cubicBezTo>
                    <a:pt x="23" y="56"/>
                    <a:pt x="23" y="56"/>
                    <a:pt x="23" y="56"/>
                  </a:cubicBezTo>
                  <a:lnTo>
                    <a:pt x="23" y="96"/>
                  </a:lnTo>
                  <a:close/>
                  <a:moveTo>
                    <a:pt x="23" y="40"/>
                  </a:moveTo>
                  <a:cubicBezTo>
                    <a:pt x="41" y="40"/>
                    <a:pt x="41" y="40"/>
                    <a:pt x="41" y="40"/>
                  </a:cubicBezTo>
                  <a:cubicBezTo>
                    <a:pt x="50" y="40"/>
                    <a:pt x="54" y="36"/>
                    <a:pt x="54" y="29"/>
                  </a:cubicBezTo>
                  <a:cubicBezTo>
                    <a:pt x="54" y="21"/>
                    <a:pt x="50" y="17"/>
                    <a:pt x="41" y="17"/>
                  </a:cubicBezTo>
                  <a:cubicBezTo>
                    <a:pt x="23" y="17"/>
                    <a:pt x="23" y="17"/>
                    <a:pt x="23" y="17"/>
                  </a:cubicBezTo>
                  <a:lnTo>
                    <a:pt x="23" y="40"/>
                  </a:lnTo>
                  <a:close/>
                  <a:moveTo>
                    <a:pt x="477" y="81"/>
                  </a:moveTo>
                  <a:cubicBezTo>
                    <a:pt x="467" y="82"/>
                    <a:pt x="457" y="77"/>
                    <a:pt x="449" y="66"/>
                  </a:cubicBezTo>
                  <a:cubicBezTo>
                    <a:pt x="448" y="66"/>
                    <a:pt x="448" y="66"/>
                    <a:pt x="448" y="66"/>
                  </a:cubicBezTo>
                  <a:cubicBezTo>
                    <a:pt x="443" y="85"/>
                    <a:pt x="443" y="85"/>
                    <a:pt x="443" y="85"/>
                  </a:cubicBezTo>
                  <a:cubicBezTo>
                    <a:pt x="443" y="85"/>
                    <a:pt x="443" y="85"/>
                    <a:pt x="443" y="85"/>
                  </a:cubicBezTo>
                  <a:cubicBezTo>
                    <a:pt x="449" y="93"/>
                    <a:pt x="462" y="97"/>
                    <a:pt x="475" y="97"/>
                  </a:cubicBezTo>
                  <a:cubicBezTo>
                    <a:pt x="495" y="97"/>
                    <a:pt x="509" y="85"/>
                    <a:pt x="509" y="68"/>
                  </a:cubicBezTo>
                  <a:cubicBezTo>
                    <a:pt x="509" y="58"/>
                    <a:pt x="506" y="47"/>
                    <a:pt x="484" y="40"/>
                  </a:cubicBezTo>
                  <a:cubicBezTo>
                    <a:pt x="467" y="35"/>
                    <a:pt x="464" y="31"/>
                    <a:pt x="464" y="25"/>
                  </a:cubicBezTo>
                  <a:cubicBezTo>
                    <a:pt x="464" y="18"/>
                    <a:pt x="470" y="15"/>
                    <a:pt x="477" y="15"/>
                  </a:cubicBezTo>
                  <a:cubicBezTo>
                    <a:pt x="484" y="15"/>
                    <a:pt x="491" y="18"/>
                    <a:pt x="498" y="24"/>
                  </a:cubicBezTo>
                  <a:cubicBezTo>
                    <a:pt x="499" y="24"/>
                    <a:pt x="499" y="24"/>
                    <a:pt x="499" y="24"/>
                  </a:cubicBezTo>
                  <a:cubicBezTo>
                    <a:pt x="504" y="8"/>
                    <a:pt x="504" y="8"/>
                    <a:pt x="504" y="8"/>
                  </a:cubicBezTo>
                  <a:cubicBezTo>
                    <a:pt x="504" y="7"/>
                    <a:pt x="504" y="7"/>
                    <a:pt x="504" y="7"/>
                  </a:cubicBezTo>
                  <a:cubicBezTo>
                    <a:pt x="496" y="2"/>
                    <a:pt x="487" y="0"/>
                    <a:pt x="477" y="0"/>
                  </a:cubicBezTo>
                  <a:cubicBezTo>
                    <a:pt x="457" y="0"/>
                    <a:pt x="445" y="10"/>
                    <a:pt x="445" y="26"/>
                  </a:cubicBezTo>
                  <a:cubicBezTo>
                    <a:pt x="445" y="39"/>
                    <a:pt x="454" y="48"/>
                    <a:pt x="472" y="54"/>
                  </a:cubicBezTo>
                  <a:cubicBezTo>
                    <a:pt x="477" y="55"/>
                    <a:pt x="481" y="57"/>
                    <a:pt x="484" y="59"/>
                  </a:cubicBezTo>
                  <a:cubicBezTo>
                    <a:pt x="487" y="61"/>
                    <a:pt x="489" y="65"/>
                    <a:pt x="489" y="69"/>
                  </a:cubicBezTo>
                  <a:cubicBezTo>
                    <a:pt x="489" y="76"/>
                    <a:pt x="484" y="81"/>
                    <a:pt x="477"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grpSp>
      <p:sp>
        <p:nvSpPr>
          <p:cNvPr id="2" name="hcSlideMaster22.RR Diagram 01Header" descr=" ">
            <a:extLst>
              <a:ext uri="{FF2B5EF4-FFF2-40B4-BE49-F238E27FC236}">
                <a16:creationId xmlns:a16="http://schemas.microsoft.com/office/drawing/2014/main" id="{0E06175A-697C-C143-EA98-FE3F4797BB7F}"/>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3" name="fcSlideMaster22.RR Diagram 01Footer" descr=" ">
            <a:extLst>
              <a:ext uri="{FF2B5EF4-FFF2-40B4-BE49-F238E27FC236}">
                <a16:creationId xmlns:a16="http://schemas.microsoft.com/office/drawing/2014/main" id="{D0A55ED4-6AFB-3F07-6F72-D208B3644B12}"/>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4126426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RR Diagram 0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F77AB9-A977-49C8-BDE1-270D89341220}"/>
              </a:ext>
            </a:extLst>
          </p:cNvPr>
          <p:cNvSpPr/>
          <p:nvPr userDrawn="1"/>
        </p:nvSpPr>
        <p:spPr>
          <a:xfrm>
            <a:off x="2274898" y="0"/>
            <a:ext cx="6869102" cy="5143500"/>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2" name="Title 1">
            <a:extLst>
              <a:ext uri="{FF2B5EF4-FFF2-40B4-BE49-F238E27FC236}">
                <a16:creationId xmlns:a16="http://schemas.microsoft.com/office/drawing/2014/main" id="{4769DA49-D947-4049-9B9B-E14A61039126}"/>
              </a:ext>
            </a:extLst>
          </p:cNvPr>
          <p:cNvSpPr>
            <a:spLocks noGrp="1"/>
          </p:cNvSpPr>
          <p:nvPr>
            <p:ph type="title"/>
          </p:nvPr>
        </p:nvSpPr>
        <p:spPr/>
        <p:txBody>
          <a:bodyPr>
            <a:noAutofit/>
          </a:bodyPr>
          <a:lstStyle/>
          <a:p>
            <a:r>
              <a:rPr lang="en-US"/>
              <a:t>Click to edit Master title style</a:t>
            </a:r>
            <a:endParaRPr lang="en-GB"/>
          </a:p>
        </p:txBody>
      </p:sp>
      <p:sp>
        <p:nvSpPr>
          <p:cNvPr id="5" name="Content Placeholder 2">
            <a:extLst>
              <a:ext uri="{FF2B5EF4-FFF2-40B4-BE49-F238E27FC236}">
                <a16:creationId xmlns:a16="http://schemas.microsoft.com/office/drawing/2014/main" id="{7240629F-C488-465C-8777-71B9E9E9D6A1}"/>
              </a:ext>
            </a:extLst>
          </p:cNvPr>
          <p:cNvSpPr>
            <a:spLocks noGrp="1"/>
          </p:cNvSpPr>
          <p:nvPr>
            <p:ph sz="quarter" idx="12" hasCustomPrompt="1"/>
          </p:nvPr>
        </p:nvSpPr>
        <p:spPr>
          <a:xfrm>
            <a:off x="3059114" y="993775"/>
            <a:ext cx="5761037" cy="3060701"/>
          </a:xfrm>
          <a:prstGeom prst="rect">
            <a:avLst/>
          </a:prstGeom>
        </p:spPr>
        <p:txBody>
          <a:bodyPr bIns="792000" anchor="ctr" anchorCtr="0"/>
          <a:lstStyle>
            <a:lvl1pPr marL="0" indent="0" algn="ctr">
              <a:buFont typeface="Arial" panose="020B0604020202020204" pitchFamily="34" charset="0"/>
              <a:buNone/>
              <a:defRPr sz="1200"/>
            </a:lvl1pPr>
          </a:lstStyle>
          <a:p>
            <a:pPr lvl="0"/>
            <a:r>
              <a:rPr lang="en-US"/>
              <a:t>Insert diagram</a:t>
            </a:r>
            <a:endParaRPr lang="en-GB"/>
          </a:p>
        </p:txBody>
      </p:sp>
      <p:sp>
        <p:nvSpPr>
          <p:cNvPr id="6" name="Text Placeholder 10">
            <a:extLst>
              <a:ext uri="{FF2B5EF4-FFF2-40B4-BE49-F238E27FC236}">
                <a16:creationId xmlns:a16="http://schemas.microsoft.com/office/drawing/2014/main" id="{90D698D2-D7F7-49A5-9899-5B447D70B9BC}"/>
              </a:ext>
            </a:extLst>
          </p:cNvPr>
          <p:cNvSpPr>
            <a:spLocks noGrp="1"/>
          </p:cNvSpPr>
          <p:nvPr>
            <p:ph type="body" sz="quarter" idx="38"/>
          </p:nvPr>
        </p:nvSpPr>
        <p:spPr>
          <a:xfrm>
            <a:off x="323851" y="1926451"/>
            <a:ext cx="1611330"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3" name="hcSlideMaster22.RR Diagram 02Header" descr=" ">
            <a:extLst>
              <a:ext uri="{FF2B5EF4-FFF2-40B4-BE49-F238E27FC236}">
                <a16:creationId xmlns:a16="http://schemas.microsoft.com/office/drawing/2014/main" id="{6842E09C-2D61-8796-9D24-40DD9649519E}"/>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RR Diagram 02Footer" descr=" ">
            <a:extLst>
              <a:ext uri="{FF2B5EF4-FFF2-40B4-BE49-F238E27FC236}">
                <a16:creationId xmlns:a16="http://schemas.microsoft.com/office/drawing/2014/main" id="{00A51203-A7F5-88FA-8462-55BF80472782}"/>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76048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RR Graph 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0533C-2E3C-4955-BD3D-AF17FDE145C3}"/>
              </a:ext>
            </a:extLst>
          </p:cNvPr>
          <p:cNvSpPr>
            <a:spLocks noGrp="1"/>
          </p:cNvSpPr>
          <p:nvPr>
            <p:ph type="title"/>
          </p:nvPr>
        </p:nvSpPr>
        <p:spPr/>
        <p:txBody>
          <a:bodyPr>
            <a:noAutofit/>
          </a:bodyPr>
          <a:lstStyle/>
          <a:p>
            <a:r>
              <a:rPr lang="en-US"/>
              <a:t>Click to edit Master title style</a:t>
            </a:r>
            <a:endParaRPr lang="en-GB"/>
          </a:p>
        </p:txBody>
      </p:sp>
      <p:sp>
        <p:nvSpPr>
          <p:cNvPr id="6" name="Text Placeholder 10">
            <a:extLst>
              <a:ext uri="{FF2B5EF4-FFF2-40B4-BE49-F238E27FC236}">
                <a16:creationId xmlns:a16="http://schemas.microsoft.com/office/drawing/2014/main" id="{63EC7B87-80DB-4B9D-96FE-F56770313FEB}"/>
              </a:ext>
            </a:extLst>
          </p:cNvPr>
          <p:cNvSpPr>
            <a:spLocks noGrp="1"/>
          </p:cNvSpPr>
          <p:nvPr>
            <p:ph type="body" sz="quarter" idx="38"/>
          </p:nvPr>
        </p:nvSpPr>
        <p:spPr>
          <a:xfrm>
            <a:off x="323851" y="1926451"/>
            <a:ext cx="1611331"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7" name="Rectangle 6">
            <a:extLst>
              <a:ext uri="{FF2B5EF4-FFF2-40B4-BE49-F238E27FC236}">
                <a16:creationId xmlns:a16="http://schemas.microsoft.com/office/drawing/2014/main" id="{EC4416FA-522B-4D0B-B9C2-4A77E9F45BA5}"/>
              </a:ext>
            </a:extLst>
          </p:cNvPr>
          <p:cNvSpPr/>
          <p:nvPr userDrawn="1"/>
        </p:nvSpPr>
        <p:spPr>
          <a:xfrm>
            <a:off x="2274898" y="0"/>
            <a:ext cx="3378344" cy="2530222"/>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8" name="Content Placeholder 2">
            <a:extLst>
              <a:ext uri="{FF2B5EF4-FFF2-40B4-BE49-F238E27FC236}">
                <a16:creationId xmlns:a16="http://schemas.microsoft.com/office/drawing/2014/main" id="{D3DA7386-3812-4E63-8AFF-63D42B55D63A}"/>
              </a:ext>
            </a:extLst>
          </p:cNvPr>
          <p:cNvSpPr>
            <a:spLocks noGrp="1"/>
          </p:cNvSpPr>
          <p:nvPr>
            <p:ph idx="1" hasCustomPrompt="1"/>
          </p:nvPr>
        </p:nvSpPr>
        <p:spPr>
          <a:xfrm>
            <a:off x="2483804" y="2076025"/>
            <a:ext cx="2807706" cy="243840"/>
          </a:xfrm>
          <a:prstGeom prst="rect">
            <a:avLst/>
          </a:prstGeom>
        </p:spPr>
        <p:txBody>
          <a:bodyPr lIns="0" tIns="0" rIns="0" bIns="0" anchor="b">
            <a:noAutofit/>
          </a:bodyPr>
          <a:lstStyle>
            <a:lvl1pPr marL="0" indent="0">
              <a:buClr>
                <a:schemeClr val="tx2"/>
              </a:buClr>
              <a:buFont typeface="+mj-lt"/>
              <a:buNone/>
              <a:defRPr sz="700">
                <a:solidFill>
                  <a:schemeClr val="bg1"/>
                </a:solidFill>
                <a:latin typeface="RR Pioneer" panose="020B050305020104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Source</a:t>
            </a:r>
            <a:endParaRPr lang="en-GB"/>
          </a:p>
        </p:txBody>
      </p:sp>
      <p:sp>
        <p:nvSpPr>
          <p:cNvPr id="9" name="Rectangle 8">
            <a:extLst>
              <a:ext uri="{FF2B5EF4-FFF2-40B4-BE49-F238E27FC236}">
                <a16:creationId xmlns:a16="http://schemas.microsoft.com/office/drawing/2014/main" id="{EF6A0907-6E9D-4CAE-8660-99E2C41AA4D6}"/>
              </a:ext>
            </a:extLst>
          </p:cNvPr>
          <p:cNvSpPr/>
          <p:nvPr userDrawn="1"/>
        </p:nvSpPr>
        <p:spPr>
          <a:xfrm>
            <a:off x="2274898" y="2613279"/>
            <a:ext cx="3378344" cy="2530222"/>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10" name="Text Placeholder 4">
            <a:extLst>
              <a:ext uri="{FF2B5EF4-FFF2-40B4-BE49-F238E27FC236}">
                <a16:creationId xmlns:a16="http://schemas.microsoft.com/office/drawing/2014/main" id="{8471B244-F13D-4861-8D16-37A67F8E52AF}"/>
              </a:ext>
            </a:extLst>
          </p:cNvPr>
          <p:cNvSpPr>
            <a:spLocks noGrp="1"/>
          </p:cNvSpPr>
          <p:nvPr>
            <p:ph type="body" sz="quarter" idx="37" hasCustomPrompt="1"/>
          </p:nvPr>
        </p:nvSpPr>
        <p:spPr>
          <a:xfrm>
            <a:off x="2483804" y="231776"/>
            <a:ext cx="2807706" cy="412115"/>
          </a:xfrm>
          <a:prstGeom prst="rect">
            <a:avLst/>
          </a:prstGeom>
        </p:spPr>
        <p:txBody>
          <a:bodyPr lIns="0" tIns="0" rIns="0" bIns="0">
            <a:noAutofit/>
          </a:bodyPr>
          <a:lstStyle>
            <a:lvl1pPr marL="0" indent="0" algn="l" defTabSz="685783" rtl="0" eaLnBrk="1" latinLnBrk="0" hangingPunct="1">
              <a:lnSpc>
                <a:spcPct val="90000"/>
              </a:lnSpc>
              <a:spcBef>
                <a:spcPct val="0"/>
              </a:spcBef>
              <a:buNone/>
              <a:defRPr lang="en-US" sz="1200" kern="1200" smtClean="0">
                <a:solidFill>
                  <a:schemeClr val="bg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US"/>
              <a:t>Chart title</a:t>
            </a:r>
            <a:endParaRPr lang="en-GB"/>
          </a:p>
        </p:txBody>
      </p:sp>
      <p:sp>
        <p:nvSpPr>
          <p:cNvPr id="11" name="Content Placeholder 2">
            <a:extLst>
              <a:ext uri="{FF2B5EF4-FFF2-40B4-BE49-F238E27FC236}">
                <a16:creationId xmlns:a16="http://schemas.microsoft.com/office/drawing/2014/main" id="{A8229481-1856-4EEB-9EFC-8715B8254D2C}"/>
              </a:ext>
            </a:extLst>
          </p:cNvPr>
          <p:cNvSpPr>
            <a:spLocks noGrp="1"/>
          </p:cNvSpPr>
          <p:nvPr>
            <p:ph idx="39" hasCustomPrompt="1"/>
          </p:nvPr>
        </p:nvSpPr>
        <p:spPr>
          <a:xfrm>
            <a:off x="6011299" y="2076025"/>
            <a:ext cx="2807619" cy="243840"/>
          </a:xfrm>
          <a:prstGeom prst="rect">
            <a:avLst/>
          </a:prstGeom>
        </p:spPr>
        <p:txBody>
          <a:bodyPr lIns="0" tIns="0" rIns="0" bIns="0" anchor="b">
            <a:noAutofit/>
          </a:bodyPr>
          <a:lstStyle>
            <a:lvl1pPr marL="0" indent="0">
              <a:buClr>
                <a:schemeClr val="tx2"/>
              </a:buClr>
              <a:buFont typeface="+mj-lt"/>
              <a:buNone/>
              <a:defRPr sz="700">
                <a:solidFill>
                  <a:schemeClr val="bg1"/>
                </a:solidFill>
                <a:latin typeface="RR Pioneer" panose="020B050305020104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Source</a:t>
            </a:r>
            <a:endParaRPr lang="en-GB"/>
          </a:p>
        </p:txBody>
      </p:sp>
      <p:sp>
        <p:nvSpPr>
          <p:cNvPr id="12" name="Text Placeholder 4">
            <a:extLst>
              <a:ext uri="{FF2B5EF4-FFF2-40B4-BE49-F238E27FC236}">
                <a16:creationId xmlns:a16="http://schemas.microsoft.com/office/drawing/2014/main" id="{B8839B12-C7A7-46A0-9102-3D9D5015FD0E}"/>
              </a:ext>
            </a:extLst>
          </p:cNvPr>
          <p:cNvSpPr>
            <a:spLocks noGrp="1"/>
          </p:cNvSpPr>
          <p:nvPr>
            <p:ph type="body" sz="quarter" idx="40" hasCustomPrompt="1"/>
          </p:nvPr>
        </p:nvSpPr>
        <p:spPr>
          <a:xfrm>
            <a:off x="6011299" y="231776"/>
            <a:ext cx="2807619" cy="412115"/>
          </a:xfrm>
          <a:prstGeom prst="rect">
            <a:avLst/>
          </a:prstGeom>
        </p:spPr>
        <p:txBody>
          <a:bodyPr lIns="0" tIns="0" rIns="0" bIns="0">
            <a:noAutofit/>
          </a:bodyPr>
          <a:lstStyle>
            <a:lvl1pPr marL="0" indent="0" algn="l" defTabSz="685783" rtl="0" eaLnBrk="1" latinLnBrk="0" hangingPunct="1">
              <a:lnSpc>
                <a:spcPct val="90000"/>
              </a:lnSpc>
              <a:spcBef>
                <a:spcPct val="0"/>
              </a:spcBef>
              <a:buNone/>
              <a:defRPr lang="en-US" sz="1200" kern="1200" smtClean="0">
                <a:solidFill>
                  <a:schemeClr val="bg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US"/>
              <a:t>Chart title</a:t>
            </a:r>
            <a:endParaRPr lang="en-GB"/>
          </a:p>
        </p:txBody>
      </p:sp>
      <p:sp>
        <p:nvSpPr>
          <p:cNvPr id="13" name="Content Placeholder 2">
            <a:extLst>
              <a:ext uri="{FF2B5EF4-FFF2-40B4-BE49-F238E27FC236}">
                <a16:creationId xmlns:a16="http://schemas.microsoft.com/office/drawing/2014/main" id="{50F00D15-3F6C-4931-93AC-C2CB0ADA4D2C}"/>
              </a:ext>
            </a:extLst>
          </p:cNvPr>
          <p:cNvSpPr>
            <a:spLocks noGrp="1"/>
          </p:cNvSpPr>
          <p:nvPr>
            <p:ph idx="41" hasCustomPrompt="1"/>
          </p:nvPr>
        </p:nvSpPr>
        <p:spPr>
          <a:xfrm>
            <a:off x="2483803" y="4646882"/>
            <a:ext cx="2807706" cy="243840"/>
          </a:xfrm>
          <a:prstGeom prst="rect">
            <a:avLst/>
          </a:prstGeom>
        </p:spPr>
        <p:txBody>
          <a:bodyPr lIns="0" tIns="0" rIns="0" bIns="0" anchor="b">
            <a:noAutofit/>
          </a:bodyPr>
          <a:lstStyle>
            <a:lvl1pPr marL="0" indent="0">
              <a:buClr>
                <a:schemeClr val="tx2"/>
              </a:buClr>
              <a:buFont typeface="+mj-lt"/>
              <a:buNone/>
              <a:defRPr sz="700">
                <a:solidFill>
                  <a:schemeClr val="bg1"/>
                </a:solidFill>
                <a:latin typeface="RR Pioneer" panose="020B050305020104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Source</a:t>
            </a:r>
            <a:endParaRPr lang="en-GB"/>
          </a:p>
        </p:txBody>
      </p:sp>
      <p:sp>
        <p:nvSpPr>
          <p:cNvPr id="14" name="Text Placeholder 4">
            <a:extLst>
              <a:ext uri="{FF2B5EF4-FFF2-40B4-BE49-F238E27FC236}">
                <a16:creationId xmlns:a16="http://schemas.microsoft.com/office/drawing/2014/main" id="{FBB25306-02E7-46D8-AEAF-7CE823360968}"/>
              </a:ext>
            </a:extLst>
          </p:cNvPr>
          <p:cNvSpPr>
            <a:spLocks noGrp="1"/>
          </p:cNvSpPr>
          <p:nvPr>
            <p:ph type="body" sz="quarter" idx="42" hasCustomPrompt="1"/>
          </p:nvPr>
        </p:nvSpPr>
        <p:spPr>
          <a:xfrm>
            <a:off x="2483804" y="2802633"/>
            <a:ext cx="2807706" cy="412115"/>
          </a:xfrm>
          <a:prstGeom prst="rect">
            <a:avLst/>
          </a:prstGeom>
        </p:spPr>
        <p:txBody>
          <a:bodyPr lIns="0" tIns="0" rIns="0" bIns="0">
            <a:noAutofit/>
          </a:bodyPr>
          <a:lstStyle>
            <a:lvl1pPr marL="0" indent="0" algn="l" defTabSz="685783" rtl="0" eaLnBrk="1" latinLnBrk="0" hangingPunct="1">
              <a:lnSpc>
                <a:spcPct val="90000"/>
              </a:lnSpc>
              <a:spcBef>
                <a:spcPct val="0"/>
              </a:spcBef>
              <a:buNone/>
              <a:defRPr lang="en-US" sz="1200" kern="1200" smtClean="0">
                <a:solidFill>
                  <a:schemeClr val="bg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US"/>
              <a:t>Chart title</a:t>
            </a:r>
            <a:endParaRPr lang="en-GB"/>
          </a:p>
        </p:txBody>
      </p:sp>
      <p:sp>
        <p:nvSpPr>
          <p:cNvPr id="15" name="Content Placeholder 2">
            <a:extLst>
              <a:ext uri="{FF2B5EF4-FFF2-40B4-BE49-F238E27FC236}">
                <a16:creationId xmlns:a16="http://schemas.microsoft.com/office/drawing/2014/main" id="{E7044C9E-33A8-4364-8BB9-EC67D4B17808}"/>
              </a:ext>
            </a:extLst>
          </p:cNvPr>
          <p:cNvSpPr>
            <a:spLocks noGrp="1"/>
          </p:cNvSpPr>
          <p:nvPr>
            <p:ph idx="43" hasCustomPrompt="1"/>
          </p:nvPr>
        </p:nvSpPr>
        <p:spPr>
          <a:xfrm>
            <a:off x="6011299" y="4646882"/>
            <a:ext cx="2807619" cy="243840"/>
          </a:xfrm>
          <a:prstGeom prst="rect">
            <a:avLst/>
          </a:prstGeom>
        </p:spPr>
        <p:txBody>
          <a:bodyPr lIns="0" tIns="0" rIns="0" bIns="0" anchor="b">
            <a:noAutofit/>
          </a:bodyPr>
          <a:lstStyle>
            <a:lvl1pPr marL="0" indent="0">
              <a:buClr>
                <a:schemeClr val="tx2"/>
              </a:buClr>
              <a:buFont typeface="+mj-lt"/>
              <a:buNone/>
              <a:defRPr sz="700">
                <a:solidFill>
                  <a:schemeClr val="bg1"/>
                </a:solidFill>
                <a:latin typeface="RR Pioneer" panose="020B050305020104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Source</a:t>
            </a:r>
            <a:endParaRPr lang="en-GB"/>
          </a:p>
        </p:txBody>
      </p:sp>
      <p:sp>
        <p:nvSpPr>
          <p:cNvPr id="16" name="Text Placeholder 4">
            <a:extLst>
              <a:ext uri="{FF2B5EF4-FFF2-40B4-BE49-F238E27FC236}">
                <a16:creationId xmlns:a16="http://schemas.microsoft.com/office/drawing/2014/main" id="{81E082BD-C455-498C-82D3-9B360B0989A1}"/>
              </a:ext>
            </a:extLst>
          </p:cNvPr>
          <p:cNvSpPr>
            <a:spLocks noGrp="1"/>
          </p:cNvSpPr>
          <p:nvPr>
            <p:ph type="body" sz="quarter" idx="44" hasCustomPrompt="1"/>
          </p:nvPr>
        </p:nvSpPr>
        <p:spPr>
          <a:xfrm>
            <a:off x="6011299" y="2802633"/>
            <a:ext cx="2807619" cy="412115"/>
          </a:xfrm>
          <a:prstGeom prst="rect">
            <a:avLst/>
          </a:prstGeom>
        </p:spPr>
        <p:txBody>
          <a:bodyPr lIns="0" tIns="0" rIns="0" bIns="0">
            <a:noAutofit/>
          </a:bodyPr>
          <a:lstStyle>
            <a:lvl1pPr marL="0" indent="0" algn="l" defTabSz="685783" rtl="0" eaLnBrk="1" latinLnBrk="0" hangingPunct="1">
              <a:lnSpc>
                <a:spcPct val="90000"/>
              </a:lnSpc>
              <a:spcBef>
                <a:spcPct val="0"/>
              </a:spcBef>
              <a:buNone/>
              <a:defRPr lang="en-US" sz="1200" kern="1200" smtClean="0">
                <a:solidFill>
                  <a:schemeClr val="bg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US"/>
              <a:t>Chart title</a:t>
            </a:r>
            <a:endParaRPr lang="en-GB"/>
          </a:p>
        </p:txBody>
      </p:sp>
      <p:sp>
        <p:nvSpPr>
          <p:cNvPr id="17" name="Chart Placeholder 9">
            <a:extLst>
              <a:ext uri="{FF2B5EF4-FFF2-40B4-BE49-F238E27FC236}">
                <a16:creationId xmlns:a16="http://schemas.microsoft.com/office/drawing/2014/main" id="{DA6DD47A-3B6A-4586-9B21-1EEC8312721F}"/>
              </a:ext>
            </a:extLst>
          </p:cNvPr>
          <p:cNvSpPr>
            <a:spLocks noGrp="1"/>
          </p:cNvSpPr>
          <p:nvPr>
            <p:ph type="chart" sz="quarter" idx="45"/>
          </p:nvPr>
        </p:nvSpPr>
        <p:spPr>
          <a:xfrm>
            <a:off x="2483804" y="3235186"/>
            <a:ext cx="2807706" cy="1411605"/>
          </a:xfrm>
        </p:spPr>
        <p:txBody>
          <a:bodyPr/>
          <a:lstStyle/>
          <a:p>
            <a:endParaRPr lang="en-GB"/>
          </a:p>
        </p:txBody>
      </p:sp>
      <p:sp>
        <p:nvSpPr>
          <p:cNvPr id="18" name="Chart Placeholder 9">
            <a:extLst>
              <a:ext uri="{FF2B5EF4-FFF2-40B4-BE49-F238E27FC236}">
                <a16:creationId xmlns:a16="http://schemas.microsoft.com/office/drawing/2014/main" id="{B475B2B3-6417-4557-9F59-D3AB06AE55E4}"/>
              </a:ext>
            </a:extLst>
          </p:cNvPr>
          <p:cNvSpPr>
            <a:spLocks noGrp="1"/>
          </p:cNvSpPr>
          <p:nvPr>
            <p:ph type="chart" sz="quarter" idx="46"/>
          </p:nvPr>
        </p:nvSpPr>
        <p:spPr>
          <a:xfrm>
            <a:off x="6011299" y="3235186"/>
            <a:ext cx="2807619" cy="1411605"/>
          </a:xfrm>
        </p:spPr>
        <p:txBody>
          <a:bodyPr/>
          <a:lstStyle/>
          <a:p>
            <a:endParaRPr lang="en-GB"/>
          </a:p>
        </p:txBody>
      </p:sp>
      <p:sp>
        <p:nvSpPr>
          <p:cNvPr id="19" name="Chart Placeholder 9">
            <a:extLst>
              <a:ext uri="{FF2B5EF4-FFF2-40B4-BE49-F238E27FC236}">
                <a16:creationId xmlns:a16="http://schemas.microsoft.com/office/drawing/2014/main" id="{AA74AE90-E4A4-4A89-B0E4-D2BCF47ABB76}"/>
              </a:ext>
            </a:extLst>
          </p:cNvPr>
          <p:cNvSpPr>
            <a:spLocks noGrp="1"/>
          </p:cNvSpPr>
          <p:nvPr>
            <p:ph type="chart" sz="quarter" idx="47"/>
          </p:nvPr>
        </p:nvSpPr>
        <p:spPr>
          <a:xfrm>
            <a:off x="2483804" y="664421"/>
            <a:ext cx="2807706" cy="1411605"/>
          </a:xfrm>
        </p:spPr>
        <p:txBody>
          <a:bodyPr/>
          <a:lstStyle/>
          <a:p>
            <a:endParaRPr lang="en-GB"/>
          </a:p>
        </p:txBody>
      </p:sp>
      <p:sp>
        <p:nvSpPr>
          <p:cNvPr id="20" name="Chart Placeholder 9">
            <a:extLst>
              <a:ext uri="{FF2B5EF4-FFF2-40B4-BE49-F238E27FC236}">
                <a16:creationId xmlns:a16="http://schemas.microsoft.com/office/drawing/2014/main" id="{4E7A7E5A-1C6A-46FF-8435-E29136DB9A8D}"/>
              </a:ext>
            </a:extLst>
          </p:cNvPr>
          <p:cNvSpPr>
            <a:spLocks noGrp="1"/>
          </p:cNvSpPr>
          <p:nvPr>
            <p:ph type="chart" sz="quarter" idx="48"/>
          </p:nvPr>
        </p:nvSpPr>
        <p:spPr>
          <a:xfrm>
            <a:off x="6011299" y="664421"/>
            <a:ext cx="2807619" cy="1411605"/>
          </a:xfrm>
        </p:spPr>
        <p:txBody>
          <a:bodyPr/>
          <a:lstStyle/>
          <a:p>
            <a:endParaRPr lang="en-GB"/>
          </a:p>
        </p:txBody>
      </p:sp>
      <p:sp>
        <p:nvSpPr>
          <p:cNvPr id="3" name="hcSlideMaster22.RR Graph 03Header" descr=" ">
            <a:extLst>
              <a:ext uri="{FF2B5EF4-FFF2-40B4-BE49-F238E27FC236}">
                <a16:creationId xmlns:a16="http://schemas.microsoft.com/office/drawing/2014/main" id="{487583F5-69E5-622F-5FF6-1E9E8A1762FE}"/>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RR Graph 03Footer" descr=" ">
            <a:extLst>
              <a:ext uri="{FF2B5EF4-FFF2-40B4-BE49-F238E27FC236}">
                <a16:creationId xmlns:a16="http://schemas.microsoft.com/office/drawing/2014/main" id="{FF589C74-C07B-E193-36EB-BF0CB6535237}"/>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406299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RR Image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7AB84-DE8A-4892-9EF4-CC5362C730ED}"/>
              </a:ext>
            </a:extLst>
          </p:cNvPr>
          <p:cNvSpPr>
            <a:spLocks noGrp="1"/>
          </p:cNvSpPr>
          <p:nvPr>
            <p:ph type="title"/>
          </p:nvPr>
        </p:nvSpPr>
        <p:spPr/>
        <p:txBody>
          <a:bodyPr>
            <a:noAutofit/>
          </a:bodyPr>
          <a:lstStyle/>
          <a:p>
            <a:r>
              <a:rPr lang="en-US"/>
              <a:t>Click to edit Master title style</a:t>
            </a:r>
            <a:endParaRPr lang="en-GB"/>
          </a:p>
        </p:txBody>
      </p:sp>
      <p:sp>
        <p:nvSpPr>
          <p:cNvPr id="5" name="Picture Placeholder 4">
            <a:extLst>
              <a:ext uri="{FF2B5EF4-FFF2-40B4-BE49-F238E27FC236}">
                <a16:creationId xmlns:a16="http://schemas.microsoft.com/office/drawing/2014/main" id="{B5F0E422-D17B-4864-A259-FD8BEEC752EC}"/>
              </a:ext>
            </a:extLst>
          </p:cNvPr>
          <p:cNvSpPr>
            <a:spLocks noGrp="1"/>
          </p:cNvSpPr>
          <p:nvPr>
            <p:ph type="pic" sz="quarter" idx="34"/>
          </p:nvPr>
        </p:nvSpPr>
        <p:spPr>
          <a:xfrm>
            <a:off x="2274898" y="0"/>
            <a:ext cx="6869102" cy="514350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6" name="Text Placeholder 10">
            <a:extLst>
              <a:ext uri="{FF2B5EF4-FFF2-40B4-BE49-F238E27FC236}">
                <a16:creationId xmlns:a16="http://schemas.microsoft.com/office/drawing/2014/main" id="{47A6DF70-3D86-4A01-B955-F8B9776E4052}"/>
              </a:ext>
            </a:extLst>
          </p:cNvPr>
          <p:cNvSpPr>
            <a:spLocks noGrp="1"/>
          </p:cNvSpPr>
          <p:nvPr>
            <p:ph type="body" sz="quarter" idx="38"/>
          </p:nvPr>
        </p:nvSpPr>
        <p:spPr>
          <a:xfrm>
            <a:off x="323851" y="1926451"/>
            <a:ext cx="1611331"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3" name="hcSlideMaster22.RR Image 01Header" descr=" ">
            <a:extLst>
              <a:ext uri="{FF2B5EF4-FFF2-40B4-BE49-F238E27FC236}">
                <a16:creationId xmlns:a16="http://schemas.microsoft.com/office/drawing/2014/main" id="{3C96BE21-45C6-E5AC-CEE4-511DD280AD75}"/>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RR Image 01Footer" descr=" ">
            <a:extLst>
              <a:ext uri="{FF2B5EF4-FFF2-40B4-BE49-F238E27FC236}">
                <a16:creationId xmlns:a16="http://schemas.microsoft.com/office/drawing/2014/main" id="{1501B932-25EF-8D69-9EC9-DBEE97251BAC}"/>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632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RR Image 0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85689110-0A10-4B72-823C-C61B31655724}"/>
              </a:ext>
            </a:extLst>
          </p:cNvPr>
          <p:cNvSpPr>
            <a:spLocks noGrp="1"/>
          </p:cNvSpPr>
          <p:nvPr>
            <p:ph type="pic" sz="quarter" idx="36"/>
          </p:nvPr>
        </p:nvSpPr>
        <p:spPr>
          <a:xfrm>
            <a:off x="2274899" y="3"/>
            <a:ext cx="3759454" cy="5143498"/>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8" name="Picture Placeholder 4">
            <a:extLst>
              <a:ext uri="{FF2B5EF4-FFF2-40B4-BE49-F238E27FC236}">
                <a16:creationId xmlns:a16="http://schemas.microsoft.com/office/drawing/2014/main" id="{6DAA2E6C-813B-4ADE-86B4-9BE894D44D42}"/>
              </a:ext>
            </a:extLst>
          </p:cNvPr>
          <p:cNvSpPr>
            <a:spLocks noGrp="1"/>
          </p:cNvSpPr>
          <p:nvPr>
            <p:ph type="pic" sz="quarter" idx="37"/>
          </p:nvPr>
        </p:nvSpPr>
        <p:spPr>
          <a:xfrm>
            <a:off x="6130616" y="1"/>
            <a:ext cx="3013384" cy="5141117"/>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2" name="Title 1">
            <a:extLst>
              <a:ext uri="{FF2B5EF4-FFF2-40B4-BE49-F238E27FC236}">
                <a16:creationId xmlns:a16="http://schemas.microsoft.com/office/drawing/2014/main" id="{269747F7-64BF-426B-BAC1-87BB3EB4F215}"/>
              </a:ext>
            </a:extLst>
          </p:cNvPr>
          <p:cNvSpPr>
            <a:spLocks noGrp="1"/>
          </p:cNvSpPr>
          <p:nvPr>
            <p:ph type="title"/>
          </p:nvPr>
        </p:nvSpPr>
        <p:spPr/>
        <p:txBody>
          <a:bodyPr>
            <a:noAutofit/>
          </a:bodyPr>
          <a:lstStyle/>
          <a:p>
            <a:r>
              <a:rPr lang="en-US"/>
              <a:t>Click to edit Master title style</a:t>
            </a:r>
            <a:endParaRPr lang="en-GB"/>
          </a:p>
        </p:txBody>
      </p:sp>
      <p:sp>
        <p:nvSpPr>
          <p:cNvPr id="9" name="Text Placeholder 10">
            <a:extLst>
              <a:ext uri="{FF2B5EF4-FFF2-40B4-BE49-F238E27FC236}">
                <a16:creationId xmlns:a16="http://schemas.microsoft.com/office/drawing/2014/main" id="{747F7D77-59D3-4D70-AA59-3DED97486A95}"/>
              </a:ext>
            </a:extLst>
          </p:cNvPr>
          <p:cNvSpPr>
            <a:spLocks noGrp="1"/>
          </p:cNvSpPr>
          <p:nvPr>
            <p:ph type="body" sz="quarter" idx="38"/>
          </p:nvPr>
        </p:nvSpPr>
        <p:spPr>
          <a:xfrm>
            <a:off x="323851" y="1926451"/>
            <a:ext cx="1611331"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3" name="hcSlideMaster22.RR Image 02Header" descr=" ">
            <a:extLst>
              <a:ext uri="{FF2B5EF4-FFF2-40B4-BE49-F238E27FC236}">
                <a16:creationId xmlns:a16="http://schemas.microsoft.com/office/drawing/2014/main" id="{A1BFA440-8589-163E-4D04-9CC8CF83A59C}"/>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RR Image 02Footer" descr=" ">
            <a:extLst>
              <a:ext uri="{FF2B5EF4-FFF2-40B4-BE49-F238E27FC236}">
                <a16:creationId xmlns:a16="http://schemas.microsoft.com/office/drawing/2014/main" id="{9E39F51B-0816-F6B8-A6FE-4EFDE3686F7A}"/>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2553730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RR Image 03">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85689110-0A10-4B72-823C-C61B31655724}"/>
              </a:ext>
            </a:extLst>
          </p:cNvPr>
          <p:cNvSpPr>
            <a:spLocks noGrp="1"/>
          </p:cNvSpPr>
          <p:nvPr>
            <p:ph type="pic" sz="quarter" idx="36"/>
          </p:nvPr>
        </p:nvSpPr>
        <p:spPr>
          <a:xfrm>
            <a:off x="2274899" y="2382"/>
            <a:ext cx="3759454" cy="2877978"/>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8" name="Picture Placeholder 4">
            <a:extLst>
              <a:ext uri="{FF2B5EF4-FFF2-40B4-BE49-F238E27FC236}">
                <a16:creationId xmlns:a16="http://schemas.microsoft.com/office/drawing/2014/main" id="{6DAA2E6C-813B-4ADE-86B4-9BE894D44D42}"/>
              </a:ext>
            </a:extLst>
          </p:cNvPr>
          <p:cNvSpPr>
            <a:spLocks noGrp="1"/>
          </p:cNvSpPr>
          <p:nvPr>
            <p:ph type="pic" sz="quarter" idx="37"/>
          </p:nvPr>
        </p:nvSpPr>
        <p:spPr>
          <a:xfrm>
            <a:off x="6130616" y="0"/>
            <a:ext cx="3013384" cy="216418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14" name="Picture Placeholder 4">
            <a:extLst>
              <a:ext uri="{FF2B5EF4-FFF2-40B4-BE49-F238E27FC236}">
                <a16:creationId xmlns:a16="http://schemas.microsoft.com/office/drawing/2014/main" id="{AA72A62D-7A27-4ACA-9AE5-747ACF644844}"/>
              </a:ext>
            </a:extLst>
          </p:cNvPr>
          <p:cNvSpPr>
            <a:spLocks noGrp="1"/>
          </p:cNvSpPr>
          <p:nvPr>
            <p:ph type="pic" sz="quarter" idx="41"/>
          </p:nvPr>
        </p:nvSpPr>
        <p:spPr>
          <a:xfrm>
            <a:off x="2274897" y="2979420"/>
            <a:ext cx="3759454" cy="21640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15" name="Picture Placeholder 4">
            <a:extLst>
              <a:ext uri="{FF2B5EF4-FFF2-40B4-BE49-F238E27FC236}">
                <a16:creationId xmlns:a16="http://schemas.microsoft.com/office/drawing/2014/main" id="{5A5B9B29-F91E-46F0-92DD-9737BF1CA5A9}"/>
              </a:ext>
            </a:extLst>
          </p:cNvPr>
          <p:cNvSpPr>
            <a:spLocks noGrp="1"/>
          </p:cNvSpPr>
          <p:nvPr>
            <p:ph type="pic" sz="quarter" idx="42"/>
          </p:nvPr>
        </p:nvSpPr>
        <p:spPr>
          <a:xfrm>
            <a:off x="6130617" y="2265522"/>
            <a:ext cx="3013384" cy="2877978"/>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9" name="Text Placeholder 10">
            <a:extLst>
              <a:ext uri="{FF2B5EF4-FFF2-40B4-BE49-F238E27FC236}">
                <a16:creationId xmlns:a16="http://schemas.microsoft.com/office/drawing/2014/main" id="{747F7D77-59D3-4D70-AA59-3DED97486A95}"/>
              </a:ext>
            </a:extLst>
          </p:cNvPr>
          <p:cNvSpPr>
            <a:spLocks noGrp="1"/>
          </p:cNvSpPr>
          <p:nvPr>
            <p:ph type="body" sz="quarter" idx="38"/>
          </p:nvPr>
        </p:nvSpPr>
        <p:spPr>
          <a:xfrm>
            <a:off x="323851" y="1926451"/>
            <a:ext cx="1611331"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3" name="Title 2">
            <a:extLst>
              <a:ext uri="{FF2B5EF4-FFF2-40B4-BE49-F238E27FC236}">
                <a16:creationId xmlns:a16="http://schemas.microsoft.com/office/drawing/2014/main" id="{B074132F-5027-4CF0-8B64-F164F2BC9F8F}"/>
              </a:ext>
            </a:extLst>
          </p:cNvPr>
          <p:cNvSpPr>
            <a:spLocks noGrp="1"/>
          </p:cNvSpPr>
          <p:nvPr>
            <p:ph type="title"/>
          </p:nvPr>
        </p:nvSpPr>
        <p:spPr/>
        <p:txBody>
          <a:bodyPr/>
          <a:lstStyle/>
          <a:p>
            <a:r>
              <a:rPr lang="en-US"/>
              <a:t>Click to edit Master title style</a:t>
            </a:r>
            <a:endParaRPr lang="en-GB"/>
          </a:p>
        </p:txBody>
      </p:sp>
      <p:sp>
        <p:nvSpPr>
          <p:cNvPr id="2" name="hcSlideMaster22.RR Image 03Header" descr=" ">
            <a:extLst>
              <a:ext uri="{FF2B5EF4-FFF2-40B4-BE49-F238E27FC236}">
                <a16:creationId xmlns:a16="http://schemas.microsoft.com/office/drawing/2014/main" id="{39EEA2BB-E8A7-2A37-4FEF-0311D3265B55}"/>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RR Image 03Footer" descr=" ">
            <a:extLst>
              <a:ext uri="{FF2B5EF4-FFF2-40B4-BE49-F238E27FC236}">
                <a16:creationId xmlns:a16="http://schemas.microsoft.com/office/drawing/2014/main" id="{12EE1B6A-109E-D9FD-A524-424A78F5F567}"/>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2408825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RR Image 04">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85689110-0A10-4B72-823C-C61B31655724}"/>
              </a:ext>
            </a:extLst>
          </p:cNvPr>
          <p:cNvSpPr>
            <a:spLocks noGrp="1"/>
          </p:cNvSpPr>
          <p:nvPr>
            <p:ph type="pic" sz="quarter" idx="36"/>
          </p:nvPr>
        </p:nvSpPr>
        <p:spPr>
          <a:xfrm>
            <a:off x="2274899" y="0"/>
            <a:ext cx="3759454" cy="514350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8" name="Picture Placeholder 4">
            <a:extLst>
              <a:ext uri="{FF2B5EF4-FFF2-40B4-BE49-F238E27FC236}">
                <a16:creationId xmlns:a16="http://schemas.microsoft.com/office/drawing/2014/main" id="{6DAA2E6C-813B-4ADE-86B4-9BE894D44D42}"/>
              </a:ext>
            </a:extLst>
          </p:cNvPr>
          <p:cNvSpPr>
            <a:spLocks noGrp="1"/>
          </p:cNvSpPr>
          <p:nvPr>
            <p:ph type="pic" sz="quarter" idx="37"/>
          </p:nvPr>
        </p:nvSpPr>
        <p:spPr>
          <a:xfrm>
            <a:off x="6130616" y="0"/>
            <a:ext cx="3013384" cy="216418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15" name="Picture Placeholder 4">
            <a:extLst>
              <a:ext uri="{FF2B5EF4-FFF2-40B4-BE49-F238E27FC236}">
                <a16:creationId xmlns:a16="http://schemas.microsoft.com/office/drawing/2014/main" id="{5A5B9B29-F91E-46F0-92DD-9737BF1CA5A9}"/>
              </a:ext>
            </a:extLst>
          </p:cNvPr>
          <p:cNvSpPr>
            <a:spLocks noGrp="1"/>
          </p:cNvSpPr>
          <p:nvPr>
            <p:ph type="pic" sz="quarter" idx="42"/>
          </p:nvPr>
        </p:nvSpPr>
        <p:spPr>
          <a:xfrm>
            <a:off x="6130617" y="2265522"/>
            <a:ext cx="3013384" cy="2877978"/>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2" name="Title 1">
            <a:extLst>
              <a:ext uri="{FF2B5EF4-FFF2-40B4-BE49-F238E27FC236}">
                <a16:creationId xmlns:a16="http://schemas.microsoft.com/office/drawing/2014/main" id="{269747F7-64BF-426B-BAC1-87BB3EB4F215}"/>
              </a:ext>
            </a:extLst>
          </p:cNvPr>
          <p:cNvSpPr>
            <a:spLocks noGrp="1"/>
          </p:cNvSpPr>
          <p:nvPr>
            <p:ph type="title"/>
          </p:nvPr>
        </p:nvSpPr>
        <p:spPr/>
        <p:txBody>
          <a:bodyPr>
            <a:noAutofit/>
          </a:bodyPr>
          <a:lstStyle/>
          <a:p>
            <a:r>
              <a:rPr lang="en-US"/>
              <a:t>Click to edit Master title style</a:t>
            </a:r>
            <a:endParaRPr lang="en-GB"/>
          </a:p>
        </p:txBody>
      </p:sp>
      <p:sp>
        <p:nvSpPr>
          <p:cNvPr id="9" name="Text Placeholder 10">
            <a:extLst>
              <a:ext uri="{FF2B5EF4-FFF2-40B4-BE49-F238E27FC236}">
                <a16:creationId xmlns:a16="http://schemas.microsoft.com/office/drawing/2014/main" id="{747F7D77-59D3-4D70-AA59-3DED97486A95}"/>
              </a:ext>
            </a:extLst>
          </p:cNvPr>
          <p:cNvSpPr>
            <a:spLocks noGrp="1"/>
          </p:cNvSpPr>
          <p:nvPr>
            <p:ph type="body" sz="quarter" idx="38"/>
          </p:nvPr>
        </p:nvSpPr>
        <p:spPr>
          <a:xfrm>
            <a:off x="323851" y="1926451"/>
            <a:ext cx="1611331"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3" name="hcSlideMaster22.RR Image 04Header" descr=" ">
            <a:extLst>
              <a:ext uri="{FF2B5EF4-FFF2-40B4-BE49-F238E27FC236}">
                <a16:creationId xmlns:a16="http://schemas.microsoft.com/office/drawing/2014/main" id="{A6530414-4477-26C9-322A-C9A03412FB74}"/>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RR Image 04Footer" descr=" ">
            <a:extLst>
              <a:ext uri="{FF2B5EF4-FFF2-40B4-BE49-F238E27FC236}">
                <a16:creationId xmlns:a16="http://schemas.microsoft.com/office/drawing/2014/main" id="{6786C497-81DD-ABD4-CEAA-3130DC76C42B}"/>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323088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RR Image 05">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85689110-0A10-4B72-823C-C61B31655724}"/>
              </a:ext>
            </a:extLst>
          </p:cNvPr>
          <p:cNvSpPr>
            <a:spLocks noGrp="1"/>
          </p:cNvSpPr>
          <p:nvPr>
            <p:ph type="pic" sz="quarter" idx="36"/>
          </p:nvPr>
        </p:nvSpPr>
        <p:spPr>
          <a:xfrm>
            <a:off x="2274898" y="1"/>
            <a:ext cx="4440227" cy="2524124"/>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8" name="Picture Placeholder 4">
            <a:extLst>
              <a:ext uri="{FF2B5EF4-FFF2-40B4-BE49-F238E27FC236}">
                <a16:creationId xmlns:a16="http://schemas.microsoft.com/office/drawing/2014/main" id="{6DAA2E6C-813B-4ADE-86B4-9BE894D44D42}"/>
              </a:ext>
            </a:extLst>
          </p:cNvPr>
          <p:cNvSpPr>
            <a:spLocks noGrp="1"/>
          </p:cNvSpPr>
          <p:nvPr>
            <p:ph type="pic" sz="quarter" idx="37"/>
          </p:nvPr>
        </p:nvSpPr>
        <p:spPr>
          <a:xfrm>
            <a:off x="2274897" y="2619374"/>
            <a:ext cx="4440227" cy="2524125"/>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2" name="Title 1">
            <a:extLst>
              <a:ext uri="{FF2B5EF4-FFF2-40B4-BE49-F238E27FC236}">
                <a16:creationId xmlns:a16="http://schemas.microsoft.com/office/drawing/2014/main" id="{269747F7-64BF-426B-BAC1-87BB3EB4F215}"/>
              </a:ext>
            </a:extLst>
          </p:cNvPr>
          <p:cNvSpPr>
            <a:spLocks noGrp="1"/>
          </p:cNvSpPr>
          <p:nvPr>
            <p:ph type="title"/>
          </p:nvPr>
        </p:nvSpPr>
        <p:spPr/>
        <p:txBody>
          <a:bodyPr>
            <a:noAutofit/>
          </a:bodyPr>
          <a:lstStyle/>
          <a:p>
            <a:r>
              <a:rPr lang="en-US"/>
              <a:t>Click to edit Master title style</a:t>
            </a:r>
            <a:endParaRPr lang="en-GB"/>
          </a:p>
        </p:txBody>
      </p:sp>
      <p:sp>
        <p:nvSpPr>
          <p:cNvPr id="9" name="Text Placeholder 10">
            <a:extLst>
              <a:ext uri="{FF2B5EF4-FFF2-40B4-BE49-F238E27FC236}">
                <a16:creationId xmlns:a16="http://schemas.microsoft.com/office/drawing/2014/main" id="{747F7D77-59D3-4D70-AA59-3DED97486A95}"/>
              </a:ext>
            </a:extLst>
          </p:cNvPr>
          <p:cNvSpPr>
            <a:spLocks noGrp="1"/>
          </p:cNvSpPr>
          <p:nvPr>
            <p:ph type="body" sz="quarter" idx="38"/>
          </p:nvPr>
        </p:nvSpPr>
        <p:spPr>
          <a:xfrm>
            <a:off x="323851" y="1926450"/>
            <a:ext cx="1611331" cy="2138267"/>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12" name="Text Placeholder 3">
            <a:extLst>
              <a:ext uri="{FF2B5EF4-FFF2-40B4-BE49-F238E27FC236}">
                <a16:creationId xmlns:a16="http://schemas.microsoft.com/office/drawing/2014/main" id="{B06178B5-97BF-488E-8910-1C16EAB0B724}"/>
              </a:ext>
            </a:extLst>
          </p:cNvPr>
          <p:cNvSpPr>
            <a:spLocks noGrp="1"/>
          </p:cNvSpPr>
          <p:nvPr>
            <p:ph type="body" sz="quarter" idx="55" hasCustomPrompt="1"/>
          </p:nvPr>
        </p:nvSpPr>
        <p:spPr>
          <a:xfrm>
            <a:off x="6715124" y="2621085"/>
            <a:ext cx="2428875" cy="2522416"/>
          </a:xfrm>
          <a:prstGeom prst="rect">
            <a:avLst/>
          </a:prstGeom>
          <a:solidFill>
            <a:srgbClr val="C8C7CC"/>
          </a:solidFill>
        </p:spPr>
        <p:txBody>
          <a:bodyPr lIns="158400" tIns="288000">
            <a:noAutofit/>
          </a:bodyPr>
          <a:lstStyle>
            <a:lvl1pPr marL="114297" indent="0">
              <a:buNone/>
              <a:defRPr sz="1800">
                <a:solidFill>
                  <a:schemeClr val="bg1"/>
                </a:solidFill>
                <a:latin typeface="RR Pioneer Bold" panose="020B08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Title of box</a:t>
            </a:r>
            <a:endParaRPr lang="en-GB"/>
          </a:p>
        </p:txBody>
      </p:sp>
      <p:sp>
        <p:nvSpPr>
          <p:cNvPr id="13" name="Text Placeholder 3">
            <a:extLst>
              <a:ext uri="{FF2B5EF4-FFF2-40B4-BE49-F238E27FC236}">
                <a16:creationId xmlns:a16="http://schemas.microsoft.com/office/drawing/2014/main" id="{A7F1E5B9-E5B8-4772-A1B2-AAAA6F545991}"/>
              </a:ext>
            </a:extLst>
          </p:cNvPr>
          <p:cNvSpPr>
            <a:spLocks noGrp="1"/>
          </p:cNvSpPr>
          <p:nvPr>
            <p:ph type="body" sz="quarter" idx="54" hasCustomPrompt="1"/>
          </p:nvPr>
        </p:nvSpPr>
        <p:spPr>
          <a:xfrm>
            <a:off x="6715124" y="1"/>
            <a:ext cx="2428875" cy="2524124"/>
          </a:xfrm>
          <a:prstGeom prst="rect">
            <a:avLst/>
          </a:prstGeom>
          <a:solidFill>
            <a:srgbClr val="666666"/>
          </a:solidFill>
        </p:spPr>
        <p:txBody>
          <a:bodyPr lIns="158400" tIns="288000">
            <a:noAutofit/>
          </a:bodyPr>
          <a:lstStyle>
            <a:lvl1pPr marL="114297" indent="0">
              <a:buNone/>
              <a:defRPr sz="1800">
                <a:solidFill>
                  <a:schemeClr val="tx1"/>
                </a:solidFill>
                <a:latin typeface="RR Pioneer Bold" panose="020B08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Title of box</a:t>
            </a:r>
            <a:endParaRPr lang="en-GB"/>
          </a:p>
        </p:txBody>
      </p:sp>
      <p:sp>
        <p:nvSpPr>
          <p:cNvPr id="14" name="Text Placeholder 3">
            <a:extLst>
              <a:ext uri="{FF2B5EF4-FFF2-40B4-BE49-F238E27FC236}">
                <a16:creationId xmlns:a16="http://schemas.microsoft.com/office/drawing/2014/main" id="{0A26F3D4-379A-4141-BF20-4D9C1276D9EC}"/>
              </a:ext>
            </a:extLst>
          </p:cNvPr>
          <p:cNvSpPr>
            <a:spLocks noGrp="1"/>
          </p:cNvSpPr>
          <p:nvPr>
            <p:ph type="body" sz="quarter" idx="56" hasCustomPrompt="1"/>
          </p:nvPr>
        </p:nvSpPr>
        <p:spPr>
          <a:xfrm>
            <a:off x="6977371" y="730412"/>
            <a:ext cx="1959535" cy="1663593"/>
          </a:xfrm>
          <a:prstGeom prst="rect">
            <a:avLst/>
          </a:prstGeom>
        </p:spPr>
        <p:txBody>
          <a:bodyPr>
            <a:noAutofit/>
          </a:bodyPr>
          <a:lstStyle>
            <a:lvl1pPr marL="0" indent="0">
              <a:buNone/>
              <a:defRPr sz="12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16" name="Text Placeholder 3">
            <a:extLst>
              <a:ext uri="{FF2B5EF4-FFF2-40B4-BE49-F238E27FC236}">
                <a16:creationId xmlns:a16="http://schemas.microsoft.com/office/drawing/2014/main" id="{16487CF3-D10C-40D2-9E1A-A67458897F4B}"/>
              </a:ext>
            </a:extLst>
          </p:cNvPr>
          <p:cNvSpPr>
            <a:spLocks noGrp="1"/>
          </p:cNvSpPr>
          <p:nvPr>
            <p:ph type="body" sz="quarter" idx="57" hasCustomPrompt="1"/>
          </p:nvPr>
        </p:nvSpPr>
        <p:spPr>
          <a:xfrm>
            <a:off x="6977371" y="3349787"/>
            <a:ext cx="1959535" cy="1663593"/>
          </a:xfrm>
          <a:prstGeom prst="rect">
            <a:avLst/>
          </a:prstGeom>
        </p:spPr>
        <p:txBody>
          <a:bodyPr>
            <a:noAutofit/>
          </a:bodyPr>
          <a:lstStyle>
            <a:lvl1pPr marL="0" indent="0">
              <a:buNone/>
              <a:defRPr sz="1200">
                <a:solidFill>
                  <a:schemeClr val="bg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3" name="hcSlideMaster22.RR Image 05Header" descr=" ">
            <a:extLst>
              <a:ext uri="{FF2B5EF4-FFF2-40B4-BE49-F238E27FC236}">
                <a16:creationId xmlns:a16="http://schemas.microsoft.com/office/drawing/2014/main" id="{B83A8A54-5168-FAB3-6CAA-63CBEB63BB3E}"/>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RR Image 05Footer" descr=" ">
            <a:extLst>
              <a:ext uri="{FF2B5EF4-FFF2-40B4-BE49-F238E27FC236}">
                <a16:creationId xmlns:a16="http://schemas.microsoft.com/office/drawing/2014/main" id="{1C87F7ED-A1CF-BA14-A22C-88A9626579D2}"/>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261848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ivider Page - Magenta">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3273D-D190-43EA-AB9F-F4E0C3DE2AD5}"/>
              </a:ext>
            </a:extLst>
          </p:cNvPr>
          <p:cNvSpPr>
            <a:spLocks noGrp="1"/>
          </p:cNvSpPr>
          <p:nvPr>
            <p:ph type="title" hasCustomPrompt="1"/>
          </p:nvPr>
        </p:nvSpPr>
        <p:spPr>
          <a:xfrm>
            <a:off x="601200" y="932400"/>
            <a:ext cx="1803600" cy="1641600"/>
          </a:xfrm>
        </p:spPr>
        <p:txBody>
          <a:bodyPr anchor="ctr" anchorCtr="0">
            <a:noAutofit/>
          </a:bodyPr>
          <a:lstStyle>
            <a:lvl1pPr algn="r">
              <a:defRPr sz="11000">
                <a:solidFill>
                  <a:schemeClr val="tx1"/>
                </a:solidFill>
                <a:latin typeface="RR Pioneer UltraLight Condensed" panose="020B0206030201060103" pitchFamily="34" charset="0"/>
              </a:defRPr>
            </a:lvl1pPr>
          </a:lstStyle>
          <a:p>
            <a:r>
              <a:rPr lang="en-US"/>
              <a:t>XX</a:t>
            </a:r>
            <a:endParaRPr lang="en-GB"/>
          </a:p>
        </p:txBody>
      </p:sp>
      <p:sp>
        <p:nvSpPr>
          <p:cNvPr id="4" name="Date Placeholder 3">
            <a:extLst>
              <a:ext uri="{FF2B5EF4-FFF2-40B4-BE49-F238E27FC236}">
                <a16:creationId xmlns:a16="http://schemas.microsoft.com/office/drawing/2014/main" id="{11AD4DAF-CD34-4819-9611-33C813C52E02}"/>
              </a:ext>
            </a:extLst>
          </p:cNvPr>
          <p:cNvSpPr>
            <a:spLocks noGrp="1"/>
          </p:cNvSpPr>
          <p:nvPr>
            <p:ph type="dt" sz="half" idx="10"/>
          </p:nvPr>
        </p:nvSpPr>
        <p:spPr>
          <a:xfrm>
            <a:off x="8250702" y="4730400"/>
            <a:ext cx="569298" cy="273844"/>
          </a:xfrm>
          <a:prstGeom prst="rect">
            <a:avLst/>
          </a:prstGeom>
        </p:spPr>
        <p:txBody>
          <a:bodyPr/>
          <a:lstStyle>
            <a:lvl1pPr>
              <a:defRPr>
                <a:solidFill>
                  <a:schemeClr val="bg1"/>
                </a:solidFill>
              </a:defRPr>
            </a:lvl1pPr>
          </a:lstStyle>
          <a:p>
            <a:endParaRPr lang="en-GB"/>
          </a:p>
        </p:txBody>
      </p:sp>
      <p:sp>
        <p:nvSpPr>
          <p:cNvPr id="5" name="Footer Placeholder 4">
            <a:extLst>
              <a:ext uri="{FF2B5EF4-FFF2-40B4-BE49-F238E27FC236}">
                <a16:creationId xmlns:a16="http://schemas.microsoft.com/office/drawing/2014/main" id="{869D09A4-D7CF-4D1D-8376-A6317B2D794C}"/>
              </a:ext>
            </a:extLst>
          </p:cNvPr>
          <p:cNvSpPr>
            <a:spLocks noGrp="1"/>
          </p:cNvSpPr>
          <p:nvPr>
            <p:ph type="ftr" sz="quarter" idx="11"/>
          </p:nvPr>
        </p:nvSpPr>
        <p:spPr>
          <a:xfrm>
            <a:off x="565200" y="4705200"/>
            <a:ext cx="1785600" cy="288000"/>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defRPr/>
            </a:pPr>
            <a:endParaRPr lang="en-GB"/>
          </a:p>
        </p:txBody>
      </p:sp>
      <p:sp>
        <p:nvSpPr>
          <p:cNvPr id="6" name="Slide Number Placeholder 5">
            <a:extLst>
              <a:ext uri="{FF2B5EF4-FFF2-40B4-BE49-F238E27FC236}">
                <a16:creationId xmlns:a16="http://schemas.microsoft.com/office/drawing/2014/main" id="{83787183-9305-4CC7-88E3-CD4694340E74}"/>
              </a:ext>
            </a:extLst>
          </p:cNvPr>
          <p:cNvSpPr>
            <a:spLocks noGrp="1"/>
          </p:cNvSpPr>
          <p:nvPr>
            <p:ph type="sldNum" sz="quarter" idx="12"/>
          </p:nvPr>
        </p:nvSpPr>
        <p:spPr>
          <a:xfrm>
            <a:off x="324000" y="4730400"/>
            <a:ext cx="198000" cy="234000"/>
          </a:xfrm>
          <a:prstGeom prst="rect">
            <a:avLst/>
          </a:prstGeom>
        </p:spPr>
        <p:txBody>
          <a:bodyPr vert="horz" lIns="0" tIns="0" rIns="0" bIns="0" rtlCol="0" anchor="ctr"/>
          <a:lstStyle>
            <a:defPPr>
              <a:defRPr lang="en-US"/>
            </a:defPPr>
            <a:lvl1pPr marL="0" algn="l" defTabSz="685800" rtl="0" eaLnBrk="1" latinLnBrk="0" hangingPunct="1">
              <a:defRPr sz="750" kern="1200">
                <a:solidFill>
                  <a:schemeClr val="bg2"/>
                </a:solidFill>
                <a:latin typeface="+mj-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6F59B429-512E-4592-B480-D2818264A486}" type="slidenum">
              <a:rPr lang="en-GB" smtClean="0"/>
              <a:pPr/>
              <a:t>‹#›</a:t>
            </a:fld>
            <a:endParaRPr lang="en-GB"/>
          </a:p>
        </p:txBody>
      </p:sp>
      <p:grpSp>
        <p:nvGrpSpPr>
          <p:cNvPr id="7" name="Group 6">
            <a:extLst>
              <a:ext uri="{FF2B5EF4-FFF2-40B4-BE49-F238E27FC236}">
                <a16:creationId xmlns:a16="http://schemas.microsoft.com/office/drawing/2014/main" id="{8CDE6A97-E7CD-4B8D-B45A-AAD68408E363}"/>
              </a:ext>
            </a:extLst>
          </p:cNvPr>
          <p:cNvGrpSpPr/>
          <p:nvPr userDrawn="1"/>
        </p:nvGrpSpPr>
        <p:grpSpPr>
          <a:xfrm>
            <a:off x="323850" y="233362"/>
            <a:ext cx="321261" cy="522316"/>
            <a:chOff x="-3513606" y="270529"/>
            <a:chExt cx="1671638" cy="2717801"/>
          </a:xfrm>
        </p:grpSpPr>
        <p:sp>
          <p:nvSpPr>
            <p:cNvPr id="8" name="Freeform 5">
              <a:extLst>
                <a:ext uri="{FF2B5EF4-FFF2-40B4-BE49-F238E27FC236}">
                  <a16:creationId xmlns:a16="http://schemas.microsoft.com/office/drawing/2014/main" id="{0C1B786A-3DB0-4204-B54C-3639510DA1BA}"/>
                </a:ext>
              </a:extLst>
            </p:cNvPr>
            <p:cNvSpPr>
              <a:spLocks/>
            </p:cNvSpPr>
            <p:nvPr/>
          </p:nvSpPr>
          <p:spPr bwMode="auto">
            <a:xfrm>
              <a:off x="-3499318" y="286404"/>
              <a:ext cx="1646238" cy="2689225"/>
            </a:xfrm>
            <a:custGeom>
              <a:avLst/>
              <a:gdLst>
                <a:gd name="T0" fmla="*/ 0 w 686"/>
                <a:gd name="T1" fmla="*/ 78 h 1123"/>
                <a:gd name="T2" fmla="*/ 77 w 686"/>
                <a:gd name="T3" fmla="*/ 0 h 1123"/>
                <a:gd name="T4" fmla="*/ 609 w 686"/>
                <a:gd name="T5" fmla="*/ 0 h 1123"/>
                <a:gd name="T6" fmla="*/ 686 w 686"/>
                <a:gd name="T7" fmla="*/ 78 h 1123"/>
                <a:gd name="T8" fmla="*/ 686 w 686"/>
                <a:gd name="T9" fmla="*/ 1045 h 1123"/>
                <a:gd name="T10" fmla="*/ 609 w 686"/>
                <a:gd name="T11" fmla="*/ 1123 h 1123"/>
                <a:gd name="T12" fmla="*/ 77 w 686"/>
                <a:gd name="T13" fmla="*/ 1123 h 1123"/>
                <a:gd name="T14" fmla="*/ 0 w 686"/>
                <a:gd name="T15" fmla="*/ 1045 h 1123"/>
                <a:gd name="T16" fmla="*/ 0 w 686"/>
                <a:gd name="T17" fmla="*/ 78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1123">
                  <a:moveTo>
                    <a:pt x="0" y="78"/>
                  </a:moveTo>
                  <a:cubicBezTo>
                    <a:pt x="0" y="35"/>
                    <a:pt x="34" y="0"/>
                    <a:pt x="77" y="0"/>
                  </a:cubicBezTo>
                  <a:cubicBezTo>
                    <a:pt x="609" y="0"/>
                    <a:pt x="609" y="0"/>
                    <a:pt x="609" y="0"/>
                  </a:cubicBezTo>
                  <a:cubicBezTo>
                    <a:pt x="651" y="0"/>
                    <a:pt x="686" y="35"/>
                    <a:pt x="686" y="78"/>
                  </a:cubicBezTo>
                  <a:cubicBezTo>
                    <a:pt x="686" y="1045"/>
                    <a:pt x="686" y="1045"/>
                    <a:pt x="686" y="1045"/>
                  </a:cubicBezTo>
                  <a:cubicBezTo>
                    <a:pt x="686" y="1088"/>
                    <a:pt x="651" y="1123"/>
                    <a:pt x="609" y="1123"/>
                  </a:cubicBezTo>
                  <a:cubicBezTo>
                    <a:pt x="77" y="1123"/>
                    <a:pt x="77" y="1123"/>
                    <a:pt x="77" y="1123"/>
                  </a:cubicBezTo>
                  <a:cubicBezTo>
                    <a:pt x="34" y="1123"/>
                    <a:pt x="0" y="1088"/>
                    <a:pt x="0" y="1045"/>
                  </a:cubicBezTo>
                  <a:lnTo>
                    <a:pt x="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latin typeface="RR Pioneer" panose="020B0503050201040103" pitchFamily="34" charset="0"/>
              </a:endParaRPr>
            </a:p>
          </p:txBody>
        </p:sp>
        <p:sp>
          <p:nvSpPr>
            <p:cNvPr id="9" name="Freeform 6">
              <a:extLst>
                <a:ext uri="{FF2B5EF4-FFF2-40B4-BE49-F238E27FC236}">
                  <a16:creationId xmlns:a16="http://schemas.microsoft.com/office/drawing/2014/main" id="{C6634F13-D58B-46A6-93A1-8F971957FDAE}"/>
                </a:ext>
              </a:extLst>
            </p:cNvPr>
            <p:cNvSpPr>
              <a:spLocks noEditPoints="1"/>
            </p:cNvSpPr>
            <p:nvPr/>
          </p:nvSpPr>
          <p:spPr bwMode="auto">
            <a:xfrm>
              <a:off x="-3513606" y="270529"/>
              <a:ext cx="1671638" cy="2717801"/>
            </a:xfrm>
            <a:custGeom>
              <a:avLst/>
              <a:gdLst>
                <a:gd name="T0" fmla="*/ 658 w 697"/>
                <a:gd name="T1" fmla="*/ 79 h 1134"/>
                <a:gd name="T2" fmla="*/ 658 w 697"/>
                <a:gd name="T3" fmla="*/ 200 h 1134"/>
                <a:gd name="T4" fmla="*/ 40 w 697"/>
                <a:gd name="T5" fmla="*/ 200 h 1134"/>
                <a:gd name="T6" fmla="*/ 40 w 697"/>
                <a:gd name="T7" fmla="*/ 79 h 1134"/>
                <a:gd name="T8" fmla="*/ 79 w 697"/>
                <a:gd name="T9" fmla="*/ 40 h 1134"/>
                <a:gd name="T10" fmla="*/ 619 w 697"/>
                <a:gd name="T11" fmla="*/ 40 h 1134"/>
                <a:gd name="T12" fmla="*/ 658 w 697"/>
                <a:gd name="T13" fmla="*/ 79 h 1134"/>
                <a:gd name="T14" fmla="*/ 40 w 697"/>
                <a:gd name="T15" fmla="*/ 1056 h 1134"/>
                <a:gd name="T16" fmla="*/ 79 w 697"/>
                <a:gd name="T17" fmla="*/ 1095 h 1134"/>
                <a:gd name="T18" fmla="*/ 619 w 697"/>
                <a:gd name="T19" fmla="*/ 1095 h 1134"/>
                <a:gd name="T20" fmla="*/ 658 w 697"/>
                <a:gd name="T21" fmla="*/ 1056 h 1134"/>
                <a:gd name="T22" fmla="*/ 658 w 697"/>
                <a:gd name="T23" fmla="*/ 935 h 1134"/>
                <a:gd name="T24" fmla="*/ 40 w 697"/>
                <a:gd name="T25" fmla="*/ 935 h 1134"/>
                <a:gd name="T26" fmla="*/ 40 w 697"/>
                <a:gd name="T27" fmla="*/ 1056 h 1134"/>
                <a:gd name="T28" fmla="*/ 40 w 697"/>
                <a:gd name="T29" fmla="*/ 918 h 1134"/>
                <a:gd name="T30" fmla="*/ 658 w 697"/>
                <a:gd name="T31" fmla="*/ 918 h 1134"/>
                <a:gd name="T32" fmla="*/ 658 w 697"/>
                <a:gd name="T33" fmla="*/ 217 h 1134"/>
                <a:gd name="T34" fmla="*/ 40 w 697"/>
                <a:gd name="T35" fmla="*/ 217 h 1134"/>
                <a:gd name="T36" fmla="*/ 40 w 697"/>
                <a:gd name="T37" fmla="*/ 918 h 1134"/>
                <a:gd name="T38" fmla="*/ 697 w 697"/>
                <a:gd name="T39" fmla="*/ 79 h 1134"/>
                <a:gd name="T40" fmla="*/ 697 w 697"/>
                <a:gd name="T41" fmla="*/ 1056 h 1134"/>
                <a:gd name="T42" fmla="*/ 619 w 697"/>
                <a:gd name="T43" fmla="*/ 1134 h 1134"/>
                <a:gd name="T44" fmla="*/ 79 w 697"/>
                <a:gd name="T45" fmla="*/ 1134 h 1134"/>
                <a:gd name="T46" fmla="*/ 0 w 697"/>
                <a:gd name="T47" fmla="*/ 1056 h 1134"/>
                <a:gd name="T48" fmla="*/ 0 w 697"/>
                <a:gd name="T49" fmla="*/ 79 h 1134"/>
                <a:gd name="T50" fmla="*/ 79 w 697"/>
                <a:gd name="T51" fmla="*/ 0 h 1134"/>
                <a:gd name="T52" fmla="*/ 619 w 697"/>
                <a:gd name="T53" fmla="*/ 0 h 1134"/>
                <a:gd name="T54" fmla="*/ 697 w 697"/>
                <a:gd name="T55" fmla="*/ 79 h 1134"/>
                <a:gd name="T56" fmla="*/ 675 w 697"/>
                <a:gd name="T57" fmla="*/ 79 h 1134"/>
                <a:gd name="T58" fmla="*/ 619 w 697"/>
                <a:gd name="T59" fmla="*/ 23 h 1134"/>
                <a:gd name="T60" fmla="*/ 79 w 697"/>
                <a:gd name="T61" fmla="*/ 23 h 1134"/>
                <a:gd name="T62" fmla="*/ 23 w 697"/>
                <a:gd name="T63" fmla="*/ 79 h 1134"/>
                <a:gd name="T64" fmla="*/ 23 w 697"/>
                <a:gd name="T65" fmla="*/ 1056 h 1134"/>
                <a:gd name="T66" fmla="*/ 79 w 697"/>
                <a:gd name="T67" fmla="*/ 1112 h 1134"/>
                <a:gd name="T68" fmla="*/ 619 w 697"/>
                <a:gd name="T69" fmla="*/ 1112 h 1134"/>
                <a:gd name="T70" fmla="*/ 675 w 697"/>
                <a:gd name="T71" fmla="*/ 1056 h 1134"/>
                <a:gd name="T72" fmla="*/ 675 w 697"/>
                <a:gd name="T73" fmla="*/ 7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7" h="1134">
                  <a:moveTo>
                    <a:pt x="658" y="79"/>
                  </a:moveTo>
                  <a:cubicBezTo>
                    <a:pt x="658" y="200"/>
                    <a:pt x="658" y="200"/>
                    <a:pt x="658" y="200"/>
                  </a:cubicBezTo>
                  <a:cubicBezTo>
                    <a:pt x="40" y="200"/>
                    <a:pt x="40" y="200"/>
                    <a:pt x="40" y="200"/>
                  </a:cubicBezTo>
                  <a:cubicBezTo>
                    <a:pt x="40" y="79"/>
                    <a:pt x="40" y="79"/>
                    <a:pt x="40" y="79"/>
                  </a:cubicBezTo>
                  <a:cubicBezTo>
                    <a:pt x="40" y="57"/>
                    <a:pt x="57" y="40"/>
                    <a:pt x="79" y="40"/>
                  </a:cubicBezTo>
                  <a:cubicBezTo>
                    <a:pt x="619" y="40"/>
                    <a:pt x="619" y="40"/>
                    <a:pt x="619" y="40"/>
                  </a:cubicBezTo>
                  <a:cubicBezTo>
                    <a:pt x="641" y="40"/>
                    <a:pt x="658" y="57"/>
                    <a:pt x="658" y="79"/>
                  </a:cubicBezTo>
                  <a:close/>
                  <a:moveTo>
                    <a:pt x="40" y="1056"/>
                  </a:moveTo>
                  <a:cubicBezTo>
                    <a:pt x="40" y="1078"/>
                    <a:pt x="57" y="1095"/>
                    <a:pt x="79" y="1095"/>
                  </a:cubicBezTo>
                  <a:cubicBezTo>
                    <a:pt x="619" y="1095"/>
                    <a:pt x="619" y="1095"/>
                    <a:pt x="619" y="1095"/>
                  </a:cubicBezTo>
                  <a:cubicBezTo>
                    <a:pt x="641" y="1095"/>
                    <a:pt x="658" y="1078"/>
                    <a:pt x="658" y="1056"/>
                  </a:cubicBezTo>
                  <a:cubicBezTo>
                    <a:pt x="658" y="935"/>
                    <a:pt x="658" y="935"/>
                    <a:pt x="658" y="935"/>
                  </a:cubicBezTo>
                  <a:cubicBezTo>
                    <a:pt x="40" y="935"/>
                    <a:pt x="40" y="935"/>
                    <a:pt x="40" y="935"/>
                  </a:cubicBezTo>
                  <a:lnTo>
                    <a:pt x="40" y="1056"/>
                  </a:lnTo>
                  <a:close/>
                  <a:moveTo>
                    <a:pt x="40" y="918"/>
                  </a:moveTo>
                  <a:cubicBezTo>
                    <a:pt x="658" y="918"/>
                    <a:pt x="658" y="918"/>
                    <a:pt x="658" y="918"/>
                  </a:cubicBezTo>
                  <a:cubicBezTo>
                    <a:pt x="658" y="217"/>
                    <a:pt x="658" y="217"/>
                    <a:pt x="658" y="217"/>
                  </a:cubicBezTo>
                  <a:cubicBezTo>
                    <a:pt x="40" y="217"/>
                    <a:pt x="40" y="217"/>
                    <a:pt x="40" y="217"/>
                  </a:cubicBezTo>
                  <a:lnTo>
                    <a:pt x="40" y="918"/>
                  </a:lnTo>
                  <a:close/>
                  <a:moveTo>
                    <a:pt x="697" y="79"/>
                  </a:moveTo>
                  <a:cubicBezTo>
                    <a:pt x="697" y="1056"/>
                    <a:pt x="697" y="1056"/>
                    <a:pt x="697" y="1056"/>
                  </a:cubicBezTo>
                  <a:cubicBezTo>
                    <a:pt x="697" y="1099"/>
                    <a:pt x="662" y="1134"/>
                    <a:pt x="619" y="1134"/>
                  </a:cubicBezTo>
                  <a:cubicBezTo>
                    <a:pt x="79" y="1134"/>
                    <a:pt x="79" y="1134"/>
                    <a:pt x="79" y="1134"/>
                  </a:cubicBezTo>
                  <a:cubicBezTo>
                    <a:pt x="36" y="1134"/>
                    <a:pt x="0" y="1099"/>
                    <a:pt x="0" y="1056"/>
                  </a:cubicBezTo>
                  <a:cubicBezTo>
                    <a:pt x="0" y="79"/>
                    <a:pt x="0" y="79"/>
                    <a:pt x="0" y="79"/>
                  </a:cubicBezTo>
                  <a:cubicBezTo>
                    <a:pt x="0" y="36"/>
                    <a:pt x="36" y="0"/>
                    <a:pt x="79" y="0"/>
                  </a:cubicBezTo>
                  <a:cubicBezTo>
                    <a:pt x="619" y="0"/>
                    <a:pt x="619" y="0"/>
                    <a:pt x="619" y="0"/>
                  </a:cubicBezTo>
                  <a:cubicBezTo>
                    <a:pt x="662" y="0"/>
                    <a:pt x="697" y="36"/>
                    <a:pt x="697" y="79"/>
                  </a:cubicBezTo>
                  <a:close/>
                  <a:moveTo>
                    <a:pt x="675" y="79"/>
                  </a:moveTo>
                  <a:cubicBezTo>
                    <a:pt x="675" y="48"/>
                    <a:pt x="650" y="23"/>
                    <a:pt x="619" y="23"/>
                  </a:cubicBezTo>
                  <a:cubicBezTo>
                    <a:pt x="79" y="23"/>
                    <a:pt x="79" y="23"/>
                    <a:pt x="79" y="23"/>
                  </a:cubicBezTo>
                  <a:cubicBezTo>
                    <a:pt x="48" y="23"/>
                    <a:pt x="23" y="48"/>
                    <a:pt x="23" y="79"/>
                  </a:cubicBezTo>
                  <a:cubicBezTo>
                    <a:pt x="23" y="1056"/>
                    <a:pt x="23" y="1056"/>
                    <a:pt x="23" y="1056"/>
                  </a:cubicBezTo>
                  <a:cubicBezTo>
                    <a:pt x="23" y="1087"/>
                    <a:pt x="48" y="1112"/>
                    <a:pt x="79" y="1112"/>
                  </a:cubicBezTo>
                  <a:cubicBezTo>
                    <a:pt x="619" y="1112"/>
                    <a:pt x="619" y="1112"/>
                    <a:pt x="619" y="1112"/>
                  </a:cubicBezTo>
                  <a:cubicBezTo>
                    <a:pt x="650" y="1112"/>
                    <a:pt x="675" y="1087"/>
                    <a:pt x="675" y="1056"/>
                  </a:cubicBezTo>
                  <a:lnTo>
                    <a:pt x="675" y="7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latin typeface="RR Pioneer" panose="020B0503050201040103" pitchFamily="34" charset="0"/>
              </a:endParaRPr>
            </a:p>
          </p:txBody>
        </p:sp>
        <p:sp>
          <p:nvSpPr>
            <p:cNvPr id="10" name="Freeform 7">
              <a:extLst>
                <a:ext uri="{FF2B5EF4-FFF2-40B4-BE49-F238E27FC236}">
                  <a16:creationId xmlns:a16="http://schemas.microsoft.com/office/drawing/2014/main" id="{865EB297-8F82-412B-8CF4-A0C2F5DEB062}"/>
                </a:ext>
              </a:extLst>
            </p:cNvPr>
            <p:cNvSpPr>
              <a:spLocks noEditPoints="1"/>
            </p:cNvSpPr>
            <p:nvPr/>
          </p:nvSpPr>
          <p:spPr bwMode="auto">
            <a:xfrm>
              <a:off x="-3289768" y="441979"/>
              <a:ext cx="1236663" cy="2378075"/>
            </a:xfrm>
            <a:custGeom>
              <a:avLst/>
              <a:gdLst>
                <a:gd name="T0" fmla="*/ 505 w 516"/>
                <a:gd name="T1" fmla="*/ 950 h 993"/>
                <a:gd name="T2" fmla="*/ 516 w 516"/>
                <a:gd name="T3" fmla="*/ 991 h 993"/>
                <a:gd name="T4" fmla="*/ 516 w 516"/>
                <a:gd name="T5" fmla="*/ 913 h 993"/>
                <a:gd name="T6" fmla="*/ 398 w 516"/>
                <a:gd name="T7" fmla="*/ 929 h 993"/>
                <a:gd name="T8" fmla="*/ 374 w 516"/>
                <a:gd name="T9" fmla="*/ 896 h 993"/>
                <a:gd name="T10" fmla="*/ 414 w 516"/>
                <a:gd name="T11" fmla="*/ 969 h 993"/>
                <a:gd name="T12" fmla="*/ 374 w 516"/>
                <a:gd name="T13" fmla="*/ 977 h 993"/>
                <a:gd name="T14" fmla="*/ 246 w 516"/>
                <a:gd name="T15" fmla="*/ 897 h 993"/>
                <a:gd name="T16" fmla="*/ 255 w 516"/>
                <a:gd name="T17" fmla="*/ 991 h 993"/>
                <a:gd name="T18" fmla="*/ 306 w 516"/>
                <a:gd name="T19" fmla="*/ 896 h 993"/>
                <a:gd name="T20" fmla="*/ 152 w 516"/>
                <a:gd name="T21" fmla="*/ 993 h 993"/>
                <a:gd name="T22" fmla="*/ 180 w 516"/>
                <a:gd name="T23" fmla="*/ 944 h 993"/>
                <a:gd name="T24" fmla="*/ 180 w 516"/>
                <a:gd name="T25" fmla="*/ 944 h 993"/>
                <a:gd name="T26" fmla="*/ 55 w 516"/>
                <a:gd name="T27" fmla="*/ 991 h 993"/>
                <a:gd name="T28" fmla="*/ 19 w 516"/>
                <a:gd name="T29" fmla="*/ 952 h 993"/>
                <a:gd name="T30" fmla="*/ 41 w 516"/>
                <a:gd name="T31" fmla="*/ 896 h 993"/>
                <a:gd name="T32" fmla="*/ 54 w 516"/>
                <a:gd name="T33" fmla="*/ 945 h 993"/>
                <a:gd name="T34" fmla="*/ 51 w 516"/>
                <a:gd name="T35" fmla="*/ 924 h 993"/>
                <a:gd name="T36" fmla="*/ 38 w 516"/>
                <a:gd name="T37" fmla="*/ 936 h 993"/>
                <a:gd name="T38" fmla="*/ 133 w 516"/>
                <a:gd name="T39" fmla="*/ 288 h 993"/>
                <a:gd name="T40" fmla="*/ 211 w 516"/>
                <a:gd name="T41" fmla="*/ 309 h 993"/>
                <a:gd name="T42" fmla="*/ 236 w 516"/>
                <a:gd name="T43" fmla="*/ 546 h 993"/>
                <a:gd name="T44" fmla="*/ 160 w 516"/>
                <a:gd name="T45" fmla="*/ 515 h 993"/>
                <a:gd name="T46" fmla="*/ 134 w 516"/>
                <a:gd name="T47" fmla="*/ 786 h 993"/>
                <a:gd name="T48" fmla="*/ 211 w 516"/>
                <a:gd name="T49" fmla="*/ 571 h 993"/>
                <a:gd name="T50" fmla="*/ 378 w 516"/>
                <a:gd name="T51" fmla="*/ 330 h 993"/>
                <a:gd name="T52" fmla="*/ 336 w 516"/>
                <a:gd name="T53" fmla="*/ 556 h 993"/>
                <a:gd name="T54" fmla="*/ 408 w 516"/>
                <a:gd name="T55" fmla="*/ 751 h 993"/>
                <a:gd name="T56" fmla="*/ 391 w 516"/>
                <a:gd name="T57" fmla="*/ 779 h 993"/>
                <a:gd name="T58" fmla="*/ 461 w 516"/>
                <a:gd name="T59" fmla="*/ 734 h 993"/>
                <a:gd name="T60" fmla="*/ 374 w 516"/>
                <a:gd name="T61" fmla="*/ 543 h 993"/>
                <a:gd name="T62" fmla="*/ 470 w 516"/>
                <a:gd name="T63" fmla="*/ 412 h 993"/>
                <a:gd name="T64" fmla="*/ 295 w 516"/>
                <a:gd name="T65" fmla="*/ 237 h 993"/>
                <a:gd name="T66" fmla="*/ 260 w 516"/>
                <a:gd name="T67" fmla="*/ 468 h 993"/>
                <a:gd name="T68" fmla="*/ 340 w 516"/>
                <a:gd name="T69" fmla="*/ 657 h 993"/>
                <a:gd name="T70" fmla="*/ 271 w 516"/>
                <a:gd name="T71" fmla="*/ 714 h 993"/>
                <a:gd name="T72" fmla="*/ 289 w 516"/>
                <a:gd name="T73" fmla="*/ 680 h 993"/>
                <a:gd name="T74" fmla="*/ 220 w 516"/>
                <a:gd name="T75" fmla="*/ 484 h 993"/>
                <a:gd name="T76" fmla="*/ 92 w 516"/>
                <a:gd name="T77" fmla="*/ 666 h 993"/>
                <a:gd name="T78" fmla="*/ 15 w 516"/>
                <a:gd name="T79" fmla="*/ 706 h 993"/>
                <a:gd name="T80" fmla="*/ 14 w 516"/>
                <a:gd name="T81" fmla="*/ 215 h 993"/>
                <a:gd name="T82" fmla="*/ 298 w 516"/>
                <a:gd name="T83" fmla="*/ 340 h 993"/>
                <a:gd name="T84" fmla="*/ 92 w 516"/>
                <a:gd name="T85" fmla="*/ 474 h 993"/>
                <a:gd name="T86" fmla="*/ 157 w 516"/>
                <a:gd name="T87" fmla="*/ 0 h 993"/>
                <a:gd name="T88" fmla="*/ 129 w 516"/>
                <a:gd name="T89" fmla="*/ 49 h 993"/>
                <a:gd name="T90" fmla="*/ 129 w 516"/>
                <a:gd name="T91" fmla="*/ 49 h 993"/>
                <a:gd name="T92" fmla="*/ 247 w 516"/>
                <a:gd name="T93" fmla="*/ 1 h 993"/>
                <a:gd name="T94" fmla="*/ 411 w 516"/>
                <a:gd name="T95" fmla="*/ 80 h 993"/>
                <a:gd name="T96" fmla="*/ 348 w 516"/>
                <a:gd name="T97" fmla="*/ 96 h 993"/>
                <a:gd name="T98" fmla="*/ 4 w 516"/>
                <a:gd name="T99" fmla="*/ 96 h 993"/>
                <a:gd name="T100" fmla="*/ 58 w 516"/>
                <a:gd name="T101" fmla="*/ 49 h 993"/>
                <a:gd name="T102" fmla="*/ 73 w 516"/>
                <a:gd name="T103" fmla="*/ 85 h 993"/>
                <a:gd name="T104" fmla="*/ 59 w 516"/>
                <a:gd name="T105" fmla="*/ 96 h 993"/>
                <a:gd name="T106" fmla="*/ 23 w 516"/>
                <a:gd name="T107" fmla="*/ 56 h 993"/>
                <a:gd name="T108" fmla="*/ 54 w 516"/>
                <a:gd name="T109" fmla="*/ 29 h 993"/>
                <a:gd name="T110" fmla="*/ 477 w 516"/>
                <a:gd name="T111" fmla="*/ 81 h 993"/>
                <a:gd name="T112" fmla="*/ 443 w 516"/>
                <a:gd name="T113" fmla="*/ 85 h 993"/>
                <a:gd name="T114" fmla="*/ 464 w 516"/>
                <a:gd name="T115" fmla="*/ 25 h 993"/>
                <a:gd name="T116" fmla="*/ 504 w 516"/>
                <a:gd name="T117" fmla="*/ 8 h 993"/>
                <a:gd name="T118" fmla="*/ 472 w 516"/>
                <a:gd name="T119" fmla="*/ 54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993">
                  <a:moveTo>
                    <a:pt x="473" y="913"/>
                  </a:moveTo>
                  <a:cubicBezTo>
                    <a:pt x="473" y="934"/>
                    <a:pt x="473" y="934"/>
                    <a:pt x="473" y="934"/>
                  </a:cubicBezTo>
                  <a:cubicBezTo>
                    <a:pt x="505" y="934"/>
                    <a:pt x="505" y="934"/>
                    <a:pt x="505" y="934"/>
                  </a:cubicBezTo>
                  <a:cubicBezTo>
                    <a:pt x="505" y="950"/>
                    <a:pt x="505" y="950"/>
                    <a:pt x="505" y="950"/>
                  </a:cubicBezTo>
                  <a:cubicBezTo>
                    <a:pt x="473" y="950"/>
                    <a:pt x="473" y="950"/>
                    <a:pt x="473" y="950"/>
                  </a:cubicBezTo>
                  <a:cubicBezTo>
                    <a:pt x="473" y="975"/>
                    <a:pt x="473" y="975"/>
                    <a:pt x="473" y="975"/>
                  </a:cubicBezTo>
                  <a:cubicBezTo>
                    <a:pt x="516" y="975"/>
                    <a:pt x="516" y="975"/>
                    <a:pt x="516" y="975"/>
                  </a:cubicBezTo>
                  <a:cubicBezTo>
                    <a:pt x="516" y="991"/>
                    <a:pt x="516" y="991"/>
                    <a:pt x="516" y="991"/>
                  </a:cubicBezTo>
                  <a:cubicBezTo>
                    <a:pt x="454" y="991"/>
                    <a:pt x="454" y="991"/>
                    <a:pt x="454" y="991"/>
                  </a:cubicBezTo>
                  <a:cubicBezTo>
                    <a:pt x="454" y="896"/>
                    <a:pt x="454" y="896"/>
                    <a:pt x="454" y="896"/>
                  </a:cubicBezTo>
                  <a:cubicBezTo>
                    <a:pt x="516" y="896"/>
                    <a:pt x="516" y="896"/>
                    <a:pt x="516" y="896"/>
                  </a:cubicBezTo>
                  <a:cubicBezTo>
                    <a:pt x="516" y="913"/>
                    <a:pt x="516" y="913"/>
                    <a:pt x="516" y="913"/>
                  </a:cubicBezTo>
                  <a:lnTo>
                    <a:pt x="473" y="913"/>
                  </a:lnTo>
                  <a:close/>
                  <a:moveTo>
                    <a:pt x="374" y="912"/>
                  </a:moveTo>
                  <a:cubicBezTo>
                    <a:pt x="386" y="912"/>
                    <a:pt x="394" y="917"/>
                    <a:pt x="398" y="928"/>
                  </a:cubicBezTo>
                  <a:cubicBezTo>
                    <a:pt x="398" y="929"/>
                    <a:pt x="398" y="929"/>
                    <a:pt x="398" y="929"/>
                  </a:cubicBezTo>
                  <a:cubicBezTo>
                    <a:pt x="414" y="922"/>
                    <a:pt x="414" y="922"/>
                    <a:pt x="414" y="922"/>
                  </a:cubicBezTo>
                  <a:cubicBezTo>
                    <a:pt x="414" y="922"/>
                    <a:pt x="414" y="922"/>
                    <a:pt x="414" y="922"/>
                  </a:cubicBezTo>
                  <a:cubicBezTo>
                    <a:pt x="414" y="922"/>
                    <a:pt x="414" y="922"/>
                    <a:pt x="414" y="922"/>
                  </a:cubicBezTo>
                  <a:cubicBezTo>
                    <a:pt x="408" y="905"/>
                    <a:pt x="394" y="896"/>
                    <a:pt x="374" y="896"/>
                  </a:cubicBezTo>
                  <a:cubicBezTo>
                    <a:pt x="346" y="896"/>
                    <a:pt x="327" y="916"/>
                    <a:pt x="327" y="944"/>
                  </a:cubicBezTo>
                  <a:cubicBezTo>
                    <a:pt x="327" y="973"/>
                    <a:pt x="346" y="993"/>
                    <a:pt x="374" y="993"/>
                  </a:cubicBezTo>
                  <a:cubicBezTo>
                    <a:pt x="392" y="993"/>
                    <a:pt x="406" y="984"/>
                    <a:pt x="414" y="969"/>
                  </a:cubicBezTo>
                  <a:cubicBezTo>
                    <a:pt x="414" y="969"/>
                    <a:pt x="414" y="969"/>
                    <a:pt x="414" y="969"/>
                  </a:cubicBezTo>
                  <a:cubicBezTo>
                    <a:pt x="398" y="962"/>
                    <a:pt x="398" y="962"/>
                    <a:pt x="398" y="962"/>
                  </a:cubicBezTo>
                  <a:cubicBezTo>
                    <a:pt x="398" y="962"/>
                    <a:pt x="398" y="962"/>
                    <a:pt x="398" y="962"/>
                  </a:cubicBezTo>
                  <a:cubicBezTo>
                    <a:pt x="398" y="962"/>
                    <a:pt x="398" y="962"/>
                    <a:pt x="398" y="962"/>
                  </a:cubicBezTo>
                  <a:cubicBezTo>
                    <a:pt x="393" y="972"/>
                    <a:pt x="385" y="977"/>
                    <a:pt x="374" y="977"/>
                  </a:cubicBezTo>
                  <a:cubicBezTo>
                    <a:pt x="357" y="977"/>
                    <a:pt x="347" y="965"/>
                    <a:pt x="347" y="944"/>
                  </a:cubicBezTo>
                  <a:cubicBezTo>
                    <a:pt x="347" y="924"/>
                    <a:pt x="357" y="912"/>
                    <a:pt x="374" y="912"/>
                  </a:cubicBezTo>
                  <a:close/>
                  <a:moveTo>
                    <a:pt x="265" y="935"/>
                  </a:moveTo>
                  <a:cubicBezTo>
                    <a:pt x="246" y="897"/>
                    <a:pt x="246" y="897"/>
                    <a:pt x="246" y="897"/>
                  </a:cubicBezTo>
                  <a:cubicBezTo>
                    <a:pt x="246" y="896"/>
                    <a:pt x="246" y="896"/>
                    <a:pt x="246" y="896"/>
                  </a:cubicBezTo>
                  <a:cubicBezTo>
                    <a:pt x="224" y="896"/>
                    <a:pt x="224" y="896"/>
                    <a:pt x="224" y="896"/>
                  </a:cubicBezTo>
                  <a:cubicBezTo>
                    <a:pt x="255" y="956"/>
                    <a:pt x="255" y="956"/>
                    <a:pt x="255" y="956"/>
                  </a:cubicBezTo>
                  <a:cubicBezTo>
                    <a:pt x="255" y="991"/>
                    <a:pt x="255" y="991"/>
                    <a:pt x="255" y="991"/>
                  </a:cubicBezTo>
                  <a:cubicBezTo>
                    <a:pt x="275" y="991"/>
                    <a:pt x="275" y="991"/>
                    <a:pt x="275" y="991"/>
                  </a:cubicBezTo>
                  <a:cubicBezTo>
                    <a:pt x="275" y="955"/>
                    <a:pt x="275" y="955"/>
                    <a:pt x="275" y="955"/>
                  </a:cubicBezTo>
                  <a:cubicBezTo>
                    <a:pt x="305" y="897"/>
                    <a:pt x="305" y="897"/>
                    <a:pt x="305" y="897"/>
                  </a:cubicBezTo>
                  <a:cubicBezTo>
                    <a:pt x="306" y="896"/>
                    <a:pt x="306" y="896"/>
                    <a:pt x="306" y="896"/>
                  </a:cubicBezTo>
                  <a:cubicBezTo>
                    <a:pt x="284" y="896"/>
                    <a:pt x="284" y="896"/>
                    <a:pt x="284" y="896"/>
                  </a:cubicBezTo>
                  <a:lnTo>
                    <a:pt x="265" y="935"/>
                  </a:lnTo>
                  <a:close/>
                  <a:moveTo>
                    <a:pt x="200" y="944"/>
                  </a:moveTo>
                  <a:cubicBezTo>
                    <a:pt x="200" y="973"/>
                    <a:pt x="180" y="993"/>
                    <a:pt x="152" y="993"/>
                  </a:cubicBezTo>
                  <a:cubicBezTo>
                    <a:pt x="124" y="993"/>
                    <a:pt x="104" y="973"/>
                    <a:pt x="104" y="944"/>
                  </a:cubicBezTo>
                  <a:cubicBezTo>
                    <a:pt x="104" y="916"/>
                    <a:pt x="124" y="896"/>
                    <a:pt x="152" y="896"/>
                  </a:cubicBezTo>
                  <a:cubicBezTo>
                    <a:pt x="180" y="896"/>
                    <a:pt x="200" y="916"/>
                    <a:pt x="200" y="944"/>
                  </a:cubicBezTo>
                  <a:close/>
                  <a:moveTo>
                    <a:pt x="180" y="944"/>
                  </a:moveTo>
                  <a:cubicBezTo>
                    <a:pt x="180" y="924"/>
                    <a:pt x="169" y="912"/>
                    <a:pt x="152" y="912"/>
                  </a:cubicBezTo>
                  <a:cubicBezTo>
                    <a:pt x="135" y="912"/>
                    <a:pt x="124" y="924"/>
                    <a:pt x="124" y="944"/>
                  </a:cubicBezTo>
                  <a:cubicBezTo>
                    <a:pt x="124" y="965"/>
                    <a:pt x="135" y="977"/>
                    <a:pt x="152" y="977"/>
                  </a:cubicBezTo>
                  <a:cubicBezTo>
                    <a:pt x="169" y="977"/>
                    <a:pt x="180" y="965"/>
                    <a:pt x="180" y="944"/>
                  </a:cubicBezTo>
                  <a:close/>
                  <a:moveTo>
                    <a:pt x="74" y="990"/>
                  </a:moveTo>
                  <a:cubicBezTo>
                    <a:pt x="75" y="991"/>
                    <a:pt x="75" y="991"/>
                    <a:pt x="75" y="991"/>
                  </a:cubicBezTo>
                  <a:cubicBezTo>
                    <a:pt x="55" y="991"/>
                    <a:pt x="55" y="991"/>
                    <a:pt x="55" y="991"/>
                  </a:cubicBezTo>
                  <a:cubicBezTo>
                    <a:pt x="55" y="991"/>
                    <a:pt x="55" y="991"/>
                    <a:pt x="55" y="991"/>
                  </a:cubicBezTo>
                  <a:cubicBezTo>
                    <a:pt x="53" y="989"/>
                    <a:pt x="51" y="986"/>
                    <a:pt x="50" y="982"/>
                  </a:cubicBezTo>
                  <a:cubicBezTo>
                    <a:pt x="44" y="961"/>
                    <a:pt x="44" y="961"/>
                    <a:pt x="44" y="961"/>
                  </a:cubicBezTo>
                  <a:cubicBezTo>
                    <a:pt x="42" y="954"/>
                    <a:pt x="40" y="952"/>
                    <a:pt x="33" y="952"/>
                  </a:cubicBezTo>
                  <a:cubicBezTo>
                    <a:pt x="19" y="952"/>
                    <a:pt x="19" y="952"/>
                    <a:pt x="19" y="952"/>
                  </a:cubicBezTo>
                  <a:cubicBezTo>
                    <a:pt x="19" y="991"/>
                    <a:pt x="19" y="991"/>
                    <a:pt x="19" y="991"/>
                  </a:cubicBezTo>
                  <a:cubicBezTo>
                    <a:pt x="0" y="991"/>
                    <a:pt x="0" y="991"/>
                    <a:pt x="0" y="991"/>
                  </a:cubicBezTo>
                  <a:cubicBezTo>
                    <a:pt x="0" y="896"/>
                    <a:pt x="0" y="896"/>
                    <a:pt x="0" y="896"/>
                  </a:cubicBezTo>
                  <a:cubicBezTo>
                    <a:pt x="41" y="896"/>
                    <a:pt x="41" y="896"/>
                    <a:pt x="41" y="896"/>
                  </a:cubicBezTo>
                  <a:cubicBezTo>
                    <a:pt x="58" y="896"/>
                    <a:pt x="70" y="907"/>
                    <a:pt x="70" y="922"/>
                  </a:cubicBezTo>
                  <a:cubicBezTo>
                    <a:pt x="70" y="935"/>
                    <a:pt x="62" y="941"/>
                    <a:pt x="54" y="944"/>
                  </a:cubicBezTo>
                  <a:cubicBezTo>
                    <a:pt x="53" y="944"/>
                    <a:pt x="53" y="944"/>
                    <a:pt x="53" y="944"/>
                  </a:cubicBezTo>
                  <a:cubicBezTo>
                    <a:pt x="54" y="945"/>
                    <a:pt x="54" y="945"/>
                    <a:pt x="54" y="945"/>
                  </a:cubicBezTo>
                  <a:cubicBezTo>
                    <a:pt x="58" y="947"/>
                    <a:pt x="61" y="951"/>
                    <a:pt x="63" y="957"/>
                  </a:cubicBezTo>
                  <a:cubicBezTo>
                    <a:pt x="70" y="981"/>
                    <a:pt x="70" y="981"/>
                    <a:pt x="70" y="981"/>
                  </a:cubicBezTo>
                  <a:cubicBezTo>
                    <a:pt x="71" y="984"/>
                    <a:pt x="72" y="987"/>
                    <a:pt x="74" y="990"/>
                  </a:cubicBezTo>
                  <a:close/>
                  <a:moveTo>
                    <a:pt x="51" y="924"/>
                  </a:moveTo>
                  <a:cubicBezTo>
                    <a:pt x="51" y="917"/>
                    <a:pt x="46" y="912"/>
                    <a:pt x="38" y="912"/>
                  </a:cubicBezTo>
                  <a:cubicBezTo>
                    <a:pt x="19" y="912"/>
                    <a:pt x="19" y="912"/>
                    <a:pt x="19" y="912"/>
                  </a:cubicBezTo>
                  <a:cubicBezTo>
                    <a:pt x="19" y="936"/>
                    <a:pt x="19" y="936"/>
                    <a:pt x="19" y="936"/>
                  </a:cubicBezTo>
                  <a:cubicBezTo>
                    <a:pt x="38" y="936"/>
                    <a:pt x="38" y="936"/>
                    <a:pt x="38" y="936"/>
                  </a:cubicBezTo>
                  <a:cubicBezTo>
                    <a:pt x="46" y="936"/>
                    <a:pt x="51" y="932"/>
                    <a:pt x="51" y="924"/>
                  </a:cubicBezTo>
                  <a:close/>
                  <a:moveTo>
                    <a:pt x="255" y="280"/>
                  </a:moveTo>
                  <a:cubicBezTo>
                    <a:pt x="133" y="280"/>
                    <a:pt x="133" y="280"/>
                    <a:pt x="133" y="280"/>
                  </a:cubicBezTo>
                  <a:cubicBezTo>
                    <a:pt x="133" y="288"/>
                    <a:pt x="133" y="288"/>
                    <a:pt x="133" y="288"/>
                  </a:cubicBezTo>
                  <a:cubicBezTo>
                    <a:pt x="151" y="293"/>
                    <a:pt x="159" y="306"/>
                    <a:pt x="160" y="329"/>
                  </a:cubicBezTo>
                  <a:cubicBezTo>
                    <a:pt x="160" y="331"/>
                    <a:pt x="160" y="385"/>
                    <a:pt x="160" y="449"/>
                  </a:cubicBezTo>
                  <a:cubicBezTo>
                    <a:pt x="185" y="445"/>
                    <a:pt x="203" y="437"/>
                    <a:pt x="211" y="433"/>
                  </a:cubicBezTo>
                  <a:cubicBezTo>
                    <a:pt x="211" y="309"/>
                    <a:pt x="211" y="309"/>
                    <a:pt x="211" y="309"/>
                  </a:cubicBezTo>
                  <a:cubicBezTo>
                    <a:pt x="273" y="309"/>
                    <a:pt x="273" y="309"/>
                    <a:pt x="273" y="309"/>
                  </a:cubicBezTo>
                  <a:cubicBezTo>
                    <a:pt x="269" y="296"/>
                    <a:pt x="259" y="284"/>
                    <a:pt x="255" y="280"/>
                  </a:cubicBezTo>
                  <a:close/>
                  <a:moveTo>
                    <a:pt x="247" y="570"/>
                  </a:moveTo>
                  <a:cubicBezTo>
                    <a:pt x="244" y="562"/>
                    <a:pt x="239" y="551"/>
                    <a:pt x="236" y="546"/>
                  </a:cubicBezTo>
                  <a:cubicBezTo>
                    <a:pt x="230" y="546"/>
                    <a:pt x="222" y="546"/>
                    <a:pt x="216" y="546"/>
                  </a:cubicBezTo>
                  <a:cubicBezTo>
                    <a:pt x="211" y="546"/>
                    <a:pt x="211" y="546"/>
                    <a:pt x="211" y="546"/>
                  </a:cubicBezTo>
                  <a:cubicBezTo>
                    <a:pt x="211" y="506"/>
                    <a:pt x="211" y="506"/>
                    <a:pt x="211" y="506"/>
                  </a:cubicBezTo>
                  <a:cubicBezTo>
                    <a:pt x="200" y="509"/>
                    <a:pt x="172" y="513"/>
                    <a:pt x="160" y="515"/>
                  </a:cubicBezTo>
                  <a:cubicBezTo>
                    <a:pt x="160" y="621"/>
                    <a:pt x="160" y="736"/>
                    <a:pt x="160" y="738"/>
                  </a:cubicBezTo>
                  <a:cubicBezTo>
                    <a:pt x="160" y="738"/>
                    <a:pt x="160" y="738"/>
                    <a:pt x="160" y="738"/>
                  </a:cubicBezTo>
                  <a:cubicBezTo>
                    <a:pt x="159" y="760"/>
                    <a:pt x="150" y="773"/>
                    <a:pt x="134" y="778"/>
                  </a:cubicBezTo>
                  <a:cubicBezTo>
                    <a:pt x="134" y="786"/>
                    <a:pt x="134" y="786"/>
                    <a:pt x="134" y="786"/>
                  </a:cubicBezTo>
                  <a:cubicBezTo>
                    <a:pt x="237" y="786"/>
                    <a:pt x="237" y="786"/>
                    <a:pt x="237" y="786"/>
                  </a:cubicBezTo>
                  <a:cubicBezTo>
                    <a:pt x="237" y="778"/>
                    <a:pt x="237" y="778"/>
                    <a:pt x="237" y="778"/>
                  </a:cubicBezTo>
                  <a:cubicBezTo>
                    <a:pt x="221" y="773"/>
                    <a:pt x="212" y="759"/>
                    <a:pt x="212" y="738"/>
                  </a:cubicBezTo>
                  <a:cubicBezTo>
                    <a:pt x="211" y="571"/>
                    <a:pt x="211" y="571"/>
                    <a:pt x="211" y="571"/>
                  </a:cubicBezTo>
                  <a:cubicBezTo>
                    <a:pt x="216" y="571"/>
                    <a:pt x="216" y="571"/>
                    <a:pt x="216" y="571"/>
                  </a:cubicBezTo>
                  <a:cubicBezTo>
                    <a:pt x="226" y="571"/>
                    <a:pt x="237" y="571"/>
                    <a:pt x="247" y="570"/>
                  </a:cubicBezTo>
                  <a:close/>
                  <a:moveTo>
                    <a:pt x="370" y="325"/>
                  </a:moveTo>
                  <a:cubicBezTo>
                    <a:pt x="372" y="327"/>
                    <a:pt x="376" y="329"/>
                    <a:pt x="378" y="330"/>
                  </a:cubicBezTo>
                  <a:cubicBezTo>
                    <a:pt x="403" y="348"/>
                    <a:pt x="417" y="377"/>
                    <a:pt x="417" y="412"/>
                  </a:cubicBezTo>
                  <a:cubicBezTo>
                    <a:pt x="417" y="442"/>
                    <a:pt x="406" y="502"/>
                    <a:pt x="318" y="532"/>
                  </a:cubicBezTo>
                  <a:cubicBezTo>
                    <a:pt x="323" y="542"/>
                    <a:pt x="327" y="552"/>
                    <a:pt x="330" y="558"/>
                  </a:cubicBezTo>
                  <a:cubicBezTo>
                    <a:pt x="332" y="557"/>
                    <a:pt x="335" y="557"/>
                    <a:pt x="336" y="556"/>
                  </a:cubicBezTo>
                  <a:cubicBezTo>
                    <a:pt x="339" y="556"/>
                    <a:pt x="339" y="556"/>
                    <a:pt x="339" y="556"/>
                  </a:cubicBezTo>
                  <a:cubicBezTo>
                    <a:pt x="341" y="558"/>
                    <a:pt x="341" y="558"/>
                    <a:pt x="341" y="558"/>
                  </a:cubicBezTo>
                  <a:cubicBezTo>
                    <a:pt x="373" y="596"/>
                    <a:pt x="397" y="656"/>
                    <a:pt x="405" y="713"/>
                  </a:cubicBezTo>
                  <a:cubicBezTo>
                    <a:pt x="405" y="713"/>
                    <a:pt x="408" y="741"/>
                    <a:pt x="408" y="751"/>
                  </a:cubicBezTo>
                  <a:cubicBezTo>
                    <a:pt x="408" y="752"/>
                    <a:pt x="408" y="752"/>
                    <a:pt x="408" y="752"/>
                  </a:cubicBezTo>
                  <a:cubicBezTo>
                    <a:pt x="408" y="753"/>
                    <a:pt x="408" y="753"/>
                    <a:pt x="408" y="754"/>
                  </a:cubicBezTo>
                  <a:cubicBezTo>
                    <a:pt x="408" y="755"/>
                    <a:pt x="408" y="755"/>
                    <a:pt x="408" y="755"/>
                  </a:cubicBezTo>
                  <a:cubicBezTo>
                    <a:pt x="408" y="763"/>
                    <a:pt x="405" y="774"/>
                    <a:pt x="391" y="779"/>
                  </a:cubicBezTo>
                  <a:cubicBezTo>
                    <a:pt x="391" y="786"/>
                    <a:pt x="391" y="786"/>
                    <a:pt x="391" y="786"/>
                  </a:cubicBezTo>
                  <a:cubicBezTo>
                    <a:pt x="497" y="786"/>
                    <a:pt x="497" y="786"/>
                    <a:pt x="497" y="786"/>
                  </a:cubicBezTo>
                  <a:cubicBezTo>
                    <a:pt x="497" y="779"/>
                    <a:pt x="497" y="779"/>
                    <a:pt x="497" y="779"/>
                  </a:cubicBezTo>
                  <a:cubicBezTo>
                    <a:pt x="488" y="776"/>
                    <a:pt x="469" y="766"/>
                    <a:pt x="461" y="734"/>
                  </a:cubicBezTo>
                  <a:cubicBezTo>
                    <a:pt x="460" y="729"/>
                    <a:pt x="460" y="729"/>
                    <a:pt x="460" y="729"/>
                  </a:cubicBezTo>
                  <a:cubicBezTo>
                    <a:pt x="454" y="704"/>
                    <a:pt x="450" y="691"/>
                    <a:pt x="446" y="678"/>
                  </a:cubicBezTo>
                  <a:cubicBezTo>
                    <a:pt x="436" y="646"/>
                    <a:pt x="414" y="588"/>
                    <a:pt x="378" y="547"/>
                  </a:cubicBezTo>
                  <a:cubicBezTo>
                    <a:pt x="374" y="543"/>
                    <a:pt x="374" y="543"/>
                    <a:pt x="374" y="543"/>
                  </a:cubicBezTo>
                  <a:cubicBezTo>
                    <a:pt x="379" y="540"/>
                    <a:pt x="379" y="540"/>
                    <a:pt x="379" y="540"/>
                  </a:cubicBezTo>
                  <a:cubicBezTo>
                    <a:pt x="381" y="540"/>
                    <a:pt x="382" y="539"/>
                    <a:pt x="383" y="539"/>
                  </a:cubicBezTo>
                  <a:cubicBezTo>
                    <a:pt x="383" y="539"/>
                    <a:pt x="384" y="538"/>
                    <a:pt x="385" y="538"/>
                  </a:cubicBezTo>
                  <a:cubicBezTo>
                    <a:pt x="440" y="510"/>
                    <a:pt x="470" y="465"/>
                    <a:pt x="470" y="412"/>
                  </a:cubicBezTo>
                  <a:cubicBezTo>
                    <a:pt x="471" y="372"/>
                    <a:pt x="448" y="332"/>
                    <a:pt x="414" y="309"/>
                  </a:cubicBezTo>
                  <a:cubicBezTo>
                    <a:pt x="400" y="299"/>
                    <a:pt x="380" y="289"/>
                    <a:pt x="359" y="285"/>
                  </a:cubicBezTo>
                  <a:cubicBezTo>
                    <a:pt x="366" y="300"/>
                    <a:pt x="369" y="316"/>
                    <a:pt x="370" y="325"/>
                  </a:cubicBezTo>
                  <a:close/>
                  <a:moveTo>
                    <a:pt x="295" y="237"/>
                  </a:moveTo>
                  <a:cubicBezTo>
                    <a:pt x="328" y="259"/>
                    <a:pt x="351" y="300"/>
                    <a:pt x="351" y="339"/>
                  </a:cubicBezTo>
                  <a:cubicBezTo>
                    <a:pt x="351" y="393"/>
                    <a:pt x="321" y="438"/>
                    <a:pt x="266" y="466"/>
                  </a:cubicBezTo>
                  <a:cubicBezTo>
                    <a:pt x="265" y="466"/>
                    <a:pt x="264" y="467"/>
                    <a:pt x="263" y="467"/>
                  </a:cubicBezTo>
                  <a:cubicBezTo>
                    <a:pt x="262" y="467"/>
                    <a:pt x="261" y="468"/>
                    <a:pt x="260" y="468"/>
                  </a:cubicBezTo>
                  <a:cubicBezTo>
                    <a:pt x="255" y="471"/>
                    <a:pt x="255" y="471"/>
                    <a:pt x="255" y="471"/>
                  </a:cubicBezTo>
                  <a:cubicBezTo>
                    <a:pt x="259" y="475"/>
                    <a:pt x="259" y="475"/>
                    <a:pt x="259" y="475"/>
                  </a:cubicBezTo>
                  <a:cubicBezTo>
                    <a:pt x="294" y="516"/>
                    <a:pt x="317" y="574"/>
                    <a:pt x="327" y="605"/>
                  </a:cubicBezTo>
                  <a:cubicBezTo>
                    <a:pt x="331" y="619"/>
                    <a:pt x="334" y="632"/>
                    <a:pt x="340" y="657"/>
                  </a:cubicBezTo>
                  <a:cubicBezTo>
                    <a:pt x="341" y="661"/>
                    <a:pt x="341" y="661"/>
                    <a:pt x="341" y="661"/>
                  </a:cubicBezTo>
                  <a:cubicBezTo>
                    <a:pt x="349" y="694"/>
                    <a:pt x="368" y="704"/>
                    <a:pt x="378" y="707"/>
                  </a:cubicBezTo>
                  <a:cubicBezTo>
                    <a:pt x="378" y="714"/>
                    <a:pt x="378" y="714"/>
                    <a:pt x="378" y="714"/>
                  </a:cubicBezTo>
                  <a:cubicBezTo>
                    <a:pt x="271" y="714"/>
                    <a:pt x="271" y="714"/>
                    <a:pt x="271" y="714"/>
                  </a:cubicBezTo>
                  <a:cubicBezTo>
                    <a:pt x="271" y="706"/>
                    <a:pt x="271" y="706"/>
                    <a:pt x="271" y="706"/>
                  </a:cubicBezTo>
                  <a:cubicBezTo>
                    <a:pt x="286" y="702"/>
                    <a:pt x="288" y="691"/>
                    <a:pt x="289" y="683"/>
                  </a:cubicBezTo>
                  <a:cubicBezTo>
                    <a:pt x="289" y="682"/>
                    <a:pt x="289" y="682"/>
                    <a:pt x="289" y="682"/>
                  </a:cubicBezTo>
                  <a:cubicBezTo>
                    <a:pt x="289" y="681"/>
                    <a:pt x="289" y="681"/>
                    <a:pt x="289" y="680"/>
                  </a:cubicBezTo>
                  <a:cubicBezTo>
                    <a:pt x="289" y="678"/>
                    <a:pt x="289" y="678"/>
                    <a:pt x="289" y="678"/>
                  </a:cubicBezTo>
                  <a:cubicBezTo>
                    <a:pt x="289" y="669"/>
                    <a:pt x="286" y="641"/>
                    <a:pt x="286" y="641"/>
                  </a:cubicBezTo>
                  <a:cubicBezTo>
                    <a:pt x="278" y="583"/>
                    <a:pt x="253" y="524"/>
                    <a:pt x="221" y="486"/>
                  </a:cubicBezTo>
                  <a:cubicBezTo>
                    <a:pt x="220" y="484"/>
                    <a:pt x="220" y="484"/>
                    <a:pt x="220" y="484"/>
                  </a:cubicBezTo>
                  <a:cubicBezTo>
                    <a:pt x="217" y="484"/>
                    <a:pt x="217" y="484"/>
                    <a:pt x="217" y="484"/>
                  </a:cubicBezTo>
                  <a:cubicBezTo>
                    <a:pt x="181" y="494"/>
                    <a:pt x="139" y="499"/>
                    <a:pt x="96" y="499"/>
                  </a:cubicBezTo>
                  <a:cubicBezTo>
                    <a:pt x="92" y="499"/>
                    <a:pt x="92" y="499"/>
                    <a:pt x="92" y="499"/>
                  </a:cubicBezTo>
                  <a:cubicBezTo>
                    <a:pt x="92" y="666"/>
                    <a:pt x="92" y="666"/>
                    <a:pt x="92" y="666"/>
                  </a:cubicBezTo>
                  <a:cubicBezTo>
                    <a:pt x="92" y="687"/>
                    <a:pt x="101" y="701"/>
                    <a:pt x="118" y="706"/>
                  </a:cubicBezTo>
                  <a:cubicBezTo>
                    <a:pt x="118" y="714"/>
                    <a:pt x="118" y="714"/>
                    <a:pt x="118" y="714"/>
                  </a:cubicBezTo>
                  <a:cubicBezTo>
                    <a:pt x="15" y="714"/>
                    <a:pt x="15" y="714"/>
                    <a:pt x="15" y="714"/>
                  </a:cubicBezTo>
                  <a:cubicBezTo>
                    <a:pt x="15" y="706"/>
                    <a:pt x="15" y="706"/>
                    <a:pt x="15" y="706"/>
                  </a:cubicBezTo>
                  <a:cubicBezTo>
                    <a:pt x="31" y="701"/>
                    <a:pt x="39" y="688"/>
                    <a:pt x="40" y="666"/>
                  </a:cubicBezTo>
                  <a:cubicBezTo>
                    <a:pt x="40" y="666"/>
                    <a:pt x="40" y="666"/>
                    <a:pt x="40" y="666"/>
                  </a:cubicBezTo>
                  <a:cubicBezTo>
                    <a:pt x="40" y="662"/>
                    <a:pt x="40" y="262"/>
                    <a:pt x="40" y="257"/>
                  </a:cubicBezTo>
                  <a:cubicBezTo>
                    <a:pt x="40" y="234"/>
                    <a:pt x="32" y="221"/>
                    <a:pt x="14" y="215"/>
                  </a:cubicBezTo>
                  <a:cubicBezTo>
                    <a:pt x="14" y="208"/>
                    <a:pt x="14" y="208"/>
                    <a:pt x="14" y="208"/>
                  </a:cubicBezTo>
                  <a:cubicBezTo>
                    <a:pt x="185" y="208"/>
                    <a:pt x="185" y="208"/>
                    <a:pt x="185" y="208"/>
                  </a:cubicBezTo>
                  <a:cubicBezTo>
                    <a:pt x="236" y="208"/>
                    <a:pt x="268" y="219"/>
                    <a:pt x="295" y="237"/>
                  </a:cubicBezTo>
                  <a:close/>
                  <a:moveTo>
                    <a:pt x="298" y="340"/>
                  </a:moveTo>
                  <a:cubicBezTo>
                    <a:pt x="298" y="305"/>
                    <a:pt x="284" y="276"/>
                    <a:pt x="259" y="258"/>
                  </a:cubicBezTo>
                  <a:cubicBezTo>
                    <a:pt x="239" y="245"/>
                    <a:pt x="215" y="238"/>
                    <a:pt x="183" y="237"/>
                  </a:cubicBezTo>
                  <a:cubicBezTo>
                    <a:pt x="92" y="237"/>
                    <a:pt x="92" y="237"/>
                    <a:pt x="92" y="237"/>
                  </a:cubicBezTo>
                  <a:cubicBezTo>
                    <a:pt x="92" y="474"/>
                    <a:pt x="92" y="474"/>
                    <a:pt x="92" y="474"/>
                  </a:cubicBezTo>
                  <a:cubicBezTo>
                    <a:pt x="97" y="474"/>
                    <a:pt x="97" y="474"/>
                    <a:pt x="97" y="474"/>
                  </a:cubicBezTo>
                  <a:cubicBezTo>
                    <a:pt x="278" y="471"/>
                    <a:pt x="298" y="379"/>
                    <a:pt x="298" y="340"/>
                  </a:cubicBezTo>
                  <a:close/>
                  <a:moveTo>
                    <a:pt x="109" y="49"/>
                  </a:moveTo>
                  <a:cubicBezTo>
                    <a:pt x="109" y="20"/>
                    <a:pt x="129" y="0"/>
                    <a:pt x="157" y="0"/>
                  </a:cubicBezTo>
                  <a:cubicBezTo>
                    <a:pt x="185" y="0"/>
                    <a:pt x="205" y="20"/>
                    <a:pt x="205" y="49"/>
                  </a:cubicBezTo>
                  <a:cubicBezTo>
                    <a:pt x="205" y="77"/>
                    <a:pt x="185" y="97"/>
                    <a:pt x="157" y="97"/>
                  </a:cubicBezTo>
                  <a:cubicBezTo>
                    <a:pt x="129" y="97"/>
                    <a:pt x="109" y="77"/>
                    <a:pt x="109" y="49"/>
                  </a:cubicBezTo>
                  <a:close/>
                  <a:moveTo>
                    <a:pt x="129" y="49"/>
                  </a:moveTo>
                  <a:cubicBezTo>
                    <a:pt x="129" y="69"/>
                    <a:pt x="140" y="81"/>
                    <a:pt x="157" y="81"/>
                  </a:cubicBezTo>
                  <a:cubicBezTo>
                    <a:pt x="175" y="81"/>
                    <a:pt x="185" y="69"/>
                    <a:pt x="185" y="49"/>
                  </a:cubicBezTo>
                  <a:cubicBezTo>
                    <a:pt x="185" y="28"/>
                    <a:pt x="175" y="16"/>
                    <a:pt x="157" y="16"/>
                  </a:cubicBezTo>
                  <a:cubicBezTo>
                    <a:pt x="140" y="16"/>
                    <a:pt x="129" y="28"/>
                    <a:pt x="129" y="49"/>
                  </a:cubicBezTo>
                  <a:close/>
                  <a:moveTo>
                    <a:pt x="310" y="80"/>
                  </a:moveTo>
                  <a:cubicBezTo>
                    <a:pt x="267" y="80"/>
                    <a:pt x="267" y="80"/>
                    <a:pt x="267" y="80"/>
                  </a:cubicBezTo>
                  <a:cubicBezTo>
                    <a:pt x="267" y="1"/>
                    <a:pt x="267" y="1"/>
                    <a:pt x="267" y="1"/>
                  </a:cubicBezTo>
                  <a:cubicBezTo>
                    <a:pt x="247" y="1"/>
                    <a:pt x="247" y="1"/>
                    <a:pt x="247" y="1"/>
                  </a:cubicBezTo>
                  <a:cubicBezTo>
                    <a:pt x="247" y="96"/>
                    <a:pt x="247" y="96"/>
                    <a:pt x="247" y="96"/>
                  </a:cubicBezTo>
                  <a:cubicBezTo>
                    <a:pt x="310" y="96"/>
                    <a:pt x="310" y="96"/>
                    <a:pt x="310" y="96"/>
                  </a:cubicBezTo>
                  <a:lnTo>
                    <a:pt x="310" y="80"/>
                  </a:lnTo>
                  <a:close/>
                  <a:moveTo>
                    <a:pt x="411" y="80"/>
                  </a:moveTo>
                  <a:cubicBezTo>
                    <a:pt x="367" y="80"/>
                    <a:pt x="367" y="80"/>
                    <a:pt x="367" y="80"/>
                  </a:cubicBezTo>
                  <a:cubicBezTo>
                    <a:pt x="367" y="1"/>
                    <a:pt x="367" y="1"/>
                    <a:pt x="367" y="1"/>
                  </a:cubicBezTo>
                  <a:cubicBezTo>
                    <a:pt x="348" y="1"/>
                    <a:pt x="348" y="1"/>
                    <a:pt x="348" y="1"/>
                  </a:cubicBezTo>
                  <a:cubicBezTo>
                    <a:pt x="348" y="96"/>
                    <a:pt x="348" y="96"/>
                    <a:pt x="348" y="96"/>
                  </a:cubicBezTo>
                  <a:cubicBezTo>
                    <a:pt x="411" y="96"/>
                    <a:pt x="411" y="96"/>
                    <a:pt x="411" y="96"/>
                  </a:cubicBezTo>
                  <a:lnTo>
                    <a:pt x="411" y="80"/>
                  </a:lnTo>
                  <a:close/>
                  <a:moveTo>
                    <a:pt x="23" y="96"/>
                  </a:moveTo>
                  <a:cubicBezTo>
                    <a:pt x="4" y="96"/>
                    <a:pt x="4" y="96"/>
                    <a:pt x="4" y="96"/>
                  </a:cubicBezTo>
                  <a:cubicBezTo>
                    <a:pt x="4" y="1"/>
                    <a:pt x="4" y="1"/>
                    <a:pt x="4" y="1"/>
                  </a:cubicBezTo>
                  <a:cubicBezTo>
                    <a:pt x="44" y="1"/>
                    <a:pt x="44" y="1"/>
                    <a:pt x="44" y="1"/>
                  </a:cubicBezTo>
                  <a:cubicBezTo>
                    <a:pt x="62" y="1"/>
                    <a:pt x="74" y="12"/>
                    <a:pt x="74" y="27"/>
                  </a:cubicBezTo>
                  <a:cubicBezTo>
                    <a:pt x="74" y="39"/>
                    <a:pt x="65" y="46"/>
                    <a:pt x="58" y="49"/>
                  </a:cubicBezTo>
                  <a:cubicBezTo>
                    <a:pt x="57" y="49"/>
                    <a:pt x="57" y="49"/>
                    <a:pt x="57" y="49"/>
                  </a:cubicBezTo>
                  <a:cubicBezTo>
                    <a:pt x="58" y="50"/>
                    <a:pt x="58" y="50"/>
                    <a:pt x="58" y="50"/>
                  </a:cubicBezTo>
                  <a:cubicBezTo>
                    <a:pt x="62" y="51"/>
                    <a:pt x="65" y="55"/>
                    <a:pt x="67" y="62"/>
                  </a:cubicBezTo>
                  <a:cubicBezTo>
                    <a:pt x="73" y="85"/>
                    <a:pt x="73" y="85"/>
                    <a:pt x="73" y="85"/>
                  </a:cubicBezTo>
                  <a:cubicBezTo>
                    <a:pt x="74" y="89"/>
                    <a:pt x="76" y="92"/>
                    <a:pt x="77" y="94"/>
                  </a:cubicBezTo>
                  <a:cubicBezTo>
                    <a:pt x="78" y="96"/>
                    <a:pt x="78" y="96"/>
                    <a:pt x="78" y="96"/>
                  </a:cubicBezTo>
                  <a:cubicBezTo>
                    <a:pt x="59" y="96"/>
                    <a:pt x="59" y="96"/>
                    <a:pt x="59" y="96"/>
                  </a:cubicBezTo>
                  <a:cubicBezTo>
                    <a:pt x="59" y="96"/>
                    <a:pt x="59" y="96"/>
                    <a:pt x="59" y="96"/>
                  </a:cubicBezTo>
                  <a:cubicBezTo>
                    <a:pt x="57" y="94"/>
                    <a:pt x="55" y="90"/>
                    <a:pt x="54" y="87"/>
                  </a:cubicBezTo>
                  <a:cubicBezTo>
                    <a:pt x="48" y="65"/>
                    <a:pt x="48" y="65"/>
                    <a:pt x="48" y="65"/>
                  </a:cubicBezTo>
                  <a:cubicBezTo>
                    <a:pt x="46" y="59"/>
                    <a:pt x="44" y="56"/>
                    <a:pt x="36" y="56"/>
                  </a:cubicBezTo>
                  <a:cubicBezTo>
                    <a:pt x="23" y="56"/>
                    <a:pt x="23" y="56"/>
                    <a:pt x="23" y="56"/>
                  </a:cubicBezTo>
                  <a:lnTo>
                    <a:pt x="23" y="96"/>
                  </a:lnTo>
                  <a:close/>
                  <a:moveTo>
                    <a:pt x="23" y="40"/>
                  </a:moveTo>
                  <a:cubicBezTo>
                    <a:pt x="41" y="40"/>
                    <a:pt x="41" y="40"/>
                    <a:pt x="41" y="40"/>
                  </a:cubicBezTo>
                  <a:cubicBezTo>
                    <a:pt x="50" y="40"/>
                    <a:pt x="54" y="36"/>
                    <a:pt x="54" y="29"/>
                  </a:cubicBezTo>
                  <a:cubicBezTo>
                    <a:pt x="54" y="21"/>
                    <a:pt x="50" y="17"/>
                    <a:pt x="41" y="17"/>
                  </a:cubicBezTo>
                  <a:cubicBezTo>
                    <a:pt x="23" y="17"/>
                    <a:pt x="23" y="17"/>
                    <a:pt x="23" y="17"/>
                  </a:cubicBezTo>
                  <a:lnTo>
                    <a:pt x="23" y="40"/>
                  </a:lnTo>
                  <a:close/>
                  <a:moveTo>
                    <a:pt x="477" y="81"/>
                  </a:moveTo>
                  <a:cubicBezTo>
                    <a:pt x="467" y="82"/>
                    <a:pt x="457" y="77"/>
                    <a:pt x="449" y="66"/>
                  </a:cubicBezTo>
                  <a:cubicBezTo>
                    <a:pt x="448" y="66"/>
                    <a:pt x="448" y="66"/>
                    <a:pt x="448" y="66"/>
                  </a:cubicBezTo>
                  <a:cubicBezTo>
                    <a:pt x="443" y="85"/>
                    <a:pt x="443" y="85"/>
                    <a:pt x="443" y="85"/>
                  </a:cubicBezTo>
                  <a:cubicBezTo>
                    <a:pt x="443" y="85"/>
                    <a:pt x="443" y="85"/>
                    <a:pt x="443" y="85"/>
                  </a:cubicBezTo>
                  <a:cubicBezTo>
                    <a:pt x="449" y="93"/>
                    <a:pt x="462" y="97"/>
                    <a:pt x="475" y="97"/>
                  </a:cubicBezTo>
                  <a:cubicBezTo>
                    <a:pt x="495" y="97"/>
                    <a:pt x="509" y="85"/>
                    <a:pt x="509" y="68"/>
                  </a:cubicBezTo>
                  <a:cubicBezTo>
                    <a:pt x="509" y="58"/>
                    <a:pt x="506" y="47"/>
                    <a:pt x="484" y="40"/>
                  </a:cubicBezTo>
                  <a:cubicBezTo>
                    <a:pt x="467" y="35"/>
                    <a:pt x="464" y="31"/>
                    <a:pt x="464" y="25"/>
                  </a:cubicBezTo>
                  <a:cubicBezTo>
                    <a:pt x="464" y="18"/>
                    <a:pt x="470" y="15"/>
                    <a:pt x="477" y="15"/>
                  </a:cubicBezTo>
                  <a:cubicBezTo>
                    <a:pt x="484" y="15"/>
                    <a:pt x="491" y="18"/>
                    <a:pt x="498" y="24"/>
                  </a:cubicBezTo>
                  <a:cubicBezTo>
                    <a:pt x="499" y="24"/>
                    <a:pt x="499" y="24"/>
                    <a:pt x="499" y="24"/>
                  </a:cubicBezTo>
                  <a:cubicBezTo>
                    <a:pt x="504" y="8"/>
                    <a:pt x="504" y="8"/>
                    <a:pt x="504" y="8"/>
                  </a:cubicBezTo>
                  <a:cubicBezTo>
                    <a:pt x="504" y="7"/>
                    <a:pt x="504" y="7"/>
                    <a:pt x="504" y="7"/>
                  </a:cubicBezTo>
                  <a:cubicBezTo>
                    <a:pt x="496" y="2"/>
                    <a:pt x="487" y="0"/>
                    <a:pt x="477" y="0"/>
                  </a:cubicBezTo>
                  <a:cubicBezTo>
                    <a:pt x="457" y="0"/>
                    <a:pt x="445" y="10"/>
                    <a:pt x="445" y="26"/>
                  </a:cubicBezTo>
                  <a:cubicBezTo>
                    <a:pt x="445" y="39"/>
                    <a:pt x="454" y="48"/>
                    <a:pt x="472" y="54"/>
                  </a:cubicBezTo>
                  <a:cubicBezTo>
                    <a:pt x="477" y="55"/>
                    <a:pt x="481" y="57"/>
                    <a:pt x="484" y="59"/>
                  </a:cubicBezTo>
                  <a:cubicBezTo>
                    <a:pt x="487" y="61"/>
                    <a:pt x="489" y="65"/>
                    <a:pt x="489" y="69"/>
                  </a:cubicBezTo>
                  <a:cubicBezTo>
                    <a:pt x="489" y="76"/>
                    <a:pt x="484" y="81"/>
                    <a:pt x="477"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latin typeface="RR Pioneer" panose="020B0503050201040103" pitchFamily="34" charset="0"/>
              </a:endParaRPr>
            </a:p>
          </p:txBody>
        </p:sp>
      </p:grpSp>
      <p:sp>
        <p:nvSpPr>
          <p:cNvPr id="15" name="Freeform: Shape 14">
            <a:extLst>
              <a:ext uri="{FF2B5EF4-FFF2-40B4-BE49-F238E27FC236}">
                <a16:creationId xmlns:a16="http://schemas.microsoft.com/office/drawing/2014/main" id="{E2AABB29-22AC-4C62-A174-9E5A0A1EFA21}"/>
              </a:ext>
            </a:extLst>
          </p:cNvPr>
          <p:cNvSpPr/>
          <p:nvPr userDrawn="1"/>
        </p:nvSpPr>
        <p:spPr>
          <a:xfrm>
            <a:off x="323850" y="916500"/>
            <a:ext cx="2079370" cy="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RR Pioneer" panose="020B0503050201040103" pitchFamily="34" charset="0"/>
            </a:endParaRPr>
          </a:p>
        </p:txBody>
      </p:sp>
      <p:sp>
        <p:nvSpPr>
          <p:cNvPr id="16" name="Freeform: Shape 15">
            <a:extLst>
              <a:ext uri="{FF2B5EF4-FFF2-40B4-BE49-F238E27FC236}">
                <a16:creationId xmlns:a16="http://schemas.microsoft.com/office/drawing/2014/main" id="{50021B20-6F0E-4481-874A-F21AE9FD3CC4}"/>
              </a:ext>
            </a:extLst>
          </p:cNvPr>
          <p:cNvSpPr/>
          <p:nvPr userDrawn="1"/>
        </p:nvSpPr>
        <p:spPr>
          <a:xfrm>
            <a:off x="3059112" y="916500"/>
            <a:ext cx="5761038" cy="7620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RR Pioneer" panose="020B0503050201040103" pitchFamily="34" charset="0"/>
            </a:endParaRPr>
          </a:p>
        </p:txBody>
      </p:sp>
      <p:sp>
        <p:nvSpPr>
          <p:cNvPr id="18" name="Text Placeholder 17">
            <a:extLst>
              <a:ext uri="{FF2B5EF4-FFF2-40B4-BE49-F238E27FC236}">
                <a16:creationId xmlns:a16="http://schemas.microsoft.com/office/drawing/2014/main" id="{ADA88272-0989-4751-9FC4-6BE74AD9E30F}"/>
              </a:ext>
            </a:extLst>
          </p:cNvPr>
          <p:cNvSpPr>
            <a:spLocks noGrp="1"/>
          </p:cNvSpPr>
          <p:nvPr>
            <p:ph type="body" sz="quarter" idx="13" hasCustomPrompt="1"/>
          </p:nvPr>
        </p:nvSpPr>
        <p:spPr>
          <a:xfrm>
            <a:off x="3070800" y="1126801"/>
            <a:ext cx="5749200" cy="1443600"/>
          </a:xfrm>
        </p:spPr>
        <p:txBody>
          <a:bodyPr/>
          <a:lstStyle>
            <a:lvl1pPr marL="0" indent="0">
              <a:spcBef>
                <a:spcPts val="0"/>
              </a:spcBef>
              <a:spcAft>
                <a:spcPts val="1200"/>
              </a:spcAft>
              <a:buNone/>
              <a:defRPr sz="3200">
                <a:solidFill>
                  <a:schemeClr val="tx1"/>
                </a:solidFill>
                <a:latin typeface="+mj-lt"/>
              </a:defRPr>
            </a:lvl1pPr>
            <a:lvl2pPr marL="0" indent="0">
              <a:spcBef>
                <a:spcPts val="0"/>
              </a:spcBef>
              <a:buNone/>
              <a:defRPr sz="1600">
                <a:solidFill>
                  <a:schemeClr val="tx1"/>
                </a:solidFill>
              </a:defRPr>
            </a:lvl2pPr>
            <a:lvl3pPr marL="187325" indent="0">
              <a:buNone/>
              <a:defRPr>
                <a:solidFill>
                  <a:schemeClr val="bg1"/>
                </a:solidFill>
              </a:defRPr>
            </a:lvl3pPr>
          </a:lstStyle>
          <a:p>
            <a:pPr lvl="0"/>
            <a:r>
              <a:rPr lang="en-US"/>
              <a:t>Title text</a:t>
            </a:r>
          </a:p>
          <a:p>
            <a:pPr lvl="1"/>
            <a:r>
              <a:rPr lang="en-US"/>
              <a:t>Section sub-title</a:t>
            </a:r>
          </a:p>
        </p:txBody>
      </p:sp>
    </p:spTree>
    <p:custDataLst>
      <p:tags r:id="rId1"/>
    </p:custDataLst>
    <p:extLst>
      <p:ext uri="{BB962C8B-B14F-4D97-AF65-F5344CB8AC3E}">
        <p14:creationId xmlns:p14="http://schemas.microsoft.com/office/powerpoint/2010/main" val="393086363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RR Image 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7AB84-DE8A-4892-9EF4-CC5362C730ED}"/>
              </a:ext>
            </a:extLst>
          </p:cNvPr>
          <p:cNvSpPr>
            <a:spLocks noGrp="1"/>
          </p:cNvSpPr>
          <p:nvPr>
            <p:ph type="title"/>
          </p:nvPr>
        </p:nvSpPr>
        <p:spPr/>
        <p:txBody>
          <a:bodyPr>
            <a:noAutofit/>
          </a:bodyPr>
          <a:lstStyle/>
          <a:p>
            <a:r>
              <a:rPr lang="en-US"/>
              <a:t>Click to edit Master title style</a:t>
            </a:r>
            <a:endParaRPr lang="en-GB"/>
          </a:p>
        </p:txBody>
      </p:sp>
      <p:sp>
        <p:nvSpPr>
          <p:cNvPr id="5" name="Picture Placeholder 4">
            <a:extLst>
              <a:ext uri="{FF2B5EF4-FFF2-40B4-BE49-F238E27FC236}">
                <a16:creationId xmlns:a16="http://schemas.microsoft.com/office/drawing/2014/main" id="{B5F0E422-D17B-4864-A259-FD8BEEC752EC}"/>
              </a:ext>
            </a:extLst>
          </p:cNvPr>
          <p:cNvSpPr>
            <a:spLocks noGrp="1"/>
          </p:cNvSpPr>
          <p:nvPr>
            <p:ph type="pic" sz="quarter" idx="34"/>
          </p:nvPr>
        </p:nvSpPr>
        <p:spPr>
          <a:xfrm>
            <a:off x="2274898" y="0"/>
            <a:ext cx="6869102" cy="514350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6" name="Text Placeholder 10">
            <a:extLst>
              <a:ext uri="{FF2B5EF4-FFF2-40B4-BE49-F238E27FC236}">
                <a16:creationId xmlns:a16="http://schemas.microsoft.com/office/drawing/2014/main" id="{47A6DF70-3D86-4A01-B955-F8B9776E4052}"/>
              </a:ext>
            </a:extLst>
          </p:cNvPr>
          <p:cNvSpPr>
            <a:spLocks noGrp="1"/>
          </p:cNvSpPr>
          <p:nvPr>
            <p:ph type="body" sz="quarter" idx="38"/>
          </p:nvPr>
        </p:nvSpPr>
        <p:spPr>
          <a:xfrm>
            <a:off x="323851" y="1926451"/>
            <a:ext cx="1611330"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7" name="Text Placeholder 9">
            <a:extLst>
              <a:ext uri="{FF2B5EF4-FFF2-40B4-BE49-F238E27FC236}">
                <a16:creationId xmlns:a16="http://schemas.microsoft.com/office/drawing/2014/main" id="{2F5611FF-CE08-47D0-B59B-D1E4DA364982}"/>
              </a:ext>
            </a:extLst>
          </p:cNvPr>
          <p:cNvSpPr>
            <a:spLocks noGrp="1"/>
          </p:cNvSpPr>
          <p:nvPr>
            <p:ph type="body" sz="quarter" idx="12" hasCustomPrompt="1"/>
          </p:nvPr>
        </p:nvSpPr>
        <p:spPr>
          <a:xfrm>
            <a:off x="6854400" y="0"/>
            <a:ext cx="2289600" cy="5143500"/>
          </a:xfrm>
          <a:prstGeom prst="rect">
            <a:avLst/>
          </a:prstGeom>
          <a:solidFill>
            <a:schemeClr val="accent1"/>
          </a:solidFill>
        </p:spPr>
        <p:txBody>
          <a:bodyPr lIns="338400" tIns="338400" rIns="338400" bIns="338400" anchor="ctr">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Image and text</a:t>
            </a:r>
            <a:endParaRPr lang="en-GB"/>
          </a:p>
        </p:txBody>
      </p:sp>
      <p:sp>
        <p:nvSpPr>
          <p:cNvPr id="3" name="hcSlideMaster22.1_RR Image 19Header" descr=" ">
            <a:extLst>
              <a:ext uri="{FF2B5EF4-FFF2-40B4-BE49-F238E27FC236}">
                <a16:creationId xmlns:a16="http://schemas.microsoft.com/office/drawing/2014/main" id="{3A242B5F-5C6E-85FF-1840-5CA02FFDD87C}"/>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1_RR Image 19Footer" descr=" ">
            <a:extLst>
              <a:ext uri="{FF2B5EF4-FFF2-40B4-BE49-F238E27FC236}">
                <a16:creationId xmlns:a16="http://schemas.microsoft.com/office/drawing/2014/main" id="{920A83FF-2D6E-A784-FF9F-4F010B39352A}"/>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126190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2_RR Image 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7AB84-DE8A-4892-9EF4-CC5362C730ED}"/>
              </a:ext>
            </a:extLst>
          </p:cNvPr>
          <p:cNvSpPr>
            <a:spLocks noGrp="1"/>
          </p:cNvSpPr>
          <p:nvPr>
            <p:ph type="title"/>
          </p:nvPr>
        </p:nvSpPr>
        <p:spPr/>
        <p:txBody>
          <a:bodyPr>
            <a:noAutofit/>
          </a:bodyPr>
          <a:lstStyle/>
          <a:p>
            <a:r>
              <a:rPr lang="en-US"/>
              <a:t>Click to edit Master title style</a:t>
            </a:r>
            <a:endParaRPr lang="en-GB"/>
          </a:p>
        </p:txBody>
      </p:sp>
      <p:sp>
        <p:nvSpPr>
          <p:cNvPr id="5" name="Picture Placeholder 4">
            <a:extLst>
              <a:ext uri="{FF2B5EF4-FFF2-40B4-BE49-F238E27FC236}">
                <a16:creationId xmlns:a16="http://schemas.microsoft.com/office/drawing/2014/main" id="{B5F0E422-D17B-4864-A259-FD8BEEC752EC}"/>
              </a:ext>
            </a:extLst>
          </p:cNvPr>
          <p:cNvSpPr>
            <a:spLocks noGrp="1"/>
          </p:cNvSpPr>
          <p:nvPr>
            <p:ph type="pic" sz="quarter" idx="34"/>
          </p:nvPr>
        </p:nvSpPr>
        <p:spPr>
          <a:xfrm>
            <a:off x="2274898" y="0"/>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6" name="Text Placeholder 10">
            <a:extLst>
              <a:ext uri="{FF2B5EF4-FFF2-40B4-BE49-F238E27FC236}">
                <a16:creationId xmlns:a16="http://schemas.microsoft.com/office/drawing/2014/main" id="{47A6DF70-3D86-4A01-B955-F8B9776E4052}"/>
              </a:ext>
            </a:extLst>
          </p:cNvPr>
          <p:cNvSpPr>
            <a:spLocks noGrp="1"/>
          </p:cNvSpPr>
          <p:nvPr>
            <p:ph type="body" sz="quarter" idx="38"/>
          </p:nvPr>
        </p:nvSpPr>
        <p:spPr>
          <a:xfrm>
            <a:off x="323851" y="1926451"/>
            <a:ext cx="1611331"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7" name="Text Placeholder 9">
            <a:extLst>
              <a:ext uri="{FF2B5EF4-FFF2-40B4-BE49-F238E27FC236}">
                <a16:creationId xmlns:a16="http://schemas.microsoft.com/office/drawing/2014/main" id="{2F5611FF-CE08-47D0-B59B-D1E4DA364982}"/>
              </a:ext>
            </a:extLst>
          </p:cNvPr>
          <p:cNvSpPr>
            <a:spLocks noGrp="1"/>
          </p:cNvSpPr>
          <p:nvPr>
            <p:ph type="body" sz="quarter" idx="12" hasCustomPrompt="1"/>
          </p:nvPr>
        </p:nvSpPr>
        <p:spPr>
          <a:xfrm>
            <a:off x="6930000" y="2187522"/>
            <a:ext cx="2214000" cy="762004"/>
          </a:xfrm>
          <a:prstGeom prst="rect">
            <a:avLst/>
          </a:prstGeom>
          <a:solidFill>
            <a:schemeClr val="accent1"/>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9" name="Text Placeholder 9">
            <a:extLst>
              <a:ext uri="{FF2B5EF4-FFF2-40B4-BE49-F238E27FC236}">
                <a16:creationId xmlns:a16="http://schemas.microsoft.com/office/drawing/2014/main" id="{90F126C5-7120-014F-A721-9C3069CE9D4D}"/>
              </a:ext>
            </a:extLst>
          </p:cNvPr>
          <p:cNvSpPr>
            <a:spLocks noGrp="1"/>
          </p:cNvSpPr>
          <p:nvPr>
            <p:ph type="body" sz="quarter" idx="39" hasCustomPrompt="1"/>
          </p:nvPr>
        </p:nvSpPr>
        <p:spPr>
          <a:xfrm>
            <a:off x="4608258" y="2185179"/>
            <a:ext cx="2214000" cy="762004"/>
          </a:xfrm>
          <a:prstGeom prst="rect">
            <a:avLst/>
          </a:prstGeom>
          <a:solidFill>
            <a:schemeClr val="accent1"/>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0" name="Text Placeholder 9">
            <a:extLst>
              <a:ext uri="{FF2B5EF4-FFF2-40B4-BE49-F238E27FC236}">
                <a16:creationId xmlns:a16="http://schemas.microsoft.com/office/drawing/2014/main" id="{473E9A92-748A-494A-9AC7-134346A9A0A1}"/>
              </a:ext>
            </a:extLst>
          </p:cNvPr>
          <p:cNvSpPr>
            <a:spLocks noGrp="1"/>
          </p:cNvSpPr>
          <p:nvPr>
            <p:ph type="body" sz="quarter" idx="40" hasCustomPrompt="1"/>
          </p:nvPr>
        </p:nvSpPr>
        <p:spPr>
          <a:xfrm>
            <a:off x="2273022" y="2192212"/>
            <a:ext cx="2214000" cy="762004"/>
          </a:xfrm>
          <a:prstGeom prst="rect">
            <a:avLst/>
          </a:prstGeom>
          <a:solidFill>
            <a:schemeClr val="accent1"/>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1" name="Picture Placeholder 4">
            <a:extLst>
              <a:ext uri="{FF2B5EF4-FFF2-40B4-BE49-F238E27FC236}">
                <a16:creationId xmlns:a16="http://schemas.microsoft.com/office/drawing/2014/main" id="{99A09C89-3918-3A46-8EAA-88081BDEB8DF}"/>
              </a:ext>
            </a:extLst>
          </p:cNvPr>
          <p:cNvSpPr>
            <a:spLocks noGrp="1"/>
          </p:cNvSpPr>
          <p:nvPr>
            <p:ph type="pic" sz="quarter" idx="41"/>
          </p:nvPr>
        </p:nvSpPr>
        <p:spPr>
          <a:xfrm>
            <a:off x="4607790" y="0"/>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12" name="Picture Placeholder 4">
            <a:extLst>
              <a:ext uri="{FF2B5EF4-FFF2-40B4-BE49-F238E27FC236}">
                <a16:creationId xmlns:a16="http://schemas.microsoft.com/office/drawing/2014/main" id="{971E6272-F514-2B45-8218-3B0894BE56C9}"/>
              </a:ext>
            </a:extLst>
          </p:cNvPr>
          <p:cNvSpPr>
            <a:spLocks noGrp="1"/>
          </p:cNvSpPr>
          <p:nvPr>
            <p:ph type="pic" sz="quarter" idx="42"/>
          </p:nvPr>
        </p:nvSpPr>
        <p:spPr>
          <a:xfrm>
            <a:off x="6930000" y="0"/>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13" name="Picture Placeholder 4">
            <a:extLst>
              <a:ext uri="{FF2B5EF4-FFF2-40B4-BE49-F238E27FC236}">
                <a16:creationId xmlns:a16="http://schemas.microsoft.com/office/drawing/2014/main" id="{B74BDD5A-76B7-094D-9EB4-D981C7FDF41F}"/>
              </a:ext>
            </a:extLst>
          </p:cNvPr>
          <p:cNvSpPr>
            <a:spLocks noGrp="1"/>
          </p:cNvSpPr>
          <p:nvPr>
            <p:ph type="pic" sz="quarter" idx="43"/>
          </p:nvPr>
        </p:nvSpPr>
        <p:spPr>
          <a:xfrm>
            <a:off x="2274898" y="2955975"/>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14" name="Picture Placeholder 4">
            <a:extLst>
              <a:ext uri="{FF2B5EF4-FFF2-40B4-BE49-F238E27FC236}">
                <a16:creationId xmlns:a16="http://schemas.microsoft.com/office/drawing/2014/main" id="{200D58AA-6901-104C-B605-D77C6EFA38B3}"/>
              </a:ext>
            </a:extLst>
          </p:cNvPr>
          <p:cNvSpPr>
            <a:spLocks noGrp="1"/>
          </p:cNvSpPr>
          <p:nvPr>
            <p:ph type="pic" sz="quarter" idx="44"/>
          </p:nvPr>
        </p:nvSpPr>
        <p:spPr>
          <a:xfrm>
            <a:off x="4607790" y="2955975"/>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15" name="Picture Placeholder 4">
            <a:extLst>
              <a:ext uri="{FF2B5EF4-FFF2-40B4-BE49-F238E27FC236}">
                <a16:creationId xmlns:a16="http://schemas.microsoft.com/office/drawing/2014/main" id="{C77C5D9F-4EA9-B744-81C9-E501A11F2859}"/>
              </a:ext>
            </a:extLst>
          </p:cNvPr>
          <p:cNvSpPr>
            <a:spLocks noGrp="1"/>
          </p:cNvSpPr>
          <p:nvPr>
            <p:ph type="pic" sz="quarter" idx="45"/>
          </p:nvPr>
        </p:nvSpPr>
        <p:spPr>
          <a:xfrm>
            <a:off x="6930000" y="2955975"/>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3" name="hcSlideMaster22.2_RR Image 19Header" descr=" ">
            <a:extLst>
              <a:ext uri="{FF2B5EF4-FFF2-40B4-BE49-F238E27FC236}">
                <a16:creationId xmlns:a16="http://schemas.microsoft.com/office/drawing/2014/main" id="{DBEA4022-E09D-29FE-E19D-076590B04CB1}"/>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2_RR Image 19Footer" descr=" ">
            <a:extLst>
              <a:ext uri="{FF2B5EF4-FFF2-40B4-BE49-F238E27FC236}">
                <a16:creationId xmlns:a16="http://schemas.microsoft.com/office/drawing/2014/main" id="{F136F4DA-1817-E99A-BDD1-9062736314AF}"/>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359871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3_RR Image 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7AB84-DE8A-4892-9EF4-CC5362C730ED}"/>
              </a:ext>
            </a:extLst>
          </p:cNvPr>
          <p:cNvSpPr>
            <a:spLocks noGrp="1"/>
          </p:cNvSpPr>
          <p:nvPr>
            <p:ph type="title"/>
          </p:nvPr>
        </p:nvSpPr>
        <p:spPr/>
        <p:txBody>
          <a:bodyPr>
            <a:noAutofit/>
          </a:bodyPr>
          <a:lstStyle/>
          <a:p>
            <a:r>
              <a:rPr lang="en-US"/>
              <a:t>Click to edit Master title style</a:t>
            </a:r>
            <a:endParaRPr lang="en-GB"/>
          </a:p>
        </p:txBody>
      </p:sp>
      <p:sp>
        <p:nvSpPr>
          <p:cNvPr id="5" name="Picture Placeholder 4">
            <a:extLst>
              <a:ext uri="{FF2B5EF4-FFF2-40B4-BE49-F238E27FC236}">
                <a16:creationId xmlns:a16="http://schemas.microsoft.com/office/drawing/2014/main" id="{B5F0E422-D17B-4864-A259-FD8BEEC752EC}"/>
              </a:ext>
            </a:extLst>
          </p:cNvPr>
          <p:cNvSpPr>
            <a:spLocks noGrp="1"/>
          </p:cNvSpPr>
          <p:nvPr>
            <p:ph type="pic" sz="quarter" idx="34"/>
          </p:nvPr>
        </p:nvSpPr>
        <p:spPr>
          <a:xfrm>
            <a:off x="2274898" y="768096"/>
            <a:ext cx="2214000" cy="1335024"/>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6" name="Text Placeholder 10">
            <a:extLst>
              <a:ext uri="{FF2B5EF4-FFF2-40B4-BE49-F238E27FC236}">
                <a16:creationId xmlns:a16="http://schemas.microsoft.com/office/drawing/2014/main" id="{47A6DF70-3D86-4A01-B955-F8B9776E4052}"/>
              </a:ext>
            </a:extLst>
          </p:cNvPr>
          <p:cNvSpPr>
            <a:spLocks noGrp="1"/>
          </p:cNvSpPr>
          <p:nvPr>
            <p:ph type="body" sz="quarter" idx="38"/>
          </p:nvPr>
        </p:nvSpPr>
        <p:spPr>
          <a:xfrm>
            <a:off x="323851" y="1926451"/>
            <a:ext cx="1611331"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7" name="Text Placeholder 9">
            <a:extLst>
              <a:ext uri="{FF2B5EF4-FFF2-40B4-BE49-F238E27FC236}">
                <a16:creationId xmlns:a16="http://schemas.microsoft.com/office/drawing/2014/main" id="{2F5611FF-CE08-47D0-B59B-D1E4DA364982}"/>
              </a:ext>
            </a:extLst>
          </p:cNvPr>
          <p:cNvSpPr>
            <a:spLocks noGrp="1"/>
          </p:cNvSpPr>
          <p:nvPr>
            <p:ph type="body" sz="quarter" idx="12" hasCustomPrompt="1"/>
          </p:nvPr>
        </p:nvSpPr>
        <p:spPr>
          <a:xfrm>
            <a:off x="6930000" y="0"/>
            <a:ext cx="2214000" cy="762004"/>
          </a:xfrm>
          <a:prstGeom prst="rect">
            <a:avLst/>
          </a:prstGeom>
          <a:solidFill>
            <a:schemeClr val="accent1"/>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9" name="Text Placeholder 9">
            <a:extLst>
              <a:ext uri="{FF2B5EF4-FFF2-40B4-BE49-F238E27FC236}">
                <a16:creationId xmlns:a16="http://schemas.microsoft.com/office/drawing/2014/main" id="{90F126C5-7120-014F-A721-9C3069CE9D4D}"/>
              </a:ext>
            </a:extLst>
          </p:cNvPr>
          <p:cNvSpPr>
            <a:spLocks noGrp="1"/>
          </p:cNvSpPr>
          <p:nvPr>
            <p:ph type="body" sz="quarter" idx="39" hasCustomPrompt="1"/>
          </p:nvPr>
        </p:nvSpPr>
        <p:spPr>
          <a:xfrm>
            <a:off x="4608258" y="-2344"/>
            <a:ext cx="2214000" cy="762004"/>
          </a:xfrm>
          <a:prstGeom prst="rect">
            <a:avLst/>
          </a:prstGeom>
          <a:solidFill>
            <a:schemeClr val="accent1"/>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0" name="Text Placeholder 9">
            <a:extLst>
              <a:ext uri="{FF2B5EF4-FFF2-40B4-BE49-F238E27FC236}">
                <a16:creationId xmlns:a16="http://schemas.microsoft.com/office/drawing/2014/main" id="{473E9A92-748A-494A-9AC7-134346A9A0A1}"/>
              </a:ext>
            </a:extLst>
          </p:cNvPr>
          <p:cNvSpPr>
            <a:spLocks noGrp="1"/>
          </p:cNvSpPr>
          <p:nvPr>
            <p:ph type="body" sz="quarter" idx="40" hasCustomPrompt="1"/>
          </p:nvPr>
        </p:nvSpPr>
        <p:spPr>
          <a:xfrm>
            <a:off x="2273022" y="4691"/>
            <a:ext cx="2214000" cy="762004"/>
          </a:xfrm>
          <a:prstGeom prst="rect">
            <a:avLst/>
          </a:prstGeom>
          <a:solidFill>
            <a:schemeClr val="accent1"/>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6" name="Text Placeholder 9">
            <a:extLst>
              <a:ext uri="{FF2B5EF4-FFF2-40B4-BE49-F238E27FC236}">
                <a16:creationId xmlns:a16="http://schemas.microsoft.com/office/drawing/2014/main" id="{778EC3A9-4478-DE48-B3DD-C06E318B5655}"/>
              </a:ext>
            </a:extLst>
          </p:cNvPr>
          <p:cNvSpPr>
            <a:spLocks noGrp="1"/>
          </p:cNvSpPr>
          <p:nvPr>
            <p:ph type="body" sz="quarter" idx="46" hasCustomPrompt="1"/>
          </p:nvPr>
        </p:nvSpPr>
        <p:spPr>
          <a:xfrm>
            <a:off x="6930000" y="2105464"/>
            <a:ext cx="2214000" cy="3040380"/>
          </a:xfrm>
          <a:prstGeom prst="rect">
            <a:avLst/>
          </a:prstGeom>
          <a:solidFill>
            <a:srgbClr val="3B3A3A">
              <a:alpha val="80000"/>
            </a:srgbClr>
          </a:solidFill>
        </p:spPr>
        <p:txBody>
          <a:bodyPr lIns="338400" tIns="338400" rIns="338400" bIns="338400" anchor="t" anchorCtr="0">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7" name="Text Placeholder 9">
            <a:extLst>
              <a:ext uri="{FF2B5EF4-FFF2-40B4-BE49-F238E27FC236}">
                <a16:creationId xmlns:a16="http://schemas.microsoft.com/office/drawing/2014/main" id="{74EC4387-4A34-2B44-929F-357399422562}"/>
              </a:ext>
            </a:extLst>
          </p:cNvPr>
          <p:cNvSpPr>
            <a:spLocks noGrp="1"/>
          </p:cNvSpPr>
          <p:nvPr>
            <p:ph type="body" sz="quarter" idx="47" hasCustomPrompt="1"/>
          </p:nvPr>
        </p:nvSpPr>
        <p:spPr>
          <a:xfrm>
            <a:off x="4608258" y="2103120"/>
            <a:ext cx="2214000" cy="3040380"/>
          </a:xfrm>
          <a:prstGeom prst="rect">
            <a:avLst/>
          </a:prstGeom>
          <a:solidFill>
            <a:srgbClr val="3B3A3A">
              <a:alpha val="80000"/>
            </a:srgbClr>
          </a:solidFill>
        </p:spPr>
        <p:txBody>
          <a:bodyPr lIns="338400" tIns="338400" rIns="338400" bIns="338400" anchor="t" anchorCtr="0">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8" name="Text Placeholder 9">
            <a:extLst>
              <a:ext uri="{FF2B5EF4-FFF2-40B4-BE49-F238E27FC236}">
                <a16:creationId xmlns:a16="http://schemas.microsoft.com/office/drawing/2014/main" id="{2E23676B-4251-9541-8BC6-FFF76C1C8F25}"/>
              </a:ext>
            </a:extLst>
          </p:cNvPr>
          <p:cNvSpPr>
            <a:spLocks noGrp="1"/>
          </p:cNvSpPr>
          <p:nvPr>
            <p:ph type="body" sz="quarter" idx="48" hasCustomPrompt="1"/>
          </p:nvPr>
        </p:nvSpPr>
        <p:spPr>
          <a:xfrm>
            <a:off x="2273022" y="2103121"/>
            <a:ext cx="2214000" cy="3047414"/>
          </a:xfrm>
          <a:prstGeom prst="rect">
            <a:avLst/>
          </a:prstGeom>
          <a:solidFill>
            <a:srgbClr val="3B3A3A">
              <a:alpha val="80000"/>
            </a:srgbClr>
          </a:solidFill>
        </p:spPr>
        <p:txBody>
          <a:bodyPr lIns="338400" tIns="338400" rIns="338400" bIns="338400" anchor="t" anchorCtr="0">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9" name="Picture Placeholder 4">
            <a:extLst>
              <a:ext uri="{FF2B5EF4-FFF2-40B4-BE49-F238E27FC236}">
                <a16:creationId xmlns:a16="http://schemas.microsoft.com/office/drawing/2014/main" id="{E6ACAD58-08E7-1243-B030-80801D41D002}"/>
              </a:ext>
            </a:extLst>
          </p:cNvPr>
          <p:cNvSpPr>
            <a:spLocks noGrp="1"/>
          </p:cNvSpPr>
          <p:nvPr>
            <p:ph type="pic" sz="quarter" idx="49"/>
          </p:nvPr>
        </p:nvSpPr>
        <p:spPr>
          <a:xfrm>
            <a:off x="4603570" y="765048"/>
            <a:ext cx="2214000" cy="1335024"/>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20" name="Picture Placeholder 4">
            <a:extLst>
              <a:ext uri="{FF2B5EF4-FFF2-40B4-BE49-F238E27FC236}">
                <a16:creationId xmlns:a16="http://schemas.microsoft.com/office/drawing/2014/main" id="{B020769E-5C23-2944-96DC-B691029E9756}"/>
              </a:ext>
            </a:extLst>
          </p:cNvPr>
          <p:cNvSpPr>
            <a:spLocks noGrp="1"/>
          </p:cNvSpPr>
          <p:nvPr>
            <p:ph type="pic" sz="quarter" idx="50"/>
          </p:nvPr>
        </p:nvSpPr>
        <p:spPr>
          <a:xfrm>
            <a:off x="6930000" y="765048"/>
            <a:ext cx="2214000" cy="1335024"/>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3" name="hcSlideMaster22.3_RR Image 19Header" descr=" ">
            <a:extLst>
              <a:ext uri="{FF2B5EF4-FFF2-40B4-BE49-F238E27FC236}">
                <a16:creationId xmlns:a16="http://schemas.microsoft.com/office/drawing/2014/main" id="{5B5B1C8D-6BC6-F0B7-A826-5294FDBEDC43}"/>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3_RR Image 19Footer" descr=" ">
            <a:extLst>
              <a:ext uri="{FF2B5EF4-FFF2-40B4-BE49-F238E27FC236}">
                <a16:creationId xmlns:a16="http://schemas.microsoft.com/office/drawing/2014/main" id="{7715E586-25AA-C247-71F1-2185044F383C}"/>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2263026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4_RR Image 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7AB84-DE8A-4892-9EF4-CC5362C730ED}"/>
              </a:ext>
            </a:extLst>
          </p:cNvPr>
          <p:cNvSpPr>
            <a:spLocks noGrp="1"/>
          </p:cNvSpPr>
          <p:nvPr>
            <p:ph type="title"/>
          </p:nvPr>
        </p:nvSpPr>
        <p:spPr/>
        <p:txBody>
          <a:bodyPr>
            <a:noAutofit/>
          </a:bodyPr>
          <a:lstStyle/>
          <a:p>
            <a:r>
              <a:rPr lang="en-US"/>
              <a:t>Click to edit Master title style</a:t>
            </a:r>
            <a:endParaRPr lang="en-GB"/>
          </a:p>
        </p:txBody>
      </p:sp>
      <p:sp>
        <p:nvSpPr>
          <p:cNvPr id="5" name="Picture Placeholder 4">
            <a:extLst>
              <a:ext uri="{FF2B5EF4-FFF2-40B4-BE49-F238E27FC236}">
                <a16:creationId xmlns:a16="http://schemas.microsoft.com/office/drawing/2014/main" id="{B5F0E422-D17B-4864-A259-FD8BEEC752EC}"/>
              </a:ext>
            </a:extLst>
          </p:cNvPr>
          <p:cNvSpPr>
            <a:spLocks noGrp="1"/>
          </p:cNvSpPr>
          <p:nvPr>
            <p:ph type="pic" sz="quarter" idx="34"/>
          </p:nvPr>
        </p:nvSpPr>
        <p:spPr>
          <a:xfrm>
            <a:off x="2274898" y="0"/>
            <a:ext cx="6869102" cy="514350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6" name="Text Placeholder 10">
            <a:extLst>
              <a:ext uri="{FF2B5EF4-FFF2-40B4-BE49-F238E27FC236}">
                <a16:creationId xmlns:a16="http://schemas.microsoft.com/office/drawing/2014/main" id="{47A6DF70-3D86-4A01-B955-F8B9776E4052}"/>
              </a:ext>
            </a:extLst>
          </p:cNvPr>
          <p:cNvSpPr>
            <a:spLocks noGrp="1"/>
          </p:cNvSpPr>
          <p:nvPr>
            <p:ph type="body" sz="quarter" idx="38"/>
          </p:nvPr>
        </p:nvSpPr>
        <p:spPr>
          <a:xfrm>
            <a:off x="323851" y="1926451"/>
            <a:ext cx="1611331"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7" name="Text Placeholder 9">
            <a:extLst>
              <a:ext uri="{FF2B5EF4-FFF2-40B4-BE49-F238E27FC236}">
                <a16:creationId xmlns:a16="http://schemas.microsoft.com/office/drawing/2014/main" id="{2F5611FF-CE08-47D0-B59B-D1E4DA364982}"/>
              </a:ext>
            </a:extLst>
          </p:cNvPr>
          <p:cNvSpPr>
            <a:spLocks noGrp="1"/>
          </p:cNvSpPr>
          <p:nvPr>
            <p:ph type="body" sz="quarter" idx="12" hasCustomPrompt="1"/>
          </p:nvPr>
        </p:nvSpPr>
        <p:spPr>
          <a:xfrm>
            <a:off x="6854400" y="0"/>
            <a:ext cx="2289600" cy="5143500"/>
          </a:xfrm>
          <a:prstGeom prst="rect">
            <a:avLst/>
          </a:prstGeom>
          <a:solidFill>
            <a:schemeClr val="accent2"/>
          </a:solidFill>
        </p:spPr>
        <p:txBody>
          <a:bodyPr lIns="338400" tIns="338400" rIns="338400" bIns="338400" anchor="ctr">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Image and text</a:t>
            </a:r>
            <a:endParaRPr lang="en-GB"/>
          </a:p>
        </p:txBody>
      </p:sp>
      <p:sp>
        <p:nvSpPr>
          <p:cNvPr id="3" name="hcSlideMaster22.4_RR Image 19Header" descr=" ">
            <a:extLst>
              <a:ext uri="{FF2B5EF4-FFF2-40B4-BE49-F238E27FC236}">
                <a16:creationId xmlns:a16="http://schemas.microsoft.com/office/drawing/2014/main" id="{636DA974-694A-7FBD-1C85-40D645881A05}"/>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4_RR Image 19Footer" descr=" ">
            <a:extLst>
              <a:ext uri="{FF2B5EF4-FFF2-40B4-BE49-F238E27FC236}">
                <a16:creationId xmlns:a16="http://schemas.microsoft.com/office/drawing/2014/main" id="{8A936EB5-3FA0-1371-A0F1-34B3B25072FD}"/>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2046284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5_RR Image 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7AB84-DE8A-4892-9EF4-CC5362C730ED}"/>
              </a:ext>
            </a:extLst>
          </p:cNvPr>
          <p:cNvSpPr>
            <a:spLocks noGrp="1"/>
          </p:cNvSpPr>
          <p:nvPr>
            <p:ph type="title"/>
          </p:nvPr>
        </p:nvSpPr>
        <p:spPr/>
        <p:txBody>
          <a:bodyPr>
            <a:noAutofit/>
          </a:bodyPr>
          <a:lstStyle/>
          <a:p>
            <a:r>
              <a:rPr lang="en-US"/>
              <a:t>Click to edit Master title style</a:t>
            </a:r>
            <a:endParaRPr lang="en-GB"/>
          </a:p>
        </p:txBody>
      </p:sp>
      <p:sp>
        <p:nvSpPr>
          <p:cNvPr id="5" name="Picture Placeholder 4">
            <a:extLst>
              <a:ext uri="{FF2B5EF4-FFF2-40B4-BE49-F238E27FC236}">
                <a16:creationId xmlns:a16="http://schemas.microsoft.com/office/drawing/2014/main" id="{B5F0E422-D17B-4864-A259-FD8BEEC752EC}"/>
              </a:ext>
            </a:extLst>
          </p:cNvPr>
          <p:cNvSpPr>
            <a:spLocks noGrp="1"/>
          </p:cNvSpPr>
          <p:nvPr>
            <p:ph type="pic" sz="quarter" idx="34"/>
          </p:nvPr>
        </p:nvSpPr>
        <p:spPr>
          <a:xfrm>
            <a:off x="2274898" y="0"/>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6" name="Text Placeholder 10">
            <a:extLst>
              <a:ext uri="{FF2B5EF4-FFF2-40B4-BE49-F238E27FC236}">
                <a16:creationId xmlns:a16="http://schemas.microsoft.com/office/drawing/2014/main" id="{47A6DF70-3D86-4A01-B955-F8B9776E4052}"/>
              </a:ext>
            </a:extLst>
          </p:cNvPr>
          <p:cNvSpPr>
            <a:spLocks noGrp="1"/>
          </p:cNvSpPr>
          <p:nvPr>
            <p:ph type="body" sz="quarter" idx="38"/>
          </p:nvPr>
        </p:nvSpPr>
        <p:spPr>
          <a:xfrm>
            <a:off x="323851" y="1926451"/>
            <a:ext cx="1611331"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7" name="Text Placeholder 9">
            <a:extLst>
              <a:ext uri="{FF2B5EF4-FFF2-40B4-BE49-F238E27FC236}">
                <a16:creationId xmlns:a16="http://schemas.microsoft.com/office/drawing/2014/main" id="{2F5611FF-CE08-47D0-B59B-D1E4DA364982}"/>
              </a:ext>
            </a:extLst>
          </p:cNvPr>
          <p:cNvSpPr>
            <a:spLocks noGrp="1"/>
          </p:cNvSpPr>
          <p:nvPr>
            <p:ph type="body" sz="quarter" idx="12" hasCustomPrompt="1"/>
          </p:nvPr>
        </p:nvSpPr>
        <p:spPr>
          <a:xfrm>
            <a:off x="6930000" y="2187522"/>
            <a:ext cx="2214000" cy="762004"/>
          </a:xfrm>
          <a:prstGeom prst="rect">
            <a:avLst/>
          </a:prstGeom>
          <a:solidFill>
            <a:schemeClr val="accent2"/>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9" name="Text Placeholder 9">
            <a:extLst>
              <a:ext uri="{FF2B5EF4-FFF2-40B4-BE49-F238E27FC236}">
                <a16:creationId xmlns:a16="http://schemas.microsoft.com/office/drawing/2014/main" id="{90F126C5-7120-014F-A721-9C3069CE9D4D}"/>
              </a:ext>
            </a:extLst>
          </p:cNvPr>
          <p:cNvSpPr>
            <a:spLocks noGrp="1"/>
          </p:cNvSpPr>
          <p:nvPr>
            <p:ph type="body" sz="quarter" idx="39" hasCustomPrompt="1"/>
          </p:nvPr>
        </p:nvSpPr>
        <p:spPr>
          <a:xfrm>
            <a:off x="4608258" y="2185179"/>
            <a:ext cx="2214000" cy="762004"/>
          </a:xfrm>
          <a:prstGeom prst="rect">
            <a:avLst/>
          </a:prstGeom>
          <a:solidFill>
            <a:schemeClr val="accent2"/>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0" name="Text Placeholder 9">
            <a:extLst>
              <a:ext uri="{FF2B5EF4-FFF2-40B4-BE49-F238E27FC236}">
                <a16:creationId xmlns:a16="http://schemas.microsoft.com/office/drawing/2014/main" id="{473E9A92-748A-494A-9AC7-134346A9A0A1}"/>
              </a:ext>
            </a:extLst>
          </p:cNvPr>
          <p:cNvSpPr>
            <a:spLocks noGrp="1"/>
          </p:cNvSpPr>
          <p:nvPr>
            <p:ph type="body" sz="quarter" idx="40" hasCustomPrompt="1"/>
          </p:nvPr>
        </p:nvSpPr>
        <p:spPr>
          <a:xfrm>
            <a:off x="2273022" y="2192212"/>
            <a:ext cx="2214000" cy="762004"/>
          </a:xfrm>
          <a:prstGeom prst="rect">
            <a:avLst/>
          </a:prstGeom>
          <a:solidFill>
            <a:schemeClr val="accent2"/>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1" name="Picture Placeholder 4">
            <a:extLst>
              <a:ext uri="{FF2B5EF4-FFF2-40B4-BE49-F238E27FC236}">
                <a16:creationId xmlns:a16="http://schemas.microsoft.com/office/drawing/2014/main" id="{99A09C89-3918-3A46-8EAA-88081BDEB8DF}"/>
              </a:ext>
            </a:extLst>
          </p:cNvPr>
          <p:cNvSpPr>
            <a:spLocks noGrp="1"/>
          </p:cNvSpPr>
          <p:nvPr>
            <p:ph type="pic" sz="quarter" idx="41"/>
          </p:nvPr>
        </p:nvSpPr>
        <p:spPr>
          <a:xfrm>
            <a:off x="4607790" y="0"/>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12" name="Picture Placeholder 4">
            <a:extLst>
              <a:ext uri="{FF2B5EF4-FFF2-40B4-BE49-F238E27FC236}">
                <a16:creationId xmlns:a16="http://schemas.microsoft.com/office/drawing/2014/main" id="{971E6272-F514-2B45-8218-3B0894BE56C9}"/>
              </a:ext>
            </a:extLst>
          </p:cNvPr>
          <p:cNvSpPr>
            <a:spLocks noGrp="1"/>
          </p:cNvSpPr>
          <p:nvPr>
            <p:ph type="pic" sz="quarter" idx="42"/>
          </p:nvPr>
        </p:nvSpPr>
        <p:spPr>
          <a:xfrm>
            <a:off x="6930000" y="0"/>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13" name="Picture Placeholder 4">
            <a:extLst>
              <a:ext uri="{FF2B5EF4-FFF2-40B4-BE49-F238E27FC236}">
                <a16:creationId xmlns:a16="http://schemas.microsoft.com/office/drawing/2014/main" id="{B74BDD5A-76B7-094D-9EB4-D981C7FDF41F}"/>
              </a:ext>
            </a:extLst>
          </p:cNvPr>
          <p:cNvSpPr>
            <a:spLocks noGrp="1"/>
          </p:cNvSpPr>
          <p:nvPr>
            <p:ph type="pic" sz="quarter" idx="43"/>
          </p:nvPr>
        </p:nvSpPr>
        <p:spPr>
          <a:xfrm>
            <a:off x="2274898" y="2955975"/>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14" name="Picture Placeholder 4">
            <a:extLst>
              <a:ext uri="{FF2B5EF4-FFF2-40B4-BE49-F238E27FC236}">
                <a16:creationId xmlns:a16="http://schemas.microsoft.com/office/drawing/2014/main" id="{200D58AA-6901-104C-B605-D77C6EFA38B3}"/>
              </a:ext>
            </a:extLst>
          </p:cNvPr>
          <p:cNvSpPr>
            <a:spLocks noGrp="1"/>
          </p:cNvSpPr>
          <p:nvPr>
            <p:ph type="pic" sz="quarter" idx="44"/>
          </p:nvPr>
        </p:nvSpPr>
        <p:spPr>
          <a:xfrm>
            <a:off x="4607790" y="2955975"/>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15" name="Picture Placeholder 4">
            <a:extLst>
              <a:ext uri="{FF2B5EF4-FFF2-40B4-BE49-F238E27FC236}">
                <a16:creationId xmlns:a16="http://schemas.microsoft.com/office/drawing/2014/main" id="{C77C5D9F-4EA9-B744-81C9-E501A11F2859}"/>
              </a:ext>
            </a:extLst>
          </p:cNvPr>
          <p:cNvSpPr>
            <a:spLocks noGrp="1"/>
          </p:cNvSpPr>
          <p:nvPr>
            <p:ph type="pic" sz="quarter" idx="45"/>
          </p:nvPr>
        </p:nvSpPr>
        <p:spPr>
          <a:xfrm>
            <a:off x="6930000" y="2955975"/>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3" name="hcSlideMaster22.5_RR Image 19Header" descr=" ">
            <a:extLst>
              <a:ext uri="{FF2B5EF4-FFF2-40B4-BE49-F238E27FC236}">
                <a16:creationId xmlns:a16="http://schemas.microsoft.com/office/drawing/2014/main" id="{A73A0DB3-C71A-05E3-2D4B-E392A16BBF69}"/>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5_RR Image 19Footer" descr=" ">
            <a:extLst>
              <a:ext uri="{FF2B5EF4-FFF2-40B4-BE49-F238E27FC236}">
                <a16:creationId xmlns:a16="http://schemas.microsoft.com/office/drawing/2014/main" id="{570D76FE-E9D7-C7A3-C7FF-D4B40A8215F9}"/>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129423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6_RR Image 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7AB84-DE8A-4892-9EF4-CC5362C730ED}"/>
              </a:ext>
            </a:extLst>
          </p:cNvPr>
          <p:cNvSpPr>
            <a:spLocks noGrp="1"/>
          </p:cNvSpPr>
          <p:nvPr>
            <p:ph type="title"/>
          </p:nvPr>
        </p:nvSpPr>
        <p:spPr/>
        <p:txBody>
          <a:bodyPr>
            <a:noAutofit/>
          </a:bodyPr>
          <a:lstStyle/>
          <a:p>
            <a:r>
              <a:rPr lang="en-US"/>
              <a:t>Click to edit Master title style</a:t>
            </a:r>
            <a:endParaRPr lang="en-GB"/>
          </a:p>
        </p:txBody>
      </p:sp>
      <p:sp>
        <p:nvSpPr>
          <p:cNvPr id="5" name="Picture Placeholder 4">
            <a:extLst>
              <a:ext uri="{FF2B5EF4-FFF2-40B4-BE49-F238E27FC236}">
                <a16:creationId xmlns:a16="http://schemas.microsoft.com/office/drawing/2014/main" id="{B5F0E422-D17B-4864-A259-FD8BEEC752EC}"/>
              </a:ext>
            </a:extLst>
          </p:cNvPr>
          <p:cNvSpPr>
            <a:spLocks noGrp="1"/>
          </p:cNvSpPr>
          <p:nvPr>
            <p:ph type="pic" sz="quarter" idx="34"/>
          </p:nvPr>
        </p:nvSpPr>
        <p:spPr>
          <a:xfrm>
            <a:off x="2274898" y="768096"/>
            <a:ext cx="2214000" cy="1335024"/>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6" name="Text Placeholder 10">
            <a:extLst>
              <a:ext uri="{FF2B5EF4-FFF2-40B4-BE49-F238E27FC236}">
                <a16:creationId xmlns:a16="http://schemas.microsoft.com/office/drawing/2014/main" id="{47A6DF70-3D86-4A01-B955-F8B9776E4052}"/>
              </a:ext>
            </a:extLst>
          </p:cNvPr>
          <p:cNvSpPr>
            <a:spLocks noGrp="1"/>
          </p:cNvSpPr>
          <p:nvPr>
            <p:ph type="body" sz="quarter" idx="38"/>
          </p:nvPr>
        </p:nvSpPr>
        <p:spPr>
          <a:xfrm>
            <a:off x="323851" y="1926451"/>
            <a:ext cx="1611331"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7" name="Text Placeholder 9">
            <a:extLst>
              <a:ext uri="{FF2B5EF4-FFF2-40B4-BE49-F238E27FC236}">
                <a16:creationId xmlns:a16="http://schemas.microsoft.com/office/drawing/2014/main" id="{2F5611FF-CE08-47D0-B59B-D1E4DA364982}"/>
              </a:ext>
            </a:extLst>
          </p:cNvPr>
          <p:cNvSpPr>
            <a:spLocks noGrp="1"/>
          </p:cNvSpPr>
          <p:nvPr>
            <p:ph type="body" sz="quarter" idx="12" hasCustomPrompt="1"/>
          </p:nvPr>
        </p:nvSpPr>
        <p:spPr>
          <a:xfrm>
            <a:off x="6930000" y="0"/>
            <a:ext cx="2214000" cy="762004"/>
          </a:xfrm>
          <a:prstGeom prst="rect">
            <a:avLst/>
          </a:prstGeom>
          <a:solidFill>
            <a:schemeClr val="accent2"/>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9" name="Text Placeholder 9">
            <a:extLst>
              <a:ext uri="{FF2B5EF4-FFF2-40B4-BE49-F238E27FC236}">
                <a16:creationId xmlns:a16="http://schemas.microsoft.com/office/drawing/2014/main" id="{90F126C5-7120-014F-A721-9C3069CE9D4D}"/>
              </a:ext>
            </a:extLst>
          </p:cNvPr>
          <p:cNvSpPr>
            <a:spLocks noGrp="1"/>
          </p:cNvSpPr>
          <p:nvPr>
            <p:ph type="body" sz="quarter" idx="39" hasCustomPrompt="1"/>
          </p:nvPr>
        </p:nvSpPr>
        <p:spPr>
          <a:xfrm>
            <a:off x="4608258" y="-2344"/>
            <a:ext cx="2214000" cy="762004"/>
          </a:xfrm>
          <a:prstGeom prst="rect">
            <a:avLst/>
          </a:prstGeom>
          <a:solidFill>
            <a:schemeClr val="accent2"/>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0" name="Text Placeholder 9">
            <a:extLst>
              <a:ext uri="{FF2B5EF4-FFF2-40B4-BE49-F238E27FC236}">
                <a16:creationId xmlns:a16="http://schemas.microsoft.com/office/drawing/2014/main" id="{473E9A92-748A-494A-9AC7-134346A9A0A1}"/>
              </a:ext>
            </a:extLst>
          </p:cNvPr>
          <p:cNvSpPr>
            <a:spLocks noGrp="1"/>
          </p:cNvSpPr>
          <p:nvPr>
            <p:ph type="body" sz="quarter" idx="40" hasCustomPrompt="1"/>
          </p:nvPr>
        </p:nvSpPr>
        <p:spPr>
          <a:xfrm>
            <a:off x="2273022" y="4691"/>
            <a:ext cx="2214000" cy="762004"/>
          </a:xfrm>
          <a:prstGeom prst="rect">
            <a:avLst/>
          </a:prstGeom>
          <a:solidFill>
            <a:schemeClr val="accent2"/>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6" name="Text Placeholder 9">
            <a:extLst>
              <a:ext uri="{FF2B5EF4-FFF2-40B4-BE49-F238E27FC236}">
                <a16:creationId xmlns:a16="http://schemas.microsoft.com/office/drawing/2014/main" id="{778EC3A9-4478-DE48-B3DD-C06E318B5655}"/>
              </a:ext>
            </a:extLst>
          </p:cNvPr>
          <p:cNvSpPr>
            <a:spLocks noGrp="1"/>
          </p:cNvSpPr>
          <p:nvPr>
            <p:ph type="body" sz="quarter" idx="46" hasCustomPrompt="1"/>
          </p:nvPr>
        </p:nvSpPr>
        <p:spPr>
          <a:xfrm>
            <a:off x="6930000" y="2105464"/>
            <a:ext cx="2214000" cy="3040380"/>
          </a:xfrm>
          <a:prstGeom prst="rect">
            <a:avLst/>
          </a:prstGeom>
          <a:solidFill>
            <a:srgbClr val="3B3A3A">
              <a:alpha val="80000"/>
            </a:srgbClr>
          </a:solidFill>
        </p:spPr>
        <p:txBody>
          <a:bodyPr lIns="338400" tIns="338400" rIns="338400" bIns="338400" anchor="t" anchorCtr="0">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7" name="Text Placeholder 9">
            <a:extLst>
              <a:ext uri="{FF2B5EF4-FFF2-40B4-BE49-F238E27FC236}">
                <a16:creationId xmlns:a16="http://schemas.microsoft.com/office/drawing/2014/main" id="{74EC4387-4A34-2B44-929F-357399422562}"/>
              </a:ext>
            </a:extLst>
          </p:cNvPr>
          <p:cNvSpPr>
            <a:spLocks noGrp="1"/>
          </p:cNvSpPr>
          <p:nvPr>
            <p:ph type="body" sz="quarter" idx="47" hasCustomPrompt="1"/>
          </p:nvPr>
        </p:nvSpPr>
        <p:spPr>
          <a:xfrm>
            <a:off x="4608258" y="2103120"/>
            <a:ext cx="2214000" cy="3040380"/>
          </a:xfrm>
          <a:prstGeom prst="rect">
            <a:avLst/>
          </a:prstGeom>
          <a:solidFill>
            <a:srgbClr val="3B3A3A">
              <a:alpha val="80000"/>
            </a:srgbClr>
          </a:solidFill>
        </p:spPr>
        <p:txBody>
          <a:bodyPr lIns="338400" tIns="338400" rIns="338400" bIns="338400" anchor="t" anchorCtr="0">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8" name="Text Placeholder 9">
            <a:extLst>
              <a:ext uri="{FF2B5EF4-FFF2-40B4-BE49-F238E27FC236}">
                <a16:creationId xmlns:a16="http://schemas.microsoft.com/office/drawing/2014/main" id="{2E23676B-4251-9541-8BC6-FFF76C1C8F25}"/>
              </a:ext>
            </a:extLst>
          </p:cNvPr>
          <p:cNvSpPr>
            <a:spLocks noGrp="1"/>
          </p:cNvSpPr>
          <p:nvPr>
            <p:ph type="body" sz="quarter" idx="48" hasCustomPrompt="1"/>
          </p:nvPr>
        </p:nvSpPr>
        <p:spPr>
          <a:xfrm>
            <a:off x="2273022" y="2103121"/>
            <a:ext cx="2214000" cy="3047414"/>
          </a:xfrm>
          <a:prstGeom prst="rect">
            <a:avLst/>
          </a:prstGeom>
          <a:solidFill>
            <a:srgbClr val="3B3A3A">
              <a:alpha val="80000"/>
            </a:srgbClr>
          </a:solidFill>
        </p:spPr>
        <p:txBody>
          <a:bodyPr lIns="338400" tIns="338400" rIns="338400" bIns="338400" anchor="t" anchorCtr="0">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9" name="Picture Placeholder 4">
            <a:extLst>
              <a:ext uri="{FF2B5EF4-FFF2-40B4-BE49-F238E27FC236}">
                <a16:creationId xmlns:a16="http://schemas.microsoft.com/office/drawing/2014/main" id="{E6ACAD58-08E7-1243-B030-80801D41D002}"/>
              </a:ext>
            </a:extLst>
          </p:cNvPr>
          <p:cNvSpPr>
            <a:spLocks noGrp="1"/>
          </p:cNvSpPr>
          <p:nvPr>
            <p:ph type="pic" sz="quarter" idx="49"/>
          </p:nvPr>
        </p:nvSpPr>
        <p:spPr>
          <a:xfrm>
            <a:off x="4603570" y="765048"/>
            <a:ext cx="2214000" cy="1335024"/>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20" name="Picture Placeholder 4">
            <a:extLst>
              <a:ext uri="{FF2B5EF4-FFF2-40B4-BE49-F238E27FC236}">
                <a16:creationId xmlns:a16="http://schemas.microsoft.com/office/drawing/2014/main" id="{B020769E-5C23-2944-96DC-B691029E9756}"/>
              </a:ext>
            </a:extLst>
          </p:cNvPr>
          <p:cNvSpPr>
            <a:spLocks noGrp="1"/>
          </p:cNvSpPr>
          <p:nvPr>
            <p:ph type="pic" sz="quarter" idx="50"/>
          </p:nvPr>
        </p:nvSpPr>
        <p:spPr>
          <a:xfrm>
            <a:off x="6930000" y="765048"/>
            <a:ext cx="2214000" cy="1335024"/>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3" name="hcSlideMaster22.6_RR Image 19Header" descr=" ">
            <a:extLst>
              <a:ext uri="{FF2B5EF4-FFF2-40B4-BE49-F238E27FC236}">
                <a16:creationId xmlns:a16="http://schemas.microsoft.com/office/drawing/2014/main" id="{6F990BA0-775B-70A1-BA55-80DE1BA04C41}"/>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6_RR Image 19Footer" descr=" ">
            <a:extLst>
              <a:ext uri="{FF2B5EF4-FFF2-40B4-BE49-F238E27FC236}">
                <a16:creationId xmlns:a16="http://schemas.microsoft.com/office/drawing/2014/main" id="{DFC848A4-AD33-5BF8-7D98-AC5555A4E474}"/>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2417644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7_RR Image 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7AB84-DE8A-4892-9EF4-CC5362C730ED}"/>
              </a:ext>
            </a:extLst>
          </p:cNvPr>
          <p:cNvSpPr>
            <a:spLocks noGrp="1"/>
          </p:cNvSpPr>
          <p:nvPr>
            <p:ph type="title"/>
          </p:nvPr>
        </p:nvSpPr>
        <p:spPr/>
        <p:txBody>
          <a:bodyPr>
            <a:noAutofit/>
          </a:bodyPr>
          <a:lstStyle/>
          <a:p>
            <a:r>
              <a:rPr lang="en-US"/>
              <a:t>Click to edit Master title style</a:t>
            </a:r>
            <a:endParaRPr lang="en-GB"/>
          </a:p>
        </p:txBody>
      </p:sp>
      <p:sp>
        <p:nvSpPr>
          <p:cNvPr id="5" name="Picture Placeholder 4">
            <a:extLst>
              <a:ext uri="{FF2B5EF4-FFF2-40B4-BE49-F238E27FC236}">
                <a16:creationId xmlns:a16="http://schemas.microsoft.com/office/drawing/2014/main" id="{B5F0E422-D17B-4864-A259-FD8BEEC752EC}"/>
              </a:ext>
            </a:extLst>
          </p:cNvPr>
          <p:cNvSpPr>
            <a:spLocks noGrp="1"/>
          </p:cNvSpPr>
          <p:nvPr>
            <p:ph type="pic" sz="quarter" idx="34"/>
          </p:nvPr>
        </p:nvSpPr>
        <p:spPr>
          <a:xfrm>
            <a:off x="2274898" y="0"/>
            <a:ext cx="6869102" cy="514350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6" name="Text Placeholder 10">
            <a:extLst>
              <a:ext uri="{FF2B5EF4-FFF2-40B4-BE49-F238E27FC236}">
                <a16:creationId xmlns:a16="http://schemas.microsoft.com/office/drawing/2014/main" id="{47A6DF70-3D86-4A01-B955-F8B9776E4052}"/>
              </a:ext>
            </a:extLst>
          </p:cNvPr>
          <p:cNvSpPr>
            <a:spLocks noGrp="1"/>
          </p:cNvSpPr>
          <p:nvPr>
            <p:ph type="body" sz="quarter" idx="38"/>
          </p:nvPr>
        </p:nvSpPr>
        <p:spPr>
          <a:xfrm>
            <a:off x="323851" y="1926451"/>
            <a:ext cx="1611331"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7" name="Text Placeholder 9">
            <a:extLst>
              <a:ext uri="{FF2B5EF4-FFF2-40B4-BE49-F238E27FC236}">
                <a16:creationId xmlns:a16="http://schemas.microsoft.com/office/drawing/2014/main" id="{2F5611FF-CE08-47D0-B59B-D1E4DA364982}"/>
              </a:ext>
            </a:extLst>
          </p:cNvPr>
          <p:cNvSpPr>
            <a:spLocks noGrp="1"/>
          </p:cNvSpPr>
          <p:nvPr>
            <p:ph type="body" sz="quarter" idx="12" hasCustomPrompt="1"/>
          </p:nvPr>
        </p:nvSpPr>
        <p:spPr>
          <a:xfrm>
            <a:off x="6854400" y="0"/>
            <a:ext cx="2289600" cy="5143500"/>
          </a:xfrm>
          <a:prstGeom prst="rect">
            <a:avLst/>
          </a:prstGeom>
          <a:solidFill>
            <a:srgbClr val="9F0000"/>
          </a:solidFill>
        </p:spPr>
        <p:txBody>
          <a:bodyPr lIns="338400" tIns="338400" rIns="338400" bIns="338400" anchor="ctr">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Image and text</a:t>
            </a:r>
            <a:endParaRPr lang="en-GB"/>
          </a:p>
        </p:txBody>
      </p:sp>
      <p:sp>
        <p:nvSpPr>
          <p:cNvPr id="3" name="hcSlideMaster22.7_RR Image 19Header" descr=" ">
            <a:extLst>
              <a:ext uri="{FF2B5EF4-FFF2-40B4-BE49-F238E27FC236}">
                <a16:creationId xmlns:a16="http://schemas.microsoft.com/office/drawing/2014/main" id="{D5461047-824C-41BC-CC7E-FEB818240D97}"/>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7_RR Image 19Footer" descr=" ">
            <a:extLst>
              <a:ext uri="{FF2B5EF4-FFF2-40B4-BE49-F238E27FC236}">
                <a16:creationId xmlns:a16="http://schemas.microsoft.com/office/drawing/2014/main" id="{99251125-701D-6D8E-33A8-EDE239325BBE}"/>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821042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8_RR Image 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7AB84-DE8A-4892-9EF4-CC5362C730ED}"/>
              </a:ext>
            </a:extLst>
          </p:cNvPr>
          <p:cNvSpPr>
            <a:spLocks noGrp="1"/>
          </p:cNvSpPr>
          <p:nvPr>
            <p:ph type="title"/>
          </p:nvPr>
        </p:nvSpPr>
        <p:spPr/>
        <p:txBody>
          <a:bodyPr>
            <a:noAutofit/>
          </a:bodyPr>
          <a:lstStyle/>
          <a:p>
            <a:r>
              <a:rPr lang="en-US"/>
              <a:t>Click to edit Master title style</a:t>
            </a:r>
            <a:endParaRPr lang="en-GB"/>
          </a:p>
        </p:txBody>
      </p:sp>
      <p:sp>
        <p:nvSpPr>
          <p:cNvPr id="5" name="Picture Placeholder 4">
            <a:extLst>
              <a:ext uri="{FF2B5EF4-FFF2-40B4-BE49-F238E27FC236}">
                <a16:creationId xmlns:a16="http://schemas.microsoft.com/office/drawing/2014/main" id="{B5F0E422-D17B-4864-A259-FD8BEEC752EC}"/>
              </a:ext>
            </a:extLst>
          </p:cNvPr>
          <p:cNvSpPr>
            <a:spLocks noGrp="1"/>
          </p:cNvSpPr>
          <p:nvPr>
            <p:ph type="pic" sz="quarter" idx="34"/>
          </p:nvPr>
        </p:nvSpPr>
        <p:spPr>
          <a:xfrm>
            <a:off x="2274898" y="0"/>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6" name="Text Placeholder 10">
            <a:extLst>
              <a:ext uri="{FF2B5EF4-FFF2-40B4-BE49-F238E27FC236}">
                <a16:creationId xmlns:a16="http://schemas.microsoft.com/office/drawing/2014/main" id="{47A6DF70-3D86-4A01-B955-F8B9776E4052}"/>
              </a:ext>
            </a:extLst>
          </p:cNvPr>
          <p:cNvSpPr>
            <a:spLocks noGrp="1"/>
          </p:cNvSpPr>
          <p:nvPr>
            <p:ph type="body" sz="quarter" idx="38"/>
          </p:nvPr>
        </p:nvSpPr>
        <p:spPr>
          <a:xfrm>
            <a:off x="323851" y="1926451"/>
            <a:ext cx="1611331"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7" name="Text Placeholder 9">
            <a:extLst>
              <a:ext uri="{FF2B5EF4-FFF2-40B4-BE49-F238E27FC236}">
                <a16:creationId xmlns:a16="http://schemas.microsoft.com/office/drawing/2014/main" id="{2F5611FF-CE08-47D0-B59B-D1E4DA364982}"/>
              </a:ext>
            </a:extLst>
          </p:cNvPr>
          <p:cNvSpPr>
            <a:spLocks noGrp="1"/>
          </p:cNvSpPr>
          <p:nvPr>
            <p:ph type="body" sz="quarter" idx="12" hasCustomPrompt="1"/>
          </p:nvPr>
        </p:nvSpPr>
        <p:spPr>
          <a:xfrm>
            <a:off x="6930000" y="2196666"/>
            <a:ext cx="2214000" cy="762004"/>
          </a:xfrm>
          <a:prstGeom prst="rect">
            <a:avLst/>
          </a:prstGeom>
          <a:solidFill>
            <a:srgbClr val="9F0000"/>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9" name="Text Placeholder 9">
            <a:extLst>
              <a:ext uri="{FF2B5EF4-FFF2-40B4-BE49-F238E27FC236}">
                <a16:creationId xmlns:a16="http://schemas.microsoft.com/office/drawing/2014/main" id="{90F126C5-7120-014F-A721-9C3069CE9D4D}"/>
              </a:ext>
            </a:extLst>
          </p:cNvPr>
          <p:cNvSpPr>
            <a:spLocks noGrp="1"/>
          </p:cNvSpPr>
          <p:nvPr>
            <p:ph type="body" sz="quarter" idx="39" hasCustomPrompt="1"/>
          </p:nvPr>
        </p:nvSpPr>
        <p:spPr>
          <a:xfrm>
            <a:off x="4608258" y="2194323"/>
            <a:ext cx="2214000" cy="762004"/>
          </a:xfrm>
          <a:prstGeom prst="rect">
            <a:avLst/>
          </a:prstGeom>
          <a:solidFill>
            <a:srgbClr val="9F0000"/>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0" name="Text Placeholder 9">
            <a:extLst>
              <a:ext uri="{FF2B5EF4-FFF2-40B4-BE49-F238E27FC236}">
                <a16:creationId xmlns:a16="http://schemas.microsoft.com/office/drawing/2014/main" id="{473E9A92-748A-494A-9AC7-134346A9A0A1}"/>
              </a:ext>
            </a:extLst>
          </p:cNvPr>
          <p:cNvSpPr>
            <a:spLocks noGrp="1"/>
          </p:cNvSpPr>
          <p:nvPr>
            <p:ph type="body" sz="quarter" idx="40" hasCustomPrompt="1"/>
          </p:nvPr>
        </p:nvSpPr>
        <p:spPr>
          <a:xfrm>
            <a:off x="2273022" y="2201356"/>
            <a:ext cx="2214000" cy="762004"/>
          </a:xfrm>
          <a:prstGeom prst="rect">
            <a:avLst/>
          </a:prstGeom>
          <a:solidFill>
            <a:srgbClr val="9F0000"/>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1" name="Picture Placeholder 4">
            <a:extLst>
              <a:ext uri="{FF2B5EF4-FFF2-40B4-BE49-F238E27FC236}">
                <a16:creationId xmlns:a16="http://schemas.microsoft.com/office/drawing/2014/main" id="{99A09C89-3918-3A46-8EAA-88081BDEB8DF}"/>
              </a:ext>
            </a:extLst>
          </p:cNvPr>
          <p:cNvSpPr>
            <a:spLocks noGrp="1"/>
          </p:cNvSpPr>
          <p:nvPr>
            <p:ph type="pic" sz="quarter" idx="41"/>
          </p:nvPr>
        </p:nvSpPr>
        <p:spPr>
          <a:xfrm>
            <a:off x="4607790" y="0"/>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12" name="Picture Placeholder 4">
            <a:extLst>
              <a:ext uri="{FF2B5EF4-FFF2-40B4-BE49-F238E27FC236}">
                <a16:creationId xmlns:a16="http://schemas.microsoft.com/office/drawing/2014/main" id="{971E6272-F514-2B45-8218-3B0894BE56C9}"/>
              </a:ext>
            </a:extLst>
          </p:cNvPr>
          <p:cNvSpPr>
            <a:spLocks noGrp="1"/>
          </p:cNvSpPr>
          <p:nvPr>
            <p:ph type="pic" sz="quarter" idx="42"/>
          </p:nvPr>
        </p:nvSpPr>
        <p:spPr>
          <a:xfrm>
            <a:off x="6930000" y="0"/>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13" name="Picture Placeholder 4">
            <a:extLst>
              <a:ext uri="{FF2B5EF4-FFF2-40B4-BE49-F238E27FC236}">
                <a16:creationId xmlns:a16="http://schemas.microsoft.com/office/drawing/2014/main" id="{B74BDD5A-76B7-094D-9EB4-D981C7FDF41F}"/>
              </a:ext>
            </a:extLst>
          </p:cNvPr>
          <p:cNvSpPr>
            <a:spLocks noGrp="1"/>
          </p:cNvSpPr>
          <p:nvPr>
            <p:ph type="pic" sz="quarter" idx="43"/>
          </p:nvPr>
        </p:nvSpPr>
        <p:spPr>
          <a:xfrm>
            <a:off x="2274898" y="2955975"/>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14" name="Picture Placeholder 4">
            <a:extLst>
              <a:ext uri="{FF2B5EF4-FFF2-40B4-BE49-F238E27FC236}">
                <a16:creationId xmlns:a16="http://schemas.microsoft.com/office/drawing/2014/main" id="{200D58AA-6901-104C-B605-D77C6EFA38B3}"/>
              </a:ext>
            </a:extLst>
          </p:cNvPr>
          <p:cNvSpPr>
            <a:spLocks noGrp="1"/>
          </p:cNvSpPr>
          <p:nvPr>
            <p:ph type="pic" sz="quarter" idx="44"/>
          </p:nvPr>
        </p:nvSpPr>
        <p:spPr>
          <a:xfrm>
            <a:off x="4607790" y="2955975"/>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15" name="Picture Placeholder 4">
            <a:extLst>
              <a:ext uri="{FF2B5EF4-FFF2-40B4-BE49-F238E27FC236}">
                <a16:creationId xmlns:a16="http://schemas.microsoft.com/office/drawing/2014/main" id="{C77C5D9F-4EA9-B744-81C9-E501A11F2859}"/>
              </a:ext>
            </a:extLst>
          </p:cNvPr>
          <p:cNvSpPr>
            <a:spLocks noGrp="1"/>
          </p:cNvSpPr>
          <p:nvPr>
            <p:ph type="pic" sz="quarter" idx="45"/>
          </p:nvPr>
        </p:nvSpPr>
        <p:spPr>
          <a:xfrm>
            <a:off x="6930000" y="2955975"/>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3" name="hcSlideMaster22.8_RR Image 19Header" descr=" ">
            <a:extLst>
              <a:ext uri="{FF2B5EF4-FFF2-40B4-BE49-F238E27FC236}">
                <a16:creationId xmlns:a16="http://schemas.microsoft.com/office/drawing/2014/main" id="{31C1E1BC-D22A-238C-AFB9-9E29F2150149}"/>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8_RR Image 19Footer" descr=" ">
            <a:extLst>
              <a:ext uri="{FF2B5EF4-FFF2-40B4-BE49-F238E27FC236}">
                <a16:creationId xmlns:a16="http://schemas.microsoft.com/office/drawing/2014/main" id="{619987EA-EBBB-D981-3EBB-7D9158D0786A}"/>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3709401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9_RR Image 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7AB84-DE8A-4892-9EF4-CC5362C730ED}"/>
              </a:ext>
            </a:extLst>
          </p:cNvPr>
          <p:cNvSpPr>
            <a:spLocks noGrp="1"/>
          </p:cNvSpPr>
          <p:nvPr>
            <p:ph type="title"/>
          </p:nvPr>
        </p:nvSpPr>
        <p:spPr/>
        <p:txBody>
          <a:bodyPr>
            <a:noAutofit/>
          </a:bodyPr>
          <a:lstStyle/>
          <a:p>
            <a:r>
              <a:rPr lang="en-US"/>
              <a:t>Click to edit Master title style</a:t>
            </a:r>
            <a:endParaRPr lang="en-GB"/>
          </a:p>
        </p:txBody>
      </p:sp>
      <p:sp>
        <p:nvSpPr>
          <p:cNvPr id="5" name="Picture Placeholder 4">
            <a:extLst>
              <a:ext uri="{FF2B5EF4-FFF2-40B4-BE49-F238E27FC236}">
                <a16:creationId xmlns:a16="http://schemas.microsoft.com/office/drawing/2014/main" id="{B5F0E422-D17B-4864-A259-FD8BEEC752EC}"/>
              </a:ext>
            </a:extLst>
          </p:cNvPr>
          <p:cNvSpPr>
            <a:spLocks noGrp="1"/>
          </p:cNvSpPr>
          <p:nvPr>
            <p:ph type="pic" sz="quarter" idx="34"/>
          </p:nvPr>
        </p:nvSpPr>
        <p:spPr>
          <a:xfrm>
            <a:off x="2274898" y="768096"/>
            <a:ext cx="2214000" cy="1335024"/>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6" name="Text Placeholder 10">
            <a:extLst>
              <a:ext uri="{FF2B5EF4-FFF2-40B4-BE49-F238E27FC236}">
                <a16:creationId xmlns:a16="http://schemas.microsoft.com/office/drawing/2014/main" id="{47A6DF70-3D86-4A01-B955-F8B9776E4052}"/>
              </a:ext>
            </a:extLst>
          </p:cNvPr>
          <p:cNvSpPr>
            <a:spLocks noGrp="1"/>
          </p:cNvSpPr>
          <p:nvPr>
            <p:ph type="body" sz="quarter" idx="38"/>
          </p:nvPr>
        </p:nvSpPr>
        <p:spPr>
          <a:xfrm>
            <a:off x="323851" y="1926451"/>
            <a:ext cx="1611331"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7" name="Text Placeholder 9">
            <a:extLst>
              <a:ext uri="{FF2B5EF4-FFF2-40B4-BE49-F238E27FC236}">
                <a16:creationId xmlns:a16="http://schemas.microsoft.com/office/drawing/2014/main" id="{2F5611FF-CE08-47D0-B59B-D1E4DA364982}"/>
              </a:ext>
            </a:extLst>
          </p:cNvPr>
          <p:cNvSpPr>
            <a:spLocks noGrp="1"/>
          </p:cNvSpPr>
          <p:nvPr>
            <p:ph type="body" sz="quarter" idx="12" hasCustomPrompt="1"/>
          </p:nvPr>
        </p:nvSpPr>
        <p:spPr>
          <a:xfrm>
            <a:off x="6930000" y="0"/>
            <a:ext cx="2214000" cy="762004"/>
          </a:xfrm>
          <a:prstGeom prst="rect">
            <a:avLst/>
          </a:prstGeom>
          <a:solidFill>
            <a:srgbClr val="9F0000"/>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9" name="Text Placeholder 9">
            <a:extLst>
              <a:ext uri="{FF2B5EF4-FFF2-40B4-BE49-F238E27FC236}">
                <a16:creationId xmlns:a16="http://schemas.microsoft.com/office/drawing/2014/main" id="{90F126C5-7120-014F-A721-9C3069CE9D4D}"/>
              </a:ext>
            </a:extLst>
          </p:cNvPr>
          <p:cNvSpPr>
            <a:spLocks noGrp="1"/>
          </p:cNvSpPr>
          <p:nvPr>
            <p:ph type="body" sz="quarter" idx="39" hasCustomPrompt="1"/>
          </p:nvPr>
        </p:nvSpPr>
        <p:spPr>
          <a:xfrm>
            <a:off x="4608258" y="-2344"/>
            <a:ext cx="2214000" cy="762004"/>
          </a:xfrm>
          <a:prstGeom prst="rect">
            <a:avLst/>
          </a:prstGeom>
          <a:solidFill>
            <a:srgbClr val="9F0000"/>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0" name="Text Placeholder 9">
            <a:extLst>
              <a:ext uri="{FF2B5EF4-FFF2-40B4-BE49-F238E27FC236}">
                <a16:creationId xmlns:a16="http://schemas.microsoft.com/office/drawing/2014/main" id="{473E9A92-748A-494A-9AC7-134346A9A0A1}"/>
              </a:ext>
            </a:extLst>
          </p:cNvPr>
          <p:cNvSpPr>
            <a:spLocks noGrp="1"/>
          </p:cNvSpPr>
          <p:nvPr>
            <p:ph type="body" sz="quarter" idx="40" hasCustomPrompt="1"/>
          </p:nvPr>
        </p:nvSpPr>
        <p:spPr>
          <a:xfrm>
            <a:off x="2273022" y="4691"/>
            <a:ext cx="2214000" cy="762004"/>
          </a:xfrm>
          <a:prstGeom prst="rect">
            <a:avLst/>
          </a:prstGeom>
          <a:solidFill>
            <a:srgbClr val="9F0000"/>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6" name="Text Placeholder 9">
            <a:extLst>
              <a:ext uri="{FF2B5EF4-FFF2-40B4-BE49-F238E27FC236}">
                <a16:creationId xmlns:a16="http://schemas.microsoft.com/office/drawing/2014/main" id="{778EC3A9-4478-DE48-B3DD-C06E318B5655}"/>
              </a:ext>
            </a:extLst>
          </p:cNvPr>
          <p:cNvSpPr>
            <a:spLocks noGrp="1"/>
          </p:cNvSpPr>
          <p:nvPr>
            <p:ph type="body" sz="quarter" idx="46" hasCustomPrompt="1"/>
          </p:nvPr>
        </p:nvSpPr>
        <p:spPr>
          <a:xfrm>
            <a:off x="6930000" y="2105464"/>
            <a:ext cx="2214000" cy="3040380"/>
          </a:xfrm>
          <a:prstGeom prst="rect">
            <a:avLst/>
          </a:prstGeom>
          <a:solidFill>
            <a:srgbClr val="3B3A3A">
              <a:alpha val="80000"/>
            </a:srgbClr>
          </a:solidFill>
        </p:spPr>
        <p:txBody>
          <a:bodyPr lIns="338400" tIns="338400" rIns="338400" bIns="338400" anchor="t" anchorCtr="0">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7" name="Text Placeholder 9">
            <a:extLst>
              <a:ext uri="{FF2B5EF4-FFF2-40B4-BE49-F238E27FC236}">
                <a16:creationId xmlns:a16="http://schemas.microsoft.com/office/drawing/2014/main" id="{74EC4387-4A34-2B44-929F-357399422562}"/>
              </a:ext>
            </a:extLst>
          </p:cNvPr>
          <p:cNvSpPr>
            <a:spLocks noGrp="1"/>
          </p:cNvSpPr>
          <p:nvPr>
            <p:ph type="body" sz="quarter" idx="47" hasCustomPrompt="1"/>
          </p:nvPr>
        </p:nvSpPr>
        <p:spPr>
          <a:xfrm>
            <a:off x="4608258" y="2103120"/>
            <a:ext cx="2214000" cy="3040380"/>
          </a:xfrm>
          <a:prstGeom prst="rect">
            <a:avLst/>
          </a:prstGeom>
          <a:solidFill>
            <a:srgbClr val="3B3A3A">
              <a:alpha val="80000"/>
            </a:srgbClr>
          </a:solidFill>
        </p:spPr>
        <p:txBody>
          <a:bodyPr lIns="338400" tIns="338400" rIns="338400" bIns="338400" anchor="t" anchorCtr="0">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8" name="Text Placeholder 9">
            <a:extLst>
              <a:ext uri="{FF2B5EF4-FFF2-40B4-BE49-F238E27FC236}">
                <a16:creationId xmlns:a16="http://schemas.microsoft.com/office/drawing/2014/main" id="{2E23676B-4251-9541-8BC6-FFF76C1C8F25}"/>
              </a:ext>
            </a:extLst>
          </p:cNvPr>
          <p:cNvSpPr>
            <a:spLocks noGrp="1"/>
          </p:cNvSpPr>
          <p:nvPr>
            <p:ph type="body" sz="quarter" idx="48" hasCustomPrompt="1"/>
          </p:nvPr>
        </p:nvSpPr>
        <p:spPr>
          <a:xfrm>
            <a:off x="2273022" y="2103121"/>
            <a:ext cx="2214000" cy="3047414"/>
          </a:xfrm>
          <a:prstGeom prst="rect">
            <a:avLst/>
          </a:prstGeom>
          <a:solidFill>
            <a:srgbClr val="3B3A3A">
              <a:alpha val="80000"/>
            </a:srgbClr>
          </a:solidFill>
        </p:spPr>
        <p:txBody>
          <a:bodyPr lIns="338400" tIns="338400" rIns="338400" bIns="338400" anchor="t" anchorCtr="0">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9" name="Picture Placeholder 4">
            <a:extLst>
              <a:ext uri="{FF2B5EF4-FFF2-40B4-BE49-F238E27FC236}">
                <a16:creationId xmlns:a16="http://schemas.microsoft.com/office/drawing/2014/main" id="{E6ACAD58-08E7-1243-B030-80801D41D002}"/>
              </a:ext>
            </a:extLst>
          </p:cNvPr>
          <p:cNvSpPr>
            <a:spLocks noGrp="1"/>
          </p:cNvSpPr>
          <p:nvPr>
            <p:ph type="pic" sz="quarter" idx="49"/>
          </p:nvPr>
        </p:nvSpPr>
        <p:spPr>
          <a:xfrm>
            <a:off x="4603570" y="765048"/>
            <a:ext cx="2214000" cy="1335024"/>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20" name="Picture Placeholder 4">
            <a:extLst>
              <a:ext uri="{FF2B5EF4-FFF2-40B4-BE49-F238E27FC236}">
                <a16:creationId xmlns:a16="http://schemas.microsoft.com/office/drawing/2014/main" id="{B020769E-5C23-2944-96DC-B691029E9756}"/>
              </a:ext>
            </a:extLst>
          </p:cNvPr>
          <p:cNvSpPr>
            <a:spLocks noGrp="1"/>
          </p:cNvSpPr>
          <p:nvPr>
            <p:ph type="pic" sz="quarter" idx="50"/>
          </p:nvPr>
        </p:nvSpPr>
        <p:spPr>
          <a:xfrm>
            <a:off x="6930000" y="765048"/>
            <a:ext cx="2214000" cy="1335024"/>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3" name="hcSlideMaster22.9_RR Image 19Header" descr=" ">
            <a:extLst>
              <a:ext uri="{FF2B5EF4-FFF2-40B4-BE49-F238E27FC236}">
                <a16:creationId xmlns:a16="http://schemas.microsoft.com/office/drawing/2014/main" id="{ED204E0A-71CC-EBB7-D991-4D0AF80D2CBE}"/>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9_RR Image 19Footer" descr=" ">
            <a:extLst>
              <a:ext uri="{FF2B5EF4-FFF2-40B4-BE49-F238E27FC236}">
                <a16:creationId xmlns:a16="http://schemas.microsoft.com/office/drawing/2014/main" id="{4C1F5185-245F-CE27-9725-723BC7D31731}"/>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2894519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0_RR Image 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7AB84-DE8A-4892-9EF4-CC5362C730ED}"/>
              </a:ext>
            </a:extLst>
          </p:cNvPr>
          <p:cNvSpPr>
            <a:spLocks noGrp="1"/>
          </p:cNvSpPr>
          <p:nvPr>
            <p:ph type="title"/>
          </p:nvPr>
        </p:nvSpPr>
        <p:spPr/>
        <p:txBody>
          <a:bodyPr>
            <a:noAutofit/>
          </a:bodyPr>
          <a:lstStyle/>
          <a:p>
            <a:r>
              <a:rPr lang="en-US"/>
              <a:t>Click to edit Master title style</a:t>
            </a:r>
            <a:endParaRPr lang="en-GB"/>
          </a:p>
        </p:txBody>
      </p:sp>
      <p:sp>
        <p:nvSpPr>
          <p:cNvPr id="5" name="Picture Placeholder 4">
            <a:extLst>
              <a:ext uri="{FF2B5EF4-FFF2-40B4-BE49-F238E27FC236}">
                <a16:creationId xmlns:a16="http://schemas.microsoft.com/office/drawing/2014/main" id="{B5F0E422-D17B-4864-A259-FD8BEEC752EC}"/>
              </a:ext>
            </a:extLst>
          </p:cNvPr>
          <p:cNvSpPr>
            <a:spLocks noGrp="1"/>
          </p:cNvSpPr>
          <p:nvPr>
            <p:ph type="pic" sz="quarter" idx="34"/>
          </p:nvPr>
        </p:nvSpPr>
        <p:spPr>
          <a:xfrm>
            <a:off x="2274898" y="0"/>
            <a:ext cx="6869102" cy="514350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6" name="Text Placeholder 10">
            <a:extLst>
              <a:ext uri="{FF2B5EF4-FFF2-40B4-BE49-F238E27FC236}">
                <a16:creationId xmlns:a16="http://schemas.microsoft.com/office/drawing/2014/main" id="{47A6DF70-3D86-4A01-B955-F8B9776E4052}"/>
              </a:ext>
            </a:extLst>
          </p:cNvPr>
          <p:cNvSpPr>
            <a:spLocks noGrp="1"/>
          </p:cNvSpPr>
          <p:nvPr>
            <p:ph type="body" sz="quarter" idx="38"/>
          </p:nvPr>
        </p:nvSpPr>
        <p:spPr>
          <a:xfrm>
            <a:off x="323851" y="1926451"/>
            <a:ext cx="1611331"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7" name="Text Placeholder 9">
            <a:extLst>
              <a:ext uri="{FF2B5EF4-FFF2-40B4-BE49-F238E27FC236}">
                <a16:creationId xmlns:a16="http://schemas.microsoft.com/office/drawing/2014/main" id="{2F5611FF-CE08-47D0-B59B-D1E4DA364982}"/>
              </a:ext>
            </a:extLst>
          </p:cNvPr>
          <p:cNvSpPr>
            <a:spLocks noGrp="1"/>
          </p:cNvSpPr>
          <p:nvPr>
            <p:ph type="body" sz="quarter" idx="12" hasCustomPrompt="1"/>
          </p:nvPr>
        </p:nvSpPr>
        <p:spPr>
          <a:xfrm>
            <a:off x="6854400" y="0"/>
            <a:ext cx="2289600" cy="5143500"/>
          </a:xfrm>
          <a:prstGeom prst="rect">
            <a:avLst/>
          </a:prstGeom>
          <a:solidFill>
            <a:schemeClr val="accent4"/>
          </a:solidFill>
        </p:spPr>
        <p:txBody>
          <a:bodyPr lIns="338400" tIns="338400" rIns="338400" bIns="338400" anchor="ctr">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Image and text</a:t>
            </a:r>
            <a:endParaRPr lang="en-GB"/>
          </a:p>
        </p:txBody>
      </p:sp>
      <p:sp>
        <p:nvSpPr>
          <p:cNvPr id="3" name="hcSlideMaster22.10_RR Image 19Header" descr=" ">
            <a:extLst>
              <a:ext uri="{FF2B5EF4-FFF2-40B4-BE49-F238E27FC236}">
                <a16:creationId xmlns:a16="http://schemas.microsoft.com/office/drawing/2014/main" id="{9BE3F90C-2AF1-F792-D8C0-2FBBB311C809}"/>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10_RR Image 19Footer" descr=" ">
            <a:extLst>
              <a:ext uri="{FF2B5EF4-FFF2-40B4-BE49-F238E27FC236}">
                <a16:creationId xmlns:a16="http://schemas.microsoft.com/office/drawing/2014/main" id="{23F3ABAE-5E9B-81F6-A020-00E3010D1DD2}"/>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2971086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 Page - Lilac">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3273D-D190-43EA-AB9F-F4E0C3DE2AD5}"/>
              </a:ext>
            </a:extLst>
          </p:cNvPr>
          <p:cNvSpPr>
            <a:spLocks noGrp="1"/>
          </p:cNvSpPr>
          <p:nvPr>
            <p:ph type="title" hasCustomPrompt="1"/>
          </p:nvPr>
        </p:nvSpPr>
        <p:spPr>
          <a:xfrm>
            <a:off x="601200" y="932400"/>
            <a:ext cx="1803600" cy="1641600"/>
          </a:xfrm>
        </p:spPr>
        <p:txBody>
          <a:bodyPr anchor="ctr" anchorCtr="0">
            <a:noAutofit/>
          </a:bodyPr>
          <a:lstStyle>
            <a:lvl1pPr algn="r">
              <a:defRPr sz="11000">
                <a:solidFill>
                  <a:schemeClr val="tx1"/>
                </a:solidFill>
                <a:latin typeface="RR Pioneer UltraLight Condensed" panose="020B0206030201060103" pitchFamily="34" charset="0"/>
              </a:defRPr>
            </a:lvl1pPr>
          </a:lstStyle>
          <a:p>
            <a:r>
              <a:rPr lang="en-US"/>
              <a:t>XX</a:t>
            </a:r>
            <a:endParaRPr lang="en-GB"/>
          </a:p>
        </p:txBody>
      </p:sp>
      <p:sp>
        <p:nvSpPr>
          <p:cNvPr id="4" name="Date Placeholder 3">
            <a:extLst>
              <a:ext uri="{FF2B5EF4-FFF2-40B4-BE49-F238E27FC236}">
                <a16:creationId xmlns:a16="http://schemas.microsoft.com/office/drawing/2014/main" id="{11AD4DAF-CD34-4819-9611-33C813C52E02}"/>
              </a:ext>
            </a:extLst>
          </p:cNvPr>
          <p:cNvSpPr>
            <a:spLocks noGrp="1"/>
          </p:cNvSpPr>
          <p:nvPr>
            <p:ph type="dt" sz="half" idx="10"/>
          </p:nvPr>
        </p:nvSpPr>
        <p:spPr>
          <a:xfrm>
            <a:off x="8250702" y="4730400"/>
            <a:ext cx="569298" cy="273844"/>
          </a:xfrm>
          <a:prstGeom prst="rect">
            <a:avLst/>
          </a:prstGeom>
        </p:spPr>
        <p:txBody>
          <a:bodyPr/>
          <a:lstStyle>
            <a:lvl1pPr>
              <a:defRPr>
                <a:solidFill>
                  <a:schemeClr val="bg1"/>
                </a:solidFill>
              </a:defRPr>
            </a:lvl1pPr>
          </a:lstStyle>
          <a:p>
            <a:endParaRPr lang="en-GB"/>
          </a:p>
        </p:txBody>
      </p:sp>
      <p:sp>
        <p:nvSpPr>
          <p:cNvPr id="5" name="Footer Placeholder 4">
            <a:extLst>
              <a:ext uri="{FF2B5EF4-FFF2-40B4-BE49-F238E27FC236}">
                <a16:creationId xmlns:a16="http://schemas.microsoft.com/office/drawing/2014/main" id="{869D09A4-D7CF-4D1D-8376-A6317B2D794C}"/>
              </a:ext>
            </a:extLst>
          </p:cNvPr>
          <p:cNvSpPr>
            <a:spLocks noGrp="1"/>
          </p:cNvSpPr>
          <p:nvPr>
            <p:ph type="ftr" sz="quarter" idx="11"/>
          </p:nvPr>
        </p:nvSpPr>
        <p:spPr>
          <a:xfrm>
            <a:off x="565200" y="4705200"/>
            <a:ext cx="1785600" cy="288000"/>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defRPr/>
            </a:pPr>
            <a:endParaRPr lang="en-GB"/>
          </a:p>
        </p:txBody>
      </p:sp>
      <p:sp>
        <p:nvSpPr>
          <p:cNvPr id="6" name="Slide Number Placeholder 5">
            <a:extLst>
              <a:ext uri="{FF2B5EF4-FFF2-40B4-BE49-F238E27FC236}">
                <a16:creationId xmlns:a16="http://schemas.microsoft.com/office/drawing/2014/main" id="{83787183-9305-4CC7-88E3-CD4694340E74}"/>
              </a:ext>
            </a:extLst>
          </p:cNvPr>
          <p:cNvSpPr>
            <a:spLocks noGrp="1"/>
          </p:cNvSpPr>
          <p:nvPr>
            <p:ph type="sldNum" sz="quarter" idx="12"/>
          </p:nvPr>
        </p:nvSpPr>
        <p:spPr>
          <a:xfrm>
            <a:off x="324000" y="4730400"/>
            <a:ext cx="198000" cy="234000"/>
          </a:xfrm>
          <a:prstGeom prst="rect">
            <a:avLst/>
          </a:prstGeom>
        </p:spPr>
        <p:txBody>
          <a:bodyPr vert="horz" lIns="0" tIns="0" rIns="0" bIns="0" rtlCol="0" anchor="ctr"/>
          <a:lstStyle>
            <a:defPPr>
              <a:defRPr lang="en-US"/>
            </a:defPPr>
            <a:lvl1pPr marL="0" algn="l" defTabSz="685800" rtl="0" eaLnBrk="1" latinLnBrk="0" hangingPunct="1">
              <a:defRPr sz="750" kern="1200">
                <a:solidFill>
                  <a:schemeClr val="bg2"/>
                </a:solidFill>
                <a:latin typeface="+mj-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6F59B429-512E-4592-B480-D2818264A486}" type="slidenum">
              <a:rPr lang="en-GB" smtClean="0"/>
              <a:pPr/>
              <a:t>‹#›</a:t>
            </a:fld>
            <a:endParaRPr lang="en-GB"/>
          </a:p>
        </p:txBody>
      </p:sp>
      <p:grpSp>
        <p:nvGrpSpPr>
          <p:cNvPr id="7" name="Group 6">
            <a:extLst>
              <a:ext uri="{FF2B5EF4-FFF2-40B4-BE49-F238E27FC236}">
                <a16:creationId xmlns:a16="http://schemas.microsoft.com/office/drawing/2014/main" id="{8CDE6A97-E7CD-4B8D-B45A-AAD68408E363}"/>
              </a:ext>
            </a:extLst>
          </p:cNvPr>
          <p:cNvGrpSpPr/>
          <p:nvPr userDrawn="1"/>
        </p:nvGrpSpPr>
        <p:grpSpPr>
          <a:xfrm>
            <a:off x="323850" y="233362"/>
            <a:ext cx="321261" cy="522316"/>
            <a:chOff x="-3513606" y="270529"/>
            <a:chExt cx="1671638" cy="2717801"/>
          </a:xfrm>
        </p:grpSpPr>
        <p:sp>
          <p:nvSpPr>
            <p:cNvPr id="8" name="Freeform 5">
              <a:extLst>
                <a:ext uri="{FF2B5EF4-FFF2-40B4-BE49-F238E27FC236}">
                  <a16:creationId xmlns:a16="http://schemas.microsoft.com/office/drawing/2014/main" id="{0C1B786A-3DB0-4204-B54C-3639510DA1BA}"/>
                </a:ext>
              </a:extLst>
            </p:cNvPr>
            <p:cNvSpPr>
              <a:spLocks/>
            </p:cNvSpPr>
            <p:nvPr/>
          </p:nvSpPr>
          <p:spPr bwMode="auto">
            <a:xfrm>
              <a:off x="-3499318" y="286404"/>
              <a:ext cx="1646238" cy="2689225"/>
            </a:xfrm>
            <a:custGeom>
              <a:avLst/>
              <a:gdLst>
                <a:gd name="T0" fmla="*/ 0 w 686"/>
                <a:gd name="T1" fmla="*/ 78 h 1123"/>
                <a:gd name="T2" fmla="*/ 77 w 686"/>
                <a:gd name="T3" fmla="*/ 0 h 1123"/>
                <a:gd name="T4" fmla="*/ 609 w 686"/>
                <a:gd name="T5" fmla="*/ 0 h 1123"/>
                <a:gd name="T6" fmla="*/ 686 w 686"/>
                <a:gd name="T7" fmla="*/ 78 h 1123"/>
                <a:gd name="T8" fmla="*/ 686 w 686"/>
                <a:gd name="T9" fmla="*/ 1045 h 1123"/>
                <a:gd name="T10" fmla="*/ 609 w 686"/>
                <a:gd name="T11" fmla="*/ 1123 h 1123"/>
                <a:gd name="T12" fmla="*/ 77 w 686"/>
                <a:gd name="T13" fmla="*/ 1123 h 1123"/>
                <a:gd name="T14" fmla="*/ 0 w 686"/>
                <a:gd name="T15" fmla="*/ 1045 h 1123"/>
                <a:gd name="T16" fmla="*/ 0 w 686"/>
                <a:gd name="T17" fmla="*/ 78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1123">
                  <a:moveTo>
                    <a:pt x="0" y="78"/>
                  </a:moveTo>
                  <a:cubicBezTo>
                    <a:pt x="0" y="35"/>
                    <a:pt x="34" y="0"/>
                    <a:pt x="77" y="0"/>
                  </a:cubicBezTo>
                  <a:cubicBezTo>
                    <a:pt x="609" y="0"/>
                    <a:pt x="609" y="0"/>
                    <a:pt x="609" y="0"/>
                  </a:cubicBezTo>
                  <a:cubicBezTo>
                    <a:pt x="651" y="0"/>
                    <a:pt x="686" y="35"/>
                    <a:pt x="686" y="78"/>
                  </a:cubicBezTo>
                  <a:cubicBezTo>
                    <a:pt x="686" y="1045"/>
                    <a:pt x="686" y="1045"/>
                    <a:pt x="686" y="1045"/>
                  </a:cubicBezTo>
                  <a:cubicBezTo>
                    <a:pt x="686" y="1088"/>
                    <a:pt x="651" y="1123"/>
                    <a:pt x="609" y="1123"/>
                  </a:cubicBezTo>
                  <a:cubicBezTo>
                    <a:pt x="77" y="1123"/>
                    <a:pt x="77" y="1123"/>
                    <a:pt x="77" y="1123"/>
                  </a:cubicBezTo>
                  <a:cubicBezTo>
                    <a:pt x="34" y="1123"/>
                    <a:pt x="0" y="1088"/>
                    <a:pt x="0" y="1045"/>
                  </a:cubicBezTo>
                  <a:lnTo>
                    <a:pt x="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latin typeface="RR Pioneer" panose="020B0503050201040103" pitchFamily="34" charset="0"/>
              </a:endParaRPr>
            </a:p>
          </p:txBody>
        </p:sp>
        <p:sp>
          <p:nvSpPr>
            <p:cNvPr id="9" name="Freeform 6">
              <a:extLst>
                <a:ext uri="{FF2B5EF4-FFF2-40B4-BE49-F238E27FC236}">
                  <a16:creationId xmlns:a16="http://schemas.microsoft.com/office/drawing/2014/main" id="{C6634F13-D58B-46A6-93A1-8F971957FDAE}"/>
                </a:ext>
              </a:extLst>
            </p:cNvPr>
            <p:cNvSpPr>
              <a:spLocks noEditPoints="1"/>
            </p:cNvSpPr>
            <p:nvPr/>
          </p:nvSpPr>
          <p:spPr bwMode="auto">
            <a:xfrm>
              <a:off x="-3513606" y="270529"/>
              <a:ext cx="1671638" cy="2717801"/>
            </a:xfrm>
            <a:custGeom>
              <a:avLst/>
              <a:gdLst>
                <a:gd name="T0" fmla="*/ 658 w 697"/>
                <a:gd name="T1" fmla="*/ 79 h 1134"/>
                <a:gd name="T2" fmla="*/ 658 w 697"/>
                <a:gd name="T3" fmla="*/ 200 h 1134"/>
                <a:gd name="T4" fmla="*/ 40 w 697"/>
                <a:gd name="T5" fmla="*/ 200 h 1134"/>
                <a:gd name="T6" fmla="*/ 40 w 697"/>
                <a:gd name="T7" fmla="*/ 79 h 1134"/>
                <a:gd name="T8" fmla="*/ 79 w 697"/>
                <a:gd name="T9" fmla="*/ 40 h 1134"/>
                <a:gd name="T10" fmla="*/ 619 w 697"/>
                <a:gd name="T11" fmla="*/ 40 h 1134"/>
                <a:gd name="T12" fmla="*/ 658 w 697"/>
                <a:gd name="T13" fmla="*/ 79 h 1134"/>
                <a:gd name="T14" fmla="*/ 40 w 697"/>
                <a:gd name="T15" fmla="*/ 1056 h 1134"/>
                <a:gd name="T16" fmla="*/ 79 w 697"/>
                <a:gd name="T17" fmla="*/ 1095 h 1134"/>
                <a:gd name="T18" fmla="*/ 619 w 697"/>
                <a:gd name="T19" fmla="*/ 1095 h 1134"/>
                <a:gd name="T20" fmla="*/ 658 w 697"/>
                <a:gd name="T21" fmla="*/ 1056 h 1134"/>
                <a:gd name="T22" fmla="*/ 658 w 697"/>
                <a:gd name="T23" fmla="*/ 935 h 1134"/>
                <a:gd name="T24" fmla="*/ 40 w 697"/>
                <a:gd name="T25" fmla="*/ 935 h 1134"/>
                <a:gd name="T26" fmla="*/ 40 w 697"/>
                <a:gd name="T27" fmla="*/ 1056 h 1134"/>
                <a:gd name="T28" fmla="*/ 40 w 697"/>
                <a:gd name="T29" fmla="*/ 918 h 1134"/>
                <a:gd name="T30" fmla="*/ 658 w 697"/>
                <a:gd name="T31" fmla="*/ 918 h 1134"/>
                <a:gd name="T32" fmla="*/ 658 w 697"/>
                <a:gd name="T33" fmla="*/ 217 h 1134"/>
                <a:gd name="T34" fmla="*/ 40 w 697"/>
                <a:gd name="T35" fmla="*/ 217 h 1134"/>
                <a:gd name="T36" fmla="*/ 40 w 697"/>
                <a:gd name="T37" fmla="*/ 918 h 1134"/>
                <a:gd name="T38" fmla="*/ 697 w 697"/>
                <a:gd name="T39" fmla="*/ 79 h 1134"/>
                <a:gd name="T40" fmla="*/ 697 w 697"/>
                <a:gd name="T41" fmla="*/ 1056 h 1134"/>
                <a:gd name="T42" fmla="*/ 619 w 697"/>
                <a:gd name="T43" fmla="*/ 1134 h 1134"/>
                <a:gd name="T44" fmla="*/ 79 w 697"/>
                <a:gd name="T45" fmla="*/ 1134 h 1134"/>
                <a:gd name="T46" fmla="*/ 0 w 697"/>
                <a:gd name="T47" fmla="*/ 1056 h 1134"/>
                <a:gd name="T48" fmla="*/ 0 w 697"/>
                <a:gd name="T49" fmla="*/ 79 h 1134"/>
                <a:gd name="T50" fmla="*/ 79 w 697"/>
                <a:gd name="T51" fmla="*/ 0 h 1134"/>
                <a:gd name="T52" fmla="*/ 619 w 697"/>
                <a:gd name="T53" fmla="*/ 0 h 1134"/>
                <a:gd name="T54" fmla="*/ 697 w 697"/>
                <a:gd name="T55" fmla="*/ 79 h 1134"/>
                <a:gd name="T56" fmla="*/ 675 w 697"/>
                <a:gd name="T57" fmla="*/ 79 h 1134"/>
                <a:gd name="T58" fmla="*/ 619 w 697"/>
                <a:gd name="T59" fmla="*/ 23 h 1134"/>
                <a:gd name="T60" fmla="*/ 79 w 697"/>
                <a:gd name="T61" fmla="*/ 23 h 1134"/>
                <a:gd name="T62" fmla="*/ 23 w 697"/>
                <a:gd name="T63" fmla="*/ 79 h 1134"/>
                <a:gd name="T64" fmla="*/ 23 w 697"/>
                <a:gd name="T65" fmla="*/ 1056 h 1134"/>
                <a:gd name="T66" fmla="*/ 79 w 697"/>
                <a:gd name="T67" fmla="*/ 1112 h 1134"/>
                <a:gd name="T68" fmla="*/ 619 w 697"/>
                <a:gd name="T69" fmla="*/ 1112 h 1134"/>
                <a:gd name="T70" fmla="*/ 675 w 697"/>
                <a:gd name="T71" fmla="*/ 1056 h 1134"/>
                <a:gd name="T72" fmla="*/ 675 w 697"/>
                <a:gd name="T73" fmla="*/ 7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7" h="1134">
                  <a:moveTo>
                    <a:pt x="658" y="79"/>
                  </a:moveTo>
                  <a:cubicBezTo>
                    <a:pt x="658" y="200"/>
                    <a:pt x="658" y="200"/>
                    <a:pt x="658" y="200"/>
                  </a:cubicBezTo>
                  <a:cubicBezTo>
                    <a:pt x="40" y="200"/>
                    <a:pt x="40" y="200"/>
                    <a:pt x="40" y="200"/>
                  </a:cubicBezTo>
                  <a:cubicBezTo>
                    <a:pt x="40" y="79"/>
                    <a:pt x="40" y="79"/>
                    <a:pt x="40" y="79"/>
                  </a:cubicBezTo>
                  <a:cubicBezTo>
                    <a:pt x="40" y="57"/>
                    <a:pt x="57" y="40"/>
                    <a:pt x="79" y="40"/>
                  </a:cubicBezTo>
                  <a:cubicBezTo>
                    <a:pt x="619" y="40"/>
                    <a:pt x="619" y="40"/>
                    <a:pt x="619" y="40"/>
                  </a:cubicBezTo>
                  <a:cubicBezTo>
                    <a:pt x="641" y="40"/>
                    <a:pt x="658" y="57"/>
                    <a:pt x="658" y="79"/>
                  </a:cubicBezTo>
                  <a:close/>
                  <a:moveTo>
                    <a:pt x="40" y="1056"/>
                  </a:moveTo>
                  <a:cubicBezTo>
                    <a:pt x="40" y="1078"/>
                    <a:pt x="57" y="1095"/>
                    <a:pt x="79" y="1095"/>
                  </a:cubicBezTo>
                  <a:cubicBezTo>
                    <a:pt x="619" y="1095"/>
                    <a:pt x="619" y="1095"/>
                    <a:pt x="619" y="1095"/>
                  </a:cubicBezTo>
                  <a:cubicBezTo>
                    <a:pt x="641" y="1095"/>
                    <a:pt x="658" y="1078"/>
                    <a:pt x="658" y="1056"/>
                  </a:cubicBezTo>
                  <a:cubicBezTo>
                    <a:pt x="658" y="935"/>
                    <a:pt x="658" y="935"/>
                    <a:pt x="658" y="935"/>
                  </a:cubicBezTo>
                  <a:cubicBezTo>
                    <a:pt x="40" y="935"/>
                    <a:pt x="40" y="935"/>
                    <a:pt x="40" y="935"/>
                  </a:cubicBezTo>
                  <a:lnTo>
                    <a:pt x="40" y="1056"/>
                  </a:lnTo>
                  <a:close/>
                  <a:moveTo>
                    <a:pt x="40" y="918"/>
                  </a:moveTo>
                  <a:cubicBezTo>
                    <a:pt x="658" y="918"/>
                    <a:pt x="658" y="918"/>
                    <a:pt x="658" y="918"/>
                  </a:cubicBezTo>
                  <a:cubicBezTo>
                    <a:pt x="658" y="217"/>
                    <a:pt x="658" y="217"/>
                    <a:pt x="658" y="217"/>
                  </a:cubicBezTo>
                  <a:cubicBezTo>
                    <a:pt x="40" y="217"/>
                    <a:pt x="40" y="217"/>
                    <a:pt x="40" y="217"/>
                  </a:cubicBezTo>
                  <a:lnTo>
                    <a:pt x="40" y="918"/>
                  </a:lnTo>
                  <a:close/>
                  <a:moveTo>
                    <a:pt x="697" y="79"/>
                  </a:moveTo>
                  <a:cubicBezTo>
                    <a:pt x="697" y="1056"/>
                    <a:pt x="697" y="1056"/>
                    <a:pt x="697" y="1056"/>
                  </a:cubicBezTo>
                  <a:cubicBezTo>
                    <a:pt x="697" y="1099"/>
                    <a:pt x="662" y="1134"/>
                    <a:pt x="619" y="1134"/>
                  </a:cubicBezTo>
                  <a:cubicBezTo>
                    <a:pt x="79" y="1134"/>
                    <a:pt x="79" y="1134"/>
                    <a:pt x="79" y="1134"/>
                  </a:cubicBezTo>
                  <a:cubicBezTo>
                    <a:pt x="36" y="1134"/>
                    <a:pt x="0" y="1099"/>
                    <a:pt x="0" y="1056"/>
                  </a:cubicBezTo>
                  <a:cubicBezTo>
                    <a:pt x="0" y="79"/>
                    <a:pt x="0" y="79"/>
                    <a:pt x="0" y="79"/>
                  </a:cubicBezTo>
                  <a:cubicBezTo>
                    <a:pt x="0" y="36"/>
                    <a:pt x="36" y="0"/>
                    <a:pt x="79" y="0"/>
                  </a:cubicBezTo>
                  <a:cubicBezTo>
                    <a:pt x="619" y="0"/>
                    <a:pt x="619" y="0"/>
                    <a:pt x="619" y="0"/>
                  </a:cubicBezTo>
                  <a:cubicBezTo>
                    <a:pt x="662" y="0"/>
                    <a:pt x="697" y="36"/>
                    <a:pt x="697" y="79"/>
                  </a:cubicBezTo>
                  <a:close/>
                  <a:moveTo>
                    <a:pt x="675" y="79"/>
                  </a:moveTo>
                  <a:cubicBezTo>
                    <a:pt x="675" y="48"/>
                    <a:pt x="650" y="23"/>
                    <a:pt x="619" y="23"/>
                  </a:cubicBezTo>
                  <a:cubicBezTo>
                    <a:pt x="79" y="23"/>
                    <a:pt x="79" y="23"/>
                    <a:pt x="79" y="23"/>
                  </a:cubicBezTo>
                  <a:cubicBezTo>
                    <a:pt x="48" y="23"/>
                    <a:pt x="23" y="48"/>
                    <a:pt x="23" y="79"/>
                  </a:cubicBezTo>
                  <a:cubicBezTo>
                    <a:pt x="23" y="1056"/>
                    <a:pt x="23" y="1056"/>
                    <a:pt x="23" y="1056"/>
                  </a:cubicBezTo>
                  <a:cubicBezTo>
                    <a:pt x="23" y="1087"/>
                    <a:pt x="48" y="1112"/>
                    <a:pt x="79" y="1112"/>
                  </a:cubicBezTo>
                  <a:cubicBezTo>
                    <a:pt x="619" y="1112"/>
                    <a:pt x="619" y="1112"/>
                    <a:pt x="619" y="1112"/>
                  </a:cubicBezTo>
                  <a:cubicBezTo>
                    <a:pt x="650" y="1112"/>
                    <a:pt x="675" y="1087"/>
                    <a:pt x="675" y="1056"/>
                  </a:cubicBezTo>
                  <a:lnTo>
                    <a:pt x="675" y="7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latin typeface="RR Pioneer" panose="020B0503050201040103" pitchFamily="34" charset="0"/>
              </a:endParaRPr>
            </a:p>
          </p:txBody>
        </p:sp>
        <p:sp>
          <p:nvSpPr>
            <p:cNvPr id="10" name="Freeform 7">
              <a:extLst>
                <a:ext uri="{FF2B5EF4-FFF2-40B4-BE49-F238E27FC236}">
                  <a16:creationId xmlns:a16="http://schemas.microsoft.com/office/drawing/2014/main" id="{865EB297-8F82-412B-8CF4-A0C2F5DEB062}"/>
                </a:ext>
              </a:extLst>
            </p:cNvPr>
            <p:cNvSpPr>
              <a:spLocks noEditPoints="1"/>
            </p:cNvSpPr>
            <p:nvPr/>
          </p:nvSpPr>
          <p:spPr bwMode="auto">
            <a:xfrm>
              <a:off x="-3289768" y="441979"/>
              <a:ext cx="1236663" cy="2378075"/>
            </a:xfrm>
            <a:custGeom>
              <a:avLst/>
              <a:gdLst>
                <a:gd name="T0" fmla="*/ 505 w 516"/>
                <a:gd name="T1" fmla="*/ 950 h 993"/>
                <a:gd name="T2" fmla="*/ 516 w 516"/>
                <a:gd name="T3" fmla="*/ 991 h 993"/>
                <a:gd name="T4" fmla="*/ 516 w 516"/>
                <a:gd name="T5" fmla="*/ 913 h 993"/>
                <a:gd name="T6" fmla="*/ 398 w 516"/>
                <a:gd name="T7" fmla="*/ 929 h 993"/>
                <a:gd name="T8" fmla="*/ 374 w 516"/>
                <a:gd name="T9" fmla="*/ 896 h 993"/>
                <a:gd name="T10" fmla="*/ 414 w 516"/>
                <a:gd name="T11" fmla="*/ 969 h 993"/>
                <a:gd name="T12" fmla="*/ 374 w 516"/>
                <a:gd name="T13" fmla="*/ 977 h 993"/>
                <a:gd name="T14" fmla="*/ 246 w 516"/>
                <a:gd name="T15" fmla="*/ 897 h 993"/>
                <a:gd name="T16" fmla="*/ 255 w 516"/>
                <a:gd name="T17" fmla="*/ 991 h 993"/>
                <a:gd name="T18" fmla="*/ 306 w 516"/>
                <a:gd name="T19" fmla="*/ 896 h 993"/>
                <a:gd name="T20" fmla="*/ 152 w 516"/>
                <a:gd name="T21" fmla="*/ 993 h 993"/>
                <a:gd name="T22" fmla="*/ 180 w 516"/>
                <a:gd name="T23" fmla="*/ 944 h 993"/>
                <a:gd name="T24" fmla="*/ 180 w 516"/>
                <a:gd name="T25" fmla="*/ 944 h 993"/>
                <a:gd name="T26" fmla="*/ 55 w 516"/>
                <a:gd name="T27" fmla="*/ 991 h 993"/>
                <a:gd name="T28" fmla="*/ 19 w 516"/>
                <a:gd name="T29" fmla="*/ 952 h 993"/>
                <a:gd name="T30" fmla="*/ 41 w 516"/>
                <a:gd name="T31" fmla="*/ 896 h 993"/>
                <a:gd name="T32" fmla="*/ 54 w 516"/>
                <a:gd name="T33" fmla="*/ 945 h 993"/>
                <a:gd name="T34" fmla="*/ 51 w 516"/>
                <a:gd name="T35" fmla="*/ 924 h 993"/>
                <a:gd name="T36" fmla="*/ 38 w 516"/>
                <a:gd name="T37" fmla="*/ 936 h 993"/>
                <a:gd name="T38" fmla="*/ 133 w 516"/>
                <a:gd name="T39" fmla="*/ 288 h 993"/>
                <a:gd name="T40" fmla="*/ 211 w 516"/>
                <a:gd name="T41" fmla="*/ 309 h 993"/>
                <a:gd name="T42" fmla="*/ 236 w 516"/>
                <a:gd name="T43" fmla="*/ 546 h 993"/>
                <a:gd name="T44" fmla="*/ 160 w 516"/>
                <a:gd name="T45" fmla="*/ 515 h 993"/>
                <a:gd name="T46" fmla="*/ 134 w 516"/>
                <a:gd name="T47" fmla="*/ 786 h 993"/>
                <a:gd name="T48" fmla="*/ 211 w 516"/>
                <a:gd name="T49" fmla="*/ 571 h 993"/>
                <a:gd name="T50" fmla="*/ 378 w 516"/>
                <a:gd name="T51" fmla="*/ 330 h 993"/>
                <a:gd name="T52" fmla="*/ 336 w 516"/>
                <a:gd name="T53" fmla="*/ 556 h 993"/>
                <a:gd name="T54" fmla="*/ 408 w 516"/>
                <a:gd name="T55" fmla="*/ 751 h 993"/>
                <a:gd name="T56" fmla="*/ 391 w 516"/>
                <a:gd name="T57" fmla="*/ 779 h 993"/>
                <a:gd name="T58" fmla="*/ 461 w 516"/>
                <a:gd name="T59" fmla="*/ 734 h 993"/>
                <a:gd name="T60" fmla="*/ 374 w 516"/>
                <a:gd name="T61" fmla="*/ 543 h 993"/>
                <a:gd name="T62" fmla="*/ 470 w 516"/>
                <a:gd name="T63" fmla="*/ 412 h 993"/>
                <a:gd name="T64" fmla="*/ 295 w 516"/>
                <a:gd name="T65" fmla="*/ 237 h 993"/>
                <a:gd name="T66" fmla="*/ 260 w 516"/>
                <a:gd name="T67" fmla="*/ 468 h 993"/>
                <a:gd name="T68" fmla="*/ 340 w 516"/>
                <a:gd name="T69" fmla="*/ 657 h 993"/>
                <a:gd name="T70" fmla="*/ 271 w 516"/>
                <a:gd name="T71" fmla="*/ 714 h 993"/>
                <a:gd name="T72" fmla="*/ 289 w 516"/>
                <a:gd name="T73" fmla="*/ 680 h 993"/>
                <a:gd name="T74" fmla="*/ 220 w 516"/>
                <a:gd name="T75" fmla="*/ 484 h 993"/>
                <a:gd name="T76" fmla="*/ 92 w 516"/>
                <a:gd name="T77" fmla="*/ 666 h 993"/>
                <a:gd name="T78" fmla="*/ 15 w 516"/>
                <a:gd name="T79" fmla="*/ 706 h 993"/>
                <a:gd name="T80" fmla="*/ 14 w 516"/>
                <a:gd name="T81" fmla="*/ 215 h 993"/>
                <a:gd name="T82" fmla="*/ 298 w 516"/>
                <a:gd name="T83" fmla="*/ 340 h 993"/>
                <a:gd name="T84" fmla="*/ 92 w 516"/>
                <a:gd name="T85" fmla="*/ 474 h 993"/>
                <a:gd name="T86" fmla="*/ 157 w 516"/>
                <a:gd name="T87" fmla="*/ 0 h 993"/>
                <a:gd name="T88" fmla="*/ 129 w 516"/>
                <a:gd name="T89" fmla="*/ 49 h 993"/>
                <a:gd name="T90" fmla="*/ 129 w 516"/>
                <a:gd name="T91" fmla="*/ 49 h 993"/>
                <a:gd name="T92" fmla="*/ 247 w 516"/>
                <a:gd name="T93" fmla="*/ 1 h 993"/>
                <a:gd name="T94" fmla="*/ 411 w 516"/>
                <a:gd name="T95" fmla="*/ 80 h 993"/>
                <a:gd name="T96" fmla="*/ 348 w 516"/>
                <a:gd name="T97" fmla="*/ 96 h 993"/>
                <a:gd name="T98" fmla="*/ 4 w 516"/>
                <a:gd name="T99" fmla="*/ 96 h 993"/>
                <a:gd name="T100" fmla="*/ 58 w 516"/>
                <a:gd name="T101" fmla="*/ 49 h 993"/>
                <a:gd name="T102" fmla="*/ 73 w 516"/>
                <a:gd name="T103" fmla="*/ 85 h 993"/>
                <a:gd name="T104" fmla="*/ 59 w 516"/>
                <a:gd name="T105" fmla="*/ 96 h 993"/>
                <a:gd name="T106" fmla="*/ 23 w 516"/>
                <a:gd name="T107" fmla="*/ 56 h 993"/>
                <a:gd name="T108" fmla="*/ 54 w 516"/>
                <a:gd name="T109" fmla="*/ 29 h 993"/>
                <a:gd name="T110" fmla="*/ 477 w 516"/>
                <a:gd name="T111" fmla="*/ 81 h 993"/>
                <a:gd name="T112" fmla="*/ 443 w 516"/>
                <a:gd name="T113" fmla="*/ 85 h 993"/>
                <a:gd name="T114" fmla="*/ 464 w 516"/>
                <a:gd name="T115" fmla="*/ 25 h 993"/>
                <a:gd name="T116" fmla="*/ 504 w 516"/>
                <a:gd name="T117" fmla="*/ 8 h 993"/>
                <a:gd name="T118" fmla="*/ 472 w 516"/>
                <a:gd name="T119" fmla="*/ 54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993">
                  <a:moveTo>
                    <a:pt x="473" y="913"/>
                  </a:moveTo>
                  <a:cubicBezTo>
                    <a:pt x="473" y="934"/>
                    <a:pt x="473" y="934"/>
                    <a:pt x="473" y="934"/>
                  </a:cubicBezTo>
                  <a:cubicBezTo>
                    <a:pt x="505" y="934"/>
                    <a:pt x="505" y="934"/>
                    <a:pt x="505" y="934"/>
                  </a:cubicBezTo>
                  <a:cubicBezTo>
                    <a:pt x="505" y="950"/>
                    <a:pt x="505" y="950"/>
                    <a:pt x="505" y="950"/>
                  </a:cubicBezTo>
                  <a:cubicBezTo>
                    <a:pt x="473" y="950"/>
                    <a:pt x="473" y="950"/>
                    <a:pt x="473" y="950"/>
                  </a:cubicBezTo>
                  <a:cubicBezTo>
                    <a:pt x="473" y="975"/>
                    <a:pt x="473" y="975"/>
                    <a:pt x="473" y="975"/>
                  </a:cubicBezTo>
                  <a:cubicBezTo>
                    <a:pt x="516" y="975"/>
                    <a:pt x="516" y="975"/>
                    <a:pt x="516" y="975"/>
                  </a:cubicBezTo>
                  <a:cubicBezTo>
                    <a:pt x="516" y="991"/>
                    <a:pt x="516" y="991"/>
                    <a:pt x="516" y="991"/>
                  </a:cubicBezTo>
                  <a:cubicBezTo>
                    <a:pt x="454" y="991"/>
                    <a:pt x="454" y="991"/>
                    <a:pt x="454" y="991"/>
                  </a:cubicBezTo>
                  <a:cubicBezTo>
                    <a:pt x="454" y="896"/>
                    <a:pt x="454" y="896"/>
                    <a:pt x="454" y="896"/>
                  </a:cubicBezTo>
                  <a:cubicBezTo>
                    <a:pt x="516" y="896"/>
                    <a:pt x="516" y="896"/>
                    <a:pt x="516" y="896"/>
                  </a:cubicBezTo>
                  <a:cubicBezTo>
                    <a:pt x="516" y="913"/>
                    <a:pt x="516" y="913"/>
                    <a:pt x="516" y="913"/>
                  </a:cubicBezTo>
                  <a:lnTo>
                    <a:pt x="473" y="913"/>
                  </a:lnTo>
                  <a:close/>
                  <a:moveTo>
                    <a:pt x="374" y="912"/>
                  </a:moveTo>
                  <a:cubicBezTo>
                    <a:pt x="386" y="912"/>
                    <a:pt x="394" y="917"/>
                    <a:pt x="398" y="928"/>
                  </a:cubicBezTo>
                  <a:cubicBezTo>
                    <a:pt x="398" y="929"/>
                    <a:pt x="398" y="929"/>
                    <a:pt x="398" y="929"/>
                  </a:cubicBezTo>
                  <a:cubicBezTo>
                    <a:pt x="414" y="922"/>
                    <a:pt x="414" y="922"/>
                    <a:pt x="414" y="922"/>
                  </a:cubicBezTo>
                  <a:cubicBezTo>
                    <a:pt x="414" y="922"/>
                    <a:pt x="414" y="922"/>
                    <a:pt x="414" y="922"/>
                  </a:cubicBezTo>
                  <a:cubicBezTo>
                    <a:pt x="414" y="922"/>
                    <a:pt x="414" y="922"/>
                    <a:pt x="414" y="922"/>
                  </a:cubicBezTo>
                  <a:cubicBezTo>
                    <a:pt x="408" y="905"/>
                    <a:pt x="394" y="896"/>
                    <a:pt x="374" y="896"/>
                  </a:cubicBezTo>
                  <a:cubicBezTo>
                    <a:pt x="346" y="896"/>
                    <a:pt x="327" y="916"/>
                    <a:pt x="327" y="944"/>
                  </a:cubicBezTo>
                  <a:cubicBezTo>
                    <a:pt x="327" y="973"/>
                    <a:pt x="346" y="993"/>
                    <a:pt x="374" y="993"/>
                  </a:cubicBezTo>
                  <a:cubicBezTo>
                    <a:pt x="392" y="993"/>
                    <a:pt x="406" y="984"/>
                    <a:pt x="414" y="969"/>
                  </a:cubicBezTo>
                  <a:cubicBezTo>
                    <a:pt x="414" y="969"/>
                    <a:pt x="414" y="969"/>
                    <a:pt x="414" y="969"/>
                  </a:cubicBezTo>
                  <a:cubicBezTo>
                    <a:pt x="398" y="962"/>
                    <a:pt x="398" y="962"/>
                    <a:pt x="398" y="962"/>
                  </a:cubicBezTo>
                  <a:cubicBezTo>
                    <a:pt x="398" y="962"/>
                    <a:pt x="398" y="962"/>
                    <a:pt x="398" y="962"/>
                  </a:cubicBezTo>
                  <a:cubicBezTo>
                    <a:pt x="398" y="962"/>
                    <a:pt x="398" y="962"/>
                    <a:pt x="398" y="962"/>
                  </a:cubicBezTo>
                  <a:cubicBezTo>
                    <a:pt x="393" y="972"/>
                    <a:pt x="385" y="977"/>
                    <a:pt x="374" y="977"/>
                  </a:cubicBezTo>
                  <a:cubicBezTo>
                    <a:pt x="357" y="977"/>
                    <a:pt x="347" y="965"/>
                    <a:pt x="347" y="944"/>
                  </a:cubicBezTo>
                  <a:cubicBezTo>
                    <a:pt x="347" y="924"/>
                    <a:pt x="357" y="912"/>
                    <a:pt x="374" y="912"/>
                  </a:cubicBezTo>
                  <a:close/>
                  <a:moveTo>
                    <a:pt x="265" y="935"/>
                  </a:moveTo>
                  <a:cubicBezTo>
                    <a:pt x="246" y="897"/>
                    <a:pt x="246" y="897"/>
                    <a:pt x="246" y="897"/>
                  </a:cubicBezTo>
                  <a:cubicBezTo>
                    <a:pt x="246" y="896"/>
                    <a:pt x="246" y="896"/>
                    <a:pt x="246" y="896"/>
                  </a:cubicBezTo>
                  <a:cubicBezTo>
                    <a:pt x="224" y="896"/>
                    <a:pt x="224" y="896"/>
                    <a:pt x="224" y="896"/>
                  </a:cubicBezTo>
                  <a:cubicBezTo>
                    <a:pt x="255" y="956"/>
                    <a:pt x="255" y="956"/>
                    <a:pt x="255" y="956"/>
                  </a:cubicBezTo>
                  <a:cubicBezTo>
                    <a:pt x="255" y="991"/>
                    <a:pt x="255" y="991"/>
                    <a:pt x="255" y="991"/>
                  </a:cubicBezTo>
                  <a:cubicBezTo>
                    <a:pt x="275" y="991"/>
                    <a:pt x="275" y="991"/>
                    <a:pt x="275" y="991"/>
                  </a:cubicBezTo>
                  <a:cubicBezTo>
                    <a:pt x="275" y="955"/>
                    <a:pt x="275" y="955"/>
                    <a:pt x="275" y="955"/>
                  </a:cubicBezTo>
                  <a:cubicBezTo>
                    <a:pt x="305" y="897"/>
                    <a:pt x="305" y="897"/>
                    <a:pt x="305" y="897"/>
                  </a:cubicBezTo>
                  <a:cubicBezTo>
                    <a:pt x="306" y="896"/>
                    <a:pt x="306" y="896"/>
                    <a:pt x="306" y="896"/>
                  </a:cubicBezTo>
                  <a:cubicBezTo>
                    <a:pt x="284" y="896"/>
                    <a:pt x="284" y="896"/>
                    <a:pt x="284" y="896"/>
                  </a:cubicBezTo>
                  <a:lnTo>
                    <a:pt x="265" y="935"/>
                  </a:lnTo>
                  <a:close/>
                  <a:moveTo>
                    <a:pt x="200" y="944"/>
                  </a:moveTo>
                  <a:cubicBezTo>
                    <a:pt x="200" y="973"/>
                    <a:pt x="180" y="993"/>
                    <a:pt x="152" y="993"/>
                  </a:cubicBezTo>
                  <a:cubicBezTo>
                    <a:pt x="124" y="993"/>
                    <a:pt x="104" y="973"/>
                    <a:pt x="104" y="944"/>
                  </a:cubicBezTo>
                  <a:cubicBezTo>
                    <a:pt x="104" y="916"/>
                    <a:pt x="124" y="896"/>
                    <a:pt x="152" y="896"/>
                  </a:cubicBezTo>
                  <a:cubicBezTo>
                    <a:pt x="180" y="896"/>
                    <a:pt x="200" y="916"/>
                    <a:pt x="200" y="944"/>
                  </a:cubicBezTo>
                  <a:close/>
                  <a:moveTo>
                    <a:pt x="180" y="944"/>
                  </a:moveTo>
                  <a:cubicBezTo>
                    <a:pt x="180" y="924"/>
                    <a:pt x="169" y="912"/>
                    <a:pt x="152" y="912"/>
                  </a:cubicBezTo>
                  <a:cubicBezTo>
                    <a:pt x="135" y="912"/>
                    <a:pt x="124" y="924"/>
                    <a:pt x="124" y="944"/>
                  </a:cubicBezTo>
                  <a:cubicBezTo>
                    <a:pt x="124" y="965"/>
                    <a:pt x="135" y="977"/>
                    <a:pt x="152" y="977"/>
                  </a:cubicBezTo>
                  <a:cubicBezTo>
                    <a:pt x="169" y="977"/>
                    <a:pt x="180" y="965"/>
                    <a:pt x="180" y="944"/>
                  </a:cubicBezTo>
                  <a:close/>
                  <a:moveTo>
                    <a:pt x="74" y="990"/>
                  </a:moveTo>
                  <a:cubicBezTo>
                    <a:pt x="75" y="991"/>
                    <a:pt x="75" y="991"/>
                    <a:pt x="75" y="991"/>
                  </a:cubicBezTo>
                  <a:cubicBezTo>
                    <a:pt x="55" y="991"/>
                    <a:pt x="55" y="991"/>
                    <a:pt x="55" y="991"/>
                  </a:cubicBezTo>
                  <a:cubicBezTo>
                    <a:pt x="55" y="991"/>
                    <a:pt x="55" y="991"/>
                    <a:pt x="55" y="991"/>
                  </a:cubicBezTo>
                  <a:cubicBezTo>
                    <a:pt x="53" y="989"/>
                    <a:pt x="51" y="986"/>
                    <a:pt x="50" y="982"/>
                  </a:cubicBezTo>
                  <a:cubicBezTo>
                    <a:pt x="44" y="961"/>
                    <a:pt x="44" y="961"/>
                    <a:pt x="44" y="961"/>
                  </a:cubicBezTo>
                  <a:cubicBezTo>
                    <a:pt x="42" y="954"/>
                    <a:pt x="40" y="952"/>
                    <a:pt x="33" y="952"/>
                  </a:cubicBezTo>
                  <a:cubicBezTo>
                    <a:pt x="19" y="952"/>
                    <a:pt x="19" y="952"/>
                    <a:pt x="19" y="952"/>
                  </a:cubicBezTo>
                  <a:cubicBezTo>
                    <a:pt x="19" y="991"/>
                    <a:pt x="19" y="991"/>
                    <a:pt x="19" y="991"/>
                  </a:cubicBezTo>
                  <a:cubicBezTo>
                    <a:pt x="0" y="991"/>
                    <a:pt x="0" y="991"/>
                    <a:pt x="0" y="991"/>
                  </a:cubicBezTo>
                  <a:cubicBezTo>
                    <a:pt x="0" y="896"/>
                    <a:pt x="0" y="896"/>
                    <a:pt x="0" y="896"/>
                  </a:cubicBezTo>
                  <a:cubicBezTo>
                    <a:pt x="41" y="896"/>
                    <a:pt x="41" y="896"/>
                    <a:pt x="41" y="896"/>
                  </a:cubicBezTo>
                  <a:cubicBezTo>
                    <a:pt x="58" y="896"/>
                    <a:pt x="70" y="907"/>
                    <a:pt x="70" y="922"/>
                  </a:cubicBezTo>
                  <a:cubicBezTo>
                    <a:pt x="70" y="935"/>
                    <a:pt x="62" y="941"/>
                    <a:pt x="54" y="944"/>
                  </a:cubicBezTo>
                  <a:cubicBezTo>
                    <a:pt x="53" y="944"/>
                    <a:pt x="53" y="944"/>
                    <a:pt x="53" y="944"/>
                  </a:cubicBezTo>
                  <a:cubicBezTo>
                    <a:pt x="54" y="945"/>
                    <a:pt x="54" y="945"/>
                    <a:pt x="54" y="945"/>
                  </a:cubicBezTo>
                  <a:cubicBezTo>
                    <a:pt x="58" y="947"/>
                    <a:pt x="61" y="951"/>
                    <a:pt x="63" y="957"/>
                  </a:cubicBezTo>
                  <a:cubicBezTo>
                    <a:pt x="70" y="981"/>
                    <a:pt x="70" y="981"/>
                    <a:pt x="70" y="981"/>
                  </a:cubicBezTo>
                  <a:cubicBezTo>
                    <a:pt x="71" y="984"/>
                    <a:pt x="72" y="987"/>
                    <a:pt x="74" y="990"/>
                  </a:cubicBezTo>
                  <a:close/>
                  <a:moveTo>
                    <a:pt x="51" y="924"/>
                  </a:moveTo>
                  <a:cubicBezTo>
                    <a:pt x="51" y="917"/>
                    <a:pt x="46" y="912"/>
                    <a:pt x="38" y="912"/>
                  </a:cubicBezTo>
                  <a:cubicBezTo>
                    <a:pt x="19" y="912"/>
                    <a:pt x="19" y="912"/>
                    <a:pt x="19" y="912"/>
                  </a:cubicBezTo>
                  <a:cubicBezTo>
                    <a:pt x="19" y="936"/>
                    <a:pt x="19" y="936"/>
                    <a:pt x="19" y="936"/>
                  </a:cubicBezTo>
                  <a:cubicBezTo>
                    <a:pt x="38" y="936"/>
                    <a:pt x="38" y="936"/>
                    <a:pt x="38" y="936"/>
                  </a:cubicBezTo>
                  <a:cubicBezTo>
                    <a:pt x="46" y="936"/>
                    <a:pt x="51" y="932"/>
                    <a:pt x="51" y="924"/>
                  </a:cubicBezTo>
                  <a:close/>
                  <a:moveTo>
                    <a:pt x="255" y="280"/>
                  </a:moveTo>
                  <a:cubicBezTo>
                    <a:pt x="133" y="280"/>
                    <a:pt x="133" y="280"/>
                    <a:pt x="133" y="280"/>
                  </a:cubicBezTo>
                  <a:cubicBezTo>
                    <a:pt x="133" y="288"/>
                    <a:pt x="133" y="288"/>
                    <a:pt x="133" y="288"/>
                  </a:cubicBezTo>
                  <a:cubicBezTo>
                    <a:pt x="151" y="293"/>
                    <a:pt x="159" y="306"/>
                    <a:pt x="160" y="329"/>
                  </a:cubicBezTo>
                  <a:cubicBezTo>
                    <a:pt x="160" y="331"/>
                    <a:pt x="160" y="385"/>
                    <a:pt x="160" y="449"/>
                  </a:cubicBezTo>
                  <a:cubicBezTo>
                    <a:pt x="185" y="445"/>
                    <a:pt x="203" y="437"/>
                    <a:pt x="211" y="433"/>
                  </a:cubicBezTo>
                  <a:cubicBezTo>
                    <a:pt x="211" y="309"/>
                    <a:pt x="211" y="309"/>
                    <a:pt x="211" y="309"/>
                  </a:cubicBezTo>
                  <a:cubicBezTo>
                    <a:pt x="273" y="309"/>
                    <a:pt x="273" y="309"/>
                    <a:pt x="273" y="309"/>
                  </a:cubicBezTo>
                  <a:cubicBezTo>
                    <a:pt x="269" y="296"/>
                    <a:pt x="259" y="284"/>
                    <a:pt x="255" y="280"/>
                  </a:cubicBezTo>
                  <a:close/>
                  <a:moveTo>
                    <a:pt x="247" y="570"/>
                  </a:moveTo>
                  <a:cubicBezTo>
                    <a:pt x="244" y="562"/>
                    <a:pt x="239" y="551"/>
                    <a:pt x="236" y="546"/>
                  </a:cubicBezTo>
                  <a:cubicBezTo>
                    <a:pt x="230" y="546"/>
                    <a:pt x="222" y="546"/>
                    <a:pt x="216" y="546"/>
                  </a:cubicBezTo>
                  <a:cubicBezTo>
                    <a:pt x="211" y="546"/>
                    <a:pt x="211" y="546"/>
                    <a:pt x="211" y="546"/>
                  </a:cubicBezTo>
                  <a:cubicBezTo>
                    <a:pt x="211" y="506"/>
                    <a:pt x="211" y="506"/>
                    <a:pt x="211" y="506"/>
                  </a:cubicBezTo>
                  <a:cubicBezTo>
                    <a:pt x="200" y="509"/>
                    <a:pt x="172" y="513"/>
                    <a:pt x="160" y="515"/>
                  </a:cubicBezTo>
                  <a:cubicBezTo>
                    <a:pt x="160" y="621"/>
                    <a:pt x="160" y="736"/>
                    <a:pt x="160" y="738"/>
                  </a:cubicBezTo>
                  <a:cubicBezTo>
                    <a:pt x="160" y="738"/>
                    <a:pt x="160" y="738"/>
                    <a:pt x="160" y="738"/>
                  </a:cubicBezTo>
                  <a:cubicBezTo>
                    <a:pt x="159" y="760"/>
                    <a:pt x="150" y="773"/>
                    <a:pt x="134" y="778"/>
                  </a:cubicBezTo>
                  <a:cubicBezTo>
                    <a:pt x="134" y="786"/>
                    <a:pt x="134" y="786"/>
                    <a:pt x="134" y="786"/>
                  </a:cubicBezTo>
                  <a:cubicBezTo>
                    <a:pt x="237" y="786"/>
                    <a:pt x="237" y="786"/>
                    <a:pt x="237" y="786"/>
                  </a:cubicBezTo>
                  <a:cubicBezTo>
                    <a:pt x="237" y="778"/>
                    <a:pt x="237" y="778"/>
                    <a:pt x="237" y="778"/>
                  </a:cubicBezTo>
                  <a:cubicBezTo>
                    <a:pt x="221" y="773"/>
                    <a:pt x="212" y="759"/>
                    <a:pt x="212" y="738"/>
                  </a:cubicBezTo>
                  <a:cubicBezTo>
                    <a:pt x="211" y="571"/>
                    <a:pt x="211" y="571"/>
                    <a:pt x="211" y="571"/>
                  </a:cubicBezTo>
                  <a:cubicBezTo>
                    <a:pt x="216" y="571"/>
                    <a:pt x="216" y="571"/>
                    <a:pt x="216" y="571"/>
                  </a:cubicBezTo>
                  <a:cubicBezTo>
                    <a:pt x="226" y="571"/>
                    <a:pt x="237" y="571"/>
                    <a:pt x="247" y="570"/>
                  </a:cubicBezTo>
                  <a:close/>
                  <a:moveTo>
                    <a:pt x="370" y="325"/>
                  </a:moveTo>
                  <a:cubicBezTo>
                    <a:pt x="372" y="327"/>
                    <a:pt x="376" y="329"/>
                    <a:pt x="378" y="330"/>
                  </a:cubicBezTo>
                  <a:cubicBezTo>
                    <a:pt x="403" y="348"/>
                    <a:pt x="417" y="377"/>
                    <a:pt x="417" y="412"/>
                  </a:cubicBezTo>
                  <a:cubicBezTo>
                    <a:pt x="417" y="442"/>
                    <a:pt x="406" y="502"/>
                    <a:pt x="318" y="532"/>
                  </a:cubicBezTo>
                  <a:cubicBezTo>
                    <a:pt x="323" y="542"/>
                    <a:pt x="327" y="552"/>
                    <a:pt x="330" y="558"/>
                  </a:cubicBezTo>
                  <a:cubicBezTo>
                    <a:pt x="332" y="557"/>
                    <a:pt x="335" y="557"/>
                    <a:pt x="336" y="556"/>
                  </a:cubicBezTo>
                  <a:cubicBezTo>
                    <a:pt x="339" y="556"/>
                    <a:pt x="339" y="556"/>
                    <a:pt x="339" y="556"/>
                  </a:cubicBezTo>
                  <a:cubicBezTo>
                    <a:pt x="341" y="558"/>
                    <a:pt x="341" y="558"/>
                    <a:pt x="341" y="558"/>
                  </a:cubicBezTo>
                  <a:cubicBezTo>
                    <a:pt x="373" y="596"/>
                    <a:pt x="397" y="656"/>
                    <a:pt x="405" y="713"/>
                  </a:cubicBezTo>
                  <a:cubicBezTo>
                    <a:pt x="405" y="713"/>
                    <a:pt x="408" y="741"/>
                    <a:pt x="408" y="751"/>
                  </a:cubicBezTo>
                  <a:cubicBezTo>
                    <a:pt x="408" y="752"/>
                    <a:pt x="408" y="752"/>
                    <a:pt x="408" y="752"/>
                  </a:cubicBezTo>
                  <a:cubicBezTo>
                    <a:pt x="408" y="753"/>
                    <a:pt x="408" y="753"/>
                    <a:pt x="408" y="754"/>
                  </a:cubicBezTo>
                  <a:cubicBezTo>
                    <a:pt x="408" y="755"/>
                    <a:pt x="408" y="755"/>
                    <a:pt x="408" y="755"/>
                  </a:cubicBezTo>
                  <a:cubicBezTo>
                    <a:pt x="408" y="763"/>
                    <a:pt x="405" y="774"/>
                    <a:pt x="391" y="779"/>
                  </a:cubicBezTo>
                  <a:cubicBezTo>
                    <a:pt x="391" y="786"/>
                    <a:pt x="391" y="786"/>
                    <a:pt x="391" y="786"/>
                  </a:cubicBezTo>
                  <a:cubicBezTo>
                    <a:pt x="497" y="786"/>
                    <a:pt x="497" y="786"/>
                    <a:pt x="497" y="786"/>
                  </a:cubicBezTo>
                  <a:cubicBezTo>
                    <a:pt x="497" y="779"/>
                    <a:pt x="497" y="779"/>
                    <a:pt x="497" y="779"/>
                  </a:cubicBezTo>
                  <a:cubicBezTo>
                    <a:pt x="488" y="776"/>
                    <a:pt x="469" y="766"/>
                    <a:pt x="461" y="734"/>
                  </a:cubicBezTo>
                  <a:cubicBezTo>
                    <a:pt x="460" y="729"/>
                    <a:pt x="460" y="729"/>
                    <a:pt x="460" y="729"/>
                  </a:cubicBezTo>
                  <a:cubicBezTo>
                    <a:pt x="454" y="704"/>
                    <a:pt x="450" y="691"/>
                    <a:pt x="446" y="678"/>
                  </a:cubicBezTo>
                  <a:cubicBezTo>
                    <a:pt x="436" y="646"/>
                    <a:pt x="414" y="588"/>
                    <a:pt x="378" y="547"/>
                  </a:cubicBezTo>
                  <a:cubicBezTo>
                    <a:pt x="374" y="543"/>
                    <a:pt x="374" y="543"/>
                    <a:pt x="374" y="543"/>
                  </a:cubicBezTo>
                  <a:cubicBezTo>
                    <a:pt x="379" y="540"/>
                    <a:pt x="379" y="540"/>
                    <a:pt x="379" y="540"/>
                  </a:cubicBezTo>
                  <a:cubicBezTo>
                    <a:pt x="381" y="540"/>
                    <a:pt x="382" y="539"/>
                    <a:pt x="383" y="539"/>
                  </a:cubicBezTo>
                  <a:cubicBezTo>
                    <a:pt x="383" y="539"/>
                    <a:pt x="384" y="538"/>
                    <a:pt x="385" y="538"/>
                  </a:cubicBezTo>
                  <a:cubicBezTo>
                    <a:pt x="440" y="510"/>
                    <a:pt x="470" y="465"/>
                    <a:pt x="470" y="412"/>
                  </a:cubicBezTo>
                  <a:cubicBezTo>
                    <a:pt x="471" y="372"/>
                    <a:pt x="448" y="332"/>
                    <a:pt x="414" y="309"/>
                  </a:cubicBezTo>
                  <a:cubicBezTo>
                    <a:pt x="400" y="299"/>
                    <a:pt x="380" y="289"/>
                    <a:pt x="359" y="285"/>
                  </a:cubicBezTo>
                  <a:cubicBezTo>
                    <a:pt x="366" y="300"/>
                    <a:pt x="369" y="316"/>
                    <a:pt x="370" y="325"/>
                  </a:cubicBezTo>
                  <a:close/>
                  <a:moveTo>
                    <a:pt x="295" y="237"/>
                  </a:moveTo>
                  <a:cubicBezTo>
                    <a:pt x="328" y="259"/>
                    <a:pt x="351" y="300"/>
                    <a:pt x="351" y="339"/>
                  </a:cubicBezTo>
                  <a:cubicBezTo>
                    <a:pt x="351" y="393"/>
                    <a:pt x="321" y="438"/>
                    <a:pt x="266" y="466"/>
                  </a:cubicBezTo>
                  <a:cubicBezTo>
                    <a:pt x="265" y="466"/>
                    <a:pt x="264" y="467"/>
                    <a:pt x="263" y="467"/>
                  </a:cubicBezTo>
                  <a:cubicBezTo>
                    <a:pt x="262" y="467"/>
                    <a:pt x="261" y="468"/>
                    <a:pt x="260" y="468"/>
                  </a:cubicBezTo>
                  <a:cubicBezTo>
                    <a:pt x="255" y="471"/>
                    <a:pt x="255" y="471"/>
                    <a:pt x="255" y="471"/>
                  </a:cubicBezTo>
                  <a:cubicBezTo>
                    <a:pt x="259" y="475"/>
                    <a:pt x="259" y="475"/>
                    <a:pt x="259" y="475"/>
                  </a:cubicBezTo>
                  <a:cubicBezTo>
                    <a:pt x="294" y="516"/>
                    <a:pt x="317" y="574"/>
                    <a:pt x="327" y="605"/>
                  </a:cubicBezTo>
                  <a:cubicBezTo>
                    <a:pt x="331" y="619"/>
                    <a:pt x="334" y="632"/>
                    <a:pt x="340" y="657"/>
                  </a:cubicBezTo>
                  <a:cubicBezTo>
                    <a:pt x="341" y="661"/>
                    <a:pt x="341" y="661"/>
                    <a:pt x="341" y="661"/>
                  </a:cubicBezTo>
                  <a:cubicBezTo>
                    <a:pt x="349" y="694"/>
                    <a:pt x="368" y="704"/>
                    <a:pt x="378" y="707"/>
                  </a:cubicBezTo>
                  <a:cubicBezTo>
                    <a:pt x="378" y="714"/>
                    <a:pt x="378" y="714"/>
                    <a:pt x="378" y="714"/>
                  </a:cubicBezTo>
                  <a:cubicBezTo>
                    <a:pt x="271" y="714"/>
                    <a:pt x="271" y="714"/>
                    <a:pt x="271" y="714"/>
                  </a:cubicBezTo>
                  <a:cubicBezTo>
                    <a:pt x="271" y="706"/>
                    <a:pt x="271" y="706"/>
                    <a:pt x="271" y="706"/>
                  </a:cubicBezTo>
                  <a:cubicBezTo>
                    <a:pt x="286" y="702"/>
                    <a:pt x="288" y="691"/>
                    <a:pt x="289" y="683"/>
                  </a:cubicBezTo>
                  <a:cubicBezTo>
                    <a:pt x="289" y="682"/>
                    <a:pt x="289" y="682"/>
                    <a:pt x="289" y="682"/>
                  </a:cubicBezTo>
                  <a:cubicBezTo>
                    <a:pt x="289" y="681"/>
                    <a:pt x="289" y="681"/>
                    <a:pt x="289" y="680"/>
                  </a:cubicBezTo>
                  <a:cubicBezTo>
                    <a:pt x="289" y="678"/>
                    <a:pt x="289" y="678"/>
                    <a:pt x="289" y="678"/>
                  </a:cubicBezTo>
                  <a:cubicBezTo>
                    <a:pt x="289" y="669"/>
                    <a:pt x="286" y="641"/>
                    <a:pt x="286" y="641"/>
                  </a:cubicBezTo>
                  <a:cubicBezTo>
                    <a:pt x="278" y="583"/>
                    <a:pt x="253" y="524"/>
                    <a:pt x="221" y="486"/>
                  </a:cubicBezTo>
                  <a:cubicBezTo>
                    <a:pt x="220" y="484"/>
                    <a:pt x="220" y="484"/>
                    <a:pt x="220" y="484"/>
                  </a:cubicBezTo>
                  <a:cubicBezTo>
                    <a:pt x="217" y="484"/>
                    <a:pt x="217" y="484"/>
                    <a:pt x="217" y="484"/>
                  </a:cubicBezTo>
                  <a:cubicBezTo>
                    <a:pt x="181" y="494"/>
                    <a:pt x="139" y="499"/>
                    <a:pt x="96" y="499"/>
                  </a:cubicBezTo>
                  <a:cubicBezTo>
                    <a:pt x="92" y="499"/>
                    <a:pt x="92" y="499"/>
                    <a:pt x="92" y="499"/>
                  </a:cubicBezTo>
                  <a:cubicBezTo>
                    <a:pt x="92" y="666"/>
                    <a:pt x="92" y="666"/>
                    <a:pt x="92" y="666"/>
                  </a:cubicBezTo>
                  <a:cubicBezTo>
                    <a:pt x="92" y="687"/>
                    <a:pt x="101" y="701"/>
                    <a:pt x="118" y="706"/>
                  </a:cubicBezTo>
                  <a:cubicBezTo>
                    <a:pt x="118" y="714"/>
                    <a:pt x="118" y="714"/>
                    <a:pt x="118" y="714"/>
                  </a:cubicBezTo>
                  <a:cubicBezTo>
                    <a:pt x="15" y="714"/>
                    <a:pt x="15" y="714"/>
                    <a:pt x="15" y="714"/>
                  </a:cubicBezTo>
                  <a:cubicBezTo>
                    <a:pt x="15" y="706"/>
                    <a:pt x="15" y="706"/>
                    <a:pt x="15" y="706"/>
                  </a:cubicBezTo>
                  <a:cubicBezTo>
                    <a:pt x="31" y="701"/>
                    <a:pt x="39" y="688"/>
                    <a:pt x="40" y="666"/>
                  </a:cubicBezTo>
                  <a:cubicBezTo>
                    <a:pt x="40" y="666"/>
                    <a:pt x="40" y="666"/>
                    <a:pt x="40" y="666"/>
                  </a:cubicBezTo>
                  <a:cubicBezTo>
                    <a:pt x="40" y="662"/>
                    <a:pt x="40" y="262"/>
                    <a:pt x="40" y="257"/>
                  </a:cubicBezTo>
                  <a:cubicBezTo>
                    <a:pt x="40" y="234"/>
                    <a:pt x="32" y="221"/>
                    <a:pt x="14" y="215"/>
                  </a:cubicBezTo>
                  <a:cubicBezTo>
                    <a:pt x="14" y="208"/>
                    <a:pt x="14" y="208"/>
                    <a:pt x="14" y="208"/>
                  </a:cubicBezTo>
                  <a:cubicBezTo>
                    <a:pt x="185" y="208"/>
                    <a:pt x="185" y="208"/>
                    <a:pt x="185" y="208"/>
                  </a:cubicBezTo>
                  <a:cubicBezTo>
                    <a:pt x="236" y="208"/>
                    <a:pt x="268" y="219"/>
                    <a:pt x="295" y="237"/>
                  </a:cubicBezTo>
                  <a:close/>
                  <a:moveTo>
                    <a:pt x="298" y="340"/>
                  </a:moveTo>
                  <a:cubicBezTo>
                    <a:pt x="298" y="305"/>
                    <a:pt x="284" y="276"/>
                    <a:pt x="259" y="258"/>
                  </a:cubicBezTo>
                  <a:cubicBezTo>
                    <a:pt x="239" y="245"/>
                    <a:pt x="215" y="238"/>
                    <a:pt x="183" y="237"/>
                  </a:cubicBezTo>
                  <a:cubicBezTo>
                    <a:pt x="92" y="237"/>
                    <a:pt x="92" y="237"/>
                    <a:pt x="92" y="237"/>
                  </a:cubicBezTo>
                  <a:cubicBezTo>
                    <a:pt x="92" y="474"/>
                    <a:pt x="92" y="474"/>
                    <a:pt x="92" y="474"/>
                  </a:cubicBezTo>
                  <a:cubicBezTo>
                    <a:pt x="97" y="474"/>
                    <a:pt x="97" y="474"/>
                    <a:pt x="97" y="474"/>
                  </a:cubicBezTo>
                  <a:cubicBezTo>
                    <a:pt x="278" y="471"/>
                    <a:pt x="298" y="379"/>
                    <a:pt x="298" y="340"/>
                  </a:cubicBezTo>
                  <a:close/>
                  <a:moveTo>
                    <a:pt x="109" y="49"/>
                  </a:moveTo>
                  <a:cubicBezTo>
                    <a:pt x="109" y="20"/>
                    <a:pt x="129" y="0"/>
                    <a:pt x="157" y="0"/>
                  </a:cubicBezTo>
                  <a:cubicBezTo>
                    <a:pt x="185" y="0"/>
                    <a:pt x="205" y="20"/>
                    <a:pt x="205" y="49"/>
                  </a:cubicBezTo>
                  <a:cubicBezTo>
                    <a:pt x="205" y="77"/>
                    <a:pt x="185" y="97"/>
                    <a:pt x="157" y="97"/>
                  </a:cubicBezTo>
                  <a:cubicBezTo>
                    <a:pt x="129" y="97"/>
                    <a:pt x="109" y="77"/>
                    <a:pt x="109" y="49"/>
                  </a:cubicBezTo>
                  <a:close/>
                  <a:moveTo>
                    <a:pt x="129" y="49"/>
                  </a:moveTo>
                  <a:cubicBezTo>
                    <a:pt x="129" y="69"/>
                    <a:pt x="140" y="81"/>
                    <a:pt x="157" y="81"/>
                  </a:cubicBezTo>
                  <a:cubicBezTo>
                    <a:pt x="175" y="81"/>
                    <a:pt x="185" y="69"/>
                    <a:pt x="185" y="49"/>
                  </a:cubicBezTo>
                  <a:cubicBezTo>
                    <a:pt x="185" y="28"/>
                    <a:pt x="175" y="16"/>
                    <a:pt x="157" y="16"/>
                  </a:cubicBezTo>
                  <a:cubicBezTo>
                    <a:pt x="140" y="16"/>
                    <a:pt x="129" y="28"/>
                    <a:pt x="129" y="49"/>
                  </a:cubicBezTo>
                  <a:close/>
                  <a:moveTo>
                    <a:pt x="310" y="80"/>
                  </a:moveTo>
                  <a:cubicBezTo>
                    <a:pt x="267" y="80"/>
                    <a:pt x="267" y="80"/>
                    <a:pt x="267" y="80"/>
                  </a:cubicBezTo>
                  <a:cubicBezTo>
                    <a:pt x="267" y="1"/>
                    <a:pt x="267" y="1"/>
                    <a:pt x="267" y="1"/>
                  </a:cubicBezTo>
                  <a:cubicBezTo>
                    <a:pt x="247" y="1"/>
                    <a:pt x="247" y="1"/>
                    <a:pt x="247" y="1"/>
                  </a:cubicBezTo>
                  <a:cubicBezTo>
                    <a:pt x="247" y="96"/>
                    <a:pt x="247" y="96"/>
                    <a:pt x="247" y="96"/>
                  </a:cubicBezTo>
                  <a:cubicBezTo>
                    <a:pt x="310" y="96"/>
                    <a:pt x="310" y="96"/>
                    <a:pt x="310" y="96"/>
                  </a:cubicBezTo>
                  <a:lnTo>
                    <a:pt x="310" y="80"/>
                  </a:lnTo>
                  <a:close/>
                  <a:moveTo>
                    <a:pt x="411" y="80"/>
                  </a:moveTo>
                  <a:cubicBezTo>
                    <a:pt x="367" y="80"/>
                    <a:pt x="367" y="80"/>
                    <a:pt x="367" y="80"/>
                  </a:cubicBezTo>
                  <a:cubicBezTo>
                    <a:pt x="367" y="1"/>
                    <a:pt x="367" y="1"/>
                    <a:pt x="367" y="1"/>
                  </a:cubicBezTo>
                  <a:cubicBezTo>
                    <a:pt x="348" y="1"/>
                    <a:pt x="348" y="1"/>
                    <a:pt x="348" y="1"/>
                  </a:cubicBezTo>
                  <a:cubicBezTo>
                    <a:pt x="348" y="96"/>
                    <a:pt x="348" y="96"/>
                    <a:pt x="348" y="96"/>
                  </a:cubicBezTo>
                  <a:cubicBezTo>
                    <a:pt x="411" y="96"/>
                    <a:pt x="411" y="96"/>
                    <a:pt x="411" y="96"/>
                  </a:cubicBezTo>
                  <a:lnTo>
                    <a:pt x="411" y="80"/>
                  </a:lnTo>
                  <a:close/>
                  <a:moveTo>
                    <a:pt x="23" y="96"/>
                  </a:moveTo>
                  <a:cubicBezTo>
                    <a:pt x="4" y="96"/>
                    <a:pt x="4" y="96"/>
                    <a:pt x="4" y="96"/>
                  </a:cubicBezTo>
                  <a:cubicBezTo>
                    <a:pt x="4" y="1"/>
                    <a:pt x="4" y="1"/>
                    <a:pt x="4" y="1"/>
                  </a:cubicBezTo>
                  <a:cubicBezTo>
                    <a:pt x="44" y="1"/>
                    <a:pt x="44" y="1"/>
                    <a:pt x="44" y="1"/>
                  </a:cubicBezTo>
                  <a:cubicBezTo>
                    <a:pt x="62" y="1"/>
                    <a:pt x="74" y="12"/>
                    <a:pt x="74" y="27"/>
                  </a:cubicBezTo>
                  <a:cubicBezTo>
                    <a:pt x="74" y="39"/>
                    <a:pt x="65" y="46"/>
                    <a:pt x="58" y="49"/>
                  </a:cubicBezTo>
                  <a:cubicBezTo>
                    <a:pt x="57" y="49"/>
                    <a:pt x="57" y="49"/>
                    <a:pt x="57" y="49"/>
                  </a:cubicBezTo>
                  <a:cubicBezTo>
                    <a:pt x="58" y="50"/>
                    <a:pt x="58" y="50"/>
                    <a:pt x="58" y="50"/>
                  </a:cubicBezTo>
                  <a:cubicBezTo>
                    <a:pt x="62" y="51"/>
                    <a:pt x="65" y="55"/>
                    <a:pt x="67" y="62"/>
                  </a:cubicBezTo>
                  <a:cubicBezTo>
                    <a:pt x="73" y="85"/>
                    <a:pt x="73" y="85"/>
                    <a:pt x="73" y="85"/>
                  </a:cubicBezTo>
                  <a:cubicBezTo>
                    <a:pt x="74" y="89"/>
                    <a:pt x="76" y="92"/>
                    <a:pt x="77" y="94"/>
                  </a:cubicBezTo>
                  <a:cubicBezTo>
                    <a:pt x="78" y="96"/>
                    <a:pt x="78" y="96"/>
                    <a:pt x="78" y="96"/>
                  </a:cubicBezTo>
                  <a:cubicBezTo>
                    <a:pt x="59" y="96"/>
                    <a:pt x="59" y="96"/>
                    <a:pt x="59" y="96"/>
                  </a:cubicBezTo>
                  <a:cubicBezTo>
                    <a:pt x="59" y="96"/>
                    <a:pt x="59" y="96"/>
                    <a:pt x="59" y="96"/>
                  </a:cubicBezTo>
                  <a:cubicBezTo>
                    <a:pt x="57" y="94"/>
                    <a:pt x="55" y="90"/>
                    <a:pt x="54" y="87"/>
                  </a:cubicBezTo>
                  <a:cubicBezTo>
                    <a:pt x="48" y="65"/>
                    <a:pt x="48" y="65"/>
                    <a:pt x="48" y="65"/>
                  </a:cubicBezTo>
                  <a:cubicBezTo>
                    <a:pt x="46" y="59"/>
                    <a:pt x="44" y="56"/>
                    <a:pt x="36" y="56"/>
                  </a:cubicBezTo>
                  <a:cubicBezTo>
                    <a:pt x="23" y="56"/>
                    <a:pt x="23" y="56"/>
                    <a:pt x="23" y="56"/>
                  </a:cubicBezTo>
                  <a:lnTo>
                    <a:pt x="23" y="96"/>
                  </a:lnTo>
                  <a:close/>
                  <a:moveTo>
                    <a:pt x="23" y="40"/>
                  </a:moveTo>
                  <a:cubicBezTo>
                    <a:pt x="41" y="40"/>
                    <a:pt x="41" y="40"/>
                    <a:pt x="41" y="40"/>
                  </a:cubicBezTo>
                  <a:cubicBezTo>
                    <a:pt x="50" y="40"/>
                    <a:pt x="54" y="36"/>
                    <a:pt x="54" y="29"/>
                  </a:cubicBezTo>
                  <a:cubicBezTo>
                    <a:pt x="54" y="21"/>
                    <a:pt x="50" y="17"/>
                    <a:pt x="41" y="17"/>
                  </a:cubicBezTo>
                  <a:cubicBezTo>
                    <a:pt x="23" y="17"/>
                    <a:pt x="23" y="17"/>
                    <a:pt x="23" y="17"/>
                  </a:cubicBezTo>
                  <a:lnTo>
                    <a:pt x="23" y="40"/>
                  </a:lnTo>
                  <a:close/>
                  <a:moveTo>
                    <a:pt x="477" y="81"/>
                  </a:moveTo>
                  <a:cubicBezTo>
                    <a:pt x="467" y="82"/>
                    <a:pt x="457" y="77"/>
                    <a:pt x="449" y="66"/>
                  </a:cubicBezTo>
                  <a:cubicBezTo>
                    <a:pt x="448" y="66"/>
                    <a:pt x="448" y="66"/>
                    <a:pt x="448" y="66"/>
                  </a:cubicBezTo>
                  <a:cubicBezTo>
                    <a:pt x="443" y="85"/>
                    <a:pt x="443" y="85"/>
                    <a:pt x="443" y="85"/>
                  </a:cubicBezTo>
                  <a:cubicBezTo>
                    <a:pt x="443" y="85"/>
                    <a:pt x="443" y="85"/>
                    <a:pt x="443" y="85"/>
                  </a:cubicBezTo>
                  <a:cubicBezTo>
                    <a:pt x="449" y="93"/>
                    <a:pt x="462" y="97"/>
                    <a:pt x="475" y="97"/>
                  </a:cubicBezTo>
                  <a:cubicBezTo>
                    <a:pt x="495" y="97"/>
                    <a:pt x="509" y="85"/>
                    <a:pt x="509" y="68"/>
                  </a:cubicBezTo>
                  <a:cubicBezTo>
                    <a:pt x="509" y="58"/>
                    <a:pt x="506" y="47"/>
                    <a:pt x="484" y="40"/>
                  </a:cubicBezTo>
                  <a:cubicBezTo>
                    <a:pt x="467" y="35"/>
                    <a:pt x="464" y="31"/>
                    <a:pt x="464" y="25"/>
                  </a:cubicBezTo>
                  <a:cubicBezTo>
                    <a:pt x="464" y="18"/>
                    <a:pt x="470" y="15"/>
                    <a:pt x="477" y="15"/>
                  </a:cubicBezTo>
                  <a:cubicBezTo>
                    <a:pt x="484" y="15"/>
                    <a:pt x="491" y="18"/>
                    <a:pt x="498" y="24"/>
                  </a:cubicBezTo>
                  <a:cubicBezTo>
                    <a:pt x="499" y="24"/>
                    <a:pt x="499" y="24"/>
                    <a:pt x="499" y="24"/>
                  </a:cubicBezTo>
                  <a:cubicBezTo>
                    <a:pt x="504" y="8"/>
                    <a:pt x="504" y="8"/>
                    <a:pt x="504" y="8"/>
                  </a:cubicBezTo>
                  <a:cubicBezTo>
                    <a:pt x="504" y="7"/>
                    <a:pt x="504" y="7"/>
                    <a:pt x="504" y="7"/>
                  </a:cubicBezTo>
                  <a:cubicBezTo>
                    <a:pt x="496" y="2"/>
                    <a:pt x="487" y="0"/>
                    <a:pt x="477" y="0"/>
                  </a:cubicBezTo>
                  <a:cubicBezTo>
                    <a:pt x="457" y="0"/>
                    <a:pt x="445" y="10"/>
                    <a:pt x="445" y="26"/>
                  </a:cubicBezTo>
                  <a:cubicBezTo>
                    <a:pt x="445" y="39"/>
                    <a:pt x="454" y="48"/>
                    <a:pt x="472" y="54"/>
                  </a:cubicBezTo>
                  <a:cubicBezTo>
                    <a:pt x="477" y="55"/>
                    <a:pt x="481" y="57"/>
                    <a:pt x="484" y="59"/>
                  </a:cubicBezTo>
                  <a:cubicBezTo>
                    <a:pt x="487" y="61"/>
                    <a:pt x="489" y="65"/>
                    <a:pt x="489" y="69"/>
                  </a:cubicBezTo>
                  <a:cubicBezTo>
                    <a:pt x="489" y="76"/>
                    <a:pt x="484" y="81"/>
                    <a:pt x="477"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latin typeface="RR Pioneer" panose="020B0503050201040103" pitchFamily="34" charset="0"/>
              </a:endParaRPr>
            </a:p>
          </p:txBody>
        </p:sp>
      </p:grpSp>
      <p:sp>
        <p:nvSpPr>
          <p:cNvPr id="15" name="Freeform: Shape 14">
            <a:extLst>
              <a:ext uri="{FF2B5EF4-FFF2-40B4-BE49-F238E27FC236}">
                <a16:creationId xmlns:a16="http://schemas.microsoft.com/office/drawing/2014/main" id="{E2AABB29-22AC-4C62-A174-9E5A0A1EFA21}"/>
              </a:ext>
            </a:extLst>
          </p:cNvPr>
          <p:cNvSpPr/>
          <p:nvPr userDrawn="1"/>
        </p:nvSpPr>
        <p:spPr>
          <a:xfrm>
            <a:off x="323850" y="916500"/>
            <a:ext cx="2079370" cy="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RR Pioneer" panose="020B0503050201040103" pitchFamily="34" charset="0"/>
            </a:endParaRPr>
          </a:p>
        </p:txBody>
      </p:sp>
      <p:sp>
        <p:nvSpPr>
          <p:cNvPr id="16" name="Freeform: Shape 15">
            <a:extLst>
              <a:ext uri="{FF2B5EF4-FFF2-40B4-BE49-F238E27FC236}">
                <a16:creationId xmlns:a16="http://schemas.microsoft.com/office/drawing/2014/main" id="{50021B20-6F0E-4481-874A-F21AE9FD3CC4}"/>
              </a:ext>
            </a:extLst>
          </p:cNvPr>
          <p:cNvSpPr/>
          <p:nvPr userDrawn="1"/>
        </p:nvSpPr>
        <p:spPr>
          <a:xfrm>
            <a:off x="3059112" y="916500"/>
            <a:ext cx="5761038" cy="7620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RR Pioneer" panose="020B0503050201040103" pitchFamily="34" charset="0"/>
            </a:endParaRPr>
          </a:p>
        </p:txBody>
      </p:sp>
      <p:sp>
        <p:nvSpPr>
          <p:cNvPr id="18" name="Text Placeholder 17">
            <a:extLst>
              <a:ext uri="{FF2B5EF4-FFF2-40B4-BE49-F238E27FC236}">
                <a16:creationId xmlns:a16="http://schemas.microsoft.com/office/drawing/2014/main" id="{ADA88272-0989-4751-9FC4-6BE74AD9E30F}"/>
              </a:ext>
            </a:extLst>
          </p:cNvPr>
          <p:cNvSpPr>
            <a:spLocks noGrp="1"/>
          </p:cNvSpPr>
          <p:nvPr>
            <p:ph type="body" sz="quarter" idx="13" hasCustomPrompt="1"/>
          </p:nvPr>
        </p:nvSpPr>
        <p:spPr>
          <a:xfrm>
            <a:off x="3070800" y="1126801"/>
            <a:ext cx="5749200" cy="1443600"/>
          </a:xfrm>
        </p:spPr>
        <p:txBody>
          <a:bodyPr/>
          <a:lstStyle>
            <a:lvl1pPr marL="0" indent="0">
              <a:spcBef>
                <a:spcPts val="0"/>
              </a:spcBef>
              <a:spcAft>
                <a:spcPts val="1200"/>
              </a:spcAft>
              <a:buNone/>
              <a:defRPr sz="3200">
                <a:solidFill>
                  <a:schemeClr val="tx1"/>
                </a:solidFill>
                <a:latin typeface="+mj-lt"/>
              </a:defRPr>
            </a:lvl1pPr>
            <a:lvl2pPr marL="0" indent="0">
              <a:spcBef>
                <a:spcPts val="0"/>
              </a:spcBef>
              <a:buNone/>
              <a:defRPr sz="1600">
                <a:solidFill>
                  <a:schemeClr val="tx1"/>
                </a:solidFill>
              </a:defRPr>
            </a:lvl2pPr>
            <a:lvl3pPr marL="187325" indent="0">
              <a:buNone/>
              <a:defRPr>
                <a:solidFill>
                  <a:schemeClr val="bg1"/>
                </a:solidFill>
              </a:defRPr>
            </a:lvl3pPr>
          </a:lstStyle>
          <a:p>
            <a:pPr lvl="0"/>
            <a:r>
              <a:rPr lang="en-US"/>
              <a:t>Title text</a:t>
            </a:r>
          </a:p>
          <a:p>
            <a:pPr lvl="1"/>
            <a:r>
              <a:rPr lang="en-US"/>
              <a:t>Section sub-title</a:t>
            </a:r>
          </a:p>
        </p:txBody>
      </p:sp>
    </p:spTree>
    <p:custDataLst>
      <p:tags r:id="rId1"/>
    </p:custDataLst>
    <p:extLst>
      <p:ext uri="{BB962C8B-B14F-4D97-AF65-F5344CB8AC3E}">
        <p14:creationId xmlns:p14="http://schemas.microsoft.com/office/powerpoint/2010/main" val="193127992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1_RR Image 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7AB84-DE8A-4892-9EF4-CC5362C730ED}"/>
              </a:ext>
            </a:extLst>
          </p:cNvPr>
          <p:cNvSpPr>
            <a:spLocks noGrp="1"/>
          </p:cNvSpPr>
          <p:nvPr>
            <p:ph type="title"/>
          </p:nvPr>
        </p:nvSpPr>
        <p:spPr/>
        <p:txBody>
          <a:bodyPr>
            <a:noAutofit/>
          </a:bodyPr>
          <a:lstStyle/>
          <a:p>
            <a:r>
              <a:rPr lang="en-US"/>
              <a:t>Click to edit Master title style</a:t>
            </a:r>
            <a:endParaRPr lang="en-GB"/>
          </a:p>
        </p:txBody>
      </p:sp>
      <p:sp>
        <p:nvSpPr>
          <p:cNvPr id="5" name="Picture Placeholder 4">
            <a:extLst>
              <a:ext uri="{FF2B5EF4-FFF2-40B4-BE49-F238E27FC236}">
                <a16:creationId xmlns:a16="http://schemas.microsoft.com/office/drawing/2014/main" id="{B5F0E422-D17B-4864-A259-FD8BEEC752EC}"/>
              </a:ext>
            </a:extLst>
          </p:cNvPr>
          <p:cNvSpPr>
            <a:spLocks noGrp="1"/>
          </p:cNvSpPr>
          <p:nvPr>
            <p:ph type="pic" sz="quarter" idx="34"/>
          </p:nvPr>
        </p:nvSpPr>
        <p:spPr>
          <a:xfrm>
            <a:off x="2274898" y="0"/>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6" name="Text Placeholder 10">
            <a:extLst>
              <a:ext uri="{FF2B5EF4-FFF2-40B4-BE49-F238E27FC236}">
                <a16:creationId xmlns:a16="http://schemas.microsoft.com/office/drawing/2014/main" id="{47A6DF70-3D86-4A01-B955-F8B9776E4052}"/>
              </a:ext>
            </a:extLst>
          </p:cNvPr>
          <p:cNvSpPr>
            <a:spLocks noGrp="1"/>
          </p:cNvSpPr>
          <p:nvPr>
            <p:ph type="body" sz="quarter" idx="38"/>
          </p:nvPr>
        </p:nvSpPr>
        <p:spPr>
          <a:xfrm>
            <a:off x="323851" y="1926451"/>
            <a:ext cx="1611331"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7" name="Text Placeholder 9">
            <a:extLst>
              <a:ext uri="{FF2B5EF4-FFF2-40B4-BE49-F238E27FC236}">
                <a16:creationId xmlns:a16="http://schemas.microsoft.com/office/drawing/2014/main" id="{2F5611FF-CE08-47D0-B59B-D1E4DA364982}"/>
              </a:ext>
            </a:extLst>
          </p:cNvPr>
          <p:cNvSpPr>
            <a:spLocks noGrp="1"/>
          </p:cNvSpPr>
          <p:nvPr>
            <p:ph type="body" sz="quarter" idx="12" hasCustomPrompt="1"/>
          </p:nvPr>
        </p:nvSpPr>
        <p:spPr>
          <a:xfrm>
            <a:off x="6930000" y="2196666"/>
            <a:ext cx="2214000" cy="762004"/>
          </a:xfrm>
          <a:prstGeom prst="rect">
            <a:avLst/>
          </a:prstGeom>
          <a:solidFill>
            <a:schemeClr val="accent4"/>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9" name="Text Placeholder 9">
            <a:extLst>
              <a:ext uri="{FF2B5EF4-FFF2-40B4-BE49-F238E27FC236}">
                <a16:creationId xmlns:a16="http://schemas.microsoft.com/office/drawing/2014/main" id="{90F126C5-7120-014F-A721-9C3069CE9D4D}"/>
              </a:ext>
            </a:extLst>
          </p:cNvPr>
          <p:cNvSpPr>
            <a:spLocks noGrp="1"/>
          </p:cNvSpPr>
          <p:nvPr>
            <p:ph type="body" sz="quarter" idx="39" hasCustomPrompt="1"/>
          </p:nvPr>
        </p:nvSpPr>
        <p:spPr>
          <a:xfrm>
            <a:off x="4608258" y="2194323"/>
            <a:ext cx="2214000" cy="762004"/>
          </a:xfrm>
          <a:prstGeom prst="rect">
            <a:avLst/>
          </a:prstGeom>
          <a:solidFill>
            <a:schemeClr val="accent4"/>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0" name="Text Placeholder 9">
            <a:extLst>
              <a:ext uri="{FF2B5EF4-FFF2-40B4-BE49-F238E27FC236}">
                <a16:creationId xmlns:a16="http://schemas.microsoft.com/office/drawing/2014/main" id="{473E9A92-748A-494A-9AC7-134346A9A0A1}"/>
              </a:ext>
            </a:extLst>
          </p:cNvPr>
          <p:cNvSpPr>
            <a:spLocks noGrp="1"/>
          </p:cNvSpPr>
          <p:nvPr>
            <p:ph type="body" sz="quarter" idx="40" hasCustomPrompt="1"/>
          </p:nvPr>
        </p:nvSpPr>
        <p:spPr>
          <a:xfrm>
            <a:off x="2273022" y="2201356"/>
            <a:ext cx="2214000" cy="762004"/>
          </a:xfrm>
          <a:prstGeom prst="rect">
            <a:avLst/>
          </a:prstGeom>
          <a:solidFill>
            <a:schemeClr val="accent4"/>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1" name="Picture Placeholder 4">
            <a:extLst>
              <a:ext uri="{FF2B5EF4-FFF2-40B4-BE49-F238E27FC236}">
                <a16:creationId xmlns:a16="http://schemas.microsoft.com/office/drawing/2014/main" id="{99A09C89-3918-3A46-8EAA-88081BDEB8DF}"/>
              </a:ext>
            </a:extLst>
          </p:cNvPr>
          <p:cNvSpPr>
            <a:spLocks noGrp="1"/>
          </p:cNvSpPr>
          <p:nvPr>
            <p:ph type="pic" sz="quarter" idx="41"/>
          </p:nvPr>
        </p:nvSpPr>
        <p:spPr>
          <a:xfrm>
            <a:off x="4607790" y="0"/>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12" name="Picture Placeholder 4">
            <a:extLst>
              <a:ext uri="{FF2B5EF4-FFF2-40B4-BE49-F238E27FC236}">
                <a16:creationId xmlns:a16="http://schemas.microsoft.com/office/drawing/2014/main" id="{971E6272-F514-2B45-8218-3B0894BE56C9}"/>
              </a:ext>
            </a:extLst>
          </p:cNvPr>
          <p:cNvSpPr>
            <a:spLocks noGrp="1"/>
          </p:cNvSpPr>
          <p:nvPr>
            <p:ph type="pic" sz="quarter" idx="42"/>
          </p:nvPr>
        </p:nvSpPr>
        <p:spPr>
          <a:xfrm>
            <a:off x="6930000" y="0"/>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13" name="Picture Placeholder 4">
            <a:extLst>
              <a:ext uri="{FF2B5EF4-FFF2-40B4-BE49-F238E27FC236}">
                <a16:creationId xmlns:a16="http://schemas.microsoft.com/office/drawing/2014/main" id="{B74BDD5A-76B7-094D-9EB4-D981C7FDF41F}"/>
              </a:ext>
            </a:extLst>
          </p:cNvPr>
          <p:cNvSpPr>
            <a:spLocks noGrp="1"/>
          </p:cNvSpPr>
          <p:nvPr>
            <p:ph type="pic" sz="quarter" idx="43"/>
          </p:nvPr>
        </p:nvSpPr>
        <p:spPr>
          <a:xfrm>
            <a:off x="2274898" y="2955975"/>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14" name="Picture Placeholder 4">
            <a:extLst>
              <a:ext uri="{FF2B5EF4-FFF2-40B4-BE49-F238E27FC236}">
                <a16:creationId xmlns:a16="http://schemas.microsoft.com/office/drawing/2014/main" id="{200D58AA-6901-104C-B605-D77C6EFA38B3}"/>
              </a:ext>
            </a:extLst>
          </p:cNvPr>
          <p:cNvSpPr>
            <a:spLocks noGrp="1"/>
          </p:cNvSpPr>
          <p:nvPr>
            <p:ph type="pic" sz="quarter" idx="44"/>
          </p:nvPr>
        </p:nvSpPr>
        <p:spPr>
          <a:xfrm>
            <a:off x="4607790" y="2955975"/>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15" name="Picture Placeholder 4">
            <a:extLst>
              <a:ext uri="{FF2B5EF4-FFF2-40B4-BE49-F238E27FC236}">
                <a16:creationId xmlns:a16="http://schemas.microsoft.com/office/drawing/2014/main" id="{C77C5D9F-4EA9-B744-81C9-E501A11F2859}"/>
              </a:ext>
            </a:extLst>
          </p:cNvPr>
          <p:cNvSpPr>
            <a:spLocks noGrp="1"/>
          </p:cNvSpPr>
          <p:nvPr>
            <p:ph type="pic" sz="quarter" idx="45"/>
          </p:nvPr>
        </p:nvSpPr>
        <p:spPr>
          <a:xfrm>
            <a:off x="6930000" y="2955975"/>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3" name="hcSlideMaster22.11_RR Image 19Header" descr=" ">
            <a:extLst>
              <a:ext uri="{FF2B5EF4-FFF2-40B4-BE49-F238E27FC236}">
                <a16:creationId xmlns:a16="http://schemas.microsoft.com/office/drawing/2014/main" id="{22D770CB-6ECD-B4C2-9385-894332CAC8C2}"/>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11_RR Image 19Footer" descr=" ">
            <a:extLst>
              <a:ext uri="{FF2B5EF4-FFF2-40B4-BE49-F238E27FC236}">
                <a16:creationId xmlns:a16="http://schemas.microsoft.com/office/drawing/2014/main" id="{A05AF664-D929-75A3-5570-AF39898978A6}"/>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872572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2_RR Image 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7AB84-DE8A-4892-9EF4-CC5362C730ED}"/>
              </a:ext>
            </a:extLst>
          </p:cNvPr>
          <p:cNvSpPr>
            <a:spLocks noGrp="1"/>
          </p:cNvSpPr>
          <p:nvPr>
            <p:ph type="title"/>
          </p:nvPr>
        </p:nvSpPr>
        <p:spPr/>
        <p:txBody>
          <a:bodyPr>
            <a:noAutofit/>
          </a:bodyPr>
          <a:lstStyle/>
          <a:p>
            <a:r>
              <a:rPr lang="en-US"/>
              <a:t>Click to edit Master title style</a:t>
            </a:r>
            <a:endParaRPr lang="en-GB"/>
          </a:p>
        </p:txBody>
      </p:sp>
      <p:sp>
        <p:nvSpPr>
          <p:cNvPr id="5" name="Picture Placeholder 4">
            <a:extLst>
              <a:ext uri="{FF2B5EF4-FFF2-40B4-BE49-F238E27FC236}">
                <a16:creationId xmlns:a16="http://schemas.microsoft.com/office/drawing/2014/main" id="{B5F0E422-D17B-4864-A259-FD8BEEC752EC}"/>
              </a:ext>
            </a:extLst>
          </p:cNvPr>
          <p:cNvSpPr>
            <a:spLocks noGrp="1"/>
          </p:cNvSpPr>
          <p:nvPr>
            <p:ph type="pic" sz="quarter" idx="34"/>
          </p:nvPr>
        </p:nvSpPr>
        <p:spPr>
          <a:xfrm>
            <a:off x="2274898" y="768096"/>
            <a:ext cx="2214000" cy="1335024"/>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6" name="Text Placeholder 10">
            <a:extLst>
              <a:ext uri="{FF2B5EF4-FFF2-40B4-BE49-F238E27FC236}">
                <a16:creationId xmlns:a16="http://schemas.microsoft.com/office/drawing/2014/main" id="{47A6DF70-3D86-4A01-B955-F8B9776E4052}"/>
              </a:ext>
            </a:extLst>
          </p:cNvPr>
          <p:cNvSpPr>
            <a:spLocks noGrp="1"/>
          </p:cNvSpPr>
          <p:nvPr>
            <p:ph type="body" sz="quarter" idx="38"/>
          </p:nvPr>
        </p:nvSpPr>
        <p:spPr>
          <a:xfrm>
            <a:off x="323851" y="1926451"/>
            <a:ext cx="1611331"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7" name="Text Placeholder 9">
            <a:extLst>
              <a:ext uri="{FF2B5EF4-FFF2-40B4-BE49-F238E27FC236}">
                <a16:creationId xmlns:a16="http://schemas.microsoft.com/office/drawing/2014/main" id="{2F5611FF-CE08-47D0-B59B-D1E4DA364982}"/>
              </a:ext>
            </a:extLst>
          </p:cNvPr>
          <p:cNvSpPr>
            <a:spLocks noGrp="1"/>
          </p:cNvSpPr>
          <p:nvPr>
            <p:ph type="body" sz="quarter" idx="12" hasCustomPrompt="1"/>
          </p:nvPr>
        </p:nvSpPr>
        <p:spPr>
          <a:xfrm>
            <a:off x="6930000" y="0"/>
            <a:ext cx="2214000" cy="762004"/>
          </a:xfrm>
          <a:prstGeom prst="rect">
            <a:avLst/>
          </a:prstGeom>
          <a:solidFill>
            <a:schemeClr val="accent4"/>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9" name="Text Placeholder 9">
            <a:extLst>
              <a:ext uri="{FF2B5EF4-FFF2-40B4-BE49-F238E27FC236}">
                <a16:creationId xmlns:a16="http://schemas.microsoft.com/office/drawing/2014/main" id="{90F126C5-7120-014F-A721-9C3069CE9D4D}"/>
              </a:ext>
            </a:extLst>
          </p:cNvPr>
          <p:cNvSpPr>
            <a:spLocks noGrp="1"/>
          </p:cNvSpPr>
          <p:nvPr>
            <p:ph type="body" sz="quarter" idx="39" hasCustomPrompt="1"/>
          </p:nvPr>
        </p:nvSpPr>
        <p:spPr>
          <a:xfrm>
            <a:off x="4608258" y="-2344"/>
            <a:ext cx="2214000" cy="762004"/>
          </a:xfrm>
          <a:prstGeom prst="rect">
            <a:avLst/>
          </a:prstGeom>
          <a:solidFill>
            <a:schemeClr val="accent4"/>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0" name="Text Placeholder 9">
            <a:extLst>
              <a:ext uri="{FF2B5EF4-FFF2-40B4-BE49-F238E27FC236}">
                <a16:creationId xmlns:a16="http://schemas.microsoft.com/office/drawing/2014/main" id="{473E9A92-748A-494A-9AC7-134346A9A0A1}"/>
              </a:ext>
            </a:extLst>
          </p:cNvPr>
          <p:cNvSpPr>
            <a:spLocks noGrp="1"/>
          </p:cNvSpPr>
          <p:nvPr>
            <p:ph type="body" sz="quarter" idx="40" hasCustomPrompt="1"/>
          </p:nvPr>
        </p:nvSpPr>
        <p:spPr>
          <a:xfrm>
            <a:off x="2273022" y="4691"/>
            <a:ext cx="2214000" cy="762004"/>
          </a:xfrm>
          <a:prstGeom prst="rect">
            <a:avLst/>
          </a:prstGeom>
          <a:solidFill>
            <a:schemeClr val="accent4"/>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6" name="Text Placeholder 9">
            <a:extLst>
              <a:ext uri="{FF2B5EF4-FFF2-40B4-BE49-F238E27FC236}">
                <a16:creationId xmlns:a16="http://schemas.microsoft.com/office/drawing/2014/main" id="{778EC3A9-4478-DE48-B3DD-C06E318B5655}"/>
              </a:ext>
            </a:extLst>
          </p:cNvPr>
          <p:cNvSpPr>
            <a:spLocks noGrp="1"/>
          </p:cNvSpPr>
          <p:nvPr>
            <p:ph type="body" sz="quarter" idx="46" hasCustomPrompt="1"/>
          </p:nvPr>
        </p:nvSpPr>
        <p:spPr>
          <a:xfrm>
            <a:off x="6930000" y="2105464"/>
            <a:ext cx="2214000" cy="3040380"/>
          </a:xfrm>
          <a:prstGeom prst="rect">
            <a:avLst/>
          </a:prstGeom>
          <a:solidFill>
            <a:srgbClr val="3B3A3A">
              <a:alpha val="80000"/>
            </a:srgbClr>
          </a:solidFill>
        </p:spPr>
        <p:txBody>
          <a:bodyPr lIns="338400" tIns="338400" rIns="338400" bIns="338400" anchor="t" anchorCtr="0">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7" name="Text Placeholder 9">
            <a:extLst>
              <a:ext uri="{FF2B5EF4-FFF2-40B4-BE49-F238E27FC236}">
                <a16:creationId xmlns:a16="http://schemas.microsoft.com/office/drawing/2014/main" id="{74EC4387-4A34-2B44-929F-357399422562}"/>
              </a:ext>
            </a:extLst>
          </p:cNvPr>
          <p:cNvSpPr>
            <a:spLocks noGrp="1"/>
          </p:cNvSpPr>
          <p:nvPr>
            <p:ph type="body" sz="quarter" idx="47" hasCustomPrompt="1"/>
          </p:nvPr>
        </p:nvSpPr>
        <p:spPr>
          <a:xfrm>
            <a:off x="4608258" y="2103120"/>
            <a:ext cx="2214000" cy="3040380"/>
          </a:xfrm>
          <a:prstGeom prst="rect">
            <a:avLst/>
          </a:prstGeom>
          <a:solidFill>
            <a:srgbClr val="3B3A3A">
              <a:alpha val="80000"/>
            </a:srgbClr>
          </a:solidFill>
        </p:spPr>
        <p:txBody>
          <a:bodyPr lIns="338400" tIns="338400" rIns="338400" bIns="338400" anchor="t" anchorCtr="0">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8" name="Text Placeholder 9">
            <a:extLst>
              <a:ext uri="{FF2B5EF4-FFF2-40B4-BE49-F238E27FC236}">
                <a16:creationId xmlns:a16="http://schemas.microsoft.com/office/drawing/2014/main" id="{2E23676B-4251-9541-8BC6-FFF76C1C8F25}"/>
              </a:ext>
            </a:extLst>
          </p:cNvPr>
          <p:cNvSpPr>
            <a:spLocks noGrp="1"/>
          </p:cNvSpPr>
          <p:nvPr>
            <p:ph type="body" sz="quarter" idx="48" hasCustomPrompt="1"/>
          </p:nvPr>
        </p:nvSpPr>
        <p:spPr>
          <a:xfrm>
            <a:off x="2273022" y="2103121"/>
            <a:ext cx="2214000" cy="3047414"/>
          </a:xfrm>
          <a:prstGeom prst="rect">
            <a:avLst/>
          </a:prstGeom>
          <a:solidFill>
            <a:srgbClr val="3B3A3A">
              <a:alpha val="80000"/>
            </a:srgbClr>
          </a:solidFill>
        </p:spPr>
        <p:txBody>
          <a:bodyPr lIns="338400" tIns="338400" rIns="338400" bIns="338400" anchor="t" anchorCtr="0">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9" name="Picture Placeholder 4">
            <a:extLst>
              <a:ext uri="{FF2B5EF4-FFF2-40B4-BE49-F238E27FC236}">
                <a16:creationId xmlns:a16="http://schemas.microsoft.com/office/drawing/2014/main" id="{E6ACAD58-08E7-1243-B030-80801D41D002}"/>
              </a:ext>
            </a:extLst>
          </p:cNvPr>
          <p:cNvSpPr>
            <a:spLocks noGrp="1"/>
          </p:cNvSpPr>
          <p:nvPr>
            <p:ph type="pic" sz="quarter" idx="49"/>
          </p:nvPr>
        </p:nvSpPr>
        <p:spPr>
          <a:xfrm>
            <a:off x="4603570" y="765048"/>
            <a:ext cx="2214000" cy="1335024"/>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20" name="Picture Placeholder 4">
            <a:extLst>
              <a:ext uri="{FF2B5EF4-FFF2-40B4-BE49-F238E27FC236}">
                <a16:creationId xmlns:a16="http://schemas.microsoft.com/office/drawing/2014/main" id="{B020769E-5C23-2944-96DC-B691029E9756}"/>
              </a:ext>
            </a:extLst>
          </p:cNvPr>
          <p:cNvSpPr>
            <a:spLocks noGrp="1"/>
          </p:cNvSpPr>
          <p:nvPr>
            <p:ph type="pic" sz="quarter" idx="50"/>
          </p:nvPr>
        </p:nvSpPr>
        <p:spPr>
          <a:xfrm>
            <a:off x="6930000" y="765048"/>
            <a:ext cx="2214000" cy="1335024"/>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3" name="hcSlideMaster22.12_RR Image 19Header" descr=" ">
            <a:extLst>
              <a:ext uri="{FF2B5EF4-FFF2-40B4-BE49-F238E27FC236}">
                <a16:creationId xmlns:a16="http://schemas.microsoft.com/office/drawing/2014/main" id="{59FCE84D-4F12-2453-92CB-E3A8A1F0788C}"/>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12_RR Image 19Footer" descr=" ">
            <a:extLst>
              <a:ext uri="{FF2B5EF4-FFF2-40B4-BE49-F238E27FC236}">
                <a16:creationId xmlns:a16="http://schemas.microsoft.com/office/drawing/2014/main" id="{CAFFC0C7-1D0F-EB67-CAED-CB32407C5885}"/>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3487508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3_RR Image 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7AB84-DE8A-4892-9EF4-CC5362C730ED}"/>
              </a:ext>
            </a:extLst>
          </p:cNvPr>
          <p:cNvSpPr>
            <a:spLocks noGrp="1"/>
          </p:cNvSpPr>
          <p:nvPr>
            <p:ph type="title"/>
          </p:nvPr>
        </p:nvSpPr>
        <p:spPr/>
        <p:txBody>
          <a:bodyPr>
            <a:noAutofit/>
          </a:bodyPr>
          <a:lstStyle/>
          <a:p>
            <a:r>
              <a:rPr lang="en-US"/>
              <a:t>Click to edit Master title style</a:t>
            </a:r>
            <a:endParaRPr lang="en-GB"/>
          </a:p>
        </p:txBody>
      </p:sp>
      <p:sp>
        <p:nvSpPr>
          <p:cNvPr id="5" name="Picture Placeholder 4">
            <a:extLst>
              <a:ext uri="{FF2B5EF4-FFF2-40B4-BE49-F238E27FC236}">
                <a16:creationId xmlns:a16="http://schemas.microsoft.com/office/drawing/2014/main" id="{B5F0E422-D17B-4864-A259-FD8BEEC752EC}"/>
              </a:ext>
            </a:extLst>
          </p:cNvPr>
          <p:cNvSpPr>
            <a:spLocks noGrp="1"/>
          </p:cNvSpPr>
          <p:nvPr>
            <p:ph type="pic" sz="quarter" idx="34"/>
          </p:nvPr>
        </p:nvSpPr>
        <p:spPr>
          <a:xfrm>
            <a:off x="2274898" y="0"/>
            <a:ext cx="6869102" cy="514350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6" name="Text Placeholder 10">
            <a:extLst>
              <a:ext uri="{FF2B5EF4-FFF2-40B4-BE49-F238E27FC236}">
                <a16:creationId xmlns:a16="http://schemas.microsoft.com/office/drawing/2014/main" id="{47A6DF70-3D86-4A01-B955-F8B9776E4052}"/>
              </a:ext>
            </a:extLst>
          </p:cNvPr>
          <p:cNvSpPr>
            <a:spLocks noGrp="1"/>
          </p:cNvSpPr>
          <p:nvPr>
            <p:ph type="body" sz="quarter" idx="38"/>
          </p:nvPr>
        </p:nvSpPr>
        <p:spPr>
          <a:xfrm>
            <a:off x="323851" y="1926451"/>
            <a:ext cx="1611331"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7" name="Text Placeholder 9">
            <a:extLst>
              <a:ext uri="{FF2B5EF4-FFF2-40B4-BE49-F238E27FC236}">
                <a16:creationId xmlns:a16="http://schemas.microsoft.com/office/drawing/2014/main" id="{2F5611FF-CE08-47D0-B59B-D1E4DA364982}"/>
              </a:ext>
            </a:extLst>
          </p:cNvPr>
          <p:cNvSpPr>
            <a:spLocks noGrp="1"/>
          </p:cNvSpPr>
          <p:nvPr>
            <p:ph type="body" sz="quarter" idx="12" hasCustomPrompt="1"/>
          </p:nvPr>
        </p:nvSpPr>
        <p:spPr>
          <a:xfrm>
            <a:off x="6854400" y="0"/>
            <a:ext cx="2289600" cy="5143500"/>
          </a:xfrm>
          <a:prstGeom prst="rect">
            <a:avLst/>
          </a:prstGeom>
          <a:solidFill>
            <a:schemeClr val="accent5"/>
          </a:solidFill>
        </p:spPr>
        <p:txBody>
          <a:bodyPr lIns="338400" tIns="338400" rIns="338400" bIns="338400" anchor="ctr">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Image and text</a:t>
            </a:r>
            <a:endParaRPr lang="en-GB"/>
          </a:p>
        </p:txBody>
      </p:sp>
      <p:sp>
        <p:nvSpPr>
          <p:cNvPr id="3" name="hcSlideMaster22.13_RR Image 19Header" descr=" ">
            <a:extLst>
              <a:ext uri="{FF2B5EF4-FFF2-40B4-BE49-F238E27FC236}">
                <a16:creationId xmlns:a16="http://schemas.microsoft.com/office/drawing/2014/main" id="{6C1B1FDA-3CCB-753F-2268-21265AB66146}"/>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13_RR Image 19Footer" descr=" ">
            <a:extLst>
              <a:ext uri="{FF2B5EF4-FFF2-40B4-BE49-F238E27FC236}">
                <a16:creationId xmlns:a16="http://schemas.microsoft.com/office/drawing/2014/main" id="{1EF2099E-D73C-6E11-C326-33B582ACAEBE}"/>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1140341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4_RR Image 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7AB84-DE8A-4892-9EF4-CC5362C730ED}"/>
              </a:ext>
            </a:extLst>
          </p:cNvPr>
          <p:cNvSpPr>
            <a:spLocks noGrp="1"/>
          </p:cNvSpPr>
          <p:nvPr>
            <p:ph type="title"/>
          </p:nvPr>
        </p:nvSpPr>
        <p:spPr/>
        <p:txBody>
          <a:bodyPr>
            <a:noAutofit/>
          </a:bodyPr>
          <a:lstStyle/>
          <a:p>
            <a:r>
              <a:rPr lang="en-US"/>
              <a:t>Click to edit Master title style</a:t>
            </a:r>
            <a:endParaRPr lang="en-GB"/>
          </a:p>
        </p:txBody>
      </p:sp>
      <p:sp>
        <p:nvSpPr>
          <p:cNvPr id="5" name="Picture Placeholder 4">
            <a:extLst>
              <a:ext uri="{FF2B5EF4-FFF2-40B4-BE49-F238E27FC236}">
                <a16:creationId xmlns:a16="http://schemas.microsoft.com/office/drawing/2014/main" id="{B5F0E422-D17B-4864-A259-FD8BEEC752EC}"/>
              </a:ext>
            </a:extLst>
          </p:cNvPr>
          <p:cNvSpPr>
            <a:spLocks noGrp="1"/>
          </p:cNvSpPr>
          <p:nvPr>
            <p:ph type="pic" sz="quarter" idx="34"/>
          </p:nvPr>
        </p:nvSpPr>
        <p:spPr>
          <a:xfrm>
            <a:off x="2274898" y="0"/>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6" name="Text Placeholder 10">
            <a:extLst>
              <a:ext uri="{FF2B5EF4-FFF2-40B4-BE49-F238E27FC236}">
                <a16:creationId xmlns:a16="http://schemas.microsoft.com/office/drawing/2014/main" id="{47A6DF70-3D86-4A01-B955-F8B9776E4052}"/>
              </a:ext>
            </a:extLst>
          </p:cNvPr>
          <p:cNvSpPr>
            <a:spLocks noGrp="1"/>
          </p:cNvSpPr>
          <p:nvPr>
            <p:ph type="body" sz="quarter" idx="38"/>
          </p:nvPr>
        </p:nvSpPr>
        <p:spPr>
          <a:xfrm>
            <a:off x="324243" y="1926451"/>
            <a:ext cx="1610938"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7" name="Text Placeholder 9">
            <a:extLst>
              <a:ext uri="{FF2B5EF4-FFF2-40B4-BE49-F238E27FC236}">
                <a16:creationId xmlns:a16="http://schemas.microsoft.com/office/drawing/2014/main" id="{2F5611FF-CE08-47D0-B59B-D1E4DA364982}"/>
              </a:ext>
            </a:extLst>
          </p:cNvPr>
          <p:cNvSpPr>
            <a:spLocks noGrp="1"/>
          </p:cNvSpPr>
          <p:nvPr>
            <p:ph type="body" sz="quarter" idx="12" hasCustomPrompt="1"/>
          </p:nvPr>
        </p:nvSpPr>
        <p:spPr>
          <a:xfrm>
            <a:off x="6930000" y="2196666"/>
            <a:ext cx="2214000" cy="762004"/>
          </a:xfrm>
          <a:prstGeom prst="rect">
            <a:avLst/>
          </a:prstGeom>
          <a:solidFill>
            <a:schemeClr val="accent5"/>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9" name="Text Placeholder 9">
            <a:extLst>
              <a:ext uri="{FF2B5EF4-FFF2-40B4-BE49-F238E27FC236}">
                <a16:creationId xmlns:a16="http://schemas.microsoft.com/office/drawing/2014/main" id="{90F126C5-7120-014F-A721-9C3069CE9D4D}"/>
              </a:ext>
            </a:extLst>
          </p:cNvPr>
          <p:cNvSpPr>
            <a:spLocks noGrp="1"/>
          </p:cNvSpPr>
          <p:nvPr>
            <p:ph type="body" sz="quarter" idx="39" hasCustomPrompt="1"/>
          </p:nvPr>
        </p:nvSpPr>
        <p:spPr>
          <a:xfrm>
            <a:off x="4608258" y="2194323"/>
            <a:ext cx="2214000" cy="762004"/>
          </a:xfrm>
          <a:prstGeom prst="rect">
            <a:avLst/>
          </a:prstGeom>
          <a:solidFill>
            <a:schemeClr val="accent5"/>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0" name="Text Placeholder 9">
            <a:extLst>
              <a:ext uri="{FF2B5EF4-FFF2-40B4-BE49-F238E27FC236}">
                <a16:creationId xmlns:a16="http://schemas.microsoft.com/office/drawing/2014/main" id="{473E9A92-748A-494A-9AC7-134346A9A0A1}"/>
              </a:ext>
            </a:extLst>
          </p:cNvPr>
          <p:cNvSpPr>
            <a:spLocks noGrp="1"/>
          </p:cNvSpPr>
          <p:nvPr>
            <p:ph type="body" sz="quarter" idx="40" hasCustomPrompt="1"/>
          </p:nvPr>
        </p:nvSpPr>
        <p:spPr>
          <a:xfrm>
            <a:off x="2273022" y="2201356"/>
            <a:ext cx="2214000" cy="762004"/>
          </a:xfrm>
          <a:prstGeom prst="rect">
            <a:avLst/>
          </a:prstGeom>
          <a:solidFill>
            <a:schemeClr val="accent5"/>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1" name="Picture Placeholder 4">
            <a:extLst>
              <a:ext uri="{FF2B5EF4-FFF2-40B4-BE49-F238E27FC236}">
                <a16:creationId xmlns:a16="http://schemas.microsoft.com/office/drawing/2014/main" id="{99A09C89-3918-3A46-8EAA-88081BDEB8DF}"/>
              </a:ext>
            </a:extLst>
          </p:cNvPr>
          <p:cNvSpPr>
            <a:spLocks noGrp="1"/>
          </p:cNvSpPr>
          <p:nvPr>
            <p:ph type="pic" sz="quarter" idx="41"/>
          </p:nvPr>
        </p:nvSpPr>
        <p:spPr>
          <a:xfrm>
            <a:off x="4607790" y="0"/>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12" name="Picture Placeholder 4">
            <a:extLst>
              <a:ext uri="{FF2B5EF4-FFF2-40B4-BE49-F238E27FC236}">
                <a16:creationId xmlns:a16="http://schemas.microsoft.com/office/drawing/2014/main" id="{971E6272-F514-2B45-8218-3B0894BE56C9}"/>
              </a:ext>
            </a:extLst>
          </p:cNvPr>
          <p:cNvSpPr>
            <a:spLocks noGrp="1"/>
          </p:cNvSpPr>
          <p:nvPr>
            <p:ph type="pic" sz="quarter" idx="42"/>
          </p:nvPr>
        </p:nvSpPr>
        <p:spPr>
          <a:xfrm>
            <a:off x="6930000" y="0"/>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13" name="Picture Placeholder 4">
            <a:extLst>
              <a:ext uri="{FF2B5EF4-FFF2-40B4-BE49-F238E27FC236}">
                <a16:creationId xmlns:a16="http://schemas.microsoft.com/office/drawing/2014/main" id="{B74BDD5A-76B7-094D-9EB4-D981C7FDF41F}"/>
              </a:ext>
            </a:extLst>
          </p:cNvPr>
          <p:cNvSpPr>
            <a:spLocks noGrp="1"/>
          </p:cNvSpPr>
          <p:nvPr>
            <p:ph type="pic" sz="quarter" idx="43"/>
          </p:nvPr>
        </p:nvSpPr>
        <p:spPr>
          <a:xfrm>
            <a:off x="2274898" y="2955975"/>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14" name="Picture Placeholder 4">
            <a:extLst>
              <a:ext uri="{FF2B5EF4-FFF2-40B4-BE49-F238E27FC236}">
                <a16:creationId xmlns:a16="http://schemas.microsoft.com/office/drawing/2014/main" id="{200D58AA-6901-104C-B605-D77C6EFA38B3}"/>
              </a:ext>
            </a:extLst>
          </p:cNvPr>
          <p:cNvSpPr>
            <a:spLocks noGrp="1"/>
          </p:cNvSpPr>
          <p:nvPr>
            <p:ph type="pic" sz="quarter" idx="44"/>
          </p:nvPr>
        </p:nvSpPr>
        <p:spPr>
          <a:xfrm>
            <a:off x="4607790" y="2955975"/>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15" name="Picture Placeholder 4">
            <a:extLst>
              <a:ext uri="{FF2B5EF4-FFF2-40B4-BE49-F238E27FC236}">
                <a16:creationId xmlns:a16="http://schemas.microsoft.com/office/drawing/2014/main" id="{C77C5D9F-4EA9-B744-81C9-E501A11F2859}"/>
              </a:ext>
            </a:extLst>
          </p:cNvPr>
          <p:cNvSpPr>
            <a:spLocks noGrp="1"/>
          </p:cNvSpPr>
          <p:nvPr>
            <p:ph type="pic" sz="quarter" idx="45"/>
          </p:nvPr>
        </p:nvSpPr>
        <p:spPr>
          <a:xfrm>
            <a:off x="6930000" y="2955975"/>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3" name="hcSlideMaster22.14_RR Image 19Header" descr=" ">
            <a:extLst>
              <a:ext uri="{FF2B5EF4-FFF2-40B4-BE49-F238E27FC236}">
                <a16:creationId xmlns:a16="http://schemas.microsoft.com/office/drawing/2014/main" id="{F86DEE3C-DC91-A91D-D104-8186D3CBDE26}"/>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14_RR Image 19Footer" descr=" ">
            <a:extLst>
              <a:ext uri="{FF2B5EF4-FFF2-40B4-BE49-F238E27FC236}">
                <a16:creationId xmlns:a16="http://schemas.microsoft.com/office/drawing/2014/main" id="{F0F0DA5D-89B1-4847-5B28-E55767E061B4}"/>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320941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5_RR Image 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7AB84-DE8A-4892-9EF4-CC5362C730ED}"/>
              </a:ext>
            </a:extLst>
          </p:cNvPr>
          <p:cNvSpPr>
            <a:spLocks noGrp="1"/>
          </p:cNvSpPr>
          <p:nvPr>
            <p:ph type="title"/>
          </p:nvPr>
        </p:nvSpPr>
        <p:spPr/>
        <p:txBody>
          <a:bodyPr>
            <a:noAutofit/>
          </a:bodyPr>
          <a:lstStyle/>
          <a:p>
            <a:r>
              <a:rPr lang="en-US"/>
              <a:t>Click to edit Master title style</a:t>
            </a:r>
            <a:endParaRPr lang="en-GB"/>
          </a:p>
        </p:txBody>
      </p:sp>
      <p:sp>
        <p:nvSpPr>
          <p:cNvPr id="5" name="Picture Placeholder 4">
            <a:extLst>
              <a:ext uri="{FF2B5EF4-FFF2-40B4-BE49-F238E27FC236}">
                <a16:creationId xmlns:a16="http://schemas.microsoft.com/office/drawing/2014/main" id="{B5F0E422-D17B-4864-A259-FD8BEEC752EC}"/>
              </a:ext>
            </a:extLst>
          </p:cNvPr>
          <p:cNvSpPr>
            <a:spLocks noGrp="1"/>
          </p:cNvSpPr>
          <p:nvPr>
            <p:ph type="pic" sz="quarter" idx="34"/>
          </p:nvPr>
        </p:nvSpPr>
        <p:spPr>
          <a:xfrm>
            <a:off x="2274898" y="768096"/>
            <a:ext cx="2214000" cy="1335024"/>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6" name="Text Placeholder 10">
            <a:extLst>
              <a:ext uri="{FF2B5EF4-FFF2-40B4-BE49-F238E27FC236}">
                <a16:creationId xmlns:a16="http://schemas.microsoft.com/office/drawing/2014/main" id="{47A6DF70-3D86-4A01-B955-F8B9776E4052}"/>
              </a:ext>
            </a:extLst>
          </p:cNvPr>
          <p:cNvSpPr>
            <a:spLocks noGrp="1"/>
          </p:cNvSpPr>
          <p:nvPr>
            <p:ph type="body" sz="quarter" idx="38"/>
          </p:nvPr>
        </p:nvSpPr>
        <p:spPr>
          <a:xfrm>
            <a:off x="323851" y="1926451"/>
            <a:ext cx="1611330"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7" name="Text Placeholder 9">
            <a:extLst>
              <a:ext uri="{FF2B5EF4-FFF2-40B4-BE49-F238E27FC236}">
                <a16:creationId xmlns:a16="http://schemas.microsoft.com/office/drawing/2014/main" id="{2F5611FF-CE08-47D0-B59B-D1E4DA364982}"/>
              </a:ext>
            </a:extLst>
          </p:cNvPr>
          <p:cNvSpPr>
            <a:spLocks noGrp="1"/>
          </p:cNvSpPr>
          <p:nvPr>
            <p:ph type="body" sz="quarter" idx="12" hasCustomPrompt="1"/>
          </p:nvPr>
        </p:nvSpPr>
        <p:spPr>
          <a:xfrm>
            <a:off x="6930000" y="0"/>
            <a:ext cx="2214000" cy="762004"/>
          </a:xfrm>
          <a:prstGeom prst="rect">
            <a:avLst/>
          </a:prstGeom>
          <a:solidFill>
            <a:schemeClr val="accent5"/>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9" name="Text Placeholder 9">
            <a:extLst>
              <a:ext uri="{FF2B5EF4-FFF2-40B4-BE49-F238E27FC236}">
                <a16:creationId xmlns:a16="http://schemas.microsoft.com/office/drawing/2014/main" id="{90F126C5-7120-014F-A721-9C3069CE9D4D}"/>
              </a:ext>
            </a:extLst>
          </p:cNvPr>
          <p:cNvSpPr>
            <a:spLocks noGrp="1"/>
          </p:cNvSpPr>
          <p:nvPr>
            <p:ph type="body" sz="quarter" idx="39" hasCustomPrompt="1"/>
          </p:nvPr>
        </p:nvSpPr>
        <p:spPr>
          <a:xfrm>
            <a:off x="4608258" y="-2344"/>
            <a:ext cx="2214000" cy="762004"/>
          </a:xfrm>
          <a:prstGeom prst="rect">
            <a:avLst/>
          </a:prstGeom>
          <a:solidFill>
            <a:schemeClr val="accent5"/>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0" name="Text Placeholder 9">
            <a:extLst>
              <a:ext uri="{FF2B5EF4-FFF2-40B4-BE49-F238E27FC236}">
                <a16:creationId xmlns:a16="http://schemas.microsoft.com/office/drawing/2014/main" id="{473E9A92-748A-494A-9AC7-134346A9A0A1}"/>
              </a:ext>
            </a:extLst>
          </p:cNvPr>
          <p:cNvSpPr>
            <a:spLocks noGrp="1"/>
          </p:cNvSpPr>
          <p:nvPr>
            <p:ph type="body" sz="quarter" idx="40" hasCustomPrompt="1"/>
          </p:nvPr>
        </p:nvSpPr>
        <p:spPr>
          <a:xfrm>
            <a:off x="2273022" y="4691"/>
            <a:ext cx="2214000" cy="762004"/>
          </a:xfrm>
          <a:prstGeom prst="rect">
            <a:avLst/>
          </a:prstGeom>
          <a:solidFill>
            <a:schemeClr val="accent5"/>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6" name="Text Placeholder 9">
            <a:extLst>
              <a:ext uri="{FF2B5EF4-FFF2-40B4-BE49-F238E27FC236}">
                <a16:creationId xmlns:a16="http://schemas.microsoft.com/office/drawing/2014/main" id="{778EC3A9-4478-DE48-B3DD-C06E318B5655}"/>
              </a:ext>
            </a:extLst>
          </p:cNvPr>
          <p:cNvSpPr>
            <a:spLocks noGrp="1"/>
          </p:cNvSpPr>
          <p:nvPr>
            <p:ph type="body" sz="quarter" idx="46" hasCustomPrompt="1"/>
          </p:nvPr>
        </p:nvSpPr>
        <p:spPr>
          <a:xfrm>
            <a:off x="6930000" y="2105464"/>
            <a:ext cx="2214000" cy="3040380"/>
          </a:xfrm>
          <a:prstGeom prst="rect">
            <a:avLst/>
          </a:prstGeom>
          <a:solidFill>
            <a:srgbClr val="3B3A3A">
              <a:alpha val="80000"/>
            </a:srgbClr>
          </a:solidFill>
        </p:spPr>
        <p:txBody>
          <a:bodyPr lIns="338400" tIns="338400" rIns="338400" bIns="338400" anchor="t" anchorCtr="0">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7" name="Text Placeholder 9">
            <a:extLst>
              <a:ext uri="{FF2B5EF4-FFF2-40B4-BE49-F238E27FC236}">
                <a16:creationId xmlns:a16="http://schemas.microsoft.com/office/drawing/2014/main" id="{74EC4387-4A34-2B44-929F-357399422562}"/>
              </a:ext>
            </a:extLst>
          </p:cNvPr>
          <p:cNvSpPr>
            <a:spLocks noGrp="1"/>
          </p:cNvSpPr>
          <p:nvPr>
            <p:ph type="body" sz="quarter" idx="47" hasCustomPrompt="1"/>
          </p:nvPr>
        </p:nvSpPr>
        <p:spPr>
          <a:xfrm>
            <a:off x="4608258" y="2103120"/>
            <a:ext cx="2214000" cy="3040380"/>
          </a:xfrm>
          <a:prstGeom prst="rect">
            <a:avLst/>
          </a:prstGeom>
          <a:solidFill>
            <a:srgbClr val="3B3A3A">
              <a:alpha val="80000"/>
            </a:srgbClr>
          </a:solidFill>
        </p:spPr>
        <p:txBody>
          <a:bodyPr lIns="338400" tIns="338400" rIns="338400" bIns="338400" anchor="t" anchorCtr="0">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8" name="Text Placeholder 9">
            <a:extLst>
              <a:ext uri="{FF2B5EF4-FFF2-40B4-BE49-F238E27FC236}">
                <a16:creationId xmlns:a16="http://schemas.microsoft.com/office/drawing/2014/main" id="{2E23676B-4251-9541-8BC6-FFF76C1C8F25}"/>
              </a:ext>
            </a:extLst>
          </p:cNvPr>
          <p:cNvSpPr>
            <a:spLocks noGrp="1"/>
          </p:cNvSpPr>
          <p:nvPr>
            <p:ph type="body" sz="quarter" idx="48" hasCustomPrompt="1"/>
          </p:nvPr>
        </p:nvSpPr>
        <p:spPr>
          <a:xfrm>
            <a:off x="2273022" y="2103121"/>
            <a:ext cx="2214000" cy="3047414"/>
          </a:xfrm>
          <a:prstGeom prst="rect">
            <a:avLst/>
          </a:prstGeom>
          <a:solidFill>
            <a:srgbClr val="3B3A3A">
              <a:alpha val="80000"/>
            </a:srgbClr>
          </a:solidFill>
        </p:spPr>
        <p:txBody>
          <a:bodyPr lIns="338400" tIns="338400" rIns="338400" bIns="338400" anchor="t" anchorCtr="0">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9" name="Picture Placeholder 4">
            <a:extLst>
              <a:ext uri="{FF2B5EF4-FFF2-40B4-BE49-F238E27FC236}">
                <a16:creationId xmlns:a16="http://schemas.microsoft.com/office/drawing/2014/main" id="{E6ACAD58-08E7-1243-B030-80801D41D002}"/>
              </a:ext>
            </a:extLst>
          </p:cNvPr>
          <p:cNvSpPr>
            <a:spLocks noGrp="1"/>
          </p:cNvSpPr>
          <p:nvPr>
            <p:ph type="pic" sz="quarter" idx="49"/>
          </p:nvPr>
        </p:nvSpPr>
        <p:spPr>
          <a:xfrm>
            <a:off x="4603570" y="765048"/>
            <a:ext cx="2214000" cy="1335024"/>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20" name="Picture Placeholder 4">
            <a:extLst>
              <a:ext uri="{FF2B5EF4-FFF2-40B4-BE49-F238E27FC236}">
                <a16:creationId xmlns:a16="http://schemas.microsoft.com/office/drawing/2014/main" id="{B020769E-5C23-2944-96DC-B691029E9756}"/>
              </a:ext>
            </a:extLst>
          </p:cNvPr>
          <p:cNvSpPr>
            <a:spLocks noGrp="1"/>
          </p:cNvSpPr>
          <p:nvPr>
            <p:ph type="pic" sz="quarter" idx="50"/>
          </p:nvPr>
        </p:nvSpPr>
        <p:spPr>
          <a:xfrm>
            <a:off x="6930000" y="765048"/>
            <a:ext cx="2214000" cy="1335024"/>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3" name="hcSlideMaster22.15_RR Image 19Header" descr=" ">
            <a:extLst>
              <a:ext uri="{FF2B5EF4-FFF2-40B4-BE49-F238E27FC236}">
                <a16:creationId xmlns:a16="http://schemas.microsoft.com/office/drawing/2014/main" id="{44473AEA-7DD8-68D1-AD47-F278E30E5079}"/>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15_RR Image 19Footer" descr=" ">
            <a:extLst>
              <a:ext uri="{FF2B5EF4-FFF2-40B4-BE49-F238E27FC236}">
                <a16:creationId xmlns:a16="http://schemas.microsoft.com/office/drawing/2014/main" id="{4CA23E67-CCE4-67C7-17F0-69CA4A64C1ED}"/>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197538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6_RR Image 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7AB84-DE8A-4892-9EF4-CC5362C730ED}"/>
              </a:ext>
            </a:extLst>
          </p:cNvPr>
          <p:cNvSpPr>
            <a:spLocks noGrp="1"/>
          </p:cNvSpPr>
          <p:nvPr>
            <p:ph type="title"/>
          </p:nvPr>
        </p:nvSpPr>
        <p:spPr/>
        <p:txBody>
          <a:bodyPr>
            <a:noAutofit/>
          </a:bodyPr>
          <a:lstStyle/>
          <a:p>
            <a:r>
              <a:rPr lang="en-US"/>
              <a:t>Click to edit Master title style</a:t>
            </a:r>
            <a:endParaRPr lang="en-GB"/>
          </a:p>
        </p:txBody>
      </p:sp>
      <p:sp>
        <p:nvSpPr>
          <p:cNvPr id="5" name="Picture Placeholder 4">
            <a:extLst>
              <a:ext uri="{FF2B5EF4-FFF2-40B4-BE49-F238E27FC236}">
                <a16:creationId xmlns:a16="http://schemas.microsoft.com/office/drawing/2014/main" id="{B5F0E422-D17B-4864-A259-FD8BEEC752EC}"/>
              </a:ext>
            </a:extLst>
          </p:cNvPr>
          <p:cNvSpPr>
            <a:spLocks noGrp="1"/>
          </p:cNvSpPr>
          <p:nvPr>
            <p:ph type="pic" sz="quarter" idx="34"/>
          </p:nvPr>
        </p:nvSpPr>
        <p:spPr>
          <a:xfrm>
            <a:off x="2274898" y="0"/>
            <a:ext cx="6869102" cy="514350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6" name="Text Placeholder 10">
            <a:extLst>
              <a:ext uri="{FF2B5EF4-FFF2-40B4-BE49-F238E27FC236}">
                <a16:creationId xmlns:a16="http://schemas.microsoft.com/office/drawing/2014/main" id="{47A6DF70-3D86-4A01-B955-F8B9776E4052}"/>
              </a:ext>
            </a:extLst>
          </p:cNvPr>
          <p:cNvSpPr>
            <a:spLocks noGrp="1"/>
          </p:cNvSpPr>
          <p:nvPr>
            <p:ph type="body" sz="quarter" idx="38"/>
          </p:nvPr>
        </p:nvSpPr>
        <p:spPr>
          <a:xfrm>
            <a:off x="323851" y="1926451"/>
            <a:ext cx="1611331"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7" name="Text Placeholder 9">
            <a:extLst>
              <a:ext uri="{FF2B5EF4-FFF2-40B4-BE49-F238E27FC236}">
                <a16:creationId xmlns:a16="http://schemas.microsoft.com/office/drawing/2014/main" id="{2F5611FF-CE08-47D0-B59B-D1E4DA364982}"/>
              </a:ext>
            </a:extLst>
          </p:cNvPr>
          <p:cNvSpPr>
            <a:spLocks noGrp="1"/>
          </p:cNvSpPr>
          <p:nvPr>
            <p:ph type="body" sz="quarter" idx="12" hasCustomPrompt="1"/>
          </p:nvPr>
        </p:nvSpPr>
        <p:spPr>
          <a:xfrm>
            <a:off x="6854400" y="0"/>
            <a:ext cx="2289600" cy="5143500"/>
          </a:xfrm>
          <a:prstGeom prst="rect">
            <a:avLst/>
          </a:prstGeom>
          <a:solidFill>
            <a:srgbClr val="007588"/>
          </a:solidFill>
        </p:spPr>
        <p:txBody>
          <a:bodyPr lIns="338400" tIns="338400" rIns="338400" bIns="338400" anchor="ctr">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Image and text</a:t>
            </a:r>
            <a:endParaRPr lang="en-GB"/>
          </a:p>
        </p:txBody>
      </p:sp>
      <p:sp>
        <p:nvSpPr>
          <p:cNvPr id="3" name="hcSlideMaster22.16_RR Image 19Header" descr=" ">
            <a:extLst>
              <a:ext uri="{FF2B5EF4-FFF2-40B4-BE49-F238E27FC236}">
                <a16:creationId xmlns:a16="http://schemas.microsoft.com/office/drawing/2014/main" id="{80730CE2-325A-B2BC-3C25-B797824F4472}"/>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16_RR Image 19Footer" descr=" ">
            <a:extLst>
              <a:ext uri="{FF2B5EF4-FFF2-40B4-BE49-F238E27FC236}">
                <a16:creationId xmlns:a16="http://schemas.microsoft.com/office/drawing/2014/main" id="{2813C723-E23B-C0C0-E278-81BE460B9AA3}"/>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2259046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7_RR Image 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7AB84-DE8A-4892-9EF4-CC5362C730ED}"/>
              </a:ext>
            </a:extLst>
          </p:cNvPr>
          <p:cNvSpPr>
            <a:spLocks noGrp="1"/>
          </p:cNvSpPr>
          <p:nvPr>
            <p:ph type="title"/>
          </p:nvPr>
        </p:nvSpPr>
        <p:spPr/>
        <p:txBody>
          <a:bodyPr>
            <a:noAutofit/>
          </a:bodyPr>
          <a:lstStyle/>
          <a:p>
            <a:r>
              <a:rPr lang="en-US"/>
              <a:t>Click to edit Master title style</a:t>
            </a:r>
            <a:endParaRPr lang="en-GB"/>
          </a:p>
        </p:txBody>
      </p:sp>
      <p:sp>
        <p:nvSpPr>
          <p:cNvPr id="5" name="Picture Placeholder 4">
            <a:extLst>
              <a:ext uri="{FF2B5EF4-FFF2-40B4-BE49-F238E27FC236}">
                <a16:creationId xmlns:a16="http://schemas.microsoft.com/office/drawing/2014/main" id="{B5F0E422-D17B-4864-A259-FD8BEEC752EC}"/>
              </a:ext>
            </a:extLst>
          </p:cNvPr>
          <p:cNvSpPr>
            <a:spLocks noGrp="1"/>
          </p:cNvSpPr>
          <p:nvPr>
            <p:ph type="pic" sz="quarter" idx="34"/>
          </p:nvPr>
        </p:nvSpPr>
        <p:spPr>
          <a:xfrm>
            <a:off x="2274898" y="0"/>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6" name="Text Placeholder 10">
            <a:extLst>
              <a:ext uri="{FF2B5EF4-FFF2-40B4-BE49-F238E27FC236}">
                <a16:creationId xmlns:a16="http://schemas.microsoft.com/office/drawing/2014/main" id="{47A6DF70-3D86-4A01-B955-F8B9776E4052}"/>
              </a:ext>
            </a:extLst>
          </p:cNvPr>
          <p:cNvSpPr>
            <a:spLocks noGrp="1"/>
          </p:cNvSpPr>
          <p:nvPr>
            <p:ph type="body" sz="quarter" idx="38"/>
          </p:nvPr>
        </p:nvSpPr>
        <p:spPr>
          <a:xfrm>
            <a:off x="323851" y="1926451"/>
            <a:ext cx="1611331"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7" name="Text Placeholder 9">
            <a:extLst>
              <a:ext uri="{FF2B5EF4-FFF2-40B4-BE49-F238E27FC236}">
                <a16:creationId xmlns:a16="http://schemas.microsoft.com/office/drawing/2014/main" id="{2F5611FF-CE08-47D0-B59B-D1E4DA364982}"/>
              </a:ext>
            </a:extLst>
          </p:cNvPr>
          <p:cNvSpPr>
            <a:spLocks noGrp="1"/>
          </p:cNvSpPr>
          <p:nvPr>
            <p:ph type="body" sz="quarter" idx="12" hasCustomPrompt="1"/>
          </p:nvPr>
        </p:nvSpPr>
        <p:spPr>
          <a:xfrm>
            <a:off x="6930000" y="2196666"/>
            <a:ext cx="2214000" cy="762004"/>
          </a:xfrm>
          <a:prstGeom prst="rect">
            <a:avLst/>
          </a:prstGeom>
          <a:solidFill>
            <a:srgbClr val="007588"/>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9" name="Text Placeholder 9">
            <a:extLst>
              <a:ext uri="{FF2B5EF4-FFF2-40B4-BE49-F238E27FC236}">
                <a16:creationId xmlns:a16="http://schemas.microsoft.com/office/drawing/2014/main" id="{90F126C5-7120-014F-A721-9C3069CE9D4D}"/>
              </a:ext>
            </a:extLst>
          </p:cNvPr>
          <p:cNvSpPr>
            <a:spLocks noGrp="1"/>
          </p:cNvSpPr>
          <p:nvPr>
            <p:ph type="body" sz="quarter" idx="39" hasCustomPrompt="1"/>
          </p:nvPr>
        </p:nvSpPr>
        <p:spPr>
          <a:xfrm>
            <a:off x="4608258" y="2194323"/>
            <a:ext cx="2214000" cy="762004"/>
          </a:xfrm>
          <a:prstGeom prst="rect">
            <a:avLst/>
          </a:prstGeom>
          <a:solidFill>
            <a:srgbClr val="007588"/>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0" name="Text Placeholder 9">
            <a:extLst>
              <a:ext uri="{FF2B5EF4-FFF2-40B4-BE49-F238E27FC236}">
                <a16:creationId xmlns:a16="http://schemas.microsoft.com/office/drawing/2014/main" id="{473E9A92-748A-494A-9AC7-134346A9A0A1}"/>
              </a:ext>
            </a:extLst>
          </p:cNvPr>
          <p:cNvSpPr>
            <a:spLocks noGrp="1"/>
          </p:cNvSpPr>
          <p:nvPr>
            <p:ph type="body" sz="quarter" idx="40" hasCustomPrompt="1"/>
          </p:nvPr>
        </p:nvSpPr>
        <p:spPr>
          <a:xfrm>
            <a:off x="2273022" y="2201356"/>
            <a:ext cx="2214000" cy="762004"/>
          </a:xfrm>
          <a:prstGeom prst="rect">
            <a:avLst/>
          </a:prstGeom>
          <a:solidFill>
            <a:srgbClr val="007588"/>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1" name="Picture Placeholder 4">
            <a:extLst>
              <a:ext uri="{FF2B5EF4-FFF2-40B4-BE49-F238E27FC236}">
                <a16:creationId xmlns:a16="http://schemas.microsoft.com/office/drawing/2014/main" id="{99A09C89-3918-3A46-8EAA-88081BDEB8DF}"/>
              </a:ext>
            </a:extLst>
          </p:cNvPr>
          <p:cNvSpPr>
            <a:spLocks noGrp="1"/>
          </p:cNvSpPr>
          <p:nvPr>
            <p:ph type="pic" sz="quarter" idx="41"/>
          </p:nvPr>
        </p:nvSpPr>
        <p:spPr>
          <a:xfrm>
            <a:off x="4607790" y="0"/>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12" name="Picture Placeholder 4">
            <a:extLst>
              <a:ext uri="{FF2B5EF4-FFF2-40B4-BE49-F238E27FC236}">
                <a16:creationId xmlns:a16="http://schemas.microsoft.com/office/drawing/2014/main" id="{971E6272-F514-2B45-8218-3B0894BE56C9}"/>
              </a:ext>
            </a:extLst>
          </p:cNvPr>
          <p:cNvSpPr>
            <a:spLocks noGrp="1"/>
          </p:cNvSpPr>
          <p:nvPr>
            <p:ph type="pic" sz="quarter" idx="42"/>
          </p:nvPr>
        </p:nvSpPr>
        <p:spPr>
          <a:xfrm>
            <a:off x="6930000" y="0"/>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13" name="Picture Placeholder 4">
            <a:extLst>
              <a:ext uri="{FF2B5EF4-FFF2-40B4-BE49-F238E27FC236}">
                <a16:creationId xmlns:a16="http://schemas.microsoft.com/office/drawing/2014/main" id="{B74BDD5A-76B7-094D-9EB4-D981C7FDF41F}"/>
              </a:ext>
            </a:extLst>
          </p:cNvPr>
          <p:cNvSpPr>
            <a:spLocks noGrp="1"/>
          </p:cNvSpPr>
          <p:nvPr>
            <p:ph type="pic" sz="quarter" idx="43"/>
          </p:nvPr>
        </p:nvSpPr>
        <p:spPr>
          <a:xfrm>
            <a:off x="2274898" y="2955975"/>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14" name="Picture Placeholder 4">
            <a:extLst>
              <a:ext uri="{FF2B5EF4-FFF2-40B4-BE49-F238E27FC236}">
                <a16:creationId xmlns:a16="http://schemas.microsoft.com/office/drawing/2014/main" id="{200D58AA-6901-104C-B605-D77C6EFA38B3}"/>
              </a:ext>
            </a:extLst>
          </p:cNvPr>
          <p:cNvSpPr>
            <a:spLocks noGrp="1"/>
          </p:cNvSpPr>
          <p:nvPr>
            <p:ph type="pic" sz="quarter" idx="44"/>
          </p:nvPr>
        </p:nvSpPr>
        <p:spPr>
          <a:xfrm>
            <a:off x="4607790" y="2955975"/>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15" name="Picture Placeholder 4">
            <a:extLst>
              <a:ext uri="{FF2B5EF4-FFF2-40B4-BE49-F238E27FC236}">
                <a16:creationId xmlns:a16="http://schemas.microsoft.com/office/drawing/2014/main" id="{C77C5D9F-4EA9-B744-81C9-E501A11F2859}"/>
              </a:ext>
            </a:extLst>
          </p:cNvPr>
          <p:cNvSpPr>
            <a:spLocks noGrp="1"/>
          </p:cNvSpPr>
          <p:nvPr>
            <p:ph type="pic" sz="quarter" idx="45"/>
          </p:nvPr>
        </p:nvSpPr>
        <p:spPr>
          <a:xfrm>
            <a:off x="6930000" y="2955975"/>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3" name="hcSlideMaster22.17_RR Image 19Header" descr=" ">
            <a:extLst>
              <a:ext uri="{FF2B5EF4-FFF2-40B4-BE49-F238E27FC236}">
                <a16:creationId xmlns:a16="http://schemas.microsoft.com/office/drawing/2014/main" id="{AB6A3409-E91C-0E4F-CC88-3FA5F091D5CA}"/>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17_RR Image 19Footer" descr=" ">
            <a:extLst>
              <a:ext uri="{FF2B5EF4-FFF2-40B4-BE49-F238E27FC236}">
                <a16:creationId xmlns:a16="http://schemas.microsoft.com/office/drawing/2014/main" id="{A708D6CA-AA2F-1E99-65C9-F8D17802DDD6}"/>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3631540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8_RR Image 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7AB84-DE8A-4892-9EF4-CC5362C730ED}"/>
              </a:ext>
            </a:extLst>
          </p:cNvPr>
          <p:cNvSpPr>
            <a:spLocks noGrp="1"/>
          </p:cNvSpPr>
          <p:nvPr>
            <p:ph type="title"/>
          </p:nvPr>
        </p:nvSpPr>
        <p:spPr/>
        <p:txBody>
          <a:bodyPr>
            <a:noAutofit/>
          </a:bodyPr>
          <a:lstStyle/>
          <a:p>
            <a:r>
              <a:rPr lang="en-US"/>
              <a:t>Click to edit Master title style</a:t>
            </a:r>
            <a:endParaRPr lang="en-GB"/>
          </a:p>
        </p:txBody>
      </p:sp>
      <p:sp>
        <p:nvSpPr>
          <p:cNvPr id="5" name="Picture Placeholder 4">
            <a:extLst>
              <a:ext uri="{FF2B5EF4-FFF2-40B4-BE49-F238E27FC236}">
                <a16:creationId xmlns:a16="http://schemas.microsoft.com/office/drawing/2014/main" id="{B5F0E422-D17B-4864-A259-FD8BEEC752EC}"/>
              </a:ext>
            </a:extLst>
          </p:cNvPr>
          <p:cNvSpPr>
            <a:spLocks noGrp="1"/>
          </p:cNvSpPr>
          <p:nvPr>
            <p:ph type="pic" sz="quarter" idx="34"/>
          </p:nvPr>
        </p:nvSpPr>
        <p:spPr>
          <a:xfrm>
            <a:off x="2274898" y="768096"/>
            <a:ext cx="2214000" cy="1335024"/>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6" name="Text Placeholder 10">
            <a:extLst>
              <a:ext uri="{FF2B5EF4-FFF2-40B4-BE49-F238E27FC236}">
                <a16:creationId xmlns:a16="http://schemas.microsoft.com/office/drawing/2014/main" id="{47A6DF70-3D86-4A01-B955-F8B9776E4052}"/>
              </a:ext>
            </a:extLst>
          </p:cNvPr>
          <p:cNvSpPr>
            <a:spLocks noGrp="1"/>
          </p:cNvSpPr>
          <p:nvPr>
            <p:ph type="body" sz="quarter" idx="38"/>
          </p:nvPr>
        </p:nvSpPr>
        <p:spPr>
          <a:xfrm>
            <a:off x="323851" y="1926451"/>
            <a:ext cx="1611331"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7" name="Text Placeholder 9">
            <a:extLst>
              <a:ext uri="{FF2B5EF4-FFF2-40B4-BE49-F238E27FC236}">
                <a16:creationId xmlns:a16="http://schemas.microsoft.com/office/drawing/2014/main" id="{2F5611FF-CE08-47D0-B59B-D1E4DA364982}"/>
              </a:ext>
            </a:extLst>
          </p:cNvPr>
          <p:cNvSpPr>
            <a:spLocks noGrp="1"/>
          </p:cNvSpPr>
          <p:nvPr>
            <p:ph type="body" sz="quarter" idx="12" hasCustomPrompt="1"/>
          </p:nvPr>
        </p:nvSpPr>
        <p:spPr>
          <a:xfrm>
            <a:off x="6930000" y="0"/>
            <a:ext cx="2214000" cy="762004"/>
          </a:xfrm>
          <a:prstGeom prst="rect">
            <a:avLst/>
          </a:prstGeom>
          <a:solidFill>
            <a:srgbClr val="007588"/>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9" name="Text Placeholder 9">
            <a:extLst>
              <a:ext uri="{FF2B5EF4-FFF2-40B4-BE49-F238E27FC236}">
                <a16:creationId xmlns:a16="http://schemas.microsoft.com/office/drawing/2014/main" id="{90F126C5-7120-014F-A721-9C3069CE9D4D}"/>
              </a:ext>
            </a:extLst>
          </p:cNvPr>
          <p:cNvSpPr>
            <a:spLocks noGrp="1"/>
          </p:cNvSpPr>
          <p:nvPr>
            <p:ph type="body" sz="quarter" idx="39" hasCustomPrompt="1"/>
          </p:nvPr>
        </p:nvSpPr>
        <p:spPr>
          <a:xfrm>
            <a:off x="4608258" y="-2344"/>
            <a:ext cx="2214000" cy="762004"/>
          </a:xfrm>
          <a:prstGeom prst="rect">
            <a:avLst/>
          </a:prstGeom>
          <a:solidFill>
            <a:srgbClr val="007588"/>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0" name="Text Placeholder 9">
            <a:extLst>
              <a:ext uri="{FF2B5EF4-FFF2-40B4-BE49-F238E27FC236}">
                <a16:creationId xmlns:a16="http://schemas.microsoft.com/office/drawing/2014/main" id="{473E9A92-748A-494A-9AC7-134346A9A0A1}"/>
              </a:ext>
            </a:extLst>
          </p:cNvPr>
          <p:cNvSpPr>
            <a:spLocks noGrp="1"/>
          </p:cNvSpPr>
          <p:nvPr>
            <p:ph type="body" sz="quarter" idx="40" hasCustomPrompt="1"/>
          </p:nvPr>
        </p:nvSpPr>
        <p:spPr>
          <a:xfrm>
            <a:off x="2273022" y="4691"/>
            <a:ext cx="2214000" cy="762004"/>
          </a:xfrm>
          <a:prstGeom prst="rect">
            <a:avLst/>
          </a:prstGeom>
          <a:solidFill>
            <a:srgbClr val="007588"/>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6" name="Text Placeholder 9">
            <a:extLst>
              <a:ext uri="{FF2B5EF4-FFF2-40B4-BE49-F238E27FC236}">
                <a16:creationId xmlns:a16="http://schemas.microsoft.com/office/drawing/2014/main" id="{778EC3A9-4478-DE48-B3DD-C06E318B5655}"/>
              </a:ext>
            </a:extLst>
          </p:cNvPr>
          <p:cNvSpPr>
            <a:spLocks noGrp="1"/>
          </p:cNvSpPr>
          <p:nvPr>
            <p:ph type="body" sz="quarter" idx="46" hasCustomPrompt="1"/>
          </p:nvPr>
        </p:nvSpPr>
        <p:spPr>
          <a:xfrm>
            <a:off x="6930000" y="2105464"/>
            <a:ext cx="2214000" cy="3040380"/>
          </a:xfrm>
          <a:prstGeom prst="rect">
            <a:avLst/>
          </a:prstGeom>
          <a:solidFill>
            <a:srgbClr val="3B3A3A">
              <a:alpha val="80000"/>
            </a:srgbClr>
          </a:solidFill>
        </p:spPr>
        <p:txBody>
          <a:bodyPr lIns="338400" tIns="338400" rIns="338400" bIns="338400" anchor="t" anchorCtr="0">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7" name="Text Placeholder 9">
            <a:extLst>
              <a:ext uri="{FF2B5EF4-FFF2-40B4-BE49-F238E27FC236}">
                <a16:creationId xmlns:a16="http://schemas.microsoft.com/office/drawing/2014/main" id="{74EC4387-4A34-2B44-929F-357399422562}"/>
              </a:ext>
            </a:extLst>
          </p:cNvPr>
          <p:cNvSpPr>
            <a:spLocks noGrp="1"/>
          </p:cNvSpPr>
          <p:nvPr>
            <p:ph type="body" sz="quarter" idx="47" hasCustomPrompt="1"/>
          </p:nvPr>
        </p:nvSpPr>
        <p:spPr>
          <a:xfrm>
            <a:off x="4608258" y="2103120"/>
            <a:ext cx="2214000" cy="3040380"/>
          </a:xfrm>
          <a:prstGeom prst="rect">
            <a:avLst/>
          </a:prstGeom>
          <a:solidFill>
            <a:srgbClr val="3B3A3A">
              <a:alpha val="80000"/>
            </a:srgbClr>
          </a:solidFill>
        </p:spPr>
        <p:txBody>
          <a:bodyPr lIns="338400" tIns="338400" rIns="338400" bIns="338400" anchor="t" anchorCtr="0">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8" name="Text Placeholder 9">
            <a:extLst>
              <a:ext uri="{FF2B5EF4-FFF2-40B4-BE49-F238E27FC236}">
                <a16:creationId xmlns:a16="http://schemas.microsoft.com/office/drawing/2014/main" id="{2E23676B-4251-9541-8BC6-FFF76C1C8F25}"/>
              </a:ext>
            </a:extLst>
          </p:cNvPr>
          <p:cNvSpPr>
            <a:spLocks noGrp="1"/>
          </p:cNvSpPr>
          <p:nvPr>
            <p:ph type="body" sz="quarter" idx="48" hasCustomPrompt="1"/>
          </p:nvPr>
        </p:nvSpPr>
        <p:spPr>
          <a:xfrm>
            <a:off x="2273022" y="2103121"/>
            <a:ext cx="2214000" cy="3047414"/>
          </a:xfrm>
          <a:prstGeom prst="rect">
            <a:avLst/>
          </a:prstGeom>
          <a:solidFill>
            <a:srgbClr val="3B3A3A">
              <a:alpha val="80000"/>
            </a:srgbClr>
          </a:solidFill>
        </p:spPr>
        <p:txBody>
          <a:bodyPr lIns="338400" tIns="338400" rIns="338400" bIns="338400" anchor="t" anchorCtr="0">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9" name="Picture Placeholder 4">
            <a:extLst>
              <a:ext uri="{FF2B5EF4-FFF2-40B4-BE49-F238E27FC236}">
                <a16:creationId xmlns:a16="http://schemas.microsoft.com/office/drawing/2014/main" id="{E6ACAD58-08E7-1243-B030-80801D41D002}"/>
              </a:ext>
            </a:extLst>
          </p:cNvPr>
          <p:cNvSpPr>
            <a:spLocks noGrp="1"/>
          </p:cNvSpPr>
          <p:nvPr>
            <p:ph type="pic" sz="quarter" idx="49"/>
          </p:nvPr>
        </p:nvSpPr>
        <p:spPr>
          <a:xfrm>
            <a:off x="4603570" y="765048"/>
            <a:ext cx="2214000" cy="1335024"/>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20" name="Picture Placeholder 4">
            <a:extLst>
              <a:ext uri="{FF2B5EF4-FFF2-40B4-BE49-F238E27FC236}">
                <a16:creationId xmlns:a16="http://schemas.microsoft.com/office/drawing/2014/main" id="{B020769E-5C23-2944-96DC-B691029E9756}"/>
              </a:ext>
            </a:extLst>
          </p:cNvPr>
          <p:cNvSpPr>
            <a:spLocks noGrp="1"/>
          </p:cNvSpPr>
          <p:nvPr>
            <p:ph type="pic" sz="quarter" idx="50"/>
          </p:nvPr>
        </p:nvSpPr>
        <p:spPr>
          <a:xfrm>
            <a:off x="6930000" y="765048"/>
            <a:ext cx="2214000" cy="1335024"/>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3" name="hcSlideMaster22.18_RR Image 19Header" descr=" ">
            <a:extLst>
              <a:ext uri="{FF2B5EF4-FFF2-40B4-BE49-F238E27FC236}">
                <a16:creationId xmlns:a16="http://schemas.microsoft.com/office/drawing/2014/main" id="{96EE4E98-DB01-8DCF-EBC5-1F1939F9D65D}"/>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18_RR Image 19Footer" descr=" ">
            <a:extLst>
              <a:ext uri="{FF2B5EF4-FFF2-40B4-BE49-F238E27FC236}">
                <a16:creationId xmlns:a16="http://schemas.microsoft.com/office/drawing/2014/main" id="{209372D5-F431-0961-3FB9-4946747AFF36}"/>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1247502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9_RR Image 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7AB84-DE8A-4892-9EF4-CC5362C730ED}"/>
              </a:ext>
            </a:extLst>
          </p:cNvPr>
          <p:cNvSpPr>
            <a:spLocks noGrp="1"/>
          </p:cNvSpPr>
          <p:nvPr>
            <p:ph type="title"/>
          </p:nvPr>
        </p:nvSpPr>
        <p:spPr/>
        <p:txBody>
          <a:bodyPr>
            <a:noAutofit/>
          </a:bodyPr>
          <a:lstStyle/>
          <a:p>
            <a:r>
              <a:rPr lang="en-US"/>
              <a:t>Click to edit Master title style</a:t>
            </a:r>
            <a:endParaRPr lang="en-GB"/>
          </a:p>
        </p:txBody>
      </p:sp>
      <p:sp>
        <p:nvSpPr>
          <p:cNvPr id="5" name="Picture Placeholder 4">
            <a:extLst>
              <a:ext uri="{FF2B5EF4-FFF2-40B4-BE49-F238E27FC236}">
                <a16:creationId xmlns:a16="http://schemas.microsoft.com/office/drawing/2014/main" id="{B5F0E422-D17B-4864-A259-FD8BEEC752EC}"/>
              </a:ext>
            </a:extLst>
          </p:cNvPr>
          <p:cNvSpPr>
            <a:spLocks noGrp="1"/>
          </p:cNvSpPr>
          <p:nvPr>
            <p:ph type="pic" sz="quarter" idx="34"/>
          </p:nvPr>
        </p:nvSpPr>
        <p:spPr>
          <a:xfrm>
            <a:off x="2274898" y="0"/>
            <a:ext cx="6869102" cy="514350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6" name="Text Placeholder 10">
            <a:extLst>
              <a:ext uri="{FF2B5EF4-FFF2-40B4-BE49-F238E27FC236}">
                <a16:creationId xmlns:a16="http://schemas.microsoft.com/office/drawing/2014/main" id="{47A6DF70-3D86-4A01-B955-F8B9776E4052}"/>
              </a:ext>
            </a:extLst>
          </p:cNvPr>
          <p:cNvSpPr>
            <a:spLocks noGrp="1"/>
          </p:cNvSpPr>
          <p:nvPr>
            <p:ph type="body" sz="quarter" idx="38"/>
          </p:nvPr>
        </p:nvSpPr>
        <p:spPr>
          <a:xfrm>
            <a:off x="323851" y="1926451"/>
            <a:ext cx="1602872"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7" name="Text Placeholder 9">
            <a:extLst>
              <a:ext uri="{FF2B5EF4-FFF2-40B4-BE49-F238E27FC236}">
                <a16:creationId xmlns:a16="http://schemas.microsoft.com/office/drawing/2014/main" id="{2F5611FF-CE08-47D0-B59B-D1E4DA364982}"/>
              </a:ext>
            </a:extLst>
          </p:cNvPr>
          <p:cNvSpPr>
            <a:spLocks noGrp="1"/>
          </p:cNvSpPr>
          <p:nvPr>
            <p:ph type="body" sz="quarter" idx="12" hasCustomPrompt="1"/>
          </p:nvPr>
        </p:nvSpPr>
        <p:spPr>
          <a:xfrm>
            <a:off x="6854400" y="0"/>
            <a:ext cx="2289600" cy="5143500"/>
          </a:xfrm>
          <a:prstGeom prst="rect">
            <a:avLst/>
          </a:prstGeom>
          <a:solidFill>
            <a:schemeClr val="accent6"/>
          </a:solidFill>
        </p:spPr>
        <p:txBody>
          <a:bodyPr lIns="338400" tIns="338400" rIns="338400" bIns="338400" anchor="ctr">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Image and text</a:t>
            </a:r>
            <a:endParaRPr lang="en-GB"/>
          </a:p>
        </p:txBody>
      </p:sp>
      <p:sp>
        <p:nvSpPr>
          <p:cNvPr id="3" name="hcSlideMaster22.19_RR Image 19Header" descr=" ">
            <a:extLst>
              <a:ext uri="{FF2B5EF4-FFF2-40B4-BE49-F238E27FC236}">
                <a16:creationId xmlns:a16="http://schemas.microsoft.com/office/drawing/2014/main" id="{A1E3E786-1B83-D5B6-9CFF-4A6A820DEC92}"/>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19_RR Image 19Footer" descr=" ">
            <a:extLst>
              <a:ext uri="{FF2B5EF4-FFF2-40B4-BE49-F238E27FC236}">
                <a16:creationId xmlns:a16="http://schemas.microsoft.com/office/drawing/2014/main" id="{B3A59586-4BE4-1D7B-AAFD-47A2139EFB51}"/>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3340981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20_RR Image 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7AB84-DE8A-4892-9EF4-CC5362C730ED}"/>
              </a:ext>
            </a:extLst>
          </p:cNvPr>
          <p:cNvSpPr>
            <a:spLocks noGrp="1"/>
          </p:cNvSpPr>
          <p:nvPr>
            <p:ph type="title"/>
          </p:nvPr>
        </p:nvSpPr>
        <p:spPr/>
        <p:txBody>
          <a:bodyPr>
            <a:noAutofit/>
          </a:bodyPr>
          <a:lstStyle/>
          <a:p>
            <a:r>
              <a:rPr lang="en-US"/>
              <a:t>Click to edit Master title style</a:t>
            </a:r>
            <a:endParaRPr lang="en-GB"/>
          </a:p>
        </p:txBody>
      </p:sp>
      <p:sp>
        <p:nvSpPr>
          <p:cNvPr id="5" name="Picture Placeholder 4">
            <a:extLst>
              <a:ext uri="{FF2B5EF4-FFF2-40B4-BE49-F238E27FC236}">
                <a16:creationId xmlns:a16="http://schemas.microsoft.com/office/drawing/2014/main" id="{B5F0E422-D17B-4864-A259-FD8BEEC752EC}"/>
              </a:ext>
            </a:extLst>
          </p:cNvPr>
          <p:cNvSpPr>
            <a:spLocks noGrp="1"/>
          </p:cNvSpPr>
          <p:nvPr>
            <p:ph type="pic" sz="quarter" idx="34"/>
          </p:nvPr>
        </p:nvSpPr>
        <p:spPr>
          <a:xfrm>
            <a:off x="2274898" y="0"/>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6" name="Text Placeholder 10">
            <a:extLst>
              <a:ext uri="{FF2B5EF4-FFF2-40B4-BE49-F238E27FC236}">
                <a16:creationId xmlns:a16="http://schemas.microsoft.com/office/drawing/2014/main" id="{47A6DF70-3D86-4A01-B955-F8B9776E4052}"/>
              </a:ext>
            </a:extLst>
          </p:cNvPr>
          <p:cNvSpPr>
            <a:spLocks noGrp="1"/>
          </p:cNvSpPr>
          <p:nvPr>
            <p:ph type="body" sz="quarter" idx="38"/>
          </p:nvPr>
        </p:nvSpPr>
        <p:spPr>
          <a:xfrm>
            <a:off x="323851" y="1926451"/>
            <a:ext cx="1611330"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7" name="Text Placeholder 9">
            <a:extLst>
              <a:ext uri="{FF2B5EF4-FFF2-40B4-BE49-F238E27FC236}">
                <a16:creationId xmlns:a16="http://schemas.microsoft.com/office/drawing/2014/main" id="{2F5611FF-CE08-47D0-B59B-D1E4DA364982}"/>
              </a:ext>
            </a:extLst>
          </p:cNvPr>
          <p:cNvSpPr>
            <a:spLocks noGrp="1"/>
          </p:cNvSpPr>
          <p:nvPr>
            <p:ph type="body" sz="quarter" idx="12" hasCustomPrompt="1"/>
          </p:nvPr>
        </p:nvSpPr>
        <p:spPr>
          <a:xfrm>
            <a:off x="6930000" y="2196666"/>
            <a:ext cx="2214000" cy="762004"/>
          </a:xfrm>
          <a:prstGeom prst="rect">
            <a:avLst/>
          </a:prstGeom>
          <a:solidFill>
            <a:srgbClr val="819C00"/>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9" name="Text Placeholder 9">
            <a:extLst>
              <a:ext uri="{FF2B5EF4-FFF2-40B4-BE49-F238E27FC236}">
                <a16:creationId xmlns:a16="http://schemas.microsoft.com/office/drawing/2014/main" id="{90F126C5-7120-014F-A721-9C3069CE9D4D}"/>
              </a:ext>
            </a:extLst>
          </p:cNvPr>
          <p:cNvSpPr>
            <a:spLocks noGrp="1"/>
          </p:cNvSpPr>
          <p:nvPr>
            <p:ph type="body" sz="quarter" idx="39" hasCustomPrompt="1"/>
          </p:nvPr>
        </p:nvSpPr>
        <p:spPr>
          <a:xfrm>
            <a:off x="4608258" y="2194323"/>
            <a:ext cx="2214000" cy="762004"/>
          </a:xfrm>
          <a:prstGeom prst="rect">
            <a:avLst/>
          </a:prstGeom>
          <a:solidFill>
            <a:srgbClr val="819C00"/>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0" name="Text Placeholder 9">
            <a:extLst>
              <a:ext uri="{FF2B5EF4-FFF2-40B4-BE49-F238E27FC236}">
                <a16:creationId xmlns:a16="http://schemas.microsoft.com/office/drawing/2014/main" id="{473E9A92-748A-494A-9AC7-134346A9A0A1}"/>
              </a:ext>
            </a:extLst>
          </p:cNvPr>
          <p:cNvSpPr>
            <a:spLocks noGrp="1"/>
          </p:cNvSpPr>
          <p:nvPr>
            <p:ph type="body" sz="quarter" idx="40" hasCustomPrompt="1"/>
          </p:nvPr>
        </p:nvSpPr>
        <p:spPr>
          <a:xfrm>
            <a:off x="2273022" y="2201356"/>
            <a:ext cx="2214000" cy="762004"/>
          </a:xfrm>
          <a:prstGeom prst="rect">
            <a:avLst/>
          </a:prstGeom>
          <a:solidFill>
            <a:srgbClr val="819C00"/>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1" name="Picture Placeholder 4">
            <a:extLst>
              <a:ext uri="{FF2B5EF4-FFF2-40B4-BE49-F238E27FC236}">
                <a16:creationId xmlns:a16="http://schemas.microsoft.com/office/drawing/2014/main" id="{99A09C89-3918-3A46-8EAA-88081BDEB8DF}"/>
              </a:ext>
            </a:extLst>
          </p:cNvPr>
          <p:cNvSpPr>
            <a:spLocks noGrp="1"/>
          </p:cNvSpPr>
          <p:nvPr>
            <p:ph type="pic" sz="quarter" idx="41"/>
          </p:nvPr>
        </p:nvSpPr>
        <p:spPr>
          <a:xfrm>
            <a:off x="4607790" y="0"/>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12" name="Picture Placeholder 4">
            <a:extLst>
              <a:ext uri="{FF2B5EF4-FFF2-40B4-BE49-F238E27FC236}">
                <a16:creationId xmlns:a16="http://schemas.microsoft.com/office/drawing/2014/main" id="{971E6272-F514-2B45-8218-3B0894BE56C9}"/>
              </a:ext>
            </a:extLst>
          </p:cNvPr>
          <p:cNvSpPr>
            <a:spLocks noGrp="1"/>
          </p:cNvSpPr>
          <p:nvPr>
            <p:ph type="pic" sz="quarter" idx="42"/>
          </p:nvPr>
        </p:nvSpPr>
        <p:spPr>
          <a:xfrm>
            <a:off x="6930000" y="0"/>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13" name="Picture Placeholder 4">
            <a:extLst>
              <a:ext uri="{FF2B5EF4-FFF2-40B4-BE49-F238E27FC236}">
                <a16:creationId xmlns:a16="http://schemas.microsoft.com/office/drawing/2014/main" id="{B74BDD5A-76B7-094D-9EB4-D981C7FDF41F}"/>
              </a:ext>
            </a:extLst>
          </p:cNvPr>
          <p:cNvSpPr>
            <a:spLocks noGrp="1"/>
          </p:cNvSpPr>
          <p:nvPr>
            <p:ph type="pic" sz="quarter" idx="43"/>
          </p:nvPr>
        </p:nvSpPr>
        <p:spPr>
          <a:xfrm>
            <a:off x="2274898" y="2955975"/>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14" name="Picture Placeholder 4">
            <a:extLst>
              <a:ext uri="{FF2B5EF4-FFF2-40B4-BE49-F238E27FC236}">
                <a16:creationId xmlns:a16="http://schemas.microsoft.com/office/drawing/2014/main" id="{200D58AA-6901-104C-B605-D77C6EFA38B3}"/>
              </a:ext>
            </a:extLst>
          </p:cNvPr>
          <p:cNvSpPr>
            <a:spLocks noGrp="1"/>
          </p:cNvSpPr>
          <p:nvPr>
            <p:ph type="pic" sz="quarter" idx="44"/>
          </p:nvPr>
        </p:nvSpPr>
        <p:spPr>
          <a:xfrm>
            <a:off x="4607790" y="2955975"/>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15" name="Picture Placeholder 4">
            <a:extLst>
              <a:ext uri="{FF2B5EF4-FFF2-40B4-BE49-F238E27FC236}">
                <a16:creationId xmlns:a16="http://schemas.microsoft.com/office/drawing/2014/main" id="{C77C5D9F-4EA9-B744-81C9-E501A11F2859}"/>
              </a:ext>
            </a:extLst>
          </p:cNvPr>
          <p:cNvSpPr>
            <a:spLocks noGrp="1"/>
          </p:cNvSpPr>
          <p:nvPr>
            <p:ph type="pic" sz="quarter" idx="45"/>
          </p:nvPr>
        </p:nvSpPr>
        <p:spPr>
          <a:xfrm>
            <a:off x="6930000" y="2955975"/>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3" name="hcSlideMaster22.20_RR Image 19Header" descr=" ">
            <a:extLst>
              <a:ext uri="{FF2B5EF4-FFF2-40B4-BE49-F238E27FC236}">
                <a16:creationId xmlns:a16="http://schemas.microsoft.com/office/drawing/2014/main" id="{8BFA0B5C-9D8E-21F1-75DB-E6B2D6685A45}"/>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20_RR Image 19Footer" descr=" ">
            <a:extLst>
              <a:ext uri="{FF2B5EF4-FFF2-40B4-BE49-F238E27FC236}">
                <a16:creationId xmlns:a16="http://schemas.microsoft.com/office/drawing/2014/main" id="{2A5BB34A-96A2-DEFF-0339-8DF674C0E6C1}"/>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1078265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RR Titl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4087" y="1672590"/>
            <a:ext cx="719435" cy="1170652"/>
          </a:xfrm>
          <a:prstGeom prst="rect">
            <a:avLst/>
          </a:prstGeom>
        </p:spPr>
      </p:pic>
      <p:sp>
        <p:nvSpPr>
          <p:cNvPr id="11" name="Rectangle 10">
            <a:extLst>
              <a:ext uri="{FF2B5EF4-FFF2-40B4-BE49-F238E27FC236}">
                <a16:creationId xmlns:a16="http://schemas.microsoft.com/office/drawing/2014/main" id="{04681208-DD42-455B-A86B-AAB9F9B60427}"/>
              </a:ext>
            </a:extLst>
          </p:cNvPr>
          <p:cNvSpPr/>
          <p:nvPr userDrawn="1"/>
        </p:nvSpPr>
        <p:spPr>
          <a:xfrm>
            <a:off x="2274898" y="0"/>
            <a:ext cx="6869102" cy="5143500"/>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7" name="Rectangle 16">
            <a:extLst>
              <a:ext uri="{FF2B5EF4-FFF2-40B4-BE49-F238E27FC236}">
                <a16:creationId xmlns:a16="http://schemas.microsoft.com/office/drawing/2014/main" id="{36293E33-6628-408A-9DBE-9570A9D8D9A7}"/>
              </a:ext>
            </a:extLst>
          </p:cNvPr>
          <p:cNvSpPr/>
          <p:nvPr userDrawn="1"/>
        </p:nvSpPr>
        <p:spPr>
          <a:xfrm>
            <a:off x="0" y="1"/>
            <a:ext cx="1231900" cy="10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 name="Text Placeholder 18">
            <a:extLst>
              <a:ext uri="{FF2B5EF4-FFF2-40B4-BE49-F238E27FC236}">
                <a16:creationId xmlns:a16="http://schemas.microsoft.com/office/drawing/2014/main" id="{AAEB490C-9F77-4B2B-895C-83B4F1D1AECE}"/>
              </a:ext>
            </a:extLst>
          </p:cNvPr>
          <p:cNvSpPr>
            <a:spLocks noGrp="1"/>
          </p:cNvSpPr>
          <p:nvPr>
            <p:ph type="body" sz="quarter" idx="10" hasCustomPrompt="1"/>
          </p:nvPr>
        </p:nvSpPr>
        <p:spPr>
          <a:xfrm>
            <a:off x="2935926" y="1526105"/>
            <a:ext cx="5319077" cy="518595"/>
          </a:xfrm>
          <a:prstGeom prst="rect">
            <a:avLst/>
          </a:prstGeom>
        </p:spPr>
        <p:txBody>
          <a:bodyPr/>
          <a:lstStyle>
            <a:lvl1pPr marL="0" indent="0">
              <a:buNone/>
              <a:defRPr sz="3200">
                <a:solidFill>
                  <a:schemeClr val="bg2"/>
                </a:solidFill>
                <a:latin typeface="RR Pioneer Bold" panose="020B0803050201040103" pitchFamily="34" charset="0"/>
              </a:defRPr>
            </a:lvl1pPr>
          </a:lstStyle>
          <a:p>
            <a:pPr lvl="0"/>
            <a:r>
              <a:rPr lang="en-US"/>
              <a:t>Standard presentation</a:t>
            </a:r>
            <a:endParaRPr lang="en-GB"/>
          </a:p>
        </p:txBody>
      </p:sp>
      <p:sp>
        <p:nvSpPr>
          <p:cNvPr id="21" name="Text Placeholder 18">
            <a:extLst>
              <a:ext uri="{FF2B5EF4-FFF2-40B4-BE49-F238E27FC236}">
                <a16:creationId xmlns:a16="http://schemas.microsoft.com/office/drawing/2014/main" id="{E3CE3681-E8B1-4106-9D5C-28AD774CA346}"/>
              </a:ext>
            </a:extLst>
          </p:cNvPr>
          <p:cNvSpPr>
            <a:spLocks noGrp="1"/>
          </p:cNvSpPr>
          <p:nvPr>
            <p:ph type="body" sz="quarter" idx="11" hasCustomPrompt="1"/>
          </p:nvPr>
        </p:nvSpPr>
        <p:spPr>
          <a:xfrm>
            <a:off x="2935926" y="2003435"/>
            <a:ext cx="5319077" cy="333366"/>
          </a:xfrm>
          <a:prstGeom prst="rect">
            <a:avLst/>
          </a:prstGeom>
        </p:spPr>
        <p:txBody>
          <a:bodyPr/>
          <a:lstStyle>
            <a:lvl1pPr marL="0" indent="0">
              <a:buNone/>
              <a:defRPr sz="2000">
                <a:solidFill>
                  <a:schemeClr val="tx2"/>
                </a:solidFill>
                <a:latin typeface="RR Pioneer" panose="020B0503050201040103" pitchFamily="34" charset="0"/>
                <a:cs typeface="Arial" panose="020B0604020202020204" pitchFamily="34" charset="0"/>
              </a:defRPr>
            </a:lvl1pPr>
          </a:lstStyle>
          <a:p>
            <a:pPr lvl="0"/>
            <a:r>
              <a:rPr lang="en-US"/>
              <a:t>Presentation sub-title</a:t>
            </a:r>
            <a:endParaRPr lang="en-GB"/>
          </a:p>
        </p:txBody>
      </p:sp>
      <p:sp>
        <p:nvSpPr>
          <p:cNvPr id="22" name="Text Placeholder 18">
            <a:extLst>
              <a:ext uri="{FF2B5EF4-FFF2-40B4-BE49-F238E27FC236}">
                <a16:creationId xmlns:a16="http://schemas.microsoft.com/office/drawing/2014/main" id="{9A983F41-D3FD-4E15-BD9F-EAE3A8037EFB}"/>
              </a:ext>
            </a:extLst>
          </p:cNvPr>
          <p:cNvSpPr>
            <a:spLocks noGrp="1"/>
          </p:cNvSpPr>
          <p:nvPr>
            <p:ph type="body" sz="quarter" idx="12" hasCustomPrompt="1"/>
          </p:nvPr>
        </p:nvSpPr>
        <p:spPr>
          <a:xfrm>
            <a:off x="2935926" y="2563670"/>
            <a:ext cx="5319077" cy="250461"/>
          </a:xfrm>
          <a:prstGeom prst="rect">
            <a:avLst/>
          </a:prstGeom>
        </p:spPr>
        <p:txBody>
          <a:bodyPr/>
          <a:lstStyle>
            <a:lvl1pPr marL="0" indent="0">
              <a:buNone/>
              <a:defRPr sz="1000">
                <a:solidFill>
                  <a:schemeClr val="bg1"/>
                </a:solidFill>
                <a:latin typeface="RR Pioneer" panose="020B0503050201040103" pitchFamily="34" charset="0"/>
              </a:defRPr>
            </a:lvl1pPr>
          </a:lstStyle>
          <a:p>
            <a:pPr lvl="0"/>
            <a:r>
              <a:rPr lang="en-US"/>
              <a:t>Author Name, Job Title</a:t>
            </a:r>
            <a:endParaRPr lang="en-GB"/>
          </a:p>
        </p:txBody>
      </p:sp>
      <p:sp>
        <p:nvSpPr>
          <p:cNvPr id="23" name="Text Placeholder 18">
            <a:extLst>
              <a:ext uri="{FF2B5EF4-FFF2-40B4-BE49-F238E27FC236}">
                <a16:creationId xmlns:a16="http://schemas.microsoft.com/office/drawing/2014/main" id="{F6D4537E-02BA-4044-A3E6-F6F14EA7127F}"/>
              </a:ext>
            </a:extLst>
          </p:cNvPr>
          <p:cNvSpPr>
            <a:spLocks noGrp="1"/>
          </p:cNvSpPr>
          <p:nvPr>
            <p:ph type="body" sz="quarter" idx="13" hasCustomPrompt="1"/>
          </p:nvPr>
        </p:nvSpPr>
        <p:spPr>
          <a:xfrm>
            <a:off x="2935926" y="2782738"/>
            <a:ext cx="5319077" cy="349593"/>
          </a:xfrm>
          <a:prstGeom prst="rect">
            <a:avLst/>
          </a:prstGeom>
        </p:spPr>
        <p:txBody>
          <a:bodyPr/>
          <a:lstStyle>
            <a:lvl1pPr marL="0" indent="0">
              <a:buNone/>
              <a:defRPr sz="1000">
                <a:solidFill>
                  <a:schemeClr val="bg1"/>
                </a:solidFill>
                <a:latin typeface="RR Pioneer" panose="020B0503050201040103" pitchFamily="34" charset="0"/>
              </a:defRPr>
            </a:lvl1pPr>
          </a:lstStyle>
          <a:p>
            <a:pPr lvl="0"/>
            <a:r>
              <a:rPr lang="en-US"/>
              <a:t>XX Month XXXX</a:t>
            </a:r>
          </a:p>
        </p:txBody>
      </p:sp>
      <p:sp>
        <p:nvSpPr>
          <p:cNvPr id="5" name="Text Placeholder 4">
            <a:extLst>
              <a:ext uri="{FF2B5EF4-FFF2-40B4-BE49-F238E27FC236}">
                <a16:creationId xmlns:a16="http://schemas.microsoft.com/office/drawing/2014/main" id="{40224BB6-6785-1746-83F2-7FF5D261DD36}"/>
              </a:ext>
            </a:extLst>
          </p:cNvPr>
          <p:cNvSpPr>
            <a:spLocks noGrp="1"/>
          </p:cNvSpPr>
          <p:nvPr>
            <p:ph type="body" sz="quarter" idx="16" hasCustomPrompt="1"/>
          </p:nvPr>
        </p:nvSpPr>
        <p:spPr>
          <a:xfrm>
            <a:off x="2935291" y="3635377"/>
            <a:ext cx="5011737" cy="1508125"/>
          </a:xfrm>
        </p:spPr>
        <p:txBody>
          <a:bodyPr>
            <a:normAutofit/>
          </a:bodyPr>
          <a:lstStyle>
            <a:lvl1pPr marL="0" indent="0">
              <a:buNone/>
              <a:defRPr sz="800" b="0" i="0">
                <a:solidFill>
                  <a:srgbClr val="666666"/>
                </a:solidFill>
                <a:latin typeface="RR Pioneer Light Condensed" panose="020B0306050201060103" pitchFamily="34" charset="0"/>
              </a:defRPr>
            </a:lvl1pPr>
            <a:lvl2pPr marL="342892" indent="0">
              <a:buNone/>
              <a:defRPr sz="800" b="0" i="0">
                <a:latin typeface="RR Pioneer Light Condensed" panose="020B0306050201060103" pitchFamily="34" charset="0"/>
              </a:defRPr>
            </a:lvl2pPr>
            <a:lvl3pPr marL="685783" indent="0">
              <a:buNone/>
              <a:defRPr sz="800" b="0" i="0">
                <a:latin typeface="RR Pioneer Light Condensed" panose="020B0306050201060103" pitchFamily="34" charset="0"/>
              </a:defRPr>
            </a:lvl3pPr>
            <a:lvl4pPr marL="1028675" indent="0">
              <a:buNone/>
              <a:defRPr sz="800" b="0" i="0">
                <a:latin typeface="RR Pioneer Light Condensed" panose="020B0306050201060103" pitchFamily="34" charset="0"/>
              </a:defRPr>
            </a:lvl4pPr>
            <a:lvl5pPr marL="1371566" indent="0">
              <a:buNone/>
              <a:defRPr sz="800" b="0" i="0">
                <a:latin typeface="RR Pioneer Light Condensed" panose="020B0306050201060103" pitchFamily="34" charset="0"/>
              </a:defRPr>
            </a:lvl5pPr>
          </a:lstStyle>
          <a:p>
            <a:pPr lvl="0"/>
            <a:r>
              <a:rPr lang="en-US"/>
              <a:t>Statement</a:t>
            </a:r>
            <a:endParaRPr lang="en-GB"/>
          </a:p>
        </p:txBody>
      </p:sp>
    </p:spTree>
    <p:extLst>
      <p:ext uri="{BB962C8B-B14F-4D97-AF65-F5344CB8AC3E}">
        <p14:creationId xmlns:p14="http://schemas.microsoft.com/office/powerpoint/2010/main" val="272628646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21_RR Image 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7AB84-DE8A-4892-9EF4-CC5362C730ED}"/>
              </a:ext>
            </a:extLst>
          </p:cNvPr>
          <p:cNvSpPr>
            <a:spLocks noGrp="1"/>
          </p:cNvSpPr>
          <p:nvPr>
            <p:ph type="title"/>
          </p:nvPr>
        </p:nvSpPr>
        <p:spPr/>
        <p:txBody>
          <a:bodyPr>
            <a:noAutofit/>
          </a:bodyPr>
          <a:lstStyle/>
          <a:p>
            <a:r>
              <a:rPr lang="en-US"/>
              <a:t>Click to edit Master title style</a:t>
            </a:r>
            <a:endParaRPr lang="en-GB"/>
          </a:p>
        </p:txBody>
      </p:sp>
      <p:sp>
        <p:nvSpPr>
          <p:cNvPr id="5" name="Picture Placeholder 4">
            <a:extLst>
              <a:ext uri="{FF2B5EF4-FFF2-40B4-BE49-F238E27FC236}">
                <a16:creationId xmlns:a16="http://schemas.microsoft.com/office/drawing/2014/main" id="{B5F0E422-D17B-4864-A259-FD8BEEC752EC}"/>
              </a:ext>
            </a:extLst>
          </p:cNvPr>
          <p:cNvSpPr>
            <a:spLocks noGrp="1"/>
          </p:cNvSpPr>
          <p:nvPr>
            <p:ph type="pic" sz="quarter" idx="34"/>
          </p:nvPr>
        </p:nvSpPr>
        <p:spPr>
          <a:xfrm>
            <a:off x="2274898" y="768096"/>
            <a:ext cx="2214000" cy="1335024"/>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6" name="Text Placeholder 10">
            <a:extLst>
              <a:ext uri="{FF2B5EF4-FFF2-40B4-BE49-F238E27FC236}">
                <a16:creationId xmlns:a16="http://schemas.microsoft.com/office/drawing/2014/main" id="{47A6DF70-3D86-4A01-B955-F8B9776E4052}"/>
              </a:ext>
            </a:extLst>
          </p:cNvPr>
          <p:cNvSpPr>
            <a:spLocks noGrp="1"/>
          </p:cNvSpPr>
          <p:nvPr>
            <p:ph type="body" sz="quarter" idx="38"/>
          </p:nvPr>
        </p:nvSpPr>
        <p:spPr>
          <a:xfrm>
            <a:off x="323851" y="1926451"/>
            <a:ext cx="1611330"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7" name="Text Placeholder 9">
            <a:extLst>
              <a:ext uri="{FF2B5EF4-FFF2-40B4-BE49-F238E27FC236}">
                <a16:creationId xmlns:a16="http://schemas.microsoft.com/office/drawing/2014/main" id="{2F5611FF-CE08-47D0-B59B-D1E4DA364982}"/>
              </a:ext>
            </a:extLst>
          </p:cNvPr>
          <p:cNvSpPr>
            <a:spLocks noGrp="1"/>
          </p:cNvSpPr>
          <p:nvPr>
            <p:ph type="body" sz="quarter" idx="12" hasCustomPrompt="1"/>
          </p:nvPr>
        </p:nvSpPr>
        <p:spPr>
          <a:xfrm>
            <a:off x="6930000" y="2345"/>
            <a:ext cx="2214000" cy="762004"/>
          </a:xfrm>
          <a:prstGeom prst="rect">
            <a:avLst/>
          </a:prstGeom>
          <a:solidFill>
            <a:srgbClr val="819C00"/>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9" name="Text Placeholder 9">
            <a:extLst>
              <a:ext uri="{FF2B5EF4-FFF2-40B4-BE49-F238E27FC236}">
                <a16:creationId xmlns:a16="http://schemas.microsoft.com/office/drawing/2014/main" id="{90F126C5-7120-014F-A721-9C3069CE9D4D}"/>
              </a:ext>
            </a:extLst>
          </p:cNvPr>
          <p:cNvSpPr>
            <a:spLocks noGrp="1"/>
          </p:cNvSpPr>
          <p:nvPr>
            <p:ph type="body" sz="quarter" idx="39" hasCustomPrompt="1"/>
          </p:nvPr>
        </p:nvSpPr>
        <p:spPr>
          <a:xfrm>
            <a:off x="4608258" y="0"/>
            <a:ext cx="2214000" cy="762004"/>
          </a:xfrm>
          <a:prstGeom prst="rect">
            <a:avLst/>
          </a:prstGeom>
          <a:solidFill>
            <a:srgbClr val="819C00"/>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0" name="Text Placeholder 9">
            <a:extLst>
              <a:ext uri="{FF2B5EF4-FFF2-40B4-BE49-F238E27FC236}">
                <a16:creationId xmlns:a16="http://schemas.microsoft.com/office/drawing/2014/main" id="{473E9A92-748A-494A-9AC7-134346A9A0A1}"/>
              </a:ext>
            </a:extLst>
          </p:cNvPr>
          <p:cNvSpPr>
            <a:spLocks noGrp="1"/>
          </p:cNvSpPr>
          <p:nvPr>
            <p:ph type="body" sz="quarter" idx="40" hasCustomPrompt="1"/>
          </p:nvPr>
        </p:nvSpPr>
        <p:spPr>
          <a:xfrm>
            <a:off x="2273022" y="7035"/>
            <a:ext cx="2214000" cy="762004"/>
          </a:xfrm>
          <a:prstGeom prst="rect">
            <a:avLst/>
          </a:prstGeom>
          <a:solidFill>
            <a:srgbClr val="819C00"/>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6" name="Text Placeholder 9">
            <a:extLst>
              <a:ext uri="{FF2B5EF4-FFF2-40B4-BE49-F238E27FC236}">
                <a16:creationId xmlns:a16="http://schemas.microsoft.com/office/drawing/2014/main" id="{778EC3A9-4478-DE48-B3DD-C06E318B5655}"/>
              </a:ext>
            </a:extLst>
          </p:cNvPr>
          <p:cNvSpPr>
            <a:spLocks noGrp="1"/>
          </p:cNvSpPr>
          <p:nvPr>
            <p:ph type="body" sz="quarter" idx="46" hasCustomPrompt="1"/>
          </p:nvPr>
        </p:nvSpPr>
        <p:spPr>
          <a:xfrm>
            <a:off x="6930000" y="2105464"/>
            <a:ext cx="2214000" cy="3040380"/>
          </a:xfrm>
          <a:prstGeom prst="rect">
            <a:avLst/>
          </a:prstGeom>
          <a:solidFill>
            <a:srgbClr val="3B3A3A">
              <a:alpha val="80000"/>
            </a:srgbClr>
          </a:solidFill>
        </p:spPr>
        <p:txBody>
          <a:bodyPr lIns="338400" tIns="338400" rIns="338400" bIns="338400" anchor="t" anchorCtr="0">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7" name="Text Placeholder 9">
            <a:extLst>
              <a:ext uri="{FF2B5EF4-FFF2-40B4-BE49-F238E27FC236}">
                <a16:creationId xmlns:a16="http://schemas.microsoft.com/office/drawing/2014/main" id="{74EC4387-4A34-2B44-929F-357399422562}"/>
              </a:ext>
            </a:extLst>
          </p:cNvPr>
          <p:cNvSpPr>
            <a:spLocks noGrp="1"/>
          </p:cNvSpPr>
          <p:nvPr>
            <p:ph type="body" sz="quarter" idx="47" hasCustomPrompt="1"/>
          </p:nvPr>
        </p:nvSpPr>
        <p:spPr>
          <a:xfrm>
            <a:off x="4608258" y="2103120"/>
            <a:ext cx="2214000" cy="3040380"/>
          </a:xfrm>
          <a:prstGeom prst="rect">
            <a:avLst/>
          </a:prstGeom>
          <a:solidFill>
            <a:srgbClr val="3B3A3A">
              <a:alpha val="80000"/>
            </a:srgbClr>
          </a:solidFill>
        </p:spPr>
        <p:txBody>
          <a:bodyPr lIns="338400" tIns="338400" rIns="338400" bIns="338400" anchor="t" anchorCtr="0">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8" name="Text Placeholder 9">
            <a:extLst>
              <a:ext uri="{FF2B5EF4-FFF2-40B4-BE49-F238E27FC236}">
                <a16:creationId xmlns:a16="http://schemas.microsoft.com/office/drawing/2014/main" id="{2E23676B-4251-9541-8BC6-FFF76C1C8F25}"/>
              </a:ext>
            </a:extLst>
          </p:cNvPr>
          <p:cNvSpPr>
            <a:spLocks noGrp="1"/>
          </p:cNvSpPr>
          <p:nvPr>
            <p:ph type="body" sz="quarter" idx="48" hasCustomPrompt="1"/>
          </p:nvPr>
        </p:nvSpPr>
        <p:spPr>
          <a:xfrm>
            <a:off x="2273022" y="2103121"/>
            <a:ext cx="2214000" cy="3047414"/>
          </a:xfrm>
          <a:prstGeom prst="rect">
            <a:avLst/>
          </a:prstGeom>
          <a:solidFill>
            <a:srgbClr val="3B3A3A">
              <a:alpha val="80000"/>
            </a:srgbClr>
          </a:solidFill>
        </p:spPr>
        <p:txBody>
          <a:bodyPr lIns="338400" tIns="338400" rIns="338400" bIns="338400" anchor="t" anchorCtr="0">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9" name="Picture Placeholder 4">
            <a:extLst>
              <a:ext uri="{FF2B5EF4-FFF2-40B4-BE49-F238E27FC236}">
                <a16:creationId xmlns:a16="http://schemas.microsoft.com/office/drawing/2014/main" id="{E6ACAD58-08E7-1243-B030-80801D41D002}"/>
              </a:ext>
            </a:extLst>
          </p:cNvPr>
          <p:cNvSpPr>
            <a:spLocks noGrp="1"/>
          </p:cNvSpPr>
          <p:nvPr>
            <p:ph type="pic" sz="quarter" idx="49"/>
          </p:nvPr>
        </p:nvSpPr>
        <p:spPr>
          <a:xfrm>
            <a:off x="4603570" y="765048"/>
            <a:ext cx="2214000" cy="1335024"/>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20" name="Picture Placeholder 4">
            <a:extLst>
              <a:ext uri="{FF2B5EF4-FFF2-40B4-BE49-F238E27FC236}">
                <a16:creationId xmlns:a16="http://schemas.microsoft.com/office/drawing/2014/main" id="{B020769E-5C23-2944-96DC-B691029E9756}"/>
              </a:ext>
            </a:extLst>
          </p:cNvPr>
          <p:cNvSpPr>
            <a:spLocks noGrp="1"/>
          </p:cNvSpPr>
          <p:nvPr>
            <p:ph type="pic" sz="quarter" idx="50"/>
          </p:nvPr>
        </p:nvSpPr>
        <p:spPr>
          <a:xfrm>
            <a:off x="6930000" y="765048"/>
            <a:ext cx="2214000" cy="1335024"/>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3" name="hcSlideMaster22.21_RR Image 19Header" descr=" ">
            <a:extLst>
              <a:ext uri="{FF2B5EF4-FFF2-40B4-BE49-F238E27FC236}">
                <a16:creationId xmlns:a16="http://schemas.microsoft.com/office/drawing/2014/main" id="{5985E394-078F-EC35-3ED5-C17D240D59C5}"/>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21_RR Image 19Footer" descr=" ">
            <a:extLst>
              <a:ext uri="{FF2B5EF4-FFF2-40B4-BE49-F238E27FC236}">
                <a16:creationId xmlns:a16="http://schemas.microsoft.com/office/drawing/2014/main" id="{D5E56D3B-E737-794E-0438-97E4EF51DF5A}"/>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272517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22_RR Image 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7AB84-DE8A-4892-9EF4-CC5362C730ED}"/>
              </a:ext>
            </a:extLst>
          </p:cNvPr>
          <p:cNvSpPr>
            <a:spLocks noGrp="1"/>
          </p:cNvSpPr>
          <p:nvPr>
            <p:ph type="title"/>
          </p:nvPr>
        </p:nvSpPr>
        <p:spPr/>
        <p:txBody>
          <a:bodyPr>
            <a:noAutofit/>
          </a:bodyPr>
          <a:lstStyle/>
          <a:p>
            <a:r>
              <a:rPr lang="en-US"/>
              <a:t>Click to edit Master title style</a:t>
            </a:r>
            <a:endParaRPr lang="en-GB"/>
          </a:p>
        </p:txBody>
      </p:sp>
      <p:sp>
        <p:nvSpPr>
          <p:cNvPr id="5" name="Picture Placeholder 4">
            <a:extLst>
              <a:ext uri="{FF2B5EF4-FFF2-40B4-BE49-F238E27FC236}">
                <a16:creationId xmlns:a16="http://schemas.microsoft.com/office/drawing/2014/main" id="{B5F0E422-D17B-4864-A259-FD8BEEC752EC}"/>
              </a:ext>
            </a:extLst>
          </p:cNvPr>
          <p:cNvSpPr>
            <a:spLocks noGrp="1"/>
          </p:cNvSpPr>
          <p:nvPr>
            <p:ph type="pic" sz="quarter" idx="34"/>
          </p:nvPr>
        </p:nvSpPr>
        <p:spPr>
          <a:xfrm>
            <a:off x="2274898" y="0"/>
            <a:ext cx="6869102" cy="514350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6" name="Text Placeholder 10">
            <a:extLst>
              <a:ext uri="{FF2B5EF4-FFF2-40B4-BE49-F238E27FC236}">
                <a16:creationId xmlns:a16="http://schemas.microsoft.com/office/drawing/2014/main" id="{47A6DF70-3D86-4A01-B955-F8B9776E4052}"/>
              </a:ext>
            </a:extLst>
          </p:cNvPr>
          <p:cNvSpPr>
            <a:spLocks noGrp="1"/>
          </p:cNvSpPr>
          <p:nvPr>
            <p:ph type="body" sz="quarter" idx="38"/>
          </p:nvPr>
        </p:nvSpPr>
        <p:spPr>
          <a:xfrm>
            <a:off x="323851" y="1926451"/>
            <a:ext cx="1611331"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7" name="Text Placeholder 9">
            <a:extLst>
              <a:ext uri="{FF2B5EF4-FFF2-40B4-BE49-F238E27FC236}">
                <a16:creationId xmlns:a16="http://schemas.microsoft.com/office/drawing/2014/main" id="{2F5611FF-CE08-47D0-B59B-D1E4DA364982}"/>
              </a:ext>
            </a:extLst>
          </p:cNvPr>
          <p:cNvSpPr>
            <a:spLocks noGrp="1"/>
          </p:cNvSpPr>
          <p:nvPr>
            <p:ph type="body" sz="quarter" idx="12" hasCustomPrompt="1"/>
          </p:nvPr>
        </p:nvSpPr>
        <p:spPr>
          <a:xfrm>
            <a:off x="6854400" y="0"/>
            <a:ext cx="2289600" cy="5143500"/>
          </a:xfrm>
          <a:prstGeom prst="rect">
            <a:avLst/>
          </a:prstGeom>
          <a:solidFill>
            <a:srgbClr val="D83F11"/>
          </a:solidFill>
        </p:spPr>
        <p:txBody>
          <a:bodyPr lIns="338400" tIns="338400" rIns="338400" bIns="338400" anchor="ctr">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Image and text</a:t>
            </a:r>
            <a:endParaRPr lang="en-GB"/>
          </a:p>
        </p:txBody>
      </p:sp>
      <p:sp>
        <p:nvSpPr>
          <p:cNvPr id="3" name="hcSlideMaster22.22_RR Image 19Header" descr=" ">
            <a:extLst>
              <a:ext uri="{FF2B5EF4-FFF2-40B4-BE49-F238E27FC236}">
                <a16:creationId xmlns:a16="http://schemas.microsoft.com/office/drawing/2014/main" id="{C58ABCEF-9A98-63C8-3406-8093DC0739B5}"/>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22_RR Image 19Footer" descr=" ">
            <a:extLst>
              <a:ext uri="{FF2B5EF4-FFF2-40B4-BE49-F238E27FC236}">
                <a16:creationId xmlns:a16="http://schemas.microsoft.com/office/drawing/2014/main" id="{5D60E70F-A294-1F7F-D716-85F0AAA3059D}"/>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895287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23_RR Image 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7AB84-DE8A-4892-9EF4-CC5362C730ED}"/>
              </a:ext>
            </a:extLst>
          </p:cNvPr>
          <p:cNvSpPr>
            <a:spLocks noGrp="1"/>
          </p:cNvSpPr>
          <p:nvPr>
            <p:ph type="title"/>
          </p:nvPr>
        </p:nvSpPr>
        <p:spPr/>
        <p:txBody>
          <a:bodyPr>
            <a:noAutofit/>
          </a:bodyPr>
          <a:lstStyle/>
          <a:p>
            <a:r>
              <a:rPr lang="en-US"/>
              <a:t>Click to edit Master title style</a:t>
            </a:r>
            <a:endParaRPr lang="en-GB"/>
          </a:p>
        </p:txBody>
      </p:sp>
      <p:sp>
        <p:nvSpPr>
          <p:cNvPr id="5" name="Picture Placeholder 4">
            <a:extLst>
              <a:ext uri="{FF2B5EF4-FFF2-40B4-BE49-F238E27FC236}">
                <a16:creationId xmlns:a16="http://schemas.microsoft.com/office/drawing/2014/main" id="{B5F0E422-D17B-4864-A259-FD8BEEC752EC}"/>
              </a:ext>
            </a:extLst>
          </p:cNvPr>
          <p:cNvSpPr>
            <a:spLocks noGrp="1"/>
          </p:cNvSpPr>
          <p:nvPr>
            <p:ph type="pic" sz="quarter" idx="34"/>
          </p:nvPr>
        </p:nvSpPr>
        <p:spPr>
          <a:xfrm>
            <a:off x="2274898" y="0"/>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6" name="Text Placeholder 10">
            <a:extLst>
              <a:ext uri="{FF2B5EF4-FFF2-40B4-BE49-F238E27FC236}">
                <a16:creationId xmlns:a16="http://schemas.microsoft.com/office/drawing/2014/main" id="{47A6DF70-3D86-4A01-B955-F8B9776E4052}"/>
              </a:ext>
            </a:extLst>
          </p:cNvPr>
          <p:cNvSpPr>
            <a:spLocks noGrp="1"/>
          </p:cNvSpPr>
          <p:nvPr>
            <p:ph type="body" sz="quarter" idx="38"/>
          </p:nvPr>
        </p:nvSpPr>
        <p:spPr>
          <a:xfrm>
            <a:off x="323851" y="1926451"/>
            <a:ext cx="1611331"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7" name="Text Placeholder 9">
            <a:extLst>
              <a:ext uri="{FF2B5EF4-FFF2-40B4-BE49-F238E27FC236}">
                <a16:creationId xmlns:a16="http://schemas.microsoft.com/office/drawing/2014/main" id="{2F5611FF-CE08-47D0-B59B-D1E4DA364982}"/>
              </a:ext>
            </a:extLst>
          </p:cNvPr>
          <p:cNvSpPr>
            <a:spLocks noGrp="1"/>
          </p:cNvSpPr>
          <p:nvPr>
            <p:ph type="body" sz="quarter" idx="12" hasCustomPrompt="1"/>
          </p:nvPr>
        </p:nvSpPr>
        <p:spPr>
          <a:xfrm>
            <a:off x="6930000" y="2196666"/>
            <a:ext cx="2214000" cy="762004"/>
          </a:xfrm>
          <a:prstGeom prst="rect">
            <a:avLst/>
          </a:prstGeom>
          <a:solidFill>
            <a:schemeClr val="accent3"/>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9" name="Text Placeholder 9">
            <a:extLst>
              <a:ext uri="{FF2B5EF4-FFF2-40B4-BE49-F238E27FC236}">
                <a16:creationId xmlns:a16="http://schemas.microsoft.com/office/drawing/2014/main" id="{90F126C5-7120-014F-A721-9C3069CE9D4D}"/>
              </a:ext>
            </a:extLst>
          </p:cNvPr>
          <p:cNvSpPr>
            <a:spLocks noGrp="1"/>
          </p:cNvSpPr>
          <p:nvPr>
            <p:ph type="body" sz="quarter" idx="39" hasCustomPrompt="1"/>
          </p:nvPr>
        </p:nvSpPr>
        <p:spPr>
          <a:xfrm>
            <a:off x="4608258" y="2194323"/>
            <a:ext cx="2214000" cy="762004"/>
          </a:xfrm>
          <a:prstGeom prst="rect">
            <a:avLst/>
          </a:prstGeom>
          <a:solidFill>
            <a:schemeClr val="accent3"/>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0" name="Text Placeholder 9">
            <a:extLst>
              <a:ext uri="{FF2B5EF4-FFF2-40B4-BE49-F238E27FC236}">
                <a16:creationId xmlns:a16="http://schemas.microsoft.com/office/drawing/2014/main" id="{473E9A92-748A-494A-9AC7-134346A9A0A1}"/>
              </a:ext>
            </a:extLst>
          </p:cNvPr>
          <p:cNvSpPr>
            <a:spLocks noGrp="1"/>
          </p:cNvSpPr>
          <p:nvPr>
            <p:ph type="body" sz="quarter" idx="40" hasCustomPrompt="1"/>
          </p:nvPr>
        </p:nvSpPr>
        <p:spPr>
          <a:xfrm>
            <a:off x="2273022" y="2201356"/>
            <a:ext cx="2214000" cy="762004"/>
          </a:xfrm>
          <a:prstGeom prst="rect">
            <a:avLst/>
          </a:prstGeom>
          <a:solidFill>
            <a:schemeClr val="accent3"/>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1" name="Picture Placeholder 4">
            <a:extLst>
              <a:ext uri="{FF2B5EF4-FFF2-40B4-BE49-F238E27FC236}">
                <a16:creationId xmlns:a16="http://schemas.microsoft.com/office/drawing/2014/main" id="{99A09C89-3918-3A46-8EAA-88081BDEB8DF}"/>
              </a:ext>
            </a:extLst>
          </p:cNvPr>
          <p:cNvSpPr>
            <a:spLocks noGrp="1"/>
          </p:cNvSpPr>
          <p:nvPr>
            <p:ph type="pic" sz="quarter" idx="41"/>
          </p:nvPr>
        </p:nvSpPr>
        <p:spPr>
          <a:xfrm>
            <a:off x="4607790" y="0"/>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12" name="Picture Placeholder 4">
            <a:extLst>
              <a:ext uri="{FF2B5EF4-FFF2-40B4-BE49-F238E27FC236}">
                <a16:creationId xmlns:a16="http://schemas.microsoft.com/office/drawing/2014/main" id="{971E6272-F514-2B45-8218-3B0894BE56C9}"/>
              </a:ext>
            </a:extLst>
          </p:cNvPr>
          <p:cNvSpPr>
            <a:spLocks noGrp="1"/>
          </p:cNvSpPr>
          <p:nvPr>
            <p:ph type="pic" sz="quarter" idx="42"/>
          </p:nvPr>
        </p:nvSpPr>
        <p:spPr>
          <a:xfrm>
            <a:off x="6930000" y="0"/>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13" name="Picture Placeholder 4">
            <a:extLst>
              <a:ext uri="{FF2B5EF4-FFF2-40B4-BE49-F238E27FC236}">
                <a16:creationId xmlns:a16="http://schemas.microsoft.com/office/drawing/2014/main" id="{B74BDD5A-76B7-094D-9EB4-D981C7FDF41F}"/>
              </a:ext>
            </a:extLst>
          </p:cNvPr>
          <p:cNvSpPr>
            <a:spLocks noGrp="1"/>
          </p:cNvSpPr>
          <p:nvPr>
            <p:ph type="pic" sz="quarter" idx="43"/>
          </p:nvPr>
        </p:nvSpPr>
        <p:spPr>
          <a:xfrm>
            <a:off x="2274898" y="2955975"/>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14" name="Picture Placeholder 4">
            <a:extLst>
              <a:ext uri="{FF2B5EF4-FFF2-40B4-BE49-F238E27FC236}">
                <a16:creationId xmlns:a16="http://schemas.microsoft.com/office/drawing/2014/main" id="{200D58AA-6901-104C-B605-D77C6EFA38B3}"/>
              </a:ext>
            </a:extLst>
          </p:cNvPr>
          <p:cNvSpPr>
            <a:spLocks noGrp="1"/>
          </p:cNvSpPr>
          <p:nvPr>
            <p:ph type="pic" sz="quarter" idx="44"/>
          </p:nvPr>
        </p:nvSpPr>
        <p:spPr>
          <a:xfrm>
            <a:off x="4607790" y="2955975"/>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15" name="Picture Placeholder 4">
            <a:extLst>
              <a:ext uri="{FF2B5EF4-FFF2-40B4-BE49-F238E27FC236}">
                <a16:creationId xmlns:a16="http://schemas.microsoft.com/office/drawing/2014/main" id="{C77C5D9F-4EA9-B744-81C9-E501A11F2859}"/>
              </a:ext>
            </a:extLst>
          </p:cNvPr>
          <p:cNvSpPr>
            <a:spLocks noGrp="1"/>
          </p:cNvSpPr>
          <p:nvPr>
            <p:ph type="pic" sz="quarter" idx="45"/>
          </p:nvPr>
        </p:nvSpPr>
        <p:spPr>
          <a:xfrm>
            <a:off x="6930000" y="2955975"/>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3" name="hcSlideMaster22.23_RR Image 19Header" descr=" ">
            <a:extLst>
              <a:ext uri="{FF2B5EF4-FFF2-40B4-BE49-F238E27FC236}">
                <a16:creationId xmlns:a16="http://schemas.microsoft.com/office/drawing/2014/main" id="{354A7B3D-0E2C-B51F-540A-34F80DCEBD22}"/>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23_RR Image 19Footer" descr=" ">
            <a:extLst>
              <a:ext uri="{FF2B5EF4-FFF2-40B4-BE49-F238E27FC236}">
                <a16:creationId xmlns:a16="http://schemas.microsoft.com/office/drawing/2014/main" id="{B833D10E-A0E8-BBA9-EE0D-F71630904D62}"/>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1897071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24_RR Image 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7AB84-DE8A-4892-9EF4-CC5362C730ED}"/>
              </a:ext>
            </a:extLst>
          </p:cNvPr>
          <p:cNvSpPr>
            <a:spLocks noGrp="1"/>
          </p:cNvSpPr>
          <p:nvPr>
            <p:ph type="title"/>
          </p:nvPr>
        </p:nvSpPr>
        <p:spPr/>
        <p:txBody>
          <a:bodyPr>
            <a:noAutofit/>
          </a:bodyPr>
          <a:lstStyle/>
          <a:p>
            <a:r>
              <a:rPr lang="en-US"/>
              <a:t>Click to edit Master title style</a:t>
            </a:r>
            <a:endParaRPr lang="en-GB"/>
          </a:p>
        </p:txBody>
      </p:sp>
      <p:sp>
        <p:nvSpPr>
          <p:cNvPr id="5" name="Picture Placeholder 4">
            <a:extLst>
              <a:ext uri="{FF2B5EF4-FFF2-40B4-BE49-F238E27FC236}">
                <a16:creationId xmlns:a16="http://schemas.microsoft.com/office/drawing/2014/main" id="{B5F0E422-D17B-4864-A259-FD8BEEC752EC}"/>
              </a:ext>
            </a:extLst>
          </p:cNvPr>
          <p:cNvSpPr>
            <a:spLocks noGrp="1"/>
          </p:cNvSpPr>
          <p:nvPr>
            <p:ph type="pic" sz="quarter" idx="34"/>
          </p:nvPr>
        </p:nvSpPr>
        <p:spPr>
          <a:xfrm>
            <a:off x="2274898" y="768096"/>
            <a:ext cx="2214000" cy="1335024"/>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6" name="Text Placeholder 10">
            <a:extLst>
              <a:ext uri="{FF2B5EF4-FFF2-40B4-BE49-F238E27FC236}">
                <a16:creationId xmlns:a16="http://schemas.microsoft.com/office/drawing/2014/main" id="{47A6DF70-3D86-4A01-B955-F8B9776E4052}"/>
              </a:ext>
            </a:extLst>
          </p:cNvPr>
          <p:cNvSpPr>
            <a:spLocks noGrp="1"/>
          </p:cNvSpPr>
          <p:nvPr>
            <p:ph type="body" sz="quarter" idx="38"/>
          </p:nvPr>
        </p:nvSpPr>
        <p:spPr>
          <a:xfrm>
            <a:off x="323851" y="1926451"/>
            <a:ext cx="1611330"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7" name="Text Placeholder 9">
            <a:extLst>
              <a:ext uri="{FF2B5EF4-FFF2-40B4-BE49-F238E27FC236}">
                <a16:creationId xmlns:a16="http://schemas.microsoft.com/office/drawing/2014/main" id="{2F5611FF-CE08-47D0-B59B-D1E4DA364982}"/>
              </a:ext>
            </a:extLst>
          </p:cNvPr>
          <p:cNvSpPr>
            <a:spLocks noGrp="1"/>
          </p:cNvSpPr>
          <p:nvPr>
            <p:ph type="body" sz="quarter" idx="12" hasCustomPrompt="1"/>
          </p:nvPr>
        </p:nvSpPr>
        <p:spPr>
          <a:xfrm>
            <a:off x="6930000" y="2345"/>
            <a:ext cx="2214000" cy="762004"/>
          </a:xfrm>
          <a:prstGeom prst="rect">
            <a:avLst/>
          </a:prstGeom>
          <a:solidFill>
            <a:srgbClr val="D83F11"/>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9" name="Text Placeholder 9">
            <a:extLst>
              <a:ext uri="{FF2B5EF4-FFF2-40B4-BE49-F238E27FC236}">
                <a16:creationId xmlns:a16="http://schemas.microsoft.com/office/drawing/2014/main" id="{90F126C5-7120-014F-A721-9C3069CE9D4D}"/>
              </a:ext>
            </a:extLst>
          </p:cNvPr>
          <p:cNvSpPr>
            <a:spLocks noGrp="1"/>
          </p:cNvSpPr>
          <p:nvPr>
            <p:ph type="body" sz="quarter" idx="39" hasCustomPrompt="1"/>
          </p:nvPr>
        </p:nvSpPr>
        <p:spPr>
          <a:xfrm>
            <a:off x="4608258" y="0"/>
            <a:ext cx="2214000" cy="762004"/>
          </a:xfrm>
          <a:prstGeom prst="rect">
            <a:avLst/>
          </a:prstGeom>
          <a:solidFill>
            <a:srgbClr val="D83F11"/>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0" name="Text Placeholder 9">
            <a:extLst>
              <a:ext uri="{FF2B5EF4-FFF2-40B4-BE49-F238E27FC236}">
                <a16:creationId xmlns:a16="http://schemas.microsoft.com/office/drawing/2014/main" id="{473E9A92-748A-494A-9AC7-134346A9A0A1}"/>
              </a:ext>
            </a:extLst>
          </p:cNvPr>
          <p:cNvSpPr>
            <a:spLocks noGrp="1"/>
          </p:cNvSpPr>
          <p:nvPr>
            <p:ph type="body" sz="quarter" idx="40" hasCustomPrompt="1"/>
          </p:nvPr>
        </p:nvSpPr>
        <p:spPr>
          <a:xfrm>
            <a:off x="2273022" y="7035"/>
            <a:ext cx="2214000" cy="762004"/>
          </a:xfrm>
          <a:prstGeom prst="rect">
            <a:avLst/>
          </a:prstGeom>
          <a:solidFill>
            <a:srgbClr val="D83F11"/>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6" name="Text Placeholder 9">
            <a:extLst>
              <a:ext uri="{FF2B5EF4-FFF2-40B4-BE49-F238E27FC236}">
                <a16:creationId xmlns:a16="http://schemas.microsoft.com/office/drawing/2014/main" id="{778EC3A9-4478-DE48-B3DD-C06E318B5655}"/>
              </a:ext>
            </a:extLst>
          </p:cNvPr>
          <p:cNvSpPr>
            <a:spLocks noGrp="1"/>
          </p:cNvSpPr>
          <p:nvPr>
            <p:ph type="body" sz="quarter" idx="46" hasCustomPrompt="1"/>
          </p:nvPr>
        </p:nvSpPr>
        <p:spPr>
          <a:xfrm>
            <a:off x="6930000" y="2105464"/>
            <a:ext cx="2214000" cy="3040380"/>
          </a:xfrm>
          <a:prstGeom prst="rect">
            <a:avLst/>
          </a:prstGeom>
          <a:solidFill>
            <a:srgbClr val="3B3A3A">
              <a:alpha val="80000"/>
            </a:srgbClr>
          </a:solidFill>
        </p:spPr>
        <p:txBody>
          <a:bodyPr lIns="338400" tIns="338400" rIns="338400" bIns="338400" anchor="t" anchorCtr="0">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7" name="Text Placeholder 9">
            <a:extLst>
              <a:ext uri="{FF2B5EF4-FFF2-40B4-BE49-F238E27FC236}">
                <a16:creationId xmlns:a16="http://schemas.microsoft.com/office/drawing/2014/main" id="{74EC4387-4A34-2B44-929F-357399422562}"/>
              </a:ext>
            </a:extLst>
          </p:cNvPr>
          <p:cNvSpPr>
            <a:spLocks noGrp="1"/>
          </p:cNvSpPr>
          <p:nvPr>
            <p:ph type="body" sz="quarter" idx="47" hasCustomPrompt="1"/>
          </p:nvPr>
        </p:nvSpPr>
        <p:spPr>
          <a:xfrm>
            <a:off x="4608258" y="2103120"/>
            <a:ext cx="2214000" cy="3040380"/>
          </a:xfrm>
          <a:prstGeom prst="rect">
            <a:avLst/>
          </a:prstGeom>
          <a:solidFill>
            <a:srgbClr val="3B3A3A">
              <a:alpha val="80000"/>
            </a:srgbClr>
          </a:solidFill>
        </p:spPr>
        <p:txBody>
          <a:bodyPr lIns="338400" tIns="338400" rIns="338400" bIns="338400" anchor="t" anchorCtr="0">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8" name="Text Placeholder 9">
            <a:extLst>
              <a:ext uri="{FF2B5EF4-FFF2-40B4-BE49-F238E27FC236}">
                <a16:creationId xmlns:a16="http://schemas.microsoft.com/office/drawing/2014/main" id="{2E23676B-4251-9541-8BC6-FFF76C1C8F25}"/>
              </a:ext>
            </a:extLst>
          </p:cNvPr>
          <p:cNvSpPr>
            <a:spLocks noGrp="1"/>
          </p:cNvSpPr>
          <p:nvPr>
            <p:ph type="body" sz="quarter" idx="48" hasCustomPrompt="1"/>
          </p:nvPr>
        </p:nvSpPr>
        <p:spPr>
          <a:xfrm>
            <a:off x="2273022" y="2103121"/>
            <a:ext cx="2214000" cy="3047414"/>
          </a:xfrm>
          <a:prstGeom prst="rect">
            <a:avLst/>
          </a:prstGeom>
          <a:solidFill>
            <a:srgbClr val="3B3A3A">
              <a:alpha val="80000"/>
            </a:srgbClr>
          </a:solidFill>
        </p:spPr>
        <p:txBody>
          <a:bodyPr lIns="338400" tIns="338400" rIns="338400" bIns="338400" anchor="t" anchorCtr="0">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9" name="Picture Placeholder 4">
            <a:extLst>
              <a:ext uri="{FF2B5EF4-FFF2-40B4-BE49-F238E27FC236}">
                <a16:creationId xmlns:a16="http://schemas.microsoft.com/office/drawing/2014/main" id="{E6ACAD58-08E7-1243-B030-80801D41D002}"/>
              </a:ext>
            </a:extLst>
          </p:cNvPr>
          <p:cNvSpPr>
            <a:spLocks noGrp="1"/>
          </p:cNvSpPr>
          <p:nvPr>
            <p:ph type="pic" sz="quarter" idx="49"/>
          </p:nvPr>
        </p:nvSpPr>
        <p:spPr>
          <a:xfrm>
            <a:off x="4603570" y="765048"/>
            <a:ext cx="2214000" cy="1335024"/>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20" name="Picture Placeholder 4">
            <a:extLst>
              <a:ext uri="{FF2B5EF4-FFF2-40B4-BE49-F238E27FC236}">
                <a16:creationId xmlns:a16="http://schemas.microsoft.com/office/drawing/2014/main" id="{B020769E-5C23-2944-96DC-B691029E9756}"/>
              </a:ext>
            </a:extLst>
          </p:cNvPr>
          <p:cNvSpPr>
            <a:spLocks noGrp="1"/>
          </p:cNvSpPr>
          <p:nvPr>
            <p:ph type="pic" sz="quarter" idx="50"/>
          </p:nvPr>
        </p:nvSpPr>
        <p:spPr>
          <a:xfrm>
            <a:off x="6930000" y="765048"/>
            <a:ext cx="2214000" cy="1335024"/>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3" name="hcSlideMaster22.24_RR Image 19Header" descr=" ">
            <a:extLst>
              <a:ext uri="{FF2B5EF4-FFF2-40B4-BE49-F238E27FC236}">
                <a16:creationId xmlns:a16="http://schemas.microsoft.com/office/drawing/2014/main" id="{8F79EB67-A443-8C2B-9836-53B7BB9DA6EC}"/>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24_RR Image 19Footer" descr=" ">
            <a:extLst>
              <a:ext uri="{FF2B5EF4-FFF2-40B4-BE49-F238E27FC236}">
                <a16:creationId xmlns:a16="http://schemas.microsoft.com/office/drawing/2014/main" id="{A2719745-3FBF-B121-4545-69592FF6A9FC}"/>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3943878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25_RR Image 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7AB84-DE8A-4892-9EF4-CC5362C730ED}"/>
              </a:ext>
            </a:extLst>
          </p:cNvPr>
          <p:cNvSpPr>
            <a:spLocks noGrp="1"/>
          </p:cNvSpPr>
          <p:nvPr>
            <p:ph type="title"/>
          </p:nvPr>
        </p:nvSpPr>
        <p:spPr/>
        <p:txBody>
          <a:bodyPr>
            <a:noAutofit/>
          </a:bodyPr>
          <a:lstStyle/>
          <a:p>
            <a:r>
              <a:rPr lang="en-US"/>
              <a:t>Click to edit Master title style</a:t>
            </a:r>
            <a:endParaRPr lang="en-GB"/>
          </a:p>
        </p:txBody>
      </p:sp>
      <p:sp>
        <p:nvSpPr>
          <p:cNvPr id="5" name="Picture Placeholder 4">
            <a:extLst>
              <a:ext uri="{FF2B5EF4-FFF2-40B4-BE49-F238E27FC236}">
                <a16:creationId xmlns:a16="http://schemas.microsoft.com/office/drawing/2014/main" id="{B5F0E422-D17B-4864-A259-FD8BEEC752EC}"/>
              </a:ext>
            </a:extLst>
          </p:cNvPr>
          <p:cNvSpPr>
            <a:spLocks noGrp="1"/>
          </p:cNvSpPr>
          <p:nvPr>
            <p:ph type="pic" sz="quarter" idx="34"/>
          </p:nvPr>
        </p:nvSpPr>
        <p:spPr>
          <a:xfrm>
            <a:off x="2274898" y="0"/>
            <a:ext cx="6869102" cy="514350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6" name="Text Placeholder 10">
            <a:extLst>
              <a:ext uri="{FF2B5EF4-FFF2-40B4-BE49-F238E27FC236}">
                <a16:creationId xmlns:a16="http://schemas.microsoft.com/office/drawing/2014/main" id="{47A6DF70-3D86-4A01-B955-F8B9776E4052}"/>
              </a:ext>
            </a:extLst>
          </p:cNvPr>
          <p:cNvSpPr>
            <a:spLocks noGrp="1"/>
          </p:cNvSpPr>
          <p:nvPr>
            <p:ph type="body" sz="quarter" idx="38"/>
          </p:nvPr>
        </p:nvSpPr>
        <p:spPr>
          <a:xfrm>
            <a:off x="323851" y="1926451"/>
            <a:ext cx="1611331"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7" name="Text Placeholder 9">
            <a:extLst>
              <a:ext uri="{FF2B5EF4-FFF2-40B4-BE49-F238E27FC236}">
                <a16:creationId xmlns:a16="http://schemas.microsoft.com/office/drawing/2014/main" id="{2F5611FF-CE08-47D0-B59B-D1E4DA364982}"/>
              </a:ext>
            </a:extLst>
          </p:cNvPr>
          <p:cNvSpPr>
            <a:spLocks noGrp="1"/>
          </p:cNvSpPr>
          <p:nvPr>
            <p:ph type="body" sz="quarter" idx="12" hasCustomPrompt="1"/>
          </p:nvPr>
        </p:nvSpPr>
        <p:spPr>
          <a:xfrm>
            <a:off x="6854400" y="0"/>
            <a:ext cx="2289600" cy="5143500"/>
          </a:xfrm>
          <a:prstGeom prst="rect">
            <a:avLst/>
          </a:prstGeom>
          <a:solidFill>
            <a:srgbClr val="E21D60"/>
          </a:solidFill>
        </p:spPr>
        <p:txBody>
          <a:bodyPr lIns="338400" tIns="338400" rIns="338400" bIns="338400" anchor="ctr">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Image and text</a:t>
            </a:r>
            <a:endParaRPr lang="en-GB"/>
          </a:p>
        </p:txBody>
      </p:sp>
      <p:sp>
        <p:nvSpPr>
          <p:cNvPr id="3" name="hcSlideMaster22.25_RR Image 19Header" descr=" ">
            <a:extLst>
              <a:ext uri="{FF2B5EF4-FFF2-40B4-BE49-F238E27FC236}">
                <a16:creationId xmlns:a16="http://schemas.microsoft.com/office/drawing/2014/main" id="{3C62454C-EE72-BDE9-99CB-FBBC2271BF71}"/>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25_RR Image 19Footer" descr=" ">
            <a:extLst>
              <a:ext uri="{FF2B5EF4-FFF2-40B4-BE49-F238E27FC236}">
                <a16:creationId xmlns:a16="http://schemas.microsoft.com/office/drawing/2014/main" id="{1F7BF30B-0549-FDF9-8499-FCA586F1963E}"/>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1625743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6_RR Image 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7AB84-DE8A-4892-9EF4-CC5362C730ED}"/>
              </a:ext>
            </a:extLst>
          </p:cNvPr>
          <p:cNvSpPr>
            <a:spLocks noGrp="1"/>
          </p:cNvSpPr>
          <p:nvPr>
            <p:ph type="title"/>
          </p:nvPr>
        </p:nvSpPr>
        <p:spPr/>
        <p:txBody>
          <a:bodyPr>
            <a:noAutofit/>
          </a:bodyPr>
          <a:lstStyle/>
          <a:p>
            <a:r>
              <a:rPr lang="en-US"/>
              <a:t>Click to edit Master title style</a:t>
            </a:r>
            <a:endParaRPr lang="en-GB"/>
          </a:p>
        </p:txBody>
      </p:sp>
      <p:sp>
        <p:nvSpPr>
          <p:cNvPr id="5" name="Picture Placeholder 4">
            <a:extLst>
              <a:ext uri="{FF2B5EF4-FFF2-40B4-BE49-F238E27FC236}">
                <a16:creationId xmlns:a16="http://schemas.microsoft.com/office/drawing/2014/main" id="{B5F0E422-D17B-4864-A259-FD8BEEC752EC}"/>
              </a:ext>
            </a:extLst>
          </p:cNvPr>
          <p:cNvSpPr>
            <a:spLocks noGrp="1"/>
          </p:cNvSpPr>
          <p:nvPr>
            <p:ph type="pic" sz="quarter" idx="34"/>
          </p:nvPr>
        </p:nvSpPr>
        <p:spPr>
          <a:xfrm>
            <a:off x="2274898" y="0"/>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6" name="Text Placeholder 10">
            <a:extLst>
              <a:ext uri="{FF2B5EF4-FFF2-40B4-BE49-F238E27FC236}">
                <a16:creationId xmlns:a16="http://schemas.microsoft.com/office/drawing/2014/main" id="{47A6DF70-3D86-4A01-B955-F8B9776E4052}"/>
              </a:ext>
            </a:extLst>
          </p:cNvPr>
          <p:cNvSpPr>
            <a:spLocks noGrp="1"/>
          </p:cNvSpPr>
          <p:nvPr>
            <p:ph type="body" sz="quarter" idx="38"/>
          </p:nvPr>
        </p:nvSpPr>
        <p:spPr>
          <a:xfrm>
            <a:off x="323851" y="1926451"/>
            <a:ext cx="1611331"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7" name="Text Placeholder 9">
            <a:extLst>
              <a:ext uri="{FF2B5EF4-FFF2-40B4-BE49-F238E27FC236}">
                <a16:creationId xmlns:a16="http://schemas.microsoft.com/office/drawing/2014/main" id="{2F5611FF-CE08-47D0-B59B-D1E4DA364982}"/>
              </a:ext>
            </a:extLst>
          </p:cNvPr>
          <p:cNvSpPr>
            <a:spLocks noGrp="1"/>
          </p:cNvSpPr>
          <p:nvPr>
            <p:ph type="body" sz="quarter" idx="12" hasCustomPrompt="1"/>
          </p:nvPr>
        </p:nvSpPr>
        <p:spPr>
          <a:xfrm>
            <a:off x="6930000" y="2196666"/>
            <a:ext cx="2214000" cy="762004"/>
          </a:xfrm>
          <a:prstGeom prst="rect">
            <a:avLst/>
          </a:prstGeom>
          <a:solidFill>
            <a:srgbClr val="E21D60"/>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9" name="Text Placeholder 9">
            <a:extLst>
              <a:ext uri="{FF2B5EF4-FFF2-40B4-BE49-F238E27FC236}">
                <a16:creationId xmlns:a16="http://schemas.microsoft.com/office/drawing/2014/main" id="{90F126C5-7120-014F-A721-9C3069CE9D4D}"/>
              </a:ext>
            </a:extLst>
          </p:cNvPr>
          <p:cNvSpPr>
            <a:spLocks noGrp="1"/>
          </p:cNvSpPr>
          <p:nvPr>
            <p:ph type="body" sz="quarter" idx="39" hasCustomPrompt="1"/>
          </p:nvPr>
        </p:nvSpPr>
        <p:spPr>
          <a:xfrm>
            <a:off x="4608258" y="2194323"/>
            <a:ext cx="2214000" cy="762004"/>
          </a:xfrm>
          <a:prstGeom prst="rect">
            <a:avLst/>
          </a:prstGeom>
          <a:solidFill>
            <a:srgbClr val="E21D60"/>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0" name="Text Placeholder 9">
            <a:extLst>
              <a:ext uri="{FF2B5EF4-FFF2-40B4-BE49-F238E27FC236}">
                <a16:creationId xmlns:a16="http://schemas.microsoft.com/office/drawing/2014/main" id="{473E9A92-748A-494A-9AC7-134346A9A0A1}"/>
              </a:ext>
            </a:extLst>
          </p:cNvPr>
          <p:cNvSpPr>
            <a:spLocks noGrp="1"/>
          </p:cNvSpPr>
          <p:nvPr>
            <p:ph type="body" sz="quarter" idx="40" hasCustomPrompt="1"/>
          </p:nvPr>
        </p:nvSpPr>
        <p:spPr>
          <a:xfrm>
            <a:off x="2273022" y="2201356"/>
            <a:ext cx="2214000" cy="762004"/>
          </a:xfrm>
          <a:prstGeom prst="rect">
            <a:avLst/>
          </a:prstGeom>
          <a:solidFill>
            <a:srgbClr val="E21D60"/>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1" name="Picture Placeholder 4">
            <a:extLst>
              <a:ext uri="{FF2B5EF4-FFF2-40B4-BE49-F238E27FC236}">
                <a16:creationId xmlns:a16="http://schemas.microsoft.com/office/drawing/2014/main" id="{99A09C89-3918-3A46-8EAA-88081BDEB8DF}"/>
              </a:ext>
            </a:extLst>
          </p:cNvPr>
          <p:cNvSpPr>
            <a:spLocks noGrp="1"/>
          </p:cNvSpPr>
          <p:nvPr>
            <p:ph type="pic" sz="quarter" idx="41"/>
          </p:nvPr>
        </p:nvSpPr>
        <p:spPr>
          <a:xfrm>
            <a:off x="4607790" y="0"/>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12" name="Picture Placeholder 4">
            <a:extLst>
              <a:ext uri="{FF2B5EF4-FFF2-40B4-BE49-F238E27FC236}">
                <a16:creationId xmlns:a16="http://schemas.microsoft.com/office/drawing/2014/main" id="{971E6272-F514-2B45-8218-3B0894BE56C9}"/>
              </a:ext>
            </a:extLst>
          </p:cNvPr>
          <p:cNvSpPr>
            <a:spLocks noGrp="1"/>
          </p:cNvSpPr>
          <p:nvPr>
            <p:ph type="pic" sz="quarter" idx="42"/>
          </p:nvPr>
        </p:nvSpPr>
        <p:spPr>
          <a:xfrm>
            <a:off x="6930000" y="0"/>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13" name="Picture Placeholder 4">
            <a:extLst>
              <a:ext uri="{FF2B5EF4-FFF2-40B4-BE49-F238E27FC236}">
                <a16:creationId xmlns:a16="http://schemas.microsoft.com/office/drawing/2014/main" id="{B74BDD5A-76B7-094D-9EB4-D981C7FDF41F}"/>
              </a:ext>
            </a:extLst>
          </p:cNvPr>
          <p:cNvSpPr>
            <a:spLocks noGrp="1"/>
          </p:cNvSpPr>
          <p:nvPr>
            <p:ph type="pic" sz="quarter" idx="43"/>
          </p:nvPr>
        </p:nvSpPr>
        <p:spPr>
          <a:xfrm>
            <a:off x="2274898" y="2955975"/>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14" name="Picture Placeholder 4">
            <a:extLst>
              <a:ext uri="{FF2B5EF4-FFF2-40B4-BE49-F238E27FC236}">
                <a16:creationId xmlns:a16="http://schemas.microsoft.com/office/drawing/2014/main" id="{200D58AA-6901-104C-B605-D77C6EFA38B3}"/>
              </a:ext>
            </a:extLst>
          </p:cNvPr>
          <p:cNvSpPr>
            <a:spLocks noGrp="1"/>
          </p:cNvSpPr>
          <p:nvPr>
            <p:ph type="pic" sz="quarter" idx="44"/>
          </p:nvPr>
        </p:nvSpPr>
        <p:spPr>
          <a:xfrm>
            <a:off x="4607790" y="2955975"/>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15" name="Picture Placeholder 4">
            <a:extLst>
              <a:ext uri="{FF2B5EF4-FFF2-40B4-BE49-F238E27FC236}">
                <a16:creationId xmlns:a16="http://schemas.microsoft.com/office/drawing/2014/main" id="{C77C5D9F-4EA9-B744-81C9-E501A11F2859}"/>
              </a:ext>
            </a:extLst>
          </p:cNvPr>
          <p:cNvSpPr>
            <a:spLocks noGrp="1"/>
          </p:cNvSpPr>
          <p:nvPr>
            <p:ph type="pic" sz="quarter" idx="45"/>
          </p:nvPr>
        </p:nvSpPr>
        <p:spPr>
          <a:xfrm>
            <a:off x="6930000" y="2955975"/>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3" name="hcSlideMaster22.26_RR Image 19Header" descr=" ">
            <a:extLst>
              <a:ext uri="{FF2B5EF4-FFF2-40B4-BE49-F238E27FC236}">
                <a16:creationId xmlns:a16="http://schemas.microsoft.com/office/drawing/2014/main" id="{AF2E925F-77E9-0FBC-16D1-3845D6639779}"/>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26_RR Image 19Footer" descr=" ">
            <a:extLst>
              <a:ext uri="{FF2B5EF4-FFF2-40B4-BE49-F238E27FC236}">
                <a16:creationId xmlns:a16="http://schemas.microsoft.com/office/drawing/2014/main" id="{C5684A94-175A-73A3-BD84-D816F518CAFE}"/>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267439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27_RR Image 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7AB84-DE8A-4892-9EF4-CC5362C730ED}"/>
              </a:ext>
            </a:extLst>
          </p:cNvPr>
          <p:cNvSpPr>
            <a:spLocks noGrp="1"/>
          </p:cNvSpPr>
          <p:nvPr>
            <p:ph type="title"/>
          </p:nvPr>
        </p:nvSpPr>
        <p:spPr/>
        <p:txBody>
          <a:bodyPr>
            <a:noAutofit/>
          </a:bodyPr>
          <a:lstStyle/>
          <a:p>
            <a:r>
              <a:rPr lang="en-US"/>
              <a:t>Click to edit Master title style</a:t>
            </a:r>
            <a:endParaRPr lang="en-GB"/>
          </a:p>
        </p:txBody>
      </p:sp>
      <p:sp>
        <p:nvSpPr>
          <p:cNvPr id="5" name="Picture Placeholder 4">
            <a:extLst>
              <a:ext uri="{FF2B5EF4-FFF2-40B4-BE49-F238E27FC236}">
                <a16:creationId xmlns:a16="http://schemas.microsoft.com/office/drawing/2014/main" id="{B5F0E422-D17B-4864-A259-FD8BEEC752EC}"/>
              </a:ext>
            </a:extLst>
          </p:cNvPr>
          <p:cNvSpPr>
            <a:spLocks noGrp="1"/>
          </p:cNvSpPr>
          <p:nvPr>
            <p:ph type="pic" sz="quarter" idx="34"/>
          </p:nvPr>
        </p:nvSpPr>
        <p:spPr>
          <a:xfrm>
            <a:off x="2274898" y="768096"/>
            <a:ext cx="2214000" cy="1335024"/>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6" name="Text Placeholder 10">
            <a:extLst>
              <a:ext uri="{FF2B5EF4-FFF2-40B4-BE49-F238E27FC236}">
                <a16:creationId xmlns:a16="http://schemas.microsoft.com/office/drawing/2014/main" id="{47A6DF70-3D86-4A01-B955-F8B9776E4052}"/>
              </a:ext>
            </a:extLst>
          </p:cNvPr>
          <p:cNvSpPr>
            <a:spLocks noGrp="1"/>
          </p:cNvSpPr>
          <p:nvPr>
            <p:ph type="body" sz="quarter" idx="38"/>
          </p:nvPr>
        </p:nvSpPr>
        <p:spPr>
          <a:xfrm>
            <a:off x="323851" y="1926451"/>
            <a:ext cx="1611331"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7" name="Text Placeholder 9">
            <a:extLst>
              <a:ext uri="{FF2B5EF4-FFF2-40B4-BE49-F238E27FC236}">
                <a16:creationId xmlns:a16="http://schemas.microsoft.com/office/drawing/2014/main" id="{2F5611FF-CE08-47D0-B59B-D1E4DA364982}"/>
              </a:ext>
            </a:extLst>
          </p:cNvPr>
          <p:cNvSpPr>
            <a:spLocks noGrp="1"/>
          </p:cNvSpPr>
          <p:nvPr>
            <p:ph type="body" sz="quarter" idx="12" hasCustomPrompt="1"/>
          </p:nvPr>
        </p:nvSpPr>
        <p:spPr>
          <a:xfrm>
            <a:off x="6930000" y="2345"/>
            <a:ext cx="2214000" cy="762004"/>
          </a:xfrm>
          <a:prstGeom prst="rect">
            <a:avLst/>
          </a:prstGeom>
          <a:solidFill>
            <a:srgbClr val="E21D60"/>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9" name="Text Placeholder 9">
            <a:extLst>
              <a:ext uri="{FF2B5EF4-FFF2-40B4-BE49-F238E27FC236}">
                <a16:creationId xmlns:a16="http://schemas.microsoft.com/office/drawing/2014/main" id="{90F126C5-7120-014F-A721-9C3069CE9D4D}"/>
              </a:ext>
            </a:extLst>
          </p:cNvPr>
          <p:cNvSpPr>
            <a:spLocks noGrp="1"/>
          </p:cNvSpPr>
          <p:nvPr>
            <p:ph type="body" sz="quarter" idx="39" hasCustomPrompt="1"/>
          </p:nvPr>
        </p:nvSpPr>
        <p:spPr>
          <a:xfrm>
            <a:off x="4608258" y="0"/>
            <a:ext cx="2214000" cy="762004"/>
          </a:xfrm>
          <a:prstGeom prst="rect">
            <a:avLst/>
          </a:prstGeom>
          <a:solidFill>
            <a:srgbClr val="E21D60"/>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0" name="Text Placeholder 9">
            <a:extLst>
              <a:ext uri="{FF2B5EF4-FFF2-40B4-BE49-F238E27FC236}">
                <a16:creationId xmlns:a16="http://schemas.microsoft.com/office/drawing/2014/main" id="{473E9A92-748A-494A-9AC7-134346A9A0A1}"/>
              </a:ext>
            </a:extLst>
          </p:cNvPr>
          <p:cNvSpPr>
            <a:spLocks noGrp="1"/>
          </p:cNvSpPr>
          <p:nvPr>
            <p:ph type="body" sz="quarter" idx="40" hasCustomPrompt="1"/>
          </p:nvPr>
        </p:nvSpPr>
        <p:spPr>
          <a:xfrm>
            <a:off x="2273022" y="7035"/>
            <a:ext cx="2214000" cy="762004"/>
          </a:xfrm>
          <a:prstGeom prst="rect">
            <a:avLst/>
          </a:prstGeom>
          <a:solidFill>
            <a:srgbClr val="E21D60"/>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6" name="Text Placeholder 9">
            <a:extLst>
              <a:ext uri="{FF2B5EF4-FFF2-40B4-BE49-F238E27FC236}">
                <a16:creationId xmlns:a16="http://schemas.microsoft.com/office/drawing/2014/main" id="{778EC3A9-4478-DE48-B3DD-C06E318B5655}"/>
              </a:ext>
            </a:extLst>
          </p:cNvPr>
          <p:cNvSpPr>
            <a:spLocks noGrp="1"/>
          </p:cNvSpPr>
          <p:nvPr>
            <p:ph type="body" sz="quarter" idx="46" hasCustomPrompt="1"/>
          </p:nvPr>
        </p:nvSpPr>
        <p:spPr>
          <a:xfrm>
            <a:off x="6930000" y="2105464"/>
            <a:ext cx="2214000" cy="3040380"/>
          </a:xfrm>
          <a:prstGeom prst="rect">
            <a:avLst/>
          </a:prstGeom>
          <a:solidFill>
            <a:srgbClr val="3B3A3A">
              <a:alpha val="80000"/>
            </a:srgbClr>
          </a:solidFill>
        </p:spPr>
        <p:txBody>
          <a:bodyPr lIns="338400" tIns="338400" rIns="338400" bIns="338400" anchor="t" anchorCtr="0">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7" name="Text Placeholder 9">
            <a:extLst>
              <a:ext uri="{FF2B5EF4-FFF2-40B4-BE49-F238E27FC236}">
                <a16:creationId xmlns:a16="http://schemas.microsoft.com/office/drawing/2014/main" id="{74EC4387-4A34-2B44-929F-357399422562}"/>
              </a:ext>
            </a:extLst>
          </p:cNvPr>
          <p:cNvSpPr>
            <a:spLocks noGrp="1"/>
          </p:cNvSpPr>
          <p:nvPr>
            <p:ph type="body" sz="quarter" idx="47" hasCustomPrompt="1"/>
          </p:nvPr>
        </p:nvSpPr>
        <p:spPr>
          <a:xfrm>
            <a:off x="4608258" y="2103120"/>
            <a:ext cx="2214000" cy="3040380"/>
          </a:xfrm>
          <a:prstGeom prst="rect">
            <a:avLst/>
          </a:prstGeom>
          <a:solidFill>
            <a:srgbClr val="3B3A3A">
              <a:alpha val="80000"/>
            </a:srgbClr>
          </a:solidFill>
        </p:spPr>
        <p:txBody>
          <a:bodyPr lIns="338400" tIns="338400" rIns="338400" bIns="338400" anchor="t" anchorCtr="0">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8" name="Text Placeholder 9">
            <a:extLst>
              <a:ext uri="{FF2B5EF4-FFF2-40B4-BE49-F238E27FC236}">
                <a16:creationId xmlns:a16="http://schemas.microsoft.com/office/drawing/2014/main" id="{2E23676B-4251-9541-8BC6-FFF76C1C8F25}"/>
              </a:ext>
            </a:extLst>
          </p:cNvPr>
          <p:cNvSpPr>
            <a:spLocks noGrp="1"/>
          </p:cNvSpPr>
          <p:nvPr>
            <p:ph type="body" sz="quarter" idx="48" hasCustomPrompt="1"/>
          </p:nvPr>
        </p:nvSpPr>
        <p:spPr>
          <a:xfrm>
            <a:off x="2273022" y="2103121"/>
            <a:ext cx="2214000" cy="3047414"/>
          </a:xfrm>
          <a:prstGeom prst="rect">
            <a:avLst/>
          </a:prstGeom>
          <a:solidFill>
            <a:srgbClr val="3B3A3A">
              <a:alpha val="80000"/>
            </a:srgbClr>
          </a:solidFill>
        </p:spPr>
        <p:txBody>
          <a:bodyPr lIns="338400" tIns="338400" rIns="338400" bIns="338400" anchor="t" anchorCtr="0">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9" name="Picture Placeholder 4">
            <a:extLst>
              <a:ext uri="{FF2B5EF4-FFF2-40B4-BE49-F238E27FC236}">
                <a16:creationId xmlns:a16="http://schemas.microsoft.com/office/drawing/2014/main" id="{E6ACAD58-08E7-1243-B030-80801D41D002}"/>
              </a:ext>
            </a:extLst>
          </p:cNvPr>
          <p:cNvSpPr>
            <a:spLocks noGrp="1"/>
          </p:cNvSpPr>
          <p:nvPr>
            <p:ph type="pic" sz="quarter" idx="49"/>
          </p:nvPr>
        </p:nvSpPr>
        <p:spPr>
          <a:xfrm>
            <a:off x="4603570" y="765048"/>
            <a:ext cx="2214000" cy="1335024"/>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20" name="Picture Placeholder 4">
            <a:extLst>
              <a:ext uri="{FF2B5EF4-FFF2-40B4-BE49-F238E27FC236}">
                <a16:creationId xmlns:a16="http://schemas.microsoft.com/office/drawing/2014/main" id="{B020769E-5C23-2944-96DC-B691029E9756}"/>
              </a:ext>
            </a:extLst>
          </p:cNvPr>
          <p:cNvSpPr>
            <a:spLocks noGrp="1"/>
          </p:cNvSpPr>
          <p:nvPr>
            <p:ph type="pic" sz="quarter" idx="50"/>
          </p:nvPr>
        </p:nvSpPr>
        <p:spPr>
          <a:xfrm>
            <a:off x="6930000" y="765048"/>
            <a:ext cx="2214000" cy="1335024"/>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3" name="hcSlideMaster22.27_RR Image 19Header" descr=" ">
            <a:extLst>
              <a:ext uri="{FF2B5EF4-FFF2-40B4-BE49-F238E27FC236}">
                <a16:creationId xmlns:a16="http://schemas.microsoft.com/office/drawing/2014/main" id="{DF5FE379-88D9-7640-22D0-9253F33ECAA0}"/>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27_RR Image 19Footer" descr=" ">
            <a:extLst>
              <a:ext uri="{FF2B5EF4-FFF2-40B4-BE49-F238E27FC236}">
                <a16:creationId xmlns:a16="http://schemas.microsoft.com/office/drawing/2014/main" id="{EE75C1A8-74C3-A070-45C0-F9D21A5805A5}"/>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87442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28_RR Image 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7AB84-DE8A-4892-9EF4-CC5362C730ED}"/>
              </a:ext>
            </a:extLst>
          </p:cNvPr>
          <p:cNvSpPr>
            <a:spLocks noGrp="1"/>
          </p:cNvSpPr>
          <p:nvPr>
            <p:ph type="title"/>
          </p:nvPr>
        </p:nvSpPr>
        <p:spPr/>
        <p:txBody>
          <a:bodyPr>
            <a:noAutofit/>
          </a:bodyPr>
          <a:lstStyle/>
          <a:p>
            <a:r>
              <a:rPr lang="en-US"/>
              <a:t>Click to edit Master title style</a:t>
            </a:r>
            <a:endParaRPr lang="en-GB"/>
          </a:p>
        </p:txBody>
      </p:sp>
      <p:sp>
        <p:nvSpPr>
          <p:cNvPr id="5" name="Picture Placeholder 4">
            <a:extLst>
              <a:ext uri="{FF2B5EF4-FFF2-40B4-BE49-F238E27FC236}">
                <a16:creationId xmlns:a16="http://schemas.microsoft.com/office/drawing/2014/main" id="{B5F0E422-D17B-4864-A259-FD8BEEC752EC}"/>
              </a:ext>
            </a:extLst>
          </p:cNvPr>
          <p:cNvSpPr>
            <a:spLocks noGrp="1"/>
          </p:cNvSpPr>
          <p:nvPr>
            <p:ph type="pic" sz="quarter" idx="34"/>
          </p:nvPr>
        </p:nvSpPr>
        <p:spPr>
          <a:xfrm>
            <a:off x="2274898" y="0"/>
            <a:ext cx="6869102" cy="514350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6" name="Text Placeholder 10">
            <a:extLst>
              <a:ext uri="{FF2B5EF4-FFF2-40B4-BE49-F238E27FC236}">
                <a16:creationId xmlns:a16="http://schemas.microsoft.com/office/drawing/2014/main" id="{47A6DF70-3D86-4A01-B955-F8B9776E4052}"/>
              </a:ext>
            </a:extLst>
          </p:cNvPr>
          <p:cNvSpPr>
            <a:spLocks noGrp="1"/>
          </p:cNvSpPr>
          <p:nvPr>
            <p:ph type="body" sz="quarter" idx="38"/>
          </p:nvPr>
        </p:nvSpPr>
        <p:spPr>
          <a:xfrm>
            <a:off x="323851" y="1926451"/>
            <a:ext cx="1611331"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7" name="Text Placeholder 9">
            <a:extLst>
              <a:ext uri="{FF2B5EF4-FFF2-40B4-BE49-F238E27FC236}">
                <a16:creationId xmlns:a16="http://schemas.microsoft.com/office/drawing/2014/main" id="{2F5611FF-CE08-47D0-B59B-D1E4DA364982}"/>
              </a:ext>
            </a:extLst>
          </p:cNvPr>
          <p:cNvSpPr>
            <a:spLocks noGrp="1"/>
          </p:cNvSpPr>
          <p:nvPr>
            <p:ph type="body" sz="quarter" idx="12" hasCustomPrompt="1"/>
          </p:nvPr>
        </p:nvSpPr>
        <p:spPr>
          <a:xfrm>
            <a:off x="6854400" y="0"/>
            <a:ext cx="2289600" cy="5143500"/>
          </a:xfrm>
          <a:prstGeom prst="rect">
            <a:avLst/>
          </a:prstGeom>
          <a:solidFill>
            <a:srgbClr val="8C2ACE"/>
          </a:solidFill>
        </p:spPr>
        <p:txBody>
          <a:bodyPr lIns="338400" tIns="338400" rIns="338400" bIns="338400" anchor="ctr">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Image and text</a:t>
            </a:r>
            <a:endParaRPr lang="en-GB"/>
          </a:p>
        </p:txBody>
      </p:sp>
      <p:sp>
        <p:nvSpPr>
          <p:cNvPr id="3" name="hcSlideMaster22.28_RR Image 19Header" descr=" ">
            <a:extLst>
              <a:ext uri="{FF2B5EF4-FFF2-40B4-BE49-F238E27FC236}">
                <a16:creationId xmlns:a16="http://schemas.microsoft.com/office/drawing/2014/main" id="{29BD4D88-9E40-4B76-15D4-EE4C6A2242A8}"/>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28_RR Image 19Footer" descr=" ">
            <a:extLst>
              <a:ext uri="{FF2B5EF4-FFF2-40B4-BE49-F238E27FC236}">
                <a16:creationId xmlns:a16="http://schemas.microsoft.com/office/drawing/2014/main" id="{E53170EE-4614-3583-A839-D33827EB8C3E}"/>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424726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29_RR Image 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7AB84-DE8A-4892-9EF4-CC5362C730ED}"/>
              </a:ext>
            </a:extLst>
          </p:cNvPr>
          <p:cNvSpPr>
            <a:spLocks noGrp="1"/>
          </p:cNvSpPr>
          <p:nvPr>
            <p:ph type="title"/>
          </p:nvPr>
        </p:nvSpPr>
        <p:spPr/>
        <p:txBody>
          <a:bodyPr>
            <a:noAutofit/>
          </a:bodyPr>
          <a:lstStyle/>
          <a:p>
            <a:r>
              <a:rPr lang="en-US"/>
              <a:t>Click to edit Master title style</a:t>
            </a:r>
            <a:endParaRPr lang="en-GB"/>
          </a:p>
        </p:txBody>
      </p:sp>
      <p:sp>
        <p:nvSpPr>
          <p:cNvPr id="5" name="Picture Placeholder 4">
            <a:extLst>
              <a:ext uri="{FF2B5EF4-FFF2-40B4-BE49-F238E27FC236}">
                <a16:creationId xmlns:a16="http://schemas.microsoft.com/office/drawing/2014/main" id="{B5F0E422-D17B-4864-A259-FD8BEEC752EC}"/>
              </a:ext>
            </a:extLst>
          </p:cNvPr>
          <p:cNvSpPr>
            <a:spLocks noGrp="1"/>
          </p:cNvSpPr>
          <p:nvPr>
            <p:ph type="pic" sz="quarter" idx="34"/>
          </p:nvPr>
        </p:nvSpPr>
        <p:spPr>
          <a:xfrm>
            <a:off x="2274898" y="0"/>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6" name="Text Placeholder 10">
            <a:extLst>
              <a:ext uri="{FF2B5EF4-FFF2-40B4-BE49-F238E27FC236}">
                <a16:creationId xmlns:a16="http://schemas.microsoft.com/office/drawing/2014/main" id="{47A6DF70-3D86-4A01-B955-F8B9776E4052}"/>
              </a:ext>
            </a:extLst>
          </p:cNvPr>
          <p:cNvSpPr>
            <a:spLocks noGrp="1"/>
          </p:cNvSpPr>
          <p:nvPr>
            <p:ph type="body" sz="quarter" idx="38"/>
          </p:nvPr>
        </p:nvSpPr>
        <p:spPr>
          <a:xfrm>
            <a:off x="323851" y="1926451"/>
            <a:ext cx="1611331"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7" name="Text Placeholder 9">
            <a:extLst>
              <a:ext uri="{FF2B5EF4-FFF2-40B4-BE49-F238E27FC236}">
                <a16:creationId xmlns:a16="http://schemas.microsoft.com/office/drawing/2014/main" id="{2F5611FF-CE08-47D0-B59B-D1E4DA364982}"/>
              </a:ext>
            </a:extLst>
          </p:cNvPr>
          <p:cNvSpPr>
            <a:spLocks noGrp="1"/>
          </p:cNvSpPr>
          <p:nvPr>
            <p:ph type="body" sz="quarter" idx="12" hasCustomPrompt="1"/>
          </p:nvPr>
        </p:nvSpPr>
        <p:spPr>
          <a:xfrm>
            <a:off x="6930000" y="2196666"/>
            <a:ext cx="2214000" cy="762004"/>
          </a:xfrm>
          <a:prstGeom prst="rect">
            <a:avLst/>
          </a:prstGeom>
          <a:solidFill>
            <a:srgbClr val="8C2ACE"/>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9" name="Text Placeholder 9">
            <a:extLst>
              <a:ext uri="{FF2B5EF4-FFF2-40B4-BE49-F238E27FC236}">
                <a16:creationId xmlns:a16="http://schemas.microsoft.com/office/drawing/2014/main" id="{90F126C5-7120-014F-A721-9C3069CE9D4D}"/>
              </a:ext>
            </a:extLst>
          </p:cNvPr>
          <p:cNvSpPr>
            <a:spLocks noGrp="1"/>
          </p:cNvSpPr>
          <p:nvPr>
            <p:ph type="body" sz="quarter" idx="39" hasCustomPrompt="1"/>
          </p:nvPr>
        </p:nvSpPr>
        <p:spPr>
          <a:xfrm>
            <a:off x="4608258" y="2194323"/>
            <a:ext cx="2214000" cy="762004"/>
          </a:xfrm>
          <a:prstGeom prst="rect">
            <a:avLst/>
          </a:prstGeom>
          <a:solidFill>
            <a:srgbClr val="8C2ACE"/>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0" name="Text Placeholder 9">
            <a:extLst>
              <a:ext uri="{FF2B5EF4-FFF2-40B4-BE49-F238E27FC236}">
                <a16:creationId xmlns:a16="http://schemas.microsoft.com/office/drawing/2014/main" id="{473E9A92-748A-494A-9AC7-134346A9A0A1}"/>
              </a:ext>
            </a:extLst>
          </p:cNvPr>
          <p:cNvSpPr>
            <a:spLocks noGrp="1"/>
          </p:cNvSpPr>
          <p:nvPr>
            <p:ph type="body" sz="quarter" idx="40" hasCustomPrompt="1"/>
          </p:nvPr>
        </p:nvSpPr>
        <p:spPr>
          <a:xfrm>
            <a:off x="2273022" y="2201356"/>
            <a:ext cx="2214000" cy="762004"/>
          </a:xfrm>
          <a:prstGeom prst="rect">
            <a:avLst/>
          </a:prstGeom>
          <a:solidFill>
            <a:srgbClr val="8C2ACE"/>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1" name="Picture Placeholder 4">
            <a:extLst>
              <a:ext uri="{FF2B5EF4-FFF2-40B4-BE49-F238E27FC236}">
                <a16:creationId xmlns:a16="http://schemas.microsoft.com/office/drawing/2014/main" id="{99A09C89-3918-3A46-8EAA-88081BDEB8DF}"/>
              </a:ext>
            </a:extLst>
          </p:cNvPr>
          <p:cNvSpPr>
            <a:spLocks noGrp="1"/>
          </p:cNvSpPr>
          <p:nvPr>
            <p:ph type="pic" sz="quarter" idx="41"/>
          </p:nvPr>
        </p:nvSpPr>
        <p:spPr>
          <a:xfrm>
            <a:off x="4607790" y="0"/>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12" name="Picture Placeholder 4">
            <a:extLst>
              <a:ext uri="{FF2B5EF4-FFF2-40B4-BE49-F238E27FC236}">
                <a16:creationId xmlns:a16="http://schemas.microsoft.com/office/drawing/2014/main" id="{971E6272-F514-2B45-8218-3B0894BE56C9}"/>
              </a:ext>
            </a:extLst>
          </p:cNvPr>
          <p:cNvSpPr>
            <a:spLocks noGrp="1"/>
          </p:cNvSpPr>
          <p:nvPr>
            <p:ph type="pic" sz="quarter" idx="42"/>
          </p:nvPr>
        </p:nvSpPr>
        <p:spPr>
          <a:xfrm>
            <a:off x="6930000" y="0"/>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13" name="Picture Placeholder 4">
            <a:extLst>
              <a:ext uri="{FF2B5EF4-FFF2-40B4-BE49-F238E27FC236}">
                <a16:creationId xmlns:a16="http://schemas.microsoft.com/office/drawing/2014/main" id="{B74BDD5A-76B7-094D-9EB4-D981C7FDF41F}"/>
              </a:ext>
            </a:extLst>
          </p:cNvPr>
          <p:cNvSpPr>
            <a:spLocks noGrp="1"/>
          </p:cNvSpPr>
          <p:nvPr>
            <p:ph type="pic" sz="quarter" idx="43"/>
          </p:nvPr>
        </p:nvSpPr>
        <p:spPr>
          <a:xfrm>
            <a:off x="2274898" y="2955975"/>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14" name="Picture Placeholder 4">
            <a:extLst>
              <a:ext uri="{FF2B5EF4-FFF2-40B4-BE49-F238E27FC236}">
                <a16:creationId xmlns:a16="http://schemas.microsoft.com/office/drawing/2014/main" id="{200D58AA-6901-104C-B605-D77C6EFA38B3}"/>
              </a:ext>
            </a:extLst>
          </p:cNvPr>
          <p:cNvSpPr>
            <a:spLocks noGrp="1"/>
          </p:cNvSpPr>
          <p:nvPr>
            <p:ph type="pic" sz="quarter" idx="44"/>
          </p:nvPr>
        </p:nvSpPr>
        <p:spPr>
          <a:xfrm>
            <a:off x="4607790" y="2955975"/>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15" name="Picture Placeholder 4">
            <a:extLst>
              <a:ext uri="{FF2B5EF4-FFF2-40B4-BE49-F238E27FC236}">
                <a16:creationId xmlns:a16="http://schemas.microsoft.com/office/drawing/2014/main" id="{C77C5D9F-4EA9-B744-81C9-E501A11F2859}"/>
              </a:ext>
            </a:extLst>
          </p:cNvPr>
          <p:cNvSpPr>
            <a:spLocks noGrp="1"/>
          </p:cNvSpPr>
          <p:nvPr>
            <p:ph type="pic" sz="quarter" idx="45"/>
          </p:nvPr>
        </p:nvSpPr>
        <p:spPr>
          <a:xfrm>
            <a:off x="6930000" y="2955975"/>
            <a:ext cx="2214000" cy="218752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3" name="hcSlideMaster22.29_RR Image 19Header" descr=" ">
            <a:extLst>
              <a:ext uri="{FF2B5EF4-FFF2-40B4-BE49-F238E27FC236}">
                <a16:creationId xmlns:a16="http://schemas.microsoft.com/office/drawing/2014/main" id="{44093E7C-1E35-8C14-96D3-8215F014EB25}"/>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29_RR Image 19Footer" descr=" ">
            <a:extLst>
              <a:ext uri="{FF2B5EF4-FFF2-40B4-BE49-F238E27FC236}">
                <a16:creationId xmlns:a16="http://schemas.microsoft.com/office/drawing/2014/main" id="{53779BEC-8BB6-992E-7E71-03348CB14465}"/>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2388792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30_RR Image 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7AB84-DE8A-4892-9EF4-CC5362C730ED}"/>
              </a:ext>
            </a:extLst>
          </p:cNvPr>
          <p:cNvSpPr>
            <a:spLocks noGrp="1"/>
          </p:cNvSpPr>
          <p:nvPr>
            <p:ph type="title"/>
          </p:nvPr>
        </p:nvSpPr>
        <p:spPr/>
        <p:txBody>
          <a:bodyPr>
            <a:noAutofit/>
          </a:bodyPr>
          <a:lstStyle/>
          <a:p>
            <a:r>
              <a:rPr lang="en-US"/>
              <a:t>Click to edit Master title style</a:t>
            </a:r>
            <a:endParaRPr lang="en-GB"/>
          </a:p>
        </p:txBody>
      </p:sp>
      <p:sp>
        <p:nvSpPr>
          <p:cNvPr id="5" name="Picture Placeholder 4">
            <a:extLst>
              <a:ext uri="{FF2B5EF4-FFF2-40B4-BE49-F238E27FC236}">
                <a16:creationId xmlns:a16="http://schemas.microsoft.com/office/drawing/2014/main" id="{B5F0E422-D17B-4864-A259-FD8BEEC752EC}"/>
              </a:ext>
            </a:extLst>
          </p:cNvPr>
          <p:cNvSpPr>
            <a:spLocks noGrp="1"/>
          </p:cNvSpPr>
          <p:nvPr>
            <p:ph type="pic" sz="quarter" idx="34"/>
          </p:nvPr>
        </p:nvSpPr>
        <p:spPr>
          <a:xfrm>
            <a:off x="2274898" y="768096"/>
            <a:ext cx="2214000" cy="1335024"/>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6" name="Text Placeholder 10">
            <a:extLst>
              <a:ext uri="{FF2B5EF4-FFF2-40B4-BE49-F238E27FC236}">
                <a16:creationId xmlns:a16="http://schemas.microsoft.com/office/drawing/2014/main" id="{47A6DF70-3D86-4A01-B955-F8B9776E4052}"/>
              </a:ext>
            </a:extLst>
          </p:cNvPr>
          <p:cNvSpPr>
            <a:spLocks noGrp="1"/>
          </p:cNvSpPr>
          <p:nvPr>
            <p:ph type="body" sz="quarter" idx="38"/>
          </p:nvPr>
        </p:nvSpPr>
        <p:spPr>
          <a:xfrm>
            <a:off x="323851" y="1926451"/>
            <a:ext cx="1611331"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7" name="Text Placeholder 9">
            <a:extLst>
              <a:ext uri="{FF2B5EF4-FFF2-40B4-BE49-F238E27FC236}">
                <a16:creationId xmlns:a16="http://schemas.microsoft.com/office/drawing/2014/main" id="{2F5611FF-CE08-47D0-B59B-D1E4DA364982}"/>
              </a:ext>
            </a:extLst>
          </p:cNvPr>
          <p:cNvSpPr>
            <a:spLocks noGrp="1"/>
          </p:cNvSpPr>
          <p:nvPr>
            <p:ph type="body" sz="quarter" idx="12" hasCustomPrompt="1"/>
          </p:nvPr>
        </p:nvSpPr>
        <p:spPr>
          <a:xfrm>
            <a:off x="6930000" y="2345"/>
            <a:ext cx="2214000" cy="762004"/>
          </a:xfrm>
          <a:prstGeom prst="rect">
            <a:avLst/>
          </a:prstGeom>
          <a:solidFill>
            <a:srgbClr val="8C2ACE"/>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9" name="Text Placeholder 9">
            <a:extLst>
              <a:ext uri="{FF2B5EF4-FFF2-40B4-BE49-F238E27FC236}">
                <a16:creationId xmlns:a16="http://schemas.microsoft.com/office/drawing/2014/main" id="{90F126C5-7120-014F-A721-9C3069CE9D4D}"/>
              </a:ext>
            </a:extLst>
          </p:cNvPr>
          <p:cNvSpPr>
            <a:spLocks noGrp="1"/>
          </p:cNvSpPr>
          <p:nvPr>
            <p:ph type="body" sz="quarter" idx="39" hasCustomPrompt="1"/>
          </p:nvPr>
        </p:nvSpPr>
        <p:spPr>
          <a:xfrm>
            <a:off x="4608258" y="0"/>
            <a:ext cx="2214000" cy="762004"/>
          </a:xfrm>
          <a:prstGeom prst="rect">
            <a:avLst/>
          </a:prstGeom>
          <a:solidFill>
            <a:srgbClr val="8C2ACE"/>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0" name="Text Placeholder 9">
            <a:extLst>
              <a:ext uri="{FF2B5EF4-FFF2-40B4-BE49-F238E27FC236}">
                <a16:creationId xmlns:a16="http://schemas.microsoft.com/office/drawing/2014/main" id="{473E9A92-748A-494A-9AC7-134346A9A0A1}"/>
              </a:ext>
            </a:extLst>
          </p:cNvPr>
          <p:cNvSpPr>
            <a:spLocks noGrp="1"/>
          </p:cNvSpPr>
          <p:nvPr>
            <p:ph type="body" sz="quarter" idx="40" hasCustomPrompt="1"/>
          </p:nvPr>
        </p:nvSpPr>
        <p:spPr>
          <a:xfrm>
            <a:off x="2273022" y="7035"/>
            <a:ext cx="2214000" cy="762004"/>
          </a:xfrm>
          <a:prstGeom prst="rect">
            <a:avLst/>
          </a:prstGeom>
          <a:solidFill>
            <a:srgbClr val="8C2ACE"/>
          </a:solidFill>
        </p:spPr>
        <p:txBody>
          <a:bodyPr lIns="338400" tIns="338400" rIns="338400" bIns="338400" anchor="ctr" anchorCtr="1">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6" name="Text Placeholder 9">
            <a:extLst>
              <a:ext uri="{FF2B5EF4-FFF2-40B4-BE49-F238E27FC236}">
                <a16:creationId xmlns:a16="http://schemas.microsoft.com/office/drawing/2014/main" id="{778EC3A9-4478-DE48-B3DD-C06E318B5655}"/>
              </a:ext>
            </a:extLst>
          </p:cNvPr>
          <p:cNvSpPr>
            <a:spLocks noGrp="1"/>
          </p:cNvSpPr>
          <p:nvPr>
            <p:ph type="body" sz="quarter" idx="46" hasCustomPrompt="1"/>
          </p:nvPr>
        </p:nvSpPr>
        <p:spPr>
          <a:xfrm>
            <a:off x="6930000" y="2105464"/>
            <a:ext cx="2214000" cy="3040380"/>
          </a:xfrm>
          <a:prstGeom prst="rect">
            <a:avLst/>
          </a:prstGeom>
          <a:solidFill>
            <a:srgbClr val="3B3A3A">
              <a:alpha val="80000"/>
            </a:srgbClr>
          </a:solidFill>
        </p:spPr>
        <p:txBody>
          <a:bodyPr lIns="338400" tIns="338400" rIns="338400" bIns="338400" anchor="t" anchorCtr="0">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7" name="Text Placeholder 9">
            <a:extLst>
              <a:ext uri="{FF2B5EF4-FFF2-40B4-BE49-F238E27FC236}">
                <a16:creationId xmlns:a16="http://schemas.microsoft.com/office/drawing/2014/main" id="{74EC4387-4A34-2B44-929F-357399422562}"/>
              </a:ext>
            </a:extLst>
          </p:cNvPr>
          <p:cNvSpPr>
            <a:spLocks noGrp="1"/>
          </p:cNvSpPr>
          <p:nvPr>
            <p:ph type="body" sz="quarter" idx="47" hasCustomPrompt="1"/>
          </p:nvPr>
        </p:nvSpPr>
        <p:spPr>
          <a:xfrm>
            <a:off x="4608258" y="2103120"/>
            <a:ext cx="2214000" cy="3040380"/>
          </a:xfrm>
          <a:prstGeom prst="rect">
            <a:avLst/>
          </a:prstGeom>
          <a:solidFill>
            <a:srgbClr val="3B3A3A">
              <a:alpha val="80000"/>
            </a:srgbClr>
          </a:solidFill>
        </p:spPr>
        <p:txBody>
          <a:bodyPr lIns="338400" tIns="338400" rIns="338400" bIns="338400" anchor="t" anchorCtr="0">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8" name="Text Placeholder 9">
            <a:extLst>
              <a:ext uri="{FF2B5EF4-FFF2-40B4-BE49-F238E27FC236}">
                <a16:creationId xmlns:a16="http://schemas.microsoft.com/office/drawing/2014/main" id="{2E23676B-4251-9541-8BC6-FFF76C1C8F25}"/>
              </a:ext>
            </a:extLst>
          </p:cNvPr>
          <p:cNvSpPr>
            <a:spLocks noGrp="1"/>
          </p:cNvSpPr>
          <p:nvPr>
            <p:ph type="body" sz="quarter" idx="48" hasCustomPrompt="1"/>
          </p:nvPr>
        </p:nvSpPr>
        <p:spPr>
          <a:xfrm>
            <a:off x="2273022" y="2103121"/>
            <a:ext cx="2214000" cy="3047414"/>
          </a:xfrm>
          <a:prstGeom prst="rect">
            <a:avLst/>
          </a:prstGeom>
          <a:solidFill>
            <a:srgbClr val="3B3A3A">
              <a:alpha val="80000"/>
            </a:srgbClr>
          </a:solidFill>
        </p:spPr>
        <p:txBody>
          <a:bodyPr lIns="338400" tIns="338400" rIns="338400" bIns="338400" anchor="t" anchorCtr="0">
            <a:noAutofit/>
          </a:bodyPr>
          <a:lstStyle>
            <a:lvl1pPr marL="0" marR="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lang="en-US" sz="1500" kern="1200" smtClean="0">
                <a:solidFill>
                  <a:schemeClr val="tx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marR="0" lvl="0" indent="0" algn="l" defTabSz="685783"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Text</a:t>
            </a:r>
            <a:endParaRPr lang="en-GB"/>
          </a:p>
        </p:txBody>
      </p:sp>
      <p:sp>
        <p:nvSpPr>
          <p:cNvPr id="19" name="Picture Placeholder 4">
            <a:extLst>
              <a:ext uri="{FF2B5EF4-FFF2-40B4-BE49-F238E27FC236}">
                <a16:creationId xmlns:a16="http://schemas.microsoft.com/office/drawing/2014/main" id="{E6ACAD58-08E7-1243-B030-80801D41D002}"/>
              </a:ext>
            </a:extLst>
          </p:cNvPr>
          <p:cNvSpPr>
            <a:spLocks noGrp="1"/>
          </p:cNvSpPr>
          <p:nvPr>
            <p:ph type="pic" sz="quarter" idx="49"/>
          </p:nvPr>
        </p:nvSpPr>
        <p:spPr>
          <a:xfrm>
            <a:off x="4603570" y="765048"/>
            <a:ext cx="2214000" cy="1335024"/>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20" name="Picture Placeholder 4">
            <a:extLst>
              <a:ext uri="{FF2B5EF4-FFF2-40B4-BE49-F238E27FC236}">
                <a16:creationId xmlns:a16="http://schemas.microsoft.com/office/drawing/2014/main" id="{B020769E-5C23-2944-96DC-B691029E9756}"/>
              </a:ext>
            </a:extLst>
          </p:cNvPr>
          <p:cNvSpPr>
            <a:spLocks noGrp="1"/>
          </p:cNvSpPr>
          <p:nvPr>
            <p:ph type="pic" sz="quarter" idx="50"/>
          </p:nvPr>
        </p:nvSpPr>
        <p:spPr>
          <a:xfrm>
            <a:off x="6930000" y="765048"/>
            <a:ext cx="2214000" cy="1335024"/>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3" name="hcSlideMaster22.30_RR Image 19Header" descr=" ">
            <a:extLst>
              <a:ext uri="{FF2B5EF4-FFF2-40B4-BE49-F238E27FC236}">
                <a16:creationId xmlns:a16="http://schemas.microsoft.com/office/drawing/2014/main" id="{EA87A2F5-72D8-A0F6-EBA0-40061B9D741F}"/>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30_RR Image 19Footer" descr=" ">
            <a:extLst>
              <a:ext uri="{FF2B5EF4-FFF2-40B4-BE49-F238E27FC236}">
                <a16:creationId xmlns:a16="http://schemas.microsoft.com/office/drawing/2014/main" id="{2F1FFCFA-107A-E095-21F4-D01E293D2382}"/>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1631988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MR Text 1 Whit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BDC6EDA-61A6-1F43-A323-D04A804B3689}"/>
              </a:ext>
            </a:extLst>
          </p:cNvPr>
          <p:cNvSpPr/>
          <p:nvPr userDrawn="1"/>
        </p:nvSpPr>
        <p:spPr>
          <a:xfrm>
            <a:off x="1" y="1095375"/>
            <a:ext cx="9144000" cy="3400723"/>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R Pioneer" panose="020B0503050201040103" pitchFamily="34" charset="0"/>
            </a:endParaRPr>
          </a:p>
        </p:txBody>
      </p:sp>
      <p:sp>
        <p:nvSpPr>
          <p:cNvPr id="20" name="Title 1">
            <a:extLst>
              <a:ext uri="{FF2B5EF4-FFF2-40B4-BE49-F238E27FC236}">
                <a16:creationId xmlns:a16="http://schemas.microsoft.com/office/drawing/2014/main" id="{3C1DB294-815B-864B-8A09-8E4A844D38BE}"/>
              </a:ext>
            </a:extLst>
          </p:cNvPr>
          <p:cNvSpPr>
            <a:spLocks noGrp="1"/>
          </p:cNvSpPr>
          <p:nvPr>
            <p:ph type="title" hasCustomPrompt="1"/>
          </p:nvPr>
        </p:nvSpPr>
        <p:spPr>
          <a:xfrm>
            <a:off x="1482962" y="306547"/>
            <a:ext cx="7444196" cy="516824"/>
          </a:xfrm>
        </p:spPr>
        <p:txBody>
          <a:bodyPr anchor="ctr">
            <a:normAutofit/>
          </a:bodyPr>
          <a:lstStyle>
            <a:lvl1pPr>
              <a:defRPr sz="2400" b="0">
                <a:solidFill>
                  <a:srgbClr val="4F98FF"/>
                </a:solidFill>
              </a:defRPr>
            </a:lvl1pPr>
          </a:lstStyle>
          <a:p>
            <a:r>
              <a:rPr lang="en-US"/>
              <a:t>Option one slide</a:t>
            </a:r>
            <a:endParaRPr lang="en-GB"/>
          </a:p>
        </p:txBody>
      </p:sp>
      <p:sp>
        <p:nvSpPr>
          <p:cNvPr id="17" name="Text Placeholder 4">
            <a:extLst>
              <a:ext uri="{FF2B5EF4-FFF2-40B4-BE49-F238E27FC236}">
                <a16:creationId xmlns:a16="http://schemas.microsoft.com/office/drawing/2014/main" id="{74C41B4F-8C53-094C-BEB7-55E8B7030C34}"/>
              </a:ext>
            </a:extLst>
          </p:cNvPr>
          <p:cNvSpPr>
            <a:spLocks noGrp="1"/>
          </p:cNvSpPr>
          <p:nvPr>
            <p:ph type="body" sz="quarter" idx="11"/>
          </p:nvPr>
        </p:nvSpPr>
        <p:spPr>
          <a:xfrm>
            <a:off x="391051" y="1462527"/>
            <a:ext cx="8143161" cy="2625725"/>
          </a:xfrm>
          <a:prstGeom prst="rect">
            <a:avLst/>
          </a:prstGeom>
        </p:spPr>
        <p:txBody>
          <a:bodyPr>
            <a:normAutofit/>
          </a:bodyPr>
          <a:lstStyle>
            <a:lvl1pPr>
              <a:buClr>
                <a:srgbClr val="4F98FF"/>
              </a:buClr>
              <a:defRPr sz="2000">
                <a:solidFill>
                  <a:srgbClr val="10069F"/>
                </a:solidFill>
              </a:defRPr>
            </a:lvl1pPr>
            <a:lvl2pPr>
              <a:buClr>
                <a:srgbClr val="4F98FF"/>
              </a:buClr>
              <a:defRPr sz="1800">
                <a:solidFill>
                  <a:srgbClr val="10069F"/>
                </a:solidFill>
              </a:defRPr>
            </a:lvl2pPr>
            <a:lvl3pPr>
              <a:buClr>
                <a:srgbClr val="4F98FF"/>
              </a:buClr>
              <a:defRPr sz="1800">
                <a:solidFill>
                  <a:srgbClr val="10069F"/>
                </a:solidFill>
              </a:defRPr>
            </a:lvl3pPr>
            <a:lvl4pPr>
              <a:buClr>
                <a:srgbClr val="4F98FF"/>
              </a:buClr>
              <a:defRPr sz="1200">
                <a:solidFill>
                  <a:srgbClr val="10069F"/>
                </a:solidFill>
              </a:defRPr>
            </a:lvl4pPr>
            <a:lvl5pPr>
              <a:buClr>
                <a:srgbClr val="4F98FF"/>
              </a:buClr>
              <a:defRPr sz="1200">
                <a:solidFill>
                  <a:srgbClr val="10069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24" name="Straight Connector 23">
            <a:extLst>
              <a:ext uri="{FF2B5EF4-FFF2-40B4-BE49-F238E27FC236}">
                <a16:creationId xmlns:a16="http://schemas.microsoft.com/office/drawing/2014/main" id="{C3FF0178-E240-9844-B661-8E4FDA444F40}"/>
              </a:ext>
            </a:extLst>
          </p:cNvPr>
          <p:cNvCxnSpPr>
            <a:cxnSpLocks/>
          </p:cNvCxnSpPr>
          <p:nvPr/>
        </p:nvCxnSpPr>
        <p:spPr>
          <a:xfrm>
            <a:off x="117177" y="4983808"/>
            <a:ext cx="8506453"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descr="A picture containing logo&#10;&#10;Description automatically generated">
            <a:extLst>
              <a:ext uri="{FF2B5EF4-FFF2-40B4-BE49-F238E27FC236}">
                <a16:creationId xmlns:a16="http://schemas.microsoft.com/office/drawing/2014/main" id="{AA307F8F-4EFD-D042-9A60-E3D04AB7DFE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8590" y="206375"/>
            <a:ext cx="1148278" cy="674865"/>
          </a:xfrm>
          <a:prstGeom prst="rect">
            <a:avLst/>
          </a:prstGeom>
        </p:spPr>
      </p:pic>
    </p:spTree>
    <p:extLst>
      <p:ext uri="{BB962C8B-B14F-4D97-AF65-F5344CB8AC3E}">
        <p14:creationId xmlns:p14="http://schemas.microsoft.com/office/powerpoint/2010/main" val="9124557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SMR Title">
    <p:spTree>
      <p:nvGrpSpPr>
        <p:cNvPr id="1" name=""/>
        <p:cNvGrpSpPr/>
        <p:nvPr/>
      </p:nvGrpSpPr>
      <p:grpSpPr>
        <a:xfrm>
          <a:off x="0" y="0"/>
          <a:ext cx="0" cy="0"/>
          <a:chOff x="0" y="0"/>
          <a:chExt cx="0" cy="0"/>
        </a:xfrm>
      </p:grpSpPr>
      <p:grpSp>
        <p:nvGrpSpPr>
          <p:cNvPr id="13" name="Group 12"/>
          <p:cNvGrpSpPr/>
          <p:nvPr/>
        </p:nvGrpSpPr>
        <p:grpSpPr>
          <a:xfrm>
            <a:off x="111454" y="4719222"/>
            <a:ext cx="8959483" cy="318611"/>
            <a:chOff x="111454" y="4719221"/>
            <a:chExt cx="8959483" cy="318611"/>
          </a:xfrm>
        </p:grpSpPr>
        <p:pic>
          <p:nvPicPr>
            <p:cNvPr id="14" name="Picture 13"/>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41637" y="4719221"/>
              <a:ext cx="5829300" cy="316230"/>
            </a:xfrm>
            <a:prstGeom prst="rect">
              <a:avLst/>
            </a:prstGeom>
          </p:spPr>
        </p:pic>
        <p:pic>
          <p:nvPicPr>
            <p:cNvPr id="15" name="Picture 14"/>
            <p:cNvPicPr/>
            <p:nvPr userDrawn="1"/>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b="-902"/>
            <a:stretch/>
          </p:blipFill>
          <p:spPr>
            <a:xfrm>
              <a:off x="111454" y="4721602"/>
              <a:ext cx="4249409" cy="316230"/>
            </a:xfrm>
            <a:prstGeom prst="rect">
              <a:avLst/>
            </a:prstGeom>
          </p:spPr>
        </p:pic>
      </p:grpSp>
      <p:pic>
        <p:nvPicPr>
          <p:cNvPr id="2" name="Picture 1">
            <a:extLst>
              <a:ext uri="{FF2B5EF4-FFF2-40B4-BE49-F238E27FC236}">
                <a16:creationId xmlns:a16="http://schemas.microsoft.com/office/drawing/2014/main" id="{113E81C9-8EFE-4CA0-9B7B-B88FA1626D85}"/>
              </a:ext>
            </a:extLst>
          </p:cNvPr>
          <p:cNvPicPr>
            <a:picLocks noChangeAspect="1"/>
          </p:cNvPicPr>
          <p:nvPr userDrawn="1"/>
        </p:nvPicPr>
        <p:blipFill>
          <a:blip r:embed="rId4"/>
          <a:stretch>
            <a:fillRect/>
          </a:stretch>
        </p:blipFill>
        <p:spPr>
          <a:xfrm>
            <a:off x="2284407" y="-8080"/>
            <a:ext cx="6850380" cy="5143500"/>
          </a:xfrm>
          <a:prstGeom prst="rect">
            <a:avLst/>
          </a:prstGeom>
        </p:spPr>
      </p:pic>
      <p:sp>
        <p:nvSpPr>
          <p:cNvPr id="19" name="Text Placeholder 18">
            <a:extLst>
              <a:ext uri="{FF2B5EF4-FFF2-40B4-BE49-F238E27FC236}">
                <a16:creationId xmlns:a16="http://schemas.microsoft.com/office/drawing/2014/main" id="{AAEB490C-9F77-4B2B-895C-83B4F1D1AECE}"/>
              </a:ext>
            </a:extLst>
          </p:cNvPr>
          <p:cNvSpPr>
            <a:spLocks noGrp="1"/>
          </p:cNvSpPr>
          <p:nvPr>
            <p:ph type="body" sz="quarter" idx="10" hasCustomPrompt="1"/>
          </p:nvPr>
        </p:nvSpPr>
        <p:spPr>
          <a:xfrm>
            <a:off x="2770547" y="1526105"/>
            <a:ext cx="5319077" cy="518595"/>
          </a:xfrm>
          <a:prstGeom prst="rect">
            <a:avLst/>
          </a:prstGeom>
        </p:spPr>
        <p:txBody>
          <a:bodyPr/>
          <a:lstStyle>
            <a:lvl1pPr marL="0" indent="0">
              <a:buNone/>
              <a:defRPr sz="2700">
                <a:solidFill>
                  <a:schemeClr val="tx1"/>
                </a:solidFill>
                <a:latin typeface="RR Pioneer Bold" panose="020B0803050201040103" pitchFamily="34" charset="0"/>
              </a:defRPr>
            </a:lvl1pPr>
          </a:lstStyle>
          <a:p>
            <a:pPr lvl="0"/>
            <a:r>
              <a:rPr lang="en-US"/>
              <a:t>Standard presentation</a:t>
            </a:r>
            <a:endParaRPr lang="en-GB"/>
          </a:p>
        </p:txBody>
      </p:sp>
      <p:sp>
        <p:nvSpPr>
          <p:cNvPr id="21" name="Text Placeholder 18">
            <a:extLst>
              <a:ext uri="{FF2B5EF4-FFF2-40B4-BE49-F238E27FC236}">
                <a16:creationId xmlns:a16="http://schemas.microsoft.com/office/drawing/2014/main" id="{E3CE3681-E8B1-4106-9D5C-28AD774CA346}"/>
              </a:ext>
            </a:extLst>
          </p:cNvPr>
          <p:cNvSpPr>
            <a:spLocks noGrp="1"/>
          </p:cNvSpPr>
          <p:nvPr>
            <p:ph type="body" sz="quarter" idx="11" hasCustomPrompt="1"/>
          </p:nvPr>
        </p:nvSpPr>
        <p:spPr>
          <a:xfrm>
            <a:off x="2770547" y="2003435"/>
            <a:ext cx="5319077" cy="333366"/>
          </a:xfrm>
          <a:prstGeom prst="rect">
            <a:avLst/>
          </a:prstGeom>
        </p:spPr>
        <p:txBody>
          <a:bodyPr/>
          <a:lstStyle>
            <a:lvl1pPr marL="0" indent="0">
              <a:buNone/>
              <a:defRPr sz="1800">
                <a:solidFill>
                  <a:schemeClr val="tx1"/>
                </a:solidFill>
                <a:latin typeface="RR Pioneer" panose="020B0503050201040103" pitchFamily="34" charset="0"/>
                <a:cs typeface="Arial" panose="020B0604020202020204" pitchFamily="34" charset="0"/>
              </a:defRPr>
            </a:lvl1pPr>
          </a:lstStyle>
          <a:p>
            <a:pPr lvl="0"/>
            <a:r>
              <a:rPr lang="en-US"/>
              <a:t>Presentation sub-title</a:t>
            </a:r>
            <a:endParaRPr lang="en-GB"/>
          </a:p>
        </p:txBody>
      </p:sp>
      <p:sp>
        <p:nvSpPr>
          <p:cNvPr id="22" name="Text Placeholder 18">
            <a:extLst>
              <a:ext uri="{FF2B5EF4-FFF2-40B4-BE49-F238E27FC236}">
                <a16:creationId xmlns:a16="http://schemas.microsoft.com/office/drawing/2014/main" id="{9A983F41-D3FD-4E15-BD9F-EAE3A8037EFB}"/>
              </a:ext>
            </a:extLst>
          </p:cNvPr>
          <p:cNvSpPr>
            <a:spLocks noGrp="1"/>
          </p:cNvSpPr>
          <p:nvPr>
            <p:ph type="body" sz="quarter" idx="12" hasCustomPrompt="1"/>
          </p:nvPr>
        </p:nvSpPr>
        <p:spPr>
          <a:xfrm>
            <a:off x="2770547" y="2563671"/>
            <a:ext cx="5319077" cy="250461"/>
          </a:xfrm>
          <a:prstGeom prst="rect">
            <a:avLst/>
          </a:prstGeom>
        </p:spPr>
        <p:txBody>
          <a:bodyPr/>
          <a:lstStyle>
            <a:lvl1pPr marL="0" indent="0">
              <a:buNone/>
              <a:defRPr sz="787">
                <a:solidFill>
                  <a:schemeClr val="tx1"/>
                </a:solidFill>
                <a:latin typeface="RR Pioneer" panose="020B0503050201040103" pitchFamily="34" charset="0"/>
              </a:defRPr>
            </a:lvl1pPr>
          </a:lstStyle>
          <a:p>
            <a:pPr lvl="0"/>
            <a:r>
              <a:rPr lang="en-US"/>
              <a:t>Author Name, Job Title</a:t>
            </a:r>
            <a:endParaRPr lang="en-GB"/>
          </a:p>
        </p:txBody>
      </p:sp>
      <p:sp>
        <p:nvSpPr>
          <p:cNvPr id="23" name="Text Placeholder 18">
            <a:extLst>
              <a:ext uri="{FF2B5EF4-FFF2-40B4-BE49-F238E27FC236}">
                <a16:creationId xmlns:a16="http://schemas.microsoft.com/office/drawing/2014/main" id="{F6D4537E-02BA-4044-A3E6-F6F14EA7127F}"/>
              </a:ext>
            </a:extLst>
          </p:cNvPr>
          <p:cNvSpPr>
            <a:spLocks noGrp="1"/>
          </p:cNvSpPr>
          <p:nvPr>
            <p:ph type="body" sz="quarter" idx="13" hasCustomPrompt="1"/>
          </p:nvPr>
        </p:nvSpPr>
        <p:spPr>
          <a:xfrm>
            <a:off x="2770547" y="2782737"/>
            <a:ext cx="5319077" cy="349593"/>
          </a:xfrm>
          <a:prstGeom prst="rect">
            <a:avLst/>
          </a:prstGeom>
        </p:spPr>
        <p:txBody>
          <a:bodyPr>
            <a:normAutofit/>
          </a:bodyPr>
          <a:lstStyle>
            <a:lvl1pPr marL="0" indent="0">
              <a:buNone/>
              <a:defRPr sz="787">
                <a:solidFill>
                  <a:schemeClr val="tx1"/>
                </a:solidFill>
                <a:latin typeface="RR Pioneer" panose="020B0503050201040103" pitchFamily="34" charset="0"/>
              </a:defRPr>
            </a:lvl1pPr>
          </a:lstStyle>
          <a:p>
            <a:pPr lvl="0"/>
            <a:r>
              <a:rPr lang="en-US"/>
              <a:t>XX Month XXXX</a:t>
            </a:r>
          </a:p>
        </p:txBody>
      </p:sp>
      <p:pic>
        <p:nvPicPr>
          <p:cNvPr id="24" name="Picture 23">
            <a:extLst>
              <a:ext uri="{FF2B5EF4-FFF2-40B4-BE49-F238E27FC236}">
                <a16:creationId xmlns:a16="http://schemas.microsoft.com/office/drawing/2014/main" id="{32D54DAB-9E40-5341-B44B-E74FA3CE9EB6}"/>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00417" y="4498480"/>
            <a:ext cx="1820545" cy="443865"/>
          </a:xfrm>
          <a:prstGeom prst="rect">
            <a:avLst/>
          </a:prstGeom>
        </p:spPr>
      </p:pic>
      <p:sp>
        <p:nvSpPr>
          <p:cNvPr id="16" name="TextBox 15">
            <a:extLst>
              <a:ext uri="{FF2B5EF4-FFF2-40B4-BE49-F238E27FC236}">
                <a16:creationId xmlns:a16="http://schemas.microsoft.com/office/drawing/2014/main" id="{353DF402-193E-8746-9693-C30AAF6D0987}"/>
              </a:ext>
            </a:extLst>
          </p:cNvPr>
          <p:cNvSpPr txBox="1"/>
          <p:nvPr userDrawn="1"/>
        </p:nvSpPr>
        <p:spPr>
          <a:xfrm>
            <a:off x="268199" y="3544820"/>
            <a:ext cx="1785600" cy="496290"/>
          </a:xfrm>
          <a:prstGeom prst="rect">
            <a:avLst/>
          </a:prstGeom>
          <a:noFill/>
        </p:spPr>
        <p:txBody>
          <a:bodyPr wrap="square">
            <a:spAutoFit/>
          </a:bodyPr>
          <a:lstStyle/>
          <a:p>
            <a:pPr algn="ctr"/>
            <a:r>
              <a:rPr lang="en-GB" sz="525" u="none" strike="noStrike" kern="1200">
                <a:solidFill>
                  <a:schemeClr val="bg1">
                    <a:lumMod val="50000"/>
                    <a:lumOff val="50000"/>
                  </a:schemeClr>
                </a:solidFill>
                <a:effectLst/>
                <a:latin typeface="+mn-lt"/>
              </a:rPr>
              <a:t>The information in this document is proprietary and confidential to Rolls-Royce SMR and UKRI, and is available to authorised recipients only – copying and onward distribution is prohibited other than for the purpose for which it was made available.</a:t>
            </a:r>
          </a:p>
        </p:txBody>
      </p:sp>
      <p:pic>
        <p:nvPicPr>
          <p:cNvPr id="17" name="Picture 16">
            <a:extLst>
              <a:ext uri="{FF2B5EF4-FFF2-40B4-BE49-F238E27FC236}">
                <a16:creationId xmlns:a16="http://schemas.microsoft.com/office/drawing/2014/main" id="{A29E0D38-E903-4B5E-9E18-97E814ACAC01}"/>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221920" y="1575747"/>
            <a:ext cx="1889760" cy="1181100"/>
          </a:xfrm>
          <a:prstGeom prst="rect">
            <a:avLst/>
          </a:prstGeom>
        </p:spPr>
      </p:pic>
    </p:spTree>
    <p:extLst>
      <p:ext uri="{BB962C8B-B14F-4D97-AF65-F5344CB8AC3E}">
        <p14:creationId xmlns:p14="http://schemas.microsoft.com/office/powerpoint/2010/main" val="356221666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RR Image 23">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F47391E-3BC3-405C-BB92-14D401E591AE}"/>
              </a:ext>
            </a:extLst>
          </p:cNvPr>
          <p:cNvSpPr>
            <a:spLocks noGrp="1"/>
          </p:cNvSpPr>
          <p:nvPr>
            <p:ph type="pic" sz="quarter" idx="34"/>
          </p:nvPr>
        </p:nvSpPr>
        <p:spPr>
          <a:xfrm>
            <a:off x="0" y="0"/>
            <a:ext cx="9144000" cy="5143500"/>
          </a:xfrm>
          <a:custGeom>
            <a:avLst/>
            <a:gdLst>
              <a:gd name="connsiteX0" fmla="*/ 360433 w 9144000"/>
              <a:gd name="connsiteY0" fmla="*/ 233635 h 5143500"/>
              <a:gd name="connsiteX1" fmla="*/ 324121 w 9144000"/>
              <a:gd name="connsiteY1" fmla="*/ 269972 h 5143500"/>
              <a:gd name="connsiteX2" fmla="*/ 324121 w 9144000"/>
              <a:gd name="connsiteY2" fmla="*/ 719606 h 5143500"/>
              <a:gd name="connsiteX3" fmla="*/ 360433 w 9144000"/>
              <a:gd name="connsiteY3" fmla="*/ 755512 h 5143500"/>
              <a:gd name="connsiteX4" fmla="*/ 608575 w 9144000"/>
              <a:gd name="connsiteY4" fmla="*/ 755512 h 5143500"/>
              <a:gd name="connsiteX5" fmla="*/ 644399 w 9144000"/>
              <a:gd name="connsiteY5" fmla="*/ 719606 h 5143500"/>
              <a:gd name="connsiteX6" fmla="*/ 644399 w 9144000"/>
              <a:gd name="connsiteY6" fmla="*/ 269972 h 5143500"/>
              <a:gd name="connsiteX7" fmla="*/ 608575 w 9144000"/>
              <a:gd name="connsiteY7" fmla="*/ 233635 h 5143500"/>
              <a:gd name="connsiteX8" fmla="*/ 360433 w 9144000"/>
              <a:gd name="connsiteY8" fmla="*/ 233635 h 5143500"/>
              <a:gd name="connsiteX9" fmla="*/ 0 w 9144000"/>
              <a:gd name="connsiteY9" fmla="*/ 0 h 5143500"/>
              <a:gd name="connsiteX10" fmla="*/ 9144000 w 9144000"/>
              <a:gd name="connsiteY10" fmla="*/ 0 h 5143500"/>
              <a:gd name="connsiteX11" fmla="*/ 9144000 w 9144000"/>
              <a:gd name="connsiteY11" fmla="*/ 5143500 h 5143500"/>
              <a:gd name="connsiteX12" fmla="*/ 0 w 9144000"/>
              <a:gd name="connsiteY12"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0" h="5143500">
                <a:moveTo>
                  <a:pt x="360433" y="233635"/>
                </a:moveTo>
                <a:cubicBezTo>
                  <a:pt x="340660" y="233635"/>
                  <a:pt x="324121" y="250174"/>
                  <a:pt x="324121" y="269972"/>
                </a:cubicBezTo>
                <a:cubicBezTo>
                  <a:pt x="324121" y="269972"/>
                  <a:pt x="324121" y="269972"/>
                  <a:pt x="324121" y="719606"/>
                </a:cubicBezTo>
                <a:cubicBezTo>
                  <a:pt x="324121" y="739404"/>
                  <a:pt x="340660" y="755512"/>
                  <a:pt x="360433" y="755512"/>
                </a:cubicBezTo>
                <a:cubicBezTo>
                  <a:pt x="360433" y="755512"/>
                  <a:pt x="360433" y="755512"/>
                  <a:pt x="608575" y="755512"/>
                </a:cubicBezTo>
                <a:cubicBezTo>
                  <a:pt x="628288" y="755512"/>
                  <a:pt x="644399" y="739404"/>
                  <a:pt x="644399" y="719606"/>
                </a:cubicBezTo>
                <a:cubicBezTo>
                  <a:pt x="644399" y="719606"/>
                  <a:pt x="644399" y="719606"/>
                  <a:pt x="644399" y="269972"/>
                </a:cubicBezTo>
                <a:cubicBezTo>
                  <a:pt x="644399" y="250174"/>
                  <a:pt x="628349" y="233635"/>
                  <a:pt x="608575" y="233635"/>
                </a:cubicBezTo>
                <a:cubicBezTo>
                  <a:pt x="608575" y="233635"/>
                  <a:pt x="608575" y="233635"/>
                  <a:pt x="360433" y="233635"/>
                </a:cubicBezTo>
                <a:close/>
                <a:moveTo>
                  <a:pt x="0" y="0"/>
                </a:moveTo>
                <a:lnTo>
                  <a:pt x="9144000" y="0"/>
                </a:lnTo>
                <a:lnTo>
                  <a:pt x="9144000" y="5143500"/>
                </a:lnTo>
                <a:lnTo>
                  <a:pt x="0" y="5143500"/>
                </a:lnTo>
                <a:close/>
              </a:path>
            </a:pathLst>
          </a:custGeom>
          <a:solidFill>
            <a:srgbClr val="8A8A8F"/>
          </a:solidFill>
        </p:spPr>
        <p:txBody>
          <a:bodyPr wrap="square" bIns="540000" anchor="ctr">
            <a:noAutofit/>
          </a:bodyPr>
          <a:lstStyle>
            <a:lvl1pPr marL="0" indent="0" algn="ctr">
              <a:buNone/>
              <a:defRPr sz="1200">
                <a:solidFill>
                  <a:schemeClr val="tx1"/>
                </a:solidFill>
              </a:defRPr>
            </a:lvl1pPr>
          </a:lstStyle>
          <a:p>
            <a:endParaRPr lang="en-GB"/>
          </a:p>
        </p:txBody>
      </p:sp>
      <p:sp>
        <p:nvSpPr>
          <p:cNvPr id="7" name="TextBox 6">
            <a:extLst>
              <a:ext uri="{FF2B5EF4-FFF2-40B4-BE49-F238E27FC236}">
                <a16:creationId xmlns:a16="http://schemas.microsoft.com/office/drawing/2014/main" id="{2093816B-5377-4F30-ADFC-09F838F6D4A4}"/>
              </a:ext>
            </a:extLst>
          </p:cNvPr>
          <p:cNvSpPr txBox="1"/>
          <p:nvPr userDrawn="1"/>
        </p:nvSpPr>
        <p:spPr>
          <a:xfrm>
            <a:off x="172291" y="4787051"/>
            <a:ext cx="133050" cy="115416"/>
          </a:xfrm>
          <a:prstGeom prst="rect">
            <a:avLst/>
          </a:prstGeom>
          <a:noFill/>
        </p:spPr>
        <p:txBody>
          <a:bodyPr wrap="none" lIns="0" tIns="0" rIns="0" bIns="0" rtlCol="0" anchor="ctr">
            <a:spAutoFit/>
          </a:bodyPr>
          <a:lstStyle/>
          <a:p>
            <a:pPr algn="r"/>
            <a:fld id="{938EE30A-55E7-4C21-9C34-9D7D1CFB8C0F}" type="slidenum">
              <a:rPr lang="en-GB" sz="750" b="1" smtClean="0">
                <a:solidFill>
                  <a:schemeClr val="tx1"/>
                </a:solidFill>
              </a:rPr>
              <a:t>‹#›</a:t>
            </a:fld>
            <a:endParaRPr lang="en-GB" sz="750" b="1">
              <a:solidFill>
                <a:schemeClr val="tx1"/>
              </a:solidFill>
            </a:endParaRPr>
          </a:p>
        </p:txBody>
      </p:sp>
      <p:sp>
        <p:nvSpPr>
          <p:cNvPr id="8" name="Freeform: Shape 7">
            <a:extLst>
              <a:ext uri="{FF2B5EF4-FFF2-40B4-BE49-F238E27FC236}">
                <a16:creationId xmlns:a16="http://schemas.microsoft.com/office/drawing/2014/main" id="{E17BC5E7-E97A-4A17-A899-3408BC9D884F}"/>
              </a:ext>
            </a:extLst>
          </p:cNvPr>
          <p:cNvSpPr/>
          <p:nvPr userDrawn="1"/>
        </p:nvSpPr>
        <p:spPr>
          <a:xfrm>
            <a:off x="324506" y="4694634"/>
            <a:ext cx="46372" cy="290116"/>
          </a:xfrm>
          <a:custGeom>
            <a:avLst/>
            <a:gdLst>
              <a:gd name="connsiteX0" fmla="*/ 0 w 0"/>
              <a:gd name="connsiteY0" fmla="*/ 0 h 146050"/>
              <a:gd name="connsiteX1" fmla="*/ 0 w 0"/>
              <a:gd name="connsiteY1" fmla="*/ 146050 h 146050"/>
            </a:gdLst>
            <a:ahLst/>
            <a:cxnLst>
              <a:cxn ang="0">
                <a:pos x="connsiteX0" y="connsiteY0"/>
              </a:cxn>
              <a:cxn ang="0">
                <a:pos x="connsiteX1" y="connsiteY1"/>
              </a:cxn>
            </a:cxnLst>
            <a:rect l="l" t="t" r="r" b="b"/>
            <a:pathLst>
              <a:path h="146050">
                <a:moveTo>
                  <a:pt x="0" y="0"/>
                </a:moveTo>
                <a:lnTo>
                  <a:pt x="0" y="14605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latin typeface="RR Pioneer Light Condensed" panose="020B0306050201060103" pitchFamily="34" charset="0"/>
            </a:endParaRPr>
          </a:p>
        </p:txBody>
      </p:sp>
      <p:sp>
        <p:nvSpPr>
          <p:cNvPr id="9" name="Title 1">
            <a:extLst>
              <a:ext uri="{FF2B5EF4-FFF2-40B4-BE49-F238E27FC236}">
                <a16:creationId xmlns:a16="http://schemas.microsoft.com/office/drawing/2014/main" id="{1C4A03F3-D191-4CD5-8B8D-DD612C5EAA19}"/>
              </a:ext>
            </a:extLst>
          </p:cNvPr>
          <p:cNvSpPr txBox="1">
            <a:spLocks/>
          </p:cNvSpPr>
          <p:nvPr userDrawn="1"/>
        </p:nvSpPr>
        <p:spPr>
          <a:xfrm>
            <a:off x="369315" y="4694634"/>
            <a:ext cx="2028134" cy="315456"/>
          </a:xfrm>
          <a:prstGeom prst="rect">
            <a:avLst/>
          </a:prstGeom>
        </p:spPr>
        <p:txBody>
          <a:bodyPr lIns="0" tIns="0" rIns="0" bIns="0" anchor="t"/>
          <a:lstStyle>
            <a:lvl1pPr algn="l" defTabSz="685800" rtl="0" eaLnBrk="1" latinLnBrk="0" hangingPunct="1">
              <a:lnSpc>
                <a:spcPct val="90000"/>
              </a:lnSpc>
              <a:spcBef>
                <a:spcPct val="0"/>
              </a:spcBef>
              <a:buNone/>
              <a:defRPr sz="1500" kern="1200">
                <a:solidFill>
                  <a:schemeClr val="tx2"/>
                </a:solidFill>
                <a:latin typeface="Arial" panose="020B0604020202020204" pitchFamily="34" charset="0"/>
                <a:ea typeface="+mj-ea"/>
                <a:cs typeface="Arial" panose="020B0604020202020204" pitchFamily="34" charset="0"/>
              </a:defRPr>
            </a:lvl1pPr>
          </a:lstStyle>
          <a:p>
            <a:pPr algn="l"/>
            <a:r>
              <a:rPr lang="en-GB" sz="750">
                <a:solidFill>
                  <a:schemeClr val="tx1"/>
                </a:solidFill>
                <a:latin typeface="RR Pioneer Light Condensed" panose="020B0306050201060103" pitchFamily="34" charset="0"/>
              </a:rPr>
              <a:t>Private | © 2019 Rolls-Royce </a:t>
            </a:r>
          </a:p>
          <a:p>
            <a:pPr algn="l"/>
            <a:r>
              <a:rPr lang="en-GB" sz="750">
                <a:solidFill>
                  <a:schemeClr val="tx1"/>
                </a:solidFill>
                <a:latin typeface="RR Pioneer Light Condensed" panose="020B0306050201060103" pitchFamily="34" charset="0"/>
              </a:rPr>
              <a:t>Rolls-Royce content only</a:t>
            </a:r>
            <a:br>
              <a:rPr lang="en-GB" sz="750">
                <a:solidFill>
                  <a:schemeClr val="tx1"/>
                </a:solidFill>
                <a:latin typeface="RR Pioneer Light Condensed" panose="020B0306050201060103" pitchFamily="34" charset="0"/>
              </a:rPr>
            </a:br>
            <a:r>
              <a:rPr lang="en-GB" sz="750">
                <a:solidFill>
                  <a:schemeClr val="tx1"/>
                </a:solidFill>
                <a:latin typeface="RR Pioneer Light Condensed" panose="020B0306050201060103" pitchFamily="34" charset="0"/>
              </a:rPr>
              <a:t>Not</a:t>
            </a:r>
            <a:r>
              <a:rPr lang="en-GB" sz="750" baseline="0">
                <a:solidFill>
                  <a:schemeClr val="tx1"/>
                </a:solidFill>
                <a:latin typeface="RR Pioneer Light Condensed" panose="020B0306050201060103" pitchFamily="34" charset="0"/>
              </a:rPr>
              <a:t> subject to </a:t>
            </a:r>
            <a:r>
              <a:rPr lang="en-GB" sz="750">
                <a:solidFill>
                  <a:schemeClr val="tx1"/>
                </a:solidFill>
                <a:latin typeface="RR Pioneer Light Condensed" panose="020B0306050201060103" pitchFamily="34" charset="0"/>
              </a:rPr>
              <a:t>Export Control</a:t>
            </a:r>
          </a:p>
        </p:txBody>
      </p:sp>
      <p:sp>
        <p:nvSpPr>
          <p:cNvPr id="2" name="hcSlideMaster22.RR Image 23Header" descr=" ">
            <a:extLst>
              <a:ext uri="{FF2B5EF4-FFF2-40B4-BE49-F238E27FC236}">
                <a16:creationId xmlns:a16="http://schemas.microsoft.com/office/drawing/2014/main" id="{8E62B9EA-DF5A-2771-1D1A-921AE01D3F63}"/>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3" name="fcSlideMaster22.RR Image 23Footer" descr=" ">
            <a:extLst>
              <a:ext uri="{FF2B5EF4-FFF2-40B4-BE49-F238E27FC236}">
                <a16:creationId xmlns:a16="http://schemas.microsoft.com/office/drawing/2014/main" id="{E26D3C72-9AD7-1A93-FA84-A73C2A6C757A}"/>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833323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RR Image 24">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86F541FB-CF8A-44BE-BF4B-7563F59806F1}"/>
              </a:ext>
            </a:extLst>
          </p:cNvPr>
          <p:cNvSpPr>
            <a:spLocks noGrp="1"/>
          </p:cNvSpPr>
          <p:nvPr>
            <p:ph type="pic" sz="quarter" idx="34"/>
          </p:nvPr>
        </p:nvSpPr>
        <p:spPr>
          <a:xfrm>
            <a:off x="0" y="0"/>
            <a:ext cx="9144000" cy="5143500"/>
          </a:xfrm>
          <a:custGeom>
            <a:avLst/>
            <a:gdLst>
              <a:gd name="connsiteX0" fmla="*/ 360433 w 9144000"/>
              <a:gd name="connsiteY0" fmla="*/ 233635 h 5143500"/>
              <a:gd name="connsiteX1" fmla="*/ 324121 w 9144000"/>
              <a:gd name="connsiteY1" fmla="*/ 269972 h 5143500"/>
              <a:gd name="connsiteX2" fmla="*/ 324121 w 9144000"/>
              <a:gd name="connsiteY2" fmla="*/ 719606 h 5143500"/>
              <a:gd name="connsiteX3" fmla="*/ 360433 w 9144000"/>
              <a:gd name="connsiteY3" fmla="*/ 755512 h 5143500"/>
              <a:gd name="connsiteX4" fmla="*/ 608575 w 9144000"/>
              <a:gd name="connsiteY4" fmla="*/ 755512 h 5143500"/>
              <a:gd name="connsiteX5" fmla="*/ 644399 w 9144000"/>
              <a:gd name="connsiteY5" fmla="*/ 719606 h 5143500"/>
              <a:gd name="connsiteX6" fmla="*/ 644399 w 9144000"/>
              <a:gd name="connsiteY6" fmla="*/ 269972 h 5143500"/>
              <a:gd name="connsiteX7" fmla="*/ 608575 w 9144000"/>
              <a:gd name="connsiteY7" fmla="*/ 233635 h 5143500"/>
              <a:gd name="connsiteX8" fmla="*/ 360433 w 9144000"/>
              <a:gd name="connsiteY8" fmla="*/ 233635 h 5143500"/>
              <a:gd name="connsiteX9" fmla="*/ 0 w 9144000"/>
              <a:gd name="connsiteY9" fmla="*/ 0 h 5143500"/>
              <a:gd name="connsiteX10" fmla="*/ 9144000 w 9144000"/>
              <a:gd name="connsiteY10" fmla="*/ 0 h 5143500"/>
              <a:gd name="connsiteX11" fmla="*/ 9144000 w 9144000"/>
              <a:gd name="connsiteY11" fmla="*/ 5143500 h 5143500"/>
              <a:gd name="connsiteX12" fmla="*/ 0 w 9144000"/>
              <a:gd name="connsiteY12"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0" h="5143500">
                <a:moveTo>
                  <a:pt x="360433" y="233635"/>
                </a:moveTo>
                <a:cubicBezTo>
                  <a:pt x="340660" y="233635"/>
                  <a:pt x="324121" y="250174"/>
                  <a:pt x="324121" y="269972"/>
                </a:cubicBezTo>
                <a:cubicBezTo>
                  <a:pt x="324121" y="269972"/>
                  <a:pt x="324121" y="269972"/>
                  <a:pt x="324121" y="719606"/>
                </a:cubicBezTo>
                <a:cubicBezTo>
                  <a:pt x="324121" y="739404"/>
                  <a:pt x="340660" y="755512"/>
                  <a:pt x="360433" y="755512"/>
                </a:cubicBezTo>
                <a:cubicBezTo>
                  <a:pt x="360433" y="755512"/>
                  <a:pt x="360433" y="755512"/>
                  <a:pt x="608575" y="755512"/>
                </a:cubicBezTo>
                <a:cubicBezTo>
                  <a:pt x="628288" y="755512"/>
                  <a:pt x="644399" y="739404"/>
                  <a:pt x="644399" y="719606"/>
                </a:cubicBezTo>
                <a:cubicBezTo>
                  <a:pt x="644399" y="719606"/>
                  <a:pt x="644399" y="719606"/>
                  <a:pt x="644399" y="269972"/>
                </a:cubicBezTo>
                <a:cubicBezTo>
                  <a:pt x="644399" y="250174"/>
                  <a:pt x="628349" y="233635"/>
                  <a:pt x="608575" y="233635"/>
                </a:cubicBezTo>
                <a:cubicBezTo>
                  <a:pt x="608575" y="233635"/>
                  <a:pt x="608575" y="233635"/>
                  <a:pt x="360433" y="233635"/>
                </a:cubicBezTo>
                <a:close/>
                <a:moveTo>
                  <a:pt x="0" y="0"/>
                </a:moveTo>
                <a:lnTo>
                  <a:pt x="9144000" y="0"/>
                </a:lnTo>
                <a:lnTo>
                  <a:pt x="9144000" y="5143500"/>
                </a:lnTo>
                <a:lnTo>
                  <a:pt x="0" y="5143500"/>
                </a:lnTo>
                <a:close/>
              </a:path>
            </a:pathLst>
          </a:custGeom>
          <a:solidFill>
            <a:srgbClr val="8A8A8F"/>
          </a:solidFill>
        </p:spPr>
        <p:txBody>
          <a:bodyPr wrap="square" bIns="540000" anchor="ctr">
            <a:noAutofit/>
          </a:bodyPr>
          <a:lstStyle>
            <a:lvl1pPr marL="0" indent="0" algn="ctr">
              <a:buNone/>
              <a:defRPr sz="1200">
                <a:solidFill>
                  <a:schemeClr val="tx1"/>
                </a:solidFill>
              </a:defRPr>
            </a:lvl1pPr>
          </a:lstStyle>
          <a:p>
            <a:endParaRPr lang="en-GB"/>
          </a:p>
        </p:txBody>
      </p:sp>
      <p:sp>
        <p:nvSpPr>
          <p:cNvPr id="8" name="Title 1">
            <a:extLst>
              <a:ext uri="{FF2B5EF4-FFF2-40B4-BE49-F238E27FC236}">
                <a16:creationId xmlns:a16="http://schemas.microsoft.com/office/drawing/2014/main" id="{A8B530A2-D35C-4FF3-926D-DD08D7FD1716}"/>
              </a:ext>
            </a:extLst>
          </p:cNvPr>
          <p:cNvSpPr>
            <a:spLocks noGrp="1"/>
          </p:cNvSpPr>
          <p:nvPr>
            <p:ph type="title" hasCustomPrompt="1"/>
          </p:nvPr>
        </p:nvSpPr>
        <p:spPr>
          <a:xfrm>
            <a:off x="0" y="4140200"/>
            <a:ext cx="9144000" cy="1003301"/>
          </a:xfrm>
          <a:prstGeom prst="rect">
            <a:avLst/>
          </a:prstGeom>
          <a:solidFill>
            <a:srgbClr val="004A50"/>
          </a:solidFill>
        </p:spPr>
        <p:txBody>
          <a:bodyPr lIns="360000" tIns="288000" rIns="72000" bIns="0" anchor="t"/>
          <a:lstStyle>
            <a:lvl1pPr>
              <a:defRPr sz="1800">
                <a:solidFill>
                  <a:schemeClr val="tx1"/>
                </a:solidFill>
                <a:latin typeface="RR Pioneer Bold" panose="020B0803050201040103" pitchFamily="34" charset="0"/>
              </a:defRPr>
            </a:lvl1pPr>
          </a:lstStyle>
          <a:p>
            <a:r>
              <a:rPr lang="en-US"/>
              <a:t>Title of box </a:t>
            </a:r>
            <a:endParaRPr lang="en-GB"/>
          </a:p>
        </p:txBody>
      </p:sp>
      <p:sp>
        <p:nvSpPr>
          <p:cNvPr id="10" name="Text Placeholder 3">
            <a:extLst>
              <a:ext uri="{FF2B5EF4-FFF2-40B4-BE49-F238E27FC236}">
                <a16:creationId xmlns:a16="http://schemas.microsoft.com/office/drawing/2014/main" id="{C0AFD54F-9D0B-44A0-B41C-F8A575889AFF}"/>
              </a:ext>
            </a:extLst>
          </p:cNvPr>
          <p:cNvSpPr>
            <a:spLocks noGrp="1"/>
          </p:cNvSpPr>
          <p:nvPr>
            <p:ph type="body" sz="quarter" idx="36" hasCustomPrompt="1"/>
          </p:nvPr>
        </p:nvSpPr>
        <p:spPr>
          <a:xfrm>
            <a:off x="5303520" y="4385841"/>
            <a:ext cx="3516630" cy="612324"/>
          </a:xfrm>
          <a:prstGeom prst="rect">
            <a:avLst/>
          </a:prstGeom>
        </p:spPr>
        <p:txBody>
          <a:bodyPr/>
          <a:lstStyle>
            <a:lvl1pPr marL="0" indent="0">
              <a:buNone/>
              <a:defRPr sz="12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11" name="TextBox 10">
            <a:extLst>
              <a:ext uri="{FF2B5EF4-FFF2-40B4-BE49-F238E27FC236}">
                <a16:creationId xmlns:a16="http://schemas.microsoft.com/office/drawing/2014/main" id="{D6E4675B-5FA1-445F-AF2D-613CF65E2018}"/>
              </a:ext>
            </a:extLst>
          </p:cNvPr>
          <p:cNvSpPr txBox="1"/>
          <p:nvPr userDrawn="1"/>
        </p:nvSpPr>
        <p:spPr>
          <a:xfrm>
            <a:off x="172291" y="4787051"/>
            <a:ext cx="133050" cy="115416"/>
          </a:xfrm>
          <a:prstGeom prst="rect">
            <a:avLst/>
          </a:prstGeom>
          <a:noFill/>
        </p:spPr>
        <p:txBody>
          <a:bodyPr wrap="none" lIns="0" tIns="0" rIns="0" bIns="0" rtlCol="0" anchor="ctr">
            <a:spAutoFit/>
          </a:bodyPr>
          <a:lstStyle/>
          <a:p>
            <a:pPr algn="r"/>
            <a:fld id="{938EE30A-55E7-4C21-9C34-9D7D1CFB8C0F}" type="slidenum">
              <a:rPr lang="en-GB" sz="750" b="1" smtClean="0">
                <a:solidFill>
                  <a:schemeClr val="tx1"/>
                </a:solidFill>
              </a:rPr>
              <a:t>‹#›</a:t>
            </a:fld>
            <a:endParaRPr lang="en-GB" sz="750" b="1">
              <a:solidFill>
                <a:schemeClr val="tx1"/>
              </a:solidFill>
            </a:endParaRPr>
          </a:p>
        </p:txBody>
      </p:sp>
      <p:sp>
        <p:nvSpPr>
          <p:cNvPr id="12" name="Freeform: Shape 11">
            <a:extLst>
              <a:ext uri="{FF2B5EF4-FFF2-40B4-BE49-F238E27FC236}">
                <a16:creationId xmlns:a16="http://schemas.microsoft.com/office/drawing/2014/main" id="{D1A9A795-6C92-41F9-B1BF-5DFA05C27060}"/>
              </a:ext>
            </a:extLst>
          </p:cNvPr>
          <p:cNvSpPr/>
          <p:nvPr userDrawn="1"/>
        </p:nvSpPr>
        <p:spPr>
          <a:xfrm>
            <a:off x="324506" y="4694634"/>
            <a:ext cx="46372" cy="290116"/>
          </a:xfrm>
          <a:custGeom>
            <a:avLst/>
            <a:gdLst>
              <a:gd name="connsiteX0" fmla="*/ 0 w 0"/>
              <a:gd name="connsiteY0" fmla="*/ 0 h 146050"/>
              <a:gd name="connsiteX1" fmla="*/ 0 w 0"/>
              <a:gd name="connsiteY1" fmla="*/ 146050 h 146050"/>
            </a:gdLst>
            <a:ahLst/>
            <a:cxnLst>
              <a:cxn ang="0">
                <a:pos x="connsiteX0" y="connsiteY0"/>
              </a:cxn>
              <a:cxn ang="0">
                <a:pos x="connsiteX1" y="connsiteY1"/>
              </a:cxn>
            </a:cxnLst>
            <a:rect l="l" t="t" r="r" b="b"/>
            <a:pathLst>
              <a:path h="146050">
                <a:moveTo>
                  <a:pt x="0" y="0"/>
                </a:moveTo>
                <a:lnTo>
                  <a:pt x="0" y="14605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latin typeface="RR Pioneer Light Condensed" panose="020B0306050201060103" pitchFamily="34" charset="0"/>
            </a:endParaRPr>
          </a:p>
        </p:txBody>
      </p:sp>
      <p:sp>
        <p:nvSpPr>
          <p:cNvPr id="13" name="Title 1">
            <a:extLst>
              <a:ext uri="{FF2B5EF4-FFF2-40B4-BE49-F238E27FC236}">
                <a16:creationId xmlns:a16="http://schemas.microsoft.com/office/drawing/2014/main" id="{07071E75-7130-49A3-9B59-32D6ECD8FA41}"/>
              </a:ext>
            </a:extLst>
          </p:cNvPr>
          <p:cNvSpPr txBox="1">
            <a:spLocks/>
          </p:cNvSpPr>
          <p:nvPr userDrawn="1"/>
        </p:nvSpPr>
        <p:spPr>
          <a:xfrm>
            <a:off x="369315" y="4694634"/>
            <a:ext cx="2028134" cy="315456"/>
          </a:xfrm>
          <a:prstGeom prst="rect">
            <a:avLst/>
          </a:prstGeom>
        </p:spPr>
        <p:txBody>
          <a:bodyPr lIns="0" tIns="0" rIns="0" bIns="0" anchor="t"/>
          <a:lstStyle>
            <a:lvl1pPr algn="l" defTabSz="685800" rtl="0" eaLnBrk="1" latinLnBrk="0" hangingPunct="1">
              <a:lnSpc>
                <a:spcPct val="90000"/>
              </a:lnSpc>
              <a:spcBef>
                <a:spcPct val="0"/>
              </a:spcBef>
              <a:buNone/>
              <a:defRPr sz="1500" kern="1200">
                <a:solidFill>
                  <a:schemeClr val="tx2"/>
                </a:solidFill>
                <a:latin typeface="Arial" panose="020B0604020202020204" pitchFamily="34" charset="0"/>
                <a:ea typeface="+mj-ea"/>
                <a:cs typeface="Arial" panose="020B0604020202020204" pitchFamily="34" charset="0"/>
              </a:defRPr>
            </a:lvl1pPr>
          </a:lstStyle>
          <a:p>
            <a:pPr algn="l"/>
            <a:r>
              <a:rPr lang="en-GB" sz="750">
                <a:solidFill>
                  <a:schemeClr val="tx1"/>
                </a:solidFill>
                <a:latin typeface="RR Pioneer Light Condensed" panose="020B0306050201060103" pitchFamily="34" charset="0"/>
              </a:rPr>
              <a:t>Private | © 2019 Rolls-Royce </a:t>
            </a:r>
          </a:p>
          <a:p>
            <a:pPr algn="l"/>
            <a:r>
              <a:rPr lang="en-GB" sz="750">
                <a:solidFill>
                  <a:schemeClr val="tx1"/>
                </a:solidFill>
                <a:latin typeface="RR Pioneer Light Condensed" panose="020B0306050201060103" pitchFamily="34" charset="0"/>
              </a:rPr>
              <a:t>Rolls-Royce content only</a:t>
            </a:r>
            <a:br>
              <a:rPr lang="en-GB" sz="750">
                <a:solidFill>
                  <a:schemeClr val="tx1"/>
                </a:solidFill>
                <a:latin typeface="RR Pioneer Light Condensed" panose="020B0306050201060103" pitchFamily="34" charset="0"/>
              </a:rPr>
            </a:br>
            <a:r>
              <a:rPr lang="en-GB" sz="750">
                <a:solidFill>
                  <a:schemeClr val="tx1"/>
                </a:solidFill>
                <a:latin typeface="RR Pioneer Light Condensed" panose="020B0306050201060103" pitchFamily="34" charset="0"/>
              </a:rPr>
              <a:t>Not</a:t>
            </a:r>
            <a:r>
              <a:rPr lang="en-GB" sz="750" baseline="0">
                <a:solidFill>
                  <a:schemeClr val="tx1"/>
                </a:solidFill>
                <a:latin typeface="RR Pioneer Light Condensed" panose="020B0306050201060103" pitchFamily="34" charset="0"/>
              </a:rPr>
              <a:t> subject to </a:t>
            </a:r>
            <a:r>
              <a:rPr lang="en-GB" sz="750">
                <a:solidFill>
                  <a:schemeClr val="tx1"/>
                </a:solidFill>
                <a:latin typeface="RR Pioneer Light Condensed" panose="020B0306050201060103" pitchFamily="34" charset="0"/>
              </a:rPr>
              <a:t>Export Control</a:t>
            </a:r>
          </a:p>
        </p:txBody>
      </p:sp>
      <p:sp>
        <p:nvSpPr>
          <p:cNvPr id="2" name="hcSlideMaster22.RR Image 24Header" descr=" ">
            <a:extLst>
              <a:ext uri="{FF2B5EF4-FFF2-40B4-BE49-F238E27FC236}">
                <a16:creationId xmlns:a16="http://schemas.microsoft.com/office/drawing/2014/main" id="{AA207B8A-CDAC-8F01-E099-2A5D1570138D}"/>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3" name="fcSlideMaster22.RR Image 24Footer" descr=" ">
            <a:extLst>
              <a:ext uri="{FF2B5EF4-FFF2-40B4-BE49-F238E27FC236}">
                <a16:creationId xmlns:a16="http://schemas.microsoft.com/office/drawing/2014/main" id="{271C9ABC-306E-3900-AA01-1754A474205C}"/>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1675730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RR Image 25">
    <p:spTree>
      <p:nvGrpSpPr>
        <p:cNvPr id="1" name=""/>
        <p:cNvGrpSpPr/>
        <p:nvPr/>
      </p:nvGrpSpPr>
      <p:grpSpPr>
        <a:xfrm>
          <a:off x="0" y="0"/>
          <a:ext cx="0" cy="0"/>
          <a:chOff x="0" y="0"/>
          <a:chExt cx="0" cy="0"/>
        </a:xfrm>
      </p:grpSpPr>
      <p:sp>
        <p:nvSpPr>
          <p:cNvPr id="16" name="Picture Placeholder 4">
            <a:extLst>
              <a:ext uri="{FF2B5EF4-FFF2-40B4-BE49-F238E27FC236}">
                <a16:creationId xmlns:a16="http://schemas.microsoft.com/office/drawing/2014/main" id="{4F8885A8-DA7D-4457-BD53-34712D7E8BDE}"/>
              </a:ext>
            </a:extLst>
          </p:cNvPr>
          <p:cNvSpPr>
            <a:spLocks noGrp="1"/>
          </p:cNvSpPr>
          <p:nvPr>
            <p:ph type="pic" sz="quarter" idx="38"/>
          </p:nvPr>
        </p:nvSpPr>
        <p:spPr>
          <a:xfrm>
            <a:off x="6130618" y="2260439"/>
            <a:ext cx="3013383" cy="288306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20" name="Picture Placeholder 19">
            <a:extLst>
              <a:ext uri="{FF2B5EF4-FFF2-40B4-BE49-F238E27FC236}">
                <a16:creationId xmlns:a16="http://schemas.microsoft.com/office/drawing/2014/main" id="{57D2F86E-4BAF-4D74-AF8C-FDF07895780E}"/>
              </a:ext>
            </a:extLst>
          </p:cNvPr>
          <p:cNvSpPr>
            <a:spLocks noGrp="1"/>
          </p:cNvSpPr>
          <p:nvPr>
            <p:ph type="pic" sz="quarter" idx="34"/>
          </p:nvPr>
        </p:nvSpPr>
        <p:spPr>
          <a:xfrm>
            <a:off x="1" y="0"/>
            <a:ext cx="6034352" cy="5143500"/>
          </a:xfrm>
          <a:custGeom>
            <a:avLst/>
            <a:gdLst>
              <a:gd name="connsiteX0" fmla="*/ 360433 w 6034352"/>
              <a:gd name="connsiteY0" fmla="*/ 233635 h 5143500"/>
              <a:gd name="connsiteX1" fmla="*/ 324121 w 6034352"/>
              <a:gd name="connsiteY1" fmla="*/ 269972 h 5143500"/>
              <a:gd name="connsiteX2" fmla="*/ 324121 w 6034352"/>
              <a:gd name="connsiteY2" fmla="*/ 719606 h 5143500"/>
              <a:gd name="connsiteX3" fmla="*/ 360433 w 6034352"/>
              <a:gd name="connsiteY3" fmla="*/ 755512 h 5143500"/>
              <a:gd name="connsiteX4" fmla="*/ 608575 w 6034352"/>
              <a:gd name="connsiteY4" fmla="*/ 755512 h 5143500"/>
              <a:gd name="connsiteX5" fmla="*/ 644399 w 6034352"/>
              <a:gd name="connsiteY5" fmla="*/ 719606 h 5143500"/>
              <a:gd name="connsiteX6" fmla="*/ 644399 w 6034352"/>
              <a:gd name="connsiteY6" fmla="*/ 269972 h 5143500"/>
              <a:gd name="connsiteX7" fmla="*/ 608575 w 6034352"/>
              <a:gd name="connsiteY7" fmla="*/ 233635 h 5143500"/>
              <a:gd name="connsiteX8" fmla="*/ 360433 w 6034352"/>
              <a:gd name="connsiteY8" fmla="*/ 233635 h 5143500"/>
              <a:gd name="connsiteX9" fmla="*/ 0 w 6034352"/>
              <a:gd name="connsiteY9" fmla="*/ 0 h 5143500"/>
              <a:gd name="connsiteX10" fmla="*/ 6034352 w 6034352"/>
              <a:gd name="connsiteY10" fmla="*/ 0 h 5143500"/>
              <a:gd name="connsiteX11" fmla="*/ 6034352 w 6034352"/>
              <a:gd name="connsiteY11" fmla="*/ 5143500 h 5143500"/>
              <a:gd name="connsiteX12" fmla="*/ 0 w 6034352"/>
              <a:gd name="connsiteY12"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34352" h="5143500">
                <a:moveTo>
                  <a:pt x="360433" y="233635"/>
                </a:moveTo>
                <a:cubicBezTo>
                  <a:pt x="340660" y="233635"/>
                  <a:pt x="324121" y="250174"/>
                  <a:pt x="324121" y="269972"/>
                </a:cubicBezTo>
                <a:cubicBezTo>
                  <a:pt x="324121" y="269972"/>
                  <a:pt x="324121" y="269972"/>
                  <a:pt x="324121" y="719606"/>
                </a:cubicBezTo>
                <a:cubicBezTo>
                  <a:pt x="324121" y="739404"/>
                  <a:pt x="340660" y="755512"/>
                  <a:pt x="360433" y="755512"/>
                </a:cubicBezTo>
                <a:cubicBezTo>
                  <a:pt x="360433" y="755512"/>
                  <a:pt x="360433" y="755512"/>
                  <a:pt x="608575" y="755512"/>
                </a:cubicBezTo>
                <a:cubicBezTo>
                  <a:pt x="628288" y="755512"/>
                  <a:pt x="644399" y="739404"/>
                  <a:pt x="644399" y="719606"/>
                </a:cubicBezTo>
                <a:cubicBezTo>
                  <a:pt x="644399" y="719606"/>
                  <a:pt x="644399" y="719606"/>
                  <a:pt x="644399" y="269972"/>
                </a:cubicBezTo>
                <a:cubicBezTo>
                  <a:pt x="644399" y="250174"/>
                  <a:pt x="628349" y="233635"/>
                  <a:pt x="608575" y="233635"/>
                </a:cubicBezTo>
                <a:cubicBezTo>
                  <a:pt x="608575" y="233635"/>
                  <a:pt x="608575" y="233635"/>
                  <a:pt x="360433" y="233635"/>
                </a:cubicBezTo>
                <a:close/>
                <a:moveTo>
                  <a:pt x="0" y="0"/>
                </a:moveTo>
                <a:lnTo>
                  <a:pt x="6034352" y="0"/>
                </a:lnTo>
                <a:lnTo>
                  <a:pt x="6034352" y="5143500"/>
                </a:lnTo>
                <a:lnTo>
                  <a:pt x="0" y="5143500"/>
                </a:lnTo>
                <a:close/>
              </a:path>
            </a:pathLst>
          </a:custGeom>
          <a:solidFill>
            <a:srgbClr val="8A8A8F"/>
          </a:solidFill>
        </p:spPr>
        <p:txBody>
          <a:bodyPr wrap="square" bIns="540000" anchor="ctr">
            <a:noAutofit/>
          </a:bodyPr>
          <a:lstStyle>
            <a:lvl1pPr marL="0" indent="0" algn="ctr">
              <a:buNone/>
              <a:defRPr sz="1200">
                <a:solidFill>
                  <a:schemeClr val="tx1"/>
                </a:solidFill>
              </a:defRPr>
            </a:lvl1pPr>
          </a:lstStyle>
          <a:p>
            <a:endParaRPr lang="en-GB"/>
          </a:p>
        </p:txBody>
      </p:sp>
      <p:sp>
        <p:nvSpPr>
          <p:cNvPr id="12" name="Picture Placeholder 4">
            <a:extLst>
              <a:ext uri="{FF2B5EF4-FFF2-40B4-BE49-F238E27FC236}">
                <a16:creationId xmlns:a16="http://schemas.microsoft.com/office/drawing/2014/main" id="{67C2E405-440A-4605-B014-95E20996884B}"/>
              </a:ext>
            </a:extLst>
          </p:cNvPr>
          <p:cNvSpPr>
            <a:spLocks noGrp="1"/>
          </p:cNvSpPr>
          <p:nvPr>
            <p:ph type="pic" sz="quarter" idx="37"/>
          </p:nvPr>
        </p:nvSpPr>
        <p:spPr>
          <a:xfrm>
            <a:off x="6130616" y="2"/>
            <a:ext cx="3013383" cy="216418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14" name="Title 1">
            <a:extLst>
              <a:ext uri="{FF2B5EF4-FFF2-40B4-BE49-F238E27FC236}">
                <a16:creationId xmlns:a16="http://schemas.microsoft.com/office/drawing/2014/main" id="{B3504252-4DFC-42CD-A8A9-ADEF18F5488E}"/>
              </a:ext>
            </a:extLst>
          </p:cNvPr>
          <p:cNvSpPr>
            <a:spLocks noGrp="1"/>
          </p:cNvSpPr>
          <p:nvPr>
            <p:ph type="title" hasCustomPrompt="1"/>
          </p:nvPr>
        </p:nvSpPr>
        <p:spPr>
          <a:xfrm>
            <a:off x="6130618" y="2260440"/>
            <a:ext cx="3013383" cy="2883061"/>
          </a:xfrm>
          <a:prstGeom prst="rect">
            <a:avLst/>
          </a:prstGeom>
          <a:solidFill>
            <a:schemeClr val="bg2"/>
          </a:solidFill>
        </p:spPr>
        <p:txBody>
          <a:bodyPr lIns="252000" tIns="288000" rIns="72000" bIns="0" anchor="t">
            <a:noAutofit/>
          </a:bodyPr>
          <a:lstStyle>
            <a:lvl1pPr>
              <a:defRPr sz="1800">
                <a:solidFill>
                  <a:schemeClr val="tx1"/>
                </a:solidFill>
                <a:latin typeface="RR Pioneer Bold" panose="020B0803050201040103" pitchFamily="34" charset="0"/>
              </a:defRPr>
            </a:lvl1pPr>
          </a:lstStyle>
          <a:p>
            <a:r>
              <a:rPr lang="en-US"/>
              <a:t>Title of box</a:t>
            </a:r>
            <a:endParaRPr lang="en-GB"/>
          </a:p>
        </p:txBody>
      </p:sp>
      <p:sp>
        <p:nvSpPr>
          <p:cNvPr id="15" name="Text Placeholder 2">
            <a:extLst>
              <a:ext uri="{FF2B5EF4-FFF2-40B4-BE49-F238E27FC236}">
                <a16:creationId xmlns:a16="http://schemas.microsoft.com/office/drawing/2014/main" id="{25AD057F-4A4C-4B7A-9BDE-05BAA0851116}"/>
              </a:ext>
            </a:extLst>
          </p:cNvPr>
          <p:cNvSpPr>
            <a:spLocks noGrp="1"/>
          </p:cNvSpPr>
          <p:nvPr>
            <p:ph type="body" sz="quarter" idx="18" hasCustomPrompt="1"/>
          </p:nvPr>
        </p:nvSpPr>
        <p:spPr>
          <a:xfrm>
            <a:off x="6392863" y="2990851"/>
            <a:ext cx="2431097" cy="1900159"/>
          </a:xfrm>
        </p:spPr>
        <p:txBody>
          <a:bodyPr>
            <a:noAutofit/>
          </a:bodyPr>
          <a:lstStyle>
            <a:lvl1pPr>
              <a:buClr>
                <a:schemeClr val="tx1"/>
              </a:buClr>
              <a:defRPr sz="1500" b="1" i="0">
                <a:solidFill>
                  <a:schemeClr val="tx1"/>
                </a:solidFill>
                <a:latin typeface="RR Pioneer" panose="020B0503050201040103" pitchFamily="34" charset="0"/>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Short copy</a:t>
            </a:r>
            <a:endParaRPr lang="en-GB"/>
          </a:p>
        </p:txBody>
      </p:sp>
      <p:sp>
        <p:nvSpPr>
          <p:cNvPr id="11" name="TextBox 10">
            <a:extLst>
              <a:ext uri="{FF2B5EF4-FFF2-40B4-BE49-F238E27FC236}">
                <a16:creationId xmlns:a16="http://schemas.microsoft.com/office/drawing/2014/main" id="{E23CDC64-B94A-4095-91BA-E36D899EE442}"/>
              </a:ext>
            </a:extLst>
          </p:cNvPr>
          <p:cNvSpPr txBox="1"/>
          <p:nvPr userDrawn="1"/>
        </p:nvSpPr>
        <p:spPr>
          <a:xfrm>
            <a:off x="172291" y="4787051"/>
            <a:ext cx="133050" cy="115416"/>
          </a:xfrm>
          <a:prstGeom prst="rect">
            <a:avLst/>
          </a:prstGeom>
          <a:noFill/>
        </p:spPr>
        <p:txBody>
          <a:bodyPr wrap="none" lIns="0" tIns="0" rIns="0" bIns="0" rtlCol="0" anchor="ctr">
            <a:spAutoFit/>
          </a:bodyPr>
          <a:lstStyle/>
          <a:p>
            <a:pPr algn="r"/>
            <a:fld id="{938EE30A-55E7-4C21-9C34-9D7D1CFB8C0F}" type="slidenum">
              <a:rPr lang="en-GB" sz="750" b="1" smtClean="0">
                <a:solidFill>
                  <a:schemeClr val="tx1"/>
                </a:solidFill>
              </a:rPr>
              <a:t>‹#›</a:t>
            </a:fld>
            <a:endParaRPr lang="en-GB" sz="750" b="1">
              <a:solidFill>
                <a:schemeClr val="tx1"/>
              </a:solidFill>
            </a:endParaRPr>
          </a:p>
        </p:txBody>
      </p:sp>
      <p:sp>
        <p:nvSpPr>
          <p:cNvPr id="13" name="Freeform: Shape 12">
            <a:extLst>
              <a:ext uri="{FF2B5EF4-FFF2-40B4-BE49-F238E27FC236}">
                <a16:creationId xmlns:a16="http://schemas.microsoft.com/office/drawing/2014/main" id="{99D880B3-C2E5-4808-B403-70B3213A76B4}"/>
              </a:ext>
            </a:extLst>
          </p:cNvPr>
          <p:cNvSpPr/>
          <p:nvPr userDrawn="1"/>
        </p:nvSpPr>
        <p:spPr>
          <a:xfrm>
            <a:off x="324506" y="4694634"/>
            <a:ext cx="46372" cy="290116"/>
          </a:xfrm>
          <a:custGeom>
            <a:avLst/>
            <a:gdLst>
              <a:gd name="connsiteX0" fmla="*/ 0 w 0"/>
              <a:gd name="connsiteY0" fmla="*/ 0 h 146050"/>
              <a:gd name="connsiteX1" fmla="*/ 0 w 0"/>
              <a:gd name="connsiteY1" fmla="*/ 146050 h 146050"/>
            </a:gdLst>
            <a:ahLst/>
            <a:cxnLst>
              <a:cxn ang="0">
                <a:pos x="connsiteX0" y="connsiteY0"/>
              </a:cxn>
              <a:cxn ang="0">
                <a:pos x="connsiteX1" y="connsiteY1"/>
              </a:cxn>
            </a:cxnLst>
            <a:rect l="l" t="t" r="r" b="b"/>
            <a:pathLst>
              <a:path h="146050">
                <a:moveTo>
                  <a:pt x="0" y="0"/>
                </a:moveTo>
                <a:lnTo>
                  <a:pt x="0" y="14605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latin typeface="RR Pioneer Light Condensed" panose="020B0306050201060103" pitchFamily="34" charset="0"/>
            </a:endParaRPr>
          </a:p>
        </p:txBody>
      </p:sp>
      <p:sp>
        <p:nvSpPr>
          <p:cNvPr id="19" name="Title 1">
            <a:extLst>
              <a:ext uri="{FF2B5EF4-FFF2-40B4-BE49-F238E27FC236}">
                <a16:creationId xmlns:a16="http://schemas.microsoft.com/office/drawing/2014/main" id="{55B95DE0-2B3A-47ED-B290-8B7185C84616}"/>
              </a:ext>
            </a:extLst>
          </p:cNvPr>
          <p:cNvSpPr txBox="1">
            <a:spLocks/>
          </p:cNvSpPr>
          <p:nvPr userDrawn="1"/>
        </p:nvSpPr>
        <p:spPr>
          <a:xfrm>
            <a:off x="369315" y="4694634"/>
            <a:ext cx="2028134" cy="315456"/>
          </a:xfrm>
          <a:prstGeom prst="rect">
            <a:avLst/>
          </a:prstGeom>
        </p:spPr>
        <p:txBody>
          <a:bodyPr lIns="0" tIns="0" rIns="0" bIns="0" anchor="t"/>
          <a:lstStyle>
            <a:lvl1pPr algn="l" defTabSz="685800" rtl="0" eaLnBrk="1" latinLnBrk="0" hangingPunct="1">
              <a:lnSpc>
                <a:spcPct val="90000"/>
              </a:lnSpc>
              <a:spcBef>
                <a:spcPct val="0"/>
              </a:spcBef>
              <a:buNone/>
              <a:defRPr sz="1500" kern="1200">
                <a:solidFill>
                  <a:schemeClr val="tx2"/>
                </a:solidFill>
                <a:latin typeface="Arial" panose="020B0604020202020204" pitchFamily="34" charset="0"/>
                <a:ea typeface="+mj-ea"/>
                <a:cs typeface="Arial" panose="020B0604020202020204" pitchFamily="34" charset="0"/>
              </a:defRPr>
            </a:lvl1pPr>
          </a:lstStyle>
          <a:p>
            <a:pPr algn="l"/>
            <a:r>
              <a:rPr lang="en-GB" sz="750">
                <a:solidFill>
                  <a:schemeClr val="tx1"/>
                </a:solidFill>
                <a:latin typeface="RR Pioneer Light Condensed" panose="020B0306050201060103" pitchFamily="34" charset="0"/>
              </a:rPr>
              <a:t>Private | © 2019 Rolls-Royce </a:t>
            </a:r>
          </a:p>
          <a:p>
            <a:pPr algn="l"/>
            <a:r>
              <a:rPr lang="en-GB" sz="750">
                <a:solidFill>
                  <a:schemeClr val="tx1"/>
                </a:solidFill>
                <a:latin typeface="RR Pioneer Light Condensed" panose="020B0306050201060103" pitchFamily="34" charset="0"/>
              </a:rPr>
              <a:t>Rolls-Royce content only</a:t>
            </a:r>
            <a:br>
              <a:rPr lang="en-GB" sz="750">
                <a:solidFill>
                  <a:schemeClr val="tx1"/>
                </a:solidFill>
                <a:latin typeface="RR Pioneer Light Condensed" panose="020B0306050201060103" pitchFamily="34" charset="0"/>
              </a:rPr>
            </a:br>
            <a:r>
              <a:rPr lang="en-GB" sz="750">
                <a:solidFill>
                  <a:schemeClr val="tx1"/>
                </a:solidFill>
                <a:latin typeface="RR Pioneer Light Condensed" panose="020B0306050201060103" pitchFamily="34" charset="0"/>
              </a:rPr>
              <a:t>Not</a:t>
            </a:r>
            <a:r>
              <a:rPr lang="en-GB" sz="750" baseline="0">
                <a:solidFill>
                  <a:schemeClr val="tx1"/>
                </a:solidFill>
                <a:latin typeface="RR Pioneer Light Condensed" panose="020B0306050201060103" pitchFamily="34" charset="0"/>
              </a:rPr>
              <a:t> subject to </a:t>
            </a:r>
            <a:r>
              <a:rPr lang="en-GB" sz="750">
                <a:solidFill>
                  <a:schemeClr val="tx1"/>
                </a:solidFill>
                <a:latin typeface="RR Pioneer Light Condensed" panose="020B0306050201060103" pitchFamily="34" charset="0"/>
              </a:rPr>
              <a:t>Export Control</a:t>
            </a:r>
          </a:p>
        </p:txBody>
      </p:sp>
      <p:sp>
        <p:nvSpPr>
          <p:cNvPr id="2" name="hcSlideMaster22.RR Image 25Header" descr=" ">
            <a:extLst>
              <a:ext uri="{FF2B5EF4-FFF2-40B4-BE49-F238E27FC236}">
                <a16:creationId xmlns:a16="http://schemas.microsoft.com/office/drawing/2014/main" id="{06227950-D791-F7B9-6C58-75B50DABABCB}"/>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3" name="fcSlideMaster22.RR Image 25Footer" descr=" ">
            <a:extLst>
              <a:ext uri="{FF2B5EF4-FFF2-40B4-BE49-F238E27FC236}">
                <a16:creationId xmlns:a16="http://schemas.microsoft.com/office/drawing/2014/main" id="{94CCD9DF-2BCA-3A95-7C2F-FAF417496B6A}"/>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629062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RR Image 26">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FE715E1-E5D3-4513-94EA-D34DB049B5E6}"/>
              </a:ext>
            </a:extLst>
          </p:cNvPr>
          <p:cNvSpPr>
            <a:spLocks noGrp="1"/>
          </p:cNvSpPr>
          <p:nvPr>
            <p:ph type="title" hasCustomPrompt="1"/>
          </p:nvPr>
        </p:nvSpPr>
        <p:spPr>
          <a:xfrm>
            <a:off x="1" y="2731983"/>
            <a:ext cx="6034352" cy="2411518"/>
          </a:xfrm>
          <a:prstGeom prst="rect">
            <a:avLst/>
          </a:prstGeom>
          <a:solidFill>
            <a:schemeClr val="bg2"/>
          </a:solidFill>
        </p:spPr>
        <p:txBody>
          <a:bodyPr lIns="324000" tIns="288000" rIns="72000" bIns="0" anchor="t">
            <a:noAutofit/>
          </a:bodyPr>
          <a:lstStyle>
            <a:lvl1pPr>
              <a:defRPr sz="1800">
                <a:solidFill>
                  <a:schemeClr val="tx1"/>
                </a:solidFill>
                <a:latin typeface="RR Pioneer Bold" panose="020B0803050201040103" pitchFamily="34" charset="0"/>
              </a:defRPr>
            </a:lvl1pPr>
          </a:lstStyle>
          <a:p>
            <a:r>
              <a:rPr lang="en-US"/>
              <a:t>Title of box</a:t>
            </a:r>
            <a:endParaRPr lang="en-GB"/>
          </a:p>
        </p:txBody>
      </p:sp>
      <p:sp>
        <p:nvSpPr>
          <p:cNvPr id="16" name="Picture Placeholder 4">
            <a:extLst>
              <a:ext uri="{FF2B5EF4-FFF2-40B4-BE49-F238E27FC236}">
                <a16:creationId xmlns:a16="http://schemas.microsoft.com/office/drawing/2014/main" id="{4F8885A8-DA7D-4457-BD53-34712D7E8BDE}"/>
              </a:ext>
            </a:extLst>
          </p:cNvPr>
          <p:cNvSpPr>
            <a:spLocks noGrp="1"/>
          </p:cNvSpPr>
          <p:nvPr>
            <p:ph type="pic" sz="quarter" idx="38"/>
          </p:nvPr>
        </p:nvSpPr>
        <p:spPr>
          <a:xfrm>
            <a:off x="6130618" y="2260439"/>
            <a:ext cx="3013383" cy="288306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19" name="Picture Placeholder 18">
            <a:extLst>
              <a:ext uri="{FF2B5EF4-FFF2-40B4-BE49-F238E27FC236}">
                <a16:creationId xmlns:a16="http://schemas.microsoft.com/office/drawing/2014/main" id="{B1639BF4-AB5F-44B9-99B6-B1E7C7F6756C}"/>
              </a:ext>
            </a:extLst>
          </p:cNvPr>
          <p:cNvSpPr>
            <a:spLocks noGrp="1"/>
          </p:cNvSpPr>
          <p:nvPr>
            <p:ph type="pic" sz="quarter" idx="34"/>
          </p:nvPr>
        </p:nvSpPr>
        <p:spPr>
          <a:xfrm>
            <a:off x="1" y="1"/>
            <a:ext cx="6034352" cy="2635301"/>
          </a:xfrm>
          <a:custGeom>
            <a:avLst/>
            <a:gdLst>
              <a:gd name="connsiteX0" fmla="*/ 360433 w 6034352"/>
              <a:gd name="connsiteY0" fmla="*/ 233635 h 2635301"/>
              <a:gd name="connsiteX1" fmla="*/ 324121 w 6034352"/>
              <a:gd name="connsiteY1" fmla="*/ 269972 h 2635301"/>
              <a:gd name="connsiteX2" fmla="*/ 324121 w 6034352"/>
              <a:gd name="connsiteY2" fmla="*/ 719606 h 2635301"/>
              <a:gd name="connsiteX3" fmla="*/ 360433 w 6034352"/>
              <a:gd name="connsiteY3" fmla="*/ 755512 h 2635301"/>
              <a:gd name="connsiteX4" fmla="*/ 608575 w 6034352"/>
              <a:gd name="connsiteY4" fmla="*/ 755512 h 2635301"/>
              <a:gd name="connsiteX5" fmla="*/ 644399 w 6034352"/>
              <a:gd name="connsiteY5" fmla="*/ 719606 h 2635301"/>
              <a:gd name="connsiteX6" fmla="*/ 644399 w 6034352"/>
              <a:gd name="connsiteY6" fmla="*/ 269972 h 2635301"/>
              <a:gd name="connsiteX7" fmla="*/ 608575 w 6034352"/>
              <a:gd name="connsiteY7" fmla="*/ 233635 h 2635301"/>
              <a:gd name="connsiteX8" fmla="*/ 360433 w 6034352"/>
              <a:gd name="connsiteY8" fmla="*/ 233635 h 2635301"/>
              <a:gd name="connsiteX9" fmla="*/ 0 w 6034352"/>
              <a:gd name="connsiteY9" fmla="*/ 0 h 2635301"/>
              <a:gd name="connsiteX10" fmla="*/ 6034352 w 6034352"/>
              <a:gd name="connsiteY10" fmla="*/ 0 h 2635301"/>
              <a:gd name="connsiteX11" fmla="*/ 6034352 w 6034352"/>
              <a:gd name="connsiteY11" fmla="*/ 2635301 h 2635301"/>
              <a:gd name="connsiteX12" fmla="*/ 0 w 6034352"/>
              <a:gd name="connsiteY12" fmla="*/ 2635301 h 2635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34352" h="2635301">
                <a:moveTo>
                  <a:pt x="360433" y="233635"/>
                </a:moveTo>
                <a:cubicBezTo>
                  <a:pt x="340660" y="233635"/>
                  <a:pt x="324121" y="250174"/>
                  <a:pt x="324121" y="269972"/>
                </a:cubicBezTo>
                <a:cubicBezTo>
                  <a:pt x="324121" y="269972"/>
                  <a:pt x="324121" y="269972"/>
                  <a:pt x="324121" y="719606"/>
                </a:cubicBezTo>
                <a:cubicBezTo>
                  <a:pt x="324121" y="739403"/>
                  <a:pt x="340660" y="755512"/>
                  <a:pt x="360433" y="755512"/>
                </a:cubicBezTo>
                <a:cubicBezTo>
                  <a:pt x="360433" y="755512"/>
                  <a:pt x="360433" y="755512"/>
                  <a:pt x="608575" y="755512"/>
                </a:cubicBezTo>
                <a:cubicBezTo>
                  <a:pt x="628288" y="755512"/>
                  <a:pt x="644399" y="739403"/>
                  <a:pt x="644399" y="719606"/>
                </a:cubicBezTo>
                <a:cubicBezTo>
                  <a:pt x="644399" y="719606"/>
                  <a:pt x="644399" y="719606"/>
                  <a:pt x="644399" y="269972"/>
                </a:cubicBezTo>
                <a:cubicBezTo>
                  <a:pt x="644399" y="250174"/>
                  <a:pt x="628349" y="233635"/>
                  <a:pt x="608575" y="233635"/>
                </a:cubicBezTo>
                <a:cubicBezTo>
                  <a:pt x="608575" y="233635"/>
                  <a:pt x="608575" y="233635"/>
                  <a:pt x="360433" y="233635"/>
                </a:cubicBezTo>
                <a:close/>
                <a:moveTo>
                  <a:pt x="0" y="0"/>
                </a:moveTo>
                <a:lnTo>
                  <a:pt x="6034352" y="0"/>
                </a:lnTo>
                <a:lnTo>
                  <a:pt x="6034352" y="2635301"/>
                </a:lnTo>
                <a:lnTo>
                  <a:pt x="0" y="2635301"/>
                </a:lnTo>
                <a:close/>
              </a:path>
            </a:pathLst>
          </a:custGeom>
          <a:solidFill>
            <a:srgbClr val="8A8A8F"/>
          </a:solidFill>
        </p:spPr>
        <p:txBody>
          <a:bodyPr wrap="square" bIns="540000" anchor="ctr">
            <a:noAutofit/>
          </a:bodyPr>
          <a:lstStyle>
            <a:lvl1pPr marL="0" indent="0" algn="ctr">
              <a:buNone/>
              <a:defRPr sz="1200">
                <a:solidFill>
                  <a:schemeClr val="tx1"/>
                </a:solidFill>
              </a:defRPr>
            </a:lvl1pPr>
          </a:lstStyle>
          <a:p>
            <a:endParaRPr lang="en-GB"/>
          </a:p>
        </p:txBody>
      </p:sp>
      <p:sp>
        <p:nvSpPr>
          <p:cNvPr id="12" name="Picture Placeholder 4">
            <a:extLst>
              <a:ext uri="{FF2B5EF4-FFF2-40B4-BE49-F238E27FC236}">
                <a16:creationId xmlns:a16="http://schemas.microsoft.com/office/drawing/2014/main" id="{67C2E405-440A-4605-B014-95E20996884B}"/>
              </a:ext>
            </a:extLst>
          </p:cNvPr>
          <p:cNvSpPr>
            <a:spLocks noGrp="1"/>
          </p:cNvSpPr>
          <p:nvPr>
            <p:ph type="pic" sz="quarter" idx="37"/>
          </p:nvPr>
        </p:nvSpPr>
        <p:spPr>
          <a:xfrm>
            <a:off x="6130616" y="2"/>
            <a:ext cx="3013383" cy="216418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14" name="Text Placeholder 2">
            <a:extLst>
              <a:ext uri="{FF2B5EF4-FFF2-40B4-BE49-F238E27FC236}">
                <a16:creationId xmlns:a16="http://schemas.microsoft.com/office/drawing/2014/main" id="{CA1E7717-5B4A-42A1-B02B-9808E417B16B}"/>
              </a:ext>
            </a:extLst>
          </p:cNvPr>
          <p:cNvSpPr>
            <a:spLocks noGrp="1"/>
          </p:cNvSpPr>
          <p:nvPr>
            <p:ph type="body" sz="quarter" idx="39" hasCustomPrompt="1"/>
          </p:nvPr>
        </p:nvSpPr>
        <p:spPr>
          <a:xfrm>
            <a:off x="323851" y="3456765"/>
            <a:ext cx="5409039" cy="1239060"/>
          </a:xfrm>
        </p:spPr>
        <p:txBody>
          <a:bodyPr>
            <a:noAutofit/>
          </a:bodyPr>
          <a:lstStyle>
            <a:lvl1pPr>
              <a:buClr>
                <a:schemeClr val="tx1"/>
              </a:buClr>
              <a:defRPr sz="1500" b="1" i="0">
                <a:solidFill>
                  <a:schemeClr val="tx1"/>
                </a:solidFill>
                <a:latin typeface="RR Pioneer" panose="020B0503050201040103" pitchFamily="34" charset="0"/>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Short copy</a:t>
            </a:r>
            <a:endParaRPr lang="en-GB"/>
          </a:p>
        </p:txBody>
      </p:sp>
      <p:sp>
        <p:nvSpPr>
          <p:cNvPr id="11" name="TextBox 10">
            <a:extLst>
              <a:ext uri="{FF2B5EF4-FFF2-40B4-BE49-F238E27FC236}">
                <a16:creationId xmlns:a16="http://schemas.microsoft.com/office/drawing/2014/main" id="{D8EABDCC-66C9-4EB1-8074-A140C28DB5B0}"/>
              </a:ext>
            </a:extLst>
          </p:cNvPr>
          <p:cNvSpPr txBox="1"/>
          <p:nvPr userDrawn="1"/>
        </p:nvSpPr>
        <p:spPr>
          <a:xfrm>
            <a:off x="172291" y="4787051"/>
            <a:ext cx="133050" cy="115416"/>
          </a:xfrm>
          <a:prstGeom prst="rect">
            <a:avLst/>
          </a:prstGeom>
          <a:noFill/>
        </p:spPr>
        <p:txBody>
          <a:bodyPr wrap="none" lIns="0" tIns="0" rIns="0" bIns="0" rtlCol="0" anchor="ctr">
            <a:spAutoFit/>
          </a:bodyPr>
          <a:lstStyle/>
          <a:p>
            <a:pPr algn="r"/>
            <a:fld id="{938EE30A-55E7-4C21-9C34-9D7D1CFB8C0F}" type="slidenum">
              <a:rPr lang="en-GB" sz="750" b="1" smtClean="0">
                <a:solidFill>
                  <a:schemeClr val="tx1"/>
                </a:solidFill>
              </a:rPr>
              <a:t>‹#›</a:t>
            </a:fld>
            <a:endParaRPr lang="en-GB" sz="750" b="1">
              <a:solidFill>
                <a:schemeClr val="tx1"/>
              </a:solidFill>
            </a:endParaRPr>
          </a:p>
        </p:txBody>
      </p:sp>
      <p:sp>
        <p:nvSpPr>
          <p:cNvPr id="18" name="Freeform: Shape 17">
            <a:extLst>
              <a:ext uri="{FF2B5EF4-FFF2-40B4-BE49-F238E27FC236}">
                <a16:creationId xmlns:a16="http://schemas.microsoft.com/office/drawing/2014/main" id="{9ADE7AD1-8EAC-4F78-B1A8-760EC0840375}"/>
              </a:ext>
            </a:extLst>
          </p:cNvPr>
          <p:cNvSpPr/>
          <p:nvPr userDrawn="1"/>
        </p:nvSpPr>
        <p:spPr>
          <a:xfrm>
            <a:off x="324506" y="4694634"/>
            <a:ext cx="46372" cy="290116"/>
          </a:xfrm>
          <a:custGeom>
            <a:avLst/>
            <a:gdLst>
              <a:gd name="connsiteX0" fmla="*/ 0 w 0"/>
              <a:gd name="connsiteY0" fmla="*/ 0 h 146050"/>
              <a:gd name="connsiteX1" fmla="*/ 0 w 0"/>
              <a:gd name="connsiteY1" fmla="*/ 146050 h 146050"/>
            </a:gdLst>
            <a:ahLst/>
            <a:cxnLst>
              <a:cxn ang="0">
                <a:pos x="connsiteX0" y="connsiteY0"/>
              </a:cxn>
              <a:cxn ang="0">
                <a:pos x="connsiteX1" y="connsiteY1"/>
              </a:cxn>
            </a:cxnLst>
            <a:rect l="l" t="t" r="r" b="b"/>
            <a:pathLst>
              <a:path h="146050">
                <a:moveTo>
                  <a:pt x="0" y="0"/>
                </a:moveTo>
                <a:lnTo>
                  <a:pt x="0" y="14605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latin typeface="RR Pioneer Light Condensed" panose="020B0306050201060103" pitchFamily="34" charset="0"/>
            </a:endParaRPr>
          </a:p>
        </p:txBody>
      </p:sp>
      <p:sp>
        <p:nvSpPr>
          <p:cNvPr id="20" name="Title 1">
            <a:extLst>
              <a:ext uri="{FF2B5EF4-FFF2-40B4-BE49-F238E27FC236}">
                <a16:creationId xmlns:a16="http://schemas.microsoft.com/office/drawing/2014/main" id="{40E8C50B-42A8-4545-9ACB-B692921D3CDB}"/>
              </a:ext>
            </a:extLst>
          </p:cNvPr>
          <p:cNvSpPr txBox="1">
            <a:spLocks/>
          </p:cNvSpPr>
          <p:nvPr userDrawn="1"/>
        </p:nvSpPr>
        <p:spPr>
          <a:xfrm>
            <a:off x="369315" y="4694634"/>
            <a:ext cx="2028134" cy="315456"/>
          </a:xfrm>
          <a:prstGeom prst="rect">
            <a:avLst/>
          </a:prstGeom>
        </p:spPr>
        <p:txBody>
          <a:bodyPr lIns="0" tIns="0" rIns="0" bIns="0" anchor="t"/>
          <a:lstStyle>
            <a:lvl1pPr algn="l" defTabSz="685800" rtl="0" eaLnBrk="1" latinLnBrk="0" hangingPunct="1">
              <a:lnSpc>
                <a:spcPct val="90000"/>
              </a:lnSpc>
              <a:spcBef>
                <a:spcPct val="0"/>
              </a:spcBef>
              <a:buNone/>
              <a:defRPr sz="1500" kern="1200">
                <a:solidFill>
                  <a:schemeClr val="tx2"/>
                </a:solidFill>
                <a:latin typeface="Arial" panose="020B0604020202020204" pitchFamily="34" charset="0"/>
                <a:ea typeface="+mj-ea"/>
                <a:cs typeface="Arial" panose="020B0604020202020204" pitchFamily="34" charset="0"/>
              </a:defRPr>
            </a:lvl1pPr>
          </a:lstStyle>
          <a:p>
            <a:pPr algn="l"/>
            <a:r>
              <a:rPr lang="en-GB" sz="750">
                <a:solidFill>
                  <a:schemeClr val="tx1"/>
                </a:solidFill>
                <a:latin typeface="RR Pioneer Light Condensed" panose="020B0306050201060103" pitchFamily="34" charset="0"/>
              </a:rPr>
              <a:t>Private | © 2019 Rolls-Royce </a:t>
            </a:r>
          </a:p>
          <a:p>
            <a:pPr algn="l"/>
            <a:r>
              <a:rPr lang="en-GB" sz="750">
                <a:solidFill>
                  <a:schemeClr val="tx1"/>
                </a:solidFill>
                <a:latin typeface="RR Pioneer Light Condensed" panose="020B0306050201060103" pitchFamily="34" charset="0"/>
              </a:rPr>
              <a:t>Rolls-Royce content only</a:t>
            </a:r>
            <a:br>
              <a:rPr lang="en-GB" sz="750">
                <a:solidFill>
                  <a:schemeClr val="tx1"/>
                </a:solidFill>
                <a:latin typeface="RR Pioneer Light Condensed" panose="020B0306050201060103" pitchFamily="34" charset="0"/>
              </a:rPr>
            </a:br>
            <a:r>
              <a:rPr lang="en-GB" sz="750">
                <a:solidFill>
                  <a:schemeClr val="tx1"/>
                </a:solidFill>
                <a:latin typeface="RR Pioneer Light Condensed" panose="020B0306050201060103" pitchFamily="34" charset="0"/>
              </a:rPr>
              <a:t>Not</a:t>
            </a:r>
            <a:r>
              <a:rPr lang="en-GB" sz="750" baseline="0">
                <a:solidFill>
                  <a:schemeClr val="tx1"/>
                </a:solidFill>
                <a:latin typeface="RR Pioneer Light Condensed" panose="020B0306050201060103" pitchFamily="34" charset="0"/>
              </a:rPr>
              <a:t> subject to </a:t>
            </a:r>
            <a:r>
              <a:rPr lang="en-GB" sz="750">
                <a:solidFill>
                  <a:schemeClr val="tx1"/>
                </a:solidFill>
                <a:latin typeface="RR Pioneer Light Condensed" panose="020B0306050201060103" pitchFamily="34" charset="0"/>
              </a:rPr>
              <a:t>Export Control</a:t>
            </a:r>
          </a:p>
        </p:txBody>
      </p:sp>
      <p:sp>
        <p:nvSpPr>
          <p:cNvPr id="2" name="hcSlideMaster22.RR Image 26Header" descr=" ">
            <a:extLst>
              <a:ext uri="{FF2B5EF4-FFF2-40B4-BE49-F238E27FC236}">
                <a16:creationId xmlns:a16="http://schemas.microsoft.com/office/drawing/2014/main" id="{61AC9002-6B70-44DB-F15A-7A1973FCCEE5}"/>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3" name="fcSlideMaster22.RR Image 26Footer" descr=" ">
            <a:extLst>
              <a:ext uri="{FF2B5EF4-FFF2-40B4-BE49-F238E27FC236}">
                <a16:creationId xmlns:a16="http://schemas.microsoft.com/office/drawing/2014/main" id="{ED09CA33-6DAA-2191-CB56-3287A8EB591A}"/>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376688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RR Image 27">
    <p:spTree>
      <p:nvGrpSpPr>
        <p:cNvPr id="1" name=""/>
        <p:cNvGrpSpPr/>
        <p:nvPr/>
      </p:nvGrpSpPr>
      <p:grpSpPr>
        <a:xfrm>
          <a:off x="0" y="0"/>
          <a:ext cx="0" cy="0"/>
          <a:chOff x="0" y="0"/>
          <a:chExt cx="0" cy="0"/>
        </a:xfrm>
      </p:grpSpPr>
      <p:sp>
        <p:nvSpPr>
          <p:cNvPr id="16" name="Picture Placeholder 4">
            <a:extLst>
              <a:ext uri="{FF2B5EF4-FFF2-40B4-BE49-F238E27FC236}">
                <a16:creationId xmlns:a16="http://schemas.microsoft.com/office/drawing/2014/main" id="{4F8885A8-DA7D-4457-BD53-34712D7E8BDE}"/>
              </a:ext>
            </a:extLst>
          </p:cNvPr>
          <p:cNvSpPr>
            <a:spLocks noGrp="1"/>
          </p:cNvSpPr>
          <p:nvPr>
            <p:ph type="pic" sz="quarter" idx="38"/>
          </p:nvPr>
        </p:nvSpPr>
        <p:spPr>
          <a:xfrm>
            <a:off x="6130618" y="2260439"/>
            <a:ext cx="3013383" cy="288306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24" name="Picture Placeholder 23">
            <a:extLst>
              <a:ext uri="{FF2B5EF4-FFF2-40B4-BE49-F238E27FC236}">
                <a16:creationId xmlns:a16="http://schemas.microsoft.com/office/drawing/2014/main" id="{026173BC-6198-4114-9155-7719FA614922}"/>
              </a:ext>
            </a:extLst>
          </p:cNvPr>
          <p:cNvSpPr>
            <a:spLocks noGrp="1"/>
          </p:cNvSpPr>
          <p:nvPr>
            <p:ph type="pic" sz="quarter" idx="34"/>
          </p:nvPr>
        </p:nvSpPr>
        <p:spPr>
          <a:xfrm>
            <a:off x="1" y="1"/>
            <a:ext cx="6034352" cy="2635301"/>
          </a:xfrm>
          <a:custGeom>
            <a:avLst/>
            <a:gdLst>
              <a:gd name="connsiteX0" fmla="*/ 360433 w 6034352"/>
              <a:gd name="connsiteY0" fmla="*/ 233635 h 2635301"/>
              <a:gd name="connsiteX1" fmla="*/ 324121 w 6034352"/>
              <a:gd name="connsiteY1" fmla="*/ 269972 h 2635301"/>
              <a:gd name="connsiteX2" fmla="*/ 324121 w 6034352"/>
              <a:gd name="connsiteY2" fmla="*/ 719606 h 2635301"/>
              <a:gd name="connsiteX3" fmla="*/ 360433 w 6034352"/>
              <a:gd name="connsiteY3" fmla="*/ 755512 h 2635301"/>
              <a:gd name="connsiteX4" fmla="*/ 608575 w 6034352"/>
              <a:gd name="connsiteY4" fmla="*/ 755512 h 2635301"/>
              <a:gd name="connsiteX5" fmla="*/ 644399 w 6034352"/>
              <a:gd name="connsiteY5" fmla="*/ 719606 h 2635301"/>
              <a:gd name="connsiteX6" fmla="*/ 644399 w 6034352"/>
              <a:gd name="connsiteY6" fmla="*/ 269972 h 2635301"/>
              <a:gd name="connsiteX7" fmla="*/ 608575 w 6034352"/>
              <a:gd name="connsiteY7" fmla="*/ 233635 h 2635301"/>
              <a:gd name="connsiteX8" fmla="*/ 360433 w 6034352"/>
              <a:gd name="connsiteY8" fmla="*/ 233635 h 2635301"/>
              <a:gd name="connsiteX9" fmla="*/ 0 w 6034352"/>
              <a:gd name="connsiteY9" fmla="*/ 0 h 2635301"/>
              <a:gd name="connsiteX10" fmla="*/ 6034352 w 6034352"/>
              <a:gd name="connsiteY10" fmla="*/ 0 h 2635301"/>
              <a:gd name="connsiteX11" fmla="*/ 6034352 w 6034352"/>
              <a:gd name="connsiteY11" fmla="*/ 2635301 h 2635301"/>
              <a:gd name="connsiteX12" fmla="*/ 0 w 6034352"/>
              <a:gd name="connsiteY12" fmla="*/ 2635301 h 2635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34352" h="2635301">
                <a:moveTo>
                  <a:pt x="360433" y="233635"/>
                </a:moveTo>
                <a:cubicBezTo>
                  <a:pt x="340660" y="233635"/>
                  <a:pt x="324121" y="250174"/>
                  <a:pt x="324121" y="269972"/>
                </a:cubicBezTo>
                <a:cubicBezTo>
                  <a:pt x="324121" y="269972"/>
                  <a:pt x="324121" y="269972"/>
                  <a:pt x="324121" y="719606"/>
                </a:cubicBezTo>
                <a:cubicBezTo>
                  <a:pt x="324121" y="739403"/>
                  <a:pt x="340660" y="755512"/>
                  <a:pt x="360433" y="755512"/>
                </a:cubicBezTo>
                <a:cubicBezTo>
                  <a:pt x="360433" y="755512"/>
                  <a:pt x="360433" y="755512"/>
                  <a:pt x="608575" y="755512"/>
                </a:cubicBezTo>
                <a:cubicBezTo>
                  <a:pt x="628288" y="755512"/>
                  <a:pt x="644399" y="739403"/>
                  <a:pt x="644399" y="719606"/>
                </a:cubicBezTo>
                <a:cubicBezTo>
                  <a:pt x="644399" y="719606"/>
                  <a:pt x="644399" y="719606"/>
                  <a:pt x="644399" y="269972"/>
                </a:cubicBezTo>
                <a:cubicBezTo>
                  <a:pt x="644399" y="250174"/>
                  <a:pt x="628349" y="233635"/>
                  <a:pt x="608575" y="233635"/>
                </a:cubicBezTo>
                <a:cubicBezTo>
                  <a:pt x="608575" y="233635"/>
                  <a:pt x="608575" y="233635"/>
                  <a:pt x="360433" y="233635"/>
                </a:cubicBezTo>
                <a:close/>
                <a:moveTo>
                  <a:pt x="0" y="0"/>
                </a:moveTo>
                <a:lnTo>
                  <a:pt x="6034352" y="0"/>
                </a:lnTo>
                <a:lnTo>
                  <a:pt x="6034352" y="2635301"/>
                </a:lnTo>
                <a:lnTo>
                  <a:pt x="0" y="2635301"/>
                </a:lnTo>
                <a:close/>
              </a:path>
            </a:pathLst>
          </a:custGeom>
          <a:solidFill>
            <a:srgbClr val="8A8A8F"/>
          </a:solidFill>
        </p:spPr>
        <p:txBody>
          <a:bodyPr wrap="square" bIns="540000" anchor="ctr">
            <a:noAutofit/>
          </a:bodyPr>
          <a:lstStyle>
            <a:lvl1pPr marL="0" indent="0" algn="ctr">
              <a:buNone/>
              <a:defRPr sz="1200">
                <a:solidFill>
                  <a:schemeClr val="tx1"/>
                </a:solidFill>
              </a:defRPr>
            </a:lvl1pPr>
          </a:lstStyle>
          <a:p>
            <a:endParaRPr lang="en-GB"/>
          </a:p>
        </p:txBody>
      </p:sp>
      <p:sp>
        <p:nvSpPr>
          <p:cNvPr id="11" name="Text Placeholder 2">
            <a:extLst>
              <a:ext uri="{FF2B5EF4-FFF2-40B4-BE49-F238E27FC236}">
                <a16:creationId xmlns:a16="http://schemas.microsoft.com/office/drawing/2014/main" id="{F7BB60A8-0F22-43BC-A9DF-5B01FF05DBDA}"/>
              </a:ext>
            </a:extLst>
          </p:cNvPr>
          <p:cNvSpPr>
            <a:spLocks noGrp="1"/>
          </p:cNvSpPr>
          <p:nvPr>
            <p:ph type="body" sz="quarter" idx="43" hasCustomPrompt="1"/>
          </p:nvPr>
        </p:nvSpPr>
        <p:spPr>
          <a:xfrm>
            <a:off x="6130602" y="2"/>
            <a:ext cx="3013398" cy="2164186"/>
          </a:xfrm>
          <a:prstGeom prst="rect">
            <a:avLst/>
          </a:prstGeom>
          <a:solidFill>
            <a:schemeClr val="tx2"/>
          </a:solidFill>
        </p:spPr>
        <p:txBody>
          <a:bodyPr lIns="360000" tIns="288000" rIns="72000" bIns="0"/>
          <a:lstStyle>
            <a:lvl1pPr marL="0" indent="0">
              <a:buNone/>
              <a:defRPr lang="en-GB" sz="9000" kern="1200" dirty="0">
                <a:solidFill>
                  <a:schemeClr val="tx1"/>
                </a:solidFill>
                <a:latin typeface="RR Pioneer UltraLight Condensed" panose="020B0206030201060103" pitchFamily="34" charset="0"/>
                <a:ea typeface="+mj-ea"/>
                <a:cs typeface="Arial" panose="020B0604020202020204" pitchFamily="34" charset="0"/>
              </a:defRPr>
            </a:lvl1pPr>
            <a:lvl2pPr marL="342892" indent="0">
              <a:buNone/>
              <a:defRPr>
                <a:solidFill>
                  <a:schemeClr val="bg1"/>
                </a:solidFill>
              </a:defRPr>
            </a:lvl2pPr>
            <a:lvl3pPr marL="685783" indent="0">
              <a:buNone/>
              <a:defRPr>
                <a:solidFill>
                  <a:schemeClr val="bg1"/>
                </a:solidFill>
              </a:defRPr>
            </a:lvl3pPr>
            <a:lvl4pPr marL="1028675" indent="0">
              <a:buNone/>
              <a:defRPr>
                <a:solidFill>
                  <a:schemeClr val="bg1"/>
                </a:solidFill>
              </a:defRPr>
            </a:lvl4pPr>
            <a:lvl5pPr marL="1371566" indent="0">
              <a:buNone/>
              <a:defRPr>
                <a:solidFill>
                  <a:schemeClr val="bg1"/>
                </a:solidFill>
              </a:defRPr>
            </a:lvl5pPr>
          </a:lstStyle>
          <a:p>
            <a:pPr lvl="0"/>
            <a:r>
              <a:rPr lang="en-US"/>
              <a:t>XX</a:t>
            </a:r>
            <a:endParaRPr lang="en-GB"/>
          </a:p>
        </p:txBody>
      </p:sp>
      <p:sp>
        <p:nvSpPr>
          <p:cNvPr id="13" name="Text Placeholder 3">
            <a:extLst>
              <a:ext uri="{FF2B5EF4-FFF2-40B4-BE49-F238E27FC236}">
                <a16:creationId xmlns:a16="http://schemas.microsoft.com/office/drawing/2014/main" id="{BFB0DF0B-5AA9-402C-B13F-E4AA7C37EB2C}"/>
              </a:ext>
            </a:extLst>
          </p:cNvPr>
          <p:cNvSpPr>
            <a:spLocks noGrp="1"/>
          </p:cNvSpPr>
          <p:nvPr>
            <p:ph type="body" sz="quarter" idx="44" hasCustomPrompt="1"/>
          </p:nvPr>
        </p:nvSpPr>
        <p:spPr>
          <a:xfrm>
            <a:off x="6396346" y="1484261"/>
            <a:ext cx="2423805" cy="477591"/>
          </a:xfrm>
          <a:prstGeom prst="rect">
            <a:avLst/>
          </a:prstGeom>
        </p:spPr>
        <p:txBody>
          <a:bodyPr/>
          <a:lstStyle>
            <a:lvl1pPr marL="0" indent="0">
              <a:buNone/>
              <a:defRPr sz="12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15" name="Text Placeholder 3">
            <a:extLst>
              <a:ext uri="{FF2B5EF4-FFF2-40B4-BE49-F238E27FC236}">
                <a16:creationId xmlns:a16="http://schemas.microsoft.com/office/drawing/2014/main" id="{F031EE07-BB1B-4765-AAF8-D7331865F69A}"/>
              </a:ext>
            </a:extLst>
          </p:cNvPr>
          <p:cNvSpPr>
            <a:spLocks noGrp="1"/>
          </p:cNvSpPr>
          <p:nvPr>
            <p:ph type="body" sz="quarter" idx="40" hasCustomPrompt="1"/>
          </p:nvPr>
        </p:nvSpPr>
        <p:spPr>
          <a:xfrm>
            <a:off x="7361491" y="391949"/>
            <a:ext cx="484515" cy="477591"/>
          </a:xfrm>
          <a:prstGeom prst="rect">
            <a:avLst/>
          </a:prstGeom>
        </p:spPr>
        <p:txBody>
          <a:bodyPr/>
          <a:lstStyle>
            <a:lvl1pPr marL="0" indent="0">
              <a:buNone/>
              <a:defRPr sz="2400">
                <a:solidFill>
                  <a:schemeClr val="tx1"/>
                </a:solidFill>
                <a:latin typeface="RR Pioneer UltraLight Condensed" panose="020B020603020106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a:t>
            </a:r>
            <a:endParaRPr lang="en-GB"/>
          </a:p>
        </p:txBody>
      </p:sp>
      <p:sp>
        <p:nvSpPr>
          <p:cNvPr id="17" name="Title 1">
            <a:extLst>
              <a:ext uri="{FF2B5EF4-FFF2-40B4-BE49-F238E27FC236}">
                <a16:creationId xmlns:a16="http://schemas.microsoft.com/office/drawing/2014/main" id="{A478F7EA-7C1C-45A0-BEA3-1B9B90502A11}"/>
              </a:ext>
            </a:extLst>
          </p:cNvPr>
          <p:cNvSpPr>
            <a:spLocks noGrp="1"/>
          </p:cNvSpPr>
          <p:nvPr>
            <p:ph type="title" hasCustomPrompt="1"/>
          </p:nvPr>
        </p:nvSpPr>
        <p:spPr>
          <a:xfrm>
            <a:off x="1" y="2729599"/>
            <a:ext cx="2969031" cy="2411519"/>
          </a:xfrm>
          <a:prstGeom prst="rect">
            <a:avLst/>
          </a:prstGeom>
          <a:solidFill>
            <a:schemeClr val="bg2"/>
          </a:solidFill>
        </p:spPr>
        <p:txBody>
          <a:bodyPr lIns="360000" tIns="288000" rIns="72000" bIns="0" anchor="t"/>
          <a:lstStyle>
            <a:lvl1pPr>
              <a:defRPr sz="9000">
                <a:solidFill>
                  <a:schemeClr val="tx1"/>
                </a:solidFill>
                <a:latin typeface="RR Pioneer UltraLight Condensed" panose="020B0206030201060103" pitchFamily="34" charset="0"/>
              </a:defRPr>
            </a:lvl1pPr>
          </a:lstStyle>
          <a:p>
            <a:r>
              <a:rPr lang="en-US"/>
              <a:t>XXX</a:t>
            </a:r>
            <a:endParaRPr lang="en-GB"/>
          </a:p>
        </p:txBody>
      </p:sp>
      <p:sp>
        <p:nvSpPr>
          <p:cNvPr id="18" name="Text Placeholder 3">
            <a:extLst>
              <a:ext uri="{FF2B5EF4-FFF2-40B4-BE49-F238E27FC236}">
                <a16:creationId xmlns:a16="http://schemas.microsoft.com/office/drawing/2014/main" id="{F659F510-E617-4DAC-8439-B4304A98FD94}"/>
              </a:ext>
            </a:extLst>
          </p:cNvPr>
          <p:cNvSpPr>
            <a:spLocks noGrp="1"/>
          </p:cNvSpPr>
          <p:nvPr>
            <p:ph type="body" sz="quarter" idx="45" hasCustomPrompt="1"/>
          </p:nvPr>
        </p:nvSpPr>
        <p:spPr>
          <a:xfrm>
            <a:off x="323850" y="4213859"/>
            <a:ext cx="2339838" cy="477591"/>
          </a:xfrm>
          <a:prstGeom prst="rect">
            <a:avLst/>
          </a:prstGeom>
        </p:spPr>
        <p:txBody>
          <a:bodyPr/>
          <a:lstStyle>
            <a:lvl1pPr marL="0" indent="0">
              <a:buNone/>
              <a:defRPr sz="12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19" name="Picture Placeholder 4">
            <a:extLst>
              <a:ext uri="{FF2B5EF4-FFF2-40B4-BE49-F238E27FC236}">
                <a16:creationId xmlns:a16="http://schemas.microsoft.com/office/drawing/2014/main" id="{4B61D496-A602-4935-8974-C5CDEB0E1881}"/>
              </a:ext>
            </a:extLst>
          </p:cNvPr>
          <p:cNvSpPr>
            <a:spLocks noGrp="1"/>
          </p:cNvSpPr>
          <p:nvPr>
            <p:ph type="pic" sz="quarter" idx="46"/>
          </p:nvPr>
        </p:nvSpPr>
        <p:spPr>
          <a:xfrm>
            <a:off x="3059114" y="2729598"/>
            <a:ext cx="2975239" cy="2413902"/>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14" name="TextBox 13">
            <a:extLst>
              <a:ext uri="{FF2B5EF4-FFF2-40B4-BE49-F238E27FC236}">
                <a16:creationId xmlns:a16="http://schemas.microsoft.com/office/drawing/2014/main" id="{E98BF8FC-DCB0-4040-B67B-0B3193CF28D7}"/>
              </a:ext>
            </a:extLst>
          </p:cNvPr>
          <p:cNvSpPr txBox="1"/>
          <p:nvPr userDrawn="1"/>
        </p:nvSpPr>
        <p:spPr>
          <a:xfrm>
            <a:off x="172291" y="4787051"/>
            <a:ext cx="133050" cy="115416"/>
          </a:xfrm>
          <a:prstGeom prst="rect">
            <a:avLst/>
          </a:prstGeom>
          <a:noFill/>
        </p:spPr>
        <p:txBody>
          <a:bodyPr wrap="none" lIns="0" tIns="0" rIns="0" bIns="0" rtlCol="0" anchor="ctr">
            <a:spAutoFit/>
          </a:bodyPr>
          <a:lstStyle/>
          <a:p>
            <a:pPr algn="r"/>
            <a:fld id="{938EE30A-55E7-4C21-9C34-9D7D1CFB8C0F}" type="slidenum">
              <a:rPr lang="en-GB" sz="750" b="1" smtClean="0">
                <a:solidFill>
                  <a:schemeClr val="tx1"/>
                </a:solidFill>
              </a:rPr>
              <a:t>‹#›</a:t>
            </a:fld>
            <a:endParaRPr lang="en-GB" sz="750" b="1">
              <a:solidFill>
                <a:schemeClr val="tx1"/>
              </a:solidFill>
            </a:endParaRPr>
          </a:p>
        </p:txBody>
      </p:sp>
      <p:sp>
        <p:nvSpPr>
          <p:cNvPr id="20" name="Freeform: Shape 19">
            <a:extLst>
              <a:ext uri="{FF2B5EF4-FFF2-40B4-BE49-F238E27FC236}">
                <a16:creationId xmlns:a16="http://schemas.microsoft.com/office/drawing/2014/main" id="{C14BD458-776E-4192-B8BD-7B6B36746302}"/>
              </a:ext>
            </a:extLst>
          </p:cNvPr>
          <p:cNvSpPr/>
          <p:nvPr userDrawn="1"/>
        </p:nvSpPr>
        <p:spPr>
          <a:xfrm>
            <a:off x="324506" y="4694634"/>
            <a:ext cx="46372" cy="290116"/>
          </a:xfrm>
          <a:custGeom>
            <a:avLst/>
            <a:gdLst>
              <a:gd name="connsiteX0" fmla="*/ 0 w 0"/>
              <a:gd name="connsiteY0" fmla="*/ 0 h 146050"/>
              <a:gd name="connsiteX1" fmla="*/ 0 w 0"/>
              <a:gd name="connsiteY1" fmla="*/ 146050 h 146050"/>
            </a:gdLst>
            <a:ahLst/>
            <a:cxnLst>
              <a:cxn ang="0">
                <a:pos x="connsiteX0" y="connsiteY0"/>
              </a:cxn>
              <a:cxn ang="0">
                <a:pos x="connsiteX1" y="connsiteY1"/>
              </a:cxn>
            </a:cxnLst>
            <a:rect l="l" t="t" r="r" b="b"/>
            <a:pathLst>
              <a:path h="146050">
                <a:moveTo>
                  <a:pt x="0" y="0"/>
                </a:moveTo>
                <a:lnTo>
                  <a:pt x="0" y="14605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latin typeface="RR Pioneer Light Condensed" panose="020B0306050201060103" pitchFamily="34" charset="0"/>
            </a:endParaRPr>
          </a:p>
        </p:txBody>
      </p:sp>
      <p:sp>
        <p:nvSpPr>
          <p:cNvPr id="21" name="Title 1">
            <a:extLst>
              <a:ext uri="{FF2B5EF4-FFF2-40B4-BE49-F238E27FC236}">
                <a16:creationId xmlns:a16="http://schemas.microsoft.com/office/drawing/2014/main" id="{C49288D0-4782-4308-97E1-393664996001}"/>
              </a:ext>
            </a:extLst>
          </p:cNvPr>
          <p:cNvSpPr txBox="1">
            <a:spLocks/>
          </p:cNvSpPr>
          <p:nvPr userDrawn="1"/>
        </p:nvSpPr>
        <p:spPr>
          <a:xfrm>
            <a:off x="369315" y="4694634"/>
            <a:ext cx="2028134" cy="315456"/>
          </a:xfrm>
          <a:prstGeom prst="rect">
            <a:avLst/>
          </a:prstGeom>
        </p:spPr>
        <p:txBody>
          <a:bodyPr lIns="0" tIns="0" rIns="0" bIns="0" anchor="t"/>
          <a:lstStyle>
            <a:lvl1pPr algn="l" defTabSz="685800" rtl="0" eaLnBrk="1" latinLnBrk="0" hangingPunct="1">
              <a:lnSpc>
                <a:spcPct val="90000"/>
              </a:lnSpc>
              <a:spcBef>
                <a:spcPct val="0"/>
              </a:spcBef>
              <a:buNone/>
              <a:defRPr sz="1500" kern="1200">
                <a:solidFill>
                  <a:schemeClr val="tx2"/>
                </a:solidFill>
                <a:latin typeface="Arial" panose="020B0604020202020204" pitchFamily="34" charset="0"/>
                <a:ea typeface="+mj-ea"/>
                <a:cs typeface="Arial" panose="020B0604020202020204" pitchFamily="34" charset="0"/>
              </a:defRPr>
            </a:lvl1pPr>
          </a:lstStyle>
          <a:p>
            <a:pPr algn="l"/>
            <a:r>
              <a:rPr lang="en-GB" sz="750">
                <a:solidFill>
                  <a:schemeClr val="tx1"/>
                </a:solidFill>
                <a:latin typeface="RR Pioneer Light Condensed" panose="020B0306050201060103" pitchFamily="34" charset="0"/>
              </a:rPr>
              <a:t>Private | © 2019 Rolls-Royce </a:t>
            </a:r>
          </a:p>
          <a:p>
            <a:pPr algn="l"/>
            <a:r>
              <a:rPr lang="en-GB" sz="750">
                <a:solidFill>
                  <a:schemeClr val="tx1"/>
                </a:solidFill>
                <a:latin typeface="RR Pioneer Light Condensed" panose="020B0306050201060103" pitchFamily="34" charset="0"/>
              </a:rPr>
              <a:t>Rolls-Royce content only</a:t>
            </a:r>
            <a:br>
              <a:rPr lang="en-GB" sz="750">
                <a:solidFill>
                  <a:schemeClr val="tx1"/>
                </a:solidFill>
                <a:latin typeface="RR Pioneer Light Condensed" panose="020B0306050201060103" pitchFamily="34" charset="0"/>
              </a:rPr>
            </a:br>
            <a:r>
              <a:rPr lang="en-GB" sz="750">
                <a:solidFill>
                  <a:schemeClr val="tx1"/>
                </a:solidFill>
                <a:latin typeface="RR Pioneer Light Condensed" panose="020B0306050201060103" pitchFamily="34" charset="0"/>
              </a:rPr>
              <a:t>Not</a:t>
            </a:r>
            <a:r>
              <a:rPr lang="en-GB" sz="750" baseline="0">
                <a:solidFill>
                  <a:schemeClr val="tx1"/>
                </a:solidFill>
                <a:latin typeface="RR Pioneer Light Condensed" panose="020B0306050201060103" pitchFamily="34" charset="0"/>
              </a:rPr>
              <a:t> subject to </a:t>
            </a:r>
            <a:r>
              <a:rPr lang="en-GB" sz="750">
                <a:solidFill>
                  <a:schemeClr val="tx1"/>
                </a:solidFill>
                <a:latin typeface="RR Pioneer Light Condensed" panose="020B0306050201060103" pitchFamily="34" charset="0"/>
              </a:rPr>
              <a:t>Export Control</a:t>
            </a:r>
          </a:p>
        </p:txBody>
      </p:sp>
      <p:sp>
        <p:nvSpPr>
          <p:cNvPr id="2" name="hcSlideMaster22.RR Image 27Header" descr=" ">
            <a:extLst>
              <a:ext uri="{FF2B5EF4-FFF2-40B4-BE49-F238E27FC236}">
                <a16:creationId xmlns:a16="http://schemas.microsoft.com/office/drawing/2014/main" id="{805CC765-EE16-0E11-E85D-0D4C67403551}"/>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3" name="fcSlideMaster22.RR Image 27Footer" descr=" ">
            <a:extLst>
              <a:ext uri="{FF2B5EF4-FFF2-40B4-BE49-F238E27FC236}">
                <a16:creationId xmlns:a16="http://schemas.microsoft.com/office/drawing/2014/main" id="{857F7EA6-E0AB-7D0B-5A08-E04A48B2A833}"/>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1364660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RR Image 28">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2E6EF264-8916-45A3-9016-2C0314222C6D}"/>
              </a:ext>
            </a:extLst>
          </p:cNvPr>
          <p:cNvSpPr>
            <a:spLocks noGrp="1"/>
          </p:cNvSpPr>
          <p:nvPr>
            <p:ph type="pic" sz="quarter" idx="34"/>
          </p:nvPr>
        </p:nvSpPr>
        <p:spPr>
          <a:xfrm>
            <a:off x="0" y="0"/>
            <a:ext cx="2959038" cy="2870706"/>
          </a:xfrm>
          <a:custGeom>
            <a:avLst/>
            <a:gdLst>
              <a:gd name="connsiteX0" fmla="*/ 360433 w 2959038"/>
              <a:gd name="connsiteY0" fmla="*/ 233635 h 2870706"/>
              <a:gd name="connsiteX1" fmla="*/ 324121 w 2959038"/>
              <a:gd name="connsiteY1" fmla="*/ 269972 h 2870706"/>
              <a:gd name="connsiteX2" fmla="*/ 324121 w 2959038"/>
              <a:gd name="connsiteY2" fmla="*/ 719606 h 2870706"/>
              <a:gd name="connsiteX3" fmla="*/ 360433 w 2959038"/>
              <a:gd name="connsiteY3" fmla="*/ 755512 h 2870706"/>
              <a:gd name="connsiteX4" fmla="*/ 608575 w 2959038"/>
              <a:gd name="connsiteY4" fmla="*/ 755512 h 2870706"/>
              <a:gd name="connsiteX5" fmla="*/ 644399 w 2959038"/>
              <a:gd name="connsiteY5" fmla="*/ 719606 h 2870706"/>
              <a:gd name="connsiteX6" fmla="*/ 644399 w 2959038"/>
              <a:gd name="connsiteY6" fmla="*/ 269972 h 2870706"/>
              <a:gd name="connsiteX7" fmla="*/ 608575 w 2959038"/>
              <a:gd name="connsiteY7" fmla="*/ 233635 h 2870706"/>
              <a:gd name="connsiteX8" fmla="*/ 360433 w 2959038"/>
              <a:gd name="connsiteY8" fmla="*/ 233635 h 2870706"/>
              <a:gd name="connsiteX9" fmla="*/ 0 w 2959038"/>
              <a:gd name="connsiteY9" fmla="*/ 0 h 2870706"/>
              <a:gd name="connsiteX10" fmla="*/ 2959038 w 2959038"/>
              <a:gd name="connsiteY10" fmla="*/ 0 h 2870706"/>
              <a:gd name="connsiteX11" fmla="*/ 2959038 w 2959038"/>
              <a:gd name="connsiteY11" fmla="*/ 2870706 h 2870706"/>
              <a:gd name="connsiteX12" fmla="*/ 0 w 2959038"/>
              <a:gd name="connsiteY12" fmla="*/ 2870706 h 287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9038" h="2870706">
                <a:moveTo>
                  <a:pt x="360433" y="233635"/>
                </a:moveTo>
                <a:cubicBezTo>
                  <a:pt x="340660" y="233635"/>
                  <a:pt x="324121" y="250174"/>
                  <a:pt x="324121" y="269972"/>
                </a:cubicBezTo>
                <a:cubicBezTo>
                  <a:pt x="324121" y="269972"/>
                  <a:pt x="324121" y="269972"/>
                  <a:pt x="324121" y="719606"/>
                </a:cubicBezTo>
                <a:cubicBezTo>
                  <a:pt x="324121" y="739403"/>
                  <a:pt x="340660" y="755512"/>
                  <a:pt x="360433" y="755512"/>
                </a:cubicBezTo>
                <a:cubicBezTo>
                  <a:pt x="360433" y="755512"/>
                  <a:pt x="360433" y="755512"/>
                  <a:pt x="608575" y="755512"/>
                </a:cubicBezTo>
                <a:cubicBezTo>
                  <a:pt x="628288" y="755512"/>
                  <a:pt x="644399" y="739403"/>
                  <a:pt x="644399" y="719606"/>
                </a:cubicBezTo>
                <a:cubicBezTo>
                  <a:pt x="644399" y="719606"/>
                  <a:pt x="644399" y="719606"/>
                  <a:pt x="644399" y="269972"/>
                </a:cubicBezTo>
                <a:cubicBezTo>
                  <a:pt x="644399" y="250174"/>
                  <a:pt x="628349" y="233635"/>
                  <a:pt x="608575" y="233635"/>
                </a:cubicBezTo>
                <a:cubicBezTo>
                  <a:pt x="608575" y="233635"/>
                  <a:pt x="608575" y="233635"/>
                  <a:pt x="360433" y="233635"/>
                </a:cubicBezTo>
                <a:close/>
                <a:moveTo>
                  <a:pt x="0" y="0"/>
                </a:moveTo>
                <a:lnTo>
                  <a:pt x="2959038" y="0"/>
                </a:lnTo>
                <a:lnTo>
                  <a:pt x="2959038" y="2870706"/>
                </a:lnTo>
                <a:lnTo>
                  <a:pt x="0" y="2870706"/>
                </a:lnTo>
                <a:close/>
              </a:path>
            </a:pathLst>
          </a:custGeom>
          <a:solidFill>
            <a:srgbClr val="8A8A8F"/>
          </a:solidFill>
        </p:spPr>
        <p:txBody>
          <a:bodyPr wrap="square" bIns="540000" anchor="ctr">
            <a:noAutofit/>
          </a:bodyPr>
          <a:lstStyle>
            <a:lvl1pPr marL="0" indent="0" algn="ctr">
              <a:buNone/>
              <a:defRPr sz="1200">
                <a:solidFill>
                  <a:schemeClr val="tx1"/>
                </a:solidFill>
              </a:defRPr>
            </a:lvl1pPr>
          </a:lstStyle>
          <a:p>
            <a:endParaRPr lang="en-GB"/>
          </a:p>
        </p:txBody>
      </p:sp>
      <p:sp>
        <p:nvSpPr>
          <p:cNvPr id="8" name="Text Placeholder 2">
            <a:extLst>
              <a:ext uri="{FF2B5EF4-FFF2-40B4-BE49-F238E27FC236}">
                <a16:creationId xmlns:a16="http://schemas.microsoft.com/office/drawing/2014/main" id="{F1D711B2-39B2-4C7E-9FFA-9623C99D01F6}"/>
              </a:ext>
            </a:extLst>
          </p:cNvPr>
          <p:cNvSpPr>
            <a:spLocks noGrp="1"/>
          </p:cNvSpPr>
          <p:nvPr>
            <p:ph type="body" sz="quarter" idx="43" hasCustomPrompt="1"/>
          </p:nvPr>
        </p:nvSpPr>
        <p:spPr>
          <a:xfrm>
            <a:off x="3810" y="2971800"/>
            <a:ext cx="2959038" cy="2171701"/>
          </a:xfrm>
          <a:prstGeom prst="rect">
            <a:avLst/>
          </a:prstGeom>
          <a:solidFill>
            <a:schemeClr val="bg2"/>
          </a:solidFill>
        </p:spPr>
        <p:txBody>
          <a:bodyPr lIns="360000" tIns="288000" rIns="72000" bIns="0">
            <a:noAutofit/>
          </a:bodyPr>
          <a:lstStyle>
            <a:lvl1pPr marL="0" indent="0">
              <a:buNone/>
              <a:defRPr sz="1800">
                <a:solidFill>
                  <a:schemeClr val="tx1"/>
                </a:solidFill>
                <a:latin typeface="RR Pioneer Bold" panose="020B0803050201040103" pitchFamily="34" charset="0"/>
              </a:defRPr>
            </a:lvl1pPr>
            <a:lvl2pPr marL="342892" indent="0">
              <a:buNone/>
              <a:defRPr>
                <a:solidFill>
                  <a:schemeClr val="bg1"/>
                </a:solidFill>
              </a:defRPr>
            </a:lvl2pPr>
            <a:lvl3pPr marL="685783" indent="0">
              <a:buNone/>
              <a:defRPr>
                <a:solidFill>
                  <a:schemeClr val="bg1"/>
                </a:solidFill>
              </a:defRPr>
            </a:lvl3pPr>
            <a:lvl4pPr marL="1028675" indent="0">
              <a:buNone/>
              <a:defRPr>
                <a:solidFill>
                  <a:schemeClr val="bg1"/>
                </a:solidFill>
              </a:defRPr>
            </a:lvl4pPr>
            <a:lvl5pPr marL="1371566" indent="0">
              <a:buNone/>
              <a:defRPr>
                <a:solidFill>
                  <a:schemeClr val="bg1"/>
                </a:solidFill>
              </a:defRPr>
            </a:lvl5pPr>
          </a:lstStyle>
          <a:p>
            <a:pPr lvl="0"/>
            <a:r>
              <a:rPr lang="en-US"/>
              <a:t>Title of box</a:t>
            </a:r>
            <a:endParaRPr lang="en-GB"/>
          </a:p>
        </p:txBody>
      </p:sp>
      <p:sp>
        <p:nvSpPr>
          <p:cNvPr id="5" name="Picture Placeholder 4">
            <a:extLst>
              <a:ext uri="{FF2B5EF4-FFF2-40B4-BE49-F238E27FC236}">
                <a16:creationId xmlns:a16="http://schemas.microsoft.com/office/drawing/2014/main" id="{1919F25A-749B-4C3F-98C1-0293898488C8}"/>
              </a:ext>
            </a:extLst>
          </p:cNvPr>
          <p:cNvSpPr>
            <a:spLocks noGrp="1"/>
          </p:cNvSpPr>
          <p:nvPr>
            <p:ph type="pic" sz="quarter" idx="38"/>
          </p:nvPr>
        </p:nvSpPr>
        <p:spPr>
          <a:xfrm>
            <a:off x="6130618" y="0"/>
            <a:ext cx="3013383" cy="287070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7" name="Picture Placeholder 4">
            <a:extLst>
              <a:ext uri="{FF2B5EF4-FFF2-40B4-BE49-F238E27FC236}">
                <a16:creationId xmlns:a16="http://schemas.microsoft.com/office/drawing/2014/main" id="{A694C37A-AD37-4734-B988-869D014A6663}"/>
              </a:ext>
            </a:extLst>
          </p:cNvPr>
          <p:cNvSpPr>
            <a:spLocks noGrp="1"/>
          </p:cNvSpPr>
          <p:nvPr>
            <p:ph type="pic" sz="quarter" idx="46"/>
          </p:nvPr>
        </p:nvSpPr>
        <p:spPr>
          <a:xfrm>
            <a:off x="3059114" y="2371412"/>
            <a:ext cx="2975239" cy="2772089"/>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14" name="Text Placeholder 2">
            <a:extLst>
              <a:ext uri="{FF2B5EF4-FFF2-40B4-BE49-F238E27FC236}">
                <a16:creationId xmlns:a16="http://schemas.microsoft.com/office/drawing/2014/main" id="{6DAA8C54-E1EB-4501-B626-B784DAEB8F4E}"/>
              </a:ext>
            </a:extLst>
          </p:cNvPr>
          <p:cNvSpPr>
            <a:spLocks noGrp="1"/>
          </p:cNvSpPr>
          <p:nvPr>
            <p:ph type="body" sz="quarter" idx="47" hasCustomPrompt="1"/>
          </p:nvPr>
        </p:nvSpPr>
        <p:spPr>
          <a:xfrm>
            <a:off x="6130618" y="2971800"/>
            <a:ext cx="3013383" cy="2171701"/>
          </a:xfrm>
          <a:prstGeom prst="rect">
            <a:avLst/>
          </a:prstGeom>
          <a:solidFill>
            <a:srgbClr val="666666"/>
          </a:solidFill>
        </p:spPr>
        <p:txBody>
          <a:bodyPr lIns="360000" tIns="288000" rIns="72000" bIns="0">
            <a:noAutofit/>
          </a:bodyPr>
          <a:lstStyle>
            <a:lvl1pPr marL="0" indent="0">
              <a:buNone/>
              <a:defRPr sz="1800">
                <a:solidFill>
                  <a:schemeClr val="tx1"/>
                </a:solidFill>
                <a:latin typeface="RR Pioneer Bold" panose="020B0803050201040103" pitchFamily="34" charset="0"/>
              </a:defRPr>
            </a:lvl1pPr>
            <a:lvl2pPr marL="342892" indent="0">
              <a:buNone/>
              <a:defRPr>
                <a:solidFill>
                  <a:schemeClr val="bg1"/>
                </a:solidFill>
              </a:defRPr>
            </a:lvl2pPr>
            <a:lvl3pPr marL="685783" indent="0">
              <a:buNone/>
              <a:defRPr>
                <a:solidFill>
                  <a:schemeClr val="bg1"/>
                </a:solidFill>
              </a:defRPr>
            </a:lvl3pPr>
            <a:lvl4pPr marL="1028675" indent="0">
              <a:buNone/>
              <a:defRPr>
                <a:solidFill>
                  <a:schemeClr val="bg1"/>
                </a:solidFill>
              </a:defRPr>
            </a:lvl4pPr>
            <a:lvl5pPr marL="1371566" indent="0">
              <a:buNone/>
              <a:defRPr>
                <a:solidFill>
                  <a:schemeClr val="bg1"/>
                </a:solidFill>
              </a:defRPr>
            </a:lvl5pPr>
          </a:lstStyle>
          <a:p>
            <a:pPr lvl="0"/>
            <a:r>
              <a:rPr lang="en-US"/>
              <a:t>Title of box</a:t>
            </a:r>
            <a:endParaRPr lang="en-GB"/>
          </a:p>
        </p:txBody>
      </p:sp>
      <p:sp>
        <p:nvSpPr>
          <p:cNvPr id="15" name="Text Placeholder 2">
            <a:extLst>
              <a:ext uri="{FF2B5EF4-FFF2-40B4-BE49-F238E27FC236}">
                <a16:creationId xmlns:a16="http://schemas.microsoft.com/office/drawing/2014/main" id="{080B01F8-A54F-4397-A0D6-7A0D6A401166}"/>
              </a:ext>
            </a:extLst>
          </p:cNvPr>
          <p:cNvSpPr>
            <a:spLocks noGrp="1"/>
          </p:cNvSpPr>
          <p:nvPr>
            <p:ph type="body" sz="quarter" idx="48" hasCustomPrompt="1"/>
          </p:nvPr>
        </p:nvSpPr>
        <p:spPr>
          <a:xfrm>
            <a:off x="3055304" y="0"/>
            <a:ext cx="2979049" cy="2272794"/>
          </a:xfrm>
          <a:prstGeom prst="rect">
            <a:avLst/>
          </a:prstGeom>
          <a:solidFill>
            <a:schemeClr val="tx2"/>
          </a:solidFill>
        </p:spPr>
        <p:txBody>
          <a:bodyPr lIns="360000" tIns="288000" rIns="72000" bIns="0">
            <a:noAutofit/>
          </a:bodyPr>
          <a:lstStyle>
            <a:lvl1pPr marL="0" indent="0">
              <a:buNone/>
              <a:defRPr sz="1800">
                <a:solidFill>
                  <a:schemeClr val="tx1"/>
                </a:solidFill>
                <a:latin typeface="RR Pioneer Bold" panose="020B0803050201040103" pitchFamily="34" charset="0"/>
              </a:defRPr>
            </a:lvl1pPr>
            <a:lvl2pPr marL="342892" indent="0">
              <a:buNone/>
              <a:defRPr>
                <a:solidFill>
                  <a:schemeClr val="bg1"/>
                </a:solidFill>
              </a:defRPr>
            </a:lvl2pPr>
            <a:lvl3pPr marL="685783" indent="0">
              <a:buNone/>
              <a:defRPr>
                <a:solidFill>
                  <a:schemeClr val="bg1"/>
                </a:solidFill>
              </a:defRPr>
            </a:lvl3pPr>
            <a:lvl4pPr marL="1028675" indent="0">
              <a:buNone/>
              <a:defRPr>
                <a:solidFill>
                  <a:schemeClr val="bg1"/>
                </a:solidFill>
              </a:defRPr>
            </a:lvl4pPr>
            <a:lvl5pPr marL="1371566" indent="0">
              <a:buNone/>
              <a:defRPr>
                <a:solidFill>
                  <a:schemeClr val="bg1"/>
                </a:solidFill>
              </a:defRPr>
            </a:lvl5pPr>
          </a:lstStyle>
          <a:p>
            <a:pPr lvl="0"/>
            <a:r>
              <a:rPr lang="en-US"/>
              <a:t>Title of box</a:t>
            </a:r>
            <a:endParaRPr lang="en-GB"/>
          </a:p>
        </p:txBody>
      </p:sp>
      <p:sp>
        <p:nvSpPr>
          <p:cNvPr id="17" name="Text Placeholder 2">
            <a:extLst>
              <a:ext uri="{FF2B5EF4-FFF2-40B4-BE49-F238E27FC236}">
                <a16:creationId xmlns:a16="http://schemas.microsoft.com/office/drawing/2014/main" id="{46A2B728-CE2B-4EBE-BF3D-CB29A3F13C39}"/>
              </a:ext>
            </a:extLst>
          </p:cNvPr>
          <p:cNvSpPr>
            <a:spLocks noGrp="1"/>
          </p:cNvSpPr>
          <p:nvPr>
            <p:ph type="body" sz="quarter" idx="18" hasCustomPrompt="1"/>
          </p:nvPr>
        </p:nvSpPr>
        <p:spPr>
          <a:xfrm>
            <a:off x="324505" y="3702213"/>
            <a:ext cx="2340750" cy="993613"/>
          </a:xfrm>
        </p:spPr>
        <p:txBody>
          <a:bodyPr>
            <a:noAutofit/>
          </a:bodyPr>
          <a:lstStyle>
            <a:lvl1pPr>
              <a:buClr>
                <a:schemeClr val="tx1"/>
              </a:buClr>
              <a:defRPr sz="1200" b="0" i="0">
                <a:solidFill>
                  <a:schemeClr val="tx1"/>
                </a:solidFill>
                <a:latin typeface="RR Pioneer" panose="020B0503050201040103" pitchFamily="34" charset="0"/>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Short copy</a:t>
            </a:r>
            <a:endParaRPr lang="en-GB"/>
          </a:p>
        </p:txBody>
      </p:sp>
      <p:sp>
        <p:nvSpPr>
          <p:cNvPr id="18" name="Text Placeholder 2">
            <a:extLst>
              <a:ext uri="{FF2B5EF4-FFF2-40B4-BE49-F238E27FC236}">
                <a16:creationId xmlns:a16="http://schemas.microsoft.com/office/drawing/2014/main" id="{699D142B-9058-477C-B42A-9BA4B4266032}"/>
              </a:ext>
            </a:extLst>
          </p:cNvPr>
          <p:cNvSpPr>
            <a:spLocks noGrp="1"/>
          </p:cNvSpPr>
          <p:nvPr>
            <p:ph type="body" sz="quarter" idx="44" hasCustomPrompt="1"/>
          </p:nvPr>
        </p:nvSpPr>
        <p:spPr>
          <a:xfrm>
            <a:off x="3409809" y="727660"/>
            <a:ext cx="2340750" cy="1291641"/>
          </a:xfrm>
        </p:spPr>
        <p:txBody>
          <a:bodyPr>
            <a:noAutofit/>
          </a:bodyPr>
          <a:lstStyle>
            <a:lvl1pPr>
              <a:buClr>
                <a:schemeClr val="tx1"/>
              </a:buClr>
              <a:defRPr sz="1200" b="0" i="0">
                <a:solidFill>
                  <a:schemeClr val="tx1"/>
                </a:solidFill>
                <a:latin typeface="RR Pioneer" panose="020B0503050201040103" pitchFamily="34" charset="0"/>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Short copy</a:t>
            </a:r>
            <a:endParaRPr lang="en-GB"/>
          </a:p>
        </p:txBody>
      </p:sp>
      <p:sp>
        <p:nvSpPr>
          <p:cNvPr id="19" name="Text Placeholder 2">
            <a:extLst>
              <a:ext uri="{FF2B5EF4-FFF2-40B4-BE49-F238E27FC236}">
                <a16:creationId xmlns:a16="http://schemas.microsoft.com/office/drawing/2014/main" id="{66E23CDF-EEA7-4B87-ACB5-911866035EE1}"/>
              </a:ext>
            </a:extLst>
          </p:cNvPr>
          <p:cNvSpPr>
            <a:spLocks noGrp="1"/>
          </p:cNvSpPr>
          <p:nvPr>
            <p:ph type="body" sz="quarter" idx="45" hasCustomPrompt="1"/>
          </p:nvPr>
        </p:nvSpPr>
        <p:spPr>
          <a:xfrm>
            <a:off x="6479400" y="3706215"/>
            <a:ext cx="2340750" cy="1189596"/>
          </a:xfrm>
        </p:spPr>
        <p:txBody>
          <a:bodyPr>
            <a:noAutofit/>
          </a:bodyPr>
          <a:lstStyle>
            <a:lvl1pPr>
              <a:buClr>
                <a:schemeClr val="tx1"/>
              </a:buClr>
              <a:defRPr sz="1200" b="0" i="0">
                <a:solidFill>
                  <a:schemeClr val="tx1"/>
                </a:solidFill>
                <a:latin typeface="RR Pioneer" panose="020B0503050201040103" pitchFamily="34" charset="0"/>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Short copy</a:t>
            </a:r>
            <a:endParaRPr lang="en-GB"/>
          </a:p>
        </p:txBody>
      </p:sp>
      <p:sp>
        <p:nvSpPr>
          <p:cNvPr id="16" name="TextBox 15">
            <a:extLst>
              <a:ext uri="{FF2B5EF4-FFF2-40B4-BE49-F238E27FC236}">
                <a16:creationId xmlns:a16="http://schemas.microsoft.com/office/drawing/2014/main" id="{6595A018-A942-4034-96CA-FCB584152FFE}"/>
              </a:ext>
            </a:extLst>
          </p:cNvPr>
          <p:cNvSpPr txBox="1"/>
          <p:nvPr userDrawn="1"/>
        </p:nvSpPr>
        <p:spPr>
          <a:xfrm>
            <a:off x="172291" y="4787051"/>
            <a:ext cx="133050" cy="115416"/>
          </a:xfrm>
          <a:prstGeom prst="rect">
            <a:avLst/>
          </a:prstGeom>
          <a:noFill/>
        </p:spPr>
        <p:txBody>
          <a:bodyPr wrap="none" lIns="0" tIns="0" rIns="0" bIns="0" rtlCol="0" anchor="ctr">
            <a:spAutoFit/>
          </a:bodyPr>
          <a:lstStyle/>
          <a:p>
            <a:pPr algn="r"/>
            <a:fld id="{938EE30A-55E7-4C21-9C34-9D7D1CFB8C0F}" type="slidenum">
              <a:rPr lang="en-GB" sz="750" b="1" smtClean="0">
                <a:solidFill>
                  <a:schemeClr val="tx1"/>
                </a:solidFill>
              </a:rPr>
              <a:t>‹#›</a:t>
            </a:fld>
            <a:endParaRPr lang="en-GB" sz="750" b="1">
              <a:solidFill>
                <a:schemeClr val="tx1"/>
              </a:solidFill>
            </a:endParaRPr>
          </a:p>
        </p:txBody>
      </p:sp>
      <p:sp>
        <p:nvSpPr>
          <p:cNvPr id="20" name="Freeform: Shape 19">
            <a:extLst>
              <a:ext uri="{FF2B5EF4-FFF2-40B4-BE49-F238E27FC236}">
                <a16:creationId xmlns:a16="http://schemas.microsoft.com/office/drawing/2014/main" id="{CB2B421B-05F7-4BD6-9B7D-E940E3224CBD}"/>
              </a:ext>
            </a:extLst>
          </p:cNvPr>
          <p:cNvSpPr/>
          <p:nvPr userDrawn="1"/>
        </p:nvSpPr>
        <p:spPr>
          <a:xfrm>
            <a:off x="324506" y="4694634"/>
            <a:ext cx="46372" cy="290116"/>
          </a:xfrm>
          <a:custGeom>
            <a:avLst/>
            <a:gdLst>
              <a:gd name="connsiteX0" fmla="*/ 0 w 0"/>
              <a:gd name="connsiteY0" fmla="*/ 0 h 146050"/>
              <a:gd name="connsiteX1" fmla="*/ 0 w 0"/>
              <a:gd name="connsiteY1" fmla="*/ 146050 h 146050"/>
            </a:gdLst>
            <a:ahLst/>
            <a:cxnLst>
              <a:cxn ang="0">
                <a:pos x="connsiteX0" y="connsiteY0"/>
              </a:cxn>
              <a:cxn ang="0">
                <a:pos x="connsiteX1" y="connsiteY1"/>
              </a:cxn>
            </a:cxnLst>
            <a:rect l="l" t="t" r="r" b="b"/>
            <a:pathLst>
              <a:path h="146050">
                <a:moveTo>
                  <a:pt x="0" y="0"/>
                </a:moveTo>
                <a:lnTo>
                  <a:pt x="0" y="14605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latin typeface="RR Pioneer Light Condensed" panose="020B0306050201060103" pitchFamily="34" charset="0"/>
            </a:endParaRPr>
          </a:p>
        </p:txBody>
      </p:sp>
      <p:sp>
        <p:nvSpPr>
          <p:cNvPr id="23" name="Title 1">
            <a:extLst>
              <a:ext uri="{FF2B5EF4-FFF2-40B4-BE49-F238E27FC236}">
                <a16:creationId xmlns:a16="http://schemas.microsoft.com/office/drawing/2014/main" id="{1DA51B49-5F56-48D6-B6A9-8BEBFDE0E9A6}"/>
              </a:ext>
            </a:extLst>
          </p:cNvPr>
          <p:cNvSpPr txBox="1">
            <a:spLocks/>
          </p:cNvSpPr>
          <p:nvPr userDrawn="1"/>
        </p:nvSpPr>
        <p:spPr>
          <a:xfrm>
            <a:off x="369315" y="4694634"/>
            <a:ext cx="2028134" cy="315456"/>
          </a:xfrm>
          <a:prstGeom prst="rect">
            <a:avLst/>
          </a:prstGeom>
        </p:spPr>
        <p:txBody>
          <a:bodyPr lIns="0" tIns="0" rIns="0" bIns="0" anchor="t"/>
          <a:lstStyle>
            <a:lvl1pPr algn="l" defTabSz="685800" rtl="0" eaLnBrk="1" latinLnBrk="0" hangingPunct="1">
              <a:lnSpc>
                <a:spcPct val="90000"/>
              </a:lnSpc>
              <a:spcBef>
                <a:spcPct val="0"/>
              </a:spcBef>
              <a:buNone/>
              <a:defRPr sz="1500" kern="1200">
                <a:solidFill>
                  <a:schemeClr val="tx2"/>
                </a:solidFill>
                <a:latin typeface="Arial" panose="020B0604020202020204" pitchFamily="34" charset="0"/>
                <a:ea typeface="+mj-ea"/>
                <a:cs typeface="Arial" panose="020B0604020202020204" pitchFamily="34" charset="0"/>
              </a:defRPr>
            </a:lvl1pPr>
          </a:lstStyle>
          <a:p>
            <a:pPr algn="l"/>
            <a:r>
              <a:rPr lang="en-GB" sz="750">
                <a:solidFill>
                  <a:schemeClr val="tx1"/>
                </a:solidFill>
                <a:latin typeface="RR Pioneer Light Condensed" panose="020B0306050201060103" pitchFamily="34" charset="0"/>
              </a:rPr>
              <a:t>Private | © 2019 Rolls-Royce </a:t>
            </a:r>
          </a:p>
          <a:p>
            <a:pPr algn="l"/>
            <a:r>
              <a:rPr lang="en-GB" sz="750">
                <a:solidFill>
                  <a:schemeClr val="tx1"/>
                </a:solidFill>
                <a:latin typeface="RR Pioneer Light Condensed" panose="020B0306050201060103" pitchFamily="34" charset="0"/>
              </a:rPr>
              <a:t>Rolls-Royce content only</a:t>
            </a:r>
            <a:br>
              <a:rPr lang="en-GB" sz="750">
                <a:solidFill>
                  <a:schemeClr val="tx1"/>
                </a:solidFill>
                <a:latin typeface="RR Pioneer Light Condensed" panose="020B0306050201060103" pitchFamily="34" charset="0"/>
              </a:rPr>
            </a:br>
            <a:r>
              <a:rPr lang="en-GB" sz="750">
                <a:solidFill>
                  <a:schemeClr val="tx1"/>
                </a:solidFill>
                <a:latin typeface="RR Pioneer Light Condensed" panose="020B0306050201060103" pitchFamily="34" charset="0"/>
              </a:rPr>
              <a:t>Not</a:t>
            </a:r>
            <a:r>
              <a:rPr lang="en-GB" sz="750" baseline="0">
                <a:solidFill>
                  <a:schemeClr val="tx1"/>
                </a:solidFill>
                <a:latin typeface="RR Pioneer Light Condensed" panose="020B0306050201060103" pitchFamily="34" charset="0"/>
              </a:rPr>
              <a:t> subject to </a:t>
            </a:r>
            <a:r>
              <a:rPr lang="en-GB" sz="750">
                <a:solidFill>
                  <a:schemeClr val="tx1"/>
                </a:solidFill>
                <a:latin typeface="RR Pioneer Light Condensed" panose="020B0306050201060103" pitchFamily="34" charset="0"/>
              </a:rPr>
              <a:t>Export Control</a:t>
            </a:r>
          </a:p>
        </p:txBody>
      </p:sp>
      <p:sp>
        <p:nvSpPr>
          <p:cNvPr id="2" name="hcSlideMaster22.RR Image 28Header" descr=" ">
            <a:extLst>
              <a:ext uri="{FF2B5EF4-FFF2-40B4-BE49-F238E27FC236}">
                <a16:creationId xmlns:a16="http://schemas.microsoft.com/office/drawing/2014/main" id="{22EF5A29-E753-3936-0556-C7ED6F308DA6}"/>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3" name="fcSlideMaster22.RR Image 28Footer" descr=" ">
            <a:extLst>
              <a:ext uri="{FF2B5EF4-FFF2-40B4-BE49-F238E27FC236}">
                <a16:creationId xmlns:a16="http://schemas.microsoft.com/office/drawing/2014/main" id="{99C28502-AAEC-11F8-3729-7C7D9C8D75BC}"/>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1314825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RR Image 30">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E6069EC6-2892-4A44-BE70-AB10E0345EEA}"/>
              </a:ext>
            </a:extLst>
          </p:cNvPr>
          <p:cNvSpPr>
            <a:spLocks noGrp="1"/>
          </p:cNvSpPr>
          <p:nvPr>
            <p:ph type="pic" sz="quarter" idx="34"/>
          </p:nvPr>
        </p:nvSpPr>
        <p:spPr>
          <a:xfrm>
            <a:off x="0" y="0"/>
            <a:ext cx="2959038" cy="2621280"/>
          </a:xfrm>
          <a:custGeom>
            <a:avLst/>
            <a:gdLst>
              <a:gd name="connsiteX0" fmla="*/ 360433 w 2959038"/>
              <a:gd name="connsiteY0" fmla="*/ 233635 h 2621280"/>
              <a:gd name="connsiteX1" fmla="*/ 324121 w 2959038"/>
              <a:gd name="connsiteY1" fmla="*/ 269972 h 2621280"/>
              <a:gd name="connsiteX2" fmla="*/ 324121 w 2959038"/>
              <a:gd name="connsiteY2" fmla="*/ 719606 h 2621280"/>
              <a:gd name="connsiteX3" fmla="*/ 360433 w 2959038"/>
              <a:gd name="connsiteY3" fmla="*/ 755512 h 2621280"/>
              <a:gd name="connsiteX4" fmla="*/ 608575 w 2959038"/>
              <a:gd name="connsiteY4" fmla="*/ 755512 h 2621280"/>
              <a:gd name="connsiteX5" fmla="*/ 644399 w 2959038"/>
              <a:gd name="connsiteY5" fmla="*/ 719606 h 2621280"/>
              <a:gd name="connsiteX6" fmla="*/ 644399 w 2959038"/>
              <a:gd name="connsiteY6" fmla="*/ 269972 h 2621280"/>
              <a:gd name="connsiteX7" fmla="*/ 608575 w 2959038"/>
              <a:gd name="connsiteY7" fmla="*/ 233635 h 2621280"/>
              <a:gd name="connsiteX8" fmla="*/ 360433 w 2959038"/>
              <a:gd name="connsiteY8" fmla="*/ 233635 h 2621280"/>
              <a:gd name="connsiteX9" fmla="*/ 0 w 2959038"/>
              <a:gd name="connsiteY9" fmla="*/ 0 h 2621280"/>
              <a:gd name="connsiteX10" fmla="*/ 2959038 w 2959038"/>
              <a:gd name="connsiteY10" fmla="*/ 0 h 2621280"/>
              <a:gd name="connsiteX11" fmla="*/ 2959038 w 2959038"/>
              <a:gd name="connsiteY11" fmla="*/ 2621280 h 2621280"/>
              <a:gd name="connsiteX12" fmla="*/ 0 w 2959038"/>
              <a:gd name="connsiteY12" fmla="*/ 2621280 h 262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9038" h="2621280">
                <a:moveTo>
                  <a:pt x="360433" y="233635"/>
                </a:moveTo>
                <a:cubicBezTo>
                  <a:pt x="340660" y="233635"/>
                  <a:pt x="324121" y="250174"/>
                  <a:pt x="324121" y="269972"/>
                </a:cubicBezTo>
                <a:cubicBezTo>
                  <a:pt x="324121" y="269972"/>
                  <a:pt x="324121" y="269972"/>
                  <a:pt x="324121" y="719606"/>
                </a:cubicBezTo>
                <a:cubicBezTo>
                  <a:pt x="324121" y="739403"/>
                  <a:pt x="340660" y="755512"/>
                  <a:pt x="360433" y="755512"/>
                </a:cubicBezTo>
                <a:cubicBezTo>
                  <a:pt x="360433" y="755512"/>
                  <a:pt x="360433" y="755512"/>
                  <a:pt x="608575" y="755512"/>
                </a:cubicBezTo>
                <a:cubicBezTo>
                  <a:pt x="628288" y="755512"/>
                  <a:pt x="644399" y="739403"/>
                  <a:pt x="644399" y="719606"/>
                </a:cubicBezTo>
                <a:cubicBezTo>
                  <a:pt x="644399" y="719606"/>
                  <a:pt x="644399" y="719606"/>
                  <a:pt x="644399" y="269972"/>
                </a:cubicBezTo>
                <a:cubicBezTo>
                  <a:pt x="644399" y="250174"/>
                  <a:pt x="628349" y="233635"/>
                  <a:pt x="608575" y="233635"/>
                </a:cubicBezTo>
                <a:cubicBezTo>
                  <a:pt x="608575" y="233635"/>
                  <a:pt x="608575" y="233635"/>
                  <a:pt x="360433" y="233635"/>
                </a:cubicBezTo>
                <a:close/>
                <a:moveTo>
                  <a:pt x="0" y="0"/>
                </a:moveTo>
                <a:lnTo>
                  <a:pt x="2959038" y="0"/>
                </a:lnTo>
                <a:lnTo>
                  <a:pt x="2959038" y="2621280"/>
                </a:lnTo>
                <a:lnTo>
                  <a:pt x="0" y="2621280"/>
                </a:lnTo>
                <a:close/>
              </a:path>
            </a:pathLst>
          </a:custGeom>
          <a:solidFill>
            <a:srgbClr val="8A8A8F"/>
          </a:solidFill>
        </p:spPr>
        <p:txBody>
          <a:bodyPr wrap="square" bIns="540000" anchor="ctr">
            <a:noAutofit/>
          </a:bodyPr>
          <a:lstStyle>
            <a:lvl1pPr marL="0" indent="0" algn="ctr">
              <a:buNone/>
              <a:defRPr sz="1200">
                <a:solidFill>
                  <a:schemeClr val="tx1"/>
                </a:solidFill>
              </a:defRPr>
            </a:lvl1pPr>
          </a:lstStyle>
          <a:p>
            <a:endParaRPr lang="en-GB"/>
          </a:p>
        </p:txBody>
      </p:sp>
      <p:sp>
        <p:nvSpPr>
          <p:cNvPr id="6" name="Picture Placeholder 4">
            <a:extLst>
              <a:ext uri="{FF2B5EF4-FFF2-40B4-BE49-F238E27FC236}">
                <a16:creationId xmlns:a16="http://schemas.microsoft.com/office/drawing/2014/main" id="{1812C2B8-9B24-4768-BBD7-0AF4C87F26E3}"/>
              </a:ext>
            </a:extLst>
          </p:cNvPr>
          <p:cNvSpPr>
            <a:spLocks noGrp="1"/>
          </p:cNvSpPr>
          <p:nvPr>
            <p:ph type="pic" sz="quarter" idx="38"/>
          </p:nvPr>
        </p:nvSpPr>
        <p:spPr>
          <a:xfrm>
            <a:off x="6130618" y="2720128"/>
            <a:ext cx="3013383" cy="2423373"/>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7" name="Picture Placeholder 4">
            <a:extLst>
              <a:ext uri="{FF2B5EF4-FFF2-40B4-BE49-F238E27FC236}">
                <a16:creationId xmlns:a16="http://schemas.microsoft.com/office/drawing/2014/main" id="{BF08C579-D263-471F-BCF2-078169B40FC2}"/>
              </a:ext>
            </a:extLst>
          </p:cNvPr>
          <p:cNvSpPr>
            <a:spLocks noGrp="1"/>
          </p:cNvSpPr>
          <p:nvPr>
            <p:ph type="pic" sz="quarter" idx="46"/>
          </p:nvPr>
        </p:nvSpPr>
        <p:spPr>
          <a:xfrm>
            <a:off x="3059114" y="2720127"/>
            <a:ext cx="2975239" cy="2423374"/>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11" name="Picture Placeholder 4">
            <a:extLst>
              <a:ext uri="{FF2B5EF4-FFF2-40B4-BE49-F238E27FC236}">
                <a16:creationId xmlns:a16="http://schemas.microsoft.com/office/drawing/2014/main" id="{79E8AD95-77CD-4578-934C-9B5751139572}"/>
              </a:ext>
            </a:extLst>
          </p:cNvPr>
          <p:cNvSpPr>
            <a:spLocks noGrp="1"/>
          </p:cNvSpPr>
          <p:nvPr>
            <p:ph type="pic" sz="quarter" idx="47"/>
          </p:nvPr>
        </p:nvSpPr>
        <p:spPr>
          <a:xfrm>
            <a:off x="0" y="2720128"/>
            <a:ext cx="2959038" cy="2423373"/>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14" name="Text Placeholder 4">
            <a:extLst>
              <a:ext uri="{FF2B5EF4-FFF2-40B4-BE49-F238E27FC236}">
                <a16:creationId xmlns:a16="http://schemas.microsoft.com/office/drawing/2014/main" id="{525D7D3C-30EC-4C7D-8DD2-CFEFA9BF08A8}"/>
              </a:ext>
            </a:extLst>
          </p:cNvPr>
          <p:cNvSpPr>
            <a:spLocks noGrp="1"/>
          </p:cNvSpPr>
          <p:nvPr>
            <p:ph type="body" sz="quarter" idx="48" hasCustomPrompt="1"/>
          </p:nvPr>
        </p:nvSpPr>
        <p:spPr>
          <a:xfrm>
            <a:off x="6130618" y="0"/>
            <a:ext cx="3013383" cy="2615878"/>
          </a:xfrm>
          <a:prstGeom prst="rect">
            <a:avLst/>
          </a:prstGeom>
          <a:solidFill>
            <a:schemeClr val="tx2"/>
          </a:solidFill>
        </p:spPr>
        <p:txBody>
          <a:bodyPr lIns="360000" tIns="288000" rIns="72000" bIns="0"/>
          <a:lstStyle>
            <a:lvl1pPr marL="0" indent="0" algn="l" defTabSz="685783" rtl="0" eaLnBrk="1" latinLnBrk="0" hangingPunct="1">
              <a:lnSpc>
                <a:spcPct val="90000"/>
              </a:lnSpc>
              <a:spcBef>
                <a:spcPct val="0"/>
              </a:spcBef>
              <a:buNone/>
              <a:defRPr lang="en-US" sz="8000" kern="1200" dirty="0" smtClean="0">
                <a:solidFill>
                  <a:schemeClr val="tx1"/>
                </a:solidFill>
                <a:latin typeface="RR Pioneer UltraLight Condensed" panose="020B0206030201060103" pitchFamily="34" charset="0"/>
                <a:ea typeface="+mj-ea"/>
                <a:cs typeface="Arial" panose="020B0604020202020204" pitchFamily="34" charset="0"/>
              </a:defRPr>
            </a:lvl1pPr>
            <a:lvl2pPr marL="0" indent="0" algn="l" defTabSz="685783" rtl="0" eaLnBrk="1" latinLnBrk="0" hangingPunct="1">
              <a:lnSpc>
                <a:spcPct val="90000"/>
              </a:lnSpc>
              <a:spcBef>
                <a:spcPct val="0"/>
              </a:spcBef>
              <a:buNone/>
              <a:defRPr lang="en-US" sz="8000" kern="1200" dirty="0" smtClean="0">
                <a:solidFill>
                  <a:schemeClr val="bg1"/>
                </a:solidFill>
                <a:latin typeface="RR Pioneer UltraLight Condensed" panose="020B0206030201060103" pitchFamily="34" charset="0"/>
                <a:ea typeface="+mj-ea"/>
                <a:cs typeface="Arial" panose="020B0604020202020204" pitchFamily="34" charset="0"/>
              </a:defRPr>
            </a:lvl2pPr>
            <a:lvl3pPr marL="0" indent="0" algn="l" defTabSz="685783" rtl="0" eaLnBrk="1" latinLnBrk="0" hangingPunct="1">
              <a:lnSpc>
                <a:spcPct val="90000"/>
              </a:lnSpc>
              <a:spcBef>
                <a:spcPct val="0"/>
              </a:spcBef>
              <a:buNone/>
              <a:defRPr lang="en-US" sz="8000" kern="1200" dirty="0" smtClean="0">
                <a:solidFill>
                  <a:schemeClr val="bg1"/>
                </a:solidFill>
                <a:latin typeface="RR Pioneer UltraLight Condensed" panose="020B0206030201060103" pitchFamily="34" charset="0"/>
                <a:ea typeface="+mj-ea"/>
                <a:cs typeface="Arial" panose="020B0604020202020204" pitchFamily="34" charset="0"/>
              </a:defRPr>
            </a:lvl3pPr>
            <a:lvl4pPr marL="0" indent="0" algn="l" defTabSz="685783" rtl="0" eaLnBrk="1" latinLnBrk="0" hangingPunct="1">
              <a:lnSpc>
                <a:spcPct val="90000"/>
              </a:lnSpc>
              <a:spcBef>
                <a:spcPct val="0"/>
              </a:spcBef>
              <a:buNone/>
              <a:defRPr lang="en-US" sz="8000" kern="1200" dirty="0" smtClean="0">
                <a:solidFill>
                  <a:schemeClr val="bg1"/>
                </a:solidFill>
                <a:latin typeface="RR Pioneer UltraLight Condensed" panose="020B0206030201060103" pitchFamily="34" charset="0"/>
                <a:ea typeface="+mj-ea"/>
                <a:cs typeface="Arial" panose="020B0604020202020204" pitchFamily="34" charset="0"/>
              </a:defRPr>
            </a:lvl4pPr>
            <a:lvl5pPr marL="0" indent="0" algn="l" defTabSz="685783" rtl="0" eaLnBrk="1" latinLnBrk="0" hangingPunct="1">
              <a:lnSpc>
                <a:spcPct val="90000"/>
              </a:lnSpc>
              <a:spcBef>
                <a:spcPct val="0"/>
              </a:spcBef>
              <a:buNone/>
              <a:defRPr lang="en-GB" sz="8000" kern="1200" dirty="0">
                <a:solidFill>
                  <a:schemeClr val="bg1"/>
                </a:solidFill>
                <a:latin typeface="RR Pioneer UltraLight Condensed" panose="020B0206030201060103" pitchFamily="34" charset="0"/>
                <a:ea typeface="+mj-ea"/>
                <a:cs typeface="Arial" panose="020B0604020202020204" pitchFamily="34" charset="0"/>
              </a:defRPr>
            </a:lvl5pPr>
          </a:lstStyle>
          <a:p>
            <a:pPr lvl="0"/>
            <a:r>
              <a:rPr lang="en-US"/>
              <a:t>XXX</a:t>
            </a:r>
            <a:endParaRPr lang="en-GB"/>
          </a:p>
        </p:txBody>
      </p:sp>
      <p:sp>
        <p:nvSpPr>
          <p:cNvPr id="15" name="Title 1">
            <a:extLst>
              <a:ext uri="{FF2B5EF4-FFF2-40B4-BE49-F238E27FC236}">
                <a16:creationId xmlns:a16="http://schemas.microsoft.com/office/drawing/2014/main" id="{174E75E8-DDAE-40D4-A6CF-92228C758D65}"/>
              </a:ext>
            </a:extLst>
          </p:cNvPr>
          <p:cNvSpPr>
            <a:spLocks noGrp="1"/>
          </p:cNvSpPr>
          <p:nvPr>
            <p:ph type="title" hasCustomPrompt="1"/>
          </p:nvPr>
        </p:nvSpPr>
        <p:spPr>
          <a:xfrm>
            <a:off x="3059114" y="0"/>
            <a:ext cx="2975239" cy="2621280"/>
          </a:xfrm>
          <a:prstGeom prst="roundRect">
            <a:avLst>
              <a:gd name="adj" fmla="val 0"/>
            </a:avLst>
          </a:prstGeom>
          <a:solidFill>
            <a:schemeClr val="bg2"/>
          </a:solidFill>
        </p:spPr>
        <p:txBody>
          <a:bodyPr lIns="360000" tIns="288000" rIns="72000" bIns="0" anchor="t"/>
          <a:lstStyle>
            <a:lvl1pPr>
              <a:defRPr sz="8000">
                <a:solidFill>
                  <a:schemeClr val="tx1"/>
                </a:solidFill>
                <a:latin typeface="RR Pioneer UltraLight Condensed" panose="020B0206030201060103" pitchFamily="34" charset="0"/>
              </a:defRPr>
            </a:lvl1pPr>
          </a:lstStyle>
          <a:p>
            <a:r>
              <a:rPr lang="en-US"/>
              <a:t>XXX</a:t>
            </a:r>
            <a:endParaRPr lang="en-GB"/>
          </a:p>
        </p:txBody>
      </p:sp>
      <p:sp>
        <p:nvSpPr>
          <p:cNvPr id="16" name="Text Placeholder 3">
            <a:extLst>
              <a:ext uri="{FF2B5EF4-FFF2-40B4-BE49-F238E27FC236}">
                <a16:creationId xmlns:a16="http://schemas.microsoft.com/office/drawing/2014/main" id="{B0723CC6-1077-456E-8D57-C2A683EFFA3E}"/>
              </a:ext>
            </a:extLst>
          </p:cNvPr>
          <p:cNvSpPr>
            <a:spLocks noGrp="1"/>
          </p:cNvSpPr>
          <p:nvPr>
            <p:ph type="body" sz="quarter" idx="36" hasCustomPrompt="1"/>
          </p:nvPr>
        </p:nvSpPr>
        <p:spPr>
          <a:xfrm>
            <a:off x="3395208" y="1320800"/>
            <a:ext cx="2339822" cy="698501"/>
          </a:xfrm>
          <a:prstGeom prst="rect">
            <a:avLst/>
          </a:prstGeom>
        </p:spPr>
        <p:txBody>
          <a:bodyPr/>
          <a:lstStyle>
            <a:lvl1pPr marL="0" indent="0">
              <a:buNone/>
              <a:defRPr sz="1500">
                <a:solidFill>
                  <a:schemeClr val="tx1"/>
                </a:solidFill>
                <a:latin typeface="RR Pioneer" panose="020B05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17" name="Text Placeholder 3">
            <a:extLst>
              <a:ext uri="{FF2B5EF4-FFF2-40B4-BE49-F238E27FC236}">
                <a16:creationId xmlns:a16="http://schemas.microsoft.com/office/drawing/2014/main" id="{56EA9377-0B3B-4505-840F-025919E38F1C}"/>
              </a:ext>
            </a:extLst>
          </p:cNvPr>
          <p:cNvSpPr>
            <a:spLocks noGrp="1"/>
          </p:cNvSpPr>
          <p:nvPr>
            <p:ph type="body" sz="quarter" idx="44" hasCustomPrompt="1"/>
          </p:nvPr>
        </p:nvSpPr>
        <p:spPr>
          <a:xfrm>
            <a:off x="6466712" y="1320800"/>
            <a:ext cx="2353439" cy="698501"/>
          </a:xfrm>
          <a:prstGeom prst="rect">
            <a:avLst/>
          </a:prstGeom>
        </p:spPr>
        <p:txBody>
          <a:bodyPr/>
          <a:lstStyle>
            <a:lvl1pPr marL="0" indent="0">
              <a:buNone/>
              <a:defRPr sz="1500">
                <a:solidFill>
                  <a:schemeClr val="tx1"/>
                </a:solidFill>
                <a:latin typeface="RR Pioneer" panose="020B05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18" name="Text Placeholder 4">
            <a:extLst>
              <a:ext uri="{FF2B5EF4-FFF2-40B4-BE49-F238E27FC236}">
                <a16:creationId xmlns:a16="http://schemas.microsoft.com/office/drawing/2014/main" id="{37385413-26EA-49AE-AB3D-3F04CF8204F4}"/>
              </a:ext>
            </a:extLst>
          </p:cNvPr>
          <p:cNvSpPr>
            <a:spLocks noGrp="1"/>
          </p:cNvSpPr>
          <p:nvPr>
            <p:ph type="body" sz="quarter" idx="49" hasCustomPrompt="1"/>
          </p:nvPr>
        </p:nvSpPr>
        <p:spPr>
          <a:xfrm>
            <a:off x="7815031" y="381965"/>
            <a:ext cx="842833" cy="544011"/>
          </a:xfrm>
          <a:prstGeom prst="rect">
            <a:avLst/>
          </a:prstGeom>
          <a:noFill/>
        </p:spPr>
        <p:txBody>
          <a:bodyPr lIns="0" tIns="0" rIns="0" bIns="0"/>
          <a:lstStyle>
            <a:lvl1pPr marL="0" indent="0" algn="l" defTabSz="685783" rtl="0" eaLnBrk="1" latinLnBrk="0" hangingPunct="1">
              <a:lnSpc>
                <a:spcPct val="90000"/>
              </a:lnSpc>
              <a:spcBef>
                <a:spcPct val="0"/>
              </a:spcBef>
              <a:buNone/>
              <a:defRPr lang="en-US" sz="4000" kern="1200" dirty="0" smtClean="0">
                <a:solidFill>
                  <a:schemeClr val="tx1"/>
                </a:solidFill>
                <a:latin typeface="RR Pioneer UltraLight Condensed" panose="020B0206030201060103" pitchFamily="34" charset="0"/>
                <a:ea typeface="+mj-ea"/>
                <a:cs typeface="Arial" panose="020B0604020202020204" pitchFamily="34" charset="0"/>
              </a:defRPr>
            </a:lvl1pPr>
            <a:lvl2pPr marL="0" indent="0" algn="l" defTabSz="685783" rtl="0" eaLnBrk="1" latinLnBrk="0" hangingPunct="1">
              <a:lnSpc>
                <a:spcPct val="90000"/>
              </a:lnSpc>
              <a:spcBef>
                <a:spcPct val="0"/>
              </a:spcBef>
              <a:buNone/>
              <a:defRPr lang="en-US" sz="8000" kern="1200" dirty="0" smtClean="0">
                <a:solidFill>
                  <a:schemeClr val="bg1"/>
                </a:solidFill>
                <a:latin typeface="RR Pioneer UltraLight Condensed" panose="020B0206030201060103" pitchFamily="34" charset="0"/>
                <a:ea typeface="+mj-ea"/>
                <a:cs typeface="Arial" panose="020B0604020202020204" pitchFamily="34" charset="0"/>
              </a:defRPr>
            </a:lvl2pPr>
            <a:lvl3pPr marL="0" indent="0" algn="l" defTabSz="685783" rtl="0" eaLnBrk="1" latinLnBrk="0" hangingPunct="1">
              <a:lnSpc>
                <a:spcPct val="90000"/>
              </a:lnSpc>
              <a:spcBef>
                <a:spcPct val="0"/>
              </a:spcBef>
              <a:buNone/>
              <a:defRPr lang="en-US" sz="8000" kern="1200" dirty="0" smtClean="0">
                <a:solidFill>
                  <a:schemeClr val="bg1"/>
                </a:solidFill>
                <a:latin typeface="RR Pioneer UltraLight Condensed" panose="020B0206030201060103" pitchFamily="34" charset="0"/>
                <a:ea typeface="+mj-ea"/>
                <a:cs typeface="Arial" panose="020B0604020202020204" pitchFamily="34" charset="0"/>
              </a:defRPr>
            </a:lvl3pPr>
            <a:lvl4pPr marL="0" indent="0" algn="l" defTabSz="685783" rtl="0" eaLnBrk="1" latinLnBrk="0" hangingPunct="1">
              <a:lnSpc>
                <a:spcPct val="90000"/>
              </a:lnSpc>
              <a:spcBef>
                <a:spcPct val="0"/>
              </a:spcBef>
              <a:buNone/>
              <a:defRPr lang="en-US" sz="8000" kern="1200" dirty="0" smtClean="0">
                <a:solidFill>
                  <a:schemeClr val="bg1"/>
                </a:solidFill>
                <a:latin typeface="RR Pioneer UltraLight Condensed" panose="020B0206030201060103" pitchFamily="34" charset="0"/>
                <a:ea typeface="+mj-ea"/>
                <a:cs typeface="Arial" panose="020B0604020202020204" pitchFamily="34" charset="0"/>
              </a:defRPr>
            </a:lvl4pPr>
            <a:lvl5pPr marL="0" indent="0" algn="l" defTabSz="685783" rtl="0" eaLnBrk="1" latinLnBrk="0" hangingPunct="1">
              <a:lnSpc>
                <a:spcPct val="90000"/>
              </a:lnSpc>
              <a:spcBef>
                <a:spcPct val="0"/>
              </a:spcBef>
              <a:buNone/>
              <a:defRPr lang="en-GB" sz="8000" kern="1200" dirty="0">
                <a:solidFill>
                  <a:schemeClr val="bg1"/>
                </a:solidFill>
                <a:latin typeface="RR Pioneer UltraLight Condensed" panose="020B0206030201060103" pitchFamily="34" charset="0"/>
                <a:ea typeface="+mj-ea"/>
                <a:cs typeface="Arial" panose="020B0604020202020204" pitchFamily="34" charset="0"/>
              </a:defRPr>
            </a:lvl5pPr>
          </a:lstStyle>
          <a:p>
            <a:pPr lvl="0"/>
            <a:r>
              <a:rPr lang="en-US"/>
              <a:t>%</a:t>
            </a:r>
            <a:endParaRPr lang="en-GB"/>
          </a:p>
        </p:txBody>
      </p:sp>
      <p:sp>
        <p:nvSpPr>
          <p:cNvPr id="19" name="TextBox 18">
            <a:extLst>
              <a:ext uri="{FF2B5EF4-FFF2-40B4-BE49-F238E27FC236}">
                <a16:creationId xmlns:a16="http://schemas.microsoft.com/office/drawing/2014/main" id="{708807E4-3CF0-4545-BB73-4F505665E384}"/>
              </a:ext>
            </a:extLst>
          </p:cNvPr>
          <p:cNvSpPr txBox="1"/>
          <p:nvPr userDrawn="1"/>
        </p:nvSpPr>
        <p:spPr>
          <a:xfrm>
            <a:off x="172291" y="4787051"/>
            <a:ext cx="133050" cy="115416"/>
          </a:xfrm>
          <a:prstGeom prst="rect">
            <a:avLst/>
          </a:prstGeom>
          <a:noFill/>
        </p:spPr>
        <p:txBody>
          <a:bodyPr wrap="none" lIns="0" tIns="0" rIns="0" bIns="0" rtlCol="0" anchor="ctr">
            <a:spAutoFit/>
          </a:bodyPr>
          <a:lstStyle/>
          <a:p>
            <a:pPr algn="r"/>
            <a:fld id="{938EE30A-55E7-4C21-9C34-9D7D1CFB8C0F}" type="slidenum">
              <a:rPr lang="en-GB" sz="750" b="1" smtClean="0">
                <a:solidFill>
                  <a:schemeClr val="tx1"/>
                </a:solidFill>
              </a:rPr>
              <a:t>‹#›</a:t>
            </a:fld>
            <a:endParaRPr lang="en-GB" sz="750" b="1">
              <a:solidFill>
                <a:schemeClr val="tx1"/>
              </a:solidFill>
            </a:endParaRPr>
          </a:p>
        </p:txBody>
      </p:sp>
      <p:sp>
        <p:nvSpPr>
          <p:cNvPr id="23" name="Freeform: Shape 22">
            <a:extLst>
              <a:ext uri="{FF2B5EF4-FFF2-40B4-BE49-F238E27FC236}">
                <a16:creationId xmlns:a16="http://schemas.microsoft.com/office/drawing/2014/main" id="{671CC273-F6AC-46BA-8CE3-1416B50B9706}"/>
              </a:ext>
            </a:extLst>
          </p:cNvPr>
          <p:cNvSpPr/>
          <p:nvPr userDrawn="1"/>
        </p:nvSpPr>
        <p:spPr>
          <a:xfrm>
            <a:off x="324506" y="4694634"/>
            <a:ext cx="46372" cy="290116"/>
          </a:xfrm>
          <a:custGeom>
            <a:avLst/>
            <a:gdLst>
              <a:gd name="connsiteX0" fmla="*/ 0 w 0"/>
              <a:gd name="connsiteY0" fmla="*/ 0 h 146050"/>
              <a:gd name="connsiteX1" fmla="*/ 0 w 0"/>
              <a:gd name="connsiteY1" fmla="*/ 146050 h 146050"/>
            </a:gdLst>
            <a:ahLst/>
            <a:cxnLst>
              <a:cxn ang="0">
                <a:pos x="connsiteX0" y="connsiteY0"/>
              </a:cxn>
              <a:cxn ang="0">
                <a:pos x="connsiteX1" y="connsiteY1"/>
              </a:cxn>
            </a:cxnLst>
            <a:rect l="l" t="t" r="r" b="b"/>
            <a:pathLst>
              <a:path h="146050">
                <a:moveTo>
                  <a:pt x="0" y="0"/>
                </a:moveTo>
                <a:lnTo>
                  <a:pt x="0" y="14605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latin typeface="RR Pioneer Light Condensed" panose="020B0306050201060103" pitchFamily="34" charset="0"/>
            </a:endParaRPr>
          </a:p>
        </p:txBody>
      </p:sp>
      <p:sp>
        <p:nvSpPr>
          <p:cNvPr id="25" name="Title 1">
            <a:extLst>
              <a:ext uri="{FF2B5EF4-FFF2-40B4-BE49-F238E27FC236}">
                <a16:creationId xmlns:a16="http://schemas.microsoft.com/office/drawing/2014/main" id="{90ED6420-D5B3-4F8D-B38F-5AC3DE301EAD}"/>
              </a:ext>
            </a:extLst>
          </p:cNvPr>
          <p:cNvSpPr txBox="1">
            <a:spLocks/>
          </p:cNvSpPr>
          <p:nvPr userDrawn="1"/>
        </p:nvSpPr>
        <p:spPr>
          <a:xfrm>
            <a:off x="369315" y="4694634"/>
            <a:ext cx="2028134" cy="315456"/>
          </a:xfrm>
          <a:prstGeom prst="rect">
            <a:avLst/>
          </a:prstGeom>
        </p:spPr>
        <p:txBody>
          <a:bodyPr lIns="0" tIns="0" rIns="0" bIns="0" anchor="t"/>
          <a:lstStyle>
            <a:lvl1pPr algn="l" defTabSz="685800" rtl="0" eaLnBrk="1" latinLnBrk="0" hangingPunct="1">
              <a:lnSpc>
                <a:spcPct val="90000"/>
              </a:lnSpc>
              <a:spcBef>
                <a:spcPct val="0"/>
              </a:spcBef>
              <a:buNone/>
              <a:defRPr sz="1500" kern="1200">
                <a:solidFill>
                  <a:schemeClr val="tx2"/>
                </a:solidFill>
                <a:latin typeface="Arial" panose="020B0604020202020204" pitchFamily="34" charset="0"/>
                <a:ea typeface="+mj-ea"/>
                <a:cs typeface="Arial" panose="020B0604020202020204" pitchFamily="34" charset="0"/>
              </a:defRPr>
            </a:lvl1pPr>
          </a:lstStyle>
          <a:p>
            <a:pPr algn="l"/>
            <a:r>
              <a:rPr lang="en-GB" sz="750">
                <a:solidFill>
                  <a:schemeClr val="tx1"/>
                </a:solidFill>
                <a:latin typeface="RR Pioneer Light Condensed" panose="020B0306050201060103" pitchFamily="34" charset="0"/>
              </a:rPr>
              <a:t>Private | © 2019 Rolls-Royce </a:t>
            </a:r>
          </a:p>
          <a:p>
            <a:pPr algn="l"/>
            <a:r>
              <a:rPr lang="en-GB" sz="750">
                <a:solidFill>
                  <a:schemeClr val="tx1"/>
                </a:solidFill>
                <a:latin typeface="RR Pioneer Light Condensed" panose="020B0306050201060103" pitchFamily="34" charset="0"/>
              </a:rPr>
              <a:t>Rolls-Royce content only</a:t>
            </a:r>
            <a:br>
              <a:rPr lang="en-GB" sz="750">
                <a:solidFill>
                  <a:schemeClr val="tx1"/>
                </a:solidFill>
                <a:latin typeface="RR Pioneer Light Condensed" panose="020B0306050201060103" pitchFamily="34" charset="0"/>
              </a:rPr>
            </a:br>
            <a:r>
              <a:rPr lang="en-GB" sz="750">
                <a:solidFill>
                  <a:schemeClr val="tx1"/>
                </a:solidFill>
                <a:latin typeface="RR Pioneer Light Condensed" panose="020B0306050201060103" pitchFamily="34" charset="0"/>
              </a:rPr>
              <a:t>Not</a:t>
            </a:r>
            <a:r>
              <a:rPr lang="en-GB" sz="750" baseline="0">
                <a:solidFill>
                  <a:schemeClr val="tx1"/>
                </a:solidFill>
                <a:latin typeface="RR Pioneer Light Condensed" panose="020B0306050201060103" pitchFamily="34" charset="0"/>
              </a:rPr>
              <a:t> subject to </a:t>
            </a:r>
            <a:r>
              <a:rPr lang="en-GB" sz="750">
                <a:solidFill>
                  <a:schemeClr val="tx1"/>
                </a:solidFill>
                <a:latin typeface="RR Pioneer Light Condensed" panose="020B0306050201060103" pitchFamily="34" charset="0"/>
              </a:rPr>
              <a:t>Export Control</a:t>
            </a:r>
          </a:p>
        </p:txBody>
      </p:sp>
      <p:sp>
        <p:nvSpPr>
          <p:cNvPr id="2" name="hcSlideMaster22.RR Image 30Header" descr=" ">
            <a:extLst>
              <a:ext uri="{FF2B5EF4-FFF2-40B4-BE49-F238E27FC236}">
                <a16:creationId xmlns:a16="http://schemas.microsoft.com/office/drawing/2014/main" id="{1BC134A2-8536-4BDC-4102-1D33212B63E8}"/>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3" name="fcSlideMaster22.RR Image 30Footer" descr=" ">
            <a:extLst>
              <a:ext uri="{FF2B5EF4-FFF2-40B4-BE49-F238E27FC236}">
                <a16:creationId xmlns:a16="http://schemas.microsoft.com/office/drawing/2014/main" id="{49B065AD-CDB5-88A2-F993-39B60E72A958}"/>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4040152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RR Image 29">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9518B12F-2690-4D1B-9539-A4EABBBA78DD}"/>
              </a:ext>
            </a:extLst>
          </p:cNvPr>
          <p:cNvSpPr>
            <a:spLocks noGrp="1"/>
          </p:cNvSpPr>
          <p:nvPr>
            <p:ph type="pic" sz="quarter" idx="34"/>
          </p:nvPr>
        </p:nvSpPr>
        <p:spPr>
          <a:xfrm>
            <a:off x="0" y="1"/>
            <a:ext cx="2959038" cy="2875280"/>
          </a:xfrm>
          <a:custGeom>
            <a:avLst/>
            <a:gdLst>
              <a:gd name="connsiteX0" fmla="*/ 360433 w 2959038"/>
              <a:gd name="connsiteY0" fmla="*/ 233634 h 2875280"/>
              <a:gd name="connsiteX1" fmla="*/ 324121 w 2959038"/>
              <a:gd name="connsiteY1" fmla="*/ 269971 h 2875280"/>
              <a:gd name="connsiteX2" fmla="*/ 324121 w 2959038"/>
              <a:gd name="connsiteY2" fmla="*/ 719605 h 2875280"/>
              <a:gd name="connsiteX3" fmla="*/ 360433 w 2959038"/>
              <a:gd name="connsiteY3" fmla="*/ 755511 h 2875280"/>
              <a:gd name="connsiteX4" fmla="*/ 608575 w 2959038"/>
              <a:gd name="connsiteY4" fmla="*/ 755511 h 2875280"/>
              <a:gd name="connsiteX5" fmla="*/ 644399 w 2959038"/>
              <a:gd name="connsiteY5" fmla="*/ 719605 h 2875280"/>
              <a:gd name="connsiteX6" fmla="*/ 644399 w 2959038"/>
              <a:gd name="connsiteY6" fmla="*/ 269971 h 2875280"/>
              <a:gd name="connsiteX7" fmla="*/ 608575 w 2959038"/>
              <a:gd name="connsiteY7" fmla="*/ 233634 h 2875280"/>
              <a:gd name="connsiteX8" fmla="*/ 360433 w 2959038"/>
              <a:gd name="connsiteY8" fmla="*/ 233634 h 2875280"/>
              <a:gd name="connsiteX9" fmla="*/ 0 w 2959038"/>
              <a:gd name="connsiteY9" fmla="*/ 0 h 2875280"/>
              <a:gd name="connsiteX10" fmla="*/ 2959038 w 2959038"/>
              <a:gd name="connsiteY10" fmla="*/ 0 h 2875280"/>
              <a:gd name="connsiteX11" fmla="*/ 2959038 w 2959038"/>
              <a:gd name="connsiteY11" fmla="*/ 2875280 h 2875280"/>
              <a:gd name="connsiteX12" fmla="*/ 0 w 2959038"/>
              <a:gd name="connsiteY12" fmla="*/ 2875280 h 287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9038" h="2875280">
                <a:moveTo>
                  <a:pt x="360433" y="233634"/>
                </a:moveTo>
                <a:cubicBezTo>
                  <a:pt x="340660" y="233634"/>
                  <a:pt x="324121" y="250173"/>
                  <a:pt x="324121" y="269971"/>
                </a:cubicBezTo>
                <a:cubicBezTo>
                  <a:pt x="324121" y="269971"/>
                  <a:pt x="324121" y="269971"/>
                  <a:pt x="324121" y="719605"/>
                </a:cubicBezTo>
                <a:cubicBezTo>
                  <a:pt x="324121" y="739402"/>
                  <a:pt x="340660" y="755511"/>
                  <a:pt x="360433" y="755511"/>
                </a:cubicBezTo>
                <a:cubicBezTo>
                  <a:pt x="360433" y="755511"/>
                  <a:pt x="360433" y="755511"/>
                  <a:pt x="608575" y="755511"/>
                </a:cubicBezTo>
                <a:cubicBezTo>
                  <a:pt x="628288" y="755511"/>
                  <a:pt x="644399" y="739402"/>
                  <a:pt x="644399" y="719605"/>
                </a:cubicBezTo>
                <a:cubicBezTo>
                  <a:pt x="644399" y="719605"/>
                  <a:pt x="644399" y="719605"/>
                  <a:pt x="644399" y="269971"/>
                </a:cubicBezTo>
                <a:cubicBezTo>
                  <a:pt x="644399" y="250173"/>
                  <a:pt x="628349" y="233634"/>
                  <a:pt x="608575" y="233634"/>
                </a:cubicBezTo>
                <a:cubicBezTo>
                  <a:pt x="608575" y="233634"/>
                  <a:pt x="608575" y="233634"/>
                  <a:pt x="360433" y="233634"/>
                </a:cubicBezTo>
                <a:close/>
                <a:moveTo>
                  <a:pt x="0" y="0"/>
                </a:moveTo>
                <a:lnTo>
                  <a:pt x="2959038" y="0"/>
                </a:lnTo>
                <a:lnTo>
                  <a:pt x="2959038" y="2875280"/>
                </a:lnTo>
                <a:lnTo>
                  <a:pt x="0" y="2875280"/>
                </a:lnTo>
                <a:close/>
              </a:path>
            </a:pathLst>
          </a:custGeom>
          <a:solidFill>
            <a:srgbClr val="8A8A8F"/>
          </a:solidFill>
        </p:spPr>
        <p:txBody>
          <a:bodyPr wrap="square" bIns="540000" anchor="ctr">
            <a:noAutofit/>
          </a:bodyPr>
          <a:lstStyle>
            <a:lvl1pPr marL="0" indent="0" algn="ctr">
              <a:buNone/>
              <a:defRPr sz="1200">
                <a:solidFill>
                  <a:schemeClr val="tx1"/>
                </a:solidFill>
              </a:defRPr>
            </a:lvl1pPr>
          </a:lstStyle>
          <a:p>
            <a:endParaRPr lang="en-GB"/>
          </a:p>
        </p:txBody>
      </p:sp>
      <p:sp>
        <p:nvSpPr>
          <p:cNvPr id="5" name="Picture Placeholder 4">
            <a:extLst>
              <a:ext uri="{FF2B5EF4-FFF2-40B4-BE49-F238E27FC236}">
                <a16:creationId xmlns:a16="http://schemas.microsoft.com/office/drawing/2014/main" id="{1919F25A-749B-4C3F-98C1-0293898488C8}"/>
              </a:ext>
            </a:extLst>
          </p:cNvPr>
          <p:cNvSpPr>
            <a:spLocks noGrp="1"/>
          </p:cNvSpPr>
          <p:nvPr>
            <p:ph type="pic" sz="quarter" idx="38"/>
          </p:nvPr>
        </p:nvSpPr>
        <p:spPr>
          <a:xfrm>
            <a:off x="3055304" y="1887538"/>
            <a:ext cx="6088697" cy="3255962"/>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7" name="Picture Placeholder 4">
            <a:extLst>
              <a:ext uri="{FF2B5EF4-FFF2-40B4-BE49-F238E27FC236}">
                <a16:creationId xmlns:a16="http://schemas.microsoft.com/office/drawing/2014/main" id="{A694C37A-AD37-4734-B988-869D014A6663}"/>
              </a:ext>
            </a:extLst>
          </p:cNvPr>
          <p:cNvSpPr>
            <a:spLocks noGrp="1"/>
          </p:cNvSpPr>
          <p:nvPr>
            <p:ph type="pic" sz="quarter" idx="46"/>
          </p:nvPr>
        </p:nvSpPr>
        <p:spPr>
          <a:xfrm>
            <a:off x="1" y="2979314"/>
            <a:ext cx="2959038" cy="2164186"/>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14" name="Text Placeholder 2">
            <a:extLst>
              <a:ext uri="{FF2B5EF4-FFF2-40B4-BE49-F238E27FC236}">
                <a16:creationId xmlns:a16="http://schemas.microsoft.com/office/drawing/2014/main" id="{6DAA8C54-E1EB-4501-B626-B784DAEB8F4E}"/>
              </a:ext>
            </a:extLst>
          </p:cNvPr>
          <p:cNvSpPr>
            <a:spLocks noGrp="1"/>
          </p:cNvSpPr>
          <p:nvPr>
            <p:ph type="body" sz="quarter" idx="47" hasCustomPrompt="1"/>
          </p:nvPr>
        </p:nvSpPr>
        <p:spPr>
          <a:xfrm>
            <a:off x="6130618" y="3304904"/>
            <a:ext cx="3013383" cy="1838597"/>
          </a:xfrm>
          <a:prstGeom prst="rect">
            <a:avLst/>
          </a:prstGeom>
          <a:solidFill>
            <a:srgbClr val="666666"/>
          </a:solidFill>
        </p:spPr>
        <p:txBody>
          <a:bodyPr lIns="360000" tIns="288000" rIns="72000" bIns="0">
            <a:noAutofit/>
          </a:bodyPr>
          <a:lstStyle>
            <a:lvl1pPr marL="0" indent="0">
              <a:buNone/>
              <a:defRPr sz="1800">
                <a:solidFill>
                  <a:schemeClr val="tx1"/>
                </a:solidFill>
                <a:latin typeface="RR Pioneer Bold" panose="020B0803050201040103" pitchFamily="34" charset="0"/>
              </a:defRPr>
            </a:lvl1pPr>
            <a:lvl2pPr marL="342892" indent="0">
              <a:buNone/>
              <a:defRPr>
                <a:solidFill>
                  <a:schemeClr val="bg1"/>
                </a:solidFill>
              </a:defRPr>
            </a:lvl2pPr>
            <a:lvl3pPr marL="685783" indent="0">
              <a:buNone/>
              <a:defRPr>
                <a:solidFill>
                  <a:schemeClr val="bg1"/>
                </a:solidFill>
              </a:defRPr>
            </a:lvl3pPr>
            <a:lvl4pPr marL="1028675" indent="0">
              <a:buNone/>
              <a:defRPr>
                <a:solidFill>
                  <a:schemeClr val="bg1"/>
                </a:solidFill>
              </a:defRPr>
            </a:lvl4pPr>
            <a:lvl5pPr marL="1371566" indent="0">
              <a:buNone/>
              <a:defRPr>
                <a:solidFill>
                  <a:schemeClr val="bg1"/>
                </a:solidFill>
              </a:defRPr>
            </a:lvl5pPr>
          </a:lstStyle>
          <a:p>
            <a:pPr lvl="0"/>
            <a:r>
              <a:rPr lang="en-US"/>
              <a:t>Title of box</a:t>
            </a:r>
            <a:endParaRPr lang="en-GB"/>
          </a:p>
        </p:txBody>
      </p:sp>
      <p:sp>
        <p:nvSpPr>
          <p:cNvPr id="19" name="Text Placeholder 2">
            <a:extLst>
              <a:ext uri="{FF2B5EF4-FFF2-40B4-BE49-F238E27FC236}">
                <a16:creationId xmlns:a16="http://schemas.microsoft.com/office/drawing/2014/main" id="{66E23CDF-EEA7-4B87-ACB5-911866035EE1}"/>
              </a:ext>
            </a:extLst>
          </p:cNvPr>
          <p:cNvSpPr>
            <a:spLocks noGrp="1"/>
          </p:cNvSpPr>
          <p:nvPr>
            <p:ph type="body" sz="quarter" idx="45" hasCustomPrompt="1"/>
          </p:nvPr>
        </p:nvSpPr>
        <p:spPr>
          <a:xfrm>
            <a:off x="6479400" y="3919993"/>
            <a:ext cx="2379582" cy="975819"/>
          </a:xfrm>
        </p:spPr>
        <p:txBody>
          <a:bodyPr>
            <a:noAutofit/>
          </a:bodyPr>
          <a:lstStyle>
            <a:lvl1pPr>
              <a:buClr>
                <a:schemeClr val="tx1"/>
              </a:buClr>
              <a:defRPr sz="1200" b="0" i="0">
                <a:solidFill>
                  <a:schemeClr val="tx1"/>
                </a:solidFill>
                <a:latin typeface="RR Pioneer" panose="020B0503050201040103" pitchFamily="34" charset="0"/>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Short copy</a:t>
            </a:r>
            <a:endParaRPr lang="en-GB"/>
          </a:p>
        </p:txBody>
      </p:sp>
      <p:sp>
        <p:nvSpPr>
          <p:cNvPr id="18" name="Text Placeholder 2">
            <a:extLst>
              <a:ext uri="{FF2B5EF4-FFF2-40B4-BE49-F238E27FC236}">
                <a16:creationId xmlns:a16="http://schemas.microsoft.com/office/drawing/2014/main" id="{699D142B-9058-477C-B42A-9BA4B4266032}"/>
              </a:ext>
            </a:extLst>
          </p:cNvPr>
          <p:cNvSpPr>
            <a:spLocks noGrp="1"/>
          </p:cNvSpPr>
          <p:nvPr>
            <p:ph type="body" sz="quarter" idx="44" hasCustomPrompt="1"/>
          </p:nvPr>
        </p:nvSpPr>
        <p:spPr>
          <a:xfrm>
            <a:off x="3409810" y="592488"/>
            <a:ext cx="5409686" cy="1021627"/>
          </a:xfrm>
        </p:spPr>
        <p:txBody>
          <a:bodyPr>
            <a:normAutofit/>
          </a:bodyPr>
          <a:lstStyle>
            <a:lvl1pPr>
              <a:buClr>
                <a:schemeClr val="tx1"/>
              </a:buClr>
              <a:defRPr sz="1200" b="0" i="0">
                <a:solidFill>
                  <a:schemeClr val="tx1"/>
                </a:solidFill>
                <a:latin typeface="RR Pioneer" panose="020B0503050201040103" pitchFamily="34" charset="0"/>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Short copy </a:t>
            </a:r>
          </a:p>
        </p:txBody>
      </p:sp>
      <p:sp>
        <p:nvSpPr>
          <p:cNvPr id="11" name="TextBox 10">
            <a:extLst>
              <a:ext uri="{FF2B5EF4-FFF2-40B4-BE49-F238E27FC236}">
                <a16:creationId xmlns:a16="http://schemas.microsoft.com/office/drawing/2014/main" id="{BC8A1D25-69D0-4331-B332-4D61A47F3FC5}"/>
              </a:ext>
            </a:extLst>
          </p:cNvPr>
          <p:cNvSpPr txBox="1"/>
          <p:nvPr userDrawn="1"/>
        </p:nvSpPr>
        <p:spPr>
          <a:xfrm>
            <a:off x="172291" y="4787051"/>
            <a:ext cx="133050" cy="115416"/>
          </a:xfrm>
          <a:prstGeom prst="rect">
            <a:avLst/>
          </a:prstGeom>
          <a:noFill/>
        </p:spPr>
        <p:txBody>
          <a:bodyPr wrap="none" lIns="0" tIns="0" rIns="0" bIns="0" rtlCol="0" anchor="ctr">
            <a:spAutoFit/>
          </a:bodyPr>
          <a:lstStyle/>
          <a:p>
            <a:pPr algn="r"/>
            <a:fld id="{938EE30A-55E7-4C21-9C34-9D7D1CFB8C0F}" type="slidenum">
              <a:rPr lang="en-GB" sz="750" b="1" smtClean="0">
                <a:solidFill>
                  <a:schemeClr val="tx1"/>
                </a:solidFill>
              </a:rPr>
              <a:t>‹#›</a:t>
            </a:fld>
            <a:endParaRPr lang="en-GB" sz="750" b="1">
              <a:solidFill>
                <a:schemeClr val="tx1"/>
              </a:solidFill>
            </a:endParaRPr>
          </a:p>
        </p:txBody>
      </p:sp>
      <p:sp>
        <p:nvSpPr>
          <p:cNvPr id="12" name="Freeform: Shape 11">
            <a:extLst>
              <a:ext uri="{FF2B5EF4-FFF2-40B4-BE49-F238E27FC236}">
                <a16:creationId xmlns:a16="http://schemas.microsoft.com/office/drawing/2014/main" id="{3E84A584-BD31-4142-9A0B-28BC0ECBC037}"/>
              </a:ext>
            </a:extLst>
          </p:cNvPr>
          <p:cNvSpPr/>
          <p:nvPr userDrawn="1"/>
        </p:nvSpPr>
        <p:spPr>
          <a:xfrm>
            <a:off x="324506" y="4694634"/>
            <a:ext cx="46372" cy="290116"/>
          </a:xfrm>
          <a:custGeom>
            <a:avLst/>
            <a:gdLst>
              <a:gd name="connsiteX0" fmla="*/ 0 w 0"/>
              <a:gd name="connsiteY0" fmla="*/ 0 h 146050"/>
              <a:gd name="connsiteX1" fmla="*/ 0 w 0"/>
              <a:gd name="connsiteY1" fmla="*/ 146050 h 146050"/>
            </a:gdLst>
            <a:ahLst/>
            <a:cxnLst>
              <a:cxn ang="0">
                <a:pos x="connsiteX0" y="connsiteY0"/>
              </a:cxn>
              <a:cxn ang="0">
                <a:pos x="connsiteX1" y="connsiteY1"/>
              </a:cxn>
            </a:cxnLst>
            <a:rect l="l" t="t" r="r" b="b"/>
            <a:pathLst>
              <a:path h="146050">
                <a:moveTo>
                  <a:pt x="0" y="0"/>
                </a:moveTo>
                <a:lnTo>
                  <a:pt x="0" y="14605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latin typeface="RR Pioneer Light Condensed" panose="020B0306050201060103" pitchFamily="34" charset="0"/>
            </a:endParaRPr>
          </a:p>
        </p:txBody>
      </p:sp>
      <p:sp>
        <p:nvSpPr>
          <p:cNvPr id="13" name="Title 1">
            <a:extLst>
              <a:ext uri="{FF2B5EF4-FFF2-40B4-BE49-F238E27FC236}">
                <a16:creationId xmlns:a16="http://schemas.microsoft.com/office/drawing/2014/main" id="{2E80A3C8-1085-4B81-BB1E-5FB419DAB66B}"/>
              </a:ext>
            </a:extLst>
          </p:cNvPr>
          <p:cNvSpPr txBox="1">
            <a:spLocks/>
          </p:cNvSpPr>
          <p:nvPr userDrawn="1"/>
        </p:nvSpPr>
        <p:spPr>
          <a:xfrm>
            <a:off x="369315" y="4694634"/>
            <a:ext cx="2028134" cy="315456"/>
          </a:xfrm>
          <a:prstGeom prst="rect">
            <a:avLst/>
          </a:prstGeom>
        </p:spPr>
        <p:txBody>
          <a:bodyPr lIns="0" tIns="0" rIns="0" bIns="0" anchor="t"/>
          <a:lstStyle>
            <a:lvl1pPr algn="l" defTabSz="685800" rtl="0" eaLnBrk="1" latinLnBrk="0" hangingPunct="1">
              <a:lnSpc>
                <a:spcPct val="90000"/>
              </a:lnSpc>
              <a:spcBef>
                <a:spcPct val="0"/>
              </a:spcBef>
              <a:buNone/>
              <a:defRPr sz="1500" kern="1200">
                <a:solidFill>
                  <a:schemeClr val="tx2"/>
                </a:solidFill>
                <a:latin typeface="Arial" panose="020B0604020202020204" pitchFamily="34" charset="0"/>
                <a:ea typeface="+mj-ea"/>
                <a:cs typeface="Arial" panose="020B0604020202020204" pitchFamily="34" charset="0"/>
              </a:defRPr>
            </a:lvl1pPr>
          </a:lstStyle>
          <a:p>
            <a:pPr algn="l"/>
            <a:r>
              <a:rPr lang="en-GB" sz="750">
                <a:solidFill>
                  <a:schemeClr val="tx1"/>
                </a:solidFill>
                <a:latin typeface="RR Pioneer Light Condensed" panose="020B0306050201060103" pitchFamily="34" charset="0"/>
              </a:rPr>
              <a:t>Private | © 2019 Rolls-Royce </a:t>
            </a:r>
          </a:p>
          <a:p>
            <a:pPr algn="l"/>
            <a:r>
              <a:rPr lang="en-GB" sz="750">
                <a:solidFill>
                  <a:schemeClr val="tx1"/>
                </a:solidFill>
                <a:latin typeface="RR Pioneer Light Condensed" panose="020B0306050201060103" pitchFamily="34" charset="0"/>
              </a:rPr>
              <a:t>Rolls-Royce content only</a:t>
            </a:r>
            <a:br>
              <a:rPr lang="en-GB" sz="750">
                <a:solidFill>
                  <a:schemeClr val="tx1"/>
                </a:solidFill>
                <a:latin typeface="RR Pioneer Light Condensed" panose="020B0306050201060103" pitchFamily="34" charset="0"/>
              </a:rPr>
            </a:br>
            <a:r>
              <a:rPr lang="en-GB" sz="750">
                <a:solidFill>
                  <a:schemeClr val="tx1"/>
                </a:solidFill>
                <a:latin typeface="RR Pioneer Light Condensed" panose="020B0306050201060103" pitchFamily="34" charset="0"/>
              </a:rPr>
              <a:t>Not</a:t>
            </a:r>
            <a:r>
              <a:rPr lang="en-GB" sz="750" baseline="0">
                <a:solidFill>
                  <a:schemeClr val="tx1"/>
                </a:solidFill>
                <a:latin typeface="RR Pioneer Light Condensed" panose="020B0306050201060103" pitchFamily="34" charset="0"/>
              </a:rPr>
              <a:t> subject to </a:t>
            </a:r>
            <a:r>
              <a:rPr lang="en-GB" sz="750">
                <a:solidFill>
                  <a:schemeClr val="tx1"/>
                </a:solidFill>
                <a:latin typeface="RR Pioneer Light Condensed" panose="020B0306050201060103" pitchFamily="34" charset="0"/>
              </a:rPr>
              <a:t>Export Control</a:t>
            </a:r>
          </a:p>
        </p:txBody>
      </p:sp>
      <p:sp>
        <p:nvSpPr>
          <p:cNvPr id="2" name="hcSlideMaster22.RR Image 29Header" descr=" ">
            <a:extLst>
              <a:ext uri="{FF2B5EF4-FFF2-40B4-BE49-F238E27FC236}">
                <a16:creationId xmlns:a16="http://schemas.microsoft.com/office/drawing/2014/main" id="{5FB51DFA-9672-C16C-87D4-5516BBF97BC5}"/>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3" name="fcSlideMaster22.RR Image 29Footer" descr=" ">
            <a:extLst>
              <a:ext uri="{FF2B5EF4-FFF2-40B4-BE49-F238E27FC236}">
                <a16:creationId xmlns:a16="http://schemas.microsoft.com/office/drawing/2014/main" id="{E3E8C31A-92D7-915B-72F4-CEACBE3E8D03}"/>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48106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RR Image 31">
    <p:spTree>
      <p:nvGrpSpPr>
        <p:cNvPr id="1" name=""/>
        <p:cNvGrpSpPr/>
        <p:nvPr/>
      </p:nvGrpSpPr>
      <p:grpSpPr>
        <a:xfrm>
          <a:off x="0" y="0"/>
          <a:ext cx="0" cy="0"/>
          <a:chOff x="0" y="0"/>
          <a:chExt cx="0" cy="0"/>
        </a:xfrm>
      </p:grpSpPr>
      <p:sp>
        <p:nvSpPr>
          <p:cNvPr id="45" name="Picture Placeholder 4">
            <a:extLst>
              <a:ext uri="{FF2B5EF4-FFF2-40B4-BE49-F238E27FC236}">
                <a16:creationId xmlns:a16="http://schemas.microsoft.com/office/drawing/2014/main" id="{ED786A03-9620-4898-9815-8514893487F1}"/>
              </a:ext>
            </a:extLst>
          </p:cNvPr>
          <p:cNvSpPr>
            <a:spLocks noGrp="1"/>
          </p:cNvSpPr>
          <p:nvPr>
            <p:ph type="pic" sz="quarter" idx="45"/>
          </p:nvPr>
        </p:nvSpPr>
        <p:spPr>
          <a:xfrm>
            <a:off x="5761796" y="3933621"/>
            <a:ext cx="1638756"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63" name="Text Placeholder 54">
            <a:extLst>
              <a:ext uri="{FF2B5EF4-FFF2-40B4-BE49-F238E27FC236}">
                <a16:creationId xmlns:a16="http://schemas.microsoft.com/office/drawing/2014/main" id="{B6078242-DB90-4F37-89FD-0C5265E61A3D}"/>
              </a:ext>
            </a:extLst>
          </p:cNvPr>
          <p:cNvSpPr>
            <a:spLocks noGrp="1"/>
          </p:cNvSpPr>
          <p:nvPr>
            <p:ph type="body" sz="quarter" idx="60" hasCustomPrompt="1"/>
          </p:nvPr>
        </p:nvSpPr>
        <p:spPr>
          <a:xfrm>
            <a:off x="7507107" y="3933620"/>
            <a:ext cx="1636894" cy="1209675"/>
          </a:xfrm>
          <a:solidFill>
            <a:schemeClr val="accent1"/>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64" name="Text Placeholder 54">
            <a:extLst>
              <a:ext uri="{FF2B5EF4-FFF2-40B4-BE49-F238E27FC236}">
                <a16:creationId xmlns:a16="http://schemas.microsoft.com/office/drawing/2014/main" id="{32F14CAC-60E6-4C19-B1B7-959FE9609F09}"/>
              </a:ext>
            </a:extLst>
          </p:cNvPr>
          <p:cNvSpPr>
            <a:spLocks noGrp="1"/>
          </p:cNvSpPr>
          <p:nvPr>
            <p:ph type="body" sz="quarter" idx="61" hasCustomPrompt="1"/>
          </p:nvPr>
        </p:nvSpPr>
        <p:spPr>
          <a:xfrm>
            <a:off x="4018347" y="3933620"/>
            <a:ext cx="1636894" cy="1209675"/>
          </a:xfrm>
          <a:solidFill>
            <a:schemeClr val="accent1"/>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61" name="Text Placeholder 54">
            <a:extLst>
              <a:ext uri="{FF2B5EF4-FFF2-40B4-BE49-F238E27FC236}">
                <a16:creationId xmlns:a16="http://schemas.microsoft.com/office/drawing/2014/main" id="{DAAD9B22-9B18-4D8F-9970-07795499ACD0}"/>
              </a:ext>
            </a:extLst>
          </p:cNvPr>
          <p:cNvSpPr>
            <a:spLocks noGrp="1"/>
          </p:cNvSpPr>
          <p:nvPr>
            <p:ph type="body" sz="quarter" idx="58" hasCustomPrompt="1"/>
          </p:nvPr>
        </p:nvSpPr>
        <p:spPr>
          <a:xfrm>
            <a:off x="5761797" y="2622482"/>
            <a:ext cx="1636894" cy="1209675"/>
          </a:xfrm>
          <a:solidFill>
            <a:schemeClr val="accent1"/>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62" name="Text Placeholder 54">
            <a:extLst>
              <a:ext uri="{FF2B5EF4-FFF2-40B4-BE49-F238E27FC236}">
                <a16:creationId xmlns:a16="http://schemas.microsoft.com/office/drawing/2014/main" id="{D130197F-A1B4-4B9A-88F1-D5F106D96544}"/>
              </a:ext>
            </a:extLst>
          </p:cNvPr>
          <p:cNvSpPr>
            <a:spLocks noGrp="1"/>
          </p:cNvSpPr>
          <p:nvPr>
            <p:ph type="body" sz="quarter" idx="59" hasCustomPrompt="1"/>
          </p:nvPr>
        </p:nvSpPr>
        <p:spPr>
          <a:xfrm>
            <a:off x="2274899" y="2622482"/>
            <a:ext cx="1636894" cy="1209675"/>
          </a:xfrm>
          <a:solidFill>
            <a:schemeClr val="accent1"/>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59" name="Text Placeholder 54">
            <a:extLst>
              <a:ext uri="{FF2B5EF4-FFF2-40B4-BE49-F238E27FC236}">
                <a16:creationId xmlns:a16="http://schemas.microsoft.com/office/drawing/2014/main" id="{266C80EA-626D-4B1D-8484-687711CC732B}"/>
              </a:ext>
            </a:extLst>
          </p:cNvPr>
          <p:cNvSpPr>
            <a:spLocks noGrp="1"/>
          </p:cNvSpPr>
          <p:nvPr>
            <p:ph type="body" sz="quarter" idx="56" hasCustomPrompt="1"/>
          </p:nvPr>
        </p:nvSpPr>
        <p:spPr>
          <a:xfrm>
            <a:off x="7507107" y="1311275"/>
            <a:ext cx="1636894" cy="1209675"/>
          </a:xfrm>
          <a:solidFill>
            <a:schemeClr val="accent1"/>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60" name="Text Placeholder 54">
            <a:extLst>
              <a:ext uri="{FF2B5EF4-FFF2-40B4-BE49-F238E27FC236}">
                <a16:creationId xmlns:a16="http://schemas.microsoft.com/office/drawing/2014/main" id="{23DCB767-4782-431B-9E8C-329B062E8D5C}"/>
              </a:ext>
            </a:extLst>
          </p:cNvPr>
          <p:cNvSpPr>
            <a:spLocks noGrp="1"/>
          </p:cNvSpPr>
          <p:nvPr>
            <p:ph type="body" sz="quarter" idx="57" hasCustomPrompt="1"/>
          </p:nvPr>
        </p:nvSpPr>
        <p:spPr>
          <a:xfrm>
            <a:off x="4018347" y="1311275"/>
            <a:ext cx="1636894" cy="1209675"/>
          </a:xfrm>
          <a:solidFill>
            <a:schemeClr val="accent1"/>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58" name="Text Placeholder 54">
            <a:extLst>
              <a:ext uri="{FF2B5EF4-FFF2-40B4-BE49-F238E27FC236}">
                <a16:creationId xmlns:a16="http://schemas.microsoft.com/office/drawing/2014/main" id="{61572E3F-8880-4F8C-BE96-45144C265B56}"/>
              </a:ext>
            </a:extLst>
          </p:cNvPr>
          <p:cNvSpPr>
            <a:spLocks noGrp="1"/>
          </p:cNvSpPr>
          <p:nvPr>
            <p:ph type="body" sz="quarter" idx="55" hasCustomPrompt="1"/>
          </p:nvPr>
        </p:nvSpPr>
        <p:spPr>
          <a:xfrm>
            <a:off x="5761797" y="1"/>
            <a:ext cx="1636894" cy="1209675"/>
          </a:xfrm>
          <a:solidFill>
            <a:schemeClr val="accent1"/>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55" name="Text Placeholder 54">
            <a:extLst>
              <a:ext uri="{FF2B5EF4-FFF2-40B4-BE49-F238E27FC236}">
                <a16:creationId xmlns:a16="http://schemas.microsoft.com/office/drawing/2014/main" id="{41B00CE5-E0E8-40CC-A4D7-822E361D3FC4}"/>
              </a:ext>
            </a:extLst>
          </p:cNvPr>
          <p:cNvSpPr>
            <a:spLocks noGrp="1"/>
          </p:cNvSpPr>
          <p:nvPr>
            <p:ph type="body" sz="quarter" idx="54" hasCustomPrompt="1"/>
          </p:nvPr>
        </p:nvSpPr>
        <p:spPr>
          <a:xfrm>
            <a:off x="2274899" y="1"/>
            <a:ext cx="1636894" cy="1209675"/>
          </a:xfrm>
          <a:solidFill>
            <a:schemeClr val="accent1"/>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2" name="Title 1">
            <a:extLst>
              <a:ext uri="{FF2B5EF4-FFF2-40B4-BE49-F238E27FC236}">
                <a16:creationId xmlns:a16="http://schemas.microsoft.com/office/drawing/2014/main" id="{7FE80A52-0151-46BF-83A5-8704DAB12165}"/>
              </a:ext>
            </a:extLst>
          </p:cNvPr>
          <p:cNvSpPr>
            <a:spLocks noGrp="1"/>
          </p:cNvSpPr>
          <p:nvPr>
            <p:ph type="title"/>
          </p:nvPr>
        </p:nvSpPr>
        <p:spPr/>
        <p:txBody>
          <a:bodyPr>
            <a:noAutofit/>
          </a:bodyPr>
          <a:lstStyle/>
          <a:p>
            <a:r>
              <a:rPr lang="en-US"/>
              <a:t>Click to edit Master title style</a:t>
            </a:r>
            <a:endParaRPr lang="en-GB"/>
          </a:p>
        </p:txBody>
      </p:sp>
      <p:sp>
        <p:nvSpPr>
          <p:cNvPr id="5" name="Text Placeholder 10">
            <a:extLst>
              <a:ext uri="{FF2B5EF4-FFF2-40B4-BE49-F238E27FC236}">
                <a16:creationId xmlns:a16="http://schemas.microsoft.com/office/drawing/2014/main" id="{61D44BC5-89D7-43EA-8EFF-3A1EFAC9C9D1}"/>
              </a:ext>
            </a:extLst>
          </p:cNvPr>
          <p:cNvSpPr>
            <a:spLocks noGrp="1"/>
          </p:cNvSpPr>
          <p:nvPr>
            <p:ph type="body" sz="quarter" idx="38"/>
          </p:nvPr>
        </p:nvSpPr>
        <p:spPr>
          <a:xfrm>
            <a:off x="323851" y="1926451"/>
            <a:ext cx="1611330"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38" name="Picture Placeholder 4">
            <a:extLst>
              <a:ext uri="{FF2B5EF4-FFF2-40B4-BE49-F238E27FC236}">
                <a16:creationId xmlns:a16="http://schemas.microsoft.com/office/drawing/2014/main" id="{F124DA3B-5BF1-42F4-9A12-1735F15E2524}"/>
              </a:ext>
            </a:extLst>
          </p:cNvPr>
          <p:cNvSpPr>
            <a:spLocks noGrp="1"/>
          </p:cNvSpPr>
          <p:nvPr>
            <p:ph type="pic" sz="quarter" idx="34"/>
          </p:nvPr>
        </p:nvSpPr>
        <p:spPr>
          <a:xfrm>
            <a:off x="4018347" y="0"/>
            <a:ext cx="1636894"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39" name="Picture Placeholder 4">
            <a:extLst>
              <a:ext uri="{FF2B5EF4-FFF2-40B4-BE49-F238E27FC236}">
                <a16:creationId xmlns:a16="http://schemas.microsoft.com/office/drawing/2014/main" id="{6936F46F-2966-4EF3-BD4C-96E1426439A3}"/>
              </a:ext>
            </a:extLst>
          </p:cNvPr>
          <p:cNvSpPr>
            <a:spLocks noGrp="1"/>
          </p:cNvSpPr>
          <p:nvPr>
            <p:ph type="pic" sz="quarter" idx="39"/>
          </p:nvPr>
        </p:nvSpPr>
        <p:spPr>
          <a:xfrm>
            <a:off x="7505244" y="0"/>
            <a:ext cx="1638756"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0" name="Picture Placeholder 4">
            <a:extLst>
              <a:ext uri="{FF2B5EF4-FFF2-40B4-BE49-F238E27FC236}">
                <a16:creationId xmlns:a16="http://schemas.microsoft.com/office/drawing/2014/main" id="{6D91DBDE-0920-4BFC-B973-E75C189F4680}"/>
              </a:ext>
            </a:extLst>
          </p:cNvPr>
          <p:cNvSpPr>
            <a:spLocks noGrp="1"/>
          </p:cNvSpPr>
          <p:nvPr>
            <p:ph type="pic" sz="quarter" idx="40"/>
          </p:nvPr>
        </p:nvSpPr>
        <p:spPr>
          <a:xfrm>
            <a:off x="4018347" y="2622345"/>
            <a:ext cx="1636894"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1" name="Picture Placeholder 4">
            <a:extLst>
              <a:ext uri="{FF2B5EF4-FFF2-40B4-BE49-F238E27FC236}">
                <a16:creationId xmlns:a16="http://schemas.microsoft.com/office/drawing/2014/main" id="{2936694C-699B-4DCB-AC6E-A23572A33464}"/>
              </a:ext>
            </a:extLst>
          </p:cNvPr>
          <p:cNvSpPr>
            <a:spLocks noGrp="1"/>
          </p:cNvSpPr>
          <p:nvPr>
            <p:ph type="pic" sz="quarter" idx="41"/>
          </p:nvPr>
        </p:nvSpPr>
        <p:spPr>
          <a:xfrm>
            <a:off x="7505244" y="2622345"/>
            <a:ext cx="1638756"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2" name="Picture Placeholder 4">
            <a:extLst>
              <a:ext uri="{FF2B5EF4-FFF2-40B4-BE49-F238E27FC236}">
                <a16:creationId xmlns:a16="http://schemas.microsoft.com/office/drawing/2014/main" id="{1CACD1DA-31EF-430D-AC56-B437EB859BC2}"/>
              </a:ext>
            </a:extLst>
          </p:cNvPr>
          <p:cNvSpPr>
            <a:spLocks noGrp="1"/>
          </p:cNvSpPr>
          <p:nvPr>
            <p:ph type="pic" sz="quarter" idx="42"/>
          </p:nvPr>
        </p:nvSpPr>
        <p:spPr>
          <a:xfrm>
            <a:off x="2274899" y="1311138"/>
            <a:ext cx="1636894"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3" name="Picture Placeholder 4">
            <a:extLst>
              <a:ext uri="{FF2B5EF4-FFF2-40B4-BE49-F238E27FC236}">
                <a16:creationId xmlns:a16="http://schemas.microsoft.com/office/drawing/2014/main" id="{7EE1A78C-0784-4361-972E-3150D5C9E6F0}"/>
              </a:ext>
            </a:extLst>
          </p:cNvPr>
          <p:cNvSpPr>
            <a:spLocks noGrp="1"/>
          </p:cNvSpPr>
          <p:nvPr>
            <p:ph type="pic" sz="quarter" idx="43"/>
          </p:nvPr>
        </p:nvSpPr>
        <p:spPr>
          <a:xfrm>
            <a:off x="5761796" y="1311138"/>
            <a:ext cx="1638756"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4" name="Picture Placeholder 4">
            <a:extLst>
              <a:ext uri="{FF2B5EF4-FFF2-40B4-BE49-F238E27FC236}">
                <a16:creationId xmlns:a16="http://schemas.microsoft.com/office/drawing/2014/main" id="{6858D55E-490F-4DC9-A788-13629AB38DDC}"/>
              </a:ext>
            </a:extLst>
          </p:cNvPr>
          <p:cNvSpPr>
            <a:spLocks noGrp="1"/>
          </p:cNvSpPr>
          <p:nvPr>
            <p:ph type="pic" sz="quarter" idx="44"/>
          </p:nvPr>
        </p:nvSpPr>
        <p:spPr>
          <a:xfrm>
            <a:off x="2274899" y="3933621"/>
            <a:ext cx="1636894"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6" name="Text Placeholder 3">
            <a:extLst>
              <a:ext uri="{FF2B5EF4-FFF2-40B4-BE49-F238E27FC236}">
                <a16:creationId xmlns:a16="http://schemas.microsoft.com/office/drawing/2014/main" id="{9F490B5A-2741-4AE9-9123-6E7E0C7C9E01}"/>
              </a:ext>
            </a:extLst>
          </p:cNvPr>
          <p:cNvSpPr>
            <a:spLocks noGrp="1"/>
          </p:cNvSpPr>
          <p:nvPr>
            <p:ph type="body" sz="quarter" idx="46" hasCustomPrompt="1"/>
          </p:nvPr>
        </p:nvSpPr>
        <p:spPr>
          <a:xfrm>
            <a:off x="2460831" y="334417"/>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47" name="Text Placeholder 3">
            <a:extLst>
              <a:ext uri="{FF2B5EF4-FFF2-40B4-BE49-F238E27FC236}">
                <a16:creationId xmlns:a16="http://schemas.microsoft.com/office/drawing/2014/main" id="{8EEFD821-36B0-4037-B138-39AB7BACAACF}"/>
              </a:ext>
            </a:extLst>
          </p:cNvPr>
          <p:cNvSpPr>
            <a:spLocks noGrp="1"/>
          </p:cNvSpPr>
          <p:nvPr>
            <p:ph type="body" sz="quarter" idx="47" hasCustomPrompt="1"/>
          </p:nvPr>
        </p:nvSpPr>
        <p:spPr>
          <a:xfrm>
            <a:off x="2460831" y="2956846"/>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48" name="Text Placeholder 3">
            <a:extLst>
              <a:ext uri="{FF2B5EF4-FFF2-40B4-BE49-F238E27FC236}">
                <a16:creationId xmlns:a16="http://schemas.microsoft.com/office/drawing/2014/main" id="{E0D2EDCC-9C31-47C0-9ABB-C40CFA13190E}"/>
              </a:ext>
            </a:extLst>
          </p:cNvPr>
          <p:cNvSpPr>
            <a:spLocks noGrp="1"/>
          </p:cNvSpPr>
          <p:nvPr>
            <p:ph type="body" sz="quarter" idx="48" hasCustomPrompt="1"/>
          </p:nvPr>
        </p:nvSpPr>
        <p:spPr>
          <a:xfrm>
            <a:off x="5938756" y="334417"/>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49" name="Text Placeholder 3">
            <a:extLst>
              <a:ext uri="{FF2B5EF4-FFF2-40B4-BE49-F238E27FC236}">
                <a16:creationId xmlns:a16="http://schemas.microsoft.com/office/drawing/2014/main" id="{CA66089A-F1F7-41FE-9030-1A14CE69A13A}"/>
              </a:ext>
            </a:extLst>
          </p:cNvPr>
          <p:cNvSpPr>
            <a:spLocks noGrp="1"/>
          </p:cNvSpPr>
          <p:nvPr>
            <p:ph type="body" sz="quarter" idx="49" hasCustomPrompt="1"/>
          </p:nvPr>
        </p:nvSpPr>
        <p:spPr>
          <a:xfrm>
            <a:off x="5938756" y="2956846"/>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50" name="Text Placeholder 3">
            <a:extLst>
              <a:ext uri="{FF2B5EF4-FFF2-40B4-BE49-F238E27FC236}">
                <a16:creationId xmlns:a16="http://schemas.microsoft.com/office/drawing/2014/main" id="{5B6FC477-7571-4278-941C-E5A695A682CD}"/>
              </a:ext>
            </a:extLst>
          </p:cNvPr>
          <p:cNvSpPr>
            <a:spLocks noGrp="1"/>
          </p:cNvSpPr>
          <p:nvPr>
            <p:ph type="body" sz="quarter" idx="50" hasCustomPrompt="1"/>
          </p:nvPr>
        </p:nvSpPr>
        <p:spPr>
          <a:xfrm>
            <a:off x="4212321" y="1643537"/>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51" name="Text Placeholder 3">
            <a:extLst>
              <a:ext uri="{FF2B5EF4-FFF2-40B4-BE49-F238E27FC236}">
                <a16:creationId xmlns:a16="http://schemas.microsoft.com/office/drawing/2014/main" id="{0C9219DF-9D21-42F3-9E2D-216A94B061BE}"/>
              </a:ext>
            </a:extLst>
          </p:cNvPr>
          <p:cNvSpPr>
            <a:spLocks noGrp="1"/>
          </p:cNvSpPr>
          <p:nvPr>
            <p:ph type="body" sz="quarter" idx="51" hasCustomPrompt="1"/>
          </p:nvPr>
        </p:nvSpPr>
        <p:spPr>
          <a:xfrm>
            <a:off x="4212321" y="4268051"/>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52" name="Text Placeholder 3">
            <a:extLst>
              <a:ext uri="{FF2B5EF4-FFF2-40B4-BE49-F238E27FC236}">
                <a16:creationId xmlns:a16="http://schemas.microsoft.com/office/drawing/2014/main" id="{6E65B656-D685-4951-910F-8D2B0B4D23D5}"/>
              </a:ext>
            </a:extLst>
          </p:cNvPr>
          <p:cNvSpPr>
            <a:spLocks noGrp="1"/>
          </p:cNvSpPr>
          <p:nvPr>
            <p:ph type="body" sz="quarter" idx="52" hasCustomPrompt="1"/>
          </p:nvPr>
        </p:nvSpPr>
        <p:spPr>
          <a:xfrm>
            <a:off x="7692312" y="1643537"/>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53" name="Text Placeholder 3">
            <a:extLst>
              <a:ext uri="{FF2B5EF4-FFF2-40B4-BE49-F238E27FC236}">
                <a16:creationId xmlns:a16="http://schemas.microsoft.com/office/drawing/2014/main" id="{1CB87D7B-2DC7-402A-9564-B119DE733E8A}"/>
              </a:ext>
            </a:extLst>
          </p:cNvPr>
          <p:cNvSpPr>
            <a:spLocks noGrp="1"/>
          </p:cNvSpPr>
          <p:nvPr>
            <p:ph type="body" sz="quarter" idx="53" hasCustomPrompt="1"/>
          </p:nvPr>
        </p:nvSpPr>
        <p:spPr>
          <a:xfrm>
            <a:off x="7692312" y="4268051"/>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3" name="hcSlideMaster22.RR Image 31Header" descr=" ">
            <a:extLst>
              <a:ext uri="{FF2B5EF4-FFF2-40B4-BE49-F238E27FC236}">
                <a16:creationId xmlns:a16="http://schemas.microsoft.com/office/drawing/2014/main" id="{7B254D74-2E69-F1C0-B2EE-79B58F58B8EA}"/>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RR Image 31Footer" descr=" ">
            <a:extLst>
              <a:ext uri="{FF2B5EF4-FFF2-40B4-BE49-F238E27FC236}">
                <a16:creationId xmlns:a16="http://schemas.microsoft.com/office/drawing/2014/main" id="{F471CDF8-BAFE-A572-63D1-4847E4D88886}"/>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410034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RR Image 31">
    <p:spTree>
      <p:nvGrpSpPr>
        <p:cNvPr id="1" name=""/>
        <p:cNvGrpSpPr/>
        <p:nvPr/>
      </p:nvGrpSpPr>
      <p:grpSpPr>
        <a:xfrm>
          <a:off x="0" y="0"/>
          <a:ext cx="0" cy="0"/>
          <a:chOff x="0" y="0"/>
          <a:chExt cx="0" cy="0"/>
        </a:xfrm>
      </p:grpSpPr>
      <p:sp>
        <p:nvSpPr>
          <p:cNvPr id="45" name="Picture Placeholder 4">
            <a:extLst>
              <a:ext uri="{FF2B5EF4-FFF2-40B4-BE49-F238E27FC236}">
                <a16:creationId xmlns:a16="http://schemas.microsoft.com/office/drawing/2014/main" id="{ED786A03-9620-4898-9815-8514893487F1}"/>
              </a:ext>
            </a:extLst>
          </p:cNvPr>
          <p:cNvSpPr>
            <a:spLocks noGrp="1"/>
          </p:cNvSpPr>
          <p:nvPr>
            <p:ph type="pic" sz="quarter" idx="45"/>
          </p:nvPr>
        </p:nvSpPr>
        <p:spPr>
          <a:xfrm>
            <a:off x="5761796" y="3933621"/>
            <a:ext cx="1638756"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63" name="Text Placeholder 54">
            <a:extLst>
              <a:ext uri="{FF2B5EF4-FFF2-40B4-BE49-F238E27FC236}">
                <a16:creationId xmlns:a16="http://schemas.microsoft.com/office/drawing/2014/main" id="{B6078242-DB90-4F37-89FD-0C5265E61A3D}"/>
              </a:ext>
            </a:extLst>
          </p:cNvPr>
          <p:cNvSpPr>
            <a:spLocks noGrp="1"/>
          </p:cNvSpPr>
          <p:nvPr>
            <p:ph type="body" sz="quarter" idx="60" hasCustomPrompt="1"/>
          </p:nvPr>
        </p:nvSpPr>
        <p:spPr>
          <a:xfrm>
            <a:off x="7507107" y="3933620"/>
            <a:ext cx="1636894" cy="1209675"/>
          </a:xfrm>
          <a:solidFill>
            <a:schemeClr val="accent2"/>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64" name="Text Placeholder 54">
            <a:extLst>
              <a:ext uri="{FF2B5EF4-FFF2-40B4-BE49-F238E27FC236}">
                <a16:creationId xmlns:a16="http://schemas.microsoft.com/office/drawing/2014/main" id="{32F14CAC-60E6-4C19-B1B7-959FE9609F09}"/>
              </a:ext>
            </a:extLst>
          </p:cNvPr>
          <p:cNvSpPr>
            <a:spLocks noGrp="1"/>
          </p:cNvSpPr>
          <p:nvPr>
            <p:ph type="body" sz="quarter" idx="61" hasCustomPrompt="1"/>
          </p:nvPr>
        </p:nvSpPr>
        <p:spPr>
          <a:xfrm>
            <a:off x="4018347" y="3933620"/>
            <a:ext cx="1636894" cy="1209675"/>
          </a:xfrm>
          <a:solidFill>
            <a:schemeClr val="accent2"/>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61" name="Text Placeholder 54">
            <a:extLst>
              <a:ext uri="{FF2B5EF4-FFF2-40B4-BE49-F238E27FC236}">
                <a16:creationId xmlns:a16="http://schemas.microsoft.com/office/drawing/2014/main" id="{DAAD9B22-9B18-4D8F-9970-07795499ACD0}"/>
              </a:ext>
            </a:extLst>
          </p:cNvPr>
          <p:cNvSpPr>
            <a:spLocks noGrp="1"/>
          </p:cNvSpPr>
          <p:nvPr>
            <p:ph type="body" sz="quarter" idx="58" hasCustomPrompt="1"/>
          </p:nvPr>
        </p:nvSpPr>
        <p:spPr>
          <a:xfrm>
            <a:off x="5761797" y="2622482"/>
            <a:ext cx="1636894" cy="1209675"/>
          </a:xfrm>
          <a:solidFill>
            <a:schemeClr val="accent2"/>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62" name="Text Placeholder 54">
            <a:extLst>
              <a:ext uri="{FF2B5EF4-FFF2-40B4-BE49-F238E27FC236}">
                <a16:creationId xmlns:a16="http://schemas.microsoft.com/office/drawing/2014/main" id="{D130197F-A1B4-4B9A-88F1-D5F106D96544}"/>
              </a:ext>
            </a:extLst>
          </p:cNvPr>
          <p:cNvSpPr>
            <a:spLocks noGrp="1"/>
          </p:cNvSpPr>
          <p:nvPr>
            <p:ph type="body" sz="quarter" idx="59" hasCustomPrompt="1"/>
          </p:nvPr>
        </p:nvSpPr>
        <p:spPr>
          <a:xfrm>
            <a:off x="2274899" y="2622482"/>
            <a:ext cx="1636894" cy="1209675"/>
          </a:xfrm>
          <a:solidFill>
            <a:schemeClr val="accent2"/>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59" name="Text Placeholder 54">
            <a:extLst>
              <a:ext uri="{FF2B5EF4-FFF2-40B4-BE49-F238E27FC236}">
                <a16:creationId xmlns:a16="http://schemas.microsoft.com/office/drawing/2014/main" id="{266C80EA-626D-4B1D-8484-687711CC732B}"/>
              </a:ext>
            </a:extLst>
          </p:cNvPr>
          <p:cNvSpPr>
            <a:spLocks noGrp="1"/>
          </p:cNvSpPr>
          <p:nvPr>
            <p:ph type="body" sz="quarter" idx="56" hasCustomPrompt="1"/>
          </p:nvPr>
        </p:nvSpPr>
        <p:spPr>
          <a:xfrm>
            <a:off x="7507107" y="1311275"/>
            <a:ext cx="1636894" cy="1209675"/>
          </a:xfrm>
          <a:solidFill>
            <a:schemeClr val="accent2"/>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60" name="Text Placeholder 54">
            <a:extLst>
              <a:ext uri="{FF2B5EF4-FFF2-40B4-BE49-F238E27FC236}">
                <a16:creationId xmlns:a16="http://schemas.microsoft.com/office/drawing/2014/main" id="{23DCB767-4782-431B-9E8C-329B062E8D5C}"/>
              </a:ext>
            </a:extLst>
          </p:cNvPr>
          <p:cNvSpPr>
            <a:spLocks noGrp="1"/>
          </p:cNvSpPr>
          <p:nvPr>
            <p:ph type="body" sz="quarter" idx="57" hasCustomPrompt="1"/>
          </p:nvPr>
        </p:nvSpPr>
        <p:spPr>
          <a:xfrm>
            <a:off x="4018347" y="1311275"/>
            <a:ext cx="1636894" cy="1209675"/>
          </a:xfrm>
          <a:solidFill>
            <a:schemeClr val="accent2"/>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58" name="Text Placeholder 54">
            <a:extLst>
              <a:ext uri="{FF2B5EF4-FFF2-40B4-BE49-F238E27FC236}">
                <a16:creationId xmlns:a16="http://schemas.microsoft.com/office/drawing/2014/main" id="{61572E3F-8880-4F8C-BE96-45144C265B56}"/>
              </a:ext>
            </a:extLst>
          </p:cNvPr>
          <p:cNvSpPr>
            <a:spLocks noGrp="1"/>
          </p:cNvSpPr>
          <p:nvPr>
            <p:ph type="body" sz="quarter" idx="55" hasCustomPrompt="1"/>
          </p:nvPr>
        </p:nvSpPr>
        <p:spPr>
          <a:xfrm>
            <a:off x="5761797" y="1"/>
            <a:ext cx="1636894" cy="1209675"/>
          </a:xfrm>
          <a:solidFill>
            <a:schemeClr val="accent2"/>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55" name="Text Placeholder 54">
            <a:extLst>
              <a:ext uri="{FF2B5EF4-FFF2-40B4-BE49-F238E27FC236}">
                <a16:creationId xmlns:a16="http://schemas.microsoft.com/office/drawing/2014/main" id="{41B00CE5-E0E8-40CC-A4D7-822E361D3FC4}"/>
              </a:ext>
            </a:extLst>
          </p:cNvPr>
          <p:cNvSpPr>
            <a:spLocks noGrp="1"/>
          </p:cNvSpPr>
          <p:nvPr>
            <p:ph type="body" sz="quarter" idx="54" hasCustomPrompt="1"/>
          </p:nvPr>
        </p:nvSpPr>
        <p:spPr>
          <a:xfrm>
            <a:off x="2274899" y="1"/>
            <a:ext cx="1636894" cy="1209675"/>
          </a:xfrm>
          <a:solidFill>
            <a:schemeClr val="accent2"/>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2" name="Title 1">
            <a:extLst>
              <a:ext uri="{FF2B5EF4-FFF2-40B4-BE49-F238E27FC236}">
                <a16:creationId xmlns:a16="http://schemas.microsoft.com/office/drawing/2014/main" id="{7FE80A52-0151-46BF-83A5-8704DAB12165}"/>
              </a:ext>
            </a:extLst>
          </p:cNvPr>
          <p:cNvSpPr>
            <a:spLocks noGrp="1"/>
          </p:cNvSpPr>
          <p:nvPr>
            <p:ph type="title"/>
          </p:nvPr>
        </p:nvSpPr>
        <p:spPr/>
        <p:txBody>
          <a:bodyPr>
            <a:noAutofit/>
          </a:bodyPr>
          <a:lstStyle/>
          <a:p>
            <a:r>
              <a:rPr lang="en-US"/>
              <a:t>Click to edit Master title style</a:t>
            </a:r>
            <a:endParaRPr lang="en-GB"/>
          </a:p>
        </p:txBody>
      </p:sp>
      <p:sp>
        <p:nvSpPr>
          <p:cNvPr id="5" name="Text Placeholder 10">
            <a:extLst>
              <a:ext uri="{FF2B5EF4-FFF2-40B4-BE49-F238E27FC236}">
                <a16:creationId xmlns:a16="http://schemas.microsoft.com/office/drawing/2014/main" id="{61D44BC5-89D7-43EA-8EFF-3A1EFAC9C9D1}"/>
              </a:ext>
            </a:extLst>
          </p:cNvPr>
          <p:cNvSpPr>
            <a:spLocks noGrp="1"/>
          </p:cNvSpPr>
          <p:nvPr>
            <p:ph type="body" sz="quarter" idx="38"/>
          </p:nvPr>
        </p:nvSpPr>
        <p:spPr>
          <a:xfrm>
            <a:off x="323851" y="1926451"/>
            <a:ext cx="1611331"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38" name="Picture Placeholder 4">
            <a:extLst>
              <a:ext uri="{FF2B5EF4-FFF2-40B4-BE49-F238E27FC236}">
                <a16:creationId xmlns:a16="http://schemas.microsoft.com/office/drawing/2014/main" id="{F124DA3B-5BF1-42F4-9A12-1735F15E2524}"/>
              </a:ext>
            </a:extLst>
          </p:cNvPr>
          <p:cNvSpPr>
            <a:spLocks noGrp="1"/>
          </p:cNvSpPr>
          <p:nvPr>
            <p:ph type="pic" sz="quarter" idx="34"/>
          </p:nvPr>
        </p:nvSpPr>
        <p:spPr>
          <a:xfrm>
            <a:off x="4018347" y="0"/>
            <a:ext cx="1636894"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39" name="Picture Placeholder 4">
            <a:extLst>
              <a:ext uri="{FF2B5EF4-FFF2-40B4-BE49-F238E27FC236}">
                <a16:creationId xmlns:a16="http://schemas.microsoft.com/office/drawing/2014/main" id="{6936F46F-2966-4EF3-BD4C-96E1426439A3}"/>
              </a:ext>
            </a:extLst>
          </p:cNvPr>
          <p:cNvSpPr>
            <a:spLocks noGrp="1"/>
          </p:cNvSpPr>
          <p:nvPr>
            <p:ph type="pic" sz="quarter" idx="39"/>
          </p:nvPr>
        </p:nvSpPr>
        <p:spPr>
          <a:xfrm>
            <a:off x="7505244" y="0"/>
            <a:ext cx="1638756"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0" name="Picture Placeholder 4">
            <a:extLst>
              <a:ext uri="{FF2B5EF4-FFF2-40B4-BE49-F238E27FC236}">
                <a16:creationId xmlns:a16="http://schemas.microsoft.com/office/drawing/2014/main" id="{6D91DBDE-0920-4BFC-B973-E75C189F4680}"/>
              </a:ext>
            </a:extLst>
          </p:cNvPr>
          <p:cNvSpPr>
            <a:spLocks noGrp="1"/>
          </p:cNvSpPr>
          <p:nvPr>
            <p:ph type="pic" sz="quarter" idx="40"/>
          </p:nvPr>
        </p:nvSpPr>
        <p:spPr>
          <a:xfrm>
            <a:off x="4018347" y="2622345"/>
            <a:ext cx="1636894"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1" name="Picture Placeholder 4">
            <a:extLst>
              <a:ext uri="{FF2B5EF4-FFF2-40B4-BE49-F238E27FC236}">
                <a16:creationId xmlns:a16="http://schemas.microsoft.com/office/drawing/2014/main" id="{2936694C-699B-4DCB-AC6E-A23572A33464}"/>
              </a:ext>
            </a:extLst>
          </p:cNvPr>
          <p:cNvSpPr>
            <a:spLocks noGrp="1"/>
          </p:cNvSpPr>
          <p:nvPr>
            <p:ph type="pic" sz="quarter" idx="41"/>
          </p:nvPr>
        </p:nvSpPr>
        <p:spPr>
          <a:xfrm>
            <a:off x="7505244" y="2622345"/>
            <a:ext cx="1638756"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2" name="Picture Placeholder 4">
            <a:extLst>
              <a:ext uri="{FF2B5EF4-FFF2-40B4-BE49-F238E27FC236}">
                <a16:creationId xmlns:a16="http://schemas.microsoft.com/office/drawing/2014/main" id="{1CACD1DA-31EF-430D-AC56-B437EB859BC2}"/>
              </a:ext>
            </a:extLst>
          </p:cNvPr>
          <p:cNvSpPr>
            <a:spLocks noGrp="1"/>
          </p:cNvSpPr>
          <p:nvPr>
            <p:ph type="pic" sz="quarter" idx="42"/>
          </p:nvPr>
        </p:nvSpPr>
        <p:spPr>
          <a:xfrm>
            <a:off x="2274899" y="1311138"/>
            <a:ext cx="1636894"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3" name="Picture Placeholder 4">
            <a:extLst>
              <a:ext uri="{FF2B5EF4-FFF2-40B4-BE49-F238E27FC236}">
                <a16:creationId xmlns:a16="http://schemas.microsoft.com/office/drawing/2014/main" id="{7EE1A78C-0784-4361-972E-3150D5C9E6F0}"/>
              </a:ext>
            </a:extLst>
          </p:cNvPr>
          <p:cNvSpPr>
            <a:spLocks noGrp="1"/>
          </p:cNvSpPr>
          <p:nvPr>
            <p:ph type="pic" sz="quarter" idx="43"/>
          </p:nvPr>
        </p:nvSpPr>
        <p:spPr>
          <a:xfrm>
            <a:off x="5761796" y="1311138"/>
            <a:ext cx="1638756"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4" name="Picture Placeholder 4">
            <a:extLst>
              <a:ext uri="{FF2B5EF4-FFF2-40B4-BE49-F238E27FC236}">
                <a16:creationId xmlns:a16="http://schemas.microsoft.com/office/drawing/2014/main" id="{6858D55E-490F-4DC9-A788-13629AB38DDC}"/>
              </a:ext>
            </a:extLst>
          </p:cNvPr>
          <p:cNvSpPr>
            <a:spLocks noGrp="1"/>
          </p:cNvSpPr>
          <p:nvPr>
            <p:ph type="pic" sz="quarter" idx="44"/>
          </p:nvPr>
        </p:nvSpPr>
        <p:spPr>
          <a:xfrm>
            <a:off x="2274899" y="3933621"/>
            <a:ext cx="1636894"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6" name="Text Placeholder 3">
            <a:extLst>
              <a:ext uri="{FF2B5EF4-FFF2-40B4-BE49-F238E27FC236}">
                <a16:creationId xmlns:a16="http://schemas.microsoft.com/office/drawing/2014/main" id="{9F490B5A-2741-4AE9-9123-6E7E0C7C9E01}"/>
              </a:ext>
            </a:extLst>
          </p:cNvPr>
          <p:cNvSpPr>
            <a:spLocks noGrp="1"/>
          </p:cNvSpPr>
          <p:nvPr>
            <p:ph type="body" sz="quarter" idx="46" hasCustomPrompt="1"/>
          </p:nvPr>
        </p:nvSpPr>
        <p:spPr>
          <a:xfrm>
            <a:off x="2460831" y="334417"/>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47" name="Text Placeholder 3">
            <a:extLst>
              <a:ext uri="{FF2B5EF4-FFF2-40B4-BE49-F238E27FC236}">
                <a16:creationId xmlns:a16="http://schemas.microsoft.com/office/drawing/2014/main" id="{8EEFD821-36B0-4037-B138-39AB7BACAACF}"/>
              </a:ext>
            </a:extLst>
          </p:cNvPr>
          <p:cNvSpPr>
            <a:spLocks noGrp="1"/>
          </p:cNvSpPr>
          <p:nvPr>
            <p:ph type="body" sz="quarter" idx="47" hasCustomPrompt="1"/>
          </p:nvPr>
        </p:nvSpPr>
        <p:spPr>
          <a:xfrm>
            <a:off x="2460831" y="2956846"/>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48" name="Text Placeholder 3">
            <a:extLst>
              <a:ext uri="{FF2B5EF4-FFF2-40B4-BE49-F238E27FC236}">
                <a16:creationId xmlns:a16="http://schemas.microsoft.com/office/drawing/2014/main" id="{E0D2EDCC-9C31-47C0-9ABB-C40CFA13190E}"/>
              </a:ext>
            </a:extLst>
          </p:cNvPr>
          <p:cNvSpPr>
            <a:spLocks noGrp="1"/>
          </p:cNvSpPr>
          <p:nvPr>
            <p:ph type="body" sz="quarter" idx="48" hasCustomPrompt="1"/>
          </p:nvPr>
        </p:nvSpPr>
        <p:spPr>
          <a:xfrm>
            <a:off x="5938756" y="334417"/>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49" name="Text Placeholder 3">
            <a:extLst>
              <a:ext uri="{FF2B5EF4-FFF2-40B4-BE49-F238E27FC236}">
                <a16:creationId xmlns:a16="http://schemas.microsoft.com/office/drawing/2014/main" id="{CA66089A-F1F7-41FE-9030-1A14CE69A13A}"/>
              </a:ext>
            </a:extLst>
          </p:cNvPr>
          <p:cNvSpPr>
            <a:spLocks noGrp="1"/>
          </p:cNvSpPr>
          <p:nvPr>
            <p:ph type="body" sz="quarter" idx="49" hasCustomPrompt="1"/>
          </p:nvPr>
        </p:nvSpPr>
        <p:spPr>
          <a:xfrm>
            <a:off x="5938756" y="2956846"/>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50" name="Text Placeholder 3">
            <a:extLst>
              <a:ext uri="{FF2B5EF4-FFF2-40B4-BE49-F238E27FC236}">
                <a16:creationId xmlns:a16="http://schemas.microsoft.com/office/drawing/2014/main" id="{5B6FC477-7571-4278-941C-E5A695A682CD}"/>
              </a:ext>
            </a:extLst>
          </p:cNvPr>
          <p:cNvSpPr>
            <a:spLocks noGrp="1"/>
          </p:cNvSpPr>
          <p:nvPr>
            <p:ph type="body" sz="quarter" idx="50" hasCustomPrompt="1"/>
          </p:nvPr>
        </p:nvSpPr>
        <p:spPr>
          <a:xfrm>
            <a:off x="4212321" y="1643537"/>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51" name="Text Placeholder 3">
            <a:extLst>
              <a:ext uri="{FF2B5EF4-FFF2-40B4-BE49-F238E27FC236}">
                <a16:creationId xmlns:a16="http://schemas.microsoft.com/office/drawing/2014/main" id="{0C9219DF-9D21-42F3-9E2D-216A94B061BE}"/>
              </a:ext>
            </a:extLst>
          </p:cNvPr>
          <p:cNvSpPr>
            <a:spLocks noGrp="1"/>
          </p:cNvSpPr>
          <p:nvPr>
            <p:ph type="body" sz="quarter" idx="51" hasCustomPrompt="1"/>
          </p:nvPr>
        </p:nvSpPr>
        <p:spPr>
          <a:xfrm>
            <a:off x="4212321" y="4268051"/>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52" name="Text Placeholder 3">
            <a:extLst>
              <a:ext uri="{FF2B5EF4-FFF2-40B4-BE49-F238E27FC236}">
                <a16:creationId xmlns:a16="http://schemas.microsoft.com/office/drawing/2014/main" id="{6E65B656-D685-4951-910F-8D2B0B4D23D5}"/>
              </a:ext>
            </a:extLst>
          </p:cNvPr>
          <p:cNvSpPr>
            <a:spLocks noGrp="1"/>
          </p:cNvSpPr>
          <p:nvPr>
            <p:ph type="body" sz="quarter" idx="52" hasCustomPrompt="1"/>
          </p:nvPr>
        </p:nvSpPr>
        <p:spPr>
          <a:xfrm>
            <a:off x="7692312" y="1643537"/>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53" name="Text Placeholder 3">
            <a:extLst>
              <a:ext uri="{FF2B5EF4-FFF2-40B4-BE49-F238E27FC236}">
                <a16:creationId xmlns:a16="http://schemas.microsoft.com/office/drawing/2014/main" id="{1CB87D7B-2DC7-402A-9564-B119DE733E8A}"/>
              </a:ext>
            </a:extLst>
          </p:cNvPr>
          <p:cNvSpPr>
            <a:spLocks noGrp="1"/>
          </p:cNvSpPr>
          <p:nvPr>
            <p:ph type="body" sz="quarter" idx="53" hasCustomPrompt="1"/>
          </p:nvPr>
        </p:nvSpPr>
        <p:spPr>
          <a:xfrm>
            <a:off x="7692312" y="4268051"/>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3" name="hcSlideMaster22.1_RR Image 31Header" descr=" ">
            <a:extLst>
              <a:ext uri="{FF2B5EF4-FFF2-40B4-BE49-F238E27FC236}">
                <a16:creationId xmlns:a16="http://schemas.microsoft.com/office/drawing/2014/main" id="{89F52560-2BB9-BCDA-A998-D5CE7E355E2E}"/>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1_RR Image 31Footer" descr=" ">
            <a:extLst>
              <a:ext uri="{FF2B5EF4-FFF2-40B4-BE49-F238E27FC236}">
                <a16:creationId xmlns:a16="http://schemas.microsoft.com/office/drawing/2014/main" id="{EEACADEE-50C0-4381-480A-0D80381A0786}"/>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815677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MR Text 1 White">
    <p:bg>
      <p:bgPr>
        <a:solidFill>
          <a:srgbClr val="EFEFF4"/>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userDrawn="1"/>
        </p:nvSpPr>
        <p:spPr>
          <a:xfrm>
            <a:off x="0" y="1"/>
            <a:ext cx="9144000" cy="51434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9" name="Rectangle 18">
            <a:extLst>
              <a:ext uri="{FF2B5EF4-FFF2-40B4-BE49-F238E27FC236}">
                <a16:creationId xmlns:a16="http://schemas.microsoft.com/office/drawing/2014/main" id="{4BDC6EDA-61A6-1F43-A323-D04A804B3689}"/>
              </a:ext>
            </a:extLst>
          </p:cNvPr>
          <p:cNvSpPr/>
          <p:nvPr userDrawn="1"/>
        </p:nvSpPr>
        <p:spPr>
          <a:xfrm>
            <a:off x="1" y="1095375"/>
            <a:ext cx="9144000" cy="3400723"/>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RR Pioneer" panose="020B0503050201040103" pitchFamily="34" charset="0"/>
            </a:endParaRPr>
          </a:p>
        </p:txBody>
      </p:sp>
      <p:sp>
        <p:nvSpPr>
          <p:cNvPr id="20" name="Title 1">
            <a:extLst>
              <a:ext uri="{FF2B5EF4-FFF2-40B4-BE49-F238E27FC236}">
                <a16:creationId xmlns:a16="http://schemas.microsoft.com/office/drawing/2014/main" id="{3C1DB294-815B-864B-8A09-8E4A844D38BE}"/>
              </a:ext>
            </a:extLst>
          </p:cNvPr>
          <p:cNvSpPr>
            <a:spLocks noGrp="1"/>
          </p:cNvSpPr>
          <p:nvPr>
            <p:ph type="title" hasCustomPrompt="1"/>
          </p:nvPr>
        </p:nvSpPr>
        <p:spPr>
          <a:xfrm>
            <a:off x="1482962" y="323965"/>
            <a:ext cx="7444196" cy="516824"/>
          </a:xfrm>
        </p:spPr>
        <p:txBody>
          <a:bodyPr anchor="ctr">
            <a:normAutofit/>
          </a:bodyPr>
          <a:lstStyle>
            <a:lvl1pPr>
              <a:defRPr sz="1800" b="0">
                <a:solidFill>
                  <a:srgbClr val="4F98FF"/>
                </a:solidFill>
              </a:defRPr>
            </a:lvl1pPr>
          </a:lstStyle>
          <a:p>
            <a:r>
              <a:rPr lang="en-US"/>
              <a:t>Option one slide</a:t>
            </a:r>
            <a:endParaRPr lang="en-GB"/>
          </a:p>
        </p:txBody>
      </p:sp>
      <p:grpSp>
        <p:nvGrpSpPr>
          <p:cNvPr id="14" name="Group 13"/>
          <p:cNvGrpSpPr/>
          <p:nvPr userDrawn="1"/>
        </p:nvGrpSpPr>
        <p:grpSpPr>
          <a:xfrm>
            <a:off x="111454" y="4719222"/>
            <a:ext cx="8959483" cy="318611"/>
            <a:chOff x="111454" y="4719221"/>
            <a:chExt cx="8959483" cy="318611"/>
          </a:xfrm>
        </p:grpSpPr>
        <p:pic>
          <p:nvPicPr>
            <p:cNvPr id="15" name="Picture 14"/>
            <p:cNvPicPr/>
            <p:nvPr userDrawn="1"/>
          </p:nvPicPr>
          <p:blipFill>
            <a:blip r:embed="rId2" cstate="print">
              <a:extLst>
                <a:ext uri="{28A0092B-C50C-407E-A947-70E740481C1C}">
                  <a14:useLocalDpi xmlns:a14="http://schemas.microsoft.com/office/drawing/2010/main"/>
                </a:ext>
              </a:extLst>
            </a:blip>
            <a:stretch>
              <a:fillRect/>
            </a:stretch>
          </p:blipFill>
          <p:spPr>
            <a:xfrm>
              <a:off x="3241637" y="4719221"/>
              <a:ext cx="5829300" cy="316230"/>
            </a:xfrm>
            <a:prstGeom prst="rect">
              <a:avLst/>
            </a:prstGeom>
          </p:spPr>
        </p:pic>
        <p:pic>
          <p:nvPicPr>
            <p:cNvPr id="16" name="Picture 15"/>
            <p:cNvPicPr/>
            <p:nvPr userDrawn="1"/>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b="-902"/>
            <a:stretch/>
          </p:blipFill>
          <p:spPr>
            <a:xfrm>
              <a:off x="111454" y="4721602"/>
              <a:ext cx="4249409" cy="316230"/>
            </a:xfrm>
            <a:prstGeom prst="rect">
              <a:avLst/>
            </a:prstGeom>
          </p:spPr>
        </p:pic>
      </p:grpSp>
      <p:pic>
        <p:nvPicPr>
          <p:cNvPr id="13" name="Picture 12">
            <a:extLst>
              <a:ext uri="{FF2B5EF4-FFF2-40B4-BE49-F238E27FC236}">
                <a16:creationId xmlns:a16="http://schemas.microsoft.com/office/drawing/2014/main" id="{8353CFB4-7A12-FB44-A72A-12309DF40A3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947118" y="4537391"/>
            <a:ext cx="1820545" cy="443865"/>
          </a:xfrm>
          <a:prstGeom prst="rect">
            <a:avLst/>
          </a:prstGeom>
        </p:spPr>
      </p:pic>
      <p:sp>
        <p:nvSpPr>
          <p:cNvPr id="18" name="TextBox 17">
            <a:extLst>
              <a:ext uri="{FF2B5EF4-FFF2-40B4-BE49-F238E27FC236}">
                <a16:creationId xmlns:a16="http://schemas.microsoft.com/office/drawing/2014/main" id="{EBE51887-9DBA-B645-A823-880ED37BE387}"/>
              </a:ext>
            </a:extLst>
          </p:cNvPr>
          <p:cNvSpPr txBox="1"/>
          <p:nvPr userDrawn="1"/>
        </p:nvSpPr>
        <p:spPr>
          <a:xfrm>
            <a:off x="43814" y="4694491"/>
            <a:ext cx="347237" cy="184666"/>
          </a:xfrm>
          <a:prstGeom prst="rect">
            <a:avLst/>
          </a:prstGeom>
          <a:noFill/>
        </p:spPr>
        <p:txBody>
          <a:bodyPr wrap="square" rtlCol="0">
            <a:spAutoFit/>
          </a:bodyPr>
          <a:lstStyle/>
          <a:p>
            <a:pPr algn="r"/>
            <a:fld id="{08E80C4F-F991-49D9-9709-D9215F6A9D89}" type="slidenum">
              <a:rPr lang="en-GB" sz="600" smtClean="0">
                <a:solidFill>
                  <a:srgbClr val="10069F"/>
                </a:solidFill>
                <a:latin typeface="RR Pioneer Bold" panose="020B0803050201040103" pitchFamily="34" charset="0"/>
              </a:rPr>
              <a:pPr algn="r"/>
              <a:t>‹#›</a:t>
            </a:fld>
            <a:endParaRPr lang="en-GB" sz="600">
              <a:solidFill>
                <a:srgbClr val="10069F"/>
              </a:solidFill>
              <a:latin typeface="RR Pioneer Bold" panose="020B0803050201040103" pitchFamily="34" charset="0"/>
            </a:endParaRPr>
          </a:p>
        </p:txBody>
      </p:sp>
      <p:sp>
        <p:nvSpPr>
          <p:cNvPr id="17" name="Text Placeholder 4">
            <a:extLst>
              <a:ext uri="{FF2B5EF4-FFF2-40B4-BE49-F238E27FC236}">
                <a16:creationId xmlns:a16="http://schemas.microsoft.com/office/drawing/2014/main" id="{74C41B4F-8C53-094C-BEB7-55E8B7030C34}"/>
              </a:ext>
            </a:extLst>
          </p:cNvPr>
          <p:cNvSpPr>
            <a:spLocks noGrp="1"/>
          </p:cNvSpPr>
          <p:nvPr>
            <p:ph type="body" sz="quarter" idx="11"/>
          </p:nvPr>
        </p:nvSpPr>
        <p:spPr>
          <a:xfrm>
            <a:off x="391052" y="1462528"/>
            <a:ext cx="8143161" cy="2625725"/>
          </a:xfrm>
          <a:prstGeom prst="rect">
            <a:avLst/>
          </a:prstGeom>
        </p:spPr>
        <p:txBody>
          <a:bodyPr>
            <a:normAutofit/>
          </a:bodyPr>
          <a:lstStyle>
            <a:lvl1pPr>
              <a:buClr>
                <a:srgbClr val="4F98FF"/>
              </a:buClr>
              <a:defRPr sz="1500">
                <a:solidFill>
                  <a:srgbClr val="10069F"/>
                </a:solidFill>
              </a:defRPr>
            </a:lvl1pPr>
            <a:lvl2pPr>
              <a:buClr>
                <a:srgbClr val="4F98FF"/>
              </a:buClr>
              <a:defRPr sz="1350">
                <a:solidFill>
                  <a:srgbClr val="10069F"/>
                </a:solidFill>
              </a:defRPr>
            </a:lvl2pPr>
            <a:lvl3pPr>
              <a:buClr>
                <a:srgbClr val="4F98FF"/>
              </a:buClr>
              <a:defRPr sz="1350">
                <a:solidFill>
                  <a:srgbClr val="10069F"/>
                </a:solidFill>
              </a:defRPr>
            </a:lvl3pPr>
            <a:lvl4pPr>
              <a:buClr>
                <a:srgbClr val="4F98FF"/>
              </a:buClr>
              <a:defRPr sz="900">
                <a:solidFill>
                  <a:srgbClr val="10069F"/>
                </a:solidFill>
              </a:defRPr>
            </a:lvl4pPr>
            <a:lvl5pPr>
              <a:buClr>
                <a:srgbClr val="4F98FF"/>
              </a:buClr>
              <a:defRPr sz="900">
                <a:solidFill>
                  <a:srgbClr val="10069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Footer Placeholder 4">
            <a:extLst>
              <a:ext uri="{FF2B5EF4-FFF2-40B4-BE49-F238E27FC236}">
                <a16:creationId xmlns:a16="http://schemas.microsoft.com/office/drawing/2014/main" id="{F637B880-4C22-C744-98FE-DD91873E83C6}"/>
              </a:ext>
            </a:extLst>
          </p:cNvPr>
          <p:cNvSpPr>
            <a:spLocks noGrp="1"/>
          </p:cNvSpPr>
          <p:nvPr>
            <p:ph type="ftr" sz="quarter" idx="43"/>
          </p:nvPr>
        </p:nvSpPr>
        <p:spPr>
          <a:xfrm>
            <a:off x="347219" y="4637334"/>
            <a:ext cx="1623600" cy="288000"/>
          </a:xfrm>
          <a:prstGeom prst="rect">
            <a:avLst/>
          </a:prstGeom>
        </p:spPr>
        <p:txBody>
          <a:bodyPr/>
          <a:lstStyle>
            <a:lvl1pPr>
              <a:defRPr sz="525">
                <a:solidFill>
                  <a:schemeClr val="bg1"/>
                </a:solidFill>
              </a:defRPr>
            </a:lvl1pPr>
          </a:lstStyle>
          <a:p>
            <a:r>
              <a:rPr lang="en-GB"/>
              <a:t>Private | © 2021 Rolls-Royce SMR | Not Subject to Export Control </a:t>
            </a:r>
          </a:p>
        </p:txBody>
      </p:sp>
      <p:pic>
        <p:nvPicPr>
          <p:cNvPr id="21" name="Picture 20">
            <a:extLst>
              <a:ext uri="{FF2B5EF4-FFF2-40B4-BE49-F238E27FC236}">
                <a16:creationId xmlns:a16="http://schemas.microsoft.com/office/drawing/2014/main" id="{60BD91C0-EDD9-45AF-BA40-FB478664935B}"/>
              </a:ext>
            </a:extLst>
          </p:cNvPr>
          <p:cNvPicPr>
            <a:picLocks noChangeAspect="1"/>
          </p:cNvPicPr>
          <p:nvPr userDrawn="1"/>
        </p:nvPicPr>
        <p:blipFill>
          <a:blip r:embed="rId5" cstate="print">
            <a:alphaModFix/>
            <a:extLst>
              <a:ext uri="{28A0092B-C50C-407E-A947-70E740481C1C}">
                <a14:useLocalDpi xmlns:a14="http://schemas.microsoft.com/office/drawing/2010/main"/>
              </a:ext>
            </a:extLst>
          </a:blip>
          <a:srcRect/>
          <a:stretch/>
        </p:blipFill>
        <p:spPr>
          <a:xfrm>
            <a:off x="105773" y="105527"/>
            <a:ext cx="1123200" cy="702000"/>
          </a:xfrm>
          <a:prstGeom prst="rect">
            <a:avLst/>
          </a:prstGeom>
        </p:spPr>
      </p:pic>
    </p:spTree>
    <p:extLst>
      <p:ext uri="{BB962C8B-B14F-4D97-AF65-F5344CB8AC3E}">
        <p14:creationId xmlns:p14="http://schemas.microsoft.com/office/powerpoint/2010/main" val="62436843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2_RR Image 31">
    <p:spTree>
      <p:nvGrpSpPr>
        <p:cNvPr id="1" name=""/>
        <p:cNvGrpSpPr/>
        <p:nvPr/>
      </p:nvGrpSpPr>
      <p:grpSpPr>
        <a:xfrm>
          <a:off x="0" y="0"/>
          <a:ext cx="0" cy="0"/>
          <a:chOff x="0" y="0"/>
          <a:chExt cx="0" cy="0"/>
        </a:xfrm>
      </p:grpSpPr>
      <p:sp>
        <p:nvSpPr>
          <p:cNvPr id="45" name="Picture Placeholder 4">
            <a:extLst>
              <a:ext uri="{FF2B5EF4-FFF2-40B4-BE49-F238E27FC236}">
                <a16:creationId xmlns:a16="http://schemas.microsoft.com/office/drawing/2014/main" id="{ED786A03-9620-4898-9815-8514893487F1}"/>
              </a:ext>
            </a:extLst>
          </p:cNvPr>
          <p:cNvSpPr>
            <a:spLocks noGrp="1"/>
          </p:cNvSpPr>
          <p:nvPr>
            <p:ph type="pic" sz="quarter" idx="45"/>
          </p:nvPr>
        </p:nvSpPr>
        <p:spPr>
          <a:xfrm>
            <a:off x="5761796" y="3933621"/>
            <a:ext cx="1638756"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63" name="Text Placeholder 54">
            <a:extLst>
              <a:ext uri="{FF2B5EF4-FFF2-40B4-BE49-F238E27FC236}">
                <a16:creationId xmlns:a16="http://schemas.microsoft.com/office/drawing/2014/main" id="{B6078242-DB90-4F37-89FD-0C5265E61A3D}"/>
              </a:ext>
            </a:extLst>
          </p:cNvPr>
          <p:cNvSpPr>
            <a:spLocks noGrp="1"/>
          </p:cNvSpPr>
          <p:nvPr>
            <p:ph type="body" sz="quarter" idx="60" hasCustomPrompt="1"/>
          </p:nvPr>
        </p:nvSpPr>
        <p:spPr>
          <a:xfrm>
            <a:off x="7507107" y="3933620"/>
            <a:ext cx="1636894" cy="1209675"/>
          </a:xfrm>
          <a:solidFill>
            <a:srgbClr val="9F0000"/>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64" name="Text Placeholder 54">
            <a:extLst>
              <a:ext uri="{FF2B5EF4-FFF2-40B4-BE49-F238E27FC236}">
                <a16:creationId xmlns:a16="http://schemas.microsoft.com/office/drawing/2014/main" id="{32F14CAC-60E6-4C19-B1B7-959FE9609F09}"/>
              </a:ext>
            </a:extLst>
          </p:cNvPr>
          <p:cNvSpPr>
            <a:spLocks noGrp="1"/>
          </p:cNvSpPr>
          <p:nvPr>
            <p:ph type="body" sz="quarter" idx="61" hasCustomPrompt="1"/>
          </p:nvPr>
        </p:nvSpPr>
        <p:spPr>
          <a:xfrm>
            <a:off x="4018347" y="3933620"/>
            <a:ext cx="1636894" cy="1209675"/>
          </a:xfrm>
          <a:solidFill>
            <a:srgbClr val="9F0000"/>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61" name="Text Placeholder 54">
            <a:extLst>
              <a:ext uri="{FF2B5EF4-FFF2-40B4-BE49-F238E27FC236}">
                <a16:creationId xmlns:a16="http://schemas.microsoft.com/office/drawing/2014/main" id="{DAAD9B22-9B18-4D8F-9970-07795499ACD0}"/>
              </a:ext>
            </a:extLst>
          </p:cNvPr>
          <p:cNvSpPr>
            <a:spLocks noGrp="1"/>
          </p:cNvSpPr>
          <p:nvPr>
            <p:ph type="body" sz="quarter" idx="58" hasCustomPrompt="1"/>
          </p:nvPr>
        </p:nvSpPr>
        <p:spPr>
          <a:xfrm>
            <a:off x="5761797" y="2622482"/>
            <a:ext cx="1636894" cy="1209675"/>
          </a:xfrm>
          <a:solidFill>
            <a:srgbClr val="9F0000"/>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62" name="Text Placeholder 54">
            <a:extLst>
              <a:ext uri="{FF2B5EF4-FFF2-40B4-BE49-F238E27FC236}">
                <a16:creationId xmlns:a16="http://schemas.microsoft.com/office/drawing/2014/main" id="{D130197F-A1B4-4B9A-88F1-D5F106D96544}"/>
              </a:ext>
            </a:extLst>
          </p:cNvPr>
          <p:cNvSpPr>
            <a:spLocks noGrp="1"/>
          </p:cNvSpPr>
          <p:nvPr>
            <p:ph type="body" sz="quarter" idx="59" hasCustomPrompt="1"/>
          </p:nvPr>
        </p:nvSpPr>
        <p:spPr>
          <a:xfrm>
            <a:off x="2274899" y="2622482"/>
            <a:ext cx="1636894" cy="1209675"/>
          </a:xfrm>
          <a:solidFill>
            <a:srgbClr val="9F0000"/>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59" name="Text Placeholder 54">
            <a:extLst>
              <a:ext uri="{FF2B5EF4-FFF2-40B4-BE49-F238E27FC236}">
                <a16:creationId xmlns:a16="http://schemas.microsoft.com/office/drawing/2014/main" id="{266C80EA-626D-4B1D-8484-687711CC732B}"/>
              </a:ext>
            </a:extLst>
          </p:cNvPr>
          <p:cNvSpPr>
            <a:spLocks noGrp="1"/>
          </p:cNvSpPr>
          <p:nvPr>
            <p:ph type="body" sz="quarter" idx="56" hasCustomPrompt="1"/>
          </p:nvPr>
        </p:nvSpPr>
        <p:spPr>
          <a:xfrm>
            <a:off x="7507107" y="1311275"/>
            <a:ext cx="1636894" cy="1209675"/>
          </a:xfrm>
          <a:solidFill>
            <a:srgbClr val="9F0000"/>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60" name="Text Placeholder 54">
            <a:extLst>
              <a:ext uri="{FF2B5EF4-FFF2-40B4-BE49-F238E27FC236}">
                <a16:creationId xmlns:a16="http://schemas.microsoft.com/office/drawing/2014/main" id="{23DCB767-4782-431B-9E8C-329B062E8D5C}"/>
              </a:ext>
            </a:extLst>
          </p:cNvPr>
          <p:cNvSpPr>
            <a:spLocks noGrp="1"/>
          </p:cNvSpPr>
          <p:nvPr>
            <p:ph type="body" sz="quarter" idx="57" hasCustomPrompt="1"/>
          </p:nvPr>
        </p:nvSpPr>
        <p:spPr>
          <a:xfrm>
            <a:off x="4018347" y="1311275"/>
            <a:ext cx="1636894" cy="1209675"/>
          </a:xfrm>
          <a:solidFill>
            <a:srgbClr val="9F0000"/>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58" name="Text Placeholder 54">
            <a:extLst>
              <a:ext uri="{FF2B5EF4-FFF2-40B4-BE49-F238E27FC236}">
                <a16:creationId xmlns:a16="http://schemas.microsoft.com/office/drawing/2014/main" id="{61572E3F-8880-4F8C-BE96-45144C265B56}"/>
              </a:ext>
            </a:extLst>
          </p:cNvPr>
          <p:cNvSpPr>
            <a:spLocks noGrp="1"/>
          </p:cNvSpPr>
          <p:nvPr>
            <p:ph type="body" sz="quarter" idx="55" hasCustomPrompt="1"/>
          </p:nvPr>
        </p:nvSpPr>
        <p:spPr>
          <a:xfrm>
            <a:off x="5761797" y="1"/>
            <a:ext cx="1636894" cy="1209675"/>
          </a:xfrm>
          <a:solidFill>
            <a:srgbClr val="9F0000"/>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55" name="Text Placeholder 54">
            <a:extLst>
              <a:ext uri="{FF2B5EF4-FFF2-40B4-BE49-F238E27FC236}">
                <a16:creationId xmlns:a16="http://schemas.microsoft.com/office/drawing/2014/main" id="{41B00CE5-E0E8-40CC-A4D7-822E361D3FC4}"/>
              </a:ext>
            </a:extLst>
          </p:cNvPr>
          <p:cNvSpPr>
            <a:spLocks noGrp="1"/>
          </p:cNvSpPr>
          <p:nvPr>
            <p:ph type="body" sz="quarter" idx="54" hasCustomPrompt="1"/>
          </p:nvPr>
        </p:nvSpPr>
        <p:spPr>
          <a:xfrm>
            <a:off x="2274899" y="1"/>
            <a:ext cx="1636894" cy="1209675"/>
          </a:xfrm>
          <a:solidFill>
            <a:srgbClr val="9F0000"/>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2" name="Title 1">
            <a:extLst>
              <a:ext uri="{FF2B5EF4-FFF2-40B4-BE49-F238E27FC236}">
                <a16:creationId xmlns:a16="http://schemas.microsoft.com/office/drawing/2014/main" id="{7FE80A52-0151-46BF-83A5-8704DAB12165}"/>
              </a:ext>
            </a:extLst>
          </p:cNvPr>
          <p:cNvSpPr>
            <a:spLocks noGrp="1"/>
          </p:cNvSpPr>
          <p:nvPr>
            <p:ph type="title"/>
          </p:nvPr>
        </p:nvSpPr>
        <p:spPr/>
        <p:txBody>
          <a:bodyPr>
            <a:noAutofit/>
          </a:bodyPr>
          <a:lstStyle/>
          <a:p>
            <a:r>
              <a:rPr lang="en-US"/>
              <a:t>Click to edit Master title style</a:t>
            </a:r>
            <a:endParaRPr lang="en-GB"/>
          </a:p>
        </p:txBody>
      </p:sp>
      <p:sp>
        <p:nvSpPr>
          <p:cNvPr id="5" name="Text Placeholder 10">
            <a:extLst>
              <a:ext uri="{FF2B5EF4-FFF2-40B4-BE49-F238E27FC236}">
                <a16:creationId xmlns:a16="http://schemas.microsoft.com/office/drawing/2014/main" id="{61D44BC5-89D7-43EA-8EFF-3A1EFAC9C9D1}"/>
              </a:ext>
            </a:extLst>
          </p:cNvPr>
          <p:cNvSpPr>
            <a:spLocks noGrp="1"/>
          </p:cNvSpPr>
          <p:nvPr>
            <p:ph type="body" sz="quarter" idx="38"/>
          </p:nvPr>
        </p:nvSpPr>
        <p:spPr>
          <a:xfrm>
            <a:off x="323851" y="1926451"/>
            <a:ext cx="1611330"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38" name="Picture Placeholder 4">
            <a:extLst>
              <a:ext uri="{FF2B5EF4-FFF2-40B4-BE49-F238E27FC236}">
                <a16:creationId xmlns:a16="http://schemas.microsoft.com/office/drawing/2014/main" id="{F124DA3B-5BF1-42F4-9A12-1735F15E2524}"/>
              </a:ext>
            </a:extLst>
          </p:cNvPr>
          <p:cNvSpPr>
            <a:spLocks noGrp="1"/>
          </p:cNvSpPr>
          <p:nvPr>
            <p:ph type="pic" sz="quarter" idx="34"/>
          </p:nvPr>
        </p:nvSpPr>
        <p:spPr>
          <a:xfrm>
            <a:off x="4018347" y="0"/>
            <a:ext cx="1636894"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39" name="Picture Placeholder 4">
            <a:extLst>
              <a:ext uri="{FF2B5EF4-FFF2-40B4-BE49-F238E27FC236}">
                <a16:creationId xmlns:a16="http://schemas.microsoft.com/office/drawing/2014/main" id="{6936F46F-2966-4EF3-BD4C-96E1426439A3}"/>
              </a:ext>
            </a:extLst>
          </p:cNvPr>
          <p:cNvSpPr>
            <a:spLocks noGrp="1"/>
          </p:cNvSpPr>
          <p:nvPr>
            <p:ph type="pic" sz="quarter" idx="39"/>
          </p:nvPr>
        </p:nvSpPr>
        <p:spPr>
          <a:xfrm>
            <a:off x="7505244" y="0"/>
            <a:ext cx="1638756"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0" name="Picture Placeholder 4">
            <a:extLst>
              <a:ext uri="{FF2B5EF4-FFF2-40B4-BE49-F238E27FC236}">
                <a16:creationId xmlns:a16="http://schemas.microsoft.com/office/drawing/2014/main" id="{6D91DBDE-0920-4BFC-B973-E75C189F4680}"/>
              </a:ext>
            </a:extLst>
          </p:cNvPr>
          <p:cNvSpPr>
            <a:spLocks noGrp="1"/>
          </p:cNvSpPr>
          <p:nvPr>
            <p:ph type="pic" sz="quarter" idx="40"/>
          </p:nvPr>
        </p:nvSpPr>
        <p:spPr>
          <a:xfrm>
            <a:off x="4018347" y="2622345"/>
            <a:ext cx="1636894"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1" name="Picture Placeholder 4">
            <a:extLst>
              <a:ext uri="{FF2B5EF4-FFF2-40B4-BE49-F238E27FC236}">
                <a16:creationId xmlns:a16="http://schemas.microsoft.com/office/drawing/2014/main" id="{2936694C-699B-4DCB-AC6E-A23572A33464}"/>
              </a:ext>
            </a:extLst>
          </p:cNvPr>
          <p:cNvSpPr>
            <a:spLocks noGrp="1"/>
          </p:cNvSpPr>
          <p:nvPr>
            <p:ph type="pic" sz="quarter" idx="41"/>
          </p:nvPr>
        </p:nvSpPr>
        <p:spPr>
          <a:xfrm>
            <a:off x="7505244" y="2622345"/>
            <a:ext cx="1638756"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2" name="Picture Placeholder 4">
            <a:extLst>
              <a:ext uri="{FF2B5EF4-FFF2-40B4-BE49-F238E27FC236}">
                <a16:creationId xmlns:a16="http://schemas.microsoft.com/office/drawing/2014/main" id="{1CACD1DA-31EF-430D-AC56-B437EB859BC2}"/>
              </a:ext>
            </a:extLst>
          </p:cNvPr>
          <p:cNvSpPr>
            <a:spLocks noGrp="1"/>
          </p:cNvSpPr>
          <p:nvPr>
            <p:ph type="pic" sz="quarter" idx="42"/>
          </p:nvPr>
        </p:nvSpPr>
        <p:spPr>
          <a:xfrm>
            <a:off x="2274899" y="1311138"/>
            <a:ext cx="1636894"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3" name="Picture Placeholder 4">
            <a:extLst>
              <a:ext uri="{FF2B5EF4-FFF2-40B4-BE49-F238E27FC236}">
                <a16:creationId xmlns:a16="http://schemas.microsoft.com/office/drawing/2014/main" id="{7EE1A78C-0784-4361-972E-3150D5C9E6F0}"/>
              </a:ext>
            </a:extLst>
          </p:cNvPr>
          <p:cNvSpPr>
            <a:spLocks noGrp="1"/>
          </p:cNvSpPr>
          <p:nvPr>
            <p:ph type="pic" sz="quarter" idx="43"/>
          </p:nvPr>
        </p:nvSpPr>
        <p:spPr>
          <a:xfrm>
            <a:off x="5761796" y="1311138"/>
            <a:ext cx="1638756"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4" name="Picture Placeholder 4">
            <a:extLst>
              <a:ext uri="{FF2B5EF4-FFF2-40B4-BE49-F238E27FC236}">
                <a16:creationId xmlns:a16="http://schemas.microsoft.com/office/drawing/2014/main" id="{6858D55E-490F-4DC9-A788-13629AB38DDC}"/>
              </a:ext>
            </a:extLst>
          </p:cNvPr>
          <p:cNvSpPr>
            <a:spLocks noGrp="1"/>
          </p:cNvSpPr>
          <p:nvPr>
            <p:ph type="pic" sz="quarter" idx="44"/>
          </p:nvPr>
        </p:nvSpPr>
        <p:spPr>
          <a:xfrm>
            <a:off x="2274899" y="3933621"/>
            <a:ext cx="1636894"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6" name="Text Placeholder 3">
            <a:extLst>
              <a:ext uri="{FF2B5EF4-FFF2-40B4-BE49-F238E27FC236}">
                <a16:creationId xmlns:a16="http://schemas.microsoft.com/office/drawing/2014/main" id="{9F490B5A-2741-4AE9-9123-6E7E0C7C9E01}"/>
              </a:ext>
            </a:extLst>
          </p:cNvPr>
          <p:cNvSpPr>
            <a:spLocks noGrp="1"/>
          </p:cNvSpPr>
          <p:nvPr>
            <p:ph type="body" sz="quarter" idx="46" hasCustomPrompt="1"/>
          </p:nvPr>
        </p:nvSpPr>
        <p:spPr>
          <a:xfrm>
            <a:off x="2460831" y="334417"/>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47" name="Text Placeholder 3">
            <a:extLst>
              <a:ext uri="{FF2B5EF4-FFF2-40B4-BE49-F238E27FC236}">
                <a16:creationId xmlns:a16="http://schemas.microsoft.com/office/drawing/2014/main" id="{8EEFD821-36B0-4037-B138-39AB7BACAACF}"/>
              </a:ext>
            </a:extLst>
          </p:cNvPr>
          <p:cNvSpPr>
            <a:spLocks noGrp="1"/>
          </p:cNvSpPr>
          <p:nvPr>
            <p:ph type="body" sz="quarter" idx="47" hasCustomPrompt="1"/>
          </p:nvPr>
        </p:nvSpPr>
        <p:spPr>
          <a:xfrm>
            <a:off x="2460831" y="2956846"/>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48" name="Text Placeholder 3">
            <a:extLst>
              <a:ext uri="{FF2B5EF4-FFF2-40B4-BE49-F238E27FC236}">
                <a16:creationId xmlns:a16="http://schemas.microsoft.com/office/drawing/2014/main" id="{E0D2EDCC-9C31-47C0-9ABB-C40CFA13190E}"/>
              </a:ext>
            </a:extLst>
          </p:cNvPr>
          <p:cNvSpPr>
            <a:spLocks noGrp="1"/>
          </p:cNvSpPr>
          <p:nvPr>
            <p:ph type="body" sz="quarter" idx="48" hasCustomPrompt="1"/>
          </p:nvPr>
        </p:nvSpPr>
        <p:spPr>
          <a:xfrm>
            <a:off x="5938756" y="334417"/>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49" name="Text Placeholder 3">
            <a:extLst>
              <a:ext uri="{FF2B5EF4-FFF2-40B4-BE49-F238E27FC236}">
                <a16:creationId xmlns:a16="http://schemas.microsoft.com/office/drawing/2014/main" id="{CA66089A-F1F7-41FE-9030-1A14CE69A13A}"/>
              </a:ext>
            </a:extLst>
          </p:cNvPr>
          <p:cNvSpPr>
            <a:spLocks noGrp="1"/>
          </p:cNvSpPr>
          <p:nvPr>
            <p:ph type="body" sz="quarter" idx="49" hasCustomPrompt="1"/>
          </p:nvPr>
        </p:nvSpPr>
        <p:spPr>
          <a:xfrm>
            <a:off x="5938756" y="2956846"/>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50" name="Text Placeholder 3">
            <a:extLst>
              <a:ext uri="{FF2B5EF4-FFF2-40B4-BE49-F238E27FC236}">
                <a16:creationId xmlns:a16="http://schemas.microsoft.com/office/drawing/2014/main" id="{5B6FC477-7571-4278-941C-E5A695A682CD}"/>
              </a:ext>
            </a:extLst>
          </p:cNvPr>
          <p:cNvSpPr>
            <a:spLocks noGrp="1"/>
          </p:cNvSpPr>
          <p:nvPr>
            <p:ph type="body" sz="quarter" idx="50" hasCustomPrompt="1"/>
          </p:nvPr>
        </p:nvSpPr>
        <p:spPr>
          <a:xfrm>
            <a:off x="4212321" y="1643537"/>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51" name="Text Placeholder 3">
            <a:extLst>
              <a:ext uri="{FF2B5EF4-FFF2-40B4-BE49-F238E27FC236}">
                <a16:creationId xmlns:a16="http://schemas.microsoft.com/office/drawing/2014/main" id="{0C9219DF-9D21-42F3-9E2D-216A94B061BE}"/>
              </a:ext>
            </a:extLst>
          </p:cNvPr>
          <p:cNvSpPr>
            <a:spLocks noGrp="1"/>
          </p:cNvSpPr>
          <p:nvPr>
            <p:ph type="body" sz="quarter" idx="51" hasCustomPrompt="1"/>
          </p:nvPr>
        </p:nvSpPr>
        <p:spPr>
          <a:xfrm>
            <a:off x="4212321" y="4268051"/>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52" name="Text Placeholder 3">
            <a:extLst>
              <a:ext uri="{FF2B5EF4-FFF2-40B4-BE49-F238E27FC236}">
                <a16:creationId xmlns:a16="http://schemas.microsoft.com/office/drawing/2014/main" id="{6E65B656-D685-4951-910F-8D2B0B4D23D5}"/>
              </a:ext>
            </a:extLst>
          </p:cNvPr>
          <p:cNvSpPr>
            <a:spLocks noGrp="1"/>
          </p:cNvSpPr>
          <p:nvPr>
            <p:ph type="body" sz="quarter" idx="52" hasCustomPrompt="1"/>
          </p:nvPr>
        </p:nvSpPr>
        <p:spPr>
          <a:xfrm>
            <a:off x="7692312" y="1643537"/>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53" name="Text Placeholder 3">
            <a:extLst>
              <a:ext uri="{FF2B5EF4-FFF2-40B4-BE49-F238E27FC236}">
                <a16:creationId xmlns:a16="http://schemas.microsoft.com/office/drawing/2014/main" id="{1CB87D7B-2DC7-402A-9564-B119DE733E8A}"/>
              </a:ext>
            </a:extLst>
          </p:cNvPr>
          <p:cNvSpPr>
            <a:spLocks noGrp="1"/>
          </p:cNvSpPr>
          <p:nvPr>
            <p:ph type="body" sz="quarter" idx="53" hasCustomPrompt="1"/>
          </p:nvPr>
        </p:nvSpPr>
        <p:spPr>
          <a:xfrm>
            <a:off x="7692312" y="4268051"/>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3" name="hcSlideMaster22.2_RR Image 31Header" descr=" ">
            <a:extLst>
              <a:ext uri="{FF2B5EF4-FFF2-40B4-BE49-F238E27FC236}">
                <a16:creationId xmlns:a16="http://schemas.microsoft.com/office/drawing/2014/main" id="{B77E1598-B14A-69E2-6A55-03C080BAF9D1}"/>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2_RR Image 31Footer" descr=" ">
            <a:extLst>
              <a:ext uri="{FF2B5EF4-FFF2-40B4-BE49-F238E27FC236}">
                <a16:creationId xmlns:a16="http://schemas.microsoft.com/office/drawing/2014/main" id="{9B51E619-9C97-7E81-1DAB-18B60D09652F}"/>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364781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3_RR Image 31">
    <p:spTree>
      <p:nvGrpSpPr>
        <p:cNvPr id="1" name=""/>
        <p:cNvGrpSpPr/>
        <p:nvPr/>
      </p:nvGrpSpPr>
      <p:grpSpPr>
        <a:xfrm>
          <a:off x="0" y="0"/>
          <a:ext cx="0" cy="0"/>
          <a:chOff x="0" y="0"/>
          <a:chExt cx="0" cy="0"/>
        </a:xfrm>
      </p:grpSpPr>
      <p:sp>
        <p:nvSpPr>
          <p:cNvPr id="45" name="Picture Placeholder 4">
            <a:extLst>
              <a:ext uri="{FF2B5EF4-FFF2-40B4-BE49-F238E27FC236}">
                <a16:creationId xmlns:a16="http://schemas.microsoft.com/office/drawing/2014/main" id="{ED786A03-9620-4898-9815-8514893487F1}"/>
              </a:ext>
            </a:extLst>
          </p:cNvPr>
          <p:cNvSpPr>
            <a:spLocks noGrp="1"/>
          </p:cNvSpPr>
          <p:nvPr>
            <p:ph type="pic" sz="quarter" idx="45"/>
          </p:nvPr>
        </p:nvSpPr>
        <p:spPr>
          <a:xfrm>
            <a:off x="5761796" y="3933621"/>
            <a:ext cx="1638756"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63" name="Text Placeholder 54">
            <a:extLst>
              <a:ext uri="{FF2B5EF4-FFF2-40B4-BE49-F238E27FC236}">
                <a16:creationId xmlns:a16="http://schemas.microsoft.com/office/drawing/2014/main" id="{B6078242-DB90-4F37-89FD-0C5265E61A3D}"/>
              </a:ext>
            </a:extLst>
          </p:cNvPr>
          <p:cNvSpPr>
            <a:spLocks noGrp="1"/>
          </p:cNvSpPr>
          <p:nvPr>
            <p:ph type="body" sz="quarter" idx="60" hasCustomPrompt="1"/>
          </p:nvPr>
        </p:nvSpPr>
        <p:spPr>
          <a:xfrm>
            <a:off x="7507107" y="3933620"/>
            <a:ext cx="1636894" cy="1209675"/>
          </a:xfrm>
          <a:solidFill>
            <a:schemeClr val="accent4"/>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64" name="Text Placeholder 54">
            <a:extLst>
              <a:ext uri="{FF2B5EF4-FFF2-40B4-BE49-F238E27FC236}">
                <a16:creationId xmlns:a16="http://schemas.microsoft.com/office/drawing/2014/main" id="{32F14CAC-60E6-4C19-B1B7-959FE9609F09}"/>
              </a:ext>
            </a:extLst>
          </p:cNvPr>
          <p:cNvSpPr>
            <a:spLocks noGrp="1"/>
          </p:cNvSpPr>
          <p:nvPr>
            <p:ph type="body" sz="quarter" idx="61" hasCustomPrompt="1"/>
          </p:nvPr>
        </p:nvSpPr>
        <p:spPr>
          <a:xfrm>
            <a:off x="4018347" y="3933620"/>
            <a:ext cx="1636894" cy="1209675"/>
          </a:xfrm>
          <a:solidFill>
            <a:schemeClr val="accent4"/>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61" name="Text Placeholder 54">
            <a:extLst>
              <a:ext uri="{FF2B5EF4-FFF2-40B4-BE49-F238E27FC236}">
                <a16:creationId xmlns:a16="http://schemas.microsoft.com/office/drawing/2014/main" id="{DAAD9B22-9B18-4D8F-9970-07795499ACD0}"/>
              </a:ext>
            </a:extLst>
          </p:cNvPr>
          <p:cNvSpPr>
            <a:spLocks noGrp="1"/>
          </p:cNvSpPr>
          <p:nvPr>
            <p:ph type="body" sz="quarter" idx="58" hasCustomPrompt="1"/>
          </p:nvPr>
        </p:nvSpPr>
        <p:spPr>
          <a:xfrm>
            <a:off x="5761797" y="2622482"/>
            <a:ext cx="1636894" cy="1209675"/>
          </a:xfrm>
          <a:solidFill>
            <a:schemeClr val="accent4"/>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62" name="Text Placeholder 54">
            <a:extLst>
              <a:ext uri="{FF2B5EF4-FFF2-40B4-BE49-F238E27FC236}">
                <a16:creationId xmlns:a16="http://schemas.microsoft.com/office/drawing/2014/main" id="{D130197F-A1B4-4B9A-88F1-D5F106D96544}"/>
              </a:ext>
            </a:extLst>
          </p:cNvPr>
          <p:cNvSpPr>
            <a:spLocks noGrp="1"/>
          </p:cNvSpPr>
          <p:nvPr>
            <p:ph type="body" sz="quarter" idx="59" hasCustomPrompt="1"/>
          </p:nvPr>
        </p:nvSpPr>
        <p:spPr>
          <a:xfrm>
            <a:off x="2274899" y="2622482"/>
            <a:ext cx="1636894" cy="1209675"/>
          </a:xfrm>
          <a:solidFill>
            <a:schemeClr val="accent4"/>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59" name="Text Placeholder 54">
            <a:extLst>
              <a:ext uri="{FF2B5EF4-FFF2-40B4-BE49-F238E27FC236}">
                <a16:creationId xmlns:a16="http://schemas.microsoft.com/office/drawing/2014/main" id="{266C80EA-626D-4B1D-8484-687711CC732B}"/>
              </a:ext>
            </a:extLst>
          </p:cNvPr>
          <p:cNvSpPr>
            <a:spLocks noGrp="1"/>
          </p:cNvSpPr>
          <p:nvPr>
            <p:ph type="body" sz="quarter" idx="56" hasCustomPrompt="1"/>
          </p:nvPr>
        </p:nvSpPr>
        <p:spPr>
          <a:xfrm>
            <a:off x="7507107" y="1311275"/>
            <a:ext cx="1636894" cy="1209675"/>
          </a:xfrm>
          <a:solidFill>
            <a:schemeClr val="accent4"/>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60" name="Text Placeholder 54">
            <a:extLst>
              <a:ext uri="{FF2B5EF4-FFF2-40B4-BE49-F238E27FC236}">
                <a16:creationId xmlns:a16="http://schemas.microsoft.com/office/drawing/2014/main" id="{23DCB767-4782-431B-9E8C-329B062E8D5C}"/>
              </a:ext>
            </a:extLst>
          </p:cNvPr>
          <p:cNvSpPr>
            <a:spLocks noGrp="1"/>
          </p:cNvSpPr>
          <p:nvPr>
            <p:ph type="body" sz="quarter" idx="57" hasCustomPrompt="1"/>
          </p:nvPr>
        </p:nvSpPr>
        <p:spPr>
          <a:xfrm>
            <a:off x="4018347" y="1311275"/>
            <a:ext cx="1636894" cy="1209675"/>
          </a:xfrm>
          <a:solidFill>
            <a:schemeClr val="accent4"/>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58" name="Text Placeholder 54">
            <a:extLst>
              <a:ext uri="{FF2B5EF4-FFF2-40B4-BE49-F238E27FC236}">
                <a16:creationId xmlns:a16="http://schemas.microsoft.com/office/drawing/2014/main" id="{61572E3F-8880-4F8C-BE96-45144C265B56}"/>
              </a:ext>
            </a:extLst>
          </p:cNvPr>
          <p:cNvSpPr>
            <a:spLocks noGrp="1"/>
          </p:cNvSpPr>
          <p:nvPr>
            <p:ph type="body" sz="quarter" idx="55" hasCustomPrompt="1"/>
          </p:nvPr>
        </p:nvSpPr>
        <p:spPr>
          <a:xfrm>
            <a:off x="5761797" y="1"/>
            <a:ext cx="1636894" cy="1209675"/>
          </a:xfrm>
          <a:solidFill>
            <a:schemeClr val="accent4"/>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55" name="Text Placeholder 54">
            <a:extLst>
              <a:ext uri="{FF2B5EF4-FFF2-40B4-BE49-F238E27FC236}">
                <a16:creationId xmlns:a16="http://schemas.microsoft.com/office/drawing/2014/main" id="{41B00CE5-E0E8-40CC-A4D7-822E361D3FC4}"/>
              </a:ext>
            </a:extLst>
          </p:cNvPr>
          <p:cNvSpPr>
            <a:spLocks noGrp="1"/>
          </p:cNvSpPr>
          <p:nvPr>
            <p:ph type="body" sz="quarter" idx="54" hasCustomPrompt="1"/>
          </p:nvPr>
        </p:nvSpPr>
        <p:spPr>
          <a:xfrm>
            <a:off x="2274899" y="1"/>
            <a:ext cx="1636894" cy="1209675"/>
          </a:xfrm>
          <a:solidFill>
            <a:schemeClr val="accent4"/>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2" name="Title 1">
            <a:extLst>
              <a:ext uri="{FF2B5EF4-FFF2-40B4-BE49-F238E27FC236}">
                <a16:creationId xmlns:a16="http://schemas.microsoft.com/office/drawing/2014/main" id="{7FE80A52-0151-46BF-83A5-8704DAB12165}"/>
              </a:ext>
            </a:extLst>
          </p:cNvPr>
          <p:cNvSpPr>
            <a:spLocks noGrp="1"/>
          </p:cNvSpPr>
          <p:nvPr>
            <p:ph type="title"/>
          </p:nvPr>
        </p:nvSpPr>
        <p:spPr/>
        <p:txBody>
          <a:bodyPr>
            <a:noAutofit/>
          </a:bodyPr>
          <a:lstStyle/>
          <a:p>
            <a:r>
              <a:rPr lang="en-US"/>
              <a:t>Click to edit Master title style</a:t>
            </a:r>
            <a:endParaRPr lang="en-GB"/>
          </a:p>
        </p:txBody>
      </p:sp>
      <p:sp>
        <p:nvSpPr>
          <p:cNvPr id="5" name="Text Placeholder 10">
            <a:extLst>
              <a:ext uri="{FF2B5EF4-FFF2-40B4-BE49-F238E27FC236}">
                <a16:creationId xmlns:a16="http://schemas.microsoft.com/office/drawing/2014/main" id="{61D44BC5-89D7-43EA-8EFF-3A1EFAC9C9D1}"/>
              </a:ext>
            </a:extLst>
          </p:cNvPr>
          <p:cNvSpPr>
            <a:spLocks noGrp="1"/>
          </p:cNvSpPr>
          <p:nvPr>
            <p:ph type="body" sz="quarter" idx="38"/>
          </p:nvPr>
        </p:nvSpPr>
        <p:spPr>
          <a:xfrm>
            <a:off x="323851" y="1926451"/>
            <a:ext cx="1611331"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38" name="Picture Placeholder 4">
            <a:extLst>
              <a:ext uri="{FF2B5EF4-FFF2-40B4-BE49-F238E27FC236}">
                <a16:creationId xmlns:a16="http://schemas.microsoft.com/office/drawing/2014/main" id="{F124DA3B-5BF1-42F4-9A12-1735F15E2524}"/>
              </a:ext>
            </a:extLst>
          </p:cNvPr>
          <p:cNvSpPr>
            <a:spLocks noGrp="1"/>
          </p:cNvSpPr>
          <p:nvPr>
            <p:ph type="pic" sz="quarter" idx="34"/>
          </p:nvPr>
        </p:nvSpPr>
        <p:spPr>
          <a:xfrm>
            <a:off x="4018347" y="0"/>
            <a:ext cx="1636894"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39" name="Picture Placeholder 4">
            <a:extLst>
              <a:ext uri="{FF2B5EF4-FFF2-40B4-BE49-F238E27FC236}">
                <a16:creationId xmlns:a16="http://schemas.microsoft.com/office/drawing/2014/main" id="{6936F46F-2966-4EF3-BD4C-96E1426439A3}"/>
              </a:ext>
            </a:extLst>
          </p:cNvPr>
          <p:cNvSpPr>
            <a:spLocks noGrp="1"/>
          </p:cNvSpPr>
          <p:nvPr>
            <p:ph type="pic" sz="quarter" idx="39"/>
          </p:nvPr>
        </p:nvSpPr>
        <p:spPr>
          <a:xfrm>
            <a:off x="7505244" y="0"/>
            <a:ext cx="1638756"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0" name="Picture Placeholder 4">
            <a:extLst>
              <a:ext uri="{FF2B5EF4-FFF2-40B4-BE49-F238E27FC236}">
                <a16:creationId xmlns:a16="http://schemas.microsoft.com/office/drawing/2014/main" id="{6D91DBDE-0920-4BFC-B973-E75C189F4680}"/>
              </a:ext>
            </a:extLst>
          </p:cNvPr>
          <p:cNvSpPr>
            <a:spLocks noGrp="1"/>
          </p:cNvSpPr>
          <p:nvPr>
            <p:ph type="pic" sz="quarter" idx="40"/>
          </p:nvPr>
        </p:nvSpPr>
        <p:spPr>
          <a:xfrm>
            <a:off x="4018347" y="2622345"/>
            <a:ext cx="1636894"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1" name="Picture Placeholder 4">
            <a:extLst>
              <a:ext uri="{FF2B5EF4-FFF2-40B4-BE49-F238E27FC236}">
                <a16:creationId xmlns:a16="http://schemas.microsoft.com/office/drawing/2014/main" id="{2936694C-699B-4DCB-AC6E-A23572A33464}"/>
              </a:ext>
            </a:extLst>
          </p:cNvPr>
          <p:cNvSpPr>
            <a:spLocks noGrp="1"/>
          </p:cNvSpPr>
          <p:nvPr>
            <p:ph type="pic" sz="quarter" idx="41"/>
          </p:nvPr>
        </p:nvSpPr>
        <p:spPr>
          <a:xfrm>
            <a:off x="7505244" y="2622345"/>
            <a:ext cx="1638756"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2" name="Picture Placeholder 4">
            <a:extLst>
              <a:ext uri="{FF2B5EF4-FFF2-40B4-BE49-F238E27FC236}">
                <a16:creationId xmlns:a16="http://schemas.microsoft.com/office/drawing/2014/main" id="{1CACD1DA-31EF-430D-AC56-B437EB859BC2}"/>
              </a:ext>
            </a:extLst>
          </p:cNvPr>
          <p:cNvSpPr>
            <a:spLocks noGrp="1"/>
          </p:cNvSpPr>
          <p:nvPr>
            <p:ph type="pic" sz="quarter" idx="42"/>
          </p:nvPr>
        </p:nvSpPr>
        <p:spPr>
          <a:xfrm>
            <a:off x="2274899" y="1311138"/>
            <a:ext cx="1636894"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3" name="Picture Placeholder 4">
            <a:extLst>
              <a:ext uri="{FF2B5EF4-FFF2-40B4-BE49-F238E27FC236}">
                <a16:creationId xmlns:a16="http://schemas.microsoft.com/office/drawing/2014/main" id="{7EE1A78C-0784-4361-972E-3150D5C9E6F0}"/>
              </a:ext>
            </a:extLst>
          </p:cNvPr>
          <p:cNvSpPr>
            <a:spLocks noGrp="1"/>
          </p:cNvSpPr>
          <p:nvPr>
            <p:ph type="pic" sz="quarter" idx="43"/>
          </p:nvPr>
        </p:nvSpPr>
        <p:spPr>
          <a:xfrm>
            <a:off x="5761796" y="1311138"/>
            <a:ext cx="1638756"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4" name="Picture Placeholder 4">
            <a:extLst>
              <a:ext uri="{FF2B5EF4-FFF2-40B4-BE49-F238E27FC236}">
                <a16:creationId xmlns:a16="http://schemas.microsoft.com/office/drawing/2014/main" id="{6858D55E-490F-4DC9-A788-13629AB38DDC}"/>
              </a:ext>
            </a:extLst>
          </p:cNvPr>
          <p:cNvSpPr>
            <a:spLocks noGrp="1"/>
          </p:cNvSpPr>
          <p:nvPr>
            <p:ph type="pic" sz="quarter" idx="44"/>
          </p:nvPr>
        </p:nvSpPr>
        <p:spPr>
          <a:xfrm>
            <a:off x="2274899" y="3933621"/>
            <a:ext cx="1636894"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6" name="Text Placeholder 3">
            <a:extLst>
              <a:ext uri="{FF2B5EF4-FFF2-40B4-BE49-F238E27FC236}">
                <a16:creationId xmlns:a16="http://schemas.microsoft.com/office/drawing/2014/main" id="{9F490B5A-2741-4AE9-9123-6E7E0C7C9E01}"/>
              </a:ext>
            </a:extLst>
          </p:cNvPr>
          <p:cNvSpPr>
            <a:spLocks noGrp="1"/>
          </p:cNvSpPr>
          <p:nvPr>
            <p:ph type="body" sz="quarter" idx="46" hasCustomPrompt="1"/>
          </p:nvPr>
        </p:nvSpPr>
        <p:spPr>
          <a:xfrm>
            <a:off x="2460831" y="334417"/>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47" name="Text Placeholder 3">
            <a:extLst>
              <a:ext uri="{FF2B5EF4-FFF2-40B4-BE49-F238E27FC236}">
                <a16:creationId xmlns:a16="http://schemas.microsoft.com/office/drawing/2014/main" id="{8EEFD821-36B0-4037-B138-39AB7BACAACF}"/>
              </a:ext>
            </a:extLst>
          </p:cNvPr>
          <p:cNvSpPr>
            <a:spLocks noGrp="1"/>
          </p:cNvSpPr>
          <p:nvPr>
            <p:ph type="body" sz="quarter" idx="47" hasCustomPrompt="1"/>
          </p:nvPr>
        </p:nvSpPr>
        <p:spPr>
          <a:xfrm>
            <a:off x="2460831" y="2956846"/>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48" name="Text Placeholder 3">
            <a:extLst>
              <a:ext uri="{FF2B5EF4-FFF2-40B4-BE49-F238E27FC236}">
                <a16:creationId xmlns:a16="http://schemas.microsoft.com/office/drawing/2014/main" id="{E0D2EDCC-9C31-47C0-9ABB-C40CFA13190E}"/>
              </a:ext>
            </a:extLst>
          </p:cNvPr>
          <p:cNvSpPr>
            <a:spLocks noGrp="1"/>
          </p:cNvSpPr>
          <p:nvPr>
            <p:ph type="body" sz="quarter" idx="48" hasCustomPrompt="1"/>
          </p:nvPr>
        </p:nvSpPr>
        <p:spPr>
          <a:xfrm>
            <a:off x="5938756" y="334417"/>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49" name="Text Placeholder 3">
            <a:extLst>
              <a:ext uri="{FF2B5EF4-FFF2-40B4-BE49-F238E27FC236}">
                <a16:creationId xmlns:a16="http://schemas.microsoft.com/office/drawing/2014/main" id="{CA66089A-F1F7-41FE-9030-1A14CE69A13A}"/>
              </a:ext>
            </a:extLst>
          </p:cNvPr>
          <p:cNvSpPr>
            <a:spLocks noGrp="1"/>
          </p:cNvSpPr>
          <p:nvPr>
            <p:ph type="body" sz="quarter" idx="49" hasCustomPrompt="1"/>
          </p:nvPr>
        </p:nvSpPr>
        <p:spPr>
          <a:xfrm>
            <a:off x="5938756" y="2956846"/>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50" name="Text Placeholder 3">
            <a:extLst>
              <a:ext uri="{FF2B5EF4-FFF2-40B4-BE49-F238E27FC236}">
                <a16:creationId xmlns:a16="http://schemas.microsoft.com/office/drawing/2014/main" id="{5B6FC477-7571-4278-941C-E5A695A682CD}"/>
              </a:ext>
            </a:extLst>
          </p:cNvPr>
          <p:cNvSpPr>
            <a:spLocks noGrp="1"/>
          </p:cNvSpPr>
          <p:nvPr>
            <p:ph type="body" sz="quarter" idx="50" hasCustomPrompt="1"/>
          </p:nvPr>
        </p:nvSpPr>
        <p:spPr>
          <a:xfrm>
            <a:off x="4212321" y="1643537"/>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51" name="Text Placeholder 3">
            <a:extLst>
              <a:ext uri="{FF2B5EF4-FFF2-40B4-BE49-F238E27FC236}">
                <a16:creationId xmlns:a16="http://schemas.microsoft.com/office/drawing/2014/main" id="{0C9219DF-9D21-42F3-9E2D-216A94B061BE}"/>
              </a:ext>
            </a:extLst>
          </p:cNvPr>
          <p:cNvSpPr>
            <a:spLocks noGrp="1"/>
          </p:cNvSpPr>
          <p:nvPr>
            <p:ph type="body" sz="quarter" idx="51" hasCustomPrompt="1"/>
          </p:nvPr>
        </p:nvSpPr>
        <p:spPr>
          <a:xfrm>
            <a:off x="4212321" y="4268051"/>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52" name="Text Placeholder 3">
            <a:extLst>
              <a:ext uri="{FF2B5EF4-FFF2-40B4-BE49-F238E27FC236}">
                <a16:creationId xmlns:a16="http://schemas.microsoft.com/office/drawing/2014/main" id="{6E65B656-D685-4951-910F-8D2B0B4D23D5}"/>
              </a:ext>
            </a:extLst>
          </p:cNvPr>
          <p:cNvSpPr>
            <a:spLocks noGrp="1"/>
          </p:cNvSpPr>
          <p:nvPr>
            <p:ph type="body" sz="quarter" idx="52" hasCustomPrompt="1"/>
          </p:nvPr>
        </p:nvSpPr>
        <p:spPr>
          <a:xfrm>
            <a:off x="7692312" y="1643537"/>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53" name="Text Placeholder 3">
            <a:extLst>
              <a:ext uri="{FF2B5EF4-FFF2-40B4-BE49-F238E27FC236}">
                <a16:creationId xmlns:a16="http://schemas.microsoft.com/office/drawing/2014/main" id="{1CB87D7B-2DC7-402A-9564-B119DE733E8A}"/>
              </a:ext>
            </a:extLst>
          </p:cNvPr>
          <p:cNvSpPr>
            <a:spLocks noGrp="1"/>
          </p:cNvSpPr>
          <p:nvPr>
            <p:ph type="body" sz="quarter" idx="53" hasCustomPrompt="1"/>
          </p:nvPr>
        </p:nvSpPr>
        <p:spPr>
          <a:xfrm>
            <a:off x="7692312" y="4268051"/>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3" name="hcSlideMaster22.3_RR Image 31Header" descr=" ">
            <a:extLst>
              <a:ext uri="{FF2B5EF4-FFF2-40B4-BE49-F238E27FC236}">
                <a16:creationId xmlns:a16="http://schemas.microsoft.com/office/drawing/2014/main" id="{C36D6FD8-53B4-9293-408F-782CFA82C89F}"/>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3_RR Image 31Footer" descr=" ">
            <a:extLst>
              <a:ext uri="{FF2B5EF4-FFF2-40B4-BE49-F238E27FC236}">
                <a16:creationId xmlns:a16="http://schemas.microsoft.com/office/drawing/2014/main" id="{B1131538-B39B-3E5E-AC23-8DE7E5EBC179}"/>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6171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4_RR Image 31">
    <p:spTree>
      <p:nvGrpSpPr>
        <p:cNvPr id="1" name=""/>
        <p:cNvGrpSpPr/>
        <p:nvPr/>
      </p:nvGrpSpPr>
      <p:grpSpPr>
        <a:xfrm>
          <a:off x="0" y="0"/>
          <a:ext cx="0" cy="0"/>
          <a:chOff x="0" y="0"/>
          <a:chExt cx="0" cy="0"/>
        </a:xfrm>
      </p:grpSpPr>
      <p:sp>
        <p:nvSpPr>
          <p:cNvPr id="45" name="Picture Placeholder 4">
            <a:extLst>
              <a:ext uri="{FF2B5EF4-FFF2-40B4-BE49-F238E27FC236}">
                <a16:creationId xmlns:a16="http://schemas.microsoft.com/office/drawing/2014/main" id="{ED786A03-9620-4898-9815-8514893487F1}"/>
              </a:ext>
            </a:extLst>
          </p:cNvPr>
          <p:cNvSpPr>
            <a:spLocks noGrp="1"/>
          </p:cNvSpPr>
          <p:nvPr>
            <p:ph type="pic" sz="quarter" idx="45"/>
          </p:nvPr>
        </p:nvSpPr>
        <p:spPr>
          <a:xfrm>
            <a:off x="5761796" y="3933621"/>
            <a:ext cx="1638756"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63" name="Text Placeholder 54">
            <a:extLst>
              <a:ext uri="{FF2B5EF4-FFF2-40B4-BE49-F238E27FC236}">
                <a16:creationId xmlns:a16="http://schemas.microsoft.com/office/drawing/2014/main" id="{B6078242-DB90-4F37-89FD-0C5265E61A3D}"/>
              </a:ext>
            </a:extLst>
          </p:cNvPr>
          <p:cNvSpPr>
            <a:spLocks noGrp="1"/>
          </p:cNvSpPr>
          <p:nvPr>
            <p:ph type="body" sz="quarter" idx="60" hasCustomPrompt="1"/>
          </p:nvPr>
        </p:nvSpPr>
        <p:spPr>
          <a:xfrm>
            <a:off x="7507107" y="3933620"/>
            <a:ext cx="1636894" cy="1209675"/>
          </a:xfrm>
          <a:solidFill>
            <a:schemeClr val="accent5"/>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64" name="Text Placeholder 54">
            <a:extLst>
              <a:ext uri="{FF2B5EF4-FFF2-40B4-BE49-F238E27FC236}">
                <a16:creationId xmlns:a16="http://schemas.microsoft.com/office/drawing/2014/main" id="{32F14CAC-60E6-4C19-B1B7-959FE9609F09}"/>
              </a:ext>
            </a:extLst>
          </p:cNvPr>
          <p:cNvSpPr>
            <a:spLocks noGrp="1"/>
          </p:cNvSpPr>
          <p:nvPr>
            <p:ph type="body" sz="quarter" idx="61" hasCustomPrompt="1"/>
          </p:nvPr>
        </p:nvSpPr>
        <p:spPr>
          <a:xfrm>
            <a:off x="4018347" y="3933620"/>
            <a:ext cx="1636894" cy="1209675"/>
          </a:xfrm>
          <a:solidFill>
            <a:schemeClr val="accent5"/>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61" name="Text Placeholder 54">
            <a:extLst>
              <a:ext uri="{FF2B5EF4-FFF2-40B4-BE49-F238E27FC236}">
                <a16:creationId xmlns:a16="http://schemas.microsoft.com/office/drawing/2014/main" id="{DAAD9B22-9B18-4D8F-9970-07795499ACD0}"/>
              </a:ext>
            </a:extLst>
          </p:cNvPr>
          <p:cNvSpPr>
            <a:spLocks noGrp="1"/>
          </p:cNvSpPr>
          <p:nvPr>
            <p:ph type="body" sz="quarter" idx="58" hasCustomPrompt="1"/>
          </p:nvPr>
        </p:nvSpPr>
        <p:spPr>
          <a:xfrm>
            <a:off x="5761797" y="2622482"/>
            <a:ext cx="1636894" cy="1209675"/>
          </a:xfrm>
          <a:solidFill>
            <a:schemeClr val="accent5"/>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62" name="Text Placeholder 54">
            <a:extLst>
              <a:ext uri="{FF2B5EF4-FFF2-40B4-BE49-F238E27FC236}">
                <a16:creationId xmlns:a16="http://schemas.microsoft.com/office/drawing/2014/main" id="{D130197F-A1B4-4B9A-88F1-D5F106D96544}"/>
              </a:ext>
            </a:extLst>
          </p:cNvPr>
          <p:cNvSpPr>
            <a:spLocks noGrp="1"/>
          </p:cNvSpPr>
          <p:nvPr>
            <p:ph type="body" sz="quarter" idx="59" hasCustomPrompt="1"/>
          </p:nvPr>
        </p:nvSpPr>
        <p:spPr>
          <a:xfrm>
            <a:off x="2274899" y="2622482"/>
            <a:ext cx="1636894" cy="1209675"/>
          </a:xfrm>
          <a:solidFill>
            <a:schemeClr val="accent5"/>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59" name="Text Placeholder 54">
            <a:extLst>
              <a:ext uri="{FF2B5EF4-FFF2-40B4-BE49-F238E27FC236}">
                <a16:creationId xmlns:a16="http://schemas.microsoft.com/office/drawing/2014/main" id="{266C80EA-626D-4B1D-8484-687711CC732B}"/>
              </a:ext>
            </a:extLst>
          </p:cNvPr>
          <p:cNvSpPr>
            <a:spLocks noGrp="1"/>
          </p:cNvSpPr>
          <p:nvPr>
            <p:ph type="body" sz="quarter" idx="56" hasCustomPrompt="1"/>
          </p:nvPr>
        </p:nvSpPr>
        <p:spPr>
          <a:xfrm>
            <a:off x="7507107" y="1311275"/>
            <a:ext cx="1636894" cy="1209675"/>
          </a:xfrm>
          <a:solidFill>
            <a:schemeClr val="accent5"/>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60" name="Text Placeholder 54">
            <a:extLst>
              <a:ext uri="{FF2B5EF4-FFF2-40B4-BE49-F238E27FC236}">
                <a16:creationId xmlns:a16="http://schemas.microsoft.com/office/drawing/2014/main" id="{23DCB767-4782-431B-9E8C-329B062E8D5C}"/>
              </a:ext>
            </a:extLst>
          </p:cNvPr>
          <p:cNvSpPr>
            <a:spLocks noGrp="1"/>
          </p:cNvSpPr>
          <p:nvPr>
            <p:ph type="body" sz="quarter" idx="57" hasCustomPrompt="1"/>
          </p:nvPr>
        </p:nvSpPr>
        <p:spPr>
          <a:xfrm>
            <a:off x="4018347" y="1311275"/>
            <a:ext cx="1636894" cy="1209675"/>
          </a:xfrm>
          <a:solidFill>
            <a:schemeClr val="accent5"/>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58" name="Text Placeholder 54">
            <a:extLst>
              <a:ext uri="{FF2B5EF4-FFF2-40B4-BE49-F238E27FC236}">
                <a16:creationId xmlns:a16="http://schemas.microsoft.com/office/drawing/2014/main" id="{61572E3F-8880-4F8C-BE96-45144C265B56}"/>
              </a:ext>
            </a:extLst>
          </p:cNvPr>
          <p:cNvSpPr>
            <a:spLocks noGrp="1"/>
          </p:cNvSpPr>
          <p:nvPr>
            <p:ph type="body" sz="quarter" idx="55" hasCustomPrompt="1"/>
          </p:nvPr>
        </p:nvSpPr>
        <p:spPr>
          <a:xfrm>
            <a:off x="5761797" y="1"/>
            <a:ext cx="1636894" cy="1209675"/>
          </a:xfrm>
          <a:solidFill>
            <a:schemeClr val="accent5"/>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55" name="Text Placeholder 54">
            <a:extLst>
              <a:ext uri="{FF2B5EF4-FFF2-40B4-BE49-F238E27FC236}">
                <a16:creationId xmlns:a16="http://schemas.microsoft.com/office/drawing/2014/main" id="{41B00CE5-E0E8-40CC-A4D7-822E361D3FC4}"/>
              </a:ext>
            </a:extLst>
          </p:cNvPr>
          <p:cNvSpPr>
            <a:spLocks noGrp="1"/>
          </p:cNvSpPr>
          <p:nvPr>
            <p:ph type="body" sz="quarter" idx="54" hasCustomPrompt="1"/>
          </p:nvPr>
        </p:nvSpPr>
        <p:spPr>
          <a:xfrm>
            <a:off x="2274899" y="1"/>
            <a:ext cx="1636894" cy="1209675"/>
          </a:xfrm>
          <a:solidFill>
            <a:schemeClr val="accent5"/>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2" name="Title 1">
            <a:extLst>
              <a:ext uri="{FF2B5EF4-FFF2-40B4-BE49-F238E27FC236}">
                <a16:creationId xmlns:a16="http://schemas.microsoft.com/office/drawing/2014/main" id="{7FE80A52-0151-46BF-83A5-8704DAB12165}"/>
              </a:ext>
            </a:extLst>
          </p:cNvPr>
          <p:cNvSpPr>
            <a:spLocks noGrp="1"/>
          </p:cNvSpPr>
          <p:nvPr>
            <p:ph type="title"/>
          </p:nvPr>
        </p:nvSpPr>
        <p:spPr/>
        <p:txBody>
          <a:bodyPr>
            <a:noAutofit/>
          </a:bodyPr>
          <a:lstStyle/>
          <a:p>
            <a:r>
              <a:rPr lang="en-US"/>
              <a:t>Click to edit Master title style</a:t>
            </a:r>
            <a:endParaRPr lang="en-GB"/>
          </a:p>
        </p:txBody>
      </p:sp>
      <p:sp>
        <p:nvSpPr>
          <p:cNvPr id="5" name="Text Placeholder 10">
            <a:extLst>
              <a:ext uri="{FF2B5EF4-FFF2-40B4-BE49-F238E27FC236}">
                <a16:creationId xmlns:a16="http://schemas.microsoft.com/office/drawing/2014/main" id="{61D44BC5-89D7-43EA-8EFF-3A1EFAC9C9D1}"/>
              </a:ext>
            </a:extLst>
          </p:cNvPr>
          <p:cNvSpPr>
            <a:spLocks noGrp="1"/>
          </p:cNvSpPr>
          <p:nvPr>
            <p:ph type="body" sz="quarter" idx="38"/>
          </p:nvPr>
        </p:nvSpPr>
        <p:spPr>
          <a:xfrm>
            <a:off x="323851" y="1926451"/>
            <a:ext cx="1611330"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38" name="Picture Placeholder 4">
            <a:extLst>
              <a:ext uri="{FF2B5EF4-FFF2-40B4-BE49-F238E27FC236}">
                <a16:creationId xmlns:a16="http://schemas.microsoft.com/office/drawing/2014/main" id="{F124DA3B-5BF1-42F4-9A12-1735F15E2524}"/>
              </a:ext>
            </a:extLst>
          </p:cNvPr>
          <p:cNvSpPr>
            <a:spLocks noGrp="1"/>
          </p:cNvSpPr>
          <p:nvPr>
            <p:ph type="pic" sz="quarter" idx="34"/>
          </p:nvPr>
        </p:nvSpPr>
        <p:spPr>
          <a:xfrm>
            <a:off x="4018347" y="0"/>
            <a:ext cx="1636894"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39" name="Picture Placeholder 4">
            <a:extLst>
              <a:ext uri="{FF2B5EF4-FFF2-40B4-BE49-F238E27FC236}">
                <a16:creationId xmlns:a16="http://schemas.microsoft.com/office/drawing/2014/main" id="{6936F46F-2966-4EF3-BD4C-96E1426439A3}"/>
              </a:ext>
            </a:extLst>
          </p:cNvPr>
          <p:cNvSpPr>
            <a:spLocks noGrp="1"/>
          </p:cNvSpPr>
          <p:nvPr>
            <p:ph type="pic" sz="quarter" idx="39"/>
          </p:nvPr>
        </p:nvSpPr>
        <p:spPr>
          <a:xfrm>
            <a:off x="7505244" y="0"/>
            <a:ext cx="1638756"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0" name="Picture Placeholder 4">
            <a:extLst>
              <a:ext uri="{FF2B5EF4-FFF2-40B4-BE49-F238E27FC236}">
                <a16:creationId xmlns:a16="http://schemas.microsoft.com/office/drawing/2014/main" id="{6D91DBDE-0920-4BFC-B973-E75C189F4680}"/>
              </a:ext>
            </a:extLst>
          </p:cNvPr>
          <p:cNvSpPr>
            <a:spLocks noGrp="1"/>
          </p:cNvSpPr>
          <p:nvPr>
            <p:ph type="pic" sz="quarter" idx="40"/>
          </p:nvPr>
        </p:nvSpPr>
        <p:spPr>
          <a:xfrm>
            <a:off x="4018347" y="2622345"/>
            <a:ext cx="1636894"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1" name="Picture Placeholder 4">
            <a:extLst>
              <a:ext uri="{FF2B5EF4-FFF2-40B4-BE49-F238E27FC236}">
                <a16:creationId xmlns:a16="http://schemas.microsoft.com/office/drawing/2014/main" id="{2936694C-699B-4DCB-AC6E-A23572A33464}"/>
              </a:ext>
            </a:extLst>
          </p:cNvPr>
          <p:cNvSpPr>
            <a:spLocks noGrp="1"/>
          </p:cNvSpPr>
          <p:nvPr>
            <p:ph type="pic" sz="quarter" idx="41"/>
          </p:nvPr>
        </p:nvSpPr>
        <p:spPr>
          <a:xfrm>
            <a:off x="7505244" y="2622345"/>
            <a:ext cx="1638756"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2" name="Picture Placeholder 4">
            <a:extLst>
              <a:ext uri="{FF2B5EF4-FFF2-40B4-BE49-F238E27FC236}">
                <a16:creationId xmlns:a16="http://schemas.microsoft.com/office/drawing/2014/main" id="{1CACD1DA-31EF-430D-AC56-B437EB859BC2}"/>
              </a:ext>
            </a:extLst>
          </p:cNvPr>
          <p:cNvSpPr>
            <a:spLocks noGrp="1"/>
          </p:cNvSpPr>
          <p:nvPr>
            <p:ph type="pic" sz="quarter" idx="42"/>
          </p:nvPr>
        </p:nvSpPr>
        <p:spPr>
          <a:xfrm>
            <a:off x="2274899" y="1311138"/>
            <a:ext cx="1636894"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3" name="Picture Placeholder 4">
            <a:extLst>
              <a:ext uri="{FF2B5EF4-FFF2-40B4-BE49-F238E27FC236}">
                <a16:creationId xmlns:a16="http://schemas.microsoft.com/office/drawing/2014/main" id="{7EE1A78C-0784-4361-972E-3150D5C9E6F0}"/>
              </a:ext>
            </a:extLst>
          </p:cNvPr>
          <p:cNvSpPr>
            <a:spLocks noGrp="1"/>
          </p:cNvSpPr>
          <p:nvPr>
            <p:ph type="pic" sz="quarter" idx="43"/>
          </p:nvPr>
        </p:nvSpPr>
        <p:spPr>
          <a:xfrm>
            <a:off x="5761796" y="1311138"/>
            <a:ext cx="1638756"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4" name="Picture Placeholder 4">
            <a:extLst>
              <a:ext uri="{FF2B5EF4-FFF2-40B4-BE49-F238E27FC236}">
                <a16:creationId xmlns:a16="http://schemas.microsoft.com/office/drawing/2014/main" id="{6858D55E-490F-4DC9-A788-13629AB38DDC}"/>
              </a:ext>
            </a:extLst>
          </p:cNvPr>
          <p:cNvSpPr>
            <a:spLocks noGrp="1"/>
          </p:cNvSpPr>
          <p:nvPr>
            <p:ph type="pic" sz="quarter" idx="44"/>
          </p:nvPr>
        </p:nvSpPr>
        <p:spPr>
          <a:xfrm>
            <a:off x="2274899" y="3933621"/>
            <a:ext cx="1636894"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6" name="Text Placeholder 3">
            <a:extLst>
              <a:ext uri="{FF2B5EF4-FFF2-40B4-BE49-F238E27FC236}">
                <a16:creationId xmlns:a16="http://schemas.microsoft.com/office/drawing/2014/main" id="{9F490B5A-2741-4AE9-9123-6E7E0C7C9E01}"/>
              </a:ext>
            </a:extLst>
          </p:cNvPr>
          <p:cNvSpPr>
            <a:spLocks noGrp="1"/>
          </p:cNvSpPr>
          <p:nvPr>
            <p:ph type="body" sz="quarter" idx="46" hasCustomPrompt="1"/>
          </p:nvPr>
        </p:nvSpPr>
        <p:spPr>
          <a:xfrm>
            <a:off x="2460831" y="334417"/>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47" name="Text Placeholder 3">
            <a:extLst>
              <a:ext uri="{FF2B5EF4-FFF2-40B4-BE49-F238E27FC236}">
                <a16:creationId xmlns:a16="http://schemas.microsoft.com/office/drawing/2014/main" id="{8EEFD821-36B0-4037-B138-39AB7BACAACF}"/>
              </a:ext>
            </a:extLst>
          </p:cNvPr>
          <p:cNvSpPr>
            <a:spLocks noGrp="1"/>
          </p:cNvSpPr>
          <p:nvPr>
            <p:ph type="body" sz="quarter" idx="47" hasCustomPrompt="1"/>
          </p:nvPr>
        </p:nvSpPr>
        <p:spPr>
          <a:xfrm>
            <a:off x="2460831" y="2956846"/>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48" name="Text Placeholder 3">
            <a:extLst>
              <a:ext uri="{FF2B5EF4-FFF2-40B4-BE49-F238E27FC236}">
                <a16:creationId xmlns:a16="http://schemas.microsoft.com/office/drawing/2014/main" id="{E0D2EDCC-9C31-47C0-9ABB-C40CFA13190E}"/>
              </a:ext>
            </a:extLst>
          </p:cNvPr>
          <p:cNvSpPr>
            <a:spLocks noGrp="1"/>
          </p:cNvSpPr>
          <p:nvPr>
            <p:ph type="body" sz="quarter" idx="48" hasCustomPrompt="1"/>
          </p:nvPr>
        </p:nvSpPr>
        <p:spPr>
          <a:xfrm>
            <a:off x="5938756" y="334417"/>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49" name="Text Placeholder 3">
            <a:extLst>
              <a:ext uri="{FF2B5EF4-FFF2-40B4-BE49-F238E27FC236}">
                <a16:creationId xmlns:a16="http://schemas.microsoft.com/office/drawing/2014/main" id="{CA66089A-F1F7-41FE-9030-1A14CE69A13A}"/>
              </a:ext>
            </a:extLst>
          </p:cNvPr>
          <p:cNvSpPr>
            <a:spLocks noGrp="1"/>
          </p:cNvSpPr>
          <p:nvPr>
            <p:ph type="body" sz="quarter" idx="49" hasCustomPrompt="1"/>
          </p:nvPr>
        </p:nvSpPr>
        <p:spPr>
          <a:xfrm>
            <a:off x="5938756" y="2956846"/>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50" name="Text Placeholder 3">
            <a:extLst>
              <a:ext uri="{FF2B5EF4-FFF2-40B4-BE49-F238E27FC236}">
                <a16:creationId xmlns:a16="http://schemas.microsoft.com/office/drawing/2014/main" id="{5B6FC477-7571-4278-941C-E5A695A682CD}"/>
              </a:ext>
            </a:extLst>
          </p:cNvPr>
          <p:cNvSpPr>
            <a:spLocks noGrp="1"/>
          </p:cNvSpPr>
          <p:nvPr>
            <p:ph type="body" sz="quarter" idx="50" hasCustomPrompt="1"/>
          </p:nvPr>
        </p:nvSpPr>
        <p:spPr>
          <a:xfrm>
            <a:off x="4212321" y="1643537"/>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51" name="Text Placeholder 3">
            <a:extLst>
              <a:ext uri="{FF2B5EF4-FFF2-40B4-BE49-F238E27FC236}">
                <a16:creationId xmlns:a16="http://schemas.microsoft.com/office/drawing/2014/main" id="{0C9219DF-9D21-42F3-9E2D-216A94B061BE}"/>
              </a:ext>
            </a:extLst>
          </p:cNvPr>
          <p:cNvSpPr>
            <a:spLocks noGrp="1"/>
          </p:cNvSpPr>
          <p:nvPr>
            <p:ph type="body" sz="quarter" idx="51" hasCustomPrompt="1"/>
          </p:nvPr>
        </p:nvSpPr>
        <p:spPr>
          <a:xfrm>
            <a:off x="4212321" y="4268051"/>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52" name="Text Placeholder 3">
            <a:extLst>
              <a:ext uri="{FF2B5EF4-FFF2-40B4-BE49-F238E27FC236}">
                <a16:creationId xmlns:a16="http://schemas.microsoft.com/office/drawing/2014/main" id="{6E65B656-D685-4951-910F-8D2B0B4D23D5}"/>
              </a:ext>
            </a:extLst>
          </p:cNvPr>
          <p:cNvSpPr>
            <a:spLocks noGrp="1"/>
          </p:cNvSpPr>
          <p:nvPr>
            <p:ph type="body" sz="quarter" idx="52" hasCustomPrompt="1"/>
          </p:nvPr>
        </p:nvSpPr>
        <p:spPr>
          <a:xfrm>
            <a:off x="7692312" y="1643537"/>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53" name="Text Placeholder 3">
            <a:extLst>
              <a:ext uri="{FF2B5EF4-FFF2-40B4-BE49-F238E27FC236}">
                <a16:creationId xmlns:a16="http://schemas.microsoft.com/office/drawing/2014/main" id="{1CB87D7B-2DC7-402A-9564-B119DE733E8A}"/>
              </a:ext>
            </a:extLst>
          </p:cNvPr>
          <p:cNvSpPr>
            <a:spLocks noGrp="1"/>
          </p:cNvSpPr>
          <p:nvPr>
            <p:ph type="body" sz="quarter" idx="53" hasCustomPrompt="1"/>
          </p:nvPr>
        </p:nvSpPr>
        <p:spPr>
          <a:xfrm>
            <a:off x="7692312" y="4268051"/>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3" name="hcSlideMaster22.4_RR Image 31Header" descr=" ">
            <a:extLst>
              <a:ext uri="{FF2B5EF4-FFF2-40B4-BE49-F238E27FC236}">
                <a16:creationId xmlns:a16="http://schemas.microsoft.com/office/drawing/2014/main" id="{A37C4912-ED47-6B8E-C523-F9CC727C24F1}"/>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4_RR Image 31Footer" descr=" ">
            <a:extLst>
              <a:ext uri="{FF2B5EF4-FFF2-40B4-BE49-F238E27FC236}">
                <a16:creationId xmlns:a16="http://schemas.microsoft.com/office/drawing/2014/main" id="{F282C68C-7812-030B-D654-CB2D9428DD7B}"/>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95958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5_RR Image 31">
    <p:spTree>
      <p:nvGrpSpPr>
        <p:cNvPr id="1" name=""/>
        <p:cNvGrpSpPr/>
        <p:nvPr/>
      </p:nvGrpSpPr>
      <p:grpSpPr>
        <a:xfrm>
          <a:off x="0" y="0"/>
          <a:ext cx="0" cy="0"/>
          <a:chOff x="0" y="0"/>
          <a:chExt cx="0" cy="0"/>
        </a:xfrm>
      </p:grpSpPr>
      <p:sp>
        <p:nvSpPr>
          <p:cNvPr id="45" name="Picture Placeholder 4">
            <a:extLst>
              <a:ext uri="{FF2B5EF4-FFF2-40B4-BE49-F238E27FC236}">
                <a16:creationId xmlns:a16="http://schemas.microsoft.com/office/drawing/2014/main" id="{ED786A03-9620-4898-9815-8514893487F1}"/>
              </a:ext>
            </a:extLst>
          </p:cNvPr>
          <p:cNvSpPr>
            <a:spLocks noGrp="1"/>
          </p:cNvSpPr>
          <p:nvPr>
            <p:ph type="pic" sz="quarter" idx="45"/>
          </p:nvPr>
        </p:nvSpPr>
        <p:spPr>
          <a:xfrm>
            <a:off x="5761796" y="3933621"/>
            <a:ext cx="1638756"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63" name="Text Placeholder 54">
            <a:extLst>
              <a:ext uri="{FF2B5EF4-FFF2-40B4-BE49-F238E27FC236}">
                <a16:creationId xmlns:a16="http://schemas.microsoft.com/office/drawing/2014/main" id="{B6078242-DB90-4F37-89FD-0C5265E61A3D}"/>
              </a:ext>
            </a:extLst>
          </p:cNvPr>
          <p:cNvSpPr>
            <a:spLocks noGrp="1"/>
          </p:cNvSpPr>
          <p:nvPr>
            <p:ph type="body" sz="quarter" idx="60" hasCustomPrompt="1"/>
          </p:nvPr>
        </p:nvSpPr>
        <p:spPr>
          <a:xfrm>
            <a:off x="7507107" y="3933620"/>
            <a:ext cx="1636894" cy="1209675"/>
          </a:xfrm>
          <a:solidFill>
            <a:srgbClr val="007588"/>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64" name="Text Placeholder 54">
            <a:extLst>
              <a:ext uri="{FF2B5EF4-FFF2-40B4-BE49-F238E27FC236}">
                <a16:creationId xmlns:a16="http://schemas.microsoft.com/office/drawing/2014/main" id="{32F14CAC-60E6-4C19-B1B7-959FE9609F09}"/>
              </a:ext>
            </a:extLst>
          </p:cNvPr>
          <p:cNvSpPr>
            <a:spLocks noGrp="1"/>
          </p:cNvSpPr>
          <p:nvPr>
            <p:ph type="body" sz="quarter" idx="61" hasCustomPrompt="1"/>
          </p:nvPr>
        </p:nvSpPr>
        <p:spPr>
          <a:xfrm>
            <a:off x="4018347" y="3933620"/>
            <a:ext cx="1636894" cy="1209675"/>
          </a:xfrm>
          <a:solidFill>
            <a:srgbClr val="007588"/>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61" name="Text Placeholder 54">
            <a:extLst>
              <a:ext uri="{FF2B5EF4-FFF2-40B4-BE49-F238E27FC236}">
                <a16:creationId xmlns:a16="http://schemas.microsoft.com/office/drawing/2014/main" id="{DAAD9B22-9B18-4D8F-9970-07795499ACD0}"/>
              </a:ext>
            </a:extLst>
          </p:cNvPr>
          <p:cNvSpPr>
            <a:spLocks noGrp="1"/>
          </p:cNvSpPr>
          <p:nvPr>
            <p:ph type="body" sz="quarter" idx="58" hasCustomPrompt="1"/>
          </p:nvPr>
        </p:nvSpPr>
        <p:spPr>
          <a:xfrm>
            <a:off x="5761797" y="2622482"/>
            <a:ext cx="1636894" cy="1209675"/>
          </a:xfrm>
          <a:solidFill>
            <a:srgbClr val="007588"/>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62" name="Text Placeholder 54">
            <a:extLst>
              <a:ext uri="{FF2B5EF4-FFF2-40B4-BE49-F238E27FC236}">
                <a16:creationId xmlns:a16="http://schemas.microsoft.com/office/drawing/2014/main" id="{D130197F-A1B4-4B9A-88F1-D5F106D96544}"/>
              </a:ext>
            </a:extLst>
          </p:cNvPr>
          <p:cNvSpPr>
            <a:spLocks noGrp="1"/>
          </p:cNvSpPr>
          <p:nvPr>
            <p:ph type="body" sz="quarter" idx="59" hasCustomPrompt="1"/>
          </p:nvPr>
        </p:nvSpPr>
        <p:spPr>
          <a:xfrm>
            <a:off x="2274899" y="2622482"/>
            <a:ext cx="1636894" cy="1209675"/>
          </a:xfrm>
          <a:solidFill>
            <a:srgbClr val="007588"/>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59" name="Text Placeholder 54">
            <a:extLst>
              <a:ext uri="{FF2B5EF4-FFF2-40B4-BE49-F238E27FC236}">
                <a16:creationId xmlns:a16="http://schemas.microsoft.com/office/drawing/2014/main" id="{266C80EA-626D-4B1D-8484-687711CC732B}"/>
              </a:ext>
            </a:extLst>
          </p:cNvPr>
          <p:cNvSpPr>
            <a:spLocks noGrp="1"/>
          </p:cNvSpPr>
          <p:nvPr>
            <p:ph type="body" sz="quarter" idx="56" hasCustomPrompt="1"/>
          </p:nvPr>
        </p:nvSpPr>
        <p:spPr>
          <a:xfrm>
            <a:off x="7507107" y="1311275"/>
            <a:ext cx="1636894" cy="1209675"/>
          </a:xfrm>
          <a:solidFill>
            <a:srgbClr val="007588"/>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60" name="Text Placeholder 54">
            <a:extLst>
              <a:ext uri="{FF2B5EF4-FFF2-40B4-BE49-F238E27FC236}">
                <a16:creationId xmlns:a16="http://schemas.microsoft.com/office/drawing/2014/main" id="{23DCB767-4782-431B-9E8C-329B062E8D5C}"/>
              </a:ext>
            </a:extLst>
          </p:cNvPr>
          <p:cNvSpPr>
            <a:spLocks noGrp="1"/>
          </p:cNvSpPr>
          <p:nvPr>
            <p:ph type="body" sz="quarter" idx="57" hasCustomPrompt="1"/>
          </p:nvPr>
        </p:nvSpPr>
        <p:spPr>
          <a:xfrm>
            <a:off x="4018347" y="1311275"/>
            <a:ext cx="1636894" cy="1209675"/>
          </a:xfrm>
          <a:solidFill>
            <a:srgbClr val="007588"/>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58" name="Text Placeholder 54">
            <a:extLst>
              <a:ext uri="{FF2B5EF4-FFF2-40B4-BE49-F238E27FC236}">
                <a16:creationId xmlns:a16="http://schemas.microsoft.com/office/drawing/2014/main" id="{61572E3F-8880-4F8C-BE96-45144C265B56}"/>
              </a:ext>
            </a:extLst>
          </p:cNvPr>
          <p:cNvSpPr>
            <a:spLocks noGrp="1"/>
          </p:cNvSpPr>
          <p:nvPr>
            <p:ph type="body" sz="quarter" idx="55" hasCustomPrompt="1"/>
          </p:nvPr>
        </p:nvSpPr>
        <p:spPr>
          <a:xfrm>
            <a:off x="5761797" y="1"/>
            <a:ext cx="1636894" cy="1209675"/>
          </a:xfrm>
          <a:solidFill>
            <a:srgbClr val="007588"/>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55" name="Text Placeholder 54">
            <a:extLst>
              <a:ext uri="{FF2B5EF4-FFF2-40B4-BE49-F238E27FC236}">
                <a16:creationId xmlns:a16="http://schemas.microsoft.com/office/drawing/2014/main" id="{41B00CE5-E0E8-40CC-A4D7-822E361D3FC4}"/>
              </a:ext>
            </a:extLst>
          </p:cNvPr>
          <p:cNvSpPr>
            <a:spLocks noGrp="1"/>
          </p:cNvSpPr>
          <p:nvPr>
            <p:ph type="body" sz="quarter" idx="54" hasCustomPrompt="1"/>
          </p:nvPr>
        </p:nvSpPr>
        <p:spPr>
          <a:xfrm>
            <a:off x="2274899" y="1"/>
            <a:ext cx="1636894" cy="1209675"/>
          </a:xfrm>
          <a:solidFill>
            <a:srgbClr val="007588"/>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2" name="Title 1">
            <a:extLst>
              <a:ext uri="{FF2B5EF4-FFF2-40B4-BE49-F238E27FC236}">
                <a16:creationId xmlns:a16="http://schemas.microsoft.com/office/drawing/2014/main" id="{7FE80A52-0151-46BF-83A5-8704DAB12165}"/>
              </a:ext>
            </a:extLst>
          </p:cNvPr>
          <p:cNvSpPr>
            <a:spLocks noGrp="1"/>
          </p:cNvSpPr>
          <p:nvPr>
            <p:ph type="title"/>
          </p:nvPr>
        </p:nvSpPr>
        <p:spPr/>
        <p:txBody>
          <a:bodyPr>
            <a:noAutofit/>
          </a:bodyPr>
          <a:lstStyle/>
          <a:p>
            <a:r>
              <a:rPr lang="en-US"/>
              <a:t>Click to edit Master title style</a:t>
            </a:r>
            <a:endParaRPr lang="en-GB"/>
          </a:p>
        </p:txBody>
      </p:sp>
      <p:sp>
        <p:nvSpPr>
          <p:cNvPr id="5" name="Text Placeholder 10">
            <a:extLst>
              <a:ext uri="{FF2B5EF4-FFF2-40B4-BE49-F238E27FC236}">
                <a16:creationId xmlns:a16="http://schemas.microsoft.com/office/drawing/2014/main" id="{61D44BC5-89D7-43EA-8EFF-3A1EFAC9C9D1}"/>
              </a:ext>
            </a:extLst>
          </p:cNvPr>
          <p:cNvSpPr>
            <a:spLocks noGrp="1"/>
          </p:cNvSpPr>
          <p:nvPr>
            <p:ph type="body" sz="quarter" idx="38"/>
          </p:nvPr>
        </p:nvSpPr>
        <p:spPr>
          <a:xfrm>
            <a:off x="323851" y="1926451"/>
            <a:ext cx="1611330"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38" name="Picture Placeholder 4">
            <a:extLst>
              <a:ext uri="{FF2B5EF4-FFF2-40B4-BE49-F238E27FC236}">
                <a16:creationId xmlns:a16="http://schemas.microsoft.com/office/drawing/2014/main" id="{F124DA3B-5BF1-42F4-9A12-1735F15E2524}"/>
              </a:ext>
            </a:extLst>
          </p:cNvPr>
          <p:cNvSpPr>
            <a:spLocks noGrp="1"/>
          </p:cNvSpPr>
          <p:nvPr>
            <p:ph type="pic" sz="quarter" idx="34"/>
          </p:nvPr>
        </p:nvSpPr>
        <p:spPr>
          <a:xfrm>
            <a:off x="4018347" y="0"/>
            <a:ext cx="1636894"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39" name="Picture Placeholder 4">
            <a:extLst>
              <a:ext uri="{FF2B5EF4-FFF2-40B4-BE49-F238E27FC236}">
                <a16:creationId xmlns:a16="http://schemas.microsoft.com/office/drawing/2014/main" id="{6936F46F-2966-4EF3-BD4C-96E1426439A3}"/>
              </a:ext>
            </a:extLst>
          </p:cNvPr>
          <p:cNvSpPr>
            <a:spLocks noGrp="1"/>
          </p:cNvSpPr>
          <p:nvPr>
            <p:ph type="pic" sz="quarter" idx="39"/>
          </p:nvPr>
        </p:nvSpPr>
        <p:spPr>
          <a:xfrm>
            <a:off x="7505244" y="0"/>
            <a:ext cx="1638756"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0" name="Picture Placeholder 4">
            <a:extLst>
              <a:ext uri="{FF2B5EF4-FFF2-40B4-BE49-F238E27FC236}">
                <a16:creationId xmlns:a16="http://schemas.microsoft.com/office/drawing/2014/main" id="{6D91DBDE-0920-4BFC-B973-E75C189F4680}"/>
              </a:ext>
            </a:extLst>
          </p:cNvPr>
          <p:cNvSpPr>
            <a:spLocks noGrp="1"/>
          </p:cNvSpPr>
          <p:nvPr>
            <p:ph type="pic" sz="quarter" idx="40"/>
          </p:nvPr>
        </p:nvSpPr>
        <p:spPr>
          <a:xfrm>
            <a:off x="4018347" y="2622345"/>
            <a:ext cx="1636894"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1" name="Picture Placeholder 4">
            <a:extLst>
              <a:ext uri="{FF2B5EF4-FFF2-40B4-BE49-F238E27FC236}">
                <a16:creationId xmlns:a16="http://schemas.microsoft.com/office/drawing/2014/main" id="{2936694C-699B-4DCB-AC6E-A23572A33464}"/>
              </a:ext>
            </a:extLst>
          </p:cNvPr>
          <p:cNvSpPr>
            <a:spLocks noGrp="1"/>
          </p:cNvSpPr>
          <p:nvPr>
            <p:ph type="pic" sz="quarter" idx="41"/>
          </p:nvPr>
        </p:nvSpPr>
        <p:spPr>
          <a:xfrm>
            <a:off x="7505244" y="2622345"/>
            <a:ext cx="1638756"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2" name="Picture Placeholder 4">
            <a:extLst>
              <a:ext uri="{FF2B5EF4-FFF2-40B4-BE49-F238E27FC236}">
                <a16:creationId xmlns:a16="http://schemas.microsoft.com/office/drawing/2014/main" id="{1CACD1DA-31EF-430D-AC56-B437EB859BC2}"/>
              </a:ext>
            </a:extLst>
          </p:cNvPr>
          <p:cNvSpPr>
            <a:spLocks noGrp="1"/>
          </p:cNvSpPr>
          <p:nvPr>
            <p:ph type="pic" sz="quarter" idx="42"/>
          </p:nvPr>
        </p:nvSpPr>
        <p:spPr>
          <a:xfrm>
            <a:off x="2274899" y="1311138"/>
            <a:ext cx="1636894"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3" name="Picture Placeholder 4">
            <a:extLst>
              <a:ext uri="{FF2B5EF4-FFF2-40B4-BE49-F238E27FC236}">
                <a16:creationId xmlns:a16="http://schemas.microsoft.com/office/drawing/2014/main" id="{7EE1A78C-0784-4361-972E-3150D5C9E6F0}"/>
              </a:ext>
            </a:extLst>
          </p:cNvPr>
          <p:cNvSpPr>
            <a:spLocks noGrp="1"/>
          </p:cNvSpPr>
          <p:nvPr>
            <p:ph type="pic" sz="quarter" idx="43"/>
          </p:nvPr>
        </p:nvSpPr>
        <p:spPr>
          <a:xfrm>
            <a:off x="5761796" y="1311138"/>
            <a:ext cx="1638756"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4" name="Picture Placeholder 4">
            <a:extLst>
              <a:ext uri="{FF2B5EF4-FFF2-40B4-BE49-F238E27FC236}">
                <a16:creationId xmlns:a16="http://schemas.microsoft.com/office/drawing/2014/main" id="{6858D55E-490F-4DC9-A788-13629AB38DDC}"/>
              </a:ext>
            </a:extLst>
          </p:cNvPr>
          <p:cNvSpPr>
            <a:spLocks noGrp="1"/>
          </p:cNvSpPr>
          <p:nvPr>
            <p:ph type="pic" sz="quarter" idx="44"/>
          </p:nvPr>
        </p:nvSpPr>
        <p:spPr>
          <a:xfrm>
            <a:off x="2274899" y="3933621"/>
            <a:ext cx="1636894"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6" name="Text Placeholder 3">
            <a:extLst>
              <a:ext uri="{FF2B5EF4-FFF2-40B4-BE49-F238E27FC236}">
                <a16:creationId xmlns:a16="http://schemas.microsoft.com/office/drawing/2014/main" id="{9F490B5A-2741-4AE9-9123-6E7E0C7C9E01}"/>
              </a:ext>
            </a:extLst>
          </p:cNvPr>
          <p:cNvSpPr>
            <a:spLocks noGrp="1"/>
          </p:cNvSpPr>
          <p:nvPr>
            <p:ph type="body" sz="quarter" idx="46" hasCustomPrompt="1"/>
          </p:nvPr>
        </p:nvSpPr>
        <p:spPr>
          <a:xfrm>
            <a:off x="2460831" y="334417"/>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47" name="Text Placeholder 3">
            <a:extLst>
              <a:ext uri="{FF2B5EF4-FFF2-40B4-BE49-F238E27FC236}">
                <a16:creationId xmlns:a16="http://schemas.microsoft.com/office/drawing/2014/main" id="{8EEFD821-36B0-4037-B138-39AB7BACAACF}"/>
              </a:ext>
            </a:extLst>
          </p:cNvPr>
          <p:cNvSpPr>
            <a:spLocks noGrp="1"/>
          </p:cNvSpPr>
          <p:nvPr>
            <p:ph type="body" sz="quarter" idx="47" hasCustomPrompt="1"/>
          </p:nvPr>
        </p:nvSpPr>
        <p:spPr>
          <a:xfrm>
            <a:off x="2460831" y="2956846"/>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48" name="Text Placeholder 3">
            <a:extLst>
              <a:ext uri="{FF2B5EF4-FFF2-40B4-BE49-F238E27FC236}">
                <a16:creationId xmlns:a16="http://schemas.microsoft.com/office/drawing/2014/main" id="{E0D2EDCC-9C31-47C0-9ABB-C40CFA13190E}"/>
              </a:ext>
            </a:extLst>
          </p:cNvPr>
          <p:cNvSpPr>
            <a:spLocks noGrp="1"/>
          </p:cNvSpPr>
          <p:nvPr>
            <p:ph type="body" sz="quarter" idx="48" hasCustomPrompt="1"/>
          </p:nvPr>
        </p:nvSpPr>
        <p:spPr>
          <a:xfrm>
            <a:off x="5938756" y="334417"/>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49" name="Text Placeholder 3">
            <a:extLst>
              <a:ext uri="{FF2B5EF4-FFF2-40B4-BE49-F238E27FC236}">
                <a16:creationId xmlns:a16="http://schemas.microsoft.com/office/drawing/2014/main" id="{CA66089A-F1F7-41FE-9030-1A14CE69A13A}"/>
              </a:ext>
            </a:extLst>
          </p:cNvPr>
          <p:cNvSpPr>
            <a:spLocks noGrp="1"/>
          </p:cNvSpPr>
          <p:nvPr>
            <p:ph type="body" sz="quarter" idx="49" hasCustomPrompt="1"/>
          </p:nvPr>
        </p:nvSpPr>
        <p:spPr>
          <a:xfrm>
            <a:off x="5938756" y="2956846"/>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50" name="Text Placeholder 3">
            <a:extLst>
              <a:ext uri="{FF2B5EF4-FFF2-40B4-BE49-F238E27FC236}">
                <a16:creationId xmlns:a16="http://schemas.microsoft.com/office/drawing/2014/main" id="{5B6FC477-7571-4278-941C-E5A695A682CD}"/>
              </a:ext>
            </a:extLst>
          </p:cNvPr>
          <p:cNvSpPr>
            <a:spLocks noGrp="1"/>
          </p:cNvSpPr>
          <p:nvPr>
            <p:ph type="body" sz="quarter" idx="50" hasCustomPrompt="1"/>
          </p:nvPr>
        </p:nvSpPr>
        <p:spPr>
          <a:xfrm>
            <a:off x="4212321" y="1643537"/>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51" name="Text Placeholder 3">
            <a:extLst>
              <a:ext uri="{FF2B5EF4-FFF2-40B4-BE49-F238E27FC236}">
                <a16:creationId xmlns:a16="http://schemas.microsoft.com/office/drawing/2014/main" id="{0C9219DF-9D21-42F3-9E2D-216A94B061BE}"/>
              </a:ext>
            </a:extLst>
          </p:cNvPr>
          <p:cNvSpPr>
            <a:spLocks noGrp="1"/>
          </p:cNvSpPr>
          <p:nvPr>
            <p:ph type="body" sz="quarter" idx="51" hasCustomPrompt="1"/>
          </p:nvPr>
        </p:nvSpPr>
        <p:spPr>
          <a:xfrm>
            <a:off x="4212321" y="4268051"/>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52" name="Text Placeholder 3">
            <a:extLst>
              <a:ext uri="{FF2B5EF4-FFF2-40B4-BE49-F238E27FC236}">
                <a16:creationId xmlns:a16="http://schemas.microsoft.com/office/drawing/2014/main" id="{6E65B656-D685-4951-910F-8D2B0B4D23D5}"/>
              </a:ext>
            </a:extLst>
          </p:cNvPr>
          <p:cNvSpPr>
            <a:spLocks noGrp="1"/>
          </p:cNvSpPr>
          <p:nvPr>
            <p:ph type="body" sz="quarter" idx="52" hasCustomPrompt="1"/>
          </p:nvPr>
        </p:nvSpPr>
        <p:spPr>
          <a:xfrm>
            <a:off x="7692312" y="1643537"/>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53" name="Text Placeholder 3">
            <a:extLst>
              <a:ext uri="{FF2B5EF4-FFF2-40B4-BE49-F238E27FC236}">
                <a16:creationId xmlns:a16="http://schemas.microsoft.com/office/drawing/2014/main" id="{1CB87D7B-2DC7-402A-9564-B119DE733E8A}"/>
              </a:ext>
            </a:extLst>
          </p:cNvPr>
          <p:cNvSpPr>
            <a:spLocks noGrp="1"/>
          </p:cNvSpPr>
          <p:nvPr>
            <p:ph type="body" sz="quarter" idx="53" hasCustomPrompt="1"/>
          </p:nvPr>
        </p:nvSpPr>
        <p:spPr>
          <a:xfrm>
            <a:off x="7692312" y="4268051"/>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3" name="hcSlideMaster22.5_RR Image 31Header" descr=" ">
            <a:extLst>
              <a:ext uri="{FF2B5EF4-FFF2-40B4-BE49-F238E27FC236}">
                <a16:creationId xmlns:a16="http://schemas.microsoft.com/office/drawing/2014/main" id="{88FC50A4-88D7-4097-57BC-6295D6456F3C}"/>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5_RR Image 31Footer" descr=" ">
            <a:extLst>
              <a:ext uri="{FF2B5EF4-FFF2-40B4-BE49-F238E27FC236}">
                <a16:creationId xmlns:a16="http://schemas.microsoft.com/office/drawing/2014/main" id="{8A23DC45-A162-8541-E0A2-7D6C4ADB309A}"/>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207623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6_RR Image 31">
    <p:spTree>
      <p:nvGrpSpPr>
        <p:cNvPr id="1" name=""/>
        <p:cNvGrpSpPr/>
        <p:nvPr/>
      </p:nvGrpSpPr>
      <p:grpSpPr>
        <a:xfrm>
          <a:off x="0" y="0"/>
          <a:ext cx="0" cy="0"/>
          <a:chOff x="0" y="0"/>
          <a:chExt cx="0" cy="0"/>
        </a:xfrm>
      </p:grpSpPr>
      <p:sp>
        <p:nvSpPr>
          <p:cNvPr id="45" name="Picture Placeholder 4">
            <a:extLst>
              <a:ext uri="{FF2B5EF4-FFF2-40B4-BE49-F238E27FC236}">
                <a16:creationId xmlns:a16="http://schemas.microsoft.com/office/drawing/2014/main" id="{ED786A03-9620-4898-9815-8514893487F1}"/>
              </a:ext>
            </a:extLst>
          </p:cNvPr>
          <p:cNvSpPr>
            <a:spLocks noGrp="1"/>
          </p:cNvSpPr>
          <p:nvPr>
            <p:ph type="pic" sz="quarter" idx="45"/>
          </p:nvPr>
        </p:nvSpPr>
        <p:spPr>
          <a:xfrm>
            <a:off x="5761796" y="3933621"/>
            <a:ext cx="1638756"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63" name="Text Placeholder 54">
            <a:extLst>
              <a:ext uri="{FF2B5EF4-FFF2-40B4-BE49-F238E27FC236}">
                <a16:creationId xmlns:a16="http://schemas.microsoft.com/office/drawing/2014/main" id="{B6078242-DB90-4F37-89FD-0C5265E61A3D}"/>
              </a:ext>
            </a:extLst>
          </p:cNvPr>
          <p:cNvSpPr>
            <a:spLocks noGrp="1"/>
          </p:cNvSpPr>
          <p:nvPr>
            <p:ph type="body" sz="quarter" idx="60" hasCustomPrompt="1"/>
          </p:nvPr>
        </p:nvSpPr>
        <p:spPr>
          <a:xfrm>
            <a:off x="7507107" y="3933620"/>
            <a:ext cx="1636894" cy="1209675"/>
          </a:xfrm>
          <a:solidFill>
            <a:srgbClr val="819C00"/>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64" name="Text Placeholder 54">
            <a:extLst>
              <a:ext uri="{FF2B5EF4-FFF2-40B4-BE49-F238E27FC236}">
                <a16:creationId xmlns:a16="http://schemas.microsoft.com/office/drawing/2014/main" id="{32F14CAC-60E6-4C19-B1B7-959FE9609F09}"/>
              </a:ext>
            </a:extLst>
          </p:cNvPr>
          <p:cNvSpPr>
            <a:spLocks noGrp="1"/>
          </p:cNvSpPr>
          <p:nvPr>
            <p:ph type="body" sz="quarter" idx="61" hasCustomPrompt="1"/>
          </p:nvPr>
        </p:nvSpPr>
        <p:spPr>
          <a:xfrm>
            <a:off x="4018347" y="3933620"/>
            <a:ext cx="1636894" cy="1209675"/>
          </a:xfrm>
          <a:solidFill>
            <a:srgbClr val="819C00"/>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61" name="Text Placeholder 54">
            <a:extLst>
              <a:ext uri="{FF2B5EF4-FFF2-40B4-BE49-F238E27FC236}">
                <a16:creationId xmlns:a16="http://schemas.microsoft.com/office/drawing/2014/main" id="{DAAD9B22-9B18-4D8F-9970-07795499ACD0}"/>
              </a:ext>
            </a:extLst>
          </p:cNvPr>
          <p:cNvSpPr>
            <a:spLocks noGrp="1"/>
          </p:cNvSpPr>
          <p:nvPr>
            <p:ph type="body" sz="quarter" idx="58" hasCustomPrompt="1"/>
          </p:nvPr>
        </p:nvSpPr>
        <p:spPr>
          <a:xfrm>
            <a:off x="5761797" y="2622482"/>
            <a:ext cx="1636894" cy="1209675"/>
          </a:xfrm>
          <a:solidFill>
            <a:srgbClr val="819C00"/>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62" name="Text Placeholder 54">
            <a:extLst>
              <a:ext uri="{FF2B5EF4-FFF2-40B4-BE49-F238E27FC236}">
                <a16:creationId xmlns:a16="http://schemas.microsoft.com/office/drawing/2014/main" id="{D130197F-A1B4-4B9A-88F1-D5F106D96544}"/>
              </a:ext>
            </a:extLst>
          </p:cNvPr>
          <p:cNvSpPr>
            <a:spLocks noGrp="1"/>
          </p:cNvSpPr>
          <p:nvPr>
            <p:ph type="body" sz="quarter" idx="59" hasCustomPrompt="1"/>
          </p:nvPr>
        </p:nvSpPr>
        <p:spPr>
          <a:xfrm>
            <a:off x="2274899" y="2622482"/>
            <a:ext cx="1636894" cy="1209675"/>
          </a:xfrm>
          <a:solidFill>
            <a:srgbClr val="819C00"/>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59" name="Text Placeholder 54">
            <a:extLst>
              <a:ext uri="{FF2B5EF4-FFF2-40B4-BE49-F238E27FC236}">
                <a16:creationId xmlns:a16="http://schemas.microsoft.com/office/drawing/2014/main" id="{266C80EA-626D-4B1D-8484-687711CC732B}"/>
              </a:ext>
            </a:extLst>
          </p:cNvPr>
          <p:cNvSpPr>
            <a:spLocks noGrp="1"/>
          </p:cNvSpPr>
          <p:nvPr>
            <p:ph type="body" sz="quarter" idx="56" hasCustomPrompt="1"/>
          </p:nvPr>
        </p:nvSpPr>
        <p:spPr>
          <a:xfrm>
            <a:off x="7507107" y="1311275"/>
            <a:ext cx="1636894" cy="1209675"/>
          </a:xfrm>
          <a:solidFill>
            <a:srgbClr val="819C00"/>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60" name="Text Placeholder 54">
            <a:extLst>
              <a:ext uri="{FF2B5EF4-FFF2-40B4-BE49-F238E27FC236}">
                <a16:creationId xmlns:a16="http://schemas.microsoft.com/office/drawing/2014/main" id="{23DCB767-4782-431B-9E8C-329B062E8D5C}"/>
              </a:ext>
            </a:extLst>
          </p:cNvPr>
          <p:cNvSpPr>
            <a:spLocks noGrp="1"/>
          </p:cNvSpPr>
          <p:nvPr>
            <p:ph type="body" sz="quarter" idx="57" hasCustomPrompt="1"/>
          </p:nvPr>
        </p:nvSpPr>
        <p:spPr>
          <a:xfrm>
            <a:off x="4018347" y="1311275"/>
            <a:ext cx="1636894" cy="1209675"/>
          </a:xfrm>
          <a:solidFill>
            <a:srgbClr val="819C00"/>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58" name="Text Placeholder 54">
            <a:extLst>
              <a:ext uri="{FF2B5EF4-FFF2-40B4-BE49-F238E27FC236}">
                <a16:creationId xmlns:a16="http://schemas.microsoft.com/office/drawing/2014/main" id="{61572E3F-8880-4F8C-BE96-45144C265B56}"/>
              </a:ext>
            </a:extLst>
          </p:cNvPr>
          <p:cNvSpPr>
            <a:spLocks noGrp="1"/>
          </p:cNvSpPr>
          <p:nvPr>
            <p:ph type="body" sz="quarter" idx="55" hasCustomPrompt="1"/>
          </p:nvPr>
        </p:nvSpPr>
        <p:spPr>
          <a:xfrm>
            <a:off x="5761797" y="1"/>
            <a:ext cx="1636894" cy="1209675"/>
          </a:xfrm>
          <a:solidFill>
            <a:srgbClr val="819C00"/>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55" name="Text Placeholder 54">
            <a:extLst>
              <a:ext uri="{FF2B5EF4-FFF2-40B4-BE49-F238E27FC236}">
                <a16:creationId xmlns:a16="http://schemas.microsoft.com/office/drawing/2014/main" id="{41B00CE5-E0E8-40CC-A4D7-822E361D3FC4}"/>
              </a:ext>
            </a:extLst>
          </p:cNvPr>
          <p:cNvSpPr>
            <a:spLocks noGrp="1"/>
          </p:cNvSpPr>
          <p:nvPr>
            <p:ph type="body" sz="quarter" idx="54" hasCustomPrompt="1"/>
          </p:nvPr>
        </p:nvSpPr>
        <p:spPr>
          <a:xfrm>
            <a:off x="2274899" y="1"/>
            <a:ext cx="1636894" cy="1209675"/>
          </a:xfrm>
          <a:solidFill>
            <a:srgbClr val="819C00"/>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2" name="Title 1">
            <a:extLst>
              <a:ext uri="{FF2B5EF4-FFF2-40B4-BE49-F238E27FC236}">
                <a16:creationId xmlns:a16="http://schemas.microsoft.com/office/drawing/2014/main" id="{7FE80A52-0151-46BF-83A5-8704DAB12165}"/>
              </a:ext>
            </a:extLst>
          </p:cNvPr>
          <p:cNvSpPr>
            <a:spLocks noGrp="1"/>
          </p:cNvSpPr>
          <p:nvPr>
            <p:ph type="title"/>
          </p:nvPr>
        </p:nvSpPr>
        <p:spPr/>
        <p:txBody>
          <a:bodyPr>
            <a:noAutofit/>
          </a:bodyPr>
          <a:lstStyle/>
          <a:p>
            <a:r>
              <a:rPr lang="en-US"/>
              <a:t>Click to edit Master title style</a:t>
            </a:r>
            <a:endParaRPr lang="en-GB"/>
          </a:p>
        </p:txBody>
      </p:sp>
      <p:sp>
        <p:nvSpPr>
          <p:cNvPr id="5" name="Text Placeholder 10">
            <a:extLst>
              <a:ext uri="{FF2B5EF4-FFF2-40B4-BE49-F238E27FC236}">
                <a16:creationId xmlns:a16="http://schemas.microsoft.com/office/drawing/2014/main" id="{61D44BC5-89D7-43EA-8EFF-3A1EFAC9C9D1}"/>
              </a:ext>
            </a:extLst>
          </p:cNvPr>
          <p:cNvSpPr>
            <a:spLocks noGrp="1"/>
          </p:cNvSpPr>
          <p:nvPr>
            <p:ph type="body" sz="quarter" idx="38"/>
          </p:nvPr>
        </p:nvSpPr>
        <p:spPr>
          <a:xfrm>
            <a:off x="323851" y="1926451"/>
            <a:ext cx="1611331"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38" name="Picture Placeholder 4">
            <a:extLst>
              <a:ext uri="{FF2B5EF4-FFF2-40B4-BE49-F238E27FC236}">
                <a16:creationId xmlns:a16="http://schemas.microsoft.com/office/drawing/2014/main" id="{F124DA3B-5BF1-42F4-9A12-1735F15E2524}"/>
              </a:ext>
            </a:extLst>
          </p:cNvPr>
          <p:cNvSpPr>
            <a:spLocks noGrp="1"/>
          </p:cNvSpPr>
          <p:nvPr>
            <p:ph type="pic" sz="quarter" idx="34"/>
          </p:nvPr>
        </p:nvSpPr>
        <p:spPr>
          <a:xfrm>
            <a:off x="4018347" y="0"/>
            <a:ext cx="1636894"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39" name="Picture Placeholder 4">
            <a:extLst>
              <a:ext uri="{FF2B5EF4-FFF2-40B4-BE49-F238E27FC236}">
                <a16:creationId xmlns:a16="http://schemas.microsoft.com/office/drawing/2014/main" id="{6936F46F-2966-4EF3-BD4C-96E1426439A3}"/>
              </a:ext>
            </a:extLst>
          </p:cNvPr>
          <p:cNvSpPr>
            <a:spLocks noGrp="1"/>
          </p:cNvSpPr>
          <p:nvPr>
            <p:ph type="pic" sz="quarter" idx="39"/>
          </p:nvPr>
        </p:nvSpPr>
        <p:spPr>
          <a:xfrm>
            <a:off x="7505244" y="0"/>
            <a:ext cx="1638756"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0" name="Picture Placeholder 4">
            <a:extLst>
              <a:ext uri="{FF2B5EF4-FFF2-40B4-BE49-F238E27FC236}">
                <a16:creationId xmlns:a16="http://schemas.microsoft.com/office/drawing/2014/main" id="{6D91DBDE-0920-4BFC-B973-E75C189F4680}"/>
              </a:ext>
            </a:extLst>
          </p:cNvPr>
          <p:cNvSpPr>
            <a:spLocks noGrp="1"/>
          </p:cNvSpPr>
          <p:nvPr>
            <p:ph type="pic" sz="quarter" idx="40"/>
          </p:nvPr>
        </p:nvSpPr>
        <p:spPr>
          <a:xfrm>
            <a:off x="4018347" y="2622345"/>
            <a:ext cx="1636894"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1" name="Picture Placeholder 4">
            <a:extLst>
              <a:ext uri="{FF2B5EF4-FFF2-40B4-BE49-F238E27FC236}">
                <a16:creationId xmlns:a16="http://schemas.microsoft.com/office/drawing/2014/main" id="{2936694C-699B-4DCB-AC6E-A23572A33464}"/>
              </a:ext>
            </a:extLst>
          </p:cNvPr>
          <p:cNvSpPr>
            <a:spLocks noGrp="1"/>
          </p:cNvSpPr>
          <p:nvPr>
            <p:ph type="pic" sz="quarter" idx="41"/>
          </p:nvPr>
        </p:nvSpPr>
        <p:spPr>
          <a:xfrm>
            <a:off x="7505244" y="2622345"/>
            <a:ext cx="1638756"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2" name="Picture Placeholder 4">
            <a:extLst>
              <a:ext uri="{FF2B5EF4-FFF2-40B4-BE49-F238E27FC236}">
                <a16:creationId xmlns:a16="http://schemas.microsoft.com/office/drawing/2014/main" id="{1CACD1DA-31EF-430D-AC56-B437EB859BC2}"/>
              </a:ext>
            </a:extLst>
          </p:cNvPr>
          <p:cNvSpPr>
            <a:spLocks noGrp="1"/>
          </p:cNvSpPr>
          <p:nvPr>
            <p:ph type="pic" sz="quarter" idx="42"/>
          </p:nvPr>
        </p:nvSpPr>
        <p:spPr>
          <a:xfrm>
            <a:off x="2274899" y="1311138"/>
            <a:ext cx="1636894"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3" name="Picture Placeholder 4">
            <a:extLst>
              <a:ext uri="{FF2B5EF4-FFF2-40B4-BE49-F238E27FC236}">
                <a16:creationId xmlns:a16="http://schemas.microsoft.com/office/drawing/2014/main" id="{7EE1A78C-0784-4361-972E-3150D5C9E6F0}"/>
              </a:ext>
            </a:extLst>
          </p:cNvPr>
          <p:cNvSpPr>
            <a:spLocks noGrp="1"/>
          </p:cNvSpPr>
          <p:nvPr>
            <p:ph type="pic" sz="quarter" idx="43"/>
          </p:nvPr>
        </p:nvSpPr>
        <p:spPr>
          <a:xfrm>
            <a:off x="5761796" y="1311138"/>
            <a:ext cx="1638756"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4" name="Picture Placeholder 4">
            <a:extLst>
              <a:ext uri="{FF2B5EF4-FFF2-40B4-BE49-F238E27FC236}">
                <a16:creationId xmlns:a16="http://schemas.microsoft.com/office/drawing/2014/main" id="{6858D55E-490F-4DC9-A788-13629AB38DDC}"/>
              </a:ext>
            </a:extLst>
          </p:cNvPr>
          <p:cNvSpPr>
            <a:spLocks noGrp="1"/>
          </p:cNvSpPr>
          <p:nvPr>
            <p:ph type="pic" sz="quarter" idx="44"/>
          </p:nvPr>
        </p:nvSpPr>
        <p:spPr>
          <a:xfrm>
            <a:off x="2274899" y="3933621"/>
            <a:ext cx="1636894"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6" name="Text Placeholder 3">
            <a:extLst>
              <a:ext uri="{FF2B5EF4-FFF2-40B4-BE49-F238E27FC236}">
                <a16:creationId xmlns:a16="http://schemas.microsoft.com/office/drawing/2014/main" id="{9F490B5A-2741-4AE9-9123-6E7E0C7C9E01}"/>
              </a:ext>
            </a:extLst>
          </p:cNvPr>
          <p:cNvSpPr>
            <a:spLocks noGrp="1"/>
          </p:cNvSpPr>
          <p:nvPr>
            <p:ph type="body" sz="quarter" idx="46" hasCustomPrompt="1"/>
          </p:nvPr>
        </p:nvSpPr>
        <p:spPr>
          <a:xfrm>
            <a:off x="2460831" y="334417"/>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47" name="Text Placeholder 3">
            <a:extLst>
              <a:ext uri="{FF2B5EF4-FFF2-40B4-BE49-F238E27FC236}">
                <a16:creationId xmlns:a16="http://schemas.microsoft.com/office/drawing/2014/main" id="{8EEFD821-36B0-4037-B138-39AB7BACAACF}"/>
              </a:ext>
            </a:extLst>
          </p:cNvPr>
          <p:cNvSpPr>
            <a:spLocks noGrp="1"/>
          </p:cNvSpPr>
          <p:nvPr>
            <p:ph type="body" sz="quarter" idx="47" hasCustomPrompt="1"/>
          </p:nvPr>
        </p:nvSpPr>
        <p:spPr>
          <a:xfrm>
            <a:off x="2460831" y="2956846"/>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48" name="Text Placeholder 3">
            <a:extLst>
              <a:ext uri="{FF2B5EF4-FFF2-40B4-BE49-F238E27FC236}">
                <a16:creationId xmlns:a16="http://schemas.microsoft.com/office/drawing/2014/main" id="{E0D2EDCC-9C31-47C0-9ABB-C40CFA13190E}"/>
              </a:ext>
            </a:extLst>
          </p:cNvPr>
          <p:cNvSpPr>
            <a:spLocks noGrp="1"/>
          </p:cNvSpPr>
          <p:nvPr>
            <p:ph type="body" sz="quarter" idx="48" hasCustomPrompt="1"/>
          </p:nvPr>
        </p:nvSpPr>
        <p:spPr>
          <a:xfrm>
            <a:off x="5938756" y="334417"/>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49" name="Text Placeholder 3">
            <a:extLst>
              <a:ext uri="{FF2B5EF4-FFF2-40B4-BE49-F238E27FC236}">
                <a16:creationId xmlns:a16="http://schemas.microsoft.com/office/drawing/2014/main" id="{CA66089A-F1F7-41FE-9030-1A14CE69A13A}"/>
              </a:ext>
            </a:extLst>
          </p:cNvPr>
          <p:cNvSpPr>
            <a:spLocks noGrp="1"/>
          </p:cNvSpPr>
          <p:nvPr>
            <p:ph type="body" sz="quarter" idx="49" hasCustomPrompt="1"/>
          </p:nvPr>
        </p:nvSpPr>
        <p:spPr>
          <a:xfrm>
            <a:off x="5938756" y="2956846"/>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50" name="Text Placeholder 3">
            <a:extLst>
              <a:ext uri="{FF2B5EF4-FFF2-40B4-BE49-F238E27FC236}">
                <a16:creationId xmlns:a16="http://schemas.microsoft.com/office/drawing/2014/main" id="{5B6FC477-7571-4278-941C-E5A695A682CD}"/>
              </a:ext>
            </a:extLst>
          </p:cNvPr>
          <p:cNvSpPr>
            <a:spLocks noGrp="1"/>
          </p:cNvSpPr>
          <p:nvPr>
            <p:ph type="body" sz="quarter" idx="50" hasCustomPrompt="1"/>
          </p:nvPr>
        </p:nvSpPr>
        <p:spPr>
          <a:xfrm>
            <a:off x="4212321" y="1643537"/>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51" name="Text Placeholder 3">
            <a:extLst>
              <a:ext uri="{FF2B5EF4-FFF2-40B4-BE49-F238E27FC236}">
                <a16:creationId xmlns:a16="http://schemas.microsoft.com/office/drawing/2014/main" id="{0C9219DF-9D21-42F3-9E2D-216A94B061BE}"/>
              </a:ext>
            </a:extLst>
          </p:cNvPr>
          <p:cNvSpPr>
            <a:spLocks noGrp="1"/>
          </p:cNvSpPr>
          <p:nvPr>
            <p:ph type="body" sz="quarter" idx="51" hasCustomPrompt="1"/>
          </p:nvPr>
        </p:nvSpPr>
        <p:spPr>
          <a:xfrm>
            <a:off x="4212321" y="4268051"/>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52" name="Text Placeholder 3">
            <a:extLst>
              <a:ext uri="{FF2B5EF4-FFF2-40B4-BE49-F238E27FC236}">
                <a16:creationId xmlns:a16="http://schemas.microsoft.com/office/drawing/2014/main" id="{6E65B656-D685-4951-910F-8D2B0B4D23D5}"/>
              </a:ext>
            </a:extLst>
          </p:cNvPr>
          <p:cNvSpPr>
            <a:spLocks noGrp="1"/>
          </p:cNvSpPr>
          <p:nvPr>
            <p:ph type="body" sz="quarter" idx="52" hasCustomPrompt="1"/>
          </p:nvPr>
        </p:nvSpPr>
        <p:spPr>
          <a:xfrm>
            <a:off x="7692312" y="1643537"/>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53" name="Text Placeholder 3">
            <a:extLst>
              <a:ext uri="{FF2B5EF4-FFF2-40B4-BE49-F238E27FC236}">
                <a16:creationId xmlns:a16="http://schemas.microsoft.com/office/drawing/2014/main" id="{1CB87D7B-2DC7-402A-9564-B119DE733E8A}"/>
              </a:ext>
            </a:extLst>
          </p:cNvPr>
          <p:cNvSpPr>
            <a:spLocks noGrp="1"/>
          </p:cNvSpPr>
          <p:nvPr>
            <p:ph type="body" sz="quarter" idx="53" hasCustomPrompt="1"/>
          </p:nvPr>
        </p:nvSpPr>
        <p:spPr>
          <a:xfrm>
            <a:off x="7692312" y="4268051"/>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3" name="hcSlideMaster22.6_RR Image 31Header" descr=" ">
            <a:extLst>
              <a:ext uri="{FF2B5EF4-FFF2-40B4-BE49-F238E27FC236}">
                <a16:creationId xmlns:a16="http://schemas.microsoft.com/office/drawing/2014/main" id="{988143C9-64D8-EB50-B536-02F8FD81C76E}"/>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6_RR Image 31Footer" descr=" ">
            <a:extLst>
              <a:ext uri="{FF2B5EF4-FFF2-40B4-BE49-F238E27FC236}">
                <a16:creationId xmlns:a16="http://schemas.microsoft.com/office/drawing/2014/main" id="{53725A27-C756-C3DC-5ABC-B187207841CB}"/>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279500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7_RR Image 31">
    <p:spTree>
      <p:nvGrpSpPr>
        <p:cNvPr id="1" name=""/>
        <p:cNvGrpSpPr/>
        <p:nvPr/>
      </p:nvGrpSpPr>
      <p:grpSpPr>
        <a:xfrm>
          <a:off x="0" y="0"/>
          <a:ext cx="0" cy="0"/>
          <a:chOff x="0" y="0"/>
          <a:chExt cx="0" cy="0"/>
        </a:xfrm>
      </p:grpSpPr>
      <p:sp>
        <p:nvSpPr>
          <p:cNvPr id="45" name="Picture Placeholder 4">
            <a:extLst>
              <a:ext uri="{FF2B5EF4-FFF2-40B4-BE49-F238E27FC236}">
                <a16:creationId xmlns:a16="http://schemas.microsoft.com/office/drawing/2014/main" id="{ED786A03-9620-4898-9815-8514893487F1}"/>
              </a:ext>
            </a:extLst>
          </p:cNvPr>
          <p:cNvSpPr>
            <a:spLocks noGrp="1"/>
          </p:cNvSpPr>
          <p:nvPr>
            <p:ph type="pic" sz="quarter" idx="45"/>
          </p:nvPr>
        </p:nvSpPr>
        <p:spPr>
          <a:xfrm>
            <a:off x="5761796" y="3933621"/>
            <a:ext cx="1638756"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63" name="Text Placeholder 54">
            <a:extLst>
              <a:ext uri="{FF2B5EF4-FFF2-40B4-BE49-F238E27FC236}">
                <a16:creationId xmlns:a16="http://schemas.microsoft.com/office/drawing/2014/main" id="{B6078242-DB90-4F37-89FD-0C5265E61A3D}"/>
              </a:ext>
            </a:extLst>
          </p:cNvPr>
          <p:cNvSpPr>
            <a:spLocks noGrp="1"/>
          </p:cNvSpPr>
          <p:nvPr>
            <p:ph type="body" sz="quarter" idx="60" hasCustomPrompt="1"/>
          </p:nvPr>
        </p:nvSpPr>
        <p:spPr>
          <a:xfrm>
            <a:off x="7507107" y="3933620"/>
            <a:ext cx="1636894" cy="1209675"/>
          </a:xfrm>
          <a:solidFill>
            <a:srgbClr val="D83F11"/>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64" name="Text Placeholder 54">
            <a:extLst>
              <a:ext uri="{FF2B5EF4-FFF2-40B4-BE49-F238E27FC236}">
                <a16:creationId xmlns:a16="http://schemas.microsoft.com/office/drawing/2014/main" id="{32F14CAC-60E6-4C19-B1B7-959FE9609F09}"/>
              </a:ext>
            </a:extLst>
          </p:cNvPr>
          <p:cNvSpPr>
            <a:spLocks noGrp="1"/>
          </p:cNvSpPr>
          <p:nvPr>
            <p:ph type="body" sz="quarter" idx="61" hasCustomPrompt="1"/>
          </p:nvPr>
        </p:nvSpPr>
        <p:spPr>
          <a:xfrm>
            <a:off x="4018347" y="3933620"/>
            <a:ext cx="1636894" cy="1209675"/>
          </a:xfrm>
          <a:solidFill>
            <a:srgbClr val="D83F11"/>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61" name="Text Placeholder 54">
            <a:extLst>
              <a:ext uri="{FF2B5EF4-FFF2-40B4-BE49-F238E27FC236}">
                <a16:creationId xmlns:a16="http://schemas.microsoft.com/office/drawing/2014/main" id="{DAAD9B22-9B18-4D8F-9970-07795499ACD0}"/>
              </a:ext>
            </a:extLst>
          </p:cNvPr>
          <p:cNvSpPr>
            <a:spLocks noGrp="1"/>
          </p:cNvSpPr>
          <p:nvPr>
            <p:ph type="body" sz="quarter" idx="58" hasCustomPrompt="1"/>
          </p:nvPr>
        </p:nvSpPr>
        <p:spPr>
          <a:xfrm>
            <a:off x="5761797" y="2622482"/>
            <a:ext cx="1636894" cy="1209675"/>
          </a:xfrm>
          <a:solidFill>
            <a:srgbClr val="D83F11"/>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62" name="Text Placeholder 54">
            <a:extLst>
              <a:ext uri="{FF2B5EF4-FFF2-40B4-BE49-F238E27FC236}">
                <a16:creationId xmlns:a16="http://schemas.microsoft.com/office/drawing/2014/main" id="{D130197F-A1B4-4B9A-88F1-D5F106D96544}"/>
              </a:ext>
            </a:extLst>
          </p:cNvPr>
          <p:cNvSpPr>
            <a:spLocks noGrp="1"/>
          </p:cNvSpPr>
          <p:nvPr>
            <p:ph type="body" sz="quarter" idx="59" hasCustomPrompt="1"/>
          </p:nvPr>
        </p:nvSpPr>
        <p:spPr>
          <a:xfrm>
            <a:off x="2274899" y="2622482"/>
            <a:ext cx="1636894" cy="1209675"/>
          </a:xfrm>
          <a:solidFill>
            <a:srgbClr val="D83F11"/>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59" name="Text Placeholder 54">
            <a:extLst>
              <a:ext uri="{FF2B5EF4-FFF2-40B4-BE49-F238E27FC236}">
                <a16:creationId xmlns:a16="http://schemas.microsoft.com/office/drawing/2014/main" id="{266C80EA-626D-4B1D-8484-687711CC732B}"/>
              </a:ext>
            </a:extLst>
          </p:cNvPr>
          <p:cNvSpPr>
            <a:spLocks noGrp="1"/>
          </p:cNvSpPr>
          <p:nvPr>
            <p:ph type="body" sz="quarter" idx="56" hasCustomPrompt="1"/>
          </p:nvPr>
        </p:nvSpPr>
        <p:spPr>
          <a:xfrm>
            <a:off x="7507107" y="1311275"/>
            <a:ext cx="1636894" cy="1209675"/>
          </a:xfrm>
          <a:solidFill>
            <a:srgbClr val="D83F11"/>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60" name="Text Placeholder 54">
            <a:extLst>
              <a:ext uri="{FF2B5EF4-FFF2-40B4-BE49-F238E27FC236}">
                <a16:creationId xmlns:a16="http://schemas.microsoft.com/office/drawing/2014/main" id="{23DCB767-4782-431B-9E8C-329B062E8D5C}"/>
              </a:ext>
            </a:extLst>
          </p:cNvPr>
          <p:cNvSpPr>
            <a:spLocks noGrp="1"/>
          </p:cNvSpPr>
          <p:nvPr>
            <p:ph type="body" sz="quarter" idx="57" hasCustomPrompt="1"/>
          </p:nvPr>
        </p:nvSpPr>
        <p:spPr>
          <a:xfrm>
            <a:off x="4018347" y="1311275"/>
            <a:ext cx="1636894" cy="1209675"/>
          </a:xfrm>
          <a:solidFill>
            <a:srgbClr val="D83F11"/>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58" name="Text Placeholder 54">
            <a:extLst>
              <a:ext uri="{FF2B5EF4-FFF2-40B4-BE49-F238E27FC236}">
                <a16:creationId xmlns:a16="http://schemas.microsoft.com/office/drawing/2014/main" id="{61572E3F-8880-4F8C-BE96-45144C265B56}"/>
              </a:ext>
            </a:extLst>
          </p:cNvPr>
          <p:cNvSpPr>
            <a:spLocks noGrp="1"/>
          </p:cNvSpPr>
          <p:nvPr>
            <p:ph type="body" sz="quarter" idx="55" hasCustomPrompt="1"/>
          </p:nvPr>
        </p:nvSpPr>
        <p:spPr>
          <a:xfrm>
            <a:off x="5761797" y="1"/>
            <a:ext cx="1636894" cy="1209675"/>
          </a:xfrm>
          <a:solidFill>
            <a:srgbClr val="D83F11"/>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55" name="Text Placeholder 54">
            <a:extLst>
              <a:ext uri="{FF2B5EF4-FFF2-40B4-BE49-F238E27FC236}">
                <a16:creationId xmlns:a16="http://schemas.microsoft.com/office/drawing/2014/main" id="{41B00CE5-E0E8-40CC-A4D7-822E361D3FC4}"/>
              </a:ext>
            </a:extLst>
          </p:cNvPr>
          <p:cNvSpPr>
            <a:spLocks noGrp="1"/>
          </p:cNvSpPr>
          <p:nvPr>
            <p:ph type="body" sz="quarter" idx="54" hasCustomPrompt="1"/>
          </p:nvPr>
        </p:nvSpPr>
        <p:spPr>
          <a:xfrm>
            <a:off x="2274899" y="1"/>
            <a:ext cx="1636894" cy="1209675"/>
          </a:xfrm>
          <a:solidFill>
            <a:srgbClr val="D83F11"/>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2" name="Title 1">
            <a:extLst>
              <a:ext uri="{FF2B5EF4-FFF2-40B4-BE49-F238E27FC236}">
                <a16:creationId xmlns:a16="http://schemas.microsoft.com/office/drawing/2014/main" id="{7FE80A52-0151-46BF-83A5-8704DAB12165}"/>
              </a:ext>
            </a:extLst>
          </p:cNvPr>
          <p:cNvSpPr>
            <a:spLocks noGrp="1"/>
          </p:cNvSpPr>
          <p:nvPr>
            <p:ph type="title"/>
          </p:nvPr>
        </p:nvSpPr>
        <p:spPr/>
        <p:txBody>
          <a:bodyPr>
            <a:noAutofit/>
          </a:bodyPr>
          <a:lstStyle/>
          <a:p>
            <a:r>
              <a:rPr lang="en-US"/>
              <a:t>Click to edit Master title style</a:t>
            </a:r>
            <a:endParaRPr lang="en-GB"/>
          </a:p>
        </p:txBody>
      </p:sp>
      <p:sp>
        <p:nvSpPr>
          <p:cNvPr id="5" name="Text Placeholder 10">
            <a:extLst>
              <a:ext uri="{FF2B5EF4-FFF2-40B4-BE49-F238E27FC236}">
                <a16:creationId xmlns:a16="http://schemas.microsoft.com/office/drawing/2014/main" id="{61D44BC5-89D7-43EA-8EFF-3A1EFAC9C9D1}"/>
              </a:ext>
            </a:extLst>
          </p:cNvPr>
          <p:cNvSpPr>
            <a:spLocks noGrp="1"/>
          </p:cNvSpPr>
          <p:nvPr>
            <p:ph type="body" sz="quarter" idx="38"/>
          </p:nvPr>
        </p:nvSpPr>
        <p:spPr>
          <a:xfrm>
            <a:off x="323851" y="1926451"/>
            <a:ext cx="1611331"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38" name="Picture Placeholder 4">
            <a:extLst>
              <a:ext uri="{FF2B5EF4-FFF2-40B4-BE49-F238E27FC236}">
                <a16:creationId xmlns:a16="http://schemas.microsoft.com/office/drawing/2014/main" id="{F124DA3B-5BF1-42F4-9A12-1735F15E2524}"/>
              </a:ext>
            </a:extLst>
          </p:cNvPr>
          <p:cNvSpPr>
            <a:spLocks noGrp="1"/>
          </p:cNvSpPr>
          <p:nvPr>
            <p:ph type="pic" sz="quarter" idx="34"/>
          </p:nvPr>
        </p:nvSpPr>
        <p:spPr>
          <a:xfrm>
            <a:off x="4018347" y="0"/>
            <a:ext cx="1636894"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39" name="Picture Placeholder 4">
            <a:extLst>
              <a:ext uri="{FF2B5EF4-FFF2-40B4-BE49-F238E27FC236}">
                <a16:creationId xmlns:a16="http://schemas.microsoft.com/office/drawing/2014/main" id="{6936F46F-2966-4EF3-BD4C-96E1426439A3}"/>
              </a:ext>
            </a:extLst>
          </p:cNvPr>
          <p:cNvSpPr>
            <a:spLocks noGrp="1"/>
          </p:cNvSpPr>
          <p:nvPr>
            <p:ph type="pic" sz="quarter" idx="39"/>
          </p:nvPr>
        </p:nvSpPr>
        <p:spPr>
          <a:xfrm>
            <a:off x="7505244" y="0"/>
            <a:ext cx="1638756"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0" name="Picture Placeholder 4">
            <a:extLst>
              <a:ext uri="{FF2B5EF4-FFF2-40B4-BE49-F238E27FC236}">
                <a16:creationId xmlns:a16="http://schemas.microsoft.com/office/drawing/2014/main" id="{6D91DBDE-0920-4BFC-B973-E75C189F4680}"/>
              </a:ext>
            </a:extLst>
          </p:cNvPr>
          <p:cNvSpPr>
            <a:spLocks noGrp="1"/>
          </p:cNvSpPr>
          <p:nvPr>
            <p:ph type="pic" sz="quarter" idx="40"/>
          </p:nvPr>
        </p:nvSpPr>
        <p:spPr>
          <a:xfrm>
            <a:off x="4018347" y="2622345"/>
            <a:ext cx="1636894"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1" name="Picture Placeholder 4">
            <a:extLst>
              <a:ext uri="{FF2B5EF4-FFF2-40B4-BE49-F238E27FC236}">
                <a16:creationId xmlns:a16="http://schemas.microsoft.com/office/drawing/2014/main" id="{2936694C-699B-4DCB-AC6E-A23572A33464}"/>
              </a:ext>
            </a:extLst>
          </p:cNvPr>
          <p:cNvSpPr>
            <a:spLocks noGrp="1"/>
          </p:cNvSpPr>
          <p:nvPr>
            <p:ph type="pic" sz="quarter" idx="41"/>
          </p:nvPr>
        </p:nvSpPr>
        <p:spPr>
          <a:xfrm>
            <a:off x="7505244" y="2622345"/>
            <a:ext cx="1638756"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2" name="Picture Placeholder 4">
            <a:extLst>
              <a:ext uri="{FF2B5EF4-FFF2-40B4-BE49-F238E27FC236}">
                <a16:creationId xmlns:a16="http://schemas.microsoft.com/office/drawing/2014/main" id="{1CACD1DA-31EF-430D-AC56-B437EB859BC2}"/>
              </a:ext>
            </a:extLst>
          </p:cNvPr>
          <p:cNvSpPr>
            <a:spLocks noGrp="1"/>
          </p:cNvSpPr>
          <p:nvPr>
            <p:ph type="pic" sz="quarter" idx="42"/>
          </p:nvPr>
        </p:nvSpPr>
        <p:spPr>
          <a:xfrm>
            <a:off x="2274899" y="1311138"/>
            <a:ext cx="1636894"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3" name="Picture Placeholder 4">
            <a:extLst>
              <a:ext uri="{FF2B5EF4-FFF2-40B4-BE49-F238E27FC236}">
                <a16:creationId xmlns:a16="http://schemas.microsoft.com/office/drawing/2014/main" id="{7EE1A78C-0784-4361-972E-3150D5C9E6F0}"/>
              </a:ext>
            </a:extLst>
          </p:cNvPr>
          <p:cNvSpPr>
            <a:spLocks noGrp="1"/>
          </p:cNvSpPr>
          <p:nvPr>
            <p:ph type="pic" sz="quarter" idx="43"/>
          </p:nvPr>
        </p:nvSpPr>
        <p:spPr>
          <a:xfrm>
            <a:off x="5761796" y="1311138"/>
            <a:ext cx="1638756"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4" name="Picture Placeholder 4">
            <a:extLst>
              <a:ext uri="{FF2B5EF4-FFF2-40B4-BE49-F238E27FC236}">
                <a16:creationId xmlns:a16="http://schemas.microsoft.com/office/drawing/2014/main" id="{6858D55E-490F-4DC9-A788-13629AB38DDC}"/>
              </a:ext>
            </a:extLst>
          </p:cNvPr>
          <p:cNvSpPr>
            <a:spLocks noGrp="1"/>
          </p:cNvSpPr>
          <p:nvPr>
            <p:ph type="pic" sz="quarter" idx="44"/>
          </p:nvPr>
        </p:nvSpPr>
        <p:spPr>
          <a:xfrm>
            <a:off x="2274899" y="3933621"/>
            <a:ext cx="1636894"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6" name="Text Placeholder 3">
            <a:extLst>
              <a:ext uri="{FF2B5EF4-FFF2-40B4-BE49-F238E27FC236}">
                <a16:creationId xmlns:a16="http://schemas.microsoft.com/office/drawing/2014/main" id="{9F490B5A-2741-4AE9-9123-6E7E0C7C9E01}"/>
              </a:ext>
            </a:extLst>
          </p:cNvPr>
          <p:cNvSpPr>
            <a:spLocks noGrp="1"/>
          </p:cNvSpPr>
          <p:nvPr>
            <p:ph type="body" sz="quarter" idx="46" hasCustomPrompt="1"/>
          </p:nvPr>
        </p:nvSpPr>
        <p:spPr>
          <a:xfrm>
            <a:off x="2460831" y="334417"/>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47" name="Text Placeholder 3">
            <a:extLst>
              <a:ext uri="{FF2B5EF4-FFF2-40B4-BE49-F238E27FC236}">
                <a16:creationId xmlns:a16="http://schemas.microsoft.com/office/drawing/2014/main" id="{8EEFD821-36B0-4037-B138-39AB7BACAACF}"/>
              </a:ext>
            </a:extLst>
          </p:cNvPr>
          <p:cNvSpPr>
            <a:spLocks noGrp="1"/>
          </p:cNvSpPr>
          <p:nvPr>
            <p:ph type="body" sz="quarter" idx="47" hasCustomPrompt="1"/>
          </p:nvPr>
        </p:nvSpPr>
        <p:spPr>
          <a:xfrm>
            <a:off x="2460831" y="2956846"/>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48" name="Text Placeholder 3">
            <a:extLst>
              <a:ext uri="{FF2B5EF4-FFF2-40B4-BE49-F238E27FC236}">
                <a16:creationId xmlns:a16="http://schemas.microsoft.com/office/drawing/2014/main" id="{E0D2EDCC-9C31-47C0-9ABB-C40CFA13190E}"/>
              </a:ext>
            </a:extLst>
          </p:cNvPr>
          <p:cNvSpPr>
            <a:spLocks noGrp="1"/>
          </p:cNvSpPr>
          <p:nvPr>
            <p:ph type="body" sz="quarter" idx="48" hasCustomPrompt="1"/>
          </p:nvPr>
        </p:nvSpPr>
        <p:spPr>
          <a:xfrm>
            <a:off x="5938756" y="334417"/>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49" name="Text Placeholder 3">
            <a:extLst>
              <a:ext uri="{FF2B5EF4-FFF2-40B4-BE49-F238E27FC236}">
                <a16:creationId xmlns:a16="http://schemas.microsoft.com/office/drawing/2014/main" id="{CA66089A-F1F7-41FE-9030-1A14CE69A13A}"/>
              </a:ext>
            </a:extLst>
          </p:cNvPr>
          <p:cNvSpPr>
            <a:spLocks noGrp="1"/>
          </p:cNvSpPr>
          <p:nvPr>
            <p:ph type="body" sz="quarter" idx="49" hasCustomPrompt="1"/>
          </p:nvPr>
        </p:nvSpPr>
        <p:spPr>
          <a:xfrm>
            <a:off x="5938756" y="2956846"/>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50" name="Text Placeholder 3">
            <a:extLst>
              <a:ext uri="{FF2B5EF4-FFF2-40B4-BE49-F238E27FC236}">
                <a16:creationId xmlns:a16="http://schemas.microsoft.com/office/drawing/2014/main" id="{5B6FC477-7571-4278-941C-E5A695A682CD}"/>
              </a:ext>
            </a:extLst>
          </p:cNvPr>
          <p:cNvSpPr>
            <a:spLocks noGrp="1"/>
          </p:cNvSpPr>
          <p:nvPr>
            <p:ph type="body" sz="quarter" idx="50" hasCustomPrompt="1"/>
          </p:nvPr>
        </p:nvSpPr>
        <p:spPr>
          <a:xfrm>
            <a:off x="4212321" y="1643537"/>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51" name="Text Placeholder 3">
            <a:extLst>
              <a:ext uri="{FF2B5EF4-FFF2-40B4-BE49-F238E27FC236}">
                <a16:creationId xmlns:a16="http://schemas.microsoft.com/office/drawing/2014/main" id="{0C9219DF-9D21-42F3-9E2D-216A94B061BE}"/>
              </a:ext>
            </a:extLst>
          </p:cNvPr>
          <p:cNvSpPr>
            <a:spLocks noGrp="1"/>
          </p:cNvSpPr>
          <p:nvPr>
            <p:ph type="body" sz="quarter" idx="51" hasCustomPrompt="1"/>
          </p:nvPr>
        </p:nvSpPr>
        <p:spPr>
          <a:xfrm>
            <a:off x="4212321" y="4268051"/>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52" name="Text Placeholder 3">
            <a:extLst>
              <a:ext uri="{FF2B5EF4-FFF2-40B4-BE49-F238E27FC236}">
                <a16:creationId xmlns:a16="http://schemas.microsoft.com/office/drawing/2014/main" id="{6E65B656-D685-4951-910F-8D2B0B4D23D5}"/>
              </a:ext>
            </a:extLst>
          </p:cNvPr>
          <p:cNvSpPr>
            <a:spLocks noGrp="1"/>
          </p:cNvSpPr>
          <p:nvPr>
            <p:ph type="body" sz="quarter" idx="52" hasCustomPrompt="1"/>
          </p:nvPr>
        </p:nvSpPr>
        <p:spPr>
          <a:xfrm>
            <a:off x="7692312" y="1643537"/>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53" name="Text Placeholder 3">
            <a:extLst>
              <a:ext uri="{FF2B5EF4-FFF2-40B4-BE49-F238E27FC236}">
                <a16:creationId xmlns:a16="http://schemas.microsoft.com/office/drawing/2014/main" id="{1CB87D7B-2DC7-402A-9564-B119DE733E8A}"/>
              </a:ext>
            </a:extLst>
          </p:cNvPr>
          <p:cNvSpPr>
            <a:spLocks noGrp="1"/>
          </p:cNvSpPr>
          <p:nvPr>
            <p:ph type="body" sz="quarter" idx="53" hasCustomPrompt="1"/>
          </p:nvPr>
        </p:nvSpPr>
        <p:spPr>
          <a:xfrm>
            <a:off x="7692312" y="4268051"/>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3" name="hcSlideMaster22.7_RR Image 31Header" descr=" ">
            <a:extLst>
              <a:ext uri="{FF2B5EF4-FFF2-40B4-BE49-F238E27FC236}">
                <a16:creationId xmlns:a16="http://schemas.microsoft.com/office/drawing/2014/main" id="{E4861B16-4BD8-6A6F-0D8F-F9D2E36F50DA}"/>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7_RR Image 31Footer" descr=" ">
            <a:extLst>
              <a:ext uri="{FF2B5EF4-FFF2-40B4-BE49-F238E27FC236}">
                <a16:creationId xmlns:a16="http://schemas.microsoft.com/office/drawing/2014/main" id="{5D9585F0-0BF3-44B3-E69C-50F9518D0299}"/>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129484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8_RR Image 31">
    <p:spTree>
      <p:nvGrpSpPr>
        <p:cNvPr id="1" name=""/>
        <p:cNvGrpSpPr/>
        <p:nvPr/>
      </p:nvGrpSpPr>
      <p:grpSpPr>
        <a:xfrm>
          <a:off x="0" y="0"/>
          <a:ext cx="0" cy="0"/>
          <a:chOff x="0" y="0"/>
          <a:chExt cx="0" cy="0"/>
        </a:xfrm>
      </p:grpSpPr>
      <p:sp>
        <p:nvSpPr>
          <p:cNvPr id="45" name="Picture Placeholder 4">
            <a:extLst>
              <a:ext uri="{FF2B5EF4-FFF2-40B4-BE49-F238E27FC236}">
                <a16:creationId xmlns:a16="http://schemas.microsoft.com/office/drawing/2014/main" id="{ED786A03-9620-4898-9815-8514893487F1}"/>
              </a:ext>
            </a:extLst>
          </p:cNvPr>
          <p:cNvSpPr>
            <a:spLocks noGrp="1"/>
          </p:cNvSpPr>
          <p:nvPr>
            <p:ph type="pic" sz="quarter" idx="45"/>
          </p:nvPr>
        </p:nvSpPr>
        <p:spPr>
          <a:xfrm>
            <a:off x="5761796" y="3933621"/>
            <a:ext cx="1638756"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63" name="Text Placeholder 54">
            <a:extLst>
              <a:ext uri="{FF2B5EF4-FFF2-40B4-BE49-F238E27FC236}">
                <a16:creationId xmlns:a16="http://schemas.microsoft.com/office/drawing/2014/main" id="{B6078242-DB90-4F37-89FD-0C5265E61A3D}"/>
              </a:ext>
            </a:extLst>
          </p:cNvPr>
          <p:cNvSpPr>
            <a:spLocks noGrp="1"/>
          </p:cNvSpPr>
          <p:nvPr>
            <p:ph type="body" sz="quarter" idx="60" hasCustomPrompt="1"/>
          </p:nvPr>
        </p:nvSpPr>
        <p:spPr>
          <a:xfrm>
            <a:off x="7507107" y="3933620"/>
            <a:ext cx="1636894" cy="1209675"/>
          </a:xfrm>
          <a:solidFill>
            <a:srgbClr val="E21D60"/>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64" name="Text Placeholder 54">
            <a:extLst>
              <a:ext uri="{FF2B5EF4-FFF2-40B4-BE49-F238E27FC236}">
                <a16:creationId xmlns:a16="http://schemas.microsoft.com/office/drawing/2014/main" id="{32F14CAC-60E6-4C19-B1B7-959FE9609F09}"/>
              </a:ext>
            </a:extLst>
          </p:cNvPr>
          <p:cNvSpPr>
            <a:spLocks noGrp="1"/>
          </p:cNvSpPr>
          <p:nvPr>
            <p:ph type="body" sz="quarter" idx="61" hasCustomPrompt="1"/>
          </p:nvPr>
        </p:nvSpPr>
        <p:spPr>
          <a:xfrm>
            <a:off x="4018347" y="3933620"/>
            <a:ext cx="1636894" cy="1209675"/>
          </a:xfrm>
          <a:solidFill>
            <a:srgbClr val="E21D60"/>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61" name="Text Placeholder 54">
            <a:extLst>
              <a:ext uri="{FF2B5EF4-FFF2-40B4-BE49-F238E27FC236}">
                <a16:creationId xmlns:a16="http://schemas.microsoft.com/office/drawing/2014/main" id="{DAAD9B22-9B18-4D8F-9970-07795499ACD0}"/>
              </a:ext>
            </a:extLst>
          </p:cNvPr>
          <p:cNvSpPr>
            <a:spLocks noGrp="1"/>
          </p:cNvSpPr>
          <p:nvPr>
            <p:ph type="body" sz="quarter" idx="58" hasCustomPrompt="1"/>
          </p:nvPr>
        </p:nvSpPr>
        <p:spPr>
          <a:xfrm>
            <a:off x="5761797" y="2622482"/>
            <a:ext cx="1636894" cy="1209675"/>
          </a:xfrm>
          <a:solidFill>
            <a:srgbClr val="E21D60"/>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62" name="Text Placeholder 54">
            <a:extLst>
              <a:ext uri="{FF2B5EF4-FFF2-40B4-BE49-F238E27FC236}">
                <a16:creationId xmlns:a16="http://schemas.microsoft.com/office/drawing/2014/main" id="{D130197F-A1B4-4B9A-88F1-D5F106D96544}"/>
              </a:ext>
            </a:extLst>
          </p:cNvPr>
          <p:cNvSpPr>
            <a:spLocks noGrp="1"/>
          </p:cNvSpPr>
          <p:nvPr>
            <p:ph type="body" sz="quarter" idx="59" hasCustomPrompt="1"/>
          </p:nvPr>
        </p:nvSpPr>
        <p:spPr>
          <a:xfrm>
            <a:off x="2274899" y="2622482"/>
            <a:ext cx="1636894" cy="1209675"/>
          </a:xfrm>
          <a:solidFill>
            <a:srgbClr val="E21D60"/>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59" name="Text Placeholder 54">
            <a:extLst>
              <a:ext uri="{FF2B5EF4-FFF2-40B4-BE49-F238E27FC236}">
                <a16:creationId xmlns:a16="http://schemas.microsoft.com/office/drawing/2014/main" id="{266C80EA-626D-4B1D-8484-687711CC732B}"/>
              </a:ext>
            </a:extLst>
          </p:cNvPr>
          <p:cNvSpPr>
            <a:spLocks noGrp="1"/>
          </p:cNvSpPr>
          <p:nvPr>
            <p:ph type="body" sz="quarter" idx="56" hasCustomPrompt="1"/>
          </p:nvPr>
        </p:nvSpPr>
        <p:spPr>
          <a:xfrm>
            <a:off x="7507107" y="1311275"/>
            <a:ext cx="1636894" cy="1209675"/>
          </a:xfrm>
          <a:solidFill>
            <a:srgbClr val="E21D60"/>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60" name="Text Placeholder 54">
            <a:extLst>
              <a:ext uri="{FF2B5EF4-FFF2-40B4-BE49-F238E27FC236}">
                <a16:creationId xmlns:a16="http://schemas.microsoft.com/office/drawing/2014/main" id="{23DCB767-4782-431B-9E8C-329B062E8D5C}"/>
              </a:ext>
            </a:extLst>
          </p:cNvPr>
          <p:cNvSpPr>
            <a:spLocks noGrp="1"/>
          </p:cNvSpPr>
          <p:nvPr>
            <p:ph type="body" sz="quarter" idx="57" hasCustomPrompt="1"/>
          </p:nvPr>
        </p:nvSpPr>
        <p:spPr>
          <a:xfrm>
            <a:off x="4018347" y="1311275"/>
            <a:ext cx="1636894" cy="1209675"/>
          </a:xfrm>
          <a:solidFill>
            <a:srgbClr val="E21D60"/>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58" name="Text Placeholder 54">
            <a:extLst>
              <a:ext uri="{FF2B5EF4-FFF2-40B4-BE49-F238E27FC236}">
                <a16:creationId xmlns:a16="http://schemas.microsoft.com/office/drawing/2014/main" id="{61572E3F-8880-4F8C-BE96-45144C265B56}"/>
              </a:ext>
            </a:extLst>
          </p:cNvPr>
          <p:cNvSpPr>
            <a:spLocks noGrp="1"/>
          </p:cNvSpPr>
          <p:nvPr>
            <p:ph type="body" sz="quarter" idx="55" hasCustomPrompt="1"/>
          </p:nvPr>
        </p:nvSpPr>
        <p:spPr>
          <a:xfrm>
            <a:off x="5761797" y="1"/>
            <a:ext cx="1636894" cy="1209675"/>
          </a:xfrm>
          <a:solidFill>
            <a:srgbClr val="E21D60"/>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55" name="Text Placeholder 54">
            <a:extLst>
              <a:ext uri="{FF2B5EF4-FFF2-40B4-BE49-F238E27FC236}">
                <a16:creationId xmlns:a16="http://schemas.microsoft.com/office/drawing/2014/main" id="{41B00CE5-E0E8-40CC-A4D7-822E361D3FC4}"/>
              </a:ext>
            </a:extLst>
          </p:cNvPr>
          <p:cNvSpPr>
            <a:spLocks noGrp="1"/>
          </p:cNvSpPr>
          <p:nvPr>
            <p:ph type="body" sz="quarter" idx="54" hasCustomPrompt="1"/>
          </p:nvPr>
        </p:nvSpPr>
        <p:spPr>
          <a:xfrm>
            <a:off x="2274899" y="1"/>
            <a:ext cx="1636894" cy="1209675"/>
          </a:xfrm>
          <a:solidFill>
            <a:srgbClr val="E21D60"/>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2" name="Title 1">
            <a:extLst>
              <a:ext uri="{FF2B5EF4-FFF2-40B4-BE49-F238E27FC236}">
                <a16:creationId xmlns:a16="http://schemas.microsoft.com/office/drawing/2014/main" id="{7FE80A52-0151-46BF-83A5-8704DAB12165}"/>
              </a:ext>
            </a:extLst>
          </p:cNvPr>
          <p:cNvSpPr>
            <a:spLocks noGrp="1"/>
          </p:cNvSpPr>
          <p:nvPr>
            <p:ph type="title"/>
          </p:nvPr>
        </p:nvSpPr>
        <p:spPr/>
        <p:txBody>
          <a:bodyPr>
            <a:noAutofit/>
          </a:bodyPr>
          <a:lstStyle/>
          <a:p>
            <a:r>
              <a:rPr lang="en-US"/>
              <a:t>Click to edit Master title style</a:t>
            </a:r>
            <a:endParaRPr lang="en-GB"/>
          </a:p>
        </p:txBody>
      </p:sp>
      <p:sp>
        <p:nvSpPr>
          <p:cNvPr id="5" name="Text Placeholder 10">
            <a:extLst>
              <a:ext uri="{FF2B5EF4-FFF2-40B4-BE49-F238E27FC236}">
                <a16:creationId xmlns:a16="http://schemas.microsoft.com/office/drawing/2014/main" id="{61D44BC5-89D7-43EA-8EFF-3A1EFAC9C9D1}"/>
              </a:ext>
            </a:extLst>
          </p:cNvPr>
          <p:cNvSpPr>
            <a:spLocks noGrp="1"/>
          </p:cNvSpPr>
          <p:nvPr>
            <p:ph type="body" sz="quarter" idx="38"/>
          </p:nvPr>
        </p:nvSpPr>
        <p:spPr>
          <a:xfrm>
            <a:off x="323851" y="1926451"/>
            <a:ext cx="1611330"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38" name="Picture Placeholder 4">
            <a:extLst>
              <a:ext uri="{FF2B5EF4-FFF2-40B4-BE49-F238E27FC236}">
                <a16:creationId xmlns:a16="http://schemas.microsoft.com/office/drawing/2014/main" id="{F124DA3B-5BF1-42F4-9A12-1735F15E2524}"/>
              </a:ext>
            </a:extLst>
          </p:cNvPr>
          <p:cNvSpPr>
            <a:spLocks noGrp="1"/>
          </p:cNvSpPr>
          <p:nvPr>
            <p:ph type="pic" sz="quarter" idx="34"/>
          </p:nvPr>
        </p:nvSpPr>
        <p:spPr>
          <a:xfrm>
            <a:off x="4018347" y="0"/>
            <a:ext cx="1636894"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39" name="Picture Placeholder 4">
            <a:extLst>
              <a:ext uri="{FF2B5EF4-FFF2-40B4-BE49-F238E27FC236}">
                <a16:creationId xmlns:a16="http://schemas.microsoft.com/office/drawing/2014/main" id="{6936F46F-2966-4EF3-BD4C-96E1426439A3}"/>
              </a:ext>
            </a:extLst>
          </p:cNvPr>
          <p:cNvSpPr>
            <a:spLocks noGrp="1"/>
          </p:cNvSpPr>
          <p:nvPr>
            <p:ph type="pic" sz="quarter" idx="39"/>
          </p:nvPr>
        </p:nvSpPr>
        <p:spPr>
          <a:xfrm>
            <a:off x="7505244" y="0"/>
            <a:ext cx="1638756"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0" name="Picture Placeholder 4">
            <a:extLst>
              <a:ext uri="{FF2B5EF4-FFF2-40B4-BE49-F238E27FC236}">
                <a16:creationId xmlns:a16="http://schemas.microsoft.com/office/drawing/2014/main" id="{6D91DBDE-0920-4BFC-B973-E75C189F4680}"/>
              </a:ext>
            </a:extLst>
          </p:cNvPr>
          <p:cNvSpPr>
            <a:spLocks noGrp="1"/>
          </p:cNvSpPr>
          <p:nvPr>
            <p:ph type="pic" sz="quarter" idx="40"/>
          </p:nvPr>
        </p:nvSpPr>
        <p:spPr>
          <a:xfrm>
            <a:off x="4018347" y="2622345"/>
            <a:ext cx="1636894"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1" name="Picture Placeholder 4">
            <a:extLst>
              <a:ext uri="{FF2B5EF4-FFF2-40B4-BE49-F238E27FC236}">
                <a16:creationId xmlns:a16="http://schemas.microsoft.com/office/drawing/2014/main" id="{2936694C-699B-4DCB-AC6E-A23572A33464}"/>
              </a:ext>
            </a:extLst>
          </p:cNvPr>
          <p:cNvSpPr>
            <a:spLocks noGrp="1"/>
          </p:cNvSpPr>
          <p:nvPr>
            <p:ph type="pic" sz="quarter" idx="41"/>
          </p:nvPr>
        </p:nvSpPr>
        <p:spPr>
          <a:xfrm>
            <a:off x="7505244" y="2622345"/>
            <a:ext cx="1638756"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2" name="Picture Placeholder 4">
            <a:extLst>
              <a:ext uri="{FF2B5EF4-FFF2-40B4-BE49-F238E27FC236}">
                <a16:creationId xmlns:a16="http://schemas.microsoft.com/office/drawing/2014/main" id="{1CACD1DA-31EF-430D-AC56-B437EB859BC2}"/>
              </a:ext>
            </a:extLst>
          </p:cNvPr>
          <p:cNvSpPr>
            <a:spLocks noGrp="1"/>
          </p:cNvSpPr>
          <p:nvPr>
            <p:ph type="pic" sz="quarter" idx="42"/>
          </p:nvPr>
        </p:nvSpPr>
        <p:spPr>
          <a:xfrm>
            <a:off x="2274899" y="1311138"/>
            <a:ext cx="1636894"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3" name="Picture Placeholder 4">
            <a:extLst>
              <a:ext uri="{FF2B5EF4-FFF2-40B4-BE49-F238E27FC236}">
                <a16:creationId xmlns:a16="http://schemas.microsoft.com/office/drawing/2014/main" id="{7EE1A78C-0784-4361-972E-3150D5C9E6F0}"/>
              </a:ext>
            </a:extLst>
          </p:cNvPr>
          <p:cNvSpPr>
            <a:spLocks noGrp="1"/>
          </p:cNvSpPr>
          <p:nvPr>
            <p:ph type="pic" sz="quarter" idx="43"/>
          </p:nvPr>
        </p:nvSpPr>
        <p:spPr>
          <a:xfrm>
            <a:off x="5761796" y="1311138"/>
            <a:ext cx="1638756"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4" name="Picture Placeholder 4">
            <a:extLst>
              <a:ext uri="{FF2B5EF4-FFF2-40B4-BE49-F238E27FC236}">
                <a16:creationId xmlns:a16="http://schemas.microsoft.com/office/drawing/2014/main" id="{6858D55E-490F-4DC9-A788-13629AB38DDC}"/>
              </a:ext>
            </a:extLst>
          </p:cNvPr>
          <p:cNvSpPr>
            <a:spLocks noGrp="1"/>
          </p:cNvSpPr>
          <p:nvPr>
            <p:ph type="pic" sz="quarter" idx="44"/>
          </p:nvPr>
        </p:nvSpPr>
        <p:spPr>
          <a:xfrm>
            <a:off x="2274899" y="3933621"/>
            <a:ext cx="1636894"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6" name="Text Placeholder 3">
            <a:extLst>
              <a:ext uri="{FF2B5EF4-FFF2-40B4-BE49-F238E27FC236}">
                <a16:creationId xmlns:a16="http://schemas.microsoft.com/office/drawing/2014/main" id="{9F490B5A-2741-4AE9-9123-6E7E0C7C9E01}"/>
              </a:ext>
            </a:extLst>
          </p:cNvPr>
          <p:cNvSpPr>
            <a:spLocks noGrp="1"/>
          </p:cNvSpPr>
          <p:nvPr>
            <p:ph type="body" sz="quarter" idx="46" hasCustomPrompt="1"/>
          </p:nvPr>
        </p:nvSpPr>
        <p:spPr>
          <a:xfrm>
            <a:off x="2460831" y="334417"/>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47" name="Text Placeholder 3">
            <a:extLst>
              <a:ext uri="{FF2B5EF4-FFF2-40B4-BE49-F238E27FC236}">
                <a16:creationId xmlns:a16="http://schemas.microsoft.com/office/drawing/2014/main" id="{8EEFD821-36B0-4037-B138-39AB7BACAACF}"/>
              </a:ext>
            </a:extLst>
          </p:cNvPr>
          <p:cNvSpPr>
            <a:spLocks noGrp="1"/>
          </p:cNvSpPr>
          <p:nvPr>
            <p:ph type="body" sz="quarter" idx="47" hasCustomPrompt="1"/>
          </p:nvPr>
        </p:nvSpPr>
        <p:spPr>
          <a:xfrm>
            <a:off x="2460831" y="2956846"/>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48" name="Text Placeholder 3">
            <a:extLst>
              <a:ext uri="{FF2B5EF4-FFF2-40B4-BE49-F238E27FC236}">
                <a16:creationId xmlns:a16="http://schemas.microsoft.com/office/drawing/2014/main" id="{E0D2EDCC-9C31-47C0-9ABB-C40CFA13190E}"/>
              </a:ext>
            </a:extLst>
          </p:cNvPr>
          <p:cNvSpPr>
            <a:spLocks noGrp="1"/>
          </p:cNvSpPr>
          <p:nvPr>
            <p:ph type="body" sz="quarter" idx="48" hasCustomPrompt="1"/>
          </p:nvPr>
        </p:nvSpPr>
        <p:spPr>
          <a:xfrm>
            <a:off x="5938756" y="334417"/>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49" name="Text Placeholder 3">
            <a:extLst>
              <a:ext uri="{FF2B5EF4-FFF2-40B4-BE49-F238E27FC236}">
                <a16:creationId xmlns:a16="http://schemas.microsoft.com/office/drawing/2014/main" id="{CA66089A-F1F7-41FE-9030-1A14CE69A13A}"/>
              </a:ext>
            </a:extLst>
          </p:cNvPr>
          <p:cNvSpPr>
            <a:spLocks noGrp="1"/>
          </p:cNvSpPr>
          <p:nvPr>
            <p:ph type="body" sz="quarter" idx="49" hasCustomPrompt="1"/>
          </p:nvPr>
        </p:nvSpPr>
        <p:spPr>
          <a:xfrm>
            <a:off x="5938756" y="2956846"/>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50" name="Text Placeholder 3">
            <a:extLst>
              <a:ext uri="{FF2B5EF4-FFF2-40B4-BE49-F238E27FC236}">
                <a16:creationId xmlns:a16="http://schemas.microsoft.com/office/drawing/2014/main" id="{5B6FC477-7571-4278-941C-E5A695A682CD}"/>
              </a:ext>
            </a:extLst>
          </p:cNvPr>
          <p:cNvSpPr>
            <a:spLocks noGrp="1"/>
          </p:cNvSpPr>
          <p:nvPr>
            <p:ph type="body" sz="quarter" idx="50" hasCustomPrompt="1"/>
          </p:nvPr>
        </p:nvSpPr>
        <p:spPr>
          <a:xfrm>
            <a:off x="4212321" y="1643537"/>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51" name="Text Placeholder 3">
            <a:extLst>
              <a:ext uri="{FF2B5EF4-FFF2-40B4-BE49-F238E27FC236}">
                <a16:creationId xmlns:a16="http://schemas.microsoft.com/office/drawing/2014/main" id="{0C9219DF-9D21-42F3-9E2D-216A94B061BE}"/>
              </a:ext>
            </a:extLst>
          </p:cNvPr>
          <p:cNvSpPr>
            <a:spLocks noGrp="1"/>
          </p:cNvSpPr>
          <p:nvPr>
            <p:ph type="body" sz="quarter" idx="51" hasCustomPrompt="1"/>
          </p:nvPr>
        </p:nvSpPr>
        <p:spPr>
          <a:xfrm>
            <a:off x="4212321" y="4268051"/>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52" name="Text Placeholder 3">
            <a:extLst>
              <a:ext uri="{FF2B5EF4-FFF2-40B4-BE49-F238E27FC236}">
                <a16:creationId xmlns:a16="http://schemas.microsoft.com/office/drawing/2014/main" id="{6E65B656-D685-4951-910F-8D2B0B4D23D5}"/>
              </a:ext>
            </a:extLst>
          </p:cNvPr>
          <p:cNvSpPr>
            <a:spLocks noGrp="1"/>
          </p:cNvSpPr>
          <p:nvPr>
            <p:ph type="body" sz="quarter" idx="52" hasCustomPrompt="1"/>
          </p:nvPr>
        </p:nvSpPr>
        <p:spPr>
          <a:xfrm>
            <a:off x="7692312" y="1643537"/>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53" name="Text Placeholder 3">
            <a:extLst>
              <a:ext uri="{FF2B5EF4-FFF2-40B4-BE49-F238E27FC236}">
                <a16:creationId xmlns:a16="http://schemas.microsoft.com/office/drawing/2014/main" id="{1CB87D7B-2DC7-402A-9564-B119DE733E8A}"/>
              </a:ext>
            </a:extLst>
          </p:cNvPr>
          <p:cNvSpPr>
            <a:spLocks noGrp="1"/>
          </p:cNvSpPr>
          <p:nvPr>
            <p:ph type="body" sz="quarter" idx="53" hasCustomPrompt="1"/>
          </p:nvPr>
        </p:nvSpPr>
        <p:spPr>
          <a:xfrm>
            <a:off x="7692312" y="4268051"/>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3" name="hcSlideMaster22.8_RR Image 31Header" descr=" ">
            <a:extLst>
              <a:ext uri="{FF2B5EF4-FFF2-40B4-BE49-F238E27FC236}">
                <a16:creationId xmlns:a16="http://schemas.microsoft.com/office/drawing/2014/main" id="{FA390A6F-4A65-9F4C-1AD6-E7811D54A4C9}"/>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8_RR Image 31Footer" descr=" ">
            <a:extLst>
              <a:ext uri="{FF2B5EF4-FFF2-40B4-BE49-F238E27FC236}">
                <a16:creationId xmlns:a16="http://schemas.microsoft.com/office/drawing/2014/main" id="{0AF057A0-A1BA-C2FF-B5BF-2180E82DC4EA}"/>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2068748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9_RR Image 31">
    <p:spTree>
      <p:nvGrpSpPr>
        <p:cNvPr id="1" name=""/>
        <p:cNvGrpSpPr/>
        <p:nvPr/>
      </p:nvGrpSpPr>
      <p:grpSpPr>
        <a:xfrm>
          <a:off x="0" y="0"/>
          <a:ext cx="0" cy="0"/>
          <a:chOff x="0" y="0"/>
          <a:chExt cx="0" cy="0"/>
        </a:xfrm>
      </p:grpSpPr>
      <p:sp>
        <p:nvSpPr>
          <p:cNvPr id="45" name="Picture Placeholder 4">
            <a:extLst>
              <a:ext uri="{FF2B5EF4-FFF2-40B4-BE49-F238E27FC236}">
                <a16:creationId xmlns:a16="http://schemas.microsoft.com/office/drawing/2014/main" id="{ED786A03-9620-4898-9815-8514893487F1}"/>
              </a:ext>
            </a:extLst>
          </p:cNvPr>
          <p:cNvSpPr>
            <a:spLocks noGrp="1"/>
          </p:cNvSpPr>
          <p:nvPr>
            <p:ph type="pic" sz="quarter" idx="45"/>
          </p:nvPr>
        </p:nvSpPr>
        <p:spPr>
          <a:xfrm>
            <a:off x="5761796" y="3933621"/>
            <a:ext cx="1638756"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63" name="Text Placeholder 54">
            <a:extLst>
              <a:ext uri="{FF2B5EF4-FFF2-40B4-BE49-F238E27FC236}">
                <a16:creationId xmlns:a16="http://schemas.microsoft.com/office/drawing/2014/main" id="{B6078242-DB90-4F37-89FD-0C5265E61A3D}"/>
              </a:ext>
            </a:extLst>
          </p:cNvPr>
          <p:cNvSpPr>
            <a:spLocks noGrp="1"/>
          </p:cNvSpPr>
          <p:nvPr>
            <p:ph type="body" sz="quarter" idx="60" hasCustomPrompt="1"/>
          </p:nvPr>
        </p:nvSpPr>
        <p:spPr>
          <a:xfrm>
            <a:off x="7507107" y="3933620"/>
            <a:ext cx="1636894" cy="1209675"/>
          </a:xfrm>
          <a:solidFill>
            <a:srgbClr val="8C2ACE"/>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64" name="Text Placeholder 54">
            <a:extLst>
              <a:ext uri="{FF2B5EF4-FFF2-40B4-BE49-F238E27FC236}">
                <a16:creationId xmlns:a16="http://schemas.microsoft.com/office/drawing/2014/main" id="{32F14CAC-60E6-4C19-B1B7-959FE9609F09}"/>
              </a:ext>
            </a:extLst>
          </p:cNvPr>
          <p:cNvSpPr>
            <a:spLocks noGrp="1"/>
          </p:cNvSpPr>
          <p:nvPr>
            <p:ph type="body" sz="quarter" idx="61" hasCustomPrompt="1"/>
          </p:nvPr>
        </p:nvSpPr>
        <p:spPr>
          <a:xfrm>
            <a:off x="4018347" y="3933620"/>
            <a:ext cx="1636894" cy="1209675"/>
          </a:xfrm>
          <a:solidFill>
            <a:srgbClr val="8C2ACE"/>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61" name="Text Placeholder 54">
            <a:extLst>
              <a:ext uri="{FF2B5EF4-FFF2-40B4-BE49-F238E27FC236}">
                <a16:creationId xmlns:a16="http://schemas.microsoft.com/office/drawing/2014/main" id="{DAAD9B22-9B18-4D8F-9970-07795499ACD0}"/>
              </a:ext>
            </a:extLst>
          </p:cNvPr>
          <p:cNvSpPr>
            <a:spLocks noGrp="1"/>
          </p:cNvSpPr>
          <p:nvPr>
            <p:ph type="body" sz="quarter" idx="58" hasCustomPrompt="1"/>
          </p:nvPr>
        </p:nvSpPr>
        <p:spPr>
          <a:xfrm>
            <a:off x="5761797" y="2622482"/>
            <a:ext cx="1636894" cy="1209675"/>
          </a:xfrm>
          <a:solidFill>
            <a:srgbClr val="8C2ACE"/>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62" name="Text Placeholder 54">
            <a:extLst>
              <a:ext uri="{FF2B5EF4-FFF2-40B4-BE49-F238E27FC236}">
                <a16:creationId xmlns:a16="http://schemas.microsoft.com/office/drawing/2014/main" id="{D130197F-A1B4-4B9A-88F1-D5F106D96544}"/>
              </a:ext>
            </a:extLst>
          </p:cNvPr>
          <p:cNvSpPr>
            <a:spLocks noGrp="1"/>
          </p:cNvSpPr>
          <p:nvPr>
            <p:ph type="body" sz="quarter" idx="59" hasCustomPrompt="1"/>
          </p:nvPr>
        </p:nvSpPr>
        <p:spPr>
          <a:xfrm>
            <a:off x="2274899" y="2622482"/>
            <a:ext cx="1636894" cy="1209675"/>
          </a:xfrm>
          <a:solidFill>
            <a:srgbClr val="8C2ACE"/>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59" name="Text Placeholder 54">
            <a:extLst>
              <a:ext uri="{FF2B5EF4-FFF2-40B4-BE49-F238E27FC236}">
                <a16:creationId xmlns:a16="http://schemas.microsoft.com/office/drawing/2014/main" id="{266C80EA-626D-4B1D-8484-687711CC732B}"/>
              </a:ext>
            </a:extLst>
          </p:cNvPr>
          <p:cNvSpPr>
            <a:spLocks noGrp="1"/>
          </p:cNvSpPr>
          <p:nvPr>
            <p:ph type="body" sz="quarter" idx="56" hasCustomPrompt="1"/>
          </p:nvPr>
        </p:nvSpPr>
        <p:spPr>
          <a:xfrm>
            <a:off x="7507107" y="1311275"/>
            <a:ext cx="1636894" cy="1209675"/>
          </a:xfrm>
          <a:solidFill>
            <a:srgbClr val="8C2ACE"/>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60" name="Text Placeholder 54">
            <a:extLst>
              <a:ext uri="{FF2B5EF4-FFF2-40B4-BE49-F238E27FC236}">
                <a16:creationId xmlns:a16="http://schemas.microsoft.com/office/drawing/2014/main" id="{23DCB767-4782-431B-9E8C-329B062E8D5C}"/>
              </a:ext>
            </a:extLst>
          </p:cNvPr>
          <p:cNvSpPr>
            <a:spLocks noGrp="1"/>
          </p:cNvSpPr>
          <p:nvPr>
            <p:ph type="body" sz="quarter" idx="57" hasCustomPrompt="1"/>
          </p:nvPr>
        </p:nvSpPr>
        <p:spPr>
          <a:xfrm>
            <a:off x="4018347" y="1311275"/>
            <a:ext cx="1636894" cy="1209675"/>
          </a:xfrm>
          <a:solidFill>
            <a:srgbClr val="8C2ACE"/>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58" name="Text Placeholder 54">
            <a:extLst>
              <a:ext uri="{FF2B5EF4-FFF2-40B4-BE49-F238E27FC236}">
                <a16:creationId xmlns:a16="http://schemas.microsoft.com/office/drawing/2014/main" id="{61572E3F-8880-4F8C-BE96-45144C265B56}"/>
              </a:ext>
            </a:extLst>
          </p:cNvPr>
          <p:cNvSpPr>
            <a:spLocks noGrp="1"/>
          </p:cNvSpPr>
          <p:nvPr>
            <p:ph type="body" sz="quarter" idx="55" hasCustomPrompt="1"/>
          </p:nvPr>
        </p:nvSpPr>
        <p:spPr>
          <a:xfrm>
            <a:off x="5761797" y="1"/>
            <a:ext cx="1636894" cy="1209675"/>
          </a:xfrm>
          <a:solidFill>
            <a:srgbClr val="8C2ACE"/>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55" name="Text Placeholder 54">
            <a:extLst>
              <a:ext uri="{FF2B5EF4-FFF2-40B4-BE49-F238E27FC236}">
                <a16:creationId xmlns:a16="http://schemas.microsoft.com/office/drawing/2014/main" id="{41B00CE5-E0E8-40CC-A4D7-822E361D3FC4}"/>
              </a:ext>
            </a:extLst>
          </p:cNvPr>
          <p:cNvSpPr>
            <a:spLocks noGrp="1"/>
          </p:cNvSpPr>
          <p:nvPr>
            <p:ph type="body" sz="quarter" idx="54" hasCustomPrompt="1"/>
          </p:nvPr>
        </p:nvSpPr>
        <p:spPr>
          <a:xfrm>
            <a:off x="2274899" y="1"/>
            <a:ext cx="1636894" cy="1209675"/>
          </a:xfrm>
          <a:solidFill>
            <a:srgbClr val="8C2ACE"/>
          </a:solidFill>
        </p:spPr>
        <p:txBody>
          <a:bodyPr lIns="180000" tIns="108000" rIns="180000" bIns="108000">
            <a:noAutofit/>
          </a:bodyPr>
          <a:lstStyle>
            <a:lvl1pPr>
              <a:lnSpc>
                <a:spcPct val="100000"/>
              </a:lnSpc>
              <a:spcBef>
                <a:spcPts val="0"/>
              </a:spcBef>
              <a:defRPr sz="1200" b="0">
                <a:solidFill>
                  <a:schemeClr val="tx1"/>
                </a:solidFill>
                <a:latin typeface="+mj-lt"/>
              </a:defRPr>
            </a:lvl1pPr>
          </a:lstStyle>
          <a:p>
            <a:pPr lvl="0"/>
            <a:r>
              <a:rPr lang="en-US"/>
              <a:t>Title of box</a:t>
            </a:r>
            <a:endParaRPr lang="en-GB"/>
          </a:p>
        </p:txBody>
      </p:sp>
      <p:sp>
        <p:nvSpPr>
          <p:cNvPr id="2" name="Title 1">
            <a:extLst>
              <a:ext uri="{FF2B5EF4-FFF2-40B4-BE49-F238E27FC236}">
                <a16:creationId xmlns:a16="http://schemas.microsoft.com/office/drawing/2014/main" id="{7FE80A52-0151-46BF-83A5-8704DAB12165}"/>
              </a:ext>
            </a:extLst>
          </p:cNvPr>
          <p:cNvSpPr>
            <a:spLocks noGrp="1"/>
          </p:cNvSpPr>
          <p:nvPr>
            <p:ph type="title"/>
          </p:nvPr>
        </p:nvSpPr>
        <p:spPr/>
        <p:txBody>
          <a:bodyPr>
            <a:noAutofit/>
          </a:bodyPr>
          <a:lstStyle/>
          <a:p>
            <a:r>
              <a:rPr lang="en-US"/>
              <a:t>Click to edit Master title style</a:t>
            </a:r>
            <a:endParaRPr lang="en-GB"/>
          </a:p>
        </p:txBody>
      </p:sp>
      <p:sp>
        <p:nvSpPr>
          <p:cNvPr id="5" name="Text Placeholder 10">
            <a:extLst>
              <a:ext uri="{FF2B5EF4-FFF2-40B4-BE49-F238E27FC236}">
                <a16:creationId xmlns:a16="http://schemas.microsoft.com/office/drawing/2014/main" id="{61D44BC5-89D7-43EA-8EFF-3A1EFAC9C9D1}"/>
              </a:ext>
            </a:extLst>
          </p:cNvPr>
          <p:cNvSpPr>
            <a:spLocks noGrp="1"/>
          </p:cNvSpPr>
          <p:nvPr>
            <p:ph type="body" sz="quarter" idx="38"/>
          </p:nvPr>
        </p:nvSpPr>
        <p:spPr>
          <a:xfrm>
            <a:off x="323851" y="1926451"/>
            <a:ext cx="1611331"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38" name="Picture Placeholder 4">
            <a:extLst>
              <a:ext uri="{FF2B5EF4-FFF2-40B4-BE49-F238E27FC236}">
                <a16:creationId xmlns:a16="http://schemas.microsoft.com/office/drawing/2014/main" id="{F124DA3B-5BF1-42F4-9A12-1735F15E2524}"/>
              </a:ext>
            </a:extLst>
          </p:cNvPr>
          <p:cNvSpPr>
            <a:spLocks noGrp="1"/>
          </p:cNvSpPr>
          <p:nvPr>
            <p:ph type="pic" sz="quarter" idx="34"/>
          </p:nvPr>
        </p:nvSpPr>
        <p:spPr>
          <a:xfrm>
            <a:off x="4018347" y="0"/>
            <a:ext cx="1636894"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39" name="Picture Placeholder 4">
            <a:extLst>
              <a:ext uri="{FF2B5EF4-FFF2-40B4-BE49-F238E27FC236}">
                <a16:creationId xmlns:a16="http://schemas.microsoft.com/office/drawing/2014/main" id="{6936F46F-2966-4EF3-BD4C-96E1426439A3}"/>
              </a:ext>
            </a:extLst>
          </p:cNvPr>
          <p:cNvSpPr>
            <a:spLocks noGrp="1"/>
          </p:cNvSpPr>
          <p:nvPr>
            <p:ph type="pic" sz="quarter" idx="39"/>
          </p:nvPr>
        </p:nvSpPr>
        <p:spPr>
          <a:xfrm>
            <a:off x="7505244" y="0"/>
            <a:ext cx="1638756"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0" name="Picture Placeholder 4">
            <a:extLst>
              <a:ext uri="{FF2B5EF4-FFF2-40B4-BE49-F238E27FC236}">
                <a16:creationId xmlns:a16="http://schemas.microsoft.com/office/drawing/2014/main" id="{6D91DBDE-0920-4BFC-B973-E75C189F4680}"/>
              </a:ext>
            </a:extLst>
          </p:cNvPr>
          <p:cNvSpPr>
            <a:spLocks noGrp="1"/>
          </p:cNvSpPr>
          <p:nvPr>
            <p:ph type="pic" sz="quarter" idx="40"/>
          </p:nvPr>
        </p:nvSpPr>
        <p:spPr>
          <a:xfrm>
            <a:off x="4018347" y="2622345"/>
            <a:ext cx="1636894"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1" name="Picture Placeholder 4">
            <a:extLst>
              <a:ext uri="{FF2B5EF4-FFF2-40B4-BE49-F238E27FC236}">
                <a16:creationId xmlns:a16="http://schemas.microsoft.com/office/drawing/2014/main" id="{2936694C-699B-4DCB-AC6E-A23572A33464}"/>
              </a:ext>
            </a:extLst>
          </p:cNvPr>
          <p:cNvSpPr>
            <a:spLocks noGrp="1"/>
          </p:cNvSpPr>
          <p:nvPr>
            <p:ph type="pic" sz="quarter" idx="41"/>
          </p:nvPr>
        </p:nvSpPr>
        <p:spPr>
          <a:xfrm>
            <a:off x="7505244" y="2622345"/>
            <a:ext cx="1638756"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2" name="Picture Placeholder 4">
            <a:extLst>
              <a:ext uri="{FF2B5EF4-FFF2-40B4-BE49-F238E27FC236}">
                <a16:creationId xmlns:a16="http://schemas.microsoft.com/office/drawing/2014/main" id="{1CACD1DA-31EF-430D-AC56-B437EB859BC2}"/>
              </a:ext>
            </a:extLst>
          </p:cNvPr>
          <p:cNvSpPr>
            <a:spLocks noGrp="1"/>
          </p:cNvSpPr>
          <p:nvPr>
            <p:ph type="pic" sz="quarter" idx="42"/>
          </p:nvPr>
        </p:nvSpPr>
        <p:spPr>
          <a:xfrm>
            <a:off x="2274899" y="1311138"/>
            <a:ext cx="1636894"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3" name="Picture Placeholder 4">
            <a:extLst>
              <a:ext uri="{FF2B5EF4-FFF2-40B4-BE49-F238E27FC236}">
                <a16:creationId xmlns:a16="http://schemas.microsoft.com/office/drawing/2014/main" id="{7EE1A78C-0784-4361-972E-3150D5C9E6F0}"/>
              </a:ext>
            </a:extLst>
          </p:cNvPr>
          <p:cNvSpPr>
            <a:spLocks noGrp="1"/>
          </p:cNvSpPr>
          <p:nvPr>
            <p:ph type="pic" sz="quarter" idx="43"/>
          </p:nvPr>
        </p:nvSpPr>
        <p:spPr>
          <a:xfrm>
            <a:off x="5761796" y="1311138"/>
            <a:ext cx="1638756"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4" name="Picture Placeholder 4">
            <a:extLst>
              <a:ext uri="{FF2B5EF4-FFF2-40B4-BE49-F238E27FC236}">
                <a16:creationId xmlns:a16="http://schemas.microsoft.com/office/drawing/2014/main" id="{6858D55E-490F-4DC9-A788-13629AB38DDC}"/>
              </a:ext>
            </a:extLst>
          </p:cNvPr>
          <p:cNvSpPr>
            <a:spLocks noGrp="1"/>
          </p:cNvSpPr>
          <p:nvPr>
            <p:ph type="pic" sz="quarter" idx="44"/>
          </p:nvPr>
        </p:nvSpPr>
        <p:spPr>
          <a:xfrm>
            <a:off x="2274899" y="3933621"/>
            <a:ext cx="1636894" cy="1209880"/>
          </a:xfrm>
          <a:prstGeom prst="rect">
            <a:avLst/>
          </a:prstGeom>
          <a:solidFill>
            <a:srgbClr val="8A8A8F"/>
          </a:solidFill>
        </p:spPr>
        <p:txBody>
          <a:bodyPr bIns="540000" anchor="ctr"/>
          <a:lstStyle>
            <a:lvl1pPr marL="0" indent="0" algn="ctr">
              <a:buNone/>
              <a:defRPr sz="1200">
                <a:solidFill>
                  <a:schemeClr val="tx1"/>
                </a:solidFill>
              </a:defRPr>
            </a:lvl1pPr>
          </a:lstStyle>
          <a:p>
            <a:endParaRPr lang="en-GB"/>
          </a:p>
        </p:txBody>
      </p:sp>
      <p:sp>
        <p:nvSpPr>
          <p:cNvPr id="46" name="Text Placeholder 3">
            <a:extLst>
              <a:ext uri="{FF2B5EF4-FFF2-40B4-BE49-F238E27FC236}">
                <a16:creationId xmlns:a16="http://schemas.microsoft.com/office/drawing/2014/main" id="{9F490B5A-2741-4AE9-9123-6E7E0C7C9E01}"/>
              </a:ext>
            </a:extLst>
          </p:cNvPr>
          <p:cNvSpPr>
            <a:spLocks noGrp="1"/>
          </p:cNvSpPr>
          <p:nvPr>
            <p:ph type="body" sz="quarter" idx="46" hasCustomPrompt="1"/>
          </p:nvPr>
        </p:nvSpPr>
        <p:spPr>
          <a:xfrm>
            <a:off x="2460831" y="334417"/>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47" name="Text Placeholder 3">
            <a:extLst>
              <a:ext uri="{FF2B5EF4-FFF2-40B4-BE49-F238E27FC236}">
                <a16:creationId xmlns:a16="http://schemas.microsoft.com/office/drawing/2014/main" id="{8EEFD821-36B0-4037-B138-39AB7BACAACF}"/>
              </a:ext>
            </a:extLst>
          </p:cNvPr>
          <p:cNvSpPr>
            <a:spLocks noGrp="1"/>
          </p:cNvSpPr>
          <p:nvPr>
            <p:ph type="body" sz="quarter" idx="47" hasCustomPrompt="1"/>
          </p:nvPr>
        </p:nvSpPr>
        <p:spPr>
          <a:xfrm>
            <a:off x="2460831" y="2956846"/>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48" name="Text Placeholder 3">
            <a:extLst>
              <a:ext uri="{FF2B5EF4-FFF2-40B4-BE49-F238E27FC236}">
                <a16:creationId xmlns:a16="http://schemas.microsoft.com/office/drawing/2014/main" id="{E0D2EDCC-9C31-47C0-9ABB-C40CFA13190E}"/>
              </a:ext>
            </a:extLst>
          </p:cNvPr>
          <p:cNvSpPr>
            <a:spLocks noGrp="1"/>
          </p:cNvSpPr>
          <p:nvPr>
            <p:ph type="body" sz="quarter" idx="48" hasCustomPrompt="1"/>
          </p:nvPr>
        </p:nvSpPr>
        <p:spPr>
          <a:xfrm>
            <a:off x="5938756" y="334417"/>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49" name="Text Placeholder 3">
            <a:extLst>
              <a:ext uri="{FF2B5EF4-FFF2-40B4-BE49-F238E27FC236}">
                <a16:creationId xmlns:a16="http://schemas.microsoft.com/office/drawing/2014/main" id="{CA66089A-F1F7-41FE-9030-1A14CE69A13A}"/>
              </a:ext>
            </a:extLst>
          </p:cNvPr>
          <p:cNvSpPr>
            <a:spLocks noGrp="1"/>
          </p:cNvSpPr>
          <p:nvPr>
            <p:ph type="body" sz="quarter" idx="49" hasCustomPrompt="1"/>
          </p:nvPr>
        </p:nvSpPr>
        <p:spPr>
          <a:xfrm>
            <a:off x="5938756" y="2956846"/>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50" name="Text Placeholder 3">
            <a:extLst>
              <a:ext uri="{FF2B5EF4-FFF2-40B4-BE49-F238E27FC236}">
                <a16:creationId xmlns:a16="http://schemas.microsoft.com/office/drawing/2014/main" id="{5B6FC477-7571-4278-941C-E5A695A682CD}"/>
              </a:ext>
            </a:extLst>
          </p:cNvPr>
          <p:cNvSpPr>
            <a:spLocks noGrp="1"/>
          </p:cNvSpPr>
          <p:nvPr>
            <p:ph type="body" sz="quarter" idx="50" hasCustomPrompt="1"/>
          </p:nvPr>
        </p:nvSpPr>
        <p:spPr>
          <a:xfrm>
            <a:off x="4212321" y="1643537"/>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51" name="Text Placeholder 3">
            <a:extLst>
              <a:ext uri="{FF2B5EF4-FFF2-40B4-BE49-F238E27FC236}">
                <a16:creationId xmlns:a16="http://schemas.microsoft.com/office/drawing/2014/main" id="{0C9219DF-9D21-42F3-9E2D-216A94B061BE}"/>
              </a:ext>
            </a:extLst>
          </p:cNvPr>
          <p:cNvSpPr>
            <a:spLocks noGrp="1"/>
          </p:cNvSpPr>
          <p:nvPr>
            <p:ph type="body" sz="quarter" idx="51" hasCustomPrompt="1"/>
          </p:nvPr>
        </p:nvSpPr>
        <p:spPr>
          <a:xfrm>
            <a:off x="4212321" y="4268051"/>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52" name="Text Placeholder 3">
            <a:extLst>
              <a:ext uri="{FF2B5EF4-FFF2-40B4-BE49-F238E27FC236}">
                <a16:creationId xmlns:a16="http://schemas.microsoft.com/office/drawing/2014/main" id="{6E65B656-D685-4951-910F-8D2B0B4D23D5}"/>
              </a:ext>
            </a:extLst>
          </p:cNvPr>
          <p:cNvSpPr>
            <a:spLocks noGrp="1"/>
          </p:cNvSpPr>
          <p:nvPr>
            <p:ph type="body" sz="quarter" idx="52" hasCustomPrompt="1"/>
          </p:nvPr>
        </p:nvSpPr>
        <p:spPr>
          <a:xfrm>
            <a:off x="7692312" y="1643537"/>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53" name="Text Placeholder 3">
            <a:extLst>
              <a:ext uri="{FF2B5EF4-FFF2-40B4-BE49-F238E27FC236}">
                <a16:creationId xmlns:a16="http://schemas.microsoft.com/office/drawing/2014/main" id="{1CB87D7B-2DC7-402A-9564-B119DE733E8A}"/>
              </a:ext>
            </a:extLst>
          </p:cNvPr>
          <p:cNvSpPr>
            <a:spLocks noGrp="1"/>
          </p:cNvSpPr>
          <p:nvPr>
            <p:ph type="body" sz="quarter" idx="53" hasCustomPrompt="1"/>
          </p:nvPr>
        </p:nvSpPr>
        <p:spPr>
          <a:xfrm>
            <a:off x="7692312" y="4268051"/>
            <a:ext cx="1351388" cy="783819"/>
          </a:xfrm>
          <a:prstGeom prst="rect">
            <a:avLst/>
          </a:prstGeom>
          <a:noFill/>
        </p:spPr>
        <p:txBody>
          <a:bodyPr>
            <a:noAutofit/>
          </a:bodyPr>
          <a:lstStyle>
            <a:lvl1pPr marL="0" indent="0">
              <a:buNone/>
              <a:defRPr sz="900">
                <a:solidFill>
                  <a:schemeClr val="tx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3" name="hcSlideMaster22.9_RR Image 31Header" descr=" ">
            <a:extLst>
              <a:ext uri="{FF2B5EF4-FFF2-40B4-BE49-F238E27FC236}">
                <a16:creationId xmlns:a16="http://schemas.microsoft.com/office/drawing/2014/main" id="{7716D88E-D8A6-0B8D-6DDC-320D1CB59B94}"/>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9_RR Image 31Footer" descr=" ">
            <a:extLst>
              <a:ext uri="{FF2B5EF4-FFF2-40B4-BE49-F238E27FC236}">
                <a16:creationId xmlns:a16="http://schemas.microsoft.com/office/drawing/2014/main" id="{CA06BF89-E401-F2D0-FCF0-24B739C902A2}"/>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176011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RR Video 01">
    <p:bg>
      <p:bgPr>
        <a:solidFill>
          <a:schemeClr val="bg1"/>
        </a:solidFill>
        <a:effectLst/>
      </p:bgPr>
    </p:bg>
    <p:spTree>
      <p:nvGrpSpPr>
        <p:cNvPr id="1" name=""/>
        <p:cNvGrpSpPr/>
        <p:nvPr/>
      </p:nvGrpSpPr>
      <p:grpSpPr>
        <a:xfrm>
          <a:off x="0" y="0"/>
          <a:ext cx="0" cy="0"/>
          <a:chOff x="0" y="0"/>
          <a:chExt cx="0" cy="0"/>
        </a:xfrm>
      </p:grpSpPr>
      <p:sp>
        <p:nvSpPr>
          <p:cNvPr id="5" name="Media Placeholder 2">
            <a:extLst>
              <a:ext uri="{FF2B5EF4-FFF2-40B4-BE49-F238E27FC236}">
                <a16:creationId xmlns:a16="http://schemas.microsoft.com/office/drawing/2014/main" id="{7BC0FCBC-F69E-4B02-9BBE-014E43580218}"/>
              </a:ext>
            </a:extLst>
          </p:cNvPr>
          <p:cNvSpPr>
            <a:spLocks noGrp="1"/>
          </p:cNvSpPr>
          <p:nvPr>
            <p:ph type="media" sz="quarter" idx="10" hasCustomPrompt="1"/>
          </p:nvPr>
        </p:nvSpPr>
        <p:spPr>
          <a:xfrm>
            <a:off x="0" y="0"/>
            <a:ext cx="9144000" cy="5143500"/>
          </a:xfrm>
          <a:prstGeom prst="rect">
            <a:avLst/>
          </a:prstGeom>
          <a:solidFill>
            <a:srgbClr val="8A8A8F"/>
          </a:solidFill>
        </p:spPr>
        <p:txBody>
          <a:bodyPr bIns="432000" anchor="ctr"/>
          <a:lstStyle>
            <a:lvl1pPr marL="0" indent="0" algn="ctr">
              <a:buNone/>
              <a:defRPr sz="1200">
                <a:solidFill>
                  <a:schemeClr val="tx1"/>
                </a:solidFill>
              </a:defRPr>
            </a:lvl1pPr>
          </a:lstStyle>
          <a:p>
            <a:r>
              <a:rPr lang="en-GB"/>
              <a:t>Insert video by clicking the icon</a:t>
            </a:r>
          </a:p>
        </p:txBody>
      </p:sp>
      <p:sp>
        <p:nvSpPr>
          <p:cNvPr id="9" name="TextBox 8">
            <a:extLst>
              <a:ext uri="{FF2B5EF4-FFF2-40B4-BE49-F238E27FC236}">
                <a16:creationId xmlns:a16="http://schemas.microsoft.com/office/drawing/2014/main" id="{36DAB93F-C027-4F71-AB91-919159F9FA95}"/>
              </a:ext>
            </a:extLst>
          </p:cNvPr>
          <p:cNvSpPr txBox="1"/>
          <p:nvPr userDrawn="1"/>
        </p:nvSpPr>
        <p:spPr>
          <a:xfrm>
            <a:off x="172291" y="4787051"/>
            <a:ext cx="133050" cy="115416"/>
          </a:xfrm>
          <a:prstGeom prst="rect">
            <a:avLst/>
          </a:prstGeom>
          <a:noFill/>
        </p:spPr>
        <p:txBody>
          <a:bodyPr wrap="none" lIns="0" tIns="0" rIns="0" bIns="0" rtlCol="0" anchor="ctr">
            <a:spAutoFit/>
          </a:bodyPr>
          <a:lstStyle/>
          <a:p>
            <a:pPr algn="r"/>
            <a:fld id="{938EE30A-55E7-4C21-9C34-9D7D1CFB8C0F}" type="slidenum">
              <a:rPr lang="en-GB" sz="750" b="1" smtClean="0">
                <a:solidFill>
                  <a:schemeClr val="tx1"/>
                </a:solidFill>
              </a:rPr>
              <a:t>‹#›</a:t>
            </a:fld>
            <a:endParaRPr lang="en-GB" sz="750" b="1">
              <a:solidFill>
                <a:schemeClr val="tx1"/>
              </a:solidFill>
            </a:endParaRPr>
          </a:p>
        </p:txBody>
      </p:sp>
      <p:sp>
        <p:nvSpPr>
          <p:cNvPr id="10" name="Freeform: Shape 9">
            <a:extLst>
              <a:ext uri="{FF2B5EF4-FFF2-40B4-BE49-F238E27FC236}">
                <a16:creationId xmlns:a16="http://schemas.microsoft.com/office/drawing/2014/main" id="{2222A80B-D078-4614-8D5E-8BEA71B066A1}"/>
              </a:ext>
            </a:extLst>
          </p:cNvPr>
          <p:cNvSpPr/>
          <p:nvPr userDrawn="1"/>
        </p:nvSpPr>
        <p:spPr>
          <a:xfrm>
            <a:off x="324506" y="4694634"/>
            <a:ext cx="46372" cy="290116"/>
          </a:xfrm>
          <a:custGeom>
            <a:avLst/>
            <a:gdLst>
              <a:gd name="connsiteX0" fmla="*/ 0 w 0"/>
              <a:gd name="connsiteY0" fmla="*/ 0 h 146050"/>
              <a:gd name="connsiteX1" fmla="*/ 0 w 0"/>
              <a:gd name="connsiteY1" fmla="*/ 146050 h 146050"/>
            </a:gdLst>
            <a:ahLst/>
            <a:cxnLst>
              <a:cxn ang="0">
                <a:pos x="connsiteX0" y="connsiteY0"/>
              </a:cxn>
              <a:cxn ang="0">
                <a:pos x="connsiteX1" y="connsiteY1"/>
              </a:cxn>
            </a:cxnLst>
            <a:rect l="l" t="t" r="r" b="b"/>
            <a:pathLst>
              <a:path h="146050">
                <a:moveTo>
                  <a:pt x="0" y="0"/>
                </a:moveTo>
                <a:lnTo>
                  <a:pt x="0" y="14605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latin typeface="RR Pioneer Light Condensed" panose="020B0306050201060103" pitchFamily="34" charset="0"/>
            </a:endParaRPr>
          </a:p>
        </p:txBody>
      </p:sp>
      <p:sp>
        <p:nvSpPr>
          <p:cNvPr id="11" name="Title 1">
            <a:extLst>
              <a:ext uri="{FF2B5EF4-FFF2-40B4-BE49-F238E27FC236}">
                <a16:creationId xmlns:a16="http://schemas.microsoft.com/office/drawing/2014/main" id="{A18C707A-D0C4-40DB-AEDE-EAFBBDDA475C}"/>
              </a:ext>
            </a:extLst>
          </p:cNvPr>
          <p:cNvSpPr txBox="1">
            <a:spLocks/>
          </p:cNvSpPr>
          <p:nvPr userDrawn="1"/>
        </p:nvSpPr>
        <p:spPr>
          <a:xfrm>
            <a:off x="369315" y="4694634"/>
            <a:ext cx="2028134" cy="315456"/>
          </a:xfrm>
          <a:prstGeom prst="rect">
            <a:avLst/>
          </a:prstGeom>
        </p:spPr>
        <p:txBody>
          <a:bodyPr lIns="0" tIns="0" rIns="0" bIns="0" anchor="t"/>
          <a:lstStyle>
            <a:lvl1pPr algn="l" defTabSz="685800" rtl="0" eaLnBrk="1" latinLnBrk="0" hangingPunct="1">
              <a:lnSpc>
                <a:spcPct val="90000"/>
              </a:lnSpc>
              <a:spcBef>
                <a:spcPct val="0"/>
              </a:spcBef>
              <a:buNone/>
              <a:defRPr sz="1500" kern="1200">
                <a:solidFill>
                  <a:schemeClr val="tx2"/>
                </a:solidFill>
                <a:latin typeface="Arial" panose="020B0604020202020204" pitchFamily="34" charset="0"/>
                <a:ea typeface="+mj-ea"/>
                <a:cs typeface="Arial" panose="020B0604020202020204" pitchFamily="34" charset="0"/>
              </a:defRPr>
            </a:lvl1pPr>
          </a:lstStyle>
          <a:p>
            <a:pPr algn="l"/>
            <a:r>
              <a:rPr lang="en-GB" sz="750">
                <a:solidFill>
                  <a:schemeClr val="tx1"/>
                </a:solidFill>
                <a:latin typeface="RR Pioneer Light Condensed" panose="020B0306050201060103" pitchFamily="34" charset="0"/>
              </a:rPr>
              <a:t>Private | © 2019 Rolls-Royce </a:t>
            </a:r>
          </a:p>
          <a:p>
            <a:pPr algn="l"/>
            <a:r>
              <a:rPr lang="en-GB" sz="750">
                <a:solidFill>
                  <a:schemeClr val="tx1"/>
                </a:solidFill>
                <a:latin typeface="RR Pioneer Light Condensed" panose="020B0306050201060103" pitchFamily="34" charset="0"/>
              </a:rPr>
              <a:t>Rolls-Royce content only</a:t>
            </a:r>
            <a:br>
              <a:rPr lang="en-GB" sz="750">
                <a:solidFill>
                  <a:schemeClr val="tx1"/>
                </a:solidFill>
                <a:latin typeface="RR Pioneer Light Condensed" panose="020B0306050201060103" pitchFamily="34" charset="0"/>
              </a:rPr>
            </a:br>
            <a:r>
              <a:rPr lang="en-GB" sz="750">
                <a:solidFill>
                  <a:schemeClr val="tx1"/>
                </a:solidFill>
                <a:latin typeface="RR Pioneer Light Condensed" panose="020B0306050201060103" pitchFamily="34" charset="0"/>
              </a:rPr>
              <a:t>Not</a:t>
            </a:r>
            <a:r>
              <a:rPr lang="en-GB" sz="750" baseline="0">
                <a:solidFill>
                  <a:schemeClr val="tx1"/>
                </a:solidFill>
                <a:latin typeface="RR Pioneer Light Condensed" panose="020B0306050201060103" pitchFamily="34" charset="0"/>
              </a:rPr>
              <a:t> subject to </a:t>
            </a:r>
            <a:r>
              <a:rPr lang="en-GB" sz="750">
                <a:solidFill>
                  <a:schemeClr val="tx1"/>
                </a:solidFill>
                <a:latin typeface="RR Pioneer Light Condensed" panose="020B0306050201060103" pitchFamily="34" charset="0"/>
              </a:rPr>
              <a:t>Export Control</a:t>
            </a:r>
          </a:p>
        </p:txBody>
      </p:sp>
      <p:sp>
        <p:nvSpPr>
          <p:cNvPr id="2" name="hcSlideMaster22.RR Video 01Header" descr=" ">
            <a:extLst>
              <a:ext uri="{FF2B5EF4-FFF2-40B4-BE49-F238E27FC236}">
                <a16:creationId xmlns:a16="http://schemas.microsoft.com/office/drawing/2014/main" id="{4220D1F4-AFC2-0751-220C-756C18060B8C}"/>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3" name="fcSlideMaster22.RR Video 01Footer" descr=" ">
            <a:extLst>
              <a:ext uri="{FF2B5EF4-FFF2-40B4-BE49-F238E27FC236}">
                <a16:creationId xmlns:a16="http://schemas.microsoft.com/office/drawing/2014/main" id="{B4BE48E5-01E6-A0A4-7E95-6C83A167EA30}"/>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1253978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RR Video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29E38-2A55-442A-971C-ED3861BBDE4E}"/>
              </a:ext>
            </a:extLst>
          </p:cNvPr>
          <p:cNvSpPr>
            <a:spLocks noGrp="1"/>
          </p:cNvSpPr>
          <p:nvPr>
            <p:ph type="title"/>
          </p:nvPr>
        </p:nvSpPr>
        <p:spPr/>
        <p:txBody>
          <a:bodyPr>
            <a:noAutofit/>
          </a:bodyPr>
          <a:lstStyle/>
          <a:p>
            <a:r>
              <a:rPr lang="en-US"/>
              <a:t>Click to edit Master title style</a:t>
            </a:r>
            <a:endParaRPr lang="en-GB"/>
          </a:p>
        </p:txBody>
      </p:sp>
      <p:sp>
        <p:nvSpPr>
          <p:cNvPr id="5" name="Media Placeholder 2">
            <a:extLst>
              <a:ext uri="{FF2B5EF4-FFF2-40B4-BE49-F238E27FC236}">
                <a16:creationId xmlns:a16="http://schemas.microsoft.com/office/drawing/2014/main" id="{F60F212F-CAC3-4A2F-BDFB-40FCF9117C76}"/>
              </a:ext>
            </a:extLst>
          </p:cNvPr>
          <p:cNvSpPr>
            <a:spLocks noGrp="1"/>
          </p:cNvSpPr>
          <p:nvPr>
            <p:ph type="media" sz="quarter" idx="34" hasCustomPrompt="1"/>
          </p:nvPr>
        </p:nvSpPr>
        <p:spPr>
          <a:xfrm>
            <a:off x="2286000" y="649605"/>
            <a:ext cx="6858000" cy="3857626"/>
          </a:xfrm>
          <a:prstGeom prst="rect">
            <a:avLst/>
          </a:prstGeom>
          <a:solidFill>
            <a:srgbClr val="8A8A8F"/>
          </a:solidFill>
        </p:spPr>
        <p:txBody>
          <a:bodyPr bIns="432000" anchor="ctr"/>
          <a:lstStyle>
            <a:lvl1pPr marL="0" indent="0" algn="ctr">
              <a:buNone/>
              <a:defRPr sz="1200">
                <a:solidFill>
                  <a:schemeClr val="tx1"/>
                </a:solidFill>
              </a:defRPr>
            </a:lvl1pPr>
          </a:lstStyle>
          <a:p>
            <a:r>
              <a:rPr lang="en-GB"/>
              <a:t>Insert video by clicking the icon</a:t>
            </a:r>
          </a:p>
        </p:txBody>
      </p:sp>
      <p:sp>
        <p:nvSpPr>
          <p:cNvPr id="6" name="Text Placeholder 10">
            <a:extLst>
              <a:ext uri="{FF2B5EF4-FFF2-40B4-BE49-F238E27FC236}">
                <a16:creationId xmlns:a16="http://schemas.microsoft.com/office/drawing/2014/main" id="{0302459D-6776-4B5B-AEBF-783DC3138D9C}"/>
              </a:ext>
            </a:extLst>
          </p:cNvPr>
          <p:cNvSpPr>
            <a:spLocks noGrp="1"/>
          </p:cNvSpPr>
          <p:nvPr>
            <p:ph type="body" sz="quarter" idx="38"/>
          </p:nvPr>
        </p:nvSpPr>
        <p:spPr>
          <a:xfrm>
            <a:off x="323851" y="1926451"/>
            <a:ext cx="1611331"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3" name="hcSlideMaster22.RR Video 02Header" descr=" ">
            <a:extLst>
              <a:ext uri="{FF2B5EF4-FFF2-40B4-BE49-F238E27FC236}">
                <a16:creationId xmlns:a16="http://schemas.microsoft.com/office/drawing/2014/main" id="{DB77C8CB-22B9-AE46-ABB4-586AFA7A3C94}"/>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RR Video 02Footer" descr=" ">
            <a:extLst>
              <a:ext uri="{FF2B5EF4-FFF2-40B4-BE49-F238E27FC236}">
                <a16:creationId xmlns:a16="http://schemas.microsoft.com/office/drawing/2014/main" id="{F818AC11-66EF-6D60-837E-FC0F8DC70853}"/>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3722231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1"/>
            <a:ext cx="6869102" cy="4611353"/>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a:extLst>
              <a:ext uri="{FF2B5EF4-FFF2-40B4-BE49-F238E27FC236}">
                <a16:creationId xmlns:a16="http://schemas.microsoft.com/office/drawing/2014/main" id="{7F79DFE6-CFA5-477C-AEC5-887EEF30C7EC}"/>
              </a:ext>
            </a:extLst>
          </p:cNvPr>
          <p:cNvSpPr>
            <a:spLocks noGrp="1"/>
          </p:cNvSpPr>
          <p:nvPr>
            <p:ph type="title" hasCustomPrompt="1"/>
          </p:nvPr>
        </p:nvSpPr>
        <p:spPr>
          <a:xfrm>
            <a:off x="2697378" y="532147"/>
            <a:ext cx="5836835" cy="695484"/>
          </a:xfrm>
          <a:prstGeom prst="rect">
            <a:avLst/>
          </a:prstGeom>
        </p:spPr>
        <p:txBody>
          <a:bodyPr lIns="0" tIns="0" rIns="0" bIns="0" anchor="t">
            <a:normAutofit/>
          </a:bodyPr>
          <a:lstStyle>
            <a:lvl1pPr marL="0" indent="0">
              <a:buNone/>
              <a:defRPr sz="1800" b="0">
                <a:solidFill>
                  <a:srgbClr val="4F98FF"/>
                </a:solidFill>
                <a:latin typeface="RR Pioneer Bold" panose="020B0803050201040103" pitchFamily="34" charset="0"/>
              </a:defRPr>
            </a:lvl1pPr>
          </a:lstStyle>
          <a:p>
            <a:r>
              <a:rPr lang="en-US"/>
              <a:t>Option two slide</a:t>
            </a: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4" y="956918"/>
            <a:ext cx="1786647" cy="955675"/>
          </a:xfrm>
          <a:prstGeom prst="rect">
            <a:avLst/>
          </a:prstGeom>
        </p:spPr>
        <p:txBody>
          <a:bodyPr>
            <a:noAutofit/>
          </a:bodyPr>
          <a:lstStyle>
            <a:lvl1pPr marL="0" indent="0" algn="l" defTabSz="514336" rtl="0" eaLnBrk="1" latinLnBrk="0" hangingPunct="1">
              <a:lnSpc>
                <a:spcPct val="90000"/>
              </a:lnSpc>
              <a:spcBef>
                <a:spcPts val="562"/>
              </a:spcBef>
              <a:buFont typeface="Arial" panose="020B0604020202020204" pitchFamily="34" charset="0"/>
              <a:buNone/>
              <a:defRPr lang="en-GB" sz="1125" kern="1200" dirty="0">
                <a:solidFill>
                  <a:srgbClr val="006DFF"/>
                </a:solidFill>
                <a:latin typeface="RR Pioneer Bold" panose="020B0803050201040103" pitchFamily="34" charset="0"/>
                <a:ea typeface="+mn-ea"/>
                <a:cs typeface="Arial" panose="020B0604020202020204" pitchFamily="34" charset="0"/>
              </a:defRPr>
            </a:lvl1pPr>
            <a:lvl2pPr indent="0" algn="l" defTabSz="514336"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2pPr>
            <a:lvl3pPr indent="0" algn="l" defTabSz="514336"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3pPr>
            <a:lvl4pPr indent="0" algn="l" defTabSz="514336"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4pPr>
            <a:lvl5pPr indent="0" algn="l" defTabSz="514336" rtl="0" eaLnBrk="1" latinLnBrk="0" hangingPunct="1">
              <a:lnSpc>
                <a:spcPct val="90000"/>
              </a:lnSpc>
              <a:buFont typeface="Arial" panose="020B0604020202020204" pitchFamily="34" charset="0"/>
              <a:buNone/>
              <a:defRPr lang="en-GB" sz="1125" kern="1200">
                <a:solidFill>
                  <a:schemeClr val="tx1"/>
                </a:solidFill>
                <a:latin typeface="Arial" panose="020B0604020202020204" pitchFamily="34" charset="0"/>
                <a:ea typeface="+mn-ea"/>
                <a:cs typeface="Arial" panose="020B0604020202020204" pitchFamily="34" charset="0"/>
              </a:defRPr>
            </a:lvl5pPr>
          </a:lstStyle>
          <a:p>
            <a:pPr marL="0" lvl="0" indent="0" algn="l" defTabSz="514336" rtl="0" eaLnBrk="1" latinLnBrk="0" hangingPunct="1">
              <a:lnSpc>
                <a:spcPct val="90000"/>
              </a:lnSpc>
              <a:spcBef>
                <a:spcPts val="562"/>
              </a:spcBef>
              <a:buFont typeface="Arial" panose="020B0604020202020204" pitchFamily="34" charset="0"/>
              <a:buNone/>
            </a:pPr>
            <a:r>
              <a:rPr lang="en-GB"/>
              <a:t>Sidebar headings are RR Pioneer bold 15pt (Cobalt)</a:t>
            </a:r>
          </a:p>
        </p:txBody>
      </p:sp>
      <p:sp>
        <p:nvSpPr>
          <p:cNvPr id="5" name="Text Placeholder 4">
            <a:extLst>
              <a:ext uri="{FF2B5EF4-FFF2-40B4-BE49-F238E27FC236}">
                <a16:creationId xmlns:a16="http://schemas.microsoft.com/office/drawing/2014/main" id="{AB3B9182-7B1B-4746-8146-EAC173E26B74}"/>
              </a:ext>
            </a:extLst>
          </p:cNvPr>
          <p:cNvSpPr>
            <a:spLocks noGrp="1"/>
          </p:cNvSpPr>
          <p:nvPr>
            <p:ph type="body" sz="quarter" idx="11"/>
          </p:nvPr>
        </p:nvSpPr>
        <p:spPr>
          <a:xfrm>
            <a:off x="2697378" y="1462528"/>
            <a:ext cx="5836835" cy="2625725"/>
          </a:xfrm>
          <a:prstGeom prst="rect">
            <a:avLst/>
          </a:prstGeom>
        </p:spPr>
        <p:txBody>
          <a:bodyPr>
            <a:normAutofit/>
          </a:bodyPr>
          <a:lstStyle>
            <a:lvl1pPr>
              <a:buClr>
                <a:srgbClr val="4F98FF"/>
              </a:buClr>
              <a:defRPr sz="1500">
                <a:solidFill>
                  <a:srgbClr val="10069F"/>
                </a:solidFill>
              </a:defRPr>
            </a:lvl1pPr>
            <a:lvl2pPr>
              <a:buClr>
                <a:srgbClr val="4F98FF"/>
              </a:buClr>
              <a:defRPr sz="1350">
                <a:solidFill>
                  <a:srgbClr val="10069F"/>
                </a:solidFill>
              </a:defRPr>
            </a:lvl2pPr>
            <a:lvl3pPr>
              <a:buClr>
                <a:srgbClr val="4F98FF"/>
              </a:buClr>
              <a:defRPr sz="1350">
                <a:solidFill>
                  <a:srgbClr val="10069F"/>
                </a:solidFill>
              </a:defRPr>
            </a:lvl3pPr>
            <a:lvl4pPr>
              <a:buClr>
                <a:srgbClr val="4F98FF"/>
              </a:buClr>
              <a:defRPr sz="900">
                <a:solidFill>
                  <a:srgbClr val="10069F"/>
                </a:solidFill>
              </a:defRPr>
            </a:lvl4pPr>
            <a:lvl5pPr>
              <a:buClr>
                <a:srgbClr val="4F98FF"/>
              </a:buClr>
              <a:defRPr sz="900">
                <a:solidFill>
                  <a:srgbClr val="10069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2" name="Group 11"/>
          <p:cNvGrpSpPr/>
          <p:nvPr userDrawn="1"/>
        </p:nvGrpSpPr>
        <p:grpSpPr>
          <a:xfrm>
            <a:off x="111454" y="4719222"/>
            <a:ext cx="8959483" cy="318611"/>
            <a:chOff x="111454" y="4719221"/>
            <a:chExt cx="8959483" cy="318611"/>
          </a:xfrm>
        </p:grpSpPr>
        <p:pic>
          <p:nvPicPr>
            <p:cNvPr id="13" name="Picture 12"/>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41637" y="4719221"/>
              <a:ext cx="5829300" cy="316230"/>
            </a:xfrm>
            <a:prstGeom prst="rect">
              <a:avLst/>
            </a:prstGeom>
          </p:spPr>
        </p:pic>
        <p:pic>
          <p:nvPicPr>
            <p:cNvPr id="14" name="Picture 13"/>
            <p:cNvPicPr/>
            <p:nvPr userDrawn="1"/>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b="-902"/>
            <a:stretch/>
          </p:blipFill>
          <p:spPr>
            <a:xfrm>
              <a:off x="111454" y="4721602"/>
              <a:ext cx="4249409" cy="316230"/>
            </a:xfrm>
            <a:prstGeom prst="rect">
              <a:avLst/>
            </a:prstGeom>
          </p:spPr>
        </p:pic>
      </p:grpSp>
      <p:pic>
        <p:nvPicPr>
          <p:cNvPr id="16" name="Picture 15">
            <a:extLst>
              <a:ext uri="{FF2B5EF4-FFF2-40B4-BE49-F238E27FC236}">
                <a16:creationId xmlns:a16="http://schemas.microsoft.com/office/drawing/2014/main" id="{29EDA526-0F19-B84E-97D5-3FDD2889000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46177" y="4172069"/>
            <a:ext cx="1820545" cy="443865"/>
          </a:xfrm>
          <a:prstGeom prst="rect">
            <a:avLst/>
          </a:prstGeom>
        </p:spPr>
      </p:pic>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750">
                <a:solidFill>
                  <a:srgbClr val="666666"/>
                </a:solidFill>
              </a:defRPr>
            </a:lvl1pPr>
          </a:lstStyle>
          <a:p>
            <a:pPr lvl="0"/>
            <a:r>
              <a:rPr lang="en-US"/>
              <a:t>RR pioneer 10</a:t>
            </a:r>
          </a:p>
        </p:txBody>
      </p:sp>
      <p:sp>
        <p:nvSpPr>
          <p:cNvPr id="18" name="Footer Placeholder 4">
            <a:extLst>
              <a:ext uri="{FF2B5EF4-FFF2-40B4-BE49-F238E27FC236}">
                <a16:creationId xmlns:a16="http://schemas.microsoft.com/office/drawing/2014/main" id="{ABD1E8E5-09D9-A94A-A9BB-6C22E1D2267D}"/>
              </a:ext>
            </a:extLst>
          </p:cNvPr>
          <p:cNvSpPr>
            <a:spLocks noGrp="1"/>
          </p:cNvSpPr>
          <p:nvPr>
            <p:ph type="ftr" sz="quarter" idx="43"/>
          </p:nvPr>
        </p:nvSpPr>
        <p:spPr>
          <a:xfrm>
            <a:off x="400416" y="4685744"/>
            <a:ext cx="1778656" cy="288000"/>
          </a:xfrm>
          <a:prstGeom prst="rect">
            <a:avLst/>
          </a:prstGeom>
        </p:spPr>
        <p:txBody>
          <a:bodyPr/>
          <a:lstStyle>
            <a:lvl1pPr>
              <a:defRPr sz="525">
                <a:solidFill>
                  <a:schemeClr val="bg1"/>
                </a:solidFill>
              </a:defRPr>
            </a:lvl1pPr>
          </a:lstStyle>
          <a:p>
            <a:r>
              <a:rPr lang="en-GB"/>
              <a:t>Private | © 2021 Rolls-Royce SMR | Not Subject to Export Control </a:t>
            </a:r>
          </a:p>
        </p:txBody>
      </p:sp>
      <p:pic>
        <p:nvPicPr>
          <p:cNvPr id="19" name="Picture 18">
            <a:extLst>
              <a:ext uri="{FF2B5EF4-FFF2-40B4-BE49-F238E27FC236}">
                <a16:creationId xmlns:a16="http://schemas.microsoft.com/office/drawing/2014/main" id="{BD839553-BE28-4720-86CB-CF4938DED63A}"/>
              </a:ext>
            </a:extLst>
          </p:cNvPr>
          <p:cNvPicPr>
            <a:picLocks noChangeAspect="1"/>
          </p:cNvPicPr>
          <p:nvPr userDrawn="1"/>
        </p:nvPicPr>
        <p:blipFill>
          <a:blip r:embed="rId5" cstate="print">
            <a:alphaModFix/>
            <a:extLst>
              <a:ext uri="{28A0092B-C50C-407E-A947-70E740481C1C}">
                <a14:useLocalDpi xmlns:a14="http://schemas.microsoft.com/office/drawing/2010/main"/>
              </a:ext>
            </a:extLst>
          </a:blip>
          <a:srcRect/>
          <a:stretch/>
        </p:blipFill>
        <p:spPr>
          <a:xfrm>
            <a:off x="105773" y="105527"/>
            <a:ext cx="1123200" cy="702000"/>
          </a:xfrm>
          <a:prstGeom prst="rect">
            <a:avLst/>
          </a:prstGeom>
        </p:spPr>
      </p:pic>
    </p:spTree>
    <p:extLst>
      <p:ext uri="{BB962C8B-B14F-4D97-AF65-F5344CB8AC3E}">
        <p14:creationId xmlns:p14="http://schemas.microsoft.com/office/powerpoint/2010/main" val="361017443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RR Graph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0533C-2E3C-4955-BD3D-AF17FDE145C3}"/>
              </a:ext>
            </a:extLst>
          </p:cNvPr>
          <p:cNvSpPr>
            <a:spLocks noGrp="1"/>
          </p:cNvSpPr>
          <p:nvPr>
            <p:ph type="title"/>
          </p:nvPr>
        </p:nvSpPr>
        <p:spPr/>
        <p:txBody>
          <a:bodyPr>
            <a:noAutofit/>
          </a:bodyPr>
          <a:lstStyle/>
          <a:p>
            <a:r>
              <a:rPr lang="en-US"/>
              <a:t>Click to edit Master title style</a:t>
            </a:r>
            <a:endParaRPr lang="en-GB"/>
          </a:p>
        </p:txBody>
      </p:sp>
      <p:sp>
        <p:nvSpPr>
          <p:cNvPr id="6" name="Text Placeholder 10">
            <a:extLst>
              <a:ext uri="{FF2B5EF4-FFF2-40B4-BE49-F238E27FC236}">
                <a16:creationId xmlns:a16="http://schemas.microsoft.com/office/drawing/2014/main" id="{63EC7B87-80DB-4B9D-96FE-F56770313FEB}"/>
              </a:ext>
            </a:extLst>
          </p:cNvPr>
          <p:cNvSpPr>
            <a:spLocks noGrp="1"/>
          </p:cNvSpPr>
          <p:nvPr>
            <p:ph type="body" sz="quarter" idx="38"/>
          </p:nvPr>
        </p:nvSpPr>
        <p:spPr>
          <a:xfrm>
            <a:off x="323851" y="1926451"/>
            <a:ext cx="1611331"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9" name="Text Placeholder 4">
            <a:extLst>
              <a:ext uri="{FF2B5EF4-FFF2-40B4-BE49-F238E27FC236}">
                <a16:creationId xmlns:a16="http://schemas.microsoft.com/office/drawing/2014/main" id="{ABD2D006-D038-48EA-AD68-284BFCBFA648}"/>
              </a:ext>
            </a:extLst>
          </p:cNvPr>
          <p:cNvSpPr>
            <a:spLocks noGrp="1"/>
          </p:cNvSpPr>
          <p:nvPr>
            <p:ph type="body" sz="quarter" idx="37" hasCustomPrompt="1"/>
          </p:nvPr>
        </p:nvSpPr>
        <p:spPr>
          <a:xfrm>
            <a:off x="2483804" y="231776"/>
            <a:ext cx="6336346" cy="412115"/>
          </a:xfrm>
          <a:prstGeom prst="rect">
            <a:avLst/>
          </a:prstGeom>
        </p:spPr>
        <p:txBody>
          <a:bodyPr lIns="0" tIns="0" rIns="0" bIns="0">
            <a:noAutofit/>
          </a:bodyPr>
          <a:lstStyle>
            <a:lvl1pPr marL="0" indent="0" algn="l" defTabSz="685783" rtl="0" eaLnBrk="1" latinLnBrk="0" hangingPunct="1">
              <a:lnSpc>
                <a:spcPct val="90000"/>
              </a:lnSpc>
              <a:spcBef>
                <a:spcPct val="0"/>
              </a:spcBef>
              <a:buNone/>
              <a:defRPr lang="en-US" sz="1200" kern="1200" smtClean="0">
                <a:solidFill>
                  <a:schemeClr val="bg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US"/>
              <a:t>Chart title</a:t>
            </a:r>
            <a:endParaRPr lang="en-GB"/>
          </a:p>
        </p:txBody>
      </p:sp>
      <p:sp>
        <p:nvSpPr>
          <p:cNvPr id="10" name="Chart Placeholder 9">
            <a:extLst>
              <a:ext uri="{FF2B5EF4-FFF2-40B4-BE49-F238E27FC236}">
                <a16:creationId xmlns:a16="http://schemas.microsoft.com/office/drawing/2014/main" id="{A71CF9B4-14BF-41C2-B8F3-FD105018E383}"/>
              </a:ext>
            </a:extLst>
          </p:cNvPr>
          <p:cNvSpPr>
            <a:spLocks noGrp="1"/>
          </p:cNvSpPr>
          <p:nvPr>
            <p:ph type="chart" sz="quarter" idx="40"/>
          </p:nvPr>
        </p:nvSpPr>
        <p:spPr>
          <a:xfrm>
            <a:off x="2483803" y="987427"/>
            <a:ext cx="6336348" cy="3636962"/>
          </a:xfrm>
        </p:spPr>
        <p:txBody>
          <a:bodyPr/>
          <a:lstStyle/>
          <a:p>
            <a:endParaRPr lang="en-GB"/>
          </a:p>
        </p:txBody>
      </p:sp>
      <p:sp>
        <p:nvSpPr>
          <p:cNvPr id="3" name="hcSlideMaster22.RR Graph 02Header" descr=" ">
            <a:extLst>
              <a:ext uri="{FF2B5EF4-FFF2-40B4-BE49-F238E27FC236}">
                <a16:creationId xmlns:a16="http://schemas.microsoft.com/office/drawing/2014/main" id="{2B2AE269-C536-6579-152A-E3D5FD3B5885}"/>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RR Graph 02Footer" descr=" ">
            <a:extLst>
              <a:ext uri="{FF2B5EF4-FFF2-40B4-BE49-F238E27FC236}">
                <a16:creationId xmlns:a16="http://schemas.microsoft.com/office/drawing/2014/main" id="{41F1F561-A6E1-A369-B762-EE24036F2BF0}"/>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1681763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RR Table / Graph">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3D857B0E-B0A7-4C21-A579-53F25EC39F9A}"/>
              </a:ext>
            </a:extLst>
          </p:cNvPr>
          <p:cNvSpPr>
            <a:spLocks noGrp="1"/>
          </p:cNvSpPr>
          <p:nvPr>
            <p:ph type="body" sz="quarter" idx="36" hasCustomPrompt="1"/>
          </p:nvPr>
        </p:nvSpPr>
        <p:spPr>
          <a:xfrm>
            <a:off x="4626189" y="4167222"/>
            <a:ext cx="4193962" cy="457168"/>
          </a:xfrm>
          <a:prstGeom prst="rect">
            <a:avLst/>
          </a:prstGeom>
        </p:spPr>
        <p:txBody>
          <a:bodyPr>
            <a:noAutofit/>
          </a:bodyPr>
          <a:lstStyle>
            <a:lvl1pPr marL="0" indent="0">
              <a:buNone/>
              <a:defRPr sz="1200">
                <a:solidFill>
                  <a:schemeClr val="bg1"/>
                </a:solidFill>
                <a:latin typeface="RR Pioneer" panose="020B05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2" name="Title 1">
            <a:extLst>
              <a:ext uri="{FF2B5EF4-FFF2-40B4-BE49-F238E27FC236}">
                <a16:creationId xmlns:a16="http://schemas.microsoft.com/office/drawing/2014/main" id="{F5BADFEA-BC64-4D41-86FD-608C3302323F}"/>
              </a:ext>
            </a:extLst>
          </p:cNvPr>
          <p:cNvSpPr>
            <a:spLocks noGrp="1"/>
          </p:cNvSpPr>
          <p:nvPr>
            <p:ph type="title"/>
          </p:nvPr>
        </p:nvSpPr>
        <p:spPr>
          <a:xfrm>
            <a:off x="323852" y="4167221"/>
            <a:ext cx="4193961" cy="457167"/>
          </a:xfrm>
        </p:spPr>
        <p:txBody>
          <a:bodyPr>
            <a:noAutofit/>
          </a:bodyPr>
          <a:lstStyle>
            <a:lvl1pPr>
              <a:defRPr sz="1500"/>
            </a:lvl1pPr>
          </a:lstStyle>
          <a:p>
            <a:r>
              <a:rPr lang="en-US"/>
              <a:t>Click to edit Master title style</a:t>
            </a:r>
            <a:endParaRPr lang="en-GB"/>
          </a:p>
        </p:txBody>
      </p:sp>
      <p:sp>
        <p:nvSpPr>
          <p:cNvPr id="12" name="Content Placeholder 3">
            <a:extLst>
              <a:ext uri="{FF2B5EF4-FFF2-40B4-BE49-F238E27FC236}">
                <a16:creationId xmlns:a16="http://schemas.microsoft.com/office/drawing/2014/main" id="{28732712-C2E9-48E0-B938-55BD5E04CAC2}"/>
              </a:ext>
            </a:extLst>
          </p:cNvPr>
          <p:cNvSpPr>
            <a:spLocks noGrp="1"/>
          </p:cNvSpPr>
          <p:nvPr>
            <p:ph sz="quarter" idx="41"/>
          </p:nvPr>
        </p:nvSpPr>
        <p:spPr>
          <a:xfrm>
            <a:off x="323852" y="987427"/>
            <a:ext cx="8496297" cy="3067049"/>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A7EDF298-8D66-4B50-B510-38BFA48C3723}"/>
              </a:ext>
            </a:extLst>
          </p:cNvPr>
          <p:cNvSpPr>
            <a:spLocks noGrp="1"/>
          </p:cNvSpPr>
          <p:nvPr>
            <p:ph idx="34" hasCustomPrompt="1"/>
          </p:nvPr>
        </p:nvSpPr>
        <p:spPr>
          <a:xfrm>
            <a:off x="4626185" y="4595337"/>
            <a:ext cx="4193962" cy="200977"/>
          </a:xfrm>
          <a:prstGeom prst="rect">
            <a:avLst/>
          </a:prstGeom>
        </p:spPr>
        <p:txBody>
          <a:bodyPr lIns="0" tIns="0" rIns="0" bIns="0" anchor="b">
            <a:noAutofit/>
          </a:bodyPr>
          <a:lstStyle>
            <a:lvl1pPr marL="0" indent="0">
              <a:lnSpc>
                <a:spcPct val="100000"/>
              </a:lnSpc>
              <a:buClr>
                <a:schemeClr val="tx2"/>
              </a:buClr>
              <a:buFont typeface="+mj-lt"/>
              <a:buNone/>
              <a:defRPr sz="700">
                <a:solidFill>
                  <a:schemeClr val="bg1"/>
                </a:solidFill>
                <a:latin typeface="RR Pioneer" panose="020B050305020104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Source:</a:t>
            </a:r>
            <a:endParaRPr lang="en-GB"/>
          </a:p>
        </p:txBody>
      </p:sp>
      <p:sp>
        <p:nvSpPr>
          <p:cNvPr id="3" name="hcSlideMaster22.RR Table / GraphHeader" descr=" ">
            <a:extLst>
              <a:ext uri="{FF2B5EF4-FFF2-40B4-BE49-F238E27FC236}">
                <a16:creationId xmlns:a16="http://schemas.microsoft.com/office/drawing/2014/main" id="{2EC26D8A-38D4-4911-F857-AE3D933B3BFC}"/>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RR Table / GraphFooter" descr=" ">
            <a:extLst>
              <a:ext uri="{FF2B5EF4-FFF2-40B4-BE49-F238E27FC236}">
                <a16:creationId xmlns:a16="http://schemas.microsoft.com/office/drawing/2014/main" id="{F62EEAAB-2B97-A1A9-EBAF-FCC1B13B6834}"/>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260534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RR Map Bkgnd 0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D921417-5CE1-45CF-9CDB-FBF7BBC0B628}"/>
              </a:ext>
            </a:extLst>
          </p:cNvPr>
          <p:cNvSpPr/>
          <p:nvPr userDrawn="1"/>
        </p:nvSpPr>
        <p:spPr>
          <a:xfrm>
            <a:off x="0" y="0"/>
            <a:ext cx="9144000" cy="41930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6" name="Text Placeholder 3">
            <a:extLst>
              <a:ext uri="{FF2B5EF4-FFF2-40B4-BE49-F238E27FC236}">
                <a16:creationId xmlns:a16="http://schemas.microsoft.com/office/drawing/2014/main" id="{3D857B0E-B0A7-4C21-A579-53F25EC39F9A}"/>
              </a:ext>
            </a:extLst>
          </p:cNvPr>
          <p:cNvSpPr>
            <a:spLocks noGrp="1"/>
          </p:cNvSpPr>
          <p:nvPr>
            <p:ph type="body" sz="quarter" idx="36" hasCustomPrompt="1"/>
          </p:nvPr>
        </p:nvSpPr>
        <p:spPr>
          <a:xfrm>
            <a:off x="4626189" y="4385840"/>
            <a:ext cx="4193962" cy="517755"/>
          </a:xfrm>
          <a:prstGeom prst="rect">
            <a:avLst/>
          </a:prstGeom>
        </p:spPr>
        <p:txBody>
          <a:bodyPr>
            <a:noAutofit/>
          </a:bodyPr>
          <a:lstStyle>
            <a:lvl1pPr marL="0" indent="0">
              <a:buNone/>
              <a:defRPr sz="1200">
                <a:solidFill>
                  <a:schemeClr val="bg1"/>
                </a:solidFill>
                <a:latin typeface="RR Pioneer" panose="020B05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2" name="Title 1">
            <a:extLst>
              <a:ext uri="{FF2B5EF4-FFF2-40B4-BE49-F238E27FC236}">
                <a16:creationId xmlns:a16="http://schemas.microsoft.com/office/drawing/2014/main" id="{F5BADFEA-BC64-4D41-86FD-608C3302323F}"/>
              </a:ext>
            </a:extLst>
          </p:cNvPr>
          <p:cNvSpPr>
            <a:spLocks noGrp="1"/>
          </p:cNvSpPr>
          <p:nvPr>
            <p:ph type="title"/>
          </p:nvPr>
        </p:nvSpPr>
        <p:spPr>
          <a:xfrm>
            <a:off x="323852" y="4385842"/>
            <a:ext cx="4193961" cy="296691"/>
          </a:xfrm>
        </p:spPr>
        <p:txBody>
          <a:bodyPr>
            <a:noAutofit/>
          </a:bodyPr>
          <a:lstStyle>
            <a:lvl1pPr>
              <a:defRPr sz="1500"/>
            </a:lvl1pPr>
          </a:lstStyle>
          <a:p>
            <a:r>
              <a:rPr lang="en-US"/>
              <a:t>Click to edit Master title style</a:t>
            </a:r>
            <a:endParaRPr lang="en-GB"/>
          </a:p>
        </p:txBody>
      </p:sp>
      <p:sp>
        <p:nvSpPr>
          <p:cNvPr id="13" name="Text Placeholder 3">
            <a:extLst>
              <a:ext uri="{FF2B5EF4-FFF2-40B4-BE49-F238E27FC236}">
                <a16:creationId xmlns:a16="http://schemas.microsoft.com/office/drawing/2014/main" id="{793C9D6B-68DE-4836-821E-75EBD4F29269}"/>
              </a:ext>
            </a:extLst>
          </p:cNvPr>
          <p:cNvSpPr>
            <a:spLocks noGrp="1"/>
          </p:cNvSpPr>
          <p:nvPr>
            <p:ph type="body" sz="quarter" idx="39" hasCustomPrompt="1"/>
          </p:nvPr>
        </p:nvSpPr>
        <p:spPr>
          <a:xfrm>
            <a:off x="323850" y="3247133"/>
            <a:ext cx="1069752" cy="807342"/>
          </a:xfrm>
          <a:prstGeom prst="rect">
            <a:avLst/>
          </a:prstGeom>
        </p:spPr>
        <p:txBody>
          <a:bodyPr>
            <a:noAutofit/>
          </a:bodyPr>
          <a:lstStyle>
            <a:lvl1pPr marL="0" indent="0">
              <a:buNone/>
              <a:defRPr sz="800">
                <a:solidFill>
                  <a:schemeClr val="tx1"/>
                </a:solidFill>
                <a:latin typeface="RR Pioneer" panose="020B05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Country name</a:t>
            </a:r>
            <a:endParaRPr lang="en-GB"/>
          </a:p>
        </p:txBody>
      </p:sp>
      <p:grpSp>
        <p:nvGrpSpPr>
          <p:cNvPr id="10" name="Group 9">
            <a:extLst>
              <a:ext uri="{FF2B5EF4-FFF2-40B4-BE49-F238E27FC236}">
                <a16:creationId xmlns:a16="http://schemas.microsoft.com/office/drawing/2014/main" id="{BF6C7AA9-B2ED-402F-8183-ADDAE1BDE6EB}"/>
              </a:ext>
            </a:extLst>
          </p:cNvPr>
          <p:cNvGrpSpPr/>
          <p:nvPr userDrawn="1"/>
        </p:nvGrpSpPr>
        <p:grpSpPr>
          <a:xfrm>
            <a:off x="323851" y="233363"/>
            <a:ext cx="321261" cy="522316"/>
            <a:chOff x="-3513606" y="270529"/>
            <a:chExt cx="1671638" cy="2717801"/>
          </a:xfrm>
        </p:grpSpPr>
        <p:sp>
          <p:nvSpPr>
            <p:cNvPr id="12" name="Freeform 5">
              <a:extLst>
                <a:ext uri="{FF2B5EF4-FFF2-40B4-BE49-F238E27FC236}">
                  <a16:creationId xmlns:a16="http://schemas.microsoft.com/office/drawing/2014/main" id="{FD52300B-B2E7-4D82-87B8-E12D138AFF6A}"/>
                </a:ext>
              </a:extLst>
            </p:cNvPr>
            <p:cNvSpPr>
              <a:spLocks/>
            </p:cNvSpPr>
            <p:nvPr/>
          </p:nvSpPr>
          <p:spPr bwMode="auto">
            <a:xfrm>
              <a:off x="-3499318" y="286404"/>
              <a:ext cx="1646238" cy="2689225"/>
            </a:xfrm>
            <a:custGeom>
              <a:avLst/>
              <a:gdLst>
                <a:gd name="T0" fmla="*/ 0 w 686"/>
                <a:gd name="T1" fmla="*/ 78 h 1123"/>
                <a:gd name="T2" fmla="*/ 77 w 686"/>
                <a:gd name="T3" fmla="*/ 0 h 1123"/>
                <a:gd name="T4" fmla="*/ 609 w 686"/>
                <a:gd name="T5" fmla="*/ 0 h 1123"/>
                <a:gd name="T6" fmla="*/ 686 w 686"/>
                <a:gd name="T7" fmla="*/ 78 h 1123"/>
                <a:gd name="T8" fmla="*/ 686 w 686"/>
                <a:gd name="T9" fmla="*/ 1045 h 1123"/>
                <a:gd name="T10" fmla="*/ 609 w 686"/>
                <a:gd name="T11" fmla="*/ 1123 h 1123"/>
                <a:gd name="T12" fmla="*/ 77 w 686"/>
                <a:gd name="T13" fmla="*/ 1123 h 1123"/>
                <a:gd name="T14" fmla="*/ 0 w 686"/>
                <a:gd name="T15" fmla="*/ 1045 h 1123"/>
                <a:gd name="T16" fmla="*/ 0 w 686"/>
                <a:gd name="T17" fmla="*/ 78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1123">
                  <a:moveTo>
                    <a:pt x="0" y="78"/>
                  </a:moveTo>
                  <a:cubicBezTo>
                    <a:pt x="0" y="35"/>
                    <a:pt x="34" y="0"/>
                    <a:pt x="77" y="0"/>
                  </a:cubicBezTo>
                  <a:cubicBezTo>
                    <a:pt x="609" y="0"/>
                    <a:pt x="609" y="0"/>
                    <a:pt x="609" y="0"/>
                  </a:cubicBezTo>
                  <a:cubicBezTo>
                    <a:pt x="651" y="0"/>
                    <a:pt x="686" y="35"/>
                    <a:pt x="686" y="78"/>
                  </a:cubicBezTo>
                  <a:cubicBezTo>
                    <a:pt x="686" y="1045"/>
                    <a:pt x="686" y="1045"/>
                    <a:pt x="686" y="1045"/>
                  </a:cubicBezTo>
                  <a:cubicBezTo>
                    <a:pt x="686" y="1088"/>
                    <a:pt x="651" y="1123"/>
                    <a:pt x="609" y="1123"/>
                  </a:cubicBezTo>
                  <a:cubicBezTo>
                    <a:pt x="77" y="1123"/>
                    <a:pt x="77" y="1123"/>
                    <a:pt x="77" y="1123"/>
                  </a:cubicBezTo>
                  <a:cubicBezTo>
                    <a:pt x="34" y="1123"/>
                    <a:pt x="0" y="1088"/>
                    <a:pt x="0" y="1045"/>
                  </a:cubicBezTo>
                  <a:lnTo>
                    <a:pt x="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sp>
          <p:nvSpPr>
            <p:cNvPr id="14" name="Freeform 6">
              <a:extLst>
                <a:ext uri="{FF2B5EF4-FFF2-40B4-BE49-F238E27FC236}">
                  <a16:creationId xmlns:a16="http://schemas.microsoft.com/office/drawing/2014/main" id="{FE514C86-D051-4CE3-A493-55E22AEF8CD1}"/>
                </a:ext>
              </a:extLst>
            </p:cNvPr>
            <p:cNvSpPr>
              <a:spLocks noEditPoints="1"/>
            </p:cNvSpPr>
            <p:nvPr/>
          </p:nvSpPr>
          <p:spPr bwMode="auto">
            <a:xfrm>
              <a:off x="-3513606" y="270529"/>
              <a:ext cx="1671638" cy="2717801"/>
            </a:xfrm>
            <a:custGeom>
              <a:avLst/>
              <a:gdLst>
                <a:gd name="T0" fmla="*/ 658 w 697"/>
                <a:gd name="T1" fmla="*/ 79 h 1134"/>
                <a:gd name="T2" fmla="*/ 658 w 697"/>
                <a:gd name="T3" fmla="*/ 200 h 1134"/>
                <a:gd name="T4" fmla="*/ 40 w 697"/>
                <a:gd name="T5" fmla="*/ 200 h 1134"/>
                <a:gd name="T6" fmla="*/ 40 w 697"/>
                <a:gd name="T7" fmla="*/ 79 h 1134"/>
                <a:gd name="T8" fmla="*/ 79 w 697"/>
                <a:gd name="T9" fmla="*/ 40 h 1134"/>
                <a:gd name="T10" fmla="*/ 619 w 697"/>
                <a:gd name="T11" fmla="*/ 40 h 1134"/>
                <a:gd name="T12" fmla="*/ 658 w 697"/>
                <a:gd name="T13" fmla="*/ 79 h 1134"/>
                <a:gd name="T14" fmla="*/ 40 w 697"/>
                <a:gd name="T15" fmla="*/ 1056 h 1134"/>
                <a:gd name="T16" fmla="*/ 79 w 697"/>
                <a:gd name="T17" fmla="*/ 1095 h 1134"/>
                <a:gd name="T18" fmla="*/ 619 w 697"/>
                <a:gd name="T19" fmla="*/ 1095 h 1134"/>
                <a:gd name="T20" fmla="*/ 658 w 697"/>
                <a:gd name="T21" fmla="*/ 1056 h 1134"/>
                <a:gd name="T22" fmla="*/ 658 w 697"/>
                <a:gd name="T23" fmla="*/ 935 h 1134"/>
                <a:gd name="T24" fmla="*/ 40 w 697"/>
                <a:gd name="T25" fmla="*/ 935 h 1134"/>
                <a:gd name="T26" fmla="*/ 40 w 697"/>
                <a:gd name="T27" fmla="*/ 1056 h 1134"/>
                <a:gd name="T28" fmla="*/ 40 w 697"/>
                <a:gd name="T29" fmla="*/ 918 h 1134"/>
                <a:gd name="T30" fmla="*/ 658 w 697"/>
                <a:gd name="T31" fmla="*/ 918 h 1134"/>
                <a:gd name="T32" fmla="*/ 658 w 697"/>
                <a:gd name="T33" fmla="*/ 217 h 1134"/>
                <a:gd name="T34" fmla="*/ 40 w 697"/>
                <a:gd name="T35" fmla="*/ 217 h 1134"/>
                <a:gd name="T36" fmla="*/ 40 w 697"/>
                <a:gd name="T37" fmla="*/ 918 h 1134"/>
                <a:gd name="T38" fmla="*/ 697 w 697"/>
                <a:gd name="T39" fmla="*/ 79 h 1134"/>
                <a:gd name="T40" fmla="*/ 697 w 697"/>
                <a:gd name="T41" fmla="*/ 1056 h 1134"/>
                <a:gd name="T42" fmla="*/ 619 w 697"/>
                <a:gd name="T43" fmla="*/ 1134 h 1134"/>
                <a:gd name="T44" fmla="*/ 79 w 697"/>
                <a:gd name="T45" fmla="*/ 1134 h 1134"/>
                <a:gd name="T46" fmla="*/ 0 w 697"/>
                <a:gd name="T47" fmla="*/ 1056 h 1134"/>
                <a:gd name="T48" fmla="*/ 0 w 697"/>
                <a:gd name="T49" fmla="*/ 79 h 1134"/>
                <a:gd name="T50" fmla="*/ 79 w 697"/>
                <a:gd name="T51" fmla="*/ 0 h 1134"/>
                <a:gd name="T52" fmla="*/ 619 w 697"/>
                <a:gd name="T53" fmla="*/ 0 h 1134"/>
                <a:gd name="T54" fmla="*/ 697 w 697"/>
                <a:gd name="T55" fmla="*/ 79 h 1134"/>
                <a:gd name="T56" fmla="*/ 675 w 697"/>
                <a:gd name="T57" fmla="*/ 79 h 1134"/>
                <a:gd name="T58" fmla="*/ 619 w 697"/>
                <a:gd name="T59" fmla="*/ 23 h 1134"/>
                <a:gd name="T60" fmla="*/ 79 w 697"/>
                <a:gd name="T61" fmla="*/ 23 h 1134"/>
                <a:gd name="T62" fmla="*/ 23 w 697"/>
                <a:gd name="T63" fmla="*/ 79 h 1134"/>
                <a:gd name="T64" fmla="*/ 23 w 697"/>
                <a:gd name="T65" fmla="*/ 1056 h 1134"/>
                <a:gd name="T66" fmla="*/ 79 w 697"/>
                <a:gd name="T67" fmla="*/ 1112 h 1134"/>
                <a:gd name="T68" fmla="*/ 619 w 697"/>
                <a:gd name="T69" fmla="*/ 1112 h 1134"/>
                <a:gd name="T70" fmla="*/ 675 w 697"/>
                <a:gd name="T71" fmla="*/ 1056 h 1134"/>
                <a:gd name="T72" fmla="*/ 675 w 697"/>
                <a:gd name="T73" fmla="*/ 7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7" h="1134">
                  <a:moveTo>
                    <a:pt x="658" y="79"/>
                  </a:moveTo>
                  <a:cubicBezTo>
                    <a:pt x="658" y="200"/>
                    <a:pt x="658" y="200"/>
                    <a:pt x="658" y="200"/>
                  </a:cubicBezTo>
                  <a:cubicBezTo>
                    <a:pt x="40" y="200"/>
                    <a:pt x="40" y="200"/>
                    <a:pt x="40" y="200"/>
                  </a:cubicBezTo>
                  <a:cubicBezTo>
                    <a:pt x="40" y="79"/>
                    <a:pt x="40" y="79"/>
                    <a:pt x="40" y="79"/>
                  </a:cubicBezTo>
                  <a:cubicBezTo>
                    <a:pt x="40" y="57"/>
                    <a:pt x="57" y="40"/>
                    <a:pt x="79" y="40"/>
                  </a:cubicBezTo>
                  <a:cubicBezTo>
                    <a:pt x="619" y="40"/>
                    <a:pt x="619" y="40"/>
                    <a:pt x="619" y="40"/>
                  </a:cubicBezTo>
                  <a:cubicBezTo>
                    <a:pt x="641" y="40"/>
                    <a:pt x="658" y="57"/>
                    <a:pt x="658" y="79"/>
                  </a:cubicBezTo>
                  <a:close/>
                  <a:moveTo>
                    <a:pt x="40" y="1056"/>
                  </a:moveTo>
                  <a:cubicBezTo>
                    <a:pt x="40" y="1078"/>
                    <a:pt x="57" y="1095"/>
                    <a:pt x="79" y="1095"/>
                  </a:cubicBezTo>
                  <a:cubicBezTo>
                    <a:pt x="619" y="1095"/>
                    <a:pt x="619" y="1095"/>
                    <a:pt x="619" y="1095"/>
                  </a:cubicBezTo>
                  <a:cubicBezTo>
                    <a:pt x="641" y="1095"/>
                    <a:pt x="658" y="1078"/>
                    <a:pt x="658" y="1056"/>
                  </a:cubicBezTo>
                  <a:cubicBezTo>
                    <a:pt x="658" y="935"/>
                    <a:pt x="658" y="935"/>
                    <a:pt x="658" y="935"/>
                  </a:cubicBezTo>
                  <a:cubicBezTo>
                    <a:pt x="40" y="935"/>
                    <a:pt x="40" y="935"/>
                    <a:pt x="40" y="935"/>
                  </a:cubicBezTo>
                  <a:lnTo>
                    <a:pt x="40" y="1056"/>
                  </a:lnTo>
                  <a:close/>
                  <a:moveTo>
                    <a:pt x="40" y="918"/>
                  </a:moveTo>
                  <a:cubicBezTo>
                    <a:pt x="658" y="918"/>
                    <a:pt x="658" y="918"/>
                    <a:pt x="658" y="918"/>
                  </a:cubicBezTo>
                  <a:cubicBezTo>
                    <a:pt x="658" y="217"/>
                    <a:pt x="658" y="217"/>
                    <a:pt x="658" y="217"/>
                  </a:cubicBezTo>
                  <a:cubicBezTo>
                    <a:pt x="40" y="217"/>
                    <a:pt x="40" y="217"/>
                    <a:pt x="40" y="217"/>
                  </a:cubicBezTo>
                  <a:lnTo>
                    <a:pt x="40" y="918"/>
                  </a:lnTo>
                  <a:close/>
                  <a:moveTo>
                    <a:pt x="697" y="79"/>
                  </a:moveTo>
                  <a:cubicBezTo>
                    <a:pt x="697" y="1056"/>
                    <a:pt x="697" y="1056"/>
                    <a:pt x="697" y="1056"/>
                  </a:cubicBezTo>
                  <a:cubicBezTo>
                    <a:pt x="697" y="1099"/>
                    <a:pt x="662" y="1134"/>
                    <a:pt x="619" y="1134"/>
                  </a:cubicBezTo>
                  <a:cubicBezTo>
                    <a:pt x="79" y="1134"/>
                    <a:pt x="79" y="1134"/>
                    <a:pt x="79" y="1134"/>
                  </a:cubicBezTo>
                  <a:cubicBezTo>
                    <a:pt x="36" y="1134"/>
                    <a:pt x="0" y="1099"/>
                    <a:pt x="0" y="1056"/>
                  </a:cubicBezTo>
                  <a:cubicBezTo>
                    <a:pt x="0" y="79"/>
                    <a:pt x="0" y="79"/>
                    <a:pt x="0" y="79"/>
                  </a:cubicBezTo>
                  <a:cubicBezTo>
                    <a:pt x="0" y="36"/>
                    <a:pt x="36" y="0"/>
                    <a:pt x="79" y="0"/>
                  </a:cubicBezTo>
                  <a:cubicBezTo>
                    <a:pt x="619" y="0"/>
                    <a:pt x="619" y="0"/>
                    <a:pt x="619" y="0"/>
                  </a:cubicBezTo>
                  <a:cubicBezTo>
                    <a:pt x="662" y="0"/>
                    <a:pt x="697" y="36"/>
                    <a:pt x="697" y="79"/>
                  </a:cubicBezTo>
                  <a:close/>
                  <a:moveTo>
                    <a:pt x="675" y="79"/>
                  </a:moveTo>
                  <a:cubicBezTo>
                    <a:pt x="675" y="48"/>
                    <a:pt x="650" y="23"/>
                    <a:pt x="619" y="23"/>
                  </a:cubicBezTo>
                  <a:cubicBezTo>
                    <a:pt x="79" y="23"/>
                    <a:pt x="79" y="23"/>
                    <a:pt x="79" y="23"/>
                  </a:cubicBezTo>
                  <a:cubicBezTo>
                    <a:pt x="48" y="23"/>
                    <a:pt x="23" y="48"/>
                    <a:pt x="23" y="79"/>
                  </a:cubicBezTo>
                  <a:cubicBezTo>
                    <a:pt x="23" y="1056"/>
                    <a:pt x="23" y="1056"/>
                    <a:pt x="23" y="1056"/>
                  </a:cubicBezTo>
                  <a:cubicBezTo>
                    <a:pt x="23" y="1087"/>
                    <a:pt x="48" y="1112"/>
                    <a:pt x="79" y="1112"/>
                  </a:cubicBezTo>
                  <a:cubicBezTo>
                    <a:pt x="619" y="1112"/>
                    <a:pt x="619" y="1112"/>
                    <a:pt x="619" y="1112"/>
                  </a:cubicBezTo>
                  <a:cubicBezTo>
                    <a:pt x="650" y="1112"/>
                    <a:pt x="675" y="1087"/>
                    <a:pt x="675" y="1056"/>
                  </a:cubicBezTo>
                  <a:lnTo>
                    <a:pt x="675" y="7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sp>
          <p:nvSpPr>
            <p:cNvPr id="15" name="Freeform 7">
              <a:extLst>
                <a:ext uri="{FF2B5EF4-FFF2-40B4-BE49-F238E27FC236}">
                  <a16:creationId xmlns:a16="http://schemas.microsoft.com/office/drawing/2014/main" id="{6037D399-8A6D-440D-91AF-C6E083FD6BCA}"/>
                </a:ext>
              </a:extLst>
            </p:cNvPr>
            <p:cNvSpPr>
              <a:spLocks noEditPoints="1"/>
            </p:cNvSpPr>
            <p:nvPr/>
          </p:nvSpPr>
          <p:spPr bwMode="auto">
            <a:xfrm>
              <a:off x="-3289768" y="441979"/>
              <a:ext cx="1236663" cy="2378075"/>
            </a:xfrm>
            <a:custGeom>
              <a:avLst/>
              <a:gdLst>
                <a:gd name="T0" fmla="*/ 505 w 516"/>
                <a:gd name="T1" fmla="*/ 950 h 993"/>
                <a:gd name="T2" fmla="*/ 516 w 516"/>
                <a:gd name="T3" fmla="*/ 991 h 993"/>
                <a:gd name="T4" fmla="*/ 516 w 516"/>
                <a:gd name="T5" fmla="*/ 913 h 993"/>
                <a:gd name="T6" fmla="*/ 398 w 516"/>
                <a:gd name="T7" fmla="*/ 929 h 993"/>
                <a:gd name="T8" fmla="*/ 374 w 516"/>
                <a:gd name="T9" fmla="*/ 896 h 993"/>
                <a:gd name="T10" fmla="*/ 414 w 516"/>
                <a:gd name="T11" fmla="*/ 969 h 993"/>
                <a:gd name="T12" fmla="*/ 374 w 516"/>
                <a:gd name="T13" fmla="*/ 977 h 993"/>
                <a:gd name="T14" fmla="*/ 246 w 516"/>
                <a:gd name="T15" fmla="*/ 897 h 993"/>
                <a:gd name="T16" fmla="*/ 255 w 516"/>
                <a:gd name="T17" fmla="*/ 991 h 993"/>
                <a:gd name="T18" fmla="*/ 306 w 516"/>
                <a:gd name="T19" fmla="*/ 896 h 993"/>
                <a:gd name="T20" fmla="*/ 152 w 516"/>
                <a:gd name="T21" fmla="*/ 993 h 993"/>
                <a:gd name="T22" fmla="*/ 180 w 516"/>
                <a:gd name="T23" fmla="*/ 944 h 993"/>
                <a:gd name="T24" fmla="*/ 180 w 516"/>
                <a:gd name="T25" fmla="*/ 944 h 993"/>
                <a:gd name="T26" fmla="*/ 55 w 516"/>
                <a:gd name="T27" fmla="*/ 991 h 993"/>
                <a:gd name="T28" fmla="*/ 19 w 516"/>
                <a:gd name="T29" fmla="*/ 952 h 993"/>
                <a:gd name="T30" fmla="*/ 41 w 516"/>
                <a:gd name="T31" fmla="*/ 896 h 993"/>
                <a:gd name="T32" fmla="*/ 54 w 516"/>
                <a:gd name="T33" fmla="*/ 945 h 993"/>
                <a:gd name="T34" fmla="*/ 51 w 516"/>
                <a:gd name="T35" fmla="*/ 924 h 993"/>
                <a:gd name="T36" fmla="*/ 38 w 516"/>
                <a:gd name="T37" fmla="*/ 936 h 993"/>
                <a:gd name="T38" fmla="*/ 133 w 516"/>
                <a:gd name="T39" fmla="*/ 288 h 993"/>
                <a:gd name="T40" fmla="*/ 211 w 516"/>
                <a:gd name="T41" fmla="*/ 309 h 993"/>
                <a:gd name="T42" fmla="*/ 236 w 516"/>
                <a:gd name="T43" fmla="*/ 546 h 993"/>
                <a:gd name="T44" fmla="*/ 160 w 516"/>
                <a:gd name="T45" fmla="*/ 515 h 993"/>
                <a:gd name="T46" fmla="*/ 134 w 516"/>
                <a:gd name="T47" fmla="*/ 786 h 993"/>
                <a:gd name="T48" fmla="*/ 211 w 516"/>
                <a:gd name="T49" fmla="*/ 571 h 993"/>
                <a:gd name="T50" fmla="*/ 378 w 516"/>
                <a:gd name="T51" fmla="*/ 330 h 993"/>
                <a:gd name="T52" fmla="*/ 336 w 516"/>
                <a:gd name="T53" fmla="*/ 556 h 993"/>
                <a:gd name="T54" fmla="*/ 408 w 516"/>
                <a:gd name="T55" fmla="*/ 751 h 993"/>
                <a:gd name="T56" fmla="*/ 391 w 516"/>
                <a:gd name="T57" fmla="*/ 779 h 993"/>
                <a:gd name="T58" fmla="*/ 461 w 516"/>
                <a:gd name="T59" fmla="*/ 734 h 993"/>
                <a:gd name="T60" fmla="*/ 374 w 516"/>
                <a:gd name="T61" fmla="*/ 543 h 993"/>
                <a:gd name="T62" fmla="*/ 470 w 516"/>
                <a:gd name="T63" fmla="*/ 412 h 993"/>
                <a:gd name="T64" fmla="*/ 295 w 516"/>
                <a:gd name="T65" fmla="*/ 237 h 993"/>
                <a:gd name="T66" fmla="*/ 260 w 516"/>
                <a:gd name="T67" fmla="*/ 468 h 993"/>
                <a:gd name="T68" fmla="*/ 340 w 516"/>
                <a:gd name="T69" fmla="*/ 657 h 993"/>
                <a:gd name="T70" fmla="*/ 271 w 516"/>
                <a:gd name="T71" fmla="*/ 714 h 993"/>
                <a:gd name="T72" fmla="*/ 289 w 516"/>
                <a:gd name="T73" fmla="*/ 680 h 993"/>
                <a:gd name="T74" fmla="*/ 220 w 516"/>
                <a:gd name="T75" fmla="*/ 484 h 993"/>
                <a:gd name="T76" fmla="*/ 92 w 516"/>
                <a:gd name="T77" fmla="*/ 666 h 993"/>
                <a:gd name="T78" fmla="*/ 15 w 516"/>
                <a:gd name="T79" fmla="*/ 706 h 993"/>
                <a:gd name="T80" fmla="*/ 14 w 516"/>
                <a:gd name="T81" fmla="*/ 215 h 993"/>
                <a:gd name="T82" fmla="*/ 298 w 516"/>
                <a:gd name="T83" fmla="*/ 340 h 993"/>
                <a:gd name="T84" fmla="*/ 92 w 516"/>
                <a:gd name="T85" fmla="*/ 474 h 993"/>
                <a:gd name="T86" fmla="*/ 157 w 516"/>
                <a:gd name="T87" fmla="*/ 0 h 993"/>
                <a:gd name="T88" fmla="*/ 129 w 516"/>
                <a:gd name="T89" fmla="*/ 49 h 993"/>
                <a:gd name="T90" fmla="*/ 129 w 516"/>
                <a:gd name="T91" fmla="*/ 49 h 993"/>
                <a:gd name="T92" fmla="*/ 247 w 516"/>
                <a:gd name="T93" fmla="*/ 1 h 993"/>
                <a:gd name="T94" fmla="*/ 411 w 516"/>
                <a:gd name="T95" fmla="*/ 80 h 993"/>
                <a:gd name="T96" fmla="*/ 348 w 516"/>
                <a:gd name="T97" fmla="*/ 96 h 993"/>
                <a:gd name="T98" fmla="*/ 4 w 516"/>
                <a:gd name="T99" fmla="*/ 96 h 993"/>
                <a:gd name="T100" fmla="*/ 58 w 516"/>
                <a:gd name="T101" fmla="*/ 49 h 993"/>
                <a:gd name="T102" fmla="*/ 73 w 516"/>
                <a:gd name="T103" fmla="*/ 85 h 993"/>
                <a:gd name="T104" fmla="*/ 59 w 516"/>
                <a:gd name="T105" fmla="*/ 96 h 993"/>
                <a:gd name="T106" fmla="*/ 23 w 516"/>
                <a:gd name="T107" fmla="*/ 56 h 993"/>
                <a:gd name="T108" fmla="*/ 54 w 516"/>
                <a:gd name="T109" fmla="*/ 29 h 993"/>
                <a:gd name="T110" fmla="*/ 477 w 516"/>
                <a:gd name="T111" fmla="*/ 81 h 993"/>
                <a:gd name="T112" fmla="*/ 443 w 516"/>
                <a:gd name="T113" fmla="*/ 85 h 993"/>
                <a:gd name="T114" fmla="*/ 464 w 516"/>
                <a:gd name="T115" fmla="*/ 25 h 993"/>
                <a:gd name="T116" fmla="*/ 504 w 516"/>
                <a:gd name="T117" fmla="*/ 8 h 993"/>
                <a:gd name="T118" fmla="*/ 472 w 516"/>
                <a:gd name="T119" fmla="*/ 54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993">
                  <a:moveTo>
                    <a:pt x="473" y="913"/>
                  </a:moveTo>
                  <a:cubicBezTo>
                    <a:pt x="473" y="934"/>
                    <a:pt x="473" y="934"/>
                    <a:pt x="473" y="934"/>
                  </a:cubicBezTo>
                  <a:cubicBezTo>
                    <a:pt x="505" y="934"/>
                    <a:pt x="505" y="934"/>
                    <a:pt x="505" y="934"/>
                  </a:cubicBezTo>
                  <a:cubicBezTo>
                    <a:pt x="505" y="950"/>
                    <a:pt x="505" y="950"/>
                    <a:pt x="505" y="950"/>
                  </a:cubicBezTo>
                  <a:cubicBezTo>
                    <a:pt x="473" y="950"/>
                    <a:pt x="473" y="950"/>
                    <a:pt x="473" y="950"/>
                  </a:cubicBezTo>
                  <a:cubicBezTo>
                    <a:pt x="473" y="975"/>
                    <a:pt x="473" y="975"/>
                    <a:pt x="473" y="975"/>
                  </a:cubicBezTo>
                  <a:cubicBezTo>
                    <a:pt x="516" y="975"/>
                    <a:pt x="516" y="975"/>
                    <a:pt x="516" y="975"/>
                  </a:cubicBezTo>
                  <a:cubicBezTo>
                    <a:pt x="516" y="991"/>
                    <a:pt x="516" y="991"/>
                    <a:pt x="516" y="991"/>
                  </a:cubicBezTo>
                  <a:cubicBezTo>
                    <a:pt x="454" y="991"/>
                    <a:pt x="454" y="991"/>
                    <a:pt x="454" y="991"/>
                  </a:cubicBezTo>
                  <a:cubicBezTo>
                    <a:pt x="454" y="896"/>
                    <a:pt x="454" y="896"/>
                    <a:pt x="454" y="896"/>
                  </a:cubicBezTo>
                  <a:cubicBezTo>
                    <a:pt x="516" y="896"/>
                    <a:pt x="516" y="896"/>
                    <a:pt x="516" y="896"/>
                  </a:cubicBezTo>
                  <a:cubicBezTo>
                    <a:pt x="516" y="913"/>
                    <a:pt x="516" y="913"/>
                    <a:pt x="516" y="913"/>
                  </a:cubicBezTo>
                  <a:lnTo>
                    <a:pt x="473" y="913"/>
                  </a:lnTo>
                  <a:close/>
                  <a:moveTo>
                    <a:pt x="374" y="912"/>
                  </a:moveTo>
                  <a:cubicBezTo>
                    <a:pt x="386" y="912"/>
                    <a:pt x="394" y="917"/>
                    <a:pt x="398" y="928"/>
                  </a:cubicBezTo>
                  <a:cubicBezTo>
                    <a:pt x="398" y="929"/>
                    <a:pt x="398" y="929"/>
                    <a:pt x="398" y="929"/>
                  </a:cubicBezTo>
                  <a:cubicBezTo>
                    <a:pt x="414" y="922"/>
                    <a:pt x="414" y="922"/>
                    <a:pt x="414" y="922"/>
                  </a:cubicBezTo>
                  <a:cubicBezTo>
                    <a:pt x="414" y="922"/>
                    <a:pt x="414" y="922"/>
                    <a:pt x="414" y="922"/>
                  </a:cubicBezTo>
                  <a:cubicBezTo>
                    <a:pt x="414" y="922"/>
                    <a:pt x="414" y="922"/>
                    <a:pt x="414" y="922"/>
                  </a:cubicBezTo>
                  <a:cubicBezTo>
                    <a:pt x="408" y="905"/>
                    <a:pt x="394" y="896"/>
                    <a:pt x="374" y="896"/>
                  </a:cubicBezTo>
                  <a:cubicBezTo>
                    <a:pt x="346" y="896"/>
                    <a:pt x="327" y="916"/>
                    <a:pt x="327" y="944"/>
                  </a:cubicBezTo>
                  <a:cubicBezTo>
                    <a:pt x="327" y="973"/>
                    <a:pt x="346" y="993"/>
                    <a:pt x="374" y="993"/>
                  </a:cubicBezTo>
                  <a:cubicBezTo>
                    <a:pt x="392" y="993"/>
                    <a:pt x="406" y="984"/>
                    <a:pt x="414" y="969"/>
                  </a:cubicBezTo>
                  <a:cubicBezTo>
                    <a:pt x="414" y="969"/>
                    <a:pt x="414" y="969"/>
                    <a:pt x="414" y="969"/>
                  </a:cubicBezTo>
                  <a:cubicBezTo>
                    <a:pt x="398" y="962"/>
                    <a:pt x="398" y="962"/>
                    <a:pt x="398" y="962"/>
                  </a:cubicBezTo>
                  <a:cubicBezTo>
                    <a:pt x="398" y="962"/>
                    <a:pt x="398" y="962"/>
                    <a:pt x="398" y="962"/>
                  </a:cubicBezTo>
                  <a:cubicBezTo>
                    <a:pt x="398" y="962"/>
                    <a:pt x="398" y="962"/>
                    <a:pt x="398" y="962"/>
                  </a:cubicBezTo>
                  <a:cubicBezTo>
                    <a:pt x="393" y="972"/>
                    <a:pt x="385" y="977"/>
                    <a:pt x="374" y="977"/>
                  </a:cubicBezTo>
                  <a:cubicBezTo>
                    <a:pt x="357" y="977"/>
                    <a:pt x="347" y="965"/>
                    <a:pt x="347" y="944"/>
                  </a:cubicBezTo>
                  <a:cubicBezTo>
                    <a:pt x="347" y="924"/>
                    <a:pt x="357" y="912"/>
                    <a:pt x="374" y="912"/>
                  </a:cubicBezTo>
                  <a:close/>
                  <a:moveTo>
                    <a:pt x="265" y="935"/>
                  </a:moveTo>
                  <a:cubicBezTo>
                    <a:pt x="246" y="897"/>
                    <a:pt x="246" y="897"/>
                    <a:pt x="246" y="897"/>
                  </a:cubicBezTo>
                  <a:cubicBezTo>
                    <a:pt x="246" y="896"/>
                    <a:pt x="246" y="896"/>
                    <a:pt x="246" y="896"/>
                  </a:cubicBezTo>
                  <a:cubicBezTo>
                    <a:pt x="224" y="896"/>
                    <a:pt x="224" y="896"/>
                    <a:pt x="224" y="896"/>
                  </a:cubicBezTo>
                  <a:cubicBezTo>
                    <a:pt x="255" y="956"/>
                    <a:pt x="255" y="956"/>
                    <a:pt x="255" y="956"/>
                  </a:cubicBezTo>
                  <a:cubicBezTo>
                    <a:pt x="255" y="991"/>
                    <a:pt x="255" y="991"/>
                    <a:pt x="255" y="991"/>
                  </a:cubicBezTo>
                  <a:cubicBezTo>
                    <a:pt x="275" y="991"/>
                    <a:pt x="275" y="991"/>
                    <a:pt x="275" y="991"/>
                  </a:cubicBezTo>
                  <a:cubicBezTo>
                    <a:pt x="275" y="955"/>
                    <a:pt x="275" y="955"/>
                    <a:pt x="275" y="955"/>
                  </a:cubicBezTo>
                  <a:cubicBezTo>
                    <a:pt x="305" y="897"/>
                    <a:pt x="305" y="897"/>
                    <a:pt x="305" y="897"/>
                  </a:cubicBezTo>
                  <a:cubicBezTo>
                    <a:pt x="306" y="896"/>
                    <a:pt x="306" y="896"/>
                    <a:pt x="306" y="896"/>
                  </a:cubicBezTo>
                  <a:cubicBezTo>
                    <a:pt x="284" y="896"/>
                    <a:pt x="284" y="896"/>
                    <a:pt x="284" y="896"/>
                  </a:cubicBezTo>
                  <a:lnTo>
                    <a:pt x="265" y="935"/>
                  </a:lnTo>
                  <a:close/>
                  <a:moveTo>
                    <a:pt x="200" y="944"/>
                  </a:moveTo>
                  <a:cubicBezTo>
                    <a:pt x="200" y="973"/>
                    <a:pt x="180" y="993"/>
                    <a:pt x="152" y="993"/>
                  </a:cubicBezTo>
                  <a:cubicBezTo>
                    <a:pt x="124" y="993"/>
                    <a:pt x="104" y="973"/>
                    <a:pt x="104" y="944"/>
                  </a:cubicBezTo>
                  <a:cubicBezTo>
                    <a:pt x="104" y="916"/>
                    <a:pt x="124" y="896"/>
                    <a:pt x="152" y="896"/>
                  </a:cubicBezTo>
                  <a:cubicBezTo>
                    <a:pt x="180" y="896"/>
                    <a:pt x="200" y="916"/>
                    <a:pt x="200" y="944"/>
                  </a:cubicBezTo>
                  <a:close/>
                  <a:moveTo>
                    <a:pt x="180" y="944"/>
                  </a:moveTo>
                  <a:cubicBezTo>
                    <a:pt x="180" y="924"/>
                    <a:pt x="169" y="912"/>
                    <a:pt x="152" y="912"/>
                  </a:cubicBezTo>
                  <a:cubicBezTo>
                    <a:pt x="135" y="912"/>
                    <a:pt x="124" y="924"/>
                    <a:pt x="124" y="944"/>
                  </a:cubicBezTo>
                  <a:cubicBezTo>
                    <a:pt x="124" y="965"/>
                    <a:pt x="135" y="977"/>
                    <a:pt x="152" y="977"/>
                  </a:cubicBezTo>
                  <a:cubicBezTo>
                    <a:pt x="169" y="977"/>
                    <a:pt x="180" y="965"/>
                    <a:pt x="180" y="944"/>
                  </a:cubicBezTo>
                  <a:close/>
                  <a:moveTo>
                    <a:pt x="74" y="990"/>
                  </a:moveTo>
                  <a:cubicBezTo>
                    <a:pt x="75" y="991"/>
                    <a:pt x="75" y="991"/>
                    <a:pt x="75" y="991"/>
                  </a:cubicBezTo>
                  <a:cubicBezTo>
                    <a:pt x="55" y="991"/>
                    <a:pt x="55" y="991"/>
                    <a:pt x="55" y="991"/>
                  </a:cubicBezTo>
                  <a:cubicBezTo>
                    <a:pt x="55" y="991"/>
                    <a:pt x="55" y="991"/>
                    <a:pt x="55" y="991"/>
                  </a:cubicBezTo>
                  <a:cubicBezTo>
                    <a:pt x="53" y="989"/>
                    <a:pt x="51" y="986"/>
                    <a:pt x="50" y="982"/>
                  </a:cubicBezTo>
                  <a:cubicBezTo>
                    <a:pt x="44" y="961"/>
                    <a:pt x="44" y="961"/>
                    <a:pt x="44" y="961"/>
                  </a:cubicBezTo>
                  <a:cubicBezTo>
                    <a:pt x="42" y="954"/>
                    <a:pt x="40" y="952"/>
                    <a:pt x="33" y="952"/>
                  </a:cubicBezTo>
                  <a:cubicBezTo>
                    <a:pt x="19" y="952"/>
                    <a:pt x="19" y="952"/>
                    <a:pt x="19" y="952"/>
                  </a:cubicBezTo>
                  <a:cubicBezTo>
                    <a:pt x="19" y="991"/>
                    <a:pt x="19" y="991"/>
                    <a:pt x="19" y="991"/>
                  </a:cubicBezTo>
                  <a:cubicBezTo>
                    <a:pt x="0" y="991"/>
                    <a:pt x="0" y="991"/>
                    <a:pt x="0" y="991"/>
                  </a:cubicBezTo>
                  <a:cubicBezTo>
                    <a:pt x="0" y="896"/>
                    <a:pt x="0" y="896"/>
                    <a:pt x="0" y="896"/>
                  </a:cubicBezTo>
                  <a:cubicBezTo>
                    <a:pt x="41" y="896"/>
                    <a:pt x="41" y="896"/>
                    <a:pt x="41" y="896"/>
                  </a:cubicBezTo>
                  <a:cubicBezTo>
                    <a:pt x="58" y="896"/>
                    <a:pt x="70" y="907"/>
                    <a:pt x="70" y="922"/>
                  </a:cubicBezTo>
                  <a:cubicBezTo>
                    <a:pt x="70" y="935"/>
                    <a:pt x="62" y="941"/>
                    <a:pt x="54" y="944"/>
                  </a:cubicBezTo>
                  <a:cubicBezTo>
                    <a:pt x="53" y="944"/>
                    <a:pt x="53" y="944"/>
                    <a:pt x="53" y="944"/>
                  </a:cubicBezTo>
                  <a:cubicBezTo>
                    <a:pt x="54" y="945"/>
                    <a:pt x="54" y="945"/>
                    <a:pt x="54" y="945"/>
                  </a:cubicBezTo>
                  <a:cubicBezTo>
                    <a:pt x="58" y="947"/>
                    <a:pt x="61" y="951"/>
                    <a:pt x="63" y="957"/>
                  </a:cubicBezTo>
                  <a:cubicBezTo>
                    <a:pt x="70" y="981"/>
                    <a:pt x="70" y="981"/>
                    <a:pt x="70" y="981"/>
                  </a:cubicBezTo>
                  <a:cubicBezTo>
                    <a:pt x="71" y="984"/>
                    <a:pt x="72" y="987"/>
                    <a:pt x="74" y="990"/>
                  </a:cubicBezTo>
                  <a:close/>
                  <a:moveTo>
                    <a:pt x="51" y="924"/>
                  </a:moveTo>
                  <a:cubicBezTo>
                    <a:pt x="51" y="917"/>
                    <a:pt x="46" y="912"/>
                    <a:pt x="38" y="912"/>
                  </a:cubicBezTo>
                  <a:cubicBezTo>
                    <a:pt x="19" y="912"/>
                    <a:pt x="19" y="912"/>
                    <a:pt x="19" y="912"/>
                  </a:cubicBezTo>
                  <a:cubicBezTo>
                    <a:pt x="19" y="936"/>
                    <a:pt x="19" y="936"/>
                    <a:pt x="19" y="936"/>
                  </a:cubicBezTo>
                  <a:cubicBezTo>
                    <a:pt x="38" y="936"/>
                    <a:pt x="38" y="936"/>
                    <a:pt x="38" y="936"/>
                  </a:cubicBezTo>
                  <a:cubicBezTo>
                    <a:pt x="46" y="936"/>
                    <a:pt x="51" y="932"/>
                    <a:pt x="51" y="924"/>
                  </a:cubicBezTo>
                  <a:close/>
                  <a:moveTo>
                    <a:pt x="255" y="280"/>
                  </a:moveTo>
                  <a:cubicBezTo>
                    <a:pt x="133" y="280"/>
                    <a:pt x="133" y="280"/>
                    <a:pt x="133" y="280"/>
                  </a:cubicBezTo>
                  <a:cubicBezTo>
                    <a:pt x="133" y="288"/>
                    <a:pt x="133" y="288"/>
                    <a:pt x="133" y="288"/>
                  </a:cubicBezTo>
                  <a:cubicBezTo>
                    <a:pt x="151" y="293"/>
                    <a:pt x="159" y="306"/>
                    <a:pt x="160" y="329"/>
                  </a:cubicBezTo>
                  <a:cubicBezTo>
                    <a:pt x="160" y="331"/>
                    <a:pt x="160" y="385"/>
                    <a:pt x="160" y="449"/>
                  </a:cubicBezTo>
                  <a:cubicBezTo>
                    <a:pt x="185" y="445"/>
                    <a:pt x="203" y="437"/>
                    <a:pt x="211" y="433"/>
                  </a:cubicBezTo>
                  <a:cubicBezTo>
                    <a:pt x="211" y="309"/>
                    <a:pt x="211" y="309"/>
                    <a:pt x="211" y="309"/>
                  </a:cubicBezTo>
                  <a:cubicBezTo>
                    <a:pt x="273" y="309"/>
                    <a:pt x="273" y="309"/>
                    <a:pt x="273" y="309"/>
                  </a:cubicBezTo>
                  <a:cubicBezTo>
                    <a:pt x="269" y="296"/>
                    <a:pt x="259" y="284"/>
                    <a:pt x="255" y="280"/>
                  </a:cubicBezTo>
                  <a:close/>
                  <a:moveTo>
                    <a:pt x="247" y="570"/>
                  </a:moveTo>
                  <a:cubicBezTo>
                    <a:pt x="244" y="562"/>
                    <a:pt x="239" y="551"/>
                    <a:pt x="236" y="546"/>
                  </a:cubicBezTo>
                  <a:cubicBezTo>
                    <a:pt x="230" y="546"/>
                    <a:pt x="222" y="546"/>
                    <a:pt x="216" y="546"/>
                  </a:cubicBezTo>
                  <a:cubicBezTo>
                    <a:pt x="211" y="546"/>
                    <a:pt x="211" y="546"/>
                    <a:pt x="211" y="546"/>
                  </a:cubicBezTo>
                  <a:cubicBezTo>
                    <a:pt x="211" y="506"/>
                    <a:pt x="211" y="506"/>
                    <a:pt x="211" y="506"/>
                  </a:cubicBezTo>
                  <a:cubicBezTo>
                    <a:pt x="200" y="509"/>
                    <a:pt x="172" y="513"/>
                    <a:pt x="160" y="515"/>
                  </a:cubicBezTo>
                  <a:cubicBezTo>
                    <a:pt x="160" y="621"/>
                    <a:pt x="160" y="736"/>
                    <a:pt x="160" y="738"/>
                  </a:cubicBezTo>
                  <a:cubicBezTo>
                    <a:pt x="160" y="738"/>
                    <a:pt x="160" y="738"/>
                    <a:pt x="160" y="738"/>
                  </a:cubicBezTo>
                  <a:cubicBezTo>
                    <a:pt x="159" y="760"/>
                    <a:pt x="150" y="773"/>
                    <a:pt x="134" y="778"/>
                  </a:cubicBezTo>
                  <a:cubicBezTo>
                    <a:pt x="134" y="786"/>
                    <a:pt x="134" y="786"/>
                    <a:pt x="134" y="786"/>
                  </a:cubicBezTo>
                  <a:cubicBezTo>
                    <a:pt x="237" y="786"/>
                    <a:pt x="237" y="786"/>
                    <a:pt x="237" y="786"/>
                  </a:cubicBezTo>
                  <a:cubicBezTo>
                    <a:pt x="237" y="778"/>
                    <a:pt x="237" y="778"/>
                    <a:pt x="237" y="778"/>
                  </a:cubicBezTo>
                  <a:cubicBezTo>
                    <a:pt x="221" y="773"/>
                    <a:pt x="212" y="759"/>
                    <a:pt x="212" y="738"/>
                  </a:cubicBezTo>
                  <a:cubicBezTo>
                    <a:pt x="211" y="571"/>
                    <a:pt x="211" y="571"/>
                    <a:pt x="211" y="571"/>
                  </a:cubicBezTo>
                  <a:cubicBezTo>
                    <a:pt x="216" y="571"/>
                    <a:pt x="216" y="571"/>
                    <a:pt x="216" y="571"/>
                  </a:cubicBezTo>
                  <a:cubicBezTo>
                    <a:pt x="226" y="571"/>
                    <a:pt x="237" y="571"/>
                    <a:pt x="247" y="570"/>
                  </a:cubicBezTo>
                  <a:close/>
                  <a:moveTo>
                    <a:pt x="370" y="325"/>
                  </a:moveTo>
                  <a:cubicBezTo>
                    <a:pt x="372" y="327"/>
                    <a:pt x="376" y="329"/>
                    <a:pt x="378" y="330"/>
                  </a:cubicBezTo>
                  <a:cubicBezTo>
                    <a:pt x="403" y="348"/>
                    <a:pt x="417" y="377"/>
                    <a:pt x="417" y="412"/>
                  </a:cubicBezTo>
                  <a:cubicBezTo>
                    <a:pt x="417" y="442"/>
                    <a:pt x="406" y="502"/>
                    <a:pt x="318" y="532"/>
                  </a:cubicBezTo>
                  <a:cubicBezTo>
                    <a:pt x="323" y="542"/>
                    <a:pt x="327" y="552"/>
                    <a:pt x="330" y="558"/>
                  </a:cubicBezTo>
                  <a:cubicBezTo>
                    <a:pt x="332" y="557"/>
                    <a:pt x="335" y="557"/>
                    <a:pt x="336" y="556"/>
                  </a:cubicBezTo>
                  <a:cubicBezTo>
                    <a:pt x="339" y="556"/>
                    <a:pt x="339" y="556"/>
                    <a:pt x="339" y="556"/>
                  </a:cubicBezTo>
                  <a:cubicBezTo>
                    <a:pt x="341" y="558"/>
                    <a:pt x="341" y="558"/>
                    <a:pt x="341" y="558"/>
                  </a:cubicBezTo>
                  <a:cubicBezTo>
                    <a:pt x="373" y="596"/>
                    <a:pt x="397" y="656"/>
                    <a:pt x="405" y="713"/>
                  </a:cubicBezTo>
                  <a:cubicBezTo>
                    <a:pt x="405" y="713"/>
                    <a:pt x="408" y="741"/>
                    <a:pt x="408" y="751"/>
                  </a:cubicBezTo>
                  <a:cubicBezTo>
                    <a:pt x="408" y="752"/>
                    <a:pt x="408" y="752"/>
                    <a:pt x="408" y="752"/>
                  </a:cubicBezTo>
                  <a:cubicBezTo>
                    <a:pt x="408" y="753"/>
                    <a:pt x="408" y="753"/>
                    <a:pt x="408" y="754"/>
                  </a:cubicBezTo>
                  <a:cubicBezTo>
                    <a:pt x="408" y="755"/>
                    <a:pt x="408" y="755"/>
                    <a:pt x="408" y="755"/>
                  </a:cubicBezTo>
                  <a:cubicBezTo>
                    <a:pt x="408" y="763"/>
                    <a:pt x="405" y="774"/>
                    <a:pt x="391" y="779"/>
                  </a:cubicBezTo>
                  <a:cubicBezTo>
                    <a:pt x="391" y="786"/>
                    <a:pt x="391" y="786"/>
                    <a:pt x="391" y="786"/>
                  </a:cubicBezTo>
                  <a:cubicBezTo>
                    <a:pt x="497" y="786"/>
                    <a:pt x="497" y="786"/>
                    <a:pt x="497" y="786"/>
                  </a:cubicBezTo>
                  <a:cubicBezTo>
                    <a:pt x="497" y="779"/>
                    <a:pt x="497" y="779"/>
                    <a:pt x="497" y="779"/>
                  </a:cubicBezTo>
                  <a:cubicBezTo>
                    <a:pt x="488" y="776"/>
                    <a:pt x="469" y="766"/>
                    <a:pt x="461" y="734"/>
                  </a:cubicBezTo>
                  <a:cubicBezTo>
                    <a:pt x="460" y="729"/>
                    <a:pt x="460" y="729"/>
                    <a:pt x="460" y="729"/>
                  </a:cubicBezTo>
                  <a:cubicBezTo>
                    <a:pt x="454" y="704"/>
                    <a:pt x="450" y="691"/>
                    <a:pt x="446" y="678"/>
                  </a:cubicBezTo>
                  <a:cubicBezTo>
                    <a:pt x="436" y="646"/>
                    <a:pt x="414" y="588"/>
                    <a:pt x="378" y="547"/>
                  </a:cubicBezTo>
                  <a:cubicBezTo>
                    <a:pt x="374" y="543"/>
                    <a:pt x="374" y="543"/>
                    <a:pt x="374" y="543"/>
                  </a:cubicBezTo>
                  <a:cubicBezTo>
                    <a:pt x="379" y="540"/>
                    <a:pt x="379" y="540"/>
                    <a:pt x="379" y="540"/>
                  </a:cubicBezTo>
                  <a:cubicBezTo>
                    <a:pt x="381" y="540"/>
                    <a:pt x="382" y="539"/>
                    <a:pt x="383" y="539"/>
                  </a:cubicBezTo>
                  <a:cubicBezTo>
                    <a:pt x="383" y="539"/>
                    <a:pt x="384" y="538"/>
                    <a:pt x="385" y="538"/>
                  </a:cubicBezTo>
                  <a:cubicBezTo>
                    <a:pt x="440" y="510"/>
                    <a:pt x="470" y="465"/>
                    <a:pt x="470" y="412"/>
                  </a:cubicBezTo>
                  <a:cubicBezTo>
                    <a:pt x="471" y="372"/>
                    <a:pt x="448" y="332"/>
                    <a:pt x="414" y="309"/>
                  </a:cubicBezTo>
                  <a:cubicBezTo>
                    <a:pt x="400" y="299"/>
                    <a:pt x="380" y="289"/>
                    <a:pt x="359" y="285"/>
                  </a:cubicBezTo>
                  <a:cubicBezTo>
                    <a:pt x="366" y="300"/>
                    <a:pt x="369" y="316"/>
                    <a:pt x="370" y="325"/>
                  </a:cubicBezTo>
                  <a:close/>
                  <a:moveTo>
                    <a:pt x="295" y="237"/>
                  </a:moveTo>
                  <a:cubicBezTo>
                    <a:pt x="328" y="259"/>
                    <a:pt x="351" y="300"/>
                    <a:pt x="351" y="339"/>
                  </a:cubicBezTo>
                  <a:cubicBezTo>
                    <a:pt x="351" y="393"/>
                    <a:pt x="321" y="438"/>
                    <a:pt x="266" y="466"/>
                  </a:cubicBezTo>
                  <a:cubicBezTo>
                    <a:pt x="265" y="466"/>
                    <a:pt x="264" y="467"/>
                    <a:pt x="263" y="467"/>
                  </a:cubicBezTo>
                  <a:cubicBezTo>
                    <a:pt x="262" y="467"/>
                    <a:pt x="261" y="468"/>
                    <a:pt x="260" y="468"/>
                  </a:cubicBezTo>
                  <a:cubicBezTo>
                    <a:pt x="255" y="471"/>
                    <a:pt x="255" y="471"/>
                    <a:pt x="255" y="471"/>
                  </a:cubicBezTo>
                  <a:cubicBezTo>
                    <a:pt x="259" y="475"/>
                    <a:pt x="259" y="475"/>
                    <a:pt x="259" y="475"/>
                  </a:cubicBezTo>
                  <a:cubicBezTo>
                    <a:pt x="294" y="516"/>
                    <a:pt x="317" y="574"/>
                    <a:pt x="327" y="605"/>
                  </a:cubicBezTo>
                  <a:cubicBezTo>
                    <a:pt x="331" y="619"/>
                    <a:pt x="334" y="632"/>
                    <a:pt x="340" y="657"/>
                  </a:cubicBezTo>
                  <a:cubicBezTo>
                    <a:pt x="341" y="661"/>
                    <a:pt x="341" y="661"/>
                    <a:pt x="341" y="661"/>
                  </a:cubicBezTo>
                  <a:cubicBezTo>
                    <a:pt x="349" y="694"/>
                    <a:pt x="368" y="704"/>
                    <a:pt x="378" y="707"/>
                  </a:cubicBezTo>
                  <a:cubicBezTo>
                    <a:pt x="378" y="714"/>
                    <a:pt x="378" y="714"/>
                    <a:pt x="378" y="714"/>
                  </a:cubicBezTo>
                  <a:cubicBezTo>
                    <a:pt x="271" y="714"/>
                    <a:pt x="271" y="714"/>
                    <a:pt x="271" y="714"/>
                  </a:cubicBezTo>
                  <a:cubicBezTo>
                    <a:pt x="271" y="706"/>
                    <a:pt x="271" y="706"/>
                    <a:pt x="271" y="706"/>
                  </a:cubicBezTo>
                  <a:cubicBezTo>
                    <a:pt x="286" y="702"/>
                    <a:pt x="288" y="691"/>
                    <a:pt x="289" y="683"/>
                  </a:cubicBezTo>
                  <a:cubicBezTo>
                    <a:pt x="289" y="682"/>
                    <a:pt x="289" y="682"/>
                    <a:pt x="289" y="682"/>
                  </a:cubicBezTo>
                  <a:cubicBezTo>
                    <a:pt x="289" y="681"/>
                    <a:pt x="289" y="681"/>
                    <a:pt x="289" y="680"/>
                  </a:cubicBezTo>
                  <a:cubicBezTo>
                    <a:pt x="289" y="678"/>
                    <a:pt x="289" y="678"/>
                    <a:pt x="289" y="678"/>
                  </a:cubicBezTo>
                  <a:cubicBezTo>
                    <a:pt x="289" y="669"/>
                    <a:pt x="286" y="641"/>
                    <a:pt x="286" y="641"/>
                  </a:cubicBezTo>
                  <a:cubicBezTo>
                    <a:pt x="278" y="583"/>
                    <a:pt x="253" y="524"/>
                    <a:pt x="221" y="486"/>
                  </a:cubicBezTo>
                  <a:cubicBezTo>
                    <a:pt x="220" y="484"/>
                    <a:pt x="220" y="484"/>
                    <a:pt x="220" y="484"/>
                  </a:cubicBezTo>
                  <a:cubicBezTo>
                    <a:pt x="217" y="484"/>
                    <a:pt x="217" y="484"/>
                    <a:pt x="217" y="484"/>
                  </a:cubicBezTo>
                  <a:cubicBezTo>
                    <a:pt x="181" y="494"/>
                    <a:pt x="139" y="499"/>
                    <a:pt x="96" y="499"/>
                  </a:cubicBezTo>
                  <a:cubicBezTo>
                    <a:pt x="92" y="499"/>
                    <a:pt x="92" y="499"/>
                    <a:pt x="92" y="499"/>
                  </a:cubicBezTo>
                  <a:cubicBezTo>
                    <a:pt x="92" y="666"/>
                    <a:pt x="92" y="666"/>
                    <a:pt x="92" y="666"/>
                  </a:cubicBezTo>
                  <a:cubicBezTo>
                    <a:pt x="92" y="687"/>
                    <a:pt x="101" y="701"/>
                    <a:pt x="118" y="706"/>
                  </a:cubicBezTo>
                  <a:cubicBezTo>
                    <a:pt x="118" y="714"/>
                    <a:pt x="118" y="714"/>
                    <a:pt x="118" y="714"/>
                  </a:cubicBezTo>
                  <a:cubicBezTo>
                    <a:pt x="15" y="714"/>
                    <a:pt x="15" y="714"/>
                    <a:pt x="15" y="714"/>
                  </a:cubicBezTo>
                  <a:cubicBezTo>
                    <a:pt x="15" y="706"/>
                    <a:pt x="15" y="706"/>
                    <a:pt x="15" y="706"/>
                  </a:cubicBezTo>
                  <a:cubicBezTo>
                    <a:pt x="31" y="701"/>
                    <a:pt x="39" y="688"/>
                    <a:pt x="40" y="666"/>
                  </a:cubicBezTo>
                  <a:cubicBezTo>
                    <a:pt x="40" y="666"/>
                    <a:pt x="40" y="666"/>
                    <a:pt x="40" y="666"/>
                  </a:cubicBezTo>
                  <a:cubicBezTo>
                    <a:pt x="40" y="662"/>
                    <a:pt x="40" y="262"/>
                    <a:pt x="40" y="257"/>
                  </a:cubicBezTo>
                  <a:cubicBezTo>
                    <a:pt x="40" y="234"/>
                    <a:pt x="32" y="221"/>
                    <a:pt x="14" y="215"/>
                  </a:cubicBezTo>
                  <a:cubicBezTo>
                    <a:pt x="14" y="208"/>
                    <a:pt x="14" y="208"/>
                    <a:pt x="14" y="208"/>
                  </a:cubicBezTo>
                  <a:cubicBezTo>
                    <a:pt x="185" y="208"/>
                    <a:pt x="185" y="208"/>
                    <a:pt x="185" y="208"/>
                  </a:cubicBezTo>
                  <a:cubicBezTo>
                    <a:pt x="236" y="208"/>
                    <a:pt x="268" y="219"/>
                    <a:pt x="295" y="237"/>
                  </a:cubicBezTo>
                  <a:close/>
                  <a:moveTo>
                    <a:pt x="298" y="340"/>
                  </a:moveTo>
                  <a:cubicBezTo>
                    <a:pt x="298" y="305"/>
                    <a:pt x="284" y="276"/>
                    <a:pt x="259" y="258"/>
                  </a:cubicBezTo>
                  <a:cubicBezTo>
                    <a:pt x="239" y="245"/>
                    <a:pt x="215" y="238"/>
                    <a:pt x="183" y="237"/>
                  </a:cubicBezTo>
                  <a:cubicBezTo>
                    <a:pt x="92" y="237"/>
                    <a:pt x="92" y="237"/>
                    <a:pt x="92" y="237"/>
                  </a:cubicBezTo>
                  <a:cubicBezTo>
                    <a:pt x="92" y="474"/>
                    <a:pt x="92" y="474"/>
                    <a:pt x="92" y="474"/>
                  </a:cubicBezTo>
                  <a:cubicBezTo>
                    <a:pt x="97" y="474"/>
                    <a:pt x="97" y="474"/>
                    <a:pt x="97" y="474"/>
                  </a:cubicBezTo>
                  <a:cubicBezTo>
                    <a:pt x="278" y="471"/>
                    <a:pt x="298" y="379"/>
                    <a:pt x="298" y="340"/>
                  </a:cubicBezTo>
                  <a:close/>
                  <a:moveTo>
                    <a:pt x="109" y="49"/>
                  </a:moveTo>
                  <a:cubicBezTo>
                    <a:pt x="109" y="20"/>
                    <a:pt x="129" y="0"/>
                    <a:pt x="157" y="0"/>
                  </a:cubicBezTo>
                  <a:cubicBezTo>
                    <a:pt x="185" y="0"/>
                    <a:pt x="205" y="20"/>
                    <a:pt x="205" y="49"/>
                  </a:cubicBezTo>
                  <a:cubicBezTo>
                    <a:pt x="205" y="77"/>
                    <a:pt x="185" y="97"/>
                    <a:pt x="157" y="97"/>
                  </a:cubicBezTo>
                  <a:cubicBezTo>
                    <a:pt x="129" y="97"/>
                    <a:pt x="109" y="77"/>
                    <a:pt x="109" y="49"/>
                  </a:cubicBezTo>
                  <a:close/>
                  <a:moveTo>
                    <a:pt x="129" y="49"/>
                  </a:moveTo>
                  <a:cubicBezTo>
                    <a:pt x="129" y="69"/>
                    <a:pt x="140" y="81"/>
                    <a:pt x="157" y="81"/>
                  </a:cubicBezTo>
                  <a:cubicBezTo>
                    <a:pt x="175" y="81"/>
                    <a:pt x="185" y="69"/>
                    <a:pt x="185" y="49"/>
                  </a:cubicBezTo>
                  <a:cubicBezTo>
                    <a:pt x="185" y="28"/>
                    <a:pt x="175" y="16"/>
                    <a:pt x="157" y="16"/>
                  </a:cubicBezTo>
                  <a:cubicBezTo>
                    <a:pt x="140" y="16"/>
                    <a:pt x="129" y="28"/>
                    <a:pt x="129" y="49"/>
                  </a:cubicBezTo>
                  <a:close/>
                  <a:moveTo>
                    <a:pt x="310" y="80"/>
                  </a:moveTo>
                  <a:cubicBezTo>
                    <a:pt x="267" y="80"/>
                    <a:pt x="267" y="80"/>
                    <a:pt x="267" y="80"/>
                  </a:cubicBezTo>
                  <a:cubicBezTo>
                    <a:pt x="267" y="1"/>
                    <a:pt x="267" y="1"/>
                    <a:pt x="267" y="1"/>
                  </a:cubicBezTo>
                  <a:cubicBezTo>
                    <a:pt x="247" y="1"/>
                    <a:pt x="247" y="1"/>
                    <a:pt x="247" y="1"/>
                  </a:cubicBezTo>
                  <a:cubicBezTo>
                    <a:pt x="247" y="96"/>
                    <a:pt x="247" y="96"/>
                    <a:pt x="247" y="96"/>
                  </a:cubicBezTo>
                  <a:cubicBezTo>
                    <a:pt x="310" y="96"/>
                    <a:pt x="310" y="96"/>
                    <a:pt x="310" y="96"/>
                  </a:cubicBezTo>
                  <a:lnTo>
                    <a:pt x="310" y="80"/>
                  </a:lnTo>
                  <a:close/>
                  <a:moveTo>
                    <a:pt x="411" y="80"/>
                  </a:moveTo>
                  <a:cubicBezTo>
                    <a:pt x="367" y="80"/>
                    <a:pt x="367" y="80"/>
                    <a:pt x="367" y="80"/>
                  </a:cubicBezTo>
                  <a:cubicBezTo>
                    <a:pt x="367" y="1"/>
                    <a:pt x="367" y="1"/>
                    <a:pt x="367" y="1"/>
                  </a:cubicBezTo>
                  <a:cubicBezTo>
                    <a:pt x="348" y="1"/>
                    <a:pt x="348" y="1"/>
                    <a:pt x="348" y="1"/>
                  </a:cubicBezTo>
                  <a:cubicBezTo>
                    <a:pt x="348" y="96"/>
                    <a:pt x="348" y="96"/>
                    <a:pt x="348" y="96"/>
                  </a:cubicBezTo>
                  <a:cubicBezTo>
                    <a:pt x="411" y="96"/>
                    <a:pt x="411" y="96"/>
                    <a:pt x="411" y="96"/>
                  </a:cubicBezTo>
                  <a:lnTo>
                    <a:pt x="411" y="80"/>
                  </a:lnTo>
                  <a:close/>
                  <a:moveTo>
                    <a:pt x="23" y="96"/>
                  </a:moveTo>
                  <a:cubicBezTo>
                    <a:pt x="4" y="96"/>
                    <a:pt x="4" y="96"/>
                    <a:pt x="4" y="96"/>
                  </a:cubicBezTo>
                  <a:cubicBezTo>
                    <a:pt x="4" y="1"/>
                    <a:pt x="4" y="1"/>
                    <a:pt x="4" y="1"/>
                  </a:cubicBezTo>
                  <a:cubicBezTo>
                    <a:pt x="44" y="1"/>
                    <a:pt x="44" y="1"/>
                    <a:pt x="44" y="1"/>
                  </a:cubicBezTo>
                  <a:cubicBezTo>
                    <a:pt x="62" y="1"/>
                    <a:pt x="74" y="12"/>
                    <a:pt x="74" y="27"/>
                  </a:cubicBezTo>
                  <a:cubicBezTo>
                    <a:pt x="74" y="39"/>
                    <a:pt x="65" y="46"/>
                    <a:pt x="58" y="49"/>
                  </a:cubicBezTo>
                  <a:cubicBezTo>
                    <a:pt x="57" y="49"/>
                    <a:pt x="57" y="49"/>
                    <a:pt x="57" y="49"/>
                  </a:cubicBezTo>
                  <a:cubicBezTo>
                    <a:pt x="58" y="50"/>
                    <a:pt x="58" y="50"/>
                    <a:pt x="58" y="50"/>
                  </a:cubicBezTo>
                  <a:cubicBezTo>
                    <a:pt x="62" y="51"/>
                    <a:pt x="65" y="55"/>
                    <a:pt x="67" y="62"/>
                  </a:cubicBezTo>
                  <a:cubicBezTo>
                    <a:pt x="73" y="85"/>
                    <a:pt x="73" y="85"/>
                    <a:pt x="73" y="85"/>
                  </a:cubicBezTo>
                  <a:cubicBezTo>
                    <a:pt x="74" y="89"/>
                    <a:pt x="76" y="92"/>
                    <a:pt x="77" y="94"/>
                  </a:cubicBezTo>
                  <a:cubicBezTo>
                    <a:pt x="78" y="96"/>
                    <a:pt x="78" y="96"/>
                    <a:pt x="78" y="96"/>
                  </a:cubicBezTo>
                  <a:cubicBezTo>
                    <a:pt x="59" y="96"/>
                    <a:pt x="59" y="96"/>
                    <a:pt x="59" y="96"/>
                  </a:cubicBezTo>
                  <a:cubicBezTo>
                    <a:pt x="59" y="96"/>
                    <a:pt x="59" y="96"/>
                    <a:pt x="59" y="96"/>
                  </a:cubicBezTo>
                  <a:cubicBezTo>
                    <a:pt x="57" y="94"/>
                    <a:pt x="55" y="90"/>
                    <a:pt x="54" y="87"/>
                  </a:cubicBezTo>
                  <a:cubicBezTo>
                    <a:pt x="48" y="65"/>
                    <a:pt x="48" y="65"/>
                    <a:pt x="48" y="65"/>
                  </a:cubicBezTo>
                  <a:cubicBezTo>
                    <a:pt x="46" y="59"/>
                    <a:pt x="44" y="56"/>
                    <a:pt x="36" y="56"/>
                  </a:cubicBezTo>
                  <a:cubicBezTo>
                    <a:pt x="23" y="56"/>
                    <a:pt x="23" y="56"/>
                    <a:pt x="23" y="56"/>
                  </a:cubicBezTo>
                  <a:lnTo>
                    <a:pt x="23" y="96"/>
                  </a:lnTo>
                  <a:close/>
                  <a:moveTo>
                    <a:pt x="23" y="40"/>
                  </a:moveTo>
                  <a:cubicBezTo>
                    <a:pt x="41" y="40"/>
                    <a:pt x="41" y="40"/>
                    <a:pt x="41" y="40"/>
                  </a:cubicBezTo>
                  <a:cubicBezTo>
                    <a:pt x="50" y="40"/>
                    <a:pt x="54" y="36"/>
                    <a:pt x="54" y="29"/>
                  </a:cubicBezTo>
                  <a:cubicBezTo>
                    <a:pt x="54" y="21"/>
                    <a:pt x="50" y="17"/>
                    <a:pt x="41" y="17"/>
                  </a:cubicBezTo>
                  <a:cubicBezTo>
                    <a:pt x="23" y="17"/>
                    <a:pt x="23" y="17"/>
                    <a:pt x="23" y="17"/>
                  </a:cubicBezTo>
                  <a:lnTo>
                    <a:pt x="23" y="40"/>
                  </a:lnTo>
                  <a:close/>
                  <a:moveTo>
                    <a:pt x="477" y="81"/>
                  </a:moveTo>
                  <a:cubicBezTo>
                    <a:pt x="467" y="82"/>
                    <a:pt x="457" y="77"/>
                    <a:pt x="449" y="66"/>
                  </a:cubicBezTo>
                  <a:cubicBezTo>
                    <a:pt x="448" y="66"/>
                    <a:pt x="448" y="66"/>
                    <a:pt x="448" y="66"/>
                  </a:cubicBezTo>
                  <a:cubicBezTo>
                    <a:pt x="443" y="85"/>
                    <a:pt x="443" y="85"/>
                    <a:pt x="443" y="85"/>
                  </a:cubicBezTo>
                  <a:cubicBezTo>
                    <a:pt x="443" y="85"/>
                    <a:pt x="443" y="85"/>
                    <a:pt x="443" y="85"/>
                  </a:cubicBezTo>
                  <a:cubicBezTo>
                    <a:pt x="449" y="93"/>
                    <a:pt x="462" y="97"/>
                    <a:pt x="475" y="97"/>
                  </a:cubicBezTo>
                  <a:cubicBezTo>
                    <a:pt x="495" y="97"/>
                    <a:pt x="509" y="85"/>
                    <a:pt x="509" y="68"/>
                  </a:cubicBezTo>
                  <a:cubicBezTo>
                    <a:pt x="509" y="58"/>
                    <a:pt x="506" y="47"/>
                    <a:pt x="484" y="40"/>
                  </a:cubicBezTo>
                  <a:cubicBezTo>
                    <a:pt x="467" y="35"/>
                    <a:pt x="464" y="31"/>
                    <a:pt x="464" y="25"/>
                  </a:cubicBezTo>
                  <a:cubicBezTo>
                    <a:pt x="464" y="18"/>
                    <a:pt x="470" y="15"/>
                    <a:pt x="477" y="15"/>
                  </a:cubicBezTo>
                  <a:cubicBezTo>
                    <a:pt x="484" y="15"/>
                    <a:pt x="491" y="18"/>
                    <a:pt x="498" y="24"/>
                  </a:cubicBezTo>
                  <a:cubicBezTo>
                    <a:pt x="499" y="24"/>
                    <a:pt x="499" y="24"/>
                    <a:pt x="499" y="24"/>
                  </a:cubicBezTo>
                  <a:cubicBezTo>
                    <a:pt x="504" y="8"/>
                    <a:pt x="504" y="8"/>
                    <a:pt x="504" y="8"/>
                  </a:cubicBezTo>
                  <a:cubicBezTo>
                    <a:pt x="504" y="7"/>
                    <a:pt x="504" y="7"/>
                    <a:pt x="504" y="7"/>
                  </a:cubicBezTo>
                  <a:cubicBezTo>
                    <a:pt x="496" y="2"/>
                    <a:pt x="487" y="0"/>
                    <a:pt x="477" y="0"/>
                  </a:cubicBezTo>
                  <a:cubicBezTo>
                    <a:pt x="457" y="0"/>
                    <a:pt x="445" y="10"/>
                    <a:pt x="445" y="26"/>
                  </a:cubicBezTo>
                  <a:cubicBezTo>
                    <a:pt x="445" y="39"/>
                    <a:pt x="454" y="48"/>
                    <a:pt x="472" y="54"/>
                  </a:cubicBezTo>
                  <a:cubicBezTo>
                    <a:pt x="477" y="55"/>
                    <a:pt x="481" y="57"/>
                    <a:pt x="484" y="59"/>
                  </a:cubicBezTo>
                  <a:cubicBezTo>
                    <a:pt x="487" y="61"/>
                    <a:pt x="489" y="65"/>
                    <a:pt x="489" y="69"/>
                  </a:cubicBezTo>
                  <a:cubicBezTo>
                    <a:pt x="489" y="76"/>
                    <a:pt x="484" y="81"/>
                    <a:pt x="477"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grpSp>
      <p:sp>
        <p:nvSpPr>
          <p:cNvPr id="3" name="hcSlideMaster22.RR Map Bkgnd 01Header" descr=" ">
            <a:extLst>
              <a:ext uri="{FF2B5EF4-FFF2-40B4-BE49-F238E27FC236}">
                <a16:creationId xmlns:a16="http://schemas.microsoft.com/office/drawing/2014/main" id="{9B03B99A-A174-7D15-0207-6E24DB733E29}"/>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RR Map Bkgnd 01Footer" descr=" ">
            <a:extLst>
              <a:ext uri="{FF2B5EF4-FFF2-40B4-BE49-F238E27FC236}">
                <a16:creationId xmlns:a16="http://schemas.microsoft.com/office/drawing/2014/main" id="{B31F720F-7E0D-DBA6-A568-325D2187A1FB}"/>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1223044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RR Map Bkgnd 02 - Full Sc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D921417-5CE1-45CF-9CDB-FBF7BBC0B628}"/>
              </a:ext>
            </a:extLst>
          </p:cNvPr>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13" name="Text Placeholder 3">
            <a:extLst>
              <a:ext uri="{FF2B5EF4-FFF2-40B4-BE49-F238E27FC236}">
                <a16:creationId xmlns:a16="http://schemas.microsoft.com/office/drawing/2014/main" id="{793C9D6B-68DE-4836-821E-75EBD4F29269}"/>
              </a:ext>
            </a:extLst>
          </p:cNvPr>
          <p:cNvSpPr>
            <a:spLocks noGrp="1"/>
          </p:cNvSpPr>
          <p:nvPr>
            <p:ph type="body" sz="quarter" idx="39" hasCustomPrompt="1"/>
          </p:nvPr>
        </p:nvSpPr>
        <p:spPr>
          <a:xfrm>
            <a:off x="323850" y="3247133"/>
            <a:ext cx="1069752" cy="807342"/>
          </a:xfrm>
          <a:prstGeom prst="rect">
            <a:avLst/>
          </a:prstGeom>
        </p:spPr>
        <p:txBody>
          <a:bodyPr/>
          <a:lstStyle>
            <a:lvl1pPr marL="0" indent="0">
              <a:buNone/>
              <a:defRPr sz="800">
                <a:solidFill>
                  <a:schemeClr val="tx1"/>
                </a:solidFill>
                <a:latin typeface="RR Pioneer" panose="020B05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Country name</a:t>
            </a:r>
            <a:endParaRPr lang="en-GB"/>
          </a:p>
        </p:txBody>
      </p:sp>
      <p:grpSp>
        <p:nvGrpSpPr>
          <p:cNvPr id="10" name="Group 9">
            <a:extLst>
              <a:ext uri="{FF2B5EF4-FFF2-40B4-BE49-F238E27FC236}">
                <a16:creationId xmlns:a16="http://schemas.microsoft.com/office/drawing/2014/main" id="{AB42635E-DE22-468F-8E2E-36F929115F65}"/>
              </a:ext>
            </a:extLst>
          </p:cNvPr>
          <p:cNvGrpSpPr/>
          <p:nvPr userDrawn="1"/>
        </p:nvGrpSpPr>
        <p:grpSpPr>
          <a:xfrm>
            <a:off x="323851" y="233363"/>
            <a:ext cx="321261" cy="522316"/>
            <a:chOff x="-3513606" y="270529"/>
            <a:chExt cx="1671638" cy="2717801"/>
          </a:xfrm>
        </p:grpSpPr>
        <p:sp>
          <p:nvSpPr>
            <p:cNvPr id="12" name="Freeform 5">
              <a:extLst>
                <a:ext uri="{FF2B5EF4-FFF2-40B4-BE49-F238E27FC236}">
                  <a16:creationId xmlns:a16="http://schemas.microsoft.com/office/drawing/2014/main" id="{D7B060A6-0AA6-46AE-9E7C-24602CA164D7}"/>
                </a:ext>
              </a:extLst>
            </p:cNvPr>
            <p:cNvSpPr>
              <a:spLocks/>
            </p:cNvSpPr>
            <p:nvPr/>
          </p:nvSpPr>
          <p:spPr bwMode="auto">
            <a:xfrm>
              <a:off x="-3499318" y="286404"/>
              <a:ext cx="1646238" cy="2689225"/>
            </a:xfrm>
            <a:custGeom>
              <a:avLst/>
              <a:gdLst>
                <a:gd name="T0" fmla="*/ 0 w 686"/>
                <a:gd name="T1" fmla="*/ 78 h 1123"/>
                <a:gd name="T2" fmla="*/ 77 w 686"/>
                <a:gd name="T3" fmla="*/ 0 h 1123"/>
                <a:gd name="T4" fmla="*/ 609 w 686"/>
                <a:gd name="T5" fmla="*/ 0 h 1123"/>
                <a:gd name="T6" fmla="*/ 686 w 686"/>
                <a:gd name="T7" fmla="*/ 78 h 1123"/>
                <a:gd name="T8" fmla="*/ 686 w 686"/>
                <a:gd name="T9" fmla="*/ 1045 h 1123"/>
                <a:gd name="T10" fmla="*/ 609 w 686"/>
                <a:gd name="T11" fmla="*/ 1123 h 1123"/>
                <a:gd name="T12" fmla="*/ 77 w 686"/>
                <a:gd name="T13" fmla="*/ 1123 h 1123"/>
                <a:gd name="T14" fmla="*/ 0 w 686"/>
                <a:gd name="T15" fmla="*/ 1045 h 1123"/>
                <a:gd name="T16" fmla="*/ 0 w 686"/>
                <a:gd name="T17" fmla="*/ 78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1123">
                  <a:moveTo>
                    <a:pt x="0" y="78"/>
                  </a:moveTo>
                  <a:cubicBezTo>
                    <a:pt x="0" y="35"/>
                    <a:pt x="34" y="0"/>
                    <a:pt x="77" y="0"/>
                  </a:cubicBezTo>
                  <a:cubicBezTo>
                    <a:pt x="609" y="0"/>
                    <a:pt x="609" y="0"/>
                    <a:pt x="609" y="0"/>
                  </a:cubicBezTo>
                  <a:cubicBezTo>
                    <a:pt x="651" y="0"/>
                    <a:pt x="686" y="35"/>
                    <a:pt x="686" y="78"/>
                  </a:cubicBezTo>
                  <a:cubicBezTo>
                    <a:pt x="686" y="1045"/>
                    <a:pt x="686" y="1045"/>
                    <a:pt x="686" y="1045"/>
                  </a:cubicBezTo>
                  <a:cubicBezTo>
                    <a:pt x="686" y="1088"/>
                    <a:pt x="651" y="1123"/>
                    <a:pt x="609" y="1123"/>
                  </a:cubicBezTo>
                  <a:cubicBezTo>
                    <a:pt x="77" y="1123"/>
                    <a:pt x="77" y="1123"/>
                    <a:pt x="77" y="1123"/>
                  </a:cubicBezTo>
                  <a:cubicBezTo>
                    <a:pt x="34" y="1123"/>
                    <a:pt x="0" y="1088"/>
                    <a:pt x="0" y="1045"/>
                  </a:cubicBezTo>
                  <a:lnTo>
                    <a:pt x="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sp>
          <p:nvSpPr>
            <p:cNvPr id="14" name="Freeform 6">
              <a:extLst>
                <a:ext uri="{FF2B5EF4-FFF2-40B4-BE49-F238E27FC236}">
                  <a16:creationId xmlns:a16="http://schemas.microsoft.com/office/drawing/2014/main" id="{F4AECDE5-7836-45D2-8983-CC2D46A3C494}"/>
                </a:ext>
              </a:extLst>
            </p:cNvPr>
            <p:cNvSpPr>
              <a:spLocks noEditPoints="1"/>
            </p:cNvSpPr>
            <p:nvPr/>
          </p:nvSpPr>
          <p:spPr bwMode="auto">
            <a:xfrm>
              <a:off x="-3513606" y="270529"/>
              <a:ext cx="1671638" cy="2717801"/>
            </a:xfrm>
            <a:custGeom>
              <a:avLst/>
              <a:gdLst>
                <a:gd name="T0" fmla="*/ 658 w 697"/>
                <a:gd name="T1" fmla="*/ 79 h 1134"/>
                <a:gd name="T2" fmla="*/ 658 w 697"/>
                <a:gd name="T3" fmla="*/ 200 h 1134"/>
                <a:gd name="T4" fmla="*/ 40 w 697"/>
                <a:gd name="T5" fmla="*/ 200 h 1134"/>
                <a:gd name="T6" fmla="*/ 40 w 697"/>
                <a:gd name="T7" fmla="*/ 79 h 1134"/>
                <a:gd name="T8" fmla="*/ 79 w 697"/>
                <a:gd name="T9" fmla="*/ 40 h 1134"/>
                <a:gd name="T10" fmla="*/ 619 w 697"/>
                <a:gd name="T11" fmla="*/ 40 h 1134"/>
                <a:gd name="T12" fmla="*/ 658 w 697"/>
                <a:gd name="T13" fmla="*/ 79 h 1134"/>
                <a:gd name="T14" fmla="*/ 40 w 697"/>
                <a:gd name="T15" fmla="*/ 1056 h 1134"/>
                <a:gd name="T16" fmla="*/ 79 w 697"/>
                <a:gd name="T17" fmla="*/ 1095 h 1134"/>
                <a:gd name="T18" fmla="*/ 619 w 697"/>
                <a:gd name="T19" fmla="*/ 1095 h 1134"/>
                <a:gd name="T20" fmla="*/ 658 w 697"/>
                <a:gd name="T21" fmla="*/ 1056 h 1134"/>
                <a:gd name="T22" fmla="*/ 658 w 697"/>
                <a:gd name="T23" fmla="*/ 935 h 1134"/>
                <a:gd name="T24" fmla="*/ 40 w 697"/>
                <a:gd name="T25" fmla="*/ 935 h 1134"/>
                <a:gd name="T26" fmla="*/ 40 w 697"/>
                <a:gd name="T27" fmla="*/ 1056 h 1134"/>
                <a:gd name="T28" fmla="*/ 40 w 697"/>
                <a:gd name="T29" fmla="*/ 918 h 1134"/>
                <a:gd name="T30" fmla="*/ 658 w 697"/>
                <a:gd name="T31" fmla="*/ 918 h 1134"/>
                <a:gd name="T32" fmla="*/ 658 w 697"/>
                <a:gd name="T33" fmla="*/ 217 h 1134"/>
                <a:gd name="T34" fmla="*/ 40 w 697"/>
                <a:gd name="T35" fmla="*/ 217 h 1134"/>
                <a:gd name="T36" fmla="*/ 40 w 697"/>
                <a:gd name="T37" fmla="*/ 918 h 1134"/>
                <a:gd name="T38" fmla="*/ 697 w 697"/>
                <a:gd name="T39" fmla="*/ 79 h 1134"/>
                <a:gd name="T40" fmla="*/ 697 w 697"/>
                <a:gd name="T41" fmla="*/ 1056 h 1134"/>
                <a:gd name="T42" fmla="*/ 619 w 697"/>
                <a:gd name="T43" fmla="*/ 1134 h 1134"/>
                <a:gd name="T44" fmla="*/ 79 w 697"/>
                <a:gd name="T45" fmla="*/ 1134 h 1134"/>
                <a:gd name="T46" fmla="*/ 0 w 697"/>
                <a:gd name="T47" fmla="*/ 1056 h 1134"/>
                <a:gd name="T48" fmla="*/ 0 w 697"/>
                <a:gd name="T49" fmla="*/ 79 h 1134"/>
                <a:gd name="T50" fmla="*/ 79 w 697"/>
                <a:gd name="T51" fmla="*/ 0 h 1134"/>
                <a:gd name="T52" fmla="*/ 619 w 697"/>
                <a:gd name="T53" fmla="*/ 0 h 1134"/>
                <a:gd name="T54" fmla="*/ 697 w 697"/>
                <a:gd name="T55" fmla="*/ 79 h 1134"/>
                <a:gd name="T56" fmla="*/ 675 w 697"/>
                <a:gd name="T57" fmla="*/ 79 h 1134"/>
                <a:gd name="T58" fmla="*/ 619 w 697"/>
                <a:gd name="T59" fmla="*/ 23 h 1134"/>
                <a:gd name="T60" fmla="*/ 79 w 697"/>
                <a:gd name="T61" fmla="*/ 23 h 1134"/>
                <a:gd name="T62" fmla="*/ 23 w 697"/>
                <a:gd name="T63" fmla="*/ 79 h 1134"/>
                <a:gd name="T64" fmla="*/ 23 w 697"/>
                <a:gd name="T65" fmla="*/ 1056 h 1134"/>
                <a:gd name="T66" fmla="*/ 79 w 697"/>
                <a:gd name="T67" fmla="*/ 1112 h 1134"/>
                <a:gd name="T68" fmla="*/ 619 w 697"/>
                <a:gd name="T69" fmla="*/ 1112 h 1134"/>
                <a:gd name="T70" fmla="*/ 675 w 697"/>
                <a:gd name="T71" fmla="*/ 1056 h 1134"/>
                <a:gd name="T72" fmla="*/ 675 w 697"/>
                <a:gd name="T73" fmla="*/ 7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7" h="1134">
                  <a:moveTo>
                    <a:pt x="658" y="79"/>
                  </a:moveTo>
                  <a:cubicBezTo>
                    <a:pt x="658" y="200"/>
                    <a:pt x="658" y="200"/>
                    <a:pt x="658" y="200"/>
                  </a:cubicBezTo>
                  <a:cubicBezTo>
                    <a:pt x="40" y="200"/>
                    <a:pt x="40" y="200"/>
                    <a:pt x="40" y="200"/>
                  </a:cubicBezTo>
                  <a:cubicBezTo>
                    <a:pt x="40" y="79"/>
                    <a:pt x="40" y="79"/>
                    <a:pt x="40" y="79"/>
                  </a:cubicBezTo>
                  <a:cubicBezTo>
                    <a:pt x="40" y="57"/>
                    <a:pt x="57" y="40"/>
                    <a:pt x="79" y="40"/>
                  </a:cubicBezTo>
                  <a:cubicBezTo>
                    <a:pt x="619" y="40"/>
                    <a:pt x="619" y="40"/>
                    <a:pt x="619" y="40"/>
                  </a:cubicBezTo>
                  <a:cubicBezTo>
                    <a:pt x="641" y="40"/>
                    <a:pt x="658" y="57"/>
                    <a:pt x="658" y="79"/>
                  </a:cubicBezTo>
                  <a:close/>
                  <a:moveTo>
                    <a:pt x="40" y="1056"/>
                  </a:moveTo>
                  <a:cubicBezTo>
                    <a:pt x="40" y="1078"/>
                    <a:pt x="57" y="1095"/>
                    <a:pt x="79" y="1095"/>
                  </a:cubicBezTo>
                  <a:cubicBezTo>
                    <a:pt x="619" y="1095"/>
                    <a:pt x="619" y="1095"/>
                    <a:pt x="619" y="1095"/>
                  </a:cubicBezTo>
                  <a:cubicBezTo>
                    <a:pt x="641" y="1095"/>
                    <a:pt x="658" y="1078"/>
                    <a:pt x="658" y="1056"/>
                  </a:cubicBezTo>
                  <a:cubicBezTo>
                    <a:pt x="658" y="935"/>
                    <a:pt x="658" y="935"/>
                    <a:pt x="658" y="935"/>
                  </a:cubicBezTo>
                  <a:cubicBezTo>
                    <a:pt x="40" y="935"/>
                    <a:pt x="40" y="935"/>
                    <a:pt x="40" y="935"/>
                  </a:cubicBezTo>
                  <a:lnTo>
                    <a:pt x="40" y="1056"/>
                  </a:lnTo>
                  <a:close/>
                  <a:moveTo>
                    <a:pt x="40" y="918"/>
                  </a:moveTo>
                  <a:cubicBezTo>
                    <a:pt x="658" y="918"/>
                    <a:pt x="658" y="918"/>
                    <a:pt x="658" y="918"/>
                  </a:cubicBezTo>
                  <a:cubicBezTo>
                    <a:pt x="658" y="217"/>
                    <a:pt x="658" y="217"/>
                    <a:pt x="658" y="217"/>
                  </a:cubicBezTo>
                  <a:cubicBezTo>
                    <a:pt x="40" y="217"/>
                    <a:pt x="40" y="217"/>
                    <a:pt x="40" y="217"/>
                  </a:cubicBezTo>
                  <a:lnTo>
                    <a:pt x="40" y="918"/>
                  </a:lnTo>
                  <a:close/>
                  <a:moveTo>
                    <a:pt x="697" y="79"/>
                  </a:moveTo>
                  <a:cubicBezTo>
                    <a:pt x="697" y="1056"/>
                    <a:pt x="697" y="1056"/>
                    <a:pt x="697" y="1056"/>
                  </a:cubicBezTo>
                  <a:cubicBezTo>
                    <a:pt x="697" y="1099"/>
                    <a:pt x="662" y="1134"/>
                    <a:pt x="619" y="1134"/>
                  </a:cubicBezTo>
                  <a:cubicBezTo>
                    <a:pt x="79" y="1134"/>
                    <a:pt x="79" y="1134"/>
                    <a:pt x="79" y="1134"/>
                  </a:cubicBezTo>
                  <a:cubicBezTo>
                    <a:pt x="36" y="1134"/>
                    <a:pt x="0" y="1099"/>
                    <a:pt x="0" y="1056"/>
                  </a:cubicBezTo>
                  <a:cubicBezTo>
                    <a:pt x="0" y="79"/>
                    <a:pt x="0" y="79"/>
                    <a:pt x="0" y="79"/>
                  </a:cubicBezTo>
                  <a:cubicBezTo>
                    <a:pt x="0" y="36"/>
                    <a:pt x="36" y="0"/>
                    <a:pt x="79" y="0"/>
                  </a:cubicBezTo>
                  <a:cubicBezTo>
                    <a:pt x="619" y="0"/>
                    <a:pt x="619" y="0"/>
                    <a:pt x="619" y="0"/>
                  </a:cubicBezTo>
                  <a:cubicBezTo>
                    <a:pt x="662" y="0"/>
                    <a:pt x="697" y="36"/>
                    <a:pt x="697" y="79"/>
                  </a:cubicBezTo>
                  <a:close/>
                  <a:moveTo>
                    <a:pt x="675" y="79"/>
                  </a:moveTo>
                  <a:cubicBezTo>
                    <a:pt x="675" y="48"/>
                    <a:pt x="650" y="23"/>
                    <a:pt x="619" y="23"/>
                  </a:cubicBezTo>
                  <a:cubicBezTo>
                    <a:pt x="79" y="23"/>
                    <a:pt x="79" y="23"/>
                    <a:pt x="79" y="23"/>
                  </a:cubicBezTo>
                  <a:cubicBezTo>
                    <a:pt x="48" y="23"/>
                    <a:pt x="23" y="48"/>
                    <a:pt x="23" y="79"/>
                  </a:cubicBezTo>
                  <a:cubicBezTo>
                    <a:pt x="23" y="1056"/>
                    <a:pt x="23" y="1056"/>
                    <a:pt x="23" y="1056"/>
                  </a:cubicBezTo>
                  <a:cubicBezTo>
                    <a:pt x="23" y="1087"/>
                    <a:pt x="48" y="1112"/>
                    <a:pt x="79" y="1112"/>
                  </a:cubicBezTo>
                  <a:cubicBezTo>
                    <a:pt x="619" y="1112"/>
                    <a:pt x="619" y="1112"/>
                    <a:pt x="619" y="1112"/>
                  </a:cubicBezTo>
                  <a:cubicBezTo>
                    <a:pt x="650" y="1112"/>
                    <a:pt x="675" y="1087"/>
                    <a:pt x="675" y="1056"/>
                  </a:cubicBezTo>
                  <a:lnTo>
                    <a:pt x="675" y="7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sp>
          <p:nvSpPr>
            <p:cNvPr id="15" name="Freeform 7">
              <a:extLst>
                <a:ext uri="{FF2B5EF4-FFF2-40B4-BE49-F238E27FC236}">
                  <a16:creationId xmlns:a16="http://schemas.microsoft.com/office/drawing/2014/main" id="{6F99F1FD-5031-4F63-90D2-B1C1770B17B6}"/>
                </a:ext>
              </a:extLst>
            </p:cNvPr>
            <p:cNvSpPr>
              <a:spLocks noEditPoints="1"/>
            </p:cNvSpPr>
            <p:nvPr/>
          </p:nvSpPr>
          <p:spPr bwMode="auto">
            <a:xfrm>
              <a:off x="-3289768" y="441979"/>
              <a:ext cx="1236663" cy="2378075"/>
            </a:xfrm>
            <a:custGeom>
              <a:avLst/>
              <a:gdLst>
                <a:gd name="T0" fmla="*/ 505 w 516"/>
                <a:gd name="T1" fmla="*/ 950 h 993"/>
                <a:gd name="T2" fmla="*/ 516 w 516"/>
                <a:gd name="T3" fmla="*/ 991 h 993"/>
                <a:gd name="T4" fmla="*/ 516 w 516"/>
                <a:gd name="T5" fmla="*/ 913 h 993"/>
                <a:gd name="T6" fmla="*/ 398 w 516"/>
                <a:gd name="T7" fmla="*/ 929 h 993"/>
                <a:gd name="T8" fmla="*/ 374 w 516"/>
                <a:gd name="T9" fmla="*/ 896 h 993"/>
                <a:gd name="T10" fmla="*/ 414 w 516"/>
                <a:gd name="T11" fmla="*/ 969 h 993"/>
                <a:gd name="T12" fmla="*/ 374 w 516"/>
                <a:gd name="T13" fmla="*/ 977 h 993"/>
                <a:gd name="T14" fmla="*/ 246 w 516"/>
                <a:gd name="T15" fmla="*/ 897 h 993"/>
                <a:gd name="T16" fmla="*/ 255 w 516"/>
                <a:gd name="T17" fmla="*/ 991 h 993"/>
                <a:gd name="T18" fmla="*/ 306 w 516"/>
                <a:gd name="T19" fmla="*/ 896 h 993"/>
                <a:gd name="T20" fmla="*/ 152 w 516"/>
                <a:gd name="T21" fmla="*/ 993 h 993"/>
                <a:gd name="T22" fmla="*/ 180 w 516"/>
                <a:gd name="T23" fmla="*/ 944 h 993"/>
                <a:gd name="T24" fmla="*/ 180 w 516"/>
                <a:gd name="T25" fmla="*/ 944 h 993"/>
                <a:gd name="T26" fmla="*/ 55 w 516"/>
                <a:gd name="T27" fmla="*/ 991 h 993"/>
                <a:gd name="T28" fmla="*/ 19 w 516"/>
                <a:gd name="T29" fmla="*/ 952 h 993"/>
                <a:gd name="T30" fmla="*/ 41 w 516"/>
                <a:gd name="T31" fmla="*/ 896 h 993"/>
                <a:gd name="T32" fmla="*/ 54 w 516"/>
                <a:gd name="T33" fmla="*/ 945 h 993"/>
                <a:gd name="T34" fmla="*/ 51 w 516"/>
                <a:gd name="T35" fmla="*/ 924 h 993"/>
                <a:gd name="T36" fmla="*/ 38 w 516"/>
                <a:gd name="T37" fmla="*/ 936 h 993"/>
                <a:gd name="T38" fmla="*/ 133 w 516"/>
                <a:gd name="T39" fmla="*/ 288 h 993"/>
                <a:gd name="T40" fmla="*/ 211 w 516"/>
                <a:gd name="T41" fmla="*/ 309 h 993"/>
                <a:gd name="T42" fmla="*/ 236 w 516"/>
                <a:gd name="T43" fmla="*/ 546 h 993"/>
                <a:gd name="T44" fmla="*/ 160 w 516"/>
                <a:gd name="T45" fmla="*/ 515 h 993"/>
                <a:gd name="T46" fmla="*/ 134 w 516"/>
                <a:gd name="T47" fmla="*/ 786 h 993"/>
                <a:gd name="T48" fmla="*/ 211 w 516"/>
                <a:gd name="T49" fmla="*/ 571 h 993"/>
                <a:gd name="T50" fmla="*/ 378 w 516"/>
                <a:gd name="T51" fmla="*/ 330 h 993"/>
                <a:gd name="T52" fmla="*/ 336 w 516"/>
                <a:gd name="T53" fmla="*/ 556 h 993"/>
                <a:gd name="T54" fmla="*/ 408 w 516"/>
                <a:gd name="T55" fmla="*/ 751 h 993"/>
                <a:gd name="T56" fmla="*/ 391 w 516"/>
                <a:gd name="T57" fmla="*/ 779 h 993"/>
                <a:gd name="T58" fmla="*/ 461 w 516"/>
                <a:gd name="T59" fmla="*/ 734 h 993"/>
                <a:gd name="T60" fmla="*/ 374 w 516"/>
                <a:gd name="T61" fmla="*/ 543 h 993"/>
                <a:gd name="T62" fmla="*/ 470 w 516"/>
                <a:gd name="T63" fmla="*/ 412 h 993"/>
                <a:gd name="T64" fmla="*/ 295 w 516"/>
                <a:gd name="T65" fmla="*/ 237 h 993"/>
                <a:gd name="T66" fmla="*/ 260 w 516"/>
                <a:gd name="T67" fmla="*/ 468 h 993"/>
                <a:gd name="T68" fmla="*/ 340 w 516"/>
                <a:gd name="T69" fmla="*/ 657 h 993"/>
                <a:gd name="T70" fmla="*/ 271 w 516"/>
                <a:gd name="T71" fmla="*/ 714 h 993"/>
                <a:gd name="T72" fmla="*/ 289 w 516"/>
                <a:gd name="T73" fmla="*/ 680 h 993"/>
                <a:gd name="T74" fmla="*/ 220 w 516"/>
                <a:gd name="T75" fmla="*/ 484 h 993"/>
                <a:gd name="T76" fmla="*/ 92 w 516"/>
                <a:gd name="T77" fmla="*/ 666 h 993"/>
                <a:gd name="T78" fmla="*/ 15 w 516"/>
                <a:gd name="T79" fmla="*/ 706 h 993"/>
                <a:gd name="T80" fmla="*/ 14 w 516"/>
                <a:gd name="T81" fmla="*/ 215 h 993"/>
                <a:gd name="T82" fmla="*/ 298 w 516"/>
                <a:gd name="T83" fmla="*/ 340 h 993"/>
                <a:gd name="T84" fmla="*/ 92 w 516"/>
                <a:gd name="T85" fmla="*/ 474 h 993"/>
                <a:gd name="T86" fmla="*/ 157 w 516"/>
                <a:gd name="T87" fmla="*/ 0 h 993"/>
                <a:gd name="T88" fmla="*/ 129 w 516"/>
                <a:gd name="T89" fmla="*/ 49 h 993"/>
                <a:gd name="T90" fmla="*/ 129 w 516"/>
                <a:gd name="T91" fmla="*/ 49 h 993"/>
                <a:gd name="T92" fmla="*/ 247 w 516"/>
                <a:gd name="T93" fmla="*/ 1 h 993"/>
                <a:gd name="T94" fmla="*/ 411 w 516"/>
                <a:gd name="T95" fmla="*/ 80 h 993"/>
                <a:gd name="T96" fmla="*/ 348 w 516"/>
                <a:gd name="T97" fmla="*/ 96 h 993"/>
                <a:gd name="T98" fmla="*/ 4 w 516"/>
                <a:gd name="T99" fmla="*/ 96 h 993"/>
                <a:gd name="T100" fmla="*/ 58 w 516"/>
                <a:gd name="T101" fmla="*/ 49 h 993"/>
                <a:gd name="T102" fmla="*/ 73 w 516"/>
                <a:gd name="T103" fmla="*/ 85 h 993"/>
                <a:gd name="T104" fmla="*/ 59 w 516"/>
                <a:gd name="T105" fmla="*/ 96 h 993"/>
                <a:gd name="T106" fmla="*/ 23 w 516"/>
                <a:gd name="T107" fmla="*/ 56 h 993"/>
                <a:gd name="T108" fmla="*/ 54 w 516"/>
                <a:gd name="T109" fmla="*/ 29 h 993"/>
                <a:gd name="T110" fmla="*/ 477 w 516"/>
                <a:gd name="T111" fmla="*/ 81 h 993"/>
                <a:gd name="T112" fmla="*/ 443 w 516"/>
                <a:gd name="T113" fmla="*/ 85 h 993"/>
                <a:gd name="T114" fmla="*/ 464 w 516"/>
                <a:gd name="T115" fmla="*/ 25 h 993"/>
                <a:gd name="T116" fmla="*/ 504 w 516"/>
                <a:gd name="T117" fmla="*/ 8 h 993"/>
                <a:gd name="T118" fmla="*/ 472 w 516"/>
                <a:gd name="T119" fmla="*/ 54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993">
                  <a:moveTo>
                    <a:pt x="473" y="913"/>
                  </a:moveTo>
                  <a:cubicBezTo>
                    <a:pt x="473" y="934"/>
                    <a:pt x="473" y="934"/>
                    <a:pt x="473" y="934"/>
                  </a:cubicBezTo>
                  <a:cubicBezTo>
                    <a:pt x="505" y="934"/>
                    <a:pt x="505" y="934"/>
                    <a:pt x="505" y="934"/>
                  </a:cubicBezTo>
                  <a:cubicBezTo>
                    <a:pt x="505" y="950"/>
                    <a:pt x="505" y="950"/>
                    <a:pt x="505" y="950"/>
                  </a:cubicBezTo>
                  <a:cubicBezTo>
                    <a:pt x="473" y="950"/>
                    <a:pt x="473" y="950"/>
                    <a:pt x="473" y="950"/>
                  </a:cubicBezTo>
                  <a:cubicBezTo>
                    <a:pt x="473" y="975"/>
                    <a:pt x="473" y="975"/>
                    <a:pt x="473" y="975"/>
                  </a:cubicBezTo>
                  <a:cubicBezTo>
                    <a:pt x="516" y="975"/>
                    <a:pt x="516" y="975"/>
                    <a:pt x="516" y="975"/>
                  </a:cubicBezTo>
                  <a:cubicBezTo>
                    <a:pt x="516" y="991"/>
                    <a:pt x="516" y="991"/>
                    <a:pt x="516" y="991"/>
                  </a:cubicBezTo>
                  <a:cubicBezTo>
                    <a:pt x="454" y="991"/>
                    <a:pt x="454" y="991"/>
                    <a:pt x="454" y="991"/>
                  </a:cubicBezTo>
                  <a:cubicBezTo>
                    <a:pt x="454" y="896"/>
                    <a:pt x="454" y="896"/>
                    <a:pt x="454" y="896"/>
                  </a:cubicBezTo>
                  <a:cubicBezTo>
                    <a:pt x="516" y="896"/>
                    <a:pt x="516" y="896"/>
                    <a:pt x="516" y="896"/>
                  </a:cubicBezTo>
                  <a:cubicBezTo>
                    <a:pt x="516" y="913"/>
                    <a:pt x="516" y="913"/>
                    <a:pt x="516" y="913"/>
                  </a:cubicBezTo>
                  <a:lnTo>
                    <a:pt x="473" y="913"/>
                  </a:lnTo>
                  <a:close/>
                  <a:moveTo>
                    <a:pt x="374" y="912"/>
                  </a:moveTo>
                  <a:cubicBezTo>
                    <a:pt x="386" y="912"/>
                    <a:pt x="394" y="917"/>
                    <a:pt x="398" y="928"/>
                  </a:cubicBezTo>
                  <a:cubicBezTo>
                    <a:pt x="398" y="929"/>
                    <a:pt x="398" y="929"/>
                    <a:pt x="398" y="929"/>
                  </a:cubicBezTo>
                  <a:cubicBezTo>
                    <a:pt x="414" y="922"/>
                    <a:pt x="414" y="922"/>
                    <a:pt x="414" y="922"/>
                  </a:cubicBezTo>
                  <a:cubicBezTo>
                    <a:pt x="414" y="922"/>
                    <a:pt x="414" y="922"/>
                    <a:pt x="414" y="922"/>
                  </a:cubicBezTo>
                  <a:cubicBezTo>
                    <a:pt x="414" y="922"/>
                    <a:pt x="414" y="922"/>
                    <a:pt x="414" y="922"/>
                  </a:cubicBezTo>
                  <a:cubicBezTo>
                    <a:pt x="408" y="905"/>
                    <a:pt x="394" y="896"/>
                    <a:pt x="374" y="896"/>
                  </a:cubicBezTo>
                  <a:cubicBezTo>
                    <a:pt x="346" y="896"/>
                    <a:pt x="327" y="916"/>
                    <a:pt x="327" y="944"/>
                  </a:cubicBezTo>
                  <a:cubicBezTo>
                    <a:pt x="327" y="973"/>
                    <a:pt x="346" y="993"/>
                    <a:pt x="374" y="993"/>
                  </a:cubicBezTo>
                  <a:cubicBezTo>
                    <a:pt x="392" y="993"/>
                    <a:pt x="406" y="984"/>
                    <a:pt x="414" y="969"/>
                  </a:cubicBezTo>
                  <a:cubicBezTo>
                    <a:pt x="414" y="969"/>
                    <a:pt x="414" y="969"/>
                    <a:pt x="414" y="969"/>
                  </a:cubicBezTo>
                  <a:cubicBezTo>
                    <a:pt x="398" y="962"/>
                    <a:pt x="398" y="962"/>
                    <a:pt x="398" y="962"/>
                  </a:cubicBezTo>
                  <a:cubicBezTo>
                    <a:pt x="398" y="962"/>
                    <a:pt x="398" y="962"/>
                    <a:pt x="398" y="962"/>
                  </a:cubicBezTo>
                  <a:cubicBezTo>
                    <a:pt x="398" y="962"/>
                    <a:pt x="398" y="962"/>
                    <a:pt x="398" y="962"/>
                  </a:cubicBezTo>
                  <a:cubicBezTo>
                    <a:pt x="393" y="972"/>
                    <a:pt x="385" y="977"/>
                    <a:pt x="374" y="977"/>
                  </a:cubicBezTo>
                  <a:cubicBezTo>
                    <a:pt x="357" y="977"/>
                    <a:pt x="347" y="965"/>
                    <a:pt x="347" y="944"/>
                  </a:cubicBezTo>
                  <a:cubicBezTo>
                    <a:pt x="347" y="924"/>
                    <a:pt x="357" y="912"/>
                    <a:pt x="374" y="912"/>
                  </a:cubicBezTo>
                  <a:close/>
                  <a:moveTo>
                    <a:pt x="265" y="935"/>
                  </a:moveTo>
                  <a:cubicBezTo>
                    <a:pt x="246" y="897"/>
                    <a:pt x="246" y="897"/>
                    <a:pt x="246" y="897"/>
                  </a:cubicBezTo>
                  <a:cubicBezTo>
                    <a:pt x="246" y="896"/>
                    <a:pt x="246" y="896"/>
                    <a:pt x="246" y="896"/>
                  </a:cubicBezTo>
                  <a:cubicBezTo>
                    <a:pt x="224" y="896"/>
                    <a:pt x="224" y="896"/>
                    <a:pt x="224" y="896"/>
                  </a:cubicBezTo>
                  <a:cubicBezTo>
                    <a:pt x="255" y="956"/>
                    <a:pt x="255" y="956"/>
                    <a:pt x="255" y="956"/>
                  </a:cubicBezTo>
                  <a:cubicBezTo>
                    <a:pt x="255" y="991"/>
                    <a:pt x="255" y="991"/>
                    <a:pt x="255" y="991"/>
                  </a:cubicBezTo>
                  <a:cubicBezTo>
                    <a:pt x="275" y="991"/>
                    <a:pt x="275" y="991"/>
                    <a:pt x="275" y="991"/>
                  </a:cubicBezTo>
                  <a:cubicBezTo>
                    <a:pt x="275" y="955"/>
                    <a:pt x="275" y="955"/>
                    <a:pt x="275" y="955"/>
                  </a:cubicBezTo>
                  <a:cubicBezTo>
                    <a:pt x="305" y="897"/>
                    <a:pt x="305" y="897"/>
                    <a:pt x="305" y="897"/>
                  </a:cubicBezTo>
                  <a:cubicBezTo>
                    <a:pt x="306" y="896"/>
                    <a:pt x="306" y="896"/>
                    <a:pt x="306" y="896"/>
                  </a:cubicBezTo>
                  <a:cubicBezTo>
                    <a:pt x="284" y="896"/>
                    <a:pt x="284" y="896"/>
                    <a:pt x="284" y="896"/>
                  </a:cubicBezTo>
                  <a:lnTo>
                    <a:pt x="265" y="935"/>
                  </a:lnTo>
                  <a:close/>
                  <a:moveTo>
                    <a:pt x="200" y="944"/>
                  </a:moveTo>
                  <a:cubicBezTo>
                    <a:pt x="200" y="973"/>
                    <a:pt x="180" y="993"/>
                    <a:pt x="152" y="993"/>
                  </a:cubicBezTo>
                  <a:cubicBezTo>
                    <a:pt x="124" y="993"/>
                    <a:pt x="104" y="973"/>
                    <a:pt x="104" y="944"/>
                  </a:cubicBezTo>
                  <a:cubicBezTo>
                    <a:pt x="104" y="916"/>
                    <a:pt x="124" y="896"/>
                    <a:pt x="152" y="896"/>
                  </a:cubicBezTo>
                  <a:cubicBezTo>
                    <a:pt x="180" y="896"/>
                    <a:pt x="200" y="916"/>
                    <a:pt x="200" y="944"/>
                  </a:cubicBezTo>
                  <a:close/>
                  <a:moveTo>
                    <a:pt x="180" y="944"/>
                  </a:moveTo>
                  <a:cubicBezTo>
                    <a:pt x="180" y="924"/>
                    <a:pt x="169" y="912"/>
                    <a:pt x="152" y="912"/>
                  </a:cubicBezTo>
                  <a:cubicBezTo>
                    <a:pt x="135" y="912"/>
                    <a:pt x="124" y="924"/>
                    <a:pt x="124" y="944"/>
                  </a:cubicBezTo>
                  <a:cubicBezTo>
                    <a:pt x="124" y="965"/>
                    <a:pt x="135" y="977"/>
                    <a:pt x="152" y="977"/>
                  </a:cubicBezTo>
                  <a:cubicBezTo>
                    <a:pt x="169" y="977"/>
                    <a:pt x="180" y="965"/>
                    <a:pt x="180" y="944"/>
                  </a:cubicBezTo>
                  <a:close/>
                  <a:moveTo>
                    <a:pt x="74" y="990"/>
                  </a:moveTo>
                  <a:cubicBezTo>
                    <a:pt x="75" y="991"/>
                    <a:pt x="75" y="991"/>
                    <a:pt x="75" y="991"/>
                  </a:cubicBezTo>
                  <a:cubicBezTo>
                    <a:pt x="55" y="991"/>
                    <a:pt x="55" y="991"/>
                    <a:pt x="55" y="991"/>
                  </a:cubicBezTo>
                  <a:cubicBezTo>
                    <a:pt x="55" y="991"/>
                    <a:pt x="55" y="991"/>
                    <a:pt x="55" y="991"/>
                  </a:cubicBezTo>
                  <a:cubicBezTo>
                    <a:pt x="53" y="989"/>
                    <a:pt x="51" y="986"/>
                    <a:pt x="50" y="982"/>
                  </a:cubicBezTo>
                  <a:cubicBezTo>
                    <a:pt x="44" y="961"/>
                    <a:pt x="44" y="961"/>
                    <a:pt x="44" y="961"/>
                  </a:cubicBezTo>
                  <a:cubicBezTo>
                    <a:pt x="42" y="954"/>
                    <a:pt x="40" y="952"/>
                    <a:pt x="33" y="952"/>
                  </a:cubicBezTo>
                  <a:cubicBezTo>
                    <a:pt x="19" y="952"/>
                    <a:pt x="19" y="952"/>
                    <a:pt x="19" y="952"/>
                  </a:cubicBezTo>
                  <a:cubicBezTo>
                    <a:pt x="19" y="991"/>
                    <a:pt x="19" y="991"/>
                    <a:pt x="19" y="991"/>
                  </a:cubicBezTo>
                  <a:cubicBezTo>
                    <a:pt x="0" y="991"/>
                    <a:pt x="0" y="991"/>
                    <a:pt x="0" y="991"/>
                  </a:cubicBezTo>
                  <a:cubicBezTo>
                    <a:pt x="0" y="896"/>
                    <a:pt x="0" y="896"/>
                    <a:pt x="0" y="896"/>
                  </a:cubicBezTo>
                  <a:cubicBezTo>
                    <a:pt x="41" y="896"/>
                    <a:pt x="41" y="896"/>
                    <a:pt x="41" y="896"/>
                  </a:cubicBezTo>
                  <a:cubicBezTo>
                    <a:pt x="58" y="896"/>
                    <a:pt x="70" y="907"/>
                    <a:pt x="70" y="922"/>
                  </a:cubicBezTo>
                  <a:cubicBezTo>
                    <a:pt x="70" y="935"/>
                    <a:pt x="62" y="941"/>
                    <a:pt x="54" y="944"/>
                  </a:cubicBezTo>
                  <a:cubicBezTo>
                    <a:pt x="53" y="944"/>
                    <a:pt x="53" y="944"/>
                    <a:pt x="53" y="944"/>
                  </a:cubicBezTo>
                  <a:cubicBezTo>
                    <a:pt x="54" y="945"/>
                    <a:pt x="54" y="945"/>
                    <a:pt x="54" y="945"/>
                  </a:cubicBezTo>
                  <a:cubicBezTo>
                    <a:pt x="58" y="947"/>
                    <a:pt x="61" y="951"/>
                    <a:pt x="63" y="957"/>
                  </a:cubicBezTo>
                  <a:cubicBezTo>
                    <a:pt x="70" y="981"/>
                    <a:pt x="70" y="981"/>
                    <a:pt x="70" y="981"/>
                  </a:cubicBezTo>
                  <a:cubicBezTo>
                    <a:pt x="71" y="984"/>
                    <a:pt x="72" y="987"/>
                    <a:pt x="74" y="990"/>
                  </a:cubicBezTo>
                  <a:close/>
                  <a:moveTo>
                    <a:pt x="51" y="924"/>
                  </a:moveTo>
                  <a:cubicBezTo>
                    <a:pt x="51" y="917"/>
                    <a:pt x="46" y="912"/>
                    <a:pt x="38" y="912"/>
                  </a:cubicBezTo>
                  <a:cubicBezTo>
                    <a:pt x="19" y="912"/>
                    <a:pt x="19" y="912"/>
                    <a:pt x="19" y="912"/>
                  </a:cubicBezTo>
                  <a:cubicBezTo>
                    <a:pt x="19" y="936"/>
                    <a:pt x="19" y="936"/>
                    <a:pt x="19" y="936"/>
                  </a:cubicBezTo>
                  <a:cubicBezTo>
                    <a:pt x="38" y="936"/>
                    <a:pt x="38" y="936"/>
                    <a:pt x="38" y="936"/>
                  </a:cubicBezTo>
                  <a:cubicBezTo>
                    <a:pt x="46" y="936"/>
                    <a:pt x="51" y="932"/>
                    <a:pt x="51" y="924"/>
                  </a:cubicBezTo>
                  <a:close/>
                  <a:moveTo>
                    <a:pt x="255" y="280"/>
                  </a:moveTo>
                  <a:cubicBezTo>
                    <a:pt x="133" y="280"/>
                    <a:pt x="133" y="280"/>
                    <a:pt x="133" y="280"/>
                  </a:cubicBezTo>
                  <a:cubicBezTo>
                    <a:pt x="133" y="288"/>
                    <a:pt x="133" y="288"/>
                    <a:pt x="133" y="288"/>
                  </a:cubicBezTo>
                  <a:cubicBezTo>
                    <a:pt x="151" y="293"/>
                    <a:pt x="159" y="306"/>
                    <a:pt x="160" y="329"/>
                  </a:cubicBezTo>
                  <a:cubicBezTo>
                    <a:pt x="160" y="331"/>
                    <a:pt x="160" y="385"/>
                    <a:pt x="160" y="449"/>
                  </a:cubicBezTo>
                  <a:cubicBezTo>
                    <a:pt x="185" y="445"/>
                    <a:pt x="203" y="437"/>
                    <a:pt x="211" y="433"/>
                  </a:cubicBezTo>
                  <a:cubicBezTo>
                    <a:pt x="211" y="309"/>
                    <a:pt x="211" y="309"/>
                    <a:pt x="211" y="309"/>
                  </a:cubicBezTo>
                  <a:cubicBezTo>
                    <a:pt x="273" y="309"/>
                    <a:pt x="273" y="309"/>
                    <a:pt x="273" y="309"/>
                  </a:cubicBezTo>
                  <a:cubicBezTo>
                    <a:pt x="269" y="296"/>
                    <a:pt x="259" y="284"/>
                    <a:pt x="255" y="280"/>
                  </a:cubicBezTo>
                  <a:close/>
                  <a:moveTo>
                    <a:pt x="247" y="570"/>
                  </a:moveTo>
                  <a:cubicBezTo>
                    <a:pt x="244" y="562"/>
                    <a:pt x="239" y="551"/>
                    <a:pt x="236" y="546"/>
                  </a:cubicBezTo>
                  <a:cubicBezTo>
                    <a:pt x="230" y="546"/>
                    <a:pt x="222" y="546"/>
                    <a:pt x="216" y="546"/>
                  </a:cubicBezTo>
                  <a:cubicBezTo>
                    <a:pt x="211" y="546"/>
                    <a:pt x="211" y="546"/>
                    <a:pt x="211" y="546"/>
                  </a:cubicBezTo>
                  <a:cubicBezTo>
                    <a:pt x="211" y="506"/>
                    <a:pt x="211" y="506"/>
                    <a:pt x="211" y="506"/>
                  </a:cubicBezTo>
                  <a:cubicBezTo>
                    <a:pt x="200" y="509"/>
                    <a:pt x="172" y="513"/>
                    <a:pt x="160" y="515"/>
                  </a:cubicBezTo>
                  <a:cubicBezTo>
                    <a:pt x="160" y="621"/>
                    <a:pt x="160" y="736"/>
                    <a:pt x="160" y="738"/>
                  </a:cubicBezTo>
                  <a:cubicBezTo>
                    <a:pt x="160" y="738"/>
                    <a:pt x="160" y="738"/>
                    <a:pt x="160" y="738"/>
                  </a:cubicBezTo>
                  <a:cubicBezTo>
                    <a:pt x="159" y="760"/>
                    <a:pt x="150" y="773"/>
                    <a:pt x="134" y="778"/>
                  </a:cubicBezTo>
                  <a:cubicBezTo>
                    <a:pt x="134" y="786"/>
                    <a:pt x="134" y="786"/>
                    <a:pt x="134" y="786"/>
                  </a:cubicBezTo>
                  <a:cubicBezTo>
                    <a:pt x="237" y="786"/>
                    <a:pt x="237" y="786"/>
                    <a:pt x="237" y="786"/>
                  </a:cubicBezTo>
                  <a:cubicBezTo>
                    <a:pt x="237" y="778"/>
                    <a:pt x="237" y="778"/>
                    <a:pt x="237" y="778"/>
                  </a:cubicBezTo>
                  <a:cubicBezTo>
                    <a:pt x="221" y="773"/>
                    <a:pt x="212" y="759"/>
                    <a:pt x="212" y="738"/>
                  </a:cubicBezTo>
                  <a:cubicBezTo>
                    <a:pt x="211" y="571"/>
                    <a:pt x="211" y="571"/>
                    <a:pt x="211" y="571"/>
                  </a:cubicBezTo>
                  <a:cubicBezTo>
                    <a:pt x="216" y="571"/>
                    <a:pt x="216" y="571"/>
                    <a:pt x="216" y="571"/>
                  </a:cubicBezTo>
                  <a:cubicBezTo>
                    <a:pt x="226" y="571"/>
                    <a:pt x="237" y="571"/>
                    <a:pt x="247" y="570"/>
                  </a:cubicBezTo>
                  <a:close/>
                  <a:moveTo>
                    <a:pt x="370" y="325"/>
                  </a:moveTo>
                  <a:cubicBezTo>
                    <a:pt x="372" y="327"/>
                    <a:pt x="376" y="329"/>
                    <a:pt x="378" y="330"/>
                  </a:cubicBezTo>
                  <a:cubicBezTo>
                    <a:pt x="403" y="348"/>
                    <a:pt x="417" y="377"/>
                    <a:pt x="417" y="412"/>
                  </a:cubicBezTo>
                  <a:cubicBezTo>
                    <a:pt x="417" y="442"/>
                    <a:pt x="406" y="502"/>
                    <a:pt x="318" y="532"/>
                  </a:cubicBezTo>
                  <a:cubicBezTo>
                    <a:pt x="323" y="542"/>
                    <a:pt x="327" y="552"/>
                    <a:pt x="330" y="558"/>
                  </a:cubicBezTo>
                  <a:cubicBezTo>
                    <a:pt x="332" y="557"/>
                    <a:pt x="335" y="557"/>
                    <a:pt x="336" y="556"/>
                  </a:cubicBezTo>
                  <a:cubicBezTo>
                    <a:pt x="339" y="556"/>
                    <a:pt x="339" y="556"/>
                    <a:pt x="339" y="556"/>
                  </a:cubicBezTo>
                  <a:cubicBezTo>
                    <a:pt x="341" y="558"/>
                    <a:pt x="341" y="558"/>
                    <a:pt x="341" y="558"/>
                  </a:cubicBezTo>
                  <a:cubicBezTo>
                    <a:pt x="373" y="596"/>
                    <a:pt x="397" y="656"/>
                    <a:pt x="405" y="713"/>
                  </a:cubicBezTo>
                  <a:cubicBezTo>
                    <a:pt x="405" y="713"/>
                    <a:pt x="408" y="741"/>
                    <a:pt x="408" y="751"/>
                  </a:cubicBezTo>
                  <a:cubicBezTo>
                    <a:pt x="408" y="752"/>
                    <a:pt x="408" y="752"/>
                    <a:pt x="408" y="752"/>
                  </a:cubicBezTo>
                  <a:cubicBezTo>
                    <a:pt x="408" y="753"/>
                    <a:pt x="408" y="753"/>
                    <a:pt x="408" y="754"/>
                  </a:cubicBezTo>
                  <a:cubicBezTo>
                    <a:pt x="408" y="755"/>
                    <a:pt x="408" y="755"/>
                    <a:pt x="408" y="755"/>
                  </a:cubicBezTo>
                  <a:cubicBezTo>
                    <a:pt x="408" y="763"/>
                    <a:pt x="405" y="774"/>
                    <a:pt x="391" y="779"/>
                  </a:cubicBezTo>
                  <a:cubicBezTo>
                    <a:pt x="391" y="786"/>
                    <a:pt x="391" y="786"/>
                    <a:pt x="391" y="786"/>
                  </a:cubicBezTo>
                  <a:cubicBezTo>
                    <a:pt x="497" y="786"/>
                    <a:pt x="497" y="786"/>
                    <a:pt x="497" y="786"/>
                  </a:cubicBezTo>
                  <a:cubicBezTo>
                    <a:pt x="497" y="779"/>
                    <a:pt x="497" y="779"/>
                    <a:pt x="497" y="779"/>
                  </a:cubicBezTo>
                  <a:cubicBezTo>
                    <a:pt x="488" y="776"/>
                    <a:pt x="469" y="766"/>
                    <a:pt x="461" y="734"/>
                  </a:cubicBezTo>
                  <a:cubicBezTo>
                    <a:pt x="460" y="729"/>
                    <a:pt x="460" y="729"/>
                    <a:pt x="460" y="729"/>
                  </a:cubicBezTo>
                  <a:cubicBezTo>
                    <a:pt x="454" y="704"/>
                    <a:pt x="450" y="691"/>
                    <a:pt x="446" y="678"/>
                  </a:cubicBezTo>
                  <a:cubicBezTo>
                    <a:pt x="436" y="646"/>
                    <a:pt x="414" y="588"/>
                    <a:pt x="378" y="547"/>
                  </a:cubicBezTo>
                  <a:cubicBezTo>
                    <a:pt x="374" y="543"/>
                    <a:pt x="374" y="543"/>
                    <a:pt x="374" y="543"/>
                  </a:cubicBezTo>
                  <a:cubicBezTo>
                    <a:pt x="379" y="540"/>
                    <a:pt x="379" y="540"/>
                    <a:pt x="379" y="540"/>
                  </a:cubicBezTo>
                  <a:cubicBezTo>
                    <a:pt x="381" y="540"/>
                    <a:pt x="382" y="539"/>
                    <a:pt x="383" y="539"/>
                  </a:cubicBezTo>
                  <a:cubicBezTo>
                    <a:pt x="383" y="539"/>
                    <a:pt x="384" y="538"/>
                    <a:pt x="385" y="538"/>
                  </a:cubicBezTo>
                  <a:cubicBezTo>
                    <a:pt x="440" y="510"/>
                    <a:pt x="470" y="465"/>
                    <a:pt x="470" y="412"/>
                  </a:cubicBezTo>
                  <a:cubicBezTo>
                    <a:pt x="471" y="372"/>
                    <a:pt x="448" y="332"/>
                    <a:pt x="414" y="309"/>
                  </a:cubicBezTo>
                  <a:cubicBezTo>
                    <a:pt x="400" y="299"/>
                    <a:pt x="380" y="289"/>
                    <a:pt x="359" y="285"/>
                  </a:cubicBezTo>
                  <a:cubicBezTo>
                    <a:pt x="366" y="300"/>
                    <a:pt x="369" y="316"/>
                    <a:pt x="370" y="325"/>
                  </a:cubicBezTo>
                  <a:close/>
                  <a:moveTo>
                    <a:pt x="295" y="237"/>
                  </a:moveTo>
                  <a:cubicBezTo>
                    <a:pt x="328" y="259"/>
                    <a:pt x="351" y="300"/>
                    <a:pt x="351" y="339"/>
                  </a:cubicBezTo>
                  <a:cubicBezTo>
                    <a:pt x="351" y="393"/>
                    <a:pt x="321" y="438"/>
                    <a:pt x="266" y="466"/>
                  </a:cubicBezTo>
                  <a:cubicBezTo>
                    <a:pt x="265" y="466"/>
                    <a:pt x="264" y="467"/>
                    <a:pt x="263" y="467"/>
                  </a:cubicBezTo>
                  <a:cubicBezTo>
                    <a:pt x="262" y="467"/>
                    <a:pt x="261" y="468"/>
                    <a:pt x="260" y="468"/>
                  </a:cubicBezTo>
                  <a:cubicBezTo>
                    <a:pt x="255" y="471"/>
                    <a:pt x="255" y="471"/>
                    <a:pt x="255" y="471"/>
                  </a:cubicBezTo>
                  <a:cubicBezTo>
                    <a:pt x="259" y="475"/>
                    <a:pt x="259" y="475"/>
                    <a:pt x="259" y="475"/>
                  </a:cubicBezTo>
                  <a:cubicBezTo>
                    <a:pt x="294" y="516"/>
                    <a:pt x="317" y="574"/>
                    <a:pt x="327" y="605"/>
                  </a:cubicBezTo>
                  <a:cubicBezTo>
                    <a:pt x="331" y="619"/>
                    <a:pt x="334" y="632"/>
                    <a:pt x="340" y="657"/>
                  </a:cubicBezTo>
                  <a:cubicBezTo>
                    <a:pt x="341" y="661"/>
                    <a:pt x="341" y="661"/>
                    <a:pt x="341" y="661"/>
                  </a:cubicBezTo>
                  <a:cubicBezTo>
                    <a:pt x="349" y="694"/>
                    <a:pt x="368" y="704"/>
                    <a:pt x="378" y="707"/>
                  </a:cubicBezTo>
                  <a:cubicBezTo>
                    <a:pt x="378" y="714"/>
                    <a:pt x="378" y="714"/>
                    <a:pt x="378" y="714"/>
                  </a:cubicBezTo>
                  <a:cubicBezTo>
                    <a:pt x="271" y="714"/>
                    <a:pt x="271" y="714"/>
                    <a:pt x="271" y="714"/>
                  </a:cubicBezTo>
                  <a:cubicBezTo>
                    <a:pt x="271" y="706"/>
                    <a:pt x="271" y="706"/>
                    <a:pt x="271" y="706"/>
                  </a:cubicBezTo>
                  <a:cubicBezTo>
                    <a:pt x="286" y="702"/>
                    <a:pt x="288" y="691"/>
                    <a:pt x="289" y="683"/>
                  </a:cubicBezTo>
                  <a:cubicBezTo>
                    <a:pt x="289" y="682"/>
                    <a:pt x="289" y="682"/>
                    <a:pt x="289" y="682"/>
                  </a:cubicBezTo>
                  <a:cubicBezTo>
                    <a:pt x="289" y="681"/>
                    <a:pt x="289" y="681"/>
                    <a:pt x="289" y="680"/>
                  </a:cubicBezTo>
                  <a:cubicBezTo>
                    <a:pt x="289" y="678"/>
                    <a:pt x="289" y="678"/>
                    <a:pt x="289" y="678"/>
                  </a:cubicBezTo>
                  <a:cubicBezTo>
                    <a:pt x="289" y="669"/>
                    <a:pt x="286" y="641"/>
                    <a:pt x="286" y="641"/>
                  </a:cubicBezTo>
                  <a:cubicBezTo>
                    <a:pt x="278" y="583"/>
                    <a:pt x="253" y="524"/>
                    <a:pt x="221" y="486"/>
                  </a:cubicBezTo>
                  <a:cubicBezTo>
                    <a:pt x="220" y="484"/>
                    <a:pt x="220" y="484"/>
                    <a:pt x="220" y="484"/>
                  </a:cubicBezTo>
                  <a:cubicBezTo>
                    <a:pt x="217" y="484"/>
                    <a:pt x="217" y="484"/>
                    <a:pt x="217" y="484"/>
                  </a:cubicBezTo>
                  <a:cubicBezTo>
                    <a:pt x="181" y="494"/>
                    <a:pt x="139" y="499"/>
                    <a:pt x="96" y="499"/>
                  </a:cubicBezTo>
                  <a:cubicBezTo>
                    <a:pt x="92" y="499"/>
                    <a:pt x="92" y="499"/>
                    <a:pt x="92" y="499"/>
                  </a:cubicBezTo>
                  <a:cubicBezTo>
                    <a:pt x="92" y="666"/>
                    <a:pt x="92" y="666"/>
                    <a:pt x="92" y="666"/>
                  </a:cubicBezTo>
                  <a:cubicBezTo>
                    <a:pt x="92" y="687"/>
                    <a:pt x="101" y="701"/>
                    <a:pt x="118" y="706"/>
                  </a:cubicBezTo>
                  <a:cubicBezTo>
                    <a:pt x="118" y="714"/>
                    <a:pt x="118" y="714"/>
                    <a:pt x="118" y="714"/>
                  </a:cubicBezTo>
                  <a:cubicBezTo>
                    <a:pt x="15" y="714"/>
                    <a:pt x="15" y="714"/>
                    <a:pt x="15" y="714"/>
                  </a:cubicBezTo>
                  <a:cubicBezTo>
                    <a:pt x="15" y="706"/>
                    <a:pt x="15" y="706"/>
                    <a:pt x="15" y="706"/>
                  </a:cubicBezTo>
                  <a:cubicBezTo>
                    <a:pt x="31" y="701"/>
                    <a:pt x="39" y="688"/>
                    <a:pt x="40" y="666"/>
                  </a:cubicBezTo>
                  <a:cubicBezTo>
                    <a:pt x="40" y="666"/>
                    <a:pt x="40" y="666"/>
                    <a:pt x="40" y="666"/>
                  </a:cubicBezTo>
                  <a:cubicBezTo>
                    <a:pt x="40" y="662"/>
                    <a:pt x="40" y="262"/>
                    <a:pt x="40" y="257"/>
                  </a:cubicBezTo>
                  <a:cubicBezTo>
                    <a:pt x="40" y="234"/>
                    <a:pt x="32" y="221"/>
                    <a:pt x="14" y="215"/>
                  </a:cubicBezTo>
                  <a:cubicBezTo>
                    <a:pt x="14" y="208"/>
                    <a:pt x="14" y="208"/>
                    <a:pt x="14" y="208"/>
                  </a:cubicBezTo>
                  <a:cubicBezTo>
                    <a:pt x="185" y="208"/>
                    <a:pt x="185" y="208"/>
                    <a:pt x="185" y="208"/>
                  </a:cubicBezTo>
                  <a:cubicBezTo>
                    <a:pt x="236" y="208"/>
                    <a:pt x="268" y="219"/>
                    <a:pt x="295" y="237"/>
                  </a:cubicBezTo>
                  <a:close/>
                  <a:moveTo>
                    <a:pt x="298" y="340"/>
                  </a:moveTo>
                  <a:cubicBezTo>
                    <a:pt x="298" y="305"/>
                    <a:pt x="284" y="276"/>
                    <a:pt x="259" y="258"/>
                  </a:cubicBezTo>
                  <a:cubicBezTo>
                    <a:pt x="239" y="245"/>
                    <a:pt x="215" y="238"/>
                    <a:pt x="183" y="237"/>
                  </a:cubicBezTo>
                  <a:cubicBezTo>
                    <a:pt x="92" y="237"/>
                    <a:pt x="92" y="237"/>
                    <a:pt x="92" y="237"/>
                  </a:cubicBezTo>
                  <a:cubicBezTo>
                    <a:pt x="92" y="474"/>
                    <a:pt x="92" y="474"/>
                    <a:pt x="92" y="474"/>
                  </a:cubicBezTo>
                  <a:cubicBezTo>
                    <a:pt x="97" y="474"/>
                    <a:pt x="97" y="474"/>
                    <a:pt x="97" y="474"/>
                  </a:cubicBezTo>
                  <a:cubicBezTo>
                    <a:pt x="278" y="471"/>
                    <a:pt x="298" y="379"/>
                    <a:pt x="298" y="340"/>
                  </a:cubicBezTo>
                  <a:close/>
                  <a:moveTo>
                    <a:pt x="109" y="49"/>
                  </a:moveTo>
                  <a:cubicBezTo>
                    <a:pt x="109" y="20"/>
                    <a:pt x="129" y="0"/>
                    <a:pt x="157" y="0"/>
                  </a:cubicBezTo>
                  <a:cubicBezTo>
                    <a:pt x="185" y="0"/>
                    <a:pt x="205" y="20"/>
                    <a:pt x="205" y="49"/>
                  </a:cubicBezTo>
                  <a:cubicBezTo>
                    <a:pt x="205" y="77"/>
                    <a:pt x="185" y="97"/>
                    <a:pt x="157" y="97"/>
                  </a:cubicBezTo>
                  <a:cubicBezTo>
                    <a:pt x="129" y="97"/>
                    <a:pt x="109" y="77"/>
                    <a:pt x="109" y="49"/>
                  </a:cubicBezTo>
                  <a:close/>
                  <a:moveTo>
                    <a:pt x="129" y="49"/>
                  </a:moveTo>
                  <a:cubicBezTo>
                    <a:pt x="129" y="69"/>
                    <a:pt x="140" y="81"/>
                    <a:pt x="157" y="81"/>
                  </a:cubicBezTo>
                  <a:cubicBezTo>
                    <a:pt x="175" y="81"/>
                    <a:pt x="185" y="69"/>
                    <a:pt x="185" y="49"/>
                  </a:cubicBezTo>
                  <a:cubicBezTo>
                    <a:pt x="185" y="28"/>
                    <a:pt x="175" y="16"/>
                    <a:pt x="157" y="16"/>
                  </a:cubicBezTo>
                  <a:cubicBezTo>
                    <a:pt x="140" y="16"/>
                    <a:pt x="129" y="28"/>
                    <a:pt x="129" y="49"/>
                  </a:cubicBezTo>
                  <a:close/>
                  <a:moveTo>
                    <a:pt x="310" y="80"/>
                  </a:moveTo>
                  <a:cubicBezTo>
                    <a:pt x="267" y="80"/>
                    <a:pt x="267" y="80"/>
                    <a:pt x="267" y="80"/>
                  </a:cubicBezTo>
                  <a:cubicBezTo>
                    <a:pt x="267" y="1"/>
                    <a:pt x="267" y="1"/>
                    <a:pt x="267" y="1"/>
                  </a:cubicBezTo>
                  <a:cubicBezTo>
                    <a:pt x="247" y="1"/>
                    <a:pt x="247" y="1"/>
                    <a:pt x="247" y="1"/>
                  </a:cubicBezTo>
                  <a:cubicBezTo>
                    <a:pt x="247" y="96"/>
                    <a:pt x="247" y="96"/>
                    <a:pt x="247" y="96"/>
                  </a:cubicBezTo>
                  <a:cubicBezTo>
                    <a:pt x="310" y="96"/>
                    <a:pt x="310" y="96"/>
                    <a:pt x="310" y="96"/>
                  </a:cubicBezTo>
                  <a:lnTo>
                    <a:pt x="310" y="80"/>
                  </a:lnTo>
                  <a:close/>
                  <a:moveTo>
                    <a:pt x="411" y="80"/>
                  </a:moveTo>
                  <a:cubicBezTo>
                    <a:pt x="367" y="80"/>
                    <a:pt x="367" y="80"/>
                    <a:pt x="367" y="80"/>
                  </a:cubicBezTo>
                  <a:cubicBezTo>
                    <a:pt x="367" y="1"/>
                    <a:pt x="367" y="1"/>
                    <a:pt x="367" y="1"/>
                  </a:cubicBezTo>
                  <a:cubicBezTo>
                    <a:pt x="348" y="1"/>
                    <a:pt x="348" y="1"/>
                    <a:pt x="348" y="1"/>
                  </a:cubicBezTo>
                  <a:cubicBezTo>
                    <a:pt x="348" y="96"/>
                    <a:pt x="348" y="96"/>
                    <a:pt x="348" y="96"/>
                  </a:cubicBezTo>
                  <a:cubicBezTo>
                    <a:pt x="411" y="96"/>
                    <a:pt x="411" y="96"/>
                    <a:pt x="411" y="96"/>
                  </a:cubicBezTo>
                  <a:lnTo>
                    <a:pt x="411" y="80"/>
                  </a:lnTo>
                  <a:close/>
                  <a:moveTo>
                    <a:pt x="23" y="96"/>
                  </a:moveTo>
                  <a:cubicBezTo>
                    <a:pt x="4" y="96"/>
                    <a:pt x="4" y="96"/>
                    <a:pt x="4" y="96"/>
                  </a:cubicBezTo>
                  <a:cubicBezTo>
                    <a:pt x="4" y="1"/>
                    <a:pt x="4" y="1"/>
                    <a:pt x="4" y="1"/>
                  </a:cubicBezTo>
                  <a:cubicBezTo>
                    <a:pt x="44" y="1"/>
                    <a:pt x="44" y="1"/>
                    <a:pt x="44" y="1"/>
                  </a:cubicBezTo>
                  <a:cubicBezTo>
                    <a:pt x="62" y="1"/>
                    <a:pt x="74" y="12"/>
                    <a:pt x="74" y="27"/>
                  </a:cubicBezTo>
                  <a:cubicBezTo>
                    <a:pt x="74" y="39"/>
                    <a:pt x="65" y="46"/>
                    <a:pt x="58" y="49"/>
                  </a:cubicBezTo>
                  <a:cubicBezTo>
                    <a:pt x="57" y="49"/>
                    <a:pt x="57" y="49"/>
                    <a:pt x="57" y="49"/>
                  </a:cubicBezTo>
                  <a:cubicBezTo>
                    <a:pt x="58" y="50"/>
                    <a:pt x="58" y="50"/>
                    <a:pt x="58" y="50"/>
                  </a:cubicBezTo>
                  <a:cubicBezTo>
                    <a:pt x="62" y="51"/>
                    <a:pt x="65" y="55"/>
                    <a:pt x="67" y="62"/>
                  </a:cubicBezTo>
                  <a:cubicBezTo>
                    <a:pt x="73" y="85"/>
                    <a:pt x="73" y="85"/>
                    <a:pt x="73" y="85"/>
                  </a:cubicBezTo>
                  <a:cubicBezTo>
                    <a:pt x="74" y="89"/>
                    <a:pt x="76" y="92"/>
                    <a:pt x="77" y="94"/>
                  </a:cubicBezTo>
                  <a:cubicBezTo>
                    <a:pt x="78" y="96"/>
                    <a:pt x="78" y="96"/>
                    <a:pt x="78" y="96"/>
                  </a:cubicBezTo>
                  <a:cubicBezTo>
                    <a:pt x="59" y="96"/>
                    <a:pt x="59" y="96"/>
                    <a:pt x="59" y="96"/>
                  </a:cubicBezTo>
                  <a:cubicBezTo>
                    <a:pt x="59" y="96"/>
                    <a:pt x="59" y="96"/>
                    <a:pt x="59" y="96"/>
                  </a:cubicBezTo>
                  <a:cubicBezTo>
                    <a:pt x="57" y="94"/>
                    <a:pt x="55" y="90"/>
                    <a:pt x="54" y="87"/>
                  </a:cubicBezTo>
                  <a:cubicBezTo>
                    <a:pt x="48" y="65"/>
                    <a:pt x="48" y="65"/>
                    <a:pt x="48" y="65"/>
                  </a:cubicBezTo>
                  <a:cubicBezTo>
                    <a:pt x="46" y="59"/>
                    <a:pt x="44" y="56"/>
                    <a:pt x="36" y="56"/>
                  </a:cubicBezTo>
                  <a:cubicBezTo>
                    <a:pt x="23" y="56"/>
                    <a:pt x="23" y="56"/>
                    <a:pt x="23" y="56"/>
                  </a:cubicBezTo>
                  <a:lnTo>
                    <a:pt x="23" y="96"/>
                  </a:lnTo>
                  <a:close/>
                  <a:moveTo>
                    <a:pt x="23" y="40"/>
                  </a:moveTo>
                  <a:cubicBezTo>
                    <a:pt x="41" y="40"/>
                    <a:pt x="41" y="40"/>
                    <a:pt x="41" y="40"/>
                  </a:cubicBezTo>
                  <a:cubicBezTo>
                    <a:pt x="50" y="40"/>
                    <a:pt x="54" y="36"/>
                    <a:pt x="54" y="29"/>
                  </a:cubicBezTo>
                  <a:cubicBezTo>
                    <a:pt x="54" y="21"/>
                    <a:pt x="50" y="17"/>
                    <a:pt x="41" y="17"/>
                  </a:cubicBezTo>
                  <a:cubicBezTo>
                    <a:pt x="23" y="17"/>
                    <a:pt x="23" y="17"/>
                    <a:pt x="23" y="17"/>
                  </a:cubicBezTo>
                  <a:lnTo>
                    <a:pt x="23" y="40"/>
                  </a:lnTo>
                  <a:close/>
                  <a:moveTo>
                    <a:pt x="477" y="81"/>
                  </a:moveTo>
                  <a:cubicBezTo>
                    <a:pt x="467" y="82"/>
                    <a:pt x="457" y="77"/>
                    <a:pt x="449" y="66"/>
                  </a:cubicBezTo>
                  <a:cubicBezTo>
                    <a:pt x="448" y="66"/>
                    <a:pt x="448" y="66"/>
                    <a:pt x="448" y="66"/>
                  </a:cubicBezTo>
                  <a:cubicBezTo>
                    <a:pt x="443" y="85"/>
                    <a:pt x="443" y="85"/>
                    <a:pt x="443" y="85"/>
                  </a:cubicBezTo>
                  <a:cubicBezTo>
                    <a:pt x="443" y="85"/>
                    <a:pt x="443" y="85"/>
                    <a:pt x="443" y="85"/>
                  </a:cubicBezTo>
                  <a:cubicBezTo>
                    <a:pt x="449" y="93"/>
                    <a:pt x="462" y="97"/>
                    <a:pt x="475" y="97"/>
                  </a:cubicBezTo>
                  <a:cubicBezTo>
                    <a:pt x="495" y="97"/>
                    <a:pt x="509" y="85"/>
                    <a:pt x="509" y="68"/>
                  </a:cubicBezTo>
                  <a:cubicBezTo>
                    <a:pt x="509" y="58"/>
                    <a:pt x="506" y="47"/>
                    <a:pt x="484" y="40"/>
                  </a:cubicBezTo>
                  <a:cubicBezTo>
                    <a:pt x="467" y="35"/>
                    <a:pt x="464" y="31"/>
                    <a:pt x="464" y="25"/>
                  </a:cubicBezTo>
                  <a:cubicBezTo>
                    <a:pt x="464" y="18"/>
                    <a:pt x="470" y="15"/>
                    <a:pt x="477" y="15"/>
                  </a:cubicBezTo>
                  <a:cubicBezTo>
                    <a:pt x="484" y="15"/>
                    <a:pt x="491" y="18"/>
                    <a:pt x="498" y="24"/>
                  </a:cubicBezTo>
                  <a:cubicBezTo>
                    <a:pt x="499" y="24"/>
                    <a:pt x="499" y="24"/>
                    <a:pt x="499" y="24"/>
                  </a:cubicBezTo>
                  <a:cubicBezTo>
                    <a:pt x="504" y="8"/>
                    <a:pt x="504" y="8"/>
                    <a:pt x="504" y="8"/>
                  </a:cubicBezTo>
                  <a:cubicBezTo>
                    <a:pt x="504" y="7"/>
                    <a:pt x="504" y="7"/>
                    <a:pt x="504" y="7"/>
                  </a:cubicBezTo>
                  <a:cubicBezTo>
                    <a:pt x="496" y="2"/>
                    <a:pt x="487" y="0"/>
                    <a:pt x="477" y="0"/>
                  </a:cubicBezTo>
                  <a:cubicBezTo>
                    <a:pt x="457" y="0"/>
                    <a:pt x="445" y="10"/>
                    <a:pt x="445" y="26"/>
                  </a:cubicBezTo>
                  <a:cubicBezTo>
                    <a:pt x="445" y="39"/>
                    <a:pt x="454" y="48"/>
                    <a:pt x="472" y="54"/>
                  </a:cubicBezTo>
                  <a:cubicBezTo>
                    <a:pt x="477" y="55"/>
                    <a:pt x="481" y="57"/>
                    <a:pt x="484" y="59"/>
                  </a:cubicBezTo>
                  <a:cubicBezTo>
                    <a:pt x="487" y="61"/>
                    <a:pt x="489" y="65"/>
                    <a:pt x="489" y="69"/>
                  </a:cubicBezTo>
                  <a:cubicBezTo>
                    <a:pt x="489" y="76"/>
                    <a:pt x="484" y="81"/>
                    <a:pt x="477"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grpSp>
      <p:sp>
        <p:nvSpPr>
          <p:cNvPr id="11" name="TextBox 10">
            <a:extLst>
              <a:ext uri="{FF2B5EF4-FFF2-40B4-BE49-F238E27FC236}">
                <a16:creationId xmlns:a16="http://schemas.microsoft.com/office/drawing/2014/main" id="{7D697349-6575-4212-926D-BB6F633CD127}"/>
              </a:ext>
            </a:extLst>
          </p:cNvPr>
          <p:cNvSpPr txBox="1"/>
          <p:nvPr userDrawn="1"/>
        </p:nvSpPr>
        <p:spPr>
          <a:xfrm>
            <a:off x="172291" y="4787051"/>
            <a:ext cx="133050" cy="115416"/>
          </a:xfrm>
          <a:prstGeom prst="rect">
            <a:avLst/>
          </a:prstGeom>
          <a:noFill/>
        </p:spPr>
        <p:txBody>
          <a:bodyPr wrap="none" lIns="0" tIns="0" rIns="0" bIns="0" rtlCol="0" anchor="ctr">
            <a:spAutoFit/>
          </a:bodyPr>
          <a:lstStyle/>
          <a:p>
            <a:pPr algn="r"/>
            <a:fld id="{938EE30A-55E7-4C21-9C34-9D7D1CFB8C0F}" type="slidenum">
              <a:rPr lang="en-GB" sz="750" b="1" smtClean="0">
                <a:solidFill>
                  <a:schemeClr val="tx1"/>
                </a:solidFill>
              </a:rPr>
              <a:t>‹#›</a:t>
            </a:fld>
            <a:endParaRPr lang="en-GB" sz="750" b="1">
              <a:solidFill>
                <a:schemeClr val="tx1"/>
              </a:solidFill>
            </a:endParaRPr>
          </a:p>
        </p:txBody>
      </p:sp>
      <p:sp>
        <p:nvSpPr>
          <p:cNvPr id="16" name="Freeform: Shape 15">
            <a:extLst>
              <a:ext uri="{FF2B5EF4-FFF2-40B4-BE49-F238E27FC236}">
                <a16:creationId xmlns:a16="http://schemas.microsoft.com/office/drawing/2014/main" id="{33F65B80-C359-442E-B2BA-1BA1C1E802F1}"/>
              </a:ext>
            </a:extLst>
          </p:cNvPr>
          <p:cNvSpPr/>
          <p:nvPr userDrawn="1"/>
        </p:nvSpPr>
        <p:spPr>
          <a:xfrm>
            <a:off x="324506" y="4694634"/>
            <a:ext cx="46372" cy="290116"/>
          </a:xfrm>
          <a:custGeom>
            <a:avLst/>
            <a:gdLst>
              <a:gd name="connsiteX0" fmla="*/ 0 w 0"/>
              <a:gd name="connsiteY0" fmla="*/ 0 h 146050"/>
              <a:gd name="connsiteX1" fmla="*/ 0 w 0"/>
              <a:gd name="connsiteY1" fmla="*/ 146050 h 146050"/>
            </a:gdLst>
            <a:ahLst/>
            <a:cxnLst>
              <a:cxn ang="0">
                <a:pos x="connsiteX0" y="connsiteY0"/>
              </a:cxn>
              <a:cxn ang="0">
                <a:pos x="connsiteX1" y="connsiteY1"/>
              </a:cxn>
            </a:cxnLst>
            <a:rect l="l" t="t" r="r" b="b"/>
            <a:pathLst>
              <a:path h="146050">
                <a:moveTo>
                  <a:pt x="0" y="0"/>
                </a:moveTo>
                <a:lnTo>
                  <a:pt x="0" y="14605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latin typeface="RR Pioneer Light Condensed" panose="020B0306050201060103" pitchFamily="34" charset="0"/>
            </a:endParaRPr>
          </a:p>
        </p:txBody>
      </p:sp>
      <p:sp>
        <p:nvSpPr>
          <p:cNvPr id="20" name="Title 1">
            <a:extLst>
              <a:ext uri="{FF2B5EF4-FFF2-40B4-BE49-F238E27FC236}">
                <a16:creationId xmlns:a16="http://schemas.microsoft.com/office/drawing/2014/main" id="{440F347F-6695-44B9-BEE6-9ED32831913E}"/>
              </a:ext>
            </a:extLst>
          </p:cNvPr>
          <p:cNvSpPr txBox="1">
            <a:spLocks/>
          </p:cNvSpPr>
          <p:nvPr userDrawn="1"/>
        </p:nvSpPr>
        <p:spPr>
          <a:xfrm>
            <a:off x="369315" y="4694634"/>
            <a:ext cx="2028134" cy="315456"/>
          </a:xfrm>
          <a:prstGeom prst="rect">
            <a:avLst/>
          </a:prstGeom>
        </p:spPr>
        <p:txBody>
          <a:bodyPr lIns="0" tIns="0" rIns="0" bIns="0" anchor="t"/>
          <a:lstStyle>
            <a:lvl1pPr algn="l" defTabSz="685800" rtl="0" eaLnBrk="1" latinLnBrk="0" hangingPunct="1">
              <a:lnSpc>
                <a:spcPct val="90000"/>
              </a:lnSpc>
              <a:spcBef>
                <a:spcPct val="0"/>
              </a:spcBef>
              <a:buNone/>
              <a:defRPr sz="1500" kern="1200">
                <a:solidFill>
                  <a:schemeClr val="tx2"/>
                </a:solidFill>
                <a:latin typeface="Arial" panose="020B0604020202020204" pitchFamily="34" charset="0"/>
                <a:ea typeface="+mj-ea"/>
                <a:cs typeface="Arial" panose="020B0604020202020204" pitchFamily="34" charset="0"/>
              </a:defRPr>
            </a:lvl1pPr>
          </a:lstStyle>
          <a:p>
            <a:pPr algn="l"/>
            <a:r>
              <a:rPr lang="en-GB" sz="750">
                <a:solidFill>
                  <a:schemeClr val="tx1"/>
                </a:solidFill>
                <a:latin typeface="RR Pioneer Light Condensed" panose="020B0306050201060103" pitchFamily="34" charset="0"/>
              </a:rPr>
              <a:t>Private | © 2019 Rolls-Royce </a:t>
            </a:r>
          </a:p>
          <a:p>
            <a:pPr algn="l"/>
            <a:r>
              <a:rPr lang="en-GB" sz="750">
                <a:solidFill>
                  <a:schemeClr val="tx1"/>
                </a:solidFill>
                <a:latin typeface="RR Pioneer Light Condensed" panose="020B0306050201060103" pitchFamily="34" charset="0"/>
              </a:rPr>
              <a:t>Rolls-Royce content only</a:t>
            </a:r>
            <a:br>
              <a:rPr lang="en-GB" sz="750">
                <a:solidFill>
                  <a:schemeClr val="tx1"/>
                </a:solidFill>
                <a:latin typeface="RR Pioneer Light Condensed" panose="020B0306050201060103" pitchFamily="34" charset="0"/>
              </a:rPr>
            </a:br>
            <a:r>
              <a:rPr lang="en-GB" sz="750">
                <a:solidFill>
                  <a:schemeClr val="tx1"/>
                </a:solidFill>
                <a:latin typeface="RR Pioneer Light Condensed" panose="020B0306050201060103" pitchFamily="34" charset="0"/>
              </a:rPr>
              <a:t>Not</a:t>
            </a:r>
            <a:r>
              <a:rPr lang="en-GB" sz="750" baseline="0">
                <a:solidFill>
                  <a:schemeClr val="tx1"/>
                </a:solidFill>
                <a:latin typeface="RR Pioneer Light Condensed" panose="020B0306050201060103" pitchFamily="34" charset="0"/>
              </a:rPr>
              <a:t> subject to </a:t>
            </a:r>
            <a:r>
              <a:rPr lang="en-GB" sz="750">
                <a:solidFill>
                  <a:schemeClr val="tx1"/>
                </a:solidFill>
                <a:latin typeface="RR Pioneer Light Condensed" panose="020B0306050201060103" pitchFamily="34" charset="0"/>
              </a:rPr>
              <a:t>Export Control</a:t>
            </a:r>
          </a:p>
        </p:txBody>
      </p:sp>
      <p:sp>
        <p:nvSpPr>
          <p:cNvPr id="2" name="hcSlideMaster22.RR Map Bkgnd 02 - Full ScreenHeader" descr=" ">
            <a:extLst>
              <a:ext uri="{FF2B5EF4-FFF2-40B4-BE49-F238E27FC236}">
                <a16:creationId xmlns:a16="http://schemas.microsoft.com/office/drawing/2014/main" id="{5D08D0CB-1074-5A74-B03D-B855EAAF7CF3}"/>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3" name="fcSlideMaster22.RR Map Bkgnd 02 - Full ScreenFooter" descr=" ">
            <a:extLst>
              <a:ext uri="{FF2B5EF4-FFF2-40B4-BE49-F238E27FC236}">
                <a16:creationId xmlns:a16="http://schemas.microsoft.com/office/drawing/2014/main" id="{63F993A8-87A9-617D-0E77-946BA5EE20B2}"/>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3706288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3_RR Boxes 01">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7E76E73-946B-442A-9F86-EE2A1EE8E935}"/>
              </a:ext>
            </a:extLst>
          </p:cNvPr>
          <p:cNvSpPr/>
          <p:nvPr userDrawn="1"/>
        </p:nvSpPr>
        <p:spPr>
          <a:xfrm>
            <a:off x="2274898" y="0"/>
            <a:ext cx="6869102" cy="5143500"/>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2" name="Title 1">
            <a:extLst>
              <a:ext uri="{FF2B5EF4-FFF2-40B4-BE49-F238E27FC236}">
                <a16:creationId xmlns:a16="http://schemas.microsoft.com/office/drawing/2014/main" id="{7AA0533C-2E3C-4955-BD3D-AF17FDE145C3}"/>
              </a:ext>
            </a:extLst>
          </p:cNvPr>
          <p:cNvSpPr>
            <a:spLocks noGrp="1"/>
          </p:cNvSpPr>
          <p:nvPr>
            <p:ph type="title"/>
          </p:nvPr>
        </p:nvSpPr>
        <p:spPr/>
        <p:txBody>
          <a:bodyPr>
            <a:noAutofit/>
          </a:bodyPr>
          <a:lstStyle/>
          <a:p>
            <a:r>
              <a:rPr lang="en-US"/>
              <a:t>Click to edit Master title style</a:t>
            </a:r>
            <a:endParaRPr lang="en-GB"/>
          </a:p>
        </p:txBody>
      </p:sp>
      <p:sp>
        <p:nvSpPr>
          <p:cNvPr id="6" name="Text Placeholder 10">
            <a:extLst>
              <a:ext uri="{FF2B5EF4-FFF2-40B4-BE49-F238E27FC236}">
                <a16:creationId xmlns:a16="http://schemas.microsoft.com/office/drawing/2014/main" id="{63EC7B87-80DB-4B9D-96FE-F56770313FEB}"/>
              </a:ext>
            </a:extLst>
          </p:cNvPr>
          <p:cNvSpPr>
            <a:spLocks noGrp="1"/>
          </p:cNvSpPr>
          <p:nvPr>
            <p:ph type="body" sz="quarter" idx="38"/>
          </p:nvPr>
        </p:nvSpPr>
        <p:spPr>
          <a:xfrm>
            <a:off x="323851" y="1926451"/>
            <a:ext cx="1619712"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7" name="Text Placeholder 4">
            <a:extLst>
              <a:ext uri="{FF2B5EF4-FFF2-40B4-BE49-F238E27FC236}">
                <a16:creationId xmlns:a16="http://schemas.microsoft.com/office/drawing/2014/main" id="{AAE863DD-37EF-473E-AD47-900D64F8F714}"/>
              </a:ext>
            </a:extLst>
          </p:cNvPr>
          <p:cNvSpPr>
            <a:spLocks noGrp="1"/>
          </p:cNvSpPr>
          <p:nvPr>
            <p:ph type="body" sz="quarter" idx="37" hasCustomPrompt="1"/>
          </p:nvPr>
        </p:nvSpPr>
        <p:spPr>
          <a:xfrm>
            <a:off x="3263300" y="569698"/>
            <a:ext cx="2399887" cy="1281457"/>
          </a:xfrm>
          <a:prstGeom prst="roundRect">
            <a:avLst>
              <a:gd name="adj" fmla="val 4279"/>
            </a:avLst>
          </a:prstGeom>
          <a:solidFill>
            <a:schemeClr val="accent1"/>
          </a:solidFill>
        </p:spPr>
        <p:txBody>
          <a:bodyPr lIns="144000" tIns="144000" rIns="0" bIns="0">
            <a:noAutofit/>
          </a:bodyPr>
          <a:lstStyle>
            <a:lvl1pPr marL="0" indent="0" algn="l" defTabSz="685783" rtl="0" eaLnBrk="1" latinLnBrk="0" hangingPunct="1">
              <a:lnSpc>
                <a:spcPct val="90000"/>
              </a:lnSpc>
              <a:spcBef>
                <a:spcPct val="0"/>
              </a:spcBef>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US"/>
              <a:t>Box title</a:t>
            </a:r>
            <a:endParaRPr lang="en-GB"/>
          </a:p>
        </p:txBody>
      </p:sp>
      <p:sp>
        <p:nvSpPr>
          <p:cNvPr id="8" name="Text Placeholder 4">
            <a:extLst>
              <a:ext uri="{FF2B5EF4-FFF2-40B4-BE49-F238E27FC236}">
                <a16:creationId xmlns:a16="http://schemas.microsoft.com/office/drawing/2014/main" id="{DF4A2131-4ED2-4123-8B57-C569B3866FF0}"/>
              </a:ext>
            </a:extLst>
          </p:cNvPr>
          <p:cNvSpPr>
            <a:spLocks noGrp="1"/>
          </p:cNvSpPr>
          <p:nvPr>
            <p:ph type="body" sz="quarter" idx="39" hasCustomPrompt="1"/>
          </p:nvPr>
        </p:nvSpPr>
        <p:spPr>
          <a:xfrm>
            <a:off x="5744289" y="569698"/>
            <a:ext cx="2399887" cy="1281457"/>
          </a:xfrm>
          <a:prstGeom prst="roundRect">
            <a:avLst>
              <a:gd name="adj" fmla="val 3783"/>
            </a:avLst>
          </a:prstGeom>
          <a:solidFill>
            <a:schemeClr val="accent1"/>
          </a:solidFill>
        </p:spPr>
        <p:txBody>
          <a:bodyPr lIns="144000" tIns="144000" rIns="0" bIns="0"/>
          <a:lstStyle>
            <a:lvl1pPr marL="0" indent="0" algn="l" defTabSz="685783" rtl="0" eaLnBrk="1" latinLnBrk="0" hangingPunct="1">
              <a:lnSpc>
                <a:spcPct val="90000"/>
              </a:lnSpc>
              <a:spcBef>
                <a:spcPct val="0"/>
              </a:spcBef>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US"/>
              <a:t>Box title</a:t>
            </a:r>
            <a:endParaRPr lang="en-GB"/>
          </a:p>
        </p:txBody>
      </p:sp>
      <p:sp>
        <p:nvSpPr>
          <p:cNvPr id="9" name="Text Placeholder 4">
            <a:extLst>
              <a:ext uri="{FF2B5EF4-FFF2-40B4-BE49-F238E27FC236}">
                <a16:creationId xmlns:a16="http://schemas.microsoft.com/office/drawing/2014/main" id="{2FB8C594-E189-475C-8879-C7E957FEEB57}"/>
              </a:ext>
            </a:extLst>
          </p:cNvPr>
          <p:cNvSpPr>
            <a:spLocks noGrp="1"/>
          </p:cNvSpPr>
          <p:nvPr>
            <p:ph type="body" sz="quarter" idx="40" hasCustomPrompt="1"/>
          </p:nvPr>
        </p:nvSpPr>
        <p:spPr>
          <a:xfrm>
            <a:off x="3263300" y="1925939"/>
            <a:ext cx="2399887" cy="1281457"/>
          </a:xfrm>
          <a:prstGeom prst="roundRect">
            <a:avLst>
              <a:gd name="adj" fmla="val 3783"/>
            </a:avLst>
          </a:prstGeom>
          <a:solidFill>
            <a:srgbClr val="007588"/>
          </a:solidFill>
        </p:spPr>
        <p:txBody>
          <a:bodyPr lIns="144000" tIns="144000" rIns="0" bIns="0"/>
          <a:lstStyle>
            <a:lvl1pPr marL="0" indent="0" algn="l" defTabSz="685783" rtl="0" eaLnBrk="1" latinLnBrk="0" hangingPunct="1">
              <a:lnSpc>
                <a:spcPct val="90000"/>
              </a:lnSpc>
              <a:spcBef>
                <a:spcPct val="0"/>
              </a:spcBef>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US"/>
              <a:t>Box title</a:t>
            </a:r>
            <a:endParaRPr lang="en-GB"/>
          </a:p>
        </p:txBody>
      </p:sp>
      <p:sp>
        <p:nvSpPr>
          <p:cNvPr id="10" name="Text Placeholder 4">
            <a:extLst>
              <a:ext uri="{FF2B5EF4-FFF2-40B4-BE49-F238E27FC236}">
                <a16:creationId xmlns:a16="http://schemas.microsoft.com/office/drawing/2014/main" id="{E73EB510-0E34-40FF-8FAD-89C3EB14FC95}"/>
              </a:ext>
            </a:extLst>
          </p:cNvPr>
          <p:cNvSpPr>
            <a:spLocks noGrp="1"/>
          </p:cNvSpPr>
          <p:nvPr>
            <p:ph type="body" sz="quarter" idx="41" hasCustomPrompt="1"/>
          </p:nvPr>
        </p:nvSpPr>
        <p:spPr>
          <a:xfrm>
            <a:off x="5744289" y="1925939"/>
            <a:ext cx="2399887" cy="1281457"/>
          </a:xfrm>
          <a:prstGeom prst="roundRect">
            <a:avLst>
              <a:gd name="adj" fmla="val 3288"/>
            </a:avLst>
          </a:prstGeom>
          <a:solidFill>
            <a:srgbClr val="007588"/>
          </a:solidFill>
        </p:spPr>
        <p:txBody>
          <a:bodyPr lIns="144000" tIns="144000" rIns="0" bIns="0"/>
          <a:lstStyle>
            <a:lvl1pPr marL="0" indent="0" algn="l" defTabSz="685783" rtl="0" eaLnBrk="1" latinLnBrk="0" hangingPunct="1">
              <a:lnSpc>
                <a:spcPct val="90000"/>
              </a:lnSpc>
              <a:spcBef>
                <a:spcPct val="0"/>
              </a:spcBef>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US"/>
              <a:t>Box title</a:t>
            </a:r>
            <a:endParaRPr lang="en-GB"/>
          </a:p>
        </p:txBody>
      </p:sp>
      <p:sp>
        <p:nvSpPr>
          <p:cNvPr id="11" name="Text Placeholder 4">
            <a:extLst>
              <a:ext uri="{FF2B5EF4-FFF2-40B4-BE49-F238E27FC236}">
                <a16:creationId xmlns:a16="http://schemas.microsoft.com/office/drawing/2014/main" id="{4D1A9F0C-BECA-4B84-A9D0-3A6D6604A776}"/>
              </a:ext>
            </a:extLst>
          </p:cNvPr>
          <p:cNvSpPr>
            <a:spLocks noGrp="1"/>
          </p:cNvSpPr>
          <p:nvPr>
            <p:ph type="body" sz="quarter" idx="42" hasCustomPrompt="1"/>
          </p:nvPr>
        </p:nvSpPr>
        <p:spPr>
          <a:xfrm>
            <a:off x="3263300" y="3282180"/>
            <a:ext cx="2399887" cy="1281457"/>
          </a:xfrm>
          <a:prstGeom prst="roundRect">
            <a:avLst>
              <a:gd name="adj" fmla="val 4774"/>
            </a:avLst>
          </a:prstGeom>
          <a:solidFill>
            <a:srgbClr val="00BFBD"/>
          </a:solidFill>
        </p:spPr>
        <p:txBody>
          <a:bodyPr lIns="144000" tIns="144000" rIns="0" bIns="0"/>
          <a:lstStyle>
            <a:lvl1pPr marL="0" indent="0" algn="l" defTabSz="685783" rtl="0" eaLnBrk="1" latinLnBrk="0" hangingPunct="1">
              <a:lnSpc>
                <a:spcPct val="90000"/>
              </a:lnSpc>
              <a:spcBef>
                <a:spcPct val="0"/>
              </a:spcBef>
              <a:buNone/>
              <a:defRPr lang="en-US" sz="1500" kern="1200" smtClean="0">
                <a:solidFill>
                  <a:schemeClr val="bg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US"/>
              <a:t>Box title</a:t>
            </a:r>
            <a:endParaRPr lang="en-GB"/>
          </a:p>
        </p:txBody>
      </p:sp>
      <p:sp>
        <p:nvSpPr>
          <p:cNvPr id="12" name="Text Placeholder 4">
            <a:extLst>
              <a:ext uri="{FF2B5EF4-FFF2-40B4-BE49-F238E27FC236}">
                <a16:creationId xmlns:a16="http://schemas.microsoft.com/office/drawing/2014/main" id="{F28AE5E4-A81A-4591-A41C-AE7518C7238D}"/>
              </a:ext>
            </a:extLst>
          </p:cNvPr>
          <p:cNvSpPr>
            <a:spLocks noGrp="1"/>
          </p:cNvSpPr>
          <p:nvPr>
            <p:ph type="body" sz="quarter" idx="43" hasCustomPrompt="1"/>
          </p:nvPr>
        </p:nvSpPr>
        <p:spPr>
          <a:xfrm>
            <a:off x="5744289" y="3282180"/>
            <a:ext cx="2399887" cy="1281457"/>
          </a:xfrm>
          <a:prstGeom prst="roundRect">
            <a:avLst>
              <a:gd name="adj" fmla="val 4774"/>
            </a:avLst>
          </a:prstGeom>
          <a:solidFill>
            <a:srgbClr val="00BFBD"/>
          </a:solidFill>
        </p:spPr>
        <p:txBody>
          <a:bodyPr lIns="144000" tIns="144000" rIns="0" bIns="0"/>
          <a:lstStyle>
            <a:lvl1pPr marL="0" indent="0" algn="l" defTabSz="685783" rtl="0" eaLnBrk="1" latinLnBrk="0" hangingPunct="1">
              <a:lnSpc>
                <a:spcPct val="90000"/>
              </a:lnSpc>
              <a:spcBef>
                <a:spcPct val="0"/>
              </a:spcBef>
              <a:buNone/>
              <a:defRPr lang="en-US" sz="1500" kern="1200" smtClean="0">
                <a:solidFill>
                  <a:schemeClr val="bg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US"/>
              <a:t>Box title</a:t>
            </a:r>
            <a:endParaRPr lang="en-GB"/>
          </a:p>
        </p:txBody>
      </p:sp>
      <p:sp>
        <p:nvSpPr>
          <p:cNvPr id="13" name="Content Placeholder 2">
            <a:extLst>
              <a:ext uri="{FF2B5EF4-FFF2-40B4-BE49-F238E27FC236}">
                <a16:creationId xmlns:a16="http://schemas.microsoft.com/office/drawing/2014/main" id="{6747F9EB-56BE-4E9A-B3F5-DDF0AAECA375}"/>
              </a:ext>
            </a:extLst>
          </p:cNvPr>
          <p:cNvSpPr>
            <a:spLocks noGrp="1"/>
          </p:cNvSpPr>
          <p:nvPr>
            <p:ph idx="44" hasCustomPrompt="1"/>
          </p:nvPr>
        </p:nvSpPr>
        <p:spPr>
          <a:xfrm>
            <a:off x="3400861" y="1317093"/>
            <a:ext cx="700955" cy="422017"/>
          </a:xfrm>
          <a:prstGeom prst="rect">
            <a:avLst/>
          </a:prstGeom>
        </p:spPr>
        <p:txBody>
          <a:bodyPr lIns="0" tIns="0" rIns="0" bIns="0" anchor="b">
            <a:noAutofit/>
          </a:bodyPr>
          <a:lstStyle>
            <a:lvl1pPr marL="0" indent="0">
              <a:buClr>
                <a:schemeClr val="tx2"/>
              </a:buClr>
              <a:buFont typeface="+mj-lt"/>
              <a:buNone/>
              <a:defRPr sz="3200">
                <a:solidFill>
                  <a:schemeClr val="tx1"/>
                </a:solidFill>
                <a:latin typeface="RR Pioneer Light Condensed" panose="020B030605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XXX</a:t>
            </a:r>
            <a:endParaRPr lang="en-GB"/>
          </a:p>
        </p:txBody>
      </p:sp>
      <p:sp>
        <p:nvSpPr>
          <p:cNvPr id="14" name="Content Placeholder 2">
            <a:extLst>
              <a:ext uri="{FF2B5EF4-FFF2-40B4-BE49-F238E27FC236}">
                <a16:creationId xmlns:a16="http://schemas.microsoft.com/office/drawing/2014/main" id="{22A749DA-099C-4F8F-8566-5C44CAA10970}"/>
              </a:ext>
            </a:extLst>
          </p:cNvPr>
          <p:cNvSpPr>
            <a:spLocks noGrp="1"/>
          </p:cNvSpPr>
          <p:nvPr>
            <p:ph idx="45" hasCustomPrompt="1"/>
          </p:nvPr>
        </p:nvSpPr>
        <p:spPr>
          <a:xfrm>
            <a:off x="4000609" y="1317093"/>
            <a:ext cx="538088" cy="422017"/>
          </a:xfrm>
          <a:prstGeom prst="rect">
            <a:avLst/>
          </a:prstGeom>
        </p:spPr>
        <p:txBody>
          <a:bodyPr lIns="0" tIns="0" rIns="0" bIns="0" anchor="b">
            <a:noAutofit/>
          </a:bodyPr>
          <a:lstStyle>
            <a:lvl1pPr marL="0" indent="0">
              <a:buClr>
                <a:schemeClr val="tx2"/>
              </a:buClr>
              <a:buFont typeface="+mj-lt"/>
              <a:buNone/>
              <a:defRPr sz="24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err="1"/>
              <a:t>bn</a:t>
            </a:r>
            <a:endParaRPr lang="en-GB"/>
          </a:p>
        </p:txBody>
      </p:sp>
      <p:sp>
        <p:nvSpPr>
          <p:cNvPr id="15" name="Content Placeholder 2">
            <a:extLst>
              <a:ext uri="{FF2B5EF4-FFF2-40B4-BE49-F238E27FC236}">
                <a16:creationId xmlns:a16="http://schemas.microsoft.com/office/drawing/2014/main" id="{3D2F514B-9365-453E-8CC1-A5922A5A1880}"/>
              </a:ext>
            </a:extLst>
          </p:cNvPr>
          <p:cNvSpPr>
            <a:spLocks noGrp="1"/>
          </p:cNvSpPr>
          <p:nvPr>
            <p:ph idx="46" hasCustomPrompt="1"/>
          </p:nvPr>
        </p:nvSpPr>
        <p:spPr>
          <a:xfrm>
            <a:off x="4870032" y="1317093"/>
            <a:ext cx="538088" cy="422017"/>
          </a:xfrm>
          <a:prstGeom prst="rect">
            <a:avLst/>
          </a:prstGeom>
        </p:spPr>
        <p:txBody>
          <a:bodyPr lIns="0" tIns="0" rIns="0" bIns="0" anchor="b">
            <a:noAutofit/>
          </a:bodyPr>
          <a:lstStyle>
            <a:lvl1pPr marL="0" indent="0" algn="r">
              <a:buClr>
                <a:schemeClr val="tx2"/>
              </a:buClr>
              <a:buFont typeface="+mj-lt"/>
              <a:buNone/>
              <a:defRPr sz="24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a:t>
            </a:r>
            <a:endParaRPr lang="en-GB"/>
          </a:p>
        </p:txBody>
      </p:sp>
      <p:sp>
        <p:nvSpPr>
          <p:cNvPr id="16" name="Content Placeholder 2">
            <a:extLst>
              <a:ext uri="{FF2B5EF4-FFF2-40B4-BE49-F238E27FC236}">
                <a16:creationId xmlns:a16="http://schemas.microsoft.com/office/drawing/2014/main" id="{16997E40-9F83-4E50-8CDA-65E3703CE1A5}"/>
              </a:ext>
            </a:extLst>
          </p:cNvPr>
          <p:cNvSpPr>
            <a:spLocks noGrp="1"/>
          </p:cNvSpPr>
          <p:nvPr>
            <p:ph idx="47" hasCustomPrompt="1"/>
          </p:nvPr>
        </p:nvSpPr>
        <p:spPr>
          <a:xfrm>
            <a:off x="5439750" y="1290423"/>
            <a:ext cx="247660" cy="303907"/>
          </a:xfrm>
          <a:prstGeom prst="rect">
            <a:avLst/>
          </a:prstGeom>
        </p:spPr>
        <p:txBody>
          <a:bodyPr lIns="0" tIns="0" rIns="0" bIns="0" anchor="b">
            <a:noAutofit/>
          </a:bodyPr>
          <a:lstStyle>
            <a:lvl1pPr marL="0" indent="0" algn="l">
              <a:buClr>
                <a:schemeClr val="tx2"/>
              </a:buClr>
              <a:buFont typeface="+mj-lt"/>
              <a:buNone/>
              <a:defRPr sz="12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a:t>
            </a:r>
            <a:endParaRPr lang="en-GB"/>
          </a:p>
        </p:txBody>
      </p:sp>
      <p:sp>
        <p:nvSpPr>
          <p:cNvPr id="17" name="Content Placeholder 2">
            <a:extLst>
              <a:ext uri="{FF2B5EF4-FFF2-40B4-BE49-F238E27FC236}">
                <a16:creationId xmlns:a16="http://schemas.microsoft.com/office/drawing/2014/main" id="{84EE00E0-D31F-48C2-94B7-B5760A733FE1}"/>
              </a:ext>
            </a:extLst>
          </p:cNvPr>
          <p:cNvSpPr>
            <a:spLocks noGrp="1"/>
          </p:cNvSpPr>
          <p:nvPr>
            <p:ph idx="48" hasCustomPrompt="1"/>
          </p:nvPr>
        </p:nvSpPr>
        <p:spPr>
          <a:xfrm>
            <a:off x="5885640" y="1317093"/>
            <a:ext cx="700955" cy="422017"/>
          </a:xfrm>
          <a:prstGeom prst="rect">
            <a:avLst/>
          </a:prstGeom>
        </p:spPr>
        <p:txBody>
          <a:bodyPr lIns="0" tIns="0" rIns="0" bIns="0" anchor="b">
            <a:noAutofit/>
          </a:bodyPr>
          <a:lstStyle>
            <a:lvl1pPr marL="0" indent="0">
              <a:buClr>
                <a:schemeClr val="tx2"/>
              </a:buClr>
              <a:buFont typeface="+mj-lt"/>
              <a:buNone/>
              <a:defRPr sz="3200">
                <a:solidFill>
                  <a:schemeClr val="tx1"/>
                </a:solidFill>
                <a:latin typeface="RR Pioneer Light Condensed" panose="020B030605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XXX</a:t>
            </a:r>
            <a:endParaRPr lang="en-GB"/>
          </a:p>
        </p:txBody>
      </p:sp>
      <p:sp>
        <p:nvSpPr>
          <p:cNvPr id="18" name="Content Placeholder 2">
            <a:extLst>
              <a:ext uri="{FF2B5EF4-FFF2-40B4-BE49-F238E27FC236}">
                <a16:creationId xmlns:a16="http://schemas.microsoft.com/office/drawing/2014/main" id="{FEE45194-FBF5-45DD-AE4E-23117E43A5FB}"/>
              </a:ext>
            </a:extLst>
          </p:cNvPr>
          <p:cNvSpPr>
            <a:spLocks noGrp="1"/>
          </p:cNvSpPr>
          <p:nvPr>
            <p:ph idx="49" hasCustomPrompt="1"/>
          </p:nvPr>
        </p:nvSpPr>
        <p:spPr>
          <a:xfrm>
            <a:off x="6485388" y="1317093"/>
            <a:ext cx="538088" cy="422017"/>
          </a:xfrm>
          <a:prstGeom prst="rect">
            <a:avLst/>
          </a:prstGeom>
        </p:spPr>
        <p:txBody>
          <a:bodyPr lIns="0" tIns="0" rIns="0" bIns="0" anchor="b">
            <a:noAutofit/>
          </a:bodyPr>
          <a:lstStyle>
            <a:lvl1pPr marL="0" indent="0">
              <a:buClr>
                <a:schemeClr val="tx2"/>
              </a:buClr>
              <a:buFont typeface="+mj-lt"/>
              <a:buNone/>
              <a:defRPr sz="24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err="1"/>
              <a:t>bn</a:t>
            </a:r>
            <a:endParaRPr lang="en-GB"/>
          </a:p>
        </p:txBody>
      </p:sp>
      <p:sp>
        <p:nvSpPr>
          <p:cNvPr id="19" name="Content Placeholder 2">
            <a:extLst>
              <a:ext uri="{FF2B5EF4-FFF2-40B4-BE49-F238E27FC236}">
                <a16:creationId xmlns:a16="http://schemas.microsoft.com/office/drawing/2014/main" id="{B2A8ECB0-5C00-4439-AF7A-67B909BBB47B}"/>
              </a:ext>
            </a:extLst>
          </p:cNvPr>
          <p:cNvSpPr>
            <a:spLocks noGrp="1"/>
          </p:cNvSpPr>
          <p:nvPr>
            <p:ph idx="50" hasCustomPrompt="1"/>
          </p:nvPr>
        </p:nvSpPr>
        <p:spPr>
          <a:xfrm>
            <a:off x="7354810" y="1317093"/>
            <a:ext cx="538088" cy="422017"/>
          </a:xfrm>
          <a:prstGeom prst="rect">
            <a:avLst/>
          </a:prstGeom>
        </p:spPr>
        <p:txBody>
          <a:bodyPr lIns="0" tIns="0" rIns="0" bIns="0" anchor="b">
            <a:noAutofit/>
          </a:bodyPr>
          <a:lstStyle>
            <a:lvl1pPr marL="0" indent="0" algn="r">
              <a:buClr>
                <a:schemeClr val="tx2"/>
              </a:buClr>
              <a:buFont typeface="+mj-lt"/>
              <a:buNone/>
              <a:defRPr sz="24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a:t>
            </a:r>
            <a:endParaRPr lang="en-GB"/>
          </a:p>
        </p:txBody>
      </p:sp>
      <p:sp>
        <p:nvSpPr>
          <p:cNvPr id="20" name="Content Placeholder 2">
            <a:extLst>
              <a:ext uri="{FF2B5EF4-FFF2-40B4-BE49-F238E27FC236}">
                <a16:creationId xmlns:a16="http://schemas.microsoft.com/office/drawing/2014/main" id="{E490C2A8-DC91-46B7-85C9-B51550DB5496}"/>
              </a:ext>
            </a:extLst>
          </p:cNvPr>
          <p:cNvSpPr>
            <a:spLocks noGrp="1"/>
          </p:cNvSpPr>
          <p:nvPr>
            <p:ph idx="51" hasCustomPrompt="1"/>
          </p:nvPr>
        </p:nvSpPr>
        <p:spPr>
          <a:xfrm>
            <a:off x="7924530" y="1290423"/>
            <a:ext cx="247660" cy="303907"/>
          </a:xfrm>
          <a:prstGeom prst="rect">
            <a:avLst/>
          </a:prstGeom>
        </p:spPr>
        <p:txBody>
          <a:bodyPr lIns="0" tIns="0" rIns="0" bIns="0" anchor="b">
            <a:noAutofit/>
          </a:bodyPr>
          <a:lstStyle>
            <a:lvl1pPr marL="0" indent="0" algn="l">
              <a:buClr>
                <a:schemeClr val="tx2"/>
              </a:buClr>
              <a:buFont typeface="+mj-lt"/>
              <a:buNone/>
              <a:defRPr sz="12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a:t>
            </a:r>
            <a:endParaRPr lang="en-GB"/>
          </a:p>
        </p:txBody>
      </p:sp>
      <p:sp>
        <p:nvSpPr>
          <p:cNvPr id="21" name="Content Placeholder 2">
            <a:extLst>
              <a:ext uri="{FF2B5EF4-FFF2-40B4-BE49-F238E27FC236}">
                <a16:creationId xmlns:a16="http://schemas.microsoft.com/office/drawing/2014/main" id="{9F734D23-D5EE-4422-83EC-19B9E3E4E616}"/>
              </a:ext>
            </a:extLst>
          </p:cNvPr>
          <p:cNvSpPr>
            <a:spLocks noGrp="1"/>
          </p:cNvSpPr>
          <p:nvPr>
            <p:ph idx="52" hasCustomPrompt="1"/>
          </p:nvPr>
        </p:nvSpPr>
        <p:spPr>
          <a:xfrm>
            <a:off x="3400861" y="2680691"/>
            <a:ext cx="700955" cy="422017"/>
          </a:xfrm>
          <a:prstGeom prst="rect">
            <a:avLst/>
          </a:prstGeom>
        </p:spPr>
        <p:txBody>
          <a:bodyPr lIns="0" tIns="0" rIns="0" bIns="0" anchor="b">
            <a:noAutofit/>
          </a:bodyPr>
          <a:lstStyle>
            <a:lvl1pPr marL="0" indent="0">
              <a:buClr>
                <a:schemeClr val="tx2"/>
              </a:buClr>
              <a:buFont typeface="+mj-lt"/>
              <a:buNone/>
              <a:defRPr sz="3200">
                <a:solidFill>
                  <a:schemeClr val="tx1"/>
                </a:solidFill>
                <a:latin typeface="RR Pioneer Light Condensed" panose="020B030605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XXX</a:t>
            </a:r>
            <a:endParaRPr lang="en-GB"/>
          </a:p>
        </p:txBody>
      </p:sp>
      <p:sp>
        <p:nvSpPr>
          <p:cNvPr id="22" name="Content Placeholder 2">
            <a:extLst>
              <a:ext uri="{FF2B5EF4-FFF2-40B4-BE49-F238E27FC236}">
                <a16:creationId xmlns:a16="http://schemas.microsoft.com/office/drawing/2014/main" id="{EBA3FE79-D000-40B3-8C2E-707EFE7DB237}"/>
              </a:ext>
            </a:extLst>
          </p:cNvPr>
          <p:cNvSpPr>
            <a:spLocks noGrp="1"/>
          </p:cNvSpPr>
          <p:nvPr>
            <p:ph idx="53" hasCustomPrompt="1"/>
          </p:nvPr>
        </p:nvSpPr>
        <p:spPr>
          <a:xfrm>
            <a:off x="4000609" y="2680691"/>
            <a:ext cx="538088" cy="422017"/>
          </a:xfrm>
          <a:prstGeom prst="rect">
            <a:avLst/>
          </a:prstGeom>
        </p:spPr>
        <p:txBody>
          <a:bodyPr lIns="0" tIns="0" rIns="0" bIns="0" anchor="b">
            <a:noAutofit/>
          </a:bodyPr>
          <a:lstStyle>
            <a:lvl1pPr marL="0" indent="0">
              <a:buClr>
                <a:schemeClr val="tx2"/>
              </a:buClr>
              <a:buFont typeface="+mj-lt"/>
              <a:buNone/>
              <a:defRPr sz="24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err="1"/>
              <a:t>bn</a:t>
            </a:r>
            <a:endParaRPr lang="en-GB"/>
          </a:p>
        </p:txBody>
      </p:sp>
      <p:sp>
        <p:nvSpPr>
          <p:cNvPr id="23" name="Content Placeholder 2">
            <a:extLst>
              <a:ext uri="{FF2B5EF4-FFF2-40B4-BE49-F238E27FC236}">
                <a16:creationId xmlns:a16="http://schemas.microsoft.com/office/drawing/2014/main" id="{310DF213-7AA4-4E12-B789-E905B4E6AFD3}"/>
              </a:ext>
            </a:extLst>
          </p:cNvPr>
          <p:cNvSpPr>
            <a:spLocks noGrp="1"/>
          </p:cNvSpPr>
          <p:nvPr>
            <p:ph idx="54" hasCustomPrompt="1"/>
          </p:nvPr>
        </p:nvSpPr>
        <p:spPr>
          <a:xfrm>
            <a:off x="4870032" y="2680691"/>
            <a:ext cx="538088" cy="422017"/>
          </a:xfrm>
          <a:prstGeom prst="rect">
            <a:avLst/>
          </a:prstGeom>
        </p:spPr>
        <p:txBody>
          <a:bodyPr lIns="0" tIns="0" rIns="0" bIns="0" anchor="b">
            <a:noAutofit/>
          </a:bodyPr>
          <a:lstStyle>
            <a:lvl1pPr marL="0" indent="0" algn="r">
              <a:buClr>
                <a:schemeClr val="tx2"/>
              </a:buClr>
              <a:buFont typeface="+mj-lt"/>
              <a:buNone/>
              <a:defRPr sz="24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a:t>
            </a:r>
            <a:endParaRPr lang="en-GB"/>
          </a:p>
        </p:txBody>
      </p:sp>
      <p:sp>
        <p:nvSpPr>
          <p:cNvPr id="24" name="Content Placeholder 2">
            <a:extLst>
              <a:ext uri="{FF2B5EF4-FFF2-40B4-BE49-F238E27FC236}">
                <a16:creationId xmlns:a16="http://schemas.microsoft.com/office/drawing/2014/main" id="{9115A67F-E880-49D7-BD69-545A2FDD3124}"/>
              </a:ext>
            </a:extLst>
          </p:cNvPr>
          <p:cNvSpPr>
            <a:spLocks noGrp="1"/>
          </p:cNvSpPr>
          <p:nvPr>
            <p:ph idx="55" hasCustomPrompt="1"/>
          </p:nvPr>
        </p:nvSpPr>
        <p:spPr>
          <a:xfrm>
            <a:off x="5439750" y="2654021"/>
            <a:ext cx="247660" cy="303907"/>
          </a:xfrm>
          <a:prstGeom prst="rect">
            <a:avLst/>
          </a:prstGeom>
        </p:spPr>
        <p:txBody>
          <a:bodyPr lIns="0" tIns="0" rIns="0" bIns="0" anchor="b">
            <a:noAutofit/>
          </a:bodyPr>
          <a:lstStyle>
            <a:lvl1pPr marL="0" indent="0" algn="l">
              <a:buClr>
                <a:schemeClr val="tx2"/>
              </a:buClr>
              <a:buFont typeface="+mj-lt"/>
              <a:buNone/>
              <a:defRPr sz="12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a:t>
            </a:r>
            <a:endParaRPr lang="en-GB"/>
          </a:p>
        </p:txBody>
      </p:sp>
      <p:sp>
        <p:nvSpPr>
          <p:cNvPr id="25" name="Content Placeholder 2">
            <a:extLst>
              <a:ext uri="{FF2B5EF4-FFF2-40B4-BE49-F238E27FC236}">
                <a16:creationId xmlns:a16="http://schemas.microsoft.com/office/drawing/2014/main" id="{DC2B209C-8C13-4159-88B6-AAD48A493D8D}"/>
              </a:ext>
            </a:extLst>
          </p:cNvPr>
          <p:cNvSpPr>
            <a:spLocks noGrp="1"/>
          </p:cNvSpPr>
          <p:nvPr>
            <p:ph idx="56" hasCustomPrompt="1"/>
          </p:nvPr>
        </p:nvSpPr>
        <p:spPr>
          <a:xfrm>
            <a:off x="5885640" y="2680691"/>
            <a:ext cx="700955" cy="422017"/>
          </a:xfrm>
          <a:prstGeom prst="rect">
            <a:avLst/>
          </a:prstGeom>
        </p:spPr>
        <p:txBody>
          <a:bodyPr lIns="0" tIns="0" rIns="0" bIns="0" anchor="b">
            <a:noAutofit/>
          </a:bodyPr>
          <a:lstStyle>
            <a:lvl1pPr marL="0" indent="0">
              <a:buClr>
                <a:schemeClr val="tx2"/>
              </a:buClr>
              <a:buFont typeface="+mj-lt"/>
              <a:buNone/>
              <a:defRPr sz="3200">
                <a:solidFill>
                  <a:schemeClr val="tx1"/>
                </a:solidFill>
                <a:latin typeface="RR Pioneer Light Condensed" panose="020B030605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XXX</a:t>
            </a:r>
            <a:endParaRPr lang="en-GB"/>
          </a:p>
        </p:txBody>
      </p:sp>
      <p:sp>
        <p:nvSpPr>
          <p:cNvPr id="26" name="Content Placeholder 2">
            <a:extLst>
              <a:ext uri="{FF2B5EF4-FFF2-40B4-BE49-F238E27FC236}">
                <a16:creationId xmlns:a16="http://schemas.microsoft.com/office/drawing/2014/main" id="{58C6B627-CE78-44AD-9735-4B9A0AFCD7C1}"/>
              </a:ext>
            </a:extLst>
          </p:cNvPr>
          <p:cNvSpPr>
            <a:spLocks noGrp="1"/>
          </p:cNvSpPr>
          <p:nvPr>
            <p:ph idx="57" hasCustomPrompt="1"/>
          </p:nvPr>
        </p:nvSpPr>
        <p:spPr>
          <a:xfrm>
            <a:off x="6485388" y="2680691"/>
            <a:ext cx="538088" cy="422017"/>
          </a:xfrm>
          <a:prstGeom prst="rect">
            <a:avLst/>
          </a:prstGeom>
        </p:spPr>
        <p:txBody>
          <a:bodyPr lIns="0" tIns="0" rIns="0" bIns="0" anchor="b">
            <a:noAutofit/>
          </a:bodyPr>
          <a:lstStyle>
            <a:lvl1pPr marL="0" indent="0">
              <a:buClr>
                <a:schemeClr val="tx2"/>
              </a:buClr>
              <a:buFont typeface="+mj-lt"/>
              <a:buNone/>
              <a:defRPr sz="24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err="1"/>
              <a:t>bn</a:t>
            </a:r>
            <a:endParaRPr lang="en-GB"/>
          </a:p>
        </p:txBody>
      </p:sp>
      <p:sp>
        <p:nvSpPr>
          <p:cNvPr id="27" name="Content Placeholder 2">
            <a:extLst>
              <a:ext uri="{FF2B5EF4-FFF2-40B4-BE49-F238E27FC236}">
                <a16:creationId xmlns:a16="http://schemas.microsoft.com/office/drawing/2014/main" id="{1EB72348-B9F2-49CD-9CF3-739F70EF35F8}"/>
              </a:ext>
            </a:extLst>
          </p:cNvPr>
          <p:cNvSpPr>
            <a:spLocks noGrp="1"/>
          </p:cNvSpPr>
          <p:nvPr>
            <p:ph idx="58" hasCustomPrompt="1"/>
          </p:nvPr>
        </p:nvSpPr>
        <p:spPr>
          <a:xfrm>
            <a:off x="7354810" y="2680691"/>
            <a:ext cx="538088" cy="422017"/>
          </a:xfrm>
          <a:prstGeom prst="rect">
            <a:avLst/>
          </a:prstGeom>
        </p:spPr>
        <p:txBody>
          <a:bodyPr lIns="0" tIns="0" rIns="0" bIns="0" anchor="b">
            <a:noAutofit/>
          </a:bodyPr>
          <a:lstStyle>
            <a:lvl1pPr marL="0" indent="0" algn="r">
              <a:buClr>
                <a:schemeClr val="tx2"/>
              </a:buClr>
              <a:buFont typeface="+mj-lt"/>
              <a:buNone/>
              <a:defRPr sz="24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a:t>
            </a:r>
            <a:endParaRPr lang="en-GB"/>
          </a:p>
        </p:txBody>
      </p:sp>
      <p:sp>
        <p:nvSpPr>
          <p:cNvPr id="28" name="Content Placeholder 2">
            <a:extLst>
              <a:ext uri="{FF2B5EF4-FFF2-40B4-BE49-F238E27FC236}">
                <a16:creationId xmlns:a16="http://schemas.microsoft.com/office/drawing/2014/main" id="{D3CB4251-6B6F-4222-9CAC-5D9DB41967FF}"/>
              </a:ext>
            </a:extLst>
          </p:cNvPr>
          <p:cNvSpPr>
            <a:spLocks noGrp="1"/>
          </p:cNvSpPr>
          <p:nvPr>
            <p:ph idx="59" hasCustomPrompt="1"/>
          </p:nvPr>
        </p:nvSpPr>
        <p:spPr>
          <a:xfrm>
            <a:off x="7924530" y="2654021"/>
            <a:ext cx="247660" cy="303907"/>
          </a:xfrm>
          <a:prstGeom prst="rect">
            <a:avLst/>
          </a:prstGeom>
        </p:spPr>
        <p:txBody>
          <a:bodyPr lIns="0" tIns="0" rIns="0" bIns="0" anchor="b">
            <a:noAutofit/>
          </a:bodyPr>
          <a:lstStyle>
            <a:lvl1pPr marL="0" indent="0" algn="l">
              <a:buClr>
                <a:schemeClr val="tx2"/>
              </a:buClr>
              <a:buFont typeface="+mj-lt"/>
              <a:buNone/>
              <a:defRPr sz="12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a:t>
            </a:r>
            <a:endParaRPr lang="en-GB"/>
          </a:p>
        </p:txBody>
      </p:sp>
      <p:sp>
        <p:nvSpPr>
          <p:cNvPr id="29" name="Content Placeholder 2">
            <a:extLst>
              <a:ext uri="{FF2B5EF4-FFF2-40B4-BE49-F238E27FC236}">
                <a16:creationId xmlns:a16="http://schemas.microsoft.com/office/drawing/2014/main" id="{AF499E8E-A19E-4869-9475-F452D1F0C0D6}"/>
              </a:ext>
            </a:extLst>
          </p:cNvPr>
          <p:cNvSpPr>
            <a:spLocks noGrp="1"/>
          </p:cNvSpPr>
          <p:nvPr>
            <p:ph idx="60" hasCustomPrompt="1"/>
          </p:nvPr>
        </p:nvSpPr>
        <p:spPr>
          <a:xfrm>
            <a:off x="3400861" y="4044289"/>
            <a:ext cx="700955" cy="422017"/>
          </a:xfrm>
          <a:prstGeom prst="rect">
            <a:avLst/>
          </a:prstGeom>
        </p:spPr>
        <p:txBody>
          <a:bodyPr lIns="0" tIns="0" rIns="0" bIns="0" anchor="b">
            <a:noAutofit/>
          </a:bodyPr>
          <a:lstStyle>
            <a:lvl1pPr marL="0" indent="0">
              <a:buClr>
                <a:schemeClr val="tx2"/>
              </a:buClr>
              <a:buFont typeface="+mj-lt"/>
              <a:buNone/>
              <a:defRPr sz="3200">
                <a:solidFill>
                  <a:schemeClr val="bg1"/>
                </a:solidFill>
                <a:latin typeface="RR Pioneer Light Condensed" panose="020B030605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XXX</a:t>
            </a:r>
            <a:endParaRPr lang="en-GB"/>
          </a:p>
        </p:txBody>
      </p:sp>
      <p:sp>
        <p:nvSpPr>
          <p:cNvPr id="30" name="Content Placeholder 2">
            <a:extLst>
              <a:ext uri="{FF2B5EF4-FFF2-40B4-BE49-F238E27FC236}">
                <a16:creationId xmlns:a16="http://schemas.microsoft.com/office/drawing/2014/main" id="{98DA92F1-DD22-4AAD-8F24-2E03EBE3B747}"/>
              </a:ext>
            </a:extLst>
          </p:cNvPr>
          <p:cNvSpPr>
            <a:spLocks noGrp="1"/>
          </p:cNvSpPr>
          <p:nvPr>
            <p:ph idx="61" hasCustomPrompt="1"/>
          </p:nvPr>
        </p:nvSpPr>
        <p:spPr>
          <a:xfrm>
            <a:off x="4000609" y="4044289"/>
            <a:ext cx="538088" cy="422017"/>
          </a:xfrm>
          <a:prstGeom prst="rect">
            <a:avLst/>
          </a:prstGeom>
        </p:spPr>
        <p:txBody>
          <a:bodyPr lIns="0" tIns="0" rIns="0" bIns="0" anchor="b">
            <a:noAutofit/>
          </a:bodyPr>
          <a:lstStyle>
            <a:lvl1pPr marL="0" indent="0">
              <a:buClr>
                <a:schemeClr val="tx2"/>
              </a:buClr>
              <a:buFont typeface="+mj-lt"/>
              <a:buNone/>
              <a:defRPr sz="2400">
                <a:solidFill>
                  <a:schemeClr val="bg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err="1"/>
              <a:t>bn</a:t>
            </a:r>
            <a:endParaRPr lang="en-GB"/>
          </a:p>
        </p:txBody>
      </p:sp>
      <p:sp>
        <p:nvSpPr>
          <p:cNvPr id="31" name="Content Placeholder 2">
            <a:extLst>
              <a:ext uri="{FF2B5EF4-FFF2-40B4-BE49-F238E27FC236}">
                <a16:creationId xmlns:a16="http://schemas.microsoft.com/office/drawing/2014/main" id="{E783AD15-5BFE-4C3C-B6A4-1387E7B4233C}"/>
              </a:ext>
            </a:extLst>
          </p:cNvPr>
          <p:cNvSpPr>
            <a:spLocks noGrp="1"/>
          </p:cNvSpPr>
          <p:nvPr>
            <p:ph idx="62" hasCustomPrompt="1"/>
          </p:nvPr>
        </p:nvSpPr>
        <p:spPr>
          <a:xfrm>
            <a:off x="4870032" y="4044289"/>
            <a:ext cx="538088" cy="422017"/>
          </a:xfrm>
          <a:prstGeom prst="rect">
            <a:avLst/>
          </a:prstGeom>
        </p:spPr>
        <p:txBody>
          <a:bodyPr lIns="0" tIns="0" rIns="0" bIns="0" anchor="b">
            <a:noAutofit/>
          </a:bodyPr>
          <a:lstStyle>
            <a:lvl1pPr marL="0" indent="0" algn="r">
              <a:buClr>
                <a:schemeClr val="tx2"/>
              </a:buClr>
              <a:buFont typeface="+mj-lt"/>
              <a:buNone/>
              <a:defRPr sz="2400">
                <a:solidFill>
                  <a:schemeClr val="bg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a:t>
            </a:r>
            <a:endParaRPr lang="en-GB"/>
          </a:p>
        </p:txBody>
      </p:sp>
      <p:sp>
        <p:nvSpPr>
          <p:cNvPr id="32" name="Content Placeholder 2">
            <a:extLst>
              <a:ext uri="{FF2B5EF4-FFF2-40B4-BE49-F238E27FC236}">
                <a16:creationId xmlns:a16="http://schemas.microsoft.com/office/drawing/2014/main" id="{F8340CE7-0E4A-4026-9A5A-EC022E7F8AAA}"/>
              </a:ext>
            </a:extLst>
          </p:cNvPr>
          <p:cNvSpPr>
            <a:spLocks noGrp="1"/>
          </p:cNvSpPr>
          <p:nvPr>
            <p:ph idx="63" hasCustomPrompt="1"/>
          </p:nvPr>
        </p:nvSpPr>
        <p:spPr>
          <a:xfrm>
            <a:off x="5439750" y="4017619"/>
            <a:ext cx="247660" cy="303907"/>
          </a:xfrm>
          <a:prstGeom prst="rect">
            <a:avLst/>
          </a:prstGeom>
        </p:spPr>
        <p:txBody>
          <a:bodyPr lIns="0" tIns="0" rIns="0" bIns="0" anchor="b">
            <a:noAutofit/>
          </a:bodyPr>
          <a:lstStyle>
            <a:lvl1pPr marL="0" indent="0" algn="l">
              <a:buClr>
                <a:schemeClr val="tx2"/>
              </a:buClr>
              <a:buFont typeface="+mj-lt"/>
              <a:buNone/>
              <a:defRPr sz="1200">
                <a:solidFill>
                  <a:schemeClr val="bg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a:t>
            </a:r>
            <a:endParaRPr lang="en-GB"/>
          </a:p>
        </p:txBody>
      </p:sp>
      <p:sp>
        <p:nvSpPr>
          <p:cNvPr id="33" name="Content Placeholder 2">
            <a:extLst>
              <a:ext uri="{FF2B5EF4-FFF2-40B4-BE49-F238E27FC236}">
                <a16:creationId xmlns:a16="http://schemas.microsoft.com/office/drawing/2014/main" id="{E528E1B8-FE78-4CE5-A441-4BD238D05F04}"/>
              </a:ext>
            </a:extLst>
          </p:cNvPr>
          <p:cNvSpPr>
            <a:spLocks noGrp="1"/>
          </p:cNvSpPr>
          <p:nvPr>
            <p:ph idx="64" hasCustomPrompt="1"/>
          </p:nvPr>
        </p:nvSpPr>
        <p:spPr>
          <a:xfrm>
            <a:off x="5885640" y="4044289"/>
            <a:ext cx="700955" cy="422017"/>
          </a:xfrm>
          <a:prstGeom prst="rect">
            <a:avLst/>
          </a:prstGeom>
        </p:spPr>
        <p:txBody>
          <a:bodyPr lIns="0" tIns="0" rIns="0" bIns="0" anchor="b">
            <a:noAutofit/>
          </a:bodyPr>
          <a:lstStyle>
            <a:lvl1pPr marL="0" indent="0">
              <a:buClr>
                <a:schemeClr val="tx2"/>
              </a:buClr>
              <a:buFont typeface="+mj-lt"/>
              <a:buNone/>
              <a:defRPr sz="3200">
                <a:solidFill>
                  <a:schemeClr val="bg1"/>
                </a:solidFill>
                <a:latin typeface="RR Pioneer Light Condensed" panose="020B030605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XXX</a:t>
            </a:r>
            <a:endParaRPr lang="en-GB"/>
          </a:p>
        </p:txBody>
      </p:sp>
      <p:sp>
        <p:nvSpPr>
          <p:cNvPr id="34" name="Content Placeholder 2">
            <a:extLst>
              <a:ext uri="{FF2B5EF4-FFF2-40B4-BE49-F238E27FC236}">
                <a16:creationId xmlns:a16="http://schemas.microsoft.com/office/drawing/2014/main" id="{B77FF42D-6F98-42A2-8886-B89AE62E0BEE}"/>
              </a:ext>
            </a:extLst>
          </p:cNvPr>
          <p:cNvSpPr>
            <a:spLocks noGrp="1"/>
          </p:cNvSpPr>
          <p:nvPr>
            <p:ph idx="65" hasCustomPrompt="1"/>
          </p:nvPr>
        </p:nvSpPr>
        <p:spPr>
          <a:xfrm>
            <a:off x="6485388" y="4044289"/>
            <a:ext cx="538088" cy="422017"/>
          </a:xfrm>
          <a:prstGeom prst="rect">
            <a:avLst/>
          </a:prstGeom>
        </p:spPr>
        <p:txBody>
          <a:bodyPr lIns="0" tIns="0" rIns="0" bIns="0" anchor="b">
            <a:noAutofit/>
          </a:bodyPr>
          <a:lstStyle>
            <a:lvl1pPr marL="0" indent="0">
              <a:buClr>
                <a:schemeClr val="tx2"/>
              </a:buClr>
              <a:buFont typeface="+mj-lt"/>
              <a:buNone/>
              <a:defRPr sz="2400">
                <a:solidFill>
                  <a:schemeClr val="bg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err="1"/>
              <a:t>bn</a:t>
            </a:r>
            <a:endParaRPr lang="en-GB"/>
          </a:p>
        </p:txBody>
      </p:sp>
      <p:sp>
        <p:nvSpPr>
          <p:cNvPr id="35" name="Content Placeholder 2">
            <a:extLst>
              <a:ext uri="{FF2B5EF4-FFF2-40B4-BE49-F238E27FC236}">
                <a16:creationId xmlns:a16="http://schemas.microsoft.com/office/drawing/2014/main" id="{DAC2E65E-75D4-4910-8691-612C51A6FB34}"/>
              </a:ext>
            </a:extLst>
          </p:cNvPr>
          <p:cNvSpPr>
            <a:spLocks noGrp="1"/>
          </p:cNvSpPr>
          <p:nvPr>
            <p:ph idx="66" hasCustomPrompt="1"/>
          </p:nvPr>
        </p:nvSpPr>
        <p:spPr>
          <a:xfrm>
            <a:off x="7354810" y="4044289"/>
            <a:ext cx="538088" cy="422017"/>
          </a:xfrm>
          <a:prstGeom prst="rect">
            <a:avLst/>
          </a:prstGeom>
        </p:spPr>
        <p:txBody>
          <a:bodyPr lIns="0" tIns="0" rIns="0" bIns="0" anchor="b">
            <a:noAutofit/>
          </a:bodyPr>
          <a:lstStyle>
            <a:lvl1pPr marL="0" indent="0" algn="r">
              <a:buClr>
                <a:schemeClr val="tx2"/>
              </a:buClr>
              <a:buFont typeface="+mj-lt"/>
              <a:buNone/>
              <a:defRPr sz="2400">
                <a:solidFill>
                  <a:schemeClr val="bg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a:t>
            </a:r>
            <a:endParaRPr lang="en-GB"/>
          </a:p>
        </p:txBody>
      </p:sp>
      <p:sp>
        <p:nvSpPr>
          <p:cNvPr id="36" name="Content Placeholder 2">
            <a:extLst>
              <a:ext uri="{FF2B5EF4-FFF2-40B4-BE49-F238E27FC236}">
                <a16:creationId xmlns:a16="http://schemas.microsoft.com/office/drawing/2014/main" id="{93F45A86-D7EB-4C0A-9801-FB3B9D23E161}"/>
              </a:ext>
            </a:extLst>
          </p:cNvPr>
          <p:cNvSpPr>
            <a:spLocks noGrp="1"/>
          </p:cNvSpPr>
          <p:nvPr>
            <p:ph idx="67" hasCustomPrompt="1"/>
          </p:nvPr>
        </p:nvSpPr>
        <p:spPr>
          <a:xfrm>
            <a:off x="7924530" y="4017619"/>
            <a:ext cx="247660" cy="303907"/>
          </a:xfrm>
          <a:prstGeom prst="rect">
            <a:avLst/>
          </a:prstGeom>
        </p:spPr>
        <p:txBody>
          <a:bodyPr lIns="0" tIns="0" rIns="0" bIns="0" anchor="b">
            <a:noAutofit/>
          </a:bodyPr>
          <a:lstStyle>
            <a:lvl1pPr marL="0" indent="0" algn="l">
              <a:buClr>
                <a:schemeClr val="tx2"/>
              </a:buClr>
              <a:buFont typeface="+mj-lt"/>
              <a:buNone/>
              <a:defRPr sz="1200">
                <a:solidFill>
                  <a:schemeClr val="bg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a:t>
            </a:r>
            <a:endParaRPr lang="en-GB"/>
          </a:p>
        </p:txBody>
      </p:sp>
      <p:sp>
        <p:nvSpPr>
          <p:cNvPr id="3" name="hcSlideMaster22.3_RR Boxes 01Header" descr=" ">
            <a:extLst>
              <a:ext uri="{FF2B5EF4-FFF2-40B4-BE49-F238E27FC236}">
                <a16:creationId xmlns:a16="http://schemas.microsoft.com/office/drawing/2014/main" id="{4E5D8DAE-6183-5CC1-03B0-951A7D245F37}"/>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3_RR Boxes 01Footer" descr=" ">
            <a:extLst>
              <a:ext uri="{FF2B5EF4-FFF2-40B4-BE49-F238E27FC236}">
                <a16:creationId xmlns:a16="http://schemas.microsoft.com/office/drawing/2014/main" id="{AFF6689D-0907-D444-33F9-7B85F6E98A4B}"/>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58342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2_RR Boxes 01">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7E76E73-946B-442A-9F86-EE2A1EE8E935}"/>
              </a:ext>
            </a:extLst>
          </p:cNvPr>
          <p:cNvSpPr/>
          <p:nvPr userDrawn="1"/>
        </p:nvSpPr>
        <p:spPr>
          <a:xfrm>
            <a:off x="2274898" y="0"/>
            <a:ext cx="6869102" cy="5143500"/>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2" name="Title 1">
            <a:extLst>
              <a:ext uri="{FF2B5EF4-FFF2-40B4-BE49-F238E27FC236}">
                <a16:creationId xmlns:a16="http://schemas.microsoft.com/office/drawing/2014/main" id="{7AA0533C-2E3C-4955-BD3D-AF17FDE145C3}"/>
              </a:ext>
            </a:extLst>
          </p:cNvPr>
          <p:cNvSpPr>
            <a:spLocks noGrp="1"/>
          </p:cNvSpPr>
          <p:nvPr>
            <p:ph type="title"/>
          </p:nvPr>
        </p:nvSpPr>
        <p:spPr/>
        <p:txBody>
          <a:bodyPr>
            <a:noAutofit/>
          </a:bodyPr>
          <a:lstStyle/>
          <a:p>
            <a:r>
              <a:rPr lang="en-US"/>
              <a:t>Click to edit Master title style</a:t>
            </a:r>
            <a:endParaRPr lang="en-GB"/>
          </a:p>
        </p:txBody>
      </p:sp>
      <p:sp>
        <p:nvSpPr>
          <p:cNvPr id="6" name="Text Placeholder 10">
            <a:extLst>
              <a:ext uri="{FF2B5EF4-FFF2-40B4-BE49-F238E27FC236}">
                <a16:creationId xmlns:a16="http://schemas.microsoft.com/office/drawing/2014/main" id="{63EC7B87-80DB-4B9D-96FE-F56770313FEB}"/>
              </a:ext>
            </a:extLst>
          </p:cNvPr>
          <p:cNvSpPr>
            <a:spLocks noGrp="1"/>
          </p:cNvSpPr>
          <p:nvPr>
            <p:ph type="body" sz="quarter" idx="38"/>
          </p:nvPr>
        </p:nvSpPr>
        <p:spPr>
          <a:xfrm>
            <a:off x="323851" y="1926451"/>
            <a:ext cx="1611331"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7" name="Text Placeholder 4">
            <a:extLst>
              <a:ext uri="{FF2B5EF4-FFF2-40B4-BE49-F238E27FC236}">
                <a16:creationId xmlns:a16="http://schemas.microsoft.com/office/drawing/2014/main" id="{AAE863DD-37EF-473E-AD47-900D64F8F714}"/>
              </a:ext>
            </a:extLst>
          </p:cNvPr>
          <p:cNvSpPr>
            <a:spLocks noGrp="1"/>
          </p:cNvSpPr>
          <p:nvPr>
            <p:ph type="body" sz="quarter" idx="37" hasCustomPrompt="1"/>
          </p:nvPr>
        </p:nvSpPr>
        <p:spPr>
          <a:xfrm>
            <a:off x="3263300" y="569698"/>
            <a:ext cx="2399887" cy="1281457"/>
          </a:xfrm>
          <a:prstGeom prst="roundRect">
            <a:avLst>
              <a:gd name="adj" fmla="val 4279"/>
            </a:avLst>
          </a:prstGeom>
          <a:solidFill>
            <a:schemeClr val="accent2"/>
          </a:solidFill>
        </p:spPr>
        <p:txBody>
          <a:bodyPr lIns="144000" tIns="144000" rIns="0" bIns="0">
            <a:noAutofit/>
          </a:bodyPr>
          <a:lstStyle>
            <a:lvl1pPr marL="0" indent="0" algn="l" defTabSz="685783" rtl="0" eaLnBrk="1" latinLnBrk="0" hangingPunct="1">
              <a:lnSpc>
                <a:spcPct val="90000"/>
              </a:lnSpc>
              <a:spcBef>
                <a:spcPct val="0"/>
              </a:spcBef>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US"/>
              <a:t>Box title</a:t>
            </a:r>
            <a:endParaRPr lang="en-GB"/>
          </a:p>
        </p:txBody>
      </p:sp>
      <p:sp>
        <p:nvSpPr>
          <p:cNvPr id="8" name="Text Placeholder 4">
            <a:extLst>
              <a:ext uri="{FF2B5EF4-FFF2-40B4-BE49-F238E27FC236}">
                <a16:creationId xmlns:a16="http://schemas.microsoft.com/office/drawing/2014/main" id="{DF4A2131-4ED2-4123-8B57-C569B3866FF0}"/>
              </a:ext>
            </a:extLst>
          </p:cNvPr>
          <p:cNvSpPr>
            <a:spLocks noGrp="1"/>
          </p:cNvSpPr>
          <p:nvPr>
            <p:ph type="body" sz="quarter" idx="39" hasCustomPrompt="1"/>
          </p:nvPr>
        </p:nvSpPr>
        <p:spPr>
          <a:xfrm>
            <a:off x="5744289" y="569698"/>
            <a:ext cx="2399887" cy="1281457"/>
          </a:xfrm>
          <a:prstGeom prst="roundRect">
            <a:avLst>
              <a:gd name="adj" fmla="val 3783"/>
            </a:avLst>
          </a:prstGeom>
          <a:solidFill>
            <a:schemeClr val="accent2"/>
          </a:solidFill>
        </p:spPr>
        <p:txBody>
          <a:bodyPr lIns="144000" tIns="144000" rIns="0" bIns="0"/>
          <a:lstStyle>
            <a:lvl1pPr marL="0" indent="0" algn="l" defTabSz="685783" rtl="0" eaLnBrk="1" latinLnBrk="0" hangingPunct="1">
              <a:lnSpc>
                <a:spcPct val="90000"/>
              </a:lnSpc>
              <a:spcBef>
                <a:spcPct val="0"/>
              </a:spcBef>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US"/>
              <a:t>Box title</a:t>
            </a:r>
            <a:endParaRPr lang="en-GB"/>
          </a:p>
        </p:txBody>
      </p:sp>
      <p:sp>
        <p:nvSpPr>
          <p:cNvPr id="9" name="Text Placeholder 4">
            <a:extLst>
              <a:ext uri="{FF2B5EF4-FFF2-40B4-BE49-F238E27FC236}">
                <a16:creationId xmlns:a16="http://schemas.microsoft.com/office/drawing/2014/main" id="{2FB8C594-E189-475C-8879-C7E957FEEB57}"/>
              </a:ext>
            </a:extLst>
          </p:cNvPr>
          <p:cNvSpPr>
            <a:spLocks noGrp="1"/>
          </p:cNvSpPr>
          <p:nvPr>
            <p:ph type="body" sz="quarter" idx="40" hasCustomPrompt="1"/>
          </p:nvPr>
        </p:nvSpPr>
        <p:spPr>
          <a:xfrm>
            <a:off x="3263300" y="1925939"/>
            <a:ext cx="2399887" cy="1281457"/>
          </a:xfrm>
          <a:prstGeom prst="roundRect">
            <a:avLst>
              <a:gd name="adj" fmla="val 3783"/>
            </a:avLst>
          </a:prstGeom>
          <a:solidFill>
            <a:srgbClr val="819C00"/>
          </a:solidFill>
        </p:spPr>
        <p:txBody>
          <a:bodyPr lIns="144000" tIns="144000" rIns="0" bIns="0">
            <a:noAutofit/>
          </a:bodyPr>
          <a:lstStyle>
            <a:lvl1pPr marL="0" indent="0" algn="l" defTabSz="685783" rtl="0" eaLnBrk="1" latinLnBrk="0" hangingPunct="1">
              <a:lnSpc>
                <a:spcPct val="90000"/>
              </a:lnSpc>
              <a:spcBef>
                <a:spcPct val="0"/>
              </a:spcBef>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US"/>
              <a:t>Box title</a:t>
            </a:r>
            <a:endParaRPr lang="en-GB"/>
          </a:p>
        </p:txBody>
      </p:sp>
      <p:sp>
        <p:nvSpPr>
          <p:cNvPr id="10" name="Text Placeholder 4">
            <a:extLst>
              <a:ext uri="{FF2B5EF4-FFF2-40B4-BE49-F238E27FC236}">
                <a16:creationId xmlns:a16="http://schemas.microsoft.com/office/drawing/2014/main" id="{E73EB510-0E34-40FF-8FAD-89C3EB14FC95}"/>
              </a:ext>
            </a:extLst>
          </p:cNvPr>
          <p:cNvSpPr>
            <a:spLocks noGrp="1"/>
          </p:cNvSpPr>
          <p:nvPr>
            <p:ph type="body" sz="quarter" idx="41" hasCustomPrompt="1"/>
          </p:nvPr>
        </p:nvSpPr>
        <p:spPr>
          <a:xfrm>
            <a:off x="5744289" y="1925939"/>
            <a:ext cx="2399887" cy="1281457"/>
          </a:xfrm>
          <a:prstGeom prst="roundRect">
            <a:avLst>
              <a:gd name="adj" fmla="val 3288"/>
            </a:avLst>
          </a:prstGeom>
          <a:solidFill>
            <a:srgbClr val="819C00"/>
          </a:solidFill>
        </p:spPr>
        <p:txBody>
          <a:bodyPr lIns="144000" tIns="144000" rIns="0" bIns="0">
            <a:noAutofit/>
          </a:bodyPr>
          <a:lstStyle>
            <a:lvl1pPr marL="0" indent="0" algn="l" defTabSz="685783" rtl="0" eaLnBrk="1" latinLnBrk="0" hangingPunct="1">
              <a:lnSpc>
                <a:spcPct val="90000"/>
              </a:lnSpc>
              <a:spcBef>
                <a:spcPct val="0"/>
              </a:spcBef>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US"/>
              <a:t>Box title</a:t>
            </a:r>
            <a:endParaRPr lang="en-GB"/>
          </a:p>
        </p:txBody>
      </p:sp>
      <p:sp>
        <p:nvSpPr>
          <p:cNvPr id="11" name="Text Placeholder 4">
            <a:extLst>
              <a:ext uri="{FF2B5EF4-FFF2-40B4-BE49-F238E27FC236}">
                <a16:creationId xmlns:a16="http://schemas.microsoft.com/office/drawing/2014/main" id="{4D1A9F0C-BECA-4B84-A9D0-3A6D6604A776}"/>
              </a:ext>
            </a:extLst>
          </p:cNvPr>
          <p:cNvSpPr>
            <a:spLocks noGrp="1"/>
          </p:cNvSpPr>
          <p:nvPr>
            <p:ph type="body" sz="quarter" idx="42" hasCustomPrompt="1"/>
          </p:nvPr>
        </p:nvSpPr>
        <p:spPr>
          <a:xfrm>
            <a:off x="3263300" y="3282180"/>
            <a:ext cx="2399887" cy="1281457"/>
          </a:xfrm>
          <a:prstGeom prst="roundRect">
            <a:avLst>
              <a:gd name="adj" fmla="val 4774"/>
            </a:avLst>
          </a:prstGeom>
          <a:solidFill>
            <a:srgbClr val="C4DB3E"/>
          </a:solidFill>
        </p:spPr>
        <p:txBody>
          <a:bodyPr lIns="144000" tIns="144000" rIns="0" bIns="0">
            <a:noAutofit/>
          </a:bodyPr>
          <a:lstStyle>
            <a:lvl1pPr marL="0" indent="0" algn="l" defTabSz="685783" rtl="0" eaLnBrk="1" latinLnBrk="0" hangingPunct="1">
              <a:lnSpc>
                <a:spcPct val="90000"/>
              </a:lnSpc>
              <a:spcBef>
                <a:spcPct val="0"/>
              </a:spcBef>
              <a:buNone/>
              <a:defRPr lang="en-US" sz="1500" kern="1200" smtClean="0">
                <a:solidFill>
                  <a:schemeClr val="bg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US"/>
              <a:t>Box title</a:t>
            </a:r>
            <a:endParaRPr lang="en-GB"/>
          </a:p>
        </p:txBody>
      </p:sp>
      <p:sp>
        <p:nvSpPr>
          <p:cNvPr id="12" name="Text Placeholder 4">
            <a:extLst>
              <a:ext uri="{FF2B5EF4-FFF2-40B4-BE49-F238E27FC236}">
                <a16:creationId xmlns:a16="http://schemas.microsoft.com/office/drawing/2014/main" id="{F28AE5E4-A81A-4591-A41C-AE7518C7238D}"/>
              </a:ext>
            </a:extLst>
          </p:cNvPr>
          <p:cNvSpPr>
            <a:spLocks noGrp="1"/>
          </p:cNvSpPr>
          <p:nvPr>
            <p:ph type="body" sz="quarter" idx="43" hasCustomPrompt="1"/>
          </p:nvPr>
        </p:nvSpPr>
        <p:spPr>
          <a:xfrm>
            <a:off x="5744289" y="3282180"/>
            <a:ext cx="2399887" cy="1281457"/>
          </a:xfrm>
          <a:prstGeom prst="roundRect">
            <a:avLst>
              <a:gd name="adj" fmla="val 4774"/>
            </a:avLst>
          </a:prstGeom>
          <a:solidFill>
            <a:srgbClr val="C4DB3E"/>
          </a:solidFill>
        </p:spPr>
        <p:txBody>
          <a:bodyPr lIns="144000" tIns="144000" rIns="0" bIns="0">
            <a:noAutofit/>
          </a:bodyPr>
          <a:lstStyle>
            <a:lvl1pPr marL="0" indent="0" algn="l" defTabSz="685783" rtl="0" eaLnBrk="1" latinLnBrk="0" hangingPunct="1">
              <a:lnSpc>
                <a:spcPct val="90000"/>
              </a:lnSpc>
              <a:spcBef>
                <a:spcPct val="0"/>
              </a:spcBef>
              <a:buNone/>
              <a:defRPr lang="en-US" sz="1500" kern="1200" smtClean="0">
                <a:solidFill>
                  <a:schemeClr val="bg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US"/>
              <a:t>Box title</a:t>
            </a:r>
            <a:endParaRPr lang="en-GB"/>
          </a:p>
        </p:txBody>
      </p:sp>
      <p:sp>
        <p:nvSpPr>
          <p:cNvPr id="13" name="Content Placeholder 2">
            <a:extLst>
              <a:ext uri="{FF2B5EF4-FFF2-40B4-BE49-F238E27FC236}">
                <a16:creationId xmlns:a16="http://schemas.microsoft.com/office/drawing/2014/main" id="{6747F9EB-56BE-4E9A-B3F5-DDF0AAECA375}"/>
              </a:ext>
            </a:extLst>
          </p:cNvPr>
          <p:cNvSpPr>
            <a:spLocks noGrp="1"/>
          </p:cNvSpPr>
          <p:nvPr>
            <p:ph idx="44" hasCustomPrompt="1"/>
          </p:nvPr>
        </p:nvSpPr>
        <p:spPr>
          <a:xfrm>
            <a:off x="3400861" y="1317093"/>
            <a:ext cx="700955" cy="422017"/>
          </a:xfrm>
          <a:prstGeom prst="rect">
            <a:avLst/>
          </a:prstGeom>
        </p:spPr>
        <p:txBody>
          <a:bodyPr lIns="0" tIns="0" rIns="0" bIns="0" anchor="b">
            <a:noAutofit/>
          </a:bodyPr>
          <a:lstStyle>
            <a:lvl1pPr marL="0" indent="0">
              <a:buClr>
                <a:schemeClr val="tx2"/>
              </a:buClr>
              <a:buFont typeface="+mj-lt"/>
              <a:buNone/>
              <a:defRPr sz="3200">
                <a:solidFill>
                  <a:schemeClr val="tx1"/>
                </a:solidFill>
                <a:latin typeface="RR Pioneer Light Condensed" panose="020B030605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XXX</a:t>
            </a:r>
            <a:endParaRPr lang="en-GB"/>
          </a:p>
        </p:txBody>
      </p:sp>
      <p:sp>
        <p:nvSpPr>
          <p:cNvPr id="14" name="Content Placeholder 2">
            <a:extLst>
              <a:ext uri="{FF2B5EF4-FFF2-40B4-BE49-F238E27FC236}">
                <a16:creationId xmlns:a16="http://schemas.microsoft.com/office/drawing/2014/main" id="{22A749DA-099C-4F8F-8566-5C44CAA10970}"/>
              </a:ext>
            </a:extLst>
          </p:cNvPr>
          <p:cNvSpPr>
            <a:spLocks noGrp="1"/>
          </p:cNvSpPr>
          <p:nvPr>
            <p:ph idx="45" hasCustomPrompt="1"/>
          </p:nvPr>
        </p:nvSpPr>
        <p:spPr>
          <a:xfrm>
            <a:off x="4000609" y="1317093"/>
            <a:ext cx="538088" cy="422017"/>
          </a:xfrm>
          <a:prstGeom prst="rect">
            <a:avLst/>
          </a:prstGeom>
        </p:spPr>
        <p:txBody>
          <a:bodyPr lIns="0" tIns="0" rIns="0" bIns="0" anchor="b">
            <a:noAutofit/>
          </a:bodyPr>
          <a:lstStyle>
            <a:lvl1pPr marL="0" indent="0">
              <a:buClr>
                <a:schemeClr val="tx2"/>
              </a:buClr>
              <a:buFont typeface="+mj-lt"/>
              <a:buNone/>
              <a:defRPr sz="24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err="1"/>
              <a:t>bn</a:t>
            </a:r>
            <a:endParaRPr lang="en-GB"/>
          </a:p>
        </p:txBody>
      </p:sp>
      <p:sp>
        <p:nvSpPr>
          <p:cNvPr id="15" name="Content Placeholder 2">
            <a:extLst>
              <a:ext uri="{FF2B5EF4-FFF2-40B4-BE49-F238E27FC236}">
                <a16:creationId xmlns:a16="http://schemas.microsoft.com/office/drawing/2014/main" id="{3D2F514B-9365-453E-8CC1-A5922A5A1880}"/>
              </a:ext>
            </a:extLst>
          </p:cNvPr>
          <p:cNvSpPr>
            <a:spLocks noGrp="1"/>
          </p:cNvSpPr>
          <p:nvPr>
            <p:ph idx="46" hasCustomPrompt="1"/>
          </p:nvPr>
        </p:nvSpPr>
        <p:spPr>
          <a:xfrm>
            <a:off x="4870032" y="1317093"/>
            <a:ext cx="538088" cy="422017"/>
          </a:xfrm>
          <a:prstGeom prst="rect">
            <a:avLst/>
          </a:prstGeom>
        </p:spPr>
        <p:txBody>
          <a:bodyPr lIns="0" tIns="0" rIns="0" bIns="0" anchor="b">
            <a:noAutofit/>
          </a:bodyPr>
          <a:lstStyle>
            <a:lvl1pPr marL="0" indent="0" algn="r">
              <a:buClr>
                <a:schemeClr val="tx2"/>
              </a:buClr>
              <a:buFont typeface="+mj-lt"/>
              <a:buNone/>
              <a:defRPr sz="24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a:t>
            </a:r>
            <a:endParaRPr lang="en-GB"/>
          </a:p>
        </p:txBody>
      </p:sp>
      <p:sp>
        <p:nvSpPr>
          <p:cNvPr id="16" name="Content Placeholder 2">
            <a:extLst>
              <a:ext uri="{FF2B5EF4-FFF2-40B4-BE49-F238E27FC236}">
                <a16:creationId xmlns:a16="http://schemas.microsoft.com/office/drawing/2014/main" id="{16997E40-9F83-4E50-8CDA-65E3703CE1A5}"/>
              </a:ext>
            </a:extLst>
          </p:cNvPr>
          <p:cNvSpPr>
            <a:spLocks noGrp="1"/>
          </p:cNvSpPr>
          <p:nvPr>
            <p:ph idx="47" hasCustomPrompt="1"/>
          </p:nvPr>
        </p:nvSpPr>
        <p:spPr>
          <a:xfrm>
            <a:off x="5439750" y="1290423"/>
            <a:ext cx="247660" cy="303907"/>
          </a:xfrm>
          <a:prstGeom prst="rect">
            <a:avLst/>
          </a:prstGeom>
        </p:spPr>
        <p:txBody>
          <a:bodyPr lIns="0" tIns="0" rIns="0" bIns="0" anchor="b">
            <a:noAutofit/>
          </a:bodyPr>
          <a:lstStyle>
            <a:lvl1pPr marL="0" indent="0" algn="l">
              <a:buClr>
                <a:schemeClr val="tx2"/>
              </a:buClr>
              <a:buFont typeface="+mj-lt"/>
              <a:buNone/>
              <a:defRPr sz="12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a:t>
            </a:r>
            <a:endParaRPr lang="en-GB"/>
          </a:p>
        </p:txBody>
      </p:sp>
      <p:sp>
        <p:nvSpPr>
          <p:cNvPr id="17" name="Content Placeholder 2">
            <a:extLst>
              <a:ext uri="{FF2B5EF4-FFF2-40B4-BE49-F238E27FC236}">
                <a16:creationId xmlns:a16="http://schemas.microsoft.com/office/drawing/2014/main" id="{84EE00E0-D31F-48C2-94B7-B5760A733FE1}"/>
              </a:ext>
            </a:extLst>
          </p:cNvPr>
          <p:cNvSpPr>
            <a:spLocks noGrp="1"/>
          </p:cNvSpPr>
          <p:nvPr>
            <p:ph idx="48" hasCustomPrompt="1"/>
          </p:nvPr>
        </p:nvSpPr>
        <p:spPr>
          <a:xfrm>
            <a:off x="5885640" y="1317093"/>
            <a:ext cx="700955" cy="422017"/>
          </a:xfrm>
          <a:prstGeom prst="rect">
            <a:avLst/>
          </a:prstGeom>
        </p:spPr>
        <p:txBody>
          <a:bodyPr lIns="0" tIns="0" rIns="0" bIns="0" anchor="b">
            <a:noAutofit/>
          </a:bodyPr>
          <a:lstStyle>
            <a:lvl1pPr marL="0" indent="0">
              <a:buClr>
                <a:schemeClr val="tx2"/>
              </a:buClr>
              <a:buFont typeface="+mj-lt"/>
              <a:buNone/>
              <a:defRPr sz="3200">
                <a:solidFill>
                  <a:schemeClr val="tx1"/>
                </a:solidFill>
                <a:latin typeface="RR Pioneer Light Condensed" panose="020B030605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XXX</a:t>
            </a:r>
            <a:endParaRPr lang="en-GB"/>
          </a:p>
        </p:txBody>
      </p:sp>
      <p:sp>
        <p:nvSpPr>
          <p:cNvPr id="18" name="Content Placeholder 2">
            <a:extLst>
              <a:ext uri="{FF2B5EF4-FFF2-40B4-BE49-F238E27FC236}">
                <a16:creationId xmlns:a16="http://schemas.microsoft.com/office/drawing/2014/main" id="{FEE45194-FBF5-45DD-AE4E-23117E43A5FB}"/>
              </a:ext>
            </a:extLst>
          </p:cNvPr>
          <p:cNvSpPr>
            <a:spLocks noGrp="1"/>
          </p:cNvSpPr>
          <p:nvPr>
            <p:ph idx="49" hasCustomPrompt="1"/>
          </p:nvPr>
        </p:nvSpPr>
        <p:spPr>
          <a:xfrm>
            <a:off x="6485388" y="1317093"/>
            <a:ext cx="538088" cy="422017"/>
          </a:xfrm>
          <a:prstGeom prst="rect">
            <a:avLst/>
          </a:prstGeom>
        </p:spPr>
        <p:txBody>
          <a:bodyPr lIns="0" tIns="0" rIns="0" bIns="0" anchor="b">
            <a:noAutofit/>
          </a:bodyPr>
          <a:lstStyle>
            <a:lvl1pPr marL="0" indent="0">
              <a:buClr>
                <a:schemeClr val="tx2"/>
              </a:buClr>
              <a:buFont typeface="+mj-lt"/>
              <a:buNone/>
              <a:defRPr sz="24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err="1"/>
              <a:t>bn</a:t>
            </a:r>
            <a:endParaRPr lang="en-GB"/>
          </a:p>
        </p:txBody>
      </p:sp>
      <p:sp>
        <p:nvSpPr>
          <p:cNvPr id="19" name="Content Placeholder 2">
            <a:extLst>
              <a:ext uri="{FF2B5EF4-FFF2-40B4-BE49-F238E27FC236}">
                <a16:creationId xmlns:a16="http://schemas.microsoft.com/office/drawing/2014/main" id="{B2A8ECB0-5C00-4439-AF7A-67B909BBB47B}"/>
              </a:ext>
            </a:extLst>
          </p:cNvPr>
          <p:cNvSpPr>
            <a:spLocks noGrp="1"/>
          </p:cNvSpPr>
          <p:nvPr>
            <p:ph idx="50" hasCustomPrompt="1"/>
          </p:nvPr>
        </p:nvSpPr>
        <p:spPr>
          <a:xfrm>
            <a:off x="7354810" y="1317093"/>
            <a:ext cx="538088" cy="422017"/>
          </a:xfrm>
          <a:prstGeom prst="rect">
            <a:avLst/>
          </a:prstGeom>
        </p:spPr>
        <p:txBody>
          <a:bodyPr lIns="0" tIns="0" rIns="0" bIns="0" anchor="b">
            <a:noAutofit/>
          </a:bodyPr>
          <a:lstStyle>
            <a:lvl1pPr marL="0" indent="0" algn="r">
              <a:buClr>
                <a:schemeClr val="tx2"/>
              </a:buClr>
              <a:buFont typeface="+mj-lt"/>
              <a:buNone/>
              <a:defRPr sz="24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a:t>
            </a:r>
            <a:endParaRPr lang="en-GB"/>
          </a:p>
        </p:txBody>
      </p:sp>
      <p:sp>
        <p:nvSpPr>
          <p:cNvPr id="20" name="Content Placeholder 2">
            <a:extLst>
              <a:ext uri="{FF2B5EF4-FFF2-40B4-BE49-F238E27FC236}">
                <a16:creationId xmlns:a16="http://schemas.microsoft.com/office/drawing/2014/main" id="{E490C2A8-DC91-46B7-85C9-B51550DB5496}"/>
              </a:ext>
            </a:extLst>
          </p:cNvPr>
          <p:cNvSpPr>
            <a:spLocks noGrp="1"/>
          </p:cNvSpPr>
          <p:nvPr>
            <p:ph idx="51" hasCustomPrompt="1"/>
          </p:nvPr>
        </p:nvSpPr>
        <p:spPr>
          <a:xfrm>
            <a:off x="7924530" y="1290423"/>
            <a:ext cx="247660" cy="303907"/>
          </a:xfrm>
          <a:prstGeom prst="rect">
            <a:avLst/>
          </a:prstGeom>
        </p:spPr>
        <p:txBody>
          <a:bodyPr lIns="0" tIns="0" rIns="0" bIns="0" anchor="b">
            <a:noAutofit/>
          </a:bodyPr>
          <a:lstStyle>
            <a:lvl1pPr marL="0" indent="0" algn="l">
              <a:buClr>
                <a:schemeClr val="tx2"/>
              </a:buClr>
              <a:buFont typeface="+mj-lt"/>
              <a:buNone/>
              <a:defRPr sz="12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a:t>
            </a:r>
            <a:endParaRPr lang="en-GB"/>
          </a:p>
        </p:txBody>
      </p:sp>
      <p:sp>
        <p:nvSpPr>
          <p:cNvPr id="21" name="Content Placeholder 2">
            <a:extLst>
              <a:ext uri="{FF2B5EF4-FFF2-40B4-BE49-F238E27FC236}">
                <a16:creationId xmlns:a16="http://schemas.microsoft.com/office/drawing/2014/main" id="{9F734D23-D5EE-4422-83EC-19B9E3E4E616}"/>
              </a:ext>
            </a:extLst>
          </p:cNvPr>
          <p:cNvSpPr>
            <a:spLocks noGrp="1"/>
          </p:cNvSpPr>
          <p:nvPr>
            <p:ph idx="52" hasCustomPrompt="1"/>
          </p:nvPr>
        </p:nvSpPr>
        <p:spPr>
          <a:xfrm>
            <a:off x="3400861" y="2680691"/>
            <a:ext cx="700955" cy="422017"/>
          </a:xfrm>
          <a:prstGeom prst="rect">
            <a:avLst/>
          </a:prstGeom>
        </p:spPr>
        <p:txBody>
          <a:bodyPr lIns="0" tIns="0" rIns="0" bIns="0" anchor="b">
            <a:noAutofit/>
          </a:bodyPr>
          <a:lstStyle>
            <a:lvl1pPr marL="0" indent="0">
              <a:buClr>
                <a:schemeClr val="tx2"/>
              </a:buClr>
              <a:buFont typeface="+mj-lt"/>
              <a:buNone/>
              <a:defRPr sz="3200">
                <a:solidFill>
                  <a:schemeClr val="tx1"/>
                </a:solidFill>
                <a:latin typeface="RR Pioneer Light Condensed" panose="020B030605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XXX</a:t>
            </a:r>
            <a:endParaRPr lang="en-GB"/>
          </a:p>
        </p:txBody>
      </p:sp>
      <p:sp>
        <p:nvSpPr>
          <p:cNvPr id="22" name="Content Placeholder 2">
            <a:extLst>
              <a:ext uri="{FF2B5EF4-FFF2-40B4-BE49-F238E27FC236}">
                <a16:creationId xmlns:a16="http://schemas.microsoft.com/office/drawing/2014/main" id="{EBA3FE79-D000-40B3-8C2E-707EFE7DB237}"/>
              </a:ext>
            </a:extLst>
          </p:cNvPr>
          <p:cNvSpPr>
            <a:spLocks noGrp="1"/>
          </p:cNvSpPr>
          <p:nvPr>
            <p:ph idx="53" hasCustomPrompt="1"/>
          </p:nvPr>
        </p:nvSpPr>
        <p:spPr>
          <a:xfrm>
            <a:off x="4000609" y="2680691"/>
            <a:ext cx="538088" cy="422017"/>
          </a:xfrm>
          <a:prstGeom prst="rect">
            <a:avLst/>
          </a:prstGeom>
        </p:spPr>
        <p:txBody>
          <a:bodyPr lIns="0" tIns="0" rIns="0" bIns="0" anchor="b">
            <a:noAutofit/>
          </a:bodyPr>
          <a:lstStyle>
            <a:lvl1pPr marL="0" indent="0">
              <a:buClr>
                <a:schemeClr val="tx2"/>
              </a:buClr>
              <a:buFont typeface="+mj-lt"/>
              <a:buNone/>
              <a:defRPr sz="24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err="1"/>
              <a:t>bn</a:t>
            </a:r>
            <a:endParaRPr lang="en-GB"/>
          </a:p>
        </p:txBody>
      </p:sp>
      <p:sp>
        <p:nvSpPr>
          <p:cNvPr id="23" name="Content Placeholder 2">
            <a:extLst>
              <a:ext uri="{FF2B5EF4-FFF2-40B4-BE49-F238E27FC236}">
                <a16:creationId xmlns:a16="http://schemas.microsoft.com/office/drawing/2014/main" id="{310DF213-7AA4-4E12-B789-E905B4E6AFD3}"/>
              </a:ext>
            </a:extLst>
          </p:cNvPr>
          <p:cNvSpPr>
            <a:spLocks noGrp="1"/>
          </p:cNvSpPr>
          <p:nvPr>
            <p:ph idx="54" hasCustomPrompt="1"/>
          </p:nvPr>
        </p:nvSpPr>
        <p:spPr>
          <a:xfrm>
            <a:off x="4870032" y="2680691"/>
            <a:ext cx="538088" cy="422017"/>
          </a:xfrm>
          <a:prstGeom prst="rect">
            <a:avLst/>
          </a:prstGeom>
        </p:spPr>
        <p:txBody>
          <a:bodyPr lIns="0" tIns="0" rIns="0" bIns="0" anchor="b">
            <a:noAutofit/>
          </a:bodyPr>
          <a:lstStyle>
            <a:lvl1pPr marL="0" indent="0" algn="r">
              <a:buClr>
                <a:schemeClr val="tx2"/>
              </a:buClr>
              <a:buFont typeface="+mj-lt"/>
              <a:buNone/>
              <a:defRPr sz="24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a:t>
            </a:r>
            <a:endParaRPr lang="en-GB"/>
          </a:p>
        </p:txBody>
      </p:sp>
      <p:sp>
        <p:nvSpPr>
          <p:cNvPr id="24" name="Content Placeholder 2">
            <a:extLst>
              <a:ext uri="{FF2B5EF4-FFF2-40B4-BE49-F238E27FC236}">
                <a16:creationId xmlns:a16="http://schemas.microsoft.com/office/drawing/2014/main" id="{9115A67F-E880-49D7-BD69-545A2FDD3124}"/>
              </a:ext>
            </a:extLst>
          </p:cNvPr>
          <p:cNvSpPr>
            <a:spLocks noGrp="1"/>
          </p:cNvSpPr>
          <p:nvPr>
            <p:ph idx="55" hasCustomPrompt="1"/>
          </p:nvPr>
        </p:nvSpPr>
        <p:spPr>
          <a:xfrm>
            <a:off x="5439750" y="2654021"/>
            <a:ext cx="247660" cy="303907"/>
          </a:xfrm>
          <a:prstGeom prst="rect">
            <a:avLst/>
          </a:prstGeom>
        </p:spPr>
        <p:txBody>
          <a:bodyPr lIns="0" tIns="0" rIns="0" bIns="0" anchor="b">
            <a:noAutofit/>
          </a:bodyPr>
          <a:lstStyle>
            <a:lvl1pPr marL="0" indent="0" algn="l">
              <a:buClr>
                <a:schemeClr val="tx2"/>
              </a:buClr>
              <a:buFont typeface="+mj-lt"/>
              <a:buNone/>
              <a:defRPr sz="12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a:t>
            </a:r>
            <a:endParaRPr lang="en-GB"/>
          </a:p>
        </p:txBody>
      </p:sp>
      <p:sp>
        <p:nvSpPr>
          <p:cNvPr id="25" name="Content Placeholder 2">
            <a:extLst>
              <a:ext uri="{FF2B5EF4-FFF2-40B4-BE49-F238E27FC236}">
                <a16:creationId xmlns:a16="http://schemas.microsoft.com/office/drawing/2014/main" id="{DC2B209C-8C13-4159-88B6-AAD48A493D8D}"/>
              </a:ext>
            </a:extLst>
          </p:cNvPr>
          <p:cNvSpPr>
            <a:spLocks noGrp="1"/>
          </p:cNvSpPr>
          <p:nvPr>
            <p:ph idx="56" hasCustomPrompt="1"/>
          </p:nvPr>
        </p:nvSpPr>
        <p:spPr>
          <a:xfrm>
            <a:off x="5885640" y="2680691"/>
            <a:ext cx="700955" cy="422017"/>
          </a:xfrm>
          <a:prstGeom prst="rect">
            <a:avLst/>
          </a:prstGeom>
        </p:spPr>
        <p:txBody>
          <a:bodyPr lIns="0" tIns="0" rIns="0" bIns="0" anchor="b">
            <a:noAutofit/>
          </a:bodyPr>
          <a:lstStyle>
            <a:lvl1pPr marL="0" indent="0">
              <a:buClr>
                <a:schemeClr val="tx2"/>
              </a:buClr>
              <a:buFont typeface="+mj-lt"/>
              <a:buNone/>
              <a:defRPr sz="3200">
                <a:solidFill>
                  <a:schemeClr val="tx1"/>
                </a:solidFill>
                <a:latin typeface="RR Pioneer Light Condensed" panose="020B030605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XXX</a:t>
            </a:r>
            <a:endParaRPr lang="en-GB"/>
          </a:p>
        </p:txBody>
      </p:sp>
      <p:sp>
        <p:nvSpPr>
          <p:cNvPr id="26" name="Content Placeholder 2">
            <a:extLst>
              <a:ext uri="{FF2B5EF4-FFF2-40B4-BE49-F238E27FC236}">
                <a16:creationId xmlns:a16="http://schemas.microsoft.com/office/drawing/2014/main" id="{58C6B627-CE78-44AD-9735-4B9A0AFCD7C1}"/>
              </a:ext>
            </a:extLst>
          </p:cNvPr>
          <p:cNvSpPr>
            <a:spLocks noGrp="1"/>
          </p:cNvSpPr>
          <p:nvPr>
            <p:ph idx="57" hasCustomPrompt="1"/>
          </p:nvPr>
        </p:nvSpPr>
        <p:spPr>
          <a:xfrm>
            <a:off x="6485388" y="2680691"/>
            <a:ext cx="538088" cy="422017"/>
          </a:xfrm>
          <a:prstGeom prst="rect">
            <a:avLst/>
          </a:prstGeom>
        </p:spPr>
        <p:txBody>
          <a:bodyPr lIns="0" tIns="0" rIns="0" bIns="0" anchor="b">
            <a:noAutofit/>
          </a:bodyPr>
          <a:lstStyle>
            <a:lvl1pPr marL="0" indent="0">
              <a:buClr>
                <a:schemeClr val="tx2"/>
              </a:buClr>
              <a:buFont typeface="+mj-lt"/>
              <a:buNone/>
              <a:defRPr sz="24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err="1"/>
              <a:t>bn</a:t>
            </a:r>
            <a:endParaRPr lang="en-GB"/>
          </a:p>
        </p:txBody>
      </p:sp>
      <p:sp>
        <p:nvSpPr>
          <p:cNvPr id="27" name="Content Placeholder 2">
            <a:extLst>
              <a:ext uri="{FF2B5EF4-FFF2-40B4-BE49-F238E27FC236}">
                <a16:creationId xmlns:a16="http://schemas.microsoft.com/office/drawing/2014/main" id="{1EB72348-B9F2-49CD-9CF3-739F70EF35F8}"/>
              </a:ext>
            </a:extLst>
          </p:cNvPr>
          <p:cNvSpPr>
            <a:spLocks noGrp="1"/>
          </p:cNvSpPr>
          <p:nvPr>
            <p:ph idx="58" hasCustomPrompt="1"/>
          </p:nvPr>
        </p:nvSpPr>
        <p:spPr>
          <a:xfrm>
            <a:off x="7354810" y="2680691"/>
            <a:ext cx="538088" cy="422017"/>
          </a:xfrm>
          <a:prstGeom prst="rect">
            <a:avLst/>
          </a:prstGeom>
        </p:spPr>
        <p:txBody>
          <a:bodyPr lIns="0" tIns="0" rIns="0" bIns="0" anchor="b">
            <a:noAutofit/>
          </a:bodyPr>
          <a:lstStyle>
            <a:lvl1pPr marL="0" indent="0" algn="r">
              <a:buClr>
                <a:schemeClr val="tx2"/>
              </a:buClr>
              <a:buFont typeface="+mj-lt"/>
              <a:buNone/>
              <a:defRPr sz="24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a:t>
            </a:r>
            <a:endParaRPr lang="en-GB"/>
          </a:p>
        </p:txBody>
      </p:sp>
      <p:sp>
        <p:nvSpPr>
          <p:cNvPr id="28" name="Content Placeholder 2">
            <a:extLst>
              <a:ext uri="{FF2B5EF4-FFF2-40B4-BE49-F238E27FC236}">
                <a16:creationId xmlns:a16="http://schemas.microsoft.com/office/drawing/2014/main" id="{D3CB4251-6B6F-4222-9CAC-5D9DB41967FF}"/>
              </a:ext>
            </a:extLst>
          </p:cNvPr>
          <p:cNvSpPr>
            <a:spLocks noGrp="1"/>
          </p:cNvSpPr>
          <p:nvPr>
            <p:ph idx="59" hasCustomPrompt="1"/>
          </p:nvPr>
        </p:nvSpPr>
        <p:spPr>
          <a:xfrm>
            <a:off x="7924530" y="2654021"/>
            <a:ext cx="247660" cy="303907"/>
          </a:xfrm>
          <a:prstGeom prst="rect">
            <a:avLst/>
          </a:prstGeom>
        </p:spPr>
        <p:txBody>
          <a:bodyPr lIns="0" tIns="0" rIns="0" bIns="0" anchor="b">
            <a:noAutofit/>
          </a:bodyPr>
          <a:lstStyle>
            <a:lvl1pPr marL="0" indent="0" algn="l">
              <a:buClr>
                <a:schemeClr val="tx2"/>
              </a:buClr>
              <a:buFont typeface="+mj-lt"/>
              <a:buNone/>
              <a:defRPr sz="12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a:t>
            </a:r>
            <a:endParaRPr lang="en-GB"/>
          </a:p>
        </p:txBody>
      </p:sp>
      <p:sp>
        <p:nvSpPr>
          <p:cNvPr id="29" name="Content Placeholder 2">
            <a:extLst>
              <a:ext uri="{FF2B5EF4-FFF2-40B4-BE49-F238E27FC236}">
                <a16:creationId xmlns:a16="http://schemas.microsoft.com/office/drawing/2014/main" id="{AF499E8E-A19E-4869-9475-F452D1F0C0D6}"/>
              </a:ext>
            </a:extLst>
          </p:cNvPr>
          <p:cNvSpPr>
            <a:spLocks noGrp="1"/>
          </p:cNvSpPr>
          <p:nvPr>
            <p:ph idx="60" hasCustomPrompt="1"/>
          </p:nvPr>
        </p:nvSpPr>
        <p:spPr>
          <a:xfrm>
            <a:off x="3400861" y="4044289"/>
            <a:ext cx="700955" cy="422017"/>
          </a:xfrm>
          <a:prstGeom prst="rect">
            <a:avLst/>
          </a:prstGeom>
        </p:spPr>
        <p:txBody>
          <a:bodyPr lIns="0" tIns="0" rIns="0" bIns="0" anchor="b">
            <a:noAutofit/>
          </a:bodyPr>
          <a:lstStyle>
            <a:lvl1pPr marL="0" indent="0">
              <a:buClr>
                <a:schemeClr val="tx2"/>
              </a:buClr>
              <a:buFont typeface="+mj-lt"/>
              <a:buNone/>
              <a:defRPr sz="3200">
                <a:solidFill>
                  <a:schemeClr val="bg1"/>
                </a:solidFill>
                <a:latin typeface="RR Pioneer Light Condensed" panose="020B030605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XXX</a:t>
            </a:r>
            <a:endParaRPr lang="en-GB"/>
          </a:p>
        </p:txBody>
      </p:sp>
      <p:sp>
        <p:nvSpPr>
          <p:cNvPr id="30" name="Content Placeholder 2">
            <a:extLst>
              <a:ext uri="{FF2B5EF4-FFF2-40B4-BE49-F238E27FC236}">
                <a16:creationId xmlns:a16="http://schemas.microsoft.com/office/drawing/2014/main" id="{98DA92F1-DD22-4AAD-8F24-2E03EBE3B747}"/>
              </a:ext>
            </a:extLst>
          </p:cNvPr>
          <p:cNvSpPr>
            <a:spLocks noGrp="1"/>
          </p:cNvSpPr>
          <p:nvPr>
            <p:ph idx="61" hasCustomPrompt="1"/>
          </p:nvPr>
        </p:nvSpPr>
        <p:spPr>
          <a:xfrm>
            <a:off x="4000609" y="4044289"/>
            <a:ext cx="538088" cy="422017"/>
          </a:xfrm>
          <a:prstGeom prst="rect">
            <a:avLst/>
          </a:prstGeom>
        </p:spPr>
        <p:txBody>
          <a:bodyPr lIns="0" tIns="0" rIns="0" bIns="0" anchor="b">
            <a:noAutofit/>
          </a:bodyPr>
          <a:lstStyle>
            <a:lvl1pPr marL="0" indent="0">
              <a:buClr>
                <a:schemeClr val="tx2"/>
              </a:buClr>
              <a:buFont typeface="+mj-lt"/>
              <a:buNone/>
              <a:defRPr sz="2400">
                <a:solidFill>
                  <a:schemeClr val="bg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err="1"/>
              <a:t>bn</a:t>
            </a:r>
            <a:endParaRPr lang="en-GB"/>
          </a:p>
        </p:txBody>
      </p:sp>
      <p:sp>
        <p:nvSpPr>
          <p:cNvPr id="31" name="Content Placeholder 2">
            <a:extLst>
              <a:ext uri="{FF2B5EF4-FFF2-40B4-BE49-F238E27FC236}">
                <a16:creationId xmlns:a16="http://schemas.microsoft.com/office/drawing/2014/main" id="{E783AD15-5BFE-4C3C-B6A4-1387E7B4233C}"/>
              </a:ext>
            </a:extLst>
          </p:cNvPr>
          <p:cNvSpPr>
            <a:spLocks noGrp="1"/>
          </p:cNvSpPr>
          <p:nvPr>
            <p:ph idx="62" hasCustomPrompt="1"/>
          </p:nvPr>
        </p:nvSpPr>
        <p:spPr>
          <a:xfrm>
            <a:off x="4870032" y="4044289"/>
            <a:ext cx="538088" cy="422017"/>
          </a:xfrm>
          <a:prstGeom prst="rect">
            <a:avLst/>
          </a:prstGeom>
        </p:spPr>
        <p:txBody>
          <a:bodyPr lIns="0" tIns="0" rIns="0" bIns="0" anchor="b">
            <a:noAutofit/>
          </a:bodyPr>
          <a:lstStyle>
            <a:lvl1pPr marL="0" indent="0" algn="r">
              <a:buClr>
                <a:schemeClr val="tx2"/>
              </a:buClr>
              <a:buFont typeface="+mj-lt"/>
              <a:buNone/>
              <a:defRPr sz="2400">
                <a:solidFill>
                  <a:schemeClr val="bg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a:t>
            </a:r>
            <a:endParaRPr lang="en-GB"/>
          </a:p>
        </p:txBody>
      </p:sp>
      <p:sp>
        <p:nvSpPr>
          <p:cNvPr id="32" name="Content Placeholder 2">
            <a:extLst>
              <a:ext uri="{FF2B5EF4-FFF2-40B4-BE49-F238E27FC236}">
                <a16:creationId xmlns:a16="http://schemas.microsoft.com/office/drawing/2014/main" id="{F8340CE7-0E4A-4026-9A5A-EC022E7F8AAA}"/>
              </a:ext>
            </a:extLst>
          </p:cNvPr>
          <p:cNvSpPr>
            <a:spLocks noGrp="1"/>
          </p:cNvSpPr>
          <p:nvPr>
            <p:ph idx="63" hasCustomPrompt="1"/>
          </p:nvPr>
        </p:nvSpPr>
        <p:spPr>
          <a:xfrm>
            <a:off x="5439750" y="4017619"/>
            <a:ext cx="247660" cy="303907"/>
          </a:xfrm>
          <a:prstGeom prst="rect">
            <a:avLst/>
          </a:prstGeom>
        </p:spPr>
        <p:txBody>
          <a:bodyPr lIns="0" tIns="0" rIns="0" bIns="0" anchor="b">
            <a:noAutofit/>
          </a:bodyPr>
          <a:lstStyle>
            <a:lvl1pPr marL="0" indent="0" algn="l">
              <a:buClr>
                <a:schemeClr val="tx2"/>
              </a:buClr>
              <a:buFont typeface="+mj-lt"/>
              <a:buNone/>
              <a:defRPr sz="1200">
                <a:solidFill>
                  <a:schemeClr val="bg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a:t>
            </a:r>
            <a:endParaRPr lang="en-GB"/>
          </a:p>
        </p:txBody>
      </p:sp>
      <p:sp>
        <p:nvSpPr>
          <p:cNvPr id="33" name="Content Placeholder 2">
            <a:extLst>
              <a:ext uri="{FF2B5EF4-FFF2-40B4-BE49-F238E27FC236}">
                <a16:creationId xmlns:a16="http://schemas.microsoft.com/office/drawing/2014/main" id="{E528E1B8-FE78-4CE5-A441-4BD238D05F04}"/>
              </a:ext>
            </a:extLst>
          </p:cNvPr>
          <p:cNvSpPr>
            <a:spLocks noGrp="1"/>
          </p:cNvSpPr>
          <p:nvPr>
            <p:ph idx="64" hasCustomPrompt="1"/>
          </p:nvPr>
        </p:nvSpPr>
        <p:spPr>
          <a:xfrm>
            <a:off x="5885640" y="4044289"/>
            <a:ext cx="700955" cy="422017"/>
          </a:xfrm>
          <a:prstGeom prst="rect">
            <a:avLst/>
          </a:prstGeom>
        </p:spPr>
        <p:txBody>
          <a:bodyPr lIns="0" tIns="0" rIns="0" bIns="0" anchor="b">
            <a:noAutofit/>
          </a:bodyPr>
          <a:lstStyle>
            <a:lvl1pPr marL="0" indent="0">
              <a:buClr>
                <a:schemeClr val="tx2"/>
              </a:buClr>
              <a:buFont typeface="+mj-lt"/>
              <a:buNone/>
              <a:defRPr sz="3200">
                <a:solidFill>
                  <a:schemeClr val="bg1"/>
                </a:solidFill>
                <a:latin typeface="RR Pioneer Light Condensed" panose="020B030605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XXX</a:t>
            </a:r>
            <a:endParaRPr lang="en-GB"/>
          </a:p>
        </p:txBody>
      </p:sp>
      <p:sp>
        <p:nvSpPr>
          <p:cNvPr id="34" name="Content Placeholder 2">
            <a:extLst>
              <a:ext uri="{FF2B5EF4-FFF2-40B4-BE49-F238E27FC236}">
                <a16:creationId xmlns:a16="http://schemas.microsoft.com/office/drawing/2014/main" id="{B77FF42D-6F98-42A2-8886-B89AE62E0BEE}"/>
              </a:ext>
            </a:extLst>
          </p:cNvPr>
          <p:cNvSpPr>
            <a:spLocks noGrp="1"/>
          </p:cNvSpPr>
          <p:nvPr>
            <p:ph idx="65" hasCustomPrompt="1"/>
          </p:nvPr>
        </p:nvSpPr>
        <p:spPr>
          <a:xfrm>
            <a:off x="6485388" y="4044289"/>
            <a:ext cx="538088" cy="422017"/>
          </a:xfrm>
          <a:prstGeom prst="rect">
            <a:avLst/>
          </a:prstGeom>
        </p:spPr>
        <p:txBody>
          <a:bodyPr lIns="0" tIns="0" rIns="0" bIns="0" anchor="b">
            <a:noAutofit/>
          </a:bodyPr>
          <a:lstStyle>
            <a:lvl1pPr marL="0" indent="0">
              <a:buClr>
                <a:schemeClr val="tx2"/>
              </a:buClr>
              <a:buFont typeface="+mj-lt"/>
              <a:buNone/>
              <a:defRPr sz="2400">
                <a:solidFill>
                  <a:schemeClr val="bg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err="1"/>
              <a:t>bn</a:t>
            </a:r>
            <a:endParaRPr lang="en-GB"/>
          </a:p>
        </p:txBody>
      </p:sp>
      <p:sp>
        <p:nvSpPr>
          <p:cNvPr id="35" name="Content Placeholder 2">
            <a:extLst>
              <a:ext uri="{FF2B5EF4-FFF2-40B4-BE49-F238E27FC236}">
                <a16:creationId xmlns:a16="http://schemas.microsoft.com/office/drawing/2014/main" id="{DAC2E65E-75D4-4910-8691-612C51A6FB34}"/>
              </a:ext>
            </a:extLst>
          </p:cNvPr>
          <p:cNvSpPr>
            <a:spLocks noGrp="1"/>
          </p:cNvSpPr>
          <p:nvPr>
            <p:ph idx="66" hasCustomPrompt="1"/>
          </p:nvPr>
        </p:nvSpPr>
        <p:spPr>
          <a:xfrm>
            <a:off x="7354810" y="4044289"/>
            <a:ext cx="538088" cy="422017"/>
          </a:xfrm>
          <a:prstGeom prst="rect">
            <a:avLst/>
          </a:prstGeom>
        </p:spPr>
        <p:txBody>
          <a:bodyPr lIns="0" tIns="0" rIns="0" bIns="0" anchor="b">
            <a:noAutofit/>
          </a:bodyPr>
          <a:lstStyle>
            <a:lvl1pPr marL="0" indent="0" algn="r">
              <a:buClr>
                <a:schemeClr val="tx2"/>
              </a:buClr>
              <a:buFont typeface="+mj-lt"/>
              <a:buNone/>
              <a:defRPr sz="2400">
                <a:solidFill>
                  <a:schemeClr val="bg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a:t>
            </a:r>
            <a:endParaRPr lang="en-GB"/>
          </a:p>
        </p:txBody>
      </p:sp>
      <p:sp>
        <p:nvSpPr>
          <p:cNvPr id="36" name="Content Placeholder 2">
            <a:extLst>
              <a:ext uri="{FF2B5EF4-FFF2-40B4-BE49-F238E27FC236}">
                <a16:creationId xmlns:a16="http://schemas.microsoft.com/office/drawing/2014/main" id="{93F45A86-D7EB-4C0A-9801-FB3B9D23E161}"/>
              </a:ext>
            </a:extLst>
          </p:cNvPr>
          <p:cNvSpPr>
            <a:spLocks noGrp="1"/>
          </p:cNvSpPr>
          <p:nvPr>
            <p:ph idx="67" hasCustomPrompt="1"/>
          </p:nvPr>
        </p:nvSpPr>
        <p:spPr>
          <a:xfrm>
            <a:off x="7924530" y="4017619"/>
            <a:ext cx="247660" cy="303907"/>
          </a:xfrm>
          <a:prstGeom prst="rect">
            <a:avLst/>
          </a:prstGeom>
        </p:spPr>
        <p:txBody>
          <a:bodyPr lIns="0" tIns="0" rIns="0" bIns="0" anchor="b">
            <a:noAutofit/>
          </a:bodyPr>
          <a:lstStyle>
            <a:lvl1pPr marL="0" indent="0" algn="l">
              <a:buClr>
                <a:schemeClr val="tx2"/>
              </a:buClr>
              <a:buFont typeface="+mj-lt"/>
              <a:buNone/>
              <a:defRPr sz="1200">
                <a:solidFill>
                  <a:schemeClr val="bg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a:t>
            </a:r>
            <a:endParaRPr lang="en-GB"/>
          </a:p>
        </p:txBody>
      </p:sp>
      <p:sp>
        <p:nvSpPr>
          <p:cNvPr id="3" name="hcSlideMaster22.2_RR Boxes 01Header" descr=" ">
            <a:extLst>
              <a:ext uri="{FF2B5EF4-FFF2-40B4-BE49-F238E27FC236}">
                <a16:creationId xmlns:a16="http://schemas.microsoft.com/office/drawing/2014/main" id="{2C38C73B-61AB-0341-71BA-77BB80366A6B}"/>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2_RR Boxes 01Footer" descr=" ">
            <a:extLst>
              <a:ext uri="{FF2B5EF4-FFF2-40B4-BE49-F238E27FC236}">
                <a16:creationId xmlns:a16="http://schemas.microsoft.com/office/drawing/2014/main" id="{6205F5E9-A620-DF6C-58A8-A0D9EE9C78D8}"/>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3573848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_RR Boxes 01">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7E76E73-946B-442A-9F86-EE2A1EE8E935}"/>
              </a:ext>
            </a:extLst>
          </p:cNvPr>
          <p:cNvSpPr/>
          <p:nvPr userDrawn="1"/>
        </p:nvSpPr>
        <p:spPr>
          <a:xfrm>
            <a:off x="2274898" y="0"/>
            <a:ext cx="6869102" cy="5143500"/>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2" name="Title 1">
            <a:extLst>
              <a:ext uri="{FF2B5EF4-FFF2-40B4-BE49-F238E27FC236}">
                <a16:creationId xmlns:a16="http://schemas.microsoft.com/office/drawing/2014/main" id="{7AA0533C-2E3C-4955-BD3D-AF17FDE145C3}"/>
              </a:ext>
            </a:extLst>
          </p:cNvPr>
          <p:cNvSpPr>
            <a:spLocks noGrp="1"/>
          </p:cNvSpPr>
          <p:nvPr>
            <p:ph type="title"/>
          </p:nvPr>
        </p:nvSpPr>
        <p:spPr/>
        <p:txBody>
          <a:bodyPr>
            <a:noAutofit/>
          </a:bodyPr>
          <a:lstStyle/>
          <a:p>
            <a:r>
              <a:rPr lang="en-US"/>
              <a:t>Click to edit Master title style</a:t>
            </a:r>
            <a:endParaRPr lang="en-GB"/>
          </a:p>
        </p:txBody>
      </p:sp>
      <p:sp>
        <p:nvSpPr>
          <p:cNvPr id="6" name="Text Placeholder 10">
            <a:extLst>
              <a:ext uri="{FF2B5EF4-FFF2-40B4-BE49-F238E27FC236}">
                <a16:creationId xmlns:a16="http://schemas.microsoft.com/office/drawing/2014/main" id="{63EC7B87-80DB-4B9D-96FE-F56770313FEB}"/>
              </a:ext>
            </a:extLst>
          </p:cNvPr>
          <p:cNvSpPr>
            <a:spLocks noGrp="1"/>
          </p:cNvSpPr>
          <p:nvPr>
            <p:ph type="body" sz="quarter" idx="38"/>
          </p:nvPr>
        </p:nvSpPr>
        <p:spPr>
          <a:xfrm>
            <a:off x="323851" y="1926451"/>
            <a:ext cx="1611330"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7" name="Text Placeholder 4">
            <a:extLst>
              <a:ext uri="{FF2B5EF4-FFF2-40B4-BE49-F238E27FC236}">
                <a16:creationId xmlns:a16="http://schemas.microsoft.com/office/drawing/2014/main" id="{AAE863DD-37EF-473E-AD47-900D64F8F714}"/>
              </a:ext>
            </a:extLst>
          </p:cNvPr>
          <p:cNvSpPr>
            <a:spLocks noGrp="1"/>
          </p:cNvSpPr>
          <p:nvPr>
            <p:ph type="body" sz="quarter" idx="37" hasCustomPrompt="1"/>
          </p:nvPr>
        </p:nvSpPr>
        <p:spPr>
          <a:xfrm>
            <a:off x="3263300" y="569698"/>
            <a:ext cx="2399887" cy="1281457"/>
          </a:xfrm>
          <a:prstGeom prst="roundRect">
            <a:avLst>
              <a:gd name="adj" fmla="val 4279"/>
            </a:avLst>
          </a:prstGeom>
          <a:solidFill>
            <a:schemeClr val="accent3"/>
          </a:solidFill>
        </p:spPr>
        <p:txBody>
          <a:bodyPr lIns="144000" tIns="144000" rIns="0" bIns="0">
            <a:noAutofit/>
          </a:bodyPr>
          <a:lstStyle>
            <a:lvl1pPr marL="0" indent="0" algn="l" defTabSz="685783" rtl="0" eaLnBrk="1" latinLnBrk="0" hangingPunct="1">
              <a:lnSpc>
                <a:spcPct val="90000"/>
              </a:lnSpc>
              <a:spcBef>
                <a:spcPct val="0"/>
              </a:spcBef>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US"/>
              <a:t>Box title</a:t>
            </a:r>
            <a:endParaRPr lang="en-GB"/>
          </a:p>
        </p:txBody>
      </p:sp>
      <p:sp>
        <p:nvSpPr>
          <p:cNvPr id="8" name="Text Placeholder 4">
            <a:extLst>
              <a:ext uri="{FF2B5EF4-FFF2-40B4-BE49-F238E27FC236}">
                <a16:creationId xmlns:a16="http://schemas.microsoft.com/office/drawing/2014/main" id="{DF4A2131-4ED2-4123-8B57-C569B3866FF0}"/>
              </a:ext>
            </a:extLst>
          </p:cNvPr>
          <p:cNvSpPr>
            <a:spLocks noGrp="1"/>
          </p:cNvSpPr>
          <p:nvPr>
            <p:ph type="body" sz="quarter" idx="39" hasCustomPrompt="1"/>
          </p:nvPr>
        </p:nvSpPr>
        <p:spPr>
          <a:xfrm>
            <a:off x="5744289" y="569698"/>
            <a:ext cx="2399887" cy="1281457"/>
          </a:xfrm>
          <a:prstGeom prst="roundRect">
            <a:avLst>
              <a:gd name="adj" fmla="val 3783"/>
            </a:avLst>
          </a:prstGeom>
          <a:solidFill>
            <a:schemeClr val="accent3"/>
          </a:solidFill>
        </p:spPr>
        <p:txBody>
          <a:bodyPr lIns="144000" tIns="144000" rIns="0" bIns="0">
            <a:noAutofit/>
          </a:bodyPr>
          <a:lstStyle>
            <a:lvl1pPr marL="0" indent="0" algn="l" defTabSz="685783" rtl="0" eaLnBrk="1" latinLnBrk="0" hangingPunct="1">
              <a:lnSpc>
                <a:spcPct val="90000"/>
              </a:lnSpc>
              <a:spcBef>
                <a:spcPct val="0"/>
              </a:spcBef>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US"/>
              <a:t>Box title</a:t>
            </a:r>
            <a:endParaRPr lang="en-GB"/>
          </a:p>
        </p:txBody>
      </p:sp>
      <p:sp>
        <p:nvSpPr>
          <p:cNvPr id="9" name="Text Placeholder 4">
            <a:extLst>
              <a:ext uri="{FF2B5EF4-FFF2-40B4-BE49-F238E27FC236}">
                <a16:creationId xmlns:a16="http://schemas.microsoft.com/office/drawing/2014/main" id="{2FB8C594-E189-475C-8879-C7E957FEEB57}"/>
              </a:ext>
            </a:extLst>
          </p:cNvPr>
          <p:cNvSpPr>
            <a:spLocks noGrp="1"/>
          </p:cNvSpPr>
          <p:nvPr>
            <p:ph type="body" sz="quarter" idx="40" hasCustomPrompt="1"/>
          </p:nvPr>
        </p:nvSpPr>
        <p:spPr>
          <a:xfrm>
            <a:off x="3263300" y="1925939"/>
            <a:ext cx="2399887" cy="1281457"/>
          </a:xfrm>
          <a:prstGeom prst="roundRect">
            <a:avLst>
              <a:gd name="adj" fmla="val 3783"/>
            </a:avLst>
          </a:prstGeom>
          <a:solidFill>
            <a:srgbClr val="FF7140"/>
          </a:solidFill>
        </p:spPr>
        <p:txBody>
          <a:bodyPr lIns="144000" tIns="144000" rIns="0" bIns="0">
            <a:noAutofit/>
          </a:bodyPr>
          <a:lstStyle>
            <a:lvl1pPr marL="0" indent="0" algn="l" defTabSz="685783" rtl="0" eaLnBrk="1" latinLnBrk="0" hangingPunct="1">
              <a:lnSpc>
                <a:spcPct val="90000"/>
              </a:lnSpc>
              <a:spcBef>
                <a:spcPct val="0"/>
              </a:spcBef>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US"/>
              <a:t>Box title</a:t>
            </a:r>
            <a:endParaRPr lang="en-GB"/>
          </a:p>
        </p:txBody>
      </p:sp>
      <p:sp>
        <p:nvSpPr>
          <p:cNvPr id="10" name="Text Placeholder 4">
            <a:extLst>
              <a:ext uri="{FF2B5EF4-FFF2-40B4-BE49-F238E27FC236}">
                <a16:creationId xmlns:a16="http://schemas.microsoft.com/office/drawing/2014/main" id="{E73EB510-0E34-40FF-8FAD-89C3EB14FC95}"/>
              </a:ext>
            </a:extLst>
          </p:cNvPr>
          <p:cNvSpPr>
            <a:spLocks noGrp="1"/>
          </p:cNvSpPr>
          <p:nvPr>
            <p:ph type="body" sz="quarter" idx="41" hasCustomPrompt="1"/>
          </p:nvPr>
        </p:nvSpPr>
        <p:spPr>
          <a:xfrm>
            <a:off x="5744289" y="1925939"/>
            <a:ext cx="2399887" cy="1281457"/>
          </a:xfrm>
          <a:prstGeom prst="roundRect">
            <a:avLst>
              <a:gd name="adj" fmla="val 3288"/>
            </a:avLst>
          </a:prstGeom>
          <a:solidFill>
            <a:srgbClr val="FF7140"/>
          </a:solidFill>
        </p:spPr>
        <p:txBody>
          <a:bodyPr lIns="144000" tIns="144000" rIns="0" bIns="0">
            <a:noAutofit/>
          </a:bodyPr>
          <a:lstStyle>
            <a:lvl1pPr marL="0" indent="0" algn="l" defTabSz="685783" rtl="0" eaLnBrk="1" latinLnBrk="0" hangingPunct="1">
              <a:lnSpc>
                <a:spcPct val="90000"/>
              </a:lnSpc>
              <a:spcBef>
                <a:spcPct val="0"/>
              </a:spcBef>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US"/>
              <a:t>Box title</a:t>
            </a:r>
            <a:endParaRPr lang="en-GB"/>
          </a:p>
        </p:txBody>
      </p:sp>
      <p:sp>
        <p:nvSpPr>
          <p:cNvPr id="11" name="Text Placeholder 4">
            <a:extLst>
              <a:ext uri="{FF2B5EF4-FFF2-40B4-BE49-F238E27FC236}">
                <a16:creationId xmlns:a16="http://schemas.microsoft.com/office/drawing/2014/main" id="{4D1A9F0C-BECA-4B84-A9D0-3A6D6604A776}"/>
              </a:ext>
            </a:extLst>
          </p:cNvPr>
          <p:cNvSpPr>
            <a:spLocks noGrp="1"/>
          </p:cNvSpPr>
          <p:nvPr>
            <p:ph type="body" sz="quarter" idx="42" hasCustomPrompt="1"/>
          </p:nvPr>
        </p:nvSpPr>
        <p:spPr>
          <a:xfrm>
            <a:off x="3263300" y="3282180"/>
            <a:ext cx="2399887" cy="1281457"/>
          </a:xfrm>
          <a:prstGeom prst="roundRect">
            <a:avLst>
              <a:gd name="adj" fmla="val 4774"/>
            </a:avLst>
          </a:prstGeom>
          <a:solidFill>
            <a:srgbClr val="FFB69A"/>
          </a:solidFill>
        </p:spPr>
        <p:txBody>
          <a:bodyPr lIns="144000" tIns="144000" rIns="0" bIns="0">
            <a:noAutofit/>
          </a:bodyPr>
          <a:lstStyle>
            <a:lvl1pPr marL="0" indent="0" algn="l" defTabSz="685783" rtl="0" eaLnBrk="1" latinLnBrk="0" hangingPunct="1">
              <a:lnSpc>
                <a:spcPct val="90000"/>
              </a:lnSpc>
              <a:spcBef>
                <a:spcPct val="0"/>
              </a:spcBef>
              <a:buNone/>
              <a:defRPr lang="en-US" sz="1500" kern="1200" smtClean="0">
                <a:solidFill>
                  <a:schemeClr val="bg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US"/>
              <a:t>Box title</a:t>
            </a:r>
            <a:endParaRPr lang="en-GB"/>
          </a:p>
        </p:txBody>
      </p:sp>
      <p:sp>
        <p:nvSpPr>
          <p:cNvPr id="12" name="Text Placeholder 4">
            <a:extLst>
              <a:ext uri="{FF2B5EF4-FFF2-40B4-BE49-F238E27FC236}">
                <a16:creationId xmlns:a16="http://schemas.microsoft.com/office/drawing/2014/main" id="{F28AE5E4-A81A-4591-A41C-AE7518C7238D}"/>
              </a:ext>
            </a:extLst>
          </p:cNvPr>
          <p:cNvSpPr>
            <a:spLocks noGrp="1"/>
          </p:cNvSpPr>
          <p:nvPr>
            <p:ph type="body" sz="quarter" idx="43" hasCustomPrompt="1"/>
          </p:nvPr>
        </p:nvSpPr>
        <p:spPr>
          <a:xfrm>
            <a:off x="5744289" y="3282180"/>
            <a:ext cx="2399887" cy="1281457"/>
          </a:xfrm>
          <a:prstGeom prst="roundRect">
            <a:avLst>
              <a:gd name="adj" fmla="val 4774"/>
            </a:avLst>
          </a:prstGeom>
          <a:solidFill>
            <a:srgbClr val="FFB69A"/>
          </a:solidFill>
        </p:spPr>
        <p:txBody>
          <a:bodyPr lIns="144000" tIns="144000" rIns="0" bIns="0">
            <a:noAutofit/>
          </a:bodyPr>
          <a:lstStyle>
            <a:lvl1pPr marL="0" indent="0" algn="l" defTabSz="685783" rtl="0" eaLnBrk="1" latinLnBrk="0" hangingPunct="1">
              <a:lnSpc>
                <a:spcPct val="90000"/>
              </a:lnSpc>
              <a:spcBef>
                <a:spcPct val="0"/>
              </a:spcBef>
              <a:buNone/>
              <a:defRPr lang="en-US" sz="1500" kern="1200" smtClean="0">
                <a:solidFill>
                  <a:schemeClr val="bg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US"/>
              <a:t>Box title</a:t>
            </a:r>
            <a:endParaRPr lang="en-GB"/>
          </a:p>
        </p:txBody>
      </p:sp>
      <p:sp>
        <p:nvSpPr>
          <p:cNvPr id="13" name="Content Placeholder 2">
            <a:extLst>
              <a:ext uri="{FF2B5EF4-FFF2-40B4-BE49-F238E27FC236}">
                <a16:creationId xmlns:a16="http://schemas.microsoft.com/office/drawing/2014/main" id="{6747F9EB-56BE-4E9A-B3F5-DDF0AAECA375}"/>
              </a:ext>
            </a:extLst>
          </p:cNvPr>
          <p:cNvSpPr>
            <a:spLocks noGrp="1"/>
          </p:cNvSpPr>
          <p:nvPr>
            <p:ph idx="44" hasCustomPrompt="1"/>
          </p:nvPr>
        </p:nvSpPr>
        <p:spPr>
          <a:xfrm>
            <a:off x="3400861" y="1317093"/>
            <a:ext cx="700955" cy="422017"/>
          </a:xfrm>
          <a:prstGeom prst="rect">
            <a:avLst/>
          </a:prstGeom>
        </p:spPr>
        <p:txBody>
          <a:bodyPr lIns="0" tIns="0" rIns="0" bIns="0" anchor="b">
            <a:noAutofit/>
          </a:bodyPr>
          <a:lstStyle>
            <a:lvl1pPr marL="0" indent="0">
              <a:buClr>
                <a:schemeClr val="tx2"/>
              </a:buClr>
              <a:buFont typeface="+mj-lt"/>
              <a:buNone/>
              <a:defRPr sz="3200">
                <a:solidFill>
                  <a:schemeClr val="tx1"/>
                </a:solidFill>
                <a:latin typeface="RR Pioneer Light Condensed" panose="020B030605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XXX</a:t>
            </a:r>
            <a:endParaRPr lang="en-GB"/>
          </a:p>
        </p:txBody>
      </p:sp>
      <p:sp>
        <p:nvSpPr>
          <p:cNvPr id="14" name="Content Placeholder 2">
            <a:extLst>
              <a:ext uri="{FF2B5EF4-FFF2-40B4-BE49-F238E27FC236}">
                <a16:creationId xmlns:a16="http://schemas.microsoft.com/office/drawing/2014/main" id="{22A749DA-099C-4F8F-8566-5C44CAA10970}"/>
              </a:ext>
            </a:extLst>
          </p:cNvPr>
          <p:cNvSpPr>
            <a:spLocks noGrp="1"/>
          </p:cNvSpPr>
          <p:nvPr>
            <p:ph idx="45" hasCustomPrompt="1"/>
          </p:nvPr>
        </p:nvSpPr>
        <p:spPr>
          <a:xfrm>
            <a:off x="4000609" y="1317093"/>
            <a:ext cx="538088" cy="422017"/>
          </a:xfrm>
          <a:prstGeom prst="rect">
            <a:avLst/>
          </a:prstGeom>
        </p:spPr>
        <p:txBody>
          <a:bodyPr lIns="0" tIns="0" rIns="0" bIns="0" anchor="b">
            <a:noAutofit/>
          </a:bodyPr>
          <a:lstStyle>
            <a:lvl1pPr marL="0" indent="0">
              <a:buClr>
                <a:schemeClr val="tx2"/>
              </a:buClr>
              <a:buFont typeface="+mj-lt"/>
              <a:buNone/>
              <a:defRPr sz="24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err="1"/>
              <a:t>bn</a:t>
            </a:r>
            <a:endParaRPr lang="en-GB"/>
          </a:p>
        </p:txBody>
      </p:sp>
      <p:sp>
        <p:nvSpPr>
          <p:cNvPr id="15" name="Content Placeholder 2">
            <a:extLst>
              <a:ext uri="{FF2B5EF4-FFF2-40B4-BE49-F238E27FC236}">
                <a16:creationId xmlns:a16="http://schemas.microsoft.com/office/drawing/2014/main" id="{3D2F514B-9365-453E-8CC1-A5922A5A1880}"/>
              </a:ext>
            </a:extLst>
          </p:cNvPr>
          <p:cNvSpPr>
            <a:spLocks noGrp="1"/>
          </p:cNvSpPr>
          <p:nvPr>
            <p:ph idx="46" hasCustomPrompt="1"/>
          </p:nvPr>
        </p:nvSpPr>
        <p:spPr>
          <a:xfrm>
            <a:off x="4870032" y="1317093"/>
            <a:ext cx="538088" cy="422017"/>
          </a:xfrm>
          <a:prstGeom prst="rect">
            <a:avLst/>
          </a:prstGeom>
        </p:spPr>
        <p:txBody>
          <a:bodyPr lIns="0" tIns="0" rIns="0" bIns="0" anchor="b">
            <a:noAutofit/>
          </a:bodyPr>
          <a:lstStyle>
            <a:lvl1pPr marL="0" indent="0" algn="r">
              <a:buClr>
                <a:schemeClr val="tx2"/>
              </a:buClr>
              <a:buFont typeface="+mj-lt"/>
              <a:buNone/>
              <a:defRPr sz="24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a:t>
            </a:r>
            <a:endParaRPr lang="en-GB"/>
          </a:p>
        </p:txBody>
      </p:sp>
      <p:sp>
        <p:nvSpPr>
          <p:cNvPr id="16" name="Content Placeholder 2">
            <a:extLst>
              <a:ext uri="{FF2B5EF4-FFF2-40B4-BE49-F238E27FC236}">
                <a16:creationId xmlns:a16="http://schemas.microsoft.com/office/drawing/2014/main" id="{16997E40-9F83-4E50-8CDA-65E3703CE1A5}"/>
              </a:ext>
            </a:extLst>
          </p:cNvPr>
          <p:cNvSpPr>
            <a:spLocks noGrp="1"/>
          </p:cNvSpPr>
          <p:nvPr>
            <p:ph idx="47" hasCustomPrompt="1"/>
          </p:nvPr>
        </p:nvSpPr>
        <p:spPr>
          <a:xfrm>
            <a:off x="5439750" y="1290423"/>
            <a:ext cx="247660" cy="303907"/>
          </a:xfrm>
          <a:prstGeom prst="rect">
            <a:avLst/>
          </a:prstGeom>
        </p:spPr>
        <p:txBody>
          <a:bodyPr lIns="0" tIns="0" rIns="0" bIns="0" anchor="b">
            <a:noAutofit/>
          </a:bodyPr>
          <a:lstStyle>
            <a:lvl1pPr marL="0" indent="0" algn="l">
              <a:buClr>
                <a:schemeClr val="tx2"/>
              </a:buClr>
              <a:buFont typeface="+mj-lt"/>
              <a:buNone/>
              <a:defRPr sz="12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a:t>
            </a:r>
            <a:endParaRPr lang="en-GB"/>
          </a:p>
        </p:txBody>
      </p:sp>
      <p:sp>
        <p:nvSpPr>
          <p:cNvPr id="17" name="Content Placeholder 2">
            <a:extLst>
              <a:ext uri="{FF2B5EF4-FFF2-40B4-BE49-F238E27FC236}">
                <a16:creationId xmlns:a16="http://schemas.microsoft.com/office/drawing/2014/main" id="{84EE00E0-D31F-48C2-94B7-B5760A733FE1}"/>
              </a:ext>
            </a:extLst>
          </p:cNvPr>
          <p:cNvSpPr>
            <a:spLocks noGrp="1"/>
          </p:cNvSpPr>
          <p:nvPr>
            <p:ph idx="48" hasCustomPrompt="1"/>
          </p:nvPr>
        </p:nvSpPr>
        <p:spPr>
          <a:xfrm>
            <a:off x="5885640" y="1317093"/>
            <a:ext cx="700955" cy="422017"/>
          </a:xfrm>
          <a:prstGeom prst="rect">
            <a:avLst/>
          </a:prstGeom>
        </p:spPr>
        <p:txBody>
          <a:bodyPr lIns="0" tIns="0" rIns="0" bIns="0" anchor="b">
            <a:noAutofit/>
          </a:bodyPr>
          <a:lstStyle>
            <a:lvl1pPr marL="0" indent="0">
              <a:buClr>
                <a:schemeClr val="tx2"/>
              </a:buClr>
              <a:buFont typeface="+mj-lt"/>
              <a:buNone/>
              <a:defRPr sz="3200">
                <a:solidFill>
                  <a:schemeClr val="tx1"/>
                </a:solidFill>
                <a:latin typeface="RR Pioneer Light Condensed" panose="020B030605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XXX</a:t>
            </a:r>
            <a:endParaRPr lang="en-GB"/>
          </a:p>
        </p:txBody>
      </p:sp>
      <p:sp>
        <p:nvSpPr>
          <p:cNvPr id="18" name="Content Placeholder 2">
            <a:extLst>
              <a:ext uri="{FF2B5EF4-FFF2-40B4-BE49-F238E27FC236}">
                <a16:creationId xmlns:a16="http://schemas.microsoft.com/office/drawing/2014/main" id="{FEE45194-FBF5-45DD-AE4E-23117E43A5FB}"/>
              </a:ext>
            </a:extLst>
          </p:cNvPr>
          <p:cNvSpPr>
            <a:spLocks noGrp="1"/>
          </p:cNvSpPr>
          <p:nvPr>
            <p:ph idx="49" hasCustomPrompt="1"/>
          </p:nvPr>
        </p:nvSpPr>
        <p:spPr>
          <a:xfrm>
            <a:off x="6485388" y="1317093"/>
            <a:ext cx="538088" cy="422017"/>
          </a:xfrm>
          <a:prstGeom prst="rect">
            <a:avLst/>
          </a:prstGeom>
        </p:spPr>
        <p:txBody>
          <a:bodyPr lIns="0" tIns="0" rIns="0" bIns="0" anchor="b">
            <a:noAutofit/>
          </a:bodyPr>
          <a:lstStyle>
            <a:lvl1pPr marL="0" indent="0">
              <a:buClr>
                <a:schemeClr val="tx2"/>
              </a:buClr>
              <a:buFont typeface="+mj-lt"/>
              <a:buNone/>
              <a:defRPr sz="24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err="1"/>
              <a:t>bn</a:t>
            </a:r>
            <a:endParaRPr lang="en-GB"/>
          </a:p>
        </p:txBody>
      </p:sp>
      <p:sp>
        <p:nvSpPr>
          <p:cNvPr id="19" name="Content Placeholder 2">
            <a:extLst>
              <a:ext uri="{FF2B5EF4-FFF2-40B4-BE49-F238E27FC236}">
                <a16:creationId xmlns:a16="http://schemas.microsoft.com/office/drawing/2014/main" id="{B2A8ECB0-5C00-4439-AF7A-67B909BBB47B}"/>
              </a:ext>
            </a:extLst>
          </p:cNvPr>
          <p:cNvSpPr>
            <a:spLocks noGrp="1"/>
          </p:cNvSpPr>
          <p:nvPr>
            <p:ph idx="50" hasCustomPrompt="1"/>
          </p:nvPr>
        </p:nvSpPr>
        <p:spPr>
          <a:xfrm>
            <a:off x="7354810" y="1317093"/>
            <a:ext cx="538088" cy="422017"/>
          </a:xfrm>
          <a:prstGeom prst="rect">
            <a:avLst/>
          </a:prstGeom>
        </p:spPr>
        <p:txBody>
          <a:bodyPr lIns="0" tIns="0" rIns="0" bIns="0" anchor="b">
            <a:noAutofit/>
          </a:bodyPr>
          <a:lstStyle>
            <a:lvl1pPr marL="0" indent="0" algn="r">
              <a:buClr>
                <a:schemeClr val="tx2"/>
              </a:buClr>
              <a:buFont typeface="+mj-lt"/>
              <a:buNone/>
              <a:defRPr sz="24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a:t>
            </a:r>
            <a:endParaRPr lang="en-GB"/>
          </a:p>
        </p:txBody>
      </p:sp>
      <p:sp>
        <p:nvSpPr>
          <p:cNvPr id="20" name="Content Placeholder 2">
            <a:extLst>
              <a:ext uri="{FF2B5EF4-FFF2-40B4-BE49-F238E27FC236}">
                <a16:creationId xmlns:a16="http://schemas.microsoft.com/office/drawing/2014/main" id="{E490C2A8-DC91-46B7-85C9-B51550DB5496}"/>
              </a:ext>
            </a:extLst>
          </p:cNvPr>
          <p:cNvSpPr>
            <a:spLocks noGrp="1"/>
          </p:cNvSpPr>
          <p:nvPr>
            <p:ph idx="51" hasCustomPrompt="1"/>
          </p:nvPr>
        </p:nvSpPr>
        <p:spPr>
          <a:xfrm>
            <a:off x="7924530" y="1290423"/>
            <a:ext cx="247660" cy="303907"/>
          </a:xfrm>
          <a:prstGeom prst="rect">
            <a:avLst/>
          </a:prstGeom>
        </p:spPr>
        <p:txBody>
          <a:bodyPr lIns="0" tIns="0" rIns="0" bIns="0" anchor="b">
            <a:noAutofit/>
          </a:bodyPr>
          <a:lstStyle>
            <a:lvl1pPr marL="0" indent="0" algn="l">
              <a:buClr>
                <a:schemeClr val="tx2"/>
              </a:buClr>
              <a:buFont typeface="+mj-lt"/>
              <a:buNone/>
              <a:defRPr sz="12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a:t>
            </a:r>
            <a:endParaRPr lang="en-GB"/>
          </a:p>
        </p:txBody>
      </p:sp>
      <p:sp>
        <p:nvSpPr>
          <p:cNvPr id="21" name="Content Placeholder 2">
            <a:extLst>
              <a:ext uri="{FF2B5EF4-FFF2-40B4-BE49-F238E27FC236}">
                <a16:creationId xmlns:a16="http://schemas.microsoft.com/office/drawing/2014/main" id="{9F734D23-D5EE-4422-83EC-19B9E3E4E616}"/>
              </a:ext>
            </a:extLst>
          </p:cNvPr>
          <p:cNvSpPr>
            <a:spLocks noGrp="1"/>
          </p:cNvSpPr>
          <p:nvPr>
            <p:ph idx="52" hasCustomPrompt="1"/>
          </p:nvPr>
        </p:nvSpPr>
        <p:spPr>
          <a:xfrm>
            <a:off x="3400861" y="2680691"/>
            <a:ext cx="700955" cy="422017"/>
          </a:xfrm>
          <a:prstGeom prst="rect">
            <a:avLst/>
          </a:prstGeom>
        </p:spPr>
        <p:txBody>
          <a:bodyPr lIns="0" tIns="0" rIns="0" bIns="0" anchor="b">
            <a:noAutofit/>
          </a:bodyPr>
          <a:lstStyle>
            <a:lvl1pPr marL="0" indent="0">
              <a:buClr>
                <a:schemeClr val="tx2"/>
              </a:buClr>
              <a:buFont typeface="+mj-lt"/>
              <a:buNone/>
              <a:defRPr sz="3200">
                <a:solidFill>
                  <a:schemeClr val="tx1"/>
                </a:solidFill>
                <a:latin typeface="RR Pioneer Light Condensed" panose="020B030605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XXX</a:t>
            </a:r>
            <a:endParaRPr lang="en-GB"/>
          </a:p>
        </p:txBody>
      </p:sp>
      <p:sp>
        <p:nvSpPr>
          <p:cNvPr id="22" name="Content Placeholder 2">
            <a:extLst>
              <a:ext uri="{FF2B5EF4-FFF2-40B4-BE49-F238E27FC236}">
                <a16:creationId xmlns:a16="http://schemas.microsoft.com/office/drawing/2014/main" id="{EBA3FE79-D000-40B3-8C2E-707EFE7DB237}"/>
              </a:ext>
            </a:extLst>
          </p:cNvPr>
          <p:cNvSpPr>
            <a:spLocks noGrp="1"/>
          </p:cNvSpPr>
          <p:nvPr>
            <p:ph idx="53" hasCustomPrompt="1"/>
          </p:nvPr>
        </p:nvSpPr>
        <p:spPr>
          <a:xfrm>
            <a:off x="4000609" y="2680691"/>
            <a:ext cx="538088" cy="422017"/>
          </a:xfrm>
          <a:prstGeom prst="rect">
            <a:avLst/>
          </a:prstGeom>
        </p:spPr>
        <p:txBody>
          <a:bodyPr lIns="0" tIns="0" rIns="0" bIns="0" anchor="b">
            <a:noAutofit/>
          </a:bodyPr>
          <a:lstStyle>
            <a:lvl1pPr marL="0" indent="0">
              <a:buClr>
                <a:schemeClr val="tx2"/>
              </a:buClr>
              <a:buFont typeface="+mj-lt"/>
              <a:buNone/>
              <a:defRPr sz="24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err="1"/>
              <a:t>bn</a:t>
            </a:r>
            <a:endParaRPr lang="en-GB"/>
          </a:p>
        </p:txBody>
      </p:sp>
      <p:sp>
        <p:nvSpPr>
          <p:cNvPr id="23" name="Content Placeholder 2">
            <a:extLst>
              <a:ext uri="{FF2B5EF4-FFF2-40B4-BE49-F238E27FC236}">
                <a16:creationId xmlns:a16="http://schemas.microsoft.com/office/drawing/2014/main" id="{310DF213-7AA4-4E12-B789-E905B4E6AFD3}"/>
              </a:ext>
            </a:extLst>
          </p:cNvPr>
          <p:cNvSpPr>
            <a:spLocks noGrp="1"/>
          </p:cNvSpPr>
          <p:nvPr>
            <p:ph idx="54" hasCustomPrompt="1"/>
          </p:nvPr>
        </p:nvSpPr>
        <p:spPr>
          <a:xfrm>
            <a:off x="4870032" y="2680691"/>
            <a:ext cx="538088" cy="422017"/>
          </a:xfrm>
          <a:prstGeom prst="rect">
            <a:avLst/>
          </a:prstGeom>
        </p:spPr>
        <p:txBody>
          <a:bodyPr lIns="0" tIns="0" rIns="0" bIns="0" anchor="b">
            <a:noAutofit/>
          </a:bodyPr>
          <a:lstStyle>
            <a:lvl1pPr marL="0" indent="0" algn="r">
              <a:buClr>
                <a:schemeClr val="tx2"/>
              </a:buClr>
              <a:buFont typeface="+mj-lt"/>
              <a:buNone/>
              <a:defRPr sz="24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a:t>
            </a:r>
            <a:endParaRPr lang="en-GB"/>
          </a:p>
        </p:txBody>
      </p:sp>
      <p:sp>
        <p:nvSpPr>
          <p:cNvPr id="24" name="Content Placeholder 2">
            <a:extLst>
              <a:ext uri="{FF2B5EF4-FFF2-40B4-BE49-F238E27FC236}">
                <a16:creationId xmlns:a16="http://schemas.microsoft.com/office/drawing/2014/main" id="{9115A67F-E880-49D7-BD69-545A2FDD3124}"/>
              </a:ext>
            </a:extLst>
          </p:cNvPr>
          <p:cNvSpPr>
            <a:spLocks noGrp="1"/>
          </p:cNvSpPr>
          <p:nvPr>
            <p:ph idx="55" hasCustomPrompt="1"/>
          </p:nvPr>
        </p:nvSpPr>
        <p:spPr>
          <a:xfrm>
            <a:off x="5439750" y="2654021"/>
            <a:ext cx="247660" cy="303907"/>
          </a:xfrm>
          <a:prstGeom prst="rect">
            <a:avLst/>
          </a:prstGeom>
        </p:spPr>
        <p:txBody>
          <a:bodyPr lIns="0" tIns="0" rIns="0" bIns="0" anchor="b">
            <a:noAutofit/>
          </a:bodyPr>
          <a:lstStyle>
            <a:lvl1pPr marL="0" indent="0" algn="l">
              <a:buClr>
                <a:schemeClr val="tx2"/>
              </a:buClr>
              <a:buFont typeface="+mj-lt"/>
              <a:buNone/>
              <a:defRPr sz="12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a:t>
            </a:r>
            <a:endParaRPr lang="en-GB"/>
          </a:p>
        </p:txBody>
      </p:sp>
      <p:sp>
        <p:nvSpPr>
          <p:cNvPr id="25" name="Content Placeholder 2">
            <a:extLst>
              <a:ext uri="{FF2B5EF4-FFF2-40B4-BE49-F238E27FC236}">
                <a16:creationId xmlns:a16="http://schemas.microsoft.com/office/drawing/2014/main" id="{DC2B209C-8C13-4159-88B6-AAD48A493D8D}"/>
              </a:ext>
            </a:extLst>
          </p:cNvPr>
          <p:cNvSpPr>
            <a:spLocks noGrp="1"/>
          </p:cNvSpPr>
          <p:nvPr>
            <p:ph idx="56" hasCustomPrompt="1"/>
          </p:nvPr>
        </p:nvSpPr>
        <p:spPr>
          <a:xfrm>
            <a:off x="5885640" y="2680691"/>
            <a:ext cx="700955" cy="422017"/>
          </a:xfrm>
          <a:prstGeom prst="rect">
            <a:avLst/>
          </a:prstGeom>
        </p:spPr>
        <p:txBody>
          <a:bodyPr lIns="0" tIns="0" rIns="0" bIns="0" anchor="b">
            <a:noAutofit/>
          </a:bodyPr>
          <a:lstStyle>
            <a:lvl1pPr marL="0" indent="0">
              <a:buClr>
                <a:schemeClr val="tx2"/>
              </a:buClr>
              <a:buFont typeface="+mj-lt"/>
              <a:buNone/>
              <a:defRPr sz="3200">
                <a:solidFill>
                  <a:schemeClr val="tx1"/>
                </a:solidFill>
                <a:latin typeface="RR Pioneer Light Condensed" panose="020B030605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XXX</a:t>
            </a:r>
            <a:endParaRPr lang="en-GB"/>
          </a:p>
        </p:txBody>
      </p:sp>
      <p:sp>
        <p:nvSpPr>
          <p:cNvPr id="26" name="Content Placeholder 2">
            <a:extLst>
              <a:ext uri="{FF2B5EF4-FFF2-40B4-BE49-F238E27FC236}">
                <a16:creationId xmlns:a16="http://schemas.microsoft.com/office/drawing/2014/main" id="{58C6B627-CE78-44AD-9735-4B9A0AFCD7C1}"/>
              </a:ext>
            </a:extLst>
          </p:cNvPr>
          <p:cNvSpPr>
            <a:spLocks noGrp="1"/>
          </p:cNvSpPr>
          <p:nvPr>
            <p:ph idx="57" hasCustomPrompt="1"/>
          </p:nvPr>
        </p:nvSpPr>
        <p:spPr>
          <a:xfrm>
            <a:off x="6485388" y="2680691"/>
            <a:ext cx="538088" cy="422017"/>
          </a:xfrm>
          <a:prstGeom prst="rect">
            <a:avLst/>
          </a:prstGeom>
        </p:spPr>
        <p:txBody>
          <a:bodyPr lIns="0" tIns="0" rIns="0" bIns="0" anchor="b">
            <a:noAutofit/>
          </a:bodyPr>
          <a:lstStyle>
            <a:lvl1pPr marL="0" indent="0">
              <a:buClr>
                <a:schemeClr val="tx2"/>
              </a:buClr>
              <a:buFont typeface="+mj-lt"/>
              <a:buNone/>
              <a:defRPr sz="24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err="1"/>
              <a:t>bn</a:t>
            </a:r>
            <a:endParaRPr lang="en-GB"/>
          </a:p>
        </p:txBody>
      </p:sp>
      <p:sp>
        <p:nvSpPr>
          <p:cNvPr id="27" name="Content Placeholder 2">
            <a:extLst>
              <a:ext uri="{FF2B5EF4-FFF2-40B4-BE49-F238E27FC236}">
                <a16:creationId xmlns:a16="http://schemas.microsoft.com/office/drawing/2014/main" id="{1EB72348-B9F2-49CD-9CF3-739F70EF35F8}"/>
              </a:ext>
            </a:extLst>
          </p:cNvPr>
          <p:cNvSpPr>
            <a:spLocks noGrp="1"/>
          </p:cNvSpPr>
          <p:nvPr>
            <p:ph idx="58" hasCustomPrompt="1"/>
          </p:nvPr>
        </p:nvSpPr>
        <p:spPr>
          <a:xfrm>
            <a:off x="7354810" y="2680691"/>
            <a:ext cx="538088" cy="422017"/>
          </a:xfrm>
          <a:prstGeom prst="rect">
            <a:avLst/>
          </a:prstGeom>
        </p:spPr>
        <p:txBody>
          <a:bodyPr lIns="0" tIns="0" rIns="0" bIns="0" anchor="b">
            <a:noAutofit/>
          </a:bodyPr>
          <a:lstStyle>
            <a:lvl1pPr marL="0" indent="0" algn="r">
              <a:buClr>
                <a:schemeClr val="tx2"/>
              </a:buClr>
              <a:buFont typeface="+mj-lt"/>
              <a:buNone/>
              <a:defRPr sz="24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a:t>
            </a:r>
            <a:endParaRPr lang="en-GB"/>
          </a:p>
        </p:txBody>
      </p:sp>
      <p:sp>
        <p:nvSpPr>
          <p:cNvPr id="28" name="Content Placeholder 2">
            <a:extLst>
              <a:ext uri="{FF2B5EF4-FFF2-40B4-BE49-F238E27FC236}">
                <a16:creationId xmlns:a16="http://schemas.microsoft.com/office/drawing/2014/main" id="{D3CB4251-6B6F-4222-9CAC-5D9DB41967FF}"/>
              </a:ext>
            </a:extLst>
          </p:cNvPr>
          <p:cNvSpPr>
            <a:spLocks noGrp="1"/>
          </p:cNvSpPr>
          <p:nvPr>
            <p:ph idx="59" hasCustomPrompt="1"/>
          </p:nvPr>
        </p:nvSpPr>
        <p:spPr>
          <a:xfrm>
            <a:off x="7924530" y="2654021"/>
            <a:ext cx="247660" cy="303907"/>
          </a:xfrm>
          <a:prstGeom prst="rect">
            <a:avLst/>
          </a:prstGeom>
        </p:spPr>
        <p:txBody>
          <a:bodyPr lIns="0" tIns="0" rIns="0" bIns="0" anchor="b">
            <a:noAutofit/>
          </a:bodyPr>
          <a:lstStyle>
            <a:lvl1pPr marL="0" indent="0" algn="l">
              <a:buClr>
                <a:schemeClr val="tx2"/>
              </a:buClr>
              <a:buFont typeface="+mj-lt"/>
              <a:buNone/>
              <a:defRPr sz="12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a:t>
            </a:r>
            <a:endParaRPr lang="en-GB"/>
          </a:p>
        </p:txBody>
      </p:sp>
      <p:sp>
        <p:nvSpPr>
          <p:cNvPr id="29" name="Content Placeholder 2">
            <a:extLst>
              <a:ext uri="{FF2B5EF4-FFF2-40B4-BE49-F238E27FC236}">
                <a16:creationId xmlns:a16="http://schemas.microsoft.com/office/drawing/2014/main" id="{AF499E8E-A19E-4869-9475-F452D1F0C0D6}"/>
              </a:ext>
            </a:extLst>
          </p:cNvPr>
          <p:cNvSpPr>
            <a:spLocks noGrp="1"/>
          </p:cNvSpPr>
          <p:nvPr>
            <p:ph idx="60" hasCustomPrompt="1"/>
          </p:nvPr>
        </p:nvSpPr>
        <p:spPr>
          <a:xfrm>
            <a:off x="3400861" y="4044289"/>
            <a:ext cx="700955" cy="422017"/>
          </a:xfrm>
          <a:prstGeom prst="rect">
            <a:avLst/>
          </a:prstGeom>
        </p:spPr>
        <p:txBody>
          <a:bodyPr lIns="0" tIns="0" rIns="0" bIns="0" anchor="b">
            <a:noAutofit/>
          </a:bodyPr>
          <a:lstStyle>
            <a:lvl1pPr marL="0" indent="0">
              <a:buClr>
                <a:schemeClr val="tx2"/>
              </a:buClr>
              <a:buFont typeface="+mj-lt"/>
              <a:buNone/>
              <a:defRPr sz="3200">
                <a:solidFill>
                  <a:schemeClr val="bg1"/>
                </a:solidFill>
                <a:latin typeface="RR Pioneer Light Condensed" panose="020B030605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XXX</a:t>
            </a:r>
            <a:endParaRPr lang="en-GB"/>
          </a:p>
        </p:txBody>
      </p:sp>
      <p:sp>
        <p:nvSpPr>
          <p:cNvPr id="30" name="Content Placeholder 2">
            <a:extLst>
              <a:ext uri="{FF2B5EF4-FFF2-40B4-BE49-F238E27FC236}">
                <a16:creationId xmlns:a16="http://schemas.microsoft.com/office/drawing/2014/main" id="{98DA92F1-DD22-4AAD-8F24-2E03EBE3B747}"/>
              </a:ext>
            </a:extLst>
          </p:cNvPr>
          <p:cNvSpPr>
            <a:spLocks noGrp="1"/>
          </p:cNvSpPr>
          <p:nvPr>
            <p:ph idx="61" hasCustomPrompt="1"/>
          </p:nvPr>
        </p:nvSpPr>
        <p:spPr>
          <a:xfrm>
            <a:off x="4000609" y="4044289"/>
            <a:ext cx="538088" cy="422017"/>
          </a:xfrm>
          <a:prstGeom prst="rect">
            <a:avLst/>
          </a:prstGeom>
        </p:spPr>
        <p:txBody>
          <a:bodyPr lIns="0" tIns="0" rIns="0" bIns="0" anchor="b">
            <a:noAutofit/>
          </a:bodyPr>
          <a:lstStyle>
            <a:lvl1pPr marL="0" indent="0">
              <a:buClr>
                <a:schemeClr val="tx2"/>
              </a:buClr>
              <a:buFont typeface="+mj-lt"/>
              <a:buNone/>
              <a:defRPr sz="2400">
                <a:solidFill>
                  <a:schemeClr val="bg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err="1"/>
              <a:t>bn</a:t>
            </a:r>
            <a:endParaRPr lang="en-GB"/>
          </a:p>
        </p:txBody>
      </p:sp>
      <p:sp>
        <p:nvSpPr>
          <p:cNvPr id="31" name="Content Placeholder 2">
            <a:extLst>
              <a:ext uri="{FF2B5EF4-FFF2-40B4-BE49-F238E27FC236}">
                <a16:creationId xmlns:a16="http://schemas.microsoft.com/office/drawing/2014/main" id="{E783AD15-5BFE-4C3C-B6A4-1387E7B4233C}"/>
              </a:ext>
            </a:extLst>
          </p:cNvPr>
          <p:cNvSpPr>
            <a:spLocks noGrp="1"/>
          </p:cNvSpPr>
          <p:nvPr>
            <p:ph idx="62" hasCustomPrompt="1"/>
          </p:nvPr>
        </p:nvSpPr>
        <p:spPr>
          <a:xfrm>
            <a:off x="4870032" y="4044289"/>
            <a:ext cx="538088" cy="422017"/>
          </a:xfrm>
          <a:prstGeom prst="rect">
            <a:avLst/>
          </a:prstGeom>
        </p:spPr>
        <p:txBody>
          <a:bodyPr lIns="0" tIns="0" rIns="0" bIns="0" anchor="b">
            <a:noAutofit/>
          </a:bodyPr>
          <a:lstStyle>
            <a:lvl1pPr marL="0" indent="0" algn="r">
              <a:buClr>
                <a:schemeClr val="tx2"/>
              </a:buClr>
              <a:buFont typeface="+mj-lt"/>
              <a:buNone/>
              <a:defRPr sz="2400">
                <a:solidFill>
                  <a:schemeClr val="bg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a:t>
            </a:r>
            <a:endParaRPr lang="en-GB"/>
          </a:p>
        </p:txBody>
      </p:sp>
      <p:sp>
        <p:nvSpPr>
          <p:cNvPr id="32" name="Content Placeholder 2">
            <a:extLst>
              <a:ext uri="{FF2B5EF4-FFF2-40B4-BE49-F238E27FC236}">
                <a16:creationId xmlns:a16="http://schemas.microsoft.com/office/drawing/2014/main" id="{F8340CE7-0E4A-4026-9A5A-EC022E7F8AAA}"/>
              </a:ext>
            </a:extLst>
          </p:cNvPr>
          <p:cNvSpPr>
            <a:spLocks noGrp="1"/>
          </p:cNvSpPr>
          <p:nvPr>
            <p:ph idx="63" hasCustomPrompt="1"/>
          </p:nvPr>
        </p:nvSpPr>
        <p:spPr>
          <a:xfrm>
            <a:off x="5439750" y="4017619"/>
            <a:ext cx="247660" cy="303907"/>
          </a:xfrm>
          <a:prstGeom prst="rect">
            <a:avLst/>
          </a:prstGeom>
        </p:spPr>
        <p:txBody>
          <a:bodyPr lIns="0" tIns="0" rIns="0" bIns="0" anchor="b">
            <a:noAutofit/>
          </a:bodyPr>
          <a:lstStyle>
            <a:lvl1pPr marL="0" indent="0" algn="l">
              <a:buClr>
                <a:schemeClr val="tx2"/>
              </a:buClr>
              <a:buFont typeface="+mj-lt"/>
              <a:buNone/>
              <a:defRPr sz="1200">
                <a:solidFill>
                  <a:schemeClr val="bg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a:t>
            </a:r>
            <a:endParaRPr lang="en-GB"/>
          </a:p>
        </p:txBody>
      </p:sp>
      <p:sp>
        <p:nvSpPr>
          <p:cNvPr id="33" name="Content Placeholder 2">
            <a:extLst>
              <a:ext uri="{FF2B5EF4-FFF2-40B4-BE49-F238E27FC236}">
                <a16:creationId xmlns:a16="http://schemas.microsoft.com/office/drawing/2014/main" id="{E528E1B8-FE78-4CE5-A441-4BD238D05F04}"/>
              </a:ext>
            </a:extLst>
          </p:cNvPr>
          <p:cNvSpPr>
            <a:spLocks noGrp="1"/>
          </p:cNvSpPr>
          <p:nvPr>
            <p:ph idx="64" hasCustomPrompt="1"/>
          </p:nvPr>
        </p:nvSpPr>
        <p:spPr>
          <a:xfrm>
            <a:off x="5885640" y="4044289"/>
            <a:ext cx="700955" cy="422017"/>
          </a:xfrm>
          <a:prstGeom prst="rect">
            <a:avLst/>
          </a:prstGeom>
        </p:spPr>
        <p:txBody>
          <a:bodyPr lIns="0" tIns="0" rIns="0" bIns="0" anchor="b">
            <a:noAutofit/>
          </a:bodyPr>
          <a:lstStyle>
            <a:lvl1pPr marL="0" indent="0">
              <a:buClr>
                <a:schemeClr val="tx2"/>
              </a:buClr>
              <a:buFont typeface="+mj-lt"/>
              <a:buNone/>
              <a:defRPr sz="3200">
                <a:solidFill>
                  <a:schemeClr val="bg1"/>
                </a:solidFill>
                <a:latin typeface="RR Pioneer Light Condensed" panose="020B030605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XXX</a:t>
            </a:r>
            <a:endParaRPr lang="en-GB"/>
          </a:p>
        </p:txBody>
      </p:sp>
      <p:sp>
        <p:nvSpPr>
          <p:cNvPr id="34" name="Content Placeholder 2">
            <a:extLst>
              <a:ext uri="{FF2B5EF4-FFF2-40B4-BE49-F238E27FC236}">
                <a16:creationId xmlns:a16="http://schemas.microsoft.com/office/drawing/2014/main" id="{B77FF42D-6F98-42A2-8886-B89AE62E0BEE}"/>
              </a:ext>
            </a:extLst>
          </p:cNvPr>
          <p:cNvSpPr>
            <a:spLocks noGrp="1"/>
          </p:cNvSpPr>
          <p:nvPr>
            <p:ph idx="65" hasCustomPrompt="1"/>
          </p:nvPr>
        </p:nvSpPr>
        <p:spPr>
          <a:xfrm>
            <a:off x="6485388" y="4044289"/>
            <a:ext cx="538088" cy="422017"/>
          </a:xfrm>
          <a:prstGeom prst="rect">
            <a:avLst/>
          </a:prstGeom>
        </p:spPr>
        <p:txBody>
          <a:bodyPr lIns="0" tIns="0" rIns="0" bIns="0" anchor="b">
            <a:noAutofit/>
          </a:bodyPr>
          <a:lstStyle>
            <a:lvl1pPr marL="0" indent="0">
              <a:buClr>
                <a:schemeClr val="tx2"/>
              </a:buClr>
              <a:buFont typeface="+mj-lt"/>
              <a:buNone/>
              <a:defRPr sz="2400">
                <a:solidFill>
                  <a:schemeClr val="bg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err="1"/>
              <a:t>bn</a:t>
            </a:r>
            <a:endParaRPr lang="en-GB"/>
          </a:p>
        </p:txBody>
      </p:sp>
      <p:sp>
        <p:nvSpPr>
          <p:cNvPr id="35" name="Content Placeholder 2">
            <a:extLst>
              <a:ext uri="{FF2B5EF4-FFF2-40B4-BE49-F238E27FC236}">
                <a16:creationId xmlns:a16="http://schemas.microsoft.com/office/drawing/2014/main" id="{DAC2E65E-75D4-4910-8691-612C51A6FB34}"/>
              </a:ext>
            </a:extLst>
          </p:cNvPr>
          <p:cNvSpPr>
            <a:spLocks noGrp="1"/>
          </p:cNvSpPr>
          <p:nvPr>
            <p:ph idx="66" hasCustomPrompt="1"/>
          </p:nvPr>
        </p:nvSpPr>
        <p:spPr>
          <a:xfrm>
            <a:off x="7354810" y="4044289"/>
            <a:ext cx="538088" cy="422017"/>
          </a:xfrm>
          <a:prstGeom prst="rect">
            <a:avLst/>
          </a:prstGeom>
        </p:spPr>
        <p:txBody>
          <a:bodyPr lIns="0" tIns="0" rIns="0" bIns="0" anchor="b">
            <a:noAutofit/>
          </a:bodyPr>
          <a:lstStyle>
            <a:lvl1pPr marL="0" indent="0" algn="r">
              <a:buClr>
                <a:schemeClr val="tx2"/>
              </a:buClr>
              <a:buFont typeface="+mj-lt"/>
              <a:buNone/>
              <a:defRPr sz="2400">
                <a:solidFill>
                  <a:schemeClr val="bg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a:t>
            </a:r>
            <a:endParaRPr lang="en-GB"/>
          </a:p>
        </p:txBody>
      </p:sp>
      <p:sp>
        <p:nvSpPr>
          <p:cNvPr id="36" name="Content Placeholder 2">
            <a:extLst>
              <a:ext uri="{FF2B5EF4-FFF2-40B4-BE49-F238E27FC236}">
                <a16:creationId xmlns:a16="http://schemas.microsoft.com/office/drawing/2014/main" id="{93F45A86-D7EB-4C0A-9801-FB3B9D23E161}"/>
              </a:ext>
            </a:extLst>
          </p:cNvPr>
          <p:cNvSpPr>
            <a:spLocks noGrp="1"/>
          </p:cNvSpPr>
          <p:nvPr>
            <p:ph idx="67" hasCustomPrompt="1"/>
          </p:nvPr>
        </p:nvSpPr>
        <p:spPr>
          <a:xfrm>
            <a:off x="7924530" y="4017619"/>
            <a:ext cx="247660" cy="303907"/>
          </a:xfrm>
          <a:prstGeom prst="rect">
            <a:avLst/>
          </a:prstGeom>
        </p:spPr>
        <p:txBody>
          <a:bodyPr lIns="0" tIns="0" rIns="0" bIns="0" anchor="b">
            <a:noAutofit/>
          </a:bodyPr>
          <a:lstStyle>
            <a:lvl1pPr marL="0" indent="0" algn="l">
              <a:buClr>
                <a:schemeClr val="tx2"/>
              </a:buClr>
              <a:buFont typeface="+mj-lt"/>
              <a:buNone/>
              <a:defRPr sz="1200">
                <a:solidFill>
                  <a:schemeClr val="bg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a:t>
            </a:r>
            <a:endParaRPr lang="en-GB"/>
          </a:p>
        </p:txBody>
      </p:sp>
      <p:sp>
        <p:nvSpPr>
          <p:cNvPr id="3" name="hcSlideMaster22.1_RR Boxes 01Header" descr=" ">
            <a:extLst>
              <a:ext uri="{FF2B5EF4-FFF2-40B4-BE49-F238E27FC236}">
                <a16:creationId xmlns:a16="http://schemas.microsoft.com/office/drawing/2014/main" id="{1913E4FA-EFF9-03D7-2504-100CF7F3F5FC}"/>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1_RR Boxes 01Footer" descr=" ">
            <a:extLst>
              <a:ext uri="{FF2B5EF4-FFF2-40B4-BE49-F238E27FC236}">
                <a16:creationId xmlns:a16="http://schemas.microsoft.com/office/drawing/2014/main" id="{5D08E411-DA16-51A1-9762-3AFE35C5009F}"/>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140078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RR Boxes 01">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7E76E73-946B-442A-9F86-EE2A1EE8E935}"/>
              </a:ext>
            </a:extLst>
          </p:cNvPr>
          <p:cNvSpPr/>
          <p:nvPr userDrawn="1"/>
        </p:nvSpPr>
        <p:spPr>
          <a:xfrm>
            <a:off x="2274898" y="0"/>
            <a:ext cx="6869102" cy="5143500"/>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2" name="Title 1">
            <a:extLst>
              <a:ext uri="{FF2B5EF4-FFF2-40B4-BE49-F238E27FC236}">
                <a16:creationId xmlns:a16="http://schemas.microsoft.com/office/drawing/2014/main" id="{7AA0533C-2E3C-4955-BD3D-AF17FDE145C3}"/>
              </a:ext>
            </a:extLst>
          </p:cNvPr>
          <p:cNvSpPr>
            <a:spLocks noGrp="1"/>
          </p:cNvSpPr>
          <p:nvPr>
            <p:ph type="title"/>
          </p:nvPr>
        </p:nvSpPr>
        <p:spPr/>
        <p:txBody>
          <a:bodyPr>
            <a:noAutofit/>
          </a:bodyPr>
          <a:lstStyle/>
          <a:p>
            <a:r>
              <a:rPr lang="en-US"/>
              <a:t>Click to edit Master title style</a:t>
            </a:r>
            <a:endParaRPr lang="en-GB"/>
          </a:p>
        </p:txBody>
      </p:sp>
      <p:sp>
        <p:nvSpPr>
          <p:cNvPr id="6" name="Text Placeholder 10">
            <a:extLst>
              <a:ext uri="{FF2B5EF4-FFF2-40B4-BE49-F238E27FC236}">
                <a16:creationId xmlns:a16="http://schemas.microsoft.com/office/drawing/2014/main" id="{63EC7B87-80DB-4B9D-96FE-F56770313FEB}"/>
              </a:ext>
            </a:extLst>
          </p:cNvPr>
          <p:cNvSpPr>
            <a:spLocks noGrp="1"/>
          </p:cNvSpPr>
          <p:nvPr>
            <p:ph type="body" sz="quarter" idx="38"/>
          </p:nvPr>
        </p:nvSpPr>
        <p:spPr>
          <a:xfrm>
            <a:off x="323851" y="1926451"/>
            <a:ext cx="1611330"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7" name="Text Placeholder 4">
            <a:extLst>
              <a:ext uri="{FF2B5EF4-FFF2-40B4-BE49-F238E27FC236}">
                <a16:creationId xmlns:a16="http://schemas.microsoft.com/office/drawing/2014/main" id="{AAE863DD-37EF-473E-AD47-900D64F8F714}"/>
              </a:ext>
            </a:extLst>
          </p:cNvPr>
          <p:cNvSpPr>
            <a:spLocks noGrp="1"/>
          </p:cNvSpPr>
          <p:nvPr>
            <p:ph type="body" sz="quarter" idx="37" hasCustomPrompt="1"/>
          </p:nvPr>
        </p:nvSpPr>
        <p:spPr>
          <a:xfrm>
            <a:off x="3263300" y="569698"/>
            <a:ext cx="2399887" cy="1281457"/>
          </a:xfrm>
          <a:prstGeom prst="roundRect">
            <a:avLst>
              <a:gd name="adj" fmla="val 4279"/>
            </a:avLst>
          </a:prstGeom>
          <a:solidFill>
            <a:schemeClr val="accent4"/>
          </a:solidFill>
        </p:spPr>
        <p:txBody>
          <a:bodyPr lIns="144000" tIns="144000" rIns="0" bIns="0">
            <a:noAutofit/>
          </a:bodyPr>
          <a:lstStyle>
            <a:lvl1pPr marL="0" indent="0" algn="l" defTabSz="685783" rtl="0" eaLnBrk="1" latinLnBrk="0" hangingPunct="1">
              <a:lnSpc>
                <a:spcPct val="90000"/>
              </a:lnSpc>
              <a:spcBef>
                <a:spcPct val="0"/>
              </a:spcBef>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US"/>
              <a:t>Box title</a:t>
            </a:r>
            <a:endParaRPr lang="en-GB"/>
          </a:p>
        </p:txBody>
      </p:sp>
      <p:sp>
        <p:nvSpPr>
          <p:cNvPr id="8" name="Text Placeholder 4">
            <a:extLst>
              <a:ext uri="{FF2B5EF4-FFF2-40B4-BE49-F238E27FC236}">
                <a16:creationId xmlns:a16="http://schemas.microsoft.com/office/drawing/2014/main" id="{DF4A2131-4ED2-4123-8B57-C569B3866FF0}"/>
              </a:ext>
            </a:extLst>
          </p:cNvPr>
          <p:cNvSpPr>
            <a:spLocks noGrp="1"/>
          </p:cNvSpPr>
          <p:nvPr>
            <p:ph type="body" sz="quarter" idx="39" hasCustomPrompt="1"/>
          </p:nvPr>
        </p:nvSpPr>
        <p:spPr>
          <a:xfrm>
            <a:off x="5744289" y="569698"/>
            <a:ext cx="2399887" cy="1281457"/>
          </a:xfrm>
          <a:prstGeom prst="roundRect">
            <a:avLst>
              <a:gd name="adj" fmla="val 3783"/>
            </a:avLst>
          </a:prstGeom>
          <a:solidFill>
            <a:schemeClr val="accent4"/>
          </a:solidFill>
        </p:spPr>
        <p:txBody>
          <a:bodyPr lIns="144000" tIns="144000" rIns="0" bIns="0">
            <a:noAutofit/>
          </a:bodyPr>
          <a:lstStyle>
            <a:lvl1pPr marL="0" indent="0" algn="l" defTabSz="685783" rtl="0" eaLnBrk="1" latinLnBrk="0" hangingPunct="1">
              <a:lnSpc>
                <a:spcPct val="90000"/>
              </a:lnSpc>
              <a:spcBef>
                <a:spcPct val="0"/>
              </a:spcBef>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US"/>
              <a:t>Box title</a:t>
            </a:r>
            <a:endParaRPr lang="en-GB"/>
          </a:p>
        </p:txBody>
      </p:sp>
      <p:sp>
        <p:nvSpPr>
          <p:cNvPr id="9" name="Text Placeholder 4">
            <a:extLst>
              <a:ext uri="{FF2B5EF4-FFF2-40B4-BE49-F238E27FC236}">
                <a16:creationId xmlns:a16="http://schemas.microsoft.com/office/drawing/2014/main" id="{2FB8C594-E189-475C-8879-C7E957FEEB57}"/>
              </a:ext>
            </a:extLst>
          </p:cNvPr>
          <p:cNvSpPr>
            <a:spLocks noGrp="1"/>
          </p:cNvSpPr>
          <p:nvPr>
            <p:ph type="body" sz="quarter" idx="40" hasCustomPrompt="1"/>
          </p:nvPr>
        </p:nvSpPr>
        <p:spPr>
          <a:xfrm>
            <a:off x="3263300" y="1925939"/>
            <a:ext cx="2399887" cy="1281457"/>
          </a:xfrm>
          <a:prstGeom prst="roundRect">
            <a:avLst>
              <a:gd name="adj" fmla="val 3783"/>
            </a:avLst>
          </a:prstGeom>
          <a:solidFill>
            <a:srgbClr val="E21D60"/>
          </a:solidFill>
        </p:spPr>
        <p:txBody>
          <a:bodyPr lIns="144000" tIns="144000" rIns="0" bIns="0">
            <a:noAutofit/>
          </a:bodyPr>
          <a:lstStyle>
            <a:lvl1pPr marL="0" indent="0" algn="l" defTabSz="685783" rtl="0" eaLnBrk="1" latinLnBrk="0" hangingPunct="1">
              <a:lnSpc>
                <a:spcPct val="90000"/>
              </a:lnSpc>
              <a:spcBef>
                <a:spcPct val="0"/>
              </a:spcBef>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US"/>
              <a:t>Box title</a:t>
            </a:r>
            <a:endParaRPr lang="en-GB"/>
          </a:p>
        </p:txBody>
      </p:sp>
      <p:sp>
        <p:nvSpPr>
          <p:cNvPr id="10" name="Text Placeholder 4">
            <a:extLst>
              <a:ext uri="{FF2B5EF4-FFF2-40B4-BE49-F238E27FC236}">
                <a16:creationId xmlns:a16="http://schemas.microsoft.com/office/drawing/2014/main" id="{E73EB510-0E34-40FF-8FAD-89C3EB14FC95}"/>
              </a:ext>
            </a:extLst>
          </p:cNvPr>
          <p:cNvSpPr>
            <a:spLocks noGrp="1"/>
          </p:cNvSpPr>
          <p:nvPr>
            <p:ph type="body" sz="quarter" idx="41" hasCustomPrompt="1"/>
          </p:nvPr>
        </p:nvSpPr>
        <p:spPr>
          <a:xfrm>
            <a:off x="5744289" y="1925939"/>
            <a:ext cx="2399887" cy="1281457"/>
          </a:xfrm>
          <a:prstGeom prst="roundRect">
            <a:avLst>
              <a:gd name="adj" fmla="val 3288"/>
            </a:avLst>
          </a:prstGeom>
          <a:solidFill>
            <a:srgbClr val="E21D60"/>
          </a:solidFill>
        </p:spPr>
        <p:txBody>
          <a:bodyPr lIns="144000" tIns="144000" rIns="0" bIns="0">
            <a:noAutofit/>
          </a:bodyPr>
          <a:lstStyle>
            <a:lvl1pPr marL="0" indent="0" algn="l" defTabSz="685783" rtl="0" eaLnBrk="1" latinLnBrk="0" hangingPunct="1">
              <a:lnSpc>
                <a:spcPct val="90000"/>
              </a:lnSpc>
              <a:spcBef>
                <a:spcPct val="0"/>
              </a:spcBef>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US"/>
              <a:t>Box title</a:t>
            </a:r>
            <a:endParaRPr lang="en-GB"/>
          </a:p>
        </p:txBody>
      </p:sp>
      <p:sp>
        <p:nvSpPr>
          <p:cNvPr id="11" name="Text Placeholder 4">
            <a:extLst>
              <a:ext uri="{FF2B5EF4-FFF2-40B4-BE49-F238E27FC236}">
                <a16:creationId xmlns:a16="http://schemas.microsoft.com/office/drawing/2014/main" id="{4D1A9F0C-BECA-4B84-A9D0-3A6D6604A776}"/>
              </a:ext>
            </a:extLst>
          </p:cNvPr>
          <p:cNvSpPr>
            <a:spLocks noGrp="1"/>
          </p:cNvSpPr>
          <p:nvPr>
            <p:ph type="body" sz="quarter" idx="42" hasCustomPrompt="1"/>
          </p:nvPr>
        </p:nvSpPr>
        <p:spPr>
          <a:xfrm>
            <a:off x="3263300" y="3282180"/>
            <a:ext cx="2399887" cy="1281457"/>
          </a:xfrm>
          <a:prstGeom prst="roundRect">
            <a:avLst>
              <a:gd name="adj" fmla="val 4774"/>
            </a:avLst>
          </a:prstGeom>
          <a:solidFill>
            <a:srgbClr val="FA4692"/>
          </a:solidFill>
        </p:spPr>
        <p:txBody>
          <a:bodyPr lIns="144000" tIns="144000" rIns="0" bIns="0">
            <a:noAutofit/>
          </a:bodyPr>
          <a:lstStyle>
            <a:lvl1pPr marL="0" indent="0" algn="l" defTabSz="685783" rtl="0" eaLnBrk="1" latinLnBrk="0" hangingPunct="1">
              <a:lnSpc>
                <a:spcPct val="90000"/>
              </a:lnSpc>
              <a:spcBef>
                <a:spcPct val="0"/>
              </a:spcBef>
              <a:buNone/>
              <a:defRPr lang="en-US" sz="1500" kern="1200" smtClean="0">
                <a:solidFill>
                  <a:schemeClr val="bg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US"/>
              <a:t>Box title</a:t>
            </a:r>
            <a:endParaRPr lang="en-GB"/>
          </a:p>
        </p:txBody>
      </p:sp>
      <p:sp>
        <p:nvSpPr>
          <p:cNvPr id="12" name="Text Placeholder 4">
            <a:extLst>
              <a:ext uri="{FF2B5EF4-FFF2-40B4-BE49-F238E27FC236}">
                <a16:creationId xmlns:a16="http://schemas.microsoft.com/office/drawing/2014/main" id="{F28AE5E4-A81A-4591-A41C-AE7518C7238D}"/>
              </a:ext>
            </a:extLst>
          </p:cNvPr>
          <p:cNvSpPr>
            <a:spLocks noGrp="1"/>
          </p:cNvSpPr>
          <p:nvPr>
            <p:ph type="body" sz="quarter" idx="43" hasCustomPrompt="1"/>
          </p:nvPr>
        </p:nvSpPr>
        <p:spPr>
          <a:xfrm>
            <a:off x="5744289" y="3282180"/>
            <a:ext cx="2399887" cy="1281457"/>
          </a:xfrm>
          <a:prstGeom prst="roundRect">
            <a:avLst>
              <a:gd name="adj" fmla="val 4774"/>
            </a:avLst>
          </a:prstGeom>
          <a:solidFill>
            <a:srgbClr val="FA4692"/>
          </a:solidFill>
        </p:spPr>
        <p:txBody>
          <a:bodyPr lIns="144000" tIns="144000" rIns="0" bIns="0">
            <a:noAutofit/>
          </a:bodyPr>
          <a:lstStyle>
            <a:lvl1pPr marL="0" indent="0" algn="l" defTabSz="685783" rtl="0" eaLnBrk="1" latinLnBrk="0" hangingPunct="1">
              <a:lnSpc>
                <a:spcPct val="90000"/>
              </a:lnSpc>
              <a:spcBef>
                <a:spcPct val="0"/>
              </a:spcBef>
              <a:buNone/>
              <a:defRPr lang="en-US" sz="1500" kern="1200" smtClean="0">
                <a:solidFill>
                  <a:schemeClr val="bg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US"/>
              <a:t>Box title</a:t>
            </a:r>
            <a:endParaRPr lang="en-GB"/>
          </a:p>
        </p:txBody>
      </p:sp>
      <p:sp>
        <p:nvSpPr>
          <p:cNvPr id="13" name="Content Placeholder 2">
            <a:extLst>
              <a:ext uri="{FF2B5EF4-FFF2-40B4-BE49-F238E27FC236}">
                <a16:creationId xmlns:a16="http://schemas.microsoft.com/office/drawing/2014/main" id="{6747F9EB-56BE-4E9A-B3F5-DDF0AAECA375}"/>
              </a:ext>
            </a:extLst>
          </p:cNvPr>
          <p:cNvSpPr>
            <a:spLocks noGrp="1"/>
          </p:cNvSpPr>
          <p:nvPr>
            <p:ph idx="44" hasCustomPrompt="1"/>
          </p:nvPr>
        </p:nvSpPr>
        <p:spPr>
          <a:xfrm>
            <a:off x="3400861" y="1317093"/>
            <a:ext cx="700955" cy="422017"/>
          </a:xfrm>
          <a:prstGeom prst="rect">
            <a:avLst/>
          </a:prstGeom>
        </p:spPr>
        <p:txBody>
          <a:bodyPr lIns="0" tIns="0" rIns="0" bIns="0" anchor="b">
            <a:noAutofit/>
          </a:bodyPr>
          <a:lstStyle>
            <a:lvl1pPr marL="0" indent="0">
              <a:buClr>
                <a:schemeClr val="tx2"/>
              </a:buClr>
              <a:buFont typeface="+mj-lt"/>
              <a:buNone/>
              <a:defRPr sz="3200">
                <a:solidFill>
                  <a:schemeClr val="tx1"/>
                </a:solidFill>
                <a:latin typeface="RR Pioneer Light Condensed" panose="020B030605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XXX</a:t>
            </a:r>
            <a:endParaRPr lang="en-GB"/>
          </a:p>
        </p:txBody>
      </p:sp>
      <p:sp>
        <p:nvSpPr>
          <p:cNvPr id="14" name="Content Placeholder 2">
            <a:extLst>
              <a:ext uri="{FF2B5EF4-FFF2-40B4-BE49-F238E27FC236}">
                <a16:creationId xmlns:a16="http://schemas.microsoft.com/office/drawing/2014/main" id="{22A749DA-099C-4F8F-8566-5C44CAA10970}"/>
              </a:ext>
            </a:extLst>
          </p:cNvPr>
          <p:cNvSpPr>
            <a:spLocks noGrp="1"/>
          </p:cNvSpPr>
          <p:nvPr>
            <p:ph idx="45" hasCustomPrompt="1"/>
          </p:nvPr>
        </p:nvSpPr>
        <p:spPr>
          <a:xfrm>
            <a:off x="4000609" y="1317093"/>
            <a:ext cx="538088" cy="422017"/>
          </a:xfrm>
          <a:prstGeom prst="rect">
            <a:avLst/>
          </a:prstGeom>
        </p:spPr>
        <p:txBody>
          <a:bodyPr lIns="0" tIns="0" rIns="0" bIns="0" anchor="b">
            <a:noAutofit/>
          </a:bodyPr>
          <a:lstStyle>
            <a:lvl1pPr marL="0" indent="0">
              <a:buClr>
                <a:schemeClr val="tx2"/>
              </a:buClr>
              <a:buFont typeface="+mj-lt"/>
              <a:buNone/>
              <a:defRPr sz="24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err="1"/>
              <a:t>bn</a:t>
            </a:r>
            <a:endParaRPr lang="en-GB"/>
          </a:p>
        </p:txBody>
      </p:sp>
      <p:sp>
        <p:nvSpPr>
          <p:cNvPr id="15" name="Content Placeholder 2">
            <a:extLst>
              <a:ext uri="{FF2B5EF4-FFF2-40B4-BE49-F238E27FC236}">
                <a16:creationId xmlns:a16="http://schemas.microsoft.com/office/drawing/2014/main" id="{3D2F514B-9365-453E-8CC1-A5922A5A1880}"/>
              </a:ext>
            </a:extLst>
          </p:cNvPr>
          <p:cNvSpPr>
            <a:spLocks noGrp="1"/>
          </p:cNvSpPr>
          <p:nvPr>
            <p:ph idx="46" hasCustomPrompt="1"/>
          </p:nvPr>
        </p:nvSpPr>
        <p:spPr>
          <a:xfrm>
            <a:off x="4870032" y="1317093"/>
            <a:ext cx="538088" cy="422017"/>
          </a:xfrm>
          <a:prstGeom prst="rect">
            <a:avLst/>
          </a:prstGeom>
        </p:spPr>
        <p:txBody>
          <a:bodyPr lIns="0" tIns="0" rIns="0" bIns="0" anchor="b">
            <a:noAutofit/>
          </a:bodyPr>
          <a:lstStyle>
            <a:lvl1pPr marL="0" indent="0" algn="r">
              <a:buClr>
                <a:schemeClr val="tx2"/>
              </a:buClr>
              <a:buFont typeface="+mj-lt"/>
              <a:buNone/>
              <a:defRPr sz="24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a:t>
            </a:r>
            <a:endParaRPr lang="en-GB"/>
          </a:p>
        </p:txBody>
      </p:sp>
      <p:sp>
        <p:nvSpPr>
          <p:cNvPr id="16" name="Content Placeholder 2">
            <a:extLst>
              <a:ext uri="{FF2B5EF4-FFF2-40B4-BE49-F238E27FC236}">
                <a16:creationId xmlns:a16="http://schemas.microsoft.com/office/drawing/2014/main" id="{16997E40-9F83-4E50-8CDA-65E3703CE1A5}"/>
              </a:ext>
            </a:extLst>
          </p:cNvPr>
          <p:cNvSpPr>
            <a:spLocks noGrp="1"/>
          </p:cNvSpPr>
          <p:nvPr>
            <p:ph idx="47" hasCustomPrompt="1"/>
          </p:nvPr>
        </p:nvSpPr>
        <p:spPr>
          <a:xfrm>
            <a:off x="5439750" y="1290423"/>
            <a:ext cx="247660" cy="303907"/>
          </a:xfrm>
          <a:prstGeom prst="rect">
            <a:avLst/>
          </a:prstGeom>
        </p:spPr>
        <p:txBody>
          <a:bodyPr lIns="0" tIns="0" rIns="0" bIns="0" anchor="b">
            <a:noAutofit/>
          </a:bodyPr>
          <a:lstStyle>
            <a:lvl1pPr marL="0" indent="0" algn="l">
              <a:buClr>
                <a:schemeClr val="tx2"/>
              </a:buClr>
              <a:buFont typeface="+mj-lt"/>
              <a:buNone/>
              <a:defRPr sz="12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a:t>
            </a:r>
            <a:endParaRPr lang="en-GB"/>
          </a:p>
        </p:txBody>
      </p:sp>
      <p:sp>
        <p:nvSpPr>
          <p:cNvPr id="17" name="Content Placeholder 2">
            <a:extLst>
              <a:ext uri="{FF2B5EF4-FFF2-40B4-BE49-F238E27FC236}">
                <a16:creationId xmlns:a16="http://schemas.microsoft.com/office/drawing/2014/main" id="{84EE00E0-D31F-48C2-94B7-B5760A733FE1}"/>
              </a:ext>
            </a:extLst>
          </p:cNvPr>
          <p:cNvSpPr>
            <a:spLocks noGrp="1"/>
          </p:cNvSpPr>
          <p:nvPr>
            <p:ph idx="48" hasCustomPrompt="1"/>
          </p:nvPr>
        </p:nvSpPr>
        <p:spPr>
          <a:xfrm>
            <a:off x="5885640" y="1317093"/>
            <a:ext cx="700955" cy="422017"/>
          </a:xfrm>
          <a:prstGeom prst="rect">
            <a:avLst/>
          </a:prstGeom>
        </p:spPr>
        <p:txBody>
          <a:bodyPr lIns="0" tIns="0" rIns="0" bIns="0" anchor="b">
            <a:noAutofit/>
          </a:bodyPr>
          <a:lstStyle>
            <a:lvl1pPr marL="0" indent="0">
              <a:buClr>
                <a:schemeClr val="tx2"/>
              </a:buClr>
              <a:buFont typeface="+mj-lt"/>
              <a:buNone/>
              <a:defRPr sz="3200">
                <a:solidFill>
                  <a:schemeClr val="tx1"/>
                </a:solidFill>
                <a:latin typeface="RR Pioneer Light Condensed" panose="020B030605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XXX</a:t>
            </a:r>
            <a:endParaRPr lang="en-GB"/>
          </a:p>
        </p:txBody>
      </p:sp>
      <p:sp>
        <p:nvSpPr>
          <p:cNvPr id="18" name="Content Placeholder 2">
            <a:extLst>
              <a:ext uri="{FF2B5EF4-FFF2-40B4-BE49-F238E27FC236}">
                <a16:creationId xmlns:a16="http://schemas.microsoft.com/office/drawing/2014/main" id="{FEE45194-FBF5-45DD-AE4E-23117E43A5FB}"/>
              </a:ext>
            </a:extLst>
          </p:cNvPr>
          <p:cNvSpPr>
            <a:spLocks noGrp="1"/>
          </p:cNvSpPr>
          <p:nvPr>
            <p:ph idx="49" hasCustomPrompt="1"/>
          </p:nvPr>
        </p:nvSpPr>
        <p:spPr>
          <a:xfrm>
            <a:off x="6485388" y="1317093"/>
            <a:ext cx="538088" cy="422017"/>
          </a:xfrm>
          <a:prstGeom prst="rect">
            <a:avLst/>
          </a:prstGeom>
        </p:spPr>
        <p:txBody>
          <a:bodyPr lIns="0" tIns="0" rIns="0" bIns="0" anchor="b">
            <a:noAutofit/>
          </a:bodyPr>
          <a:lstStyle>
            <a:lvl1pPr marL="0" indent="0">
              <a:buClr>
                <a:schemeClr val="tx2"/>
              </a:buClr>
              <a:buFont typeface="+mj-lt"/>
              <a:buNone/>
              <a:defRPr sz="24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err="1"/>
              <a:t>bn</a:t>
            </a:r>
            <a:endParaRPr lang="en-GB"/>
          </a:p>
        </p:txBody>
      </p:sp>
      <p:sp>
        <p:nvSpPr>
          <p:cNvPr id="19" name="Content Placeholder 2">
            <a:extLst>
              <a:ext uri="{FF2B5EF4-FFF2-40B4-BE49-F238E27FC236}">
                <a16:creationId xmlns:a16="http://schemas.microsoft.com/office/drawing/2014/main" id="{B2A8ECB0-5C00-4439-AF7A-67B909BBB47B}"/>
              </a:ext>
            </a:extLst>
          </p:cNvPr>
          <p:cNvSpPr>
            <a:spLocks noGrp="1"/>
          </p:cNvSpPr>
          <p:nvPr>
            <p:ph idx="50" hasCustomPrompt="1"/>
          </p:nvPr>
        </p:nvSpPr>
        <p:spPr>
          <a:xfrm>
            <a:off x="7354810" y="1317093"/>
            <a:ext cx="538088" cy="422017"/>
          </a:xfrm>
          <a:prstGeom prst="rect">
            <a:avLst/>
          </a:prstGeom>
        </p:spPr>
        <p:txBody>
          <a:bodyPr lIns="0" tIns="0" rIns="0" bIns="0" anchor="b">
            <a:noAutofit/>
          </a:bodyPr>
          <a:lstStyle>
            <a:lvl1pPr marL="0" indent="0" algn="r">
              <a:buClr>
                <a:schemeClr val="tx2"/>
              </a:buClr>
              <a:buFont typeface="+mj-lt"/>
              <a:buNone/>
              <a:defRPr sz="24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a:t>
            </a:r>
            <a:endParaRPr lang="en-GB"/>
          </a:p>
        </p:txBody>
      </p:sp>
      <p:sp>
        <p:nvSpPr>
          <p:cNvPr id="20" name="Content Placeholder 2">
            <a:extLst>
              <a:ext uri="{FF2B5EF4-FFF2-40B4-BE49-F238E27FC236}">
                <a16:creationId xmlns:a16="http://schemas.microsoft.com/office/drawing/2014/main" id="{E490C2A8-DC91-46B7-85C9-B51550DB5496}"/>
              </a:ext>
            </a:extLst>
          </p:cNvPr>
          <p:cNvSpPr>
            <a:spLocks noGrp="1"/>
          </p:cNvSpPr>
          <p:nvPr>
            <p:ph idx="51" hasCustomPrompt="1"/>
          </p:nvPr>
        </p:nvSpPr>
        <p:spPr>
          <a:xfrm>
            <a:off x="7924530" y="1290423"/>
            <a:ext cx="247660" cy="303907"/>
          </a:xfrm>
          <a:prstGeom prst="rect">
            <a:avLst/>
          </a:prstGeom>
        </p:spPr>
        <p:txBody>
          <a:bodyPr lIns="0" tIns="0" rIns="0" bIns="0" anchor="b">
            <a:noAutofit/>
          </a:bodyPr>
          <a:lstStyle>
            <a:lvl1pPr marL="0" indent="0" algn="l">
              <a:buClr>
                <a:schemeClr val="tx2"/>
              </a:buClr>
              <a:buFont typeface="+mj-lt"/>
              <a:buNone/>
              <a:defRPr sz="12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a:t>
            </a:r>
            <a:endParaRPr lang="en-GB"/>
          </a:p>
        </p:txBody>
      </p:sp>
      <p:sp>
        <p:nvSpPr>
          <p:cNvPr id="21" name="Content Placeholder 2">
            <a:extLst>
              <a:ext uri="{FF2B5EF4-FFF2-40B4-BE49-F238E27FC236}">
                <a16:creationId xmlns:a16="http://schemas.microsoft.com/office/drawing/2014/main" id="{9F734D23-D5EE-4422-83EC-19B9E3E4E616}"/>
              </a:ext>
            </a:extLst>
          </p:cNvPr>
          <p:cNvSpPr>
            <a:spLocks noGrp="1"/>
          </p:cNvSpPr>
          <p:nvPr>
            <p:ph idx="52" hasCustomPrompt="1"/>
          </p:nvPr>
        </p:nvSpPr>
        <p:spPr>
          <a:xfrm>
            <a:off x="3400861" y="2680691"/>
            <a:ext cx="700955" cy="422017"/>
          </a:xfrm>
          <a:prstGeom prst="rect">
            <a:avLst/>
          </a:prstGeom>
        </p:spPr>
        <p:txBody>
          <a:bodyPr lIns="0" tIns="0" rIns="0" bIns="0" anchor="b">
            <a:noAutofit/>
          </a:bodyPr>
          <a:lstStyle>
            <a:lvl1pPr marL="0" indent="0">
              <a:buClr>
                <a:schemeClr val="tx2"/>
              </a:buClr>
              <a:buFont typeface="+mj-lt"/>
              <a:buNone/>
              <a:defRPr sz="3200">
                <a:solidFill>
                  <a:schemeClr val="tx1"/>
                </a:solidFill>
                <a:latin typeface="RR Pioneer Light Condensed" panose="020B030605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XXX</a:t>
            </a:r>
            <a:endParaRPr lang="en-GB"/>
          </a:p>
        </p:txBody>
      </p:sp>
      <p:sp>
        <p:nvSpPr>
          <p:cNvPr id="22" name="Content Placeholder 2">
            <a:extLst>
              <a:ext uri="{FF2B5EF4-FFF2-40B4-BE49-F238E27FC236}">
                <a16:creationId xmlns:a16="http://schemas.microsoft.com/office/drawing/2014/main" id="{EBA3FE79-D000-40B3-8C2E-707EFE7DB237}"/>
              </a:ext>
            </a:extLst>
          </p:cNvPr>
          <p:cNvSpPr>
            <a:spLocks noGrp="1"/>
          </p:cNvSpPr>
          <p:nvPr>
            <p:ph idx="53" hasCustomPrompt="1"/>
          </p:nvPr>
        </p:nvSpPr>
        <p:spPr>
          <a:xfrm>
            <a:off x="4000609" y="2680691"/>
            <a:ext cx="538088" cy="422017"/>
          </a:xfrm>
          <a:prstGeom prst="rect">
            <a:avLst/>
          </a:prstGeom>
        </p:spPr>
        <p:txBody>
          <a:bodyPr lIns="0" tIns="0" rIns="0" bIns="0" anchor="b">
            <a:noAutofit/>
          </a:bodyPr>
          <a:lstStyle>
            <a:lvl1pPr marL="0" indent="0">
              <a:buClr>
                <a:schemeClr val="tx2"/>
              </a:buClr>
              <a:buFont typeface="+mj-lt"/>
              <a:buNone/>
              <a:defRPr sz="24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err="1"/>
              <a:t>bn</a:t>
            </a:r>
            <a:endParaRPr lang="en-GB"/>
          </a:p>
        </p:txBody>
      </p:sp>
      <p:sp>
        <p:nvSpPr>
          <p:cNvPr id="23" name="Content Placeholder 2">
            <a:extLst>
              <a:ext uri="{FF2B5EF4-FFF2-40B4-BE49-F238E27FC236}">
                <a16:creationId xmlns:a16="http://schemas.microsoft.com/office/drawing/2014/main" id="{310DF213-7AA4-4E12-B789-E905B4E6AFD3}"/>
              </a:ext>
            </a:extLst>
          </p:cNvPr>
          <p:cNvSpPr>
            <a:spLocks noGrp="1"/>
          </p:cNvSpPr>
          <p:nvPr>
            <p:ph idx="54" hasCustomPrompt="1"/>
          </p:nvPr>
        </p:nvSpPr>
        <p:spPr>
          <a:xfrm>
            <a:off x="4870032" y="2680691"/>
            <a:ext cx="538088" cy="422017"/>
          </a:xfrm>
          <a:prstGeom prst="rect">
            <a:avLst/>
          </a:prstGeom>
        </p:spPr>
        <p:txBody>
          <a:bodyPr lIns="0" tIns="0" rIns="0" bIns="0" anchor="b">
            <a:noAutofit/>
          </a:bodyPr>
          <a:lstStyle>
            <a:lvl1pPr marL="0" indent="0" algn="r">
              <a:buClr>
                <a:schemeClr val="tx2"/>
              </a:buClr>
              <a:buFont typeface="+mj-lt"/>
              <a:buNone/>
              <a:defRPr sz="24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a:t>
            </a:r>
            <a:endParaRPr lang="en-GB"/>
          </a:p>
        </p:txBody>
      </p:sp>
      <p:sp>
        <p:nvSpPr>
          <p:cNvPr id="24" name="Content Placeholder 2">
            <a:extLst>
              <a:ext uri="{FF2B5EF4-FFF2-40B4-BE49-F238E27FC236}">
                <a16:creationId xmlns:a16="http://schemas.microsoft.com/office/drawing/2014/main" id="{9115A67F-E880-49D7-BD69-545A2FDD3124}"/>
              </a:ext>
            </a:extLst>
          </p:cNvPr>
          <p:cNvSpPr>
            <a:spLocks noGrp="1"/>
          </p:cNvSpPr>
          <p:nvPr>
            <p:ph idx="55" hasCustomPrompt="1"/>
          </p:nvPr>
        </p:nvSpPr>
        <p:spPr>
          <a:xfrm>
            <a:off x="5439750" y="2654021"/>
            <a:ext cx="247660" cy="303907"/>
          </a:xfrm>
          <a:prstGeom prst="rect">
            <a:avLst/>
          </a:prstGeom>
        </p:spPr>
        <p:txBody>
          <a:bodyPr lIns="0" tIns="0" rIns="0" bIns="0" anchor="b">
            <a:noAutofit/>
          </a:bodyPr>
          <a:lstStyle>
            <a:lvl1pPr marL="0" indent="0" algn="l">
              <a:buClr>
                <a:schemeClr val="tx2"/>
              </a:buClr>
              <a:buFont typeface="+mj-lt"/>
              <a:buNone/>
              <a:defRPr sz="12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a:t>
            </a:r>
            <a:endParaRPr lang="en-GB"/>
          </a:p>
        </p:txBody>
      </p:sp>
      <p:sp>
        <p:nvSpPr>
          <p:cNvPr id="25" name="Content Placeholder 2">
            <a:extLst>
              <a:ext uri="{FF2B5EF4-FFF2-40B4-BE49-F238E27FC236}">
                <a16:creationId xmlns:a16="http://schemas.microsoft.com/office/drawing/2014/main" id="{DC2B209C-8C13-4159-88B6-AAD48A493D8D}"/>
              </a:ext>
            </a:extLst>
          </p:cNvPr>
          <p:cNvSpPr>
            <a:spLocks noGrp="1"/>
          </p:cNvSpPr>
          <p:nvPr>
            <p:ph idx="56" hasCustomPrompt="1"/>
          </p:nvPr>
        </p:nvSpPr>
        <p:spPr>
          <a:xfrm>
            <a:off x="5885640" y="2680691"/>
            <a:ext cx="700955" cy="422017"/>
          </a:xfrm>
          <a:prstGeom prst="rect">
            <a:avLst/>
          </a:prstGeom>
        </p:spPr>
        <p:txBody>
          <a:bodyPr lIns="0" tIns="0" rIns="0" bIns="0" anchor="b">
            <a:noAutofit/>
          </a:bodyPr>
          <a:lstStyle>
            <a:lvl1pPr marL="0" indent="0">
              <a:buClr>
                <a:schemeClr val="tx2"/>
              </a:buClr>
              <a:buFont typeface="+mj-lt"/>
              <a:buNone/>
              <a:defRPr sz="3200">
                <a:solidFill>
                  <a:schemeClr val="tx1"/>
                </a:solidFill>
                <a:latin typeface="RR Pioneer Light Condensed" panose="020B030605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XXX</a:t>
            </a:r>
            <a:endParaRPr lang="en-GB"/>
          </a:p>
        </p:txBody>
      </p:sp>
      <p:sp>
        <p:nvSpPr>
          <p:cNvPr id="26" name="Content Placeholder 2">
            <a:extLst>
              <a:ext uri="{FF2B5EF4-FFF2-40B4-BE49-F238E27FC236}">
                <a16:creationId xmlns:a16="http://schemas.microsoft.com/office/drawing/2014/main" id="{58C6B627-CE78-44AD-9735-4B9A0AFCD7C1}"/>
              </a:ext>
            </a:extLst>
          </p:cNvPr>
          <p:cNvSpPr>
            <a:spLocks noGrp="1"/>
          </p:cNvSpPr>
          <p:nvPr>
            <p:ph idx="57" hasCustomPrompt="1"/>
          </p:nvPr>
        </p:nvSpPr>
        <p:spPr>
          <a:xfrm>
            <a:off x="6485388" y="2680691"/>
            <a:ext cx="538088" cy="422017"/>
          </a:xfrm>
          <a:prstGeom prst="rect">
            <a:avLst/>
          </a:prstGeom>
        </p:spPr>
        <p:txBody>
          <a:bodyPr lIns="0" tIns="0" rIns="0" bIns="0" anchor="b">
            <a:noAutofit/>
          </a:bodyPr>
          <a:lstStyle>
            <a:lvl1pPr marL="0" indent="0">
              <a:buClr>
                <a:schemeClr val="tx2"/>
              </a:buClr>
              <a:buFont typeface="+mj-lt"/>
              <a:buNone/>
              <a:defRPr sz="24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err="1"/>
              <a:t>bn</a:t>
            </a:r>
            <a:endParaRPr lang="en-GB"/>
          </a:p>
        </p:txBody>
      </p:sp>
      <p:sp>
        <p:nvSpPr>
          <p:cNvPr id="27" name="Content Placeholder 2">
            <a:extLst>
              <a:ext uri="{FF2B5EF4-FFF2-40B4-BE49-F238E27FC236}">
                <a16:creationId xmlns:a16="http://schemas.microsoft.com/office/drawing/2014/main" id="{1EB72348-B9F2-49CD-9CF3-739F70EF35F8}"/>
              </a:ext>
            </a:extLst>
          </p:cNvPr>
          <p:cNvSpPr>
            <a:spLocks noGrp="1"/>
          </p:cNvSpPr>
          <p:nvPr>
            <p:ph idx="58" hasCustomPrompt="1"/>
          </p:nvPr>
        </p:nvSpPr>
        <p:spPr>
          <a:xfrm>
            <a:off x="7354810" y="2680691"/>
            <a:ext cx="538088" cy="422017"/>
          </a:xfrm>
          <a:prstGeom prst="rect">
            <a:avLst/>
          </a:prstGeom>
        </p:spPr>
        <p:txBody>
          <a:bodyPr lIns="0" tIns="0" rIns="0" bIns="0" anchor="b">
            <a:noAutofit/>
          </a:bodyPr>
          <a:lstStyle>
            <a:lvl1pPr marL="0" indent="0" algn="r">
              <a:buClr>
                <a:schemeClr val="tx2"/>
              </a:buClr>
              <a:buFont typeface="+mj-lt"/>
              <a:buNone/>
              <a:defRPr sz="24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a:t>
            </a:r>
            <a:endParaRPr lang="en-GB"/>
          </a:p>
        </p:txBody>
      </p:sp>
      <p:sp>
        <p:nvSpPr>
          <p:cNvPr id="28" name="Content Placeholder 2">
            <a:extLst>
              <a:ext uri="{FF2B5EF4-FFF2-40B4-BE49-F238E27FC236}">
                <a16:creationId xmlns:a16="http://schemas.microsoft.com/office/drawing/2014/main" id="{D3CB4251-6B6F-4222-9CAC-5D9DB41967FF}"/>
              </a:ext>
            </a:extLst>
          </p:cNvPr>
          <p:cNvSpPr>
            <a:spLocks noGrp="1"/>
          </p:cNvSpPr>
          <p:nvPr>
            <p:ph idx="59" hasCustomPrompt="1"/>
          </p:nvPr>
        </p:nvSpPr>
        <p:spPr>
          <a:xfrm>
            <a:off x="7924530" y="2654021"/>
            <a:ext cx="247660" cy="303907"/>
          </a:xfrm>
          <a:prstGeom prst="rect">
            <a:avLst/>
          </a:prstGeom>
        </p:spPr>
        <p:txBody>
          <a:bodyPr lIns="0" tIns="0" rIns="0" bIns="0" anchor="b">
            <a:noAutofit/>
          </a:bodyPr>
          <a:lstStyle>
            <a:lvl1pPr marL="0" indent="0" algn="l">
              <a:buClr>
                <a:schemeClr val="tx2"/>
              </a:buClr>
              <a:buFont typeface="+mj-lt"/>
              <a:buNone/>
              <a:defRPr sz="12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a:t>
            </a:r>
            <a:endParaRPr lang="en-GB"/>
          </a:p>
        </p:txBody>
      </p:sp>
      <p:sp>
        <p:nvSpPr>
          <p:cNvPr id="29" name="Content Placeholder 2">
            <a:extLst>
              <a:ext uri="{FF2B5EF4-FFF2-40B4-BE49-F238E27FC236}">
                <a16:creationId xmlns:a16="http://schemas.microsoft.com/office/drawing/2014/main" id="{AF499E8E-A19E-4869-9475-F452D1F0C0D6}"/>
              </a:ext>
            </a:extLst>
          </p:cNvPr>
          <p:cNvSpPr>
            <a:spLocks noGrp="1"/>
          </p:cNvSpPr>
          <p:nvPr>
            <p:ph idx="60" hasCustomPrompt="1"/>
          </p:nvPr>
        </p:nvSpPr>
        <p:spPr>
          <a:xfrm>
            <a:off x="3400861" y="4044289"/>
            <a:ext cx="700955" cy="422017"/>
          </a:xfrm>
          <a:prstGeom prst="rect">
            <a:avLst/>
          </a:prstGeom>
        </p:spPr>
        <p:txBody>
          <a:bodyPr lIns="0" tIns="0" rIns="0" bIns="0" anchor="b">
            <a:noAutofit/>
          </a:bodyPr>
          <a:lstStyle>
            <a:lvl1pPr marL="0" indent="0">
              <a:buClr>
                <a:schemeClr val="tx2"/>
              </a:buClr>
              <a:buFont typeface="+mj-lt"/>
              <a:buNone/>
              <a:defRPr sz="3200">
                <a:solidFill>
                  <a:schemeClr val="bg1"/>
                </a:solidFill>
                <a:latin typeface="RR Pioneer Light Condensed" panose="020B030605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XXX</a:t>
            </a:r>
            <a:endParaRPr lang="en-GB"/>
          </a:p>
        </p:txBody>
      </p:sp>
      <p:sp>
        <p:nvSpPr>
          <p:cNvPr id="30" name="Content Placeholder 2">
            <a:extLst>
              <a:ext uri="{FF2B5EF4-FFF2-40B4-BE49-F238E27FC236}">
                <a16:creationId xmlns:a16="http://schemas.microsoft.com/office/drawing/2014/main" id="{98DA92F1-DD22-4AAD-8F24-2E03EBE3B747}"/>
              </a:ext>
            </a:extLst>
          </p:cNvPr>
          <p:cNvSpPr>
            <a:spLocks noGrp="1"/>
          </p:cNvSpPr>
          <p:nvPr>
            <p:ph idx="61" hasCustomPrompt="1"/>
          </p:nvPr>
        </p:nvSpPr>
        <p:spPr>
          <a:xfrm>
            <a:off x="4000609" y="4044289"/>
            <a:ext cx="538088" cy="422017"/>
          </a:xfrm>
          <a:prstGeom prst="rect">
            <a:avLst/>
          </a:prstGeom>
        </p:spPr>
        <p:txBody>
          <a:bodyPr lIns="0" tIns="0" rIns="0" bIns="0" anchor="b">
            <a:noAutofit/>
          </a:bodyPr>
          <a:lstStyle>
            <a:lvl1pPr marL="0" indent="0">
              <a:buClr>
                <a:schemeClr val="tx2"/>
              </a:buClr>
              <a:buFont typeface="+mj-lt"/>
              <a:buNone/>
              <a:defRPr sz="2400">
                <a:solidFill>
                  <a:schemeClr val="bg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err="1"/>
              <a:t>bn</a:t>
            </a:r>
            <a:endParaRPr lang="en-GB"/>
          </a:p>
        </p:txBody>
      </p:sp>
      <p:sp>
        <p:nvSpPr>
          <p:cNvPr id="31" name="Content Placeholder 2">
            <a:extLst>
              <a:ext uri="{FF2B5EF4-FFF2-40B4-BE49-F238E27FC236}">
                <a16:creationId xmlns:a16="http://schemas.microsoft.com/office/drawing/2014/main" id="{E783AD15-5BFE-4C3C-B6A4-1387E7B4233C}"/>
              </a:ext>
            </a:extLst>
          </p:cNvPr>
          <p:cNvSpPr>
            <a:spLocks noGrp="1"/>
          </p:cNvSpPr>
          <p:nvPr>
            <p:ph idx="62" hasCustomPrompt="1"/>
          </p:nvPr>
        </p:nvSpPr>
        <p:spPr>
          <a:xfrm>
            <a:off x="4870032" y="4044289"/>
            <a:ext cx="538088" cy="422017"/>
          </a:xfrm>
          <a:prstGeom prst="rect">
            <a:avLst/>
          </a:prstGeom>
        </p:spPr>
        <p:txBody>
          <a:bodyPr lIns="0" tIns="0" rIns="0" bIns="0" anchor="b">
            <a:noAutofit/>
          </a:bodyPr>
          <a:lstStyle>
            <a:lvl1pPr marL="0" indent="0" algn="r">
              <a:buClr>
                <a:schemeClr val="tx2"/>
              </a:buClr>
              <a:buFont typeface="+mj-lt"/>
              <a:buNone/>
              <a:defRPr sz="2400">
                <a:solidFill>
                  <a:schemeClr val="bg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a:t>
            </a:r>
            <a:endParaRPr lang="en-GB"/>
          </a:p>
        </p:txBody>
      </p:sp>
      <p:sp>
        <p:nvSpPr>
          <p:cNvPr id="32" name="Content Placeholder 2">
            <a:extLst>
              <a:ext uri="{FF2B5EF4-FFF2-40B4-BE49-F238E27FC236}">
                <a16:creationId xmlns:a16="http://schemas.microsoft.com/office/drawing/2014/main" id="{F8340CE7-0E4A-4026-9A5A-EC022E7F8AAA}"/>
              </a:ext>
            </a:extLst>
          </p:cNvPr>
          <p:cNvSpPr>
            <a:spLocks noGrp="1"/>
          </p:cNvSpPr>
          <p:nvPr>
            <p:ph idx="63" hasCustomPrompt="1"/>
          </p:nvPr>
        </p:nvSpPr>
        <p:spPr>
          <a:xfrm>
            <a:off x="5439750" y="4017619"/>
            <a:ext cx="247660" cy="303907"/>
          </a:xfrm>
          <a:prstGeom prst="rect">
            <a:avLst/>
          </a:prstGeom>
        </p:spPr>
        <p:txBody>
          <a:bodyPr lIns="0" tIns="0" rIns="0" bIns="0" anchor="b">
            <a:noAutofit/>
          </a:bodyPr>
          <a:lstStyle>
            <a:lvl1pPr marL="0" indent="0" algn="l">
              <a:buClr>
                <a:schemeClr val="tx2"/>
              </a:buClr>
              <a:buFont typeface="+mj-lt"/>
              <a:buNone/>
              <a:defRPr sz="1200">
                <a:solidFill>
                  <a:schemeClr val="bg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a:t>
            </a:r>
            <a:endParaRPr lang="en-GB"/>
          </a:p>
        </p:txBody>
      </p:sp>
      <p:sp>
        <p:nvSpPr>
          <p:cNvPr id="33" name="Content Placeholder 2">
            <a:extLst>
              <a:ext uri="{FF2B5EF4-FFF2-40B4-BE49-F238E27FC236}">
                <a16:creationId xmlns:a16="http://schemas.microsoft.com/office/drawing/2014/main" id="{E528E1B8-FE78-4CE5-A441-4BD238D05F04}"/>
              </a:ext>
            </a:extLst>
          </p:cNvPr>
          <p:cNvSpPr>
            <a:spLocks noGrp="1"/>
          </p:cNvSpPr>
          <p:nvPr>
            <p:ph idx="64" hasCustomPrompt="1"/>
          </p:nvPr>
        </p:nvSpPr>
        <p:spPr>
          <a:xfrm>
            <a:off x="5885640" y="4044289"/>
            <a:ext cx="700955" cy="422017"/>
          </a:xfrm>
          <a:prstGeom prst="rect">
            <a:avLst/>
          </a:prstGeom>
        </p:spPr>
        <p:txBody>
          <a:bodyPr lIns="0" tIns="0" rIns="0" bIns="0" anchor="b">
            <a:noAutofit/>
          </a:bodyPr>
          <a:lstStyle>
            <a:lvl1pPr marL="0" indent="0">
              <a:buClr>
                <a:schemeClr val="tx2"/>
              </a:buClr>
              <a:buFont typeface="+mj-lt"/>
              <a:buNone/>
              <a:defRPr sz="3200">
                <a:solidFill>
                  <a:schemeClr val="bg1"/>
                </a:solidFill>
                <a:latin typeface="RR Pioneer Light Condensed" panose="020B030605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XXX</a:t>
            </a:r>
            <a:endParaRPr lang="en-GB"/>
          </a:p>
        </p:txBody>
      </p:sp>
      <p:sp>
        <p:nvSpPr>
          <p:cNvPr id="34" name="Content Placeholder 2">
            <a:extLst>
              <a:ext uri="{FF2B5EF4-FFF2-40B4-BE49-F238E27FC236}">
                <a16:creationId xmlns:a16="http://schemas.microsoft.com/office/drawing/2014/main" id="{B77FF42D-6F98-42A2-8886-B89AE62E0BEE}"/>
              </a:ext>
            </a:extLst>
          </p:cNvPr>
          <p:cNvSpPr>
            <a:spLocks noGrp="1"/>
          </p:cNvSpPr>
          <p:nvPr>
            <p:ph idx="65" hasCustomPrompt="1"/>
          </p:nvPr>
        </p:nvSpPr>
        <p:spPr>
          <a:xfrm>
            <a:off x="6485388" y="4044289"/>
            <a:ext cx="538088" cy="422017"/>
          </a:xfrm>
          <a:prstGeom prst="rect">
            <a:avLst/>
          </a:prstGeom>
        </p:spPr>
        <p:txBody>
          <a:bodyPr lIns="0" tIns="0" rIns="0" bIns="0" anchor="b">
            <a:noAutofit/>
          </a:bodyPr>
          <a:lstStyle>
            <a:lvl1pPr marL="0" indent="0">
              <a:buClr>
                <a:schemeClr val="tx2"/>
              </a:buClr>
              <a:buFont typeface="+mj-lt"/>
              <a:buNone/>
              <a:defRPr sz="2400">
                <a:solidFill>
                  <a:schemeClr val="bg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err="1"/>
              <a:t>bn</a:t>
            </a:r>
            <a:endParaRPr lang="en-GB"/>
          </a:p>
        </p:txBody>
      </p:sp>
      <p:sp>
        <p:nvSpPr>
          <p:cNvPr id="35" name="Content Placeholder 2">
            <a:extLst>
              <a:ext uri="{FF2B5EF4-FFF2-40B4-BE49-F238E27FC236}">
                <a16:creationId xmlns:a16="http://schemas.microsoft.com/office/drawing/2014/main" id="{DAC2E65E-75D4-4910-8691-612C51A6FB34}"/>
              </a:ext>
            </a:extLst>
          </p:cNvPr>
          <p:cNvSpPr>
            <a:spLocks noGrp="1"/>
          </p:cNvSpPr>
          <p:nvPr>
            <p:ph idx="66" hasCustomPrompt="1"/>
          </p:nvPr>
        </p:nvSpPr>
        <p:spPr>
          <a:xfrm>
            <a:off x="7354810" y="4044289"/>
            <a:ext cx="538088" cy="422017"/>
          </a:xfrm>
          <a:prstGeom prst="rect">
            <a:avLst/>
          </a:prstGeom>
        </p:spPr>
        <p:txBody>
          <a:bodyPr lIns="0" tIns="0" rIns="0" bIns="0" anchor="b">
            <a:noAutofit/>
          </a:bodyPr>
          <a:lstStyle>
            <a:lvl1pPr marL="0" indent="0" algn="r">
              <a:buClr>
                <a:schemeClr val="tx2"/>
              </a:buClr>
              <a:buFont typeface="+mj-lt"/>
              <a:buNone/>
              <a:defRPr sz="2400">
                <a:solidFill>
                  <a:schemeClr val="bg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a:t>
            </a:r>
            <a:endParaRPr lang="en-GB"/>
          </a:p>
        </p:txBody>
      </p:sp>
      <p:sp>
        <p:nvSpPr>
          <p:cNvPr id="36" name="Content Placeholder 2">
            <a:extLst>
              <a:ext uri="{FF2B5EF4-FFF2-40B4-BE49-F238E27FC236}">
                <a16:creationId xmlns:a16="http://schemas.microsoft.com/office/drawing/2014/main" id="{93F45A86-D7EB-4C0A-9801-FB3B9D23E161}"/>
              </a:ext>
            </a:extLst>
          </p:cNvPr>
          <p:cNvSpPr>
            <a:spLocks noGrp="1"/>
          </p:cNvSpPr>
          <p:nvPr>
            <p:ph idx="67" hasCustomPrompt="1"/>
          </p:nvPr>
        </p:nvSpPr>
        <p:spPr>
          <a:xfrm>
            <a:off x="7924530" y="4017619"/>
            <a:ext cx="247660" cy="303907"/>
          </a:xfrm>
          <a:prstGeom prst="rect">
            <a:avLst/>
          </a:prstGeom>
        </p:spPr>
        <p:txBody>
          <a:bodyPr lIns="0" tIns="0" rIns="0" bIns="0" anchor="b">
            <a:noAutofit/>
          </a:bodyPr>
          <a:lstStyle>
            <a:lvl1pPr marL="0" indent="0" algn="l">
              <a:buClr>
                <a:schemeClr val="tx2"/>
              </a:buClr>
              <a:buFont typeface="+mj-lt"/>
              <a:buNone/>
              <a:defRPr sz="1200">
                <a:solidFill>
                  <a:schemeClr val="bg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a:t>
            </a:r>
            <a:endParaRPr lang="en-GB"/>
          </a:p>
        </p:txBody>
      </p:sp>
      <p:sp>
        <p:nvSpPr>
          <p:cNvPr id="3" name="hcSlideMaster22.RR Boxes 01Header" descr=" ">
            <a:extLst>
              <a:ext uri="{FF2B5EF4-FFF2-40B4-BE49-F238E27FC236}">
                <a16:creationId xmlns:a16="http://schemas.microsoft.com/office/drawing/2014/main" id="{4F601B8C-0D5E-15BD-CD07-A927109C2FB7}"/>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RR Boxes 01Footer" descr=" ">
            <a:extLst>
              <a:ext uri="{FF2B5EF4-FFF2-40B4-BE49-F238E27FC236}">
                <a16:creationId xmlns:a16="http://schemas.microsoft.com/office/drawing/2014/main" id="{A9FFD4FA-142E-410B-1E29-120C5ED72A08}"/>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49189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4_RR Boxes 01">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7E76E73-946B-442A-9F86-EE2A1EE8E935}"/>
              </a:ext>
            </a:extLst>
          </p:cNvPr>
          <p:cNvSpPr/>
          <p:nvPr userDrawn="1"/>
        </p:nvSpPr>
        <p:spPr>
          <a:xfrm>
            <a:off x="2274898" y="0"/>
            <a:ext cx="6869102" cy="5143500"/>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2" name="Title 1">
            <a:extLst>
              <a:ext uri="{FF2B5EF4-FFF2-40B4-BE49-F238E27FC236}">
                <a16:creationId xmlns:a16="http://schemas.microsoft.com/office/drawing/2014/main" id="{7AA0533C-2E3C-4955-BD3D-AF17FDE145C3}"/>
              </a:ext>
            </a:extLst>
          </p:cNvPr>
          <p:cNvSpPr>
            <a:spLocks noGrp="1"/>
          </p:cNvSpPr>
          <p:nvPr>
            <p:ph type="title"/>
          </p:nvPr>
        </p:nvSpPr>
        <p:spPr/>
        <p:txBody>
          <a:bodyPr>
            <a:noAutofit/>
          </a:bodyPr>
          <a:lstStyle/>
          <a:p>
            <a:r>
              <a:rPr lang="en-US"/>
              <a:t>Click to edit Master title style</a:t>
            </a:r>
            <a:endParaRPr lang="en-GB"/>
          </a:p>
        </p:txBody>
      </p:sp>
      <p:sp>
        <p:nvSpPr>
          <p:cNvPr id="6" name="Text Placeholder 10">
            <a:extLst>
              <a:ext uri="{FF2B5EF4-FFF2-40B4-BE49-F238E27FC236}">
                <a16:creationId xmlns:a16="http://schemas.microsoft.com/office/drawing/2014/main" id="{63EC7B87-80DB-4B9D-96FE-F56770313FEB}"/>
              </a:ext>
            </a:extLst>
          </p:cNvPr>
          <p:cNvSpPr>
            <a:spLocks noGrp="1"/>
          </p:cNvSpPr>
          <p:nvPr>
            <p:ph type="body" sz="quarter" idx="38"/>
          </p:nvPr>
        </p:nvSpPr>
        <p:spPr>
          <a:xfrm>
            <a:off x="323851" y="1926451"/>
            <a:ext cx="1611331" cy="2121675"/>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7" name="Text Placeholder 4">
            <a:extLst>
              <a:ext uri="{FF2B5EF4-FFF2-40B4-BE49-F238E27FC236}">
                <a16:creationId xmlns:a16="http://schemas.microsoft.com/office/drawing/2014/main" id="{AAE863DD-37EF-473E-AD47-900D64F8F714}"/>
              </a:ext>
            </a:extLst>
          </p:cNvPr>
          <p:cNvSpPr>
            <a:spLocks noGrp="1"/>
          </p:cNvSpPr>
          <p:nvPr>
            <p:ph type="body" sz="quarter" idx="37" hasCustomPrompt="1"/>
          </p:nvPr>
        </p:nvSpPr>
        <p:spPr>
          <a:xfrm>
            <a:off x="3263300" y="569698"/>
            <a:ext cx="2399887" cy="1281457"/>
          </a:xfrm>
          <a:prstGeom prst="roundRect">
            <a:avLst>
              <a:gd name="adj" fmla="val 4279"/>
            </a:avLst>
          </a:prstGeom>
          <a:solidFill>
            <a:srgbClr val="58009C"/>
          </a:solidFill>
        </p:spPr>
        <p:txBody>
          <a:bodyPr lIns="144000" tIns="144000" rIns="0" bIns="0">
            <a:noAutofit/>
          </a:bodyPr>
          <a:lstStyle>
            <a:lvl1pPr marL="0" indent="0" algn="l" defTabSz="685783" rtl="0" eaLnBrk="1" latinLnBrk="0" hangingPunct="1">
              <a:lnSpc>
                <a:spcPct val="90000"/>
              </a:lnSpc>
              <a:spcBef>
                <a:spcPct val="0"/>
              </a:spcBef>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US"/>
              <a:t>Box title</a:t>
            </a:r>
            <a:endParaRPr lang="en-GB"/>
          </a:p>
        </p:txBody>
      </p:sp>
      <p:sp>
        <p:nvSpPr>
          <p:cNvPr id="8" name="Text Placeholder 4">
            <a:extLst>
              <a:ext uri="{FF2B5EF4-FFF2-40B4-BE49-F238E27FC236}">
                <a16:creationId xmlns:a16="http://schemas.microsoft.com/office/drawing/2014/main" id="{DF4A2131-4ED2-4123-8B57-C569B3866FF0}"/>
              </a:ext>
            </a:extLst>
          </p:cNvPr>
          <p:cNvSpPr>
            <a:spLocks noGrp="1"/>
          </p:cNvSpPr>
          <p:nvPr>
            <p:ph type="body" sz="quarter" idx="39" hasCustomPrompt="1"/>
          </p:nvPr>
        </p:nvSpPr>
        <p:spPr>
          <a:xfrm>
            <a:off x="5744289" y="569698"/>
            <a:ext cx="2399887" cy="1281457"/>
          </a:xfrm>
          <a:prstGeom prst="roundRect">
            <a:avLst>
              <a:gd name="adj" fmla="val 3783"/>
            </a:avLst>
          </a:prstGeom>
          <a:solidFill>
            <a:srgbClr val="58009C"/>
          </a:solidFill>
        </p:spPr>
        <p:txBody>
          <a:bodyPr lIns="144000" tIns="144000" rIns="0" bIns="0">
            <a:noAutofit/>
          </a:bodyPr>
          <a:lstStyle>
            <a:lvl1pPr marL="0" indent="0" algn="l" defTabSz="685783" rtl="0" eaLnBrk="1" latinLnBrk="0" hangingPunct="1">
              <a:lnSpc>
                <a:spcPct val="90000"/>
              </a:lnSpc>
              <a:spcBef>
                <a:spcPct val="0"/>
              </a:spcBef>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US"/>
              <a:t>Box title</a:t>
            </a:r>
            <a:endParaRPr lang="en-GB"/>
          </a:p>
        </p:txBody>
      </p:sp>
      <p:sp>
        <p:nvSpPr>
          <p:cNvPr id="9" name="Text Placeholder 4">
            <a:extLst>
              <a:ext uri="{FF2B5EF4-FFF2-40B4-BE49-F238E27FC236}">
                <a16:creationId xmlns:a16="http://schemas.microsoft.com/office/drawing/2014/main" id="{2FB8C594-E189-475C-8879-C7E957FEEB57}"/>
              </a:ext>
            </a:extLst>
          </p:cNvPr>
          <p:cNvSpPr>
            <a:spLocks noGrp="1"/>
          </p:cNvSpPr>
          <p:nvPr>
            <p:ph type="body" sz="quarter" idx="40" hasCustomPrompt="1"/>
          </p:nvPr>
        </p:nvSpPr>
        <p:spPr>
          <a:xfrm>
            <a:off x="3263300" y="1925939"/>
            <a:ext cx="2399887" cy="1281457"/>
          </a:xfrm>
          <a:prstGeom prst="roundRect">
            <a:avLst>
              <a:gd name="adj" fmla="val 3783"/>
            </a:avLst>
          </a:prstGeom>
          <a:solidFill>
            <a:srgbClr val="8C2ACE"/>
          </a:solidFill>
        </p:spPr>
        <p:txBody>
          <a:bodyPr lIns="144000" tIns="144000" rIns="0" bIns="0">
            <a:noAutofit/>
          </a:bodyPr>
          <a:lstStyle>
            <a:lvl1pPr marL="0" indent="0" algn="l" defTabSz="685783" rtl="0" eaLnBrk="1" latinLnBrk="0" hangingPunct="1">
              <a:lnSpc>
                <a:spcPct val="90000"/>
              </a:lnSpc>
              <a:spcBef>
                <a:spcPct val="0"/>
              </a:spcBef>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US"/>
              <a:t>Box title</a:t>
            </a:r>
            <a:endParaRPr lang="en-GB"/>
          </a:p>
        </p:txBody>
      </p:sp>
      <p:sp>
        <p:nvSpPr>
          <p:cNvPr id="10" name="Text Placeholder 4">
            <a:extLst>
              <a:ext uri="{FF2B5EF4-FFF2-40B4-BE49-F238E27FC236}">
                <a16:creationId xmlns:a16="http://schemas.microsoft.com/office/drawing/2014/main" id="{E73EB510-0E34-40FF-8FAD-89C3EB14FC95}"/>
              </a:ext>
            </a:extLst>
          </p:cNvPr>
          <p:cNvSpPr>
            <a:spLocks noGrp="1"/>
          </p:cNvSpPr>
          <p:nvPr>
            <p:ph type="body" sz="quarter" idx="41" hasCustomPrompt="1"/>
          </p:nvPr>
        </p:nvSpPr>
        <p:spPr>
          <a:xfrm>
            <a:off x="5744289" y="1925939"/>
            <a:ext cx="2399887" cy="1281457"/>
          </a:xfrm>
          <a:prstGeom prst="roundRect">
            <a:avLst>
              <a:gd name="adj" fmla="val 3288"/>
            </a:avLst>
          </a:prstGeom>
          <a:solidFill>
            <a:srgbClr val="8C2ACE"/>
          </a:solidFill>
        </p:spPr>
        <p:txBody>
          <a:bodyPr lIns="144000" tIns="144000" rIns="0" bIns="0">
            <a:noAutofit/>
          </a:bodyPr>
          <a:lstStyle>
            <a:lvl1pPr marL="0" indent="0" algn="l" defTabSz="685783" rtl="0" eaLnBrk="1" latinLnBrk="0" hangingPunct="1">
              <a:lnSpc>
                <a:spcPct val="90000"/>
              </a:lnSpc>
              <a:spcBef>
                <a:spcPct val="0"/>
              </a:spcBef>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US"/>
              <a:t>Box title</a:t>
            </a:r>
            <a:endParaRPr lang="en-GB"/>
          </a:p>
        </p:txBody>
      </p:sp>
      <p:sp>
        <p:nvSpPr>
          <p:cNvPr id="11" name="Text Placeholder 4">
            <a:extLst>
              <a:ext uri="{FF2B5EF4-FFF2-40B4-BE49-F238E27FC236}">
                <a16:creationId xmlns:a16="http://schemas.microsoft.com/office/drawing/2014/main" id="{4D1A9F0C-BECA-4B84-A9D0-3A6D6604A776}"/>
              </a:ext>
            </a:extLst>
          </p:cNvPr>
          <p:cNvSpPr>
            <a:spLocks noGrp="1"/>
          </p:cNvSpPr>
          <p:nvPr>
            <p:ph type="body" sz="quarter" idx="42" hasCustomPrompt="1"/>
          </p:nvPr>
        </p:nvSpPr>
        <p:spPr>
          <a:xfrm>
            <a:off x="3263300" y="3282180"/>
            <a:ext cx="2399887" cy="1281457"/>
          </a:xfrm>
          <a:prstGeom prst="roundRect">
            <a:avLst>
              <a:gd name="adj" fmla="val 4774"/>
            </a:avLst>
          </a:prstGeom>
          <a:solidFill>
            <a:srgbClr val="C15EFF"/>
          </a:solidFill>
        </p:spPr>
        <p:txBody>
          <a:bodyPr lIns="144000" tIns="144000" rIns="0" bIns="0">
            <a:noAutofit/>
          </a:bodyPr>
          <a:lstStyle>
            <a:lvl1pPr marL="0" indent="0" algn="l" defTabSz="685783" rtl="0" eaLnBrk="1" latinLnBrk="0" hangingPunct="1">
              <a:lnSpc>
                <a:spcPct val="90000"/>
              </a:lnSpc>
              <a:spcBef>
                <a:spcPct val="0"/>
              </a:spcBef>
              <a:buNone/>
              <a:defRPr lang="en-US" sz="1500" kern="1200" smtClean="0">
                <a:solidFill>
                  <a:schemeClr val="bg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US"/>
              <a:t>Box title</a:t>
            </a:r>
            <a:endParaRPr lang="en-GB"/>
          </a:p>
        </p:txBody>
      </p:sp>
      <p:sp>
        <p:nvSpPr>
          <p:cNvPr id="12" name="Text Placeholder 4">
            <a:extLst>
              <a:ext uri="{FF2B5EF4-FFF2-40B4-BE49-F238E27FC236}">
                <a16:creationId xmlns:a16="http://schemas.microsoft.com/office/drawing/2014/main" id="{F28AE5E4-A81A-4591-A41C-AE7518C7238D}"/>
              </a:ext>
            </a:extLst>
          </p:cNvPr>
          <p:cNvSpPr>
            <a:spLocks noGrp="1"/>
          </p:cNvSpPr>
          <p:nvPr>
            <p:ph type="body" sz="quarter" idx="43" hasCustomPrompt="1"/>
          </p:nvPr>
        </p:nvSpPr>
        <p:spPr>
          <a:xfrm>
            <a:off x="5744289" y="3282180"/>
            <a:ext cx="2399887" cy="1281457"/>
          </a:xfrm>
          <a:prstGeom prst="roundRect">
            <a:avLst>
              <a:gd name="adj" fmla="val 4774"/>
            </a:avLst>
          </a:prstGeom>
          <a:solidFill>
            <a:srgbClr val="C15EFF"/>
          </a:solidFill>
        </p:spPr>
        <p:txBody>
          <a:bodyPr lIns="144000" tIns="144000" rIns="0" bIns="0">
            <a:noAutofit/>
          </a:bodyPr>
          <a:lstStyle>
            <a:lvl1pPr marL="0" indent="0" algn="l" defTabSz="685783" rtl="0" eaLnBrk="1" latinLnBrk="0" hangingPunct="1">
              <a:lnSpc>
                <a:spcPct val="90000"/>
              </a:lnSpc>
              <a:spcBef>
                <a:spcPct val="0"/>
              </a:spcBef>
              <a:buNone/>
              <a:defRPr lang="en-US" sz="1500" kern="1200" smtClean="0">
                <a:solidFill>
                  <a:schemeClr val="bg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US"/>
              <a:t>Box title</a:t>
            </a:r>
            <a:endParaRPr lang="en-GB"/>
          </a:p>
        </p:txBody>
      </p:sp>
      <p:sp>
        <p:nvSpPr>
          <p:cNvPr id="13" name="Content Placeholder 2">
            <a:extLst>
              <a:ext uri="{FF2B5EF4-FFF2-40B4-BE49-F238E27FC236}">
                <a16:creationId xmlns:a16="http://schemas.microsoft.com/office/drawing/2014/main" id="{6747F9EB-56BE-4E9A-B3F5-DDF0AAECA375}"/>
              </a:ext>
            </a:extLst>
          </p:cNvPr>
          <p:cNvSpPr>
            <a:spLocks noGrp="1"/>
          </p:cNvSpPr>
          <p:nvPr>
            <p:ph idx="44" hasCustomPrompt="1"/>
          </p:nvPr>
        </p:nvSpPr>
        <p:spPr>
          <a:xfrm>
            <a:off x="3400861" y="1317093"/>
            <a:ext cx="700955" cy="422017"/>
          </a:xfrm>
          <a:prstGeom prst="rect">
            <a:avLst/>
          </a:prstGeom>
        </p:spPr>
        <p:txBody>
          <a:bodyPr lIns="0" tIns="0" rIns="0" bIns="0" anchor="b">
            <a:noAutofit/>
          </a:bodyPr>
          <a:lstStyle>
            <a:lvl1pPr marL="0" indent="0">
              <a:buClr>
                <a:schemeClr val="tx2"/>
              </a:buClr>
              <a:buFont typeface="+mj-lt"/>
              <a:buNone/>
              <a:defRPr sz="3200">
                <a:solidFill>
                  <a:schemeClr val="tx1"/>
                </a:solidFill>
                <a:latin typeface="RR Pioneer Light Condensed" panose="020B030605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XXX</a:t>
            </a:r>
            <a:endParaRPr lang="en-GB"/>
          </a:p>
        </p:txBody>
      </p:sp>
      <p:sp>
        <p:nvSpPr>
          <p:cNvPr id="14" name="Content Placeholder 2">
            <a:extLst>
              <a:ext uri="{FF2B5EF4-FFF2-40B4-BE49-F238E27FC236}">
                <a16:creationId xmlns:a16="http://schemas.microsoft.com/office/drawing/2014/main" id="{22A749DA-099C-4F8F-8566-5C44CAA10970}"/>
              </a:ext>
            </a:extLst>
          </p:cNvPr>
          <p:cNvSpPr>
            <a:spLocks noGrp="1"/>
          </p:cNvSpPr>
          <p:nvPr>
            <p:ph idx="45" hasCustomPrompt="1"/>
          </p:nvPr>
        </p:nvSpPr>
        <p:spPr>
          <a:xfrm>
            <a:off x="4000609" y="1317093"/>
            <a:ext cx="538088" cy="422017"/>
          </a:xfrm>
          <a:prstGeom prst="rect">
            <a:avLst/>
          </a:prstGeom>
        </p:spPr>
        <p:txBody>
          <a:bodyPr lIns="0" tIns="0" rIns="0" bIns="0" anchor="b">
            <a:noAutofit/>
          </a:bodyPr>
          <a:lstStyle>
            <a:lvl1pPr marL="0" indent="0">
              <a:buClr>
                <a:schemeClr val="tx2"/>
              </a:buClr>
              <a:buFont typeface="+mj-lt"/>
              <a:buNone/>
              <a:defRPr sz="24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err="1"/>
              <a:t>bn</a:t>
            </a:r>
            <a:endParaRPr lang="en-GB"/>
          </a:p>
        </p:txBody>
      </p:sp>
      <p:sp>
        <p:nvSpPr>
          <p:cNvPr id="15" name="Content Placeholder 2">
            <a:extLst>
              <a:ext uri="{FF2B5EF4-FFF2-40B4-BE49-F238E27FC236}">
                <a16:creationId xmlns:a16="http://schemas.microsoft.com/office/drawing/2014/main" id="{3D2F514B-9365-453E-8CC1-A5922A5A1880}"/>
              </a:ext>
            </a:extLst>
          </p:cNvPr>
          <p:cNvSpPr>
            <a:spLocks noGrp="1"/>
          </p:cNvSpPr>
          <p:nvPr>
            <p:ph idx="46" hasCustomPrompt="1"/>
          </p:nvPr>
        </p:nvSpPr>
        <p:spPr>
          <a:xfrm>
            <a:off x="4870032" y="1317093"/>
            <a:ext cx="538088" cy="422017"/>
          </a:xfrm>
          <a:prstGeom prst="rect">
            <a:avLst/>
          </a:prstGeom>
        </p:spPr>
        <p:txBody>
          <a:bodyPr lIns="0" tIns="0" rIns="0" bIns="0" anchor="b">
            <a:noAutofit/>
          </a:bodyPr>
          <a:lstStyle>
            <a:lvl1pPr marL="0" indent="0" algn="r">
              <a:buClr>
                <a:schemeClr val="tx2"/>
              </a:buClr>
              <a:buFont typeface="+mj-lt"/>
              <a:buNone/>
              <a:defRPr sz="24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a:t>
            </a:r>
            <a:endParaRPr lang="en-GB"/>
          </a:p>
        </p:txBody>
      </p:sp>
      <p:sp>
        <p:nvSpPr>
          <p:cNvPr id="16" name="Content Placeholder 2">
            <a:extLst>
              <a:ext uri="{FF2B5EF4-FFF2-40B4-BE49-F238E27FC236}">
                <a16:creationId xmlns:a16="http://schemas.microsoft.com/office/drawing/2014/main" id="{16997E40-9F83-4E50-8CDA-65E3703CE1A5}"/>
              </a:ext>
            </a:extLst>
          </p:cNvPr>
          <p:cNvSpPr>
            <a:spLocks noGrp="1"/>
          </p:cNvSpPr>
          <p:nvPr>
            <p:ph idx="47" hasCustomPrompt="1"/>
          </p:nvPr>
        </p:nvSpPr>
        <p:spPr>
          <a:xfrm>
            <a:off x="5439750" y="1290423"/>
            <a:ext cx="247660" cy="303907"/>
          </a:xfrm>
          <a:prstGeom prst="rect">
            <a:avLst/>
          </a:prstGeom>
        </p:spPr>
        <p:txBody>
          <a:bodyPr lIns="0" tIns="0" rIns="0" bIns="0" anchor="b">
            <a:noAutofit/>
          </a:bodyPr>
          <a:lstStyle>
            <a:lvl1pPr marL="0" indent="0" algn="l">
              <a:buClr>
                <a:schemeClr val="tx2"/>
              </a:buClr>
              <a:buFont typeface="+mj-lt"/>
              <a:buNone/>
              <a:defRPr sz="12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a:t>
            </a:r>
            <a:endParaRPr lang="en-GB"/>
          </a:p>
        </p:txBody>
      </p:sp>
      <p:sp>
        <p:nvSpPr>
          <p:cNvPr id="17" name="Content Placeholder 2">
            <a:extLst>
              <a:ext uri="{FF2B5EF4-FFF2-40B4-BE49-F238E27FC236}">
                <a16:creationId xmlns:a16="http://schemas.microsoft.com/office/drawing/2014/main" id="{84EE00E0-D31F-48C2-94B7-B5760A733FE1}"/>
              </a:ext>
            </a:extLst>
          </p:cNvPr>
          <p:cNvSpPr>
            <a:spLocks noGrp="1"/>
          </p:cNvSpPr>
          <p:nvPr>
            <p:ph idx="48" hasCustomPrompt="1"/>
          </p:nvPr>
        </p:nvSpPr>
        <p:spPr>
          <a:xfrm>
            <a:off x="5885640" y="1317093"/>
            <a:ext cx="700955" cy="422017"/>
          </a:xfrm>
          <a:prstGeom prst="rect">
            <a:avLst/>
          </a:prstGeom>
        </p:spPr>
        <p:txBody>
          <a:bodyPr lIns="0" tIns="0" rIns="0" bIns="0" anchor="b">
            <a:noAutofit/>
          </a:bodyPr>
          <a:lstStyle>
            <a:lvl1pPr marL="0" indent="0">
              <a:buClr>
                <a:schemeClr val="tx2"/>
              </a:buClr>
              <a:buFont typeface="+mj-lt"/>
              <a:buNone/>
              <a:defRPr sz="3200">
                <a:solidFill>
                  <a:schemeClr val="tx1"/>
                </a:solidFill>
                <a:latin typeface="RR Pioneer Light Condensed" panose="020B030605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XXX</a:t>
            </a:r>
            <a:endParaRPr lang="en-GB"/>
          </a:p>
        </p:txBody>
      </p:sp>
      <p:sp>
        <p:nvSpPr>
          <p:cNvPr id="18" name="Content Placeholder 2">
            <a:extLst>
              <a:ext uri="{FF2B5EF4-FFF2-40B4-BE49-F238E27FC236}">
                <a16:creationId xmlns:a16="http://schemas.microsoft.com/office/drawing/2014/main" id="{FEE45194-FBF5-45DD-AE4E-23117E43A5FB}"/>
              </a:ext>
            </a:extLst>
          </p:cNvPr>
          <p:cNvSpPr>
            <a:spLocks noGrp="1"/>
          </p:cNvSpPr>
          <p:nvPr>
            <p:ph idx="49" hasCustomPrompt="1"/>
          </p:nvPr>
        </p:nvSpPr>
        <p:spPr>
          <a:xfrm>
            <a:off x="6485388" y="1317093"/>
            <a:ext cx="538088" cy="422017"/>
          </a:xfrm>
          <a:prstGeom prst="rect">
            <a:avLst/>
          </a:prstGeom>
        </p:spPr>
        <p:txBody>
          <a:bodyPr lIns="0" tIns="0" rIns="0" bIns="0" anchor="b">
            <a:noAutofit/>
          </a:bodyPr>
          <a:lstStyle>
            <a:lvl1pPr marL="0" indent="0">
              <a:buClr>
                <a:schemeClr val="tx2"/>
              </a:buClr>
              <a:buFont typeface="+mj-lt"/>
              <a:buNone/>
              <a:defRPr sz="24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err="1"/>
              <a:t>bn</a:t>
            </a:r>
            <a:endParaRPr lang="en-GB"/>
          </a:p>
        </p:txBody>
      </p:sp>
      <p:sp>
        <p:nvSpPr>
          <p:cNvPr id="19" name="Content Placeholder 2">
            <a:extLst>
              <a:ext uri="{FF2B5EF4-FFF2-40B4-BE49-F238E27FC236}">
                <a16:creationId xmlns:a16="http://schemas.microsoft.com/office/drawing/2014/main" id="{B2A8ECB0-5C00-4439-AF7A-67B909BBB47B}"/>
              </a:ext>
            </a:extLst>
          </p:cNvPr>
          <p:cNvSpPr>
            <a:spLocks noGrp="1"/>
          </p:cNvSpPr>
          <p:nvPr>
            <p:ph idx="50" hasCustomPrompt="1"/>
          </p:nvPr>
        </p:nvSpPr>
        <p:spPr>
          <a:xfrm>
            <a:off x="7354810" y="1317093"/>
            <a:ext cx="538088" cy="422017"/>
          </a:xfrm>
          <a:prstGeom prst="rect">
            <a:avLst/>
          </a:prstGeom>
        </p:spPr>
        <p:txBody>
          <a:bodyPr lIns="0" tIns="0" rIns="0" bIns="0" anchor="b">
            <a:noAutofit/>
          </a:bodyPr>
          <a:lstStyle>
            <a:lvl1pPr marL="0" indent="0" algn="r">
              <a:buClr>
                <a:schemeClr val="tx2"/>
              </a:buClr>
              <a:buFont typeface="+mj-lt"/>
              <a:buNone/>
              <a:defRPr sz="24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a:t>
            </a:r>
            <a:endParaRPr lang="en-GB"/>
          </a:p>
        </p:txBody>
      </p:sp>
      <p:sp>
        <p:nvSpPr>
          <p:cNvPr id="20" name="Content Placeholder 2">
            <a:extLst>
              <a:ext uri="{FF2B5EF4-FFF2-40B4-BE49-F238E27FC236}">
                <a16:creationId xmlns:a16="http://schemas.microsoft.com/office/drawing/2014/main" id="{E490C2A8-DC91-46B7-85C9-B51550DB5496}"/>
              </a:ext>
            </a:extLst>
          </p:cNvPr>
          <p:cNvSpPr>
            <a:spLocks noGrp="1"/>
          </p:cNvSpPr>
          <p:nvPr>
            <p:ph idx="51" hasCustomPrompt="1"/>
          </p:nvPr>
        </p:nvSpPr>
        <p:spPr>
          <a:xfrm>
            <a:off x="7924530" y="1290423"/>
            <a:ext cx="247660" cy="303907"/>
          </a:xfrm>
          <a:prstGeom prst="rect">
            <a:avLst/>
          </a:prstGeom>
        </p:spPr>
        <p:txBody>
          <a:bodyPr lIns="0" tIns="0" rIns="0" bIns="0" anchor="b">
            <a:noAutofit/>
          </a:bodyPr>
          <a:lstStyle>
            <a:lvl1pPr marL="0" indent="0" algn="l">
              <a:buClr>
                <a:schemeClr val="tx2"/>
              </a:buClr>
              <a:buFont typeface="+mj-lt"/>
              <a:buNone/>
              <a:defRPr sz="12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a:t>
            </a:r>
            <a:endParaRPr lang="en-GB"/>
          </a:p>
        </p:txBody>
      </p:sp>
      <p:sp>
        <p:nvSpPr>
          <p:cNvPr id="21" name="Content Placeholder 2">
            <a:extLst>
              <a:ext uri="{FF2B5EF4-FFF2-40B4-BE49-F238E27FC236}">
                <a16:creationId xmlns:a16="http://schemas.microsoft.com/office/drawing/2014/main" id="{9F734D23-D5EE-4422-83EC-19B9E3E4E616}"/>
              </a:ext>
            </a:extLst>
          </p:cNvPr>
          <p:cNvSpPr>
            <a:spLocks noGrp="1"/>
          </p:cNvSpPr>
          <p:nvPr>
            <p:ph idx="52" hasCustomPrompt="1"/>
          </p:nvPr>
        </p:nvSpPr>
        <p:spPr>
          <a:xfrm>
            <a:off x="3400861" y="2680691"/>
            <a:ext cx="700955" cy="422017"/>
          </a:xfrm>
          <a:prstGeom prst="rect">
            <a:avLst/>
          </a:prstGeom>
        </p:spPr>
        <p:txBody>
          <a:bodyPr lIns="0" tIns="0" rIns="0" bIns="0" anchor="b">
            <a:noAutofit/>
          </a:bodyPr>
          <a:lstStyle>
            <a:lvl1pPr marL="0" indent="0">
              <a:buClr>
                <a:schemeClr val="tx2"/>
              </a:buClr>
              <a:buFont typeface="+mj-lt"/>
              <a:buNone/>
              <a:defRPr sz="3200">
                <a:solidFill>
                  <a:schemeClr val="tx1"/>
                </a:solidFill>
                <a:latin typeface="RR Pioneer Light Condensed" panose="020B030605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XXX</a:t>
            </a:r>
            <a:endParaRPr lang="en-GB"/>
          </a:p>
        </p:txBody>
      </p:sp>
      <p:sp>
        <p:nvSpPr>
          <p:cNvPr id="22" name="Content Placeholder 2">
            <a:extLst>
              <a:ext uri="{FF2B5EF4-FFF2-40B4-BE49-F238E27FC236}">
                <a16:creationId xmlns:a16="http://schemas.microsoft.com/office/drawing/2014/main" id="{EBA3FE79-D000-40B3-8C2E-707EFE7DB237}"/>
              </a:ext>
            </a:extLst>
          </p:cNvPr>
          <p:cNvSpPr>
            <a:spLocks noGrp="1"/>
          </p:cNvSpPr>
          <p:nvPr>
            <p:ph idx="53" hasCustomPrompt="1"/>
          </p:nvPr>
        </p:nvSpPr>
        <p:spPr>
          <a:xfrm>
            <a:off x="4000609" y="2680691"/>
            <a:ext cx="538088" cy="422017"/>
          </a:xfrm>
          <a:prstGeom prst="rect">
            <a:avLst/>
          </a:prstGeom>
        </p:spPr>
        <p:txBody>
          <a:bodyPr lIns="0" tIns="0" rIns="0" bIns="0" anchor="b">
            <a:noAutofit/>
          </a:bodyPr>
          <a:lstStyle>
            <a:lvl1pPr marL="0" indent="0">
              <a:buClr>
                <a:schemeClr val="tx2"/>
              </a:buClr>
              <a:buFont typeface="+mj-lt"/>
              <a:buNone/>
              <a:defRPr sz="24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err="1"/>
              <a:t>bn</a:t>
            </a:r>
            <a:endParaRPr lang="en-GB"/>
          </a:p>
        </p:txBody>
      </p:sp>
      <p:sp>
        <p:nvSpPr>
          <p:cNvPr id="23" name="Content Placeholder 2">
            <a:extLst>
              <a:ext uri="{FF2B5EF4-FFF2-40B4-BE49-F238E27FC236}">
                <a16:creationId xmlns:a16="http://schemas.microsoft.com/office/drawing/2014/main" id="{310DF213-7AA4-4E12-B789-E905B4E6AFD3}"/>
              </a:ext>
            </a:extLst>
          </p:cNvPr>
          <p:cNvSpPr>
            <a:spLocks noGrp="1"/>
          </p:cNvSpPr>
          <p:nvPr>
            <p:ph idx="54" hasCustomPrompt="1"/>
          </p:nvPr>
        </p:nvSpPr>
        <p:spPr>
          <a:xfrm>
            <a:off x="4870032" y="2680691"/>
            <a:ext cx="538088" cy="422017"/>
          </a:xfrm>
          <a:prstGeom prst="rect">
            <a:avLst/>
          </a:prstGeom>
        </p:spPr>
        <p:txBody>
          <a:bodyPr lIns="0" tIns="0" rIns="0" bIns="0" anchor="b">
            <a:noAutofit/>
          </a:bodyPr>
          <a:lstStyle>
            <a:lvl1pPr marL="0" indent="0" algn="r">
              <a:buClr>
                <a:schemeClr val="tx2"/>
              </a:buClr>
              <a:buFont typeface="+mj-lt"/>
              <a:buNone/>
              <a:defRPr sz="24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a:t>
            </a:r>
            <a:endParaRPr lang="en-GB"/>
          </a:p>
        </p:txBody>
      </p:sp>
      <p:sp>
        <p:nvSpPr>
          <p:cNvPr id="24" name="Content Placeholder 2">
            <a:extLst>
              <a:ext uri="{FF2B5EF4-FFF2-40B4-BE49-F238E27FC236}">
                <a16:creationId xmlns:a16="http://schemas.microsoft.com/office/drawing/2014/main" id="{9115A67F-E880-49D7-BD69-545A2FDD3124}"/>
              </a:ext>
            </a:extLst>
          </p:cNvPr>
          <p:cNvSpPr>
            <a:spLocks noGrp="1"/>
          </p:cNvSpPr>
          <p:nvPr>
            <p:ph idx="55" hasCustomPrompt="1"/>
          </p:nvPr>
        </p:nvSpPr>
        <p:spPr>
          <a:xfrm>
            <a:off x="5439750" y="2654021"/>
            <a:ext cx="247660" cy="303907"/>
          </a:xfrm>
          <a:prstGeom prst="rect">
            <a:avLst/>
          </a:prstGeom>
        </p:spPr>
        <p:txBody>
          <a:bodyPr lIns="0" tIns="0" rIns="0" bIns="0" anchor="b">
            <a:noAutofit/>
          </a:bodyPr>
          <a:lstStyle>
            <a:lvl1pPr marL="0" indent="0" algn="l">
              <a:buClr>
                <a:schemeClr val="tx2"/>
              </a:buClr>
              <a:buFont typeface="+mj-lt"/>
              <a:buNone/>
              <a:defRPr sz="12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a:t>
            </a:r>
            <a:endParaRPr lang="en-GB"/>
          </a:p>
        </p:txBody>
      </p:sp>
      <p:sp>
        <p:nvSpPr>
          <p:cNvPr id="25" name="Content Placeholder 2">
            <a:extLst>
              <a:ext uri="{FF2B5EF4-FFF2-40B4-BE49-F238E27FC236}">
                <a16:creationId xmlns:a16="http://schemas.microsoft.com/office/drawing/2014/main" id="{DC2B209C-8C13-4159-88B6-AAD48A493D8D}"/>
              </a:ext>
            </a:extLst>
          </p:cNvPr>
          <p:cNvSpPr>
            <a:spLocks noGrp="1"/>
          </p:cNvSpPr>
          <p:nvPr>
            <p:ph idx="56" hasCustomPrompt="1"/>
          </p:nvPr>
        </p:nvSpPr>
        <p:spPr>
          <a:xfrm>
            <a:off x="5885640" y="2680691"/>
            <a:ext cx="700955" cy="422017"/>
          </a:xfrm>
          <a:prstGeom prst="rect">
            <a:avLst/>
          </a:prstGeom>
        </p:spPr>
        <p:txBody>
          <a:bodyPr lIns="0" tIns="0" rIns="0" bIns="0" anchor="b">
            <a:noAutofit/>
          </a:bodyPr>
          <a:lstStyle>
            <a:lvl1pPr marL="0" indent="0">
              <a:buClr>
                <a:schemeClr val="tx2"/>
              </a:buClr>
              <a:buFont typeface="+mj-lt"/>
              <a:buNone/>
              <a:defRPr sz="3200">
                <a:solidFill>
                  <a:schemeClr val="tx1"/>
                </a:solidFill>
                <a:latin typeface="RR Pioneer Light Condensed" panose="020B030605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XXX</a:t>
            </a:r>
            <a:endParaRPr lang="en-GB"/>
          </a:p>
        </p:txBody>
      </p:sp>
      <p:sp>
        <p:nvSpPr>
          <p:cNvPr id="26" name="Content Placeholder 2">
            <a:extLst>
              <a:ext uri="{FF2B5EF4-FFF2-40B4-BE49-F238E27FC236}">
                <a16:creationId xmlns:a16="http://schemas.microsoft.com/office/drawing/2014/main" id="{58C6B627-CE78-44AD-9735-4B9A0AFCD7C1}"/>
              </a:ext>
            </a:extLst>
          </p:cNvPr>
          <p:cNvSpPr>
            <a:spLocks noGrp="1"/>
          </p:cNvSpPr>
          <p:nvPr>
            <p:ph idx="57" hasCustomPrompt="1"/>
          </p:nvPr>
        </p:nvSpPr>
        <p:spPr>
          <a:xfrm>
            <a:off x="6485388" y="2680691"/>
            <a:ext cx="538088" cy="422017"/>
          </a:xfrm>
          <a:prstGeom prst="rect">
            <a:avLst/>
          </a:prstGeom>
        </p:spPr>
        <p:txBody>
          <a:bodyPr lIns="0" tIns="0" rIns="0" bIns="0" anchor="b">
            <a:noAutofit/>
          </a:bodyPr>
          <a:lstStyle>
            <a:lvl1pPr marL="0" indent="0">
              <a:buClr>
                <a:schemeClr val="tx2"/>
              </a:buClr>
              <a:buFont typeface="+mj-lt"/>
              <a:buNone/>
              <a:defRPr sz="24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err="1"/>
              <a:t>bn</a:t>
            </a:r>
            <a:endParaRPr lang="en-GB"/>
          </a:p>
        </p:txBody>
      </p:sp>
      <p:sp>
        <p:nvSpPr>
          <p:cNvPr id="27" name="Content Placeholder 2">
            <a:extLst>
              <a:ext uri="{FF2B5EF4-FFF2-40B4-BE49-F238E27FC236}">
                <a16:creationId xmlns:a16="http://schemas.microsoft.com/office/drawing/2014/main" id="{1EB72348-B9F2-49CD-9CF3-739F70EF35F8}"/>
              </a:ext>
            </a:extLst>
          </p:cNvPr>
          <p:cNvSpPr>
            <a:spLocks noGrp="1"/>
          </p:cNvSpPr>
          <p:nvPr>
            <p:ph idx="58" hasCustomPrompt="1"/>
          </p:nvPr>
        </p:nvSpPr>
        <p:spPr>
          <a:xfrm>
            <a:off x="7354810" y="2680691"/>
            <a:ext cx="538088" cy="422017"/>
          </a:xfrm>
          <a:prstGeom prst="rect">
            <a:avLst/>
          </a:prstGeom>
        </p:spPr>
        <p:txBody>
          <a:bodyPr lIns="0" tIns="0" rIns="0" bIns="0" anchor="b">
            <a:noAutofit/>
          </a:bodyPr>
          <a:lstStyle>
            <a:lvl1pPr marL="0" indent="0" algn="r">
              <a:buClr>
                <a:schemeClr val="tx2"/>
              </a:buClr>
              <a:buFont typeface="+mj-lt"/>
              <a:buNone/>
              <a:defRPr sz="24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a:t>
            </a:r>
            <a:endParaRPr lang="en-GB"/>
          </a:p>
        </p:txBody>
      </p:sp>
      <p:sp>
        <p:nvSpPr>
          <p:cNvPr id="28" name="Content Placeholder 2">
            <a:extLst>
              <a:ext uri="{FF2B5EF4-FFF2-40B4-BE49-F238E27FC236}">
                <a16:creationId xmlns:a16="http://schemas.microsoft.com/office/drawing/2014/main" id="{D3CB4251-6B6F-4222-9CAC-5D9DB41967FF}"/>
              </a:ext>
            </a:extLst>
          </p:cNvPr>
          <p:cNvSpPr>
            <a:spLocks noGrp="1"/>
          </p:cNvSpPr>
          <p:nvPr>
            <p:ph idx="59" hasCustomPrompt="1"/>
          </p:nvPr>
        </p:nvSpPr>
        <p:spPr>
          <a:xfrm>
            <a:off x="7924530" y="2654021"/>
            <a:ext cx="247660" cy="303907"/>
          </a:xfrm>
          <a:prstGeom prst="rect">
            <a:avLst/>
          </a:prstGeom>
        </p:spPr>
        <p:txBody>
          <a:bodyPr lIns="0" tIns="0" rIns="0" bIns="0" anchor="b">
            <a:noAutofit/>
          </a:bodyPr>
          <a:lstStyle>
            <a:lvl1pPr marL="0" indent="0" algn="l">
              <a:buClr>
                <a:schemeClr val="tx2"/>
              </a:buClr>
              <a:buFont typeface="+mj-lt"/>
              <a:buNone/>
              <a:defRPr sz="1200">
                <a:solidFill>
                  <a:schemeClr val="tx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a:t>
            </a:r>
            <a:endParaRPr lang="en-GB"/>
          </a:p>
        </p:txBody>
      </p:sp>
      <p:sp>
        <p:nvSpPr>
          <p:cNvPr id="29" name="Content Placeholder 2">
            <a:extLst>
              <a:ext uri="{FF2B5EF4-FFF2-40B4-BE49-F238E27FC236}">
                <a16:creationId xmlns:a16="http://schemas.microsoft.com/office/drawing/2014/main" id="{AF499E8E-A19E-4869-9475-F452D1F0C0D6}"/>
              </a:ext>
            </a:extLst>
          </p:cNvPr>
          <p:cNvSpPr>
            <a:spLocks noGrp="1"/>
          </p:cNvSpPr>
          <p:nvPr>
            <p:ph idx="60" hasCustomPrompt="1"/>
          </p:nvPr>
        </p:nvSpPr>
        <p:spPr>
          <a:xfrm>
            <a:off x="3400861" y="4044289"/>
            <a:ext cx="700955" cy="422017"/>
          </a:xfrm>
          <a:prstGeom prst="rect">
            <a:avLst/>
          </a:prstGeom>
        </p:spPr>
        <p:txBody>
          <a:bodyPr lIns="0" tIns="0" rIns="0" bIns="0" anchor="b">
            <a:noAutofit/>
          </a:bodyPr>
          <a:lstStyle>
            <a:lvl1pPr marL="0" indent="0">
              <a:buClr>
                <a:schemeClr val="tx2"/>
              </a:buClr>
              <a:buFont typeface="+mj-lt"/>
              <a:buNone/>
              <a:defRPr sz="3200">
                <a:solidFill>
                  <a:schemeClr val="bg1"/>
                </a:solidFill>
                <a:latin typeface="RR Pioneer Light Condensed" panose="020B030605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XXX</a:t>
            </a:r>
            <a:endParaRPr lang="en-GB"/>
          </a:p>
        </p:txBody>
      </p:sp>
      <p:sp>
        <p:nvSpPr>
          <p:cNvPr id="30" name="Content Placeholder 2">
            <a:extLst>
              <a:ext uri="{FF2B5EF4-FFF2-40B4-BE49-F238E27FC236}">
                <a16:creationId xmlns:a16="http://schemas.microsoft.com/office/drawing/2014/main" id="{98DA92F1-DD22-4AAD-8F24-2E03EBE3B747}"/>
              </a:ext>
            </a:extLst>
          </p:cNvPr>
          <p:cNvSpPr>
            <a:spLocks noGrp="1"/>
          </p:cNvSpPr>
          <p:nvPr>
            <p:ph idx="61" hasCustomPrompt="1"/>
          </p:nvPr>
        </p:nvSpPr>
        <p:spPr>
          <a:xfrm>
            <a:off x="4000609" y="4044289"/>
            <a:ext cx="538088" cy="422017"/>
          </a:xfrm>
          <a:prstGeom prst="rect">
            <a:avLst/>
          </a:prstGeom>
        </p:spPr>
        <p:txBody>
          <a:bodyPr lIns="0" tIns="0" rIns="0" bIns="0" anchor="b">
            <a:noAutofit/>
          </a:bodyPr>
          <a:lstStyle>
            <a:lvl1pPr marL="0" indent="0">
              <a:buClr>
                <a:schemeClr val="tx2"/>
              </a:buClr>
              <a:buFont typeface="+mj-lt"/>
              <a:buNone/>
              <a:defRPr sz="2400">
                <a:solidFill>
                  <a:schemeClr val="bg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err="1"/>
              <a:t>bn</a:t>
            </a:r>
            <a:endParaRPr lang="en-GB"/>
          </a:p>
        </p:txBody>
      </p:sp>
      <p:sp>
        <p:nvSpPr>
          <p:cNvPr id="31" name="Content Placeholder 2">
            <a:extLst>
              <a:ext uri="{FF2B5EF4-FFF2-40B4-BE49-F238E27FC236}">
                <a16:creationId xmlns:a16="http://schemas.microsoft.com/office/drawing/2014/main" id="{E783AD15-5BFE-4C3C-B6A4-1387E7B4233C}"/>
              </a:ext>
            </a:extLst>
          </p:cNvPr>
          <p:cNvSpPr>
            <a:spLocks noGrp="1"/>
          </p:cNvSpPr>
          <p:nvPr>
            <p:ph idx="62" hasCustomPrompt="1"/>
          </p:nvPr>
        </p:nvSpPr>
        <p:spPr>
          <a:xfrm>
            <a:off x="4870032" y="4044289"/>
            <a:ext cx="538088" cy="422017"/>
          </a:xfrm>
          <a:prstGeom prst="rect">
            <a:avLst/>
          </a:prstGeom>
        </p:spPr>
        <p:txBody>
          <a:bodyPr lIns="0" tIns="0" rIns="0" bIns="0" anchor="b">
            <a:noAutofit/>
          </a:bodyPr>
          <a:lstStyle>
            <a:lvl1pPr marL="0" indent="0" algn="r">
              <a:buClr>
                <a:schemeClr val="tx2"/>
              </a:buClr>
              <a:buFont typeface="+mj-lt"/>
              <a:buNone/>
              <a:defRPr sz="2400">
                <a:solidFill>
                  <a:schemeClr val="bg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a:t>
            </a:r>
            <a:endParaRPr lang="en-GB"/>
          </a:p>
        </p:txBody>
      </p:sp>
      <p:sp>
        <p:nvSpPr>
          <p:cNvPr id="32" name="Content Placeholder 2">
            <a:extLst>
              <a:ext uri="{FF2B5EF4-FFF2-40B4-BE49-F238E27FC236}">
                <a16:creationId xmlns:a16="http://schemas.microsoft.com/office/drawing/2014/main" id="{F8340CE7-0E4A-4026-9A5A-EC022E7F8AAA}"/>
              </a:ext>
            </a:extLst>
          </p:cNvPr>
          <p:cNvSpPr>
            <a:spLocks noGrp="1"/>
          </p:cNvSpPr>
          <p:nvPr>
            <p:ph idx="63" hasCustomPrompt="1"/>
          </p:nvPr>
        </p:nvSpPr>
        <p:spPr>
          <a:xfrm>
            <a:off x="5439750" y="4017619"/>
            <a:ext cx="247660" cy="303907"/>
          </a:xfrm>
          <a:prstGeom prst="rect">
            <a:avLst/>
          </a:prstGeom>
        </p:spPr>
        <p:txBody>
          <a:bodyPr lIns="0" tIns="0" rIns="0" bIns="0" anchor="b">
            <a:noAutofit/>
          </a:bodyPr>
          <a:lstStyle>
            <a:lvl1pPr marL="0" indent="0" algn="l">
              <a:buClr>
                <a:schemeClr val="tx2"/>
              </a:buClr>
              <a:buFont typeface="+mj-lt"/>
              <a:buNone/>
              <a:defRPr sz="1200">
                <a:solidFill>
                  <a:schemeClr val="bg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a:t>
            </a:r>
            <a:endParaRPr lang="en-GB"/>
          </a:p>
        </p:txBody>
      </p:sp>
      <p:sp>
        <p:nvSpPr>
          <p:cNvPr id="33" name="Content Placeholder 2">
            <a:extLst>
              <a:ext uri="{FF2B5EF4-FFF2-40B4-BE49-F238E27FC236}">
                <a16:creationId xmlns:a16="http://schemas.microsoft.com/office/drawing/2014/main" id="{E528E1B8-FE78-4CE5-A441-4BD238D05F04}"/>
              </a:ext>
            </a:extLst>
          </p:cNvPr>
          <p:cNvSpPr>
            <a:spLocks noGrp="1"/>
          </p:cNvSpPr>
          <p:nvPr>
            <p:ph idx="64" hasCustomPrompt="1"/>
          </p:nvPr>
        </p:nvSpPr>
        <p:spPr>
          <a:xfrm>
            <a:off x="5885640" y="4044289"/>
            <a:ext cx="700955" cy="422017"/>
          </a:xfrm>
          <a:prstGeom prst="rect">
            <a:avLst/>
          </a:prstGeom>
        </p:spPr>
        <p:txBody>
          <a:bodyPr lIns="0" tIns="0" rIns="0" bIns="0" anchor="b">
            <a:noAutofit/>
          </a:bodyPr>
          <a:lstStyle>
            <a:lvl1pPr marL="0" indent="0">
              <a:buClr>
                <a:schemeClr val="tx2"/>
              </a:buClr>
              <a:buFont typeface="+mj-lt"/>
              <a:buNone/>
              <a:defRPr sz="3200">
                <a:solidFill>
                  <a:schemeClr val="bg1"/>
                </a:solidFill>
                <a:latin typeface="RR Pioneer Light Condensed" panose="020B030605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XXX</a:t>
            </a:r>
            <a:endParaRPr lang="en-GB"/>
          </a:p>
        </p:txBody>
      </p:sp>
      <p:sp>
        <p:nvSpPr>
          <p:cNvPr id="34" name="Content Placeholder 2">
            <a:extLst>
              <a:ext uri="{FF2B5EF4-FFF2-40B4-BE49-F238E27FC236}">
                <a16:creationId xmlns:a16="http://schemas.microsoft.com/office/drawing/2014/main" id="{B77FF42D-6F98-42A2-8886-B89AE62E0BEE}"/>
              </a:ext>
            </a:extLst>
          </p:cNvPr>
          <p:cNvSpPr>
            <a:spLocks noGrp="1"/>
          </p:cNvSpPr>
          <p:nvPr>
            <p:ph idx="65" hasCustomPrompt="1"/>
          </p:nvPr>
        </p:nvSpPr>
        <p:spPr>
          <a:xfrm>
            <a:off x="6485388" y="4044289"/>
            <a:ext cx="538088" cy="422017"/>
          </a:xfrm>
          <a:prstGeom prst="rect">
            <a:avLst/>
          </a:prstGeom>
        </p:spPr>
        <p:txBody>
          <a:bodyPr lIns="0" tIns="0" rIns="0" bIns="0" anchor="b">
            <a:noAutofit/>
          </a:bodyPr>
          <a:lstStyle>
            <a:lvl1pPr marL="0" indent="0">
              <a:buClr>
                <a:schemeClr val="tx2"/>
              </a:buClr>
              <a:buFont typeface="+mj-lt"/>
              <a:buNone/>
              <a:defRPr sz="2400">
                <a:solidFill>
                  <a:schemeClr val="bg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err="1"/>
              <a:t>bn</a:t>
            </a:r>
            <a:endParaRPr lang="en-GB"/>
          </a:p>
        </p:txBody>
      </p:sp>
      <p:sp>
        <p:nvSpPr>
          <p:cNvPr id="35" name="Content Placeholder 2">
            <a:extLst>
              <a:ext uri="{FF2B5EF4-FFF2-40B4-BE49-F238E27FC236}">
                <a16:creationId xmlns:a16="http://schemas.microsoft.com/office/drawing/2014/main" id="{DAC2E65E-75D4-4910-8691-612C51A6FB34}"/>
              </a:ext>
            </a:extLst>
          </p:cNvPr>
          <p:cNvSpPr>
            <a:spLocks noGrp="1"/>
          </p:cNvSpPr>
          <p:nvPr>
            <p:ph idx="66" hasCustomPrompt="1"/>
          </p:nvPr>
        </p:nvSpPr>
        <p:spPr>
          <a:xfrm>
            <a:off x="7354810" y="4044289"/>
            <a:ext cx="538088" cy="422017"/>
          </a:xfrm>
          <a:prstGeom prst="rect">
            <a:avLst/>
          </a:prstGeom>
        </p:spPr>
        <p:txBody>
          <a:bodyPr lIns="0" tIns="0" rIns="0" bIns="0" anchor="b">
            <a:noAutofit/>
          </a:bodyPr>
          <a:lstStyle>
            <a:lvl1pPr marL="0" indent="0" algn="r">
              <a:buClr>
                <a:schemeClr val="tx2"/>
              </a:buClr>
              <a:buFont typeface="+mj-lt"/>
              <a:buNone/>
              <a:defRPr sz="2400">
                <a:solidFill>
                  <a:schemeClr val="bg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a:t>
            </a:r>
            <a:endParaRPr lang="en-GB"/>
          </a:p>
        </p:txBody>
      </p:sp>
      <p:sp>
        <p:nvSpPr>
          <p:cNvPr id="36" name="Content Placeholder 2">
            <a:extLst>
              <a:ext uri="{FF2B5EF4-FFF2-40B4-BE49-F238E27FC236}">
                <a16:creationId xmlns:a16="http://schemas.microsoft.com/office/drawing/2014/main" id="{93F45A86-D7EB-4C0A-9801-FB3B9D23E161}"/>
              </a:ext>
            </a:extLst>
          </p:cNvPr>
          <p:cNvSpPr>
            <a:spLocks noGrp="1"/>
          </p:cNvSpPr>
          <p:nvPr>
            <p:ph idx="67" hasCustomPrompt="1"/>
          </p:nvPr>
        </p:nvSpPr>
        <p:spPr>
          <a:xfrm>
            <a:off x="7924530" y="4017619"/>
            <a:ext cx="247660" cy="303907"/>
          </a:xfrm>
          <a:prstGeom prst="rect">
            <a:avLst/>
          </a:prstGeom>
        </p:spPr>
        <p:txBody>
          <a:bodyPr lIns="0" tIns="0" rIns="0" bIns="0" anchor="b">
            <a:noAutofit/>
          </a:bodyPr>
          <a:lstStyle>
            <a:lvl1pPr marL="0" indent="0" algn="l">
              <a:buClr>
                <a:schemeClr val="tx2"/>
              </a:buClr>
              <a:buFont typeface="+mj-lt"/>
              <a:buNone/>
              <a:defRPr sz="1200">
                <a:solidFill>
                  <a:schemeClr val="bg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a:t>
            </a:r>
            <a:endParaRPr lang="en-GB"/>
          </a:p>
        </p:txBody>
      </p:sp>
      <p:sp>
        <p:nvSpPr>
          <p:cNvPr id="3" name="hcSlideMaster22.4_RR Boxes 01Header" descr=" ">
            <a:extLst>
              <a:ext uri="{FF2B5EF4-FFF2-40B4-BE49-F238E27FC236}">
                <a16:creationId xmlns:a16="http://schemas.microsoft.com/office/drawing/2014/main" id="{14DFB978-D53F-A7CF-846F-1BA50ADFC37D}"/>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4_RR Boxes 01Footer" descr=" ">
            <a:extLst>
              <a:ext uri="{FF2B5EF4-FFF2-40B4-BE49-F238E27FC236}">
                <a16:creationId xmlns:a16="http://schemas.microsoft.com/office/drawing/2014/main" id="{F62E99B3-AC1B-0BB0-5418-6BE2C7606038}"/>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2513964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RR Boxes 05">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7B0B8AE8-3CC0-4C8F-9649-96A9D07D6F4A}"/>
              </a:ext>
            </a:extLst>
          </p:cNvPr>
          <p:cNvSpPr/>
          <p:nvPr userDrawn="1"/>
        </p:nvSpPr>
        <p:spPr>
          <a:xfrm>
            <a:off x="2274898" y="0"/>
            <a:ext cx="6869102" cy="5143500"/>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2" name="Title 1">
            <a:extLst>
              <a:ext uri="{FF2B5EF4-FFF2-40B4-BE49-F238E27FC236}">
                <a16:creationId xmlns:a16="http://schemas.microsoft.com/office/drawing/2014/main" id="{7AA0533C-2E3C-4955-BD3D-AF17FDE145C3}"/>
              </a:ext>
            </a:extLst>
          </p:cNvPr>
          <p:cNvSpPr>
            <a:spLocks noGrp="1"/>
          </p:cNvSpPr>
          <p:nvPr>
            <p:ph type="title"/>
          </p:nvPr>
        </p:nvSpPr>
        <p:spPr/>
        <p:txBody>
          <a:bodyPr>
            <a:noAutofit/>
          </a:bodyPr>
          <a:lstStyle/>
          <a:p>
            <a:r>
              <a:rPr lang="en-US"/>
              <a:t>Click to edit Master title style</a:t>
            </a:r>
            <a:endParaRPr lang="en-GB"/>
          </a:p>
        </p:txBody>
      </p:sp>
      <p:sp>
        <p:nvSpPr>
          <p:cNvPr id="6" name="Text Placeholder 10">
            <a:extLst>
              <a:ext uri="{FF2B5EF4-FFF2-40B4-BE49-F238E27FC236}">
                <a16:creationId xmlns:a16="http://schemas.microsoft.com/office/drawing/2014/main" id="{63EC7B87-80DB-4B9D-96FE-F56770313FEB}"/>
              </a:ext>
            </a:extLst>
          </p:cNvPr>
          <p:cNvSpPr>
            <a:spLocks noGrp="1"/>
          </p:cNvSpPr>
          <p:nvPr>
            <p:ph type="body" sz="quarter" idx="38"/>
          </p:nvPr>
        </p:nvSpPr>
        <p:spPr>
          <a:xfrm>
            <a:off x="323851" y="1926450"/>
            <a:ext cx="1611331" cy="2123628"/>
          </a:xfrm>
        </p:spPr>
        <p:txBody>
          <a:bodyPr vert="horz" lIns="0" tIns="0" rIns="0" bIns="0" rtlCol="0">
            <a:noAutofit/>
          </a:bodyPr>
          <a:lstStyle>
            <a:lvl1pPr>
              <a:defRPr lang="en-US" sz="1050" dirty="0"/>
            </a:lvl1pPr>
          </a:lstStyle>
          <a:p>
            <a:pPr lvl="0">
              <a:spcBef>
                <a:spcPts val="600"/>
              </a:spcBef>
            </a:pPr>
            <a:r>
              <a:rPr lang="en-US"/>
              <a:t>Edit Master text styles</a:t>
            </a:r>
          </a:p>
        </p:txBody>
      </p:sp>
      <p:sp>
        <p:nvSpPr>
          <p:cNvPr id="21" name="Text Placeholder 4">
            <a:extLst>
              <a:ext uri="{FF2B5EF4-FFF2-40B4-BE49-F238E27FC236}">
                <a16:creationId xmlns:a16="http://schemas.microsoft.com/office/drawing/2014/main" id="{A4559184-367B-450D-990B-941A3F9A0F6A}"/>
              </a:ext>
            </a:extLst>
          </p:cNvPr>
          <p:cNvSpPr>
            <a:spLocks noGrp="1"/>
          </p:cNvSpPr>
          <p:nvPr>
            <p:ph type="body" sz="quarter" idx="37" hasCustomPrompt="1"/>
          </p:nvPr>
        </p:nvSpPr>
        <p:spPr>
          <a:xfrm>
            <a:off x="2808926" y="1755922"/>
            <a:ext cx="1403035" cy="1101579"/>
          </a:xfrm>
          <a:prstGeom prst="roundRect">
            <a:avLst>
              <a:gd name="adj" fmla="val 4429"/>
            </a:avLst>
          </a:prstGeom>
          <a:solidFill>
            <a:srgbClr val="819C00"/>
          </a:solidFill>
        </p:spPr>
        <p:txBody>
          <a:bodyPr lIns="108000" tIns="72000" rIns="0" bIns="0">
            <a:noAutofit/>
          </a:bodyPr>
          <a:lstStyle>
            <a:lvl1pPr marL="0" indent="0" algn="l" defTabSz="685783" rtl="0" eaLnBrk="1" latinLnBrk="0" hangingPunct="1">
              <a:lnSpc>
                <a:spcPct val="90000"/>
              </a:lnSpc>
              <a:spcBef>
                <a:spcPct val="0"/>
              </a:spcBef>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US"/>
              <a:t>Box title</a:t>
            </a:r>
            <a:endParaRPr lang="en-GB"/>
          </a:p>
        </p:txBody>
      </p:sp>
      <p:sp>
        <p:nvSpPr>
          <p:cNvPr id="22" name="Content Placeholder 2">
            <a:extLst>
              <a:ext uri="{FF2B5EF4-FFF2-40B4-BE49-F238E27FC236}">
                <a16:creationId xmlns:a16="http://schemas.microsoft.com/office/drawing/2014/main" id="{7A46968B-1CBA-4EFF-9CD1-1E0B178FADCA}"/>
              </a:ext>
            </a:extLst>
          </p:cNvPr>
          <p:cNvSpPr>
            <a:spLocks noGrp="1"/>
          </p:cNvSpPr>
          <p:nvPr>
            <p:ph idx="43" hasCustomPrompt="1"/>
          </p:nvPr>
        </p:nvSpPr>
        <p:spPr>
          <a:xfrm>
            <a:off x="2966807" y="2339340"/>
            <a:ext cx="1221256" cy="487680"/>
          </a:xfrm>
          <a:prstGeom prst="rect">
            <a:avLst/>
          </a:prstGeom>
        </p:spPr>
        <p:txBody>
          <a:bodyPr lIns="0" tIns="0" rIns="0" bIns="0" anchor="t">
            <a:noAutofit/>
          </a:bodyPr>
          <a:lstStyle>
            <a:lvl1pPr marL="0" indent="0">
              <a:buClr>
                <a:schemeClr val="tx2"/>
              </a:buClr>
              <a:buFont typeface="+mj-lt"/>
              <a:buNone/>
              <a:defRPr sz="1000">
                <a:solidFill>
                  <a:schemeClr val="tx1"/>
                </a:solidFill>
                <a:latin typeface="RR Pioneer" panose="020B050305020104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Copy text</a:t>
            </a:r>
            <a:endParaRPr lang="en-GB"/>
          </a:p>
        </p:txBody>
      </p:sp>
      <p:sp>
        <p:nvSpPr>
          <p:cNvPr id="23" name="Text Placeholder 4">
            <a:extLst>
              <a:ext uri="{FF2B5EF4-FFF2-40B4-BE49-F238E27FC236}">
                <a16:creationId xmlns:a16="http://schemas.microsoft.com/office/drawing/2014/main" id="{C83EF618-9657-49C1-B950-EFE330CBAEFB}"/>
              </a:ext>
            </a:extLst>
          </p:cNvPr>
          <p:cNvSpPr>
            <a:spLocks noGrp="1"/>
          </p:cNvSpPr>
          <p:nvPr>
            <p:ph type="body" sz="quarter" idx="48" hasCustomPrompt="1"/>
          </p:nvPr>
        </p:nvSpPr>
        <p:spPr>
          <a:xfrm>
            <a:off x="3302000" y="793048"/>
            <a:ext cx="4754880" cy="374838"/>
          </a:xfrm>
          <a:prstGeom prst="roundRect">
            <a:avLst>
              <a:gd name="adj" fmla="val 11563"/>
            </a:avLst>
          </a:prstGeom>
          <a:solidFill>
            <a:srgbClr val="666666"/>
          </a:solidFill>
          <a:ln>
            <a:noFill/>
          </a:ln>
        </p:spPr>
        <p:txBody>
          <a:bodyPr lIns="0" tIns="0" rIns="0" bIns="0" anchor="ctr">
            <a:noAutofit/>
          </a:bodyPr>
          <a:lstStyle>
            <a:lvl1pPr marL="0" indent="0" algn="ctr" defTabSz="685783" rtl="0" eaLnBrk="1" latinLnBrk="0" hangingPunct="1">
              <a:lnSpc>
                <a:spcPct val="90000"/>
              </a:lnSpc>
              <a:spcBef>
                <a:spcPct val="0"/>
              </a:spcBef>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US"/>
              <a:t>Box title</a:t>
            </a:r>
            <a:endParaRPr lang="en-GB"/>
          </a:p>
        </p:txBody>
      </p:sp>
      <p:sp>
        <p:nvSpPr>
          <p:cNvPr id="24" name="Text Placeholder 4">
            <a:extLst>
              <a:ext uri="{FF2B5EF4-FFF2-40B4-BE49-F238E27FC236}">
                <a16:creationId xmlns:a16="http://schemas.microsoft.com/office/drawing/2014/main" id="{D5C56BB7-528F-4374-9B07-9438D4F1A844}"/>
              </a:ext>
            </a:extLst>
          </p:cNvPr>
          <p:cNvSpPr>
            <a:spLocks noGrp="1"/>
          </p:cNvSpPr>
          <p:nvPr>
            <p:ph type="body" sz="quarter" idx="50" hasCustomPrompt="1"/>
          </p:nvPr>
        </p:nvSpPr>
        <p:spPr>
          <a:xfrm>
            <a:off x="5749920" y="4050078"/>
            <a:ext cx="2317120" cy="374838"/>
          </a:xfrm>
          <a:prstGeom prst="roundRect">
            <a:avLst>
              <a:gd name="adj" fmla="val 9530"/>
            </a:avLst>
          </a:prstGeom>
          <a:solidFill>
            <a:schemeClr val="tx2"/>
          </a:solidFill>
          <a:ln>
            <a:noFill/>
          </a:ln>
        </p:spPr>
        <p:txBody>
          <a:bodyPr lIns="0" tIns="0" rIns="0" bIns="0" anchor="ctr">
            <a:noAutofit/>
          </a:bodyPr>
          <a:lstStyle>
            <a:lvl1pPr marL="0" indent="0" algn="ctr" defTabSz="685783" rtl="0" eaLnBrk="1" latinLnBrk="0" hangingPunct="1">
              <a:lnSpc>
                <a:spcPct val="90000"/>
              </a:lnSpc>
              <a:spcBef>
                <a:spcPct val="0"/>
              </a:spcBef>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US"/>
              <a:t>Box title</a:t>
            </a:r>
            <a:endParaRPr lang="en-GB"/>
          </a:p>
        </p:txBody>
      </p:sp>
      <p:sp>
        <p:nvSpPr>
          <p:cNvPr id="25" name="Text Placeholder 4">
            <a:extLst>
              <a:ext uri="{FF2B5EF4-FFF2-40B4-BE49-F238E27FC236}">
                <a16:creationId xmlns:a16="http://schemas.microsoft.com/office/drawing/2014/main" id="{97ABCFC9-278C-4526-9E96-A85DF859AEAC}"/>
              </a:ext>
            </a:extLst>
          </p:cNvPr>
          <p:cNvSpPr>
            <a:spLocks noGrp="1"/>
          </p:cNvSpPr>
          <p:nvPr>
            <p:ph type="body" sz="quarter" idx="52" hasCustomPrompt="1"/>
          </p:nvPr>
        </p:nvSpPr>
        <p:spPr>
          <a:xfrm>
            <a:off x="3307080" y="4050078"/>
            <a:ext cx="2317120" cy="374838"/>
          </a:xfrm>
          <a:prstGeom prst="roundRect">
            <a:avLst>
              <a:gd name="adj" fmla="val 9530"/>
            </a:avLst>
          </a:prstGeom>
          <a:solidFill>
            <a:schemeClr val="bg2"/>
          </a:solidFill>
          <a:ln>
            <a:noFill/>
          </a:ln>
        </p:spPr>
        <p:txBody>
          <a:bodyPr lIns="0" tIns="0" rIns="0" bIns="0" anchor="ctr">
            <a:noAutofit/>
          </a:bodyPr>
          <a:lstStyle>
            <a:lvl1pPr marL="0" indent="0" algn="ctr" defTabSz="685783" rtl="0" eaLnBrk="1" latinLnBrk="0" hangingPunct="1">
              <a:lnSpc>
                <a:spcPct val="90000"/>
              </a:lnSpc>
              <a:spcBef>
                <a:spcPct val="0"/>
              </a:spcBef>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US"/>
              <a:t>Box title</a:t>
            </a:r>
            <a:endParaRPr lang="en-GB"/>
          </a:p>
        </p:txBody>
      </p:sp>
      <p:sp>
        <p:nvSpPr>
          <p:cNvPr id="26" name="Text Placeholder 4">
            <a:extLst>
              <a:ext uri="{FF2B5EF4-FFF2-40B4-BE49-F238E27FC236}">
                <a16:creationId xmlns:a16="http://schemas.microsoft.com/office/drawing/2014/main" id="{1937AE84-037D-476C-9517-CCF1CB496678}"/>
              </a:ext>
            </a:extLst>
          </p:cNvPr>
          <p:cNvSpPr>
            <a:spLocks noGrp="1"/>
          </p:cNvSpPr>
          <p:nvPr>
            <p:ph type="body" sz="quarter" idx="53" hasCustomPrompt="1"/>
          </p:nvPr>
        </p:nvSpPr>
        <p:spPr>
          <a:xfrm>
            <a:off x="4260795" y="1755922"/>
            <a:ext cx="1403035" cy="1101579"/>
          </a:xfrm>
          <a:prstGeom prst="roundRect">
            <a:avLst>
              <a:gd name="adj" fmla="val 4429"/>
            </a:avLst>
          </a:prstGeom>
          <a:solidFill>
            <a:srgbClr val="E21D60"/>
          </a:solidFill>
        </p:spPr>
        <p:txBody>
          <a:bodyPr lIns="108000" tIns="72000" rIns="0" bIns="0">
            <a:noAutofit/>
          </a:bodyPr>
          <a:lstStyle>
            <a:lvl1pPr marL="0" indent="0" algn="l" defTabSz="685783" rtl="0" eaLnBrk="1" latinLnBrk="0" hangingPunct="1">
              <a:lnSpc>
                <a:spcPct val="90000"/>
              </a:lnSpc>
              <a:spcBef>
                <a:spcPct val="0"/>
              </a:spcBef>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US"/>
              <a:t>Box title</a:t>
            </a:r>
            <a:endParaRPr lang="en-GB"/>
          </a:p>
        </p:txBody>
      </p:sp>
      <p:sp>
        <p:nvSpPr>
          <p:cNvPr id="27" name="Content Placeholder 2">
            <a:extLst>
              <a:ext uri="{FF2B5EF4-FFF2-40B4-BE49-F238E27FC236}">
                <a16:creationId xmlns:a16="http://schemas.microsoft.com/office/drawing/2014/main" id="{F4D15384-AC1A-48FB-A019-FE3978AB1C1A}"/>
              </a:ext>
            </a:extLst>
          </p:cNvPr>
          <p:cNvSpPr>
            <a:spLocks noGrp="1"/>
          </p:cNvSpPr>
          <p:nvPr>
            <p:ph idx="54" hasCustomPrompt="1"/>
          </p:nvPr>
        </p:nvSpPr>
        <p:spPr>
          <a:xfrm>
            <a:off x="4418676" y="2339340"/>
            <a:ext cx="1221256" cy="487680"/>
          </a:xfrm>
          <a:prstGeom prst="rect">
            <a:avLst/>
          </a:prstGeom>
        </p:spPr>
        <p:txBody>
          <a:bodyPr lIns="0" tIns="0" rIns="0" bIns="0" anchor="t">
            <a:noAutofit/>
          </a:bodyPr>
          <a:lstStyle>
            <a:lvl1pPr marL="0" indent="0">
              <a:buClr>
                <a:schemeClr val="tx2"/>
              </a:buClr>
              <a:buFont typeface="+mj-lt"/>
              <a:buNone/>
              <a:defRPr sz="1000">
                <a:solidFill>
                  <a:schemeClr val="tx1"/>
                </a:solidFill>
                <a:latin typeface="RR Pioneer" panose="020B050305020104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Copy text</a:t>
            </a:r>
            <a:endParaRPr lang="en-GB"/>
          </a:p>
        </p:txBody>
      </p:sp>
      <p:sp>
        <p:nvSpPr>
          <p:cNvPr id="28" name="Text Placeholder 4">
            <a:extLst>
              <a:ext uri="{FF2B5EF4-FFF2-40B4-BE49-F238E27FC236}">
                <a16:creationId xmlns:a16="http://schemas.microsoft.com/office/drawing/2014/main" id="{B6D4BAB9-4F9F-433E-A0AE-D941A98E8AE2}"/>
              </a:ext>
            </a:extLst>
          </p:cNvPr>
          <p:cNvSpPr>
            <a:spLocks noGrp="1"/>
          </p:cNvSpPr>
          <p:nvPr>
            <p:ph type="body" sz="quarter" idx="55" hasCustomPrompt="1"/>
          </p:nvPr>
        </p:nvSpPr>
        <p:spPr>
          <a:xfrm>
            <a:off x="5712665" y="1755922"/>
            <a:ext cx="1403035" cy="1101579"/>
          </a:xfrm>
          <a:prstGeom prst="roundRect">
            <a:avLst>
              <a:gd name="adj" fmla="val 5121"/>
            </a:avLst>
          </a:prstGeom>
          <a:solidFill>
            <a:srgbClr val="8C2ACE"/>
          </a:solidFill>
        </p:spPr>
        <p:txBody>
          <a:bodyPr lIns="108000" tIns="72000" rIns="0" bIns="0">
            <a:noAutofit/>
          </a:bodyPr>
          <a:lstStyle>
            <a:lvl1pPr marL="0" indent="0" algn="l" defTabSz="685783" rtl="0" eaLnBrk="1" latinLnBrk="0" hangingPunct="1">
              <a:lnSpc>
                <a:spcPct val="90000"/>
              </a:lnSpc>
              <a:spcBef>
                <a:spcPct val="0"/>
              </a:spcBef>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US"/>
              <a:t>Box title</a:t>
            </a:r>
            <a:endParaRPr lang="en-GB"/>
          </a:p>
        </p:txBody>
      </p:sp>
      <p:sp>
        <p:nvSpPr>
          <p:cNvPr id="29" name="Content Placeholder 2">
            <a:extLst>
              <a:ext uri="{FF2B5EF4-FFF2-40B4-BE49-F238E27FC236}">
                <a16:creationId xmlns:a16="http://schemas.microsoft.com/office/drawing/2014/main" id="{C67ADD3D-BE0C-4B38-ACE4-ACB21F3D1873}"/>
              </a:ext>
            </a:extLst>
          </p:cNvPr>
          <p:cNvSpPr>
            <a:spLocks noGrp="1"/>
          </p:cNvSpPr>
          <p:nvPr>
            <p:ph idx="56" hasCustomPrompt="1"/>
          </p:nvPr>
        </p:nvSpPr>
        <p:spPr>
          <a:xfrm>
            <a:off x="5870546" y="2339340"/>
            <a:ext cx="1221256" cy="487680"/>
          </a:xfrm>
          <a:prstGeom prst="rect">
            <a:avLst/>
          </a:prstGeom>
        </p:spPr>
        <p:txBody>
          <a:bodyPr lIns="0" tIns="0" rIns="0" bIns="0" anchor="t">
            <a:noAutofit/>
          </a:bodyPr>
          <a:lstStyle>
            <a:lvl1pPr marL="0" indent="0">
              <a:buClr>
                <a:schemeClr val="tx2"/>
              </a:buClr>
              <a:buFont typeface="+mj-lt"/>
              <a:buNone/>
              <a:defRPr sz="1000">
                <a:solidFill>
                  <a:schemeClr val="tx1"/>
                </a:solidFill>
                <a:latin typeface="RR Pioneer" panose="020B050305020104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Copy text</a:t>
            </a:r>
            <a:endParaRPr lang="en-GB"/>
          </a:p>
        </p:txBody>
      </p:sp>
      <p:sp>
        <p:nvSpPr>
          <p:cNvPr id="30" name="Text Placeholder 4">
            <a:extLst>
              <a:ext uri="{FF2B5EF4-FFF2-40B4-BE49-F238E27FC236}">
                <a16:creationId xmlns:a16="http://schemas.microsoft.com/office/drawing/2014/main" id="{BAA7A9A0-A2D6-4B61-97C3-AF4CF622E89F}"/>
              </a:ext>
            </a:extLst>
          </p:cNvPr>
          <p:cNvSpPr>
            <a:spLocks noGrp="1"/>
          </p:cNvSpPr>
          <p:nvPr>
            <p:ph type="body" sz="quarter" idx="57" hasCustomPrompt="1"/>
          </p:nvPr>
        </p:nvSpPr>
        <p:spPr>
          <a:xfrm>
            <a:off x="7173412" y="1755922"/>
            <a:ext cx="1403035" cy="1101579"/>
          </a:xfrm>
          <a:prstGeom prst="roundRect">
            <a:avLst>
              <a:gd name="adj" fmla="val 4429"/>
            </a:avLst>
          </a:prstGeom>
          <a:solidFill>
            <a:srgbClr val="D83F11"/>
          </a:solidFill>
        </p:spPr>
        <p:txBody>
          <a:bodyPr lIns="108000" tIns="72000" rIns="0" bIns="0">
            <a:noAutofit/>
          </a:bodyPr>
          <a:lstStyle>
            <a:lvl1pPr marL="0" indent="0" algn="l" defTabSz="685783" rtl="0" eaLnBrk="1" latinLnBrk="0" hangingPunct="1">
              <a:lnSpc>
                <a:spcPct val="90000"/>
              </a:lnSpc>
              <a:spcBef>
                <a:spcPct val="0"/>
              </a:spcBef>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US"/>
              <a:t>Box title</a:t>
            </a:r>
            <a:endParaRPr lang="en-GB"/>
          </a:p>
        </p:txBody>
      </p:sp>
      <p:sp>
        <p:nvSpPr>
          <p:cNvPr id="31" name="Content Placeholder 2">
            <a:extLst>
              <a:ext uri="{FF2B5EF4-FFF2-40B4-BE49-F238E27FC236}">
                <a16:creationId xmlns:a16="http://schemas.microsoft.com/office/drawing/2014/main" id="{3218F8A8-7CB8-44F0-84F0-70DF20804194}"/>
              </a:ext>
            </a:extLst>
          </p:cNvPr>
          <p:cNvSpPr>
            <a:spLocks noGrp="1"/>
          </p:cNvSpPr>
          <p:nvPr>
            <p:ph idx="58" hasCustomPrompt="1"/>
          </p:nvPr>
        </p:nvSpPr>
        <p:spPr>
          <a:xfrm>
            <a:off x="7331292" y="2339340"/>
            <a:ext cx="1221256" cy="487680"/>
          </a:xfrm>
          <a:prstGeom prst="rect">
            <a:avLst/>
          </a:prstGeom>
        </p:spPr>
        <p:txBody>
          <a:bodyPr lIns="0" tIns="0" rIns="0" bIns="0" anchor="t">
            <a:noAutofit/>
          </a:bodyPr>
          <a:lstStyle>
            <a:lvl1pPr marL="0" indent="0">
              <a:buClr>
                <a:schemeClr val="tx2"/>
              </a:buClr>
              <a:buFont typeface="+mj-lt"/>
              <a:buNone/>
              <a:defRPr sz="1000">
                <a:solidFill>
                  <a:schemeClr val="tx1"/>
                </a:solidFill>
                <a:latin typeface="RR Pioneer" panose="020B050305020104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Copy text</a:t>
            </a:r>
            <a:endParaRPr lang="en-GB"/>
          </a:p>
        </p:txBody>
      </p:sp>
      <p:sp>
        <p:nvSpPr>
          <p:cNvPr id="32" name="Text Placeholder 4">
            <a:extLst>
              <a:ext uri="{FF2B5EF4-FFF2-40B4-BE49-F238E27FC236}">
                <a16:creationId xmlns:a16="http://schemas.microsoft.com/office/drawing/2014/main" id="{4B82D1E5-D5A4-48E1-8ED7-9E6A71674452}"/>
              </a:ext>
            </a:extLst>
          </p:cNvPr>
          <p:cNvSpPr>
            <a:spLocks noGrp="1"/>
          </p:cNvSpPr>
          <p:nvPr>
            <p:ph type="body" sz="quarter" idx="59" hasCustomPrompt="1"/>
          </p:nvPr>
        </p:nvSpPr>
        <p:spPr>
          <a:xfrm>
            <a:off x="3302000" y="3520430"/>
            <a:ext cx="4754880" cy="374838"/>
          </a:xfrm>
          <a:prstGeom prst="roundRect">
            <a:avLst>
              <a:gd name="adj" fmla="val 7497"/>
            </a:avLst>
          </a:prstGeom>
          <a:solidFill>
            <a:srgbClr val="404040"/>
          </a:solidFill>
          <a:ln>
            <a:noFill/>
          </a:ln>
        </p:spPr>
        <p:txBody>
          <a:bodyPr lIns="0" tIns="0" rIns="0" bIns="0" anchor="ctr">
            <a:noAutofit/>
          </a:bodyPr>
          <a:lstStyle>
            <a:lvl1pPr marL="0" indent="0" algn="ctr" defTabSz="685783" rtl="0" eaLnBrk="1" latinLnBrk="0" hangingPunct="1">
              <a:lnSpc>
                <a:spcPct val="90000"/>
              </a:lnSpc>
              <a:spcBef>
                <a:spcPct val="0"/>
              </a:spcBef>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US"/>
              <a:t>Box title</a:t>
            </a:r>
            <a:endParaRPr lang="en-GB"/>
          </a:p>
        </p:txBody>
      </p:sp>
      <p:sp>
        <p:nvSpPr>
          <p:cNvPr id="3" name="hcSlideMaster22.RR Boxes 05Header" descr=" ">
            <a:extLst>
              <a:ext uri="{FF2B5EF4-FFF2-40B4-BE49-F238E27FC236}">
                <a16:creationId xmlns:a16="http://schemas.microsoft.com/office/drawing/2014/main" id="{3EA1C72E-DFE7-7EEF-947E-3C16DDF75016}"/>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RR Boxes 05Footer" descr=" ">
            <a:extLst>
              <a:ext uri="{FF2B5EF4-FFF2-40B4-BE49-F238E27FC236}">
                <a16:creationId xmlns:a16="http://schemas.microsoft.com/office/drawing/2014/main" id="{83A420BA-7A13-F2A5-780E-8F0FA56C77C7}"/>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295537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0"/>
            <a:ext cx="6869102" cy="4685744"/>
          </a:xfrm>
          <a:prstGeom prst="rect">
            <a:avLst/>
          </a:prstGeom>
          <a:solidFill>
            <a:srgbClr val="100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a:extLst>
              <a:ext uri="{FF2B5EF4-FFF2-40B4-BE49-F238E27FC236}">
                <a16:creationId xmlns:a16="http://schemas.microsoft.com/office/drawing/2014/main" id="{7F79DFE6-CFA5-477C-AEC5-887EEF30C7EC}"/>
              </a:ext>
            </a:extLst>
          </p:cNvPr>
          <p:cNvSpPr>
            <a:spLocks noGrp="1"/>
          </p:cNvSpPr>
          <p:nvPr>
            <p:ph type="title" hasCustomPrompt="1"/>
          </p:nvPr>
        </p:nvSpPr>
        <p:spPr>
          <a:xfrm>
            <a:off x="2697378" y="532147"/>
            <a:ext cx="5836835" cy="695484"/>
          </a:xfrm>
          <a:prstGeom prst="rect">
            <a:avLst/>
          </a:prstGeom>
        </p:spPr>
        <p:txBody>
          <a:bodyPr lIns="0" tIns="0" rIns="0" bIns="0" anchor="t">
            <a:normAutofit/>
          </a:bodyPr>
          <a:lstStyle>
            <a:lvl1pPr marL="0" indent="0">
              <a:buNone/>
              <a:defRPr sz="1800" b="0">
                <a:solidFill>
                  <a:schemeClr val="tx1"/>
                </a:solidFill>
                <a:latin typeface="RR Pioneer Bold" panose="020B0803050201040103" pitchFamily="34" charset="0"/>
              </a:defRPr>
            </a:lvl1pPr>
          </a:lstStyle>
          <a:p>
            <a:r>
              <a:rPr lang="en-US"/>
              <a:t>Option three slide</a:t>
            </a: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4" y="956918"/>
            <a:ext cx="1786647" cy="955675"/>
          </a:xfrm>
          <a:prstGeom prst="rect">
            <a:avLst/>
          </a:prstGeom>
        </p:spPr>
        <p:txBody>
          <a:bodyPr>
            <a:noAutofit/>
          </a:bodyPr>
          <a:lstStyle>
            <a:lvl1pPr marL="0" indent="0" algn="l" defTabSz="514336" rtl="0" eaLnBrk="1" latinLnBrk="0" hangingPunct="1">
              <a:lnSpc>
                <a:spcPct val="90000"/>
              </a:lnSpc>
              <a:spcBef>
                <a:spcPts val="562"/>
              </a:spcBef>
              <a:buFont typeface="Arial" panose="020B0604020202020204" pitchFamily="34" charset="0"/>
              <a:buNone/>
              <a:defRPr lang="en-GB" sz="1125" kern="1200" dirty="0">
                <a:solidFill>
                  <a:srgbClr val="006DFF"/>
                </a:solidFill>
                <a:latin typeface="RR Pioneer Bold" panose="020B0803050201040103" pitchFamily="34" charset="0"/>
                <a:ea typeface="+mn-ea"/>
                <a:cs typeface="Arial" panose="020B0604020202020204" pitchFamily="34" charset="0"/>
              </a:defRPr>
            </a:lvl1pPr>
            <a:lvl2pPr indent="0" algn="l" defTabSz="514336"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2pPr>
            <a:lvl3pPr indent="0" algn="l" defTabSz="514336"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3pPr>
            <a:lvl4pPr indent="0" algn="l" defTabSz="514336"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4pPr>
            <a:lvl5pPr indent="0" algn="l" defTabSz="514336" rtl="0" eaLnBrk="1" latinLnBrk="0" hangingPunct="1">
              <a:lnSpc>
                <a:spcPct val="90000"/>
              </a:lnSpc>
              <a:buFont typeface="Arial" panose="020B0604020202020204" pitchFamily="34" charset="0"/>
              <a:buNone/>
              <a:defRPr lang="en-GB" sz="1125" kern="1200">
                <a:solidFill>
                  <a:schemeClr val="tx1"/>
                </a:solidFill>
                <a:latin typeface="Arial" panose="020B0604020202020204" pitchFamily="34" charset="0"/>
                <a:ea typeface="+mn-ea"/>
                <a:cs typeface="Arial" panose="020B0604020202020204" pitchFamily="34" charset="0"/>
              </a:defRPr>
            </a:lvl5pPr>
          </a:lstStyle>
          <a:p>
            <a:pPr marL="0" lvl="0" indent="0" algn="l" defTabSz="514336" rtl="0" eaLnBrk="1" latinLnBrk="0" hangingPunct="1">
              <a:lnSpc>
                <a:spcPct val="90000"/>
              </a:lnSpc>
              <a:spcBef>
                <a:spcPts val="562"/>
              </a:spcBef>
              <a:buFont typeface="Arial" panose="020B0604020202020204" pitchFamily="34" charset="0"/>
              <a:buNone/>
            </a:pPr>
            <a:r>
              <a:rPr lang="en-GB"/>
              <a:t>Sidebar headings are RR Pioneer bold 15pt (Cobalt)</a:t>
            </a:r>
          </a:p>
        </p:txBody>
      </p:sp>
      <p:sp>
        <p:nvSpPr>
          <p:cNvPr id="5" name="Text Placeholder 4">
            <a:extLst>
              <a:ext uri="{FF2B5EF4-FFF2-40B4-BE49-F238E27FC236}">
                <a16:creationId xmlns:a16="http://schemas.microsoft.com/office/drawing/2014/main" id="{AB3B9182-7B1B-4746-8146-EAC173E26B74}"/>
              </a:ext>
            </a:extLst>
          </p:cNvPr>
          <p:cNvSpPr>
            <a:spLocks noGrp="1"/>
          </p:cNvSpPr>
          <p:nvPr>
            <p:ph type="body" sz="quarter" idx="11"/>
          </p:nvPr>
        </p:nvSpPr>
        <p:spPr>
          <a:xfrm>
            <a:off x="2697378" y="1462528"/>
            <a:ext cx="5836835" cy="2625725"/>
          </a:xfrm>
          <a:prstGeom prst="rect">
            <a:avLst/>
          </a:prstGeom>
        </p:spPr>
        <p:txBody>
          <a:bodyPr>
            <a:normAutofit/>
          </a:bodyPr>
          <a:lstStyle>
            <a:lvl1pPr>
              <a:buClr>
                <a:schemeClr val="tx1"/>
              </a:buClr>
              <a:defRPr sz="1500">
                <a:solidFill>
                  <a:schemeClr val="tx1"/>
                </a:solidFill>
              </a:defRPr>
            </a:lvl1pPr>
            <a:lvl2pPr>
              <a:buClr>
                <a:schemeClr val="tx1"/>
              </a:buClr>
              <a:defRPr sz="1350">
                <a:solidFill>
                  <a:schemeClr val="tx1"/>
                </a:solidFill>
              </a:defRPr>
            </a:lvl2pPr>
            <a:lvl3pPr>
              <a:buClr>
                <a:schemeClr val="tx1"/>
              </a:buClr>
              <a:defRPr sz="1350">
                <a:solidFill>
                  <a:schemeClr val="tx1"/>
                </a:solidFill>
              </a:defRPr>
            </a:lvl3pPr>
            <a:lvl4pPr>
              <a:buClr>
                <a:schemeClr val="tx1"/>
              </a:buClr>
              <a:defRPr sz="900">
                <a:solidFill>
                  <a:schemeClr val="tx1"/>
                </a:solidFill>
              </a:defRPr>
            </a:lvl4pPr>
            <a:lvl5pPr>
              <a:buClr>
                <a:schemeClr val="tx1"/>
              </a:buClr>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2" name="Group 11"/>
          <p:cNvGrpSpPr/>
          <p:nvPr userDrawn="1"/>
        </p:nvGrpSpPr>
        <p:grpSpPr>
          <a:xfrm>
            <a:off x="111454" y="4719222"/>
            <a:ext cx="8959483" cy="318611"/>
            <a:chOff x="111454" y="4719221"/>
            <a:chExt cx="8959483" cy="318611"/>
          </a:xfrm>
        </p:grpSpPr>
        <p:pic>
          <p:nvPicPr>
            <p:cNvPr id="13" name="Picture 12"/>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41637" y="4719221"/>
              <a:ext cx="5829300" cy="316230"/>
            </a:xfrm>
            <a:prstGeom prst="rect">
              <a:avLst/>
            </a:prstGeom>
          </p:spPr>
        </p:pic>
        <p:pic>
          <p:nvPicPr>
            <p:cNvPr id="14" name="Picture 13"/>
            <p:cNvPicPr/>
            <p:nvPr userDrawn="1"/>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b="-902"/>
            <a:stretch/>
          </p:blipFill>
          <p:spPr>
            <a:xfrm>
              <a:off x="111454" y="4721602"/>
              <a:ext cx="4249409" cy="316230"/>
            </a:xfrm>
            <a:prstGeom prst="rect">
              <a:avLst/>
            </a:prstGeom>
          </p:spPr>
        </p:pic>
      </p:grpSp>
      <p:pic>
        <p:nvPicPr>
          <p:cNvPr id="16" name="Picture 15">
            <a:extLst>
              <a:ext uri="{FF2B5EF4-FFF2-40B4-BE49-F238E27FC236}">
                <a16:creationId xmlns:a16="http://schemas.microsoft.com/office/drawing/2014/main" id="{29EDA526-0F19-B84E-97D5-3FDD2889000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46177" y="4172069"/>
            <a:ext cx="1820545" cy="443865"/>
          </a:xfrm>
          <a:prstGeom prst="rect">
            <a:avLst/>
          </a:prstGeom>
        </p:spPr>
      </p:pic>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750">
                <a:solidFill>
                  <a:srgbClr val="666666"/>
                </a:solidFill>
              </a:defRPr>
            </a:lvl1pPr>
          </a:lstStyle>
          <a:p>
            <a:pPr lvl="0"/>
            <a:r>
              <a:rPr lang="en-US"/>
              <a:t>RR pioneer 10</a:t>
            </a:r>
          </a:p>
        </p:txBody>
      </p:sp>
      <p:sp>
        <p:nvSpPr>
          <p:cNvPr id="18" name="Footer Placeholder 4">
            <a:extLst>
              <a:ext uri="{FF2B5EF4-FFF2-40B4-BE49-F238E27FC236}">
                <a16:creationId xmlns:a16="http://schemas.microsoft.com/office/drawing/2014/main" id="{ABD1E8E5-09D9-A94A-A9BB-6C22E1D2267D}"/>
              </a:ext>
            </a:extLst>
          </p:cNvPr>
          <p:cNvSpPr>
            <a:spLocks noGrp="1"/>
          </p:cNvSpPr>
          <p:nvPr>
            <p:ph type="ftr" sz="quarter" idx="43"/>
          </p:nvPr>
        </p:nvSpPr>
        <p:spPr>
          <a:xfrm>
            <a:off x="400416" y="4685744"/>
            <a:ext cx="1778656" cy="288000"/>
          </a:xfrm>
          <a:prstGeom prst="rect">
            <a:avLst/>
          </a:prstGeom>
        </p:spPr>
        <p:txBody>
          <a:bodyPr/>
          <a:lstStyle>
            <a:lvl1pPr>
              <a:defRPr sz="525">
                <a:solidFill>
                  <a:schemeClr val="bg1"/>
                </a:solidFill>
              </a:defRPr>
            </a:lvl1pPr>
          </a:lstStyle>
          <a:p>
            <a:r>
              <a:rPr lang="en-GB"/>
              <a:t>Private | © 2021 Rolls-Royce SMR | Not Subject to Export Control </a:t>
            </a:r>
          </a:p>
        </p:txBody>
      </p:sp>
      <p:pic>
        <p:nvPicPr>
          <p:cNvPr id="19" name="Picture 18">
            <a:extLst>
              <a:ext uri="{FF2B5EF4-FFF2-40B4-BE49-F238E27FC236}">
                <a16:creationId xmlns:a16="http://schemas.microsoft.com/office/drawing/2014/main" id="{E4D2E982-9645-4672-9F51-D77280ACFF7A}"/>
              </a:ext>
            </a:extLst>
          </p:cNvPr>
          <p:cNvPicPr>
            <a:picLocks noChangeAspect="1"/>
          </p:cNvPicPr>
          <p:nvPr userDrawn="1"/>
        </p:nvPicPr>
        <p:blipFill>
          <a:blip r:embed="rId5" cstate="print">
            <a:alphaModFix/>
            <a:extLst>
              <a:ext uri="{28A0092B-C50C-407E-A947-70E740481C1C}">
                <a14:useLocalDpi xmlns:a14="http://schemas.microsoft.com/office/drawing/2010/main"/>
              </a:ext>
            </a:extLst>
          </a:blip>
          <a:srcRect/>
          <a:stretch/>
        </p:blipFill>
        <p:spPr>
          <a:xfrm>
            <a:off x="105773" y="105527"/>
            <a:ext cx="1123200" cy="702000"/>
          </a:xfrm>
          <a:prstGeom prst="rect">
            <a:avLst/>
          </a:prstGeom>
        </p:spPr>
      </p:pic>
    </p:spTree>
    <p:extLst>
      <p:ext uri="{BB962C8B-B14F-4D97-AF65-F5344CB8AC3E}">
        <p14:creationId xmlns:p14="http://schemas.microsoft.com/office/powerpoint/2010/main" val="384723666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RR Q&amp;A">
    <p:bg>
      <p:bgPr>
        <a:solidFill>
          <a:schemeClr val="bg2"/>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8CCBCEEC-3AA0-4D2D-8948-D188D4BEA34D}"/>
              </a:ext>
            </a:extLst>
          </p:cNvPr>
          <p:cNvSpPr/>
          <p:nvPr userDrawn="1"/>
        </p:nvSpPr>
        <p:spPr>
          <a:xfrm>
            <a:off x="3059112" y="916500"/>
            <a:ext cx="5761038" cy="7620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11" name="TextBox 10">
            <a:extLst>
              <a:ext uri="{FF2B5EF4-FFF2-40B4-BE49-F238E27FC236}">
                <a16:creationId xmlns:a16="http://schemas.microsoft.com/office/drawing/2014/main" id="{276CB13F-5D1A-4827-9507-D4EEA5855EE0}"/>
              </a:ext>
            </a:extLst>
          </p:cNvPr>
          <p:cNvSpPr txBox="1"/>
          <p:nvPr userDrawn="1"/>
        </p:nvSpPr>
        <p:spPr>
          <a:xfrm>
            <a:off x="2963875" y="886010"/>
            <a:ext cx="1615440" cy="535531"/>
          </a:xfrm>
          <a:prstGeom prst="rect">
            <a:avLst/>
          </a:prstGeom>
          <a:noFill/>
        </p:spPr>
        <p:txBody>
          <a:bodyPr wrap="square" rtlCol="0">
            <a:spAutoFit/>
          </a:bodyPr>
          <a:lstStyle/>
          <a:p>
            <a:pPr>
              <a:lnSpc>
                <a:spcPct val="90000"/>
              </a:lnSpc>
              <a:spcBef>
                <a:spcPts val="750"/>
              </a:spcBef>
              <a:buFont typeface="Arial" panose="020B0604020202020204" pitchFamily="34" charset="0"/>
              <a:buNone/>
            </a:pPr>
            <a:r>
              <a:rPr lang="en-US" sz="3200">
                <a:solidFill>
                  <a:prstClr val="white"/>
                </a:solidFill>
                <a:latin typeface="RR Pioneer Bold" panose="020B0803050201040103" pitchFamily="34" charset="0"/>
                <a:cs typeface="Arial" panose="020B0604020202020204" pitchFamily="34" charset="0"/>
              </a:rPr>
              <a:t>Q&amp;A</a:t>
            </a:r>
            <a:endParaRPr lang="en-GB" sz="3200">
              <a:solidFill>
                <a:prstClr val="white"/>
              </a:solidFill>
              <a:latin typeface="RR Pioneer Bold" panose="020B0803050201040103" pitchFamily="34" charset="0"/>
              <a:cs typeface="Arial" panose="020B0604020202020204" pitchFamily="34" charset="0"/>
            </a:endParaRPr>
          </a:p>
        </p:txBody>
      </p:sp>
      <p:sp>
        <p:nvSpPr>
          <p:cNvPr id="9" name="TextBox 8">
            <a:extLst>
              <a:ext uri="{FF2B5EF4-FFF2-40B4-BE49-F238E27FC236}">
                <a16:creationId xmlns:a16="http://schemas.microsoft.com/office/drawing/2014/main" id="{DBF69CDB-B03A-40C5-BB15-91F8503B9187}"/>
              </a:ext>
            </a:extLst>
          </p:cNvPr>
          <p:cNvSpPr txBox="1"/>
          <p:nvPr userDrawn="1"/>
        </p:nvSpPr>
        <p:spPr>
          <a:xfrm>
            <a:off x="172291" y="4787051"/>
            <a:ext cx="133050" cy="115416"/>
          </a:xfrm>
          <a:prstGeom prst="rect">
            <a:avLst/>
          </a:prstGeom>
          <a:noFill/>
        </p:spPr>
        <p:txBody>
          <a:bodyPr wrap="none" lIns="0" tIns="0" rIns="0" bIns="0" rtlCol="0" anchor="ctr">
            <a:spAutoFit/>
          </a:bodyPr>
          <a:lstStyle/>
          <a:p>
            <a:pPr algn="r"/>
            <a:fld id="{938EE30A-55E7-4C21-9C34-9D7D1CFB8C0F}" type="slidenum">
              <a:rPr lang="en-GB" sz="750" b="1" smtClean="0">
                <a:solidFill>
                  <a:schemeClr val="tx1"/>
                </a:solidFill>
              </a:rPr>
              <a:t>‹#›</a:t>
            </a:fld>
            <a:endParaRPr lang="en-GB" sz="750" b="1">
              <a:solidFill>
                <a:schemeClr val="tx1"/>
              </a:solidFill>
            </a:endParaRPr>
          </a:p>
        </p:txBody>
      </p:sp>
      <p:sp>
        <p:nvSpPr>
          <p:cNvPr id="10" name="Freeform: Shape 9">
            <a:extLst>
              <a:ext uri="{FF2B5EF4-FFF2-40B4-BE49-F238E27FC236}">
                <a16:creationId xmlns:a16="http://schemas.microsoft.com/office/drawing/2014/main" id="{161B8DC1-FB2B-46C2-9B5B-34595BF49D58}"/>
              </a:ext>
            </a:extLst>
          </p:cNvPr>
          <p:cNvSpPr/>
          <p:nvPr userDrawn="1"/>
        </p:nvSpPr>
        <p:spPr>
          <a:xfrm>
            <a:off x="324506" y="4694634"/>
            <a:ext cx="46372" cy="290116"/>
          </a:xfrm>
          <a:custGeom>
            <a:avLst/>
            <a:gdLst>
              <a:gd name="connsiteX0" fmla="*/ 0 w 0"/>
              <a:gd name="connsiteY0" fmla="*/ 0 h 146050"/>
              <a:gd name="connsiteX1" fmla="*/ 0 w 0"/>
              <a:gd name="connsiteY1" fmla="*/ 146050 h 146050"/>
            </a:gdLst>
            <a:ahLst/>
            <a:cxnLst>
              <a:cxn ang="0">
                <a:pos x="connsiteX0" y="connsiteY0"/>
              </a:cxn>
              <a:cxn ang="0">
                <a:pos x="connsiteX1" y="connsiteY1"/>
              </a:cxn>
            </a:cxnLst>
            <a:rect l="l" t="t" r="r" b="b"/>
            <a:pathLst>
              <a:path h="146050">
                <a:moveTo>
                  <a:pt x="0" y="0"/>
                </a:moveTo>
                <a:lnTo>
                  <a:pt x="0" y="14605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latin typeface="RR Pioneer Light Condensed" panose="020B0306050201060103" pitchFamily="34" charset="0"/>
            </a:endParaRPr>
          </a:p>
        </p:txBody>
      </p:sp>
      <p:sp>
        <p:nvSpPr>
          <p:cNvPr id="14" name="Title 1">
            <a:extLst>
              <a:ext uri="{FF2B5EF4-FFF2-40B4-BE49-F238E27FC236}">
                <a16:creationId xmlns:a16="http://schemas.microsoft.com/office/drawing/2014/main" id="{C252FEDB-3211-4C4F-8B66-3C2385D8A98B}"/>
              </a:ext>
            </a:extLst>
          </p:cNvPr>
          <p:cNvSpPr txBox="1">
            <a:spLocks/>
          </p:cNvSpPr>
          <p:nvPr userDrawn="1"/>
        </p:nvSpPr>
        <p:spPr>
          <a:xfrm>
            <a:off x="369315" y="4694634"/>
            <a:ext cx="2028134" cy="315456"/>
          </a:xfrm>
          <a:prstGeom prst="rect">
            <a:avLst/>
          </a:prstGeom>
        </p:spPr>
        <p:txBody>
          <a:bodyPr lIns="0" tIns="0" rIns="0" bIns="0" anchor="t"/>
          <a:lstStyle>
            <a:lvl1pPr algn="l" defTabSz="685800" rtl="0" eaLnBrk="1" latinLnBrk="0" hangingPunct="1">
              <a:lnSpc>
                <a:spcPct val="90000"/>
              </a:lnSpc>
              <a:spcBef>
                <a:spcPct val="0"/>
              </a:spcBef>
              <a:buNone/>
              <a:defRPr sz="1500" kern="1200">
                <a:solidFill>
                  <a:schemeClr val="tx2"/>
                </a:solidFill>
                <a:latin typeface="Arial" panose="020B0604020202020204" pitchFamily="34" charset="0"/>
                <a:ea typeface="+mj-ea"/>
                <a:cs typeface="Arial" panose="020B0604020202020204" pitchFamily="34" charset="0"/>
              </a:defRPr>
            </a:lvl1pPr>
          </a:lstStyle>
          <a:p>
            <a:pPr algn="l"/>
            <a:r>
              <a:rPr lang="en-GB" sz="750">
                <a:solidFill>
                  <a:schemeClr val="tx1"/>
                </a:solidFill>
                <a:latin typeface="RR Pioneer Light Condensed" panose="020B0306050201060103" pitchFamily="34" charset="0"/>
              </a:rPr>
              <a:t>Private | © 2019 Rolls-Royce </a:t>
            </a:r>
          </a:p>
          <a:p>
            <a:pPr algn="l"/>
            <a:r>
              <a:rPr lang="en-GB" sz="750">
                <a:solidFill>
                  <a:schemeClr val="tx1"/>
                </a:solidFill>
                <a:latin typeface="RR Pioneer Light Condensed" panose="020B0306050201060103" pitchFamily="34" charset="0"/>
              </a:rPr>
              <a:t>Rolls-Royce content only</a:t>
            </a:r>
            <a:br>
              <a:rPr lang="en-GB" sz="750">
                <a:solidFill>
                  <a:schemeClr val="tx1"/>
                </a:solidFill>
                <a:latin typeface="RR Pioneer Light Condensed" panose="020B0306050201060103" pitchFamily="34" charset="0"/>
              </a:rPr>
            </a:br>
            <a:r>
              <a:rPr lang="en-GB" sz="750">
                <a:solidFill>
                  <a:schemeClr val="tx1"/>
                </a:solidFill>
                <a:latin typeface="RR Pioneer Light Condensed" panose="020B0306050201060103" pitchFamily="34" charset="0"/>
              </a:rPr>
              <a:t>Not</a:t>
            </a:r>
            <a:r>
              <a:rPr lang="en-GB" sz="750" baseline="0">
                <a:solidFill>
                  <a:schemeClr val="tx1"/>
                </a:solidFill>
                <a:latin typeface="RR Pioneer Light Condensed" panose="020B0306050201060103" pitchFamily="34" charset="0"/>
              </a:rPr>
              <a:t> subject to </a:t>
            </a:r>
            <a:r>
              <a:rPr lang="en-GB" sz="750">
                <a:solidFill>
                  <a:schemeClr val="tx1"/>
                </a:solidFill>
                <a:latin typeface="RR Pioneer Light Condensed" panose="020B0306050201060103" pitchFamily="34" charset="0"/>
              </a:rPr>
              <a:t>Export Control</a:t>
            </a:r>
          </a:p>
        </p:txBody>
      </p:sp>
      <p:sp>
        <p:nvSpPr>
          <p:cNvPr id="2" name="hcSlideMaster22.RR Q&amp;AHeader" descr=" ">
            <a:extLst>
              <a:ext uri="{FF2B5EF4-FFF2-40B4-BE49-F238E27FC236}">
                <a16:creationId xmlns:a16="http://schemas.microsoft.com/office/drawing/2014/main" id="{915CB598-D7C5-04D8-8F8D-0BA685B644D0}"/>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3" name="fcSlideMaster22.RR Q&amp;AFooter" descr=" ">
            <a:extLst>
              <a:ext uri="{FF2B5EF4-FFF2-40B4-BE49-F238E27FC236}">
                <a16:creationId xmlns:a16="http://schemas.microsoft.com/office/drawing/2014/main" id="{6ABD8553-9FB0-9E2B-DB3D-2C7D2EA7E265}"/>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1795552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RR Contacts">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1CC85CC9-9776-4A47-B2EC-F3C789BEC62D}"/>
              </a:ext>
            </a:extLst>
          </p:cNvPr>
          <p:cNvSpPr/>
          <p:nvPr userDrawn="1"/>
        </p:nvSpPr>
        <p:spPr>
          <a:xfrm>
            <a:off x="2274898" y="0"/>
            <a:ext cx="6869102" cy="5143500"/>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2" name="Title 1">
            <a:extLst>
              <a:ext uri="{FF2B5EF4-FFF2-40B4-BE49-F238E27FC236}">
                <a16:creationId xmlns:a16="http://schemas.microsoft.com/office/drawing/2014/main" id="{5C393C03-A01F-493C-913A-6A4D10579E81}"/>
              </a:ext>
            </a:extLst>
          </p:cNvPr>
          <p:cNvSpPr>
            <a:spLocks noGrp="1"/>
          </p:cNvSpPr>
          <p:nvPr>
            <p:ph type="title"/>
          </p:nvPr>
        </p:nvSpPr>
        <p:spPr/>
        <p:txBody>
          <a:bodyPr/>
          <a:lstStyle/>
          <a:p>
            <a:r>
              <a:rPr lang="en-US"/>
              <a:t>Click to edit Master title style</a:t>
            </a:r>
            <a:endParaRPr lang="en-GB"/>
          </a:p>
        </p:txBody>
      </p:sp>
      <p:sp>
        <p:nvSpPr>
          <p:cNvPr id="17" name="Text Placeholder 4">
            <a:extLst>
              <a:ext uri="{FF2B5EF4-FFF2-40B4-BE49-F238E27FC236}">
                <a16:creationId xmlns:a16="http://schemas.microsoft.com/office/drawing/2014/main" id="{4C07192F-FC66-4EB4-8C9F-4461E1B7719C}"/>
              </a:ext>
            </a:extLst>
          </p:cNvPr>
          <p:cNvSpPr>
            <a:spLocks noGrp="1"/>
          </p:cNvSpPr>
          <p:nvPr>
            <p:ph type="body" sz="quarter" idx="55" hasCustomPrompt="1"/>
          </p:nvPr>
        </p:nvSpPr>
        <p:spPr>
          <a:xfrm>
            <a:off x="3059113" y="1182655"/>
            <a:ext cx="2755711" cy="180000"/>
          </a:xfrm>
          <a:prstGeom prst="rect">
            <a:avLst/>
          </a:prstGeom>
        </p:spPr>
        <p:txBody>
          <a:bodyPr lIns="0" tIns="0" rIns="0" bIns="0"/>
          <a:lstStyle>
            <a:lvl1pPr marL="0" indent="0">
              <a:buNone/>
              <a:defRPr sz="1000">
                <a:solidFill>
                  <a:schemeClr val="bg2"/>
                </a:solidFill>
                <a:latin typeface="RR Pioneer" panose="020B0503050201040103" pitchFamily="34" charset="0"/>
              </a:defRPr>
            </a:lvl1pPr>
            <a:lvl2pPr marL="342892" indent="0">
              <a:buNone/>
              <a:defRPr sz="1000"/>
            </a:lvl2pPr>
            <a:lvl3pPr marL="685783" indent="0">
              <a:buNone/>
              <a:defRPr sz="1000"/>
            </a:lvl3pPr>
            <a:lvl4pPr marL="1028675" indent="0">
              <a:buNone/>
              <a:defRPr sz="1000"/>
            </a:lvl4pPr>
            <a:lvl5pPr marL="1371566" indent="0">
              <a:buNone/>
              <a:defRPr sz="1000"/>
            </a:lvl5pPr>
          </a:lstStyle>
          <a:p>
            <a:pPr lvl="0"/>
            <a:r>
              <a:rPr lang="en-US"/>
              <a:t>Position</a:t>
            </a:r>
            <a:endParaRPr lang="en-GB"/>
          </a:p>
        </p:txBody>
      </p:sp>
      <p:sp>
        <p:nvSpPr>
          <p:cNvPr id="18" name="Text Placeholder 5">
            <a:extLst>
              <a:ext uri="{FF2B5EF4-FFF2-40B4-BE49-F238E27FC236}">
                <a16:creationId xmlns:a16="http://schemas.microsoft.com/office/drawing/2014/main" id="{A11F262E-3DC5-4F76-BC43-869F7B490D2E}"/>
              </a:ext>
            </a:extLst>
          </p:cNvPr>
          <p:cNvSpPr>
            <a:spLocks noGrp="1"/>
          </p:cNvSpPr>
          <p:nvPr>
            <p:ph type="body" sz="quarter" idx="56" hasCustomPrompt="1"/>
          </p:nvPr>
        </p:nvSpPr>
        <p:spPr>
          <a:xfrm>
            <a:off x="3059113" y="1364445"/>
            <a:ext cx="2755711" cy="180000"/>
          </a:xfrm>
          <a:prstGeom prst="rect">
            <a:avLst/>
          </a:prstGeom>
        </p:spPr>
        <p:txBody>
          <a:bodyPr lIns="0" tIns="0" rIns="0" bIns="0"/>
          <a:lstStyle>
            <a:lvl1pPr marL="0" indent="0">
              <a:buNone/>
              <a:defRPr sz="1000">
                <a:solidFill>
                  <a:srgbClr val="666666"/>
                </a:solidFill>
                <a:latin typeface="RR Pioneer" panose="020B0503050201040103" pitchFamily="34" charset="0"/>
              </a:defRPr>
            </a:lvl1pPr>
          </a:lstStyle>
          <a:p>
            <a:pPr lvl="0"/>
            <a:r>
              <a:rPr lang="en-US"/>
              <a:t>Tel: +44(0)000 000 0000</a:t>
            </a:r>
            <a:endParaRPr lang="en-GB"/>
          </a:p>
        </p:txBody>
      </p:sp>
      <p:sp>
        <p:nvSpPr>
          <p:cNvPr id="19" name="Text Placeholder 5">
            <a:extLst>
              <a:ext uri="{FF2B5EF4-FFF2-40B4-BE49-F238E27FC236}">
                <a16:creationId xmlns:a16="http://schemas.microsoft.com/office/drawing/2014/main" id="{48983F90-0FBA-40B1-8462-A22086150B97}"/>
              </a:ext>
            </a:extLst>
          </p:cNvPr>
          <p:cNvSpPr>
            <a:spLocks noGrp="1"/>
          </p:cNvSpPr>
          <p:nvPr>
            <p:ph type="body" sz="quarter" idx="57" hasCustomPrompt="1"/>
          </p:nvPr>
        </p:nvSpPr>
        <p:spPr>
          <a:xfrm>
            <a:off x="3059113" y="1537166"/>
            <a:ext cx="2755711" cy="180000"/>
          </a:xfrm>
          <a:prstGeom prst="rect">
            <a:avLst/>
          </a:prstGeom>
        </p:spPr>
        <p:txBody>
          <a:bodyPr lIns="0" tIns="0" rIns="0" bIns="0"/>
          <a:lstStyle>
            <a:lvl1pPr marL="0" indent="0">
              <a:buNone/>
              <a:defRPr sz="1000">
                <a:solidFill>
                  <a:srgbClr val="666666"/>
                </a:solidFill>
                <a:latin typeface="RR Pioneer" panose="020B0503050201040103" pitchFamily="34" charset="0"/>
              </a:defRPr>
            </a:lvl1pPr>
          </a:lstStyle>
          <a:p>
            <a:pPr lvl="0"/>
            <a:r>
              <a:rPr lang="en-US" err="1"/>
              <a:t>name.surname@rolls-royce.com</a:t>
            </a:r>
            <a:endParaRPr lang="en-GB"/>
          </a:p>
        </p:txBody>
      </p:sp>
      <p:sp>
        <p:nvSpPr>
          <p:cNvPr id="20" name="Text Placeholder 4">
            <a:extLst>
              <a:ext uri="{FF2B5EF4-FFF2-40B4-BE49-F238E27FC236}">
                <a16:creationId xmlns:a16="http://schemas.microsoft.com/office/drawing/2014/main" id="{D1495DA7-B029-41D6-B03B-9C1CCE461B32}"/>
              </a:ext>
            </a:extLst>
          </p:cNvPr>
          <p:cNvSpPr>
            <a:spLocks noGrp="1"/>
          </p:cNvSpPr>
          <p:nvPr>
            <p:ph type="body" sz="quarter" idx="58" hasCustomPrompt="1"/>
          </p:nvPr>
        </p:nvSpPr>
        <p:spPr>
          <a:xfrm>
            <a:off x="3059113" y="2245857"/>
            <a:ext cx="2755711" cy="180000"/>
          </a:xfrm>
          <a:prstGeom prst="rect">
            <a:avLst/>
          </a:prstGeom>
        </p:spPr>
        <p:txBody>
          <a:bodyPr lIns="0" tIns="0" rIns="0" bIns="0"/>
          <a:lstStyle>
            <a:lvl1pPr marL="0" indent="0">
              <a:buNone/>
              <a:defRPr sz="1000">
                <a:solidFill>
                  <a:schemeClr val="bg2"/>
                </a:solidFill>
                <a:latin typeface="RR Pioneer" panose="020B0503050201040103" pitchFamily="34" charset="0"/>
              </a:defRPr>
            </a:lvl1pPr>
            <a:lvl2pPr marL="342892" indent="0">
              <a:buNone/>
              <a:defRPr sz="1000"/>
            </a:lvl2pPr>
            <a:lvl3pPr marL="685783" indent="0">
              <a:buNone/>
              <a:defRPr sz="1000"/>
            </a:lvl3pPr>
            <a:lvl4pPr marL="1028675" indent="0">
              <a:buNone/>
              <a:defRPr sz="1000"/>
            </a:lvl4pPr>
            <a:lvl5pPr marL="1371566" indent="0">
              <a:buNone/>
              <a:defRPr sz="1000"/>
            </a:lvl5pPr>
          </a:lstStyle>
          <a:p>
            <a:pPr lvl="0"/>
            <a:r>
              <a:rPr lang="en-US"/>
              <a:t>Position</a:t>
            </a:r>
            <a:endParaRPr lang="en-GB"/>
          </a:p>
        </p:txBody>
      </p:sp>
      <p:sp>
        <p:nvSpPr>
          <p:cNvPr id="21" name="Text Placeholder 5">
            <a:extLst>
              <a:ext uri="{FF2B5EF4-FFF2-40B4-BE49-F238E27FC236}">
                <a16:creationId xmlns:a16="http://schemas.microsoft.com/office/drawing/2014/main" id="{250AED9C-16CB-41AB-BBED-12F754D8AA4E}"/>
              </a:ext>
            </a:extLst>
          </p:cNvPr>
          <p:cNvSpPr>
            <a:spLocks noGrp="1"/>
          </p:cNvSpPr>
          <p:nvPr>
            <p:ph type="body" sz="quarter" idx="59" hasCustomPrompt="1"/>
          </p:nvPr>
        </p:nvSpPr>
        <p:spPr>
          <a:xfrm>
            <a:off x="3059113" y="2427648"/>
            <a:ext cx="2755711" cy="180000"/>
          </a:xfrm>
          <a:prstGeom prst="rect">
            <a:avLst/>
          </a:prstGeom>
        </p:spPr>
        <p:txBody>
          <a:bodyPr lIns="0" tIns="0" rIns="0" bIns="0"/>
          <a:lstStyle>
            <a:lvl1pPr marL="0" indent="0">
              <a:buNone/>
              <a:defRPr sz="1000">
                <a:solidFill>
                  <a:srgbClr val="666666"/>
                </a:solidFill>
                <a:latin typeface="RR Pioneer" panose="020B0503050201040103" pitchFamily="34" charset="0"/>
              </a:defRPr>
            </a:lvl1pPr>
          </a:lstStyle>
          <a:p>
            <a:pPr lvl="0"/>
            <a:r>
              <a:rPr lang="en-US"/>
              <a:t>Tel: +44(0)000 000 0000</a:t>
            </a:r>
            <a:endParaRPr lang="en-GB"/>
          </a:p>
        </p:txBody>
      </p:sp>
      <p:sp>
        <p:nvSpPr>
          <p:cNvPr id="22" name="Text Placeholder 5">
            <a:extLst>
              <a:ext uri="{FF2B5EF4-FFF2-40B4-BE49-F238E27FC236}">
                <a16:creationId xmlns:a16="http://schemas.microsoft.com/office/drawing/2014/main" id="{714CCC2B-F70C-4BB0-8417-E2559B7D2613}"/>
              </a:ext>
            </a:extLst>
          </p:cNvPr>
          <p:cNvSpPr>
            <a:spLocks noGrp="1"/>
          </p:cNvSpPr>
          <p:nvPr>
            <p:ph type="body" sz="quarter" idx="60" hasCustomPrompt="1"/>
          </p:nvPr>
        </p:nvSpPr>
        <p:spPr>
          <a:xfrm>
            <a:off x="3059113" y="2600368"/>
            <a:ext cx="2755711" cy="180000"/>
          </a:xfrm>
          <a:prstGeom prst="rect">
            <a:avLst/>
          </a:prstGeom>
        </p:spPr>
        <p:txBody>
          <a:bodyPr lIns="0" tIns="0" rIns="0" bIns="0"/>
          <a:lstStyle>
            <a:lvl1pPr marL="0" indent="0">
              <a:buNone/>
              <a:defRPr sz="1000">
                <a:solidFill>
                  <a:srgbClr val="666666"/>
                </a:solidFill>
                <a:latin typeface="RR Pioneer" panose="020B0503050201040103" pitchFamily="34" charset="0"/>
              </a:defRPr>
            </a:lvl1pPr>
          </a:lstStyle>
          <a:p>
            <a:pPr lvl="0"/>
            <a:r>
              <a:rPr lang="en-US" err="1"/>
              <a:t>name.surname@rolls-royce.com</a:t>
            </a:r>
            <a:endParaRPr lang="en-GB"/>
          </a:p>
        </p:txBody>
      </p:sp>
      <p:sp>
        <p:nvSpPr>
          <p:cNvPr id="23" name="Text Placeholder 4">
            <a:extLst>
              <a:ext uri="{FF2B5EF4-FFF2-40B4-BE49-F238E27FC236}">
                <a16:creationId xmlns:a16="http://schemas.microsoft.com/office/drawing/2014/main" id="{F80CD461-16F2-438F-8801-E56A45EA46EF}"/>
              </a:ext>
            </a:extLst>
          </p:cNvPr>
          <p:cNvSpPr>
            <a:spLocks noGrp="1"/>
          </p:cNvSpPr>
          <p:nvPr>
            <p:ph type="body" sz="quarter" idx="61" hasCustomPrompt="1"/>
          </p:nvPr>
        </p:nvSpPr>
        <p:spPr>
          <a:xfrm>
            <a:off x="3059113" y="2047380"/>
            <a:ext cx="2755711" cy="180000"/>
          </a:xfrm>
          <a:prstGeom prst="rect">
            <a:avLst/>
          </a:prstGeom>
        </p:spPr>
        <p:txBody>
          <a:bodyPr lIns="0" tIns="0" rIns="0" bIns="0"/>
          <a:lstStyle>
            <a:lvl1pPr marL="0" indent="0">
              <a:buNone/>
              <a:defRPr sz="1200" b="1" i="0">
                <a:solidFill>
                  <a:schemeClr val="bg2"/>
                </a:solidFill>
                <a:latin typeface="RR Pioneer" panose="020B0503050201040103" pitchFamily="34" charset="0"/>
              </a:defRPr>
            </a:lvl1pPr>
            <a:lvl2pPr marL="342892" indent="0">
              <a:buNone/>
              <a:defRPr sz="1000"/>
            </a:lvl2pPr>
            <a:lvl3pPr marL="685783" indent="0">
              <a:buNone/>
              <a:defRPr sz="1000"/>
            </a:lvl3pPr>
            <a:lvl4pPr marL="1028675" indent="0">
              <a:buNone/>
              <a:defRPr sz="1000"/>
            </a:lvl4pPr>
            <a:lvl5pPr marL="1371566" indent="0">
              <a:buNone/>
              <a:defRPr sz="1000"/>
            </a:lvl5pPr>
          </a:lstStyle>
          <a:p>
            <a:pPr lvl="0"/>
            <a:r>
              <a:rPr lang="en-US"/>
              <a:t>Name Surname</a:t>
            </a:r>
            <a:endParaRPr lang="en-GB"/>
          </a:p>
        </p:txBody>
      </p:sp>
      <p:sp>
        <p:nvSpPr>
          <p:cNvPr id="24" name="Text Placeholder 4">
            <a:extLst>
              <a:ext uri="{FF2B5EF4-FFF2-40B4-BE49-F238E27FC236}">
                <a16:creationId xmlns:a16="http://schemas.microsoft.com/office/drawing/2014/main" id="{01E61281-979F-43C3-BA1F-D759D96A713A}"/>
              </a:ext>
            </a:extLst>
          </p:cNvPr>
          <p:cNvSpPr>
            <a:spLocks noGrp="1"/>
          </p:cNvSpPr>
          <p:nvPr>
            <p:ph type="body" sz="quarter" idx="62" hasCustomPrompt="1"/>
          </p:nvPr>
        </p:nvSpPr>
        <p:spPr>
          <a:xfrm>
            <a:off x="3059113" y="3303614"/>
            <a:ext cx="2755711" cy="180000"/>
          </a:xfrm>
          <a:prstGeom prst="rect">
            <a:avLst/>
          </a:prstGeom>
        </p:spPr>
        <p:txBody>
          <a:bodyPr lIns="0" tIns="0" rIns="0" bIns="0"/>
          <a:lstStyle>
            <a:lvl1pPr marL="0" indent="0">
              <a:buNone/>
              <a:defRPr sz="1000">
                <a:solidFill>
                  <a:schemeClr val="bg2"/>
                </a:solidFill>
                <a:latin typeface="RR Pioneer" panose="020B0503050201040103" pitchFamily="34" charset="0"/>
              </a:defRPr>
            </a:lvl1pPr>
            <a:lvl2pPr marL="342892" indent="0">
              <a:buNone/>
              <a:defRPr sz="1000"/>
            </a:lvl2pPr>
            <a:lvl3pPr marL="685783" indent="0">
              <a:buNone/>
              <a:defRPr sz="1000"/>
            </a:lvl3pPr>
            <a:lvl4pPr marL="1028675" indent="0">
              <a:buNone/>
              <a:defRPr sz="1000"/>
            </a:lvl4pPr>
            <a:lvl5pPr marL="1371566" indent="0">
              <a:buNone/>
              <a:defRPr sz="1000"/>
            </a:lvl5pPr>
          </a:lstStyle>
          <a:p>
            <a:pPr lvl="0"/>
            <a:r>
              <a:rPr lang="en-US"/>
              <a:t>Position</a:t>
            </a:r>
            <a:endParaRPr lang="en-GB"/>
          </a:p>
        </p:txBody>
      </p:sp>
      <p:sp>
        <p:nvSpPr>
          <p:cNvPr id="25" name="Text Placeholder 5">
            <a:extLst>
              <a:ext uri="{FF2B5EF4-FFF2-40B4-BE49-F238E27FC236}">
                <a16:creationId xmlns:a16="http://schemas.microsoft.com/office/drawing/2014/main" id="{C826BF5C-C66A-447F-975E-04736559EBC2}"/>
              </a:ext>
            </a:extLst>
          </p:cNvPr>
          <p:cNvSpPr>
            <a:spLocks noGrp="1"/>
          </p:cNvSpPr>
          <p:nvPr>
            <p:ph type="body" sz="quarter" idx="63" hasCustomPrompt="1"/>
          </p:nvPr>
        </p:nvSpPr>
        <p:spPr>
          <a:xfrm>
            <a:off x="3059113" y="3485405"/>
            <a:ext cx="2755711" cy="180000"/>
          </a:xfrm>
          <a:prstGeom prst="rect">
            <a:avLst/>
          </a:prstGeom>
        </p:spPr>
        <p:txBody>
          <a:bodyPr lIns="0" tIns="0" rIns="0" bIns="0"/>
          <a:lstStyle>
            <a:lvl1pPr marL="0" indent="0">
              <a:buNone/>
              <a:defRPr sz="1000">
                <a:solidFill>
                  <a:srgbClr val="666666"/>
                </a:solidFill>
                <a:latin typeface="RR Pioneer" panose="020B0503050201040103" pitchFamily="34" charset="0"/>
              </a:defRPr>
            </a:lvl1pPr>
          </a:lstStyle>
          <a:p>
            <a:pPr lvl="0"/>
            <a:r>
              <a:rPr lang="en-US"/>
              <a:t>Tel: +44(0)000 000 0000</a:t>
            </a:r>
            <a:endParaRPr lang="en-GB"/>
          </a:p>
        </p:txBody>
      </p:sp>
      <p:sp>
        <p:nvSpPr>
          <p:cNvPr id="26" name="Text Placeholder 5">
            <a:extLst>
              <a:ext uri="{FF2B5EF4-FFF2-40B4-BE49-F238E27FC236}">
                <a16:creationId xmlns:a16="http://schemas.microsoft.com/office/drawing/2014/main" id="{24C2512B-EC8A-47BA-90FB-A3B6E3B695FC}"/>
              </a:ext>
            </a:extLst>
          </p:cNvPr>
          <p:cNvSpPr>
            <a:spLocks noGrp="1"/>
          </p:cNvSpPr>
          <p:nvPr>
            <p:ph type="body" sz="quarter" idx="64" hasCustomPrompt="1"/>
          </p:nvPr>
        </p:nvSpPr>
        <p:spPr>
          <a:xfrm>
            <a:off x="3059113" y="3658125"/>
            <a:ext cx="2755711" cy="180000"/>
          </a:xfrm>
          <a:prstGeom prst="rect">
            <a:avLst/>
          </a:prstGeom>
        </p:spPr>
        <p:txBody>
          <a:bodyPr lIns="0" tIns="0" rIns="0" bIns="0"/>
          <a:lstStyle>
            <a:lvl1pPr marL="0" indent="0">
              <a:buNone/>
              <a:defRPr sz="1000">
                <a:solidFill>
                  <a:srgbClr val="666666"/>
                </a:solidFill>
                <a:latin typeface="RR Pioneer" panose="020B0503050201040103" pitchFamily="34" charset="0"/>
              </a:defRPr>
            </a:lvl1pPr>
          </a:lstStyle>
          <a:p>
            <a:pPr lvl="0"/>
            <a:r>
              <a:rPr lang="en-US" err="1"/>
              <a:t>name.surname@rolls-royce.com</a:t>
            </a:r>
            <a:endParaRPr lang="en-GB"/>
          </a:p>
        </p:txBody>
      </p:sp>
      <p:sp>
        <p:nvSpPr>
          <p:cNvPr id="27" name="Text Placeholder 4">
            <a:extLst>
              <a:ext uri="{FF2B5EF4-FFF2-40B4-BE49-F238E27FC236}">
                <a16:creationId xmlns:a16="http://schemas.microsoft.com/office/drawing/2014/main" id="{463F8052-1789-4F28-AF8D-025AFE86111A}"/>
              </a:ext>
            </a:extLst>
          </p:cNvPr>
          <p:cNvSpPr>
            <a:spLocks noGrp="1"/>
          </p:cNvSpPr>
          <p:nvPr>
            <p:ph type="body" sz="quarter" idx="65" hasCustomPrompt="1"/>
          </p:nvPr>
        </p:nvSpPr>
        <p:spPr>
          <a:xfrm>
            <a:off x="3059113" y="3105137"/>
            <a:ext cx="2755711" cy="180000"/>
          </a:xfrm>
          <a:prstGeom prst="rect">
            <a:avLst/>
          </a:prstGeom>
        </p:spPr>
        <p:txBody>
          <a:bodyPr lIns="0" tIns="0" rIns="0" bIns="0"/>
          <a:lstStyle>
            <a:lvl1pPr marL="0" indent="0">
              <a:buNone/>
              <a:defRPr sz="1200" b="1" i="0">
                <a:solidFill>
                  <a:schemeClr val="bg2"/>
                </a:solidFill>
                <a:latin typeface="RR Pioneer" panose="020B0503050201040103" pitchFamily="34" charset="0"/>
              </a:defRPr>
            </a:lvl1pPr>
            <a:lvl2pPr marL="342892" indent="0">
              <a:buNone/>
              <a:defRPr sz="1000"/>
            </a:lvl2pPr>
            <a:lvl3pPr marL="685783" indent="0">
              <a:buNone/>
              <a:defRPr sz="1000"/>
            </a:lvl3pPr>
            <a:lvl4pPr marL="1028675" indent="0">
              <a:buNone/>
              <a:defRPr sz="1000"/>
            </a:lvl4pPr>
            <a:lvl5pPr marL="1371566" indent="0">
              <a:buNone/>
              <a:defRPr sz="1000"/>
            </a:lvl5pPr>
          </a:lstStyle>
          <a:p>
            <a:pPr lvl="0"/>
            <a:r>
              <a:rPr lang="en-US"/>
              <a:t>Name Surname</a:t>
            </a:r>
            <a:endParaRPr lang="en-GB"/>
          </a:p>
        </p:txBody>
      </p:sp>
      <p:sp>
        <p:nvSpPr>
          <p:cNvPr id="28" name="Text Placeholder 4">
            <a:extLst>
              <a:ext uri="{FF2B5EF4-FFF2-40B4-BE49-F238E27FC236}">
                <a16:creationId xmlns:a16="http://schemas.microsoft.com/office/drawing/2014/main" id="{B64E375B-CA50-4625-838C-0EAA78724C17}"/>
              </a:ext>
            </a:extLst>
          </p:cNvPr>
          <p:cNvSpPr>
            <a:spLocks noGrp="1"/>
          </p:cNvSpPr>
          <p:nvPr>
            <p:ph type="body" sz="quarter" idx="66" hasCustomPrompt="1"/>
          </p:nvPr>
        </p:nvSpPr>
        <p:spPr>
          <a:xfrm>
            <a:off x="3059113" y="981269"/>
            <a:ext cx="2755711" cy="180000"/>
          </a:xfrm>
          <a:prstGeom prst="rect">
            <a:avLst/>
          </a:prstGeom>
        </p:spPr>
        <p:txBody>
          <a:bodyPr lIns="0" tIns="0" rIns="0" bIns="0"/>
          <a:lstStyle>
            <a:lvl1pPr marL="0" indent="0">
              <a:buNone/>
              <a:defRPr sz="1200" b="1" i="0">
                <a:solidFill>
                  <a:schemeClr val="bg2"/>
                </a:solidFill>
                <a:latin typeface="RR Pioneer" panose="020B0503050201040103" pitchFamily="34" charset="0"/>
              </a:defRPr>
            </a:lvl1pPr>
            <a:lvl2pPr marL="342892" indent="0">
              <a:buNone/>
              <a:defRPr sz="1000"/>
            </a:lvl2pPr>
            <a:lvl3pPr marL="685783" indent="0">
              <a:buNone/>
              <a:defRPr sz="1000"/>
            </a:lvl3pPr>
            <a:lvl4pPr marL="1028675" indent="0">
              <a:buNone/>
              <a:defRPr sz="1000"/>
            </a:lvl4pPr>
            <a:lvl5pPr marL="1371566" indent="0">
              <a:buNone/>
              <a:defRPr sz="1000"/>
            </a:lvl5pPr>
          </a:lstStyle>
          <a:p>
            <a:pPr lvl="0"/>
            <a:r>
              <a:rPr lang="en-US"/>
              <a:t>Name Surname</a:t>
            </a:r>
            <a:endParaRPr lang="en-GB"/>
          </a:p>
        </p:txBody>
      </p:sp>
      <p:sp>
        <p:nvSpPr>
          <p:cNvPr id="29" name="Text Placeholder 4">
            <a:extLst>
              <a:ext uri="{FF2B5EF4-FFF2-40B4-BE49-F238E27FC236}">
                <a16:creationId xmlns:a16="http://schemas.microsoft.com/office/drawing/2014/main" id="{E83DB046-0E98-422E-943D-9D22AEA5F77D}"/>
              </a:ext>
            </a:extLst>
          </p:cNvPr>
          <p:cNvSpPr>
            <a:spLocks noGrp="1"/>
          </p:cNvSpPr>
          <p:nvPr>
            <p:ph type="body" sz="quarter" idx="67" hasCustomPrompt="1"/>
          </p:nvPr>
        </p:nvSpPr>
        <p:spPr>
          <a:xfrm>
            <a:off x="6064439" y="1182655"/>
            <a:ext cx="2755711" cy="180000"/>
          </a:xfrm>
          <a:prstGeom prst="rect">
            <a:avLst/>
          </a:prstGeom>
        </p:spPr>
        <p:txBody>
          <a:bodyPr lIns="0" tIns="0" rIns="0" bIns="0"/>
          <a:lstStyle>
            <a:lvl1pPr marL="0" indent="0">
              <a:buNone/>
              <a:defRPr sz="1000">
                <a:solidFill>
                  <a:schemeClr val="bg2"/>
                </a:solidFill>
                <a:latin typeface="RR Pioneer" panose="020B0503050201040103" pitchFamily="34" charset="0"/>
              </a:defRPr>
            </a:lvl1pPr>
            <a:lvl2pPr marL="342892" indent="0">
              <a:buNone/>
              <a:defRPr sz="1000"/>
            </a:lvl2pPr>
            <a:lvl3pPr marL="685783" indent="0">
              <a:buNone/>
              <a:defRPr sz="1000"/>
            </a:lvl3pPr>
            <a:lvl4pPr marL="1028675" indent="0">
              <a:buNone/>
              <a:defRPr sz="1000"/>
            </a:lvl4pPr>
            <a:lvl5pPr marL="1371566" indent="0">
              <a:buNone/>
              <a:defRPr sz="1000"/>
            </a:lvl5pPr>
          </a:lstStyle>
          <a:p>
            <a:pPr lvl="0"/>
            <a:r>
              <a:rPr lang="en-US"/>
              <a:t>Position</a:t>
            </a:r>
            <a:endParaRPr lang="en-GB"/>
          </a:p>
        </p:txBody>
      </p:sp>
      <p:sp>
        <p:nvSpPr>
          <p:cNvPr id="30" name="Text Placeholder 5">
            <a:extLst>
              <a:ext uri="{FF2B5EF4-FFF2-40B4-BE49-F238E27FC236}">
                <a16:creationId xmlns:a16="http://schemas.microsoft.com/office/drawing/2014/main" id="{F23D6F79-3349-48DD-803A-921BC72EA4C2}"/>
              </a:ext>
            </a:extLst>
          </p:cNvPr>
          <p:cNvSpPr>
            <a:spLocks noGrp="1"/>
          </p:cNvSpPr>
          <p:nvPr>
            <p:ph type="body" sz="quarter" idx="68" hasCustomPrompt="1"/>
          </p:nvPr>
        </p:nvSpPr>
        <p:spPr>
          <a:xfrm>
            <a:off x="6064439" y="1364445"/>
            <a:ext cx="2755711" cy="180000"/>
          </a:xfrm>
          <a:prstGeom prst="rect">
            <a:avLst/>
          </a:prstGeom>
        </p:spPr>
        <p:txBody>
          <a:bodyPr lIns="0" tIns="0" rIns="0" bIns="0"/>
          <a:lstStyle>
            <a:lvl1pPr marL="0" indent="0">
              <a:buNone/>
              <a:defRPr sz="1000">
                <a:solidFill>
                  <a:srgbClr val="666666"/>
                </a:solidFill>
                <a:latin typeface="RR Pioneer" panose="020B0503050201040103" pitchFamily="34" charset="0"/>
              </a:defRPr>
            </a:lvl1pPr>
          </a:lstStyle>
          <a:p>
            <a:pPr lvl="0"/>
            <a:r>
              <a:rPr lang="en-US"/>
              <a:t>Tel: +44(0)000 000 0000</a:t>
            </a:r>
            <a:endParaRPr lang="en-GB"/>
          </a:p>
        </p:txBody>
      </p:sp>
      <p:sp>
        <p:nvSpPr>
          <p:cNvPr id="31" name="Text Placeholder 5">
            <a:extLst>
              <a:ext uri="{FF2B5EF4-FFF2-40B4-BE49-F238E27FC236}">
                <a16:creationId xmlns:a16="http://schemas.microsoft.com/office/drawing/2014/main" id="{95513E9B-F221-4FF6-8B6B-5F222E7441B9}"/>
              </a:ext>
            </a:extLst>
          </p:cNvPr>
          <p:cNvSpPr>
            <a:spLocks noGrp="1"/>
          </p:cNvSpPr>
          <p:nvPr>
            <p:ph type="body" sz="quarter" idx="69" hasCustomPrompt="1"/>
          </p:nvPr>
        </p:nvSpPr>
        <p:spPr>
          <a:xfrm>
            <a:off x="6064439" y="1537166"/>
            <a:ext cx="2755711" cy="180000"/>
          </a:xfrm>
          <a:prstGeom prst="rect">
            <a:avLst/>
          </a:prstGeom>
        </p:spPr>
        <p:txBody>
          <a:bodyPr lIns="0" tIns="0" rIns="0" bIns="0"/>
          <a:lstStyle>
            <a:lvl1pPr marL="0" indent="0">
              <a:buNone/>
              <a:defRPr sz="1000">
                <a:solidFill>
                  <a:srgbClr val="666666"/>
                </a:solidFill>
                <a:latin typeface="RR Pioneer" panose="020B0503050201040103" pitchFamily="34" charset="0"/>
              </a:defRPr>
            </a:lvl1pPr>
          </a:lstStyle>
          <a:p>
            <a:pPr lvl="0"/>
            <a:r>
              <a:rPr lang="en-US" err="1"/>
              <a:t>name.surname@rolls-royce.com</a:t>
            </a:r>
            <a:endParaRPr lang="en-GB"/>
          </a:p>
        </p:txBody>
      </p:sp>
      <p:sp>
        <p:nvSpPr>
          <p:cNvPr id="32" name="Text Placeholder 4">
            <a:extLst>
              <a:ext uri="{FF2B5EF4-FFF2-40B4-BE49-F238E27FC236}">
                <a16:creationId xmlns:a16="http://schemas.microsoft.com/office/drawing/2014/main" id="{2CF4C41C-9D02-4169-B03C-DEAC72F8648F}"/>
              </a:ext>
            </a:extLst>
          </p:cNvPr>
          <p:cNvSpPr>
            <a:spLocks noGrp="1"/>
          </p:cNvSpPr>
          <p:nvPr>
            <p:ph type="body" sz="quarter" idx="70" hasCustomPrompt="1"/>
          </p:nvPr>
        </p:nvSpPr>
        <p:spPr>
          <a:xfrm>
            <a:off x="6064439" y="2245857"/>
            <a:ext cx="2755711" cy="180000"/>
          </a:xfrm>
          <a:prstGeom prst="rect">
            <a:avLst/>
          </a:prstGeom>
        </p:spPr>
        <p:txBody>
          <a:bodyPr lIns="0" tIns="0" rIns="0" bIns="0"/>
          <a:lstStyle>
            <a:lvl1pPr marL="0" indent="0">
              <a:buNone/>
              <a:defRPr sz="1000">
                <a:solidFill>
                  <a:schemeClr val="bg2"/>
                </a:solidFill>
                <a:latin typeface="RR Pioneer" panose="020B0503050201040103" pitchFamily="34" charset="0"/>
              </a:defRPr>
            </a:lvl1pPr>
            <a:lvl2pPr marL="342892" indent="0">
              <a:buNone/>
              <a:defRPr sz="1000"/>
            </a:lvl2pPr>
            <a:lvl3pPr marL="685783" indent="0">
              <a:buNone/>
              <a:defRPr sz="1000"/>
            </a:lvl3pPr>
            <a:lvl4pPr marL="1028675" indent="0">
              <a:buNone/>
              <a:defRPr sz="1000"/>
            </a:lvl4pPr>
            <a:lvl5pPr marL="1371566" indent="0">
              <a:buNone/>
              <a:defRPr sz="1000"/>
            </a:lvl5pPr>
          </a:lstStyle>
          <a:p>
            <a:pPr lvl="0"/>
            <a:r>
              <a:rPr lang="en-US"/>
              <a:t>Position</a:t>
            </a:r>
            <a:endParaRPr lang="en-GB"/>
          </a:p>
        </p:txBody>
      </p:sp>
      <p:sp>
        <p:nvSpPr>
          <p:cNvPr id="33" name="Text Placeholder 5">
            <a:extLst>
              <a:ext uri="{FF2B5EF4-FFF2-40B4-BE49-F238E27FC236}">
                <a16:creationId xmlns:a16="http://schemas.microsoft.com/office/drawing/2014/main" id="{24A3749F-4AC0-4D24-94D5-EC21CEA84499}"/>
              </a:ext>
            </a:extLst>
          </p:cNvPr>
          <p:cNvSpPr>
            <a:spLocks noGrp="1"/>
          </p:cNvSpPr>
          <p:nvPr>
            <p:ph type="body" sz="quarter" idx="71" hasCustomPrompt="1"/>
          </p:nvPr>
        </p:nvSpPr>
        <p:spPr>
          <a:xfrm>
            <a:off x="6064439" y="2427648"/>
            <a:ext cx="2755711" cy="180000"/>
          </a:xfrm>
          <a:prstGeom prst="rect">
            <a:avLst/>
          </a:prstGeom>
        </p:spPr>
        <p:txBody>
          <a:bodyPr lIns="0" tIns="0" rIns="0" bIns="0"/>
          <a:lstStyle>
            <a:lvl1pPr marL="0" indent="0">
              <a:buNone/>
              <a:defRPr sz="1000">
                <a:solidFill>
                  <a:srgbClr val="666666"/>
                </a:solidFill>
                <a:latin typeface="RR Pioneer" panose="020B0503050201040103" pitchFamily="34" charset="0"/>
              </a:defRPr>
            </a:lvl1pPr>
          </a:lstStyle>
          <a:p>
            <a:pPr lvl="0"/>
            <a:r>
              <a:rPr lang="en-US"/>
              <a:t>Tel: +44(0)000 000 0000</a:t>
            </a:r>
            <a:endParaRPr lang="en-GB"/>
          </a:p>
        </p:txBody>
      </p:sp>
      <p:sp>
        <p:nvSpPr>
          <p:cNvPr id="34" name="Text Placeholder 5">
            <a:extLst>
              <a:ext uri="{FF2B5EF4-FFF2-40B4-BE49-F238E27FC236}">
                <a16:creationId xmlns:a16="http://schemas.microsoft.com/office/drawing/2014/main" id="{B116CF16-BCEC-4EAB-9A4B-F52D11886D64}"/>
              </a:ext>
            </a:extLst>
          </p:cNvPr>
          <p:cNvSpPr>
            <a:spLocks noGrp="1"/>
          </p:cNvSpPr>
          <p:nvPr>
            <p:ph type="body" sz="quarter" idx="72" hasCustomPrompt="1"/>
          </p:nvPr>
        </p:nvSpPr>
        <p:spPr>
          <a:xfrm>
            <a:off x="6064439" y="2600368"/>
            <a:ext cx="2755711" cy="180000"/>
          </a:xfrm>
          <a:prstGeom prst="rect">
            <a:avLst/>
          </a:prstGeom>
        </p:spPr>
        <p:txBody>
          <a:bodyPr lIns="0" tIns="0" rIns="0" bIns="0"/>
          <a:lstStyle>
            <a:lvl1pPr marL="0" indent="0">
              <a:buNone/>
              <a:defRPr sz="1000">
                <a:solidFill>
                  <a:srgbClr val="666666"/>
                </a:solidFill>
                <a:latin typeface="RR Pioneer" panose="020B0503050201040103" pitchFamily="34" charset="0"/>
              </a:defRPr>
            </a:lvl1pPr>
          </a:lstStyle>
          <a:p>
            <a:pPr lvl="0"/>
            <a:r>
              <a:rPr lang="en-US" err="1"/>
              <a:t>name.surname@rolls-royce.com</a:t>
            </a:r>
            <a:endParaRPr lang="en-GB"/>
          </a:p>
        </p:txBody>
      </p:sp>
      <p:sp>
        <p:nvSpPr>
          <p:cNvPr id="35" name="Text Placeholder 4">
            <a:extLst>
              <a:ext uri="{FF2B5EF4-FFF2-40B4-BE49-F238E27FC236}">
                <a16:creationId xmlns:a16="http://schemas.microsoft.com/office/drawing/2014/main" id="{A3701A2E-EFB0-44AC-87E6-76C9825DB8EB}"/>
              </a:ext>
            </a:extLst>
          </p:cNvPr>
          <p:cNvSpPr>
            <a:spLocks noGrp="1"/>
          </p:cNvSpPr>
          <p:nvPr>
            <p:ph type="body" sz="quarter" idx="73" hasCustomPrompt="1"/>
          </p:nvPr>
        </p:nvSpPr>
        <p:spPr>
          <a:xfrm>
            <a:off x="6064439" y="2047380"/>
            <a:ext cx="2755711" cy="180000"/>
          </a:xfrm>
          <a:prstGeom prst="rect">
            <a:avLst/>
          </a:prstGeom>
        </p:spPr>
        <p:txBody>
          <a:bodyPr lIns="0" tIns="0" rIns="0" bIns="0"/>
          <a:lstStyle>
            <a:lvl1pPr marL="0" indent="0">
              <a:buNone/>
              <a:defRPr sz="1200" b="1" i="0">
                <a:solidFill>
                  <a:schemeClr val="bg2"/>
                </a:solidFill>
                <a:latin typeface="RR Pioneer" panose="020B0503050201040103" pitchFamily="34" charset="0"/>
              </a:defRPr>
            </a:lvl1pPr>
            <a:lvl2pPr marL="342892" indent="0">
              <a:buNone/>
              <a:defRPr sz="1000"/>
            </a:lvl2pPr>
            <a:lvl3pPr marL="685783" indent="0">
              <a:buNone/>
              <a:defRPr sz="1000"/>
            </a:lvl3pPr>
            <a:lvl4pPr marL="1028675" indent="0">
              <a:buNone/>
              <a:defRPr sz="1000"/>
            </a:lvl4pPr>
            <a:lvl5pPr marL="1371566" indent="0">
              <a:buNone/>
              <a:defRPr sz="1000"/>
            </a:lvl5pPr>
          </a:lstStyle>
          <a:p>
            <a:pPr lvl="0"/>
            <a:r>
              <a:rPr lang="en-US"/>
              <a:t>Name Surname</a:t>
            </a:r>
            <a:endParaRPr lang="en-GB"/>
          </a:p>
        </p:txBody>
      </p:sp>
      <p:sp>
        <p:nvSpPr>
          <p:cNvPr id="36" name="Text Placeholder 4">
            <a:extLst>
              <a:ext uri="{FF2B5EF4-FFF2-40B4-BE49-F238E27FC236}">
                <a16:creationId xmlns:a16="http://schemas.microsoft.com/office/drawing/2014/main" id="{96218A05-5C09-4F1B-AAB5-A3FAA45800C6}"/>
              </a:ext>
            </a:extLst>
          </p:cNvPr>
          <p:cNvSpPr>
            <a:spLocks noGrp="1"/>
          </p:cNvSpPr>
          <p:nvPr>
            <p:ph type="body" sz="quarter" idx="74" hasCustomPrompt="1"/>
          </p:nvPr>
        </p:nvSpPr>
        <p:spPr>
          <a:xfrm>
            <a:off x="6064439" y="3303614"/>
            <a:ext cx="2755711" cy="180000"/>
          </a:xfrm>
          <a:prstGeom prst="rect">
            <a:avLst/>
          </a:prstGeom>
        </p:spPr>
        <p:txBody>
          <a:bodyPr lIns="0" tIns="0" rIns="0" bIns="0"/>
          <a:lstStyle>
            <a:lvl1pPr marL="0" indent="0">
              <a:buNone/>
              <a:defRPr sz="1000">
                <a:solidFill>
                  <a:schemeClr val="bg2"/>
                </a:solidFill>
                <a:latin typeface="RR Pioneer" panose="020B0503050201040103" pitchFamily="34" charset="0"/>
              </a:defRPr>
            </a:lvl1pPr>
            <a:lvl2pPr marL="342892" indent="0">
              <a:buNone/>
              <a:defRPr sz="1000"/>
            </a:lvl2pPr>
            <a:lvl3pPr marL="685783" indent="0">
              <a:buNone/>
              <a:defRPr sz="1000"/>
            </a:lvl3pPr>
            <a:lvl4pPr marL="1028675" indent="0">
              <a:buNone/>
              <a:defRPr sz="1000"/>
            </a:lvl4pPr>
            <a:lvl5pPr marL="1371566" indent="0">
              <a:buNone/>
              <a:defRPr sz="1000"/>
            </a:lvl5pPr>
          </a:lstStyle>
          <a:p>
            <a:pPr lvl="0"/>
            <a:r>
              <a:rPr lang="en-US"/>
              <a:t>Position</a:t>
            </a:r>
            <a:endParaRPr lang="en-GB"/>
          </a:p>
        </p:txBody>
      </p:sp>
      <p:sp>
        <p:nvSpPr>
          <p:cNvPr id="37" name="Text Placeholder 5">
            <a:extLst>
              <a:ext uri="{FF2B5EF4-FFF2-40B4-BE49-F238E27FC236}">
                <a16:creationId xmlns:a16="http://schemas.microsoft.com/office/drawing/2014/main" id="{1B6FDE3E-453C-4B9F-AE1A-52FA84A9F186}"/>
              </a:ext>
            </a:extLst>
          </p:cNvPr>
          <p:cNvSpPr>
            <a:spLocks noGrp="1"/>
          </p:cNvSpPr>
          <p:nvPr>
            <p:ph type="body" sz="quarter" idx="75" hasCustomPrompt="1"/>
          </p:nvPr>
        </p:nvSpPr>
        <p:spPr>
          <a:xfrm>
            <a:off x="6064439" y="3485405"/>
            <a:ext cx="2755711" cy="180000"/>
          </a:xfrm>
          <a:prstGeom prst="rect">
            <a:avLst/>
          </a:prstGeom>
        </p:spPr>
        <p:txBody>
          <a:bodyPr lIns="0" tIns="0" rIns="0" bIns="0"/>
          <a:lstStyle>
            <a:lvl1pPr marL="0" indent="0">
              <a:buNone/>
              <a:defRPr sz="1000">
                <a:solidFill>
                  <a:srgbClr val="666666"/>
                </a:solidFill>
                <a:latin typeface="RR Pioneer" panose="020B0503050201040103" pitchFamily="34" charset="0"/>
              </a:defRPr>
            </a:lvl1pPr>
          </a:lstStyle>
          <a:p>
            <a:pPr lvl="0"/>
            <a:r>
              <a:rPr lang="en-US"/>
              <a:t>Tel: +44(0)000 000 0000</a:t>
            </a:r>
            <a:endParaRPr lang="en-GB"/>
          </a:p>
        </p:txBody>
      </p:sp>
      <p:sp>
        <p:nvSpPr>
          <p:cNvPr id="38" name="Text Placeholder 5">
            <a:extLst>
              <a:ext uri="{FF2B5EF4-FFF2-40B4-BE49-F238E27FC236}">
                <a16:creationId xmlns:a16="http://schemas.microsoft.com/office/drawing/2014/main" id="{0C0BCA90-E0A3-4530-81A5-DB21B416BB7A}"/>
              </a:ext>
            </a:extLst>
          </p:cNvPr>
          <p:cNvSpPr>
            <a:spLocks noGrp="1"/>
          </p:cNvSpPr>
          <p:nvPr>
            <p:ph type="body" sz="quarter" idx="76" hasCustomPrompt="1"/>
          </p:nvPr>
        </p:nvSpPr>
        <p:spPr>
          <a:xfrm>
            <a:off x="6064439" y="3658125"/>
            <a:ext cx="2755711" cy="180000"/>
          </a:xfrm>
          <a:prstGeom prst="rect">
            <a:avLst/>
          </a:prstGeom>
        </p:spPr>
        <p:txBody>
          <a:bodyPr lIns="0" tIns="0" rIns="0" bIns="0"/>
          <a:lstStyle>
            <a:lvl1pPr marL="0" indent="0">
              <a:buNone/>
              <a:defRPr sz="1000">
                <a:solidFill>
                  <a:srgbClr val="666666"/>
                </a:solidFill>
                <a:latin typeface="RR Pioneer" panose="020B0503050201040103" pitchFamily="34" charset="0"/>
              </a:defRPr>
            </a:lvl1pPr>
          </a:lstStyle>
          <a:p>
            <a:pPr lvl="0"/>
            <a:r>
              <a:rPr lang="en-US" err="1"/>
              <a:t>name.surname@rolls-royce.com</a:t>
            </a:r>
            <a:endParaRPr lang="en-GB"/>
          </a:p>
        </p:txBody>
      </p:sp>
      <p:sp>
        <p:nvSpPr>
          <p:cNvPr id="39" name="Text Placeholder 4">
            <a:extLst>
              <a:ext uri="{FF2B5EF4-FFF2-40B4-BE49-F238E27FC236}">
                <a16:creationId xmlns:a16="http://schemas.microsoft.com/office/drawing/2014/main" id="{0DD85E87-1CBE-455D-B034-6AE750E83E95}"/>
              </a:ext>
            </a:extLst>
          </p:cNvPr>
          <p:cNvSpPr>
            <a:spLocks noGrp="1"/>
          </p:cNvSpPr>
          <p:nvPr>
            <p:ph type="body" sz="quarter" idx="77" hasCustomPrompt="1"/>
          </p:nvPr>
        </p:nvSpPr>
        <p:spPr>
          <a:xfrm>
            <a:off x="6064439" y="3105137"/>
            <a:ext cx="2755711" cy="180000"/>
          </a:xfrm>
          <a:prstGeom prst="rect">
            <a:avLst/>
          </a:prstGeom>
        </p:spPr>
        <p:txBody>
          <a:bodyPr lIns="0" tIns="0" rIns="0" bIns="0"/>
          <a:lstStyle>
            <a:lvl1pPr marL="0" indent="0">
              <a:buNone/>
              <a:defRPr sz="1200" b="1" i="0">
                <a:solidFill>
                  <a:schemeClr val="bg2"/>
                </a:solidFill>
                <a:latin typeface="RR Pioneer" panose="020B0503050201040103" pitchFamily="34" charset="0"/>
              </a:defRPr>
            </a:lvl1pPr>
            <a:lvl2pPr marL="342892" indent="0">
              <a:buNone/>
              <a:defRPr sz="1000"/>
            </a:lvl2pPr>
            <a:lvl3pPr marL="685783" indent="0">
              <a:buNone/>
              <a:defRPr sz="1000"/>
            </a:lvl3pPr>
            <a:lvl4pPr marL="1028675" indent="0">
              <a:buNone/>
              <a:defRPr sz="1000"/>
            </a:lvl4pPr>
            <a:lvl5pPr marL="1371566" indent="0">
              <a:buNone/>
              <a:defRPr sz="1000"/>
            </a:lvl5pPr>
          </a:lstStyle>
          <a:p>
            <a:pPr lvl="0"/>
            <a:r>
              <a:rPr lang="en-US"/>
              <a:t>Name Surname</a:t>
            </a:r>
            <a:endParaRPr lang="en-GB"/>
          </a:p>
        </p:txBody>
      </p:sp>
      <p:sp>
        <p:nvSpPr>
          <p:cNvPr id="40" name="Text Placeholder 4">
            <a:extLst>
              <a:ext uri="{FF2B5EF4-FFF2-40B4-BE49-F238E27FC236}">
                <a16:creationId xmlns:a16="http://schemas.microsoft.com/office/drawing/2014/main" id="{2C89831B-ADE0-46BC-9B1D-D425A6F91175}"/>
              </a:ext>
            </a:extLst>
          </p:cNvPr>
          <p:cNvSpPr>
            <a:spLocks noGrp="1"/>
          </p:cNvSpPr>
          <p:nvPr>
            <p:ph type="body" sz="quarter" idx="78" hasCustomPrompt="1"/>
          </p:nvPr>
        </p:nvSpPr>
        <p:spPr>
          <a:xfrm>
            <a:off x="6064439" y="981269"/>
            <a:ext cx="2755711" cy="180000"/>
          </a:xfrm>
          <a:prstGeom prst="rect">
            <a:avLst/>
          </a:prstGeom>
        </p:spPr>
        <p:txBody>
          <a:bodyPr lIns="0" tIns="0" rIns="0" bIns="0"/>
          <a:lstStyle>
            <a:lvl1pPr marL="0" indent="0">
              <a:buNone/>
              <a:defRPr sz="1200" b="1" i="0">
                <a:solidFill>
                  <a:schemeClr val="bg2"/>
                </a:solidFill>
                <a:latin typeface="RR Pioneer" panose="020B0503050201040103" pitchFamily="34" charset="0"/>
              </a:defRPr>
            </a:lvl1pPr>
            <a:lvl2pPr marL="342892" indent="0">
              <a:buNone/>
              <a:defRPr sz="1000"/>
            </a:lvl2pPr>
            <a:lvl3pPr marL="685783" indent="0">
              <a:buNone/>
              <a:defRPr sz="1000"/>
            </a:lvl3pPr>
            <a:lvl4pPr marL="1028675" indent="0">
              <a:buNone/>
              <a:defRPr sz="1000"/>
            </a:lvl4pPr>
            <a:lvl5pPr marL="1371566" indent="0">
              <a:buNone/>
              <a:defRPr sz="1000"/>
            </a:lvl5pPr>
          </a:lstStyle>
          <a:p>
            <a:pPr lvl="0"/>
            <a:r>
              <a:rPr lang="en-US"/>
              <a:t>Name Surname</a:t>
            </a:r>
            <a:endParaRPr lang="en-GB"/>
          </a:p>
        </p:txBody>
      </p:sp>
      <p:sp>
        <p:nvSpPr>
          <p:cNvPr id="3" name="hcSlideMaster22.RR ContactsHeader" descr=" ">
            <a:extLst>
              <a:ext uri="{FF2B5EF4-FFF2-40B4-BE49-F238E27FC236}">
                <a16:creationId xmlns:a16="http://schemas.microsoft.com/office/drawing/2014/main" id="{2E8427B7-B4D6-F1B1-ED4D-28C07FDB3D5C}"/>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RR ContactsFooter" descr=" ">
            <a:extLst>
              <a:ext uri="{FF2B5EF4-FFF2-40B4-BE49-F238E27FC236}">
                <a16:creationId xmlns:a16="http://schemas.microsoft.com/office/drawing/2014/main" id="{1C628637-A8CF-68DB-91A5-A1E2DDB969BA}"/>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5697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RR Closing Slide">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5AE20C8-43D1-40F5-ACA9-0504A12BBF57}"/>
              </a:ext>
            </a:extLst>
          </p:cNvPr>
          <p:cNvGrpSpPr/>
          <p:nvPr userDrawn="1"/>
        </p:nvGrpSpPr>
        <p:grpSpPr>
          <a:xfrm>
            <a:off x="4035288" y="1373234"/>
            <a:ext cx="1146313" cy="1863711"/>
            <a:chOff x="-3513606" y="270529"/>
            <a:chExt cx="1671638" cy="2717801"/>
          </a:xfrm>
        </p:grpSpPr>
        <p:sp>
          <p:nvSpPr>
            <p:cNvPr id="11" name="Freeform 5">
              <a:extLst>
                <a:ext uri="{FF2B5EF4-FFF2-40B4-BE49-F238E27FC236}">
                  <a16:creationId xmlns:a16="http://schemas.microsoft.com/office/drawing/2014/main" id="{4639D5D5-A015-48FA-B47D-C064510C0CF9}"/>
                </a:ext>
              </a:extLst>
            </p:cNvPr>
            <p:cNvSpPr>
              <a:spLocks/>
            </p:cNvSpPr>
            <p:nvPr/>
          </p:nvSpPr>
          <p:spPr bwMode="auto">
            <a:xfrm>
              <a:off x="-3499318" y="286404"/>
              <a:ext cx="1646238" cy="2689225"/>
            </a:xfrm>
            <a:custGeom>
              <a:avLst/>
              <a:gdLst>
                <a:gd name="T0" fmla="*/ 0 w 686"/>
                <a:gd name="T1" fmla="*/ 78 h 1123"/>
                <a:gd name="T2" fmla="*/ 77 w 686"/>
                <a:gd name="T3" fmla="*/ 0 h 1123"/>
                <a:gd name="T4" fmla="*/ 609 w 686"/>
                <a:gd name="T5" fmla="*/ 0 h 1123"/>
                <a:gd name="T6" fmla="*/ 686 w 686"/>
                <a:gd name="T7" fmla="*/ 78 h 1123"/>
                <a:gd name="T8" fmla="*/ 686 w 686"/>
                <a:gd name="T9" fmla="*/ 1045 h 1123"/>
                <a:gd name="T10" fmla="*/ 609 w 686"/>
                <a:gd name="T11" fmla="*/ 1123 h 1123"/>
                <a:gd name="T12" fmla="*/ 77 w 686"/>
                <a:gd name="T13" fmla="*/ 1123 h 1123"/>
                <a:gd name="T14" fmla="*/ 0 w 686"/>
                <a:gd name="T15" fmla="*/ 1045 h 1123"/>
                <a:gd name="T16" fmla="*/ 0 w 686"/>
                <a:gd name="T17" fmla="*/ 78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1123">
                  <a:moveTo>
                    <a:pt x="0" y="78"/>
                  </a:moveTo>
                  <a:cubicBezTo>
                    <a:pt x="0" y="35"/>
                    <a:pt x="34" y="0"/>
                    <a:pt x="77" y="0"/>
                  </a:cubicBezTo>
                  <a:cubicBezTo>
                    <a:pt x="609" y="0"/>
                    <a:pt x="609" y="0"/>
                    <a:pt x="609" y="0"/>
                  </a:cubicBezTo>
                  <a:cubicBezTo>
                    <a:pt x="651" y="0"/>
                    <a:pt x="686" y="35"/>
                    <a:pt x="686" y="78"/>
                  </a:cubicBezTo>
                  <a:cubicBezTo>
                    <a:pt x="686" y="1045"/>
                    <a:pt x="686" y="1045"/>
                    <a:pt x="686" y="1045"/>
                  </a:cubicBezTo>
                  <a:cubicBezTo>
                    <a:pt x="686" y="1088"/>
                    <a:pt x="651" y="1123"/>
                    <a:pt x="609" y="1123"/>
                  </a:cubicBezTo>
                  <a:cubicBezTo>
                    <a:pt x="77" y="1123"/>
                    <a:pt x="77" y="1123"/>
                    <a:pt x="77" y="1123"/>
                  </a:cubicBezTo>
                  <a:cubicBezTo>
                    <a:pt x="34" y="1123"/>
                    <a:pt x="0" y="1088"/>
                    <a:pt x="0" y="1045"/>
                  </a:cubicBezTo>
                  <a:lnTo>
                    <a:pt x="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sp>
          <p:nvSpPr>
            <p:cNvPr id="12" name="Freeform 6">
              <a:extLst>
                <a:ext uri="{FF2B5EF4-FFF2-40B4-BE49-F238E27FC236}">
                  <a16:creationId xmlns:a16="http://schemas.microsoft.com/office/drawing/2014/main" id="{75C8A842-4581-44EA-B13A-F8142A63174C}"/>
                </a:ext>
              </a:extLst>
            </p:cNvPr>
            <p:cNvSpPr>
              <a:spLocks noEditPoints="1"/>
            </p:cNvSpPr>
            <p:nvPr/>
          </p:nvSpPr>
          <p:spPr bwMode="auto">
            <a:xfrm>
              <a:off x="-3513606" y="270529"/>
              <a:ext cx="1671638" cy="2717801"/>
            </a:xfrm>
            <a:custGeom>
              <a:avLst/>
              <a:gdLst>
                <a:gd name="T0" fmla="*/ 658 w 697"/>
                <a:gd name="T1" fmla="*/ 79 h 1134"/>
                <a:gd name="T2" fmla="*/ 658 w 697"/>
                <a:gd name="T3" fmla="*/ 200 h 1134"/>
                <a:gd name="T4" fmla="*/ 40 w 697"/>
                <a:gd name="T5" fmla="*/ 200 h 1134"/>
                <a:gd name="T6" fmla="*/ 40 w 697"/>
                <a:gd name="T7" fmla="*/ 79 h 1134"/>
                <a:gd name="T8" fmla="*/ 79 w 697"/>
                <a:gd name="T9" fmla="*/ 40 h 1134"/>
                <a:gd name="T10" fmla="*/ 619 w 697"/>
                <a:gd name="T11" fmla="*/ 40 h 1134"/>
                <a:gd name="T12" fmla="*/ 658 w 697"/>
                <a:gd name="T13" fmla="*/ 79 h 1134"/>
                <a:gd name="T14" fmla="*/ 40 w 697"/>
                <a:gd name="T15" fmla="*/ 1056 h 1134"/>
                <a:gd name="T16" fmla="*/ 79 w 697"/>
                <a:gd name="T17" fmla="*/ 1095 h 1134"/>
                <a:gd name="T18" fmla="*/ 619 w 697"/>
                <a:gd name="T19" fmla="*/ 1095 h 1134"/>
                <a:gd name="T20" fmla="*/ 658 w 697"/>
                <a:gd name="T21" fmla="*/ 1056 h 1134"/>
                <a:gd name="T22" fmla="*/ 658 w 697"/>
                <a:gd name="T23" fmla="*/ 935 h 1134"/>
                <a:gd name="T24" fmla="*/ 40 w 697"/>
                <a:gd name="T25" fmla="*/ 935 h 1134"/>
                <a:gd name="T26" fmla="*/ 40 w 697"/>
                <a:gd name="T27" fmla="*/ 1056 h 1134"/>
                <a:gd name="T28" fmla="*/ 40 w 697"/>
                <a:gd name="T29" fmla="*/ 918 h 1134"/>
                <a:gd name="T30" fmla="*/ 658 w 697"/>
                <a:gd name="T31" fmla="*/ 918 h 1134"/>
                <a:gd name="T32" fmla="*/ 658 w 697"/>
                <a:gd name="T33" fmla="*/ 217 h 1134"/>
                <a:gd name="T34" fmla="*/ 40 w 697"/>
                <a:gd name="T35" fmla="*/ 217 h 1134"/>
                <a:gd name="T36" fmla="*/ 40 w 697"/>
                <a:gd name="T37" fmla="*/ 918 h 1134"/>
                <a:gd name="T38" fmla="*/ 697 w 697"/>
                <a:gd name="T39" fmla="*/ 79 h 1134"/>
                <a:gd name="T40" fmla="*/ 697 w 697"/>
                <a:gd name="T41" fmla="*/ 1056 h 1134"/>
                <a:gd name="T42" fmla="*/ 619 w 697"/>
                <a:gd name="T43" fmla="*/ 1134 h 1134"/>
                <a:gd name="T44" fmla="*/ 79 w 697"/>
                <a:gd name="T45" fmla="*/ 1134 h 1134"/>
                <a:gd name="T46" fmla="*/ 0 w 697"/>
                <a:gd name="T47" fmla="*/ 1056 h 1134"/>
                <a:gd name="T48" fmla="*/ 0 w 697"/>
                <a:gd name="T49" fmla="*/ 79 h 1134"/>
                <a:gd name="T50" fmla="*/ 79 w 697"/>
                <a:gd name="T51" fmla="*/ 0 h 1134"/>
                <a:gd name="T52" fmla="*/ 619 w 697"/>
                <a:gd name="T53" fmla="*/ 0 h 1134"/>
                <a:gd name="T54" fmla="*/ 697 w 697"/>
                <a:gd name="T55" fmla="*/ 79 h 1134"/>
                <a:gd name="T56" fmla="*/ 675 w 697"/>
                <a:gd name="T57" fmla="*/ 79 h 1134"/>
                <a:gd name="T58" fmla="*/ 619 w 697"/>
                <a:gd name="T59" fmla="*/ 23 h 1134"/>
                <a:gd name="T60" fmla="*/ 79 w 697"/>
                <a:gd name="T61" fmla="*/ 23 h 1134"/>
                <a:gd name="T62" fmla="*/ 23 w 697"/>
                <a:gd name="T63" fmla="*/ 79 h 1134"/>
                <a:gd name="T64" fmla="*/ 23 w 697"/>
                <a:gd name="T65" fmla="*/ 1056 h 1134"/>
                <a:gd name="T66" fmla="*/ 79 w 697"/>
                <a:gd name="T67" fmla="*/ 1112 h 1134"/>
                <a:gd name="T68" fmla="*/ 619 w 697"/>
                <a:gd name="T69" fmla="*/ 1112 h 1134"/>
                <a:gd name="T70" fmla="*/ 675 w 697"/>
                <a:gd name="T71" fmla="*/ 1056 h 1134"/>
                <a:gd name="T72" fmla="*/ 675 w 697"/>
                <a:gd name="T73" fmla="*/ 7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7" h="1134">
                  <a:moveTo>
                    <a:pt x="658" y="79"/>
                  </a:moveTo>
                  <a:cubicBezTo>
                    <a:pt x="658" y="200"/>
                    <a:pt x="658" y="200"/>
                    <a:pt x="658" y="200"/>
                  </a:cubicBezTo>
                  <a:cubicBezTo>
                    <a:pt x="40" y="200"/>
                    <a:pt x="40" y="200"/>
                    <a:pt x="40" y="200"/>
                  </a:cubicBezTo>
                  <a:cubicBezTo>
                    <a:pt x="40" y="79"/>
                    <a:pt x="40" y="79"/>
                    <a:pt x="40" y="79"/>
                  </a:cubicBezTo>
                  <a:cubicBezTo>
                    <a:pt x="40" y="57"/>
                    <a:pt x="57" y="40"/>
                    <a:pt x="79" y="40"/>
                  </a:cubicBezTo>
                  <a:cubicBezTo>
                    <a:pt x="619" y="40"/>
                    <a:pt x="619" y="40"/>
                    <a:pt x="619" y="40"/>
                  </a:cubicBezTo>
                  <a:cubicBezTo>
                    <a:pt x="641" y="40"/>
                    <a:pt x="658" y="57"/>
                    <a:pt x="658" y="79"/>
                  </a:cubicBezTo>
                  <a:close/>
                  <a:moveTo>
                    <a:pt x="40" y="1056"/>
                  </a:moveTo>
                  <a:cubicBezTo>
                    <a:pt x="40" y="1078"/>
                    <a:pt x="57" y="1095"/>
                    <a:pt x="79" y="1095"/>
                  </a:cubicBezTo>
                  <a:cubicBezTo>
                    <a:pt x="619" y="1095"/>
                    <a:pt x="619" y="1095"/>
                    <a:pt x="619" y="1095"/>
                  </a:cubicBezTo>
                  <a:cubicBezTo>
                    <a:pt x="641" y="1095"/>
                    <a:pt x="658" y="1078"/>
                    <a:pt x="658" y="1056"/>
                  </a:cubicBezTo>
                  <a:cubicBezTo>
                    <a:pt x="658" y="935"/>
                    <a:pt x="658" y="935"/>
                    <a:pt x="658" y="935"/>
                  </a:cubicBezTo>
                  <a:cubicBezTo>
                    <a:pt x="40" y="935"/>
                    <a:pt x="40" y="935"/>
                    <a:pt x="40" y="935"/>
                  </a:cubicBezTo>
                  <a:lnTo>
                    <a:pt x="40" y="1056"/>
                  </a:lnTo>
                  <a:close/>
                  <a:moveTo>
                    <a:pt x="40" y="918"/>
                  </a:moveTo>
                  <a:cubicBezTo>
                    <a:pt x="658" y="918"/>
                    <a:pt x="658" y="918"/>
                    <a:pt x="658" y="918"/>
                  </a:cubicBezTo>
                  <a:cubicBezTo>
                    <a:pt x="658" y="217"/>
                    <a:pt x="658" y="217"/>
                    <a:pt x="658" y="217"/>
                  </a:cubicBezTo>
                  <a:cubicBezTo>
                    <a:pt x="40" y="217"/>
                    <a:pt x="40" y="217"/>
                    <a:pt x="40" y="217"/>
                  </a:cubicBezTo>
                  <a:lnTo>
                    <a:pt x="40" y="918"/>
                  </a:lnTo>
                  <a:close/>
                  <a:moveTo>
                    <a:pt x="697" y="79"/>
                  </a:moveTo>
                  <a:cubicBezTo>
                    <a:pt x="697" y="1056"/>
                    <a:pt x="697" y="1056"/>
                    <a:pt x="697" y="1056"/>
                  </a:cubicBezTo>
                  <a:cubicBezTo>
                    <a:pt x="697" y="1099"/>
                    <a:pt x="662" y="1134"/>
                    <a:pt x="619" y="1134"/>
                  </a:cubicBezTo>
                  <a:cubicBezTo>
                    <a:pt x="79" y="1134"/>
                    <a:pt x="79" y="1134"/>
                    <a:pt x="79" y="1134"/>
                  </a:cubicBezTo>
                  <a:cubicBezTo>
                    <a:pt x="36" y="1134"/>
                    <a:pt x="0" y="1099"/>
                    <a:pt x="0" y="1056"/>
                  </a:cubicBezTo>
                  <a:cubicBezTo>
                    <a:pt x="0" y="79"/>
                    <a:pt x="0" y="79"/>
                    <a:pt x="0" y="79"/>
                  </a:cubicBezTo>
                  <a:cubicBezTo>
                    <a:pt x="0" y="36"/>
                    <a:pt x="36" y="0"/>
                    <a:pt x="79" y="0"/>
                  </a:cubicBezTo>
                  <a:cubicBezTo>
                    <a:pt x="619" y="0"/>
                    <a:pt x="619" y="0"/>
                    <a:pt x="619" y="0"/>
                  </a:cubicBezTo>
                  <a:cubicBezTo>
                    <a:pt x="662" y="0"/>
                    <a:pt x="697" y="36"/>
                    <a:pt x="697" y="79"/>
                  </a:cubicBezTo>
                  <a:close/>
                  <a:moveTo>
                    <a:pt x="675" y="79"/>
                  </a:moveTo>
                  <a:cubicBezTo>
                    <a:pt x="675" y="48"/>
                    <a:pt x="650" y="23"/>
                    <a:pt x="619" y="23"/>
                  </a:cubicBezTo>
                  <a:cubicBezTo>
                    <a:pt x="79" y="23"/>
                    <a:pt x="79" y="23"/>
                    <a:pt x="79" y="23"/>
                  </a:cubicBezTo>
                  <a:cubicBezTo>
                    <a:pt x="48" y="23"/>
                    <a:pt x="23" y="48"/>
                    <a:pt x="23" y="79"/>
                  </a:cubicBezTo>
                  <a:cubicBezTo>
                    <a:pt x="23" y="1056"/>
                    <a:pt x="23" y="1056"/>
                    <a:pt x="23" y="1056"/>
                  </a:cubicBezTo>
                  <a:cubicBezTo>
                    <a:pt x="23" y="1087"/>
                    <a:pt x="48" y="1112"/>
                    <a:pt x="79" y="1112"/>
                  </a:cubicBezTo>
                  <a:cubicBezTo>
                    <a:pt x="619" y="1112"/>
                    <a:pt x="619" y="1112"/>
                    <a:pt x="619" y="1112"/>
                  </a:cubicBezTo>
                  <a:cubicBezTo>
                    <a:pt x="650" y="1112"/>
                    <a:pt x="675" y="1087"/>
                    <a:pt x="675" y="1056"/>
                  </a:cubicBezTo>
                  <a:lnTo>
                    <a:pt x="675" y="7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sp>
          <p:nvSpPr>
            <p:cNvPr id="13" name="Freeform 7">
              <a:extLst>
                <a:ext uri="{FF2B5EF4-FFF2-40B4-BE49-F238E27FC236}">
                  <a16:creationId xmlns:a16="http://schemas.microsoft.com/office/drawing/2014/main" id="{49FF1682-76DD-4C75-AB97-1DDF94826F4A}"/>
                </a:ext>
              </a:extLst>
            </p:cNvPr>
            <p:cNvSpPr>
              <a:spLocks noEditPoints="1"/>
            </p:cNvSpPr>
            <p:nvPr/>
          </p:nvSpPr>
          <p:spPr bwMode="auto">
            <a:xfrm>
              <a:off x="-3289768" y="441979"/>
              <a:ext cx="1236663" cy="2378075"/>
            </a:xfrm>
            <a:custGeom>
              <a:avLst/>
              <a:gdLst>
                <a:gd name="T0" fmla="*/ 505 w 516"/>
                <a:gd name="T1" fmla="*/ 950 h 993"/>
                <a:gd name="T2" fmla="*/ 516 w 516"/>
                <a:gd name="T3" fmla="*/ 991 h 993"/>
                <a:gd name="T4" fmla="*/ 516 w 516"/>
                <a:gd name="T5" fmla="*/ 913 h 993"/>
                <a:gd name="T6" fmla="*/ 398 w 516"/>
                <a:gd name="T7" fmla="*/ 929 h 993"/>
                <a:gd name="T8" fmla="*/ 374 w 516"/>
                <a:gd name="T9" fmla="*/ 896 h 993"/>
                <a:gd name="T10" fmla="*/ 414 w 516"/>
                <a:gd name="T11" fmla="*/ 969 h 993"/>
                <a:gd name="T12" fmla="*/ 374 w 516"/>
                <a:gd name="T13" fmla="*/ 977 h 993"/>
                <a:gd name="T14" fmla="*/ 246 w 516"/>
                <a:gd name="T15" fmla="*/ 897 h 993"/>
                <a:gd name="T16" fmla="*/ 255 w 516"/>
                <a:gd name="T17" fmla="*/ 991 h 993"/>
                <a:gd name="T18" fmla="*/ 306 w 516"/>
                <a:gd name="T19" fmla="*/ 896 h 993"/>
                <a:gd name="T20" fmla="*/ 152 w 516"/>
                <a:gd name="T21" fmla="*/ 993 h 993"/>
                <a:gd name="T22" fmla="*/ 180 w 516"/>
                <a:gd name="T23" fmla="*/ 944 h 993"/>
                <a:gd name="T24" fmla="*/ 180 w 516"/>
                <a:gd name="T25" fmla="*/ 944 h 993"/>
                <a:gd name="T26" fmla="*/ 55 w 516"/>
                <a:gd name="T27" fmla="*/ 991 h 993"/>
                <a:gd name="T28" fmla="*/ 19 w 516"/>
                <a:gd name="T29" fmla="*/ 952 h 993"/>
                <a:gd name="T30" fmla="*/ 41 w 516"/>
                <a:gd name="T31" fmla="*/ 896 h 993"/>
                <a:gd name="T32" fmla="*/ 54 w 516"/>
                <a:gd name="T33" fmla="*/ 945 h 993"/>
                <a:gd name="T34" fmla="*/ 51 w 516"/>
                <a:gd name="T35" fmla="*/ 924 h 993"/>
                <a:gd name="T36" fmla="*/ 38 w 516"/>
                <a:gd name="T37" fmla="*/ 936 h 993"/>
                <a:gd name="T38" fmla="*/ 133 w 516"/>
                <a:gd name="T39" fmla="*/ 288 h 993"/>
                <a:gd name="T40" fmla="*/ 211 w 516"/>
                <a:gd name="T41" fmla="*/ 309 h 993"/>
                <a:gd name="T42" fmla="*/ 236 w 516"/>
                <a:gd name="T43" fmla="*/ 546 h 993"/>
                <a:gd name="T44" fmla="*/ 160 w 516"/>
                <a:gd name="T45" fmla="*/ 515 h 993"/>
                <a:gd name="T46" fmla="*/ 134 w 516"/>
                <a:gd name="T47" fmla="*/ 786 h 993"/>
                <a:gd name="T48" fmla="*/ 211 w 516"/>
                <a:gd name="T49" fmla="*/ 571 h 993"/>
                <a:gd name="T50" fmla="*/ 378 w 516"/>
                <a:gd name="T51" fmla="*/ 330 h 993"/>
                <a:gd name="T52" fmla="*/ 336 w 516"/>
                <a:gd name="T53" fmla="*/ 556 h 993"/>
                <a:gd name="T54" fmla="*/ 408 w 516"/>
                <a:gd name="T55" fmla="*/ 751 h 993"/>
                <a:gd name="T56" fmla="*/ 391 w 516"/>
                <a:gd name="T57" fmla="*/ 779 h 993"/>
                <a:gd name="T58" fmla="*/ 461 w 516"/>
                <a:gd name="T59" fmla="*/ 734 h 993"/>
                <a:gd name="T60" fmla="*/ 374 w 516"/>
                <a:gd name="T61" fmla="*/ 543 h 993"/>
                <a:gd name="T62" fmla="*/ 470 w 516"/>
                <a:gd name="T63" fmla="*/ 412 h 993"/>
                <a:gd name="T64" fmla="*/ 295 w 516"/>
                <a:gd name="T65" fmla="*/ 237 h 993"/>
                <a:gd name="T66" fmla="*/ 260 w 516"/>
                <a:gd name="T67" fmla="*/ 468 h 993"/>
                <a:gd name="T68" fmla="*/ 340 w 516"/>
                <a:gd name="T69" fmla="*/ 657 h 993"/>
                <a:gd name="T70" fmla="*/ 271 w 516"/>
                <a:gd name="T71" fmla="*/ 714 h 993"/>
                <a:gd name="T72" fmla="*/ 289 w 516"/>
                <a:gd name="T73" fmla="*/ 680 h 993"/>
                <a:gd name="T74" fmla="*/ 220 w 516"/>
                <a:gd name="T75" fmla="*/ 484 h 993"/>
                <a:gd name="T76" fmla="*/ 92 w 516"/>
                <a:gd name="T77" fmla="*/ 666 h 993"/>
                <a:gd name="T78" fmla="*/ 15 w 516"/>
                <a:gd name="T79" fmla="*/ 706 h 993"/>
                <a:gd name="T80" fmla="*/ 14 w 516"/>
                <a:gd name="T81" fmla="*/ 215 h 993"/>
                <a:gd name="T82" fmla="*/ 298 w 516"/>
                <a:gd name="T83" fmla="*/ 340 h 993"/>
                <a:gd name="T84" fmla="*/ 92 w 516"/>
                <a:gd name="T85" fmla="*/ 474 h 993"/>
                <a:gd name="T86" fmla="*/ 157 w 516"/>
                <a:gd name="T87" fmla="*/ 0 h 993"/>
                <a:gd name="T88" fmla="*/ 129 w 516"/>
                <a:gd name="T89" fmla="*/ 49 h 993"/>
                <a:gd name="T90" fmla="*/ 129 w 516"/>
                <a:gd name="T91" fmla="*/ 49 h 993"/>
                <a:gd name="T92" fmla="*/ 247 w 516"/>
                <a:gd name="T93" fmla="*/ 1 h 993"/>
                <a:gd name="T94" fmla="*/ 411 w 516"/>
                <a:gd name="T95" fmla="*/ 80 h 993"/>
                <a:gd name="T96" fmla="*/ 348 w 516"/>
                <a:gd name="T97" fmla="*/ 96 h 993"/>
                <a:gd name="T98" fmla="*/ 4 w 516"/>
                <a:gd name="T99" fmla="*/ 96 h 993"/>
                <a:gd name="T100" fmla="*/ 58 w 516"/>
                <a:gd name="T101" fmla="*/ 49 h 993"/>
                <a:gd name="T102" fmla="*/ 73 w 516"/>
                <a:gd name="T103" fmla="*/ 85 h 993"/>
                <a:gd name="T104" fmla="*/ 59 w 516"/>
                <a:gd name="T105" fmla="*/ 96 h 993"/>
                <a:gd name="T106" fmla="*/ 23 w 516"/>
                <a:gd name="T107" fmla="*/ 56 h 993"/>
                <a:gd name="T108" fmla="*/ 54 w 516"/>
                <a:gd name="T109" fmla="*/ 29 h 993"/>
                <a:gd name="T110" fmla="*/ 477 w 516"/>
                <a:gd name="T111" fmla="*/ 81 h 993"/>
                <a:gd name="T112" fmla="*/ 443 w 516"/>
                <a:gd name="T113" fmla="*/ 85 h 993"/>
                <a:gd name="T114" fmla="*/ 464 w 516"/>
                <a:gd name="T115" fmla="*/ 25 h 993"/>
                <a:gd name="T116" fmla="*/ 504 w 516"/>
                <a:gd name="T117" fmla="*/ 8 h 993"/>
                <a:gd name="T118" fmla="*/ 472 w 516"/>
                <a:gd name="T119" fmla="*/ 54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993">
                  <a:moveTo>
                    <a:pt x="473" y="913"/>
                  </a:moveTo>
                  <a:cubicBezTo>
                    <a:pt x="473" y="934"/>
                    <a:pt x="473" y="934"/>
                    <a:pt x="473" y="934"/>
                  </a:cubicBezTo>
                  <a:cubicBezTo>
                    <a:pt x="505" y="934"/>
                    <a:pt x="505" y="934"/>
                    <a:pt x="505" y="934"/>
                  </a:cubicBezTo>
                  <a:cubicBezTo>
                    <a:pt x="505" y="950"/>
                    <a:pt x="505" y="950"/>
                    <a:pt x="505" y="950"/>
                  </a:cubicBezTo>
                  <a:cubicBezTo>
                    <a:pt x="473" y="950"/>
                    <a:pt x="473" y="950"/>
                    <a:pt x="473" y="950"/>
                  </a:cubicBezTo>
                  <a:cubicBezTo>
                    <a:pt x="473" y="975"/>
                    <a:pt x="473" y="975"/>
                    <a:pt x="473" y="975"/>
                  </a:cubicBezTo>
                  <a:cubicBezTo>
                    <a:pt x="516" y="975"/>
                    <a:pt x="516" y="975"/>
                    <a:pt x="516" y="975"/>
                  </a:cubicBezTo>
                  <a:cubicBezTo>
                    <a:pt x="516" y="991"/>
                    <a:pt x="516" y="991"/>
                    <a:pt x="516" y="991"/>
                  </a:cubicBezTo>
                  <a:cubicBezTo>
                    <a:pt x="454" y="991"/>
                    <a:pt x="454" y="991"/>
                    <a:pt x="454" y="991"/>
                  </a:cubicBezTo>
                  <a:cubicBezTo>
                    <a:pt x="454" y="896"/>
                    <a:pt x="454" y="896"/>
                    <a:pt x="454" y="896"/>
                  </a:cubicBezTo>
                  <a:cubicBezTo>
                    <a:pt x="516" y="896"/>
                    <a:pt x="516" y="896"/>
                    <a:pt x="516" y="896"/>
                  </a:cubicBezTo>
                  <a:cubicBezTo>
                    <a:pt x="516" y="913"/>
                    <a:pt x="516" y="913"/>
                    <a:pt x="516" y="913"/>
                  </a:cubicBezTo>
                  <a:lnTo>
                    <a:pt x="473" y="913"/>
                  </a:lnTo>
                  <a:close/>
                  <a:moveTo>
                    <a:pt x="374" y="912"/>
                  </a:moveTo>
                  <a:cubicBezTo>
                    <a:pt x="386" y="912"/>
                    <a:pt x="394" y="917"/>
                    <a:pt x="398" y="928"/>
                  </a:cubicBezTo>
                  <a:cubicBezTo>
                    <a:pt x="398" y="929"/>
                    <a:pt x="398" y="929"/>
                    <a:pt x="398" y="929"/>
                  </a:cubicBezTo>
                  <a:cubicBezTo>
                    <a:pt x="414" y="922"/>
                    <a:pt x="414" y="922"/>
                    <a:pt x="414" y="922"/>
                  </a:cubicBezTo>
                  <a:cubicBezTo>
                    <a:pt x="414" y="922"/>
                    <a:pt x="414" y="922"/>
                    <a:pt x="414" y="922"/>
                  </a:cubicBezTo>
                  <a:cubicBezTo>
                    <a:pt x="414" y="922"/>
                    <a:pt x="414" y="922"/>
                    <a:pt x="414" y="922"/>
                  </a:cubicBezTo>
                  <a:cubicBezTo>
                    <a:pt x="408" y="905"/>
                    <a:pt x="394" y="896"/>
                    <a:pt x="374" y="896"/>
                  </a:cubicBezTo>
                  <a:cubicBezTo>
                    <a:pt x="346" y="896"/>
                    <a:pt x="327" y="916"/>
                    <a:pt x="327" y="944"/>
                  </a:cubicBezTo>
                  <a:cubicBezTo>
                    <a:pt x="327" y="973"/>
                    <a:pt x="346" y="993"/>
                    <a:pt x="374" y="993"/>
                  </a:cubicBezTo>
                  <a:cubicBezTo>
                    <a:pt x="392" y="993"/>
                    <a:pt x="406" y="984"/>
                    <a:pt x="414" y="969"/>
                  </a:cubicBezTo>
                  <a:cubicBezTo>
                    <a:pt x="414" y="969"/>
                    <a:pt x="414" y="969"/>
                    <a:pt x="414" y="969"/>
                  </a:cubicBezTo>
                  <a:cubicBezTo>
                    <a:pt x="398" y="962"/>
                    <a:pt x="398" y="962"/>
                    <a:pt x="398" y="962"/>
                  </a:cubicBezTo>
                  <a:cubicBezTo>
                    <a:pt x="398" y="962"/>
                    <a:pt x="398" y="962"/>
                    <a:pt x="398" y="962"/>
                  </a:cubicBezTo>
                  <a:cubicBezTo>
                    <a:pt x="398" y="962"/>
                    <a:pt x="398" y="962"/>
                    <a:pt x="398" y="962"/>
                  </a:cubicBezTo>
                  <a:cubicBezTo>
                    <a:pt x="393" y="972"/>
                    <a:pt x="385" y="977"/>
                    <a:pt x="374" y="977"/>
                  </a:cubicBezTo>
                  <a:cubicBezTo>
                    <a:pt x="357" y="977"/>
                    <a:pt x="347" y="965"/>
                    <a:pt x="347" y="944"/>
                  </a:cubicBezTo>
                  <a:cubicBezTo>
                    <a:pt x="347" y="924"/>
                    <a:pt x="357" y="912"/>
                    <a:pt x="374" y="912"/>
                  </a:cubicBezTo>
                  <a:close/>
                  <a:moveTo>
                    <a:pt x="265" y="935"/>
                  </a:moveTo>
                  <a:cubicBezTo>
                    <a:pt x="246" y="897"/>
                    <a:pt x="246" y="897"/>
                    <a:pt x="246" y="897"/>
                  </a:cubicBezTo>
                  <a:cubicBezTo>
                    <a:pt x="246" y="896"/>
                    <a:pt x="246" y="896"/>
                    <a:pt x="246" y="896"/>
                  </a:cubicBezTo>
                  <a:cubicBezTo>
                    <a:pt x="224" y="896"/>
                    <a:pt x="224" y="896"/>
                    <a:pt x="224" y="896"/>
                  </a:cubicBezTo>
                  <a:cubicBezTo>
                    <a:pt x="255" y="956"/>
                    <a:pt x="255" y="956"/>
                    <a:pt x="255" y="956"/>
                  </a:cubicBezTo>
                  <a:cubicBezTo>
                    <a:pt x="255" y="991"/>
                    <a:pt x="255" y="991"/>
                    <a:pt x="255" y="991"/>
                  </a:cubicBezTo>
                  <a:cubicBezTo>
                    <a:pt x="275" y="991"/>
                    <a:pt x="275" y="991"/>
                    <a:pt x="275" y="991"/>
                  </a:cubicBezTo>
                  <a:cubicBezTo>
                    <a:pt x="275" y="955"/>
                    <a:pt x="275" y="955"/>
                    <a:pt x="275" y="955"/>
                  </a:cubicBezTo>
                  <a:cubicBezTo>
                    <a:pt x="305" y="897"/>
                    <a:pt x="305" y="897"/>
                    <a:pt x="305" y="897"/>
                  </a:cubicBezTo>
                  <a:cubicBezTo>
                    <a:pt x="306" y="896"/>
                    <a:pt x="306" y="896"/>
                    <a:pt x="306" y="896"/>
                  </a:cubicBezTo>
                  <a:cubicBezTo>
                    <a:pt x="284" y="896"/>
                    <a:pt x="284" y="896"/>
                    <a:pt x="284" y="896"/>
                  </a:cubicBezTo>
                  <a:lnTo>
                    <a:pt x="265" y="935"/>
                  </a:lnTo>
                  <a:close/>
                  <a:moveTo>
                    <a:pt x="200" y="944"/>
                  </a:moveTo>
                  <a:cubicBezTo>
                    <a:pt x="200" y="973"/>
                    <a:pt x="180" y="993"/>
                    <a:pt x="152" y="993"/>
                  </a:cubicBezTo>
                  <a:cubicBezTo>
                    <a:pt x="124" y="993"/>
                    <a:pt x="104" y="973"/>
                    <a:pt x="104" y="944"/>
                  </a:cubicBezTo>
                  <a:cubicBezTo>
                    <a:pt x="104" y="916"/>
                    <a:pt x="124" y="896"/>
                    <a:pt x="152" y="896"/>
                  </a:cubicBezTo>
                  <a:cubicBezTo>
                    <a:pt x="180" y="896"/>
                    <a:pt x="200" y="916"/>
                    <a:pt x="200" y="944"/>
                  </a:cubicBezTo>
                  <a:close/>
                  <a:moveTo>
                    <a:pt x="180" y="944"/>
                  </a:moveTo>
                  <a:cubicBezTo>
                    <a:pt x="180" y="924"/>
                    <a:pt x="169" y="912"/>
                    <a:pt x="152" y="912"/>
                  </a:cubicBezTo>
                  <a:cubicBezTo>
                    <a:pt x="135" y="912"/>
                    <a:pt x="124" y="924"/>
                    <a:pt x="124" y="944"/>
                  </a:cubicBezTo>
                  <a:cubicBezTo>
                    <a:pt x="124" y="965"/>
                    <a:pt x="135" y="977"/>
                    <a:pt x="152" y="977"/>
                  </a:cubicBezTo>
                  <a:cubicBezTo>
                    <a:pt x="169" y="977"/>
                    <a:pt x="180" y="965"/>
                    <a:pt x="180" y="944"/>
                  </a:cubicBezTo>
                  <a:close/>
                  <a:moveTo>
                    <a:pt x="74" y="990"/>
                  </a:moveTo>
                  <a:cubicBezTo>
                    <a:pt x="75" y="991"/>
                    <a:pt x="75" y="991"/>
                    <a:pt x="75" y="991"/>
                  </a:cubicBezTo>
                  <a:cubicBezTo>
                    <a:pt x="55" y="991"/>
                    <a:pt x="55" y="991"/>
                    <a:pt x="55" y="991"/>
                  </a:cubicBezTo>
                  <a:cubicBezTo>
                    <a:pt x="55" y="991"/>
                    <a:pt x="55" y="991"/>
                    <a:pt x="55" y="991"/>
                  </a:cubicBezTo>
                  <a:cubicBezTo>
                    <a:pt x="53" y="989"/>
                    <a:pt x="51" y="986"/>
                    <a:pt x="50" y="982"/>
                  </a:cubicBezTo>
                  <a:cubicBezTo>
                    <a:pt x="44" y="961"/>
                    <a:pt x="44" y="961"/>
                    <a:pt x="44" y="961"/>
                  </a:cubicBezTo>
                  <a:cubicBezTo>
                    <a:pt x="42" y="954"/>
                    <a:pt x="40" y="952"/>
                    <a:pt x="33" y="952"/>
                  </a:cubicBezTo>
                  <a:cubicBezTo>
                    <a:pt x="19" y="952"/>
                    <a:pt x="19" y="952"/>
                    <a:pt x="19" y="952"/>
                  </a:cubicBezTo>
                  <a:cubicBezTo>
                    <a:pt x="19" y="991"/>
                    <a:pt x="19" y="991"/>
                    <a:pt x="19" y="991"/>
                  </a:cubicBezTo>
                  <a:cubicBezTo>
                    <a:pt x="0" y="991"/>
                    <a:pt x="0" y="991"/>
                    <a:pt x="0" y="991"/>
                  </a:cubicBezTo>
                  <a:cubicBezTo>
                    <a:pt x="0" y="896"/>
                    <a:pt x="0" y="896"/>
                    <a:pt x="0" y="896"/>
                  </a:cubicBezTo>
                  <a:cubicBezTo>
                    <a:pt x="41" y="896"/>
                    <a:pt x="41" y="896"/>
                    <a:pt x="41" y="896"/>
                  </a:cubicBezTo>
                  <a:cubicBezTo>
                    <a:pt x="58" y="896"/>
                    <a:pt x="70" y="907"/>
                    <a:pt x="70" y="922"/>
                  </a:cubicBezTo>
                  <a:cubicBezTo>
                    <a:pt x="70" y="935"/>
                    <a:pt x="62" y="941"/>
                    <a:pt x="54" y="944"/>
                  </a:cubicBezTo>
                  <a:cubicBezTo>
                    <a:pt x="53" y="944"/>
                    <a:pt x="53" y="944"/>
                    <a:pt x="53" y="944"/>
                  </a:cubicBezTo>
                  <a:cubicBezTo>
                    <a:pt x="54" y="945"/>
                    <a:pt x="54" y="945"/>
                    <a:pt x="54" y="945"/>
                  </a:cubicBezTo>
                  <a:cubicBezTo>
                    <a:pt x="58" y="947"/>
                    <a:pt x="61" y="951"/>
                    <a:pt x="63" y="957"/>
                  </a:cubicBezTo>
                  <a:cubicBezTo>
                    <a:pt x="70" y="981"/>
                    <a:pt x="70" y="981"/>
                    <a:pt x="70" y="981"/>
                  </a:cubicBezTo>
                  <a:cubicBezTo>
                    <a:pt x="71" y="984"/>
                    <a:pt x="72" y="987"/>
                    <a:pt x="74" y="990"/>
                  </a:cubicBezTo>
                  <a:close/>
                  <a:moveTo>
                    <a:pt x="51" y="924"/>
                  </a:moveTo>
                  <a:cubicBezTo>
                    <a:pt x="51" y="917"/>
                    <a:pt x="46" y="912"/>
                    <a:pt x="38" y="912"/>
                  </a:cubicBezTo>
                  <a:cubicBezTo>
                    <a:pt x="19" y="912"/>
                    <a:pt x="19" y="912"/>
                    <a:pt x="19" y="912"/>
                  </a:cubicBezTo>
                  <a:cubicBezTo>
                    <a:pt x="19" y="936"/>
                    <a:pt x="19" y="936"/>
                    <a:pt x="19" y="936"/>
                  </a:cubicBezTo>
                  <a:cubicBezTo>
                    <a:pt x="38" y="936"/>
                    <a:pt x="38" y="936"/>
                    <a:pt x="38" y="936"/>
                  </a:cubicBezTo>
                  <a:cubicBezTo>
                    <a:pt x="46" y="936"/>
                    <a:pt x="51" y="932"/>
                    <a:pt x="51" y="924"/>
                  </a:cubicBezTo>
                  <a:close/>
                  <a:moveTo>
                    <a:pt x="255" y="280"/>
                  </a:moveTo>
                  <a:cubicBezTo>
                    <a:pt x="133" y="280"/>
                    <a:pt x="133" y="280"/>
                    <a:pt x="133" y="280"/>
                  </a:cubicBezTo>
                  <a:cubicBezTo>
                    <a:pt x="133" y="288"/>
                    <a:pt x="133" y="288"/>
                    <a:pt x="133" y="288"/>
                  </a:cubicBezTo>
                  <a:cubicBezTo>
                    <a:pt x="151" y="293"/>
                    <a:pt x="159" y="306"/>
                    <a:pt x="160" y="329"/>
                  </a:cubicBezTo>
                  <a:cubicBezTo>
                    <a:pt x="160" y="331"/>
                    <a:pt x="160" y="385"/>
                    <a:pt x="160" y="449"/>
                  </a:cubicBezTo>
                  <a:cubicBezTo>
                    <a:pt x="185" y="445"/>
                    <a:pt x="203" y="437"/>
                    <a:pt x="211" y="433"/>
                  </a:cubicBezTo>
                  <a:cubicBezTo>
                    <a:pt x="211" y="309"/>
                    <a:pt x="211" y="309"/>
                    <a:pt x="211" y="309"/>
                  </a:cubicBezTo>
                  <a:cubicBezTo>
                    <a:pt x="273" y="309"/>
                    <a:pt x="273" y="309"/>
                    <a:pt x="273" y="309"/>
                  </a:cubicBezTo>
                  <a:cubicBezTo>
                    <a:pt x="269" y="296"/>
                    <a:pt x="259" y="284"/>
                    <a:pt x="255" y="280"/>
                  </a:cubicBezTo>
                  <a:close/>
                  <a:moveTo>
                    <a:pt x="247" y="570"/>
                  </a:moveTo>
                  <a:cubicBezTo>
                    <a:pt x="244" y="562"/>
                    <a:pt x="239" y="551"/>
                    <a:pt x="236" y="546"/>
                  </a:cubicBezTo>
                  <a:cubicBezTo>
                    <a:pt x="230" y="546"/>
                    <a:pt x="222" y="546"/>
                    <a:pt x="216" y="546"/>
                  </a:cubicBezTo>
                  <a:cubicBezTo>
                    <a:pt x="211" y="546"/>
                    <a:pt x="211" y="546"/>
                    <a:pt x="211" y="546"/>
                  </a:cubicBezTo>
                  <a:cubicBezTo>
                    <a:pt x="211" y="506"/>
                    <a:pt x="211" y="506"/>
                    <a:pt x="211" y="506"/>
                  </a:cubicBezTo>
                  <a:cubicBezTo>
                    <a:pt x="200" y="509"/>
                    <a:pt x="172" y="513"/>
                    <a:pt x="160" y="515"/>
                  </a:cubicBezTo>
                  <a:cubicBezTo>
                    <a:pt x="160" y="621"/>
                    <a:pt x="160" y="736"/>
                    <a:pt x="160" y="738"/>
                  </a:cubicBezTo>
                  <a:cubicBezTo>
                    <a:pt x="160" y="738"/>
                    <a:pt x="160" y="738"/>
                    <a:pt x="160" y="738"/>
                  </a:cubicBezTo>
                  <a:cubicBezTo>
                    <a:pt x="159" y="760"/>
                    <a:pt x="150" y="773"/>
                    <a:pt x="134" y="778"/>
                  </a:cubicBezTo>
                  <a:cubicBezTo>
                    <a:pt x="134" y="786"/>
                    <a:pt x="134" y="786"/>
                    <a:pt x="134" y="786"/>
                  </a:cubicBezTo>
                  <a:cubicBezTo>
                    <a:pt x="237" y="786"/>
                    <a:pt x="237" y="786"/>
                    <a:pt x="237" y="786"/>
                  </a:cubicBezTo>
                  <a:cubicBezTo>
                    <a:pt x="237" y="778"/>
                    <a:pt x="237" y="778"/>
                    <a:pt x="237" y="778"/>
                  </a:cubicBezTo>
                  <a:cubicBezTo>
                    <a:pt x="221" y="773"/>
                    <a:pt x="212" y="759"/>
                    <a:pt x="212" y="738"/>
                  </a:cubicBezTo>
                  <a:cubicBezTo>
                    <a:pt x="211" y="571"/>
                    <a:pt x="211" y="571"/>
                    <a:pt x="211" y="571"/>
                  </a:cubicBezTo>
                  <a:cubicBezTo>
                    <a:pt x="216" y="571"/>
                    <a:pt x="216" y="571"/>
                    <a:pt x="216" y="571"/>
                  </a:cubicBezTo>
                  <a:cubicBezTo>
                    <a:pt x="226" y="571"/>
                    <a:pt x="237" y="571"/>
                    <a:pt x="247" y="570"/>
                  </a:cubicBezTo>
                  <a:close/>
                  <a:moveTo>
                    <a:pt x="370" y="325"/>
                  </a:moveTo>
                  <a:cubicBezTo>
                    <a:pt x="372" y="327"/>
                    <a:pt x="376" y="329"/>
                    <a:pt x="378" y="330"/>
                  </a:cubicBezTo>
                  <a:cubicBezTo>
                    <a:pt x="403" y="348"/>
                    <a:pt x="417" y="377"/>
                    <a:pt x="417" y="412"/>
                  </a:cubicBezTo>
                  <a:cubicBezTo>
                    <a:pt x="417" y="442"/>
                    <a:pt x="406" y="502"/>
                    <a:pt x="318" y="532"/>
                  </a:cubicBezTo>
                  <a:cubicBezTo>
                    <a:pt x="323" y="542"/>
                    <a:pt x="327" y="552"/>
                    <a:pt x="330" y="558"/>
                  </a:cubicBezTo>
                  <a:cubicBezTo>
                    <a:pt x="332" y="557"/>
                    <a:pt x="335" y="557"/>
                    <a:pt x="336" y="556"/>
                  </a:cubicBezTo>
                  <a:cubicBezTo>
                    <a:pt x="339" y="556"/>
                    <a:pt x="339" y="556"/>
                    <a:pt x="339" y="556"/>
                  </a:cubicBezTo>
                  <a:cubicBezTo>
                    <a:pt x="341" y="558"/>
                    <a:pt x="341" y="558"/>
                    <a:pt x="341" y="558"/>
                  </a:cubicBezTo>
                  <a:cubicBezTo>
                    <a:pt x="373" y="596"/>
                    <a:pt x="397" y="656"/>
                    <a:pt x="405" y="713"/>
                  </a:cubicBezTo>
                  <a:cubicBezTo>
                    <a:pt x="405" y="713"/>
                    <a:pt x="408" y="741"/>
                    <a:pt x="408" y="751"/>
                  </a:cubicBezTo>
                  <a:cubicBezTo>
                    <a:pt x="408" y="752"/>
                    <a:pt x="408" y="752"/>
                    <a:pt x="408" y="752"/>
                  </a:cubicBezTo>
                  <a:cubicBezTo>
                    <a:pt x="408" y="753"/>
                    <a:pt x="408" y="753"/>
                    <a:pt x="408" y="754"/>
                  </a:cubicBezTo>
                  <a:cubicBezTo>
                    <a:pt x="408" y="755"/>
                    <a:pt x="408" y="755"/>
                    <a:pt x="408" y="755"/>
                  </a:cubicBezTo>
                  <a:cubicBezTo>
                    <a:pt x="408" y="763"/>
                    <a:pt x="405" y="774"/>
                    <a:pt x="391" y="779"/>
                  </a:cubicBezTo>
                  <a:cubicBezTo>
                    <a:pt x="391" y="786"/>
                    <a:pt x="391" y="786"/>
                    <a:pt x="391" y="786"/>
                  </a:cubicBezTo>
                  <a:cubicBezTo>
                    <a:pt x="497" y="786"/>
                    <a:pt x="497" y="786"/>
                    <a:pt x="497" y="786"/>
                  </a:cubicBezTo>
                  <a:cubicBezTo>
                    <a:pt x="497" y="779"/>
                    <a:pt x="497" y="779"/>
                    <a:pt x="497" y="779"/>
                  </a:cubicBezTo>
                  <a:cubicBezTo>
                    <a:pt x="488" y="776"/>
                    <a:pt x="469" y="766"/>
                    <a:pt x="461" y="734"/>
                  </a:cubicBezTo>
                  <a:cubicBezTo>
                    <a:pt x="460" y="729"/>
                    <a:pt x="460" y="729"/>
                    <a:pt x="460" y="729"/>
                  </a:cubicBezTo>
                  <a:cubicBezTo>
                    <a:pt x="454" y="704"/>
                    <a:pt x="450" y="691"/>
                    <a:pt x="446" y="678"/>
                  </a:cubicBezTo>
                  <a:cubicBezTo>
                    <a:pt x="436" y="646"/>
                    <a:pt x="414" y="588"/>
                    <a:pt x="378" y="547"/>
                  </a:cubicBezTo>
                  <a:cubicBezTo>
                    <a:pt x="374" y="543"/>
                    <a:pt x="374" y="543"/>
                    <a:pt x="374" y="543"/>
                  </a:cubicBezTo>
                  <a:cubicBezTo>
                    <a:pt x="379" y="540"/>
                    <a:pt x="379" y="540"/>
                    <a:pt x="379" y="540"/>
                  </a:cubicBezTo>
                  <a:cubicBezTo>
                    <a:pt x="381" y="540"/>
                    <a:pt x="382" y="539"/>
                    <a:pt x="383" y="539"/>
                  </a:cubicBezTo>
                  <a:cubicBezTo>
                    <a:pt x="383" y="539"/>
                    <a:pt x="384" y="538"/>
                    <a:pt x="385" y="538"/>
                  </a:cubicBezTo>
                  <a:cubicBezTo>
                    <a:pt x="440" y="510"/>
                    <a:pt x="470" y="465"/>
                    <a:pt x="470" y="412"/>
                  </a:cubicBezTo>
                  <a:cubicBezTo>
                    <a:pt x="471" y="372"/>
                    <a:pt x="448" y="332"/>
                    <a:pt x="414" y="309"/>
                  </a:cubicBezTo>
                  <a:cubicBezTo>
                    <a:pt x="400" y="299"/>
                    <a:pt x="380" y="289"/>
                    <a:pt x="359" y="285"/>
                  </a:cubicBezTo>
                  <a:cubicBezTo>
                    <a:pt x="366" y="300"/>
                    <a:pt x="369" y="316"/>
                    <a:pt x="370" y="325"/>
                  </a:cubicBezTo>
                  <a:close/>
                  <a:moveTo>
                    <a:pt x="295" y="237"/>
                  </a:moveTo>
                  <a:cubicBezTo>
                    <a:pt x="328" y="259"/>
                    <a:pt x="351" y="300"/>
                    <a:pt x="351" y="339"/>
                  </a:cubicBezTo>
                  <a:cubicBezTo>
                    <a:pt x="351" y="393"/>
                    <a:pt x="321" y="438"/>
                    <a:pt x="266" y="466"/>
                  </a:cubicBezTo>
                  <a:cubicBezTo>
                    <a:pt x="265" y="466"/>
                    <a:pt x="264" y="467"/>
                    <a:pt x="263" y="467"/>
                  </a:cubicBezTo>
                  <a:cubicBezTo>
                    <a:pt x="262" y="467"/>
                    <a:pt x="261" y="468"/>
                    <a:pt x="260" y="468"/>
                  </a:cubicBezTo>
                  <a:cubicBezTo>
                    <a:pt x="255" y="471"/>
                    <a:pt x="255" y="471"/>
                    <a:pt x="255" y="471"/>
                  </a:cubicBezTo>
                  <a:cubicBezTo>
                    <a:pt x="259" y="475"/>
                    <a:pt x="259" y="475"/>
                    <a:pt x="259" y="475"/>
                  </a:cubicBezTo>
                  <a:cubicBezTo>
                    <a:pt x="294" y="516"/>
                    <a:pt x="317" y="574"/>
                    <a:pt x="327" y="605"/>
                  </a:cubicBezTo>
                  <a:cubicBezTo>
                    <a:pt x="331" y="619"/>
                    <a:pt x="334" y="632"/>
                    <a:pt x="340" y="657"/>
                  </a:cubicBezTo>
                  <a:cubicBezTo>
                    <a:pt x="341" y="661"/>
                    <a:pt x="341" y="661"/>
                    <a:pt x="341" y="661"/>
                  </a:cubicBezTo>
                  <a:cubicBezTo>
                    <a:pt x="349" y="694"/>
                    <a:pt x="368" y="704"/>
                    <a:pt x="378" y="707"/>
                  </a:cubicBezTo>
                  <a:cubicBezTo>
                    <a:pt x="378" y="714"/>
                    <a:pt x="378" y="714"/>
                    <a:pt x="378" y="714"/>
                  </a:cubicBezTo>
                  <a:cubicBezTo>
                    <a:pt x="271" y="714"/>
                    <a:pt x="271" y="714"/>
                    <a:pt x="271" y="714"/>
                  </a:cubicBezTo>
                  <a:cubicBezTo>
                    <a:pt x="271" y="706"/>
                    <a:pt x="271" y="706"/>
                    <a:pt x="271" y="706"/>
                  </a:cubicBezTo>
                  <a:cubicBezTo>
                    <a:pt x="286" y="702"/>
                    <a:pt x="288" y="691"/>
                    <a:pt x="289" y="683"/>
                  </a:cubicBezTo>
                  <a:cubicBezTo>
                    <a:pt x="289" y="682"/>
                    <a:pt x="289" y="682"/>
                    <a:pt x="289" y="682"/>
                  </a:cubicBezTo>
                  <a:cubicBezTo>
                    <a:pt x="289" y="681"/>
                    <a:pt x="289" y="681"/>
                    <a:pt x="289" y="680"/>
                  </a:cubicBezTo>
                  <a:cubicBezTo>
                    <a:pt x="289" y="678"/>
                    <a:pt x="289" y="678"/>
                    <a:pt x="289" y="678"/>
                  </a:cubicBezTo>
                  <a:cubicBezTo>
                    <a:pt x="289" y="669"/>
                    <a:pt x="286" y="641"/>
                    <a:pt x="286" y="641"/>
                  </a:cubicBezTo>
                  <a:cubicBezTo>
                    <a:pt x="278" y="583"/>
                    <a:pt x="253" y="524"/>
                    <a:pt x="221" y="486"/>
                  </a:cubicBezTo>
                  <a:cubicBezTo>
                    <a:pt x="220" y="484"/>
                    <a:pt x="220" y="484"/>
                    <a:pt x="220" y="484"/>
                  </a:cubicBezTo>
                  <a:cubicBezTo>
                    <a:pt x="217" y="484"/>
                    <a:pt x="217" y="484"/>
                    <a:pt x="217" y="484"/>
                  </a:cubicBezTo>
                  <a:cubicBezTo>
                    <a:pt x="181" y="494"/>
                    <a:pt x="139" y="499"/>
                    <a:pt x="96" y="499"/>
                  </a:cubicBezTo>
                  <a:cubicBezTo>
                    <a:pt x="92" y="499"/>
                    <a:pt x="92" y="499"/>
                    <a:pt x="92" y="499"/>
                  </a:cubicBezTo>
                  <a:cubicBezTo>
                    <a:pt x="92" y="666"/>
                    <a:pt x="92" y="666"/>
                    <a:pt x="92" y="666"/>
                  </a:cubicBezTo>
                  <a:cubicBezTo>
                    <a:pt x="92" y="687"/>
                    <a:pt x="101" y="701"/>
                    <a:pt x="118" y="706"/>
                  </a:cubicBezTo>
                  <a:cubicBezTo>
                    <a:pt x="118" y="714"/>
                    <a:pt x="118" y="714"/>
                    <a:pt x="118" y="714"/>
                  </a:cubicBezTo>
                  <a:cubicBezTo>
                    <a:pt x="15" y="714"/>
                    <a:pt x="15" y="714"/>
                    <a:pt x="15" y="714"/>
                  </a:cubicBezTo>
                  <a:cubicBezTo>
                    <a:pt x="15" y="706"/>
                    <a:pt x="15" y="706"/>
                    <a:pt x="15" y="706"/>
                  </a:cubicBezTo>
                  <a:cubicBezTo>
                    <a:pt x="31" y="701"/>
                    <a:pt x="39" y="688"/>
                    <a:pt x="40" y="666"/>
                  </a:cubicBezTo>
                  <a:cubicBezTo>
                    <a:pt x="40" y="666"/>
                    <a:pt x="40" y="666"/>
                    <a:pt x="40" y="666"/>
                  </a:cubicBezTo>
                  <a:cubicBezTo>
                    <a:pt x="40" y="662"/>
                    <a:pt x="40" y="262"/>
                    <a:pt x="40" y="257"/>
                  </a:cubicBezTo>
                  <a:cubicBezTo>
                    <a:pt x="40" y="234"/>
                    <a:pt x="32" y="221"/>
                    <a:pt x="14" y="215"/>
                  </a:cubicBezTo>
                  <a:cubicBezTo>
                    <a:pt x="14" y="208"/>
                    <a:pt x="14" y="208"/>
                    <a:pt x="14" y="208"/>
                  </a:cubicBezTo>
                  <a:cubicBezTo>
                    <a:pt x="185" y="208"/>
                    <a:pt x="185" y="208"/>
                    <a:pt x="185" y="208"/>
                  </a:cubicBezTo>
                  <a:cubicBezTo>
                    <a:pt x="236" y="208"/>
                    <a:pt x="268" y="219"/>
                    <a:pt x="295" y="237"/>
                  </a:cubicBezTo>
                  <a:close/>
                  <a:moveTo>
                    <a:pt x="298" y="340"/>
                  </a:moveTo>
                  <a:cubicBezTo>
                    <a:pt x="298" y="305"/>
                    <a:pt x="284" y="276"/>
                    <a:pt x="259" y="258"/>
                  </a:cubicBezTo>
                  <a:cubicBezTo>
                    <a:pt x="239" y="245"/>
                    <a:pt x="215" y="238"/>
                    <a:pt x="183" y="237"/>
                  </a:cubicBezTo>
                  <a:cubicBezTo>
                    <a:pt x="92" y="237"/>
                    <a:pt x="92" y="237"/>
                    <a:pt x="92" y="237"/>
                  </a:cubicBezTo>
                  <a:cubicBezTo>
                    <a:pt x="92" y="474"/>
                    <a:pt x="92" y="474"/>
                    <a:pt x="92" y="474"/>
                  </a:cubicBezTo>
                  <a:cubicBezTo>
                    <a:pt x="97" y="474"/>
                    <a:pt x="97" y="474"/>
                    <a:pt x="97" y="474"/>
                  </a:cubicBezTo>
                  <a:cubicBezTo>
                    <a:pt x="278" y="471"/>
                    <a:pt x="298" y="379"/>
                    <a:pt x="298" y="340"/>
                  </a:cubicBezTo>
                  <a:close/>
                  <a:moveTo>
                    <a:pt x="109" y="49"/>
                  </a:moveTo>
                  <a:cubicBezTo>
                    <a:pt x="109" y="20"/>
                    <a:pt x="129" y="0"/>
                    <a:pt x="157" y="0"/>
                  </a:cubicBezTo>
                  <a:cubicBezTo>
                    <a:pt x="185" y="0"/>
                    <a:pt x="205" y="20"/>
                    <a:pt x="205" y="49"/>
                  </a:cubicBezTo>
                  <a:cubicBezTo>
                    <a:pt x="205" y="77"/>
                    <a:pt x="185" y="97"/>
                    <a:pt x="157" y="97"/>
                  </a:cubicBezTo>
                  <a:cubicBezTo>
                    <a:pt x="129" y="97"/>
                    <a:pt x="109" y="77"/>
                    <a:pt x="109" y="49"/>
                  </a:cubicBezTo>
                  <a:close/>
                  <a:moveTo>
                    <a:pt x="129" y="49"/>
                  </a:moveTo>
                  <a:cubicBezTo>
                    <a:pt x="129" y="69"/>
                    <a:pt x="140" y="81"/>
                    <a:pt x="157" y="81"/>
                  </a:cubicBezTo>
                  <a:cubicBezTo>
                    <a:pt x="175" y="81"/>
                    <a:pt x="185" y="69"/>
                    <a:pt x="185" y="49"/>
                  </a:cubicBezTo>
                  <a:cubicBezTo>
                    <a:pt x="185" y="28"/>
                    <a:pt x="175" y="16"/>
                    <a:pt x="157" y="16"/>
                  </a:cubicBezTo>
                  <a:cubicBezTo>
                    <a:pt x="140" y="16"/>
                    <a:pt x="129" y="28"/>
                    <a:pt x="129" y="49"/>
                  </a:cubicBezTo>
                  <a:close/>
                  <a:moveTo>
                    <a:pt x="310" y="80"/>
                  </a:moveTo>
                  <a:cubicBezTo>
                    <a:pt x="267" y="80"/>
                    <a:pt x="267" y="80"/>
                    <a:pt x="267" y="80"/>
                  </a:cubicBezTo>
                  <a:cubicBezTo>
                    <a:pt x="267" y="1"/>
                    <a:pt x="267" y="1"/>
                    <a:pt x="267" y="1"/>
                  </a:cubicBezTo>
                  <a:cubicBezTo>
                    <a:pt x="247" y="1"/>
                    <a:pt x="247" y="1"/>
                    <a:pt x="247" y="1"/>
                  </a:cubicBezTo>
                  <a:cubicBezTo>
                    <a:pt x="247" y="96"/>
                    <a:pt x="247" y="96"/>
                    <a:pt x="247" y="96"/>
                  </a:cubicBezTo>
                  <a:cubicBezTo>
                    <a:pt x="310" y="96"/>
                    <a:pt x="310" y="96"/>
                    <a:pt x="310" y="96"/>
                  </a:cubicBezTo>
                  <a:lnTo>
                    <a:pt x="310" y="80"/>
                  </a:lnTo>
                  <a:close/>
                  <a:moveTo>
                    <a:pt x="411" y="80"/>
                  </a:moveTo>
                  <a:cubicBezTo>
                    <a:pt x="367" y="80"/>
                    <a:pt x="367" y="80"/>
                    <a:pt x="367" y="80"/>
                  </a:cubicBezTo>
                  <a:cubicBezTo>
                    <a:pt x="367" y="1"/>
                    <a:pt x="367" y="1"/>
                    <a:pt x="367" y="1"/>
                  </a:cubicBezTo>
                  <a:cubicBezTo>
                    <a:pt x="348" y="1"/>
                    <a:pt x="348" y="1"/>
                    <a:pt x="348" y="1"/>
                  </a:cubicBezTo>
                  <a:cubicBezTo>
                    <a:pt x="348" y="96"/>
                    <a:pt x="348" y="96"/>
                    <a:pt x="348" y="96"/>
                  </a:cubicBezTo>
                  <a:cubicBezTo>
                    <a:pt x="411" y="96"/>
                    <a:pt x="411" y="96"/>
                    <a:pt x="411" y="96"/>
                  </a:cubicBezTo>
                  <a:lnTo>
                    <a:pt x="411" y="80"/>
                  </a:lnTo>
                  <a:close/>
                  <a:moveTo>
                    <a:pt x="23" y="96"/>
                  </a:moveTo>
                  <a:cubicBezTo>
                    <a:pt x="4" y="96"/>
                    <a:pt x="4" y="96"/>
                    <a:pt x="4" y="96"/>
                  </a:cubicBezTo>
                  <a:cubicBezTo>
                    <a:pt x="4" y="1"/>
                    <a:pt x="4" y="1"/>
                    <a:pt x="4" y="1"/>
                  </a:cubicBezTo>
                  <a:cubicBezTo>
                    <a:pt x="44" y="1"/>
                    <a:pt x="44" y="1"/>
                    <a:pt x="44" y="1"/>
                  </a:cubicBezTo>
                  <a:cubicBezTo>
                    <a:pt x="62" y="1"/>
                    <a:pt x="74" y="12"/>
                    <a:pt x="74" y="27"/>
                  </a:cubicBezTo>
                  <a:cubicBezTo>
                    <a:pt x="74" y="39"/>
                    <a:pt x="65" y="46"/>
                    <a:pt x="58" y="49"/>
                  </a:cubicBezTo>
                  <a:cubicBezTo>
                    <a:pt x="57" y="49"/>
                    <a:pt x="57" y="49"/>
                    <a:pt x="57" y="49"/>
                  </a:cubicBezTo>
                  <a:cubicBezTo>
                    <a:pt x="58" y="50"/>
                    <a:pt x="58" y="50"/>
                    <a:pt x="58" y="50"/>
                  </a:cubicBezTo>
                  <a:cubicBezTo>
                    <a:pt x="62" y="51"/>
                    <a:pt x="65" y="55"/>
                    <a:pt x="67" y="62"/>
                  </a:cubicBezTo>
                  <a:cubicBezTo>
                    <a:pt x="73" y="85"/>
                    <a:pt x="73" y="85"/>
                    <a:pt x="73" y="85"/>
                  </a:cubicBezTo>
                  <a:cubicBezTo>
                    <a:pt x="74" y="89"/>
                    <a:pt x="76" y="92"/>
                    <a:pt x="77" y="94"/>
                  </a:cubicBezTo>
                  <a:cubicBezTo>
                    <a:pt x="78" y="96"/>
                    <a:pt x="78" y="96"/>
                    <a:pt x="78" y="96"/>
                  </a:cubicBezTo>
                  <a:cubicBezTo>
                    <a:pt x="59" y="96"/>
                    <a:pt x="59" y="96"/>
                    <a:pt x="59" y="96"/>
                  </a:cubicBezTo>
                  <a:cubicBezTo>
                    <a:pt x="59" y="96"/>
                    <a:pt x="59" y="96"/>
                    <a:pt x="59" y="96"/>
                  </a:cubicBezTo>
                  <a:cubicBezTo>
                    <a:pt x="57" y="94"/>
                    <a:pt x="55" y="90"/>
                    <a:pt x="54" y="87"/>
                  </a:cubicBezTo>
                  <a:cubicBezTo>
                    <a:pt x="48" y="65"/>
                    <a:pt x="48" y="65"/>
                    <a:pt x="48" y="65"/>
                  </a:cubicBezTo>
                  <a:cubicBezTo>
                    <a:pt x="46" y="59"/>
                    <a:pt x="44" y="56"/>
                    <a:pt x="36" y="56"/>
                  </a:cubicBezTo>
                  <a:cubicBezTo>
                    <a:pt x="23" y="56"/>
                    <a:pt x="23" y="56"/>
                    <a:pt x="23" y="56"/>
                  </a:cubicBezTo>
                  <a:lnTo>
                    <a:pt x="23" y="96"/>
                  </a:lnTo>
                  <a:close/>
                  <a:moveTo>
                    <a:pt x="23" y="40"/>
                  </a:moveTo>
                  <a:cubicBezTo>
                    <a:pt x="41" y="40"/>
                    <a:pt x="41" y="40"/>
                    <a:pt x="41" y="40"/>
                  </a:cubicBezTo>
                  <a:cubicBezTo>
                    <a:pt x="50" y="40"/>
                    <a:pt x="54" y="36"/>
                    <a:pt x="54" y="29"/>
                  </a:cubicBezTo>
                  <a:cubicBezTo>
                    <a:pt x="54" y="21"/>
                    <a:pt x="50" y="17"/>
                    <a:pt x="41" y="17"/>
                  </a:cubicBezTo>
                  <a:cubicBezTo>
                    <a:pt x="23" y="17"/>
                    <a:pt x="23" y="17"/>
                    <a:pt x="23" y="17"/>
                  </a:cubicBezTo>
                  <a:lnTo>
                    <a:pt x="23" y="40"/>
                  </a:lnTo>
                  <a:close/>
                  <a:moveTo>
                    <a:pt x="477" y="81"/>
                  </a:moveTo>
                  <a:cubicBezTo>
                    <a:pt x="467" y="82"/>
                    <a:pt x="457" y="77"/>
                    <a:pt x="449" y="66"/>
                  </a:cubicBezTo>
                  <a:cubicBezTo>
                    <a:pt x="448" y="66"/>
                    <a:pt x="448" y="66"/>
                    <a:pt x="448" y="66"/>
                  </a:cubicBezTo>
                  <a:cubicBezTo>
                    <a:pt x="443" y="85"/>
                    <a:pt x="443" y="85"/>
                    <a:pt x="443" y="85"/>
                  </a:cubicBezTo>
                  <a:cubicBezTo>
                    <a:pt x="443" y="85"/>
                    <a:pt x="443" y="85"/>
                    <a:pt x="443" y="85"/>
                  </a:cubicBezTo>
                  <a:cubicBezTo>
                    <a:pt x="449" y="93"/>
                    <a:pt x="462" y="97"/>
                    <a:pt x="475" y="97"/>
                  </a:cubicBezTo>
                  <a:cubicBezTo>
                    <a:pt x="495" y="97"/>
                    <a:pt x="509" y="85"/>
                    <a:pt x="509" y="68"/>
                  </a:cubicBezTo>
                  <a:cubicBezTo>
                    <a:pt x="509" y="58"/>
                    <a:pt x="506" y="47"/>
                    <a:pt x="484" y="40"/>
                  </a:cubicBezTo>
                  <a:cubicBezTo>
                    <a:pt x="467" y="35"/>
                    <a:pt x="464" y="31"/>
                    <a:pt x="464" y="25"/>
                  </a:cubicBezTo>
                  <a:cubicBezTo>
                    <a:pt x="464" y="18"/>
                    <a:pt x="470" y="15"/>
                    <a:pt x="477" y="15"/>
                  </a:cubicBezTo>
                  <a:cubicBezTo>
                    <a:pt x="484" y="15"/>
                    <a:pt x="491" y="18"/>
                    <a:pt x="498" y="24"/>
                  </a:cubicBezTo>
                  <a:cubicBezTo>
                    <a:pt x="499" y="24"/>
                    <a:pt x="499" y="24"/>
                    <a:pt x="499" y="24"/>
                  </a:cubicBezTo>
                  <a:cubicBezTo>
                    <a:pt x="504" y="8"/>
                    <a:pt x="504" y="8"/>
                    <a:pt x="504" y="8"/>
                  </a:cubicBezTo>
                  <a:cubicBezTo>
                    <a:pt x="504" y="7"/>
                    <a:pt x="504" y="7"/>
                    <a:pt x="504" y="7"/>
                  </a:cubicBezTo>
                  <a:cubicBezTo>
                    <a:pt x="496" y="2"/>
                    <a:pt x="487" y="0"/>
                    <a:pt x="477" y="0"/>
                  </a:cubicBezTo>
                  <a:cubicBezTo>
                    <a:pt x="457" y="0"/>
                    <a:pt x="445" y="10"/>
                    <a:pt x="445" y="26"/>
                  </a:cubicBezTo>
                  <a:cubicBezTo>
                    <a:pt x="445" y="39"/>
                    <a:pt x="454" y="48"/>
                    <a:pt x="472" y="54"/>
                  </a:cubicBezTo>
                  <a:cubicBezTo>
                    <a:pt x="477" y="55"/>
                    <a:pt x="481" y="57"/>
                    <a:pt x="484" y="59"/>
                  </a:cubicBezTo>
                  <a:cubicBezTo>
                    <a:pt x="487" y="61"/>
                    <a:pt x="489" y="65"/>
                    <a:pt x="489" y="69"/>
                  </a:cubicBezTo>
                  <a:cubicBezTo>
                    <a:pt x="489" y="76"/>
                    <a:pt x="484" y="81"/>
                    <a:pt x="477"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grpSp>
      <p:sp>
        <p:nvSpPr>
          <p:cNvPr id="2" name="hcSlideMaster22.RR Closing SlideHeader" descr=" ">
            <a:extLst>
              <a:ext uri="{FF2B5EF4-FFF2-40B4-BE49-F238E27FC236}">
                <a16:creationId xmlns:a16="http://schemas.microsoft.com/office/drawing/2014/main" id="{B49178FF-70F3-F1FB-B0CC-AD07CB81A118}"/>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3" name="fcSlideMaster22.RR Closing SlideFooter" descr=" ">
            <a:extLst>
              <a:ext uri="{FF2B5EF4-FFF2-40B4-BE49-F238E27FC236}">
                <a16:creationId xmlns:a16="http://schemas.microsoft.com/office/drawing/2014/main" id="{D36AC632-4CE8-9650-F337-DC8F53BDAEE7}"/>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custDataLst>
      <p:tags r:id="rId1"/>
    </p:custDataLst>
    <p:extLst>
      <p:ext uri="{BB962C8B-B14F-4D97-AF65-F5344CB8AC3E}">
        <p14:creationId xmlns:p14="http://schemas.microsoft.com/office/powerpoint/2010/main" val="3867887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1_RR 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userDrawn="1"/>
        </p:nvSpPr>
        <p:spPr>
          <a:xfrm>
            <a:off x="2274898" y="0"/>
            <a:ext cx="6869102" cy="5143500"/>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17" name="Rectangle 16">
            <a:extLst>
              <a:ext uri="{FF2B5EF4-FFF2-40B4-BE49-F238E27FC236}">
                <a16:creationId xmlns:a16="http://schemas.microsoft.com/office/drawing/2014/main" id="{36293E33-6628-408A-9DBE-9570A9D8D9A7}"/>
              </a:ext>
            </a:extLst>
          </p:cNvPr>
          <p:cNvSpPr/>
          <p:nvPr userDrawn="1"/>
        </p:nvSpPr>
        <p:spPr>
          <a:xfrm>
            <a:off x="0" y="1"/>
            <a:ext cx="1231900" cy="10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19" name="Text Placeholder 18">
            <a:extLst>
              <a:ext uri="{FF2B5EF4-FFF2-40B4-BE49-F238E27FC236}">
                <a16:creationId xmlns:a16="http://schemas.microsoft.com/office/drawing/2014/main" id="{AAEB490C-9F77-4B2B-895C-83B4F1D1AECE}"/>
              </a:ext>
            </a:extLst>
          </p:cNvPr>
          <p:cNvSpPr>
            <a:spLocks noGrp="1"/>
          </p:cNvSpPr>
          <p:nvPr>
            <p:ph type="body" sz="quarter" idx="10" hasCustomPrompt="1"/>
          </p:nvPr>
        </p:nvSpPr>
        <p:spPr>
          <a:xfrm>
            <a:off x="2935924" y="1526105"/>
            <a:ext cx="5319077" cy="518595"/>
          </a:xfrm>
          <a:prstGeom prst="rect">
            <a:avLst/>
          </a:prstGeom>
        </p:spPr>
        <p:txBody>
          <a:bodyPr/>
          <a:lstStyle>
            <a:lvl1pPr marL="0" indent="0">
              <a:buNone/>
              <a:defRPr sz="3200">
                <a:solidFill>
                  <a:schemeClr val="tx2"/>
                </a:solidFill>
                <a:latin typeface="RR Pioneer Bold" panose="020B0803050201040103" pitchFamily="34" charset="0"/>
              </a:defRPr>
            </a:lvl1pPr>
          </a:lstStyle>
          <a:p>
            <a:pPr lvl="0"/>
            <a:r>
              <a:rPr lang="en-US"/>
              <a:t>Standard presentation</a:t>
            </a:r>
            <a:endParaRPr lang="en-GB"/>
          </a:p>
        </p:txBody>
      </p:sp>
      <p:sp>
        <p:nvSpPr>
          <p:cNvPr id="21" name="Text Placeholder 18">
            <a:extLst>
              <a:ext uri="{FF2B5EF4-FFF2-40B4-BE49-F238E27FC236}">
                <a16:creationId xmlns:a16="http://schemas.microsoft.com/office/drawing/2014/main" id="{E3CE3681-E8B1-4106-9D5C-28AD774CA346}"/>
              </a:ext>
            </a:extLst>
          </p:cNvPr>
          <p:cNvSpPr>
            <a:spLocks noGrp="1"/>
          </p:cNvSpPr>
          <p:nvPr>
            <p:ph type="body" sz="quarter" idx="11" hasCustomPrompt="1"/>
          </p:nvPr>
        </p:nvSpPr>
        <p:spPr>
          <a:xfrm>
            <a:off x="2935924" y="2003435"/>
            <a:ext cx="5319077" cy="333366"/>
          </a:xfrm>
          <a:prstGeom prst="rect">
            <a:avLst/>
          </a:prstGeom>
        </p:spPr>
        <p:txBody>
          <a:bodyPr/>
          <a:lstStyle>
            <a:lvl1pPr marL="0" indent="0">
              <a:buNone/>
              <a:defRPr sz="2000">
                <a:solidFill>
                  <a:schemeClr val="bg2"/>
                </a:solidFill>
                <a:latin typeface="RR Pioneer" panose="020B0503050201040103" pitchFamily="34" charset="0"/>
                <a:cs typeface="Arial" panose="020B0604020202020204" pitchFamily="34" charset="0"/>
              </a:defRPr>
            </a:lvl1pPr>
          </a:lstStyle>
          <a:p>
            <a:pPr lvl="0"/>
            <a:r>
              <a:rPr lang="en-US"/>
              <a:t>Presentation sub-title</a:t>
            </a:r>
            <a:endParaRPr lang="en-GB"/>
          </a:p>
        </p:txBody>
      </p:sp>
      <p:sp>
        <p:nvSpPr>
          <p:cNvPr id="22" name="Text Placeholder 18">
            <a:extLst>
              <a:ext uri="{FF2B5EF4-FFF2-40B4-BE49-F238E27FC236}">
                <a16:creationId xmlns:a16="http://schemas.microsoft.com/office/drawing/2014/main" id="{9A983F41-D3FD-4E15-BD9F-EAE3A8037EFB}"/>
              </a:ext>
            </a:extLst>
          </p:cNvPr>
          <p:cNvSpPr>
            <a:spLocks noGrp="1"/>
          </p:cNvSpPr>
          <p:nvPr>
            <p:ph type="body" sz="quarter" idx="12" hasCustomPrompt="1"/>
          </p:nvPr>
        </p:nvSpPr>
        <p:spPr>
          <a:xfrm>
            <a:off x="2935924" y="2563670"/>
            <a:ext cx="5319077" cy="193665"/>
          </a:xfrm>
          <a:prstGeom prst="rect">
            <a:avLst/>
          </a:prstGeom>
        </p:spPr>
        <p:txBody>
          <a:bodyPr/>
          <a:lstStyle>
            <a:lvl1pPr marL="0" indent="0">
              <a:buNone/>
              <a:defRPr sz="1000">
                <a:solidFill>
                  <a:schemeClr val="tx1"/>
                </a:solidFill>
                <a:latin typeface="RR Pioneer" panose="020B0503050201040103" pitchFamily="34" charset="0"/>
              </a:defRPr>
            </a:lvl1pPr>
          </a:lstStyle>
          <a:p>
            <a:pPr lvl="0"/>
            <a:r>
              <a:rPr lang="en-US"/>
              <a:t>Author Name, Job Title</a:t>
            </a:r>
            <a:endParaRPr lang="en-GB"/>
          </a:p>
        </p:txBody>
      </p:sp>
      <p:sp>
        <p:nvSpPr>
          <p:cNvPr id="23" name="Text Placeholder 18">
            <a:extLst>
              <a:ext uri="{FF2B5EF4-FFF2-40B4-BE49-F238E27FC236}">
                <a16:creationId xmlns:a16="http://schemas.microsoft.com/office/drawing/2014/main" id="{F6D4537E-02BA-4044-A3E6-F6F14EA7127F}"/>
              </a:ext>
            </a:extLst>
          </p:cNvPr>
          <p:cNvSpPr>
            <a:spLocks noGrp="1"/>
          </p:cNvSpPr>
          <p:nvPr>
            <p:ph type="body" sz="quarter" idx="13" hasCustomPrompt="1"/>
          </p:nvPr>
        </p:nvSpPr>
        <p:spPr>
          <a:xfrm>
            <a:off x="2935924" y="2731936"/>
            <a:ext cx="5319077" cy="193665"/>
          </a:xfrm>
          <a:prstGeom prst="rect">
            <a:avLst/>
          </a:prstGeom>
        </p:spPr>
        <p:txBody>
          <a:bodyPr/>
          <a:lstStyle>
            <a:lvl1pPr marL="0" indent="0">
              <a:buNone/>
              <a:defRPr sz="1000">
                <a:solidFill>
                  <a:schemeClr val="tx1"/>
                </a:solidFill>
                <a:latin typeface="RR Pioneer" panose="020B0503050201040103" pitchFamily="34" charset="0"/>
              </a:defRPr>
            </a:lvl1pPr>
          </a:lstStyle>
          <a:p>
            <a:pPr lvl="0"/>
            <a:r>
              <a:rPr lang="en-US"/>
              <a:t>Date 00:00:00</a:t>
            </a:r>
            <a:endParaRPr lang="en-GB"/>
          </a:p>
        </p:txBody>
      </p:sp>
      <p:pic>
        <p:nvPicPr>
          <p:cNvPr id="16" name="Picture 15">
            <a:extLst>
              <a:ext uri="{FF2B5EF4-FFF2-40B4-BE49-F238E27FC236}">
                <a16:creationId xmlns:a16="http://schemas.microsoft.com/office/drawing/2014/main" id="{B8066A86-9C45-45DE-90F5-C17DCEF078B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0856" y="1668801"/>
            <a:ext cx="870385" cy="1170652"/>
          </a:xfrm>
          <a:prstGeom prst="rect">
            <a:avLst/>
          </a:prstGeom>
        </p:spPr>
      </p:pic>
      <p:sp>
        <p:nvSpPr>
          <p:cNvPr id="2" name="hcSlideMaster22.1_RR TitleHeader" descr=" ">
            <a:extLst>
              <a:ext uri="{FF2B5EF4-FFF2-40B4-BE49-F238E27FC236}">
                <a16:creationId xmlns:a16="http://schemas.microsoft.com/office/drawing/2014/main" id="{6E619C5D-4293-B653-63D3-4D0AABC85697}"/>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3" name="fcSlideMaster22.1_RR TitleFooter" descr=" ">
            <a:extLst>
              <a:ext uri="{FF2B5EF4-FFF2-40B4-BE49-F238E27FC236}">
                <a16:creationId xmlns:a16="http://schemas.microsoft.com/office/drawing/2014/main" id="{A40D2E70-B5CF-810C-AA0F-092DF09019A7}"/>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3056375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RR Agenda">
    <p:bg>
      <p:bgPr>
        <a:solidFill>
          <a:srgbClr val="EFEFF4"/>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EBB0657-379C-4CC6-B8CE-7F03C72CB751}"/>
              </a:ext>
            </a:extLst>
          </p:cNvPr>
          <p:cNvSpPr/>
          <p:nvPr userDrawn="1"/>
        </p:nvSpPr>
        <p:spPr>
          <a:xfrm flipH="1">
            <a:off x="2274898" y="0"/>
            <a:ext cx="6869102"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2" name="Title 1">
            <a:extLst>
              <a:ext uri="{FF2B5EF4-FFF2-40B4-BE49-F238E27FC236}">
                <a16:creationId xmlns:a16="http://schemas.microsoft.com/office/drawing/2014/main" id="{7F79DFE6-CFA5-477C-AEC5-887EEF30C7EC}"/>
              </a:ext>
            </a:extLst>
          </p:cNvPr>
          <p:cNvSpPr>
            <a:spLocks noGrp="1"/>
          </p:cNvSpPr>
          <p:nvPr>
            <p:ph type="title" hasCustomPrompt="1"/>
          </p:nvPr>
        </p:nvSpPr>
        <p:spPr>
          <a:xfrm>
            <a:off x="4356100" y="950436"/>
            <a:ext cx="2762250" cy="219108"/>
          </a:xfrm>
          <a:prstGeom prst="rect">
            <a:avLst/>
          </a:prstGeom>
        </p:spPr>
        <p:txBody>
          <a:bodyPr lIns="0" tIns="0" rIns="0" bIns="0" anchor="t"/>
          <a:lstStyle>
            <a:lvl1pPr>
              <a:defRPr sz="1500">
                <a:solidFill>
                  <a:schemeClr val="tx1">
                    <a:lumMod val="50000"/>
                  </a:schemeClr>
                </a:solidFill>
                <a:latin typeface="RR Pioneer Bold" panose="020B0803050201040103" pitchFamily="34" charset="0"/>
              </a:defRPr>
            </a:lvl1pPr>
          </a:lstStyle>
          <a:p>
            <a:r>
              <a:rPr lang="en-US"/>
              <a:t>Subject title</a:t>
            </a:r>
            <a:endParaRPr lang="en-GB"/>
          </a:p>
        </p:txBody>
      </p:sp>
      <p:sp>
        <p:nvSpPr>
          <p:cNvPr id="3" name="Content Placeholder 2">
            <a:extLst>
              <a:ext uri="{FF2B5EF4-FFF2-40B4-BE49-F238E27FC236}">
                <a16:creationId xmlns:a16="http://schemas.microsoft.com/office/drawing/2014/main" id="{5E07B9C2-35AA-4C78-BFFC-C0C50AC85343}"/>
              </a:ext>
            </a:extLst>
          </p:cNvPr>
          <p:cNvSpPr>
            <a:spLocks noGrp="1"/>
          </p:cNvSpPr>
          <p:nvPr>
            <p:ph idx="1" hasCustomPrompt="1"/>
          </p:nvPr>
        </p:nvSpPr>
        <p:spPr>
          <a:xfrm>
            <a:off x="3200401" y="868680"/>
            <a:ext cx="1054100" cy="637948"/>
          </a:xfrm>
          <a:prstGeom prst="rect">
            <a:avLst/>
          </a:prstGeom>
        </p:spPr>
        <p:txBody>
          <a:bodyPr lIns="0" tIns="0" rIns="0" bIns="0">
            <a:normAutofit/>
          </a:bodyPr>
          <a:lstStyle>
            <a:lvl1pPr marL="0" indent="0" algn="r">
              <a:buNone/>
              <a:defRPr sz="4400">
                <a:solidFill>
                  <a:schemeClr val="bg2"/>
                </a:solidFill>
                <a:latin typeface="RR Pioneer Light Condensed" panose="020B030605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01</a:t>
            </a:r>
            <a:endParaRPr lang="en-GB"/>
          </a:p>
        </p:txBody>
      </p:sp>
      <p:sp>
        <p:nvSpPr>
          <p:cNvPr id="6" name="Text Placeholder 5">
            <a:extLst>
              <a:ext uri="{FF2B5EF4-FFF2-40B4-BE49-F238E27FC236}">
                <a16:creationId xmlns:a16="http://schemas.microsoft.com/office/drawing/2014/main" id="{7745ABF3-E032-4AEE-AE8C-AAF59BE4FE15}"/>
              </a:ext>
            </a:extLst>
          </p:cNvPr>
          <p:cNvSpPr>
            <a:spLocks noGrp="1"/>
          </p:cNvSpPr>
          <p:nvPr>
            <p:ph type="body" sz="quarter" idx="12" hasCustomPrompt="1"/>
          </p:nvPr>
        </p:nvSpPr>
        <p:spPr>
          <a:xfrm>
            <a:off x="4356100" y="1199021"/>
            <a:ext cx="2744798" cy="209550"/>
          </a:xfrm>
          <a:prstGeom prst="rect">
            <a:avLst/>
          </a:prstGeom>
        </p:spPr>
        <p:txBody>
          <a:bodyPr lIns="0" tIns="0" rIns="0" bIns="0"/>
          <a:lstStyle>
            <a:lvl1pPr marL="0" indent="0">
              <a:buNone/>
              <a:defRPr sz="1500">
                <a:solidFill>
                  <a:schemeClr val="tx1">
                    <a:lumMod val="50000"/>
                  </a:schemeClr>
                </a:solidFill>
                <a:latin typeface="RR Pioneer" panose="020B0503050201040103" pitchFamily="34" charset="0"/>
              </a:defRPr>
            </a:lvl1pPr>
          </a:lstStyle>
          <a:p>
            <a:pPr lvl="0"/>
            <a:r>
              <a:rPr lang="en-US"/>
              <a:t>Presenter name</a:t>
            </a:r>
            <a:endParaRPr lang="en-GB"/>
          </a:p>
        </p:txBody>
      </p:sp>
      <p:sp>
        <p:nvSpPr>
          <p:cNvPr id="16" name="Content Placeholder 2">
            <a:extLst>
              <a:ext uri="{FF2B5EF4-FFF2-40B4-BE49-F238E27FC236}">
                <a16:creationId xmlns:a16="http://schemas.microsoft.com/office/drawing/2014/main" id="{0D8C9E16-EDC2-40FD-BC42-1FD8F71EF56D}"/>
              </a:ext>
            </a:extLst>
          </p:cNvPr>
          <p:cNvSpPr>
            <a:spLocks noGrp="1"/>
          </p:cNvSpPr>
          <p:nvPr>
            <p:ph idx="13" hasCustomPrompt="1"/>
          </p:nvPr>
        </p:nvSpPr>
        <p:spPr>
          <a:xfrm>
            <a:off x="3200401" y="1852931"/>
            <a:ext cx="1054100" cy="637948"/>
          </a:xfrm>
          <a:prstGeom prst="rect">
            <a:avLst/>
          </a:prstGeom>
        </p:spPr>
        <p:txBody>
          <a:bodyPr lIns="0" tIns="0" rIns="0" bIns="0">
            <a:normAutofit/>
          </a:bodyPr>
          <a:lstStyle>
            <a:lvl1pPr marL="0" indent="0" algn="r">
              <a:buNone/>
              <a:defRPr sz="4400">
                <a:solidFill>
                  <a:schemeClr val="accent1"/>
                </a:solidFill>
                <a:latin typeface="RR Pioneer Light Condensed" panose="020B030605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02</a:t>
            </a:r>
            <a:endParaRPr lang="en-GB"/>
          </a:p>
        </p:txBody>
      </p:sp>
      <p:sp>
        <p:nvSpPr>
          <p:cNvPr id="17" name="Text Placeholder 5">
            <a:extLst>
              <a:ext uri="{FF2B5EF4-FFF2-40B4-BE49-F238E27FC236}">
                <a16:creationId xmlns:a16="http://schemas.microsoft.com/office/drawing/2014/main" id="{F414A368-248B-475A-ADCA-08C360E26F99}"/>
              </a:ext>
            </a:extLst>
          </p:cNvPr>
          <p:cNvSpPr>
            <a:spLocks noGrp="1"/>
          </p:cNvSpPr>
          <p:nvPr>
            <p:ph type="body" sz="quarter" idx="14" hasCustomPrompt="1"/>
          </p:nvPr>
        </p:nvSpPr>
        <p:spPr>
          <a:xfrm>
            <a:off x="4356100" y="2183271"/>
            <a:ext cx="2744798" cy="209550"/>
          </a:xfrm>
          <a:prstGeom prst="rect">
            <a:avLst/>
          </a:prstGeom>
        </p:spPr>
        <p:txBody>
          <a:bodyPr lIns="0" tIns="0" rIns="0" bIns="0"/>
          <a:lstStyle>
            <a:lvl1pPr marL="0" indent="0">
              <a:buNone/>
              <a:defRPr sz="1500">
                <a:solidFill>
                  <a:schemeClr val="tx1">
                    <a:lumMod val="50000"/>
                  </a:schemeClr>
                </a:solidFill>
                <a:latin typeface="RR Pioneer" panose="020B0503050201040103" pitchFamily="34" charset="0"/>
              </a:defRPr>
            </a:lvl1pPr>
          </a:lstStyle>
          <a:p>
            <a:pPr lvl="0"/>
            <a:r>
              <a:rPr lang="en-US"/>
              <a:t>Presenter name</a:t>
            </a:r>
            <a:endParaRPr lang="en-GB"/>
          </a:p>
        </p:txBody>
      </p:sp>
      <p:sp>
        <p:nvSpPr>
          <p:cNvPr id="18" name="Text Placeholder 5">
            <a:extLst>
              <a:ext uri="{FF2B5EF4-FFF2-40B4-BE49-F238E27FC236}">
                <a16:creationId xmlns:a16="http://schemas.microsoft.com/office/drawing/2014/main" id="{65FF8D84-2F35-41F7-A61F-6711FBB1F835}"/>
              </a:ext>
            </a:extLst>
          </p:cNvPr>
          <p:cNvSpPr>
            <a:spLocks noGrp="1"/>
          </p:cNvSpPr>
          <p:nvPr>
            <p:ph type="body" sz="quarter" idx="15" hasCustomPrompt="1"/>
          </p:nvPr>
        </p:nvSpPr>
        <p:spPr>
          <a:xfrm>
            <a:off x="4356100" y="1925524"/>
            <a:ext cx="2744798" cy="209550"/>
          </a:xfrm>
          <a:prstGeom prst="rect">
            <a:avLst/>
          </a:prstGeom>
        </p:spPr>
        <p:txBody>
          <a:bodyPr lIns="0" tIns="0" rIns="0" bIns="0"/>
          <a:lstStyle>
            <a:lvl1pPr marL="0" indent="0">
              <a:buNone/>
              <a:defRPr sz="1500">
                <a:solidFill>
                  <a:schemeClr val="tx1">
                    <a:lumMod val="50000"/>
                  </a:schemeClr>
                </a:solidFill>
                <a:latin typeface="RR Pioneer Bold" panose="020B0803050201040103" pitchFamily="34" charset="0"/>
              </a:defRPr>
            </a:lvl1pPr>
          </a:lstStyle>
          <a:p>
            <a:pPr lvl="0"/>
            <a:r>
              <a:rPr lang="en-US"/>
              <a:t>Subject title</a:t>
            </a:r>
            <a:endParaRPr lang="en-GB"/>
          </a:p>
        </p:txBody>
      </p:sp>
      <p:sp>
        <p:nvSpPr>
          <p:cNvPr id="20" name="Content Placeholder 2">
            <a:extLst>
              <a:ext uri="{FF2B5EF4-FFF2-40B4-BE49-F238E27FC236}">
                <a16:creationId xmlns:a16="http://schemas.microsoft.com/office/drawing/2014/main" id="{85FF37C7-8520-4509-8001-EFD4AB3CDB67}"/>
              </a:ext>
            </a:extLst>
          </p:cNvPr>
          <p:cNvSpPr>
            <a:spLocks noGrp="1"/>
          </p:cNvSpPr>
          <p:nvPr>
            <p:ph idx="16" hasCustomPrompt="1"/>
          </p:nvPr>
        </p:nvSpPr>
        <p:spPr>
          <a:xfrm>
            <a:off x="3200401" y="2811780"/>
            <a:ext cx="1054100" cy="637948"/>
          </a:xfrm>
          <a:prstGeom prst="rect">
            <a:avLst/>
          </a:prstGeom>
        </p:spPr>
        <p:txBody>
          <a:bodyPr lIns="0" tIns="0" rIns="0" bIns="0">
            <a:normAutofit/>
          </a:bodyPr>
          <a:lstStyle>
            <a:lvl1pPr marL="0" indent="0" algn="r">
              <a:buNone/>
              <a:defRPr sz="4400">
                <a:solidFill>
                  <a:schemeClr val="accent2"/>
                </a:solidFill>
                <a:latin typeface="RR Pioneer Light Condensed" panose="020B030605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03</a:t>
            </a:r>
            <a:endParaRPr lang="en-GB"/>
          </a:p>
        </p:txBody>
      </p:sp>
      <p:sp>
        <p:nvSpPr>
          <p:cNvPr id="21" name="Text Placeholder 5">
            <a:extLst>
              <a:ext uri="{FF2B5EF4-FFF2-40B4-BE49-F238E27FC236}">
                <a16:creationId xmlns:a16="http://schemas.microsoft.com/office/drawing/2014/main" id="{EBE6C3B7-B4A0-449B-8B2C-FCBE3123A078}"/>
              </a:ext>
            </a:extLst>
          </p:cNvPr>
          <p:cNvSpPr>
            <a:spLocks noGrp="1"/>
          </p:cNvSpPr>
          <p:nvPr>
            <p:ph type="body" sz="quarter" idx="17" hasCustomPrompt="1"/>
          </p:nvPr>
        </p:nvSpPr>
        <p:spPr>
          <a:xfrm>
            <a:off x="4356100" y="3142121"/>
            <a:ext cx="2744798" cy="209550"/>
          </a:xfrm>
          <a:prstGeom prst="rect">
            <a:avLst/>
          </a:prstGeom>
        </p:spPr>
        <p:txBody>
          <a:bodyPr lIns="0" tIns="0" rIns="0" bIns="0"/>
          <a:lstStyle>
            <a:lvl1pPr marL="0" indent="0">
              <a:buNone/>
              <a:defRPr sz="1500">
                <a:solidFill>
                  <a:schemeClr val="tx1">
                    <a:lumMod val="50000"/>
                  </a:schemeClr>
                </a:solidFill>
                <a:latin typeface="RR Pioneer" panose="020B0503050201040103" pitchFamily="34" charset="0"/>
              </a:defRPr>
            </a:lvl1pPr>
          </a:lstStyle>
          <a:p>
            <a:pPr lvl="0"/>
            <a:r>
              <a:rPr lang="en-US"/>
              <a:t>Presenter name</a:t>
            </a:r>
            <a:endParaRPr lang="en-GB"/>
          </a:p>
        </p:txBody>
      </p:sp>
      <p:sp>
        <p:nvSpPr>
          <p:cNvPr id="22" name="Text Placeholder 5">
            <a:extLst>
              <a:ext uri="{FF2B5EF4-FFF2-40B4-BE49-F238E27FC236}">
                <a16:creationId xmlns:a16="http://schemas.microsoft.com/office/drawing/2014/main" id="{FC525C28-22EF-494D-9B1F-0229CF0A9701}"/>
              </a:ext>
            </a:extLst>
          </p:cNvPr>
          <p:cNvSpPr>
            <a:spLocks noGrp="1"/>
          </p:cNvSpPr>
          <p:nvPr>
            <p:ph type="body" sz="quarter" idx="18" hasCustomPrompt="1"/>
          </p:nvPr>
        </p:nvSpPr>
        <p:spPr>
          <a:xfrm>
            <a:off x="4356100" y="2884374"/>
            <a:ext cx="2744798" cy="209550"/>
          </a:xfrm>
          <a:prstGeom prst="rect">
            <a:avLst/>
          </a:prstGeom>
        </p:spPr>
        <p:txBody>
          <a:bodyPr lIns="0" tIns="0" rIns="0" bIns="0"/>
          <a:lstStyle>
            <a:lvl1pPr marL="0" indent="0">
              <a:buNone/>
              <a:defRPr sz="1500">
                <a:solidFill>
                  <a:schemeClr val="tx1">
                    <a:lumMod val="50000"/>
                  </a:schemeClr>
                </a:solidFill>
                <a:latin typeface="RR Pioneer Bold" panose="020B0803050201040103" pitchFamily="34" charset="0"/>
              </a:defRPr>
            </a:lvl1pPr>
          </a:lstStyle>
          <a:p>
            <a:pPr lvl="0"/>
            <a:r>
              <a:rPr lang="en-US"/>
              <a:t>Subject title</a:t>
            </a:r>
            <a:endParaRPr lang="en-GB"/>
          </a:p>
        </p:txBody>
      </p:sp>
      <p:sp>
        <p:nvSpPr>
          <p:cNvPr id="23" name="Content Placeholder 2">
            <a:extLst>
              <a:ext uri="{FF2B5EF4-FFF2-40B4-BE49-F238E27FC236}">
                <a16:creationId xmlns:a16="http://schemas.microsoft.com/office/drawing/2014/main" id="{69424BCE-EC4E-4766-9A8F-DC204DB9BB75}"/>
              </a:ext>
            </a:extLst>
          </p:cNvPr>
          <p:cNvSpPr>
            <a:spLocks noGrp="1"/>
          </p:cNvSpPr>
          <p:nvPr>
            <p:ph idx="19" hasCustomPrompt="1"/>
          </p:nvPr>
        </p:nvSpPr>
        <p:spPr>
          <a:xfrm>
            <a:off x="3200401" y="3770631"/>
            <a:ext cx="1054100" cy="637948"/>
          </a:xfrm>
          <a:prstGeom prst="rect">
            <a:avLst/>
          </a:prstGeom>
        </p:spPr>
        <p:txBody>
          <a:bodyPr lIns="0" tIns="0" rIns="0" bIns="0">
            <a:normAutofit/>
          </a:bodyPr>
          <a:lstStyle>
            <a:lvl1pPr marL="0" indent="0" algn="r">
              <a:buNone/>
              <a:defRPr sz="4400">
                <a:solidFill>
                  <a:schemeClr val="accent3"/>
                </a:solidFill>
                <a:latin typeface="RR Pioneer Light Condensed" panose="020B030605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04</a:t>
            </a:r>
            <a:endParaRPr lang="en-GB"/>
          </a:p>
        </p:txBody>
      </p:sp>
      <p:sp>
        <p:nvSpPr>
          <p:cNvPr id="24" name="Text Placeholder 5">
            <a:extLst>
              <a:ext uri="{FF2B5EF4-FFF2-40B4-BE49-F238E27FC236}">
                <a16:creationId xmlns:a16="http://schemas.microsoft.com/office/drawing/2014/main" id="{7EF99594-F68A-42B6-AD75-FD94A75D76D0}"/>
              </a:ext>
            </a:extLst>
          </p:cNvPr>
          <p:cNvSpPr>
            <a:spLocks noGrp="1"/>
          </p:cNvSpPr>
          <p:nvPr>
            <p:ph type="body" sz="quarter" idx="20" hasCustomPrompt="1"/>
          </p:nvPr>
        </p:nvSpPr>
        <p:spPr>
          <a:xfrm>
            <a:off x="4356100" y="4100971"/>
            <a:ext cx="2744798" cy="209550"/>
          </a:xfrm>
          <a:prstGeom prst="rect">
            <a:avLst/>
          </a:prstGeom>
        </p:spPr>
        <p:txBody>
          <a:bodyPr lIns="0" tIns="0" rIns="0" bIns="0"/>
          <a:lstStyle>
            <a:lvl1pPr marL="0" indent="0">
              <a:buNone/>
              <a:defRPr sz="1500">
                <a:solidFill>
                  <a:schemeClr val="tx1">
                    <a:lumMod val="50000"/>
                  </a:schemeClr>
                </a:solidFill>
                <a:latin typeface="RR Pioneer" panose="020B0503050201040103" pitchFamily="34" charset="0"/>
              </a:defRPr>
            </a:lvl1pPr>
          </a:lstStyle>
          <a:p>
            <a:pPr lvl="0"/>
            <a:r>
              <a:rPr lang="en-US"/>
              <a:t>Presenter name</a:t>
            </a:r>
            <a:endParaRPr lang="en-GB"/>
          </a:p>
        </p:txBody>
      </p:sp>
      <p:sp>
        <p:nvSpPr>
          <p:cNvPr id="25" name="Text Placeholder 5">
            <a:extLst>
              <a:ext uri="{FF2B5EF4-FFF2-40B4-BE49-F238E27FC236}">
                <a16:creationId xmlns:a16="http://schemas.microsoft.com/office/drawing/2014/main" id="{C7C1415F-2B3E-44A2-9845-FF54A05E7493}"/>
              </a:ext>
            </a:extLst>
          </p:cNvPr>
          <p:cNvSpPr>
            <a:spLocks noGrp="1"/>
          </p:cNvSpPr>
          <p:nvPr>
            <p:ph type="body" sz="quarter" idx="21" hasCustomPrompt="1"/>
          </p:nvPr>
        </p:nvSpPr>
        <p:spPr>
          <a:xfrm>
            <a:off x="4356100" y="3843224"/>
            <a:ext cx="2744798" cy="209550"/>
          </a:xfrm>
          <a:prstGeom prst="rect">
            <a:avLst/>
          </a:prstGeom>
        </p:spPr>
        <p:txBody>
          <a:bodyPr lIns="0" tIns="0" rIns="0" bIns="0"/>
          <a:lstStyle>
            <a:lvl1pPr marL="0" indent="0">
              <a:buNone/>
              <a:defRPr sz="1500">
                <a:solidFill>
                  <a:schemeClr val="tx1">
                    <a:lumMod val="50000"/>
                  </a:schemeClr>
                </a:solidFill>
                <a:latin typeface="RR Pioneer Bold" panose="020B0803050201040103" pitchFamily="34" charset="0"/>
              </a:defRPr>
            </a:lvl1pPr>
          </a:lstStyle>
          <a:p>
            <a:pPr lvl="0"/>
            <a:r>
              <a:rPr lang="en-US"/>
              <a:t>Subject title</a:t>
            </a:r>
            <a:endParaRPr lang="en-GB"/>
          </a:p>
        </p:txBody>
      </p:sp>
      <p:sp>
        <p:nvSpPr>
          <p:cNvPr id="9" name="TextBox 8">
            <a:extLst>
              <a:ext uri="{FF2B5EF4-FFF2-40B4-BE49-F238E27FC236}">
                <a16:creationId xmlns:a16="http://schemas.microsoft.com/office/drawing/2014/main" id="{7259B2AF-D3A1-47AE-A89F-3607AAD2D9F6}"/>
              </a:ext>
            </a:extLst>
          </p:cNvPr>
          <p:cNvSpPr txBox="1"/>
          <p:nvPr userDrawn="1"/>
        </p:nvSpPr>
        <p:spPr>
          <a:xfrm>
            <a:off x="220282" y="909949"/>
            <a:ext cx="1786647" cy="535531"/>
          </a:xfrm>
          <a:prstGeom prst="rect">
            <a:avLst/>
          </a:prstGeom>
          <a:noFill/>
        </p:spPr>
        <p:txBody>
          <a:bodyPr wrap="square" rtlCol="0">
            <a:spAutoFit/>
          </a:bodyPr>
          <a:lstStyle/>
          <a:p>
            <a:pPr>
              <a:lnSpc>
                <a:spcPct val="90000"/>
              </a:lnSpc>
              <a:spcBef>
                <a:spcPts val="750"/>
              </a:spcBef>
              <a:buFont typeface="Arial" panose="020B0604020202020204" pitchFamily="34" charset="0"/>
              <a:buNone/>
            </a:pPr>
            <a:r>
              <a:rPr lang="en-GB" sz="1600">
                <a:solidFill>
                  <a:srgbClr val="006DFF"/>
                </a:solidFill>
                <a:latin typeface="RR Pioneer Bold" panose="020B0803050201040103" pitchFamily="34" charset="0"/>
                <a:cs typeface="Arial" panose="020B0604020202020204" pitchFamily="34" charset="0"/>
              </a:rPr>
              <a:t>Agenda for today</a:t>
            </a:r>
          </a:p>
        </p:txBody>
      </p:sp>
      <p:sp>
        <p:nvSpPr>
          <p:cNvPr id="4" name="hcSlideMaster22.RR AgendaHeader" descr=" ">
            <a:extLst>
              <a:ext uri="{FF2B5EF4-FFF2-40B4-BE49-F238E27FC236}">
                <a16:creationId xmlns:a16="http://schemas.microsoft.com/office/drawing/2014/main" id="{594FE64F-855D-20B9-CDD2-B6160BC48DAC}"/>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5" name="fcSlideMaster22.RR AgendaFooter" descr=" ">
            <a:extLst>
              <a:ext uri="{FF2B5EF4-FFF2-40B4-BE49-F238E27FC236}">
                <a16:creationId xmlns:a16="http://schemas.microsoft.com/office/drawing/2014/main" id="{F691EBCD-70C8-D906-B191-B1E8CAED3858}"/>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76280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1_RR Notices">
    <p:bg>
      <p:bgPr>
        <a:solidFill>
          <a:srgbClr val="EFEFF4"/>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userDrawn="1"/>
        </p:nvSpPr>
        <p:spPr>
          <a:xfrm flipV="1">
            <a:off x="0" y="4185920"/>
            <a:ext cx="9144000" cy="9504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6" name="Text Placeholder 5"/>
          <p:cNvSpPr>
            <a:spLocks noGrp="1"/>
          </p:cNvSpPr>
          <p:nvPr>
            <p:ph type="body" sz="quarter" idx="12" hasCustomPrompt="1"/>
          </p:nvPr>
        </p:nvSpPr>
        <p:spPr>
          <a:xfrm>
            <a:off x="219075" y="4381501"/>
            <a:ext cx="3429000" cy="409575"/>
          </a:xfrm>
          <a:prstGeom prst="rect">
            <a:avLst/>
          </a:prstGeom>
        </p:spPr>
        <p:txBody>
          <a:bodyPr/>
          <a:lstStyle>
            <a:lvl1pPr marL="0" indent="0" algn="l" defTabSz="685783" rtl="0" eaLnBrk="1" latinLnBrk="0" hangingPunct="1">
              <a:lnSpc>
                <a:spcPct val="90000"/>
              </a:lnSpc>
              <a:spcBef>
                <a:spcPct val="0"/>
              </a:spcBef>
              <a:buNone/>
              <a:defRPr lang="en-GB" sz="2200" kern="1200" dirty="0">
                <a:solidFill>
                  <a:schemeClr val="tx2"/>
                </a:solidFill>
                <a:latin typeface="RR Pioneer Medium" panose="020B0603050201040103" pitchFamily="34" charset="0"/>
                <a:ea typeface="+mj-ea"/>
                <a:cs typeface="Arial" panose="020B0604020202020204" pitchFamily="34" charset="0"/>
              </a:defRPr>
            </a:lvl1pPr>
          </a:lstStyle>
          <a:p>
            <a:pPr lvl="0"/>
            <a:r>
              <a:rPr lang="en-US"/>
              <a:t>Notices</a:t>
            </a:r>
            <a:endParaRPr lang="en-GB"/>
          </a:p>
        </p:txBody>
      </p:sp>
      <p:sp>
        <p:nvSpPr>
          <p:cNvPr id="2" name="Title 1">
            <a:extLst>
              <a:ext uri="{FF2B5EF4-FFF2-40B4-BE49-F238E27FC236}">
                <a16:creationId xmlns:a16="http://schemas.microsoft.com/office/drawing/2014/main" id="{7F79DFE6-CFA5-477C-AEC5-887EEF30C7EC}"/>
              </a:ext>
            </a:extLst>
          </p:cNvPr>
          <p:cNvSpPr>
            <a:spLocks noGrp="1"/>
          </p:cNvSpPr>
          <p:nvPr>
            <p:ph type="title" hasCustomPrompt="1"/>
          </p:nvPr>
        </p:nvSpPr>
        <p:spPr>
          <a:xfrm>
            <a:off x="1133476" y="950436"/>
            <a:ext cx="2219325" cy="2592864"/>
          </a:xfrm>
          <a:prstGeom prst="roundRect">
            <a:avLst>
              <a:gd name="adj" fmla="val 2328"/>
            </a:avLst>
          </a:prstGeom>
          <a:solidFill>
            <a:schemeClr val="tx2"/>
          </a:solidFill>
        </p:spPr>
        <p:txBody>
          <a:bodyPr lIns="360000" tIns="288000" rIns="72000" bIns="0" anchor="t"/>
          <a:lstStyle>
            <a:lvl1pPr>
              <a:defRPr sz="2200">
                <a:solidFill>
                  <a:schemeClr val="bg1"/>
                </a:solidFill>
                <a:latin typeface="RR Pioneer Medium" panose="020B0603050201040103" pitchFamily="34" charset="0"/>
              </a:defRPr>
            </a:lvl1pPr>
          </a:lstStyle>
          <a:p>
            <a:r>
              <a:rPr lang="en-US"/>
              <a:t>Notice</a:t>
            </a:r>
            <a:endParaRPr lang="en-GB"/>
          </a:p>
        </p:txBody>
      </p:sp>
      <p:sp>
        <p:nvSpPr>
          <p:cNvPr id="5" name="Text Placeholder 4"/>
          <p:cNvSpPr>
            <a:spLocks noGrp="1"/>
          </p:cNvSpPr>
          <p:nvPr>
            <p:ph type="body" sz="quarter" idx="10" hasCustomPrompt="1"/>
          </p:nvPr>
        </p:nvSpPr>
        <p:spPr>
          <a:xfrm>
            <a:off x="3457212" y="945424"/>
            <a:ext cx="2212068" cy="2620736"/>
          </a:xfrm>
          <a:prstGeom prst="roundRect">
            <a:avLst>
              <a:gd name="adj" fmla="val 2480"/>
            </a:avLst>
          </a:prstGeom>
          <a:solidFill>
            <a:schemeClr val="bg2"/>
          </a:solidFill>
        </p:spPr>
        <p:txBody>
          <a:bodyPr lIns="360000" tIns="288000" rIns="72000"/>
          <a:lstStyle>
            <a:lvl1pPr marL="0" indent="0" algn="l" defTabSz="685783" rtl="0" eaLnBrk="1" latinLnBrk="0" hangingPunct="1">
              <a:lnSpc>
                <a:spcPct val="90000"/>
              </a:lnSpc>
              <a:spcBef>
                <a:spcPct val="0"/>
              </a:spcBef>
              <a:buNone/>
              <a:defRPr lang="en-US" sz="2200" kern="1200" dirty="0" smtClean="0">
                <a:solidFill>
                  <a:schemeClr val="bg1"/>
                </a:solidFill>
                <a:latin typeface="RR Pioneer Medium" panose="020B06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2200" kern="1200" dirty="0" smtClean="0">
                <a:solidFill>
                  <a:schemeClr val="bg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2200" kern="1200" dirty="0" smtClean="0">
                <a:solidFill>
                  <a:schemeClr val="bg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2200" kern="1200" dirty="0" smtClean="0">
                <a:solidFill>
                  <a:schemeClr val="bg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2200" kern="1200" dirty="0">
                <a:solidFill>
                  <a:schemeClr val="bg1"/>
                </a:solidFill>
                <a:latin typeface="RR Pioneer Medium" panose="020B0603050201040103" pitchFamily="34" charset="0"/>
                <a:ea typeface="+mj-ea"/>
                <a:cs typeface="Arial" panose="020B0604020202020204" pitchFamily="34" charset="0"/>
              </a:defRPr>
            </a:lvl5pPr>
          </a:lstStyle>
          <a:p>
            <a:pPr lvl="0"/>
            <a:r>
              <a:rPr lang="en-US"/>
              <a:t>Notice</a:t>
            </a:r>
            <a:endParaRPr lang="en-GB"/>
          </a:p>
        </p:txBody>
      </p:sp>
      <p:sp>
        <p:nvSpPr>
          <p:cNvPr id="12" name="Text Placeholder 4"/>
          <p:cNvSpPr>
            <a:spLocks noGrp="1"/>
          </p:cNvSpPr>
          <p:nvPr>
            <p:ph type="body" sz="quarter" idx="11" hasCustomPrompt="1"/>
          </p:nvPr>
        </p:nvSpPr>
        <p:spPr>
          <a:xfrm>
            <a:off x="5772986" y="945424"/>
            <a:ext cx="2212068" cy="2620736"/>
          </a:xfrm>
          <a:prstGeom prst="roundRect">
            <a:avLst>
              <a:gd name="adj" fmla="val 2480"/>
            </a:avLst>
          </a:prstGeom>
          <a:solidFill>
            <a:schemeClr val="bg2">
              <a:lumMod val="60000"/>
              <a:lumOff val="40000"/>
            </a:schemeClr>
          </a:solidFill>
        </p:spPr>
        <p:txBody>
          <a:bodyPr lIns="360000" tIns="288000" rIns="72000"/>
          <a:lstStyle>
            <a:lvl1pPr marL="0" indent="0" algn="l" defTabSz="685783" rtl="0" eaLnBrk="1" latinLnBrk="0" hangingPunct="1">
              <a:lnSpc>
                <a:spcPct val="90000"/>
              </a:lnSpc>
              <a:spcBef>
                <a:spcPct val="0"/>
              </a:spcBef>
              <a:buNone/>
              <a:defRPr lang="en-US" sz="2200" kern="1200" dirty="0" smtClean="0">
                <a:solidFill>
                  <a:srgbClr val="262624"/>
                </a:solidFill>
                <a:latin typeface="RR Pioneer Medium" panose="020B06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2200" kern="1200" dirty="0" smtClean="0">
                <a:solidFill>
                  <a:schemeClr val="bg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2200" kern="1200" dirty="0" smtClean="0">
                <a:solidFill>
                  <a:schemeClr val="bg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2200" kern="1200" dirty="0" smtClean="0">
                <a:solidFill>
                  <a:schemeClr val="bg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2200" kern="1200" dirty="0">
                <a:solidFill>
                  <a:schemeClr val="bg1"/>
                </a:solidFill>
                <a:latin typeface="RR Pioneer Medium" panose="020B0603050201040103" pitchFamily="34" charset="0"/>
                <a:ea typeface="+mj-ea"/>
                <a:cs typeface="Arial" panose="020B0604020202020204" pitchFamily="34" charset="0"/>
              </a:defRPr>
            </a:lvl5pPr>
          </a:lstStyle>
          <a:p>
            <a:pPr lvl="0"/>
            <a:r>
              <a:rPr lang="en-US"/>
              <a:t>Notice</a:t>
            </a:r>
            <a:endParaRPr lang="en-GB"/>
          </a:p>
        </p:txBody>
      </p:sp>
      <p:sp>
        <p:nvSpPr>
          <p:cNvPr id="13" name="TextBox 12">
            <a:extLst>
              <a:ext uri="{FF2B5EF4-FFF2-40B4-BE49-F238E27FC236}">
                <a16:creationId xmlns:a16="http://schemas.microsoft.com/office/drawing/2014/main" id="{80214E2F-1B21-42AF-B453-F50A23B73DC0}"/>
              </a:ext>
            </a:extLst>
          </p:cNvPr>
          <p:cNvSpPr txBox="1"/>
          <p:nvPr userDrawn="1"/>
        </p:nvSpPr>
        <p:spPr>
          <a:xfrm>
            <a:off x="172291" y="4787051"/>
            <a:ext cx="133050" cy="115416"/>
          </a:xfrm>
          <a:prstGeom prst="rect">
            <a:avLst/>
          </a:prstGeom>
          <a:noFill/>
        </p:spPr>
        <p:txBody>
          <a:bodyPr wrap="none" lIns="0" tIns="0" rIns="0" bIns="0" rtlCol="0" anchor="ctr">
            <a:spAutoFit/>
          </a:bodyPr>
          <a:lstStyle/>
          <a:p>
            <a:pPr algn="r"/>
            <a:fld id="{938EE30A-55E7-4C21-9C34-9D7D1CFB8C0F}" type="slidenum">
              <a:rPr lang="en-GB" sz="750" b="1" smtClean="0">
                <a:solidFill>
                  <a:schemeClr val="bg2"/>
                </a:solidFill>
              </a:rPr>
              <a:t>‹#›</a:t>
            </a:fld>
            <a:endParaRPr lang="en-GB" sz="750" b="1">
              <a:solidFill>
                <a:schemeClr val="bg2"/>
              </a:solidFill>
            </a:endParaRPr>
          </a:p>
        </p:txBody>
      </p:sp>
      <p:sp>
        <p:nvSpPr>
          <p:cNvPr id="18" name="Freeform: Shape 17">
            <a:extLst>
              <a:ext uri="{FF2B5EF4-FFF2-40B4-BE49-F238E27FC236}">
                <a16:creationId xmlns:a16="http://schemas.microsoft.com/office/drawing/2014/main" id="{44365DB5-261F-4606-88EF-87C4202F3C97}"/>
              </a:ext>
            </a:extLst>
          </p:cNvPr>
          <p:cNvSpPr/>
          <p:nvPr userDrawn="1"/>
        </p:nvSpPr>
        <p:spPr>
          <a:xfrm>
            <a:off x="324506" y="4694634"/>
            <a:ext cx="46372" cy="290116"/>
          </a:xfrm>
          <a:custGeom>
            <a:avLst/>
            <a:gdLst>
              <a:gd name="connsiteX0" fmla="*/ 0 w 0"/>
              <a:gd name="connsiteY0" fmla="*/ 0 h 146050"/>
              <a:gd name="connsiteX1" fmla="*/ 0 w 0"/>
              <a:gd name="connsiteY1" fmla="*/ 146050 h 146050"/>
            </a:gdLst>
            <a:ahLst/>
            <a:cxnLst>
              <a:cxn ang="0">
                <a:pos x="connsiteX0" y="connsiteY0"/>
              </a:cxn>
              <a:cxn ang="0">
                <a:pos x="connsiteX1" y="connsiteY1"/>
              </a:cxn>
            </a:cxnLst>
            <a:rect l="l" t="t" r="r" b="b"/>
            <a:pathLst>
              <a:path h="146050">
                <a:moveTo>
                  <a:pt x="0" y="0"/>
                </a:moveTo>
                <a:lnTo>
                  <a:pt x="0" y="146050"/>
                </a:lnTo>
              </a:path>
            </a:pathLst>
          </a:cu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bg2"/>
              </a:solidFill>
              <a:latin typeface="RR Pioneer Light Condensed" panose="020B0306050201060103" pitchFamily="34" charset="0"/>
            </a:endParaRPr>
          </a:p>
        </p:txBody>
      </p:sp>
      <p:sp>
        <p:nvSpPr>
          <p:cNvPr id="19" name="Title 1">
            <a:extLst>
              <a:ext uri="{FF2B5EF4-FFF2-40B4-BE49-F238E27FC236}">
                <a16:creationId xmlns:a16="http://schemas.microsoft.com/office/drawing/2014/main" id="{CF62A696-C0D6-46AF-8B6C-1849C966C78C}"/>
              </a:ext>
            </a:extLst>
          </p:cNvPr>
          <p:cNvSpPr txBox="1">
            <a:spLocks/>
          </p:cNvSpPr>
          <p:nvPr userDrawn="1"/>
        </p:nvSpPr>
        <p:spPr>
          <a:xfrm>
            <a:off x="369315" y="4694634"/>
            <a:ext cx="2028134" cy="315456"/>
          </a:xfrm>
          <a:prstGeom prst="rect">
            <a:avLst/>
          </a:prstGeom>
        </p:spPr>
        <p:txBody>
          <a:bodyPr lIns="0" tIns="0" rIns="0" bIns="0" anchor="t"/>
          <a:lstStyle>
            <a:lvl1pPr algn="l" defTabSz="685800" rtl="0" eaLnBrk="1" latinLnBrk="0" hangingPunct="1">
              <a:lnSpc>
                <a:spcPct val="90000"/>
              </a:lnSpc>
              <a:spcBef>
                <a:spcPct val="0"/>
              </a:spcBef>
              <a:buNone/>
              <a:defRPr sz="1500" kern="1200">
                <a:solidFill>
                  <a:schemeClr val="tx2"/>
                </a:solidFill>
                <a:latin typeface="Arial" panose="020B0604020202020204" pitchFamily="34" charset="0"/>
                <a:ea typeface="+mj-ea"/>
                <a:cs typeface="Arial" panose="020B0604020202020204" pitchFamily="34" charset="0"/>
              </a:defRPr>
            </a:lvl1pPr>
          </a:lstStyle>
          <a:p>
            <a:pPr algn="l"/>
            <a:r>
              <a:rPr lang="en-GB" sz="750">
                <a:solidFill>
                  <a:schemeClr val="bg2"/>
                </a:solidFill>
                <a:latin typeface="RR Pioneer Light Condensed" panose="020B0306050201060103" pitchFamily="34" charset="0"/>
              </a:rPr>
              <a:t>Private | © 2019 Rolls-Royce </a:t>
            </a:r>
          </a:p>
          <a:p>
            <a:pPr algn="l"/>
            <a:r>
              <a:rPr lang="en-GB" sz="750">
                <a:solidFill>
                  <a:schemeClr val="bg2"/>
                </a:solidFill>
                <a:latin typeface="RR Pioneer Light Condensed" panose="020B0306050201060103" pitchFamily="34" charset="0"/>
              </a:rPr>
              <a:t>Rolls-Royce content only</a:t>
            </a:r>
            <a:br>
              <a:rPr lang="en-GB" sz="750">
                <a:solidFill>
                  <a:schemeClr val="bg2"/>
                </a:solidFill>
                <a:latin typeface="RR Pioneer Light Condensed" panose="020B0306050201060103" pitchFamily="34" charset="0"/>
              </a:rPr>
            </a:br>
            <a:r>
              <a:rPr lang="en-GB" sz="750">
                <a:solidFill>
                  <a:schemeClr val="bg2"/>
                </a:solidFill>
                <a:latin typeface="RR Pioneer Light Condensed" panose="020B0306050201060103" pitchFamily="34" charset="0"/>
              </a:rPr>
              <a:t>Not</a:t>
            </a:r>
            <a:r>
              <a:rPr lang="en-GB" sz="750" baseline="0">
                <a:solidFill>
                  <a:schemeClr val="bg2"/>
                </a:solidFill>
                <a:latin typeface="RR Pioneer Light Condensed" panose="020B0306050201060103" pitchFamily="34" charset="0"/>
              </a:rPr>
              <a:t> subject to </a:t>
            </a:r>
            <a:r>
              <a:rPr lang="en-GB" sz="750">
                <a:solidFill>
                  <a:schemeClr val="bg2"/>
                </a:solidFill>
                <a:latin typeface="RR Pioneer Light Condensed" panose="020B0306050201060103" pitchFamily="34" charset="0"/>
              </a:rPr>
              <a:t>Export Control</a:t>
            </a:r>
          </a:p>
        </p:txBody>
      </p:sp>
      <p:sp>
        <p:nvSpPr>
          <p:cNvPr id="3" name="hcSlideMaster22.1_RR NoticesHeader" descr=" ">
            <a:extLst>
              <a:ext uri="{FF2B5EF4-FFF2-40B4-BE49-F238E27FC236}">
                <a16:creationId xmlns:a16="http://schemas.microsoft.com/office/drawing/2014/main" id="{9EB49BD6-4256-3033-2FFD-2837174985CD}"/>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1_RR NoticesFooter" descr=" ">
            <a:extLst>
              <a:ext uri="{FF2B5EF4-FFF2-40B4-BE49-F238E27FC236}">
                <a16:creationId xmlns:a16="http://schemas.microsoft.com/office/drawing/2014/main" id="{57681A2C-3E7C-3457-ADBC-C2CDEF013F9D}"/>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281466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1_RR Boxes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userDrawn="1"/>
        </p:nvSpPr>
        <p:spPr>
          <a:xfrm>
            <a:off x="2274898" y="0"/>
            <a:ext cx="6869102" cy="5143500"/>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324001" y="910801"/>
            <a:ext cx="1786647" cy="955675"/>
          </a:xfrm>
          <a:prstGeom prst="rect">
            <a:avLst/>
          </a:prstGeom>
        </p:spPr>
        <p:txBody>
          <a:bodyPr>
            <a:noAutofit/>
          </a:bodyPr>
          <a:lstStyle>
            <a:lvl1pPr marL="0" indent="0" algn="l" defTabSz="685783" rtl="0" eaLnBrk="1" latinLnBrk="0" hangingPunct="1">
              <a:lnSpc>
                <a:spcPct val="90000"/>
              </a:lnSpc>
              <a:buFont typeface="Arial" panose="020B0604020202020204" pitchFamily="34" charset="0"/>
              <a:buNone/>
              <a:defRPr lang="en-US" sz="1600" kern="1200" smtClean="0">
                <a:solidFill>
                  <a:schemeClr val="tx2"/>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lvl="0"/>
            <a:r>
              <a:rPr lang="en-US"/>
              <a:t>Boxes with description</a:t>
            </a:r>
            <a:endParaRPr lang="en-GB"/>
          </a:p>
        </p:txBody>
      </p:sp>
      <p:sp>
        <p:nvSpPr>
          <p:cNvPr id="13" name="Text Placeholder 9">
            <a:extLst>
              <a:ext uri="{FF2B5EF4-FFF2-40B4-BE49-F238E27FC236}">
                <a16:creationId xmlns:a16="http://schemas.microsoft.com/office/drawing/2014/main" id="{CBA13FC3-6E65-4264-9FB9-EB50B804684E}"/>
              </a:ext>
            </a:extLst>
          </p:cNvPr>
          <p:cNvSpPr>
            <a:spLocks noGrp="1"/>
          </p:cNvSpPr>
          <p:nvPr>
            <p:ph type="body" sz="quarter" idx="33" hasCustomPrompt="1"/>
          </p:nvPr>
        </p:nvSpPr>
        <p:spPr>
          <a:xfrm>
            <a:off x="225034" y="1555978"/>
            <a:ext cx="1786647" cy="1804443"/>
          </a:xfrm>
          <a:prstGeom prst="rect">
            <a:avLst/>
          </a:prstGeom>
        </p:spPr>
        <p:txBody>
          <a:bodyPr>
            <a:noAutofit/>
          </a:bodyPr>
          <a:lstStyle>
            <a:lvl1pPr marL="0" indent="0" algn="l" defTabSz="685783" rtl="0" eaLnBrk="1" latinLnBrk="0" hangingPunct="1">
              <a:lnSpc>
                <a:spcPct val="90000"/>
              </a:lnSpc>
              <a:buFont typeface="Arial" panose="020B0604020202020204" pitchFamily="34" charset="0"/>
              <a:buNone/>
              <a:defRPr lang="en-US" sz="1200" kern="1200" smtClean="0">
                <a:solidFill>
                  <a:schemeClr val="tx1"/>
                </a:solidFill>
                <a:latin typeface="RR Pioneer" panose="020B05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lvl="0"/>
            <a:r>
              <a:rPr lang="en-US"/>
              <a:t>Description</a:t>
            </a:r>
            <a:endParaRPr lang="en-GB"/>
          </a:p>
        </p:txBody>
      </p:sp>
      <p:sp>
        <p:nvSpPr>
          <p:cNvPr id="5" name="Text Placeholder 4"/>
          <p:cNvSpPr>
            <a:spLocks noGrp="1"/>
          </p:cNvSpPr>
          <p:nvPr>
            <p:ph type="body" sz="quarter" idx="37" hasCustomPrompt="1"/>
          </p:nvPr>
        </p:nvSpPr>
        <p:spPr>
          <a:xfrm>
            <a:off x="3245805" y="319406"/>
            <a:ext cx="2399887" cy="1281457"/>
          </a:xfrm>
          <a:prstGeom prst="rect">
            <a:avLst/>
          </a:prstGeom>
          <a:solidFill>
            <a:schemeClr val="accent5">
              <a:lumMod val="75000"/>
            </a:schemeClr>
          </a:solidFill>
        </p:spPr>
        <p:txBody>
          <a:bodyPr lIns="144000" tIns="144000" rIns="0" bIns="0"/>
          <a:lstStyle>
            <a:lvl1pPr marL="0" indent="0" algn="l" defTabSz="685783" rtl="0" eaLnBrk="1" latinLnBrk="0" hangingPunct="1">
              <a:lnSpc>
                <a:spcPct val="90000"/>
              </a:lnSpc>
              <a:spcBef>
                <a:spcPct val="0"/>
              </a:spcBef>
              <a:buNone/>
              <a:defRPr lang="en-US" sz="1500" kern="1200" smtClean="0">
                <a:solidFill>
                  <a:schemeClr val="bg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US"/>
              <a:t>Box title</a:t>
            </a:r>
            <a:endParaRPr lang="en-GB"/>
          </a:p>
        </p:txBody>
      </p:sp>
      <p:sp>
        <p:nvSpPr>
          <p:cNvPr id="21" name="Text Placeholder 4"/>
          <p:cNvSpPr>
            <a:spLocks noGrp="1"/>
          </p:cNvSpPr>
          <p:nvPr>
            <p:ph type="body" sz="quarter" idx="38" hasCustomPrompt="1"/>
          </p:nvPr>
        </p:nvSpPr>
        <p:spPr>
          <a:xfrm>
            <a:off x="5726794" y="319406"/>
            <a:ext cx="2399887" cy="1281457"/>
          </a:xfrm>
          <a:prstGeom prst="rect">
            <a:avLst/>
          </a:prstGeom>
          <a:solidFill>
            <a:schemeClr val="accent5">
              <a:lumMod val="75000"/>
            </a:schemeClr>
          </a:solidFill>
        </p:spPr>
        <p:txBody>
          <a:bodyPr lIns="144000" tIns="144000" rIns="0" bIns="0"/>
          <a:lstStyle>
            <a:lvl1pPr marL="0" indent="0" algn="l" defTabSz="685783" rtl="0" eaLnBrk="1" latinLnBrk="0" hangingPunct="1">
              <a:lnSpc>
                <a:spcPct val="90000"/>
              </a:lnSpc>
              <a:spcBef>
                <a:spcPct val="0"/>
              </a:spcBef>
              <a:buNone/>
              <a:defRPr lang="en-US" sz="1500" kern="1200" smtClean="0">
                <a:solidFill>
                  <a:schemeClr val="bg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US"/>
              <a:t>Box title</a:t>
            </a:r>
            <a:endParaRPr lang="en-GB"/>
          </a:p>
        </p:txBody>
      </p:sp>
      <p:sp>
        <p:nvSpPr>
          <p:cNvPr id="22" name="Text Placeholder 4"/>
          <p:cNvSpPr>
            <a:spLocks noGrp="1"/>
          </p:cNvSpPr>
          <p:nvPr>
            <p:ph type="body" sz="quarter" idx="39" hasCustomPrompt="1"/>
          </p:nvPr>
        </p:nvSpPr>
        <p:spPr>
          <a:xfrm>
            <a:off x="3245805" y="1675647"/>
            <a:ext cx="2399887" cy="1281457"/>
          </a:xfrm>
          <a:prstGeom prst="rect">
            <a:avLst/>
          </a:prstGeom>
          <a:solidFill>
            <a:schemeClr val="accent5"/>
          </a:solidFill>
        </p:spPr>
        <p:txBody>
          <a:bodyPr lIns="144000" tIns="144000" rIns="0" bIns="0"/>
          <a:lstStyle>
            <a:lvl1pPr marL="0" indent="0" algn="l" defTabSz="685783" rtl="0" eaLnBrk="1" latinLnBrk="0" hangingPunct="1">
              <a:lnSpc>
                <a:spcPct val="90000"/>
              </a:lnSpc>
              <a:spcBef>
                <a:spcPct val="0"/>
              </a:spcBef>
              <a:buNone/>
              <a:defRPr lang="en-US" sz="1500" kern="1200" smtClean="0">
                <a:solidFill>
                  <a:schemeClr val="bg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US"/>
              <a:t>Box title</a:t>
            </a:r>
            <a:endParaRPr lang="en-GB"/>
          </a:p>
        </p:txBody>
      </p:sp>
      <p:sp>
        <p:nvSpPr>
          <p:cNvPr id="23" name="Text Placeholder 4"/>
          <p:cNvSpPr>
            <a:spLocks noGrp="1"/>
          </p:cNvSpPr>
          <p:nvPr>
            <p:ph type="body" sz="quarter" idx="40" hasCustomPrompt="1"/>
          </p:nvPr>
        </p:nvSpPr>
        <p:spPr>
          <a:xfrm>
            <a:off x="5726794" y="1675647"/>
            <a:ext cx="2399887" cy="1281457"/>
          </a:xfrm>
          <a:prstGeom prst="rect">
            <a:avLst/>
          </a:prstGeom>
          <a:solidFill>
            <a:schemeClr val="accent5"/>
          </a:solidFill>
        </p:spPr>
        <p:txBody>
          <a:bodyPr lIns="144000" tIns="144000" rIns="0" bIns="0"/>
          <a:lstStyle>
            <a:lvl1pPr marL="0" indent="0" algn="l" defTabSz="685783" rtl="0" eaLnBrk="1" latinLnBrk="0" hangingPunct="1">
              <a:lnSpc>
                <a:spcPct val="90000"/>
              </a:lnSpc>
              <a:spcBef>
                <a:spcPct val="0"/>
              </a:spcBef>
              <a:buNone/>
              <a:defRPr lang="en-US" sz="1500" kern="1200" smtClean="0">
                <a:solidFill>
                  <a:schemeClr val="bg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US"/>
              <a:t>Box title</a:t>
            </a:r>
            <a:endParaRPr lang="en-GB"/>
          </a:p>
        </p:txBody>
      </p:sp>
      <p:sp>
        <p:nvSpPr>
          <p:cNvPr id="24" name="Text Placeholder 4"/>
          <p:cNvSpPr>
            <a:spLocks noGrp="1"/>
          </p:cNvSpPr>
          <p:nvPr>
            <p:ph type="body" sz="quarter" idx="41" hasCustomPrompt="1"/>
          </p:nvPr>
        </p:nvSpPr>
        <p:spPr>
          <a:xfrm>
            <a:off x="3245805" y="3031888"/>
            <a:ext cx="2399887" cy="1281457"/>
          </a:xfrm>
          <a:prstGeom prst="rect">
            <a:avLst/>
          </a:prstGeom>
          <a:solidFill>
            <a:srgbClr val="C15EFF"/>
          </a:solidFill>
        </p:spPr>
        <p:txBody>
          <a:bodyPr lIns="144000" tIns="144000" rIns="0" bIns="0"/>
          <a:lstStyle>
            <a:lvl1pPr marL="0" indent="0" algn="l" defTabSz="685783" rtl="0" eaLnBrk="1" latinLnBrk="0" hangingPunct="1">
              <a:lnSpc>
                <a:spcPct val="90000"/>
              </a:lnSpc>
              <a:spcBef>
                <a:spcPct val="0"/>
              </a:spcBef>
              <a:buNone/>
              <a:defRPr lang="en-US" sz="1500" kern="1200" smtClean="0">
                <a:solidFill>
                  <a:schemeClr val="bg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US"/>
              <a:t>Box title</a:t>
            </a:r>
            <a:endParaRPr lang="en-GB"/>
          </a:p>
        </p:txBody>
      </p:sp>
      <p:sp>
        <p:nvSpPr>
          <p:cNvPr id="25" name="Text Placeholder 4"/>
          <p:cNvSpPr>
            <a:spLocks noGrp="1"/>
          </p:cNvSpPr>
          <p:nvPr>
            <p:ph type="body" sz="quarter" idx="42" hasCustomPrompt="1"/>
          </p:nvPr>
        </p:nvSpPr>
        <p:spPr>
          <a:xfrm>
            <a:off x="5726794" y="3031888"/>
            <a:ext cx="2399887" cy="1281457"/>
          </a:xfrm>
          <a:prstGeom prst="rect">
            <a:avLst/>
          </a:prstGeom>
          <a:solidFill>
            <a:srgbClr val="C15EFF"/>
          </a:solidFill>
        </p:spPr>
        <p:txBody>
          <a:bodyPr lIns="144000" tIns="144000" rIns="0" bIns="0"/>
          <a:lstStyle>
            <a:lvl1pPr marL="0" indent="0" algn="l" defTabSz="685783" rtl="0" eaLnBrk="1" latinLnBrk="0" hangingPunct="1">
              <a:lnSpc>
                <a:spcPct val="90000"/>
              </a:lnSpc>
              <a:spcBef>
                <a:spcPct val="0"/>
              </a:spcBef>
              <a:buNone/>
              <a:defRPr lang="en-US" sz="1500" kern="1200" smtClean="0">
                <a:solidFill>
                  <a:schemeClr val="bg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US"/>
              <a:t>Box title</a:t>
            </a:r>
            <a:endParaRPr lang="en-GB"/>
          </a:p>
        </p:txBody>
      </p:sp>
      <p:sp>
        <p:nvSpPr>
          <p:cNvPr id="26" name="Content Placeholder 2">
            <a:extLst>
              <a:ext uri="{FF2B5EF4-FFF2-40B4-BE49-F238E27FC236}">
                <a16:creationId xmlns:a16="http://schemas.microsoft.com/office/drawing/2014/main" id="{5E07B9C2-35AA-4C78-BFFC-C0C50AC85343}"/>
              </a:ext>
            </a:extLst>
          </p:cNvPr>
          <p:cNvSpPr>
            <a:spLocks noGrp="1"/>
          </p:cNvSpPr>
          <p:nvPr>
            <p:ph idx="43" hasCustomPrompt="1"/>
          </p:nvPr>
        </p:nvSpPr>
        <p:spPr>
          <a:xfrm>
            <a:off x="3383366" y="1066801"/>
            <a:ext cx="700955" cy="422017"/>
          </a:xfrm>
          <a:prstGeom prst="rect">
            <a:avLst/>
          </a:prstGeom>
        </p:spPr>
        <p:txBody>
          <a:bodyPr lIns="0" tIns="0" rIns="0" bIns="0" anchor="b">
            <a:noAutofit/>
          </a:bodyPr>
          <a:lstStyle>
            <a:lvl1pPr marL="0" indent="0">
              <a:buClr>
                <a:schemeClr val="tx2"/>
              </a:buClr>
              <a:buFont typeface="+mj-lt"/>
              <a:buNone/>
              <a:defRPr sz="3200">
                <a:solidFill>
                  <a:schemeClr val="bg1"/>
                </a:solidFill>
                <a:latin typeface="RR Pioneer Light Condensed" panose="020B030605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XXX</a:t>
            </a:r>
            <a:endParaRPr lang="en-GB"/>
          </a:p>
        </p:txBody>
      </p:sp>
      <p:sp>
        <p:nvSpPr>
          <p:cNvPr id="27" name="Content Placeholder 2">
            <a:extLst>
              <a:ext uri="{FF2B5EF4-FFF2-40B4-BE49-F238E27FC236}">
                <a16:creationId xmlns:a16="http://schemas.microsoft.com/office/drawing/2014/main" id="{5E07B9C2-35AA-4C78-BFFC-C0C50AC85343}"/>
              </a:ext>
            </a:extLst>
          </p:cNvPr>
          <p:cNvSpPr>
            <a:spLocks noGrp="1"/>
          </p:cNvSpPr>
          <p:nvPr>
            <p:ph idx="44" hasCustomPrompt="1"/>
          </p:nvPr>
        </p:nvSpPr>
        <p:spPr>
          <a:xfrm>
            <a:off x="3983113" y="1066801"/>
            <a:ext cx="538088" cy="422017"/>
          </a:xfrm>
          <a:prstGeom prst="rect">
            <a:avLst/>
          </a:prstGeom>
        </p:spPr>
        <p:txBody>
          <a:bodyPr lIns="0" tIns="0" rIns="0" bIns="0" anchor="b">
            <a:noAutofit/>
          </a:bodyPr>
          <a:lstStyle>
            <a:lvl1pPr marL="0" indent="0">
              <a:buClr>
                <a:schemeClr val="tx2"/>
              </a:buClr>
              <a:buFont typeface="+mj-lt"/>
              <a:buNone/>
              <a:defRPr sz="2400">
                <a:solidFill>
                  <a:schemeClr val="bg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err="1"/>
              <a:t>bn</a:t>
            </a:r>
            <a:endParaRPr lang="en-GB"/>
          </a:p>
        </p:txBody>
      </p:sp>
      <p:sp>
        <p:nvSpPr>
          <p:cNvPr id="28" name="Content Placeholder 2">
            <a:extLst>
              <a:ext uri="{FF2B5EF4-FFF2-40B4-BE49-F238E27FC236}">
                <a16:creationId xmlns:a16="http://schemas.microsoft.com/office/drawing/2014/main" id="{5E07B9C2-35AA-4C78-BFFC-C0C50AC85343}"/>
              </a:ext>
            </a:extLst>
          </p:cNvPr>
          <p:cNvSpPr>
            <a:spLocks noGrp="1"/>
          </p:cNvSpPr>
          <p:nvPr>
            <p:ph idx="45" hasCustomPrompt="1"/>
          </p:nvPr>
        </p:nvSpPr>
        <p:spPr>
          <a:xfrm>
            <a:off x="4852537" y="1066801"/>
            <a:ext cx="538088" cy="422017"/>
          </a:xfrm>
          <a:prstGeom prst="rect">
            <a:avLst/>
          </a:prstGeom>
        </p:spPr>
        <p:txBody>
          <a:bodyPr lIns="0" tIns="0" rIns="0" bIns="0" anchor="b">
            <a:noAutofit/>
          </a:bodyPr>
          <a:lstStyle>
            <a:lvl1pPr marL="0" indent="0" algn="r">
              <a:buClr>
                <a:schemeClr val="tx2"/>
              </a:buClr>
              <a:buFont typeface="+mj-lt"/>
              <a:buNone/>
              <a:defRPr sz="2400">
                <a:solidFill>
                  <a:schemeClr val="bg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a:t>
            </a:r>
            <a:endParaRPr lang="en-GB"/>
          </a:p>
        </p:txBody>
      </p:sp>
      <p:sp>
        <p:nvSpPr>
          <p:cNvPr id="39" name="Content Placeholder 2">
            <a:extLst>
              <a:ext uri="{FF2B5EF4-FFF2-40B4-BE49-F238E27FC236}">
                <a16:creationId xmlns:a16="http://schemas.microsoft.com/office/drawing/2014/main" id="{5E07B9C2-35AA-4C78-BFFC-C0C50AC85343}"/>
              </a:ext>
            </a:extLst>
          </p:cNvPr>
          <p:cNvSpPr>
            <a:spLocks noGrp="1"/>
          </p:cNvSpPr>
          <p:nvPr>
            <p:ph idx="46" hasCustomPrompt="1"/>
          </p:nvPr>
        </p:nvSpPr>
        <p:spPr>
          <a:xfrm>
            <a:off x="5422256" y="1040131"/>
            <a:ext cx="247660" cy="303907"/>
          </a:xfrm>
          <a:prstGeom prst="rect">
            <a:avLst/>
          </a:prstGeom>
        </p:spPr>
        <p:txBody>
          <a:bodyPr lIns="0" tIns="0" rIns="0" bIns="0" anchor="b">
            <a:noAutofit/>
          </a:bodyPr>
          <a:lstStyle>
            <a:lvl1pPr marL="0" indent="0" algn="l">
              <a:buClr>
                <a:schemeClr val="tx2"/>
              </a:buClr>
              <a:buFont typeface="+mj-lt"/>
              <a:buNone/>
              <a:defRPr sz="1200">
                <a:solidFill>
                  <a:schemeClr val="bg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a:t>
            </a:r>
            <a:endParaRPr lang="en-GB"/>
          </a:p>
        </p:txBody>
      </p:sp>
      <p:sp>
        <p:nvSpPr>
          <p:cNvPr id="40" name="Content Placeholder 2">
            <a:extLst>
              <a:ext uri="{FF2B5EF4-FFF2-40B4-BE49-F238E27FC236}">
                <a16:creationId xmlns:a16="http://schemas.microsoft.com/office/drawing/2014/main" id="{5E07B9C2-35AA-4C78-BFFC-C0C50AC85343}"/>
              </a:ext>
            </a:extLst>
          </p:cNvPr>
          <p:cNvSpPr>
            <a:spLocks noGrp="1"/>
          </p:cNvSpPr>
          <p:nvPr>
            <p:ph idx="47" hasCustomPrompt="1"/>
          </p:nvPr>
        </p:nvSpPr>
        <p:spPr>
          <a:xfrm>
            <a:off x="5868145" y="1066801"/>
            <a:ext cx="700955" cy="422017"/>
          </a:xfrm>
          <a:prstGeom prst="rect">
            <a:avLst/>
          </a:prstGeom>
        </p:spPr>
        <p:txBody>
          <a:bodyPr lIns="0" tIns="0" rIns="0" bIns="0" anchor="b">
            <a:noAutofit/>
          </a:bodyPr>
          <a:lstStyle>
            <a:lvl1pPr marL="0" indent="0">
              <a:buClr>
                <a:schemeClr val="tx2"/>
              </a:buClr>
              <a:buFont typeface="+mj-lt"/>
              <a:buNone/>
              <a:defRPr sz="3200">
                <a:solidFill>
                  <a:schemeClr val="bg1"/>
                </a:solidFill>
                <a:latin typeface="RR Pioneer Light Condensed" panose="020B030605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XXX</a:t>
            </a:r>
            <a:endParaRPr lang="en-GB"/>
          </a:p>
        </p:txBody>
      </p:sp>
      <p:sp>
        <p:nvSpPr>
          <p:cNvPr id="41" name="Content Placeholder 2">
            <a:extLst>
              <a:ext uri="{FF2B5EF4-FFF2-40B4-BE49-F238E27FC236}">
                <a16:creationId xmlns:a16="http://schemas.microsoft.com/office/drawing/2014/main" id="{5E07B9C2-35AA-4C78-BFFC-C0C50AC85343}"/>
              </a:ext>
            </a:extLst>
          </p:cNvPr>
          <p:cNvSpPr>
            <a:spLocks noGrp="1"/>
          </p:cNvSpPr>
          <p:nvPr>
            <p:ph idx="48" hasCustomPrompt="1"/>
          </p:nvPr>
        </p:nvSpPr>
        <p:spPr>
          <a:xfrm>
            <a:off x="6467893" y="1066801"/>
            <a:ext cx="538088" cy="422017"/>
          </a:xfrm>
          <a:prstGeom prst="rect">
            <a:avLst/>
          </a:prstGeom>
        </p:spPr>
        <p:txBody>
          <a:bodyPr lIns="0" tIns="0" rIns="0" bIns="0" anchor="b">
            <a:noAutofit/>
          </a:bodyPr>
          <a:lstStyle>
            <a:lvl1pPr marL="0" indent="0">
              <a:buClr>
                <a:schemeClr val="tx2"/>
              </a:buClr>
              <a:buFont typeface="+mj-lt"/>
              <a:buNone/>
              <a:defRPr sz="2400">
                <a:solidFill>
                  <a:schemeClr val="bg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err="1"/>
              <a:t>bn</a:t>
            </a:r>
            <a:endParaRPr lang="en-GB"/>
          </a:p>
        </p:txBody>
      </p:sp>
      <p:sp>
        <p:nvSpPr>
          <p:cNvPr id="42" name="Content Placeholder 2">
            <a:extLst>
              <a:ext uri="{FF2B5EF4-FFF2-40B4-BE49-F238E27FC236}">
                <a16:creationId xmlns:a16="http://schemas.microsoft.com/office/drawing/2014/main" id="{5E07B9C2-35AA-4C78-BFFC-C0C50AC85343}"/>
              </a:ext>
            </a:extLst>
          </p:cNvPr>
          <p:cNvSpPr>
            <a:spLocks noGrp="1"/>
          </p:cNvSpPr>
          <p:nvPr>
            <p:ph idx="49" hasCustomPrompt="1"/>
          </p:nvPr>
        </p:nvSpPr>
        <p:spPr>
          <a:xfrm>
            <a:off x="7337316" y="1066801"/>
            <a:ext cx="538088" cy="422017"/>
          </a:xfrm>
          <a:prstGeom prst="rect">
            <a:avLst/>
          </a:prstGeom>
        </p:spPr>
        <p:txBody>
          <a:bodyPr lIns="0" tIns="0" rIns="0" bIns="0" anchor="b">
            <a:noAutofit/>
          </a:bodyPr>
          <a:lstStyle>
            <a:lvl1pPr marL="0" indent="0" algn="r">
              <a:buClr>
                <a:schemeClr val="tx2"/>
              </a:buClr>
              <a:buFont typeface="+mj-lt"/>
              <a:buNone/>
              <a:defRPr sz="2400">
                <a:solidFill>
                  <a:schemeClr val="bg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a:t>
            </a:r>
            <a:endParaRPr lang="en-GB"/>
          </a:p>
        </p:txBody>
      </p:sp>
      <p:sp>
        <p:nvSpPr>
          <p:cNvPr id="43" name="Content Placeholder 2">
            <a:extLst>
              <a:ext uri="{FF2B5EF4-FFF2-40B4-BE49-F238E27FC236}">
                <a16:creationId xmlns:a16="http://schemas.microsoft.com/office/drawing/2014/main" id="{5E07B9C2-35AA-4C78-BFFC-C0C50AC85343}"/>
              </a:ext>
            </a:extLst>
          </p:cNvPr>
          <p:cNvSpPr>
            <a:spLocks noGrp="1"/>
          </p:cNvSpPr>
          <p:nvPr>
            <p:ph idx="50" hasCustomPrompt="1"/>
          </p:nvPr>
        </p:nvSpPr>
        <p:spPr>
          <a:xfrm>
            <a:off x="7907034" y="1040131"/>
            <a:ext cx="247660" cy="303907"/>
          </a:xfrm>
          <a:prstGeom prst="rect">
            <a:avLst/>
          </a:prstGeom>
        </p:spPr>
        <p:txBody>
          <a:bodyPr lIns="0" tIns="0" rIns="0" bIns="0" anchor="b">
            <a:noAutofit/>
          </a:bodyPr>
          <a:lstStyle>
            <a:lvl1pPr marL="0" indent="0" algn="l">
              <a:buClr>
                <a:schemeClr val="tx2"/>
              </a:buClr>
              <a:buFont typeface="+mj-lt"/>
              <a:buNone/>
              <a:defRPr sz="1200">
                <a:solidFill>
                  <a:schemeClr val="bg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a:t>
            </a:r>
            <a:endParaRPr lang="en-GB"/>
          </a:p>
        </p:txBody>
      </p:sp>
      <p:sp>
        <p:nvSpPr>
          <p:cNvPr id="44" name="Content Placeholder 2">
            <a:extLst>
              <a:ext uri="{FF2B5EF4-FFF2-40B4-BE49-F238E27FC236}">
                <a16:creationId xmlns:a16="http://schemas.microsoft.com/office/drawing/2014/main" id="{5E07B9C2-35AA-4C78-BFFC-C0C50AC85343}"/>
              </a:ext>
            </a:extLst>
          </p:cNvPr>
          <p:cNvSpPr>
            <a:spLocks noGrp="1"/>
          </p:cNvSpPr>
          <p:nvPr>
            <p:ph idx="51" hasCustomPrompt="1"/>
          </p:nvPr>
        </p:nvSpPr>
        <p:spPr>
          <a:xfrm>
            <a:off x="3383366" y="2430399"/>
            <a:ext cx="700955" cy="422017"/>
          </a:xfrm>
          <a:prstGeom prst="rect">
            <a:avLst/>
          </a:prstGeom>
        </p:spPr>
        <p:txBody>
          <a:bodyPr lIns="0" tIns="0" rIns="0" bIns="0" anchor="b">
            <a:noAutofit/>
          </a:bodyPr>
          <a:lstStyle>
            <a:lvl1pPr marL="0" indent="0">
              <a:buClr>
                <a:schemeClr val="tx2"/>
              </a:buClr>
              <a:buFont typeface="+mj-lt"/>
              <a:buNone/>
              <a:defRPr sz="3200">
                <a:solidFill>
                  <a:schemeClr val="bg1"/>
                </a:solidFill>
                <a:latin typeface="RR Pioneer Light Condensed" panose="020B030605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XXX</a:t>
            </a:r>
            <a:endParaRPr lang="en-GB"/>
          </a:p>
        </p:txBody>
      </p:sp>
      <p:sp>
        <p:nvSpPr>
          <p:cNvPr id="45" name="Content Placeholder 2">
            <a:extLst>
              <a:ext uri="{FF2B5EF4-FFF2-40B4-BE49-F238E27FC236}">
                <a16:creationId xmlns:a16="http://schemas.microsoft.com/office/drawing/2014/main" id="{5E07B9C2-35AA-4C78-BFFC-C0C50AC85343}"/>
              </a:ext>
            </a:extLst>
          </p:cNvPr>
          <p:cNvSpPr>
            <a:spLocks noGrp="1"/>
          </p:cNvSpPr>
          <p:nvPr>
            <p:ph idx="52" hasCustomPrompt="1"/>
          </p:nvPr>
        </p:nvSpPr>
        <p:spPr>
          <a:xfrm>
            <a:off x="3983113" y="2430399"/>
            <a:ext cx="538088" cy="422017"/>
          </a:xfrm>
          <a:prstGeom prst="rect">
            <a:avLst/>
          </a:prstGeom>
        </p:spPr>
        <p:txBody>
          <a:bodyPr lIns="0" tIns="0" rIns="0" bIns="0" anchor="b">
            <a:noAutofit/>
          </a:bodyPr>
          <a:lstStyle>
            <a:lvl1pPr marL="0" indent="0">
              <a:buClr>
                <a:schemeClr val="tx2"/>
              </a:buClr>
              <a:buFont typeface="+mj-lt"/>
              <a:buNone/>
              <a:defRPr sz="2400">
                <a:solidFill>
                  <a:schemeClr val="bg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err="1"/>
              <a:t>bn</a:t>
            </a:r>
            <a:endParaRPr lang="en-GB"/>
          </a:p>
        </p:txBody>
      </p:sp>
      <p:sp>
        <p:nvSpPr>
          <p:cNvPr id="46" name="Content Placeholder 2">
            <a:extLst>
              <a:ext uri="{FF2B5EF4-FFF2-40B4-BE49-F238E27FC236}">
                <a16:creationId xmlns:a16="http://schemas.microsoft.com/office/drawing/2014/main" id="{5E07B9C2-35AA-4C78-BFFC-C0C50AC85343}"/>
              </a:ext>
            </a:extLst>
          </p:cNvPr>
          <p:cNvSpPr>
            <a:spLocks noGrp="1"/>
          </p:cNvSpPr>
          <p:nvPr>
            <p:ph idx="53" hasCustomPrompt="1"/>
          </p:nvPr>
        </p:nvSpPr>
        <p:spPr>
          <a:xfrm>
            <a:off x="4852537" y="2430399"/>
            <a:ext cx="538088" cy="422017"/>
          </a:xfrm>
          <a:prstGeom prst="rect">
            <a:avLst/>
          </a:prstGeom>
        </p:spPr>
        <p:txBody>
          <a:bodyPr lIns="0" tIns="0" rIns="0" bIns="0" anchor="b">
            <a:noAutofit/>
          </a:bodyPr>
          <a:lstStyle>
            <a:lvl1pPr marL="0" indent="0" algn="r">
              <a:buClr>
                <a:schemeClr val="tx2"/>
              </a:buClr>
              <a:buFont typeface="+mj-lt"/>
              <a:buNone/>
              <a:defRPr sz="2400">
                <a:solidFill>
                  <a:schemeClr val="bg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a:t>
            </a:r>
            <a:endParaRPr lang="en-GB"/>
          </a:p>
        </p:txBody>
      </p:sp>
      <p:sp>
        <p:nvSpPr>
          <p:cNvPr id="47" name="Content Placeholder 2">
            <a:extLst>
              <a:ext uri="{FF2B5EF4-FFF2-40B4-BE49-F238E27FC236}">
                <a16:creationId xmlns:a16="http://schemas.microsoft.com/office/drawing/2014/main" id="{5E07B9C2-35AA-4C78-BFFC-C0C50AC85343}"/>
              </a:ext>
            </a:extLst>
          </p:cNvPr>
          <p:cNvSpPr>
            <a:spLocks noGrp="1"/>
          </p:cNvSpPr>
          <p:nvPr>
            <p:ph idx="54" hasCustomPrompt="1"/>
          </p:nvPr>
        </p:nvSpPr>
        <p:spPr>
          <a:xfrm>
            <a:off x="5422256" y="2403729"/>
            <a:ext cx="247660" cy="303907"/>
          </a:xfrm>
          <a:prstGeom prst="rect">
            <a:avLst/>
          </a:prstGeom>
        </p:spPr>
        <p:txBody>
          <a:bodyPr lIns="0" tIns="0" rIns="0" bIns="0" anchor="b">
            <a:noAutofit/>
          </a:bodyPr>
          <a:lstStyle>
            <a:lvl1pPr marL="0" indent="0" algn="l">
              <a:buClr>
                <a:schemeClr val="tx2"/>
              </a:buClr>
              <a:buFont typeface="+mj-lt"/>
              <a:buNone/>
              <a:defRPr sz="1200">
                <a:solidFill>
                  <a:schemeClr val="bg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a:t>
            </a:r>
            <a:endParaRPr lang="en-GB"/>
          </a:p>
        </p:txBody>
      </p:sp>
      <p:sp>
        <p:nvSpPr>
          <p:cNvPr id="48" name="Content Placeholder 2">
            <a:extLst>
              <a:ext uri="{FF2B5EF4-FFF2-40B4-BE49-F238E27FC236}">
                <a16:creationId xmlns:a16="http://schemas.microsoft.com/office/drawing/2014/main" id="{5E07B9C2-35AA-4C78-BFFC-C0C50AC85343}"/>
              </a:ext>
            </a:extLst>
          </p:cNvPr>
          <p:cNvSpPr>
            <a:spLocks noGrp="1"/>
          </p:cNvSpPr>
          <p:nvPr>
            <p:ph idx="55" hasCustomPrompt="1"/>
          </p:nvPr>
        </p:nvSpPr>
        <p:spPr>
          <a:xfrm>
            <a:off x="5868145" y="2430399"/>
            <a:ext cx="700955" cy="422017"/>
          </a:xfrm>
          <a:prstGeom prst="rect">
            <a:avLst/>
          </a:prstGeom>
        </p:spPr>
        <p:txBody>
          <a:bodyPr lIns="0" tIns="0" rIns="0" bIns="0" anchor="b">
            <a:noAutofit/>
          </a:bodyPr>
          <a:lstStyle>
            <a:lvl1pPr marL="0" indent="0">
              <a:buClr>
                <a:schemeClr val="tx2"/>
              </a:buClr>
              <a:buFont typeface="+mj-lt"/>
              <a:buNone/>
              <a:defRPr sz="3200">
                <a:solidFill>
                  <a:schemeClr val="bg1"/>
                </a:solidFill>
                <a:latin typeface="RR Pioneer Light Condensed" panose="020B030605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XXX</a:t>
            </a:r>
            <a:endParaRPr lang="en-GB"/>
          </a:p>
        </p:txBody>
      </p:sp>
      <p:sp>
        <p:nvSpPr>
          <p:cNvPr id="49" name="Content Placeholder 2">
            <a:extLst>
              <a:ext uri="{FF2B5EF4-FFF2-40B4-BE49-F238E27FC236}">
                <a16:creationId xmlns:a16="http://schemas.microsoft.com/office/drawing/2014/main" id="{5E07B9C2-35AA-4C78-BFFC-C0C50AC85343}"/>
              </a:ext>
            </a:extLst>
          </p:cNvPr>
          <p:cNvSpPr>
            <a:spLocks noGrp="1"/>
          </p:cNvSpPr>
          <p:nvPr>
            <p:ph idx="56" hasCustomPrompt="1"/>
          </p:nvPr>
        </p:nvSpPr>
        <p:spPr>
          <a:xfrm>
            <a:off x="6467893" y="2430399"/>
            <a:ext cx="538088" cy="422017"/>
          </a:xfrm>
          <a:prstGeom prst="rect">
            <a:avLst/>
          </a:prstGeom>
        </p:spPr>
        <p:txBody>
          <a:bodyPr lIns="0" tIns="0" rIns="0" bIns="0" anchor="b">
            <a:noAutofit/>
          </a:bodyPr>
          <a:lstStyle>
            <a:lvl1pPr marL="0" indent="0">
              <a:buClr>
                <a:schemeClr val="tx2"/>
              </a:buClr>
              <a:buFont typeface="+mj-lt"/>
              <a:buNone/>
              <a:defRPr sz="2400">
                <a:solidFill>
                  <a:schemeClr val="bg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err="1"/>
              <a:t>bn</a:t>
            </a:r>
            <a:endParaRPr lang="en-GB"/>
          </a:p>
        </p:txBody>
      </p:sp>
      <p:sp>
        <p:nvSpPr>
          <p:cNvPr id="50" name="Content Placeholder 2">
            <a:extLst>
              <a:ext uri="{FF2B5EF4-FFF2-40B4-BE49-F238E27FC236}">
                <a16:creationId xmlns:a16="http://schemas.microsoft.com/office/drawing/2014/main" id="{5E07B9C2-35AA-4C78-BFFC-C0C50AC85343}"/>
              </a:ext>
            </a:extLst>
          </p:cNvPr>
          <p:cNvSpPr>
            <a:spLocks noGrp="1"/>
          </p:cNvSpPr>
          <p:nvPr>
            <p:ph idx="57" hasCustomPrompt="1"/>
          </p:nvPr>
        </p:nvSpPr>
        <p:spPr>
          <a:xfrm>
            <a:off x="7337316" y="2430399"/>
            <a:ext cx="538088" cy="422017"/>
          </a:xfrm>
          <a:prstGeom prst="rect">
            <a:avLst/>
          </a:prstGeom>
        </p:spPr>
        <p:txBody>
          <a:bodyPr lIns="0" tIns="0" rIns="0" bIns="0" anchor="b">
            <a:noAutofit/>
          </a:bodyPr>
          <a:lstStyle>
            <a:lvl1pPr marL="0" indent="0" algn="r">
              <a:buClr>
                <a:schemeClr val="tx2"/>
              </a:buClr>
              <a:buFont typeface="+mj-lt"/>
              <a:buNone/>
              <a:defRPr sz="2400">
                <a:solidFill>
                  <a:schemeClr val="bg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a:t>
            </a:r>
            <a:endParaRPr lang="en-GB"/>
          </a:p>
        </p:txBody>
      </p:sp>
      <p:sp>
        <p:nvSpPr>
          <p:cNvPr id="51" name="Content Placeholder 2">
            <a:extLst>
              <a:ext uri="{FF2B5EF4-FFF2-40B4-BE49-F238E27FC236}">
                <a16:creationId xmlns:a16="http://schemas.microsoft.com/office/drawing/2014/main" id="{5E07B9C2-35AA-4C78-BFFC-C0C50AC85343}"/>
              </a:ext>
            </a:extLst>
          </p:cNvPr>
          <p:cNvSpPr>
            <a:spLocks noGrp="1"/>
          </p:cNvSpPr>
          <p:nvPr>
            <p:ph idx="58" hasCustomPrompt="1"/>
          </p:nvPr>
        </p:nvSpPr>
        <p:spPr>
          <a:xfrm>
            <a:off x="7907034" y="2403729"/>
            <a:ext cx="247660" cy="303907"/>
          </a:xfrm>
          <a:prstGeom prst="rect">
            <a:avLst/>
          </a:prstGeom>
        </p:spPr>
        <p:txBody>
          <a:bodyPr lIns="0" tIns="0" rIns="0" bIns="0" anchor="b">
            <a:noAutofit/>
          </a:bodyPr>
          <a:lstStyle>
            <a:lvl1pPr marL="0" indent="0" algn="l">
              <a:buClr>
                <a:schemeClr val="tx2"/>
              </a:buClr>
              <a:buFont typeface="+mj-lt"/>
              <a:buNone/>
              <a:defRPr sz="1200">
                <a:solidFill>
                  <a:schemeClr val="bg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a:t>
            </a:r>
            <a:endParaRPr lang="en-GB"/>
          </a:p>
        </p:txBody>
      </p:sp>
      <p:sp>
        <p:nvSpPr>
          <p:cNvPr id="52" name="Content Placeholder 2">
            <a:extLst>
              <a:ext uri="{FF2B5EF4-FFF2-40B4-BE49-F238E27FC236}">
                <a16:creationId xmlns:a16="http://schemas.microsoft.com/office/drawing/2014/main" id="{5E07B9C2-35AA-4C78-BFFC-C0C50AC85343}"/>
              </a:ext>
            </a:extLst>
          </p:cNvPr>
          <p:cNvSpPr>
            <a:spLocks noGrp="1"/>
          </p:cNvSpPr>
          <p:nvPr>
            <p:ph idx="59" hasCustomPrompt="1"/>
          </p:nvPr>
        </p:nvSpPr>
        <p:spPr>
          <a:xfrm>
            <a:off x="3383366" y="3793997"/>
            <a:ext cx="700955" cy="422017"/>
          </a:xfrm>
          <a:prstGeom prst="rect">
            <a:avLst/>
          </a:prstGeom>
        </p:spPr>
        <p:txBody>
          <a:bodyPr lIns="0" tIns="0" rIns="0" bIns="0" anchor="b">
            <a:noAutofit/>
          </a:bodyPr>
          <a:lstStyle>
            <a:lvl1pPr marL="0" indent="0">
              <a:buClr>
                <a:schemeClr val="tx2"/>
              </a:buClr>
              <a:buFont typeface="+mj-lt"/>
              <a:buNone/>
              <a:defRPr sz="3200">
                <a:solidFill>
                  <a:schemeClr val="bg1"/>
                </a:solidFill>
                <a:latin typeface="RR Pioneer Light Condensed" panose="020B030605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XXX</a:t>
            </a:r>
            <a:endParaRPr lang="en-GB"/>
          </a:p>
        </p:txBody>
      </p:sp>
      <p:sp>
        <p:nvSpPr>
          <p:cNvPr id="53" name="Content Placeholder 2">
            <a:extLst>
              <a:ext uri="{FF2B5EF4-FFF2-40B4-BE49-F238E27FC236}">
                <a16:creationId xmlns:a16="http://schemas.microsoft.com/office/drawing/2014/main" id="{5E07B9C2-35AA-4C78-BFFC-C0C50AC85343}"/>
              </a:ext>
            </a:extLst>
          </p:cNvPr>
          <p:cNvSpPr>
            <a:spLocks noGrp="1"/>
          </p:cNvSpPr>
          <p:nvPr>
            <p:ph idx="60" hasCustomPrompt="1"/>
          </p:nvPr>
        </p:nvSpPr>
        <p:spPr>
          <a:xfrm>
            <a:off x="3983113" y="3793997"/>
            <a:ext cx="538088" cy="422017"/>
          </a:xfrm>
          <a:prstGeom prst="rect">
            <a:avLst/>
          </a:prstGeom>
        </p:spPr>
        <p:txBody>
          <a:bodyPr lIns="0" tIns="0" rIns="0" bIns="0" anchor="b">
            <a:noAutofit/>
          </a:bodyPr>
          <a:lstStyle>
            <a:lvl1pPr marL="0" indent="0">
              <a:buClr>
                <a:schemeClr val="tx2"/>
              </a:buClr>
              <a:buFont typeface="+mj-lt"/>
              <a:buNone/>
              <a:defRPr sz="2400">
                <a:solidFill>
                  <a:schemeClr val="bg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err="1"/>
              <a:t>bn</a:t>
            </a:r>
            <a:endParaRPr lang="en-GB"/>
          </a:p>
        </p:txBody>
      </p:sp>
      <p:sp>
        <p:nvSpPr>
          <p:cNvPr id="54" name="Content Placeholder 2">
            <a:extLst>
              <a:ext uri="{FF2B5EF4-FFF2-40B4-BE49-F238E27FC236}">
                <a16:creationId xmlns:a16="http://schemas.microsoft.com/office/drawing/2014/main" id="{5E07B9C2-35AA-4C78-BFFC-C0C50AC85343}"/>
              </a:ext>
            </a:extLst>
          </p:cNvPr>
          <p:cNvSpPr>
            <a:spLocks noGrp="1"/>
          </p:cNvSpPr>
          <p:nvPr>
            <p:ph idx="61" hasCustomPrompt="1"/>
          </p:nvPr>
        </p:nvSpPr>
        <p:spPr>
          <a:xfrm>
            <a:off x="4852537" y="3793997"/>
            <a:ext cx="538088" cy="422017"/>
          </a:xfrm>
          <a:prstGeom prst="rect">
            <a:avLst/>
          </a:prstGeom>
        </p:spPr>
        <p:txBody>
          <a:bodyPr lIns="0" tIns="0" rIns="0" bIns="0" anchor="b">
            <a:noAutofit/>
          </a:bodyPr>
          <a:lstStyle>
            <a:lvl1pPr marL="0" indent="0" algn="r">
              <a:buClr>
                <a:schemeClr val="tx2"/>
              </a:buClr>
              <a:buFont typeface="+mj-lt"/>
              <a:buNone/>
              <a:defRPr sz="2400">
                <a:solidFill>
                  <a:schemeClr val="bg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a:t>
            </a:r>
            <a:endParaRPr lang="en-GB"/>
          </a:p>
        </p:txBody>
      </p:sp>
      <p:sp>
        <p:nvSpPr>
          <p:cNvPr id="55" name="Content Placeholder 2">
            <a:extLst>
              <a:ext uri="{FF2B5EF4-FFF2-40B4-BE49-F238E27FC236}">
                <a16:creationId xmlns:a16="http://schemas.microsoft.com/office/drawing/2014/main" id="{5E07B9C2-35AA-4C78-BFFC-C0C50AC85343}"/>
              </a:ext>
            </a:extLst>
          </p:cNvPr>
          <p:cNvSpPr>
            <a:spLocks noGrp="1"/>
          </p:cNvSpPr>
          <p:nvPr>
            <p:ph idx="62" hasCustomPrompt="1"/>
          </p:nvPr>
        </p:nvSpPr>
        <p:spPr>
          <a:xfrm>
            <a:off x="5422256" y="3767327"/>
            <a:ext cx="247660" cy="303907"/>
          </a:xfrm>
          <a:prstGeom prst="rect">
            <a:avLst/>
          </a:prstGeom>
        </p:spPr>
        <p:txBody>
          <a:bodyPr lIns="0" tIns="0" rIns="0" bIns="0" anchor="b">
            <a:noAutofit/>
          </a:bodyPr>
          <a:lstStyle>
            <a:lvl1pPr marL="0" indent="0" algn="l">
              <a:buClr>
                <a:schemeClr val="tx2"/>
              </a:buClr>
              <a:buFont typeface="+mj-lt"/>
              <a:buNone/>
              <a:defRPr sz="1200">
                <a:solidFill>
                  <a:schemeClr val="bg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a:t>
            </a:r>
            <a:endParaRPr lang="en-GB"/>
          </a:p>
        </p:txBody>
      </p:sp>
      <p:sp>
        <p:nvSpPr>
          <p:cNvPr id="56" name="Content Placeholder 2">
            <a:extLst>
              <a:ext uri="{FF2B5EF4-FFF2-40B4-BE49-F238E27FC236}">
                <a16:creationId xmlns:a16="http://schemas.microsoft.com/office/drawing/2014/main" id="{5E07B9C2-35AA-4C78-BFFC-C0C50AC85343}"/>
              </a:ext>
            </a:extLst>
          </p:cNvPr>
          <p:cNvSpPr>
            <a:spLocks noGrp="1"/>
          </p:cNvSpPr>
          <p:nvPr>
            <p:ph idx="63" hasCustomPrompt="1"/>
          </p:nvPr>
        </p:nvSpPr>
        <p:spPr>
          <a:xfrm>
            <a:off x="5868145" y="3793997"/>
            <a:ext cx="700955" cy="422017"/>
          </a:xfrm>
          <a:prstGeom prst="rect">
            <a:avLst/>
          </a:prstGeom>
        </p:spPr>
        <p:txBody>
          <a:bodyPr lIns="0" tIns="0" rIns="0" bIns="0" anchor="b">
            <a:noAutofit/>
          </a:bodyPr>
          <a:lstStyle>
            <a:lvl1pPr marL="0" indent="0">
              <a:buClr>
                <a:schemeClr val="tx2"/>
              </a:buClr>
              <a:buFont typeface="+mj-lt"/>
              <a:buNone/>
              <a:defRPr sz="3200">
                <a:solidFill>
                  <a:schemeClr val="bg1"/>
                </a:solidFill>
                <a:latin typeface="RR Pioneer Light Condensed" panose="020B030605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XXX</a:t>
            </a:r>
            <a:endParaRPr lang="en-GB"/>
          </a:p>
        </p:txBody>
      </p:sp>
      <p:sp>
        <p:nvSpPr>
          <p:cNvPr id="57" name="Content Placeholder 2">
            <a:extLst>
              <a:ext uri="{FF2B5EF4-FFF2-40B4-BE49-F238E27FC236}">
                <a16:creationId xmlns:a16="http://schemas.microsoft.com/office/drawing/2014/main" id="{5E07B9C2-35AA-4C78-BFFC-C0C50AC85343}"/>
              </a:ext>
            </a:extLst>
          </p:cNvPr>
          <p:cNvSpPr>
            <a:spLocks noGrp="1"/>
          </p:cNvSpPr>
          <p:nvPr>
            <p:ph idx="64" hasCustomPrompt="1"/>
          </p:nvPr>
        </p:nvSpPr>
        <p:spPr>
          <a:xfrm>
            <a:off x="6467893" y="3793997"/>
            <a:ext cx="538088" cy="422017"/>
          </a:xfrm>
          <a:prstGeom prst="rect">
            <a:avLst/>
          </a:prstGeom>
        </p:spPr>
        <p:txBody>
          <a:bodyPr lIns="0" tIns="0" rIns="0" bIns="0" anchor="b">
            <a:noAutofit/>
          </a:bodyPr>
          <a:lstStyle>
            <a:lvl1pPr marL="0" indent="0">
              <a:buClr>
                <a:schemeClr val="tx2"/>
              </a:buClr>
              <a:buFont typeface="+mj-lt"/>
              <a:buNone/>
              <a:defRPr sz="2400">
                <a:solidFill>
                  <a:schemeClr val="bg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err="1"/>
              <a:t>bn</a:t>
            </a:r>
            <a:endParaRPr lang="en-GB"/>
          </a:p>
        </p:txBody>
      </p:sp>
      <p:sp>
        <p:nvSpPr>
          <p:cNvPr id="58" name="Content Placeholder 2">
            <a:extLst>
              <a:ext uri="{FF2B5EF4-FFF2-40B4-BE49-F238E27FC236}">
                <a16:creationId xmlns:a16="http://schemas.microsoft.com/office/drawing/2014/main" id="{5E07B9C2-35AA-4C78-BFFC-C0C50AC85343}"/>
              </a:ext>
            </a:extLst>
          </p:cNvPr>
          <p:cNvSpPr>
            <a:spLocks noGrp="1"/>
          </p:cNvSpPr>
          <p:nvPr>
            <p:ph idx="65" hasCustomPrompt="1"/>
          </p:nvPr>
        </p:nvSpPr>
        <p:spPr>
          <a:xfrm>
            <a:off x="7337316" y="3793997"/>
            <a:ext cx="538088" cy="422017"/>
          </a:xfrm>
          <a:prstGeom prst="rect">
            <a:avLst/>
          </a:prstGeom>
        </p:spPr>
        <p:txBody>
          <a:bodyPr lIns="0" tIns="0" rIns="0" bIns="0" anchor="b">
            <a:noAutofit/>
          </a:bodyPr>
          <a:lstStyle>
            <a:lvl1pPr marL="0" indent="0" algn="r">
              <a:buClr>
                <a:schemeClr val="tx2"/>
              </a:buClr>
              <a:buFont typeface="+mj-lt"/>
              <a:buNone/>
              <a:defRPr sz="2400">
                <a:solidFill>
                  <a:schemeClr val="bg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X</a:t>
            </a:r>
            <a:endParaRPr lang="en-GB"/>
          </a:p>
        </p:txBody>
      </p:sp>
      <p:sp>
        <p:nvSpPr>
          <p:cNvPr id="59" name="Content Placeholder 2">
            <a:extLst>
              <a:ext uri="{FF2B5EF4-FFF2-40B4-BE49-F238E27FC236}">
                <a16:creationId xmlns:a16="http://schemas.microsoft.com/office/drawing/2014/main" id="{5E07B9C2-35AA-4C78-BFFC-C0C50AC85343}"/>
              </a:ext>
            </a:extLst>
          </p:cNvPr>
          <p:cNvSpPr>
            <a:spLocks noGrp="1"/>
          </p:cNvSpPr>
          <p:nvPr>
            <p:ph idx="66" hasCustomPrompt="1"/>
          </p:nvPr>
        </p:nvSpPr>
        <p:spPr>
          <a:xfrm>
            <a:off x="7907034" y="3767327"/>
            <a:ext cx="247660" cy="303907"/>
          </a:xfrm>
          <a:prstGeom prst="rect">
            <a:avLst/>
          </a:prstGeom>
        </p:spPr>
        <p:txBody>
          <a:bodyPr lIns="0" tIns="0" rIns="0" bIns="0" anchor="b">
            <a:noAutofit/>
          </a:bodyPr>
          <a:lstStyle>
            <a:lvl1pPr marL="0" indent="0" algn="l">
              <a:buClr>
                <a:schemeClr val="tx2"/>
              </a:buClr>
              <a:buFont typeface="+mj-lt"/>
              <a:buNone/>
              <a:defRPr sz="1200">
                <a:solidFill>
                  <a:schemeClr val="bg1"/>
                </a:solidFill>
                <a:latin typeface="RR Pioneer UltraLight Condensed" panose="020B020603020106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a:t>
            </a:r>
            <a:endParaRPr lang="en-GB"/>
          </a:p>
        </p:txBody>
      </p:sp>
      <p:sp>
        <p:nvSpPr>
          <p:cNvPr id="61" name="Content Placeholder 2">
            <a:extLst>
              <a:ext uri="{FF2B5EF4-FFF2-40B4-BE49-F238E27FC236}">
                <a16:creationId xmlns:a16="http://schemas.microsoft.com/office/drawing/2014/main" id="{5E07B9C2-35AA-4C78-BFFC-C0C50AC85343}"/>
              </a:ext>
            </a:extLst>
          </p:cNvPr>
          <p:cNvSpPr>
            <a:spLocks noGrp="1"/>
          </p:cNvSpPr>
          <p:nvPr>
            <p:ph idx="67" hasCustomPrompt="1"/>
          </p:nvPr>
        </p:nvSpPr>
        <p:spPr>
          <a:xfrm>
            <a:off x="3251286" y="4537277"/>
            <a:ext cx="4827844" cy="319581"/>
          </a:xfrm>
          <a:prstGeom prst="rect">
            <a:avLst/>
          </a:prstGeom>
        </p:spPr>
        <p:txBody>
          <a:bodyPr lIns="0" tIns="0" rIns="0" bIns="0" anchor="b">
            <a:normAutofit/>
          </a:bodyPr>
          <a:lstStyle>
            <a:lvl1pPr marL="0" indent="0">
              <a:buClr>
                <a:schemeClr val="tx2"/>
              </a:buClr>
              <a:buFont typeface="+mj-lt"/>
              <a:buNone/>
              <a:defRPr sz="900">
                <a:solidFill>
                  <a:schemeClr val="tx1"/>
                </a:solidFill>
                <a:latin typeface="RR Pioneer" panose="020B050305020104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Source</a:t>
            </a:r>
            <a:endParaRPr lang="en-GB"/>
          </a:p>
        </p:txBody>
      </p:sp>
      <p:sp>
        <p:nvSpPr>
          <p:cNvPr id="2" name="hcSlideMaster22.1_RR Boxes 1Header" descr=" ">
            <a:extLst>
              <a:ext uri="{FF2B5EF4-FFF2-40B4-BE49-F238E27FC236}">
                <a16:creationId xmlns:a16="http://schemas.microsoft.com/office/drawing/2014/main" id="{79DF9461-BAD1-982B-367A-25F162592031}"/>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3" name="fcSlideMaster22.1_RR Boxes 1Footer" descr=" ">
            <a:extLst>
              <a:ext uri="{FF2B5EF4-FFF2-40B4-BE49-F238E27FC236}">
                <a16:creationId xmlns:a16="http://schemas.microsoft.com/office/drawing/2014/main" id="{68855414-6C9C-BA6C-2D5A-9DBFB775BE53}"/>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1057147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RR Quote 7">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4" y="908278"/>
            <a:ext cx="1786647" cy="550159"/>
          </a:xfrm>
          <a:prstGeom prst="rect">
            <a:avLst/>
          </a:prstGeom>
        </p:spPr>
        <p:txBody>
          <a:bodyPr>
            <a:noAutofit/>
          </a:bodyPr>
          <a:lstStyle>
            <a:lvl1pPr marL="0" indent="0" algn="l" defTabSz="685783" rtl="0" eaLnBrk="1" latinLnBrk="0" hangingPunct="1">
              <a:lnSpc>
                <a:spcPct val="90000"/>
              </a:lnSpc>
              <a:buFont typeface="Arial" panose="020B0604020202020204" pitchFamily="34" charset="0"/>
              <a:buNone/>
              <a:defRPr lang="en-US" sz="2200" kern="1200" smtClean="0">
                <a:solidFill>
                  <a:schemeClr val="bg2"/>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lvl="0"/>
            <a:r>
              <a:rPr lang="en-GB"/>
              <a:t>Emphasis or quote with description #1</a:t>
            </a:r>
          </a:p>
        </p:txBody>
      </p:sp>
      <p:sp>
        <p:nvSpPr>
          <p:cNvPr id="37" name="Text Placeholder 9">
            <a:extLst>
              <a:ext uri="{FF2B5EF4-FFF2-40B4-BE49-F238E27FC236}">
                <a16:creationId xmlns:a16="http://schemas.microsoft.com/office/drawing/2014/main" id="{CBA13FC3-6E65-4264-9FB9-EB50B804684E}"/>
              </a:ext>
            </a:extLst>
          </p:cNvPr>
          <p:cNvSpPr>
            <a:spLocks noGrp="1"/>
          </p:cNvSpPr>
          <p:nvPr>
            <p:ph type="body" sz="quarter" idx="33" hasCustomPrompt="1"/>
          </p:nvPr>
        </p:nvSpPr>
        <p:spPr>
          <a:xfrm>
            <a:off x="225034" y="1555978"/>
            <a:ext cx="1786647" cy="1804443"/>
          </a:xfrm>
          <a:prstGeom prst="rect">
            <a:avLst/>
          </a:prstGeom>
        </p:spPr>
        <p:txBody>
          <a:bodyPr>
            <a:noAutofit/>
          </a:bodyPr>
          <a:lstStyle>
            <a:lvl1pPr marL="0" indent="0" algn="l" defTabSz="685783" rtl="0" eaLnBrk="1" latinLnBrk="0" hangingPunct="1">
              <a:lnSpc>
                <a:spcPct val="90000"/>
              </a:lnSpc>
              <a:buFont typeface="Arial" panose="020B0604020202020204" pitchFamily="34" charset="0"/>
              <a:buNone/>
              <a:defRPr lang="en-US" sz="1200" kern="1200" smtClean="0">
                <a:solidFill>
                  <a:schemeClr val="tx1"/>
                </a:solidFill>
                <a:latin typeface="RR Pioneer" panose="020B05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lvl="0"/>
            <a:r>
              <a:rPr lang="en-US"/>
              <a:t>Description</a:t>
            </a:r>
            <a:endParaRPr lang="en-GB"/>
          </a:p>
        </p:txBody>
      </p:sp>
      <p:sp>
        <p:nvSpPr>
          <p:cNvPr id="2" name="Rectangle 1">
            <a:extLst>
              <a:ext uri="{FF2B5EF4-FFF2-40B4-BE49-F238E27FC236}">
                <a16:creationId xmlns:a16="http://schemas.microsoft.com/office/drawing/2014/main" id="{881D056E-9F0F-4E71-9073-D51173C9F351}"/>
              </a:ext>
            </a:extLst>
          </p:cNvPr>
          <p:cNvSpPr/>
          <p:nvPr userDrawn="1"/>
        </p:nvSpPr>
        <p:spPr>
          <a:xfrm>
            <a:off x="2274898" y="0"/>
            <a:ext cx="6869102" cy="29776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7" name="Text Placeholder 9">
            <a:extLst>
              <a:ext uri="{FF2B5EF4-FFF2-40B4-BE49-F238E27FC236}">
                <a16:creationId xmlns:a16="http://schemas.microsoft.com/office/drawing/2014/main" id="{66624C18-0716-40F4-AA00-864A4AFF14D1}"/>
              </a:ext>
            </a:extLst>
          </p:cNvPr>
          <p:cNvSpPr>
            <a:spLocks noGrp="1"/>
          </p:cNvSpPr>
          <p:nvPr>
            <p:ph type="body" sz="quarter" idx="34" hasCustomPrompt="1"/>
          </p:nvPr>
        </p:nvSpPr>
        <p:spPr>
          <a:xfrm>
            <a:off x="2861554" y="374878"/>
            <a:ext cx="5810007" cy="417603"/>
          </a:xfrm>
          <a:prstGeom prst="rect">
            <a:avLst/>
          </a:prstGeom>
        </p:spPr>
        <p:txBody>
          <a:bodyPr>
            <a:noAutofit/>
          </a:bodyPr>
          <a:lstStyle>
            <a:lvl1pPr marL="0" indent="0" algn="l" defTabSz="685783" rtl="0" eaLnBrk="1" latinLnBrk="0" hangingPunct="1">
              <a:lnSpc>
                <a:spcPct val="90000"/>
              </a:lnSpc>
              <a:buFont typeface="Arial" panose="020B0604020202020204" pitchFamily="34" charset="0"/>
              <a:buNone/>
              <a:defRPr lang="en-US" sz="1500" kern="1200" smtClean="0">
                <a:solidFill>
                  <a:schemeClr val="bg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lvl="0"/>
            <a:r>
              <a:rPr lang="en-GB"/>
              <a:t>Title</a:t>
            </a:r>
          </a:p>
        </p:txBody>
      </p:sp>
      <p:sp>
        <p:nvSpPr>
          <p:cNvPr id="11" name="Rectangle 10">
            <a:extLst>
              <a:ext uri="{FF2B5EF4-FFF2-40B4-BE49-F238E27FC236}">
                <a16:creationId xmlns:a16="http://schemas.microsoft.com/office/drawing/2014/main" id="{881D056E-9F0F-4E71-9073-D51173C9F351}"/>
              </a:ext>
            </a:extLst>
          </p:cNvPr>
          <p:cNvSpPr/>
          <p:nvPr userDrawn="1"/>
        </p:nvSpPr>
        <p:spPr>
          <a:xfrm>
            <a:off x="2274898" y="2978682"/>
            <a:ext cx="6869102" cy="2164818"/>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13" name="Text Placeholder 9">
            <a:extLst>
              <a:ext uri="{FF2B5EF4-FFF2-40B4-BE49-F238E27FC236}">
                <a16:creationId xmlns:a16="http://schemas.microsoft.com/office/drawing/2014/main" id="{66624C18-0716-40F4-AA00-864A4AFF14D1}"/>
              </a:ext>
            </a:extLst>
          </p:cNvPr>
          <p:cNvSpPr>
            <a:spLocks noGrp="1"/>
          </p:cNvSpPr>
          <p:nvPr>
            <p:ph type="body" sz="quarter" idx="36" hasCustomPrompt="1"/>
          </p:nvPr>
        </p:nvSpPr>
        <p:spPr>
          <a:xfrm>
            <a:off x="2861554" y="3359424"/>
            <a:ext cx="5870967" cy="450577"/>
          </a:xfrm>
          <a:prstGeom prst="rect">
            <a:avLst/>
          </a:prstGeom>
        </p:spPr>
        <p:txBody>
          <a:bodyPr>
            <a:noAutofit/>
          </a:bodyPr>
          <a:lstStyle>
            <a:lvl1pPr marL="0" indent="0" algn="l" defTabSz="685783" rtl="0" eaLnBrk="1" latinLnBrk="0" hangingPunct="1">
              <a:lnSpc>
                <a:spcPct val="90000"/>
              </a:lnSpc>
              <a:buFont typeface="Arial" panose="020B0604020202020204" pitchFamily="34" charset="0"/>
              <a:buNone/>
              <a:defRPr lang="en-US" sz="1500" kern="1200" smtClean="0">
                <a:solidFill>
                  <a:schemeClr val="tx2"/>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lvl="0"/>
            <a:r>
              <a:rPr lang="en-GB"/>
              <a:t>Title</a:t>
            </a:r>
          </a:p>
        </p:txBody>
      </p:sp>
      <p:sp>
        <p:nvSpPr>
          <p:cNvPr id="15" name="Text Placeholder 9">
            <a:extLst>
              <a:ext uri="{FF2B5EF4-FFF2-40B4-BE49-F238E27FC236}">
                <a16:creationId xmlns:a16="http://schemas.microsoft.com/office/drawing/2014/main" id="{66624C18-0716-40F4-AA00-864A4AFF14D1}"/>
              </a:ext>
            </a:extLst>
          </p:cNvPr>
          <p:cNvSpPr>
            <a:spLocks noGrp="1"/>
          </p:cNvSpPr>
          <p:nvPr>
            <p:ph type="body" sz="quarter" idx="37" hasCustomPrompt="1"/>
          </p:nvPr>
        </p:nvSpPr>
        <p:spPr>
          <a:xfrm>
            <a:off x="2861554" y="808123"/>
            <a:ext cx="5810007" cy="417603"/>
          </a:xfrm>
          <a:prstGeom prst="rect">
            <a:avLst/>
          </a:prstGeom>
        </p:spPr>
        <p:txBody>
          <a:bodyPr>
            <a:noAutofit/>
          </a:bodyPr>
          <a:lstStyle>
            <a:lvl1pPr marL="258757" indent="-258757" algn="l" defTabSz="685783" rtl="0" eaLnBrk="1" latinLnBrk="0" hangingPunct="1">
              <a:lnSpc>
                <a:spcPct val="90000"/>
              </a:lnSpc>
              <a:buSzPct val="80000"/>
              <a:buFont typeface="Wingdings" panose="05000000000000000000" pitchFamily="2" charset="2"/>
              <a:buChar char="§"/>
              <a:defRPr lang="en-US" sz="1500" kern="1200" smtClean="0">
                <a:solidFill>
                  <a:schemeClr val="bg1"/>
                </a:solidFill>
                <a:latin typeface="RR Pioneer" panose="020B05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lvl="0"/>
            <a:r>
              <a:rPr lang="en-GB"/>
              <a:t>Body copy</a:t>
            </a:r>
          </a:p>
        </p:txBody>
      </p:sp>
      <p:sp>
        <p:nvSpPr>
          <p:cNvPr id="16" name="Text Placeholder 9">
            <a:extLst>
              <a:ext uri="{FF2B5EF4-FFF2-40B4-BE49-F238E27FC236}">
                <a16:creationId xmlns:a16="http://schemas.microsoft.com/office/drawing/2014/main" id="{66624C18-0716-40F4-AA00-864A4AFF14D1}"/>
              </a:ext>
            </a:extLst>
          </p:cNvPr>
          <p:cNvSpPr>
            <a:spLocks noGrp="1"/>
          </p:cNvSpPr>
          <p:nvPr>
            <p:ph type="body" sz="quarter" idx="38" hasCustomPrompt="1"/>
          </p:nvPr>
        </p:nvSpPr>
        <p:spPr>
          <a:xfrm>
            <a:off x="2861554" y="3792669"/>
            <a:ext cx="5870967" cy="450577"/>
          </a:xfrm>
          <a:prstGeom prst="rect">
            <a:avLst/>
          </a:prstGeom>
        </p:spPr>
        <p:txBody>
          <a:bodyPr>
            <a:noAutofit/>
          </a:bodyPr>
          <a:lstStyle>
            <a:lvl1pPr marL="258757" indent="-258757" algn="l" defTabSz="685783" rtl="0" eaLnBrk="1" latinLnBrk="0" hangingPunct="1">
              <a:lnSpc>
                <a:spcPct val="90000"/>
              </a:lnSpc>
              <a:buSzPct val="80000"/>
              <a:buFont typeface="Wingdings" panose="05000000000000000000" pitchFamily="2" charset="2"/>
              <a:buChar char="§"/>
              <a:defRPr lang="en-US" sz="1500" kern="1200" smtClean="0">
                <a:solidFill>
                  <a:schemeClr val="tx2"/>
                </a:solidFill>
                <a:latin typeface="RR Pioneer" panose="020B05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lvl="0"/>
            <a:r>
              <a:rPr lang="en-GB"/>
              <a:t>Body copy</a:t>
            </a:r>
          </a:p>
        </p:txBody>
      </p:sp>
      <p:sp>
        <p:nvSpPr>
          <p:cNvPr id="3" name="hcSlideMaster22.RR Quote 7Header" descr=" ">
            <a:extLst>
              <a:ext uri="{FF2B5EF4-FFF2-40B4-BE49-F238E27FC236}">
                <a16:creationId xmlns:a16="http://schemas.microsoft.com/office/drawing/2014/main" id="{415F0654-42AB-074B-68E0-E50647988780}"/>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RR Quote 7Footer" descr=" ">
            <a:extLst>
              <a:ext uri="{FF2B5EF4-FFF2-40B4-BE49-F238E27FC236}">
                <a16:creationId xmlns:a16="http://schemas.microsoft.com/office/drawing/2014/main" id="{06C2751F-9F5B-2364-966A-A767D92867D2}"/>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1471873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_RR Quote 7">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324001" y="910801"/>
            <a:ext cx="1786647" cy="550159"/>
          </a:xfrm>
          <a:prstGeom prst="rect">
            <a:avLst/>
          </a:prstGeom>
        </p:spPr>
        <p:txBody>
          <a:bodyPr>
            <a:noAutofit/>
          </a:bodyPr>
          <a:lstStyle>
            <a:lvl1pPr marL="0" indent="0" algn="l" defTabSz="685783" rtl="0" eaLnBrk="1" latinLnBrk="0" hangingPunct="1">
              <a:lnSpc>
                <a:spcPct val="90000"/>
              </a:lnSpc>
              <a:buFont typeface="Arial" panose="020B0604020202020204" pitchFamily="34" charset="0"/>
              <a:buNone/>
              <a:defRPr lang="en-US" sz="1600" kern="1200" smtClean="0">
                <a:solidFill>
                  <a:schemeClr val="tx2"/>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lvl="0"/>
            <a:r>
              <a:rPr lang="en-GB"/>
              <a:t>Emphasis or quote with description #1</a:t>
            </a:r>
          </a:p>
        </p:txBody>
      </p:sp>
      <p:sp>
        <p:nvSpPr>
          <p:cNvPr id="37" name="Text Placeholder 9">
            <a:extLst>
              <a:ext uri="{FF2B5EF4-FFF2-40B4-BE49-F238E27FC236}">
                <a16:creationId xmlns:a16="http://schemas.microsoft.com/office/drawing/2014/main" id="{CBA13FC3-6E65-4264-9FB9-EB50B804684E}"/>
              </a:ext>
            </a:extLst>
          </p:cNvPr>
          <p:cNvSpPr>
            <a:spLocks noGrp="1"/>
          </p:cNvSpPr>
          <p:nvPr>
            <p:ph type="body" sz="quarter" idx="33" hasCustomPrompt="1"/>
          </p:nvPr>
        </p:nvSpPr>
        <p:spPr>
          <a:xfrm>
            <a:off x="225034" y="1897040"/>
            <a:ext cx="1786647" cy="1463381"/>
          </a:xfrm>
          <a:prstGeom prst="rect">
            <a:avLst/>
          </a:prstGeom>
        </p:spPr>
        <p:txBody>
          <a:bodyPr>
            <a:noAutofit/>
          </a:bodyPr>
          <a:lstStyle>
            <a:lvl1pPr marL="0" indent="0" algn="l" defTabSz="685783" rtl="0" eaLnBrk="1" latinLnBrk="0" hangingPunct="1">
              <a:lnSpc>
                <a:spcPct val="90000"/>
              </a:lnSpc>
              <a:buFont typeface="Arial" panose="020B0604020202020204" pitchFamily="34" charset="0"/>
              <a:buNone/>
              <a:defRPr lang="en-US" sz="1200" kern="1200" smtClean="0">
                <a:solidFill>
                  <a:schemeClr val="tx1"/>
                </a:solidFill>
                <a:latin typeface="RR Pioneer" panose="020B05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lvl="0"/>
            <a:r>
              <a:rPr lang="en-US"/>
              <a:t>Description</a:t>
            </a:r>
            <a:endParaRPr lang="en-GB"/>
          </a:p>
        </p:txBody>
      </p:sp>
      <p:sp>
        <p:nvSpPr>
          <p:cNvPr id="2" name="Rectangle 1">
            <a:extLst>
              <a:ext uri="{FF2B5EF4-FFF2-40B4-BE49-F238E27FC236}">
                <a16:creationId xmlns:a16="http://schemas.microsoft.com/office/drawing/2014/main" id="{881D056E-9F0F-4E71-9073-D51173C9F351}"/>
              </a:ext>
            </a:extLst>
          </p:cNvPr>
          <p:cNvSpPr/>
          <p:nvPr userDrawn="1"/>
        </p:nvSpPr>
        <p:spPr>
          <a:xfrm>
            <a:off x="2274898" y="0"/>
            <a:ext cx="6869102"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7" name="Text Placeholder 9">
            <a:extLst>
              <a:ext uri="{FF2B5EF4-FFF2-40B4-BE49-F238E27FC236}">
                <a16:creationId xmlns:a16="http://schemas.microsoft.com/office/drawing/2014/main" id="{66624C18-0716-40F4-AA00-864A4AFF14D1}"/>
              </a:ext>
            </a:extLst>
          </p:cNvPr>
          <p:cNvSpPr>
            <a:spLocks noGrp="1"/>
          </p:cNvSpPr>
          <p:nvPr>
            <p:ph type="body" sz="quarter" idx="34" hasCustomPrompt="1"/>
          </p:nvPr>
        </p:nvSpPr>
        <p:spPr>
          <a:xfrm>
            <a:off x="2861554" y="374878"/>
            <a:ext cx="5810007" cy="417603"/>
          </a:xfrm>
          <a:prstGeom prst="rect">
            <a:avLst/>
          </a:prstGeom>
        </p:spPr>
        <p:txBody>
          <a:bodyPr>
            <a:noAutofit/>
          </a:bodyPr>
          <a:lstStyle>
            <a:lvl1pPr marL="0" indent="0" algn="l" defTabSz="685783" rtl="0" eaLnBrk="1" latinLnBrk="0" hangingPunct="1">
              <a:lnSpc>
                <a:spcPct val="90000"/>
              </a:lnSpc>
              <a:buFont typeface="Arial" panose="020B0604020202020204" pitchFamily="34" charset="0"/>
              <a:buNone/>
              <a:defRPr lang="en-US" sz="1500" kern="1200" smtClean="0">
                <a:solidFill>
                  <a:schemeClr val="bg1"/>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lvl="0"/>
            <a:r>
              <a:rPr lang="en-GB"/>
              <a:t>Title</a:t>
            </a:r>
          </a:p>
        </p:txBody>
      </p:sp>
      <p:sp>
        <p:nvSpPr>
          <p:cNvPr id="15" name="Text Placeholder 9">
            <a:extLst>
              <a:ext uri="{FF2B5EF4-FFF2-40B4-BE49-F238E27FC236}">
                <a16:creationId xmlns:a16="http://schemas.microsoft.com/office/drawing/2014/main" id="{66624C18-0716-40F4-AA00-864A4AFF14D1}"/>
              </a:ext>
            </a:extLst>
          </p:cNvPr>
          <p:cNvSpPr>
            <a:spLocks noGrp="1"/>
          </p:cNvSpPr>
          <p:nvPr>
            <p:ph type="body" sz="quarter" idx="37" hasCustomPrompt="1"/>
          </p:nvPr>
        </p:nvSpPr>
        <p:spPr>
          <a:xfrm>
            <a:off x="2861554" y="808123"/>
            <a:ext cx="5810007" cy="417603"/>
          </a:xfrm>
          <a:prstGeom prst="rect">
            <a:avLst/>
          </a:prstGeom>
        </p:spPr>
        <p:txBody>
          <a:bodyPr>
            <a:noAutofit/>
          </a:bodyPr>
          <a:lstStyle>
            <a:lvl1pPr marL="258757" indent="-258757" algn="l" defTabSz="685783" rtl="0" eaLnBrk="1" latinLnBrk="0" hangingPunct="1">
              <a:lnSpc>
                <a:spcPct val="90000"/>
              </a:lnSpc>
              <a:buSzPct val="80000"/>
              <a:buFont typeface="Wingdings" panose="05000000000000000000" pitchFamily="2" charset="2"/>
              <a:buChar char="§"/>
              <a:defRPr lang="en-US" sz="1500" kern="1200" smtClean="0">
                <a:solidFill>
                  <a:schemeClr val="bg1"/>
                </a:solidFill>
                <a:latin typeface="RR Pioneer" panose="020B05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lvl="0"/>
            <a:r>
              <a:rPr lang="en-GB"/>
              <a:t>Body copy</a:t>
            </a:r>
          </a:p>
        </p:txBody>
      </p:sp>
      <p:sp>
        <p:nvSpPr>
          <p:cNvPr id="3" name="hcSlideMaster22.1_RR Quote 7Header" descr=" ">
            <a:extLst>
              <a:ext uri="{FF2B5EF4-FFF2-40B4-BE49-F238E27FC236}">
                <a16:creationId xmlns:a16="http://schemas.microsoft.com/office/drawing/2014/main" id="{7BE2019E-1C7A-5F24-1B5D-43E72CA66F66}"/>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1_RR Quote 7Footer" descr=" ">
            <a:extLst>
              <a:ext uri="{FF2B5EF4-FFF2-40B4-BE49-F238E27FC236}">
                <a16:creationId xmlns:a16="http://schemas.microsoft.com/office/drawing/2014/main" id="{A74AFEC2-EE4C-500A-7144-C414F51B877D}"/>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2590864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RR Graph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userDrawn="1"/>
        </p:nvSpPr>
        <p:spPr>
          <a:xfrm>
            <a:off x="2274899" y="0"/>
            <a:ext cx="3099742" cy="5143500"/>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2" name="Title 1">
            <a:extLst>
              <a:ext uri="{FF2B5EF4-FFF2-40B4-BE49-F238E27FC236}">
                <a16:creationId xmlns:a16="http://schemas.microsoft.com/office/drawing/2014/main" id="{7F79DFE6-CFA5-477C-AEC5-887EEF30C7EC}"/>
              </a:ext>
            </a:extLst>
          </p:cNvPr>
          <p:cNvSpPr>
            <a:spLocks noGrp="1"/>
          </p:cNvSpPr>
          <p:nvPr>
            <p:ph type="title" hasCustomPrompt="1"/>
          </p:nvPr>
        </p:nvSpPr>
        <p:spPr>
          <a:xfrm>
            <a:off x="2636606" y="950436"/>
            <a:ext cx="2544995" cy="695484"/>
          </a:xfrm>
          <a:prstGeom prst="rect">
            <a:avLst/>
          </a:prstGeom>
        </p:spPr>
        <p:txBody>
          <a:bodyPr lIns="0" tIns="0" rIns="0" bIns="0" anchor="t"/>
          <a:lstStyle>
            <a:lvl1pPr>
              <a:defRPr sz="1500">
                <a:solidFill>
                  <a:schemeClr val="tx2"/>
                </a:solidFill>
                <a:latin typeface="RR Pioneer Bold" panose="020B0803050201040103" pitchFamily="34" charset="0"/>
              </a:defRPr>
            </a:lvl1pPr>
          </a:lstStyle>
          <a:p>
            <a:r>
              <a:rPr lang="en-US"/>
              <a:t>Intro text</a:t>
            </a:r>
            <a:endParaRPr lang="en-GB"/>
          </a:p>
        </p:txBody>
      </p:sp>
      <p:sp>
        <p:nvSpPr>
          <p:cNvPr id="3" name="Content Placeholder 2">
            <a:extLst>
              <a:ext uri="{FF2B5EF4-FFF2-40B4-BE49-F238E27FC236}">
                <a16:creationId xmlns:a16="http://schemas.microsoft.com/office/drawing/2014/main" id="{5E07B9C2-35AA-4C78-BFFC-C0C50AC85343}"/>
              </a:ext>
            </a:extLst>
          </p:cNvPr>
          <p:cNvSpPr>
            <a:spLocks noGrp="1"/>
          </p:cNvSpPr>
          <p:nvPr>
            <p:ph idx="1" hasCustomPrompt="1"/>
          </p:nvPr>
        </p:nvSpPr>
        <p:spPr>
          <a:xfrm>
            <a:off x="2636606" y="1863952"/>
            <a:ext cx="2544995" cy="2616608"/>
          </a:xfrm>
          <a:prstGeom prst="rect">
            <a:avLst/>
          </a:prstGeom>
        </p:spPr>
        <p:txBody>
          <a:bodyPr lIns="0" tIns="0" rIns="0" bIns="0">
            <a:normAutofit/>
          </a:bodyPr>
          <a:lstStyle>
            <a:lvl1pPr marL="266693" indent="-266693">
              <a:lnSpc>
                <a:spcPct val="100000"/>
              </a:lnSpc>
              <a:buClr>
                <a:schemeClr val="tx2"/>
              </a:buClr>
              <a:buFont typeface="+mj-lt"/>
              <a:buAutoNum type="arabicPeriod"/>
              <a:defRPr sz="1500">
                <a:solidFill>
                  <a:schemeClr val="tx2"/>
                </a:solidFill>
                <a:latin typeface="RR Pioneer" panose="020B0503050201040103" pitchFamily="34" charset="0"/>
              </a:defRPr>
            </a:lvl1pPr>
            <a:lvl2pPr marL="342892" indent="0">
              <a:buNone/>
              <a:defRPr sz="1500">
                <a:solidFill>
                  <a:schemeClr val="tx1"/>
                </a:solidFill>
              </a:defRPr>
            </a:lvl2pPr>
            <a:lvl3pPr marL="685783" indent="0">
              <a:buNone/>
              <a:defRPr sz="1500">
                <a:solidFill>
                  <a:schemeClr val="tx1"/>
                </a:solidFill>
              </a:defRPr>
            </a:lvl3pPr>
            <a:lvl4pPr marL="1028675" indent="0">
              <a:buNone/>
              <a:defRPr sz="1500">
                <a:solidFill>
                  <a:schemeClr val="tx1"/>
                </a:solidFill>
              </a:defRPr>
            </a:lvl4pPr>
            <a:lvl5pPr marL="1371566" indent="0">
              <a:buNone/>
              <a:defRPr sz="1500">
                <a:solidFill>
                  <a:schemeClr val="tx1"/>
                </a:solidFill>
              </a:defRPr>
            </a:lvl5pPr>
          </a:lstStyle>
          <a:p>
            <a:pPr lvl="0"/>
            <a:r>
              <a:rPr lang="en-US"/>
              <a:t>Body text</a:t>
            </a: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324001" y="954001"/>
            <a:ext cx="1786647" cy="707163"/>
          </a:xfrm>
          <a:prstGeom prst="rect">
            <a:avLst/>
          </a:prstGeom>
        </p:spPr>
        <p:txBody>
          <a:bodyPr>
            <a:noAutofit/>
          </a:bodyPr>
          <a:lstStyle>
            <a:lvl1pPr marL="0" indent="0" algn="l" defTabSz="685783" rtl="0" eaLnBrk="1" latinLnBrk="0" hangingPunct="1">
              <a:lnSpc>
                <a:spcPct val="90000"/>
              </a:lnSpc>
              <a:buFont typeface="Arial" panose="020B0604020202020204" pitchFamily="34" charset="0"/>
              <a:buNone/>
              <a:defRPr lang="en-US" sz="1600" kern="1200" smtClean="0">
                <a:solidFill>
                  <a:schemeClr val="tx2"/>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lvl="0"/>
            <a:r>
              <a:rPr lang="en-US"/>
              <a:t>Chart with description</a:t>
            </a:r>
            <a:endParaRPr lang="en-GB"/>
          </a:p>
        </p:txBody>
      </p:sp>
      <p:sp>
        <p:nvSpPr>
          <p:cNvPr id="13" name="Text Placeholder 9">
            <a:extLst>
              <a:ext uri="{FF2B5EF4-FFF2-40B4-BE49-F238E27FC236}">
                <a16:creationId xmlns:a16="http://schemas.microsoft.com/office/drawing/2014/main" id="{CBA13FC3-6E65-4264-9FB9-EB50B804684E}"/>
              </a:ext>
            </a:extLst>
          </p:cNvPr>
          <p:cNvSpPr>
            <a:spLocks noGrp="1"/>
          </p:cNvSpPr>
          <p:nvPr>
            <p:ph type="body" sz="quarter" idx="33" hasCustomPrompt="1"/>
          </p:nvPr>
        </p:nvSpPr>
        <p:spPr>
          <a:xfrm>
            <a:off x="225034" y="1555978"/>
            <a:ext cx="1786647" cy="1804443"/>
          </a:xfrm>
          <a:prstGeom prst="rect">
            <a:avLst/>
          </a:prstGeom>
        </p:spPr>
        <p:txBody>
          <a:bodyPr>
            <a:noAutofit/>
          </a:bodyPr>
          <a:lstStyle>
            <a:lvl1pPr marL="0" indent="0" algn="l" defTabSz="685783" rtl="0" eaLnBrk="1" latinLnBrk="0" hangingPunct="1">
              <a:lnSpc>
                <a:spcPct val="90000"/>
              </a:lnSpc>
              <a:buFont typeface="Arial" panose="020B0604020202020204" pitchFamily="34" charset="0"/>
              <a:buNone/>
              <a:defRPr lang="en-US" sz="1100" kern="1200" smtClean="0">
                <a:solidFill>
                  <a:schemeClr val="tx1"/>
                </a:solidFill>
                <a:latin typeface="RR Pioneer" panose="020B05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lvl="0"/>
            <a:r>
              <a:rPr lang="en-US"/>
              <a:t>Description</a:t>
            </a:r>
            <a:endParaRPr lang="en-GB"/>
          </a:p>
        </p:txBody>
      </p:sp>
      <p:sp>
        <p:nvSpPr>
          <p:cNvPr id="4" name="hcSlideMaster22.RR Graph 1Header" descr=" ">
            <a:extLst>
              <a:ext uri="{FF2B5EF4-FFF2-40B4-BE49-F238E27FC236}">
                <a16:creationId xmlns:a16="http://schemas.microsoft.com/office/drawing/2014/main" id="{5FD75FD4-D89C-60A5-5444-CA3D742E0B58}"/>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5" name="fcSlideMaster22.RR Graph 1Footer" descr=" ">
            <a:extLst>
              <a:ext uri="{FF2B5EF4-FFF2-40B4-BE49-F238E27FC236}">
                <a16:creationId xmlns:a16="http://schemas.microsoft.com/office/drawing/2014/main" id="{D27D6797-27CB-A15F-0B62-FFB88F4B4417}"/>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271926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0"/>
            <a:ext cx="6869102" cy="5143500"/>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a:extLst>
              <a:ext uri="{FF2B5EF4-FFF2-40B4-BE49-F238E27FC236}">
                <a16:creationId xmlns:a16="http://schemas.microsoft.com/office/drawing/2014/main" id="{7F79DFE6-CFA5-477C-AEC5-887EEF30C7EC}"/>
              </a:ext>
            </a:extLst>
          </p:cNvPr>
          <p:cNvSpPr>
            <a:spLocks noGrp="1"/>
          </p:cNvSpPr>
          <p:nvPr>
            <p:ph type="title" hasCustomPrompt="1"/>
          </p:nvPr>
        </p:nvSpPr>
        <p:spPr>
          <a:xfrm>
            <a:off x="2697378" y="532147"/>
            <a:ext cx="5836835" cy="695484"/>
          </a:xfrm>
          <a:prstGeom prst="rect">
            <a:avLst/>
          </a:prstGeom>
        </p:spPr>
        <p:txBody>
          <a:bodyPr lIns="0" tIns="0" rIns="0" bIns="0" anchor="t">
            <a:normAutofit/>
          </a:bodyPr>
          <a:lstStyle>
            <a:lvl1pPr marL="0" indent="0">
              <a:buNone/>
              <a:defRPr sz="1800" b="0">
                <a:solidFill>
                  <a:srgbClr val="4F98FF"/>
                </a:solidFill>
                <a:latin typeface="RR Pioneer Bold" panose="020B0803050201040103" pitchFamily="34" charset="0"/>
              </a:defRPr>
            </a:lvl1pPr>
          </a:lstStyle>
          <a:p>
            <a:r>
              <a:rPr lang="en-US"/>
              <a:t>Box option</a:t>
            </a: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4" y="956918"/>
            <a:ext cx="1786647" cy="955675"/>
          </a:xfrm>
          <a:prstGeom prst="rect">
            <a:avLst/>
          </a:prstGeom>
        </p:spPr>
        <p:txBody>
          <a:bodyPr>
            <a:noAutofit/>
          </a:bodyPr>
          <a:lstStyle>
            <a:lvl1pPr marL="0" indent="0" algn="l" defTabSz="514336" rtl="0" eaLnBrk="1" latinLnBrk="0" hangingPunct="1">
              <a:lnSpc>
                <a:spcPct val="90000"/>
              </a:lnSpc>
              <a:spcBef>
                <a:spcPts val="562"/>
              </a:spcBef>
              <a:buFont typeface="Arial" panose="020B0604020202020204" pitchFamily="34" charset="0"/>
              <a:buNone/>
              <a:defRPr lang="en-GB" sz="1125" kern="1200" dirty="0">
                <a:solidFill>
                  <a:srgbClr val="006DFF"/>
                </a:solidFill>
                <a:latin typeface="RR Pioneer Bold" panose="020B0803050201040103" pitchFamily="34" charset="0"/>
                <a:ea typeface="+mn-ea"/>
                <a:cs typeface="Arial" panose="020B0604020202020204" pitchFamily="34" charset="0"/>
              </a:defRPr>
            </a:lvl1pPr>
            <a:lvl2pPr indent="0" algn="l" defTabSz="514336"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2pPr>
            <a:lvl3pPr indent="0" algn="l" defTabSz="514336"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3pPr>
            <a:lvl4pPr indent="0" algn="l" defTabSz="514336"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4pPr>
            <a:lvl5pPr indent="0" algn="l" defTabSz="514336" rtl="0" eaLnBrk="1" latinLnBrk="0" hangingPunct="1">
              <a:lnSpc>
                <a:spcPct val="90000"/>
              </a:lnSpc>
              <a:buFont typeface="Arial" panose="020B0604020202020204" pitchFamily="34" charset="0"/>
              <a:buNone/>
              <a:defRPr lang="en-GB" sz="1125" kern="1200">
                <a:solidFill>
                  <a:schemeClr val="tx1"/>
                </a:solidFill>
                <a:latin typeface="Arial" panose="020B0604020202020204" pitchFamily="34" charset="0"/>
                <a:ea typeface="+mn-ea"/>
                <a:cs typeface="Arial" panose="020B0604020202020204" pitchFamily="34" charset="0"/>
              </a:defRPr>
            </a:lvl5pPr>
          </a:lstStyle>
          <a:p>
            <a:pPr marL="0" lvl="0" indent="0" algn="l" defTabSz="514336" rtl="0" eaLnBrk="1" latinLnBrk="0" hangingPunct="1">
              <a:lnSpc>
                <a:spcPct val="90000"/>
              </a:lnSpc>
              <a:spcBef>
                <a:spcPts val="562"/>
              </a:spcBef>
              <a:buFont typeface="Arial" panose="020B0604020202020204" pitchFamily="34" charset="0"/>
              <a:buNone/>
            </a:pPr>
            <a:r>
              <a:rPr lang="en-GB"/>
              <a:t>Sidebar headings are RR Pioneer bold 15pt (Cobalt)</a:t>
            </a:r>
          </a:p>
        </p:txBody>
      </p:sp>
      <p:grpSp>
        <p:nvGrpSpPr>
          <p:cNvPr id="12" name="Group 11"/>
          <p:cNvGrpSpPr/>
          <p:nvPr userDrawn="1"/>
        </p:nvGrpSpPr>
        <p:grpSpPr>
          <a:xfrm>
            <a:off x="111454" y="4719222"/>
            <a:ext cx="8959483" cy="318611"/>
            <a:chOff x="111454" y="4719221"/>
            <a:chExt cx="8959483" cy="318611"/>
          </a:xfrm>
        </p:grpSpPr>
        <p:pic>
          <p:nvPicPr>
            <p:cNvPr id="13" name="Picture 12"/>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41637" y="4719221"/>
              <a:ext cx="5829300" cy="316230"/>
            </a:xfrm>
            <a:prstGeom prst="rect">
              <a:avLst/>
            </a:prstGeom>
          </p:spPr>
        </p:pic>
        <p:pic>
          <p:nvPicPr>
            <p:cNvPr id="14" name="Picture 13"/>
            <p:cNvPicPr/>
            <p:nvPr userDrawn="1"/>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b="-902"/>
            <a:stretch/>
          </p:blipFill>
          <p:spPr>
            <a:xfrm>
              <a:off x="111454" y="4721602"/>
              <a:ext cx="4249409" cy="316230"/>
            </a:xfrm>
            <a:prstGeom prst="rect">
              <a:avLst/>
            </a:prstGeom>
          </p:spPr>
        </p:pic>
      </p:grpSp>
      <p:sp>
        <p:nvSpPr>
          <p:cNvPr id="3" name="TextBox 2"/>
          <p:cNvSpPr txBox="1"/>
          <p:nvPr userDrawn="1">
            <p:custDataLst>
              <p:tags r:id="rId1"/>
            </p:custDataLst>
          </p:nvPr>
        </p:nvSpPr>
        <p:spPr>
          <a:xfrm>
            <a:off x="127000" y="127001"/>
            <a:ext cx="8890000" cy="246221"/>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514336" rtl="0" eaLnBrk="1" latinLnBrk="0" hangingPunct="1">
              <a:buNone/>
            </a:pPr>
            <a:r>
              <a:rPr lang="en-GB" sz="750" b="0" i="0" u="none">
                <a:solidFill>
                  <a:srgbClr val="000000"/>
                </a:solidFill>
                <a:latin typeface="RR Pioneer"/>
              </a:rPr>
              <a:t> </a:t>
            </a:r>
          </a:p>
        </p:txBody>
      </p:sp>
      <p:sp>
        <p:nvSpPr>
          <p:cNvPr id="4" name="TextBox 3"/>
          <p:cNvSpPr txBox="1"/>
          <p:nvPr userDrawn="1">
            <p:custDataLst>
              <p:tags r:id="rId2"/>
            </p:custDataLst>
          </p:nvPr>
        </p:nvSpPr>
        <p:spPr>
          <a:xfrm>
            <a:off x="127000" y="4770280"/>
            <a:ext cx="8890000" cy="246221"/>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514336" rtl="0" eaLnBrk="1" latinLnBrk="0" hangingPunct="1">
              <a:buNone/>
            </a:pPr>
            <a:r>
              <a:rPr lang="en-GB" sz="750" b="0" i="0" u="none">
                <a:solidFill>
                  <a:srgbClr val="000000"/>
                </a:solidFill>
                <a:latin typeface="RR Pioneer"/>
              </a:rPr>
              <a:t> </a:t>
            </a:r>
          </a:p>
        </p:txBody>
      </p:sp>
      <p:pic>
        <p:nvPicPr>
          <p:cNvPr id="16" name="Picture 15">
            <a:extLst>
              <a:ext uri="{FF2B5EF4-FFF2-40B4-BE49-F238E27FC236}">
                <a16:creationId xmlns:a16="http://schemas.microsoft.com/office/drawing/2014/main" id="{29EDA526-0F19-B84E-97D5-3FDD28890007}"/>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246177" y="4172069"/>
            <a:ext cx="1820545" cy="443865"/>
          </a:xfrm>
          <a:prstGeom prst="rect">
            <a:avLst/>
          </a:prstGeom>
        </p:spPr>
      </p:pic>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750">
                <a:solidFill>
                  <a:srgbClr val="666666"/>
                </a:solidFill>
              </a:defRPr>
            </a:lvl1pPr>
          </a:lstStyle>
          <a:p>
            <a:pPr lvl="0"/>
            <a:r>
              <a:rPr lang="en-US"/>
              <a:t>RR pioneer 10</a:t>
            </a:r>
          </a:p>
        </p:txBody>
      </p:sp>
      <p:sp>
        <p:nvSpPr>
          <p:cNvPr id="18" name="Footer Placeholder 4">
            <a:extLst>
              <a:ext uri="{FF2B5EF4-FFF2-40B4-BE49-F238E27FC236}">
                <a16:creationId xmlns:a16="http://schemas.microsoft.com/office/drawing/2014/main" id="{ABD1E8E5-09D9-A94A-A9BB-6C22E1D2267D}"/>
              </a:ext>
            </a:extLst>
          </p:cNvPr>
          <p:cNvSpPr>
            <a:spLocks noGrp="1"/>
          </p:cNvSpPr>
          <p:nvPr>
            <p:ph type="ftr" sz="quarter" idx="43"/>
          </p:nvPr>
        </p:nvSpPr>
        <p:spPr>
          <a:xfrm>
            <a:off x="400416" y="4685744"/>
            <a:ext cx="1778656" cy="288000"/>
          </a:xfrm>
          <a:prstGeom prst="rect">
            <a:avLst/>
          </a:prstGeom>
        </p:spPr>
        <p:txBody>
          <a:bodyPr/>
          <a:lstStyle>
            <a:lvl1pPr>
              <a:defRPr sz="525">
                <a:solidFill>
                  <a:schemeClr val="bg1"/>
                </a:solidFill>
              </a:defRPr>
            </a:lvl1pPr>
          </a:lstStyle>
          <a:p>
            <a:r>
              <a:rPr lang="en-GB"/>
              <a:t>Private | © 2021 Rolls-Royce SMR | Not Subject to Export Control </a:t>
            </a:r>
          </a:p>
        </p:txBody>
      </p:sp>
      <p:sp>
        <p:nvSpPr>
          <p:cNvPr id="19" name="Text Placeholder 4">
            <a:extLst>
              <a:ext uri="{FF2B5EF4-FFF2-40B4-BE49-F238E27FC236}">
                <a16:creationId xmlns:a16="http://schemas.microsoft.com/office/drawing/2014/main" id="{0415BD7F-29D6-CB47-B7BA-5DFC582F855F}"/>
              </a:ext>
            </a:extLst>
          </p:cNvPr>
          <p:cNvSpPr>
            <a:spLocks noGrp="1"/>
          </p:cNvSpPr>
          <p:nvPr>
            <p:ph type="body" sz="quarter" idx="37" hasCustomPrompt="1"/>
          </p:nvPr>
        </p:nvSpPr>
        <p:spPr>
          <a:xfrm>
            <a:off x="2596322" y="987425"/>
            <a:ext cx="2948439" cy="1134000"/>
          </a:xfrm>
          <a:prstGeom prst="roundRect">
            <a:avLst>
              <a:gd name="adj" fmla="val 4279"/>
            </a:avLst>
          </a:prstGeom>
          <a:solidFill>
            <a:srgbClr val="10069F"/>
          </a:solidFill>
        </p:spPr>
        <p:txBody>
          <a:bodyPr lIns="144000" tIns="144000" rIns="0" bIns="936000">
            <a:noAutofit/>
          </a:bodyPr>
          <a:lstStyle>
            <a:lvl1pPr marL="0" indent="0" algn="l" defTabSz="514336" rtl="0" eaLnBrk="1" latinLnBrk="0" hangingPunct="1">
              <a:lnSpc>
                <a:spcPct val="90000"/>
              </a:lnSpc>
              <a:spcBef>
                <a:spcPct val="0"/>
              </a:spcBef>
              <a:buFont typeface="Arial" panose="020B0604020202020204" pitchFamily="34" charset="0"/>
              <a:buNone/>
              <a:defRPr lang="en-US" sz="1125" kern="1200" smtClean="0">
                <a:solidFill>
                  <a:schemeClr val="tx1"/>
                </a:solidFill>
                <a:latin typeface="RR Pioneer Bold" panose="020B0803050201040103" pitchFamily="34" charset="0"/>
                <a:ea typeface="+mj-ea"/>
                <a:cs typeface="Arial" panose="020B0604020202020204" pitchFamily="34" charset="0"/>
              </a:defRPr>
            </a:lvl1pPr>
            <a:lvl2pPr marL="257168" indent="0" algn="l" defTabSz="514336"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2pPr>
            <a:lvl3pPr marL="514336" indent="0" algn="l" defTabSz="514336"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3pPr>
            <a:lvl4pPr marL="771504" indent="0" algn="l" defTabSz="514336"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4pPr>
            <a:lvl5pPr marL="1028673" indent="0" algn="l" defTabSz="514336" rtl="0" eaLnBrk="1" latinLnBrk="0" hangingPunct="1">
              <a:lnSpc>
                <a:spcPct val="90000"/>
              </a:lnSpc>
              <a:spcBef>
                <a:spcPct val="0"/>
              </a:spcBef>
              <a:buNone/>
              <a:defRPr lang="en-GB" sz="1125"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0" name="Text Placeholder 4">
            <a:extLst>
              <a:ext uri="{FF2B5EF4-FFF2-40B4-BE49-F238E27FC236}">
                <a16:creationId xmlns:a16="http://schemas.microsoft.com/office/drawing/2014/main" id="{CDC0D93C-8478-7147-9A81-EF3586008F86}"/>
              </a:ext>
            </a:extLst>
          </p:cNvPr>
          <p:cNvSpPr>
            <a:spLocks noGrp="1"/>
          </p:cNvSpPr>
          <p:nvPr>
            <p:ph type="body" sz="quarter" idx="38" hasCustomPrompt="1"/>
          </p:nvPr>
        </p:nvSpPr>
        <p:spPr>
          <a:xfrm>
            <a:off x="5668080" y="987425"/>
            <a:ext cx="2948439" cy="1134000"/>
          </a:xfrm>
          <a:prstGeom prst="roundRect">
            <a:avLst>
              <a:gd name="adj" fmla="val 4279"/>
            </a:avLst>
          </a:prstGeom>
          <a:solidFill>
            <a:srgbClr val="10069F"/>
          </a:solidFill>
        </p:spPr>
        <p:txBody>
          <a:bodyPr lIns="144000" tIns="144000" rIns="0" bIns="936000">
            <a:noAutofit/>
          </a:bodyPr>
          <a:lstStyle>
            <a:lvl1pPr marL="0" indent="0" algn="l" defTabSz="514336" rtl="0" eaLnBrk="1" latinLnBrk="0" hangingPunct="1">
              <a:lnSpc>
                <a:spcPct val="90000"/>
              </a:lnSpc>
              <a:spcBef>
                <a:spcPct val="0"/>
              </a:spcBef>
              <a:buFont typeface="Arial" panose="020B0604020202020204" pitchFamily="34" charset="0"/>
              <a:buNone/>
              <a:defRPr lang="en-US" sz="1125" kern="1200" smtClean="0">
                <a:solidFill>
                  <a:schemeClr val="tx1"/>
                </a:solidFill>
                <a:latin typeface="RR Pioneer Bold" panose="020B0803050201040103" pitchFamily="34" charset="0"/>
                <a:ea typeface="+mj-ea"/>
                <a:cs typeface="Arial" panose="020B0604020202020204" pitchFamily="34" charset="0"/>
              </a:defRPr>
            </a:lvl1pPr>
            <a:lvl2pPr marL="257168" indent="0" algn="l" defTabSz="514336"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2pPr>
            <a:lvl3pPr marL="514336" indent="0" algn="l" defTabSz="514336"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3pPr>
            <a:lvl4pPr marL="771504" indent="0" algn="l" defTabSz="514336"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4pPr>
            <a:lvl5pPr marL="1028673" indent="0" algn="l" defTabSz="514336" rtl="0" eaLnBrk="1" latinLnBrk="0" hangingPunct="1">
              <a:lnSpc>
                <a:spcPct val="90000"/>
              </a:lnSpc>
              <a:spcBef>
                <a:spcPct val="0"/>
              </a:spcBef>
              <a:buNone/>
              <a:defRPr lang="en-GB" sz="1125"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1" name="Text Placeholder 4">
            <a:extLst>
              <a:ext uri="{FF2B5EF4-FFF2-40B4-BE49-F238E27FC236}">
                <a16:creationId xmlns:a16="http://schemas.microsoft.com/office/drawing/2014/main" id="{2EED0024-F970-F44B-A70B-E03F7D102879}"/>
              </a:ext>
            </a:extLst>
          </p:cNvPr>
          <p:cNvSpPr>
            <a:spLocks noGrp="1"/>
          </p:cNvSpPr>
          <p:nvPr>
            <p:ph type="body" sz="quarter" idx="39" hasCustomPrompt="1"/>
          </p:nvPr>
        </p:nvSpPr>
        <p:spPr>
          <a:xfrm>
            <a:off x="2596322" y="2176145"/>
            <a:ext cx="2948439" cy="1134000"/>
          </a:xfrm>
          <a:prstGeom prst="roundRect">
            <a:avLst>
              <a:gd name="adj" fmla="val 4279"/>
            </a:avLst>
          </a:prstGeom>
          <a:solidFill>
            <a:srgbClr val="006DFF"/>
          </a:solidFill>
        </p:spPr>
        <p:txBody>
          <a:bodyPr lIns="144000" tIns="144000" rIns="0" bIns="936000">
            <a:noAutofit/>
          </a:bodyPr>
          <a:lstStyle>
            <a:lvl1pPr marL="0" indent="0" algn="l" defTabSz="514336" rtl="0" eaLnBrk="1" latinLnBrk="0" hangingPunct="1">
              <a:lnSpc>
                <a:spcPct val="90000"/>
              </a:lnSpc>
              <a:spcBef>
                <a:spcPct val="0"/>
              </a:spcBef>
              <a:buFont typeface="Arial" panose="020B0604020202020204" pitchFamily="34" charset="0"/>
              <a:buNone/>
              <a:defRPr lang="en-US" sz="1125" kern="1200" smtClean="0">
                <a:solidFill>
                  <a:schemeClr val="tx1"/>
                </a:solidFill>
                <a:latin typeface="RR Pioneer Bold" panose="020B0803050201040103" pitchFamily="34" charset="0"/>
                <a:ea typeface="+mj-ea"/>
                <a:cs typeface="Arial" panose="020B0604020202020204" pitchFamily="34" charset="0"/>
              </a:defRPr>
            </a:lvl1pPr>
            <a:lvl2pPr marL="257168" indent="0" algn="l" defTabSz="514336"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2pPr>
            <a:lvl3pPr marL="514336" indent="0" algn="l" defTabSz="514336"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3pPr>
            <a:lvl4pPr marL="771504" indent="0" algn="l" defTabSz="514336"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4pPr>
            <a:lvl5pPr marL="1028673" indent="0" algn="l" defTabSz="514336" rtl="0" eaLnBrk="1" latinLnBrk="0" hangingPunct="1">
              <a:lnSpc>
                <a:spcPct val="90000"/>
              </a:lnSpc>
              <a:spcBef>
                <a:spcPct val="0"/>
              </a:spcBef>
              <a:buNone/>
              <a:defRPr lang="en-GB" sz="1125"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2" name="Text Placeholder 4">
            <a:extLst>
              <a:ext uri="{FF2B5EF4-FFF2-40B4-BE49-F238E27FC236}">
                <a16:creationId xmlns:a16="http://schemas.microsoft.com/office/drawing/2014/main" id="{DDC8BCEF-CEF4-2040-8676-105BEDD9A292}"/>
              </a:ext>
            </a:extLst>
          </p:cNvPr>
          <p:cNvSpPr>
            <a:spLocks noGrp="1"/>
          </p:cNvSpPr>
          <p:nvPr>
            <p:ph type="body" sz="quarter" idx="40" hasCustomPrompt="1"/>
          </p:nvPr>
        </p:nvSpPr>
        <p:spPr>
          <a:xfrm>
            <a:off x="5668230" y="2176145"/>
            <a:ext cx="2948439" cy="1134000"/>
          </a:xfrm>
          <a:prstGeom prst="roundRect">
            <a:avLst>
              <a:gd name="adj" fmla="val 4279"/>
            </a:avLst>
          </a:prstGeom>
          <a:solidFill>
            <a:srgbClr val="006DFF"/>
          </a:solidFill>
        </p:spPr>
        <p:txBody>
          <a:bodyPr lIns="144000" tIns="144000" rIns="0" bIns="936000">
            <a:noAutofit/>
          </a:bodyPr>
          <a:lstStyle>
            <a:lvl1pPr marL="0" indent="0" algn="l" defTabSz="514336" rtl="0" eaLnBrk="1" latinLnBrk="0" hangingPunct="1">
              <a:lnSpc>
                <a:spcPct val="90000"/>
              </a:lnSpc>
              <a:spcBef>
                <a:spcPct val="0"/>
              </a:spcBef>
              <a:buFont typeface="Arial" panose="020B0604020202020204" pitchFamily="34" charset="0"/>
              <a:buNone/>
              <a:defRPr lang="en-US" sz="1125" kern="1200" smtClean="0">
                <a:solidFill>
                  <a:schemeClr val="tx1"/>
                </a:solidFill>
                <a:latin typeface="RR Pioneer Bold" panose="020B0803050201040103" pitchFamily="34" charset="0"/>
                <a:ea typeface="+mj-ea"/>
                <a:cs typeface="Arial" panose="020B0604020202020204" pitchFamily="34" charset="0"/>
              </a:defRPr>
            </a:lvl1pPr>
            <a:lvl2pPr marL="257168" indent="0" algn="l" defTabSz="514336"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2pPr>
            <a:lvl3pPr marL="514336" indent="0" algn="l" defTabSz="514336"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3pPr>
            <a:lvl4pPr marL="771504" indent="0" algn="l" defTabSz="514336"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4pPr>
            <a:lvl5pPr marL="1028673" indent="0" algn="l" defTabSz="514336" rtl="0" eaLnBrk="1" latinLnBrk="0" hangingPunct="1">
              <a:lnSpc>
                <a:spcPct val="90000"/>
              </a:lnSpc>
              <a:spcBef>
                <a:spcPct val="0"/>
              </a:spcBef>
              <a:buNone/>
              <a:defRPr lang="en-GB" sz="1125"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3" name="Text Placeholder 4">
            <a:extLst>
              <a:ext uri="{FF2B5EF4-FFF2-40B4-BE49-F238E27FC236}">
                <a16:creationId xmlns:a16="http://schemas.microsoft.com/office/drawing/2014/main" id="{62D045D8-4307-434A-A2D4-1F60BC13EC58}"/>
              </a:ext>
            </a:extLst>
          </p:cNvPr>
          <p:cNvSpPr>
            <a:spLocks noGrp="1"/>
          </p:cNvSpPr>
          <p:nvPr>
            <p:ph type="body" sz="quarter" idx="41" hasCustomPrompt="1"/>
          </p:nvPr>
        </p:nvSpPr>
        <p:spPr>
          <a:xfrm>
            <a:off x="2596322" y="3364865"/>
            <a:ext cx="2948439" cy="1134000"/>
          </a:xfrm>
          <a:prstGeom prst="roundRect">
            <a:avLst>
              <a:gd name="adj" fmla="val 4279"/>
            </a:avLst>
          </a:prstGeom>
          <a:solidFill>
            <a:srgbClr val="4F98FF"/>
          </a:solidFill>
        </p:spPr>
        <p:txBody>
          <a:bodyPr lIns="144000" tIns="144000" rIns="0" bIns="936000">
            <a:noAutofit/>
          </a:bodyPr>
          <a:lstStyle>
            <a:lvl1pPr marL="0" indent="0" algn="l" defTabSz="514336" rtl="0" eaLnBrk="1" latinLnBrk="0" hangingPunct="1">
              <a:lnSpc>
                <a:spcPct val="90000"/>
              </a:lnSpc>
              <a:spcBef>
                <a:spcPct val="0"/>
              </a:spcBef>
              <a:buNone/>
              <a:defRPr lang="en-US" sz="1125" kern="1200" smtClean="0">
                <a:solidFill>
                  <a:schemeClr val="tx1"/>
                </a:solidFill>
                <a:latin typeface="RR Pioneer Bold" panose="020B0803050201040103" pitchFamily="34" charset="0"/>
                <a:ea typeface="+mj-ea"/>
                <a:cs typeface="Arial" panose="020B0604020202020204" pitchFamily="34" charset="0"/>
              </a:defRPr>
            </a:lvl1pPr>
            <a:lvl2pPr marL="257168" indent="0" algn="l" defTabSz="514336"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2pPr>
            <a:lvl3pPr marL="514336" indent="0" algn="l" defTabSz="514336"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3pPr>
            <a:lvl4pPr marL="771504" indent="0" algn="l" defTabSz="514336"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4pPr>
            <a:lvl5pPr marL="1028673" indent="0" algn="l" defTabSz="514336" rtl="0" eaLnBrk="1" latinLnBrk="0" hangingPunct="1">
              <a:lnSpc>
                <a:spcPct val="90000"/>
              </a:lnSpc>
              <a:spcBef>
                <a:spcPct val="0"/>
              </a:spcBef>
              <a:buNone/>
              <a:defRPr lang="en-GB" sz="1125"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4" name="Text Placeholder 4">
            <a:extLst>
              <a:ext uri="{FF2B5EF4-FFF2-40B4-BE49-F238E27FC236}">
                <a16:creationId xmlns:a16="http://schemas.microsoft.com/office/drawing/2014/main" id="{4EA6A869-6052-BA4C-88BE-A4C4E3784B9D}"/>
              </a:ext>
            </a:extLst>
          </p:cNvPr>
          <p:cNvSpPr>
            <a:spLocks noGrp="1"/>
          </p:cNvSpPr>
          <p:nvPr>
            <p:ph type="body" sz="quarter" idx="44" hasCustomPrompt="1"/>
          </p:nvPr>
        </p:nvSpPr>
        <p:spPr>
          <a:xfrm>
            <a:off x="5668230" y="3364865"/>
            <a:ext cx="2948439" cy="1134000"/>
          </a:xfrm>
          <a:prstGeom prst="roundRect">
            <a:avLst>
              <a:gd name="adj" fmla="val 4279"/>
            </a:avLst>
          </a:prstGeom>
          <a:solidFill>
            <a:srgbClr val="4F98FF"/>
          </a:solidFill>
        </p:spPr>
        <p:txBody>
          <a:bodyPr lIns="144000" tIns="144000" rIns="0" bIns="936000">
            <a:noAutofit/>
          </a:bodyPr>
          <a:lstStyle>
            <a:lvl1pPr marL="0" indent="0" algn="l" defTabSz="514336" rtl="0" eaLnBrk="1" latinLnBrk="0" hangingPunct="1">
              <a:lnSpc>
                <a:spcPct val="90000"/>
              </a:lnSpc>
              <a:spcBef>
                <a:spcPct val="0"/>
              </a:spcBef>
              <a:buNone/>
              <a:defRPr lang="en-US" sz="1125" kern="1200" smtClean="0">
                <a:solidFill>
                  <a:schemeClr val="tx1"/>
                </a:solidFill>
                <a:latin typeface="RR Pioneer Bold" panose="020B0803050201040103" pitchFamily="34" charset="0"/>
                <a:ea typeface="+mj-ea"/>
                <a:cs typeface="Arial" panose="020B0604020202020204" pitchFamily="34" charset="0"/>
              </a:defRPr>
            </a:lvl1pPr>
            <a:lvl2pPr marL="257168" indent="0" algn="l" defTabSz="514336"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2pPr>
            <a:lvl3pPr marL="514336" indent="0" algn="l" defTabSz="514336"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3pPr>
            <a:lvl4pPr marL="771504" indent="0" algn="l" defTabSz="514336"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4pPr>
            <a:lvl5pPr marL="1028673" indent="0" algn="l" defTabSz="514336" rtl="0" eaLnBrk="1" latinLnBrk="0" hangingPunct="1">
              <a:lnSpc>
                <a:spcPct val="90000"/>
              </a:lnSpc>
              <a:spcBef>
                <a:spcPct val="0"/>
              </a:spcBef>
              <a:buNone/>
              <a:defRPr lang="en-GB" sz="1125"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5" name="Text Placeholder 13">
            <a:extLst>
              <a:ext uri="{FF2B5EF4-FFF2-40B4-BE49-F238E27FC236}">
                <a16:creationId xmlns:a16="http://schemas.microsoft.com/office/drawing/2014/main" id="{2D7F894C-8835-C246-B221-3273B0BBE6B0}"/>
              </a:ext>
            </a:extLst>
          </p:cNvPr>
          <p:cNvSpPr>
            <a:spLocks noGrp="1"/>
          </p:cNvSpPr>
          <p:nvPr>
            <p:ph type="body" sz="quarter" idx="45" hasCustomPrompt="1"/>
          </p:nvPr>
        </p:nvSpPr>
        <p:spPr>
          <a:xfrm>
            <a:off x="2759281" y="1569600"/>
            <a:ext cx="935139" cy="482400"/>
          </a:xfrm>
        </p:spPr>
        <p:txBody>
          <a:bodyPr>
            <a:noAutofit/>
          </a:bodyPr>
          <a:lstStyle>
            <a:lvl1pPr marL="0" indent="0">
              <a:buNone/>
              <a:defRPr lang="en-US" sz="2400" kern="1200" dirty="0" smtClean="0">
                <a:solidFill>
                  <a:schemeClr val="tx1"/>
                </a:solidFill>
                <a:latin typeface="RR Pioneer Light Condensed" panose="020B0306050201060103" pitchFamily="34" charset="0"/>
                <a:ea typeface="+mn-ea"/>
                <a:cs typeface="+mn-cs"/>
              </a:defRPr>
            </a:lvl1pPr>
          </a:lstStyle>
          <a:p>
            <a:pPr marL="128584" lvl="0" indent="-128584" algn="l" defTabSz="514336" rtl="0" eaLnBrk="1" latinLnBrk="0" hangingPunct="1">
              <a:lnSpc>
                <a:spcPct val="90000"/>
              </a:lnSpc>
              <a:spcBef>
                <a:spcPts val="562"/>
              </a:spcBef>
              <a:buClr>
                <a:schemeClr val="tx2"/>
              </a:buClr>
            </a:pPr>
            <a:r>
              <a:rPr lang="en-US"/>
              <a:t>XXX</a:t>
            </a:r>
          </a:p>
        </p:txBody>
      </p:sp>
      <p:sp>
        <p:nvSpPr>
          <p:cNvPr id="26" name="Text Placeholder 13">
            <a:extLst>
              <a:ext uri="{FF2B5EF4-FFF2-40B4-BE49-F238E27FC236}">
                <a16:creationId xmlns:a16="http://schemas.microsoft.com/office/drawing/2014/main" id="{EEC852FA-13EC-AA4B-A716-44367F5419D6}"/>
              </a:ext>
            </a:extLst>
          </p:cNvPr>
          <p:cNvSpPr>
            <a:spLocks noGrp="1"/>
          </p:cNvSpPr>
          <p:nvPr>
            <p:ph type="body" sz="quarter" idx="46" hasCustomPrompt="1"/>
          </p:nvPr>
        </p:nvSpPr>
        <p:spPr>
          <a:xfrm>
            <a:off x="3353281" y="1569600"/>
            <a:ext cx="935139" cy="482400"/>
          </a:xfrm>
        </p:spPr>
        <p:txBody>
          <a:bodyPr anchor="ctr">
            <a:noAutofit/>
          </a:bodyPr>
          <a:lstStyle>
            <a:lvl1pPr marL="0" indent="0">
              <a:buNone/>
              <a:defRPr lang="en-US" sz="1800" kern="1200" dirty="0" smtClean="0">
                <a:solidFill>
                  <a:schemeClr val="tx1"/>
                </a:solidFill>
                <a:latin typeface="RR Pioneer UltraLight Condensed" panose="020B0206030201060103" pitchFamily="34" charset="0"/>
                <a:ea typeface="+mn-ea"/>
                <a:cs typeface="+mn-cs"/>
              </a:defRPr>
            </a:lvl1pPr>
          </a:lstStyle>
          <a:p>
            <a:pPr marL="128584" lvl="0" indent="-128584" algn="l" defTabSz="514336" rtl="0" eaLnBrk="1" latinLnBrk="0" hangingPunct="1">
              <a:lnSpc>
                <a:spcPct val="90000"/>
              </a:lnSpc>
              <a:spcBef>
                <a:spcPts val="562"/>
              </a:spcBef>
              <a:buClr>
                <a:schemeClr val="tx2"/>
              </a:buClr>
            </a:pPr>
            <a:r>
              <a:rPr lang="en-US"/>
              <a:t>bn</a:t>
            </a:r>
          </a:p>
        </p:txBody>
      </p:sp>
      <p:sp>
        <p:nvSpPr>
          <p:cNvPr id="27" name="Text Placeholder 13">
            <a:extLst>
              <a:ext uri="{FF2B5EF4-FFF2-40B4-BE49-F238E27FC236}">
                <a16:creationId xmlns:a16="http://schemas.microsoft.com/office/drawing/2014/main" id="{C5DD8A65-D8CD-BE4E-8AD9-C1B26DD83362}"/>
              </a:ext>
            </a:extLst>
          </p:cNvPr>
          <p:cNvSpPr>
            <a:spLocks noGrp="1"/>
          </p:cNvSpPr>
          <p:nvPr>
            <p:ph type="body" sz="quarter" idx="47" hasCustomPrompt="1"/>
          </p:nvPr>
        </p:nvSpPr>
        <p:spPr>
          <a:xfrm>
            <a:off x="5837281" y="1569600"/>
            <a:ext cx="773299" cy="482400"/>
          </a:xfrm>
        </p:spPr>
        <p:txBody>
          <a:bodyPr>
            <a:noAutofit/>
          </a:bodyPr>
          <a:lstStyle>
            <a:lvl1pPr marL="0" indent="0">
              <a:buNone/>
              <a:defRPr lang="en-US" sz="2400" kern="1200" dirty="0" smtClean="0">
                <a:solidFill>
                  <a:schemeClr val="tx1"/>
                </a:solidFill>
                <a:latin typeface="RR Pioneer Light Condensed" panose="020B0306050201060103" pitchFamily="34" charset="0"/>
                <a:ea typeface="+mn-ea"/>
                <a:cs typeface="+mn-cs"/>
              </a:defRPr>
            </a:lvl1pPr>
          </a:lstStyle>
          <a:p>
            <a:pPr marL="128584" lvl="0" indent="-128584" algn="l" defTabSz="514336" rtl="0" eaLnBrk="1" latinLnBrk="0" hangingPunct="1">
              <a:lnSpc>
                <a:spcPct val="90000"/>
              </a:lnSpc>
              <a:spcBef>
                <a:spcPts val="562"/>
              </a:spcBef>
              <a:buClr>
                <a:schemeClr val="tx2"/>
              </a:buClr>
            </a:pPr>
            <a:r>
              <a:rPr lang="en-US"/>
              <a:t>XXX</a:t>
            </a:r>
          </a:p>
        </p:txBody>
      </p:sp>
      <p:sp>
        <p:nvSpPr>
          <p:cNvPr id="28" name="Text Placeholder 13">
            <a:extLst>
              <a:ext uri="{FF2B5EF4-FFF2-40B4-BE49-F238E27FC236}">
                <a16:creationId xmlns:a16="http://schemas.microsoft.com/office/drawing/2014/main" id="{3D0C427C-FD1C-3145-899A-965F77C2A05F}"/>
              </a:ext>
            </a:extLst>
          </p:cNvPr>
          <p:cNvSpPr>
            <a:spLocks noGrp="1"/>
          </p:cNvSpPr>
          <p:nvPr>
            <p:ph type="body" sz="quarter" idx="48" hasCustomPrompt="1"/>
          </p:nvPr>
        </p:nvSpPr>
        <p:spPr>
          <a:xfrm>
            <a:off x="6445681" y="1569600"/>
            <a:ext cx="773299" cy="482400"/>
          </a:xfrm>
        </p:spPr>
        <p:txBody>
          <a:bodyPr anchor="ctr">
            <a:noAutofit/>
          </a:bodyPr>
          <a:lstStyle>
            <a:lvl1pPr marL="0" indent="0">
              <a:buNone/>
              <a:defRPr lang="en-US" sz="1800" kern="1200" dirty="0" smtClean="0">
                <a:solidFill>
                  <a:schemeClr val="tx1"/>
                </a:solidFill>
                <a:latin typeface="RR Pioneer UltraLight Condensed" panose="020B0206030201060103" pitchFamily="34" charset="0"/>
                <a:ea typeface="+mn-ea"/>
                <a:cs typeface="+mn-cs"/>
              </a:defRPr>
            </a:lvl1pPr>
          </a:lstStyle>
          <a:p>
            <a:pPr marL="128584" lvl="0" indent="-128584" algn="l" defTabSz="514336" rtl="0" eaLnBrk="1" latinLnBrk="0" hangingPunct="1">
              <a:lnSpc>
                <a:spcPct val="90000"/>
              </a:lnSpc>
              <a:spcBef>
                <a:spcPts val="562"/>
              </a:spcBef>
              <a:buClr>
                <a:schemeClr val="tx2"/>
              </a:buClr>
            </a:pPr>
            <a:r>
              <a:rPr lang="en-US"/>
              <a:t>bn</a:t>
            </a:r>
          </a:p>
        </p:txBody>
      </p:sp>
      <p:sp>
        <p:nvSpPr>
          <p:cNvPr id="29" name="Text Placeholder 13">
            <a:extLst>
              <a:ext uri="{FF2B5EF4-FFF2-40B4-BE49-F238E27FC236}">
                <a16:creationId xmlns:a16="http://schemas.microsoft.com/office/drawing/2014/main" id="{E2062DAC-9855-B04C-B0E5-C1C94D8F2657}"/>
              </a:ext>
            </a:extLst>
          </p:cNvPr>
          <p:cNvSpPr>
            <a:spLocks noGrp="1"/>
          </p:cNvSpPr>
          <p:nvPr>
            <p:ph type="body" sz="quarter" idx="49" hasCustomPrompt="1"/>
          </p:nvPr>
        </p:nvSpPr>
        <p:spPr>
          <a:xfrm>
            <a:off x="5837280" y="2764800"/>
            <a:ext cx="696020" cy="482400"/>
          </a:xfrm>
        </p:spPr>
        <p:txBody>
          <a:bodyPr>
            <a:noAutofit/>
          </a:bodyPr>
          <a:lstStyle>
            <a:lvl1pPr marL="0" indent="0">
              <a:buNone/>
              <a:defRPr lang="en-US" sz="2400" kern="1200" dirty="0" smtClean="0">
                <a:solidFill>
                  <a:schemeClr val="tx1"/>
                </a:solidFill>
                <a:latin typeface="RR Pioneer Light Condensed" panose="020B0306050201060103" pitchFamily="34" charset="0"/>
                <a:ea typeface="+mn-ea"/>
                <a:cs typeface="+mn-cs"/>
              </a:defRPr>
            </a:lvl1pPr>
          </a:lstStyle>
          <a:p>
            <a:pPr marL="128584" lvl="0" indent="-128584" algn="l" defTabSz="514336" rtl="0" eaLnBrk="1" latinLnBrk="0" hangingPunct="1">
              <a:lnSpc>
                <a:spcPct val="90000"/>
              </a:lnSpc>
              <a:spcBef>
                <a:spcPts val="562"/>
              </a:spcBef>
              <a:buClr>
                <a:schemeClr val="tx2"/>
              </a:buClr>
            </a:pPr>
            <a:r>
              <a:rPr lang="en-US"/>
              <a:t>XXX</a:t>
            </a:r>
          </a:p>
        </p:txBody>
      </p:sp>
      <p:sp>
        <p:nvSpPr>
          <p:cNvPr id="30" name="Text Placeholder 13">
            <a:extLst>
              <a:ext uri="{FF2B5EF4-FFF2-40B4-BE49-F238E27FC236}">
                <a16:creationId xmlns:a16="http://schemas.microsoft.com/office/drawing/2014/main" id="{E1FA82BF-0F17-2B4E-BAE8-EB3608613033}"/>
              </a:ext>
            </a:extLst>
          </p:cNvPr>
          <p:cNvSpPr>
            <a:spLocks noGrp="1"/>
          </p:cNvSpPr>
          <p:nvPr>
            <p:ph type="body" sz="quarter" idx="50" hasCustomPrompt="1"/>
          </p:nvPr>
        </p:nvSpPr>
        <p:spPr>
          <a:xfrm>
            <a:off x="6445680" y="2764800"/>
            <a:ext cx="696020" cy="482400"/>
          </a:xfrm>
        </p:spPr>
        <p:txBody>
          <a:bodyPr anchor="ctr">
            <a:noAutofit/>
          </a:bodyPr>
          <a:lstStyle>
            <a:lvl1pPr marL="0" indent="0">
              <a:buNone/>
              <a:defRPr lang="en-US" sz="1800" kern="1200" dirty="0" smtClean="0">
                <a:solidFill>
                  <a:schemeClr val="tx1"/>
                </a:solidFill>
                <a:latin typeface="RR Pioneer UltraLight Condensed" panose="020B0206030201060103" pitchFamily="34" charset="0"/>
                <a:ea typeface="+mn-ea"/>
                <a:cs typeface="+mn-cs"/>
              </a:defRPr>
            </a:lvl1pPr>
          </a:lstStyle>
          <a:p>
            <a:pPr marL="128584" lvl="0" indent="-128584" algn="l" defTabSz="514336" rtl="0" eaLnBrk="1" latinLnBrk="0" hangingPunct="1">
              <a:lnSpc>
                <a:spcPct val="90000"/>
              </a:lnSpc>
              <a:spcBef>
                <a:spcPts val="562"/>
              </a:spcBef>
              <a:buClr>
                <a:schemeClr val="tx2"/>
              </a:buClr>
            </a:pPr>
            <a:r>
              <a:rPr lang="en-US"/>
              <a:t>bn</a:t>
            </a:r>
          </a:p>
        </p:txBody>
      </p:sp>
      <p:sp>
        <p:nvSpPr>
          <p:cNvPr id="31" name="Text Placeholder 13">
            <a:extLst>
              <a:ext uri="{FF2B5EF4-FFF2-40B4-BE49-F238E27FC236}">
                <a16:creationId xmlns:a16="http://schemas.microsoft.com/office/drawing/2014/main" id="{C5698E71-6A2C-D843-95B3-40DA153F1BD8}"/>
              </a:ext>
            </a:extLst>
          </p:cNvPr>
          <p:cNvSpPr>
            <a:spLocks noGrp="1"/>
          </p:cNvSpPr>
          <p:nvPr>
            <p:ph type="body" sz="quarter" idx="51" hasCustomPrompt="1"/>
          </p:nvPr>
        </p:nvSpPr>
        <p:spPr>
          <a:xfrm>
            <a:off x="2759280" y="2764800"/>
            <a:ext cx="696020" cy="482400"/>
          </a:xfrm>
        </p:spPr>
        <p:txBody>
          <a:bodyPr>
            <a:noAutofit/>
          </a:bodyPr>
          <a:lstStyle>
            <a:lvl1pPr marL="0" indent="0">
              <a:buNone/>
              <a:defRPr lang="en-US" sz="2400" kern="1200" dirty="0" smtClean="0">
                <a:solidFill>
                  <a:schemeClr val="tx1"/>
                </a:solidFill>
                <a:latin typeface="RR Pioneer Light Condensed" panose="020B0306050201060103" pitchFamily="34" charset="0"/>
                <a:ea typeface="+mn-ea"/>
                <a:cs typeface="+mn-cs"/>
              </a:defRPr>
            </a:lvl1pPr>
          </a:lstStyle>
          <a:p>
            <a:pPr marL="128584" lvl="0" indent="-128584" algn="l" defTabSz="514336" rtl="0" eaLnBrk="1" latinLnBrk="0" hangingPunct="1">
              <a:lnSpc>
                <a:spcPct val="90000"/>
              </a:lnSpc>
              <a:spcBef>
                <a:spcPts val="562"/>
              </a:spcBef>
              <a:buClr>
                <a:schemeClr val="tx2"/>
              </a:buClr>
            </a:pPr>
            <a:r>
              <a:rPr lang="en-US"/>
              <a:t>XXX</a:t>
            </a:r>
          </a:p>
        </p:txBody>
      </p:sp>
      <p:sp>
        <p:nvSpPr>
          <p:cNvPr id="32" name="Text Placeholder 13">
            <a:extLst>
              <a:ext uri="{FF2B5EF4-FFF2-40B4-BE49-F238E27FC236}">
                <a16:creationId xmlns:a16="http://schemas.microsoft.com/office/drawing/2014/main" id="{6583474B-7C8D-2142-B80C-6ACCEED0081D}"/>
              </a:ext>
            </a:extLst>
          </p:cNvPr>
          <p:cNvSpPr>
            <a:spLocks noGrp="1"/>
          </p:cNvSpPr>
          <p:nvPr>
            <p:ph type="body" sz="quarter" idx="52" hasCustomPrompt="1"/>
          </p:nvPr>
        </p:nvSpPr>
        <p:spPr>
          <a:xfrm>
            <a:off x="3353280" y="2764800"/>
            <a:ext cx="696020" cy="482400"/>
          </a:xfrm>
        </p:spPr>
        <p:txBody>
          <a:bodyPr anchor="ctr">
            <a:noAutofit/>
          </a:bodyPr>
          <a:lstStyle>
            <a:lvl1pPr marL="0" indent="0">
              <a:buNone/>
              <a:defRPr lang="en-US" sz="1800" kern="1200" dirty="0" smtClean="0">
                <a:solidFill>
                  <a:schemeClr val="tx1"/>
                </a:solidFill>
                <a:latin typeface="RR Pioneer UltraLight Condensed" panose="020B0206030201060103" pitchFamily="34" charset="0"/>
                <a:ea typeface="+mn-ea"/>
                <a:cs typeface="+mn-cs"/>
              </a:defRPr>
            </a:lvl1pPr>
          </a:lstStyle>
          <a:p>
            <a:pPr marL="128584" lvl="0" indent="-128584" algn="l" defTabSz="514336" rtl="0" eaLnBrk="1" latinLnBrk="0" hangingPunct="1">
              <a:lnSpc>
                <a:spcPct val="90000"/>
              </a:lnSpc>
              <a:spcBef>
                <a:spcPts val="562"/>
              </a:spcBef>
              <a:buClr>
                <a:schemeClr val="tx2"/>
              </a:buClr>
            </a:pPr>
            <a:r>
              <a:rPr lang="en-US"/>
              <a:t>bn</a:t>
            </a:r>
          </a:p>
        </p:txBody>
      </p:sp>
      <p:sp>
        <p:nvSpPr>
          <p:cNvPr id="33" name="Text Placeholder 13">
            <a:extLst>
              <a:ext uri="{FF2B5EF4-FFF2-40B4-BE49-F238E27FC236}">
                <a16:creationId xmlns:a16="http://schemas.microsoft.com/office/drawing/2014/main" id="{599F3488-E85D-E241-A96E-1A3D96CFAAAD}"/>
              </a:ext>
            </a:extLst>
          </p:cNvPr>
          <p:cNvSpPr>
            <a:spLocks noGrp="1"/>
          </p:cNvSpPr>
          <p:nvPr>
            <p:ph type="body" sz="quarter" idx="53" hasCustomPrompt="1"/>
          </p:nvPr>
        </p:nvSpPr>
        <p:spPr>
          <a:xfrm>
            <a:off x="2759280" y="3956400"/>
            <a:ext cx="696020" cy="482400"/>
          </a:xfrm>
        </p:spPr>
        <p:txBody>
          <a:bodyPr>
            <a:noAutofit/>
          </a:bodyPr>
          <a:lstStyle>
            <a:lvl1pPr marL="0" indent="0">
              <a:buNone/>
              <a:defRPr lang="en-US" sz="2400" kern="1200" dirty="0" smtClean="0">
                <a:solidFill>
                  <a:schemeClr val="tx1"/>
                </a:solidFill>
                <a:latin typeface="RR Pioneer Light Condensed" panose="020B0306050201060103" pitchFamily="34" charset="0"/>
                <a:ea typeface="+mn-ea"/>
                <a:cs typeface="+mn-cs"/>
              </a:defRPr>
            </a:lvl1pPr>
          </a:lstStyle>
          <a:p>
            <a:pPr marL="128584" lvl="0" indent="-128584" algn="l" defTabSz="514336" rtl="0" eaLnBrk="1" latinLnBrk="0" hangingPunct="1">
              <a:lnSpc>
                <a:spcPct val="90000"/>
              </a:lnSpc>
              <a:spcBef>
                <a:spcPts val="562"/>
              </a:spcBef>
              <a:buClr>
                <a:schemeClr val="tx2"/>
              </a:buClr>
            </a:pPr>
            <a:r>
              <a:rPr lang="en-US"/>
              <a:t>XXX</a:t>
            </a:r>
          </a:p>
        </p:txBody>
      </p:sp>
      <p:sp>
        <p:nvSpPr>
          <p:cNvPr id="34" name="Text Placeholder 13">
            <a:extLst>
              <a:ext uri="{FF2B5EF4-FFF2-40B4-BE49-F238E27FC236}">
                <a16:creationId xmlns:a16="http://schemas.microsoft.com/office/drawing/2014/main" id="{C86A8A8F-49D6-1848-B934-929EE31BE1E7}"/>
              </a:ext>
            </a:extLst>
          </p:cNvPr>
          <p:cNvSpPr>
            <a:spLocks noGrp="1"/>
          </p:cNvSpPr>
          <p:nvPr>
            <p:ph type="body" sz="quarter" idx="54" hasCustomPrompt="1"/>
          </p:nvPr>
        </p:nvSpPr>
        <p:spPr>
          <a:xfrm>
            <a:off x="3353280" y="3956400"/>
            <a:ext cx="696020" cy="482400"/>
          </a:xfrm>
        </p:spPr>
        <p:txBody>
          <a:bodyPr anchor="ctr">
            <a:noAutofit/>
          </a:bodyPr>
          <a:lstStyle>
            <a:lvl1pPr marL="0" indent="0">
              <a:buNone/>
              <a:defRPr lang="en-US" sz="1800" kern="1200" dirty="0" smtClean="0">
                <a:solidFill>
                  <a:schemeClr val="tx1"/>
                </a:solidFill>
                <a:latin typeface="RR Pioneer UltraLight Condensed" panose="020B0206030201060103" pitchFamily="34" charset="0"/>
                <a:ea typeface="+mn-ea"/>
                <a:cs typeface="+mn-cs"/>
              </a:defRPr>
            </a:lvl1pPr>
          </a:lstStyle>
          <a:p>
            <a:pPr marL="128584" lvl="0" indent="-128584" algn="l" defTabSz="514336" rtl="0" eaLnBrk="1" latinLnBrk="0" hangingPunct="1">
              <a:lnSpc>
                <a:spcPct val="90000"/>
              </a:lnSpc>
              <a:spcBef>
                <a:spcPts val="562"/>
              </a:spcBef>
              <a:buClr>
                <a:schemeClr val="tx2"/>
              </a:buClr>
            </a:pPr>
            <a:r>
              <a:rPr lang="en-US"/>
              <a:t>bn</a:t>
            </a:r>
          </a:p>
        </p:txBody>
      </p:sp>
      <p:sp>
        <p:nvSpPr>
          <p:cNvPr id="35" name="Text Placeholder 13">
            <a:extLst>
              <a:ext uri="{FF2B5EF4-FFF2-40B4-BE49-F238E27FC236}">
                <a16:creationId xmlns:a16="http://schemas.microsoft.com/office/drawing/2014/main" id="{5A927F31-876B-744B-94B6-3E6E2F1F5784}"/>
              </a:ext>
            </a:extLst>
          </p:cNvPr>
          <p:cNvSpPr>
            <a:spLocks noGrp="1"/>
          </p:cNvSpPr>
          <p:nvPr>
            <p:ph type="body" sz="quarter" idx="55" hasCustomPrompt="1"/>
          </p:nvPr>
        </p:nvSpPr>
        <p:spPr>
          <a:xfrm>
            <a:off x="5837280" y="3956400"/>
            <a:ext cx="696020" cy="482400"/>
          </a:xfrm>
        </p:spPr>
        <p:txBody>
          <a:bodyPr>
            <a:noAutofit/>
          </a:bodyPr>
          <a:lstStyle>
            <a:lvl1pPr marL="0" indent="0" algn="r">
              <a:buNone/>
              <a:defRPr lang="en-US" sz="2400" kern="1200" dirty="0" smtClean="0">
                <a:solidFill>
                  <a:schemeClr val="tx1"/>
                </a:solidFill>
                <a:latin typeface="RR Pioneer Light Condensed" panose="020B0306050201060103" pitchFamily="34" charset="0"/>
                <a:ea typeface="+mn-ea"/>
                <a:cs typeface="+mn-cs"/>
              </a:defRPr>
            </a:lvl1pPr>
          </a:lstStyle>
          <a:p>
            <a:pPr marL="128584" lvl="0" indent="-128584" algn="l" defTabSz="514336" rtl="0" eaLnBrk="1" latinLnBrk="0" hangingPunct="1">
              <a:lnSpc>
                <a:spcPct val="90000"/>
              </a:lnSpc>
              <a:spcBef>
                <a:spcPts val="562"/>
              </a:spcBef>
              <a:buClr>
                <a:schemeClr val="tx2"/>
              </a:buClr>
            </a:pPr>
            <a:r>
              <a:rPr lang="en-US"/>
              <a:t>XXX</a:t>
            </a:r>
          </a:p>
        </p:txBody>
      </p:sp>
      <p:sp>
        <p:nvSpPr>
          <p:cNvPr id="36" name="Text Placeholder 13">
            <a:extLst>
              <a:ext uri="{FF2B5EF4-FFF2-40B4-BE49-F238E27FC236}">
                <a16:creationId xmlns:a16="http://schemas.microsoft.com/office/drawing/2014/main" id="{A21861CE-DDB2-C646-9A9E-37CA2916FA44}"/>
              </a:ext>
            </a:extLst>
          </p:cNvPr>
          <p:cNvSpPr>
            <a:spLocks noGrp="1"/>
          </p:cNvSpPr>
          <p:nvPr>
            <p:ph type="body" sz="quarter" idx="56" hasCustomPrompt="1"/>
          </p:nvPr>
        </p:nvSpPr>
        <p:spPr>
          <a:xfrm>
            <a:off x="6445680" y="3956400"/>
            <a:ext cx="696020" cy="482400"/>
          </a:xfrm>
        </p:spPr>
        <p:txBody>
          <a:bodyPr anchor="ctr">
            <a:noAutofit/>
          </a:bodyPr>
          <a:lstStyle>
            <a:lvl1pPr marL="0" indent="0">
              <a:buNone/>
              <a:defRPr lang="en-US" sz="1800" kern="1200" dirty="0" smtClean="0">
                <a:solidFill>
                  <a:schemeClr val="tx1"/>
                </a:solidFill>
                <a:latin typeface="RR Pioneer UltraLight Condensed" panose="020B0206030201060103" pitchFamily="34" charset="0"/>
                <a:ea typeface="+mn-ea"/>
                <a:cs typeface="+mn-cs"/>
              </a:defRPr>
            </a:lvl1pPr>
          </a:lstStyle>
          <a:p>
            <a:pPr marL="128584" lvl="0" indent="-128584" algn="l" defTabSz="514336" rtl="0" eaLnBrk="1" latinLnBrk="0" hangingPunct="1">
              <a:lnSpc>
                <a:spcPct val="90000"/>
              </a:lnSpc>
              <a:spcBef>
                <a:spcPts val="562"/>
              </a:spcBef>
              <a:buClr>
                <a:schemeClr val="tx2"/>
              </a:buClr>
            </a:pPr>
            <a:r>
              <a:rPr lang="en-US"/>
              <a:t>bn</a:t>
            </a:r>
          </a:p>
        </p:txBody>
      </p:sp>
      <p:sp>
        <p:nvSpPr>
          <p:cNvPr id="37" name="Text Placeholder 13">
            <a:extLst>
              <a:ext uri="{FF2B5EF4-FFF2-40B4-BE49-F238E27FC236}">
                <a16:creationId xmlns:a16="http://schemas.microsoft.com/office/drawing/2014/main" id="{829CFA2D-1ACC-524D-832B-1E315DF2A7C4}"/>
              </a:ext>
            </a:extLst>
          </p:cNvPr>
          <p:cNvSpPr>
            <a:spLocks noGrp="1"/>
          </p:cNvSpPr>
          <p:nvPr>
            <p:ph type="body" sz="quarter" idx="57" hasCustomPrompt="1"/>
          </p:nvPr>
        </p:nvSpPr>
        <p:spPr>
          <a:xfrm>
            <a:off x="8317681" y="3988800"/>
            <a:ext cx="204963" cy="396000"/>
          </a:xfrm>
        </p:spPr>
        <p:txBody>
          <a:bodyPr anchor="t">
            <a:noAutofit/>
          </a:bodyPr>
          <a:lstStyle>
            <a:lvl1pPr marL="0" indent="0">
              <a:buNone/>
              <a:defRPr lang="en-US" sz="1050" kern="1200" dirty="0" smtClean="0">
                <a:solidFill>
                  <a:schemeClr val="tx1"/>
                </a:solidFill>
                <a:latin typeface="RR Pioneer UltraLight Condensed" panose="020B0206030201060103" pitchFamily="34" charset="0"/>
                <a:ea typeface="+mn-ea"/>
                <a:cs typeface="+mn-cs"/>
              </a:defRPr>
            </a:lvl1pPr>
          </a:lstStyle>
          <a:p>
            <a:pPr marL="128584" lvl="0" indent="-128584" algn="l" defTabSz="514336" rtl="0" eaLnBrk="1" latinLnBrk="0" hangingPunct="1">
              <a:lnSpc>
                <a:spcPct val="90000"/>
              </a:lnSpc>
              <a:spcBef>
                <a:spcPts val="562"/>
              </a:spcBef>
              <a:buClr>
                <a:schemeClr val="tx2"/>
              </a:buClr>
            </a:pPr>
            <a:r>
              <a:rPr lang="en-US"/>
              <a:t>%</a:t>
            </a:r>
          </a:p>
        </p:txBody>
      </p:sp>
      <p:sp>
        <p:nvSpPr>
          <p:cNvPr id="38" name="Text Placeholder 28">
            <a:extLst>
              <a:ext uri="{FF2B5EF4-FFF2-40B4-BE49-F238E27FC236}">
                <a16:creationId xmlns:a16="http://schemas.microsoft.com/office/drawing/2014/main" id="{E3DA7F83-A5F1-DD4A-960E-C80886CC766B}"/>
              </a:ext>
            </a:extLst>
          </p:cNvPr>
          <p:cNvSpPr>
            <a:spLocks noGrp="1"/>
          </p:cNvSpPr>
          <p:nvPr>
            <p:ph type="body" sz="quarter" idx="58" hasCustomPrompt="1"/>
          </p:nvPr>
        </p:nvSpPr>
        <p:spPr>
          <a:xfrm>
            <a:off x="7244880" y="3956400"/>
            <a:ext cx="1199889" cy="496800"/>
          </a:xfrm>
        </p:spPr>
        <p:txBody>
          <a:bodyPr>
            <a:noAutofit/>
          </a:bodyPr>
          <a:lstStyle>
            <a:lvl1pPr marL="0" indent="0" algn="r">
              <a:buFont typeface="Arial" panose="020B0604020202020204" pitchFamily="34" charset="0"/>
              <a:buNone/>
              <a:defRPr lang="en-US" sz="2400" kern="1200" dirty="0" smtClean="0">
                <a:solidFill>
                  <a:schemeClr val="tx1"/>
                </a:solidFill>
                <a:latin typeface="RR Pioneer Light Condensed" panose="020B0306050201060103" pitchFamily="34" charset="0"/>
                <a:ea typeface="+mn-ea"/>
                <a:cs typeface="+mn-cs"/>
              </a:defRPr>
            </a:lvl1pPr>
          </a:lstStyle>
          <a:p>
            <a:pPr lvl="0"/>
            <a:r>
              <a:rPr lang="en-US"/>
              <a:t>XX</a:t>
            </a:r>
          </a:p>
        </p:txBody>
      </p:sp>
      <p:sp>
        <p:nvSpPr>
          <p:cNvPr id="39" name="Text Placeholder 13">
            <a:extLst>
              <a:ext uri="{FF2B5EF4-FFF2-40B4-BE49-F238E27FC236}">
                <a16:creationId xmlns:a16="http://schemas.microsoft.com/office/drawing/2014/main" id="{872FD280-D72C-E64E-BAF7-003228D4323F}"/>
              </a:ext>
            </a:extLst>
          </p:cNvPr>
          <p:cNvSpPr>
            <a:spLocks noGrp="1"/>
          </p:cNvSpPr>
          <p:nvPr>
            <p:ph type="body" sz="quarter" idx="59" hasCustomPrompt="1"/>
          </p:nvPr>
        </p:nvSpPr>
        <p:spPr>
          <a:xfrm>
            <a:off x="8317681" y="2865600"/>
            <a:ext cx="204963" cy="396000"/>
          </a:xfrm>
        </p:spPr>
        <p:txBody>
          <a:bodyPr anchor="t">
            <a:noAutofit/>
          </a:bodyPr>
          <a:lstStyle>
            <a:lvl1pPr marL="0" indent="0">
              <a:buNone/>
              <a:defRPr lang="en-US" sz="1050" kern="1200" dirty="0" smtClean="0">
                <a:solidFill>
                  <a:schemeClr val="tx1"/>
                </a:solidFill>
                <a:latin typeface="RR Pioneer UltraLight Condensed" panose="020B0206030201060103" pitchFamily="34" charset="0"/>
                <a:ea typeface="+mn-ea"/>
                <a:cs typeface="+mn-cs"/>
              </a:defRPr>
            </a:lvl1pPr>
          </a:lstStyle>
          <a:p>
            <a:pPr marL="128584" lvl="0" indent="-128584" algn="l" defTabSz="514336" rtl="0" eaLnBrk="1" latinLnBrk="0" hangingPunct="1">
              <a:lnSpc>
                <a:spcPct val="90000"/>
              </a:lnSpc>
              <a:spcBef>
                <a:spcPts val="562"/>
              </a:spcBef>
              <a:buClr>
                <a:schemeClr val="tx2"/>
              </a:buClr>
            </a:pPr>
            <a:r>
              <a:rPr lang="en-US"/>
              <a:t>%</a:t>
            </a:r>
          </a:p>
        </p:txBody>
      </p:sp>
      <p:sp>
        <p:nvSpPr>
          <p:cNvPr id="40" name="Text Placeholder 28">
            <a:extLst>
              <a:ext uri="{FF2B5EF4-FFF2-40B4-BE49-F238E27FC236}">
                <a16:creationId xmlns:a16="http://schemas.microsoft.com/office/drawing/2014/main" id="{3E6FB501-289D-A34B-BEA7-774B6B6A5D6D}"/>
              </a:ext>
            </a:extLst>
          </p:cNvPr>
          <p:cNvSpPr>
            <a:spLocks noGrp="1"/>
          </p:cNvSpPr>
          <p:nvPr>
            <p:ph type="body" sz="quarter" idx="60" hasCustomPrompt="1"/>
          </p:nvPr>
        </p:nvSpPr>
        <p:spPr>
          <a:xfrm>
            <a:off x="7244880" y="2764800"/>
            <a:ext cx="1199889" cy="496800"/>
          </a:xfrm>
        </p:spPr>
        <p:txBody>
          <a:bodyPr>
            <a:noAutofit/>
          </a:bodyPr>
          <a:lstStyle>
            <a:lvl1pPr marL="0" indent="0" algn="r">
              <a:buFont typeface="Arial" panose="020B0604020202020204" pitchFamily="34" charset="0"/>
              <a:buNone/>
              <a:defRPr lang="en-US" sz="2400" kern="1200" dirty="0" smtClean="0">
                <a:solidFill>
                  <a:schemeClr val="tx1"/>
                </a:solidFill>
                <a:latin typeface="RR Pioneer Light Condensed" panose="020B0306050201060103" pitchFamily="34" charset="0"/>
                <a:ea typeface="+mn-ea"/>
                <a:cs typeface="+mn-cs"/>
              </a:defRPr>
            </a:lvl1pPr>
          </a:lstStyle>
          <a:p>
            <a:pPr lvl="0"/>
            <a:r>
              <a:rPr lang="en-US"/>
              <a:t>XX</a:t>
            </a:r>
          </a:p>
        </p:txBody>
      </p:sp>
      <p:sp>
        <p:nvSpPr>
          <p:cNvPr id="41" name="Text Placeholder 13">
            <a:extLst>
              <a:ext uri="{FF2B5EF4-FFF2-40B4-BE49-F238E27FC236}">
                <a16:creationId xmlns:a16="http://schemas.microsoft.com/office/drawing/2014/main" id="{9B39366B-8D29-9B49-A43C-4D171B3EF5FE}"/>
              </a:ext>
            </a:extLst>
          </p:cNvPr>
          <p:cNvSpPr>
            <a:spLocks noGrp="1"/>
          </p:cNvSpPr>
          <p:nvPr>
            <p:ph type="body" sz="quarter" idx="61" hasCustomPrompt="1"/>
          </p:nvPr>
        </p:nvSpPr>
        <p:spPr>
          <a:xfrm>
            <a:off x="8317681" y="1656000"/>
            <a:ext cx="204963" cy="396000"/>
          </a:xfrm>
        </p:spPr>
        <p:txBody>
          <a:bodyPr anchor="t">
            <a:noAutofit/>
          </a:bodyPr>
          <a:lstStyle>
            <a:lvl1pPr marL="0" indent="0">
              <a:buNone/>
              <a:defRPr lang="en-US" sz="1050" kern="1200" dirty="0" smtClean="0">
                <a:solidFill>
                  <a:schemeClr val="tx1"/>
                </a:solidFill>
                <a:latin typeface="RR Pioneer UltraLight Condensed" panose="020B0206030201060103" pitchFamily="34" charset="0"/>
                <a:ea typeface="+mn-ea"/>
                <a:cs typeface="+mn-cs"/>
              </a:defRPr>
            </a:lvl1pPr>
          </a:lstStyle>
          <a:p>
            <a:pPr marL="128584" lvl="0" indent="-128584" algn="l" defTabSz="514336" rtl="0" eaLnBrk="1" latinLnBrk="0" hangingPunct="1">
              <a:lnSpc>
                <a:spcPct val="90000"/>
              </a:lnSpc>
              <a:spcBef>
                <a:spcPts val="562"/>
              </a:spcBef>
              <a:buClr>
                <a:schemeClr val="tx2"/>
              </a:buClr>
            </a:pPr>
            <a:r>
              <a:rPr lang="en-US"/>
              <a:t>%</a:t>
            </a:r>
          </a:p>
        </p:txBody>
      </p:sp>
      <p:sp>
        <p:nvSpPr>
          <p:cNvPr id="42" name="Text Placeholder 28">
            <a:extLst>
              <a:ext uri="{FF2B5EF4-FFF2-40B4-BE49-F238E27FC236}">
                <a16:creationId xmlns:a16="http://schemas.microsoft.com/office/drawing/2014/main" id="{3EB1E4AA-2E5F-6247-BF3D-FD74F2199FF4}"/>
              </a:ext>
            </a:extLst>
          </p:cNvPr>
          <p:cNvSpPr>
            <a:spLocks noGrp="1"/>
          </p:cNvSpPr>
          <p:nvPr>
            <p:ph type="body" sz="quarter" idx="62" hasCustomPrompt="1"/>
          </p:nvPr>
        </p:nvSpPr>
        <p:spPr>
          <a:xfrm>
            <a:off x="7244880" y="1555200"/>
            <a:ext cx="992230" cy="496800"/>
          </a:xfrm>
        </p:spPr>
        <p:txBody>
          <a:bodyPr>
            <a:noAutofit/>
          </a:bodyPr>
          <a:lstStyle>
            <a:lvl1pPr marL="0" indent="0" algn="r">
              <a:buFont typeface="Arial" panose="020B0604020202020204" pitchFamily="34" charset="0"/>
              <a:buNone/>
              <a:defRPr lang="en-US" sz="2400" kern="1200" dirty="0" smtClean="0">
                <a:solidFill>
                  <a:schemeClr val="tx1"/>
                </a:solidFill>
                <a:latin typeface="RR Pioneer Light Condensed" panose="020B0306050201060103" pitchFamily="34" charset="0"/>
                <a:ea typeface="+mn-ea"/>
                <a:cs typeface="+mn-cs"/>
              </a:defRPr>
            </a:lvl1pPr>
          </a:lstStyle>
          <a:p>
            <a:pPr lvl="0"/>
            <a:r>
              <a:rPr lang="en-US"/>
              <a:t>XX</a:t>
            </a:r>
          </a:p>
        </p:txBody>
      </p:sp>
      <p:pic>
        <p:nvPicPr>
          <p:cNvPr id="43" name="Picture 42">
            <a:extLst>
              <a:ext uri="{FF2B5EF4-FFF2-40B4-BE49-F238E27FC236}">
                <a16:creationId xmlns:a16="http://schemas.microsoft.com/office/drawing/2014/main" id="{095B6F9D-15C6-4246-84C3-D0B2D3279515}"/>
              </a:ext>
            </a:extLst>
          </p:cNvPr>
          <p:cNvPicPr>
            <a:picLocks noChangeAspect="1"/>
          </p:cNvPicPr>
          <p:nvPr userDrawn="1"/>
        </p:nvPicPr>
        <p:blipFill>
          <a:blip r:embed="rId7" cstate="print">
            <a:alphaModFix/>
            <a:extLst>
              <a:ext uri="{28A0092B-C50C-407E-A947-70E740481C1C}">
                <a14:useLocalDpi xmlns:a14="http://schemas.microsoft.com/office/drawing/2010/main"/>
              </a:ext>
            </a:extLst>
          </a:blip>
          <a:srcRect/>
          <a:stretch/>
        </p:blipFill>
        <p:spPr>
          <a:xfrm>
            <a:off x="105773" y="105527"/>
            <a:ext cx="1123200" cy="702000"/>
          </a:xfrm>
          <a:prstGeom prst="rect">
            <a:avLst/>
          </a:prstGeom>
        </p:spPr>
      </p:pic>
    </p:spTree>
    <p:extLst>
      <p:ext uri="{BB962C8B-B14F-4D97-AF65-F5344CB8AC3E}">
        <p14:creationId xmlns:p14="http://schemas.microsoft.com/office/powerpoint/2010/main" val="206374364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1_RR Image 23">
    <p:spTree>
      <p:nvGrpSpPr>
        <p:cNvPr id="1" name=""/>
        <p:cNvGrpSpPr/>
        <p:nvPr/>
      </p:nvGrpSpPr>
      <p:grpSpPr>
        <a:xfrm>
          <a:off x="0" y="0"/>
          <a:ext cx="0" cy="0"/>
          <a:chOff x="0" y="0"/>
          <a:chExt cx="0" cy="0"/>
        </a:xfrm>
      </p:grpSpPr>
      <p:sp>
        <p:nvSpPr>
          <p:cNvPr id="26" name="Text Placeholder 3">
            <a:extLst>
              <a:ext uri="{FF2B5EF4-FFF2-40B4-BE49-F238E27FC236}">
                <a16:creationId xmlns:a16="http://schemas.microsoft.com/office/drawing/2014/main" id="{FC6B06F3-69FD-4851-878C-2F40E8B7B7DD}"/>
              </a:ext>
            </a:extLst>
          </p:cNvPr>
          <p:cNvSpPr>
            <a:spLocks noGrp="1"/>
          </p:cNvSpPr>
          <p:nvPr>
            <p:ph type="body" sz="quarter" idx="53" hasCustomPrompt="1"/>
          </p:nvPr>
        </p:nvSpPr>
        <p:spPr>
          <a:xfrm>
            <a:off x="0" y="3516886"/>
            <a:ext cx="2171699" cy="1626614"/>
          </a:xfrm>
          <a:prstGeom prst="rect">
            <a:avLst/>
          </a:prstGeom>
          <a:solidFill>
            <a:srgbClr val="C00000"/>
          </a:solidFill>
        </p:spPr>
        <p:txBody>
          <a:bodyPr lIns="216000" tIns="288000"/>
          <a:lstStyle>
            <a:lvl1pPr marL="0" indent="0">
              <a:buNone/>
              <a:defRPr sz="1800">
                <a:solidFill>
                  <a:schemeClr val="bg1"/>
                </a:solidFill>
                <a:latin typeface="RR Pioneer Bold" panose="020B08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Title of box</a:t>
            </a:r>
            <a:endParaRPr lang="en-GB"/>
          </a:p>
        </p:txBody>
      </p:sp>
      <p:sp>
        <p:nvSpPr>
          <p:cNvPr id="27" name="Text Placeholder 3">
            <a:extLst>
              <a:ext uri="{FF2B5EF4-FFF2-40B4-BE49-F238E27FC236}">
                <a16:creationId xmlns:a16="http://schemas.microsoft.com/office/drawing/2014/main" id="{60343445-C4EC-4E8A-9F33-1124C05C3E9F}"/>
              </a:ext>
            </a:extLst>
          </p:cNvPr>
          <p:cNvSpPr>
            <a:spLocks noGrp="1"/>
          </p:cNvSpPr>
          <p:nvPr>
            <p:ph type="body" sz="quarter" idx="54" hasCustomPrompt="1"/>
          </p:nvPr>
        </p:nvSpPr>
        <p:spPr>
          <a:xfrm>
            <a:off x="2278380" y="3516886"/>
            <a:ext cx="2217422" cy="1626614"/>
          </a:xfrm>
          <a:prstGeom prst="rect">
            <a:avLst/>
          </a:prstGeom>
          <a:solidFill>
            <a:schemeClr val="accent3"/>
          </a:solidFill>
        </p:spPr>
        <p:txBody>
          <a:bodyPr lIns="216000" tIns="288000"/>
          <a:lstStyle>
            <a:lvl1pPr marL="0" indent="0">
              <a:buNone/>
              <a:defRPr sz="1800">
                <a:solidFill>
                  <a:schemeClr val="bg1"/>
                </a:solidFill>
                <a:latin typeface="RR Pioneer Bold" panose="020B08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Title of box</a:t>
            </a:r>
            <a:endParaRPr lang="en-GB"/>
          </a:p>
        </p:txBody>
      </p:sp>
      <p:sp>
        <p:nvSpPr>
          <p:cNvPr id="28" name="Text Placeholder 3">
            <a:extLst>
              <a:ext uri="{FF2B5EF4-FFF2-40B4-BE49-F238E27FC236}">
                <a16:creationId xmlns:a16="http://schemas.microsoft.com/office/drawing/2014/main" id="{A3E91CFD-8110-4D06-8696-0961E85263BA}"/>
              </a:ext>
            </a:extLst>
          </p:cNvPr>
          <p:cNvSpPr>
            <a:spLocks noGrp="1"/>
          </p:cNvSpPr>
          <p:nvPr>
            <p:ph type="body" sz="quarter" idx="55" hasCustomPrompt="1"/>
          </p:nvPr>
        </p:nvSpPr>
        <p:spPr>
          <a:xfrm>
            <a:off x="4619461" y="3516886"/>
            <a:ext cx="2217422" cy="1626614"/>
          </a:xfrm>
          <a:prstGeom prst="rect">
            <a:avLst/>
          </a:prstGeom>
          <a:solidFill>
            <a:schemeClr val="accent3">
              <a:lumMod val="60000"/>
              <a:lumOff val="40000"/>
            </a:schemeClr>
          </a:solidFill>
        </p:spPr>
        <p:txBody>
          <a:bodyPr lIns="216000" tIns="288000"/>
          <a:lstStyle>
            <a:lvl1pPr marL="0" indent="0">
              <a:buNone/>
              <a:defRPr sz="1800">
                <a:solidFill>
                  <a:schemeClr val="bg1"/>
                </a:solidFill>
                <a:latin typeface="RR Pioneer Bold" panose="020B08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Title of box</a:t>
            </a:r>
            <a:endParaRPr lang="en-GB"/>
          </a:p>
        </p:txBody>
      </p:sp>
      <p:sp>
        <p:nvSpPr>
          <p:cNvPr id="29" name="Text Placeholder 3">
            <a:extLst>
              <a:ext uri="{FF2B5EF4-FFF2-40B4-BE49-F238E27FC236}">
                <a16:creationId xmlns:a16="http://schemas.microsoft.com/office/drawing/2014/main" id="{A8920CBA-662D-42A4-AAFF-C1855CC290AD}"/>
              </a:ext>
            </a:extLst>
          </p:cNvPr>
          <p:cNvSpPr>
            <a:spLocks noGrp="1"/>
          </p:cNvSpPr>
          <p:nvPr>
            <p:ph type="body" sz="quarter" idx="56" hasCustomPrompt="1"/>
          </p:nvPr>
        </p:nvSpPr>
        <p:spPr>
          <a:xfrm>
            <a:off x="6923098" y="3516886"/>
            <a:ext cx="2217422" cy="1626614"/>
          </a:xfrm>
          <a:prstGeom prst="rect">
            <a:avLst/>
          </a:prstGeom>
          <a:solidFill>
            <a:schemeClr val="bg1">
              <a:lumMod val="75000"/>
            </a:schemeClr>
          </a:solidFill>
        </p:spPr>
        <p:txBody>
          <a:bodyPr lIns="216000" tIns="288000"/>
          <a:lstStyle>
            <a:lvl1pPr marL="0" indent="0">
              <a:buNone/>
              <a:defRPr sz="1800">
                <a:solidFill>
                  <a:schemeClr val="tx1">
                    <a:lumMod val="50000"/>
                  </a:schemeClr>
                </a:solidFill>
                <a:latin typeface="RR Pioneer Bold" panose="020B08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Title of box</a:t>
            </a:r>
            <a:endParaRPr lang="en-GB"/>
          </a:p>
        </p:txBody>
      </p:sp>
      <p:sp>
        <p:nvSpPr>
          <p:cNvPr id="17" name="Text Placeholder 3">
            <a:extLst>
              <a:ext uri="{FF2B5EF4-FFF2-40B4-BE49-F238E27FC236}">
                <a16:creationId xmlns:a16="http://schemas.microsoft.com/office/drawing/2014/main" id="{CE63E2E3-22E5-407E-A190-C3AE6522FB89}"/>
              </a:ext>
            </a:extLst>
          </p:cNvPr>
          <p:cNvSpPr>
            <a:spLocks noGrp="1"/>
          </p:cNvSpPr>
          <p:nvPr>
            <p:ph type="body" sz="quarter" idx="38" hasCustomPrompt="1"/>
          </p:nvPr>
        </p:nvSpPr>
        <p:spPr>
          <a:xfrm>
            <a:off x="2415223" y="4247298"/>
            <a:ext cx="1915670" cy="684493"/>
          </a:xfrm>
          <a:prstGeom prst="rect">
            <a:avLst/>
          </a:prstGeom>
        </p:spPr>
        <p:txBody>
          <a:bodyPr/>
          <a:lstStyle>
            <a:lvl1pPr marL="0" indent="0">
              <a:buNone/>
              <a:defRPr sz="1100">
                <a:solidFill>
                  <a:schemeClr val="bg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20" name="Text Placeholder 3">
            <a:extLst>
              <a:ext uri="{FF2B5EF4-FFF2-40B4-BE49-F238E27FC236}">
                <a16:creationId xmlns:a16="http://schemas.microsoft.com/office/drawing/2014/main" id="{2B8942BA-E0C7-4FD7-B033-F6083F30C173}"/>
              </a:ext>
            </a:extLst>
          </p:cNvPr>
          <p:cNvSpPr>
            <a:spLocks noGrp="1"/>
          </p:cNvSpPr>
          <p:nvPr>
            <p:ph type="body" sz="quarter" idx="40" hasCustomPrompt="1"/>
          </p:nvPr>
        </p:nvSpPr>
        <p:spPr>
          <a:xfrm>
            <a:off x="4739323" y="4247298"/>
            <a:ext cx="1915670" cy="684493"/>
          </a:xfrm>
          <a:prstGeom prst="rect">
            <a:avLst/>
          </a:prstGeom>
        </p:spPr>
        <p:txBody>
          <a:bodyPr/>
          <a:lstStyle>
            <a:lvl1pPr marL="0" indent="0">
              <a:buNone/>
              <a:defRPr sz="1100">
                <a:solidFill>
                  <a:schemeClr val="bg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23" name="Text Placeholder 3">
            <a:extLst>
              <a:ext uri="{FF2B5EF4-FFF2-40B4-BE49-F238E27FC236}">
                <a16:creationId xmlns:a16="http://schemas.microsoft.com/office/drawing/2014/main" id="{BDB31208-ACC5-41F1-8845-57DD6BE64BA5}"/>
              </a:ext>
            </a:extLst>
          </p:cNvPr>
          <p:cNvSpPr>
            <a:spLocks noGrp="1"/>
          </p:cNvSpPr>
          <p:nvPr>
            <p:ph type="body" sz="quarter" idx="42" hasCustomPrompt="1"/>
          </p:nvPr>
        </p:nvSpPr>
        <p:spPr>
          <a:xfrm>
            <a:off x="7063423" y="4247298"/>
            <a:ext cx="1915670" cy="684493"/>
          </a:xfrm>
          <a:prstGeom prst="rect">
            <a:avLst/>
          </a:prstGeom>
        </p:spPr>
        <p:txBody>
          <a:bodyPr/>
          <a:lstStyle>
            <a:lvl1pPr marL="0" indent="0">
              <a:buNone/>
              <a:defRPr sz="1100">
                <a:solidFill>
                  <a:schemeClr val="tx1">
                    <a:lumMod val="50000"/>
                  </a:schemeClr>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14" name="Picture Placeholder 4">
            <a:extLst>
              <a:ext uri="{FF2B5EF4-FFF2-40B4-BE49-F238E27FC236}">
                <a16:creationId xmlns:a16="http://schemas.microsoft.com/office/drawing/2014/main" id="{B1331D28-AEFF-4FF5-8702-9A62BCD037EE}"/>
              </a:ext>
            </a:extLst>
          </p:cNvPr>
          <p:cNvSpPr>
            <a:spLocks noGrp="1"/>
          </p:cNvSpPr>
          <p:nvPr>
            <p:ph type="pic" sz="quarter" idx="43"/>
          </p:nvPr>
        </p:nvSpPr>
        <p:spPr>
          <a:xfrm>
            <a:off x="0" y="1"/>
            <a:ext cx="9144000" cy="3419475"/>
          </a:xfrm>
          <a:prstGeom prst="rect">
            <a:avLst/>
          </a:prstGeom>
          <a:solidFill>
            <a:schemeClr val="tx1">
              <a:lumMod val="50000"/>
              <a:lumOff val="50000"/>
            </a:schemeClr>
          </a:solidFill>
        </p:spPr>
        <p:txBody>
          <a:bodyPr anchor="ctr"/>
          <a:lstStyle>
            <a:lvl1pPr marL="0" indent="0" algn="ctr">
              <a:buNone/>
              <a:defRPr sz="1200">
                <a:solidFill>
                  <a:schemeClr val="bg1"/>
                </a:solidFill>
              </a:defRPr>
            </a:lvl1pPr>
          </a:lstStyle>
          <a:p>
            <a:endParaRPr lang="en-GB"/>
          </a:p>
        </p:txBody>
      </p:sp>
      <p:sp>
        <p:nvSpPr>
          <p:cNvPr id="24" name="Text Placeholder 3">
            <a:extLst>
              <a:ext uri="{FF2B5EF4-FFF2-40B4-BE49-F238E27FC236}">
                <a16:creationId xmlns:a16="http://schemas.microsoft.com/office/drawing/2014/main" id="{A938D92E-4F66-42CC-B153-54493095A09C}"/>
              </a:ext>
            </a:extLst>
          </p:cNvPr>
          <p:cNvSpPr>
            <a:spLocks noGrp="1"/>
          </p:cNvSpPr>
          <p:nvPr>
            <p:ph type="body" sz="quarter" idx="44" hasCustomPrompt="1"/>
          </p:nvPr>
        </p:nvSpPr>
        <p:spPr>
          <a:xfrm>
            <a:off x="138450" y="4247298"/>
            <a:ext cx="1873230" cy="684493"/>
          </a:xfrm>
          <a:prstGeom prst="rect">
            <a:avLst/>
          </a:prstGeom>
        </p:spPr>
        <p:txBody>
          <a:bodyPr/>
          <a:lstStyle>
            <a:lvl1pPr marL="0" indent="0">
              <a:buNone/>
              <a:defRPr sz="1100">
                <a:solidFill>
                  <a:schemeClr val="bg1"/>
                </a:solidFill>
                <a:latin typeface="RR Pioneer Medium" panose="020B06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2" name="hcSlideMaster22.1_RR Image 23Header" descr=" ">
            <a:extLst>
              <a:ext uri="{FF2B5EF4-FFF2-40B4-BE49-F238E27FC236}">
                <a16:creationId xmlns:a16="http://schemas.microsoft.com/office/drawing/2014/main" id="{EDB319B2-2957-7F62-1833-2FC37653D09C}"/>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3" name="fcSlideMaster22.1_RR Image 23Footer" descr=" ">
            <a:extLst>
              <a:ext uri="{FF2B5EF4-FFF2-40B4-BE49-F238E27FC236}">
                <a16:creationId xmlns:a16="http://schemas.microsoft.com/office/drawing/2014/main" id="{C7A5AF3A-D16A-60B7-2392-35891F442853}"/>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3430573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2_R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userDrawn="1"/>
        </p:nvSpPr>
        <p:spPr>
          <a:xfrm>
            <a:off x="2274898" y="0"/>
            <a:ext cx="6869102" cy="5143500"/>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324001" y="954001"/>
            <a:ext cx="1786647" cy="955675"/>
          </a:xfrm>
          <a:prstGeom prst="rect">
            <a:avLst/>
          </a:prstGeom>
        </p:spPr>
        <p:txBody>
          <a:bodyPr>
            <a:noAutofit/>
          </a:bodyPr>
          <a:lstStyle>
            <a:lvl1pPr marL="0" indent="0" algn="l" defTabSz="685783" rtl="0" eaLnBrk="1" latinLnBrk="0" hangingPunct="1">
              <a:lnSpc>
                <a:spcPct val="90000"/>
              </a:lnSpc>
              <a:buFont typeface="Arial" panose="020B0604020202020204" pitchFamily="34" charset="0"/>
              <a:buNone/>
              <a:defRPr lang="en-GB" sz="1600" kern="1200" dirty="0">
                <a:solidFill>
                  <a:schemeClr val="tx2"/>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lvl="0" indent="0" algn="l" defTabSz="685783" rtl="0" eaLnBrk="1" latinLnBrk="0" hangingPunct="1">
              <a:lnSpc>
                <a:spcPct val="90000"/>
              </a:lnSpc>
              <a:spcBef>
                <a:spcPts val="750"/>
              </a:spcBef>
              <a:buFont typeface="Arial" panose="020B0604020202020204" pitchFamily="34" charset="0"/>
              <a:buNone/>
            </a:pPr>
            <a:r>
              <a:rPr lang="en-US"/>
              <a:t>Text over one column</a:t>
            </a:r>
            <a:endParaRPr lang="en-GB"/>
          </a:p>
        </p:txBody>
      </p:sp>
      <p:sp>
        <p:nvSpPr>
          <p:cNvPr id="2" name="hcSlideMaster22.2_RR Text 1Header" descr=" ">
            <a:extLst>
              <a:ext uri="{FF2B5EF4-FFF2-40B4-BE49-F238E27FC236}">
                <a16:creationId xmlns:a16="http://schemas.microsoft.com/office/drawing/2014/main" id="{BFC21BFE-8020-AC43-F475-08D2F2257667}"/>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3" name="fcSlideMaster22.2_RR Text 1Footer" descr=" ">
            <a:extLst>
              <a:ext uri="{FF2B5EF4-FFF2-40B4-BE49-F238E27FC236}">
                <a16:creationId xmlns:a16="http://schemas.microsoft.com/office/drawing/2014/main" id="{638A0FFD-8BBA-F1B8-082E-E63DED761BD3}"/>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25295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RR Text 1 with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5FAC98A-4560-4157-B6EB-C911DFE73494}"/>
              </a:ext>
            </a:extLst>
          </p:cNvPr>
          <p:cNvSpPr>
            <a:spLocks noGrp="1"/>
          </p:cNvSpPr>
          <p:nvPr>
            <p:ph type="pic" sz="quarter" idx="11"/>
          </p:nvPr>
        </p:nvSpPr>
        <p:spPr>
          <a:xfrm>
            <a:off x="2274889" y="-6350"/>
            <a:ext cx="1628775" cy="5149850"/>
          </a:xfrm>
        </p:spPr>
        <p:txBody>
          <a:bodyPr/>
          <a:lstStyle/>
          <a:p>
            <a:endParaRPr lang="en-GB"/>
          </a:p>
        </p:txBody>
      </p:sp>
      <p:sp>
        <p:nvSpPr>
          <p:cNvPr id="11" name="Rectangle 10">
            <a:extLst>
              <a:ext uri="{FF2B5EF4-FFF2-40B4-BE49-F238E27FC236}">
                <a16:creationId xmlns:a16="http://schemas.microsoft.com/office/drawing/2014/main" id="{04681208-DD42-455B-A86B-AAB9F9B60427}"/>
              </a:ext>
            </a:extLst>
          </p:cNvPr>
          <p:cNvSpPr/>
          <p:nvPr userDrawn="1"/>
        </p:nvSpPr>
        <p:spPr>
          <a:xfrm>
            <a:off x="2294999" y="0"/>
            <a:ext cx="6858000" cy="5157000"/>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324001" y="954001"/>
            <a:ext cx="1786647" cy="955675"/>
          </a:xfrm>
          <a:prstGeom prst="rect">
            <a:avLst/>
          </a:prstGeom>
        </p:spPr>
        <p:txBody>
          <a:bodyPr>
            <a:noAutofit/>
          </a:bodyPr>
          <a:lstStyle>
            <a:lvl1pPr marL="0" indent="0" algn="l" defTabSz="685783" rtl="0" eaLnBrk="1" latinLnBrk="0" hangingPunct="1">
              <a:lnSpc>
                <a:spcPct val="90000"/>
              </a:lnSpc>
              <a:buFont typeface="Arial" panose="020B0604020202020204" pitchFamily="34" charset="0"/>
              <a:buNone/>
              <a:defRPr lang="en-GB" sz="1500" kern="1200" dirty="0">
                <a:solidFill>
                  <a:schemeClr val="tx2"/>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lvl="0" indent="0" algn="l" defTabSz="685783" rtl="0" eaLnBrk="1" latinLnBrk="0" hangingPunct="1">
              <a:lnSpc>
                <a:spcPct val="90000"/>
              </a:lnSpc>
              <a:spcBef>
                <a:spcPts val="750"/>
              </a:spcBef>
              <a:buFont typeface="Arial" panose="020B0604020202020204" pitchFamily="34" charset="0"/>
              <a:buNone/>
            </a:pPr>
            <a:r>
              <a:rPr lang="en-US"/>
              <a:t>Text over one column</a:t>
            </a:r>
            <a:endParaRPr lang="en-GB"/>
          </a:p>
        </p:txBody>
      </p:sp>
      <p:sp>
        <p:nvSpPr>
          <p:cNvPr id="2" name="hcSlideMaster22.RR Text 1 with imageHeader" descr=" ">
            <a:extLst>
              <a:ext uri="{FF2B5EF4-FFF2-40B4-BE49-F238E27FC236}">
                <a16:creationId xmlns:a16="http://schemas.microsoft.com/office/drawing/2014/main" id="{6F0BB4BC-19E0-259A-6260-15EE1E8498E9}"/>
              </a:ext>
            </a:extLst>
          </p:cNvPr>
          <p:cNvSpPr txBox="1"/>
          <p:nvPr userDrawn="1"/>
        </p:nvSpPr>
        <p:spPr>
          <a:xfrm>
            <a:off x="0" y="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22.RR Text 1 with imageFooter" descr=" ">
            <a:extLst>
              <a:ext uri="{FF2B5EF4-FFF2-40B4-BE49-F238E27FC236}">
                <a16:creationId xmlns:a16="http://schemas.microsoft.com/office/drawing/2014/main" id="{860FB1BC-2637-250C-5349-4F4BDF16CBC8}"/>
              </a:ext>
            </a:extLst>
          </p:cNvPr>
          <p:cNvSpPr txBox="1"/>
          <p:nvPr userDrawn="1"/>
        </p:nvSpPr>
        <p:spPr>
          <a:xfrm>
            <a:off x="0" y="4903470"/>
            <a:ext cx="9144000" cy="0"/>
          </a:xfrm>
          <a:prstGeom prst="rect">
            <a:avLst/>
          </a:prstGeom>
          <a:noFill/>
        </p:spPr>
        <p:txBody>
          <a:bodyPr vert="horz" wrap="square" lIns="54000" tIns="54000" rIns="54000" bIns="54000" rtlCol="0" anchor="ctr">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1791565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042602" y="4811400"/>
            <a:ext cx="907301" cy="97200"/>
          </a:xfrm>
          <a:prstGeom prst="rect">
            <a:avLst/>
          </a:prstGeom>
        </p:spPr>
        <p:txBody>
          <a:bodyPr vert="horz" lIns="0" tIns="0" rIns="0" bIns="0" rtlCol="0" anchor="t" anchorCtr="0">
            <a:noAutofit/>
          </a:bodyPr>
          <a:lstStyle>
            <a:defPPr>
              <a:defRPr lang="en-US"/>
            </a:defPPr>
            <a:lvl1pPr marL="0" algn="l" defTabSz="685800" rtl="0" eaLnBrk="1" latinLnBrk="0" hangingPunct="1">
              <a:defRPr sz="375"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D851027B-0119-48CD-A682-04A7E88D5678}" type="datetime1">
              <a:rPr lang="en-GB" smtClean="0"/>
              <a:pPr/>
              <a:t>07/04/2025</a:t>
            </a:fld>
            <a:endParaRPr lang="en-GB" noProof="0"/>
          </a:p>
        </p:txBody>
      </p:sp>
      <p:sp>
        <p:nvSpPr>
          <p:cNvPr id="5" name="Slide Number Placeholder 4"/>
          <p:cNvSpPr>
            <a:spLocks noGrp="1"/>
          </p:cNvSpPr>
          <p:nvPr>
            <p:ph type="sldNum" sz="quarter" idx="12"/>
          </p:nvPr>
        </p:nvSpPr>
        <p:spPr>
          <a:xfrm>
            <a:off x="8656706" y="4754700"/>
            <a:ext cx="194400" cy="162000"/>
          </a:xfrm>
          <a:prstGeom prst="rect">
            <a:avLst/>
          </a:prstGeom>
        </p:spPr>
        <p:txBody>
          <a:bodyPr vert="horz" lIns="0" tIns="0" rIns="0" bIns="0" rtlCol="0" anchor="t" anchorCtr="0">
            <a:noAutofit/>
          </a:bodyPr>
          <a:lstStyle>
            <a:defPPr>
              <a:defRPr lang="en-US"/>
            </a:defPPr>
            <a:lvl1pPr marL="0" algn="r" defTabSz="685800" rtl="0" eaLnBrk="1" latinLnBrk="0" hangingPunct="1">
              <a:defRPr sz="811" kern="1200">
                <a:solidFill>
                  <a:schemeClr val="tx2"/>
                </a:solidFill>
                <a:latin typeface="+mj-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0B868178-02AE-42FC-958D-6B8F13B60175}" type="slidenum">
              <a:rPr lang="en-GB" smtClean="0"/>
              <a:pPr/>
              <a:t>‹#›</a:t>
            </a:fld>
            <a:endParaRPr lang="en-GB" noProof="0"/>
          </a:p>
        </p:txBody>
      </p:sp>
      <p:sp>
        <p:nvSpPr>
          <p:cNvPr id="6" name="Text Placeholder 9">
            <a:extLst>
              <a:ext uri="{FF2B5EF4-FFF2-40B4-BE49-F238E27FC236}">
                <a16:creationId xmlns:a16="http://schemas.microsoft.com/office/drawing/2014/main" id="{0B494B62-6E68-53F8-F557-0CCEFA0867B8}"/>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7" name="Title Placeholder 1">
            <a:extLst>
              <a:ext uri="{FF2B5EF4-FFF2-40B4-BE49-F238E27FC236}">
                <a16:creationId xmlns:a16="http://schemas.microsoft.com/office/drawing/2014/main" id="{C8150554-E09B-BCC4-8A24-0D6DA750F5B1}"/>
              </a:ext>
            </a:extLst>
          </p:cNvPr>
          <p:cNvSpPr>
            <a:spLocks noGrp="1"/>
          </p:cNvSpPr>
          <p:nvPr>
            <p:ph type="title"/>
          </p:nvPr>
        </p:nvSpPr>
        <p:spPr>
          <a:xfrm>
            <a:off x="277885" y="322111"/>
            <a:ext cx="7790580" cy="207749"/>
          </a:xfrm>
          <a:prstGeom prst="rect">
            <a:avLst/>
          </a:prstGeom>
        </p:spPr>
        <p:txBody>
          <a:bodyPr vert="horz" lIns="0" tIns="0" rIns="0" bIns="0" rtlCol="0" anchor="t" anchorCtr="0">
            <a:spAutoFit/>
          </a:bodyPr>
          <a:lstStyle/>
          <a:p>
            <a:r>
              <a:rPr lang="en-US" noProof="0"/>
              <a:t>Click to edit Master title style</a:t>
            </a:r>
            <a:endParaRPr lang="en-GB" noProof="0"/>
          </a:p>
        </p:txBody>
      </p:sp>
      <p:sp>
        <p:nvSpPr>
          <p:cNvPr id="2" name="Footer Placeholder 7">
            <a:extLst>
              <a:ext uri="{FF2B5EF4-FFF2-40B4-BE49-F238E27FC236}">
                <a16:creationId xmlns:a16="http://schemas.microsoft.com/office/drawing/2014/main" id="{9238A43A-83FD-2A95-7461-DFC771801A27}"/>
              </a:ext>
            </a:extLst>
          </p:cNvPr>
          <p:cNvSpPr>
            <a:spLocks noGrp="1"/>
          </p:cNvSpPr>
          <p:nvPr>
            <p:ph type="ftr" sz="quarter" idx="11"/>
          </p:nvPr>
        </p:nvSpPr>
        <p:spPr>
          <a:xfrm>
            <a:off x="291601" y="4811400"/>
            <a:ext cx="5316300" cy="97200"/>
          </a:xfrm>
          <a:prstGeom prst="rect">
            <a:avLst/>
          </a:prstGeom>
        </p:spPr>
        <p:txBody>
          <a:bodyPr vert="horz" lIns="0" tIns="0" rIns="0" bIns="0" rtlCol="0" anchor="t" anchorCtr="0">
            <a:noAutofit/>
          </a:bodyPr>
          <a:lstStyle>
            <a:defPPr>
              <a:defRPr lang="en-US"/>
            </a:defPPr>
            <a:lvl1pPr marL="0" algn="l" defTabSz="685800" rtl="0" eaLnBrk="1" latinLnBrk="0" hangingPunct="1">
              <a:defRPr sz="375" kern="1200" spc="-10" baseline="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8" name="Footnote Placeholder 18">
            <a:extLst>
              <a:ext uri="{FF2B5EF4-FFF2-40B4-BE49-F238E27FC236}">
                <a16:creationId xmlns:a16="http://schemas.microsoft.com/office/drawing/2014/main" id="{0BD36B8A-FA63-4963-7C9C-31AAF682AC01}"/>
              </a:ext>
            </a:extLst>
          </p:cNvPr>
          <p:cNvSpPr>
            <a:spLocks noGrp="1"/>
          </p:cNvSpPr>
          <p:nvPr>
            <p:ph type="body" sz="quarter" idx="85" hasCustomPrompt="1"/>
          </p:nvPr>
        </p:nvSpPr>
        <p:spPr>
          <a:xfrm>
            <a:off x="291600" y="4626179"/>
            <a:ext cx="8553600" cy="83100"/>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4" name="hcSlideMaster142.Title OnlyHeader" descr=" ">
            <a:extLst>
              <a:ext uri="{FF2B5EF4-FFF2-40B4-BE49-F238E27FC236}">
                <a16:creationId xmlns:a16="http://schemas.microsoft.com/office/drawing/2014/main" id="{A5F48F9E-AB7F-EB72-EC03-34C89DBD0C6D}"/>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9" name="fcSlideMaster142.Title OnlyFooter" descr=" ">
            <a:extLst>
              <a:ext uri="{FF2B5EF4-FFF2-40B4-BE49-F238E27FC236}">
                <a16:creationId xmlns:a16="http://schemas.microsoft.com/office/drawing/2014/main" id="{E540F64B-3E93-0ED7-3926-AB76C63DA822}"/>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243890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chemeClr val="tx2"/>
        </a:solidFill>
        <a:effectLst/>
      </p:bgPr>
    </p:bg>
    <p:spTree>
      <p:nvGrpSpPr>
        <p:cNvPr id="1" name=""/>
        <p:cNvGrpSpPr/>
        <p:nvPr/>
      </p:nvGrpSpPr>
      <p:grpSpPr>
        <a:xfrm>
          <a:off x="0" y="0"/>
          <a:ext cx="0" cy="0"/>
          <a:chOff x="0" y="0"/>
          <a:chExt cx="0" cy="0"/>
        </a:xfrm>
      </p:grpSpPr>
      <p:grpSp>
        <p:nvGrpSpPr>
          <p:cNvPr id="4" name="Line graphics">
            <a:extLst>
              <a:ext uri="{FF2B5EF4-FFF2-40B4-BE49-F238E27FC236}">
                <a16:creationId xmlns:a16="http://schemas.microsoft.com/office/drawing/2014/main" id="{8F9AD59B-CAF4-400A-82F7-217622F41239}"/>
              </a:ext>
            </a:extLst>
          </p:cNvPr>
          <p:cNvGrpSpPr/>
          <p:nvPr/>
        </p:nvGrpSpPr>
        <p:grpSpPr>
          <a:xfrm>
            <a:off x="-14226" y="3096149"/>
            <a:ext cx="7437581" cy="516483"/>
            <a:chOff x="953" y="2834640"/>
            <a:chExt cx="4922251" cy="1982205"/>
          </a:xfrm>
        </p:grpSpPr>
        <p:sp>
          <p:nvSpPr>
            <p:cNvPr id="5" name="Freeform: Shape 4">
              <a:extLst>
                <a:ext uri="{FF2B5EF4-FFF2-40B4-BE49-F238E27FC236}">
                  <a16:creationId xmlns:a16="http://schemas.microsoft.com/office/drawing/2014/main" id="{6DCADD71-C123-4B1C-B5A4-41784F9AD96C}"/>
                </a:ext>
              </a:extLst>
            </p:cNvPr>
            <p:cNvSpPr/>
            <p:nvPr/>
          </p:nvSpPr>
          <p:spPr>
            <a:xfrm>
              <a:off x="953" y="2834640"/>
              <a:ext cx="4922251" cy="1982205"/>
            </a:xfrm>
            <a:custGeom>
              <a:avLst/>
              <a:gdLst>
                <a:gd name="connsiteX0" fmla="*/ 0 w 4922251"/>
                <a:gd name="connsiteY0" fmla="*/ 0 h 1982205"/>
                <a:gd name="connsiteX1" fmla="*/ 4922252 w 4922251"/>
                <a:gd name="connsiteY1" fmla="*/ 0 h 1982205"/>
                <a:gd name="connsiteX2" fmla="*/ 4922252 w 4922251"/>
                <a:gd name="connsiteY2" fmla="*/ 1982206 h 1982205"/>
                <a:gd name="connsiteX3" fmla="*/ 0 w 4922251"/>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4922251" h="1982205">
                  <a:moveTo>
                    <a:pt x="0" y="0"/>
                  </a:moveTo>
                  <a:lnTo>
                    <a:pt x="4922252" y="0"/>
                  </a:lnTo>
                  <a:lnTo>
                    <a:pt x="4922252" y="1982206"/>
                  </a:lnTo>
                  <a:lnTo>
                    <a:pt x="0" y="1982206"/>
                  </a:lnTo>
                  <a:close/>
                </a:path>
              </a:pathLst>
            </a:custGeom>
            <a:noFill/>
            <a:ln w="7614" cap="flat">
              <a:noFill/>
              <a:prstDash val="solid"/>
              <a:miter/>
            </a:ln>
          </p:spPr>
          <p:txBody>
            <a:bodyPr rtlCol="0" anchor="ctr"/>
            <a:lstStyle/>
            <a:p>
              <a:endParaRPr lang="en-GB" sz="2250"/>
            </a:p>
          </p:txBody>
        </p:sp>
        <p:sp>
          <p:nvSpPr>
            <p:cNvPr id="6" name="Freeform: Shape 5">
              <a:extLst>
                <a:ext uri="{FF2B5EF4-FFF2-40B4-BE49-F238E27FC236}">
                  <a16:creationId xmlns:a16="http://schemas.microsoft.com/office/drawing/2014/main" id="{B56B528D-29FE-4B2F-95CC-F47C858609C5}"/>
                </a:ext>
              </a:extLst>
            </p:cNvPr>
            <p:cNvSpPr/>
            <p:nvPr/>
          </p:nvSpPr>
          <p:spPr>
            <a:xfrm>
              <a:off x="4838892" y="2834640"/>
              <a:ext cx="1506" cy="1982205"/>
            </a:xfrm>
            <a:custGeom>
              <a:avLst/>
              <a:gdLst>
                <a:gd name="connsiteX0" fmla="*/ 0 w 1506"/>
                <a:gd name="connsiteY0" fmla="*/ 0 h 1982205"/>
                <a:gd name="connsiteX1" fmla="*/ 1507 w 1506"/>
                <a:gd name="connsiteY1" fmla="*/ 0 h 1982205"/>
                <a:gd name="connsiteX2" fmla="*/ 1507 w 1506"/>
                <a:gd name="connsiteY2" fmla="*/ 1982206 h 1982205"/>
                <a:gd name="connsiteX3" fmla="*/ 0 w 1506"/>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1506" h="1982205">
                  <a:moveTo>
                    <a:pt x="0" y="0"/>
                  </a:moveTo>
                  <a:lnTo>
                    <a:pt x="1507" y="0"/>
                  </a:lnTo>
                  <a:lnTo>
                    <a:pt x="1507"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7" name="Freeform: Shape 6">
              <a:extLst>
                <a:ext uri="{FF2B5EF4-FFF2-40B4-BE49-F238E27FC236}">
                  <a16:creationId xmlns:a16="http://schemas.microsoft.com/office/drawing/2014/main" id="{8D574648-5275-47CE-8017-634E46D751D4}"/>
                </a:ext>
              </a:extLst>
            </p:cNvPr>
            <p:cNvSpPr/>
            <p:nvPr/>
          </p:nvSpPr>
          <p:spPr>
            <a:xfrm>
              <a:off x="4738269" y="2834640"/>
              <a:ext cx="2491" cy="1982205"/>
            </a:xfrm>
            <a:custGeom>
              <a:avLst/>
              <a:gdLst>
                <a:gd name="connsiteX0" fmla="*/ 0 w 2491"/>
                <a:gd name="connsiteY0" fmla="*/ 0 h 1982205"/>
                <a:gd name="connsiteX1" fmla="*/ 2492 w 2491"/>
                <a:gd name="connsiteY1" fmla="*/ 0 h 1982205"/>
                <a:gd name="connsiteX2" fmla="*/ 2492 w 2491"/>
                <a:gd name="connsiteY2" fmla="*/ 1982206 h 1982205"/>
                <a:gd name="connsiteX3" fmla="*/ 0 w 2491"/>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2491" h="1982205">
                  <a:moveTo>
                    <a:pt x="0" y="0"/>
                  </a:moveTo>
                  <a:lnTo>
                    <a:pt x="2492" y="0"/>
                  </a:lnTo>
                  <a:lnTo>
                    <a:pt x="2492"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8" name="Freeform: Shape 7">
              <a:extLst>
                <a:ext uri="{FF2B5EF4-FFF2-40B4-BE49-F238E27FC236}">
                  <a16:creationId xmlns:a16="http://schemas.microsoft.com/office/drawing/2014/main" id="{15517AC4-D1AA-4038-9153-8833965B355C}"/>
                </a:ext>
              </a:extLst>
            </p:cNvPr>
            <p:cNvSpPr/>
            <p:nvPr/>
          </p:nvSpPr>
          <p:spPr>
            <a:xfrm>
              <a:off x="4637646" y="2834640"/>
              <a:ext cx="3483" cy="1982205"/>
            </a:xfrm>
            <a:custGeom>
              <a:avLst/>
              <a:gdLst>
                <a:gd name="connsiteX0" fmla="*/ 0 w 3483"/>
                <a:gd name="connsiteY0" fmla="*/ 0 h 1982205"/>
                <a:gd name="connsiteX1" fmla="*/ 3484 w 3483"/>
                <a:gd name="connsiteY1" fmla="*/ 0 h 1982205"/>
                <a:gd name="connsiteX2" fmla="*/ 3484 w 3483"/>
                <a:gd name="connsiteY2" fmla="*/ 1982206 h 1982205"/>
                <a:gd name="connsiteX3" fmla="*/ 0 w 3483"/>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3483" h="1982205">
                  <a:moveTo>
                    <a:pt x="0" y="0"/>
                  </a:moveTo>
                  <a:lnTo>
                    <a:pt x="3484" y="0"/>
                  </a:lnTo>
                  <a:lnTo>
                    <a:pt x="3484"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9" name="Freeform: Shape 8">
              <a:extLst>
                <a:ext uri="{FF2B5EF4-FFF2-40B4-BE49-F238E27FC236}">
                  <a16:creationId xmlns:a16="http://schemas.microsoft.com/office/drawing/2014/main" id="{334BD3C6-CF38-4C08-8105-C4657582DB52}"/>
                </a:ext>
              </a:extLst>
            </p:cNvPr>
            <p:cNvSpPr/>
            <p:nvPr/>
          </p:nvSpPr>
          <p:spPr>
            <a:xfrm>
              <a:off x="4537023" y="2834640"/>
              <a:ext cx="4461" cy="1982205"/>
            </a:xfrm>
            <a:custGeom>
              <a:avLst/>
              <a:gdLst>
                <a:gd name="connsiteX0" fmla="*/ 0 w 4461"/>
                <a:gd name="connsiteY0" fmla="*/ 0 h 1982205"/>
                <a:gd name="connsiteX1" fmla="*/ 4461 w 4461"/>
                <a:gd name="connsiteY1" fmla="*/ 0 h 1982205"/>
                <a:gd name="connsiteX2" fmla="*/ 4461 w 4461"/>
                <a:gd name="connsiteY2" fmla="*/ 1982206 h 1982205"/>
                <a:gd name="connsiteX3" fmla="*/ 0 w 4461"/>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4461" h="1982205">
                  <a:moveTo>
                    <a:pt x="0" y="0"/>
                  </a:moveTo>
                  <a:lnTo>
                    <a:pt x="4461" y="0"/>
                  </a:lnTo>
                  <a:lnTo>
                    <a:pt x="4461"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11" name="Freeform: Shape 10">
              <a:extLst>
                <a:ext uri="{FF2B5EF4-FFF2-40B4-BE49-F238E27FC236}">
                  <a16:creationId xmlns:a16="http://schemas.microsoft.com/office/drawing/2014/main" id="{82DD6611-6B20-40AC-9CD6-04E15D85DC5E}"/>
                </a:ext>
              </a:extLst>
            </p:cNvPr>
            <p:cNvSpPr/>
            <p:nvPr/>
          </p:nvSpPr>
          <p:spPr>
            <a:xfrm>
              <a:off x="4436400" y="2834640"/>
              <a:ext cx="5447" cy="1982205"/>
            </a:xfrm>
            <a:custGeom>
              <a:avLst/>
              <a:gdLst>
                <a:gd name="connsiteX0" fmla="*/ 0 w 5447"/>
                <a:gd name="connsiteY0" fmla="*/ 0 h 1982205"/>
                <a:gd name="connsiteX1" fmla="*/ 5447 w 5447"/>
                <a:gd name="connsiteY1" fmla="*/ 0 h 1982205"/>
                <a:gd name="connsiteX2" fmla="*/ 5447 w 5447"/>
                <a:gd name="connsiteY2" fmla="*/ 1982206 h 1982205"/>
                <a:gd name="connsiteX3" fmla="*/ 0 w 5447"/>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5447" h="1982205">
                  <a:moveTo>
                    <a:pt x="0" y="0"/>
                  </a:moveTo>
                  <a:lnTo>
                    <a:pt x="5447" y="0"/>
                  </a:lnTo>
                  <a:lnTo>
                    <a:pt x="5447"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13" name="Freeform: Shape 12">
              <a:extLst>
                <a:ext uri="{FF2B5EF4-FFF2-40B4-BE49-F238E27FC236}">
                  <a16:creationId xmlns:a16="http://schemas.microsoft.com/office/drawing/2014/main" id="{20D4A7D2-F5FB-4B34-948F-B388536A085A}"/>
                </a:ext>
              </a:extLst>
            </p:cNvPr>
            <p:cNvSpPr/>
            <p:nvPr/>
          </p:nvSpPr>
          <p:spPr>
            <a:xfrm>
              <a:off x="4335777" y="2834640"/>
              <a:ext cx="6439" cy="1982205"/>
            </a:xfrm>
            <a:custGeom>
              <a:avLst/>
              <a:gdLst>
                <a:gd name="connsiteX0" fmla="*/ 0 w 6439"/>
                <a:gd name="connsiteY0" fmla="*/ 0 h 1982205"/>
                <a:gd name="connsiteX1" fmla="*/ 6440 w 6439"/>
                <a:gd name="connsiteY1" fmla="*/ 0 h 1982205"/>
                <a:gd name="connsiteX2" fmla="*/ 6440 w 6439"/>
                <a:gd name="connsiteY2" fmla="*/ 1982206 h 1982205"/>
                <a:gd name="connsiteX3" fmla="*/ 0 w 6439"/>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6439" h="1982205">
                  <a:moveTo>
                    <a:pt x="0" y="0"/>
                  </a:moveTo>
                  <a:lnTo>
                    <a:pt x="6440" y="0"/>
                  </a:lnTo>
                  <a:lnTo>
                    <a:pt x="6440"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15" name="Freeform: Shape 14">
              <a:extLst>
                <a:ext uri="{FF2B5EF4-FFF2-40B4-BE49-F238E27FC236}">
                  <a16:creationId xmlns:a16="http://schemas.microsoft.com/office/drawing/2014/main" id="{7096270D-F2AF-4E73-A98E-27788111BDA0}"/>
                </a:ext>
              </a:extLst>
            </p:cNvPr>
            <p:cNvSpPr/>
            <p:nvPr/>
          </p:nvSpPr>
          <p:spPr>
            <a:xfrm>
              <a:off x="4235161" y="2834640"/>
              <a:ext cx="7417" cy="1982205"/>
            </a:xfrm>
            <a:custGeom>
              <a:avLst/>
              <a:gdLst>
                <a:gd name="connsiteX0" fmla="*/ 0 w 7417"/>
                <a:gd name="connsiteY0" fmla="*/ 0 h 1982205"/>
                <a:gd name="connsiteX1" fmla="*/ 7417 w 7417"/>
                <a:gd name="connsiteY1" fmla="*/ 0 h 1982205"/>
                <a:gd name="connsiteX2" fmla="*/ 7417 w 7417"/>
                <a:gd name="connsiteY2" fmla="*/ 1982206 h 1982205"/>
                <a:gd name="connsiteX3" fmla="*/ 0 w 7417"/>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7417" h="1982205">
                  <a:moveTo>
                    <a:pt x="0" y="0"/>
                  </a:moveTo>
                  <a:lnTo>
                    <a:pt x="7417" y="0"/>
                  </a:lnTo>
                  <a:lnTo>
                    <a:pt x="7417"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16" name="Freeform: Shape 15">
              <a:extLst>
                <a:ext uri="{FF2B5EF4-FFF2-40B4-BE49-F238E27FC236}">
                  <a16:creationId xmlns:a16="http://schemas.microsoft.com/office/drawing/2014/main" id="{4B3ACB4A-2214-4B3A-A89E-C450B7535020}"/>
                </a:ext>
              </a:extLst>
            </p:cNvPr>
            <p:cNvSpPr/>
            <p:nvPr/>
          </p:nvSpPr>
          <p:spPr>
            <a:xfrm>
              <a:off x="4134538" y="2834640"/>
              <a:ext cx="8402" cy="1982205"/>
            </a:xfrm>
            <a:custGeom>
              <a:avLst/>
              <a:gdLst>
                <a:gd name="connsiteX0" fmla="*/ 0 w 8402"/>
                <a:gd name="connsiteY0" fmla="*/ 0 h 1982205"/>
                <a:gd name="connsiteX1" fmla="*/ 8402 w 8402"/>
                <a:gd name="connsiteY1" fmla="*/ 0 h 1982205"/>
                <a:gd name="connsiteX2" fmla="*/ 8402 w 8402"/>
                <a:gd name="connsiteY2" fmla="*/ 1982206 h 1982205"/>
                <a:gd name="connsiteX3" fmla="*/ 0 w 8402"/>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8402" h="1982205">
                  <a:moveTo>
                    <a:pt x="0" y="0"/>
                  </a:moveTo>
                  <a:lnTo>
                    <a:pt x="8402" y="0"/>
                  </a:lnTo>
                  <a:lnTo>
                    <a:pt x="8402"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17" name="Freeform: Shape 16">
              <a:extLst>
                <a:ext uri="{FF2B5EF4-FFF2-40B4-BE49-F238E27FC236}">
                  <a16:creationId xmlns:a16="http://schemas.microsoft.com/office/drawing/2014/main" id="{386DC9B8-00FE-4929-AC4B-A92FB86FF1E7}"/>
                </a:ext>
              </a:extLst>
            </p:cNvPr>
            <p:cNvSpPr/>
            <p:nvPr/>
          </p:nvSpPr>
          <p:spPr>
            <a:xfrm>
              <a:off x="4033923" y="2834640"/>
              <a:ext cx="9380" cy="1982205"/>
            </a:xfrm>
            <a:custGeom>
              <a:avLst/>
              <a:gdLst>
                <a:gd name="connsiteX0" fmla="*/ 0 w 9380"/>
                <a:gd name="connsiteY0" fmla="*/ 0 h 1982205"/>
                <a:gd name="connsiteX1" fmla="*/ 9381 w 9380"/>
                <a:gd name="connsiteY1" fmla="*/ 0 h 1982205"/>
                <a:gd name="connsiteX2" fmla="*/ 9381 w 9380"/>
                <a:gd name="connsiteY2" fmla="*/ 1982206 h 1982205"/>
                <a:gd name="connsiteX3" fmla="*/ 0 w 9380"/>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9380" h="1982205">
                  <a:moveTo>
                    <a:pt x="0" y="0"/>
                  </a:moveTo>
                  <a:lnTo>
                    <a:pt x="9381" y="0"/>
                  </a:lnTo>
                  <a:lnTo>
                    <a:pt x="9381"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18" name="Freeform: Shape 17">
              <a:extLst>
                <a:ext uri="{FF2B5EF4-FFF2-40B4-BE49-F238E27FC236}">
                  <a16:creationId xmlns:a16="http://schemas.microsoft.com/office/drawing/2014/main" id="{9DBE35AD-0ACC-48B0-B534-9ECCE66D8182}"/>
                </a:ext>
              </a:extLst>
            </p:cNvPr>
            <p:cNvSpPr/>
            <p:nvPr/>
          </p:nvSpPr>
          <p:spPr>
            <a:xfrm>
              <a:off x="3933300" y="2834640"/>
              <a:ext cx="10373" cy="1982205"/>
            </a:xfrm>
            <a:custGeom>
              <a:avLst/>
              <a:gdLst>
                <a:gd name="connsiteX0" fmla="*/ 0 w 10373"/>
                <a:gd name="connsiteY0" fmla="*/ 0 h 1982205"/>
                <a:gd name="connsiteX1" fmla="*/ 10373 w 10373"/>
                <a:gd name="connsiteY1" fmla="*/ 0 h 1982205"/>
                <a:gd name="connsiteX2" fmla="*/ 10373 w 10373"/>
                <a:gd name="connsiteY2" fmla="*/ 1982206 h 1982205"/>
                <a:gd name="connsiteX3" fmla="*/ 0 w 10373"/>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10373" h="1982205">
                  <a:moveTo>
                    <a:pt x="0" y="0"/>
                  </a:moveTo>
                  <a:lnTo>
                    <a:pt x="10373" y="0"/>
                  </a:lnTo>
                  <a:lnTo>
                    <a:pt x="10373"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19" name="Freeform: Shape 18">
              <a:extLst>
                <a:ext uri="{FF2B5EF4-FFF2-40B4-BE49-F238E27FC236}">
                  <a16:creationId xmlns:a16="http://schemas.microsoft.com/office/drawing/2014/main" id="{6AA9331B-8614-4FBC-8177-E1C3CFF5A92B}"/>
                </a:ext>
              </a:extLst>
            </p:cNvPr>
            <p:cNvSpPr/>
            <p:nvPr/>
          </p:nvSpPr>
          <p:spPr>
            <a:xfrm>
              <a:off x="3832677" y="2834640"/>
              <a:ext cx="11343" cy="1982205"/>
            </a:xfrm>
            <a:custGeom>
              <a:avLst/>
              <a:gdLst>
                <a:gd name="connsiteX0" fmla="*/ 0 w 11343"/>
                <a:gd name="connsiteY0" fmla="*/ 0 h 1982205"/>
                <a:gd name="connsiteX1" fmla="*/ 11344 w 11343"/>
                <a:gd name="connsiteY1" fmla="*/ 0 h 1982205"/>
                <a:gd name="connsiteX2" fmla="*/ 11344 w 11343"/>
                <a:gd name="connsiteY2" fmla="*/ 1982206 h 1982205"/>
                <a:gd name="connsiteX3" fmla="*/ 0 w 11343"/>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11343" h="1982205">
                  <a:moveTo>
                    <a:pt x="0" y="0"/>
                  </a:moveTo>
                  <a:lnTo>
                    <a:pt x="11344" y="0"/>
                  </a:lnTo>
                  <a:lnTo>
                    <a:pt x="11344"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20" name="Freeform: Shape 19">
              <a:extLst>
                <a:ext uri="{FF2B5EF4-FFF2-40B4-BE49-F238E27FC236}">
                  <a16:creationId xmlns:a16="http://schemas.microsoft.com/office/drawing/2014/main" id="{DC5B346B-3300-4276-8A8A-DAF0CA23452D}"/>
                </a:ext>
              </a:extLst>
            </p:cNvPr>
            <p:cNvSpPr/>
            <p:nvPr/>
          </p:nvSpPr>
          <p:spPr>
            <a:xfrm>
              <a:off x="3732054" y="2834640"/>
              <a:ext cx="12336" cy="1982205"/>
            </a:xfrm>
            <a:custGeom>
              <a:avLst/>
              <a:gdLst>
                <a:gd name="connsiteX0" fmla="*/ 0 w 12336"/>
                <a:gd name="connsiteY0" fmla="*/ 0 h 1982205"/>
                <a:gd name="connsiteX1" fmla="*/ 12336 w 12336"/>
                <a:gd name="connsiteY1" fmla="*/ 0 h 1982205"/>
                <a:gd name="connsiteX2" fmla="*/ 12336 w 12336"/>
                <a:gd name="connsiteY2" fmla="*/ 1982206 h 1982205"/>
                <a:gd name="connsiteX3" fmla="*/ 0 w 12336"/>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12336" h="1982205">
                  <a:moveTo>
                    <a:pt x="0" y="0"/>
                  </a:moveTo>
                  <a:lnTo>
                    <a:pt x="12336" y="0"/>
                  </a:lnTo>
                  <a:lnTo>
                    <a:pt x="12336"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21" name="Freeform: Shape 20">
              <a:extLst>
                <a:ext uri="{FF2B5EF4-FFF2-40B4-BE49-F238E27FC236}">
                  <a16:creationId xmlns:a16="http://schemas.microsoft.com/office/drawing/2014/main" id="{1342EC02-0C81-4309-B79A-2F40202F63EF}"/>
                </a:ext>
              </a:extLst>
            </p:cNvPr>
            <p:cNvSpPr/>
            <p:nvPr/>
          </p:nvSpPr>
          <p:spPr>
            <a:xfrm>
              <a:off x="3631439" y="2834640"/>
              <a:ext cx="13321" cy="1982205"/>
            </a:xfrm>
            <a:custGeom>
              <a:avLst/>
              <a:gdLst>
                <a:gd name="connsiteX0" fmla="*/ 0 w 13321"/>
                <a:gd name="connsiteY0" fmla="*/ 0 h 1982205"/>
                <a:gd name="connsiteX1" fmla="*/ 13321 w 13321"/>
                <a:gd name="connsiteY1" fmla="*/ 0 h 1982205"/>
                <a:gd name="connsiteX2" fmla="*/ 13321 w 13321"/>
                <a:gd name="connsiteY2" fmla="*/ 1982206 h 1982205"/>
                <a:gd name="connsiteX3" fmla="*/ 0 w 13321"/>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13321" h="1982205">
                  <a:moveTo>
                    <a:pt x="0" y="0"/>
                  </a:moveTo>
                  <a:lnTo>
                    <a:pt x="13321" y="0"/>
                  </a:lnTo>
                  <a:lnTo>
                    <a:pt x="13321"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22" name="Freeform: Shape 21">
              <a:extLst>
                <a:ext uri="{FF2B5EF4-FFF2-40B4-BE49-F238E27FC236}">
                  <a16:creationId xmlns:a16="http://schemas.microsoft.com/office/drawing/2014/main" id="{6CE02676-006D-4A1B-AACA-6B5B2D73BE7F}"/>
                </a:ext>
              </a:extLst>
            </p:cNvPr>
            <p:cNvSpPr/>
            <p:nvPr/>
          </p:nvSpPr>
          <p:spPr>
            <a:xfrm>
              <a:off x="3530808" y="2834640"/>
              <a:ext cx="14306" cy="1982205"/>
            </a:xfrm>
            <a:custGeom>
              <a:avLst/>
              <a:gdLst>
                <a:gd name="connsiteX0" fmla="*/ 0 w 14306"/>
                <a:gd name="connsiteY0" fmla="*/ 0 h 1982205"/>
                <a:gd name="connsiteX1" fmla="*/ 14307 w 14306"/>
                <a:gd name="connsiteY1" fmla="*/ 0 h 1982205"/>
                <a:gd name="connsiteX2" fmla="*/ 14307 w 14306"/>
                <a:gd name="connsiteY2" fmla="*/ 1982206 h 1982205"/>
                <a:gd name="connsiteX3" fmla="*/ 0 w 14306"/>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14306" h="1982205">
                  <a:moveTo>
                    <a:pt x="0" y="0"/>
                  </a:moveTo>
                  <a:lnTo>
                    <a:pt x="14307" y="0"/>
                  </a:lnTo>
                  <a:lnTo>
                    <a:pt x="14307"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23" name="Freeform: Shape 22">
              <a:extLst>
                <a:ext uri="{FF2B5EF4-FFF2-40B4-BE49-F238E27FC236}">
                  <a16:creationId xmlns:a16="http://schemas.microsoft.com/office/drawing/2014/main" id="{44AAB893-B2B0-40E3-A895-FD331E4804D0}"/>
                </a:ext>
              </a:extLst>
            </p:cNvPr>
            <p:cNvSpPr/>
            <p:nvPr/>
          </p:nvSpPr>
          <p:spPr>
            <a:xfrm>
              <a:off x="3430185" y="2834640"/>
              <a:ext cx="15291" cy="1982205"/>
            </a:xfrm>
            <a:custGeom>
              <a:avLst/>
              <a:gdLst>
                <a:gd name="connsiteX0" fmla="*/ 0 w 15291"/>
                <a:gd name="connsiteY0" fmla="*/ 0 h 1982205"/>
                <a:gd name="connsiteX1" fmla="*/ 15292 w 15291"/>
                <a:gd name="connsiteY1" fmla="*/ 0 h 1982205"/>
                <a:gd name="connsiteX2" fmla="*/ 15292 w 15291"/>
                <a:gd name="connsiteY2" fmla="*/ 1982206 h 1982205"/>
                <a:gd name="connsiteX3" fmla="*/ 0 w 15291"/>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15291" h="1982205">
                  <a:moveTo>
                    <a:pt x="0" y="0"/>
                  </a:moveTo>
                  <a:lnTo>
                    <a:pt x="15292" y="0"/>
                  </a:lnTo>
                  <a:lnTo>
                    <a:pt x="15292"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24" name="Freeform: Shape 23">
              <a:extLst>
                <a:ext uri="{FF2B5EF4-FFF2-40B4-BE49-F238E27FC236}">
                  <a16:creationId xmlns:a16="http://schemas.microsoft.com/office/drawing/2014/main" id="{A7336ABC-8625-477B-BC2C-402030C0CE87}"/>
                </a:ext>
              </a:extLst>
            </p:cNvPr>
            <p:cNvSpPr/>
            <p:nvPr/>
          </p:nvSpPr>
          <p:spPr>
            <a:xfrm>
              <a:off x="3329570" y="2834640"/>
              <a:ext cx="16284" cy="1982205"/>
            </a:xfrm>
            <a:custGeom>
              <a:avLst/>
              <a:gdLst>
                <a:gd name="connsiteX0" fmla="*/ 0 w 16284"/>
                <a:gd name="connsiteY0" fmla="*/ 0 h 1982205"/>
                <a:gd name="connsiteX1" fmla="*/ 16284 w 16284"/>
                <a:gd name="connsiteY1" fmla="*/ 0 h 1982205"/>
                <a:gd name="connsiteX2" fmla="*/ 16284 w 16284"/>
                <a:gd name="connsiteY2" fmla="*/ 1982206 h 1982205"/>
                <a:gd name="connsiteX3" fmla="*/ 0 w 16284"/>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16284" h="1982205">
                  <a:moveTo>
                    <a:pt x="0" y="0"/>
                  </a:moveTo>
                  <a:lnTo>
                    <a:pt x="16284" y="0"/>
                  </a:lnTo>
                  <a:lnTo>
                    <a:pt x="16284"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25" name="Freeform: Shape 24">
              <a:extLst>
                <a:ext uri="{FF2B5EF4-FFF2-40B4-BE49-F238E27FC236}">
                  <a16:creationId xmlns:a16="http://schemas.microsoft.com/office/drawing/2014/main" id="{84373DDB-67A8-4BAA-AA22-11DB2CDAD230}"/>
                </a:ext>
              </a:extLst>
            </p:cNvPr>
            <p:cNvSpPr/>
            <p:nvPr/>
          </p:nvSpPr>
          <p:spPr>
            <a:xfrm>
              <a:off x="3228940" y="2834640"/>
              <a:ext cx="17262" cy="1982205"/>
            </a:xfrm>
            <a:custGeom>
              <a:avLst/>
              <a:gdLst>
                <a:gd name="connsiteX0" fmla="*/ 0 w 17262"/>
                <a:gd name="connsiteY0" fmla="*/ 0 h 1982205"/>
                <a:gd name="connsiteX1" fmla="*/ 17262 w 17262"/>
                <a:gd name="connsiteY1" fmla="*/ 0 h 1982205"/>
                <a:gd name="connsiteX2" fmla="*/ 17262 w 17262"/>
                <a:gd name="connsiteY2" fmla="*/ 1982206 h 1982205"/>
                <a:gd name="connsiteX3" fmla="*/ 0 w 17262"/>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17262" h="1982205">
                  <a:moveTo>
                    <a:pt x="0" y="0"/>
                  </a:moveTo>
                  <a:lnTo>
                    <a:pt x="17262" y="0"/>
                  </a:lnTo>
                  <a:lnTo>
                    <a:pt x="17262"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26" name="Freeform: Shape 25">
              <a:extLst>
                <a:ext uri="{FF2B5EF4-FFF2-40B4-BE49-F238E27FC236}">
                  <a16:creationId xmlns:a16="http://schemas.microsoft.com/office/drawing/2014/main" id="{2C6C0D75-E1A0-4A5C-B221-4716B3702F4E}"/>
                </a:ext>
              </a:extLst>
            </p:cNvPr>
            <p:cNvSpPr/>
            <p:nvPr/>
          </p:nvSpPr>
          <p:spPr>
            <a:xfrm>
              <a:off x="3128324" y="2834640"/>
              <a:ext cx="18240" cy="1982205"/>
            </a:xfrm>
            <a:custGeom>
              <a:avLst/>
              <a:gdLst>
                <a:gd name="connsiteX0" fmla="*/ 0 w 18240"/>
                <a:gd name="connsiteY0" fmla="*/ 0 h 1982205"/>
                <a:gd name="connsiteX1" fmla="*/ 18241 w 18240"/>
                <a:gd name="connsiteY1" fmla="*/ 0 h 1982205"/>
                <a:gd name="connsiteX2" fmla="*/ 18241 w 18240"/>
                <a:gd name="connsiteY2" fmla="*/ 1982206 h 1982205"/>
                <a:gd name="connsiteX3" fmla="*/ 0 w 18240"/>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18240" h="1982205">
                  <a:moveTo>
                    <a:pt x="0" y="0"/>
                  </a:moveTo>
                  <a:lnTo>
                    <a:pt x="18241" y="0"/>
                  </a:lnTo>
                  <a:lnTo>
                    <a:pt x="18241"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27" name="Freeform: Shape 26">
              <a:extLst>
                <a:ext uri="{FF2B5EF4-FFF2-40B4-BE49-F238E27FC236}">
                  <a16:creationId xmlns:a16="http://schemas.microsoft.com/office/drawing/2014/main" id="{83604B55-3EB6-4227-8AD1-E5C1F270E520}"/>
                </a:ext>
              </a:extLst>
            </p:cNvPr>
            <p:cNvSpPr/>
            <p:nvPr/>
          </p:nvSpPr>
          <p:spPr>
            <a:xfrm>
              <a:off x="3027701" y="2834640"/>
              <a:ext cx="19232" cy="1982205"/>
            </a:xfrm>
            <a:custGeom>
              <a:avLst/>
              <a:gdLst>
                <a:gd name="connsiteX0" fmla="*/ 0 w 19232"/>
                <a:gd name="connsiteY0" fmla="*/ 0 h 1982205"/>
                <a:gd name="connsiteX1" fmla="*/ 19233 w 19232"/>
                <a:gd name="connsiteY1" fmla="*/ 0 h 1982205"/>
                <a:gd name="connsiteX2" fmla="*/ 19233 w 19232"/>
                <a:gd name="connsiteY2" fmla="*/ 1982206 h 1982205"/>
                <a:gd name="connsiteX3" fmla="*/ 0 w 19232"/>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19232" h="1982205">
                  <a:moveTo>
                    <a:pt x="0" y="0"/>
                  </a:moveTo>
                  <a:lnTo>
                    <a:pt x="19233" y="0"/>
                  </a:lnTo>
                  <a:lnTo>
                    <a:pt x="19233"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28" name="Freeform: Shape 27">
              <a:extLst>
                <a:ext uri="{FF2B5EF4-FFF2-40B4-BE49-F238E27FC236}">
                  <a16:creationId xmlns:a16="http://schemas.microsoft.com/office/drawing/2014/main" id="{8C4FBB02-5EDA-4A8A-A379-04B6DEF91C45}"/>
                </a:ext>
              </a:extLst>
            </p:cNvPr>
            <p:cNvSpPr/>
            <p:nvPr/>
          </p:nvSpPr>
          <p:spPr>
            <a:xfrm>
              <a:off x="2927078" y="2834640"/>
              <a:ext cx="20210" cy="1982205"/>
            </a:xfrm>
            <a:custGeom>
              <a:avLst/>
              <a:gdLst>
                <a:gd name="connsiteX0" fmla="*/ 0 w 20210"/>
                <a:gd name="connsiteY0" fmla="*/ 0 h 1982205"/>
                <a:gd name="connsiteX1" fmla="*/ 20211 w 20210"/>
                <a:gd name="connsiteY1" fmla="*/ 0 h 1982205"/>
                <a:gd name="connsiteX2" fmla="*/ 20211 w 20210"/>
                <a:gd name="connsiteY2" fmla="*/ 1982206 h 1982205"/>
                <a:gd name="connsiteX3" fmla="*/ 0 w 20210"/>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20210" h="1982205">
                  <a:moveTo>
                    <a:pt x="0" y="0"/>
                  </a:moveTo>
                  <a:lnTo>
                    <a:pt x="20211" y="0"/>
                  </a:lnTo>
                  <a:lnTo>
                    <a:pt x="20211"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29" name="Freeform: Shape 28">
              <a:extLst>
                <a:ext uri="{FF2B5EF4-FFF2-40B4-BE49-F238E27FC236}">
                  <a16:creationId xmlns:a16="http://schemas.microsoft.com/office/drawing/2014/main" id="{5CA420B1-F2A1-411F-801E-D744778D63E6}"/>
                </a:ext>
              </a:extLst>
            </p:cNvPr>
            <p:cNvSpPr/>
            <p:nvPr/>
          </p:nvSpPr>
          <p:spPr>
            <a:xfrm>
              <a:off x="2826455" y="2834640"/>
              <a:ext cx="21195" cy="1982205"/>
            </a:xfrm>
            <a:custGeom>
              <a:avLst/>
              <a:gdLst>
                <a:gd name="connsiteX0" fmla="*/ 0 w 21195"/>
                <a:gd name="connsiteY0" fmla="*/ 0 h 1982205"/>
                <a:gd name="connsiteX1" fmla="*/ 21196 w 21195"/>
                <a:gd name="connsiteY1" fmla="*/ 0 h 1982205"/>
                <a:gd name="connsiteX2" fmla="*/ 21196 w 21195"/>
                <a:gd name="connsiteY2" fmla="*/ 1982206 h 1982205"/>
                <a:gd name="connsiteX3" fmla="*/ 0 w 21195"/>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21195" h="1982205">
                  <a:moveTo>
                    <a:pt x="0" y="0"/>
                  </a:moveTo>
                  <a:lnTo>
                    <a:pt x="21196" y="0"/>
                  </a:lnTo>
                  <a:lnTo>
                    <a:pt x="21196"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0" name="Freeform: Shape 29">
              <a:extLst>
                <a:ext uri="{FF2B5EF4-FFF2-40B4-BE49-F238E27FC236}">
                  <a16:creationId xmlns:a16="http://schemas.microsoft.com/office/drawing/2014/main" id="{53EA98FC-7A9D-44E9-8E3B-0ABD0C7AA802}"/>
                </a:ext>
              </a:extLst>
            </p:cNvPr>
            <p:cNvSpPr/>
            <p:nvPr/>
          </p:nvSpPr>
          <p:spPr>
            <a:xfrm>
              <a:off x="2725840" y="2834640"/>
              <a:ext cx="22180" cy="1982205"/>
            </a:xfrm>
            <a:custGeom>
              <a:avLst/>
              <a:gdLst>
                <a:gd name="connsiteX0" fmla="*/ 0 w 22180"/>
                <a:gd name="connsiteY0" fmla="*/ 0 h 1982205"/>
                <a:gd name="connsiteX1" fmla="*/ 22181 w 22180"/>
                <a:gd name="connsiteY1" fmla="*/ 0 h 1982205"/>
                <a:gd name="connsiteX2" fmla="*/ 22181 w 22180"/>
                <a:gd name="connsiteY2" fmla="*/ 1982206 h 1982205"/>
                <a:gd name="connsiteX3" fmla="*/ 0 w 22180"/>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22180" h="1982205">
                  <a:moveTo>
                    <a:pt x="0" y="0"/>
                  </a:moveTo>
                  <a:lnTo>
                    <a:pt x="22181" y="0"/>
                  </a:lnTo>
                  <a:lnTo>
                    <a:pt x="22181"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1" name="Freeform: Shape 30">
              <a:extLst>
                <a:ext uri="{FF2B5EF4-FFF2-40B4-BE49-F238E27FC236}">
                  <a16:creationId xmlns:a16="http://schemas.microsoft.com/office/drawing/2014/main" id="{052E8236-FB4B-4278-A22A-B8EB45228764}"/>
                </a:ext>
              </a:extLst>
            </p:cNvPr>
            <p:cNvSpPr/>
            <p:nvPr/>
          </p:nvSpPr>
          <p:spPr>
            <a:xfrm>
              <a:off x="2625209" y="2834640"/>
              <a:ext cx="23158" cy="1982205"/>
            </a:xfrm>
            <a:custGeom>
              <a:avLst/>
              <a:gdLst>
                <a:gd name="connsiteX0" fmla="*/ 0 w 23158"/>
                <a:gd name="connsiteY0" fmla="*/ 0 h 1982205"/>
                <a:gd name="connsiteX1" fmla="*/ 23159 w 23158"/>
                <a:gd name="connsiteY1" fmla="*/ 0 h 1982205"/>
                <a:gd name="connsiteX2" fmla="*/ 23159 w 23158"/>
                <a:gd name="connsiteY2" fmla="*/ 1982206 h 1982205"/>
                <a:gd name="connsiteX3" fmla="*/ 0 w 23158"/>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23158" h="1982205">
                  <a:moveTo>
                    <a:pt x="0" y="0"/>
                  </a:moveTo>
                  <a:lnTo>
                    <a:pt x="23159" y="0"/>
                  </a:lnTo>
                  <a:lnTo>
                    <a:pt x="23159"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2" name="Freeform: Shape 31">
              <a:extLst>
                <a:ext uri="{FF2B5EF4-FFF2-40B4-BE49-F238E27FC236}">
                  <a16:creationId xmlns:a16="http://schemas.microsoft.com/office/drawing/2014/main" id="{ED4D0357-149C-454A-90E8-A1FEACAD04A1}"/>
                </a:ext>
              </a:extLst>
            </p:cNvPr>
            <p:cNvSpPr/>
            <p:nvPr/>
          </p:nvSpPr>
          <p:spPr>
            <a:xfrm>
              <a:off x="2524594" y="2834640"/>
              <a:ext cx="24144" cy="1982205"/>
            </a:xfrm>
            <a:custGeom>
              <a:avLst/>
              <a:gdLst>
                <a:gd name="connsiteX0" fmla="*/ 0 w 24144"/>
                <a:gd name="connsiteY0" fmla="*/ 0 h 1982205"/>
                <a:gd name="connsiteX1" fmla="*/ 24145 w 24144"/>
                <a:gd name="connsiteY1" fmla="*/ 0 h 1982205"/>
                <a:gd name="connsiteX2" fmla="*/ 24145 w 24144"/>
                <a:gd name="connsiteY2" fmla="*/ 1982206 h 1982205"/>
                <a:gd name="connsiteX3" fmla="*/ 0 w 24144"/>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24144" h="1982205">
                  <a:moveTo>
                    <a:pt x="0" y="0"/>
                  </a:moveTo>
                  <a:lnTo>
                    <a:pt x="24145" y="0"/>
                  </a:lnTo>
                  <a:lnTo>
                    <a:pt x="24145"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3" name="Freeform: Shape 32">
              <a:extLst>
                <a:ext uri="{FF2B5EF4-FFF2-40B4-BE49-F238E27FC236}">
                  <a16:creationId xmlns:a16="http://schemas.microsoft.com/office/drawing/2014/main" id="{3DB1B129-C02F-4B2F-8C8B-25C186470872}"/>
                </a:ext>
              </a:extLst>
            </p:cNvPr>
            <p:cNvSpPr/>
            <p:nvPr/>
          </p:nvSpPr>
          <p:spPr>
            <a:xfrm>
              <a:off x="2423964" y="2834640"/>
              <a:ext cx="25136" cy="1982205"/>
            </a:xfrm>
            <a:custGeom>
              <a:avLst/>
              <a:gdLst>
                <a:gd name="connsiteX0" fmla="*/ 0 w 25136"/>
                <a:gd name="connsiteY0" fmla="*/ 0 h 1982205"/>
                <a:gd name="connsiteX1" fmla="*/ 25137 w 25136"/>
                <a:gd name="connsiteY1" fmla="*/ 0 h 1982205"/>
                <a:gd name="connsiteX2" fmla="*/ 25137 w 25136"/>
                <a:gd name="connsiteY2" fmla="*/ 1982206 h 1982205"/>
                <a:gd name="connsiteX3" fmla="*/ 0 w 25136"/>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25136" h="1982205">
                  <a:moveTo>
                    <a:pt x="0" y="0"/>
                  </a:moveTo>
                  <a:lnTo>
                    <a:pt x="25137" y="0"/>
                  </a:lnTo>
                  <a:lnTo>
                    <a:pt x="25137"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4" name="Freeform: Shape 33">
              <a:extLst>
                <a:ext uri="{FF2B5EF4-FFF2-40B4-BE49-F238E27FC236}">
                  <a16:creationId xmlns:a16="http://schemas.microsoft.com/office/drawing/2014/main" id="{113CAA88-384F-4300-8F89-B5C0E3152DF1}"/>
                </a:ext>
              </a:extLst>
            </p:cNvPr>
            <p:cNvSpPr/>
            <p:nvPr/>
          </p:nvSpPr>
          <p:spPr>
            <a:xfrm>
              <a:off x="2323348" y="2834640"/>
              <a:ext cx="26114" cy="1982205"/>
            </a:xfrm>
            <a:custGeom>
              <a:avLst/>
              <a:gdLst>
                <a:gd name="connsiteX0" fmla="*/ 0 w 26114"/>
                <a:gd name="connsiteY0" fmla="*/ 0 h 1982205"/>
                <a:gd name="connsiteX1" fmla="*/ 26115 w 26114"/>
                <a:gd name="connsiteY1" fmla="*/ 0 h 1982205"/>
                <a:gd name="connsiteX2" fmla="*/ 26115 w 26114"/>
                <a:gd name="connsiteY2" fmla="*/ 1982206 h 1982205"/>
                <a:gd name="connsiteX3" fmla="*/ 0 w 26114"/>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26114" h="1982205">
                  <a:moveTo>
                    <a:pt x="0" y="0"/>
                  </a:moveTo>
                  <a:lnTo>
                    <a:pt x="26115" y="0"/>
                  </a:lnTo>
                  <a:lnTo>
                    <a:pt x="26115"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5" name="Freeform: Shape 34">
              <a:extLst>
                <a:ext uri="{FF2B5EF4-FFF2-40B4-BE49-F238E27FC236}">
                  <a16:creationId xmlns:a16="http://schemas.microsoft.com/office/drawing/2014/main" id="{B43410E5-2878-4F73-A20D-DB18F342C7F8}"/>
                </a:ext>
              </a:extLst>
            </p:cNvPr>
            <p:cNvSpPr/>
            <p:nvPr/>
          </p:nvSpPr>
          <p:spPr>
            <a:xfrm>
              <a:off x="2222725" y="2834640"/>
              <a:ext cx="27099" cy="1982205"/>
            </a:xfrm>
            <a:custGeom>
              <a:avLst/>
              <a:gdLst>
                <a:gd name="connsiteX0" fmla="*/ 0 w 27099"/>
                <a:gd name="connsiteY0" fmla="*/ 0 h 1982205"/>
                <a:gd name="connsiteX1" fmla="*/ 27100 w 27099"/>
                <a:gd name="connsiteY1" fmla="*/ 0 h 1982205"/>
                <a:gd name="connsiteX2" fmla="*/ 27100 w 27099"/>
                <a:gd name="connsiteY2" fmla="*/ 1982206 h 1982205"/>
                <a:gd name="connsiteX3" fmla="*/ 0 w 27099"/>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27099" h="1982205">
                  <a:moveTo>
                    <a:pt x="0" y="0"/>
                  </a:moveTo>
                  <a:lnTo>
                    <a:pt x="27100" y="0"/>
                  </a:lnTo>
                  <a:lnTo>
                    <a:pt x="27100"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6" name="Freeform: Shape 35">
              <a:extLst>
                <a:ext uri="{FF2B5EF4-FFF2-40B4-BE49-F238E27FC236}">
                  <a16:creationId xmlns:a16="http://schemas.microsoft.com/office/drawing/2014/main" id="{22DB969D-07B2-4BB3-9E13-FE2550B8DBBA}"/>
                </a:ext>
              </a:extLst>
            </p:cNvPr>
            <p:cNvSpPr/>
            <p:nvPr/>
          </p:nvSpPr>
          <p:spPr>
            <a:xfrm>
              <a:off x="2122110" y="2834640"/>
              <a:ext cx="28092" cy="1982205"/>
            </a:xfrm>
            <a:custGeom>
              <a:avLst/>
              <a:gdLst>
                <a:gd name="connsiteX0" fmla="*/ 0 w 28092"/>
                <a:gd name="connsiteY0" fmla="*/ 0 h 1982205"/>
                <a:gd name="connsiteX1" fmla="*/ 28093 w 28092"/>
                <a:gd name="connsiteY1" fmla="*/ 0 h 1982205"/>
                <a:gd name="connsiteX2" fmla="*/ 28093 w 28092"/>
                <a:gd name="connsiteY2" fmla="*/ 1982206 h 1982205"/>
                <a:gd name="connsiteX3" fmla="*/ 0 w 28092"/>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28092" h="1982205">
                  <a:moveTo>
                    <a:pt x="0" y="0"/>
                  </a:moveTo>
                  <a:lnTo>
                    <a:pt x="28093" y="0"/>
                  </a:lnTo>
                  <a:lnTo>
                    <a:pt x="28093"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7" name="Freeform: Shape 36">
              <a:extLst>
                <a:ext uri="{FF2B5EF4-FFF2-40B4-BE49-F238E27FC236}">
                  <a16:creationId xmlns:a16="http://schemas.microsoft.com/office/drawing/2014/main" id="{0A22D1E4-3BE3-47EE-A747-C842FF876FBD}"/>
                </a:ext>
              </a:extLst>
            </p:cNvPr>
            <p:cNvSpPr/>
            <p:nvPr/>
          </p:nvSpPr>
          <p:spPr>
            <a:xfrm>
              <a:off x="2021487" y="2834640"/>
              <a:ext cx="29070" cy="1982205"/>
            </a:xfrm>
            <a:custGeom>
              <a:avLst/>
              <a:gdLst>
                <a:gd name="connsiteX0" fmla="*/ 0 w 29070"/>
                <a:gd name="connsiteY0" fmla="*/ 0 h 1982205"/>
                <a:gd name="connsiteX1" fmla="*/ 29070 w 29070"/>
                <a:gd name="connsiteY1" fmla="*/ 0 h 1982205"/>
                <a:gd name="connsiteX2" fmla="*/ 29070 w 29070"/>
                <a:gd name="connsiteY2" fmla="*/ 1982206 h 1982205"/>
                <a:gd name="connsiteX3" fmla="*/ 0 w 29070"/>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29070" h="1982205">
                  <a:moveTo>
                    <a:pt x="0" y="0"/>
                  </a:moveTo>
                  <a:lnTo>
                    <a:pt x="29070" y="0"/>
                  </a:lnTo>
                  <a:lnTo>
                    <a:pt x="29070"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8" name="Freeform: Shape 37">
              <a:extLst>
                <a:ext uri="{FF2B5EF4-FFF2-40B4-BE49-F238E27FC236}">
                  <a16:creationId xmlns:a16="http://schemas.microsoft.com/office/drawing/2014/main" id="{13921349-D3DC-4510-801A-F56E4D9808E3}"/>
                </a:ext>
              </a:extLst>
            </p:cNvPr>
            <p:cNvSpPr/>
            <p:nvPr/>
          </p:nvSpPr>
          <p:spPr>
            <a:xfrm>
              <a:off x="1920864" y="2834640"/>
              <a:ext cx="30048" cy="1982205"/>
            </a:xfrm>
            <a:custGeom>
              <a:avLst/>
              <a:gdLst>
                <a:gd name="connsiteX0" fmla="*/ 0 w 30048"/>
                <a:gd name="connsiteY0" fmla="*/ 0 h 1982205"/>
                <a:gd name="connsiteX1" fmla="*/ 30048 w 30048"/>
                <a:gd name="connsiteY1" fmla="*/ 0 h 1982205"/>
                <a:gd name="connsiteX2" fmla="*/ 30048 w 30048"/>
                <a:gd name="connsiteY2" fmla="*/ 1982206 h 1982205"/>
                <a:gd name="connsiteX3" fmla="*/ 0 w 30048"/>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30048" h="1982205">
                  <a:moveTo>
                    <a:pt x="0" y="0"/>
                  </a:moveTo>
                  <a:lnTo>
                    <a:pt x="30048" y="0"/>
                  </a:lnTo>
                  <a:lnTo>
                    <a:pt x="30048"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9" name="Freeform: Shape 38">
              <a:extLst>
                <a:ext uri="{FF2B5EF4-FFF2-40B4-BE49-F238E27FC236}">
                  <a16:creationId xmlns:a16="http://schemas.microsoft.com/office/drawing/2014/main" id="{358EF3E3-43FF-4CAB-9C83-4CBCE8D1F7C5}"/>
                </a:ext>
              </a:extLst>
            </p:cNvPr>
            <p:cNvSpPr/>
            <p:nvPr/>
          </p:nvSpPr>
          <p:spPr>
            <a:xfrm>
              <a:off x="1820249" y="2834640"/>
              <a:ext cx="31033" cy="1982205"/>
            </a:xfrm>
            <a:custGeom>
              <a:avLst/>
              <a:gdLst>
                <a:gd name="connsiteX0" fmla="*/ 0 w 31033"/>
                <a:gd name="connsiteY0" fmla="*/ 0 h 1982205"/>
                <a:gd name="connsiteX1" fmla="*/ 31033 w 31033"/>
                <a:gd name="connsiteY1" fmla="*/ 0 h 1982205"/>
                <a:gd name="connsiteX2" fmla="*/ 31033 w 31033"/>
                <a:gd name="connsiteY2" fmla="*/ 1982206 h 1982205"/>
                <a:gd name="connsiteX3" fmla="*/ 0 w 31033"/>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31033" h="1982205">
                  <a:moveTo>
                    <a:pt x="0" y="0"/>
                  </a:moveTo>
                  <a:lnTo>
                    <a:pt x="31033" y="0"/>
                  </a:lnTo>
                  <a:lnTo>
                    <a:pt x="31033"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40" name="Freeform: Shape 39">
              <a:extLst>
                <a:ext uri="{FF2B5EF4-FFF2-40B4-BE49-F238E27FC236}">
                  <a16:creationId xmlns:a16="http://schemas.microsoft.com/office/drawing/2014/main" id="{376C9EA9-74FE-4139-8B61-E2ECB2B89A01}"/>
                </a:ext>
              </a:extLst>
            </p:cNvPr>
            <p:cNvSpPr/>
            <p:nvPr/>
          </p:nvSpPr>
          <p:spPr>
            <a:xfrm>
              <a:off x="1719626" y="2834640"/>
              <a:ext cx="32025" cy="1982205"/>
            </a:xfrm>
            <a:custGeom>
              <a:avLst/>
              <a:gdLst>
                <a:gd name="connsiteX0" fmla="*/ 0 w 32025"/>
                <a:gd name="connsiteY0" fmla="*/ 0 h 1982205"/>
                <a:gd name="connsiteX1" fmla="*/ 32026 w 32025"/>
                <a:gd name="connsiteY1" fmla="*/ 0 h 1982205"/>
                <a:gd name="connsiteX2" fmla="*/ 32026 w 32025"/>
                <a:gd name="connsiteY2" fmla="*/ 1982206 h 1982205"/>
                <a:gd name="connsiteX3" fmla="*/ 0 w 32025"/>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32025" h="1982205">
                  <a:moveTo>
                    <a:pt x="0" y="0"/>
                  </a:moveTo>
                  <a:lnTo>
                    <a:pt x="32026" y="0"/>
                  </a:lnTo>
                  <a:lnTo>
                    <a:pt x="32026"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41" name="Freeform: Shape 40">
              <a:extLst>
                <a:ext uri="{FF2B5EF4-FFF2-40B4-BE49-F238E27FC236}">
                  <a16:creationId xmlns:a16="http://schemas.microsoft.com/office/drawing/2014/main" id="{73997E39-331E-48FE-8CA6-E770FDAFFB56}"/>
                </a:ext>
              </a:extLst>
            </p:cNvPr>
            <p:cNvSpPr/>
            <p:nvPr/>
          </p:nvSpPr>
          <p:spPr>
            <a:xfrm>
              <a:off x="1619010" y="2834640"/>
              <a:ext cx="32996" cy="1982205"/>
            </a:xfrm>
            <a:custGeom>
              <a:avLst/>
              <a:gdLst>
                <a:gd name="connsiteX0" fmla="*/ 0 w 32996"/>
                <a:gd name="connsiteY0" fmla="*/ 0 h 1982205"/>
                <a:gd name="connsiteX1" fmla="*/ 32997 w 32996"/>
                <a:gd name="connsiteY1" fmla="*/ 0 h 1982205"/>
                <a:gd name="connsiteX2" fmla="*/ 32997 w 32996"/>
                <a:gd name="connsiteY2" fmla="*/ 1982206 h 1982205"/>
                <a:gd name="connsiteX3" fmla="*/ 0 w 32996"/>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32996" h="1982205">
                  <a:moveTo>
                    <a:pt x="0" y="0"/>
                  </a:moveTo>
                  <a:lnTo>
                    <a:pt x="32997" y="0"/>
                  </a:lnTo>
                  <a:lnTo>
                    <a:pt x="32997"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42" name="Freeform: Shape 41">
              <a:extLst>
                <a:ext uri="{FF2B5EF4-FFF2-40B4-BE49-F238E27FC236}">
                  <a16:creationId xmlns:a16="http://schemas.microsoft.com/office/drawing/2014/main" id="{6216E812-886D-427B-AFAE-DCE745D27472}"/>
                </a:ext>
              </a:extLst>
            </p:cNvPr>
            <p:cNvSpPr/>
            <p:nvPr/>
          </p:nvSpPr>
          <p:spPr>
            <a:xfrm>
              <a:off x="1518372" y="2834640"/>
              <a:ext cx="33989" cy="1982205"/>
            </a:xfrm>
            <a:custGeom>
              <a:avLst/>
              <a:gdLst>
                <a:gd name="connsiteX0" fmla="*/ 0 w 33989"/>
                <a:gd name="connsiteY0" fmla="*/ 0 h 1982205"/>
                <a:gd name="connsiteX1" fmla="*/ 33989 w 33989"/>
                <a:gd name="connsiteY1" fmla="*/ 0 h 1982205"/>
                <a:gd name="connsiteX2" fmla="*/ 33989 w 33989"/>
                <a:gd name="connsiteY2" fmla="*/ 1982206 h 1982205"/>
                <a:gd name="connsiteX3" fmla="*/ 0 w 33989"/>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33989" h="1982205">
                  <a:moveTo>
                    <a:pt x="0" y="0"/>
                  </a:moveTo>
                  <a:lnTo>
                    <a:pt x="33989" y="0"/>
                  </a:lnTo>
                  <a:lnTo>
                    <a:pt x="33989"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43" name="Freeform: Shape 42">
              <a:extLst>
                <a:ext uri="{FF2B5EF4-FFF2-40B4-BE49-F238E27FC236}">
                  <a16:creationId xmlns:a16="http://schemas.microsoft.com/office/drawing/2014/main" id="{70ADCDB4-C1E2-4F6B-B9C3-0ACC91135209}"/>
                </a:ext>
              </a:extLst>
            </p:cNvPr>
            <p:cNvSpPr/>
            <p:nvPr/>
          </p:nvSpPr>
          <p:spPr>
            <a:xfrm>
              <a:off x="1417757" y="2834640"/>
              <a:ext cx="34981" cy="1982205"/>
            </a:xfrm>
            <a:custGeom>
              <a:avLst/>
              <a:gdLst>
                <a:gd name="connsiteX0" fmla="*/ 0 w 34981"/>
                <a:gd name="connsiteY0" fmla="*/ 0 h 1982205"/>
                <a:gd name="connsiteX1" fmla="*/ 34982 w 34981"/>
                <a:gd name="connsiteY1" fmla="*/ 0 h 1982205"/>
                <a:gd name="connsiteX2" fmla="*/ 34982 w 34981"/>
                <a:gd name="connsiteY2" fmla="*/ 1982206 h 1982205"/>
                <a:gd name="connsiteX3" fmla="*/ 0 w 34981"/>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34981" h="1982205">
                  <a:moveTo>
                    <a:pt x="0" y="0"/>
                  </a:moveTo>
                  <a:lnTo>
                    <a:pt x="34982" y="0"/>
                  </a:lnTo>
                  <a:lnTo>
                    <a:pt x="34982"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44" name="Freeform: Shape 43">
              <a:extLst>
                <a:ext uri="{FF2B5EF4-FFF2-40B4-BE49-F238E27FC236}">
                  <a16:creationId xmlns:a16="http://schemas.microsoft.com/office/drawing/2014/main" id="{60A63784-D6EC-4AC5-9A17-F62C87AD03DC}"/>
                </a:ext>
              </a:extLst>
            </p:cNvPr>
            <p:cNvSpPr/>
            <p:nvPr/>
          </p:nvSpPr>
          <p:spPr>
            <a:xfrm>
              <a:off x="1317134" y="2834640"/>
              <a:ext cx="35959" cy="1982205"/>
            </a:xfrm>
            <a:custGeom>
              <a:avLst/>
              <a:gdLst>
                <a:gd name="connsiteX0" fmla="*/ 0 w 35959"/>
                <a:gd name="connsiteY0" fmla="*/ 0 h 1982205"/>
                <a:gd name="connsiteX1" fmla="*/ 35959 w 35959"/>
                <a:gd name="connsiteY1" fmla="*/ 0 h 1982205"/>
                <a:gd name="connsiteX2" fmla="*/ 35959 w 35959"/>
                <a:gd name="connsiteY2" fmla="*/ 1982206 h 1982205"/>
                <a:gd name="connsiteX3" fmla="*/ 0 w 35959"/>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35959" h="1982205">
                  <a:moveTo>
                    <a:pt x="0" y="0"/>
                  </a:moveTo>
                  <a:lnTo>
                    <a:pt x="35959" y="0"/>
                  </a:lnTo>
                  <a:lnTo>
                    <a:pt x="35959"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45" name="Freeform: Shape 44">
              <a:extLst>
                <a:ext uri="{FF2B5EF4-FFF2-40B4-BE49-F238E27FC236}">
                  <a16:creationId xmlns:a16="http://schemas.microsoft.com/office/drawing/2014/main" id="{0DF91A6A-6FFC-47AB-91B1-7AE63DF5AAB5}"/>
                </a:ext>
              </a:extLst>
            </p:cNvPr>
            <p:cNvSpPr/>
            <p:nvPr/>
          </p:nvSpPr>
          <p:spPr>
            <a:xfrm>
              <a:off x="1216503" y="2834640"/>
              <a:ext cx="36944" cy="1982205"/>
            </a:xfrm>
            <a:custGeom>
              <a:avLst/>
              <a:gdLst>
                <a:gd name="connsiteX0" fmla="*/ 0 w 36944"/>
                <a:gd name="connsiteY0" fmla="*/ 0 h 1982205"/>
                <a:gd name="connsiteX1" fmla="*/ 36944 w 36944"/>
                <a:gd name="connsiteY1" fmla="*/ 0 h 1982205"/>
                <a:gd name="connsiteX2" fmla="*/ 36944 w 36944"/>
                <a:gd name="connsiteY2" fmla="*/ 1982206 h 1982205"/>
                <a:gd name="connsiteX3" fmla="*/ 0 w 36944"/>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36944" h="1982205">
                  <a:moveTo>
                    <a:pt x="0" y="0"/>
                  </a:moveTo>
                  <a:lnTo>
                    <a:pt x="36944" y="0"/>
                  </a:lnTo>
                  <a:lnTo>
                    <a:pt x="36944"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46" name="Freeform: Shape 45">
              <a:extLst>
                <a:ext uri="{FF2B5EF4-FFF2-40B4-BE49-F238E27FC236}">
                  <a16:creationId xmlns:a16="http://schemas.microsoft.com/office/drawing/2014/main" id="{FED2A962-A181-48B1-A590-CFC21955D1EF}"/>
                </a:ext>
              </a:extLst>
            </p:cNvPr>
            <p:cNvSpPr/>
            <p:nvPr/>
          </p:nvSpPr>
          <p:spPr>
            <a:xfrm>
              <a:off x="1115888" y="2834640"/>
              <a:ext cx="37930" cy="1982205"/>
            </a:xfrm>
            <a:custGeom>
              <a:avLst/>
              <a:gdLst>
                <a:gd name="connsiteX0" fmla="*/ 0 w 37930"/>
                <a:gd name="connsiteY0" fmla="*/ 0 h 1982205"/>
                <a:gd name="connsiteX1" fmla="*/ 37930 w 37930"/>
                <a:gd name="connsiteY1" fmla="*/ 0 h 1982205"/>
                <a:gd name="connsiteX2" fmla="*/ 37930 w 37930"/>
                <a:gd name="connsiteY2" fmla="*/ 1982206 h 1982205"/>
                <a:gd name="connsiteX3" fmla="*/ 0 w 37930"/>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37930" h="1982205">
                  <a:moveTo>
                    <a:pt x="0" y="0"/>
                  </a:moveTo>
                  <a:lnTo>
                    <a:pt x="37930" y="0"/>
                  </a:lnTo>
                  <a:lnTo>
                    <a:pt x="37930"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47" name="Freeform: Shape 46">
              <a:extLst>
                <a:ext uri="{FF2B5EF4-FFF2-40B4-BE49-F238E27FC236}">
                  <a16:creationId xmlns:a16="http://schemas.microsoft.com/office/drawing/2014/main" id="{CB4D2EA6-F5AE-4DCB-A801-8C47725CF346}"/>
                </a:ext>
              </a:extLst>
            </p:cNvPr>
            <p:cNvSpPr/>
            <p:nvPr/>
          </p:nvSpPr>
          <p:spPr>
            <a:xfrm>
              <a:off x="1015265" y="2834640"/>
              <a:ext cx="38915" cy="1982205"/>
            </a:xfrm>
            <a:custGeom>
              <a:avLst/>
              <a:gdLst>
                <a:gd name="connsiteX0" fmla="*/ 0 w 38915"/>
                <a:gd name="connsiteY0" fmla="*/ 0 h 1982205"/>
                <a:gd name="connsiteX1" fmla="*/ 38915 w 38915"/>
                <a:gd name="connsiteY1" fmla="*/ 0 h 1982205"/>
                <a:gd name="connsiteX2" fmla="*/ 38915 w 38915"/>
                <a:gd name="connsiteY2" fmla="*/ 1982206 h 1982205"/>
                <a:gd name="connsiteX3" fmla="*/ 0 w 38915"/>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38915" h="1982205">
                  <a:moveTo>
                    <a:pt x="0" y="0"/>
                  </a:moveTo>
                  <a:lnTo>
                    <a:pt x="38915" y="0"/>
                  </a:lnTo>
                  <a:lnTo>
                    <a:pt x="38915"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48" name="Freeform: Shape 47">
              <a:extLst>
                <a:ext uri="{FF2B5EF4-FFF2-40B4-BE49-F238E27FC236}">
                  <a16:creationId xmlns:a16="http://schemas.microsoft.com/office/drawing/2014/main" id="{92A5B9B8-399B-4853-BB03-F4B03C8F9382}"/>
                </a:ext>
              </a:extLst>
            </p:cNvPr>
            <p:cNvSpPr/>
            <p:nvPr/>
          </p:nvSpPr>
          <p:spPr>
            <a:xfrm>
              <a:off x="914642" y="2834640"/>
              <a:ext cx="39893" cy="1982205"/>
            </a:xfrm>
            <a:custGeom>
              <a:avLst/>
              <a:gdLst>
                <a:gd name="connsiteX0" fmla="*/ 0 w 39893"/>
                <a:gd name="connsiteY0" fmla="*/ 0 h 1982205"/>
                <a:gd name="connsiteX1" fmla="*/ 39893 w 39893"/>
                <a:gd name="connsiteY1" fmla="*/ 0 h 1982205"/>
                <a:gd name="connsiteX2" fmla="*/ 39893 w 39893"/>
                <a:gd name="connsiteY2" fmla="*/ 1982206 h 1982205"/>
                <a:gd name="connsiteX3" fmla="*/ 0 w 39893"/>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39893" h="1982205">
                  <a:moveTo>
                    <a:pt x="0" y="0"/>
                  </a:moveTo>
                  <a:lnTo>
                    <a:pt x="39893" y="0"/>
                  </a:lnTo>
                  <a:lnTo>
                    <a:pt x="39893"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49" name="Freeform: Shape 48">
              <a:extLst>
                <a:ext uri="{FF2B5EF4-FFF2-40B4-BE49-F238E27FC236}">
                  <a16:creationId xmlns:a16="http://schemas.microsoft.com/office/drawing/2014/main" id="{21F6E810-8CAD-479A-AF42-7A93C4DAFFD3}"/>
                </a:ext>
              </a:extLst>
            </p:cNvPr>
            <p:cNvSpPr/>
            <p:nvPr/>
          </p:nvSpPr>
          <p:spPr>
            <a:xfrm>
              <a:off x="814019" y="2834640"/>
              <a:ext cx="40885" cy="1982205"/>
            </a:xfrm>
            <a:custGeom>
              <a:avLst/>
              <a:gdLst>
                <a:gd name="connsiteX0" fmla="*/ 0 w 40885"/>
                <a:gd name="connsiteY0" fmla="*/ 0 h 1982205"/>
                <a:gd name="connsiteX1" fmla="*/ 40885 w 40885"/>
                <a:gd name="connsiteY1" fmla="*/ 0 h 1982205"/>
                <a:gd name="connsiteX2" fmla="*/ 40885 w 40885"/>
                <a:gd name="connsiteY2" fmla="*/ 1982206 h 1982205"/>
                <a:gd name="connsiteX3" fmla="*/ 0 w 40885"/>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40885" h="1982205">
                  <a:moveTo>
                    <a:pt x="0" y="0"/>
                  </a:moveTo>
                  <a:lnTo>
                    <a:pt x="40885" y="0"/>
                  </a:lnTo>
                  <a:lnTo>
                    <a:pt x="40885"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50" name="Freeform: Shape 49">
              <a:extLst>
                <a:ext uri="{FF2B5EF4-FFF2-40B4-BE49-F238E27FC236}">
                  <a16:creationId xmlns:a16="http://schemas.microsoft.com/office/drawing/2014/main" id="{C316BD7B-669E-43CB-A0F3-8C1718BF6156}"/>
                </a:ext>
              </a:extLst>
            </p:cNvPr>
            <p:cNvSpPr/>
            <p:nvPr/>
          </p:nvSpPr>
          <p:spPr>
            <a:xfrm>
              <a:off x="713402" y="2834640"/>
              <a:ext cx="41856" cy="1982205"/>
            </a:xfrm>
            <a:custGeom>
              <a:avLst/>
              <a:gdLst>
                <a:gd name="connsiteX0" fmla="*/ 0 w 41856"/>
                <a:gd name="connsiteY0" fmla="*/ 0 h 1982205"/>
                <a:gd name="connsiteX1" fmla="*/ 41857 w 41856"/>
                <a:gd name="connsiteY1" fmla="*/ 0 h 1982205"/>
                <a:gd name="connsiteX2" fmla="*/ 41857 w 41856"/>
                <a:gd name="connsiteY2" fmla="*/ 1982206 h 1982205"/>
                <a:gd name="connsiteX3" fmla="*/ 0 w 41856"/>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41856" h="1982205">
                  <a:moveTo>
                    <a:pt x="0" y="0"/>
                  </a:moveTo>
                  <a:lnTo>
                    <a:pt x="41857" y="0"/>
                  </a:lnTo>
                  <a:lnTo>
                    <a:pt x="41857"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51" name="Freeform: Shape 50">
              <a:extLst>
                <a:ext uri="{FF2B5EF4-FFF2-40B4-BE49-F238E27FC236}">
                  <a16:creationId xmlns:a16="http://schemas.microsoft.com/office/drawing/2014/main" id="{01D4885A-C857-49DC-81B8-4F181C280561}"/>
                </a:ext>
              </a:extLst>
            </p:cNvPr>
            <p:cNvSpPr/>
            <p:nvPr/>
          </p:nvSpPr>
          <p:spPr>
            <a:xfrm>
              <a:off x="612776" y="2834640"/>
              <a:ext cx="42848" cy="1982205"/>
            </a:xfrm>
            <a:custGeom>
              <a:avLst/>
              <a:gdLst>
                <a:gd name="connsiteX0" fmla="*/ 0 w 42848"/>
                <a:gd name="connsiteY0" fmla="*/ 0 h 1982205"/>
                <a:gd name="connsiteX1" fmla="*/ 42849 w 42848"/>
                <a:gd name="connsiteY1" fmla="*/ 0 h 1982205"/>
                <a:gd name="connsiteX2" fmla="*/ 42849 w 42848"/>
                <a:gd name="connsiteY2" fmla="*/ 1982206 h 1982205"/>
                <a:gd name="connsiteX3" fmla="*/ 0 w 42848"/>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42848" h="1982205">
                  <a:moveTo>
                    <a:pt x="0" y="0"/>
                  </a:moveTo>
                  <a:lnTo>
                    <a:pt x="42849" y="0"/>
                  </a:lnTo>
                  <a:lnTo>
                    <a:pt x="42849"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52" name="Freeform: Shape 51">
              <a:extLst>
                <a:ext uri="{FF2B5EF4-FFF2-40B4-BE49-F238E27FC236}">
                  <a16:creationId xmlns:a16="http://schemas.microsoft.com/office/drawing/2014/main" id="{536B82BE-0048-4F90-A701-9E3B031A7AFC}"/>
                </a:ext>
              </a:extLst>
            </p:cNvPr>
            <p:cNvSpPr/>
            <p:nvPr/>
          </p:nvSpPr>
          <p:spPr>
            <a:xfrm>
              <a:off x="512158" y="2834640"/>
              <a:ext cx="43833" cy="1982205"/>
            </a:xfrm>
            <a:custGeom>
              <a:avLst/>
              <a:gdLst>
                <a:gd name="connsiteX0" fmla="*/ 0 w 43833"/>
                <a:gd name="connsiteY0" fmla="*/ 0 h 1982205"/>
                <a:gd name="connsiteX1" fmla="*/ 43834 w 43833"/>
                <a:gd name="connsiteY1" fmla="*/ 0 h 1982205"/>
                <a:gd name="connsiteX2" fmla="*/ 43834 w 43833"/>
                <a:gd name="connsiteY2" fmla="*/ 1982206 h 1982205"/>
                <a:gd name="connsiteX3" fmla="*/ 0 w 43833"/>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43833" h="1982205">
                  <a:moveTo>
                    <a:pt x="0" y="0"/>
                  </a:moveTo>
                  <a:lnTo>
                    <a:pt x="43834" y="0"/>
                  </a:lnTo>
                  <a:lnTo>
                    <a:pt x="43834"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53" name="Freeform: Shape 52">
              <a:extLst>
                <a:ext uri="{FF2B5EF4-FFF2-40B4-BE49-F238E27FC236}">
                  <a16:creationId xmlns:a16="http://schemas.microsoft.com/office/drawing/2014/main" id="{0438769E-F77A-4B7E-AABA-A97B3EB912E2}"/>
                </a:ext>
              </a:extLst>
            </p:cNvPr>
            <p:cNvSpPr/>
            <p:nvPr/>
          </p:nvSpPr>
          <p:spPr>
            <a:xfrm>
              <a:off x="411533" y="2834640"/>
              <a:ext cx="44811" cy="1982205"/>
            </a:xfrm>
            <a:custGeom>
              <a:avLst/>
              <a:gdLst>
                <a:gd name="connsiteX0" fmla="*/ 0 w 44811"/>
                <a:gd name="connsiteY0" fmla="*/ 0 h 1982205"/>
                <a:gd name="connsiteX1" fmla="*/ 44812 w 44811"/>
                <a:gd name="connsiteY1" fmla="*/ 0 h 1982205"/>
                <a:gd name="connsiteX2" fmla="*/ 44812 w 44811"/>
                <a:gd name="connsiteY2" fmla="*/ 1982206 h 1982205"/>
                <a:gd name="connsiteX3" fmla="*/ 0 w 44811"/>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44811" h="1982205">
                  <a:moveTo>
                    <a:pt x="0" y="0"/>
                  </a:moveTo>
                  <a:lnTo>
                    <a:pt x="44812" y="0"/>
                  </a:lnTo>
                  <a:lnTo>
                    <a:pt x="44812"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54" name="Freeform: Shape 53">
              <a:extLst>
                <a:ext uri="{FF2B5EF4-FFF2-40B4-BE49-F238E27FC236}">
                  <a16:creationId xmlns:a16="http://schemas.microsoft.com/office/drawing/2014/main" id="{FDAFB26F-4796-4C4E-B95F-F830CFFF00D2}"/>
                </a:ext>
              </a:extLst>
            </p:cNvPr>
            <p:cNvSpPr/>
            <p:nvPr/>
          </p:nvSpPr>
          <p:spPr>
            <a:xfrm>
              <a:off x="310922" y="2834640"/>
              <a:ext cx="45796" cy="1982205"/>
            </a:xfrm>
            <a:custGeom>
              <a:avLst/>
              <a:gdLst>
                <a:gd name="connsiteX0" fmla="*/ 0 w 45796"/>
                <a:gd name="connsiteY0" fmla="*/ 0 h 1982205"/>
                <a:gd name="connsiteX1" fmla="*/ 45797 w 45796"/>
                <a:gd name="connsiteY1" fmla="*/ 0 h 1982205"/>
                <a:gd name="connsiteX2" fmla="*/ 45797 w 45796"/>
                <a:gd name="connsiteY2" fmla="*/ 1982206 h 1982205"/>
                <a:gd name="connsiteX3" fmla="*/ 0 w 45796"/>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45796" h="1982205">
                  <a:moveTo>
                    <a:pt x="0" y="0"/>
                  </a:moveTo>
                  <a:lnTo>
                    <a:pt x="45797" y="0"/>
                  </a:lnTo>
                  <a:lnTo>
                    <a:pt x="45797"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55" name="Freeform: Shape 54">
              <a:extLst>
                <a:ext uri="{FF2B5EF4-FFF2-40B4-BE49-F238E27FC236}">
                  <a16:creationId xmlns:a16="http://schemas.microsoft.com/office/drawing/2014/main" id="{9BD16174-F442-4415-8FC5-E166A139AB49}"/>
                </a:ext>
              </a:extLst>
            </p:cNvPr>
            <p:cNvSpPr/>
            <p:nvPr/>
          </p:nvSpPr>
          <p:spPr>
            <a:xfrm>
              <a:off x="210296" y="2834640"/>
              <a:ext cx="46789" cy="1982205"/>
            </a:xfrm>
            <a:custGeom>
              <a:avLst/>
              <a:gdLst>
                <a:gd name="connsiteX0" fmla="*/ 0 w 46789"/>
                <a:gd name="connsiteY0" fmla="*/ 0 h 1982205"/>
                <a:gd name="connsiteX1" fmla="*/ 46790 w 46789"/>
                <a:gd name="connsiteY1" fmla="*/ 0 h 1982205"/>
                <a:gd name="connsiteX2" fmla="*/ 46790 w 46789"/>
                <a:gd name="connsiteY2" fmla="*/ 1982206 h 1982205"/>
                <a:gd name="connsiteX3" fmla="*/ 0 w 46789"/>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46789" h="1982205">
                  <a:moveTo>
                    <a:pt x="0" y="0"/>
                  </a:moveTo>
                  <a:lnTo>
                    <a:pt x="46790" y="0"/>
                  </a:lnTo>
                  <a:lnTo>
                    <a:pt x="46790"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56" name="Freeform: Shape 55">
              <a:extLst>
                <a:ext uri="{FF2B5EF4-FFF2-40B4-BE49-F238E27FC236}">
                  <a16:creationId xmlns:a16="http://schemas.microsoft.com/office/drawing/2014/main" id="{F642CEC9-665D-4788-B95B-E4688DF51429}"/>
                </a:ext>
              </a:extLst>
            </p:cNvPr>
            <p:cNvSpPr/>
            <p:nvPr/>
          </p:nvSpPr>
          <p:spPr>
            <a:xfrm>
              <a:off x="109671" y="2834640"/>
              <a:ext cx="47767" cy="1982205"/>
            </a:xfrm>
            <a:custGeom>
              <a:avLst/>
              <a:gdLst>
                <a:gd name="connsiteX0" fmla="*/ 0 w 47767"/>
                <a:gd name="connsiteY0" fmla="*/ 0 h 1982205"/>
                <a:gd name="connsiteX1" fmla="*/ 47768 w 47767"/>
                <a:gd name="connsiteY1" fmla="*/ 0 h 1982205"/>
                <a:gd name="connsiteX2" fmla="*/ 47768 w 47767"/>
                <a:gd name="connsiteY2" fmla="*/ 1982206 h 1982205"/>
                <a:gd name="connsiteX3" fmla="*/ 0 w 47767"/>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47767" h="1982205">
                  <a:moveTo>
                    <a:pt x="0" y="0"/>
                  </a:moveTo>
                  <a:lnTo>
                    <a:pt x="47768" y="0"/>
                  </a:lnTo>
                  <a:lnTo>
                    <a:pt x="47768"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57" name="Freeform: Shape 56">
              <a:extLst>
                <a:ext uri="{FF2B5EF4-FFF2-40B4-BE49-F238E27FC236}">
                  <a16:creationId xmlns:a16="http://schemas.microsoft.com/office/drawing/2014/main" id="{DB232BEE-26FB-402F-9249-45FBC7E48E2D}"/>
                </a:ext>
              </a:extLst>
            </p:cNvPr>
            <p:cNvSpPr/>
            <p:nvPr/>
          </p:nvSpPr>
          <p:spPr>
            <a:xfrm>
              <a:off x="9053" y="2834640"/>
              <a:ext cx="48745" cy="1982205"/>
            </a:xfrm>
            <a:custGeom>
              <a:avLst/>
              <a:gdLst>
                <a:gd name="connsiteX0" fmla="*/ 0 w 48745"/>
                <a:gd name="connsiteY0" fmla="*/ 0 h 1982205"/>
                <a:gd name="connsiteX1" fmla="*/ 48746 w 48745"/>
                <a:gd name="connsiteY1" fmla="*/ 0 h 1982205"/>
                <a:gd name="connsiteX2" fmla="*/ 48746 w 48745"/>
                <a:gd name="connsiteY2" fmla="*/ 1982206 h 1982205"/>
                <a:gd name="connsiteX3" fmla="*/ 0 w 48745"/>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48745" h="1982205">
                  <a:moveTo>
                    <a:pt x="0" y="0"/>
                  </a:moveTo>
                  <a:lnTo>
                    <a:pt x="48746" y="0"/>
                  </a:lnTo>
                  <a:lnTo>
                    <a:pt x="48746" y="1982206"/>
                  </a:lnTo>
                  <a:lnTo>
                    <a:pt x="0" y="1982206"/>
                  </a:lnTo>
                  <a:close/>
                </a:path>
              </a:pathLst>
            </a:custGeom>
            <a:solidFill>
              <a:srgbClr val="4F98FF"/>
            </a:solidFill>
            <a:ln w="7614" cap="flat">
              <a:noFill/>
              <a:prstDash val="solid"/>
              <a:miter/>
            </a:ln>
          </p:spPr>
          <p:txBody>
            <a:bodyPr rtlCol="0" anchor="ctr"/>
            <a:lstStyle/>
            <a:p>
              <a:endParaRPr lang="en-GB" sz="2250"/>
            </a:p>
          </p:txBody>
        </p:sp>
      </p:grpSp>
      <p:grpSp>
        <p:nvGrpSpPr>
          <p:cNvPr id="58" name="Line graphics">
            <a:extLst>
              <a:ext uri="{FF2B5EF4-FFF2-40B4-BE49-F238E27FC236}">
                <a16:creationId xmlns:a16="http://schemas.microsoft.com/office/drawing/2014/main" id="{D4D8E9F7-10CE-47FF-BB07-1D9AD6958EC2}"/>
              </a:ext>
            </a:extLst>
          </p:cNvPr>
          <p:cNvGrpSpPr/>
          <p:nvPr/>
        </p:nvGrpSpPr>
        <p:grpSpPr>
          <a:xfrm>
            <a:off x="3037326" y="3612632"/>
            <a:ext cx="6106674" cy="564659"/>
            <a:chOff x="179738" y="4816845"/>
            <a:chExt cx="3457730" cy="604909"/>
          </a:xfrm>
          <a:solidFill>
            <a:srgbClr val="00BFBD"/>
          </a:solidFill>
        </p:grpSpPr>
        <p:sp>
          <p:nvSpPr>
            <p:cNvPr id="59" name="Freeform: Shape 58">
              <a:extLst>
                <a:ext uri="{FF2B5EF4-FFF2-40B4-BE49-F238E27FC236}">
                  <a16:creationId xmlns:a16="http://schemas.microsoft.com/office/drawing/2014/main" id="{1F8CC7FB-E8E6-4816-9FF4-BA5036364CA1}"/>
                </a:ext>
              </a:extLst>
            </p:cNvPr>
            <p:cNvSpPr/>
            <p:nvPr/>
          </p:nvSpPr>
          <p:spPr>
            <a:xfrm>
              <a:off x="179738" y="4816845"/>
              <a:ext cx="729" cy="604909"/>
            </a:xfrm>
            <a:custGeom>
              <a:avLst/>
              <a:gdLst>
                <a:gd name="connsiteX0" fmla="*/ 0 w 729"/>
                <a:gd name="connsiteY0" fmla="*/ 0 h 604909"/>
                <a:gd name="connsiteX1" fmla="*/ 729 w 729"/>
                <a:gd name="connsiteY1" fmla="*/ 0 h 604909"/>
                <a:gd name="connsiteX2" fmla="*/ 729 w 729"/>
                <a:gd name="connsiteY2" fmla="*/ 604910 h 604909"/>
                <a:gd name="connsiteX3" fmla="*/ 0 w 729"/>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729" h="604909">
                  <a:moveTo>
                    <a:pt x="0" y="0"/>
                  </a:moveTo>
                  <a:lnTo>
                    <a:pt x="729" y="0"/>
                  </a:lnTo>
                  <a:lnTo>
                    <a:pt x="729"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60" name="Freeform: Shape 59">
              <a:extLst>
                <a:ext uri="{FF2B5EF4-FFF2-40B4-BE49-F238E27FC236}">
                  <a16:creationId xmlns:a16="http://schemas.microsoft.com/office/drawing/2014/main" id="{12A9B29D-E79D-494E-AFC4-A428CBB12438}"/>
                </a:ext>
              </a:extLst>
            </p:cNvPr>
            <p:cNvSpPr/>
            <p:nvPr/>
          </p:nvSpPr>
          <p:spPr>
            <a:xfrm>
              <a:off x="227950" y="4816845"/>
              <a:ext cx="1205" cy="604909"/>
            </a:xfrm>
            <a:custGeom>
              <a:avLst/>
              <a:gdLst>
                <a:gd name="connsiteX0" fmla="*/ 0 w 1205"/>
                <a:gd name="connsiteY0" fmla="*/ 0 h 604909"/>
                <a:gd name="connsiteX1" fmla="*/ 1206 w 1205"/>
                <a:gd name="connsiteY1" fmla="*/ 0 h 604909"/>
                <a:gd name="connsiteX2" fmla="*/ 1206 w 1205"/>
                <a:gd name="connsiteY2" fmla="*/ 604910 h 604909"/>
                <a:gd name="connsiteX3" fmla="*/ 0 w 1205"/>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205" h="604909">
                  <a:moveTo>
                    <a:pt x="0" y="0"/>
                  </a:moveTo>
                  <a:lnTo>
                    <a:pt x="1206" y="0"/>
                  </a:lnTo>
                  <a:lnTo>
                    <a:pt x="1206"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61" name="Freeform: Shape 60">
              <a:extLst>
                <a:ext uri="{FF2B5EF4-FFF2-40B4-BE49-F238E27FC236}">
                  <a16:creationId xmlns:a16="http://schemas.microsoft.com/office/drawing/2014/main" id="{D09A8386-1F9A-4951-B424-AEDDB98425AD}"/>
                </a:ext>
              </a:extLst>
            </p:cNvPr>
            <p:cNvSpPr/>
            <p:nvPr/>
          </p:nvSpPr>
          <p:spPr>
            <a:xfrm>
              <a:off x="276162" y="4816845"/>
              <a:ext cx="1685" cy="604909"/>
            </a:xfrm>
            <a:custGeom>
              <a:avLst/>
              <a:gdLst>
                <a:gd name="connsiteX0" fmla="*/ 0 w 1685"/>
                <a:gd name="connsiteY0" fmla="*/ 0 h 604909"/>
                <a:gd name="connsiteX1" fmla="*/ 1686 w 1685"/>
                <a:gd name="connsiteY1" fmla="*/ 0 h 604909"/>
                <a:gd name="connsiteX2" fmla="*/ 1686 w 1685"/>
                <a:gd name="connsiteY2" fmla="*/ 604910 h 604909"/>
                <a:gd name="connsiteX3" fmla="*/ 0 w 1685"/>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685" h="604909">
                  <a:moveTo>
                    <a:pt x="0" y="0"/>
                  </a:moveTo>
                  <a:lnTo>
                    <a:pt x="1686" y="0"/>
                  </a:lnTo>
                  <a:lnTo>
                    <a:pt x="1686"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62" name="Freeform: Shape 61">
              <a:extLst>
                <a:ext uri="{FF2B5EF4-FFF2-40B4-BE49-F238E27FC236}">
                  <a16:creationId xmlns:a16="http://schemas.microsoft.com/office/drawing/2014/main" id="{C7BBA2A3-7DDC-4BC5-989A-81DE78DDF708}"/>
                </a:ext>
              </a:extLst>
            </p:cNvPr>
            <p:cNvSpPr/>
            <p:nvPr/>
          </p:nvSpPr>
          <p:spPr>
            <a:xfrm>
              <a:off x="324380" y="4816845"/>
              <a:ext cx="2159" cy="604909"/>
            </a:xfrm>
            <a:custGeom>
              <a:avLst/>
              <a:gdLst>
                <a:gd name="connsiteX0" fmla="*/ 0 w 2159"/>
                <a:gd name="connsiteY0" fmla="*/ 0 h 604909"/>
                <a:gd name="connsiteX1" fmla="*/ 2159 w 2159"/>
                <a:gd name="connsiteY1" fmla="*/ 0 h 604909"/>
                <a:gd name="connsiteX2" fmla="*/ 2159 w 2159"/>
                <a:gd name="connsiteY2" fmla="*/ 604910 h 604909"/>
                <a:gd name="connsiteX3" fmla="*/ 0 w 2159"/>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159" h="604909">
                  <a:moveTo>
                    <a:pt x="0" y="0"/>
                  </a:moveTo>
                  <a:lnTo>
                    <a:pt x="2159" y="0"/>
                  </a:lnTo>
                  <a:lnTo>
                    <a:pt x="2159"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63" name="Freeform: Shape 62">
              <a:extLst>
                <a:ext uri="{FF2B5EF4-FFF2-40B4-BE49-F238E27FC236}">
                  <a16:creationId xmlns:a16="http://schemas.microsoft.com/office/drawing/2014/main" id="{20A6281B-2C48-4EDD-B089-FE78CF1FEFD1}"/>
                </a:ext>
              </a:extLst>
            </p:cNvPr>
            <p:cNvSpPr/>
            <p:nvPr/>
          </p:nvSpPr>
          <p:spPr>
            <a:xfrm>
              <a:off x="372592" y="4816845"/>
              <a:ext cx="2635" cy="604909"/>
            </a:xfrm>
            <a:custGeom>
              <a:avLst/>
              <a:gdLst>
                <a:gd name="connsiteX0" fmla="*/ 0 w 2635"/>
                <a:gd name="connsiteY0" fmla="*/ 0 h 604909"/>
                <a:gd name="connsiteX1" fmla="*/ 2636 w 2635"/>
                <a:gd name="connsiteY1" fmla="*/ 0 h 604909"/>
                <a:gd name="connsiteX2" fmla="*/ 2636 w 2635"/>
                <a:gd name="connsiteY2" fmla="*/ 604910 h 604909"/>
                <a:gd name="connsiteX3" fmla="*/ 0 w 2635"/>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635" h="604909">
                  <a:moveTo>
                    <a:pt x="0" y="0"/>
                  </a:moveTo>
                  <a:lnTo>
                    <a:pt x="2636" y="0"/>
                  </a:lnTo>
                  <a:lnTo>
                    <a:pt x="2636"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64" name="Freeform: Shape 63">
              <a:extLst>
                <a:ext uri="{FF2B5EF4-FFF2-40B4-BE49-F238E27FC236}">
                  <a16:creationId xmlns:a16="http://schemas.microsoft.com/office/drawing/2014/main" id="{47E383E6-C1DF-48FB-8233-6AC66E41D501}"/>
                </a:ext>
              </a:extLst>
            </p:cNvPr>
            <p:cNvSpPr/>
            <p:nvPr/>
          </p:nvSpPr>
          <p:spPr>
            <a:xfrm>
              <a:off x="420803" y="4816845"/>
              <a:ext cx="3115" cy="604909"/>
            </a:xfrm>
            <a:custGeom>
              <a:avLst/>
              <a:gdLst>
                <a:gd name="connsiteX0" fmla="*/ 0 w 3115"/>
                <a:gd name="connsiteY0" fmla="*/ 0 h 604909"/>
                <a:gd name="connsiteX1" fmla="*/ 3116 w 3115"/>
                <a:gd name="connsiteY1" fmla="*/ 0 h 604909"/>
                <a:gd name="connsiteX2" fmla="*/ 3116 w 3115"/>
                <a:gd name="connsiteY2" fmla="*/ 604910 h 604909"/>
                <a:gd name="connsiteX3" fmla="*/ 0 w 3115"/>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3115" h="604909">
                  <a:moveTo>
                    <a:pt x="0" y="0"/>
                  </a:moveTo>
                  <a:lnTo>
                    <a:pt x="3116" y="0"/>
                  </a:lnTo>
                  <a:lnTo>
                    <a:pt x="3116"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65" name="Freeform: Shape 64">
              <a:extLst>
                <a:ext uri="{FF2B5EF4-FFF2-40B4-BE49-F238E27FC236}">
                  <a16:creationId xmlns:a16="http://schemas.microsoft.com/office/drawing/2014/main" id="{39FC526C-2C95-4B5F-B4A9-A5501C4BA72D}"/>
                </a:ext>
              </a:extLst>
            </p:cNvPr>
            <p:cNvSpPr/>
            <p:nvPr/>
          </p:nvSpPr>
          <p:spPr>
            <a:xfrm>
              <a:off x="469019" y="4816845"/>
              <a:ext cx="3588" cy="604909"/>
            </a:xfrm>
            <a:custGeom>
              <a:avLst/>
              <a:gdLst>
                <a:gd name="connsiteX0" fmla="*/ 0 w 3588"/>
                <a:gd name="connsiteY0" fmla="*/ 0 h 604909"/>
                <a:gd name="connsiteX1" fmla="*/ 3589 w 3588"/>
                <a:gd name="connsiteY1" fmla="*/ 0 h 604909"/>
                <a:gd name="connsiteX2" fmla="*/ 3589 w 3588"/>
                <a:gd name="connsiteY2" fmla="*/ 604910 h 604909"/>
                <a:gd name="connsiteX3" fmla="*/ 0 w 3588"/>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3588" h="604909">
                  <a:moveTo>
                    <a:pt x="0" y="0"/>
                  </a:moveTo>
                  <a:lnTo>
                    <a:pt x="3589" y="0"/>
                  </a:lnTo>
                  <a:lnTo>
                    <a:pt x="3589"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66" name="Freeform: Shape 65">
              <a:extLst>
                <a:ext uri="{FF2B5EF4-FFF2-40B4-BE49-F238E27FC236}">
                  <a16:creationId xmlns:a16="http://schemas.microsoft.com/office/drawing/2014/main" id="{92C504E6-8F57-42A9-B210-5BC5FBEA1F43}"/>
                </a:ext>
              </a:extLst>
            </p:cNvPr>
            <p:cNvSpPr/>
            <p:nvPr/>
          </p:nvSpPr>
          <p:spPr>
            <a:xfrm>
              <a:off x="517234" y="4816845"/>
              <a:ext cx="4062" cy="604909"/>
            </a:xfrm>
            <a:custGeom>
              <a:avLst/>
              <a:gdLst>
                <a:gd name="connsiteX0" fmla="*/ 0 w 4062"/>
                <a:gd name="connsiteY0" fmla="*/ 0 h 604909"/>
                <a:gd name="connsiteX1" fmla="*/ 4063 w 4062"/>
                <a:gd name="connsiteY1" fmla="*/ 0 h 604909"/>
                <a:gd name="connsiteX2" fmla="*/ 4063 w 4062"/>
                <a:gd name="connsiteY2" fmla="*/ 604910 h 604909"/>
                <a:gd name="connsiteX3" fmla="*/ 0 w 4062"/>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4062" h="604909">
                  <a:moveTo>
                    <a:pt x="0" y="0"/>
                  </a:moveTo>
                  <a:lnTo>
                    <a:pt x="4063" y="0"/>
                  </a:lnTo>
                  <a:lnTo>
                    <a:pt x="4063"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67" name="Freeform: Shape 66">
              <a:extLst>
                <a:ext uri="{FF2B5EF4-FFF2-40B4-BE49-F238E27FC236}">
                  <a16:creationId xmlns:a16="http://schemas.microsoft.com/office/drawing/2014/main" id="{CB9A1152-C609-42A9-A7B7-0DFC0745D34D}"/>
                </a:ext>
              </a:extLst>
            </p:cNvPr>
            <p:cNvSpPr/>
            <p:nvPr/>
          </p:nvSpPr>
          <p:spPr>
            <a:xfrm>
              <a:off x="565445" y="4816845"/>
              <a:ext cx="4539" cy="604909"/>
            </a:xfrm>
            <a:custGeom>
              <a:avLst/>
              <a:gdLst>
                <a:gd name="connsiteX0" fmla="*/ 0 w 4539"/>
                <a:gd name="connsiteY0" fmla="*/ 0 h 604909"/>
                <a:gd name="connsiteX1" fmla="*/ 4540 w 4539"/>
                <a:gd name="connsiteY1" fmla="*/ 0 h 604909"/>
                <a:gd name="connsiteX2" fmla="*/ 4540 w 4539"/>
                <a:gd name="connsiteY2" fmla="*/ 604910 h 604909"/>
                <a:gd name="connsiteX3" fmla="*/ 0 w 4539"/>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4539" h="604909">
                  <a:moveTo>
                    <a:pt x="0" y="0"/>
                  </a:moveTo>
                  <a:lnTo>
                    <a:pt x="4540" y="0"/>
                  </a:lnTo>
                  <a:lnTo>
                    <a:pt x="4540"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68" name="Freeform: Shape 67">
              <a:extLst>
                <a:ext uri="{FF2B5EF4-FFF2-40B4-BE49-F238E27FC236}">
                  <a16:creationId xmlns:a16="http://schemas.microsoft.com/office/drawing/2014/main" id="{769787D8-3BC9-4B3D-8698-280A40330492}"/>
                </a:ext>
              </a:extLst>
            </p:cNvPr>
            <p:cNvSpPr/>
            <p:nvPr/>
          </p:nvSpPr>
          <p:spPr>
            <a:xfrm>
              <a:off x="613657" y="4816845"/>
              <a:ext cx="5019" cy="604909"/>
            </a:xfrm>
            <a:custGeom>
              <a:avLst/>
              <a:gdLst>
                <a:gd name="connsiteX0" fmla="*/ 0 w 5019"/>
                <a:gd name="connsiteY0" fmla="*/ 0 h 604909"/>
                <a:gd name="connsiteX1" fmla="*/ 5020 w 5019"/>
                <a:gd name="connsiteY1" fmla="*/ 0 h 604909"/>
                <a:gd name="connsiteX2" fmla="*/ 5020 w 5019"/>
                <a:gd name="connsiteY2" fmla="*/ 604910 h 604909"/>
                <a:gd name="connsiteX3" fmla="*/ 0 w 5019"/>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5019" h="604909">
                  <a:moveTo>
                    <a:pt x="0" y="0"/>
                  </a:moveTo>
                  <a:lnTo>
                    <a:pt x="5020" y="0"/>
                  </a:lnTo>
                  <a:lnTo>
                    <a:pt x="5020"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69" name="Freeform: Shape 68">
              <a:extLst>
                <a:ext uri="{FF2B5EF4-FFF2-40B4-BE49-F238E27FC236}">
                  <a16:creationId xmlns:a16="http://schemas.microsoft.com/office/drawing/2014/main" id="{86591C3F-F7B8-4BF6-8578-57761F641BC4}"/>
                </a:ext>
              </a:extLst>
            </p:cNvPr>
            <p:cNvSpPr/>
            <p:nvPr/>
          </p:nvSpPr>
          <p:spPr>
            <a:xfrm>
              <a:off x="661876" y="4816845"/>
              <a:ext cx="5489" cy="604909"/>
            </a:xfrm>
            <a:custGeom>
              <a:avLst/>
              <a:gdLst>
                <a:gd name="connsiteX0" fmla="*/ 0 w 5489"/>
                <a:gd name="connsiteY0" fmla="*/ 0 h 604909"/>
                <a:gd name="connsiteX1" fmla="*/ 5489 w 5489"/>
                <a:gd name="connsiteY1" fmla="*/ 0 h 604909"/>
                <a:gd name="connsiteX2" fmla="*/ 5489 w 5489"/>
                <a:gd name="connsiteY2" fmla="*/ 604910 h 604909"/>
                <a:gd name="connsiteX3" fmla="*/ 0 w 5489"/>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5489" h="604909">
                  <a:moveTo>
                    <a:pt x="0" y="0"/>
                  </a:moveTo>
                  <a:lnTo>
                    <a:pt x="5489" y="0"/>
                  </a:lnTo>
                  <a:lnTo>
                    <a:pt x="5489"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70" name="Freeform: Shape 69">
              <a:extLst>
                <a:ext uri="{FF2B5EF4-FFF2-40B4-BE49-F238E27FC236}">
                  <a16:creationId xmlns:a16="http://schemas.microsoft.com/office/drawing/2014/main" id="{3F6D6F73-4C17-4379-9DF9-2C4F9BDE2798}"/>
                </a:ext>
              </a:extLst>
            </p:cNvPr>
            <p:cNvSpPr/>
            <p:nvPr/>
          </p:nvSpPr>
          <p:spPr>
            <a:xfrm>
              <a:off x="710084" y="4816845"/>
              <a:ext cx="5972" cy="604909"/>
            </a:xfrm>
            <a:custGeom>
              <a:avLst/>
              <a:gdLst>
                <a:gd name="connsiteX0" fmla="*/ 0 w 5972"/>
                <a:gd name="connsiteY0" fmla="*/ 0 h 604909"/>
                <a:gd name="connsiteX1" fmla="*/ 5973 w 5972"/>
                <a:gd name="connsiteY1" fmla="*/ 0 h 604909"/>
                <a:gd name="connsiteX2" fmla="*/ 5973 w 5972"/>
                <a:gd name="connsiteY2" fmla="*/ 604910 h 604909"/>
                <a:gd name="connsiteX3" fmla="*/ 0 w 5972"/>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5972" h="604909">
                  <a:moveTo>
                    <a:pt x="0" y="0"/>
                  </a:moveTo>
                  <a:lnTo>
                    <a:pt x="5973" y="0"/>
                  </a:lnTo>
                  <a:lnTo>
                    <a:pt x="5973"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71" name="Freeform: Shape 70">
              <a:extLst>
                <a:ext uri="{FF2B5EF4-FFF2-40B4-BE49-F238E27FC236}">
                  <a16:creationId xmlns:a16="http://schemas.microsoft.com/office/drawing/2014/main" id="{0BA94237-C9D1-424E-9E9A-CCC7F94E11F9}"/>
                </a:ext>
              </a:extLst>
            </p:cNvPr>
            <p:cNvSpPr/>
            <p:nvPr/>
          </p:nvSpPr>
          <p:spPr>
            <a:xfrm>
              <a:off x="758296" y="4816845"/>
              <a:ext cx="6449" cy="604909"/>
            </a:xfrm>
            <a:custGeom>
              <a:avLst/>
              <a:gdLst>
                <a:gd name="connsiteX0" fmla="*/ 0 w 6449"/>
                <a:gd name="connsiteY0" fmla="*/ 0 h 604909"/>
                <a:gd name="connsiteX1" fmla="*/ 6450 w 6449"/>
                <a:gd name="connsiteY1" fmla="*/ 0 h 604909"/>
                <a:gd name="connsiteX2" fmla="*/ 6450 w 6449"/>
                <a:gd name="connsiteY2" fmla="*/ 604910 h 604909"/>
                <a:gd name="connsiteX3" fmla="*/ 0 w 6449"/>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6449" h="604909">
                  <a:moveTo>
                    <a:pt x="0" y="0"/>
                  </a:moveTo>
                  <a:lnTo>
                    <a:pt x="6450" y="0"/>
                  </a:lnTo>
                  <a:lnTo>
                    <a:pt x="6450"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72" name="Freeform: Shape 71">
              <a:extLst>
                <a:ext uri="{FF2B5EF4-FFF2-40B4-BE49-F238E27FC236}">
                  <a16:creationId xmlns:a16="http://schemas.microsoft.com/office/drawing/2014/main" id="{8AFD0239-5586-4094-8BBB-AD6B0CF8B8F3}"/>
                </a:ext>
              </a:extLst>
            </p:cNvPr>
            <p:cNvSpPr/>
            <p:nvPr/>
          </p:nvSpPr>
          <p:spPr>
            <a:xfrm>
              <a:off x="806515" y="4816845"/>
              <a:ext cx="6922" cy="604909"/>
            </a:xfrm>
            <a:custGeom>
              <a:avLst/>
              <a:gdLst>
                <a:gd name="connsiteX0" fmla="*/ 0 w 6922"/>
                <a:gd name="connsiteY0" fmla="*/ 0 h 604909"/>
                <a:gd name="connsiteX1" fmla="*/ 6923 w 6922"/>
                <a:gd name="connsiteY1" fmla="*/ 0 h 604909"/>
                <a:gd name="connsiteX2" fmla="*/ 6923 w 6922"/>
                <a:gd name="connsiteY2" fmla="*/ 604910 h 604909"/>
                <a:gd name="connsiteX3" fmla="*/ 0 w 6922"/>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6922" h="604909">
                  <a:moveTo>
                    <a:pt x="0" y="0"/>
                  </a:moveTo>
                  <a:lnTo>
                    <a:pt x="6923" y="0"/>
                  </a:lnTo>
                  <a:lnTo>
                    <a:pt x="6923"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73" name="Freeform: Shape 72">
              <a:extLst>
                <a:ext uri="{FF2B5EF4-FFF2-40B4-BE49-F238E27FC236}">
                  <a16:creationId xmlns:a16="http://schemas.microsoft.com/office/drawing/2014/main" id="{72704435-1BDB-4493-9996-4FC6DCE60D0F}"/>
                </a:ext>
              </a:extLst>
            </p:cNvPr>
            <p:cNvSpPr/>
            <p:nvPr/>
          </p:nvSpPr>
          <p:spPr>
            <a:xfrm>
              <a:off x="854732" y="4816845"/>
              <a:ext cx="7399" cy="604909"/>
            </a:xfrm>
            <a:custGeom>
              <a:avLst/>
              <a:gdLst>
                <a:gd name="connsiteX0" fmla="*/ 0 w 7399"/>
                <a:gd name="connsiteY0" fmla="*/ 0 h 604909"/>
                <a:gd name="connsiteX1" fmla="*/ 7400 w 7399"/>
                <a:gd name="connsiteY1" fmla="*/ 0 h 604909"/>
                <a:gd name="connsiteX2" fmla="*/ 7400 w 7399"/>
                <a:gd name="connsiteY2" fmla="*/ 604910 h 604909"/>
                <a:gd name="connsiteX3" fmla="*/ 0 w 7399"/>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7399" h="604909">
                  <a:moveTo>
                    <a:pt x="0" y="0"/>
                  </a:moveTo>
                  <a:lnTo>
                    <a:pt x="7400" y="0"/>
                  </a:lnTo>
                  <a:lnTo>
                    <a:pt x="7400"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74" name="Freeform: Shape 73">
              <a:extLst>
                <a:ext uri="{FF2B5EF4-FFF2-40B4-BE49-F238E27FC236}">
                  <a16:creationId xmlns:a16="http://schemas.microsoft.com/office/drawing/2014/main" id="{7FC96DF5-C95E-413F-A435-994EA5032638}"/>
                </a:ext>
              </a:extLst>
            </p:cNvPr>
            <p:cNvSpPr/>
            <p:nvPr/>
          </p:nvSpPr>
          <p:spPr>
            <a:xfrm>
              <a:off x="902940" y="4816845"/>
              <a:ext cx="7879" cy="604909"/>
            </a:xfrm>
            <a:custGeom>
              <a:avLst/>
              <a:gdLst>
                <a:gd name="connsiteX0" fmla="*/ 0 w 7879"/>
                <a:gd name="connsiteY0" fmla="*/ 0 h 604909"/>
                <a:gd name="connsiteX1" fmla="*/ 7880 w 7879"/>
                <a:gd name="connsiteY1" fmla="*/ 0 h 604909"/>
                <a:gd name="connsiteX2" fmla="*/ 7880 w 7879"/>
                <a:gd name="connsiteY2" fmla="*/ 604910 h 604909"/>
                <a:gd name="connsiteX3" fmla="*/ 0 w 7879"/>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7879" h="604909">
                  <a:moveTo>
                    <a:pt x="0" y="0"/>
                  </a:moveTo>
                  <a:lnTo>
                    <a:pt x="7880" y="0"/>
                  </a:lnTo>
                  <a:lnTo>
                    <a:pt x="7880"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75" name="Freeform: Shape 74">
              <a:extLst>
                <a:ext uri="{FF2B5EF4-FFF2-40B4-BE49-F238E27FC236}">
                  <a16:creationId xmlns:a16="http://schemas.microsoft.com/office/drawing/2014/main" id="{D4E20F20-9339-4B31-B653-0E4A29880322}"/>
                </a:ext>
              </a:extLst>
            </p:cNvPr>
            <p:cNvSpPr/>
            <p:nvPr/>
          </p:nvSpPr>
          <p:spPr>
            <a:xfrm>
              <a:off x="951157" y="4816845"/>
              <a:ext cx="8353" cy="604909"/>
            </a:xfrm>
            <a:custGeom>
              <a:avLst/>
              <a:gdLst>
                <a:gd name="connsiteX0" fmla="*/ 0 w 8353"/>
                <a:gd name="connsiteY0" fmla="*/ 0 h 604909"/>
                <a:gd name="connsiteX1" fmla="*/ 8353 w 8353"/>
                <a:gd name="connsiteY1" fmla="*/ 0 h 604909"/>
                <a:gd name="connsiteX2" fmla="*/ 8353 w 8353"/>
                <a:gd name="connsiteY2" fmla="*/ 604910 h 604909"/>
                <a:gd name="connsiteX3" fmla="*/ 0 w 8353"/>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8353" h="604909">
                  <a:moveTo>
                    <a:pt x="0" y="0"/>
                  </a:moveTo>
                  <a:lnTo>
                    <a:pt x="8353" y="0"/>
                  </a:lnTo>
                  <a:lnTo>
                    <a:pt x="8353"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76" name="Freeform: Shape 75">
              <a:extLst>
                <a:ext uri="{FF2B5EF4-FFF2-40B4-BE49-F238E27FC236}">
                  <a16:creationId xmlns:a16="http://schemas.microsoft.com/office/drawing/2014/main" id="{97C33D83-41DB-4681-B674-9A9392FB6131}"/>
                </a:ext>
              </a:extLst>
            </p:cNvPr>
            <p:cNvSpPr/>
            <p:nvPr/>
          </p:nvSpPr>
          <p:spPr>
            <a:xfrm>
              <a:off x="999373" y="4816845"/>
              <a:ext cx="8826" cy="604909"/>
            </a:xfrm>
            <a:custGeom>
              <a:avLst/>
              <a:gdLst>
                <a:gd name="connsiteX0" fmla="*/ 0 w 8826"/>
                <a:gd name="connsiteY0" fmla="*/ 0 h 604909"/>
                <a:gd name="connsiteX1" fmla="*/ 8827 w 8826"/>
                <a:gd name="connsiteY1" fmla="*/ 0 h 604909"/>
                <a:gd name="connsiteX2" fmla="*/ 8827 w 8826"/>
                <a:gd name="connsiteY2" fmla="*/ 604910 h 604909"/>
                <a:gd name="connsiteX3" fmla="*/ 0 w 8826"/>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8826" h="604909">
                  <a:moveTo>
                    <a:pt x="0" y="0"/>
                  </a:moveTo>
                  <a:lnTo>
                    <a:pt x="8827" y="0"/>
                  </a:lnTo>
                  <a:lnTo>
                    <a:pt x="8827"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77" name="Freeform: Shape 76">
              <a:extLst>
                <a:ext uri="{FF2B5EF4-FFF2-40B4-BE49-F238E27FC236}">
                  <a16:creationId xmlns:a16="http://schemas.microsoft.com/office/drawing/2014/main" id="{0CD440D4-0ECB-48A7-8FE8-BE0D97653136}"/>
                </a:ext>
              </a:extLst>
            </p:cNvPr>
            <p:cNvSpPr/>
            <p:nvPr/>
          </p:nvSpPr>
          <p:spPr>
            <a:xfrm>
              <a:off x="1047582" y="4816845"/>
              <a:ext cx="9306" cy="604909"/>
            </a:xfrm>
            <a:custGeom>
              <a:avLst/>
              <a:gdLst>
                <a:gd name="connsiteX0" fmla="*/ 0 w 9306"/>
                <a:gd name="connsiteY0" fmla="*/ 0 h 604909"/>
                <a:gd name="connsiteX1" fmla="*/ 9307 w 9306"/>
                <a:gd name="connsiteY1" fmla="*/ 0 h 604909"/>
                <a:gd name="connsiteX2" fmla="*/ 9307 w 9306"/>
                <a:gd name="connsiteY2" fmla="*/ 604910 h 604909"/>
                <a:gd name="connsiteX3" fmla="*/ 0 w 9306"/>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9306" h="604909">
                  <a:moveTo>
                    <a:pt x="0" y="0"/>
                  </a:moveTo>
                  <a:lnTo>
                    <a:pt x="9307" y="0"/>
                  </a:lnTo>
                  <a:lnTo>
                    <a:pt x="9307"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78" name="Freeform: Shape 77">
              <a:extLst>
                <a:ext uri="{FF2B5EF4-FFF2-40B4-BE49-F238E27FC236}">
                  <a16:creationId xmlns:a16="http://schemas.microsoft.com/office/drawing/2014/main" id="{7EE46E62-11AA-4F08-89BB-2C9D15F8B430}"/>
                </a:ext>
              </a:extLst>
            </p:cNvPr>
            <p:cNvSpPr/>
            <p:nvPr/>
          </p:nvSpPr>
          <p:spPr>
            <a:xfrm>
              <a:off x="1095798" y="4816845"/>
              <a:ext cx="9779" cy="604909"/>
            </a:xfrm>
            <a:custGeom>
              <a:avLst/>
              <a:gdLst>
                <a:gd name="connsiteX0" fmla="*/ 0 w 9779"/>
                <a:gd name="connsiteY0" fmla="*/ 0 h 604909"/>
                <a:gd name="connsiteX1" fmla="*/ 9780 w 9779"/>
                <a:gd name="connsiteY1" fmla="*/ 0 h 604909"/>
                <a:gd name="connsiteX2" fmla="*/ 9780 w 9779"/>
                <a:gd name="connsiteY2" fmla="*/ 604910 h 604909"/>
                <a:gd name="connsiteX3" fmla="*/ 0 w 9779"/>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9779" h="604909">
                  <a:moveTo>
                    <a:pt x="0" y="0"/>
                  </a:moveTo>
                  <a:lnTo>
                    <a:pt x="9780" y="0"/>
                  </a:lnTo>
                  <a:lnTo>
                    <a:pt x="9780"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79" name="Freeform: Shape 78">
              <a:extLst>
                <a:ext uri="{FF2B5EF4-FFF2-40B4-BE49-F238E27FC236}">
                  <a16:creationId xmlns:a16="http://schemas.microsoft.com/office/drawing/2014/main" id="{8056DFB4-22DB-451B-AEB2-C3ECFBF2BEC5}"/>
                </a:ext>
              </a:extLst>
            </p:cNvPr>
            <p:cNvSpPr/>
            <p:nvPr/>
          </p:nvSpPr>
          <p:spPr>
            <a:xfrm>
              <a:off x="1144015" y="4816845"/>
              <a:ext cx="10256" cy="604909"/>
            </a:xfrm>
            <a:custGeom>
              <a:avLst/>
              <a:gdLst>
                <a:gd name="connsiteX0" fmla="*/ 0 w 10256"/>
                <a:gd name="connsiteY0" fmla="*/ 0 h 604909"/>
                <a:gd name="connsiteX1" fmla="*/ 10257 w 10256"/>
                <a:gd name="connsiteY1" fmla="*/ 0 h 604909"/>
                <a:gd name="connsiteX2" fmla="*/ 10257 w 10256"/>
                <a:gd name="connsiteY2" fmla="*/ 604910 h 604909"/>
                <a:gd name="connsiteX3" fmla="*/ 0 w 10256"/>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0256" h="604909">
                  <a:moveTo>
                    <a:pt x="0" y="0"/>
                  </a:moveTo>
                  <a:lnTo>
                    <a:pt x="10257" y="0"/>
                  </a:lnTo>
                  <a:lnTo>
                    <a:pt x="10257"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80" name="Freeform: Shape 79">
              <a:extLst>
                <a:ext uri="{FF2B5EF4-FFF2-40B4-BE49-F238E27FC236}">
                  <a16:creationId xmlns:a16="http://schemas.microsoft.com/office/drawing/2014/main" id="{312A8854-8429-4533-9FA3-97F1DB1F548F}"/>
                </a:ext>
              </a:extLst>
            </p:cNvPr>
            <p:cNvSpPr/>
            <p:nvPr/>
          </p:nvSpPr>
          <p:spPr>
            <a:xfrm>
              <a:off x="1192224" y="4816845"/>
              <a:ext cx="10733" cy="604909"/>
            </a:xfrm>
            <a:custGeom>
              <a:avLst/>
              <a:gdLst>
                <a:gd name="connsiteX0" fmla="*/ 0 w 10733"/>
                <a:gd name="connsiteY0" fmla="*/ 0 h 604909"/>
                <a:gd name="connsiteX1" fmla="*/ 10734 w 10733"/>
                <a:gd name="connsiteY1" fmla="*/ 0 h 604909"/>
                <a:gd name="connsiteX2" fmla="*/ 10734 w 10733"/>
                <a:gd name="connsiteY2" fmla="*/ 604910 h 604909"/>
                <a:gd name="connsiteX3" fmla="*/ 0 w 10733"/>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0733" h="604909">
                  <a:moveTo>
                    <a:pt x="0" y="0"/>
                  </a:moveTo>
                  <a:lnTo>
                    <a:pt x="10734" y="0"/>
                  </a:lnTo>
                  <a:lnTo>
                    <a:pt x="10734"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81" name="Freeform: Shape 80">
              <a:extLst>
                <a:ext uri="{FF2B5EF4-FFF2-40B4-BE49-F238E27FC236}">
                  <a16:creationId xmlns:a16="http://schemas.microsoft.com/office/drawing/2014/main" id="{C74141C7-1C8B-4B0A-9649-FCBFA1CE0C40}"/>
                </a:ext>
              </a:extLst>
            </p:cNvPr>
            <p:cNvSpPr/>
            <p:nvPr/>
          </p:nvSpPr>
          <p:spPr>
            <a:xfrm>
              <a:off x="1240440" y="4816845"/>
              <a:ext cx="11209" cy="604909"/>
            </a:xfrm>
            <a:custGeom>
              <a:avLst/>
              <a:gdLst>
                <a:gd name="connsiteX0" fmla="*/ 0 w 11209"/>
                <a:gd name="connsiteY0" fmla="*/ 0 h 604909"/>
                <a:gd name="connsiteX1" fmla="*/ 11210 w 11209"/>
                <a:gd name="connsiteY1" fmla="*/ 0 h 604909"/>
                <a:gd name="connsiteX2" fmla="*/ 11210 w 11209"/>
                <a:gd name="connsiteY2" fmla="*/ 604910 h 604909"/>
                <a:gd name="connsiteX3" fmla="*/ 0 w 11209"/>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1209" h="604909">
                  <a:moveTo>
                    <a:pt x="0" y="0"/>
                  </a:moveTo>
                  <a:lnTo>
                    <a:pt x="11210" y="0"/>
                  </a:lnTo>
                  <a:lnTo>
                    <a:pt x="11210"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82" name="Freeform: Shape 81">
              <a:extLst>
                <a:ext uri="{FF2B5EF4-FFF2-40B4-BE49-F238E27FC236}">
                  <a16:creationId xmlns:a16="http://schemas.microsoft.com/office/drawing/2014/main" id="{AE2DC5C6-4E3D-40C0-B195-B5E97E85B05B}"/>
                </a:ext>
              </a:extLst>
            </p:cNvPr>
            <p:cNvSpPr/>
            <p:nvPr/>
          </p:nvSpPr>
          <p:spPr>
            <a:xfrm>
              <a:off x="1288657" y="4816845"/>
              <a:ext cx="11683" cy="604909"/>
            </a:xfrm>
            <a:custGeom>
              <a:avLst/>
              <a:gdLst>
                <a:gd name="connsiteX0" fmla="*/ 0 w 11683"/>
                <a:gd name="connsiteY0" fmla="*/ 0 h 604909"/>
                <a:gd name="connsiteX1" fmla="*/ 11683 w 11683"/>
                <a:gd name="connsiteY1" fmla="*/ 0 h 604909"/>
                <a:gd name="connsiteX2" fmla="*/ 11683 w 11683"/>
                <a:gd name="connsiteY2" fmla="*/ 604910 h 604909"/>
                <a:gd name="connsiteX3" fmla="*/ 0 w 11683"/>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1683" h="604909">
                  <a:moveTo>
                    <a:pt x="0" y="0"/>
                  </a:moveTo>
                  <a:lnTo>
                    <a:pt x="11683" y="0"/>
                  </a:lnTo>
                  <a:lnTo>
                    <a:pt x="11683"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83" name="Freeform: Shape 82">
              <a:extLst>
                <a:ext uri="{FF2B5EF4-FFF2-40B4-BE49-F238E27FC236}">
                  <a16:creationId xmlns:a16="http://schemas.microsoft.com/office/drawing/2014/main" id="{A2451D76-4070-473C-9771-E970189AEA58}"/>
                </a:ext>
              </a:extLst>
            </p:cNvPr>
            <p:cNvSpPr/>
            <p:nvPr/>
          </p:nvSpPr>
          <p:spPr>
            <a:xfrm>
              <a:off x="1336865" y="4816845"/>
              <a:ext cx="12163" cy="604909"/>
            </a:xfrm>
            <a:custGeom>
              <a:avLst/>
              <a:gdLst>
                <a:gd name="connsiteX0" fmla="*/ 0 w 12163"/>
                <a:gd name="connsiteY0" fmla="*/ 0 h 604909"/>
                <a:gd name="connsiteX1" fmla="*/ 12163 w 12163"/>
                <a:gd name="connsiteY1" fmla="*/ 0 h 604909"/>
                <a:gd name="connsiteX2" fmla="*/ 12163 w 12163"/>
                <a:gd name="connsiteY2" fmla="*/ 604910 h 604909"/>
                <a:gd name="connsiteX3" fmla="*/ 0 w 12163"/>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2163" h="604909">
                  <a:moveTo>
                    <a:pt x="0" y="0"/>
                  </a:moveTo>
                  <a:lnTo>
                    <a:pt x="12163" y="0"/>
                  </a:lnTo>
                  <a:lnTo>
                    <a:pt x="12163"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84" name="Freeform: Shape 83">
              <a:extLst>
                <a:ext uri="{FF2B5EF4-FFF2-40B4-BE49-F238E27FC236}">
                  <a16:creationId xmlns:a16="http://schemas.microsoft.com/office/drawing/2014/main" id="{3AFD853B-8CF0-46D7-BBB2-C58E37AA3046}"/>
                </a:ext>
              </a:extLst>
            </p:cNvPr>
            <p:cNvSpPr/>
            <p:nvPr/>
          </p:nvSpPr>
          <p:spPr>
            <a:xfrm>
              <a:off x="1385082" y="4816845"/>
              <a:ext cx="12636" cy="604909"/>
            </a:xfrm>
            <a:custGeom>
              <a:avLst/>
              <a:gdLst>
                <a:gd name="connsiteX0" fmla="*/ 0 w 12636"/>
                <a:gd name="connsiteY0" fmla="*/ 0 h 604909"/>
                <a:gd name="connsiteX1" fmla="*/ 12637 w 12636"/>
                <a:gd name="connsiteY1" fmla="*/ 0 h 604909"/>
                <a:gd name="connsiteX2" fmla="*/ 12637 w 12636"/>
                <a:gd name="connsiteY2" fmla="*/ 604910 h 604909"/>
                <a:gd name="connsiteX3" fmla="*/ 0 w 12636"/>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2636" h="604909">
                  <a:moveTo>
                    <a:pt x="0" y="0"/>
                  </a:moveTo>
                  <a:lnTo>
                    <a:pt x="12637" y="0"/>
                  </a:lnTo>
                  <a:lnTo>
                    <a:pt x="12637"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85" name="Freeform: Shape 84">
              <a:extLst>
                <a:ext uri="{FF2B5EF4-FFF2-40B4-BE49-F238E27FC236}">
                  <a16:creationId xmlns:a16="http://schemas.microsoft.com/office/drawing/2014/main" id="{FD5C395C-7864-44B2-944A-04B9685C8B81}"/>
                </a:ext>
              </a:extLst>
            </p:cNvPr>
            <p:cNvSpPr/>
            <p:nvPr/>
          </p:nvSpPr>
          <p:spPr>
            <a:xfrm>
              <a:off x="1433298" y="4816845"/>
              <a:ext cx="13110" cy="604909"/>
            </a:xfrm>
            <a:custGeom>
              <a:avLst/>
              <a:gdLst>
                <a:gd name="connsiteX0" fmla="*/ 0 w 13110"/>
                <a:gd name="connsiteY0" fmla="*/ 0 h 604909"/>
                <a:gd name="connsiteX1" fmla="*/ 13110 w 13110"/>
                <a:gd name="connsiteY1" fmla="*/ 0 h 604909"/>
                <a:gd name="connsiteX2" fmla="*/ 13110 w 13110"/>
                <a:gd name="connsiteY2" fmla="*/ 604910 h 604909"/>
                <a:gd name="connsiteX3" fmla="*/ 0 w 13110"/>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3110" h="604909">
                  <a:moveTo>
                    <a:pt x="0" y="0"/>
                  </a:moveTo>
                  <a:lnTo>
                    <a:pt x="13110" y="0"/>
                  </a:lnTo>
                  <a:lnTo>
                    <a:pt x="13110"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86" name="Freeform: Shape 85">
              <a:extLst>
                <a:ext uri="{FF2B5EF4-FFF2-40B4-BE49-F238E27FC236}">
                  <a16:creationId xmlns:a16="http://schemas.microsoft.com/office/drawing/2014/main" id="{99BAB03C-A5D4-4DDF-A2F3-29D2A0AD97E0}"/>
                </a:ext>
              </a:extLst>
            </p:cNvPr>
            <p:cNvSpPr/>
            <p:nvPr/>
          </p:nvSpPr>
          <p:spPr>
            <a:xfrm>
              <a:off x="1481507" y="4816845"/>
              <a:ext cx="13593" cy="604909"/>
            </a:xfrm>
            <a:custGeom>
              <a:avLst/>
              <a:gdLst>
                <a:gd name="connsiteX0" fmla="*/ 0 w 13593"/>
                <a:gd name="connsiteY0" fmla="*/ 0 h 604909"/>
                <a:gd name="connsiteX1" fmla="*/ 13593 w 13593"/>
                <a:gd name="connsiteY1" fmla="*/ 0 h 604909"/>
                <a:gd name="connsiteX2" fmla="*/ 13593 w 13593"/>
                <a:gd name="connsiteY2" fmla="*/ 604910 h 604909"/>
                <a:gd name="connsiteX3" fmla="*/ 0 w 13593"/>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3593" h="604909">
                  <a:moveTo>
                    <a:pt x="0" y="0"/>
                  </a:moveTo>
                  <a:lnTo>
                    <a:pt x="13593" y="0"/>
                  </a:lnTo>
                  <a:lnTo>
                    <a:pt x="13593"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87" name="Freeform: Shape 86">
              <a:extLst>
                <a:ext uri="{FF2B5EF4-FFF2-40B4-BE49-F238E27FC236}">
                  <a16:creationId xmlns:a16="http://schemas.microsoft.com/office/drawing/2014/main" id="{2B312B4C-4973-48D2-B9E2-ADA4161378F5}"/>
                </a:ext>
              </a:extLst>
            </p:cNvPr>
            <p:cNvSpPr/>
            <p:nvPr/>
          </p:nvSpPr>
          <p:spPr>
            <a:xfrm>
              <a:off x="1529724" y="4816845"/>
              <a:ext cx="14067" cy="604909"/>
            </a:xfrm>
            <a:custGeom>
              <a:avLst/>
              <a:gdLst>
                <a:gd name="connsiteX0" fmla="*/ 0 w 14067"/>
                <a:gd name="connsiteY0" fmla="*/ 0 h 604909"/>
                <a:gd name="connsiteX1" fmla="*/ 14067 w 14067"/>
                <a:gd name="connsiteY1" fmla="*/ 0 h 604909"/>
                <a:gd name="connsiteX2" fmla="*/ 14067 w 14067"/>
                <a:gd name="connsiteY2" fmla="*/ 604910 h 604909"/>
                <a:gd name="connsiteX3" fmla="*/ 0 w 14067"/>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4067" h="604909">
                  <a:moveTo>
                    <a:pt x="0" y="0"/>
                  </a:moveTo>
                  <a:lnTo>
                    <a:pt x="14067" y="0"/>
                  </a:lnTo>
                  <a:lnTo>
                    <a:pt x="14067"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88" name="Freeform: Shape 87">
              <a:extLst>
                <a:ext uri="{FF2B5EF4-FFF2-40B4-BE49-F238E27FC236}">
                  <a16:creationId xmlns:a16="http://schemas.microsoft.com/office/drawing/2014/main" id="{7A18E8DA-1E56-4217-A694-745A27FD97F8}"/>
                </a:ext>
              </a:extLst>
            </p:cNvPr>
            <p:cNvSpPr/>
            <p:nvPr/>
          </p:nvSpPr>
          <p:spPr>
            <a:xfrm>
              <a:off x="1577940" y="4816845"/>
              <a:ext cx="14543" cy="604909"/>
            </a:xfrm>
            <a:custGeom>
              <a:avLst/>
              <a:gdLst>
                <a:gd name="connsiteX0" fmla="*/ 0 w 14543"/>
                <a:gd name="connsiteY0" fmla="*/ 0 h 604909"/>
                <a:gd name="connsiteX1" fmla="*/ 14543 w 14543"/>
                <a:gd name="connsiteY1" fmla="*/ 0 h 604909"/>
                <a:gd name="connsiteX2" fmla="*/ 14543 w 14543"/>
                <a:gd name="connsiteY2" fmla="*/ 604910 h 604909"/>
                <a:gd name="connsiteX3" fmla="*/ 0 w 14543"/>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4543" h="604909">
                  <a:moveTo>
                    <a:pt x="0" y="0"/>
                  </a:moveTo>
                  <a:lnTo>
                    <a:pt x="14543" y="0"/>
                  </a:lnTo>
                  <a:lnTo>
                    <a:pt x="14543"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89" name="Freeform: Shape 88">
              <a:extLst>
                <a:ext uri="{FF2B5EF4-FFF2-40B4-BE49-F238E27FC236}">
                  <a16:creationId xmlns:a16="http://schemas.microsoft.com/office/drawing/2014/main" id="{47F97F07-5C25-4B8D-836C-E127C1959171}"/>
                </a:ext>
              </a:extLst>
            </p:cNvPr>
            <p:cNvSpPr/>
            <p:nvPr/>
          </p:nvSpPr>
          <p:spPr>
            <a:xfrm>
              <a:off x="1626149" y="4816845"/>
              <a:ext cx="15016" cy="604909"/>
            </a:xfrm>
            <a:custGeom>
              <a:avLst/>
              <a:gdLst>
                <a:gd name="connsiteX0" fmla="*/ 0 w 15016"/>
                <a:gd name="connsiteY0" fmla="*/ 0 h 604909"/>
                <a:gd name="connsiteX1" fmla="*/ 15016 w 15016"/>
                <a:gd name="connsiteY1" fmla="*/ 0 h 604909"/>
                <a:gd name="connsiteX2" fmla="*/ 15016 w 15016"/>
                <a:gd name="connsiteY2" fmla="*/ 604910 h 604909"/>
                <a:gd name="connsiteX3" fmla="*/ 0 w 15016"/>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5016" h="604909">
                  <a:moveTo>
                    <a:pt x="0" y="0"/>
                  </a:moveTo>
                  <a:lnTo>
                    <a:pt x="15016" y="0"/>
                  </a:lnTo>
                  <a:lnTo>
                    <a:pt x="15016"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90" name="Freeform: Shape 89">
              <a:extLst>
                <a:ext uri="{FF2B5EF4-FFF2-40B4-BE49-F238E27FC236}">
                  <a16:creationId xmlns:a16="http://schemas.microsoft.com/office/drawing/2014/main" id="{BB885E99-F1D2-4077-9086-30673DBEB478}"/>
                </a:ext>
              </a:extLst>
            </p:cNvPr>
            <p:cNvSpPr/>
            <p:nvPr/>
          </p:nvSpPr>
          <p:spPr>
            <a:xfrm>
              <a:off x="1674365" y="4816845"/>
              <a:ext cx="15497" cy="604909"/>
            </a:xfrm>
            <a:custGeom>
              <a:avLst/>
              <a:gdLst>
                <a:gd name="connsiteX0" fmla="*/ 0 w 15497"/>
                <a:gd name="connsiteY0" fmla="*/ 0 h 604909"/>
                <a:gd name="connsiteX1" fmla="*/ 15497 w 15497"/>
                <a:gd name="connsiteY1" fmla="*/ 0 h 604909"/>
                <a:gd name="connsiteX2" fmla="*/ 15497 w 15497"/>
                <a:gd name="connsiteY2" fmla="*/ 604910 h 604909"/>
                <a:gd name="connsiteX3" fmla="*/ 0 w 15497"/>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5497" h="604909">
                  <a:moveTo>
                    <a:pt x="0" y="0"/>
                  </a:moveTo>
                  <a:lnTo>
                    <a:pt x="15497" y="0"/>
                  </a:lnTo>
                  <a:lnTo>
                    <a:pt x="15497"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91" name="Freeform: Shape 90">
              <a:extLst>
                <a:ext uri="{FF2B5EF4-FFF2-40B4-BE49-F238E27FC236}">
                  <a16:creationId xmlns:a16="http://schemas.microsoft.com/office/drawing/2014/main" id="{3270BFD5-885E-4E18-8BE5-62C152C9F6F7}"/>
                </a:ext>
              </a:extLst>
            </p:cNvPr>
            <p:cNvSpPr/>
            <p:nvPr/>
          </p:nvSpPr>
          <p:spPr>
            <a:xfrm>
              <a:off x="1722582" y="4816845"/>
              <a:ext cx="15970" cy="604909"/>
            </a:xfrm>
            <a:custGeom>
              <a:avLst/>
              <a:gdLst>
                <a:gd name="connsiteX0" fmla="*/ 0 w 15970"/>
                <a:gd name="connsiteY0" fmla="*/ 0 h 604909"/>
                <a:gd name="connsiteX1" fmla="*/ 15970 w 15970"/>
                <a:gd name="connsiteY1" fmla="*/ 0 h 604909"/>
                <a:gd name="connsiteX2" fmla="*/ 15970 w 15970"/>
                <a:gd name="connsiteY2" fmla="*/ 604910 h 604909"/>
                <a:gd name="connsiteX3" fmla="*/ 0 w 15970"/>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5970" h="604909">
                  <a:moveTo>
                    <a:pt x="0" y="0"/>
                  </a:moveTo>
                  <a:lnTo>
                    <a:pt x="15970" y="0"/>
                  </a:lnTo>
                  <a:lnTo>
                    <a:pt x="15970"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92" name="Freeform: Shape 91">
              <a:extLst>
                <a:ext uri="{FF2B5EF4-FFF2-40B4-BE49-F238E27FC236}">
                  <a16:creationId xmlns:a16="http://schemas.microsoft.com/office/drawing/2014/main" id="{38E941D5-FBB7-42D1-A518-FC12B15ABDF3}"/>
                </a:ext>
              </a:extLst>
            </p:cNvPr>
            <p:cNvSpPr/>
            <p:nvPr/>
          </p:nvSpPr>
          <p:spPr>
            <a:xfrm>
              <a:off x="1770790" y="4816845"/>
              <a:ext cx="16447" cy="604909"/>
            </a:xfrm>
            <a:custGeom>
              <a:avLst/>
              <a:gdLst>
                <a:gd name="connsiteX0" fmla="*/ 0 w 16447"/>
                <a:gd name="connsiteY0" fmla="*/ 0 h 604909"/>
                <a:gd name="connsiteX1" fmla="*/ 16447 w 16447"/>
                <a:gd name="connsiteY1" fmla="*/ 0 h 604909"/>
                <a:gd name="connsiteX2" fmla="*/ 16447 w 16447"/>
                <a:gd name="connsiteY2" fmla="*/ 604910 h 604909"/>
                <a:gd name="connsiteX3" fmla="*/ 0 w 16447"/>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6447" h="604909">
                  <a:moveTo>
                    <a:pt x="0" y="0"/>
                  </a:moveTo>
                  <a:lnTo>
                    <a:pt x="16447" y="0"/>
                  </a:lnTo>
                  <a:lnTo>
                    <a:pt x="16447"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93" name="Freeform: Shape 92">
              <a:extLst>
                <a:ext uri="{FF2B5EF4-FFF2-40B4-BE49-F238E27FC236}">
                  <a16:creationId xmlns:a16="http://schemas.microsoft.com/office/drawing/2014/main" id="{A3AE0F24-9731-4A02-BA81-55FB8AE40F4A}"/>
                </a:ext>
              </a:extLst>
            </p:cNvPr>
            <p:cNvSpPr/>
            <p:nvPr/>
          </p:nvSpPr>
          <p:spPr>
            <a:xfrm>
              <a:off x="1818999" y="4816845"/>
              <a:ext cx="16927" cy="604909"/>
            </a:xfrm>
            <a:custGeom>
              <a:avLst/>
              <a:gdLst>
                <a:gd name="connsiteX0" fmla="*/ 0 w 16927"/>
                <a:gd name="connsiteY0" fmla="*/ 0 h 604909"/>
                <a:gd name="connsiteX1" fmla="*/ 16927 w 16927"/>
                <a:gd name="connsiteY1" fmla="*/ 0 h 604909"/>
                <a:gd name="connsiteX2" fmla="*/ 16927 w 16927"/>
                <a:gd name="connsiteY2" fmla="*/ 604910 h 604909"/>
                <a:gd name="connsiteX3" fmla="*/ 0 w 16927"/>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6927" h="604909">
                  <a:moveTo>
                    <a:pt x="0" y="0"/>
                  </a:moveTo>
                  <a:lnTo>
                    <a:pt x="16927" y="0"/>
                  </a:lnTo>
                  <a:lnTo>
                    <a:pt x="16927"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94" name="Freeform: Shape 93">
              <a:extLst>
                <a:ext uri="{FF2B5EF4-FFF2-40B4-BE49-F238E27FC236}">
                  <a16:creationId xmlns:a16="http://schemas.microsoft.com/office/drawing/2014/main" id="{23743428-4719-4B45-974C-09ACA321174B}"/>
                </a:ext>
              </a:extLst>
            </p:cNvPr>
            <p:cNvSpPr/>
            <p:nvPr/>
          </p:nvSpPr>
          <p:spPr>
            <a:xfrm>
              <a:off x="1867223" y="4816845"/>
              <a:ext cx="17400" cy="604909"/>
            </a:xfrm>
            <a:custGeom>
              <a:avLst/>
              <a:gdLst>
                <a:gd name="connsiteX0" fmla="*/ 0 w 17400"/>
                <a:gd name="connsiteY0" fmla="*/ 0 h 604909"/>
                <a:gd name="connsiteX1" fmla="*/ 17400 w 17400"/>
                <a:gd name="connsiteY1" fmla="*/ 0 h 604909"/>
                <a:gd name="connsiteX2" fmla="*/ 17400 w 17400"/>
                <a:gd name="connsiteY2" fmla="*/ 604910 h 604909"/>
                <a:gd name="connsiteX3" fmla="*/ 0 w 17400"/>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7400" h="604909">
                  <a:moveTo>
                    <a:pt x="0" y="0"/>
                  </a:moveTo>
                  <a:lnTo>
                    <a:pt x="17400" y="0"/>
                  </a:lnTo>
                  <a:lnTo>
                    <a:pt x="17400"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95" name="Freeform: Shape 94">
              <a:extLst>
                <a:ext uri="{FF2B5EF4-FFF2-40B4-BE49-F238E27FC236}">
                  <a16:creationId xmlns:a16="http://schemas.microsoft.com/office/drawing/2014/main" id="{7CE358B1-605F-42F7-858C-D0E42B36560B}"/>
                </a:ext>
              </a:extLst>
            </p:cNvPr>
            <p:cNvSpPr/>
            <p:nvPr/>
          </p:nvSpPr>
          <p:spPr>
            <a:xfrm>
              <a:off x="1915432" y="4816845"/>
              <a:ext cx="17877" cy="604909"/>
            </a:xfrm>
            <a:custGeom>
              <a:avLst/>
              <a:gdLst>
                <a:gd name="connsiteX0" fmla="*/ 0 w 17877"/>
                <a:gd name="connsiteY0" fmla="*/ 0 h 604909"/>
                <a:gd name="connsiteX1" fmla="*/ 17877 w 17877"/>
                <a:gd name="connsiteY1" fmla="*/ 0 h 604909"/>
                <a:gd name="connsiteX2" fmla="*/ 17877 w 17877"/>
                <a:gd name="connsiteY2" fmla="*/ 604910 h 604909"/>
                <a:gd name="connsiteX3" fmla="*/ 0 w 17877"/>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7877" h="604909">
                  <a:moveTo>
                    <a:pt x="0" y="0"/>
                  </a:moveTo>
                  <a:lnTo>
                    <a:pt x="17877" y="0"/>
                  </a:lnTo>
                  <a:lnTo>
                    <a:pt x="17877"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96" name="Freeform: Shape 95">
              <a:extLst>
                <a:ext uri="{FF2B5EF4-FFF2-40B4-BE49-F238E27FC236}">
                  <a16:creationId xmlns:a16="http://schemas.microsoft.com/office/drawing/2014/main" id="{423A314A-D694-4630-9D2B-0029931DD01C}"/>
                </a:ext>
              </a:extLst>
            </p:cNvPr>
            <p:cNvSpPr/>
            <p:nvPr/>
          </p:nvSpPr>
          <p:spPr>
            <a:xfrm>
              <a:off x="1963649" y="4816845"/>
              <a:ext cx="18354" cy="604909"/>
            </a:xfrm>
            <a:custGeom>
              <a:avLst/>
              <a:gdLst>
                <a:gd name="connsiteX0" fmla="*/ 0 w 18354"/>
                <a:gd name="connsiteY0" fmla="*/ 0 h 604909"/>
                <a:gd name="connsiteX1" fmla="*/ 18354 w 18354"/>
                <a:gd name="connsiteY1" fmla="*/ 0 h 604909"/>
                <a:gd name="connsiteX2" fmla="*/ 18354 w 18354"/>
                <a:gd name="connsiteY2" fmla="*/ 604910 h 604909"/>
                <a:gd name="connsiteX3" fmla="*/ 0 w 18354"/>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8354" h="604909">
                  <a:moveTo>
                    <a:pt x="0" y="0"/>
                  </a:moveTo>
                  <a:lnTo>
                    <a:pt x="18354" y="0"/>
                  </a:lnTo>
                  <a:lnTo>
                    <a:pt x="18354"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97" name="Freeform: Shape 96">
              <a:extLst>
                <a:ext uri="{FF2B5EF4-FFF2-40B4-BE49-F238E27FC236}">
                  <a16:creationId xmlns:a16="http://schemas.microsoft.com/office/drawing/2014/main" id="{EADCF599-6F42-49F6-A089-0D41254DF68B}"/>
                </a:ext>
              </a:extLst>
            </p:cNvPr>
            <p:cNvSpPr/>
            <p:nvPr/>
          </p:nvSpPr>
          <p:spPr>
            <a:xfrm>
              <a:off x="2011865" y="4816845"/>
              <a:ext cx="18830" cy="604909"/>
            </a:xfrm>
            <a:custGeom>
              <a:avLst/>
              <a:gdLst>
                <a:gd name="connsiteX0" fmla="*/ 0 w 18830"/>
                <a:gd name="connsiteY0" fmla="*/ 0 h 604909"/>
                <a:gd name="connsiteX1" fmla="*/ 18830 w 18830"/>
                <a:gd name="connsiteY1" fmla="*/ 0 h 604909"/>
                <a:gd name="connsiteX2" fmla="*/ 18830 w 18830"/>
                <a:gd name="connsiteY2" fmla="*/ 604910 h 604909"/>
                <a:gd name="connsiteX3" fmla="*/ 0 w 18830"/>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8830" h="604909">
                  <a:moveTo>
                    <a:pt x="0" y="0"/>
                  </a:moveTo>
                  <a:lnTo>
                    <a:pt x="18830" y="0"/>
                  </a:lnTo>
                  <a:lnTo>
                    <a:pt x="18830"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98" name="Freeform: Shape 97">
              <a:extLst>
                <a:ext uri="{FF2B5EF4-FFF2-40B4-BE49-F238E27FC236}">
                  <a16:creationId xmlns:a16="http://schemas.microsoft.com/office/drawing/2014/main" id="{0E471D09-D5BC-4419-84C5-EBDBCD6C9551}"/>
                </a:ext>
              </a:extLst>
            </p:cNvPr>
            <p:cNvSpPr/>
            <p:nvPr/>
          </p:nvSpPr>
          <p:spPr>
            <a:xfrm>
              <a:off x="2060081" y="4816845"/>
              <a:ext cx="19304" cy="604909"/>
            </a:xfrm>
            <a:custGeom>
              <a:avLst/>
              <a:gdLst>
                <a:gd name="connsiteX0" fmla="*/ 0 w 19304"/>
                <a:gd name="connsiteY0" fmla="*/ 0 h 604909"/>
                <a:gd name="connsiteX1" fmla="*/ 19304 w 19304"/>
                <a:gd name="connsiteY1" fmla="*/ 0 h 604909"/>
                <a:gd name="connsiteX2" fmla="*/ 19304 w 19304"/>
                <a:gd name="connsiteY2" fmla="*/ 604910 h 604909"/>
                <a:gd name="connsiteX3" fmla="*/ 0 w 19304"/>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9304" h="604909">
                  <a:moveTo>
                    <a:pt x="0" y="0"/>
                  </a:moveTo>
                  <a:lnTo>
                    <a:pt x="19304" y="0"/>
                  </a:lnTo>
                  <a:lnTo>
                    <a:pt x="19304"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99" name="Freeform: Shape 98">
              <a:extLst>
                <a:ext uri="{FF2B5EF4-FFF2-40B4-BE49-F238E27FC236}">
                  <a16:creationId xmlns:a16="http://schemas.microsoft.com/office/drawing/2014/main" id="{DFE2A620-FC12-4A40-B24C-26A8BAFF7449}"/>
                </a:ext>
              </a:extLst>
            </p:cNvPr>
            <p:cNvSpPr/>
            <p:nvPr/>
          </p:nvSpPr>
          <p:spPr>
            <a:xfrm>
              <a:off x="2108290" y="4816845"/>
              <a:ext cx="19784" cy="604909"/>
            </a:xfrm>
            <a:custGeom>
              <a:avLst/>
              <a:gdLst>
                <a:gd name="connsiteX0" fmla="*/ 0 w 19784"/>
                <a:gd name="connsiteY0" fmla="*/ 0 h 604909"/>
                <a:gd name="connsiteX1" fmla="*/ 19784 w 19784"/>
                <a:gd name="connsiteY1" fmla="*/ 0 h 604909"/>
                <a:gd name="connsiteX2" fmla="*/ 19784 w 19784"/>
                <a:gd name="connsiteY2" fmla="*/ 604910 h 604909"/>
                <a:gd name="connsiteX3" fmla="*/ 0 w 19784"/>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9784" h="604909">
                  <a:moveTo>
                    <a:pt x="0" y="0"/>
                  </a:moveTo>
                  <a:lnTo>
                    <a:pt x="19784" y="0"/>
                  </a:lnTo>
                  <a:lnTo>
                    <a:pt x="19784"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00" name="Freeform: Shape 99">
              <a:extLst>
                <a:ext uri="{FF2B5EF4-FFF2-40B4-BE49-F238E27FC236}">
                  <a16:creationId xmlns:a16="http://schemas.microsoft.com/office/drawing/2014/main" id="{70D9080E-4F93-4ADD-AA84-1A854A98CCF5}"/>
                </a:ext>
              </a:extLst>
            </p:cNvPr>
            <p:cNvSpPr/>
            <p:nvPr/>
          </p:nvSpPr>
          <p:spPr>
            <a:xfrm>
              <a:off x="2156507" y="4816845"/>
              <a:ext cx="20254" cy="604909"/>
            </a:xfrm>
            <a:custGeom>
              <a:avLst/>
              <a:gdLst>
                <a:gd name="connsiteX0" fmla="*/ 0 w 20254"/>
                <a:gd name="connsiteY0" fmla="*/ 0 h 604909"/>
                <a:gd name="connsiteX1" fmla="*/ 20254 w 20254"/>
                <a:gd name="connsiteY1" fmla="*/ 0 h 604909"/>
                <a:gd name="connsiteX2" fmla="*/ 20254 w 20254"/>
                <a:gd name="connsiteY2" fmla="*/ 604910 h 604909"/>
                <a:gd name="connsiteX3" fmla="*/ 0 w 20254"/>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0254" h="604909">
                  <a:moveTo>
                    <a:pt x="0" y="0"/>
                  </a:moveTo>
                  <a:lnTo>
                    <a:pt x="20254" y="0"/>
                  </a:lnTo>
                  <a:lnTo>
                    <a:pt x="20254"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01" name="Freeform: Shape 100">
              <a:extLst>
                <a:ext uri="{FF2B5EF4-FFF2-40B4-BE49-F238E27FC236}">
                  <a16:creationId xmlns:a16="http://schemas.microsoft.com/office/drawing/2014/main" id="{B182D7B4-DF56-432F-8C58-7ECB88875F64}"/>
                </a:ext>
              </a:extLst>
            </p:cNvPr>
            <p:cNvSpPr/>
            <p:nvPr/>
          </p:nvSpPr>
          <p:spPr>
            <a:xfrm>
              <a:off x="2204723" y="4816845"/>
              <a:ext cx="20734" cy="604909"/>
            </a:xfrm>
            <a:custGeom>
              <a:avLst/>
              <a:gdLst>
                <a:gd name="connsiteX0" fmla="*/ 0 w 20734"/>
                <a:gd name="connsiteY0" fmla="*/ 0 h 604909"/>
                <a:gd name="connsiteX1" fmla="*/ 20734 w 20734"/>
                <a:gd name="connsiteY1" fmla="*/ 0 h 604909"/>
                <a:gd name="connsiteX2" fmla="*/ 20734 w 20734"/>
                <a:gd name="connsiteY2" fmla="*/ 604910 h 604909"/>
                <a:gd name="connsiteX3" fmla="*/ 0 w 20734"/>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0734" h="604909">
                  <a:moveTo>
                    <a:pt x="0" y="0"/>
                  </a:moveTo>
                  <a:lnTo>
                    <a:pt x="20734" y="0"/>
                  </a:lnTo>
                  <a:lnTo>
                    <a:pt x="20734"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02" name="Freeform: Shape 101">
              <a:extLst>
                <a:ext uri="{FF2B5EF4-FFF2-40B4-BE49-F238E27FC236}">
                  <a16:creationId xmlns:a16="http://schemas.microsoft.com/office/drawing/2014/main" id="{AB591270-1DCE-4230-A86C-52EAAC8351D3}"/>
                </a:ext>
              </a:extLst>
            </p:cNvPr>
            <p:cNvSpPr/>
            <p:nvPr/>
          </p:nvSpPr>
          <p:spPr>
            <a:xfrm>
              <a:off x="2252932" y="4816845"/>
              <a:ext cx="21210" cy="604909"/>
            </a:xfrm>
            <a:custGeom>
              <a:avLst/>
              <a:gdLst>
                <a:gd name="connsiteX0" fmla="*/ 0 w 21210"/>
                <a:gd name="connsiteY0" fmla="*/ 0 h 604909"/>
                <a:gd name="connsiteX1" fmla="*/ 21211 w 21210"/>
                <a:gd name="connsiteY1" fmla="*/ 0 h 604909"/>
                <a:gd name="connsiteX2" fmla="*/ 21211 w 21210"/>
                <a:gd name="connsiteY2" fmla="*/ 604910 h 604909"/>
                <a:gd name="connsiteX3" fmla="*/ 0 w 21210"/>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1210" h="604909">
                  <a:moveTo>
                    <a:pt x="0" y="0"/>
                  </a:moveTo>
                  <a:lnTo>
                    <a:pt x="21211" y="0"/>
                  </a:lnTo>
                  <a:lnTo>
                    <a:pt x="21211"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03" name="Freeform: Shape 102">
              <a:extLst>
                <a:ext uri="{FF2B5EF4-FFF2-40B4-BE49-F238E27FC236}">
                  <a16:creationId xmlns:a16="http://schemas.microsoft.com/office/drawing/2014/main" id="{571CDE1B-6A4F-4ED0-B467-106CDD52811D}"/>
                </a:ext>
              </a:extLst>
            </p:cNvPr>
            <p:cNvSpPr/>
            <p:nvPr/>
          </p:nvSpPr>
          <p:spPr>
            <a:xfrm>
              <a:off x="2301148" y="4816845"/>
              <a:ext cx="21687" cy="604909"/>
            </a:xfrm>
            <a:custGeom>
              <a:avLst/>
              <a:gdLst>
                <a:gd name="connsiteX0" fmla="*/ 0 w 21687"/>
                <a:gd name="connsiteY0" fmla="*/ 0 h 604909"/>
                <a:gd name="connsiteX1" fmla="*/ 21688 w 21687"/>
                <a:gd name="connsiteY1" fmla="*/ 0 h 604909"/>
                <a:gd name="connsiteX2" fmla="*/ 21688 w 21687"/>
                <a:gd name="connsiteY2" fmla="*/ 604910 h 604909"/>
                <a:gd name="connsiteX3" fmla="*/ 0 w 21687"/>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1687" h="604909">
                  <a:moveTo>
                    <a:pt x="0" y="0"/>
                  </a:moveTo>
                  <a:lnTo>
                    <a:pt x="21688" y="0"/>
                  </a:lnTo>
                  <a:lnTo>
                    <a:pt x="21688"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04" name="Freeform: Shape 103">
              <a:extLst>
                <a:ext uri="{FF2B5EF4-FFF2-40B4-BE49-F238E27FC236}">
                  <a16:creationId xmlns:a16="http://schemas.microsoft.com/office/drawing/2014/main" id="{CE25B4E0-BB23-4CAB-951E-101BFF8B370D}"/>
                </a:ext>
              </a:extLst>
            </p:cNvPr>
            <p:cNvSpPr/>
            <p:nvPr/>
          </p:nvSpPr>
          <p:spPr>
            <a:xfrm>
              <a:off x="2349357" y="4816845"/>
              <a:ext cx="22160" cy="604909"/>
            </a:xfrm>
            <a:custGeom>
              <a:avLst/>
              <a:gdLst>
                <a:gd name="connsiteX0" fmla="*/ 0 w 22160"/>
                <a:gd name="connsiteY0" fmla="*/ 0 h 604909"/>
                <a:gd name="connsiteX1" fmla="*/ 22161 w 22160"/>
                <a:gd name="connsiteY1" fmla="*/ 0 h 604909"/>
                <a:gd name="connsiteX2" fmla="*/ 22161 w 22160"/>
                <a:gd name="connsiteY2" fmla="*/ 604910 h 604909"/>
                <a:gd name="connsiteX3" fmla="*/ 0 w 22160"/>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2160" h="604909">
                  <a:moveTo>
                    <a:pt x="0" y="0"/>
                  </a:moveTo>
                  <a:lnTo>
                    <a:pt x="22161" y="0"/>
                  </a:lnTo>
                  <a:lnTo>
                    <a:pt x="22161"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05" name="Freeform: Shape 104">
              <a:extLst>
                <a:ext uri="{FF2B5EF4-FFF2-40B4-BE49-F238E27FC236}">
                  <a16:creationId xmlns:a16="http://schemas.microsoft.com/office/drawing/2014/main" id="{FB9F4E25-92CC-4838-9075-79C1C8E357DB}"/>
                </a:ext>
              </a:extLst>
            </p:cNvPr>
            <p:cNvSpPr/>
            <p:nvPr/>
          </p:nvSpPr>
          <p:spPr>
            <a:xfrm>
              <a:off x="2397574" y="4816845"/>
              <a:ext cx="22640" cy="604909"/>
            </a:xfrm>
            <a:custGeom>
              <a:avLst/>
              <a:gdLst>
                <a:gd name="connsiteX0" fmla="*/ 0 w 22640"/>
                <a:gd name="connsiteY0" fmla="*/ 0 h 604909"/>
                <a:gd name="connsiteX1" fmla="*/ 22641 w 22640"/>
                <a:gd name="connsiteY1" fmla="*/ 0 h 604909"/>
                <a:gd name="connsiteX2" fmla="*/ 22641 w 22640"/>
                <a:gd name="connsiteY2" fmla="*/ 604910 h 604909"/>
                <a:gd name="connsiteX3" fmla="*/ 0 w 22640"/>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2640" h="604909">
                  <a:moveTo>
                    <a:pt x="0" y="0"/>
                  </a:moveTo>
                  <a:lnTo>
                    <a:pt x="22641" y="0"/>
                  </a:lnTo>
                  <a:lnTo>
                    <a:pt x="22641"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06" name="Freeform: Shape 105">
              <a:extLst>
                <a:ext uri="{FF2B5EF4-FFF2-40B4-BE49-F238E27FC236}">
                  <a16:creationId xmlns:a16="http://schemas.microsoft.com/office/drawing/2014/main" id="{27A9D358-6901-48F0-8FD7-12BD3EB12B27}"/>
                </a:ext>
              </a:extLst>
            </p:cNvPr>
            <p:cNvSpPr/>
            <p:nvPr/>
          </p:nvSpPr>
          <p:spPr>
            <a:xfrm>
              <a:off x="2445790" y="4816845"/>
              <a:ext cx="23114" cy="604909"/>
            </a:xfrm>
            <a:custGeom>
              <a:avLst/>
              <a:gdLst>
                <a:gd name="connsiteX0" fmla="*/ 0 w 23114"/>
                <a:gd name="connsiteY0" fmla="*/ 0 h 604909"/>
                <a:gd name="connsiteX1" fmla="*/ 23115 w 23114"/>
                <a:gd name="connsiteY1" fmla="*/ 0 h 604909"/>
                <a:gd name="connsiteX2" fmla="*/ 23115 w 23114"/>
                <a:gd name="connsiteY2" fmla="*/ 604910 h 604909"/>
                <a:gd name="connsiteX3" fmla="*/ 0 w 23114"/>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3114" h="604909">
                  <a:moveTo>
                    <a:pt x="0" y="0"/>
                  </a:moveTo>
                  <a:lnTo>
                    <a:pt x="23115" y="0"/>
                  </a:lnTo>
                  <a:lnTo>
                    <a:pt x="23115"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07" name="Freeform: Shape 106">
              <a:extLst>
                <a:ext uri="{FF2B5EF4-FFF2-40B4-BE49-F238E27FC236}">
                  <a16:creationId xmlns:a16="http://schemas.microsoft.com/office/drawing/2014/main" id="{C25D2445-4C63-4E19-9E52-CC10A23E9290}"/>
                </a:ext>
              </a:extLst>
            </p:cNvPr>
            <p:cNvSpPr/>
            <p:nvPr/>
          </p:nvSpPr>
          <p:spPr>
            <a:xfrm>
              <a:off x="2494007" y="4816845"/>
              <a:ext cx="23587" cy="604909"/>
            </a:xfrm>
            <a:custGeom>
              <a:avLst/>
              <a:gdLst>
                <a:gd name="connsiteX0" fmla="*/ 0 w 23587"/>
                <a:gd name="connsiteY0" fmla="*/ 0 h 604909"/>
                <a:gd name="connsiteX1" fmla="*/ 23588 w 23587"/>
                <a:gd name="connsiteY1" fmla="*/ 0 h 604909"/>
                <a:gd name="connsiteX2" fmla="*/ 23588 w 23587"/>
                <a:gd name="connsiteY2" fmla="*/ 604910 h 604909"/>
                <a:gd name="connsiteX3" fmla="*/ 0 w 23587"/>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3587" h="604909">
                  <a:moveTo>
                    <a:pt x="0" y="0"/>
                  </a:moveTo>
                  <a:lnTo>
                    <a:pt x="23588" y="0"/>
                  </a:lnTo>
                  <a:lnTo>
                    <a:pt x="23588"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08" name="Freeform: Shape 107">
              <a:extLst>
                <a:ext uri="{FF2B5EF4-FFF2-40B4-BE49-F238E27FC236}">
                  <a16:creationId xmlns:a16="http://schemas.microsoft.com/office/drawing/2014/main" id="{1ECF8A13-00DA-4B3C-BEB8-A3E06CFBA3E0}"/>
                </a:ext>
              </a:extLst>
            </p:cNvPr>
            <p:cNvSpPr/>
            <p:nvPr/>
          </p:nvSpPr>
          <p:spPr>
            <a:xfrm>
              <a:off x="2542208" y="4816845"/>
              <a:ext cx="24074" cy="604909"/>
            </a:xfrm>
            <a:custGeom>
              <a:avLst/>
              <a:gdLst>
                <a:gd name="connsiteX0" fmla="*/ 0 w 24074"/>
                <a:gd name="connsiteY0" fmla="*/ 0 h 604909"/>
                <a:gd name="connsiteX1" fmla="*/ 24075 w 24074"/>
                <a:gd name="connsiteY1" fmla="*/ 0 h 604909"/>
                <a:gd name="connsiteX2" fmla="*/ 24075 w 24074"/>
                <a:gd name="connsiteY2" fmla="*/ 604910 h 604909"/>
                <a:gd name="connsiteX3" fmla="*/ 0 w 24074"/>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4074" h="604909">
                  <a:moveTo>
                    <a:pt x="0" y="0"/>
                  </a:moveTo>
                  <a:lnTo>
                    <a:pt x="24075" y="0"/>
                  </a:lnTo>
                  <a:lnTo>
                    <a:pt x="24075"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09" name="Freeform: Shape 108">
              <a:extLst>
                <a:ext uri="{FF2B5EF4-FFF2-40B4-BE49-F238E27FC236}">
                  <a16:creationId xmlns:a16="http://schemas.microsoft.com/office/drawing/2014/main" id="{A697BC16-0241-4CA5-8543-004B7B42368B}"/>
                </a:ext>
              </a:extLst>
            </p:cNvPr>
            <p:cNvSpPr/>
            <p:nvPr/>
          </p:nvSpPr>
          <p:spPr>
            <a:xfrm>
              <a:off x="2590424" y="4816845"/>
              <a:ext cx="24544" cy="604909"/>
            </a:xfrm>
            <a:custGeom>
              <a:avLst/>
              <a:gdLst>
                <a:gd name="connsiteX0" fmla="*/ 0 w 24544"/>
                <a:gd name="connsiteY0" fmla="*/ 0 h 604909"/>
                <a:gd name="connsiteX1" fmla="*/ 24545 w 24544"/>
                <a:gd name="connsiteY1" fmla="*/ 0 h 604909"/>
                <a:gd name="connsiteX2" fmla="*/ 24545 w 24544"/>
                <a:gd name="connsiteY2" fmla="*/ 604910 h 604909"/>
                <a:gd name="connsiteX3" fmla="*/ 0 w 24544"/>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4544" h="604909">
                  <a:moveTo>
                    <a:pt x="0" y="0"/>
                  </a:moveTo>
                  <a:lnTo>
                    <a:pt x="24545" y="0"/>
                  </a:lnTo>
                  <a:lnTo>
                    <a:pt x="24545"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10" name="Freeform: Shape 109">
              <a:extLst>
                <a:ext uri="{FF2B5EF4-FFF2-40B4-BE49-F238E27FC236}">
                  <a16:creationId xmlns:a16="http://schemas.microsoft.com/office/drawing/2014/main" id="{D81FBFFE-DF8E-4F95-9FB0-FB1CCD34381D}"/>
                </a:ext>
              </a:extLst>
            </p:cNvPr>
            <p:cNvSpPr/>
            <p:nvPr/>
          </p:nvSpPr>
          <p:spPr>
            <a:xfrm>
              <a:off x="2638641" y="4816845"/>
              <a:ext cx="25021" cy="604909"/>
            </a:xfrm>
            <a:custGeom>
              <a:avLst/>
              <a:gdLst>
                <a:gd name="connsiteX0" fmla="*/ 0 w 25021"/>
                <a:gd name="connsiteY0" fmla="*/ 0 h 604909"/>
                <a:gd name="connsiteX1" fmla="*/ 25022 w 25021"/>
                <a:gd name="connsiteY1" fmla="*/ 0 h 604909"/>
                <a:gd name="connsiteX2" fmla="*/ 25022 w 25021"/>
                <a:gd name="connsiteY2" fmla="*/ 604910 h 604909"/>
                <a:gd name="connsiteX3" fmla="*/ 0 w 25021"/>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5021" h="604909">
                  <a:moveTo>
                    <a:pt x="0" y="0"/>
                  </a:moveTo>
                  <a:lnTo>
                    <a:pt x="25022" y="0"/>
                  </a:lnTo>
                  <a:lnTo>
                    <a:pt x="25022"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11" name="Freeform: Shape 110">
              <a:extLst>
                <a:ext uri="{FF2B5EF4-FFF2-40B4-BE49-F238E27FC236}">
                  <a16:creationId xmlns:a16="http://schemas.microsoft.com/office/drawing/2014/main" id="{9BDC4C7C-1B9C-4E9E-849B-6E8E920DBCE2}"/>
                </a:ext>
              </a:extLst>
            </p:cNvPr>
            <p:cNvSpPr/>
            <p:nvPr/>
          </p:nvSpPr>
          <p:spPr>
            <a:xfrm>
              <a:off x="2686857" y="4816845"/>
              <a:ext cx="25494" cy="604909"/>
            </a:xfrm>
            <a:custGeom>
              <a:avLst/>
              <a:gdLst>
                <a:gd name="connsiteX0" fmla="*/ 0 w 25494"/>
                <a:gd name="connsiteY0" fmla="*/ 0 h 604909"/>
                <a:gd name="connsiteX1" fmla="*/ 25495 w 25494"/>
                <a:gd name="connsiteY1" fmla="*/ 0 h 604909"/>
                <a:gd name="connsiteX2" fmla="*/ 25495 w 25494"/>
                <a:gd name="connsiteY2" fmla="*/ 604910 h 604909"/>
                <a:gd name="connsiteX3" fmla="*/ 0 w 25494"/>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5494" h="604909">
                  <a:moveTo>
                    <a:pt x="0" y="0"/>
                  </a:moveTo>
                  <a:lnTo>
                    <a:pt x="25495" y="0"/>
                  </a:lnTo>
                  <a:lnTo>
                    <a:pt x="25495"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12" name="Freeform: Shape 111">
              <a:extLst>
                <a:ext uri="{FF2B5EF4-FFF2-40B4-BE49-F238E27FC236}">
                  <a16:creationId xmlns:a16="http://schemas.microsoft.com/office/drawing/2014/main" id="{877BBAD5-9909-4AB2-93CD-293BAA95AF91}"/>
                </a:ext>
              </a:extLst>
            </p:cNvPr>
            <p:cNvSpPr/>
            <p:nvPr/>
          </p:nvSpPr>
          <p:spPr>
            <a:xfrm>
              <a:off x="2735066" y="4816845"/>
              <a:ext cx="25977" cy="604909"/>
            </a:xfrm>
            <a:custGeom>
              <a:avLst/>
              <a:gdLst>
                <a:gd name="connsiteX0" fmla="*/ 0 w 25977"/>
                <a:gd name="connsiteY0" fmla="*/ 0 h 604909"/>
                <a:gd name="connsiteX1" fmla="*/ 25978 w 25977"/>
                <a:gd name="connsiteY1" fmla="*/ 0 h 604909"/>
                <a:gd name="connsiteX2" fmla="*/ 25978 w 25977"/>
                <a:gd name="connsiteY2" fmla="*/ 604910 h 604909"/>
                <a:gd name="connsiteX3" fmla="*/ 0 w 25977"/>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5977" h="604909">
                  <a:moveTo>
                    <a:pt x="0" y="0"/>
                  </a:moveTo>
                  <a:lnTo>
                    <a:pt x="25978" y="0"/>
                  </a:lnTo>
                  <a:lnTo>
                    <a:pt x="25978"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13" name="Freeform: Shape 112">
              <a:extLst>
                <a:ext uri="{FF2B5EF4-FFF2-40B4-BE49-F238E27FC236}">
                  <a16:creationId xmlns:a16="http://schemas.microsoft.com/office/drawing/2014/main" id="{6296381B-EB94-44DD-BF01-4FB0E54BD119}"/>
                </a:ext>
              </a:extLst>
            </p:cNvPr>
            <p:cNvSpPr/>
            <p:nvPr/>
          </p:nvSpPr>
          <p:spPr>
            <a:xfrm>
              <a:off x="2783282" y="4816845"/>
              <a:ext cx="26447" cy="604909"/>
            </a:xfrm>
            <a:custGeom>
              <a:avLst/>
              <a:gdLst>
                <a:gd name="connsiteX0" fmla="*/ 0 w 26447"/>
                <a:gd name="connsiteY0" fmla="*/ 0 h 604909"/>
                <a:gd name="connsiteX1" fmla="*/ 26448 w 26447"/>
                <a:gd name="connsiteY1" fmla="*/ 0 h 604909"/>
                <a:gd name="connsiteX2" fmla="*/ 26448 w 26447"/>
                <a:gd name="connsiteY2" fmla="*/ 604910 h 604909"/>
                <a:gd name="connsiteX3" fmla="*/ 0 w 26447"/>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6447" h="604909">
                  <a:moveTo>
                    <a:pt x="0" y="0"/>
                  </a:moveTo>
                  <a:lnTo>
                    <a:pt x="26448" y="0"/>
                  </a:lnTo>
                  <a:lnTo>
                    <a:pt x="26448"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14" name="Freeform: Shape 113">
              <a:extLst>
                <a:ext uri="{FF2B5EF4-FFF2-40B4-BE49-F238E27FC236}">
                  <a16:creationId xmlns:a16="http://schemas.microsoft.com/office/drawing/2014/main" id="{543EB460-DC5B-4E13-82FE-11B4730AEF9F}"/>
                </a:ext>
              </a:extLst>
            </p:cNvPr>
            <p:cNvSpPr/>
            <p:nvPr/>
          </p:nvSpPr>
          <p:spPr>
            <a:xfrm>
              <a:off x="2831499" y="4816845"/>
              <a:ext cx="26924" cy="604909"/>
            </a:xfrm>
            <a:custGeom>
              <a:avLst/>
              <a:gdLst>
                <a:gd name="connsiteX0" fmla="*/ 0 w 26924"/>
                <a:gd name="connsiteY0" fmla="*/ 0 h 604909"/>
                <a:gd name="connsiteX1" fmla="*/ 26925 w 26924"/>
                <a:gd name="connsiteY1" fmla="*/ 0 h 604909"/>
                <a:gd name="connsiteX2" fmla="*/ 26925 w 26924"/>
                <a:gd name="connsiteY2" fmla="*/ 604910 h 604909"/>
                <a:gd name="connsiteX3" fmla="*/ 0 w 26924"/>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6924" h="604909">
                  <a:moveTo>
                    <a:pt x="0" y="0"/>
                  </a:moveTo>
                  <a:lnTo>
                    <a:pt x="26925" y="0"/>
                  </a:lnTo>
                  <a:lnTo>
                    <a:pt x="26925"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15" name="Freeform: Shape 114">
              <a:extLst>
                <a:ext uri="{FF2B5EF4-FFF2-40B4-BE49-F238E27FC236}">
                  <a16:creationId xmlns:a16="http://schemas.microsoft.com/office/drawing/2014/main" id="{31133D97-46C0-48F3-AD84-03FF3CD98461}"/>
                </a:ext>
              </a:extLst>
            </p:cNvPr>
            <p:cNvSpPr/>
            <p:nvPr/>
          </p:nvSpPr>
          <p:spPr>
            <a:xfrm>
              <a:off x="2879715" y="4816845"/>
              <a:ext cx="27401" cy="604909"/>
            </a:xfrm>
            <a:custGeom>
              <a:avLst/>
              <a:gdLst>
                <a:gd name="connsiteX0" fmla="*/ 0 w 27401"/>
                <a:gd name="connsiteY0" fmla="*/ 0 h 604909"/>
                <a:gd name="connsiteX1" fmla="*/ 27402 w 27401"/>
                <a:gd name="connsiteY1" fmla="*/ 0 h 604909"/>
                <a:gd name="connsiteX2" fmla="*/ 27402 w 27401"/>
                <a:gd name="connsiteY2" fmla="*/ 604910 h 604909"/>
                <a:gd name="connsiteX3" fmla="*/ 0 w 27401"/>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7401" h="604909">
                  <a:moveTo>
                    <a:pt x="0" y="0"/>
                  </a:moveTo>
                  <a:lnTo>
                    <a:pt x="27402" y="0"/>
                  </a:lnTo>
                  <a:lnTo>
                    <a:pt x="27402"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16" name="Freeform: Shape 115">
              <a:extLst>
                <a:ext uri="{FF2B5EF4-FFF2-40B4-BE49-F238E27FC236}">
                  <a16:creationId xmlns:a16="http://schemas.microsoft.com/office/drawing/2014/main" id="{22542890-A87F-49B9-9FF0-AD66368276EC}"/>
                </a:ext>
              </a:extLst>
            </p:cNvPr>
            <p:cNvSpPr/>
            <p:nvPr/>
          </p:nvSpPr>
          <p:spPr>
            <a:xfrm>
              <a:off x="2927924" y="4816845"/>
              <a:ext cx="27878" cy="604909"/>
            </a:xfrm>
            <a:custGeom>
              <a:avLst/>
              <a:gdLst>
                <a:gd name="connsiteX0" fmla="*/ 0 w 27878"/>
                <a:gd name="connsiteY0" fmla="*/ 0 h 604909"/>
                <a:gd name="connsiteX1" fmla="*/ 27878 w 27878"/>
                <a:gd name="connsiteY1" fmla="*/ 0 h 604909"/>
                <a:gd name="connsiteX2" fmla="*/ 27878 w 27878"/>
                <a:gd name="connsiteY2" fmla="*/ 604910 h 604909"/>
                <a:gd name="connsiteX3" fmla="*/ 0 w 27878"/>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7878" h="604909">
                  <a:moveTo>
                    <a:pt x="0" y="0"/>
                  </a:moveTo>
                  <a:lnTo>
                    <a:pt x="27878" y="0"/>
                  </a:lnTo>
                  <a:lnTo>
                    <a:pt x="27878"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17" name="Freeform: Shape 116">
              <a:extLst>
                <a:ext uri="{FF2B5EF4-FFF2-40B4-BE49-F238E27FC236}">
                  <a16:creationId xmlns:a16="http://schemas.microsoft.com/office/drawing/2014/main" id="{A4562F1F-1FD4-477C-9D03-3FAF2C8970F0}"/>
                </a:ext>
              </a:extLst>
            </p:cNvPr>
            <p:cNvSpPr/>
            <p:nvPr/>
          </p:nvSpPr>
          <p:spPr>
            <a:xfrm>
              <a:off x="2976140" y="4816845"/>
              <a:ext cx="28354" cy="604909"/>
            </a:xfrm>
            <a:custGeom>
              <a:avLst/>
              <a:gdLst>
                <a:gd name="connsiteX0" fmla="*/ 0 w 28354"/>
                <a:gd name="connsiteY0" fmla="*/ 0 h 604909"/>
                <a:gd name="connsiteX1" fmla="*/ 28355 w 28354"/>
                <a:gd name="connsiteY1" fmla="*/ 0 h 604909"/>
                <a:gd name="connsiteX2" fmla="*/ 28355 w 28354"/>
                <a:gd name="connsiteY2" fmla="*/ 604910 h 604909"/>
                <a:gd name="connsiteX3" fmla="*/ 0 w 28354"/>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8354" h="604909">
                  <a:moveTo>
                    <a:pt x="0" y="0"/>
                  </a:moveTo>
                  <a:lnTo>
                    <a:pt x="28355" y="0"/>
                  </a:lnTo>
                  <a:lnTo>
                    <a:pt x="28355"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18" name="Freeform: Shape 117">
              <a:extLst>
                <a:ext uri="{FF2B5EF4-FFF2-40B4-BE49-F238E27FC236}">
                  <a16:creationId xmlns:a16="http://schemas.microsoft.com/office/drawing/2014/main" id="{C87624B1-8317-453E-81A7-D7C47AE3DD86}"/>
                </a:ext>
              </a:extLst>
            </p:cNvPr>
            <p:cNvSpPr/>
            <p:nvPr/>
          </p:nvSpPr>
          <p:spPr>
            <a:xfrm>
              <a:off x="3024357" y="4816845"/>
              <a:ext cx="28831" cy="604909"/>
            </a:xfrm>
            <a:custGeom>
              <a:avLst/>
              <a:gdLst>
                <a:gd name="connsiteX0" fmla="*/ 0 w 28831"/>
                <a:gd name="connsiteY0" fmla="*/ 0 h 604909"/>
                <a:gd name="connsiteX1" fmla="*/ 28832 w 28831"/>
                <a:gd name="connsiteY1" fmla="*/ 0 h 604909"/>
                <a:gd name="connsiteX2" fmla="*/ 28832 w 28831"/>
                <a:gd name="connsiteY2" fmla="*/ 604910 h 604909"/>
                <a:gd name="connsiteX3" fmla="*/ 0 w 28831"/>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8831" h="604909">
                  <a:moveTo>
                    <a:pt x="0" y="0"/>
                  </a:moveTo>
                  <a:lnTo>
                    <a:pt x="28832" y="0"/>
                  </a:lnTo>
                  <a:lnTo>
                    <a:pt x="28832"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19" name="Freeform: Shape 118">
              <a:extLst>
                <a:ext uri="{FF2B5EF4-FFF2-40B4-BE49-F238E27FC236}">
                  <a16:creationId xmlns:a16="http://schemas.microsoft.com/office/drawing/2014/main" id="{4B02A6C8-6E24-42BC-B1E1-0DCAD4929729}"/>
                </a:ext>
              </a:extLst>
            </p:cNvPr>
            <p:cNvSpPr/>
            <p:nvPr/>
          </p:nvSpPr>
          <p:spPr>
            <a:xfrm>
              <a:off x="3072573" y="4816845"/>
              <a:ext cx="29301" cy="604909"/>
            </a:xfrm>
            <a:custGeom>
              <a:avLst/>
              <a:gdLst>
                <a:gd name="connsiteX0" fmla="*/ 0 w 29301"/>
                <a:gd name="connsiteY0" fmla="*/ 0 h 604909"/>
                <a:gd name="connsiteX1" fmla="*/ 29301 w 29301"/>
                <a:gd name="connsiteY1" fmla="*/ 0 h 604909"/>
                <a:gd name="connsiteX2" fmla="*/ 29301 w 29301"/>
                <a:gd name="connsiteY2" fmla="*/ 604910 h 604909"/>
                <a:gd name="connsiteX3" fmla="*/ 0 w 29301"/>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9301" h="604909">
                  <a:moveTo>
                    <a:pt x="0" y="0"/>
                  </a:moveTo>
                  <a:lnTo>
                    <a:pt x="29301" y="0"/>
                  </a:lnTo>
                  <a:lnTo>
                    <a:pt x="29301"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20" name="Freeform: Shape 119">
              <a:extLst>
                <a:ext uri="{FF2B5EF4-FFF2-40B4-BE49-F238E27FC236}">
                  <a16:creationId xmlns:a16="http://schemas.microsoft.com/office/drawing/2014/main" id="{7A979D75-D666-41BC-9F03-85B00557BB6F}"/>
                </a:ext>
              </a:extLst>
            </p:cNvPr>
            <p:cNvSpPr/>
            <p:nvPr/>
          </p:nvSpPr>
          <p:spPr>
            <a:xfrm>
              <a:off x="3120782" y="4816845"/>
              <a:ext cx="29781" cy="604909"/>
            </a:xfrm>
            <a:custGeom>
              <a:avLst/>
              <a:gdLst>
                <a:gd name="connsiteX0" fmla="*/ 0 w 29781"/>
                <a:gd name="connsiteY0" fmla="*/ 0 h 604909"/>
                <a:gd name="connsiteX1" fmla="*/ 29782 w 29781"/>
                <a:gd name="connsiteY1" fmla="*/ 0 h 604909"/>
                <a:gd name="connsiteX2" fmla="*/ 29782 w 29781"/>
                <a:gd name="connsiteY2" fmla="*/ 604910 h 604909"/>
                <a:gd name="connsiteX3" fmla="*/ 0 w 29781"/>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9781" h="604909">
                  <a:moveTo>
                    <a:pt x="0" y="0"/>
                  </a:moveTo>
                  <a:lnTo>
                    <a:pt x="29782" y="0"/>
                  </a:lnTo>
                  <a:lnTo>
                    <a:pt x="29782"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21" name="Freeform: Shape 120">
              <a:extLst>
                <a:ext uri="{FF2B5EF4-FFF2-40B4-BE49-F238E27FC236}">
                  <a16:creationId xmlns:a16="http://schemas.microsoft.com/office/drawing/2014/main" id="{DE9A2ABE-C244-4B4D-98BA-6EBBF5038915}"/>
                </a:ext>
              </a:extLst>
            </p:cNvPr>
            <p:cNvSpPr/>
            <p:nvPr/>
          </p:nvSpPr>
          <p:spPr>
            <a:xfrm>
              <a:off x="3168991" y="4816845"/>
              <a:ext cx="30262" cy="604909"/>
            </a:xfrm>
            <a:custGeom>
              <a:avLst/>
              <a:gdLst>
                <a:gd name="connsiteX0" fmla="*/ 0 w 30262"/>
                <a:gd name="connsiteY0" fmla="*/ 0 h 604909"/>
                <a:gd name="connsiteX1" fmla="*/ 30262 w 30262"/>
                <a:gd name="connsiteY1" fmla="*/ 0 h 604909"/>
                <a:gd name="connsiteX2" fmla="*/ 30262 w 30262"/>
                <a:gd name="connsiteY2" fmla="*/ 604910 h 604909"/>
                <a:gd name="connsiteX3" fmla="*/ 0 w 30262"/>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30262" h="604909">
                  <a:moveTo>
                    <a:pt x="0" y="0"/>
                  </a:moveTo>
                  <a:lnTo>
                    <a:pt x="30262" y="0"/>
                  </a:lnTo>
                  <a:lnTo>
                    <a:pt x="30262"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22" name="Freeform: Shape 121">
              <a:extLst>
                <a:ext uri="{FF2B5EF4-FFF2-40B4-BE49-F238E27FC236}">
                  <a16:creationId xmlns:a16="http://schemas.microsoft.com/office/drawing/2014/main" id="{582B7F53-CE07-4939-8D23-977B9FEF68E3}"/>
                </a:ext>
              </a:extLst>
            </p:cNvPr>
            <p:cNvSpPr/>
            <p:nvPr/>
          </p:nvSpPr>
          <p:spPr>
            <a:xfrm>
              <a:off x="3217207" y="4816845"/>
              <a:ext cx="30731" cy="604909"/>
            </a:xfrm>
            <a:custGeom>
              <a:avLst/>
              <a:gdLst>
                <a:gd name="connsiteX0" fmla="*/ 0 w 30731"/>
                <a:gd name="connsiteY0" fmla="*/ 0 h 604909"/>
                <a:gd name="connsiteX1" fmla="*/ 30732 w 30731"/>
                <a:gd name="connsiteY1" fmla="*/ 0 h 604909"/>
                <a:gd name="connsiteX2" fmla="*/ 30732 w 30731"/>
                <a:gd name="connsiteY2" fmla="*/ 604910 h 604909"/>
                <a:gd name="connsiteX3" fmla="*/ 0 w 30731"/>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30731" h="604909">
                  <a:moveTo>
                    <a:pt x="0" y="0"/>
                  </a:moveTo>
                  <a:lnTo>
                    <a:pt x="30732" y="0"/>
                  </a:lnTo>
                  <a:lnTo>
                    <a:pt x="30732"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23" name="Freeform: Shape 122">
              <a:extLst>
                <a:ext uri="{FF2B5EF4-FFF2-40B4-BE49-F238E27FC236}">
                  <a16:creationId xmlns:a16="http://schemas.microsoft.com/office/drawing/2014/main" id="{86506604-FA95-496F-BBCC-17D3B90F512C}"/>
                </a:ext>
              </a:extLst>
            </p:cNvPr>
            <p:cNvSpPr/>
            <p:nvPr/>
          </p:nvSpPr>
          <p:spPr>
            <a:xfrm>
              <a:off x="3265424" y="4816845"/>
              <a:ext cx="31211" cy="604909"/>
            </a:xfrm>
            <a:custGeom>
              <a:avLst/>
              <a:gdLst>
                <a:gd name="connsiteX0" fmla="*/ 0 w 31211"/>
                <a:gd name="connsiteY0" fmla="*/ 0 h 604909"/>
                <a:gd name="connsiteX1" fmla="*/ 31212 w 31211"/>
                <a:gd name="connsiteY1" fmla="*/ 0 h 604909"/>
                <a:gd name="connsiteX2" fmla="*/ 31212 w 31211"/>
                <a:gd name="connsiteY2" fmla="*/ 604910 h 604909"/>
                <a:gd name="connsiteX3" fmla="*/ 0 w 31211"/>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31211" h="604909">
                  <a:moveTo>
                    <a:pt x="0" y="0"/>
                  </a:moveTo>
                  <a:lnTo>
                    <a:pt x="31212" y="0"/>
                  </a:lnTo>
                  <a:lnTo>
                    <a:pt x="31212"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24" name="Freeform: Shape 123">
              <a:extLst>
                <a:ext uri="{FF2B5EF4-FFF2-40B4-BE49-F238E27FC236}">
                  <a16:creationId xmlns:a16="http://schemas.microsoft.com/office/drawing/2014/main" id="{596EECD5-3DEF-4F8D-B40F-825A0C5A3BFB}"/>
                </a:ext>
              </a:extLst>
            </p:cNvPr>
            <p:cNvSpPr/>
            <p:nvPr/>
          </p:nvSpPr>
          <p:spPr>
            <a:xfrm>
              <a:off x="3313633" y="4816845"/>
              <a:ext cx="31688" cy="604909"/>
            </a:xfrm>
            <a:custGeom>
              <a:avLst/>
              <a:gdLst>
                <a:gd name="connsiteX0" fmla="*/ 0 w 31688"/>
                <a:gd name="connsiteY0" fmla="*/ 0 h 604909"/>
                <a:gd name="connsiteX1" fmla="*/ 31688 w 31688"/>
                <a:gd name="connsiteY1" fmla="*/ 0 h 604909"/>
                <a:gd name="connsiteX2" fmla="*/ 31688 w 31688"/>
                <a:gd name="connsiteY2" fmla="*/ 604910 h 604909"/>
                <a:gd name="connsiteX3" fmla="*/ 0 w 31688"/>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31688" h="604909">
                  <a:moveTo>
                    <a:pt x="0" y="0"/>
                  </a:moveTo>
                  <a:lnTo>
                    <a:pt x="31688" y="0"/>
                  </a:lnTo>
                  <a:lnTo>
                    <a:pt x="31688"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25" name="Freeform: Shape 124">
              <a:extLst>
                <a:ext uri="{FF2B5EF4-FFF2-40B4-BE49-F238E27FC236}">
                  <a16:creationId xmlns:a16="http://schemas.microsoft.com/office/drawing/2014/main" id="{BD4233DF-45F4-455A-8F94-0D3C74B2127B}"/>
                </a:ext>
              </a:extLst>
            </p:cNvPr>
            <p:cNvSpPr/>
            <p:nvPr/>
          </p:nvSpPr>
          <p:spPr>
            <a:xfrm>
              <a:off x="3361849" y="4816845"/>
              <a:ext cx="32165" cy="604909"/>
            </a:xfrm>
            <a:custGeom>
              <a:avLst/>
              <a:gdLst>
                <a:gd name="connsiteX0" fmla="*/ 0 w 32165"/>
                <a:gd name="connsiteY0" fmla="*/ 0 h 604909"/>
                <a:gd name="connsiteX1" fmla="*/ 32165 w 32165"/>
                <a:gd name="connsiteY1" fmla="*/ 0 h 604909"/>
                <a:gd name="connsiteX2" fmla="*/ 32165 w 32165"/>
                <a:gd name="connsiteY2" fmla="*/ 604910 h 604909"/>
                <a:gd name="connsiteX3" fmla="*/ 0 w 32165"/>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32165" h="604909">
                  <a:moveTo>
                    <a:pt x="0" y="0"/>
                  </a:moveTo>
                  <a:lnTo>
                    <a:pt x="32165" y="0"/>
                  </a:lnTo>
                  <a:lnTo>
                    <a:pt x="32165"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26" name="Freeform: Shape 125">
              <a:extLst>
                <a:ext uri="{FF2B5EF4-FFF2-40B4-BE49-F238E27FC236}">
                  <a16:creationId xmlns:a16="http://schemas.microsoft.com/office/drawing/2014/main" id="{58401BE0-8AC0-40E4-AC1A-237357B6EFF1}"/>
                </a:ext>
              </a:extLst>
            </p:cNvPr>
            <p:cNvSpPr/>
            <p:nvPr/>
          </p:nvSpPr>
          <p:spPr>
            <a:xfrm>
              <a:off x="3410065" y="4816845"/>
              <a:ext cx="32635" cy="604909"/>
            </a:xfrm>
            <a:custGeom>
              <a:avLst/>
              <a:gdLst>
                <a:gd name="connsiteX0" fmla="*/ 0 w 32635"/>
                <a:gd name="connsiteY0" fmla="*/ 0 h 604909"/>
                <a:gd name="connsiteX1" fmla="*/ 32636 w 32635"/>
                <a:gd name="connsiteY1" fmla="*/ 0 h 604909"/>
                <a:gd name="connsiteX2" fmla="*/ 32636 w 32635"/>
                <a:gd name="connsiteY2" fmla="*/ 604910 h 604909"/>
                <a:gd name="connsiteX3" fmla="*/ 0 w 32635"/>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32635" h="604909">
                  <a:moveTo>
                    <a:pt x="0" y="0"/>
                  </a:moveTo>
                  <a:lnTo>
                    <a:pt x="32636" y="0"/>
                  </a:lnTo>
                  <a:lnTo>
                    <a:pt x="32636"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27" name="Freeform: Shape 126">
              <a:extLst>
                <a:ext uri="{FF2B5EF4-FFF2-40B4-BE49-F238E27FC236}">
                  <a16:creationId xmlns:a16="http://schemas.microsoft.com/office/drawing/2014/main" id="{E9C783B5-D6FB-4010-8504-50206384277E}"/>
                </a:ext>
              </a:extLst>
            </p:cNvPr>
            <p:cNvSpPr/>
            <p:nvPr/>
          </p:nvSpPr>
          <p:spPr>
            <a:xfrm>
              <a:off x="3458274" y="4816845"/>
              <a:ext cx="33122" cy="604909"/>
            </a:xfrm>
            <a:custGeom>
              <a:avLst/>
              <a:gdLst>
                <a:gd name="connsiteX0" fmla="*/ 0 w 33122"/>
                <a:gd name="connsiteY0" fmla="*/ 0 h 604909"/>
                <a:gd name="connsiteX1" fmla="*/ 33122 w 33122"/>
                <a:gd name="connsiteY1" fmla="*/ 0 h 604909"/>
                <a:gd name="connsiteX2" fmla="*/ 33122 w 33122"/>
                <a:gd name="connsiteY2" fmla="*/ 604910 h 604909"/>
                <a:gd name="connsiteX3" fmla="*/ 0 w 33122"/>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33122" h="604909">
                  <a:moveTo>
                    <a:pt x="0" y="0"/>
                  </a:moveTo>
                  <a:lnTo>
                    <a:pt x="33122" y="0"/>
                  </a:lnTo>
                  <a:lnTo>
                    <a:pt x="33122"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28" name="Freeform: Shape 127">
              <a:extLst>
                <a:ext uri="{FF2B5EF4-FFF2-40B4-BE49-F238E27FC236}">
                  <a16:creationId xmlns:a16="http://schemas.microsoft.com/office/drawing/2014/main" id="{170351B9-7986-416F-ADDB-A5C7DD20B57E}"/>
                </a:ext>
              </a:extLst>
            </p:cNvPr>
            <p:cNvSpPr/>
            <p:nvPr/>
          </p:nvSpPr>
          <p:spPr>
            <a:xfrm>
              <a:off x="3506491" y="4816845"/>
              <a:ext cx="33595" cy="604909"/>
            </a:xfrm>
            <a:custGeom>
              <a:avLst/>
              <a:gdLst>
                <a:gd name="connsiteX0" fmla="*/ 0 w 33595"/>
                <a:gd name="connsiteY0" fmla="*/ 0 h 604909"/>
                <a:gd name="connsiteX1" fmla="*/ 33595 w 33595"/>
                <a:gd name="connsiteY1" fmla="*/ 0 h 604909"/>
                <a:gd name="connsiteX2" fmla="*/ 33595 w 33595"/>
                <a:gd name="connsiteY2" fmla="*/ 604910 h 604909"/>
                <a:gd name="connsiteX3" fmla="*/ 0 w 33595"/>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33595" h="604909">
                  <a:moveTo>
                    <a:pt x="0" y="0"/>
                  </a:moveTo>
                  <a:lnTo>
                    <a:pt x="33595" y="0"/>
                  </a:lnTo>
                  <a:lnTo>
                    <a:pt x="33595"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29" name="Freeform: Shape 128">
              <a:extLst>
                <a:ext uri="{FF2B5EF4-FFF2-40B4-BE49-F238E27FC236}">
                  <a16:creationId xmlns:a16="http://schemas.microsoft.com/office/drawing/2014/main" id="{287E38F1-5437-4C20-A489-455EAE8780BA}"/>
                </a:ext>
              </a:extLst>
            </p:cNvPr>
            <p:cNvSpPr/>
            <p:nvPr/>
          </p:nvSpPr>
          <p:spPr>
            <a:xfrm>
              <a:off x="3554707" y="4816845"/>
              <a:ext cx="34069" cy="604909"/>
            </a:xfrm>
            <a:custGeom>
              <a:avLst/>
              <a:gdLst>
                <a:gd name="connsiteX0" fmla="*/ 0 w 34069"/>
                <a:gd name="connsiteY0" fmla="*/ 0 h 604909"/>
                <a:gd name="connsiteX1" fmla="*/ 34069 w 34069"/>
                <a:gd name="connsiteY1" fmla="*/ 0 h 604909"/>
                <a:gd name="connsiteX2" fmla="*/ 34069 w 34069"/>
                <a:gd name="connsiteY2" fmla="*/ 604910 h 604909"/>
                <a:gd name="connsiteX3" fmla="*/ 0 w 34069"/>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34069" h="604909">
                  <a:moveTo>
                    <a:pt x="0" y="0"/>
                  </a:moveTo>
                  <a:lnTo>
                    <a:pt x="34069" y="0"/>
                  </a:lnTo>
                  <a:lnTo>
                    <a:pt x="34069"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30" name="Freeform: Shape 129">
              <a:extLst>
                <a:ext uri="{FF2B5EF4-FFF2-40B4-BE49-F238E27FC236}">
                  <a16:creationId xmlns:a16="http://schemas.microsoft.com/office/drawing/2014/main" id="{34F35800-E2E6-4047-A0CB-781DACF5E3C1}"/>
                </a:ext>
              </a:extLst>
            </p:cNvPr>
            <p:cNvSpPr/>
            <p:nvPr/>
          </p:nvSpPr>
          <p:spPr>
            <a:xfrm>
              <a:off x="3602924" y="4816845"/>
              <a:ext cx="34545" cy="604909"/>
            </a:xfrm>
            <a:custGeom>
              <a:avLst/>
              <a:gdLst>
                <a:gd name="connsiteX0" fmla="*/ 0 w 34545"/>
                <a:gd name="connsiteY0" fmla="*/ 0 h 604909"/>
                <a:gd name="connsiteX1" fmla="*/ 34545 w 34545"/>
                <a:gd name="connsiteY1" fmla="*/ 0 h 604909"/>
                <a:gd name="connsiteX2" fmla="*/ 34545 w 34545"/>
                <a:gd name="connsiteY2" fmla="*/ 604910 h 604909"/>
                <a:gd name="connsiteX3" fmla="*/ 0 w 34545"/>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34545" h="604909">
                  <a:moveTo>
                    <a:pt x="0" y="0"/>
                  </a:moveTo>
                  <a:lnTo>
                    <a:pt x="34545" y="0"/>
                  </a:lnTo>
                  <a:lnTo>
                    <a:pt x="34545" y="604910"/>
                  </a:lnTo>
                  <a:lnTo>
                    <a:pt x="0" y="604910"/>
                  </a:lnTo>
                  <a:close/>
                </a:path>
              </a:pathLst>
            </a:custGeom>
            <a:solidFill>
              <a:srgbClr val="00BFBD"/>
            </a:solidFill>
            <a:ln w="7614" cap="flat">
              <a:noFill/>
              <a:prstDash val="solid"/>
              <a:miter/>
            </a:ln>
          </p:spPr>
          <p:txBody>
            <a:bodyPr rtlCol="0" anchor="ctr"/>
            <a:lstStyle/>
            <a:p>
              <a:endParaRPr lang="en-GB" sz="2250"/>
            </a:p>
          </p:txBody>
        </p:sp>
      </p:grpSp>
      <p:grpSp>
        <p:nvGrpSpPr>
          <p:cNvPr id="131" name="Line graphics">
            <a:extLst>
              <a:ext uri="{FF2B5EF4-FFF2-40B4-BE49-F238E27FC236}">
                <a16:creationId xmlns:a16="http://schemas.microsoft.com/office/drawing/2014/main" id="{2CFFD0B6-1174-4B0B-94FF-ABD77E9538CB}"/>
              </a:ext>
            </a:extLst>
          </p:cNvPr>
          <p:cNvGrpSpPr/>
          <p:nvPr/>
        </p:nvGrpSpPr>
        <p:grpSpPr>
          <a:xfrm>
            <a:off x="5032249" y="4177290"/>
            <a:ext cx="4112229" cy="966210"/>
            <a:chOff x="3146174" y="5421759"/>
            <a:chExt cx="6114695" cy="1436255"/>
          </a:xfrm>
          <a:solidFill>
            <a:srgbClr val="AB5EFB"/>
          </a:solidFill>
        </p:grpSpPr>
        <p:sp>
          <p:nvSpPr>
            <p:cNvPr id="132" name="Freeform: Shape 131">
              <a:extLst>
                <a:ext uri="{FF2B5EF4-FFF2-40B4-BE49-F238E27FC236}">
                  <a16:creationId xmlns:a16="http://schemas.microsoft.com/office/drawing/2014/main" id="{DACD893D-379D-44B0-B9E2-A850C15CFC59}"/>
                </a:ext>
              </a:extLst>
            </p:cNvPr>
            <p:cNvSpPr/>
            <p:nvPr/>
          </p:nvSpPr>
          <p:spPr>
            <a:xfrm>
              <a:off x="3146174" y="5421759"/>
              <a:ext cx="1906" cy="1436255"/>
            </a:xfrm>
            <a:custGeom>
              <a:avLst/>
              <a:gdLst>
                <a:gd name="connsiteX0" fmla="*/ 0 w 1906"/>
                <a:gd name="connsiteY0" fmla="*/ 0 h 1436255"/>
                <a:gd name="connsiteX1" fmla="*/ 1906 w 1906"/>
                <a:gd name="connsiteY1" fmla="*/ 0 h 1436255"/>
                <a:gd name="connsiteX2" fmla="*/ 1906 w 1906"/>
                <a:gd name="connsiteY2" fmla="*/ 1436256 h 1436255"/>
                <a:gd name="connsiteX3" fmla="*/ 0 w 1906"/>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1906" h="1436255">
                  <a:moveTo>
                    <a:pt x="0" y="0"/>
                  </a:moveTo>
                  <a:lnTo>
                    <a:pt x="1906" y="0"/>
                  </a:lnTo>
                  <a:lnTo>
                    <a:pt x="1906"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33" name="Freeform: Shape 132">
              <a:extLst>
                <a:ext uri="{FF2B5EF4-FFF2-40B4-BE49-F238E27FC236}">
                  <a16:creationId xmlns:a16="http://schemas.microsoft.com/office/drawing/2014/main" id="{427C3B95-F5C4-49E0-A40B-8680BC8BBE5D}"/>
                </a:ext>
              </a:extLst>
            </p:cNvPr>
            <p:cNvSpPr/>
            <p:nvPr/>
          </p:nvSpPr>
          <p:spPr>
            <a:xfrm>
              <a:off x="3272273" y="5421759"/>
              <a:ext cx="3153" cy="1436255"/>
            </a:xfrm>
            <a:custGeom>
              <a:avLst/>
              <a:gdLst>
                <a:gd name="connsiteX0" fmla="*/ 0 w 3153"/>
                <a:gd name="connsiteY0" fmla="*/ 0 h 1436255"/>
                <a:gd name="connsiteX1" fmla="*/ 3153 w 3153"/>
                <a:gd name="connsiteY1" fmla="*/ 0 h 1436255"/>
                <a:gd name="connsiteX2" fmla="*/ 3153 w 3153"/>
                <a:gd name="connsiteY2" fmla="*/ 1436256 h 1436255"/>
                <a:gd name="connsiteX3" fmla="*/ 0 w 3153"/>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3153" h="1436255">
                  <a:moveTo>
                    <a:pt x="0" y="0"/>
                  </a:moveTo>
                  <a:lnTo>
                    <a:pt x="3153" y="0"/>
                  </a:lnTo>
                  <a:lnTo>
                    <a:pt x="3153"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34" name="Freeform: Shape 133">
              <a:extLst>
                <a:ext uri="{FF2B5EF4-FFF2-40B4-BE49-F238E27FC236}">
                  <a16:creationId xmlns:a16="http://schemas.microsoft.com/office/drawing/2014/main" id="{A9CB6D02-4B6F-447E-B0CB-E3C0C7B24FA4}"/>
                </a:ext>
              </a:extLst>
            </p:cNvPr>
            <p:cNvSpPr/>
            <p:nvPr/>
          </p:nvSpPr>
          <p:spPr>
            <a:xfrm>
              <a:off x="3398371" y="5421759"/>
              <a:ext cx="4409" cy="1436255"/>
            </a:xfrm>
            <a:custGeom>
              <a:avLst/>
              <a:gdLst>
                <a:gd name="connsiteX0" fmla="*/ 0 w 4409"/>
                <a:gd name="connsiteY0" fmla="*/ 0 h 1436255"/>
                <a:gd name="connsiteX1" fmla="*/ 4409 w 4409"/>
                <a:gd name="connsiteY1" fmla="*/ 0 h 1436255"/>
                <a:gd name="connsiteX2" fmla="*/ 4409 w 4409"/>
                <a:gd name="connsiteY2" fmla="*/ 1436256 h 1436255"/>
                <a:gd name="connsiteX3" fmla="*/ 0 w 4409"/>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4409" h="1436255">
                  <a:moveTo>
                    <a:pt x="0" y="0"/>
                  </a:moveTo>
                  <a:lnTo>
                    <a:pt x="4409" y="0"/>
                  </a:lnTo>
                  <a:lnTo>
                    <a:pt x="4409"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35" name="Freeform: Shape 134">
              <a:extLst>
                <a:ext uri="{FF2B5EF4-FFF2-40B4-BE49-F238E27FC236}">
                  <a16:creationId xmlns:a16="http://schemas.microsoft.com/office/drawing/2014/main" id="{8978F0F5-67BA-483A-A8E9-45D19FA6849D}"/>
                </a:ext>
              </a:extLst>
            </p:cNvPr>
            <p:cNvSpPr/>
            <p:nvPr/>
          </p:nvSpPr>
          <p:spPr>
            <a:xfrm>
              <a:off x="3524485" y="5421759"/>
              <a:ext cx="5646" cy="1436255"/>
            </a:xfrm>
            <a:custGeom>
              <a:avLst/>
              <a:gdLst>
                <a:gd name="connsiteX0" fmla="*/ 0 w 5646"/>
                <a:gd name="connsiteY0" fmla="*/ 0 h 1436255"/>
                <a:gd name="connsiteX1" fmla="*/ 5647 w 5646"/>
                <a:gd name="connsiteY1" fmla="*/ 0 h 1436255"/>
                <a:gd name="connsiteX2" fmla="*/ 5647 w 5646"/>
                <a:gd name="connsiteY2" fmla="*/ 1436256 h 1436255"/>
                <a:gd name="connsiteX3" fmla="*/ 0 w 5646"/>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5646" h="1436255">
                  <a:moveTo>
                    <a:pt x="0" y="0"/>
                  </a:moveTo>
                  <a:lnTo>
                    <a:pt x="5647" y="0"/>
                  </a:lnTo>
                  <a:lnTo>
                    <a:pt x="5647"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36" name="Freeform: Shape 135">
              <a:extLst>
                <a:ext uri="{FF2B5EF4-FFF2-40B4-BE49-F238E27FC236}">
                  <a16:creationId xmlns:a16="http://schemas.microsoft.com/office/drawing/2014/main" id="{26AE29D2-4287-4ED3-A05B-AFEAAFE80535}"/>
                </a:ext>
              </a:extLst>
            </p:cNvPr>
            <p:cNvSpPr/>
            <p:nvPr/>
          </p:nvSpPr>
          <p:spPr>
            <a:xfrm>
              <a:off x="3650584" y="5421759"/>
              <a:ext cx="6893" cy="1436255"/>
            </a:xfrm>
            <a:custGeom>
              <a:avLst/>
              <a:gdLst>
                <a:gd name="connsiteX0" fmla="*/ 0 w 6893"/>
                <a:gd name="connsiteY0" fmla="*/ 0 h 1436255"/>
                <a:gd name="connsiteX1" fmla="*/ 6894 w 6893"/>
                <a:gd name="connsiteY1" fmla="*/ 0 h 1436255"/>
                <a:gd name="connsiteX2" fmla="*/ 6894 w 6893"/>
                <a:gd name="connsiteY2" fmla="*/ 1436256 h 1436255"/>
                <a:gd name="connsiteX3" fmla="*/ 0 w 6893"/>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6893" h="1436255">
                  <a:moveTo>
                    <a:pt x="0" y="0"/>
                  </a:moveTo>
                  <a:lnTo>
                    <a:pt x="6894" y="0"/>
                  </a:lnTo>
                  <a:lnTo>
                    <a:pt x="6894"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37" name="Freeform: Shape 136">
              <a:extLst>
                <a:ext uri="{FF2B5EF4-FFF2-40B4-BE49-F238E27FC236}">
                  <a16:creationId xmlns:a16="http://schemas.microsoft.com/office/drawing/2014/main" id="{A3440EFA-E27D-48E5-A085-B5810784FE9C}"/>
                </a:ext>
              </a:extLst>
            </p:cNvPr>
            <p:cNvSpPr/>
            <p:nvPr/>
          </p:nvSpPr>
          <p:spPr>
            <a:xfrm>
              <a:off x="3776683" y="5421759"/>
              <a:ext cx="8150" cy="1436255"/>
            </a:xfrm>
            <a:custGeom>
              <a:avLst/>
              <a:gdLst>
                <a:gd name="connsiteX0" fmla="*/ 0 w 8150"/>
                <a:gd name="connsiteY0" fmla="*/ 0 h 1436255"/>
                <a:gd name="connsiteX1" fmla="*/ 8150 w 8150"/>
                <a:gd name="connsiteY1" fmla="*/ 0 h 1436255"/>
                <a:gd name="connsiteX2" fmla="*/ 8150 w 8150"/>
                <a:gd name="connsiteY2" fmla="*/ 1436256 h 1436255"/>
                <a:gd name="connsiteX3" fmla="*/ 0 w 8150"/>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8150" h="1436255">
                  <a:moveTo>
                    <a:pt x="0" y="0"/>
                  </a:moveTo>
                  <a:lnTo>
                    <a:pt x="8150" y="0"/>
                  </a:lnTo>
                  <a:lnTo>
                    <a:pt x="8150"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38" name="Freeform: Shape 137">
              <a:extLst>
                <a:ext uri="{FF2B5EF4-FFF2-40B4-BE49-F238E27FC236}">
                  <a16:creationId xmlns:a16="http://schemas.microsoft.com/office/drawing/2014/main" id="{CCF83C82-3A38-4699-9E71-B282F7C6CC68}"/>
                </a:ext>
              </a:extLst>
            </p:cNvPr>
            <p:cNvSpPr/>
            <p:nvPr/>
          </p:nvSpPr>
          <p:spPr>
            <a:xfrm>
              <a:off x="3902789" y="5421759"/>
              <a:ext cx="9387" cy="1436255"/>
            </a:xfrm>
            <a:custGeom>
              <a:avLst/>
              <a:gdLst>
                <a:gd name="connsiteX0" fmla="*/ 0 w 9387"/>
                <a:gd name="connsiteY0" fmla="*/ 0 h 1436255"/>
                <a:gd name="connsiteX1" fmla="*/ 9387 w 9387"/>
                <a:gd name="connsiteY1" fmla="*/ 0 h 1436255"/>
                <a:gd name="connsiteX2" fmla="*/ 9387 w 9387"/>
                <a:gd name="connsiteY2" fmla="*/ 1436256 h 1436255"/>
                <a:gd name="connsiteX3" fmla="*/ 0 w 9387"/>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9387" h="1436255">
                  <a:moveTo>
                    <a:pt x="0" y="0"/>
                  </a:moveTo>
                  <a:lnTo>
                    <a:pt x="9387" y="0"/>
                  </a:lnTo>
                  <a:lnTo>
                    <a:pt x="9387"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39" name="Freeform: Shape 138">
              <a:extLst>
                <a:ext uri="{FF2B5EF4-FFF2-40B4-BE49-F238E27FC236}">
                  <a16:creationId xmlns:a16="http://schemas.microsoft.com/office/drawing/2014/main" id="{6B9D3EDD-DC26-4300-B45D-EAD46A2ACEAA}"/>
                </a:ext>
              </a:extLst>
            </p:cNvPr>
            <p:cNvSpPr/>
            <p:nvPr/>
          </p:nvSpPr>
          <p:spPr>
            <a:xfrm>
              <a:off x="4028887" y="5421759"/>
              <a:ext cx="10634" cy="1436255"/>
            </a:xfrm>
            <a:custGeom>
              <a:avLst/>
              <a:gdLst>
                <a:gd name="connsiteX0" fmla="*/ 0 w 10634"/>
                <a:gd name="connsiteY0" fmla="*/ 0 h 1436255"/>
                <a:gd name="connsiteX1" fmla="*/ 10634 w 10634"/>
                <a:gd name="connsiteY1" fmla="*/ 0 h 1436255"/>
                <a:gd name="connsiteX2" fmla="*/ 10634 w 10634"/>
                <a:gd name="connsiteY2" fmla="*/ 1436256 h 1436255"/>
                <a:gd name="connsiteX3" fmla="*/ 0 w 10634"/>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10634" h="1436255">
                  <a:moveTo>
                    <a:pt x="0" y="0"/>
                  </a:moveTo>
                  <a:lnTo>
                    <a:pt x="10634" y="0"/>
                  </a:lnTo>
                  <a:lnTo>
                    <a:pt x="10634"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40" name="Freeform: Shape 139">
              <a:extLst>
                <a:ext uri="{FF2B5EF4-FFF2-40B4-BE49-F238E27FC236}">
                  <a16:creationId xmlns:a16="http://schemas.microsoft.com/office/drawing/2014/main" id="{CFC94F29-A4E9-4069-BF03-B5507EE19BA0}"/>
                </a:ext>
              </a:extLst>
            </p:cNvPr>
            <p:cNvSpPr/>
            <p:nvPr/>
          </p:nvSpPr>
          <p:spPr>
            <a:xfrm>
              <a:off x="4154994" y="5421759"/>
              <a:ext cx="11872" cy="1436255"/>
            </a:xfrm>
            <a:custGeom>
              <a:avLst/>
              <a:gdLst>
                <a:gd name="connsiteX0" fmla="*/ 0 w 11872"/>
                <a:gd name="connsiteY0" fmla="*/ 0 h 1436255"/>
                <a:gd name="connsiteX1" fmla="*/ 11872 w 11872"/>
                <a:gd name="connsiteY1" fmla="*/ 0 h 1436255"/>
                <a:gd name="connsiteX2" fmla="*/ 11872 w 11872"/>
                <a:gd name="connsiteY2" fmla="*/ 1436256 h 1436255"/>
                <a:gd name="connsiteX3" fmla="*/ 0 w 11872"/>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11872" h="1436255">
                  <a:moveTo>
                    <a:pt x="0" y="0"/>
                  </a:moveTo>
                  <a:lnTo>
                    <a:pt x="11872" y="0"/>
                  </a:lnTo>
                  <a:lnTo>
                    <a:pt x="11872"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41" name="Freeform: Shape 140">
              <a:extLst>
                <a:ext uri="{FF2B5EF4-FFF2-40B4-BE49-F238E27FC236}">
                  <a16:creationId xmlns:a16="http://schemas.microsoft.com/office/drawing/2014/main" id="{6FB5C61C-0775-4264-B354-3AD2F9F1EBF8}"/>
                </a:ext>
              </a:extLst>
            </p:cNvPr>
            <p:cNvSpPr/>
            <p:nvPr/>
          </p:nvSpPr>
          <p:spPr>
            <a:xfrm>
              <a:off x="4281092" y="5421759"/>
              <a:ext cx="13128" cy="1436255"/>
            </a:xfrm>
            <a:custGeom>
              <a:avLst/>
              <a:gdLst>
                <a:gd name="connsiteX0" fmla="*/ 0 w 13128"/>
                <a:gd name="connsiteY0" fmla="*/ 0 h 1436255"/>
                <a:gd name="connsiteX1" fmla="*/ 13129 w 13128"/>
                <a:gd name="connsiteY1" fmla="*/ 0 h 1436255"/>
                <a:gd name="connsiteX2" fmla="*/ 13129 w 13128"/>
                <a:gd name="connsiteY2" fmla="*/ 1436256 h 1436255"/>
                <a:gd name="connsiteX3" fmla="*/ 0 w 13128"/>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13128" h="1436255">
                  <a:moveTo>
                    <a:pt x="0" y="0"/>
                  </a:moveTo>
                  <a:lnTo>
                    <a:pt x="13129" y="0"/>
                  </a:lnTo>
                  <a:lnTo>
                    <a:pt x="13129"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42" name="Freeform: Shape 141">
              <a:extLst>
                <a:ext uri="{FF2B5EF4-FFF2-40B4-BE49-F238E27FC236}">
                  <a16:creationId xmlns:a16="http://schemas.microsoft.com/office/drawing/2014/main" id="{D2A122C8-BB30-4D19-91F5-9AA80F8F8ACB}"/>
                </a:ext>
              </a:extLst>
            </p:cNvPr>
            <p:cNvSpPr/>
            <p:nvPr/>
          </p:nvSpPr>
          <p:spPr>
            <a:xfrm>
              <a:off x="4407206" y="5421759"/>
              <a:ext cx="14357" cy="1436255"/>
            </a:xfrm>
            <a:custGeom>
              <a:avLst/>
              <a:gdLst>
                <a:gd name="connsiteX0" fmla="*/ 0 w 14357"/>
                <a:gd name="connsiteY0" fmla="*/ 0 h 1436255"/>
                <a:gd name="connsiteX1" fmla="*/ 14357 w 14357"/>
                <a:gd name="connsiteY1" fmla="*/ 0 h 1436255"/>
                <a:gd name="connsiteX2" fmla="*/ 14357 w 14357"/>
                <a:gd name="connsiteY2" fmla="*/ 1436256 h 1436255"/>
                <a:gd name="connsiteX3" fmla="*/ 0 w 14357"/>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14357" h="1436255">
                  <a:moveTo>
                    <a:pt x="0" y="0"/>
                  </a:moveTo>
                  <a:lnTo>
                    <a:pt x="14357" y="0"/>
                  </a:lnTo>
                  <a:lnTo>
                    <a:pt x="14357"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43" name="Freeform: Shape 142">
              <a:extLst>
                <a:ext uri="{FF2B5EF4-FFF2-40B4-BE49-F238E27FC236}">
                  <a16:creationId xmlns:a16="http://schemas.microsoft.com/office/drawing/2014/main" id="{49C987C2-B15E-42A7-823C-E6CFA95C1D49}"/>
                </a:ext>
              </a:extLst>
            </p:cNvPr>
            <p:cNvSpPr/>
            <p:nvPr/>
          </p:nvSpPr>
          <p:spPr>
            <a:xfrm>
              <a:off x="4533305" y="5421759"/>
              <a:ext cx="15613" cy="1436255"/>
            </a:xfrm>
            <a:custGeom>
              <a:avLst/>
              <a:gdLst>
                <a:gd name="connsiteX0" fmla="*/ 0 w 15613"/>
                <a:gd name="connsiteY0" fmla="*/ 0 h 1436255"/>
                <a:gd name="connsiteX1" fmla="*/ 15613 w 15613"/>
                <a:gd name="connsiteY1" fmla="*/ 0 h 1436255"/>
                <a:gd name="connsiteX2" fmla="*/ 15613 w 15613"/>
                <a:gd name="connsiteY2" fmla="*/ 1436256 h 1436255"/>
                <a:gd name="connsiteX3" fmla="*/ 0 w 15613"/>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15613" h="1436255">
                  <a:moveTo>
                    <a:pt x="0" y="0"/>
                  </a:moveTo>
                  <a:lnTo>
                    <a:pt x="15613" y="0"/>
                  </a:lnTo>
                  <a:lnTo>
                    <a:pt x="15613"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44" name="Freeform: Shape 143">
              <a:extLst>
                <a:ext uri="{FF2B5EF4-FFF2-40B4-BE49-F238E27FC236}">
                  <a16:creationId xmlns:a16="http://schemas.microsoft.com/office/drawing/2014/main" id="{037921A6-50D3-417D-8F88-7F14F5A86EA0}"/>
                </a:ext>
              </a:extLst>
            </p:cNvPr>
            <p:cNvSpPr/>
            <p:nvPr/>
          </p:nvSpPr>
          <p:spPr>
            <a:xfrm>
              <a:off x="4659404" y="5421759"/>
              <a:ext cx="16860" cy="1436255"/>
            </a:xfrm>
            <a:custGeom>
              <a:avLst/>
              <a:gdLst>
                <a:gd name="connsiteX0" fmla="*/ 0 w 16860"/>
                <a:gd name="connsiteY0" fmla="*/ 0 h 1436255"/>
                <a:gd name="connsiteX1" fmla="*/ 16860 w 16860"/>
                <a:gd name="connsiteY1" fmla="*/ 0 h 1436255"/>
                <a:gd name="connsiteX2" fmla="*/ 16860 w 16860"/>
                <a:gd name="connsiteY2" fmla="*/ 1436256 h 1436255"/>
                <a:gd name="connsiteX3" fmla="*/ 0 w 16860"/>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16860" h="1436255">
                  <a:moveTo>
                    <a:pt x="0" y="0"/>
                  </a:moveTo>
                  <a:lnTo>
                    <a:pt x="16860" y="0"/>
                  </a:lnTo>
                  <a:lnTo>
                    <a:pt x="16860"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45" name="Freeform: Shape 144">
              <a:extLst>
                <a:ext uri="{FF2B5EF4-FFF2-40B4-BE49-F238E27FC236}">
                  <a16:creationId xmlns:a16="http://schemas.microsoft.com/office/drawing/2014/main" id="{F90DB816-3B52-407E-9D34-DB777EB6F8D1}"/>
                </a:ext>
              </a:extLst>
            </p:cNvPr>
            <p:cNvSpPr/>
            <p:nvPr/>
          </p:nvSpPr>
          <p:spPr>
            <a:xfrm>
              <a:off x="4785518" y="5421759"/>
              <a:ext cx="18098" cy="1436255"/>
            </a:xfrm>
            <a:custGeom>
              <a:avLst/>
              <a:gdLst>
                <a:gd name="connsiteX0" fmla="*/ 0 w 18098"/>
                <a:gd name="connsiteY0" fmla="*/ 0 h 1436255"/>
                <a:gd name="connsiteX1" fmla="*/ 18098 w 18098"/>
                <a:gd name="connsiteY1" fmla="*/ 0 h 1436255"/>
                <a:gd name="connsiteX2" fmla="*/ 18098 w 18098"/>
                <a:gd name="connsiteY2" fmla="*/ 1436256 h 1436255"/>
                <a:gd name="connsiteX3" fmla="*/ 0 w 18098"/>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18098" h="1436255">
                  <a:moveTo>
                    <a:pt x="0" y="0"/>
                  </a:moveTo>
                  <a:lnTo>
                    <a:pt x="18098" y="0"/>
                  </a:lnTo>
                  <a:lnTo>
                    <a:pt x="18098"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46" name="Freeform: Shape 145">
              <a:extLst>
                <a:ext uri="{FF2B5EF4-FFF2-40B4-BE49-F238E27FC236}">
                  <a16:creationId xmlns:a16="http://schemas.microsoft.com/office/drawing/2014/main" id="{E2F32BD1-EA7A-44DA-97F9-A71CCA6DED07}"/>
                </a:ext>
              </a:extLst>
            </p:cNvPr>
            <p:cNvSpPr/>
            <p:nvPr/>
          </p:nvSpPr>
          <p:spPr>
            <a:xfrm>
              <a:off x="4911609" y="5421759"/>
              <a:ext cx="19362" cy="1436255"/>
            </a:xfrm>
            <a:custGeom>
              <a:avLst/>
              <a:gdLst>
                <a:gd name="connsiteX0" fmla="*/ 0 w 19362"/>
                <a:gd name="connsiteY0" fmla="*/ 0 h 1436255"/>
                <a:gd name="connsiteX1" fmla="*/ 19363 w 19362"/>
                <a:gd name="connsiteY1" fmla="*/ 0 h 1436255"/>
                <a:gd name="connsiteX2" fmla="*/ 19363 w 19362"/>
                <a:gd name="connsiteY2" fmla="*/ 1436256 h 1436255"/>
                <a:gd name="connsiteX3" fmla="*/ 0 w 19362"/>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19362" h="1436255">
                  <a:moveTo>
                    <a:pt x="0" y="0"/>
                  </a:moveTo>
                  <a:lnTo>
                    <a:pt x="19363" y="0"/>
                  </a:lnTo>
                  <a:lnTo>
                    <a:pt x="19363"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47" name="Freeform: Shape 146">
              <a:extLst>
                <a:ext uri="{FF2B5EF4-FFF2-40B4-BE49-F238E27FC236}">
                  <a16:creationId xmlns:a16="http://schemas.microsoft.com/office/drawing/2014/main" id="{72F06E85-AA53-4CA2-A141-0CF8A5D29EE2}"/>
                </a:ext>
              </a:extLst>
            </p:cNvPr>
            <p:cNvSpPr/>
            <p:nvPr/>
          </p:nvSpPr>
          <p:spPr>
            <a:xfrm>
              <a:off x="5037707" y="5421759"/>
              <a:ext cx="20609" cy="1436255"/>
            </a:xfrm>
            <a:custGeom>
              <a:avLst/>
              <a:gdLst>
                <a:gd name="connsiteX0" fmla="*/ 0 w 20609"/>
                <a:gd name="connsiteY0" fmla="*/ 0 h 1436255"/>
                <a:gd name="connsiteX1" fmla="*/ 20610 w 20609"/>
                <a:gd name="connsiteY1" fmla="*/ 0 h 1436255"/>
                <a:gd name="connsiteX2" fmla="*/ 20610 w 20609"/>
                <a:gd name="connsiteY2" fmla="*/ 1436256 h 1436255"/>
                <a:gd name="connsiteX3" fmla="*/ 0 w 20609"/>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20609" h="1436255">
                  <a:moveTo>
                    <a:pt x="0" y="0"/>
                  </a:moveTo>
                  <a:lnTo>
                    <a:pt x="20610" y="0"/>
                  </a:lnTo>
                  <a:lnTo>
                    <a:pt x="20610"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48" name="Freeform: Shape 147">
              <a:extLst>
                <a:ext uri="{FF2B5EF4-FFF2-40B4-BE49-F238E27FC236}">
                  <a16:creationId xmlns:a16="http://schemas.microsoft.com/office/drawing/2014/main" id="{BE9C36B1-907F-47F1-A210-F53113359304}"/>
                </a:ext>
              </a:extLst>
            </p:cNvPr>
            <p:cNvSpPr/>
            <p:nvPr/>
          </p:nvSpPr>
          <p:spPr>
            <a:xfrm>
              <a:off x="5163821" y="5421759"/>
              <a:ext cx="21847" cy="1436255"/>
            </a:xfrm>
            <a:custGeom>
              <a:avLst/>
              <a:gdLst>
                <a:gd name="connsiteX0" fmla="*/ 0 w 21847"/>
                <a:gd name="connsiteY0" fmla="*/ 0 h 1436255"/>
                <a:gd name="connsiteX1" fmla="*/ 21847 w 21847"/>
                <a:gd name="connsiteY1" fmla="*/ 0 h 1436255"/>
                <a:gd name="connsiteX2" fmla="*/ 21847 w 21847"/>
                <a:gd name="connsiteY2" fmla="*/ 1436256 h 1436255"/>
                <a:gd name="connsiteX3" fmla="*/ 0 w 21847"/>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21847" h="1436255">
                  <a:moveTo>
                    <a:pt x="0" y="0"/>
                  </a:moveTo>
                  <a:lnTo>
                    <a:pt x="21847" y="0"/>
                  </a:lnTo>
                  <a:lnTo>
                    <a:pt x="21847"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49" name="Freeform: Shape 148">
              <a:extLst>
                <a:ext uri="{FF2B5EF4-FFF2-40B4-BE49-F238E27FC236}">
                  <a16:creationId xmlns:a16="http://schemas.microsoft.com/office/drawing/2014/main" id="{C071C499-255D-4925-997B-BC5A26ECAB4C}"/>
                </a:ext>
              </a:extLst>
            </p:cNvPr>
            <p:cNvSpPr/>
            <p:nvPr/>
          </p:nvSpPr>
          <p:spPr>
            <a:xfrm>
              <a:off x="5289935" y="5421759"/>
              <a:ext cx="23085" cy="1436255"/>
            </a:xfrm>
            <a:custGeom>
              <a:avLst/>
              <a:gdLst>
                <a:gd name="connsiteX0" fmla="*/ 0 w 23085"/>
                <a:gd name="connsiteY0" fmla="*/ 0 h 1436255"/>
                <a:gd name="connsiteX1" fmla="*/ 23085 w 23085"/>
                <a:gd name="connsiteY1" fmla="*/ 0 h 1436255"/>
                <a:gd name="connsiteX2" fmla="*/ 23085 w 23085"/>
                <a:gd name="connsiteY2" fmla="*/ 1436256 h 1436255"/>
                <a:gd name="connsiteX3" fmla="*/ 0 w 23085"/>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23085" h="1436255">
                  <a:moveTo>
                    <a:pt x="0" y="0"/>
                  </a:moveTo>
                  <a:lnTo>
                    <a:pt x="23085" y="0"/>
                  </a:lnTo>
                  <a:lnTo>
                    <a:pt x="23085"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50" name="Freeform: Shape 149">
              <a:extLst>
                <a:ext uri="{FF2B5EF4-FFF2-40B4-BE49-F238E27FC236}">
                  <a16:creationId xmlns:a16="http://schemas.microsoft.com/office/drawing/2014/main" id="{D7AA213C-6A00-4A78-A0A8-9108200F612D}"/>
                </a:ext>
              </a:extLst>
            </p:cNvPr>
            <p:cNvSpPr/>
            <p:nvPr/>
          </p:nvSpPr>
          <p:spPr>
            <a:xfrm>
              <a:off x="5416018" y="5421759"/>
              <a:ext cx="24350" cy="1436255"/>
            </a:xfrm>
            <a:custGeom>
              <a:avLst/>
              <a:gdLst>
                <a:gd name="connsiteX0" fmla="*/ 0 w 24350"/>
                <a:gd name="connsiteY0" fmla="*/ 0 h 1436255"/>
                <a:gd name="connsiteX1" fmla="*/ 24350 w 24350"/>
                <a:gd name="connsiteY1" fmla="*/ 0 h 1436255"/>
                <a:gd name="connsiteX2" fmla="*/ 24350 w 24350"/>
                <a:gd name="connsiteY2" fmla="*/ 1436256 h 1436255"/>
                <a:gd name="connsiteX3" fmla="*/ 0 w 24350"/>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24350" h="1436255">
                  <a:moveTo>
                    <a:pt x="0" y="0"/>
                  </a:moveTo>
                  <a:lnTo>
                    <a:pt x="24350" y="0"/>
                  </a:lnTo>
                  <a:lnTo>
                    <a:pt x="24350"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51" name="Freeform: Shape 150">
              <a:extLst>
                <a:ext uri="{FF2B5EF4-FFF2-40B4-BE49-F238E27FC236}">
                  <a16:creationId xmlns:a16="http://schemas.microsoft.com/office/drawing/2014/main" id="{559F7DA8-08FB-4D22-A999-EBFD224C5EBE}"/>
                </a:ext>
              </a:extLst>
            </p:cNvPr>
            <p:cNvSpPr/>
            <p:nvPr/>
          </p:nvSpPr>
          <p:spPr>
            <a:xfrm>
              <a:off x="5542132" y="5421759"/>
              <a:ext cx="25579" cy="1436255"/>
            </a:xfrm>
            <a:custGeom>
              <a:avLst/>
              <a:gdLst>
                <a:gd name="connsiteX0" fmla="*/ 0 w 25579"/>
                <a:gd name="connsiteY0" fmla="*/ 0 h 1436255"/>
                <a:gd name="connsiteX1" fmla="*/ 25580 w 25579"/>
                <a:gd name="connsiteY1" fmla="*/ 0 h 1436255"/>
                <a:gd name="connsiteX2" fmla="*/ 25580 w 25579"/>
                <a:gd name="connsiteY2" fmla="*/ 1436256 h 1436255"/>
                <a:gd name="connsiteX3" fmla="*/ 0 w 25579"/>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25579" h="1436255">
                  <a:moveTo>
                    <a:pt x="0" y="0"/>
                  </a:moveTo>
                  <a:lnTo>
                    <a:pt x="25580" y="0"/>
                  </a:lnTo>
                  <a:lnTo>
                    <a:pt x="25580"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52" name="Freeform: Shape 151">
              <a:extLst>
                <a:ext uri="{FF2B5EF4-FFF2-40B4-BE49-F238E27FC236}">
                  <a16:creationId xmlns:a16="http://schemas.microsoft.com/office/drawing/2014/main" id="{BD55A10C-C010-4C50-A80B-B330B94E9D2D}"/>
                </a:ext>
              </a:extLst>
            </p:cNvPr>
            <p:cNvSpPr/>
            <p:nvPr/>
          </p:nvSpPr>
          <p:spPr>
            <a:xfrm>
              <a:off x="5668246" y="5421759"/>
              <a:ext cx="26825" cy="1436255"/>
            </a:xfrm>
            <a:custGeom>
              <a:avLst/>
              <a:gdLst>
                <a:gd name="connsiteX0" fmla="*/ 0 w 26825"/>
                <a:gd name="connsiteY0" fmla="*/ 0 h 1436255"/>
                <a:gd name="connsiteX1" fmla="*/ 26825 w 26825"/>
                <a:gd name="connsiteY1" fmla="*/ 0 h 1436255"/>
                <a:gd name="connsiteX2" fmla="*/ 26825 w 26825"/>
                <a:gd name="connsiteY2" fmla="*/ 1436256 h 1436255"/>
                <a:gd name="connsiteX3" fmla="*/ 0 w 26825"/>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26825" h="1436255">
                  <a:moveTo>
                    <a:pt x="0" y="0"/>
                  </a:moveTo>
                  <a:lnTo>
                    <a:pt x="26825" y="0"/>
                  </a:lnTo>
                  <a:lnTo>
                    <a:pt x="26825"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53" name="Freeform: Shape 152">
              <a:extLst>
                <a:ext uri="{FF2B5EF4-FFF2-40B4-BE49-F238E27FC236}">
                  <a16:creationId xmlns:a16="http://schemas.microsoft.com/office/drawing/2014/main" id="{D65C1511-96EF-4AE2-ADA0-4A1FCCA88EC4}"/>
                </a:ext>
              </a:extLst>
            </p:cNvPr>
            <p:cNvSpPr/>
            <p:nvPr/>
          </p:nvSpPr>
          <p:spPr>
            <a:xfrm>
              <a:off x="5794337" y="5421759"/>
              <a:ext cx="28072" cy="1436255"/>
            </a:xfrm>
            <a:custGeom>
              <a:avLst/>
              <a:gdLst>
                <a:gd name="connsiteX0" fmla="*/ 0 w 28072"/>
                <a:gd name="connsiteY0" fmla="*/ 0 h 1436255"/>
                <a:gd name="connsiteX1" fmla="*/ 28073 w 28072"/>
                <a:gd name="connsiteY1" fmla="*/ 0 h 1436255"/>
                <a:gd name="connsiteX2" fmla="*/ 28073 w 28072"/>
                <a:gd name="connsiteY2" fmla="*/ 1436256 h 1436255"/>
                <a:gd name="connsiteX3" fmla="*/ 0 w 28072"/>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28072" h="1436255">
                  <a:moveTo>
                    <a:pt x="0" y="0"/>
                  </a:moveTo>
                  <a:lnTo>
                    <a:pt x="28073" y="0"/>
                  </a:lnTo>
                  <a:lnTo>
                    <a:pt x="28073"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54" name="Freeform: Shape 153">
              <a:extLst>
                <a:ext uri="{FF2B5EF4-FFF2-40B4-BE49-F238E27FC236}">
                  <a16:creationId xmlns:a16="http://schemas.microsoft.com/office/drawing/2014/main" id="{402B6265-9ADE-41EB-9797-B76CD5384280}"/>
                </a:ext>
              </a:extLst>
            </p:cNvPr>
            <p:cNvSpPr/>
            <p:nvPr/>
          </p:nvSpPr>
          <p:spPr>
            <a:xfrm>
              <a:off x="5920444" y="5421759"/>
              <a:ext cx="29319" cy="1436255"/>
            </a:xfrm>
            <a:custGeom>
              <a:avLst/>
              <a:gdLst>
                <a:gd name="connsiteX0" fmla="*/ 0 w 29319"/>
                <a:gd name="connsiteY0" fmla="*/ 0 h 1436255"/>
                <a:gd name="connsiteX1" fmla="*/ 29320 w 29319"/>
                <a:gd name="connsiteY1" fmla="*/ 0 h 1436255"/>
                <a:gd name="connsiteX2" fmla="*/ 29320 w 29319"/>
                <a:gd name="connsiteY2" fmla="*/ 1436256 h 1436255"/>
                <a:gd name="connsiteX3" fmla="*/ 0 w 29319"/>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29319" h="1436255">
                  <a:moveTo>
                    <a:pt x="0" y="0"/>
                  </a:moveTo>
                  <a:lnTo>
                    <a:pt x="29320" y="0"/>
                  </a:lnTo>
                  <a:lnTo>
                    <a:pt x="29320"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55" name="Freeform: Shape 154">
              <a:extLst>
                <a:ext uri="{FF2B5EF4-FFF2-40B4-BE49-F238E27FC236}">
                  <a16:creationId xmlns:a16="http://schemas.microsoft.com/office/drawing/2014/main" id="{890B502B-FCD4-4A8F-9619-4C52140474AB}"/>
                </a:ext>
              </a:extLst>
            </p:cNvPr>
            <p:cNvSpPr/>
            <p:nvPr/>
          </p:nvSpPr>
          <p:spPr>
            <a:xfrm>
              <a:off x="6046557" y="5421759"/>
              <a:ext cx="30557" cy="1436255"/>
            </a:xfrm>
            <a:custGeom>
              <a:avLst/>
              <a:gdLst>
                <a:gd name="connsiteX0" fmla="*/ 0 w 30557"/>
                <a:gd name="connsiteY0" fmla="*/ 0 h 1436255"/>
                <a:gd name="connsiteX1" fmla="*/ 30557 w 30557"/>
                <a:gd name="connsiteY1" fmla="*/ 0 h 1436255"/>
                <a:gd name="connsiteX2" fmla="*/ 30557 w 30557"/>
                <a:gd name="connsiteY2" fmla="*/ 1436256 h 1436255"/>
                <a:gd name="connsiteX3" fmla="*/ 0 w 30557"/>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30557" h="1436255">
                  <a:moveTo>
                    <a:pt x="0" y="0"/>
                  </a:moveTo>
                  <a:lnTo>
                    <a:pt x="30557" y="0"/>
                  </a:lnTo>
                  <a:lnTo>
                    <a:pt x="30557"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56" name="Freeform: Shape 155">
              <a:extLst>
                <a:ext uri="{FF2B5EF4-FFF2-40B4-BE49-F238E27FC236}">
                  <a16:creationId xmlns:a16="http://schemas.microsoft.com/office/drawing/2014/main" id="{5DA36ED5-F5FF-440E-893A-9A938791F775}"/>
                </a:ext>
              </a:extLst>
            </p:cNvPr>
            <p:cNvSpPr/>
            <p:nvPr/>
          </p:nvSpPr>
          <p:spPr>
            <a:xfrm>
              <a:off x="6172648" y="5421759"/>
              <a:ext cx="31814" cy="1436255"/>
            </a:xfrm>
            <a:custGeom>
              <a:avLst/>
              <a:gdLst>
                <a:gd name="connsiteX0" fmla="*/ 0 w 31814"/>
                <a:gd name="connsiteY0" fmla="*/ 0 h 1436255"/>
                <a:gd name="connsiteX1" fmla="*/ 31815 w 31814"/>
                <a:gd name="connsiteY1" fmla="*/ 0 h 1436255"/>
                <a:gd name="connsiteX2" fmla="*/ 31815 w 31814"/>
                <a:gd name="connsiteY2" fmla="*/ 1436256 h 1436255"/>
                <a:gd name="connsiteX3" fmla="*/ 0 w 31814"/>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31814" h="1436255">
                  <a:moveTo>
                    <a:pt x="0" y="0"/>
                  </a:moveTo>
                  <a:lnTo>
                    <a:pt x="31815" y="0"/>
                  </a:lnTo>
                  <a:lnTo>
                    <a:pt x="31815"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57" name="Freeform: Shape 156">
              <a:extLst>
                <a:ext uri="{FF2B5EF4-FFF2-40B4-BE49-F238E27FC236}">
                  <a16:creationId xmlns:a16="http://schemas.microsoft.com/office/drawing/2014/main" id="{E3805A57-F538-492C-9489-00BF52B187F9}"/>
                </a:ext>
              </a:extLst>
            </p:cNvPr>
            <p:cNvSpPr/>
            <p:nvPr/>
          </p:nvSpPr>
          <p:spPr>
            <a:xfrm>
              <a:off x="6298762" y="5421759"/>
              <a:ext cx="33051" cy="1436255"/>
            </a:xfrm>
            <a:custGeom>
              <a:avLst/>
              <a:gdLst>
                <a:gd name="connsiteX0" fmla="*/ 0 w 33051"/>
                <a:gd name="connsiteY0" fmla="*/ 0 h 1436255"/>
                <a:gd name="connsiteX1" fmla="*/ 33051 w 33051"/>
                <a:gd name="connsiteY1" fmla="*/ 0 h 1436255"/>
                <a:gd name="connsiteX2" fmla="*/ 33051 w 33051"/>
                <a:gd name="connsiteY2" fmla="*/ 1436256 h 1436255"/>
                <a:gd name="connsiteX3" fmla="*/ 0 w 33051"/>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33051" h="1436255">
                  <a:moveTo>
                    <a:pt x="0" y="0"/>
                  </a:moveTo>
                  <a:lnTo>
                    <a:pt x="33051" y="0"/>
                  </a:lnTo>
                  <a:lnTo>
                    <a:pt x="33051"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58" name="Freeform: Shape 157">
              <a:extLst>
                <a:ext uri="{FF2B5EF4-FFF2-40B4-BE49-F238E27FC236}">
                  <a16:creationId xmlns:a16="http://schemas.microsoft.com/office/drawing/2014/main" id="{394F0B72-F152-48B0-9109-DBC4ADAE0A29}"/>
                </a:ext>
              </a:extLst>
            </p:cNvPr>
            <p:cNvSpPr/>
            <p:nvPr/>
          </p:nvSpPr>
          <p:spPr>
            <a:xfrm>
              <a:off x="6424869" y="5421759"/>
              <a:ext cx="34298" cy="1436255"/>
            </a:xfrm>
            <a:custGeom>
              <a:avLst/>
              <a:gdLst>
                <a:gd name="connsiteX0" fmla="*/ 0 w 34298"/>
                <a:gd name="connsiteY0" fmla="*/ 0 h 1436255"/>
                <a:gd name="connsiteX1" fmla="*/ 34298 w 34298"/>
                <a:gd name="connsiteY1" fmla="*/ 0 h 1436255"/>
                <a:gd name="connsiteX2" fmla="*/ 34298 w 34298"/>
                <a:gd name="connsiteY2" fmla="*/ 1436256 h 1436255"/>
                <a:gd name="connsiteX3" fmla="*/ 0 w 34298"/>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34298" h="1436255">
                  <a:moveTo>
                    <a:pt x="0" y="0"/>
                  </a:moveTo>
                  <a:lnTo>
                    <a:pt x="34298" y="0"/>
                  </a:lnTo>
                  <a:lnTo>
                    <a:pt x="34298"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59" name="Freeform: Shape 158">
              <a:extLst>
                <a:ext uri="{FF2B5EF4-FFF2-40B4-BE49-F238E27FC236}">
                  <a16:creationId xmlns:a16="http://schemas.microsoft.com/office/drawing/2014/main" id="{368B4E7E-14C1-46AC-B182-4B2EA81F7825}"/>
                </a:ext>
              </a:extLst>
            </p:cNvPr>
            <p:cNvSpPr/>
            <p:nvPr/>
          </p:nvSpPr>
          <p:spPr>
            <a:xfrm>
              <a:off x="6550952" y="5421759"/>
              <a:ext cx="35554" cy="1436255"/>
            </a:xfrm>
            <a:custGeom>
              <a:avLst/>
              <a:gdLst>
                <a:gd name="connsiteX0" fmla="*/ 0 w 35554"/>
                <a:gd name="connsiteY0" fmla="*/ 0 h 1436255"/>
                <a:gd name="connsiteX1" fmla="*/ 35554 w 35554"/>
                <a:gd name="connsiteY1" fmla="*/ 0 h 1436255"/>
                <a:gd name="connsiteX2" fmla="*/ 35554 w 35554"/>
                <a:gd name="connsiteY2" fmla="*/ 1436256 h 1436255"/>
                <a:gd name="connsiteX3" fmla="*/ 0 w 35554"/>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35554" h="1436255">
                  <a:moveTo>
                    <a:pt x="0" y="0"/>
                  </a:moveTo>
                  <a:lnTo>
                    <a:pt x="35554" y="0"/>
                  </a:lnTo>
                  <a:lnTo>
                    <a:pt x="35554"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60" name="Freeform: Shape 159">
              <a:extLst>
                <a:ext uri="{FF2B5EF4-FFF2-40B4-BE49-F238E27FC236}">
                  <a16:creationId xmlns:a16="http://schemas.microsoft.com/office/drawing/2014/main" id="{060B8F59-39D5-409C-99CE-952FD4090A18}"/>
                </a:ext>
              </a:extLst>
            </p:cNvPr>
            <p:cNvSpPr/>
            <p:nvPr/>
          </p:nvSpPr>
          <p:spPr>
            <a:xfrm>
              <a:off x="6677066" y="5421759"/>
              <a:ext cx="36791" cy="1436255"/>
            </a:xfrm>
            <a:custGeom>
              <a:avLst/>
              <a:gdLst>
                <a:gd name="connsiteX0" fmla="*/ 0 w 36791"/>
                <a:gd name="connsiteY0" fmla="*/ 0 h 1436255"/>
                <a:gd name="connsiteX1" fmla="*/ 36792 w 36791"/>
                <a:gd name="connsiteY1" fmla="*/ 0 h 1436255"/>
                <a:gd name="connsiteX2" fmla="*/ 36792 w 36791"/>
                <a:gd name="connsiteY2" fmla="*/ 1436256 h 1436255"/>
                <a:gd name="connsiteX3" fmla="*/ 0 w 36791"/>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36791" h="1436255">
                  <a:moveTo>
                    <a:pt x="0" y="0"/>
                  </a:moveTo>
                  <a:lnTo>
                    <a:pt x="36792" y="0"/>
                  </a:lnTo>
                  <a:lnTo>
                    <a:pt x="36792"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61" name="Freeform: Shape 160">
              <a:extLst>
                <a:ext uri="{FF2B5EF4-FFF2-40B4-BE49-F238E27FC236}">
                  <a16:creationId xmlns:a16="http://schemas.microsoft.com/office/drawing/2014/main" id="{AE546BAB-904B-4F35-A9BB-C359E7771C2D}"/>
                </a:ext>
              </a:extLst>
            </p:cNvPr>
            <p:cNvSpPr/>
            <p:nvPr/>
          </p:nvSpPr>
          <p:spPr>
            <a:xfrm>
              <a:off x="6803180" y="5421759"/>
              <a:ext cx="38029" cy="1436255"/>
            </a:xfrm>
            <a:custGeom>
              <a:avLst/>
              <a:gdLst>
                <a:gd name="connsiteX0" fmla="*/ 0 w 38029"/>
                <a:gd name="connsiteY0" fmla="*/ 0 h 1436255"/>
                <a:gd name="connsiteX1" fmla="*/ 38030 w 38029"/>
                <a:gd name="connsiteY1" fmla="*/ 0 h 1436255"/>
                <a:gd name="connsiteX2" fmla="*/ 38030 w 38029"/>
                <a:gd name="connsiteY2" fmla="*/ 1436256 h 1436255"/>
                <a:gd name="connsiteX3" fmla="*/ 0 w 38029"/>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38029" h="1436255">
                  <a:moveTo>
                    <a:pt x="0" y="0"/>
                  </a:moveTo>
                  <a:lnTo>
                    <a:pt x="38030" y="0"/>
                  </a:lnTo>
                  <a:lnTo>
                    <a:pt x="38030"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62" name="Freeform: Shape 161">
              <a:extLst>
                <a:ext uri="{FF2B5EF4-FFF2-40B4-BE49-F238E27FC236}">
                  <a16:creationId xmlns:a16="http://schemas.microsoft.com/office/drawing/2014/main" id="{5546242B-AC3A-4572-8D8B-AFC4D685C72A}"/>
                </a:ext>
              </a:extLst>
            </p:cNvPr>
            <p:cNvSpPr/>
            <p:nvPr/>
          </p:nvSpPr>
          <p:spPr>
            <a:xfrm>
              <a:off x="6929279" y="5421759"/>
              <a:ext cx="39277" cy="1436255"/>
            </a:xfrm>
            <a:custGeom>
              <a:avLst/>
              <a:gdLst>
                <a:gd name="connsiteX0" fmla="*/ 0 w 39277"/>
                <a:gd name="connsiteY0" fmla="*/ 0 h 1436255"/>
                <a:gd name="connsiteX1" fmla="*/ 39277 w 39277"/>
                <a:gd name="connsiteY1" fmla="*/ 0 h 1436255"/>
                <a:gd name="connsiteX2" fmla="*/ 39277 w 39277"/>
                <a:gd name="connsiteY2" fmla="*/ 1436256 h 1436255"/>
                <a:gd name="connsiteX3" fmla="*/ 0 w 39277"/>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39277" h="1436255">
                  <a:moveTo>
                    <a:pt x="0" y="0"/>
                  </a:moveTo>
                  <a:lnTo>
                    <a:pt x="39277" y="0"/>
                  </a:lnTo>
                  <a:lnTo>
                    <a:pt x="39277"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63" name="Freeform: Shape 162">
              <a:extLst>
                <a:ext uri="{FF2B5EF4-FFF2-40B4-BE49-F238E27FC236}">
                  <a16:creationId xmlns:a16="http://schemas.microsoft.com/office/drawing/2014/main" id="{F4D66B64-42CB-4886-927D-72C83EA00A0D}"/>
                </a:ext>
              </a:extLst>
            </p:cNvPr>
            <p:cNvSpPr/>
            <p:nvPr/>
          </p:nvSpPr>
          <p:spPr>
            <a:xfrm>
              <a:off x="7055370" y="5421759"/>
              <a:ext cx="40532" cy="1436255"/>
            </a:xfrm>
            <a:custGeom>
              <a:avLst/>
              <a:gdLst>
                <a:gd name="connsiteX0" fmla="*/ 0 w 40532"/>
                <a:gd name="connsiteY0" fmla="*/ 0 h 1436255"/>
                <a:gd name="connsiteX1" fmla="*/ 40532 w 40532"/>
                <a:gd name="connsiteY1" fmla="*/ 0 h 1436255"/>
                <a:gd name="connsiteX2" fmla="*/ 40532 w 40532"/>
                <a:gd name="connsiteY2" fmla="*/ 1436256 h 1436255"/>
                <a:gd name="connsiteX3" fmla="*/ 0 w 40532"/>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40532" h="1436255">
                  <a:moveTo>
                    <a:pt x="0" y="0"/>
                  </a:moveTo>
                  <a:lnTo>
                    <a:pt x="40532" y="0"/>
                  </a:lnTo>
                  <a:lnTo>
                    <a:pt x="40532"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64" name="Freeform: Shape 163">
              <a:extLst>
                <a:ext uri="{FF2B5EF4-FFF2-40B4-BE49-F238E27FC236}">
                  <a16:creationId xmlns:a16="http://schemas.microsoft.com/office/drawing/2014/main" id="{6C287653-7A09-4CC2-B5FF-EF2451D93A65}"/>
                </a:ext>
              </a:extLst>
            </p:cNvPr>
            <p:cNvSpPr/>
            <p:nvPr/>
          </p:nvSpPr>
          <p:spPr>
            <a:xfrm>
              <a:off x="7181491" y="5421759"/>
              <a:ext cx="41762" cy="1436255"/>
            </a:xfrm>
            <a:custGeom>
              <a:avLst/>
              <a:gdLst>
                <a:gd name="connsiteX0" fmla="*/ 0 w 41762"/>
                <a:gd name="connsiteY0" fmla="*/ 0 h 1436255"/>
                <a:gd name="connsiteX1" fmla="*/ 41762 w 41762"/>
                <a:gd name="connsiteY1" fmla="*/ 0 h 1436255"/>
                <a:gd name="connsiteX2" fmla="*/ 41762 w 41762"/>
                <a:gd name="connsiteY2" fmla="*/ 1436256 h 1436255"/>
                <a:gd name="connsiteX3" fmla="*/ 0 w 41762"/>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41762" h="1436255">
                  <a:moveTo>
                    <a:pt x="0" y="0"/>
                  </a:moveTo>
                  <a:lnTo>
                    <a:pt x="41762" y="0"/>
                  </a:lnTo>
                  <a:lnTo>
                    <a:pt x="41762"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65" name="Freeform: Shape 164">
              <a:extLst>
                <a:ext uri="{FF2B5EF4-FFF2-40B4-BE49-F238E27FC236}">
                  <a16:creationId xmlns:a16="http://schemas.microsoft.com/office/drawing/2014/main" id="{4023B290-A706-4A2F-9DA2-0880955E6858}"/>
                </a:ext>
              </a:extLst>
            </p:cNvPr>
            <p:cNvSpPr/>
            <p:nvPr/>
          </p:nvSpPr>
          <p:spPr>
            <a:xfrm>
              <a:off x="7307590" y="5421759"/>
              <a:ext cx="43016" cy="1436255"/>
            </a:xfrm>
            <a:custGeom>
              <a:avLst/>
              <a:gdLst>
                <a:gd name="connsiteX0" fmla="*/ 0 w 43016"/>
                <a:gd name="connsiteY0" fmla="*/ 0 h 1436255"/>
                <a:gd name="connsiteX1" fmla="*/ 43017 w 43016"/>
                <a:gd name="connsiteY1" fmla="*/ 0 h 1436255"/>
                <a:gd name="connsiteX2" fmla="*/ 43017 w 43016"/>
                <a:gd name="connsiteY2" fmla="*/ 1436256 h 1436255"/>
                <a:gd name="connsiteX3" fmla="*/ 0 w 43016"/>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43016" h="1436255">
                  <a:moveTo>
                    <a:pt x="0" y="0"/>
                  </a:moveTo>
                  <a:lnTo>
                    <a:pt x="43017" y="0"/>
                  </a:lnTo>
                  <a:lnTo>
                    <a:pt x="43017"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66" name="Freeform: Shape 165">
              <a:extLst>
                <a:ext uri="{FF2B5EF4-FFF2-40B4-BE49-F238E27FC236}">
                  <a16:creationId xmlns:a16="http://schemas.microsoft.com/office/drawing/2014/main" id="{3939A03A-4012-4750-BB24-36E305024968}"/>
                </a:ext>
              </a:extLst>
            </p:cNvPr>
            <p:cNvSpPr/>
            <p:nvPr/>
          </p:nvSpPr>
          <p:spPr>
            <a:xfrm>
              <a:off x="7433673" y="5421759"/>
              <a:ext cx="44273" cy="1436255"/>
            </a:xfrm>
            <a:custGeom>
              <a:avLst/>
              <a:gdLst>
                <a:gd name="connsiteX0" fmla="*/ 0 w 44273"/>
                <a:gd name="connsiteY0" fmla="*/ 0 h 1436255"/>
                <a:gd name="connsiteX1" fmla="*/ 44273 w 44273"/>
                <a:gd name="connsiteY1" fmla="*/ 0 h 1436255"/>
                <a:gd name="connsiteX2" fmla="*/ 44273 w 44273"/>
                <a:gd name="connsiteY2" fmla="*/ 1436256 h 1436255"/>
                <a:gd name="connsiteX3" fmla="*/ 0 w 44273"/>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44273" h="1436255">
                  <a:moveTo>
                    <a:pt x="0" y="0"/>
                  </a:moveTo>
                  <a:lnTo>
                    <a:pt x="44273" y="0"/>
                  </a:lnTo>
                  <a:lnTo>
                    <a:pt x="44273"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67" name="Freeform: Shape 166">
              <a:extLst>
                <a:ext uri="{FF2B5EF4-FFF2-40B4-BE49-F238E27FC236}">
                  <a16:creationId xmlns:a16="http://schemas.microsoft.com/office/drawing/2014/main" id="{9F800CCA-7D36-4B9E-B4DB-065545C5E929}"/>
                </a:ext>
              </a:extLst>
            </p:cNvPr>
            <p:cNvSpPr/>
            <p:nvPr/>
          </p:nvSpPr>
          <p:spPr>
            <a:xfrm>
              <a:off x="7559795" y="5421759"/>
              <a:ext cx="45511" cy="1436255"/>
            </a:xfrm>
            <a:custGeom>
              <a:avLst/>
              <a:gdLst>
                <a:gd name="connsiteX0" fmla="*/ 0 w 45511"/>
                <a:gd name="connsiteY0" fmla="*/ 0 h 1436255"/>
                <a:gd name="connsiteX1" fmla="*/ 45511 w 45511"/>
                <a:gd name="connsiteY1" fmla="*/ 0 h 1436255"/>
                <a:gd name="connsiteX2" fmla="*/ 45511 w 45511"/>
                <a:gd name="connsiteY2" fmla="*/ 1436256 h 1436255"/>
                <a:gd name="connsiteX3" fmla="*/ 0 w 45511"/>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45511" h="1436255">
                  <a:moveTo>
                    <a:pt x="0" y="0"/>
                  </a:moveTo>
                  <a:lnTo>
                    <a:pt x="45511" y="0"/>
                  </a:lnTo>
                  <a:lnTo>
                    <a:pt x="45511"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68" name="Freeform: Shape 167">
              <a:extLst>
                <a:ext uri="{FF2B5EF4-FFF2-40B4-BE49-F238E27FC236}">
                  <a16:creationId xmlns:a16="http://schemas.microsoft.com/office/drawing/2014/main" id="{5424AD03-0F30-4DBA-83C3-954D2F646B9E}"/>
                </a:ext>
              </a:extLst>
            </p:cNvPr>
            <p:cNvSpPr/>
            <p:nvPr/>
          </p:nvSpPr>
          <p:spPr>
            <a:xfrm>
              <a:off x="7685870" y="5421759"/>
              <a:ext cx="46758" cy="1436255"/>
            </a:xfrm>
            <a:custGeom>
              <a:avLst/>
              <a:gdLst>
                <a:gd name="connsiteX0" fmla="*/ 0 w 46758"/>
                <a:gd name="connsiteY0" fmla="*/ 0 h 1436255"/>
                <a:gd name="connsiteX1" fmla="*/ 46758 w 46758"/>
                <a:gd name="connsiteY1" fmla="*/ 0 h 1436255"/>
                <a:gd name="connsiteX2" fmla="*/ 46758 w 46758"/>
                <a:gd name="connsiteY2" fmla="*/ 1436256 h 1436255"/>
                <a:gd name="connsiteX3" fmla="*/ 0 w 46758"/>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46758" h="1436255">
                  <a:moveTo>
                    <a:pt x="0" y="0"/>
                  </a:moveTo>
                  <a:lnTo>
                    <a:pt x="46758" y="0"/>
                  </a:lnTo>
                  <a:lnTo>
                    <a:pt x="46758"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69" name="Freeform: Shape 168">
              <a:extLst>
                <a:ext uri="{FF2B5EF4-FFF2-40B4-BE49-F238E27FC236}">
                  <a16:creationId xmlns:a16="http://schemas.microsoft.com/office/drawing/2014/main" id="{F86C0D50-842F-4853-87E6-34E732E35603}"/>
                </a:ext>
              </a:extLst>
            </p:cNvPr>
            <p:cNvSpPr/>
            <p:nvPr/>
          </p:nvSpPr>
          <p:spPr>
            <a:xfrm>
              <a:off x="7811954" y="5421759"/>
              <a:ext cx="48014" cy="1436255"/>
            </a:xfrm>
            <a:custGeom>
              <a:avLst/>
              <a:gdLst>
                <a:gd name="connsiteX0" fmla="*/ 0 w 48014"/>
                <a:gd name="connsiteY0" fmla="*/ 0 h 1436255"/>
                <a:gd name="connsiteX1" fmla="*/ 48015 w 48014"/>
                <a:gd name="connsiteY1" fmla="*/ 0 h 1436255"/>
                <a:gd name="connsiteX2" fmla="*/ 48015 w 48014"/>
                <a:gd name="connsiteY2" fmla="*/ 1436256 h 1436255"/>
                <a:gd name="connsiteX3" fmla="*/ 0 w 48014"/>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48014" h="1436255">
                  <a:moveTo>
                    <a:pt x="0" y="0"/>
                  </a:moveTo>
                  <a:lnTo>
                    <a:pt x="48015" y="0"/>
                  </a:lnTo>
                  <a:lnTo>
                    <a:pt x="48015"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70" name="Freeform: Shape 169">
              <a:extLst>
                <a:ext uri="{FF2B5EF4-FFF2-40B4-BE49-F238E27FC236}">
                  <a16:creationId xmlns:a16="http://schemas.microsoft.com/office/drawing/2014/main" id="{C8351A4E-AD3C-42FC-9E1F-E2C4065C4AAB}"/>
                </a:ext>
              </a:extLst>
            </p:cNvPr>
            <p:cNvSpPr/>
            <p:nvPr/>
          </p:nvSpPr>
          <p:spPr>
            <a:xfrm>
              <a:off x="7938114" y="5421759"/>
              <a:ext cx="49252" cy="1436255"/>
            </a:xfrm>
            <a:custGeom>
              <a:avLst/>
              <a:gdLst>
                <a:gd name="connsiteX0" fmla="*/ 0 w 49252"/>
                <a:gd name="connsiteY0" fmla="*/ 0 h 1436255"/>
                <a:gd name="connsiteX1" fmla="*/ 49252 w 49252"/>
                <a:gd name="connsiteY1" fmla="*/ 0 h 1436255"/>
                <a:gd name="connsiteX2" fmla="*/ 49252 w 49252"/>
                <a:gd name="connsiteY2" fmla="*/ 1436256 h 1436255"/>
                <a:gd name="connsiteX3" fmla="*/ 0 w 49252"/>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49252" h="1436255">
                  <a:moveTo>
                    <a:pt x="0" y="0"/>
                  </a:moveTo>
                  <a:lnTo>
                    <a:pt x="49252" y="0"/>
                  </a:lnTo>
                  <a:lnTo>
                    <a:pt x="49252"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71" name="Freeform: Shape 170">
              <a:extLst>
                <a:ext uri="{FF2B5EF4-FFF2-40B4-BE49-F238E27FC236}">
                  <a16:creationId xmlns:a16="http://schemas.microsoft.com/office/drawing/2014/main" id="{FD5F21DE-C054-4215-9014-C39052839B7E}"/>
                </a:ext>
              </a:extLst>
            </p:cNvPr>
            <p:cNvSpPr/>
            <p:nvPr/>
          </p:nvSpPr>
          <p:spPr>
            <a:xfrm>
              <a:off x="8064197" y="5421759"/>
              <a:ext cx="50488" cy="1436255"/>
            </a:xfrm>
            <a:custGeom>
              <a:avLst/>
              <a:gdLst>
                <a:gd name="connsiteX0" fmla="*/ 0 w 50488"/>
                <a:gd name="connsiteY0" fmla="*/ 0 h 1436255"/>
                <a:gd name="connsiteX1" fmla="*/ 50489 w 50488"/>
                <a:gd name="connsiteY1" fmla="*/ 0 h 1436255"/>
                <a:gd name="connsiteX2" fmla="*/ 50489 w 50488"/>
                <a:gd name="connsiteY2" fmla="*/ 1436256 h 1436255"/>
                <a:gd name="connsiteX3" fmla="*/ 0 w 50488"/>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50488" h="1436255">
                  <a:moveTo>
                    <a:pt x="0" y="0"/>
                  </a:moveTo>
                  <a:lnTo>
                    <a:pt x="50489" y="0"/>
                  </a:lnTo>
                  <a:lnTo>
                    <a:pt x="50489"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72" name="Freeform: Shape 171">
              <a:extLst>
                <a:ext uri="{FF2B5EF4-FFF2-40B4-BE49-F238E27FC236}">
                  <a16:creationId xmlns:a16="http://schemas.microsoft.com/office/drawing/2014/main" id="{BC7EA896-9604-407E-8018-88E4AAECC559}"/>
                </a:ext>
              </a:extLst>
            </p:cNvPr>
            <p:cNvSpPr/>
            <p:nvPr/>
          </p:nvSpPr>
          <p:spPr>
            <a:xfrm>
              <a:off x="8190280" y="5421759"/>
              <a:ext cx="51745" cy="1436255"/>
            </a:xfrm>
            <a:custGeom>
              <a:avLst/>
              <a:gdLst>
                <a:gd name="connsiteX0" fmla="*/ 0 w 51745"/>
                <a:gd name="connsiteY0" fmla="*/ 0 h 1436255"/>
                <a:gd name="connsiteX1" fmla="*/ 51745 w 51745"/>
                <a:gd name="connsiteY1" fmla="*/ 0 h 1436255"/>
                <a:gd name="connsiteX2" fmla="*/ 51745 w 51745"/>
                <a:gd name="connsiteY2" fmla="*/ 1436256 h 1436255"/>
                <a:gd name="connsiteX3" fmla="*/ 0 w 51745"/>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51745" h="1436255">
                  <a:moveTo>
                    <a:pt x="0" y="0"/>
                  </a:moveTo>
                  <a:lnTo>
                    <a:pt x="51745" y="0"/>
                  </a:lnTo>
                  <a:lnTo>
                    <a:pt x="51745"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73" name="Freeform: Shape 172">
              <a:extLst>
                <a:ext uri="{FF2B5EF4-FFF2-40B4-BE49-F238E27FC236}">
                  <a16:creationId xmlns:a16="http://schemas.microsoft.com/office/drawing/2014/main" id="{FB33E881-5B1B-4426-99D7-EEF3E5A44886}"/>
                </a:ext>
              </a:extLst>
            </p:cNvPr>
            <p:cNvSpPr/>
            <p:nvPr/>
          </p:nvSpPr>
          <p:spPr>
            <a:xfrm>
              <a:off x="8316440" y="5421759"/>
              <a:ext cx="52974" cy="1436255"/>
            </a:xfrm>
            <a:custGeom>
              <a:avLst/>
              <a:gdLst>
                <a:gd name="connsiteX0" fmla="*/ 0 w 52974"/>
                <a:gd name="connsiteY0" fmla="*/ 0 h 1436255"/>
                <a:gd name="connsiteX1" fmla="*/ 52974 w 52974"/>
                <a:gd name="connsiteY1" fmla="*/ 0 h 1436255"/>
                <a:gd name="connsiteX2" fmla="*/ 52974 w 52974"/>
                <a:gd name="connsiteY2" fmla="*/ 1436256 h 1436255"/>
                <a:gd name="connsiteX3" fmla="*/ 0 w 52974"/>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52974" h="1436255">
                  <a:moveTo>
                    <a:pt x="0" y="0"/>
                  </a:moveTo>
                  <a:lnTo>
                    <a:pt x="52974" y="0"/>
                  </a:lnTo>
                  <a:lnTo>
                    <a:pt x="52974"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74" name="Freeform: Shape 173">
              <a:extLst>
                <a:ext uri="{FF2B5EF4-FFF2-40B4-BE49-F238E27FC236}">
                  <a16:creationId xmlns:a16="http://schemas.microsoft.com/office/drawing/2014/main" id="{CCA4006B-AB47-4E7A-9AE6-584AD6E25CA8}"/>
                </a:ext>
              </a:extLst>
            </p:cNvPr>
            <p:cNvSpPr/>
            <p:nvPr/>
          </p:nvSpPr>
          <p:spPr>
            <a:xfrm>
              <a:off x="8442523" y="5421759"/>
              <a:ext cx="54230" cy="1436255"/>
            </a:xfrm>
            <a:custGeom>
              <a:avLst/>
              <a:gdLst>
                <a:gd name="connsiteX0" fmla="*/ 0 w 54230"/>
                <a:gd name="connsiteY0" fmla="*/ 0 h 1436255"/>
                <a:gd name="connsiteX1" fmla="*/ 54231 w 54230"/>
                <a:gd name="connsiteY1" fmla="*/ 0 h 1436255"/>
                <a:gd name="connsiteX2" fmla="*/ 54231 w 54230"/>
                <a:gd name="connsiteY2" fmla="*/ 1436256 h 1436255"/>
                <a:gd name="connsiteX3" fmla="*/ 0 w 54230"/>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54230" h="1436255">
                  <a:moveTo>
                    <a:pt x="0" y="0"/>
                  </a:moveTo>
                  <a:lnTo>
                    <a:pt x="54231" y="0"/>
                  </a:lnTo>
                  <a:lnTo>
                    <a:pt x="54231"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75" name="Freeform: Shape 174">
              <a:extLst>
                <a:ext uri="{FF2B5EF4-FFF2-40B4-BE49-F238E27FC236}">
                  <a16:creationId xmlns:a16="http://schemas.microsoft.com/office/drawing/2014/main" id="{B7BC62A6-F526-40EE-A7EB-6C91A28CB9A7}"/>
                </a:ext>
              </a:extLst>
            </p:cNvPr>
            <p:cNvSpPr/>
            <p:nvPr/>
          </p:nvSpPr>
          <p:spPr>
            <a:xfrm>
              <a:off x="8568607" y="5421759"/>
              <a:ext cx="55477" cy="1436255"/>
            </a:xfrm>
            <a:custGeom>
              <a:avLst/>
              <a:gdLst>
                <a:gd name="connsiteX0" fmla="*/ 0 w 55477"/>
                <a:gd name="connsiteY0" fmla="*/ 0 h 1436255"/>
                <a:gd name="connsiteX1" fmla="*/ 55477 w 55477"/>
                <a:gd name="connsiteY1" fmla="*/ 0 h 1436255"/>
                <a:gd name="connsiteX2" fmla="*/ 55477 w 55477"/>
                <a:gd name="connsiteY2" fmla="*/ 1436256 h 1436255"/>
                <a:gd name="connsiteX3" fmla="*/ 0 w 55477"/>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55477" h="1436255">
                  <a:moveTo>
                    <a:pt x="0" y="0"/>
                  </a:moveTo>
                  <a:lnTo>
                    <a:pt x="55477" y="0"/>
                  </a:lnTo>
                  <a:lnTo>
                    <a:pt x="55477"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76" name="Freeform: Shape 175">
              <a:extLst>
                <a:ext uri="{FF2B5EF4-FFF2-40B4-BE49-F238E27FC236}">
                  <a16:creationId xmlns:a16="http://schemas.microsoft.com/office/drawing/2014/main" id="{D6C1A108-45B7-403A-8C1B-B9B4E417C51B}"/>
                </a:ext>
              </a:extLst>
            </p:cNvPr>
            <p:cNvSpPr/>
            <p:nvPr/>
          </p:nvSpPr>
          <p:spPr>
            <a:xfrm>
              <a:off x="8694766" y="5421759"/>
              <a:ext cx="56715" cy="1436255"/>
            </a:xfrm>
            <a:custGeom>
              <a:avLst/>
              <a:gdLst>
                <a:gd name="connsiteX0" fmla="*/ 0 w 56715"/>
                <a:gd name="connsiteY0" fmla="*/ 0 h 1436255"/>
                <a:gd name="connsiteX1" fmla="*/ 56716 w 56715"/>
                <a:gd name="connsiteY1" fmla="*/ 0 h 1436255"/>
                <a:gd name="connsiteX2" fmla="*/ 56716 w 56715"/>
                <a:gd name="connsiteY2" fmla="*/ 1436256 h 1436255"/>
                <a:gd name="connsiteX3" fmla="*/ 0 w 56715"/>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56715" h="1436255">
                  <a:moveTo>
                    <a:pt x="0" y="0"/>
                  </a:moveTo>
                  <a:lnTo>
                    <a:pt x="56716" y="0"/>
                  </a:lnTo>
                  <a:lnTo>
                    <a:pt x="56716"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77" name="Freeform: Shape 176">
              <a:extLst>
                <a:ext uri="{FF2B5EF4-FFF2-40B4-BE49-F238E27FC236}">
                  <a16:creationId xmlns:a16="http://schemas.microsoft.com/office/drawing/2014/main" id="{3B13A8AA-5A37-45E9-9D6E-9A3CBE2F736B}"/>
                </a:ext>
              </a:extLst>
            </p:cNvPr>
            <p:cNvSpPr/>
            <p:nvPr/>
          </p:nvSpPr>
          <p:spPr>
            <a:xfrm>
              <a:off x="8820850" y="5421759"/>
              <a:ext cx="57962" cy="1436255"/>
            </a:xfrm>
            <a:custGeom>
              <a:avLst/>
              <a:gdLst>
                <a:gd name="connsiteX0" fmla="*/ 0 w 57962"/>
                <a:gd name="connsiteY0" fmla="*/ 0 h 1436255"/>
                <a:gd name="connsiteX1" fmla="*/ 57962 w 57962"/>
                <a:gd name="connsiteY1" fmla="*/ 0 h 1436255"/>
                <a:gd name="connsiteX2" fmla="*/ 57962 w 57962"/>
                <a:gd name="connsiteY2" fmla="*/ 1436256 h 1436255"/>
                <a:gd name="connsiteX3" fmla="*/ 0 w 57962"/>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57962" h="1436255">
                  <a:moveTo>
                    <a:pt x="0" y="0"/>
                  </a:moveTo>
                  <a:lnTo>
                    <a:pt x="57962" y="0"/>
                  </a:lnTo>
                  <a:lnTo>
                    <a:pt x="57962"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78" name="Freeform: Shape 177">
              <a:extLst>
                <a:ext uri="{FF2B5EF4-FFF2-40B4-BE49-F238E27FC236}">
                  <a16:creationId xmlns:a16="http://schemas.microsoft.com/office/drawing/2014/main" id="{38FE3B1E-FB46-4288-8838-3A638C867F9A}"/>
                </a:ext>
              </a:extLst>
            </p:cNvPr>
            <p:cNvSpPr/>
            <p:nvPr/>
          </p:nvSpPr>
          <p:spPr>
            <a:xfrm>
              <a:off x="8946933" y="5421759"/>
              <a:ext cx="59216" cy="1436255"/>
            </a:xfrm>
            <a:custGeom>
              <a:avLst/>
              <a:gdLst>
                <a:gd name="connsiteX0" fmla="*/ 0 w 59216"/>
                <a:gd name="connsiteY0" fmla="*/ 0 h 1436255"/>
                <a:gd name="connsiteX1" fmla="*/ 59217 w 59216"/>
                <a:gd name="connsiteY1" fmla="*/ 0 h 1436255"/>
                <a:gd name="connsiteX2" fmla="*/ 59217 w 59216"/>
                <a:gd name="connsiteY2" fmla="*/ 1436256 h 1436255"/>
                <a:gd name="connsiteX3" fmla="*/ 0 w 59216"/>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59216" h="1436255">
                  <a:moveTo>
                    <a:pt x="0" y="0"/>
                  </a:moveTo>
                  <a:lnTo>
                    <a:pt x="59217" y="0"/>
                  </a:lnTo>
                  <a:lnTo>
                    <a:pt x="59217"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79" name="Freeform: Shape 178">
              <a:extLst>
                <a:ext uri="{FF2B5EF4-FFF2-40B4-BE49-F238E27FC236}">
                  <a16:creationId xmlns:a16="http://schemas.microsoft.com/office/drawing/2014/main" id="{4722692F-BF05-49C5-81AB-901F436941B1}"/>
                </a:ext>
              </a:extLst>
            </p:cNvPr>
            <p:cNvSpPr/>
            <p:nvPr/>
          </p:nvSpPr>
          <p:spPr>
            <a:xfrm>
              <a:off x="9073017" y="5421759"/>
              <a:ext cx="60455" cy="1436255"/>
            </a:xfrm>
            <a:custGeom>
              <a:avLst/>
              <a:gdLst>
                <a:gd name="connsiteX0" fmla="*/ 0 w 60455"/>
                <a:gd name="connsiteY0" fmla="*/ 0 h 1436255"/>
                <a:gd name="connsiteX1" fmla="*/ 60455 w 60455"/>
                <a:gd name="connsiteY1" fmla="*/ 0 h 1436255"/>
                <a:gd name="connsiteX2" fmla="*/ 60455 w 60455"/>
                <a:gd name="connsiteY2" fmla="*/ 1436256 h 1436255"/>
                <a:gd name="connsiteX3" fmla="*/ 0 w 60455"/>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60455" h="1436255">
                  <a:moveTo>
                    <a:pt x="0" y="0"/>
                  </a:moveTo>
                  <a:lnTo>
                    <a:pt x="60455" y="0"/>
                  </a:lnTo>
                  <a:lnTo>
                    <a:pt x="60455"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80" name="Freeform: Shape 179">
              <a:extLst>
                <a:ext uri="{FF2B5EF4-FFF2-40B4-BE49-F238E27FC236}">
                  <a16:creationId xmlns:a16="http://schemas.microsoft.com/office/drawing/2014/main" id="{920E0881-FFB5-4DA6-BB1B-7467664A0057}"/>
                </a:ext>
              </a:extLst>
            </p:cNvPr>
            <p:cNvSpPr/>
            <p:nvPr/>
          </p:nvSpPr>
          <p:spPr>
            <a:xfrm>
              <a:off x="9199176" y="5421759"/>
              <a:ext cx="61693" cy="1436255"/>
            </a:xfrm>
            <a:custGeom>
              <a:avLst/>
              <a:gdLst>
                <a:gd name="connsiteX0" fmla="*/ 0 w 61693"/>
                <a:gd name="connsiteY0" fmla="*/ 0 h 1436255"/>
                <a:gd name="connsiteX1" fmla="*/ 61693 w 61693"/>
                <a:gd name="connsiteY1" fmla="*/ 0 h 1436255"/>
                <a:gd name="connsiteX2" fmla="*/ 61693 w 61693"/>
                <a:gd name="connsiteY2" fmla="*/ 1436256 h 1436255"/>
                <a:gd name="connsiteX3" fmla="*/ 0 w 61693"/>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61693" h="1436255">
                  <a:moveTo>
                    <a:pt x="0" y="0"/>
                  </a:moveTo>
                  <a:lnTo>
                    <a:pt x="61693" y="0"/>
                  </a:lnTo>
                  <a:lnTo>
                    <a:pt x="61693" y="1436256"/>
                  </a:lnTo>
                  <a:lnTo>
                    <a:pt x="0" y="1436256"/>
                  </a:lnTo>
                  <a:close/>
                </a:path>
              </a:pathLst>
            </a:custGeom>
            <a:solidFill>
              <a:srgbClr val="AB5EFB"/>
            </a:solidFill>
            <a:ln w="7614" cap="flat">
              <a:noFill/>
              <a:prstDash val="solid"/>
              <a:miter/>
            </a:ln>
          </p:spPr>
          <p:txBody>
            <a:bodyPr rtlCol="0" anchor="ctr"/>
            <a:lstStyle/>
            <a:p>
              <a:endParaRPr lang="en-GB" sz="2250"/>
            </a:p>
          </p:txBody>
        </p:sp>
      </p:grpSp>
      <p:pic>
        <p:nvPicPr>
          <p:cNvPr id="12" name="Graphic 11">
            <a:extLst>
              <a:ext uri="{FF2B5EF4-FFF2-40B4-BE49-F238E27FC236}">
                <a16:creationId xmlns:a16="http://schemas.microsoft.com/office/drawing/2014/main" id="{B6C306DC-2E79-E783-A3E9-D9E38114F7A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291791" y="299936"/>
            <a:ext cx="537711" cy="900215"/>
          </a:xfrm>
          <a:prstGeom prst="rect">
            <a:avLst/>
          </a:prstGeom>
        </p:spPr>
      </p:pic>
      <p:sp>
        <p:nvSpPr>
          <p:cNvPr id="2" name="Title 1"/>
          <p:cNvSpPr>
            <a:spLocks noGrp="1"/>
          </p:cNvSpPr>
          <p:nvPr userDrawn="1">
            <p:ph type="ctrTitle" hasCustomPrompt="1"/>
          </p:nvPr>
        </p:nvSpPr>
        <p:spPr>
          <a:xfrm>
            <a:off x="387781" y="1743898"/>
            <a:ext cx="4703906" cy="1384994"/>
          </a:xfrm>
        </p:spPr>
        <p:txBody>
          <a:bodyPr/>
          <a:lstStyle>
            <a:lvl1pPr algn="l">
              <a:lnSpc>
                <a:spcPct val="75000"/>
              </a:lnSpc>
              <a:defRPr sz="6000" spc="-46" baseline="0">
                <a:solidFill>
                  <a:schemeClr val="bg1"/>
                </a:solidFill>
              </a:defRPr>
            </a:lvl1pPr>
          </a:lstStyle>
          <a:p>
            <a:r>
              <a:rPr lang="en-US" noProof="0"/>
              <a:t>CLICK TO EDIT MASTER TITLE</a:t>
            </a:r>
            <a:endParaRPr lang="en-GB" noProof="0"/>
          </a:p>
        </p:txBody>
      </p:sp>
      <p:sp>
        <p:nvSpPr>
          <p:cNvPr id="181" name="Text Placeholder 2">
            <a:extLst>
              <a:ext uri="{FF2B5EF4-FFF2-40B4-BE49-F238E27FC236}">
                <a16:creationId xmlns:a16="http://schemas.microsoft.com/office/drawing/2014/main" id="{BF38070D-BC14-4BB0-AA9C-A3CA86D0DB58}"/>
              </a:ext>
            </a:extLst>
          </p:cNvPr>
          <p:cNvSpPr>
            <a:spLocks noGrp="1"/>
          </p:cNvSpPr>
          <p:nvPr>
            <p:ph type="body" idx="1"/>
          </p:nvPr>
        </p:nvSpPr>
        <p:spPr>
          <a:xfrm>
            <a:off x="387782" y="3729823"/>
            <a:ext cx="3207600" cy="597375"/>
          </a:xfrm>
        </p:spPr>
        <p:txBody>
          <a:bodyPr anchor="t" anchorCtr="0"/>
          <a:lstStyle>
            <a:lvl1pPr marL="0" indent="0">
              <a:buNone/>
              <a:defRPr sz="1500">
                <a:solidFill>
                  <a:schemeClr val="bg1"/>
                </a:solidFill>
                <a:latin typeface="+mn-lt"/>
              </a:defRPr>
            </a:lvl1pPr>
            <a:lvl2pPr marL="342896" indent="0">
              <a:buNone/>
              <a:defRPr sz="1351">
                <a:solidFill>
                  <a:schemeClr val="tx1">
                    <a:tint val="75000"/>
                  </a:schemeClr>
                </a:solidFill>
              </a:defRPr>
            </a:lvl2pPr>
            <a:lvl3pPr marL="685791" indent="0">
              <a:buNone/>
              <a:defRPr sz="1200">
                <a:solidFill>
                  <a:schemeClr val="tx1">
                    <a:tint val="75000"/>
                  </a:schemeClr>
                </a:solidFill>
              </a:defRPr>
            </a:lvl3pPr>
            <a:lvl4pPr marL="1028687" indent="0">
              <a:buNone/>
              <a:defRPr sz="1049">
                <a:solidFill>
                  <a:schemeClr val="tx1">
                    <a:tint val="75000"/>
                  </a:schemeClr>
                </a:solidFill>
              </a:defRPr>
            </a:lvl4pPr>
            <a:lvl5pPr marL="1371583" indent="0">
              <a:buNone/>
              <a:defRPr sz="1049">
                <a:solidFill>
                  <a:schemeClr val="tx1">
                    <a:tint val="75000"/>
                  </a:schemeClr>
                </a:solidFill>
              </a:defRPr>
            </a:lvl5pPr>
            <a:lvl6pPr marL="1714481" indent="0">
              <a:buNone/>
              <a:defRPr sz="1049">
                <a:solidFill>
                  <a:schemeClr val="tx1">
                    <a:tint val="75000"/>
                  </a:schemeClr>
                </a:solidFill>
              </a:defRPr>
            </a:lvl6pPr>
            <a:lvl7pPr marL="2057375" indent="0">
              <a:buNone/>
              <a:defRPr sz="1049">
                <a:solidFill>
                  <a:schemeClr val="tx1">
                    <a:tint val="75000"/>
                  </a:schemeClr>
                </a:solidFill>
              </a:defRPr>
            </a:lvl7pPr>
            <a:lvl8pPr marL="2400270" indent="0">
              <a:buNone/>
              <a:defRPr sz="1049">
                <a:solidFill>
                  <a:schemeClr val="tx1">
                    <a:tint val="75000"/>
                  </a:schemeClr>
                </a:solidFill>
              </a:defRPr>
            </a:lvl8pPr>
            <a:lvl9pPr marL="2743166" indent="0">
              <a:buNone/>
              <a:defRPr sz="1049">
                <a:solidFill>
                  <a:schemeClr val="tx1">
                    <a:tint val="75000"/>
                  </a:schemeClr>
                </a:solidFill>
              </a:defRPr>
            </a:lvl9pPr>
          </a:lstStyle>
          <a:p>
            <a:pPr lvl="0"/>
            <a:r>
              <a:rPr lang="en-US" noProof="0"/>
              <a:t>Click to edit Master text styles</a:t>
            </a:r>
          </a:p>
        </p:txBody>
      </p:sp>
      <p:sp>
        <p:nvSpPr>
          <p:cNvPr id="182" name="Text Placeholder 19">
            <a:extLst>
              <a:ext uri="{FF2B5EF4-FFF2-40B4-BE49-F238E27FC236}">
                <a16:creationId xmlns:a16="http://schemas.microsoft.com/office/drawing/2014/main" id="{FB5582BA-6ABA-4D71-A333-84F5413E5C88}"/>
              </a:ext>
            </a:extLst>
          </p:cNvPr>
          <p:cNvSpPr>
            <a:spLocks noGrp="1"/>
          </p:cNvSpPr>
          <p:nvPr>
            <p:ph type="body" sz="quarter" idx="10"/>
          </p:nvPr>
        </p:nvSpPr>
        <p:spPr>
          <a:xfrm>
            <a:off x="387782" y="4444389"/>
            <a:ext cx="1467675" cy="486000"/>
          </a:xfrm>
        </p:spPr>
        <p:txBody>
          <a:bodyPr anchor="b" anchorCtr="0"/>
          <a:lstStyle>
            <a:lvl1pPr>
              <a:spcAft>
                <a:spcPts val="0"/>
              </a:spcAft>
              <a:defRPr sz="1350" cap="all" spc="-14" baseline="0">
                <a:solidFill>
                  <a:schemeClr val="bg1"/>
                </a:solidFill>
                <a:latin typeface="+mj-lt"/>
              </a:defRPr>
            </a:lvl1pPr>
          </a:lstStyle>
          <a:p>
            <a:pPr lvl="0"/>
            <a:r>
              <a:rPr lang="en-US"/>
              <a:t>Click to edit Master text styles</a:t>
            </a:r>
          </a:p>
        </p:txBody>
      </p:sp>
      <p:sp>
        <p:nvSpPr>
          <p:cNvPr id="3" name="hcSlideMaster142.Title Slide 1Header" descr=" ">
            <a:extLst>
              <a:ext uri="{FF2B5EF4-FFF2-40B4-BE49-F238E27FC236}">
                <a16:creationId xmlns:a16="http://schemas.microsoft.com/office/drawing/2014/main" id="{6B4E723E-9031-CF3D-D30D-E291445389F4}"/>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10" name="fcSlideMaster142.Title Slide 1Footer" descr=" ">
            <a:extLst>
              <a:ext uri="{FF2B5EF4-FFF2-40B4-BE49-F238E27FC236}">
                <a16:creationId xmlns:a16="http://schemas.microsoft.com/office/drawing/2014/main" id="{C49EEDD4-8CD4-4428-F627-F2082A40843B}"/>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175132979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1_Title Slide 1">
    <p:bg>
      <p:bgPr>
        <a:solidFill>
          <a:schemeClr val="tx2"/>
        </a:solidFill>
        <a:effectLst/>
      </p:bgPr>
    </p:bg>
    <p:spTree>
      <p:nvGrpSpPr>
        <p:cNvPr id="1" name=""/>
        <p:cNvGrpSpPr/>
        <p:nvPr/>
      </p:nvGrpSpPr>
      <p:grpSpPr>
        <a:xfrm>
          <a:off x="0" y="0"/>
          <a:ext cx="0" cy="0"/>
          <a:chOff x="0" y="0"/>
          <a:chExt cx="0" cy="0"/>
        </a:xfrm>
      </p:grpSpPr>
      <p:grpSp>
        <p:nvGrpSpPr>
          <p:cNvPr id="4" name="Line graphics">
            <a:extLst>
              <a:ext uri="{FF2B5EF4-FFF2-40B4-BE49-F238E27FC236}">
                <a16:creationId xmlns:a16="http://schemas.microsoft.com/office/drawing/2014/main" id="{8F9AD59B-CAF4-400A-82F7-217622F41239}"/>
              </a:ext>
            </a:extLst>
          </p:cNvPr>
          <p:cNvGrpSpPr/>
          <p:nvPr/>
        </p:nvGrpSpPr>
        <p:grpSpPr>
          <a:xfrm>
            <a:off x="-14226" y="3096149"/>
            <a:ext cx="7437581" cy="516483"/>
            <a:chOff x="953" y="2834640"/>
            <a:chExt cx="4922251" cy="1982205"/>
          </a:xfrm>
        </p:grpSpPr>
        <p:sp>
          <p:nvSpPr>
            <p:cNvPr id="5" name="Freeform: Shape 4">
              <a:extLst>
                <a:ext uri="{FF2B5EF4-FFF2-40B4-BE49-F238E27FC236}">
                  <a16:creationId xmlns:a16="http://schemas.microsoft.com/office/drawing/2014/main" id="{6DCADD71-C123-4B1C-B5A4-41784F9AD96C}"/>
                </a:ext>
              </a:extLst>
            </p:cNvPr>
            <p:cNvSpPr/>
            <p:nvPr/>
          </p:nvSpPr>
          <p:spPr>
            <a:xfrm>
              <a:off x="953" y="2834640"/>
              <a:ext cx="4922251" cy="1982205"/>
            </a:xfrm>
            <a:custGeom>
              <a:avLst/>
              <a:gdLst>
                <a:gd name="connsiteX0" fmla="*/ 0 w 4922251"/>
                <a:gd name="connsiteY0" fmla="*/ 0 h 1982205"/>
                <a:gd name="connsiteX1" fmla="*/ 4922252 w 4922251"/>
                <a:gd name="connsiteY1" fmla="*/ 0 h 1982205"/>
                <a:gd name="connsiteX2" fmla="*/ 4922252 w 4922251"/>
                <a:gd name="connsiteY2" fmla="*/ 1982206 h 1982205"/>
                <a:gd name="connsiteX3" fmla="*/ 0 w 4922251"/>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4922251" h="1982205">
                  <a:moveTo>
                    <a:pt x="0" y="0"/>
                  </a:moveTo>
                  <a:lnTo>
                    <a:pt x="4922252" y="0"/>
                  </a:lnTo>
                  <a:lnTo>
                    <a:pt x="4922252" y="1982206"/>
                  </a:lnTo>
                  <a:lnTo>
                    <a:pt x="0" y="1982206"/>
                  </a:lnTo>
                  <a:close/>
                </a:path>
              </a:pathLst>
            </a:custGeom>
            <a:noFill/>
            <a:ln w="7614" cap="flat">
              <a:noFill/>
              <a:prstDash val="solid"/>
              <a:miter/>
            </a:ln>
          </p:spPr>
          <p:txBody>
            <a:bodyPr rtlCol="0" anchor="ctr"/>
            <a:lstStyle/>
            <a:p>
              <a:endParaRPr lang="en-GB" sz="2250"/>
            </a:p>
          </p:txBody>
        </p:sp>
        <p:sp>
          <p:nvSpPr>
            <p:cNvPr id="6" name="Freeform: Shape 5">
              <a:extLst>
                <a:ext uri="{FF2B5EF4-FFF2-40B4-BE49-F238E27FC236}">
                  <a16:creationId xmlns:a16="http://schemas.microsoft.com/office/drawing/2014/main" id="{B56B528D-29FE-4B2F-95CC-F47C858609C5}"/>
                </a:ext>
              </a:extLst>
            </p:cNvPr>
            <p:cNvSpPr/>
            <p:nvPr/>
          </p:nvSpPr>
          <p:spPr>
            <a:xfrm>
              <a:off x="4838892" y="2834640"/>
              <a:ext cx="1506" cy="1982205"/>
            </a:xfrm>
            <a:custGeom>
              <a:avLst/>
              <a:gdLst>
                <a:gd name="connsiteX0" fmla="*/ 0 w 1506"/>
                <a:gd name="connsiteY0" fmla="*/ 0 h 1982205"/>
                <a:gd name="connsiteX1" fmla="*/ 1507 w 1506"/>
                <a:gd name="connsiteY1" fmla="*/ 0 h 1982205"/>
                <a:gd name="connsiteX2" fmla="*/ 1507 w 1506"/>
                <a:gd name="connsiteY2" fmla="*/ 1982206 h 1982205"/>
                <a:gd name="connsiteX3" fmla="*/ 0 w 1506"/>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1506" h="1982205">
                  <a:moveTo>
                    <a:pt x="0" y="0"/>
                  </a:moveTo>
                  <a:lnTo>
                    <a:pt x="1507" y="0"/>
                  </a:lnTo>
                  <a:lnTo>
                    <a:pt x="1507"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7" name="Freeform: Shape 6">
              <a:extLst>
                <a:ext uri="{FF2B5EF4-FFF2-40B4-BE49-F238E27FC236}">
                  <a16:creationId xmlns:a16="http://schemas.microsoft.com/office/drawing/2014/main" id="{8D574648-5275-47CE-8017-634E46D751D4}"/>
                </a:ext>
              </a:extLst>
            </p:cNvPr>
            <p:cNvSpPr/>
            <p:nvPr/>
          </p:nvSpPr>
          <p:spPr>
            <a:xfrm>
              <a:off x="4738269" y="2834640"/>
              <a:ext cx="2491" cy="1982205"/>
            </a:xfrm>
            <a:custGeom>
              <a:avLst/>
              <a:gdLst>
                <a:gd name="connsiteX0" fmla="*/ 0 w 2491"/>
                <a:gd name="connsiteY0" fmla="*/ 0 h 1982205"/>
                <a:gd name="connsiteX1" fmla="*/ 2492 w 2491"/>
                <a:gd name="connsiteY1" fmla="*/ 0 h 1982205"/>
                <a:gd name="connsiteX2" fmla="*/ 2492 w 2491"/>
                <a:gd name="connsiteY2" fmla="*/ 1982206 h 1982205"/>
                <a:gd name="connsiteX3" fmla="*/ 0 w 2491"/>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2491" h="1982205">
                  <a:moveTo>
                    <a:pt x="0" y="0"/>
                  </a:moveTo>
                  <a:lnTo>
                    <a:pt x="2492" y="0"/>
                  </a:lnTo>
                  <a:lnTo>
                    <a:pt x="2492"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8" name="Freeform: Shape 7">
              <a:extLst>
                <a:ext uri="{FF2B5EF4-FFF2-40B4-BE49-F238E27FC236}">
                  <a16:creationId xmlns:a16="http://schemas.microsoft.com/office/drawing/2014/main" id="{15517AC4-D1AA-4038-9153-8833965B355C}"/>
                </a:ext>
              </a:extLst>
            </p:cNvPr>
            <p:cNvSpPr/>
            <p:nvPr/>
          </p:nvSpPr>
          <p:spPr>
            <a:xfrm>
              <a:off x="4637646" y="2834640"/>
              <a:ext cx="3483" cy="1982205"/>
            </a:xfrm>
            <a:custGeom>
              <a:avLst/>
              <a:gdLst>
                <a:gd name="connsiteX0" fmla="*/ 0 w 3483"/>
                <a:gd name="connsiteY0" fmla="*/ 0 h 1982205"/>
                <a:gd name="connsiteX1" fmla="*/ 3484 w 3483"/>
                <a:gd name="connsiteY1" fmla="*/ 0 h 1982205"/>
                <a:gd name="connsiteX2" fmla="*/ 3484 w 3483"/>
                <a:gd name="connsiteY2" fmla="*/ 1982206 h 1982205"/>
                <a:gd name="connsiteX3" fmla="*/ 0 w 3483"/>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3483" h="1982205">
                  <a:moveTo>
                    <a:pt x="0" y="0"/>
                  </a:moveTo>
                  <a:lnTo>
                    <a:pt x="3484" y="0"/>
                  </a:lnTo>
                  <a:lnTo>
                    <a:pt x="3484"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9" name="Freeform: Shape 8">
              <a:extLst>
                <a:ext uri="{FF2B5EF4-FFF2-40B4-BE49-F238E27FC236}">
                  <a16:creationId xmlns:a16="http://schemas.microsoft.com/office/drawing/2014/main" id="{334BD3C6-CF38-4C08-8105-C4657582DB52}"/>
                </a:ext>
              </a:extLst>
            </p:cNvPr>
            <p:cNvSpPr/>
            <p:nvPr/>
          </p:nvSpPr>
          <p:spPr>
            <a:xfrm>
              <a:off x="4537023" y="2834640"/>
              <a:ext cx="4461" cy="1982205"/>
            </a:xfrm>
            <a:custGeom>
              <a:avLst/>
              <a:gdLst>
                <a:gd name="connsiteX0" fmla="*/ 0 w 4461"/>
                <a:gd name="connsiteY0" fmla="*/ 0 h 1982205"/>
                <a:gd name="connsiteX1" fmla="*/ 4461 w 4461"/>
                <a:gd name="connsiteY1" fmla="*/ 0 h 1982205"/>
                <a:gd name="connsiteX2" fmla="*/ 4461 w 4461"/>
                <a:gd name="connsiteY2" fmla="*/ 1982206 h 1982205"/>
                <a:gd name="connsiteX3" fmla="*/ 0 w 4461"/>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4461" h="1982205">
                  <a:moveTo>
                    <a:pt x="0" y="0"/>
                  </a:moveTo>
                  <a:lnTo>
                    <a:pt x="4461" y="0"/>
                  </a:lnTo>
                  <a:lnTo>
                    <a:pt x="4461"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11" name="Freeform: Shape 10">
              <a:extLst>
                <a:ext uri="{FF2B5EF4-FFF2-40B4-BE49-F238E27FC236}">
                  <a16:creationId xmlns:a16="http://schemas.microsoft.com/office/drawing/2014/main" id="{82DD6611-6B20-40AC-9CD6-04E15D85DC5E}"/>
                </a:ext>
              </a:extLst>
            </p:cNvPr>
            <p:cNvSpPr/>
            <p:nvPr/>
          </p:nvSpPr>
          <p:spPr>
            <a:xfrm>
              <a:off x="4436400" y="2834640"/>
              <a:ext cx="5447" cy="1982205"/>
            </a:xfrm>
            <a:custGeom>
              <a:avLst/>
              <a:gdLst>
                <a:gd name="connsiteX0" fmla="*/ 0 w 5447"/>
                <a:gd name="connsiteY0" fmla="*/ 0 h 1982205"/>
                <a:gd name="connsiteX1" fmla="*/ 5447 w 5447"/>
                <a:gd name="connsiteY1" fmla="*/ 0 h 1982205"/>
                <a:gd name="connsiteX2" fmla="*/ 5447 w 5447"/>
                <a:gd name="connsiteY2" fmla="*/ 1982206 h 1982205"/>
                <a:gd name="connsiteX3" fmla="*/ 0 w 5447"/>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5447" h="1982205">
                  <a:moveTo>
                    <a:pt x="0" y="0"/>
                  </a:moveTo>
                  <a:lnTo>
                    <a:pt x="5447" y="0"/>
                  </a:lnTo>
                  <a:lnTo>
                    <a:pt x="5447"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13" name="Freeform: Shape 12">
              <a:extLst>
                <a:ext uri="{FF2B5EF4-FFF2-40B4-BE49-F238E27FC236}">
                  <a16:creationId xmlns:a16="http://schemas.microsoft.com/office/drawing/2014/main" id="{20D4A7D2-F5FB-4B34-948F-B388536A085A}"/>
                </a:ext>
              </a:extLst>
            </p:cNvPr>
            <p:cNvSpPr/>
            <p:nvPr/>
          </p:nvSpPr>
          <p:spPr>
            <a:xfrm>
              <a:off x="4335777" y="2834640"/>
              <a:ext cx="6439" cy="1982205"/>
            </a:xfrm>
            <a:custGeom>
              <a:avLst/>
              <a:gdLst>
                <a:gd name="connsiteX0" fmla="*/ 0 w 6439"/>
                <a:gd name="connsiteY0" fmla="*/ 0 h 1982205"/>
                <a:gd name="connsiteX1" fmla="*/ 6440 w 6439"/>
                <a:gd name="connsiteY1" fmla="*/ 0 h 1982205"/>
                <a:gd name="connsiteX2" fmla="*/ 6440 w 6439"/>
                <a:gd name="connsiteY2" fmla="*/ 1982206 h 1982205"/>
                <a:gd name="connsiteX3" fmla="*/ 0 w 6439"/>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6439" h="1982205">
                  <a:moveTo>
                    <a:pt x="0" y="0"/>
                  </a:moveTo>
                  <a:lnTo>
                    <a:pt x="6440" y="0"/>
                  </a:lnTo>
                  <a:lnTo>
                    <a:pt x="6440"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15" name="Freeform: Shape 14">
              <a:extLst>
                <a:ext uri="{FF2B5EF4-FFF2-40B4-BE49-F238E27FC236}">
                  <a16:creationId xmlns:a16="http://schemas.microsoft.com/office/drawing/2014/main" id="{7096270D-F2AF-4E73-A98E-27788111BDA0}"/>
                </a:ext>
              </a:extLst>
            </p:cNvPr>
            <p:cNvSpPr/>
            <p:nvPr/>
          </p:nvSpPr>
          <p:spPr>
            <a:xfrm>
              <a:off x="4235161" y="2834640"/>
              <a:ext cx="7417" cy="1982205"/>
            </a:xfrm>
            <a:custGeom>
              <a:avLst/>
              <a:gdLst>
                <a:gd name="connsiteX0" fmla="*/ 0 w 7417"/>
                <a:gd name="connsiteY0" fmla="*/ 0 h 1982205"/>
                <a:gd name="connsiteX1" fmla="*/ 7417 w 7417"/>
                <a:gd name="connsiteY1" fmla="*/ 0 h 1982205"/>
                <a:gd name="connsiteX2" fmla="*/ 7417 w 7417"/>
                <a:gd name="connsiteY2" fmla="*/ 1982206 h 1982205"/>
                <a:gd name="connsiteX3" fmla="*/ 0 w 7417"/>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7417" h="1982205">
                  <a:moveTo>
                    <a:pt x="0" y="0"/>
                  </a:moveTo>
                  <a:lnTo>
                    <a:pt x="7417" y="0"/>
                  </a:lnTo>
                  <a:lnTo>
                    <a:pt x="7417"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16" name="Freeform: Shape 15">
              <a:extLst>
                <a:ext uri="{FF2B5EF4-FFF2-40B4-BE49-F238E27FC236}">
                  <a16:creationId xmlns:a16="http://schemas.microsoft.com/office/drawing/2014/main" id="{4B3ACB4A-2214-4B3A-A89E-C450B7535020}"/>
                </a:ext>
              </a:extLst>
            </p:cNvPr>
            <p:cNvSpPr/>
            <p:nvPr/>
          </p:nvSpPr>
          <p:spPr>
            <a:xfrm>
              <a:off x="4134538" y="2834640"/>
              <a:ext cx="8402" cy="1982205"/>
            </a:xfrm>
            <a:custGeom>
              <a:avLst/>
              <a:gdLst>
                <a:gd name="connsiteX0" fmla="*/ 0 w 8402"/>
                <a:gd name="connsiteY0" fmla="*/ 0 h 1982205"/>
                <a:gd name="connsiteX1" fmla="*/ 8402 w 8402"/>
                <a:gd name="connsiteY1" fmla="*/ 0 h 1982205"/>
                <a:gd name="connsiteX2" fmla="*/ 8402 w 8402"/>
                <a:gd name="connsiteY2" fmla="*/ 1982206 h 1982205"/>
                <a:gd name="connsiteX3" fmla="*/ 0 w 8402"/>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8402" h="1982205">
                  <a:moveTo>
                    <a:pt x="0" y="0"/>
                  </a:moveTo>
                  <a:lnTo>
                    <a:pt x="8402" y="0"/>
                  </a:lnTo>
                  <a:lnTo>
                    <a:pt x="8402"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17" name="Freeform: Shape 16">
              <a:extLst>
                <a:ext uri="{FF2B5EF4-FFF2-40B4-BE49-F238E27FC236}">
                  <a16:creationId xmlns:a16="http://schemas.microsoft.com/office/drawing/2014/main" id="{386DC9B8-00FE-4929-AC4B-A92FB86FF1E7}"/>
                </a:ext>
              </a:extLst>
            </p:cNvPr>
            <p:cNvSpPr/>
            <p:nvPr/>
          </p:nvSpPr>
          <p:spPr>
            <a:xfrm>
              <a:off x="4033923" y="2834640"/>
              <a:ext cx="9380" cy="1982205"/>
            </a:xfrm>
            <a:custGeom>
              <a:avLst/>
              <a:gdLst>
                <a:gd name="connsiteX0" fmla="*/ 0 w 9380"/>
                <a:gd name="connsiteY0" fmla="*/ 0 h 1982205"/>
                <a:gd name="connsiteX1" fmla="*/ 9381 w 9380"/>
                <a:gd name="connsiteY1" fmla="*/ 0 h 1982205"/>
                <a:gd name="connsiteX2" fmla="*/ 9381 w 9380"/>
                <a:gd name="connsiteY2" fmla="*/ 1982206 h 1982205"/>
                <a:gd name="connsiteX3" fmla="*/ 0 w 9380"/>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9380" h="1982205">
                  <a:moveTo>
                    <a:pt x="0" y="0"/>
                  </a:moveTo>
                  <a:lnTo>
                    <a:pt x="9381" y="0"/>
                  </a:lnTo>
                  <a:lnTo>
                    <a:pt x="9381"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18" name="Freeform: Shape 17">
              <a:extLst>
                <a:ext uri="{FF2B5EF4-FFF2-40B4-BE49-F238E27FC236}">
                  <a16:creationId xmlns:a16="http://schemas.microsoft.com/office/drawing/2014/main" id="{9DBE35AD-0ACC-48B0-B534-9ECCE66D8182}"/>
                </a:ext>
              </a:extLst>
            </p:cNvPr>
            <p:cNvSpPr/>
            <p:nvPr/>
          </p:nvSpPr>
          <p:spPr>
            <a:xfrm>
              <a:off x="3933300" y="2834640"/>
              <a:ext cx="10373" cy="1982205"/>
            </a:xfrm>
            <a:custGeom>
              <a:avLst/>
              <a:gdLst>
                <a:gd name="connsiteX0" fmla="*/ 0 w 10373"/>
                <a:gd name="connsiteY0" fmla="*/ 0 h 1982205"/>
                <a:gd name="connsiteX1" fmla="*/ 10373 w 10373"/>
                <a:gd name="connsiteY1" fmla="*/ 0 h 1982205"/>
                <a:gd name="connsiteX2" fmla="*/ 10373 w 10373"/>
                <a:gd name="connsiteY2" fmla="*/ 1982206 h 1982205"/>
                <a:gd name="connsiteX3" fmla="*/ 0 w 10373"/>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10373" h="1982205">
                  <a:moveTo>
                    <a:pt x="0" y="0"/>
                  </a:moveTo>
                  <a:lnTo>
                    <a:pt x="10373" y="0"/>
                  </a:lnTo>
                  <a:lnTo>
                    <a:pt x="10373"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19" name="Freeform: Shape 18">
              <a:extLst>
                <a:ext uri="{FF2B5EF4-FFF2-40B4-BE49-F238E27FC236}">
                  <a16:creationId xmlns:a16="http://schemas.microsoft.com/office/drawing/2014/main" id="{6AA9331B-8614-4FBC-8177-E1C3CFF5A92B}"/>
                </a:ext>
              </a:extLst>
            </p:cNvPr>
            <p:cNvSpPr/>
            <p:nvPr/>
          </p:nvSpPr>
          <p:spPr>
            <a:xfrm>
              <a:off x="3832677" y="2834640"/>
              <a:ext cx="11343" cy="1982205"/>
            </a:xfrm>
            <a:custGeom>
              <a:avLst/>
              <a:gdLst>
                <a:gd name="connsiteX0" fmla="*/ 0 w 11343"/>
                <a:gd name="connsiteY0" fmla="*/ 0 h 1982205"/>
                <a:gd name="connsiteX1" fmla="*/ 11344 w 11343"/>
                <a:gd name="connsiteY1" fmla="*/ 0 h 1982205"/>
                <a:gd name="connsiteX2" fmla="*/ 11344 w 11343"/>
                <a:gd name="connsiteY2" fmla="*/ 1982206 h 1982205"/>
                <a:gd name="connsiteX3" fmla="*/ 0 w 11343"/>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11343" h="1982205">
                  <a:moveTo>
                    <a:pt x="0" y="0"/>
                  </a:moveTo>
                  <a:lnTo>
                    <a:pt x="11344" y="0"/>
                  </a:lnTo>
                  <a:lnTo>
                    <a:pt x="11344"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20" name="Freeform: Shape 19">
              <a:extLst>
                <a:ext uri="{FF2B5EF4-FFF2-40B4-BE49-F238E27FC236}">
                  <a16:creationId xmlns:a16="http://schemas.microsoft.com/office/drawing/2014/main" id="{DC5B346B-3300-4276-8A8A-DAF0CA23452D}"/>
                </a:ext>
              </a:extLst>
            </p:cNvPr>
            <p:cNvSpPr/>
            <p:nvPr/>
          </p:nvSpPr>
          <p:spPr>
            <a:xfrm>
              <a:off x="3732054" y="2834640"/>
              <a:ext cx="12336" cy="1982205"/>
            </a:xfrm>
            <a:custGeom>
              <a:avLst/>
              <a:gdLst>
                <a:gd name="connsiteX0" fmla="*/ 0 w 12336"/>
                <a:gd name="connsiteY0" fmla="*/ 0 h 1982205"/>
                <a:gd name="connsiteX1" fmla="*/ 12336 w 12336"/>
                <a:gd name="connsiteY1" fmla="*/ 0 h 1982205"/>
                <a:gd name="connsiteX2" fmla="*/ 12336 w 12336"/>
                <a:gd name="connsiteY2" fmla="*/ 1982206 h 1982205"/>
                <a:gd name="connsiteX3" fmla="*/ 0 w 12336"/>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12336" h="1982205">
                  <a:moveTo>
                    <a:pt x="0" y="0"/>
                  </a:moveTo>
                  <a:lnTo>
                    <a:pt x="12336" y="0"/>
                  </a:lnTo>
                  <a:lnTo>
                    <a:pt x="12336"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21" name="Freeform: Shape 20">
              <a:extLst>
                <a:ext uri="{FF2B5EF4-FFF2-40B4-BE49-F238E27FC236}">
                  <a16:creationId xmlns:a16="http://schemas.microsoft.com/office/drawing/2014/main" id="{1342EC02-0C81-4309-B79A-2F40202F63EF}"/>
                </a:ext>
              </a:extLst>
            </p:cNvPr>
            <p:cNvSpPr/>
            <p:nvPr/>
          </p:nvSpPr>
          <p:spPr>
            <a:xfrm>
              <a:off x="3631439" y="2834640"/>
              <a:ext cx="13321" cy="1982205"/>
            </a:xfrm>
            <a:custGeom>
              <a:avLst/>
              <a:gdLst>
                <a:gd name="connsiteX0" fmla="*/ 0 w 13321"/>
                <a:gd name="connsiteY0" fmla="*/ 0 h 1982205"/>
                <a:gd name="connsiteX1" fmla="*/ 13321 w 13321"/>
                <a:gd name="connsiteY1" fmla="*/ 0 h 1982205"/>
                <a:gd name="connsiteX2" fmla="*/ 13321 w 13321"/>
                <a:gd name="connsiteY2" fmla="*/ 1982206 h 1982205"/>
                <a:gd name="connsiteX3" fmla="*/ 0 w 13321"/>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13321" h="1982205">
                  <a:moveTo>
                    <a:pt x="0" y="0"/>
                  </a:moveTo>
                  <a:lnTo>
                    <a:pt x="13321" y="0"/>
                  </a:lnTo>
                  <a:lnTo>
                    <a:pt x="13321"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22" name="Freeform: Shape 21">
              <a:extLst>
                <a:ext uri="{FF2B5EF4-FFF2-40B4-BE49-F238E27FC236}">
                  <a16:creationId xmlns:a16="http://schemas.microsoft.com/office/drawing/2014/main" id="{6CE02676-006D-4A1B-AACA-6B5B2D73BE7F}"/>
                </a:ext>
              </a:extLst>
            </p:cNvPr>
            <p:cNvSpPr/>
            <p:nvPr/>
          </p:nvSpPr>
          <p:spPr>
            <a:xfrm>
              <a:off x="3530808" y="2834640"/>
              <a:ext cx="14306" cy="1982205"/>
            </a:xfrm>
            <a:custGeom>
              <a:avLst/>
              <a:gdLst>
                <a:gd name="connsiteX0" fmla="*/ 0 w 14306"/>
                <a:gd name="connsiteY0" fmla="*/ 0 h 1982205"/>
                <a:gd name="connsiteX1" fmla="*/ 14307 w 14306"/>
                <a:gd name="connsiteY1" fmla="*/ 0 h 1982205"/>
                <a:gd name="connsiteX2" fmla="*/ 14307 w 14306"/>
                <a:gd name="connsiteY2" fmla="*/ 1982206 h 1982205"/>
                <a:gd name="connsiteX3" fmla="*/ 0 w 14306"/>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14306" h="1982205">
                  <a:moveTo>
                    <a:pt x="0" y="0"/>
                  </a:moveTo>
                  <a:lnTo>
                    <a:pt x="14307" y="0"/>
                  </a:lnTo>
                  <a:lnTo>
                    <a:pt x="14307"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23" name="Freeform: Shape 22">
              <a:extLst>
                <a:ext uri="{FF2B5EF4-FFF2-40B4-BE49-F238E27FC236}">
                  <a16:creationId xmlns:a16="http://schemas.microsoft.com/office/drawing/2014/main" id="{44AAB893-B2B0-40E3-A895-FD331E4804D0}"/>
                </a:ext>
              </a:extLst>
            </p:cNvPr>
            <p:cNvSpPr/>
            <p:nvPr/>
          </p:nvSpPr>
          <p:spPr>
            <a:xfrm>
              <a:off x="3430185" y="2834640"/>
              <a:ext cx="15291" cy="1982205"/>
            </a:xfrm>
            <a:custGeom>
              <a:avLst/>
              <a:gdLst>
                <a:gd name="connsiteX0" fmla="*/ 0 w 15291"/>
                <a:gd name="connsiteY0" fmla="*/ 0 h 1982205"/>
                <a:gd name="connsiteX1" fmla="*/ 15292 w 15291"/>
                <a:gd name="connsiteY1" fmla="*/ 0 h 1982205"/>
                <a:gd name="connsiteX2" fmla="*/ 15292 w 15291"/>
                <a:gd name="connsiteY2" fmla="*/ 1982206 h 1982205"/>
                <a:gd name="connsiteX3" fmla="*/ 0 w 15291"/>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15291" h="1982205">
                  <a:moveTo>
                    <a:pt x="0" y="0"/>
                  </a:moveTo>
                  <a:lnTo>
                    <a:pt x="15292" y="0"/>
                  </a:lnTo>
                  <a:lnTo>
                    <a:pt x="15292"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24" name="Freeform: Shape 23">
              <a:extLst>
                <a:ext uri="{FF2B5EF4-FFF2-40B4-BE49-F238E27FC236}">
                  <a16:creationId xmlns:a16="http://schemas.microsoft.com/office/drawing/2014/main" id="{A7336ABC-8625-477B-BC2C-402030C0CE87}"/>
                </a:ext>
              </a:extLst>
            </p:cNvPr>
            <p:cNvSpPr/>
            <p:nvPr/>
          </p:nvSpPr>
          <p:spPr>
            <a:xfrm>
              <a:off x="3329570" y="2834640"/>
              <a:ext cx="16284" cy="1982205"/>
            </a:xfrm>
            <a:custGeom>
              <a:avLst/>
              <a:gdLst>
                <a:gd name="connsiteX0" fmla="*/ 0 w 16284"/>
                <a:gd name="connsiteY0" fmla="*/ 0 h 1982205"/>
                <a:gd name="connsiteX1" fmla="*/ 16284 w 16284"/>
                <a:gd name="connsiteY1" fmla="*/ 0 h 1982205"/>
                <a:gd name="connsiteX2" fmla="*/ 16284 w 16284"/>
                <a:gd name="connsiteY2" fmla="*/ 1982206 h 1982205"/>
                <a:gd name="connsiteX3" fmla="*/ 0 w 16284"/>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16284" h="1982205">
                  <a:moveTo>
                    <a:pt x="0" y="0"/>
                  </a:moveTo>
                  <a:lnTo>
                    <a:pt x="16284" y="0"/>
                  </a:lnTo>
                  <a:lnTo>
                    <a:pt x="16284"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25" name="Freeform: Shape 24">
              <a:extLst>
                <a:ext uri="{FF2B5EF4-FFF2-40B4-BE49-F238E27FC236}">
                  <a16:creationId xmlns:a16="http://schemas.microsoft.com/office/drawing/2014/main" id="{84373DDB-67A8-4BAA-AA22-11DB2CDAD230}"/>
                </a:ext>
              </a:extLst>
            </p:cNvPr>
            <p:cNvSpPr/>
            <p:nvPr/>
          </p:nvSpPr>
          <p:spPr>
            <a:xfrm>
              <a:off x="3228940" y="2834640"/>
              <a:ext cx="17262" cy="1982205"/>
            </a:xfrm>
            <a:custGeom>
              <a:avLst/>
              <a:gdLst>
                <a:gd name="connsiteX0" fmla="*/ 0 w 17262"/>
                <a:gd name="connsiteY0" fmla="*/ 0 h 1982205"/>
                <a:gd name="connsiteX1" fmla="*/ 17262 w 17262"/>
                <a:gd name="connsiteY1" fmla="*/ 0 h 1982205"/>
                <a:gd name="connsiteX2" fmla="*/ 17262 w 17262"/>
                <a:gd name="connsiteY2" fmla="*/ 1982206 h 1982205"/>
                <a:gd name="connsiteX3" fmla="*/ 0 w 17262"/>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17262" h="1982205">
                  <a:moveTo>
                    <a:pt x="0" y="0"/>
                  </a:moveTo>
                  <a:lnTo>
                    <a:pt x="17262" y="0"/>
                  </a:lnTo>
                  <a:lnTo>
                    <a:pt x="17262"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26" name="Freeform: Shape 25">
              <a:extLst>
                <a:ext uri="{FF2B5EF4-FFF2-40B4-BE49-F238E27FC236}">
                  <a16:creationId xmlns:a16="http://schemas.microsoft.com/office/drawing/2014/main" id="{2C6C0D75-E1A0-4A5C-B221-4716B3702F4E}"/>
                </a:ext>
              </a:extLst>
            </p:cNvPr>
            <p:cNvSpPr/>
            <p:nvPr/>
          </p:nvSpPr>
          <p:spPr>
            <a:xfrm>
              <a:off x="3128324" y="2834640"/>
              <a:ext cx="18240" cy="1982205"/>
            </a:xfrm>
            <a:custGeom>
              <a:avLst/>
              <a:gdLst>
                <a:gd name="connsiteX0" fmla="*/ 0 w 18240"/>
                <a:gd name="connsiteY0" fmla="*/ 0 h 1982205"/>
                <a:gd name="connsiteX1" fmla="*/ 18241 w 18240"/>
                <a:gd name="connsiteY1" fmla="*/ 0 h 1982205"/>
                <a:gd name="connsiteX2" fmla="*/ 18241 w 18240"/>
                <a:gd name="connsiteY2" fmla="*/ 1982206 h 1982205"/>
                <a:gd name="connsiteX3" fmla="*/ 0 w 18240"/>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18240" h="1982205">
                  <a:moveTo>
                    <a:pt x="0" y="0"/>
                  </a:moveTo>
                  <a:lnTo>
                    <a:pt x="18241" y="0"/>
                  </a:lnTo>
                  <a:lnTo>
                    <a:pt x="18241"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27" name="Freeform: Shape 26">
              <a:extLst>
                <a:ext uri="{FF2B5EF4-FFF2-40B4-BE49-F238E27FC236}">
                  <a16:creationId xmlns:a16="http://schemas.microsoft.com/office/drawing/2014/main" id="{83604B55-3EB6-4227-8AD1-E5C1F270E520}"/>
                </a:ext>
              </a:extLst>
            </p:cNvPr>
            <p:cNvSpPr/>
            <p:nvPr/>
          </p:nvSpPr>
          <p:spPr>
            <a:xfrm>
              <a:off x="3027701" y="2834640"/>
              <a:ext cx="19232" cy="1982205"/>
            </a:xfrm>
            <a:custGeom>
              <a:avLst/>
              <a:gdLst>
                <a:gd name="connsiteX0" fmla="*/ 0 w 19232"/>
                <a:gd name="connsiteY0" fmla="*/ 0 h 1982205"/>
                <a:gd name="connsiteX1" fmla="*/ 19233 w 19232"/>
                <a:gd name="connsiteY1" fmla="*/ 0 h 1982205"/>
                <a:gd name="connsiteX2" fmla="*/ 19233 w 19232"/>
                <a:gd name="connsiteY2" fmla="*/ 1982206 h 1982205"/>
                <a:gd name="connsiteX3" fmla="*/ 0 w 19232"/>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19232" h="1982205">
                  <a:moveTo>
                    <a:pt x="0" y="0"/>
                  </a:moveTo>
                  <a:lnTo>
                    <a:pt x="19233" y="0"/>
                  </a:lnTo>
                  <a:lnTo>
                    <a:pt x="19233"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28" name="Freeform: Shape 27">
              <a:extLst>
                <a:ext uri="{FF2B5EF4-FFF2-40B4-BE49-F238E27FC236}">
                  <a16:creationId xmlns:a16="http://schemas.microsoft.com/office/drawing/2014/main" id="{8C4FBB02-5EDA-4A8A-A379-04B6DEF91C45}"/>
                </a:ext>
              </a:extLst>
            </p:cNvPr>
            <p:cNvSpPr/>
            <p:nvPr/>
          </p:nvSpPr>
          <p:spPr>
            <a:xfrm>
              <a:off x="2927078" y="2834640"/>
              <a:ext cx="20210" cy="1982205"/>
            </a:xfrm>
            <a:custGeom>
              <a:avLst/>
              <a:gdLst>
                <a:gd name="connsiteX0" fmla="*/ 0 w 20210"/>
                <a:gd name="connsiteY0" fmla="*/ 0 h 1982205"/>
                <a:gd name="connsiteX1" fmla="*/ 20211 w 20210"/>
                <a:gd name="connsiteY1" fmla="*/ 0 h 1982205"/>
                <a:gd name="connsiteX2" fmla="*/ 20211 w 20210"/>
                <a:gd name="connsiteY2" fmla="*/ 1982206 h 1982205"/>
                <a:gd name="connsiteX3" fmla="*/ 0 w 20210"/>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20210" h="1982205">
                  <a:moveTo>
                    <a:pt x="0" y="0"/>
                  </a:moveTo>
                  <a:lnTo>
                    <a:pt x="20211" y="0"/>
                  </a:lnTo>
                  <a:lnTo>
                    <a:pt x="20211"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29" name="Freeform: Shape 28">
              <a:extLst>
                <a:ext uri="{FF2B5EF4-FFF2-40B4-BE49-F238E27FC236}">
                  <a16:creationId xmlns:a16="http://schemas.microsoft.com/office/drawing/2014/main" id="{5CA420B1-F2A1-411F-801E-D744778D63E6}"/>
                </a:ext>
              </a:extLst>
            </p:cNvPr>
            <p:cNvSpPr/>
            <p:nvPr/>
          </p:nvSpPr>
          <p:spPr>
            <a:xfrm>
              <a:off x="2826455" y="2834640"/>
              <a:ext cx="21195" cy="1982205"/>
            </a:xfrm>
            <a:custGeom>
              <a:avLst/>
              <a:gdLst>
                <a:gd name="connsiteX0" fmla="*/ 0 w 21195"/>
                <a:gd name="connsiteY0" fmla="*/ 0 h 1982205"/>
                <a:gd name="connsiteX1" fmla="*/ 21196 w 21195"/>
                <a:gd name="connsiteY1" fmla="*/ 0 h 1982205"/>
                <a:gd name="connsiteX2" fmla="*/ 21196 w 21195"/>
                <a:gd name="connsiteY2" fmla="*/ 1982206 h 1982205"/>
                <a:gd name="connsiteX3" fmla="*/ 0 w 21195"/>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21195" h="1982205">
                  <a:moveTo>
                    <a:pt x="0" y="0"/>
                  </a:moveTo>
                  <a:lnTo>
                    <a:pt x="21196" y="0"/>
                  </a:lnTo>
                  <a:lnTo>
                    <a:pt x="21196"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0" name="Freeform: Shape 29">
              <a:extLst>
                <a:ext uri="{FF2B5EF4-FFF2-40B4-BE49-F238E27FC236}">
                  <a16:creationId xmlns:a16="http://schemas.microsoft.com/office/drawing/2014/main" id="{53EA98FC-7A9D-44E9-8E3B-0ABD0C7AA802}"/>
                </a:ext>
              </a:extLst>
            </p:cNvPr>
            <p:cNvSpPr/>
            <p:nvPr/>
          </p:nvSpPr>
          <p:spPr>
            <a:xfrm>
              <a:off x="2725840" y="2834640"/>
              <a:ext cx="22180" cy="1982205"/>
            </a:xfrm>
            <a:custGeom>
              <a:avLst/>
              <a:gdLst>
                <a:gd name="connsiteX0" fmla="*/ 0 w 22180"/>
                <a:gd name="connsiteY0" fmla="*/ 0 h 1982205"/>
                <a:gd name="connsiteX1" fmla="*/ 22181 w 22180"/>
                <a:gd name="connsiteY1" fmla="*/ 0 h 1982205"/>
                <a:gd name="connsiteX2" fmla="*/ 22181 w 22180"/>
                <a:gd name="connsiteY2" fmla="*/ 1982206 h 1982205"/>
                <a:gd name="connsiteX3" fmla="*/ 0 w 22180"/>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22180" h="1982205">
                  <a:moveTo>
                    <a:pt x="0" y="0"/>
                  </a:moveTo>
                  <a:lnTo>
                    <a:pt x="22181" y="0"/>
                  </a:lnTo>
                  <a:lnTo>
                    <a:pt x="22181"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1" name="Freeform: Shape 30">
              <a:extLst>
                <a:ext uri="{FF2B5EF4-FFF2-40B4-BE49-F238E27FC236}">
                  <a16:creationId xmlns:a16="http://schemas.microsoft.com/office/drawing/2014/main" id="{052E8236-FB4B-4278-A22A-B8EB45228764}"/>
                </a:ext>
              </a:extLst>
            </p:cNvPr>
            <p:cNvSpPr/>
            <p:nvPr/>
          </p:nvSpPr>
          <p:spPr>
            <a:xfrm>
              <a:off x="2625209" y="2834640"/>
              <a:ext cx="23158" cy="1982205"/>
            </a:xfrm>
            <a:custGeom>
              <a:avLst/>
              <a:gdLst>
                <a:gd name="connsiteX0" fmla="*/ 0 w 23158"/>
                <a:gd name="connsiteY0" fmla="*/ 0 h 1982205"/>
                <a:gd name="connsiteX1" fmla="*/ 23159 w 23158"/>
                <a:gd name="connsiteY1" fmla="*/ 0 h 1982205"/>
                <a:gd name="connsiteX2" fmla="*/ 23159 w 23158"/>
                <a:gd name="connsiteY2" fmla="*/ 1982206 h 1982205"/>
                <a:gd name="connsiteX3" fmla="*/ 0 w 23158"/>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23158" h="1982205">
                  <a:moveTo>
                    <a:pt x="0" y="0"/>
                  </a:moveTo>
                  <a:lnTo>
                    <a:pt x="23159" y="0"/>
                  </a:lnTo>
                  <a:lnTo>
                    <a:pt x="23159"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2" name="Freeform: Shape 31">
              <a:extLst>
                <a:ext uri="{FF2B5EF4-FFF2-40B4-BE49-F238E27FC236}">
                  <a16:creationId xmlns:a16="http://schemas.microsoft.com/office/drawing/2014/main" id="{ED4D0357-149C-454A-90E8-A1FEACAD04A1}"/>
                </a:ext>
              </a:extLst>
            </p:cNvPr>
            <p:cNvSpPr/>
            <p:nvPr/>
          </p:nvSpPr>
          <p:spPr>
            <a:xfrm>
              <a:off x="2524594" y="2834640"/>
              <a:ext cx="24144" cy="1982205"/>
            </a:xfrm>
            <a:custGeom>
              <a:avLst/>
              <a:gdLst>
                <a:gd name="connsiteX0" fmla="*/ 0 w 24144"/>
                <a:gd name="connsiteY0" fmla="*/ 0 h 1982205"/>
                <a:gd name="connsiteX1" fmla="*/ 24145 w 24144"/>
                <a:gd name="connsiteY1" fmla="*/ 0 h 1982205"/>
                <a:gd name="connsiteX2" fmla="*/ 24145 w 24144"/>
                <a:gd name="connsiteY2" fmla="*/ 1982206 h 1982205"/>
                <a:gd name="connsiteX3" fmla="*/ 0 w 24144"/>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24144" h="1982205">
                  <a:moveTo>
                    <a:pt x="0" y="0"/>
                  </a:moveTo>
                  <a:lnTo>
                    <a:pt x="24145" y="0"/>
                  </a:lnTo>
                  <a:lnTo>
                    <a:pt x="24145"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3" name="Freeform: Shape 32">
              <a:extLst>
                <a:ext uri="{FF2B5EF4-FFF2-40B4-BE49-F238E27FC236}">
                  <a16:creationId xmlns:a16="http://schemas.microsoft.com/office/drawing/2014/main" id="{3DB1B129-C02F-4B2F-8C8B-25C186470872}"/>
                </a:ext>
              </a:extLst>
            </p:cNvPr>
            <p:cNvSpPr/>
            <p:nvPr/>
          </p:nvSpPr>
          <p:spPr>
            <a:xfrm>
              <a:off x="2423964" y="2834640"/>
              <a:ext cx="25136" cy="1982205"/>
            </a:xfrm>
            <a:custGeom>
              <a:avLst/>
              <a:gdLst>
                <a:gd name="connsiteX0" fmla="*/ 0 w 25136"/>
                <a:gd name="connsiteY0" fmla="*/ 0 h 1982205"/>
                <a:gd name="connsiteX1" fmla="*/ 25137 w 25136"/>
                <a:gd name="connsiteY1" fmla="*/ 0 h 1982205"/>
                <a:gd name="connsiteX2" fmla="*/ 25137 w 25136"/>
                <a:gd name="connsiteY2" fmla="*/ 1982206 h 1982205"/>
                <a:gd name="connsiteX3" fmla="*/ 0 w 25136"/>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25136" h="1982205">
                  <a:moveTo>
                    <a:pt x="0" y="0"/>
                  </a:moveTo>
                  <a:lnTo>
                    <a:pt x="25137" y="0"/>
                  </a:lnTo>
                  <a:lnTo>
                    <a:pt x="25137"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4" name="Freeform: Shape 33">
              <a:extLst>
                <a:ext uri="{FF2B5EF4-FFF2-40B4-BE49-F238E27FC236}">
                  <a16:creationId xmlns:a16="http://schemas.microsoft.com/office/drawing/2014/main" id="{113CAA88-384F-4300-8F89-B5C0E3152DF1}"/>
                </a:ext>
              </a:extLst>
            </p:cNvPr>
            <p:cNvSpPr/>
            <p:nvPr/>
          </p:nvSpPr>
          <p:spPr>
            <a:xfrm>
              <a:off x="2323348" y="2834640"/>
              <a:ext cx="26114" cy="1982205"/>
            </a:xfrm>
            <a:custGeom>
              <a:avLst/>
              <a:gdLst>
                <a:gd name="connsiteX0" fmla="*/ 0 w 26114"/>
                <a:gd name="connsiteY0" fmla="*/ 0 h 1982205"/>
                <a:gd name="connsiteX1" fmla="*/ 26115 w 26114"/>
                <a:gd name="connsiteY1" fmla="*/ 0 h 1982205"/>
                <a:gd name="connsiteX2" fmla="*/ 26115 w 26114"/>
                <a:gd name="connsiteY2" fmla="*/ 1982206 h 1982205"/>
                <a:gd name="connsiteX3" fmla="*/ 0 w 26114"/>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26114" h="1982205">
                  <a:moveTo>
                    <a:pt x="0" y="0"/>
                  </a:moveTo>
                  <a:lnTo>
                    <a:pt x="26115" y="0"/>
                  </a:lnTo>
                  <a:lnTo>
                    <a:pt x="26115"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5" name="Freeform: Shape 34">
              <a:extLst>
                <a:ext uri="{FF2B5EF4-FFF2-40B4-BE49-F238E27FC236}">
                  <a16:creationId xmlns:a16="http://schemas.microsoft.com/office/drawing/2014/main" id="{B43410E5-2878-4F73-A20D-DB18F342C7F8}"/>
                </a:ext>
              </a:extLst>
            </p:cNvPr>
            <p:cNvSpPr/>
            <p:nvPr/>
          </p:nvSpPr>
          <p:spPr>
            <a:xfrm>
              <a:off x="2222725" y="2834640"/>
              <a:ext cx="27099" cy="1982205"/>
            </a:xfrm>
            <a:custGeom>
              <a:avLst/>
              <a:gdLst>
                <a:gd name="connsiteX0" fmla="*/ 0 w 27099"/>
                <a:gd name="connsiteY0" fmla="*/ 0 h 1982205"/>
                <a:gd name="connsiteX1" fmla="*/ 27100 w 27099"/>
                <a:gd name="connsiteY1" fmla="*/ 0 h 1982205"/>
                <a:gd name="connsiteX2" fmla="*/ 27100 w 27099"/>
                <a:gd name="connsiteY2" fmla="*/ 1982206 h 1982205"/>
                <a:gd name="connsiteX3" fmla="*/ 0 w 27099"/>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27099" h="1982205">
                  <a:moveTo>
                    <a:pt x="0" y="0"/>
                  </a:moveTo>
                  <a:lnTo>
                    <a:pt x="27100" y="0"/>
                  </a:lnTo>
                  <a:lnTo>
                    <a:pt x="27100"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6" name="Freeform: Shape 35">
              <a:extLst>
                <a:ext uri="{FF2B5EF4-FFF2-40B4-BE49-F238E27FC236}">
                  <a16:creationId xmlns:a16="http://schemas.microsoft.com/office/drawing/2014/main" id="{22DB969D-07B2-4BB3-9E13-FE2550B8DBBA}"/>
                </a:ext>
              </a:extLst>
            </p:cNvPr>
            <p:cNvSpPr/>
            <p:nvPr/>
          </p:nvSpPr>
          <p:spPr>
            <a:xfrm>
              <a:off x="2122110" y="2834640"/>
              <a:ext cx="28092" cy="1982205"/>
            </a:xfrm>
            <a:custGeom>
              <a:avLst/>
              <a:gdLst>
                <a:gd name="connsiteX0" fmla="*/ 0 w 28092"/>
                <a:gd name="connsiteY0" fmla="*/ 0 h 1982205"/>
                <a:gd name="connsiteX1" fmla="*/ 28093 w 28092"/>
                <a:gd name="connsiteY1" fmla="*/ 0 h 1982205"/>
                <a:gd name="connsiteX2" fmla="*/ 28093 w 28092"/>
                <a:gd name="connsiteY2" fmla="*/ 1982206 h 1982205"/>
                <a:gd name="connsiteX3" fmla="*/ 0 w 28092"/>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28092" h="1982205">
                  <a:moveTo>
                    <a:pt x="0" y="0"/>
                  </a:moveTo>
                  <a:lnTo>
                    <a:pt x="28093" y="0"/>
                  </a:lnTo>
                  <a:lnTo>
                    <a:pt x="28093"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7" name="Freeform: Shape 36">
              <a:extLst>
                <a:ext uri="{FF2B5EF4-FFF2-40B4-BE49-F238E27FC236}">
                  <a16:creationId xmlns:a16="http://schemas.microsoft.com/office/drawing/2014/main" id="{0A22D1E4-3BE3-47EE-A747-C842FF876FBD}"/>
                </a:ext>
              </a:extLst>
            </p:cNvPr>
            <p:cNvSpPr/>
            <p:nvPr/>
          </p:nvSpPr>
          <p:spPr>
            <a:xfrm>
              <a:off x="2021487" y="2834640"/>
              <a:ext cx="29070" cy="1982205"/>
            </a:xfrm>
            <a:custGeom>
              <a:avLst/>
              <a:gdLst>
                <a:gd name="connsiteX0" fmla="*/ 0 w 29070"/>
                <a:gd name="connsiteY0" fmla="*/ 0 h 1982205"/>
                <a:gd name="connsiteX1" fmla="*/ 29070 w 29070"/>
                <a:gd name="connsiteY1" fmla="*/ 0 h 1982205"/>
                <a:gd name="connsiteX2" fmla="*/ 29070 w 29070"/>
                <a:gd name="connsiteY2" fmla="*/ 1982206 h 1982205"/>
                <a:gd name="connsiteX3" fmla="*/ 0 w 29070"/>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29070" h="1982205">
                  <a:moveTo>
                    <a:pt x="0" y="0"/>
                  </a:moveTo>
                  <a:lnTo>
                    <a:pt x="29070" y="0"/>
                  </a:lnTo>
                  <a:lnTo>
                    <a:pt x="29070"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8" name="Freeform: Shape 37">
              <a:extLst>
                <a:ext uri="{FF2B5EF4-FFF2-40B4-BE49-F238E27FC236}">
                  <a16:creationId xmlns:a16="http://schemas.microsoft.com/office/drawing/2014/main" id="{13921349-D3DC-4510-801A-F56E4D9808E3}"/>
                </a:ext>
              </a:extLst>
            </p:cNvPr>
            <p:cNvSpPr/>
            <p:nvPr/>
          </p:nvSpPr>
          <p:spPr>
            <a:xfrm>
              <a:off x="1920864" y="2834640"/>
              <a:ext cx="30048" cy="1982205"/>
            </a:xfrm>
            <a:custGeom>
              <a:avLst/>
              <a:gdLst>
                <a:gd name="connsiteX0" fmla="*/ 0 w 30048"/>
                <a:gd name="connsiteY0" fmla="*/ 0 h 1982205"/>
                <a:gd name="connsiteX1" fmla="*/ 30048 w 30048"/>
                <a:gd name="connsiteY1" fmla="*/ 0 h 1982205"/>
                <a:gd name="connsiteX2" fmla="*/ 30048 w 30048"/>
                <a:gd name="connsiteY2" fmla="*/ 1982206 h 1982205"/>
                <a:gd name="connsiteX3" fmla="*/ 0 w 30048"/>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30048" h="1982205">
                  <a:moveTo>
                    <a:pt x="0" y="0"/>
                  </a:moveTo>
                  <a:lnTo>
                    <a:pt x="30048" y="0"/>
                  </a:lnTo>
                  <a:lnTo>
                    <a:pt x="30048"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9" name="Freeform: Shape 38">
              <a:extLst>
                <a:ext uri="{FF2B5EF4-FFF2-40B4-BE49-F238E27FC236}">
                  <a16:creationId xmlns:a16="http://schemas.microsoft.com/office/drawing/2014/main" id="{358EF3E3-43FF-4CAB-9C83-4CBCE8D1F7C5}"/>
                </a:ext>
              </a:extLst>
            </p:cNvPr>
            <p:cNvSpPr/>
            <p:nvPr/>
          </p:nvSpPr>
          <p:spPr>
            <a:xfrm>
              <a:off x="1820249" y="2834640"/>
              <a:ext cx="31033" cy="1982205"/>
            </a:xfrm>
            <a:custGeom>
              <a:avLst/>
              <a:gdLst>
                <a:gd name="connsiteX0" fmla="*/ 0 w 31033"/>
                <a:gd name="connsiteY0" fmla="*/ 0 h 1982205"/>
                <a:gd name="connsiteX1" fmla="*/ 31033 w 31033"/>
                <a:gd name="connsiteY1" fmla="*/ 0 h 1982205"/>
                <a:gd name="connsiteX2" fmla="*/ 31033 w 31033"/>
                <a:gd name="connsiteY2" fmla="*/ 1982206 h 1982205"/>
                <a:gd name="connsiteX3" fmla="*/ 0 w 31033"/>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31033" h="1982205">
                  <a:moveTo>
                    <a:pt x="0" y="0"/>
                  </a:moveTo>
                  <a:lnTo>
                    <a:pt x="31033" y="0"/>
                  </a:lnTo>
                  <a:lnTo>
                    <a:pt x="31033"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40" name="Freeform: Shape 39">
              <a:extLst>
                <a:ext uri="{FF2B5EF4-FFF2-40B4-BE49-F238E27FC236}">
                  <a16:creationId xmlns:a16="http://schemas.microsoft.com/office/drawing/2014/main" id="{376C9EA9-74FE-4139-8B61-E2ECB2B89A01}"/>
                </a:ext>
              </a:extLst>
            </p:cNvPr>
            <p:cNvSpPr/>
            <p:nvPr/>
          </p:nvSpPr>
          <p:spPr>
            <a:xfrm>
              <a:off x="1719626" y="2834640"/>
              <a:ext cx="32025" cy="1982205"/>
            </a:xfrm>
            <a:custGeom>
              <a:avLst/>
              <a:gdLst>
                <a:gd name="connsiteX0" fmla="*/ 0 w 32025"/>
                <a:gd name="connsiteY0" fmla="*/ 0 h 1982205"/>
                <a:gd name="connsiteX1" fmla="*/ 32026 w 32025"/>
                <a:gd name="connsiteY1" fmla="*/ 0 h 1982205"/>
                <a:gd name="connsiteX2" fmla="*/ 32026 w 32025"/>
                <a:gd name="connsiteY2" fmla="*/ 1982206 h 1982205"/>
                <a:gd name="connsiteX3" fmla="*/ 0 w 32025"/>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32025" h="1982205">
                  <a:moveTo>
                    <a:pt x="0" y="0"/>
                  </a:moveTo>
                  <a:lnTo>
                    <a:pt x="32026" y="0"/>
                  </a:lnTo>
                  <a:lnTo>
                    <a:pt x="32026"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41" name="Freeform: Shape 40">
              <a:extLst>
                <a:ext uri="{FF2B5EF4-FFF2-40B4-BE49-F238E27FC236}">
                  <a16:creationId xmlns:a16="http://schemas.microsoft.com/office/drawing/2014/main" id="{73997E39-331E-48FE-8CA6-E770FDAFFB56}"/>
                </a:ext>
              </a:extLst>
            </p:cNvPr>
            <p:cNvSpPr/>
            <p:nvPr/>
          </p:nvSpPr>
          <p:spPr>
            <a:xfrm>
              <a:off x="1619010" y="2834640"/>
              <a:ext cx="32996" cy="1982205"/>
            </a:xfrm>
            <a:custGeom>
              <a:avLst/>
              <a:gdLst>
                <a:gd name="connsiteX0" fmla="*/ 0 w 32996"/>
                <a:gd name="connsiteY0" fmla="*/ 0 h 1982205"/>
                <a:gd name="connsiteX1" fmla="*/ 32997 w 32996"/>
                <a:gd name="connsiteY1" fmla="*/ 0 h 1982205"/>
                <a:gd name="connsiteX2" fmla="*/ 32997 w 32996"/>
                <a:gd name="connsiteY2" fmla="*/ 1982206 h 1982205"/>
                <a:gd name="connsiteX3" fmla="*/ 0 w 32996"/>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32996" h="1982205">
                  <a:moveTo>
                    <a:pt x="0" y="0"/>
                  </a:moveTo>
                  <a:lnTo>
                    <a:pt x="32997" y="0"/>
                  </a:lnTo>
                  <a:lnTo>
                    <a:pt x="32997"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42" name="Freeform: Shape 41">
              <a:extLst>
                <a:ext uri="{FF2B5EF4-FFF2-40B4-BE49-F238E27FC236}">
                  <a16:creationId xmlns:a16="http://schemas.microsoft.com/office/drawing/2014/main" id="{6216E812-886D-427B-AFAE-DCE745D27472}"/>
                </a:ext>
              </a:extLst>
            </p:cNvPr>
            <p:cNvSpPr/>
            <p:nvPr/>
          </p:nvSpPr>
          <p:spPr>
            <a:xfrm>
              <a:off x="1518372" y="2834640"/>
              <a:ext cx="33989" cy="1982205"/>
            </a:xfrm>
            <a:custGeom>
              <a:avLst/>
              <a:gdLst>
                <a:gd name="connsiteX0" fmla="*/ 0 w 33989"/>
                <a:gd name="connsiteY0" fmla="*/ 0 h 1982205"/>
                <a:gd name="connsiteX1" fmla="*/ 33989 w 33989"/>
                <a:gd name="connsiteY1" fmla="*/ 0 h 1982205"/>
                <a:gd name="connsiteX2" fmla="*/ 33989 w 33989"/>
                <a:gd name="connsiteY2" fmla="*/ 1982206 h 1982205"/>
                <a:gd name="connsiteX3" fmla="*/ 0 w 33989"/>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33989" h="1982205">
                  <a:moveTo>
                    <a:pt x="0" y="0"/>
                  </a:moveTo>
                  <a:lnTo>
                    <a:pt x="33989" y="0"/>
                  </a:lnTo>
                  <a:lnTo>
                    <a:pt x="33989"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43" name="Freeform: Shape 42">
              <a:extLst>
                <a:ext uri="{FF2B5EF4-FFF2-40B4-BE49-F238E27FC236}">
                  <a16:creationId xmlns:a16="http://schemas.microsoft.com/office/drawing/2014/main" id="{70ADCDB4-C1E2-4F6B-B9C3-0ACC91135209}"/>
                </a:ext>
              </a:extLst>
            </p:cNvPr>
            <p:cNvSpPr/>
            <p:nvPr/>
          </p:nvSpPr>
          <p:spPr>
            <a:xfrm>
              <a:off x="1417757" y="2834640"/>
              <a:ext cx="34981" cy="1982205"/>
            </a:xfrm>
            <a:custGeom>
              <a:avLst/>
              <a:gdLst>
                <a:gd name="connsiteX0" fmla="*/ 0 w 34981"/>
                <a:gd name="connsiteY0" fmla="*/ 0 h 1982205"/>
                <a:gd name="connsiteX1" fmla="*/ 34982 w 34981"/>
                <a:gd name="connsiteY1" fmla="*/ 0 h 1982205"/>
                <a:gd name="connsiteX2" fmla="*/ 34982 w 34981"/>
                <a:gd name="connsiteY2" fmla="*/ 1982206 h 1982205"/>
                <a:gd name="connsiteX3" fmla="*/ 0 w 34981"/>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34981" h="1982205">
                  <a:moveTo>
                    <a:pt x="0" y="0"/>
                  </a:moveTo>
                  <a:lnTo>
                    <a:pt x="34982" y="0"/>
                  </a:lnTo>
                  <a:lnTo>
                    <a:pt x="34982"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44" name="Freeform: Shape 43">
              <a:extLst>
                <a:ext uri="{FF2B5EF4-FFF2-40B4-BE49-F238E27FC236}">
                  <a16:creationId xmlns:a16="http://schemas.microsoft.com/office/drawing/2014/main" id="{60A63784-D6EC-4AC5-9A17-F62C87AD03DC}"/>
                </a:ext>
              </a:extLst>
            </p:cNvPr>
            <p:cNvSpPr/>
            <p:nvPr/>
          </p:nvSpPr>
          <p:spPr>
            <a:xfrm>
              <a:off x="1317134" y="2834640"/>
              <a:ext cx="35959" cy="1982205"/>
            </a:xfrm>
            <a:custGeom>
              <a:avLst/>
              <a:gdLst>
                <a:gd name="connsiteX0" fmla="*/ 0 w 35959"/>
                <a:gd name="connsiteY0" fmla="*/ 0 h 1982205"/>
                <a:gd name="connsiteX1" fmla="*/ 35959 w 35959"/>
                <a:gd name="connsiteY1" fmla="*/ 0 h 1982205"/>
                <a:gd name="connsiteX2" fmla="*/ 35959 w 35959"/>
                <a:gd name="connsiteY2" fmla="*/ 1982206 h 1982205"/>
                <a:gd name="connsiteX3" fmla="*/ 0 w 35959"/>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35959" h="1982205">
                  <a:moveTo>
                    <a:pt x="0" y="0"/>
                  </a:moveTo>
                  <a:lnTo>
                    <a:pt x="35959" y="0"/>
                  </a:lnTo>
                  <a:lnTo>
                    <a:pt x="35959"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45" name="Freeform: Shape 44">
              <a:extLst>
                <a:ext uri="{FF2B5EF4-FFF2-40B4-BE49-F238E27FC236}">
                  <a16:creationId xmlns:a16="http://schemas.microsoft.com/office/drawing/2014/main" id="{0DF91A6A-6FFC-47AB-91B1-7AE63DF5AAB5}"/>
                </a:ext>
              </a:extLst>
            </p:cNvPr>
            <p:cNvSpPr/>
            <p:nvPr/>
          </p:nvSpPr>
          <p:spPr>
            <a:xfrm>
              <a:off x="1216503" y="2834640"/>
              <a:ext cx="36944" cy="1982205"/>
            </a:xfrm>
            <a:custGeom>
              <a:avLst/>
              <a:gdLst>
                <a:gd name="connsiteX0" fmla="*/ 0 w 36944"/>
                <a:gd name="connsiteY0" fmla="*/ 0 h 1982205"/>
                <a:gd name="connsiteX1" fmla="*/ 36944 w 36944"/>
                <a:gd name="connsiteY1" fmla="*/ 0 h 1982205"/>
                <a:gd name="connsiteX2" fmla="*/ 36944 w 36944"/>
                <a:gd name="connsiteY2" fmla="*/ 1982206 h 1982205"/>
                <a:gd name="connsiteX3" fmla="*/ 0 w 36944"/>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36944" h="1982205">
                  <a:moveTo>
                    <a:pt x="0" y="0"/>
                  </a:moveTo>
                  <a:lnTo>
                    <a:pt x="36944" y="0"/>
                  </a:lnTo>
                  <a:lnTo>
                    <a:pt x="36944"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46" name="Freeform: Shape 45">
              <a:extLst>
                <a:ext uri="{FF2B5EF4-FFF2-40B4-BE49-F238E27FC236}">
                  <a16:creationId xmlns:a16="http://schemas.microsoft.com/office/drawing/2014/main" id="{FED2A962-A181-48B1-A590-CFC21955D1EF}"/>
                </a:ext>
              </a:extLst>
            </p:cNvPr>
            <p:cNvSpPr/>
            <p:nvPr/>
          </p:nvSpPr>
          <p:spPr>
            <a:xfrm>
              <a:off x="1115888" y="2834640"/>
              <a:ext cx="37930" cy="1982205"/>
            </a:xfrm>
            <a:custGeom>
              <a:avLst/>
              <a:gdLst>
                <a:gd name="connsiteX0" fmla="*/ 0 w 37930"/>
                <a:gd name="connsiteY0" fmla="*/ 0 h 1982205"/>
                <a:gd name="connsiteX1" fmla="*/ 37930 w 37930"/>
                <a:gd name="connsiteY1" fmla="*/ 0 h 1982205"/>
                <a:gd name="connsiteX2" fmla="*/ 37930 w 37930"/>
                <a:gd name="connsiteY2" fmla="*/ 1982206 h 1982205"/>
                <a:gd name="connsiteX3" fmla="*/ 0 w 37930"/>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37930" h="1982205">
                  <a:moveTo>
                    <a:pt x="0" y="0"/>
                  </a:moveTo>
                  <a:lnTo>
                    <a:pt x="37930" y="0"/>
                  </a:lnTo>
                  <a:lnTo>
                    <a:pt x="37930"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47" name="Freeform: Shape 46">
              <a:extLst>
                <a:ext uri="{FF2B5EF4-FFF2-40B4-BE49-F238E27FC236}">
                  <a16:creationId xmlns:a16="http://schemas.microsoft.com/office/drawing/2014/main" id="{CB4D2EA6-F5AE-4DCB-A801-8C47725CF346}"/>
                </a:ext>
              </a:extLst>
            </p:cNvPr>
            <p:cNvSpPr/>
            <p:nvPr/>
          </p:nvSpPr>
          <p:spPr>
            <a:xfrm>
              <a:off x="1015265" y="2834640"/>
              <a:ext cx="38915" cy="1982205"/>
            </a:xfrm>
            <a:custGeom>
              <a:avLst/>
              <a:gdLst>
                <a:gd name="connsiteX0" fmla="*/ 0 w 38915"/>
                <a:gd name="connsiteY0" fmla="*/ 0 h 1982205"/>
                <a:gd name="connsiteX1" fmla="*/ 38915 w 38915"/>
                <a:gd name="connsiteY1" fmla="*/ 0 h 1982205"/>
                <a:gd name="connsiteX2" fmla="*/ 38915 w 38915"/>
                <a:gd name="connsiteY2" fmla="*/ 1982206 h 1982205"/>
                <a:gd name="connsiteX3" fmla="*/ 0 w 38915"/>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38915" h="1982205">
                  <a:moveTo>
                    <a:pt x="0" y="0"/>
                  </a:moveTo>
                  <a:lnTo>
                    <a:pt x="38915" y="0"/>
                  </a:lnTo>
                  <a:lnTo>
                    <a:pt x="38915"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48" name="Freeform: Shape 47">
              <a:extLst>
                <a:ext uri="{FF2B5EF4-FFF2-40B4-BE49-F238E27FC236}">
                  <a16:creationId xmlns:a16="http://schemas.microsoft.com/office/drawing/2014/main" id="{92A5B9B8-399B-4853-BB03-F4B03C8F9382}"/>
                </a:ext>
              </a:extLst>
            </p:cNvPr>
            <p:cNvSpPr/>
            <p:nvPr/>
          </p:nvSpPr>
          <p:spPr>
            <a:xfrm>
              <a:off x="914642" y="2834640"/>
              <a:ext cx="39893" cy="1982205"/>
            </a:xfrm>
            <a:custGeom>
              <a:avLst/>
              <a:gdLst>
                <a:gd name="connsiteX0" fmla="*/ 0 w 39893"/>
                <a:gd name="connsiteY0" fmla="*/ 0 h 1982205"/>
                <a:gd name="connsiteX1" fmla="*/ 39893 w 39893"/>
                <a:gd name="connsiteY1" fmla="*/ 0 h 1982205"/>
                <a:gd name="connsiteX2" fmla="*/ 39893 w 39893"/>
                <a:gd name="connsiteY2" fmla="*/ 1982206 h 1982205"/>
                <a:gd name="connsiteX3" fmla="*/ 0 w 39893"/>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39893" h="1982205">
                  <a:moveTo>
                    <a:pt x="0" y="0"/>
                  </a:moveTo>
                  <a:lnTo>
                    <a:pt x="39893" y="0"/>
                  </a:lnTo>
                  <a:lnTo>
                    <a:pt x="39893"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49" name="Freeform: Shape 48">
              <a:extLst>
                <a:ext uri="{FF2B5EF4-FFF2-40B4-BE49-F238E27FC236}">
                  <a16:creationId xmlns:a16="http://schemas.microsoft.com/office/drawing/2014/main" id="{21F6E810-8CAD-479A-AF42-7A93C4DAFFD3}"/>
                </a:ext>
              </a:extLst>
            </p:cNvPr>
            <p:cNvSpPr/>
            <p:nvPr/>
          </p:nvSpPr>
          <p:spPr>
            <a:xfrm>
              <a:off x="814019" y="2834640"/>
              <a:ext cx="40885" cy="1982205"/>
            </a:xfrm>
            <a:custGeom>
              <a:avLst/>
              <a:gdLst>
                <a:gd name="connsiteX0" fmla="*/ 0 w 40885"/>
                <a:gd name="connsiteY0" fmla="*/ 0 h 1982205"/>
                <a:gd name="connsiteX1" fmla="*/ 40885 w 40885"/>
                <a:gd name="connsiteY1" fmla="*/ 0 h 1982205"/>
                <a:gd name="connsiteX2" fmla="*/ 40885 w 40885"/>
                <a:gd name="connsiteY2" fmla="*/ 1982206 h 1982205"/>
                <a:gd name="connsiteX3" fmla="*/ 0 w 40885"/>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40885" h="1982205">
                  <a:moveTo>
                    <a:pt x="0" y="0"/>
                  </a:moveTo>
                  <a:lnTo>
                    <a:pt x="40885" y="0"/>
                  </a:lnTo>
                  <a:lnTo>
                    <a:pt x="40885"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50" name="Freeform: Shape 49">
              <a:extLst>
                <a:ext uri="{FF2B5EF4-FFF2-40B4-BE49-F238E27FC236}">
                  <a16:creationId xmlns:a16="http://schemas.microsoft.com/office/drawing/2014/main" id="{C316BD7B-669E-43CB-A0F3-8C1718BF6156}"/>
                </a:ext>
              </a:extLst>
            </p:cNvPr>
            <p:cNvSpPr/>
            <p:nvPr/>
          </p:nvSpPr>
          <p:spPr>
            <a:xfrm>
              <a:off x="713402" y="2834640"/>
              <a:ext cx="41856" cy="1982205"/>
            </a:xfrm>
            <a:custGeom>
              <a:avLst/>
              <a:gdLst>
                <a:gd name="connsiteX0" fmla="*/ 0 w 41856"/>
                <a:gd name="connsiteY0" fmla="*/ 0 h 1982205"/>
                <a:gd name="connsiteX1" fmla="*/ 41857 w 41856"/>
                <a:gd name="connsiteY1" fmla="*/ 0 h 1982205"/>
                <a:gd name="connsiteX2" fmla="*/ 41857 w 41856"/>
                <a:gd name="connsiteY2" fmla="*/ 1982206 h 1982205"/>
                <a:gd name="connsiteX3" fmla="*/ 0 w 41856"/>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41856" h="1982205">
                  <a:moveTo>
                    <a:pt x="0" y="0"/>
                  </a:moveTo>
                  <a:lnTo>
                    <a:pt x="41857" y="0"/>
                  </a:lnTo>
                  <a:lnTo>
                    <a:pt x="41857"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51" name="Freeform: Shape 50">
              <a:extLst>
                <a:ext uri="{FF2B5EF4-FFF2-40B4-BE49-F238E27FC236}">
                  <a16:creationId xmlns:a16="http://schemas.microsoft.com/office/drawing/2014/main" id="{01D4885A-C857-49DC-81B8-4F181C280561}"/>
                </a:ext>
              </a:extLst>
            </p:cNvPr>
            <p:cNvSpPr/>
            <p:nvPr/>
          </p:nvSpPr>
          <p:spPr>
            <a:xfrm>
              <a:off x="612776" y="2834640"/>
              <a:ext cx="42848" cy="1982205"/>
            </a:xfrm>
            <a:custGeom>
              <a:avLst/>
              <a:gdLst>
                <a:gd name="connsiteX0" fmla="*/ 0 w 42848"/>
                <a:gd name="connsiteY0" fmla="*/ 0 h 1982205"/>
                <a:gd name="connsiteX1" fmla="*/ 42849 w 42848"/>
                <a:gd name="connsiteY1" fmla="*/ 0 h 1982205"/>
                <a:gd name="connsiteX2" fmla="*/ 42849 w 42848"/>
                <a:gd name="connsiteY2" fmla="*/ 1982206 h 1982205"/>
                <a:gd name="connsiteX3" fmla="*/ 0 w 42848"/>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42848" h="1982205">
                  <a:moveTo>
                    <a:pt x="0" y="0"/>
                  </a:moveTo>
                  <a:lnTo>
                    <a:pt x="42849" y="0"/>
                  </a:lnTo>
                  <a:lnTo>
                    <a:pt x="42849"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52" name="Freeform: Shape 51">
              <a:extLst>
                <a:ext uri="{FF2B5EF4-FFF2-40B4-BE49-F238E27FC236}">
                  <a16:creationId xmlns:a16="http://schemas.microsoft.com/office/drawing/2014/main" id="{536B82BE-0048-4F90-A701-9E3B031A7AFC}"/>
                </a:ext>
              </a:extLst>
            </p:cNvPr>
            <p:cNvSpPr/>
            <p:nvPr/>
          </p:nvSpPr>
          <p:spPr>
            <a:xfrm>
              <a:off x="512158" y="2834640"/>
              <a:ext cx="43833" cy="1982205"/>
            </a:xfrm>
            <a:custGeom>
              <a:avLst/>
              <a:gdLst>
                <a:gd name="connsiteX0" fmla="*/ 0 w 43833"/>
                <a:gd name="connsiteY0" fmla="*/ 0 h 1982205"/>
                <a:gd name="connsiteX1" fmla="*/ 43834 w 43833"/>
                <a:gd name="connsiteY1" fmla="*/ 0 h 1982205"/>
                <a:gd name="connsiteX2" fmla="*/ 43834 w 43833"/>
                <a:gd name="connsiteY2" fmla="*/ 1982206 h 1982205"/>
                <a:gd name="connsiteX3" fmla="*/ 0 w 43833"/>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43833" h="1982205">
                  <a:moveTo>
                    <a:pt x="0" y="0"/>
                  </a:moveTo>
                  <a:lnTo>
                    <a:pt x="43834" y="0"/>
                  </a:lnTo>
                  <a:lnTo>
                    <a:pt x="43834"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53" name="Freeform: Shape 52">
              <a:extLst>
                <a:ext uri="{FF2B5EF4-FFF2-40B4-BE49-F238E27FC236}">
                  <a16:creationId xmlns:a16="http://schemas.microsoft.com/office/drawing/2014/main" id="{0438769E-F77A-4B7E-AABA-A97B3EB912E2}"/>
                </a:ext>
              </a:extLst>
            </p:cNvPr>
            <p:cNvSpPr/>
            <p:nvPr/>
          </p:nvSpPr>
          <p:spPr>
            <a:xfrm>
              <a:off x="411533" y="2834640"/>
              <a:ext cx="44811" cy="1982205"/>
            </a:xfrm>
            <a:custGeom>
              <a:avLst/>
              <a:gdLst>
                <a:gd name="connsiteX0" fmla="*/ 0 w 44811"/>
                <a:gd name="connsiteY0" fmla="*/ 0 h 1982205"/>
                <a:gd name="connsiteX1" fmla="*/ 44812 w 44811"/>
                <a:gd name="connsiteY1" fmla="*/ 0 h 1982205"/>
                <a:gd name="connsiteX2" fmla="*/ 44812 w 44811"/>
                <a:gd name="connsiteY2" fmla="*/ 1982206 h 1982205"/>
                <a:gd name="connsiteX3" fmla="*/ 0 w 44811"/>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44811" h="1982205">
                  <a:moveTo>
                    <a:pt x="0" y="0"/>
                  </a:moveTo>
                  <a:lnTo>
                    <a:pt x="44812" y="0"/>
                  </a:lnTo>
                  <a:lnTo>
                    <a:pt x="44812"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54" name="Freeform: Shape 53">
              <a:extLst>
                <a:ext uri="{FF2B5EF4-FFF2-40B4-BE49-F238E27FC236}">
                  <a16:creationId xmlns:a16="http://schemas.microsoft.com/office/drawing/2014/main" id="{FDAFB26F-4796-4C4E-B95F-F830CFFF00D2}"/>
                </a:ext>
              </a:extLst>
            </p:cNvPr>
            <p:cNvSpPr/>
            <p:nvPr/>
          </p:nvSpPr>
          <p:spPr>
            <a:xfrm>
              <a:off x="310922" y="2834640"/>
              <a:ext cx="45796" cy="1982205"/>
            </a:xfrm>
            <a:custGeom>
              <a:avLst/>
              <a:gdLst>
                <a:gd name="connsiteX0" fmla="*/ 0 w 45796"/>
                <a:gd name="connsiteY0" fmla="*/ 0 h 1982205"/>
                <a:gd name="connsiteX1" fmla="*/ 45797 w 45796"/>
                <a:gd name="connsiteY1" fmla="*/ 0 h 1982205"/>
                <a:gd name="connsiteX2" fmla="*/ 45797 w 45796"/>
                <a:gd name="connsiteY2" fmla="*/ 1982206 h 1982205"/>
                <a:gd name="connsiteX3" fmla="*/ 0 w 45796"/>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45796" h="1982205">
                  <a:moveTo>
                    <a:pt x="0" y="0"/>
                  </a:moveTo>
                  <a:lnTo>
                    <a:pt x="45797" y="0"/>
                  </a:lnTo>
                  <a:lnTo>
                    <a:pt x="45797"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55" name="Freeform: Shape 54">
              <a:extLst>
                <a:ext uri="{FF2B5EF4-FFF2-40B4-BE49-F238E27FC236}">
                  <a16:creationId xmlns:a16="http://schemas.microsoft.com/office/drawing/2014/main" id="{9BD16174-F442-4415-8FC5-E166A139AB49}"/>
                </a:ext>
              </a:extLst>
            </p:cNvPr>
            <p:cNvSpPr/>
            <p:nvPr/>
          </p:nvSpPr>
          <p:spPr>
            <a:xfrm>
              <a:off x="210296" y="2834640"/>
              <a:ext cx="46789" cy="1982205"/>
            </a:xfrm>
            <a:custGeom>
              <a:avLst/>
              <a:gdLst>
                <a:gd name="connsiteX0" fmla="*/ 0 w 46789"/>
                <a:gd name="connsiteY0" fmla="*/ 0 h 1982205"/>
                <a:gd name="connsiteX1" fmla="*/ 46790 w 46789"/>
                <a:gd name="connsiteY1" fmla="*/ 0 h 1982205"/>
                <a:gd name="connsiteX2" fmla="*/ 46790 w 46789"/>
                <a:gd name="connsiteY2" fmla="*/ 1982206 h 1982205"/>
                <a:gd name="connsiteX3" fmla="*/ 0 w 46789"/>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46789" h="1982205">
                  <a:moveTo>
                    <a:pt x="0" y="0"/>
                  </a:moveTo>
                  <a:lnTo>
                    <a:pt x="46790" y="0"/>
                  </a:lnTo>
                  <a:lnTo>
                    <a:pt x="46790"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56" name="Freeform: Shape 55">
              <a:extLst>
                <a:ext uri="{FF2B5EF4-FFF2-40B4-BE49-F238E27FC236}">
                  <a16:creationId xmlns:a16="http://schemas.microsoft.com/office/drawing/2014/main" id="{F642CEC9-665D-4788-B95B-E4688DF51429}"/>
                </a:ext>
              </a:extLst>
            </p:cNvPr>
            <p:cNvSpPr/>
            <p:nvPr/>
          </p:nvSpPr>
          <p:spPr>
            <a:xfrm>
              <a:off x="109671" y="2834640"/>
              <a:ext cx="47767" cy="1982205"/>
            </a:xfrm>
            <a:custGeom>
              <a:avLst/>
              <a:gdLst>
                <a:gd name="connsiteX0" fmla="*/ 0 w 47767"/>
                <a:gd name="connsiteY0" fmla="*/ 0 h 1982205"/>
                <a:gd name="connsiteX1" fmla="*/ 47768 w 47767"/>
                <a:gd name="connsiteY1" fmla="*/ 0 h 1982205"/>
                <a:gd name="connsiteX2" fmla="*/ 47768 w 47767"/>
                <a:gd name="connsiteY2" fmla="*/ 1982206 h 1982205"/>
                <a:gd name="connsiteX3" fmla="*/ 0 w 47767"/>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47767" h="1982205">
                  <a:moveTo>
                    <a:pt x="0" y="0"/>
                  </a:moveTo>
                  <a:lnTo>
                    <a:pt x="47768" y="0"/>
                  </a:lnTo>
                  <a:lnTo>
                    <a:pt x="47768"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57" name="Freeform: Shape 56">
              <a:extLst>
                <a:ext uri="{FF2B5EF4-FFF2-40B4-BE49-F238E27FC236}">
                  <a16:creationId xmlns:a16="http://schemas.microsoft.com/office/drawing/2014/main" id="{DB232BEE-26FB-402F-9249-45FBC7E48E2D}"/>
                </a:ext>
              </a:extLst>
            </p:cNvPr>
            <p:cNvSpPr/>
            <p:nvPr/>
          </p:nvSpPr>
          <p:spPr>
            <a:xfrm>
              <a:off x="9053" y="2834640"/>
              <a:ext cx="48745" cy="1982205"/>
            </a:xfrm>
            <a:custGeom>
              <a:avLst/>
              <a:gdLst>
                <a:gd name="connsiteX0" fmla="*/ 0 w 48745"/>
                <a:gd name="connsiteY0" fmla="*/ 0 h 1982205"/>
                <a:gd name="connsiteX1" fmla="*/ 48746 w 48745"/>
                <a:gd name="connsiteY1" fmla="*/ 0 h 1982205"/>
                <a:gd name="connsiteX2" fmla="*/ 48746 w 48745"/>
                <a:gd name="connsiteY2" fmla="*/ 1982206 h 1982205"/>
                <a:gd name="connsiteX3" fmla="*/ 0 w 48745"/>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48745" h="1982205">
                  <a:moveTo>
                    <a:pt x="0" y="0"/>
                  </a:moveTo>
                  <a:lnTo>
                    <a:pt x="48746" y="0"/>
                  </a:lnTo>
                  <a:lnTo>
                    <a:pt x="48746" y="1982206"/>
                  </a:lnTo>
                  <a:lnTo>
                    <a:pt x="0" y="1982206"/>
                  </a:lnTo>
                  <a:close/>
                </a:path>
              </a:pathLst>
            </a:custGeom>
            <a:solidFill>
              <a:srgbClr val="4F98FF"/>
            </a:solidFill>
            <a:ln w="7614" cap="flat">
              <a:noFill/>
              <a:prstDash val="solid"/>
              <a:miter/>
            </a:ln>
          </p:spPr>
          <p:txBody>
            <a:bodyPr rtlCol="0" anchor="ctr"/>
            <a:lstStyle/>
            <a:p>
              <a:endParaRPr lang="en-GB" sz="2250"/>
            </a:p>
          </p:txBody>
        </p:sp>
      </p:grpSp>
      <p:pic>
        <p:nvPicPr>
          <p:cNvPr id="12" name="Graphic 11">
            <a:extLst>
              <a:ext uri="{FF2B5EF4-FFF2-40B4-BE49-F238E27FC236}">
                <a16:creationId xmlns:a16="http://schemas.microsoft.com/office/drawing/2014/main" id="{B6C306DC-2E79-E783-A3E9-D9E38114F7A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291791" y="299936"/>
            <a:ext cx="537711" cy="900215"/>
          </a:xfrm>
          <a:prstGeom prst="rect">
            <a:avLst/>
          </a:prstGeom>
        </p:spPr>
      </p:pic>
      <p:sp>
        <p:nvSpPr>
          <p:cNvPr id="2" name="Title 1"/>
          <p:cNvSpPr>
            <a:spLocks noGrp="1"/>
          </p:cNvSpPr>
          <p:nvPr userDrawn="1">
            <p:ph type="ctrTitle" hasCustomPrompt="1"/>
          </p:nvPr>
        </p:nvSpPr>
        <p:spPr>
          <a:xfrm>
            <a:off x="387782" y="2477939"/>
            <a:ext cx="7777121" cy="692497"/>
          </a:xfrm>
        </p:spPr>
        <p:txBody>
          <a:bodyPr/>
          <a:lstStyle>
            <a:lvl1pPr algn="l">
              <a:lnSpc>
                <a:spcPct val="75000"/>
              </a:lnSpc>
              <a:defRPr sz="6000" spc="-46" baseline="0">
                <a:solidFill>
                  <a:schemeClr val="bg1"/>
                </a:solidFill>
              </a:defRPr>
            </a:lvl1pPr>
          </a:lstStyle>
          <a:p>
            <a:r>
              <a:rPr lang="en-US" noProof="0"/>
              <a:t>CLICK TO EDIT MASTER TITLE</a:t>
            </a:r>
            <a:endParaRPr lang="en-GB" noProof="0"/>
          </a:p>
        </p:txBody>
      </p:sp>
      <p:sp>
        <p:nvSpPr>
          <p:cNvPr id="231" name="object 16">
            <a:extLst>
              <a:ext uri="{FF2B5EF4-FFF2-40B4-BE49-F238E27FC236}">
                <a16:creationId xmlns:a16="http://schemas.microsoft.com/office/drawing/2014/main" id="{2ED43BB5-F5CF-8856-6B29-BA542BC8058C}"/>
              </a:ext>
            </a:extLst>
          </p:cNvPr>
          <p:cNvSpPr/>
          <p:nvPr userDrawn="1"/>
        </p:nvSpPr>
        <p:spPr>
          <a:xfrm>
            <a:off x="-744" y="3612632"/>
            <a:ext cx="4436987" cy="243377"/>
          </a:xfrm>
          <a:custGeom>
            <a:avLst/>
            <a:gdLst/>
            <a:ahLst/>
            <a:cxnLst/>
            <a:rect l="l" t="t" r="r" b="b"/>
            <a:pathLst>
              <a:path w="6943725" h="1015365">
                <a:moveTo>
                  <a:pt x="70167" y="0"/>
                </a:moveTo>
                <a:lnTo>
                  <a:pt x="0" y="0"/>
                </a:lnTo>
                <a:lnTo>
                  <a:pt x="0" y="1015047"/>
                </a:lnTo>
                <a:lnTo>
                  <a:pt x="70167" y="1015047"/>
                </a:lnTo>
                <a:lnTo>
                  <a:pt x="70167" y="0"/>
                </a:lnTo>
                <a:close/>
              </a:path>
              <a:path w="6943725" h="1015365">
                <a:moveTo>
                  <a:pt x="219570" y="0"/>
                </a:moveTo>
                <a:lnTo>
                  <a:pt x="150901" y="0"/>
                </a:lnTo>
                <a:lnTo>
                  <a:pt x="150901" y="1015047"/>
                </a:lnTo>
                <a:lnTo>
                  <a:pt x="219570" y="1015047"/>
                </a:lnTo>
                <a:lnTo>
                  <a:pt x="219570" y="0"/>
                </a:lnTo>
                <a:close/>
              </a:path>
              <a:path w="6943725" h="1015365">
                <a:moveTo>
                  <a:pt x="368985" y="0"/>
                </a:moveTo>
                <a:lnTo>
                  <a:pt x="301764" y="0"/>
                </a:lnTo>
                <a:lnTo>
                  <a:pt x="301764" y="1015047"/>
                </a:lnTo>
                <a:lnTo>
                  <a:pt x="368985" y="1015047"/>
                </a:lnTo>
                <a:lnTo>
                  <a:pt x="368985" y="0"/>
                </a:lnTo>
                <a:close/>
              </a:path>
              <a:path w="6943725" h="1015365">
                <a:moveTo>
                  <a:pt x="518401" y="0"/>
                </a:moveTo>
                <a:lnTo>
                  <a:pt x="452666" y="0"/>
                </a:lnTo>
                <a:lnTo>
                  <a:pt x="452666" y="1015047"/>
                </a:lnTo>
                <a:lnTo>
                  <a:pt x="518401" y="1015047"/>
                </a:lnTo>
                <a:lnTo>
                  <a:pt x="518401" y="0"/>
                </a:lnTo>
                <a:close/>
              </a:path>
              <a:path w="6943725" h="1015365">
                <a:moveTo>
                  <a:pt x="667804" y="0"/>
                </a:moveTo>
                <a:lnTo>
                  <a:pt x="603554" y="0"/>
                </a:lnTo>
                <a:lnTo>
                  <a:pt x="603554" y="1015047"/>
                </a:lnTo>
                <a:lnTo>
                  <a:pt x="667804" y="1015047"/>
                </a:lnTo>
                <a:lnTo>
                  <a:pt x="667804" y="0"/>
                </a:lnTo>
                <a:close/>
              </a:path>
              <a:path w="6943725" h="1015365">
                <a:moveTo>
                  <a:pt x="817206" y="0"/>
                </a:moveTo>
                <a:lnTo>
                  <a:pt x="754430" y="0"/>
                </a:lnTo>
                <a:lnTo>
                  <a:pt x="754430" y="1015047"/>
                </a:lnTo>
                <a:lnTo>
                  <a:pt x="817206" y="1015047"/>
                </a:lnTo>
                <a:lnTo>
                  <a:pt x="817206" y="0"/>
                </a:lnTo>
                <a:close/>
              </a:path>
              <a:path w="6943725" h="1015365">
                <a:moveTo>
                  <a:pt x="966635" y="0"/>
                </a:moveTo>
                <a:lnTo>
                  <a:pt x="905319" y="0"/>
                </a:lnTo>
                <a:lnTo>
                  <a:pt x="905319" y="1015047"/>
                </a:lnTo>
                <a:lnTo>
                  <a:pt x="966635" y="1015047"/>
                </a:lnTo>
                <a:lnTo>
                  <a:pt x="966635" y="0"/>
                </a:lnTo>
                <a:close/>
              </a:path>
              <a:path w="6943725" h="1015365">
                <a:moveTo>
                  <a:pt x="1116037" y="0"/>
                </a:moveTo>
                <a:lnTo>
                  <a:pt x="1056220" y="0"/>
                </a:lnTo>
                <a:lnTo>
                  <a:pt x="1056220" y="1015047"/>
                </a:lnTo>
                <a:lnTo>
                  <a:pt x="1116037" y="1015047"/>
                </a:lnTo>
                <a:lnTo>
                  <a:pt x="1116037" y="0"/>
                </a:lnTo>
                <a:close/>
              </a:path>
              <a:path w="6943725" h="1015365">
                <a:moveTo>
                  <a:pt x="1265466" y="0"/>
                </a:moveTo>
                <a:lnTo>
                  <a:pt x="1207109" y="0"/>
                </a:lnTo>
                <a:lnTo>
                  <a:pt x="1207109" y="1015047"/>
                </a:lnTo>
                <a:lnTo>
                  <a:pt x="1265466" y="1015047"/>
                </a:lnTo>
                <a:lnTo>
                  <a:pt x="1265466" y="0"/>
                </a:lnTo>
                <a:close/>
              </a:path>
              <a:path w="6943725" h="1015365">
                <a:moveTo>
                  <a:pt x="1414894" y="0"/>
                </a:moveTo>
                <a:lnTo>
                  <a:pt x="1357998" y="0"/>
                </a:lnTo>
                <a:lnTo>
                  <a:pt x="1357998" y="1015047"/>
                </a:lnTo>
                <a:lnTo>
                  <a:pt x="1414894" y="1015047"/>
                </a:lnTo>
                <a:lnTo>
                  <a:pt x="1414894" y="0"/>
                </a:lnTo>
                <a:close/>
              </a:path>
              <a:path w="6943725" h="1015365">
                <a:moveTo>
                  <a:pt x="1564284" y="0"/>
                </a:moveTo>
                <a:lnTo>
                  <a:pt x="1508887" y="0"/>
                </a:lnTo>
                <a:lnTo>
                  <a:pt x="1508887" y="1015047"/>
                </a:lnTo>
                <a:lnTo>
                  <a:pt x="1564284" y="1015047"/>
                </a:lnTo>
                <a:lnTo>
                  <a:pt x="1564284" y="0"/>
                </a:lnTo>
                <a:close/>
              </a:path>
              <a:path w="6943725" h="1015365">
                <a:moveTo>
                  <a:pt x="1713699" y="0"/>
                </a:moveTo>
                <a:lnTo>
                  <a:pt x="1659775" y="0"/>
                </a:lnTo>
                <a:lnTo>
                  <a:pt x="1659775" y="1015047"/>
                </a:lnTo>
                <a:lnTo>
                  <a:pt x="1713699" y="1015047"/>
                </a:lnTo>
                <a:lnTo>
                  <a:pt x="1713699" y="0"/>
                </a:lnTo>
                <a:close/>
              </a:path>
              <a:path w="6943725" h="1015365">
                <a:moveTo>
                  <a:pt x="1863128" y="0"/>
                </a:moveTo>
                <a:lnTo>
                  <a:pt x="1810689" y="0"/>
                </a:lnTo>
                <a:lnTo>
                  <a:pt x="1810689" y="1015047"/>
                </a:lnTo>
                <a:lnTo>
                  <a:pt x="1863128" y="1015047"/>
                </a:lnTo>
                <a:lnTo>
                  <a:pt x="1863128" y="0"/>
                </a:lnTo>
                <a:close/>
              </a:path>
              <a:path w="6943725" h="1015365">
                <a:moveTo>
                  <a:pt x="2012543" y="0"/>
                </a:moveTo>
                <a:lnTo>
                  <a:pt x="1961578" y="0"/>
                </a:lnTo>
                <a:lnTo>
                  <a:pt x="1961578" y="1015047"/>
                </a:lnTo>
                <a:lnTo>
                  <a:pt x="2012543" y="1015047"/>
                </a:lnTo>
                <a:lnTo>
                  <a:pt x="2012543" y="0"/>
                </a:lnTo>
                <a:close/>
              </a:path>
              <a:path w="6943725" h="1015365">
                <a:moveTo>
                  <a:pt x="2161946" y="0"/>
                </a:moveTo>
                <a:lnTo>
                  <a:pt x="2112467" y="0"/>
                </a:lnTo>
                <a:lnTo>
                  <a:pt x="2112467" y="1015047"/>
                </a:lnTo>
                <a:lnTo>
                  <a:pt x="2161946" y="1015047"/>
                </a:lnTo>
                <a:lnTo>
                  <a:pt x="2161946" y="0"/>
                </a:lnTo>
                <a:close/>
              </a:path>
              <a:path w="6943725" h="1015365">
                <a:moveTo>
                  <a:pt x="2311374" y="0"/>
                </a:moveTo>
                <a:lnTo>
                  <a:pt x="2263356" y="0"/>
                </a:lnTo>
                <a:lnTo>
                  <a:pt x="2263356" y="1015047"/>
                </a:lnTo>
                <a:lnTo>
                  <a:pt x="2311374" y="1015047"/>
                </a:lnTo>
                <a:lnTo>
                  <a:pt x="2311374" y="0"/>
                </a:lnTo>
                <a:close/>
              </a:path>
              <a:path w="6943725" h="1015365">
                <a:moveTo>
                  <a:pt x="2460790" y="0"/>
                </a:moveTo>
                <a:lnTo>
                  <a:pt x="2414244" y="0"/>
                </a:lnTo>
                <a:lnTo>
                  <a:pt x="2414244" y="1015047"/>
                </a:lnTo>
                <a:lnTo>
                  <a:pt x="2460790" y="1015047"/>
                </a:lnTo>
                <a:lnTo>
                  <a:pt x="2460790" y="0"/>
                </a:lnTo>
                <a:close/>
              </a:path>
              <a:path w="6943725" h="1015365">
                <a:moveTo>
                  <a:pt x="2610205" y="0"/>
                </a:moveTo>
                <a:lnTo>
                  <a:pt x="2565133" y="0"/>
                </a:lnTo>
                <a:lnTo>
                  <a:pt x="2565133" y="1015047"/>
                </a:lnTo>
                <a:lnTo>
                  <a:pt x="2610205" y="1015047"/>
                </a:lnTo>
                <a:lnTo>
                  <a:pt x="2610205" y="0"/>
                </a:lnTo>
                <a:close/>
              </a:path>
              <a:path w="6943725" h="1015365">
                <a:moveTo>
                  <a:pt x="2759621" y="0"/>
                </a:moveTo>
                <a:lnTo>
                  <a:pt x="2716034" y="0"/>
                </a:lnTo>
                <a:lnTo>
                  <a:pt x="2716034" y="1015047"/>
                </a:lnTo>
                <a:lnTo>
                  <a:pt x="2759621" y="1015047"/>
                </a:lnTo>
                <a:lnTo>
                  <a:pt x="2759621" y="0"/>
                </a:lnTo>
                <a:close/>
              </a:path>
              <a:path w="6943725" h="1015365">
                <a:moveTo>
                  <a:pt x="2909036" y="0"/>
                </a:moveTo>
                <a:lnTo>
                  <a:pt x="2866910" y="0"/>
                </a:lnTo>
                <a:lnTo>
                  <a:pt x="2866910" y="1015047"/>
                </a:lnTo>
                <a:lnTo>
                  <a:pt x="2909036" y="1015047"/>
                </a:lnTo>
                <a:lnTo>
                  <a:pt x="2909036" y="0"/>
                </a:lnTo>
                <a:close/>
              </a:path>
              <a:path w="6943725" h="1015365">
                <a:moveTo>
                  <a:pt x="3058439" y="0"/>
                </a:moveTo>
                <a:lnTo>
                  <a:pt x="3017799" y="0"/>
                </a:lnTo>
                <a:lnTo>
                  <a:pt x="3017799" y="1015047"/>
                </a:lnTo>
                <a:lnTo>
                  <a:pt x="3058439" y="1015047"/>
                </a:lnTo>
                <a:lnTo>
                  <a:pt x="3058439" y="0"/>
                </a:lnTo>
                <a:close/>
              </a:path>
              <a:path w="6943725" h="1015365">
                <a:moveTo>
                  <a:pt x="3207855" y="0"/>
                </a:moveTo>
                <a:lnTo>
                  <a:pt x="3168700" y="0"/>
                </a:lnTo>
                <a:lnTo>
                  <a:pt x="3168700" y="1015047"/>
                </a:lnTo>
                <a:lnTo>
                  <a:pt x="3207855" y="1015047"/>
                </a:lnTo>
                <a:lnTo>
                  <a:pt x="3207855" y="0"/>
                </a:lnTo>
                <a:close/>
              </a:path>
              <a:path w="6943725" h="1015365">
                <a:moveTo>
                  <a:pt x="3357283" y="0"/>
                </a:moveTo>
                <a:lnTo>
                  <a:pt x="3319576" y="0"/>
                </a:lnTo>
                <a:lnTo>
                  <a:pt x="3319576" y="1015047"/>
                </a:lnTo>
                <a:lnTo>
                  <a:pt x="3357283" y="1015047"/>
                </a:lnTo>
                <a:lnTo>
                  <a:pt x="3357283" y="0"/>
                </a:lnTo>
                <a:close/>
              </a:path>
              <a:path w="6943725" h="1015365">
                <a:moveTo>
                  <a:pt x="3506673" y="0"/>
                </a:moveTo>
                <a:lnTo>
                  <a:pt x="3470465" y="0"/>
                </a:lnTo>
                <a:lnTo>
                  <a:pt x="3470465" y="1015047"/>
                </a:lnTo>
                <a:lnTo>
                  <a:pt x="3506673" y="1015047"/>
                </a:lnTo>
                <a:lnTo>
                  <a:pt x="3506673" y="0"/>
                </a:lnTo>
                <a:close/>
              </a:path>
              <a:path w="6943725" h="1015365">
                <a:moveTo>
                  <a:pt x="3656101" y="0"/>
                </a:moveTo>
                <a:lnTo>
                  <a:pt x="3621367" y="0"/>
                </a:lnTo>
                <a:lnTo>
                  <a:pt x="3621367" y="1015047"/>
                </a:lnTo>
                <a:lnTo>
                  <a:pt x="3656101" y="1015047"/>
                </a:lnTo>
                <a:lnTo>
                  <a:pt x="3656101" y="0"/>
                </a:lnTo>
                <a:close/>
              </a:path>
              <a:path w="6943725" h="1015365">
                <a:moveTo>
                  <a:pt x="3805517" y="0"/>
                </a:moveTo>
                <a:lnTo>
                  <a:pt x="3772243" y="0"/>
                </a:lnTo>
                <a:lnTo>
                  <a:pt x="3772243" y="1015047"/>
                </a:lnTo>
                <a:lnTo>
                  <a:pt x="3805517" y="1015047"/>
                </a:lnTo>
                <a:lnTo>
                  <a:pt x="3805517" y="0"/>
                </a:lnTo>
                <a:close/>
              </a:path>
              <a:path w="6943725" h="1015365">
                <a:moveTo>
                  <a:pt x="3954919" y="0"/>
                </a:moveTo>
                <a:lnTo>
                  <a:pt x="3923131" y="0"/>
                </a:lnTo>
                <a:lnTo>
                  <a:pt x="3923131" y="1015047"/>
                </a:lnTo>
                <a:lnTo>
                  <a:pt x="3954919" y="1015047"/>
                </a:lnTo>
                <a:lnTo>
                  <a:pt x="3954919" y="0"/>
                </a:lnTo>
                <a:close/>
              </a:path>
              <a:path w="6943725" h="1015365">
                <a:moveTo>
                  <a:pt x="4104335" y="0"/>
                </a:moveTo>
                <a:lnTo>
                  <a:pt x="4074033" y="0"/>
                </a:lnTo>
                <a:lnTo>
                  <a:pt x="4074033" y="1015047"/>
                </a:lnTo>
                <a:lnTo>
                  <a:pt x="4104335" y="1015047"/>
                </a:lnTo>
                <a:lnTo>
                  <a:pt x="4104335" y="0"/>
                </a:lnTo>
                <a:close/>
              </a:path>
              <a:path w="6943725" h="1015365">
                <a:moveTo>
                  <a:pt x="4253763" y="0"/>
                </a:moveTo>
                <a:lnTo>
                  <a:pt x="4224909" y="0"/>
                </a:lnTo>
                <a:lnTo>
                  <a:pt x="4224909" y="1015047"/>
                </a:lnTo>
                <a:lnTo>
                  <a:pt x="4253763" y="1015047"/>
                </a:lnTo>
                <a:lnTo>
                  <a:pt x="4253763" y="0"/>
                </a:lnTo>
                <a:close/>
              </a:path>
              <a:path w="6943725" h="1015365">
                <a:moveTo>
                  <a:pt x="4403166" y="0"/>
                </a:moveTo>
                <a:lnTo>
                  <a:pt x="4375810" y="0"/>
                </a:lnTo>
                <a:lnTo>
                  <a:pt x="4375810" y="1015047"/>
                </a:lnTo>
                <a:lnTo>
                  <a:pt x="4403166" y="1015047"/>
                </a:lnTo>
                <a:lnTo>
                  <a:pt x="4403166" y="0"/>
                </a:lnTo>
                <a:close/>
              </a:path>
              <a:path w="6943725" h="1015365">
                <a:moveTo>
                  <a:pt x="4552581" y="0"/>
                </a:moveTo>
                <a:lnTo>
                  <a:pt x="4526699" y="0"/>
                </a:lnTo>
                <a:lnTo>
                  <a:pt x="4526699" y="1015047"/>
                </a:lnTo>
                <a:lnTo>
                  <a:pt x="4552581" y="1015047"/>
                </a:lnTo>
                <a:lnTo>
                  <a:pt x="4552581" y="0"/>
                </a:lnTo>
                <a:close/>
              </a:path>
              <a:path w="6943725" h="1015365">
                <a:moveTo>
                  <a:pt x="4702010" y="0"/>
                </a:moveTo>
                <a:lnTo>
                  <a:pt x="4677600" y="0"/>
                </a:lnTo>
                <a:lnTo>
                  <a:pt x="4677600" y="1015047"/>
                </a:lnTo>
                <a:lnTo>
                  <a:pt x="4702010" y="1015047"/>
                </a:lnTo>
                <a:lnTo>
                  <a:pt x="4702010" y="0"/>
                </a:lnTo>
                <a:close/>
              </a:path>
              <a:path w="6943725" h="1015365">
                <a:moveTo>
                  <a:pt x="4851425" y="0"/>
                </a:moveTo>
                <a:lnTo>
                  <a:pt x="4828489" y="0"/>
                </a:lnTo>
                <a:lnTo>
                  <a:pt x="4828489" y="1015047"/>
                </a:lnTo>
                <a:lnTo>
                  <a:pt x="4851425" y="1015047"/>
                </a:lnTo>
                <a:lnTo>
                  <a:pt x="4851425" y="0"/>
                </a:lnTo>
                <a:close/>
              </a:path>
              <a:path w="6943725" h="1015365">
                <a:moveTo>
                  <a:pt x="5000828" y="0"/>
                </a:moveTo>
                <a:lnTo>
                  <a:pt x="4979390" y="0"/>
                </a:lnTo>
                <a:lnTo>
                  <a:pt x="4979390" y="1015047"/>
                </a:lnTo>
                <a:lnTo>
                  <a:pt x="5000828" y="1015047"/>
                </a:lnTo>
                <a:lnTo>
                  <a:pt x="5000828" y="0"/>
                </a:lnTo>
                <a:close/>
              </a:path>
              <a:path w="6943725" h="1015365">
                <a:moveTo>
                  <a:pt x="5150256" y="0"/>
                </a:moveTo>
                <a:lnTo>
                  <a:pt x="5130279" y="0"/>
                </a:lnTo>
                <a:lnTo>
                  <a:pt x="5130279" y="1015047"/>
                </a:lnTo>
                <a:lnTo>
                  <a:pt x="5150256" y="1015047"/>
                </a:lnTo>
                <a:lnTo>
                  <a:pt x="5150256" y="0"/>
                </a:lnTo>
                <a:close/>
              </a:path>
              <a:path w="6943725" h="1015365">
                <a:moveTo>
                  <a:pt x="5299659" y="0"/>
                </a:moveTo>
                <a:lnTo>
                  <a:pt x="5281168" y="0"/>
                </a:lnTo>
                <a:lnTo>
                  <a:pt x="5281168" y="1015047"/>
                </a:lnTo>
                <a:lnTo>
                  <a:pt x="5299659" y="1015047"/>
                </a:lnTo>
                <a:lnTo>
                  <a:pt x="5299659" y="0"/>
                </a:lnTo>
                <a:close/>
              </a:path>
              <a:path w="6943725" h="1015365">
                <a:moveTo>
                  <a:pt x="5449087" y="0"/>
                </a:moveTo>
                <a:lnTo>
                  <a:pt x="5432056" y="0"/>
                </a:lnTo>
                <a:lnTo>
                  <a:pt x="5432056" y="1015047"/>
                </a:lnTo>
                <a:lnTo>
                  <a:pt x="5449087" y="1015047"/>
                </a:lnTo>
                <a:lnTo>
                  <a:pt x="5449087" y="0"/>
                </a:lnTo>
                <a:close/>
              </a:path>
              <a:path w="6943725" h="1015365">
                <a:moveTo>
                  <a:pt x="5598503" y="0"/>
                </a:moveTo>
                <a:lnTo>
                  <a:pt x="5582945" y="0"/>
                </a:lnTo>
                <a:lnTo>
                  <a:pt x="5582945" y="1015047"/>
                </a:lnTo>
                <a:lnTo>
                  <a:pt x="5598503" y="1015047"/>
                </a:lnTo>
                <a:lnTo>
                  <a:pt x="5598503" y="0"/>
                </a:lnTo>
                <a:close/>
              </a:path>
              <a:path w="6943725" h="1015365">
                <a:moveTo>
                  <a:pt x="5747905" y="0"/>
                </a:moveTo>
                <a:lnTo>
                  <a:pt x="5733847" y="0"/>
                </a:lnTo>
                <a:lnTo>
                  <a:pt x="5733847" y="1015047"/>
                </a:lnTo>
                <a:lnTo>
                  <a:pt x="5747905" y="1015047"/>
                </a:lnTo>
                <a:lnTo>
                  <a:pt x="5747905" y="0"/>
                </a:lnTo>
                <a:close/>
              </a:path>
              <a:path w="6943725" h="1015365">
                <a:moveTo>
                  <a:pt x="5897334" y="0"/>
                </a:moveTo>
                <a:lnTo>
                  <a:pt x="5884723" y="0"/>
                </a:lnTo>
                <a:lnTo>
                  <a:pt x="5884723" y="1015047"/>
                </a:lnTo>
                <a:lnTo>
                  <a:pt x="5897334" y="1015047"/>
                </a:lnTo>
                <a:lnTo>
                  <a:pt x="5897334" y="0"/>
                </a:lnTo>
                <a:close/>
              </a:path>
              <a:path w="6943725" h="1015365">
                <a:moveTo>
                  <a:pt x="6046736" y="0"/>
                </a:moveTo>
                <a:lnTo>
                  <a:pt x="6035611" y="0"/>
                </a:lnTo>
                <a:lnTo>
                  <a:pt x="6035611" y="1015047"/>
                </a:lnTo>
                <a:lnTo>
                  <a:pt x="6046736" y="1015047"/>
                </a:lnTo>
                <a:lnTo>
                  <a:pt x="6046736" y="0"/>
                </a:lnTo>
                <a:close/>
              </a:path>
              <a:path w="6943725" h="1015365">
                <a:moveTo>
                  <a:pt x="6196152" y="0"/>
                </a:moveTo>
                <a:lnTo>
                  <a:pt x="6186500" y="0"/>
                </a:lnTo>
                <a:lnTo>
                  <a:pt x="6186500" y="1015047"/>
                </a:lnTo>
                <a:lnTo>
                  <a:pt x="6196152" y="1015047"/>
                </a:lnTo>
                <a:lnTo>
                  <a:pt x="6196152" y="0"/>
                </a:lnTo>
                <a:close/>
              </a:path>
              <a:path w="6943725" h="1015365">
                <a:moveTo>
                  <a:pt x="6345568" y="0"/>
                </a:moveTo>
                <a:lnTo>
                  <a:pt x="6337389" y="0"/>
                </a:lnTo>
                <a:lnTo>
                  <a:pt x="6337389" y="1015047"/>
                </a:lnTo>
                <a:lnTo>
                  <a:pt x="6345568" y="1015047"/>
                </a:lnTo>
                <a:lnTo>
                  <a:pt x="6345568" y="0"/>
                </a:lnTo>
                <a:close/>
              </a:path>
              <a:path w="6943725" h="1015365">
                <a:moveTo>
                  <a:pt x="6494970" y="0"/>
                </a:moveTo>
                <a:lnTo>
                  <a:pt x="6488277" y="0"/>
                </a:lnTo>
                <a:lnTo>
                  <a:pt x="6488277" y="1015047"/>
                </a:lnTo>
                <a:lnTo>
                  <a:pt x="6494970" y="1015047"/>
                </a:lnTo>
                <a:lnTo>
                  <a:pt x="6494970" y="0"/>
                </a:lnTo>
                <a:close/>
              </a:path>
              <a:path w="6943725" h="1015365">
                <a:moveTo>
                  <a:pt x="6644386" y="0"/>
                </a:moveTo>
                <a:lnTo>
                  <a:pt x="6639166" y="0"/>
                </a:lnTo>
                <a:lnTo>
                  <a:pt x="6639166" y="1015047"/>
                </a:lnTo>
                <a:lnTo>
                  <a:pt x="6644386" y="1015047"/>
                </a:lnTo>
                <a:lnTo>
                  <a:pt x="6644386" y="0"/>
                </a:lnTo>
                <a:close/>
              </a:path>
              <a:path w="6943725" h="1015365">
                <a:moveTo>
                  <a:pt x="6793801" y="0"/>
                </a:moveTo>
                <a:lnTo>
                  <a:pt x="6790055" y="0"/>
                </a:lnTo>
                <a:lnTo>
                  <a:pt x="6790055" y="1015047"/>
                </a:lnTo>
                <a:lnTo>
                  <a:pt x="6793801" y="1015047"/>
                </a:lnTo>
                <a:lnTo>
                  <a:pt x="6793801" y="0"/>
                </a:lnTo>
                <a:close/>
              </a:path>
              <a:path w="6943725" h="1015365">
                <a:moveTo>
                  <a:pt x="6943217" y="0"/>
                </a:moveTo>
                <a:lnTo>
                  <a:pt x="6940944" y="0"/>
                </a:lnTo>
                <a:lnTo>
                  <a:pt x="6940944" y="1015047"/>
                </a:lnTo>
                <a:lnTo>
                  <a:pt x="6943217" y="1015047"/>
                </a:lnTo>
                <a:lnTo>
                  <a:pt x="6943217" y="0"/>
                </a:lnTo>
                <a:close/>
              </a:path>
            </a:pathLst>
          </a:custGeom>
          <a:solidFill>
            <a:schemeClr val="bg2">
              <a:lumMod val="20000"/>
              <a:lumOff val="80000"/>
            </a:schemeClr>
          </a:solidFill>
        </p:spPr>
        <p:txBody>
          <a:bodyPr wrap="square" lIns="0" tIns="0" rIns="0" bIns="0" rtlCol="0"/>
          <a:lstStyle/>
          <a:p>
            <a:endParaRPr lang="en-GB" sz="2251"/>
          </a:p>
        </p:txBody>
      </p:sp>
      <p:sp>
        <p:nvSpPr>
          <p:cNvPr id="3" name="hcSlideMaster142.1_Title Slide 1Header" descr=" ">
            <a:extLst>
              <a:ext uri="{FF2B5EF4-FFF2-40B4-BE49-F238E27FC236}">
                <a16:creationId xmlns:a16="http://schemas.microsoft.com/office/drawing/2014/main" id="{2351337D-0BB2-C612-FF2D-4B6AA31DC80F}"/>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10" name="fcSlideMaster142.1_Title Slide 1Footer" descr=" ">
            <a:extLst>
              <a:ext uri="{FF2B5EF4-FFF2-40B4-BE49-F238E27FC236}">
                <a16:creationId xmlns:a16="http://schemas.microsoft.com/office/drawing/2014/main" id="{A2F7569A-5BE6-4F44-3271-0AA3E8FB8320}"/>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233229028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Opening slide (Single image)">
    <p:bg>
      <p:bgPr>
        <a:solidFill>
          <a:schemeClr val="tx2"/>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B4D1CC7D-9EE3-6269-A5A2-7409C2F90392}"/>
              </a:ext>
            </a:extLst>
          </p:cNvPr>
          <p:cNvSpPr>
            <a:spLocks noGrp="1"/>
          </p:cNvSpPr>
          <p:nvPr>
            <p:ph type="pic" sz="quarter" idx="11"/>
          </p:nvPr>
        </p:nvSpPr>
        <p:spPr>
          <a:xfrm>
            <a:off x="3693600" y="0"/>
            <a:ext cx="5449680" cy="5143500"/>
          </a:xfrm>
          <a:solidFill>
            <a:schemeClr val="bg1">
              <a:lumMod val="95000"/>
            </a:schemeClr>
          </a:solidFill>
        </p:spPr>
        <p:txBody>
          <a:bodyPr lIns="72000" tIns="72000" rIns="72000" bIns="72000"/>
          <a:lstStyle>
            <a:lvl1pPr>
              <a:defRPr sz="1200"/>
            </a:lvl1pPr>
          </a:lstStyle>
          <a:p>
            <a:r>
              <a:rPr lang="en-US"/>
              <a:t>Click icon to add picture</a:t>
            </a:r>
            <a:endParaRPr lang="en-GB"/>
          </a:p>
        </p:txBody>
      </p:sp>
      <p:sp>
        <p:nvSpPr>
          <p:cNvPr id="37" name="object 14">
            <a:extLst>
              <a:ext uri="{FF2B5EF4-FFF2-40B4-BE49-F238E27FC236}">
                <a16:creationId xmlns:a16="http://schemas.microsoft.com/office/drawing/2014/main" id="{210C0A1D-1A89-523B-D3A8-62DA3E20C2F7}"/>
              </a:ext>
            </a:extLst>
          </p:cNvPr>
          <p:cNvSpPr/>
          <p:nvPr userDrawn="1"/>
        </p:nvSpPr>
        <p:spPr>
          <a:xfrm>
            <a:off x="1833709" y="3434622"/>
            <a:ext cx="1860608" cy="906373"/>
          </a:xfrm>
          <a:custGeom>
            <a:avLst/>
            <a:gdLst/>
            <a:ahLst/>
            <a:cxnLst/>
            <a:rect l="l" t="t" r="r" b="b"/>
            <a:pathLst>
              <a:path w="3529965" h="1719579">
                <a:moveTo>
                  <a:pt x="5715" y="0"/>
                </a:moveTo>
                <a:lnTo>
                  <a:pt x="0" y="0"/>
                </a:lnTo>
                <a:lnTo>
                  <a:pt x="0" y="1719224"/>
                </a:lnTo>
                <a:lnTo>
                  <a:pt x="5715" y="1719224"/>
                </a:lnTo>
                <a:lnTo>
                  <a:pt x="5715" y="0"/>
                </a:lnTo>
                <a:close/>
              </a:path>
              <a:path w="3529965" h="1719579">
                <a:moveTo>
                  <a:pt x="181927" y="0"/>
                </a:moveTo>
                <a:lnTo>
                  <a:pt x="170027" y="0"/>
                </a:lnTo>
                <a:lnTo>
                  <a:pt x="170027" y="1719224"/>
                </a:lnTo>
                <a:lnTo>
                  <a:pt x="181927" y="1719224"/>
                </a:lnTo>
                <a:lnTo>
                  <a:pt x="181927" y="0"/>
                </a:lnTo>
                <a:close/>
              </a:path>
              <a:path w="3529965" h="1719579">
                <a:moveTo>
                  <a:pt x="358140" y="0"/>
                </a:moveTo>
                <a:lnTo>
                  <a:pt x="340042" y="0"/>
                </a:lnTo>
                <a:lnTo>
                  <a:pt x="340042" y="1719224"/>
                </a:lnTo>
                <a:lnTo>
                  <a:pt x="358140" y="1719224"/>
                </a:lnTo>
                <a:lnTo>
                  <a:pt x="358140" y="0"/>
                </a:lnTo>
                <a:close/>
              </a:path>
              <a:path w="3529965" h="1719579">
                <a:moveTo>
                  <a:pt x="534339" y="0"/>
                </a:moveTo>
                <a:lnTo>
                  <a:pt x="510044" y="0"/>
                </a:lnTo>
                <a:lnTo>
                  <a:pt x="510044" y="1719224"/>
                </a:lnTo>
                <a:lnTo>
                  <a:pt x="534339" y="1719224"/>
                </a:lnTo>
                <a:lnTo>
                  <a:pt x="534339" y="0"/>
                </a:lnTo>
                <a:close/>
              </a:path>
              <a:path w="3529965" h="1719579">
                <a:moveTo>
                  <a:pt x="710552" y="0"/>
                </a:moveTo>
                <a:lnTo>
                  <a:pt x="680072" y="0"/>
                </a:lnTo>
                <a:lnTo>
                  <a:pt x="680072" y="1719224"/>
                </a:lnTo>
                <a:lnTo>
                  <a:pt x="710552" y="1719224"/>
                </a:lnTo>
                <a:lnTo>
                  <a:pt x="710552" y="0"/>
                </a:lnTo>
                <a:close/>
              </a:path>
              <a:path w="3529965" h="1719579">
                <a:moveTo>
                  <a:pt x="886752" y="0"/>
                </a:moveTo>
                <a:lnTo>
                  <a:pt x="850087" y="0"/>
                </a:lnTo>
                <a:lnTo>
                  <a:pt x="850087" y="1719224"/>
                </a:lnTo>
                <a:lnTo>
                  <a:pt x="886752" y="1719224"/>
                </a:lnTo>
                <a:lnTo>
                  <a:pt x="886752" y="0"/>
                </a:lnTo>
                <a:close/>
              </a:path>
              <a:path w="3529965" h="1719579">
                <a:moveTo>
                  <a:pt x="1062964" y="0"/>
                </a:moveTo>
                <a:lnTo>
                  <a:pt x="1020089" y="0"/>
                </a:lnTo>
                <a:lnTo>
                  <a:pt x="1020089" y="1719224"/>
                </a:lnTo>
                <a:lnTo>
                  <a:pt x="1062964" y="1719224"/>
                </a:lnTo>
                <a:lnTo>
                  <a:pt x="1062964" y="0"/>
                </a:lnTo>
                <a:close/>
              </a:path>
              <a:path w="3529965" h="1719579">
                <a:moveTo>
                  <a:pt x="1239177" y="0"/>
                </a:moveTo>
                <a:lnTo>
                  <a:pt x="1190104" y="0"/>
                </a:lnTo>
                <a:lnTo>
                  <a:pt x="1190104" y="1719224"/>
                </a:lnTo>
                <a:lnTo>
                  <a:pt x="1239177" y="1719224"/>
                </a:lnTo>
                <a:lnTo>
                  <a:pt x="1239177" y="0"/>
                </a:lnTo>
                <a:close/>
              </a:path>
              <a:path w="3529965" h="1719579">
                <a:moveTo>
                  <a:pt x="1415402" y="0"/>
                </a:moveTo>
                <a:lnTo>
                  <a:pt x="1360131" y="0"/>
                </a:lnTo>
                <a:lnTo>
                  <a:pt x="1360131" y="1719224"/>
                </a:lnTo>
                <a:lnTo>
                  <a:pt x="1415402" y="1719224"/>
                </a:lnTo>
                <a:lnTo>
                  <a:pt x="1415402" y="0"/>
                </a:lnTo>
                <a:close/>
              </a:path>
              <a:path w="3529965" h="1719579">
                <a:moveTo>
                  <a:pt x="1591602" y="0"/>
                </a:moveTo>
                <a:lnTo>
                  <a:pt x="1530134" y="0"/>
                </a:lnTo>
                <a:lnTo>
                  <a:pt x="1530134" y="1719224"/>
                </a:lnTo>
                <a:lnTo>
                  <a:pt x="1591602" y="1719224"/>
                </a:lnTo>
                <a:lnTo>
                  <a:pt x="1591602" y="0"/>
                </a:lnTo>
                <a:close/>
              </a:path>
              <a:path w="3529965" h="1719579">
                <a:moveTo>
                  <a:pt x="1767801" y="0"/>
                </a:moveTo>
                <a:lnTo>
                  <a:pt x="1700149" y="0"/>
                </a:lnTo>
                <a:lnTo>
                  <a:pt x="1700149" y="1719224"/>
                </a:lnTo>
                <a:lnTo>
                  <a:pt x="1767801" y="1719224"/>
                </a:lnTo>
                <a:lnTo>
                  <a:pt x="1767801" y="0"/>
                </a:lnTo>
                <a:close/>
              </a:path>
              <a:path w="3529965" h="1719579">
                <a:moveTo>
                  <a:pt x="1944014" y="0"/>
                </a:moveTo>
                <a:lnTo>
                  <a:pt x="1870151" y="0"/>
                </a:lnTo>
                <a:lnTo>
                  <a:pt x="1870151" y="1719224"/>
                </a:lnTo>
                <a:lnTo>
                  <a:pt x="1944014" y="1719224"/>
                </a:lnTo>
                <a:lnTo>
                  <a:pt x="1944014" y="0"/>
                </a:lnTo>
                <a:close/>
              </a:path>
              <a:path w="3529965" h="1719579">
                <a:moveTo>
                  <a:pt x="2120214" y="0"/>
                </a:moveTo>
                <a:lnTo>
                  <a:pt x="2040166" y="0"/>
                </a:lnTo>
                <a:lnTo>
                  <a:pt x="2040166" y="1719224"/>
                </a:lnTo>
                <a:lnTo>
                  <a:pt x="2120214" y="1719224"/>
                </a:lnTo>
                <a:lnTo>
                  <a:pt x="2120214" y="0"/>
                </a:lnTo>
                <a:close/>
              </a:path>
              <a:path w="3529965" h="1719579">
                <a:moveTo>
                  <a:pt x="2296439" y="0"/>
                </a:moveTo>
                <a:lnTo>
                  <a:pt x="2210193" y="0"/>
                </a:lnTo>
                <a:lnTo>
                  <a:pt x="2210193" y="1719224"/>
                </a:lnTo>
                <a:lnTo>
                  <a:pt x="2296439" y="1719224"/>
                </a:lnTo>
                <a:lnTo>
                  <a:pt x="2296439" y="0"/>
                </a:lnTo>
                <a:close/>
              </a:path>
              <a:path w="3529965" h="1719579">
                <a:moveTo>
                  <a:pt x="2472652" y="0"/>
                </a:moveTo>
                <a:lnTo>
                  <a:pt x="2380208" y="0"/>
                </a:lnTo>
                <a:lnTo>
                  <a:pt x="2380208" y="1719224"/>
                </a:lnTo>
                <a:lnTo>
                  <a:pt x="2472652" y="1719224"/>
                </a:lnTo>
                <a:lnTo>
                  <a:pt x="2472652" y="0"/>
                </a:lnTo>
                <a:close/>
              </a:path>
              <a:path w="3529965" h="1719579">
                <a:moveTo>
                  <a:pt x="2648851" y="0"/>
                </a:moveTo>
                <a:lnTo>
                  <a:pt x="2550223" y="0"/>
                </a:lnTo>
                <a:lnTo>
                  <a:pt x="2550223" y="1719224"/>
                </a:lnTo>
                <a:lnTo>
                  <a:pt x="2648851" y="1719224"/>
                </a:lnTo>
                <a:lnTo>
                  <a:pt x="2648851" y="0"/>
                </a:lnTo>
                <a:close/>
              </a:path>
              <a:path w="3529965" h="1719579">
                <a:moveTo>
                  <a:pt x="2825064" y="0"/>
                </a:moveTo>
                <a:lnTo>
                  <a:pt x="2720238" y="0"/>
                </a:lnTo>
                <a:lnTo>
                  <a:pt x="2720238" y="1719224"/>
                </a:lnTo>
                <a:lnTo>
                  <a:pt x="2825064" y="1719224"/>
                </a:lnTo>
                <a:lnTo>
                  <a:pt x="2825064" y="0"/>
                </a:lnTo>
                <a:close/>
              </a:path>
              <a:path w="3529965" h="1719579">
                <a:moveTo>
                  <a:pt x="3001264" y="0"/>
                </a:moveTo>
                <a:lnTo>
                  <a:pt x="2890240" y="0"/>
                </a:lnTo>
                <a:lnTo>
                  <a:pt x="2890240" y="1719224"/>
                </a:lnTo>
                <a:lnTo>
                  <a:pt x="3001264" y="1719224"/>
                </a:lnTo>
                <a:lnTo>
                  <a:pt x="3001264" y="0"/>
                </a:lnTo>
                <a:close/>
              </a:path>
              <a:path w="3529965" h="1719579">
                <a:moveTo>
                  <a:pt x="3177476" y="0"/>
                </a:moveTo>
                <a:lnTo>
                  <a:pt x="3060255" y="0"/>
                </a:lnTo>
                <a:lnTo>
                  <a:pt x="3060255" y="1719224"/>
                </a:lnTo>
                <a:lnTo>
                  <a:pt x="3177476" y="1719224"/>
                </a:lnTo>
                <a:lnTo>
                  <a:pt x="3177476" y="0"/>
                </a:lnTo>
                <a:close/>
              </a:path>
              <a:path w="3529965" h="1719579">
                <a:moveTo>
                  <a:pt x="3353676" y="0"/>
                </a:moveTo>
                <a:lnTo>
                  <a:pt x="3230270" y="0"/>
                </a:lnTo>
                <a:lnTo>
                  <a:pt x="3230270" y="1719224"/>
                </a:lnTo>
                <a:lnTo>
                  <a:pt x="3353676" y="1719224"/>
                </a:lnTo>
                <a:lnTo>
                  <a:pt x="3353676" y="0"/>
                </a:lnTo>
                <a:close/>
              </a:path>
              <a:path w="3529965" h="1719579">
                <a:moveTo>
                  <a:pt x="3529888" y="0"/>
                </a:moveTo>
                <a:lnTo>
                  <a:pt x="3400298" y="0"/>
                </a:lnTo>
                <a:lnTo>
                  <a:pt x="3400298" y="1719224"/>
                </a:lnTo>
                <a:lnTo>
                  <a:pt x="3529888" y="1719224"/>
                </a:lnTo>
                <a:lnTo>
                  <a:pt x="3529888" y="0"/>
                </a:lnTo>
                <a:close/>
              </a:path>
            </a:pathLst>
          </a:custGeom>
          <a:solidFill>
            <a:srgbClr val="006CFF"/>
          </a:solidFill>
        </p:spPr>
        <p:txBody>
          <a:bodyPr wrap="square" lIns="0" tIns="0" rIns="0" bIns="0" rtlCol="0"/>
          <a:lstStyle/>
          <a:p>
            <a:endParaRPr lang="en-GB" sz="2251"/>
          </a:p>
        </p:txBody>
      </p:sp>
      <p:sp>
        <p:nvSpPr>
          <p:cNvPr id="38" name="object 15">
            <a:extLst>
              <a:ext uri="{FF2B5EF4-FFF2-40B4-BE49-F238E27FC236}">
                <a16:creationId xmlns:a16="http://schemas.microsoft.com/office/drawing/2014/main" id="{7CE7E434-9C2A-44DA-5574-6FBFB84E3E51}"/>
              </a:ext>
            </a:extLst>
          </p:cNvPr>
          <p:cNvSpPr/>
          <p:nvPr userDrawn="1"/>
        </p:nvSpPr>
        <p:spPr>
          <a:xfrm>
            <a:off x="23965" y="4340808"/>
            <a:ext cx="2280992" cy="267761"/>
          </a:xfrm>
          <a:custGeom>
            <a:avLst/>
            <a:gdLst/>
            <a:ahLst/>
            <a:cxnLst/>
            <a:rect l="l" t="t" r="r" b="b"/>
            <a:pathLst>
              <a:path w="4327525" h="508000">
                <a:moveTo>
                  <a:pt x="43865" y="0"/>
                </a:moveTo>
                <a:lnTo>
                  <a:pt x="0" y="0"/>
                </a:lnTo>
                <a:lnTo>
                  <a:pt x="0" y="507530"/>
                </a:lnTo>
                <a:lnTo>
                  <a:pt x="43865" y="507530"/>
                </a:lnTo>
                <a:lnTo>
                  <a:pt x="43865" y="0"/>
                </a:lnTo>
                <a:close/>
              </a:path>
              <a:path w="4327525" h="508000">
                <a:moveTo>
                  <a:pt x="145846" y="0"/>
                </a:moveTo>
                <a:lnTo>
                  <a:pt x="103009" y="0"/>
                </a:lnTo>
                <a:lnTo>
                  <a:pt x="103009" y="507530"/>
                </a:lnTo>
                <a:lnTo>
                  <a:pt x="145846" y="507530"/>
                </a:lnTo>
                <a:lnTo>
                  <a:pt x="145846" y="0"/>
                </a:lnTo>
                <a:close/>
              </a:path>
              <a:path w="4327525" h="508000">
                <a:moveTo>
                  <a:pt x="247853" y="0"/>
                </a:moveTo>
                <a:lnTo>
                  <a:pt x="205994" y="0"/>
                </a:lnTo>
                <a:lnTo>
                  <a:pt x="205994" y="507530"/>
                </a:lnTo>
                <a:lnTo>
                  <a:pt x="247853" y="507530"/>
                </a:lnTo>
                <a:lnTo>
                  <a:pt x="247853" y="0"/>
                </a:lnTo>
                <a:close/>
              </a:path>
              <a:path w="4327525" h="508000">
                <a:moveTo>
                  <a:pt x="349834" y="0"/>
                </a:moveTo>
                <a:lnTo>
                  <a:pt x="309003" y="0"/>
                </a:lnTo>
                <a:lnTo>
                  <a:pt x="309003" y="507530"/>
                </a:lnTo>
                <a:lnTo>
                  <a:pt x="349834" y="507530"/>
                </a:lnTo>
                <a:lnTo>
                  <a:pt x="349834" y="0"/>
                </a:lnTo>
                <a:close/>
              </a:path>
              <a:path w="4327525" h="508000">
                <a:moveTo>
                  <a:pt x="451827" y="0"/>
                </a:moveTo>
                <a:lnTo>
                  <a:pt x="411988" y="0"/>
                </a:lnTo>
                <a:lnTo>
                  <a:pt x="411988" y="507530"/>
                </a:lnTo>
                <a:lnTo>
                  <a:pt x="451827" y="507530"/>
                </a:lnTo>
                <a:lnTo>
                  <a:pt x="451827" y="0"/>
                </a:lnTo>
                <a:close/>
              </a:path>
              <a:path w="4327525" h="508000">
                <a:moveTo>
                  <a:pt x="553808" y="0"/>
                </a:moveTo>
                <a:lnTo>
                  <a:pt x="514985" y="0"/>
                </a:lnTo>
                <a:lnTo>
                  <a:pt x="514985" y="507530"/>
                </a:lnTo>
                <a:lnTo>
                  <a:pt x="553808" y="507530"/>
                </a:lnTo>
                <a:lnTo>
                  <a:pt x="553808" y="0"/>
                </a:lnTo>
                <a:close/>
              </a:path>
              <a:path w="4327525" h="508000">
                <a:moveTo>
                  <a:pt x="655802" y="0"/>
                </a:moveTo>
                <a:lnTo>
                  <a:pt x="617982" y="0"/>
                </a:lnTo>
                <a:lnTo>
                  <a:pt x="617982" y="507530"/>
                </a:lnTo>
                <a:lnTo>
                  <a:pt x="655802" y="507530"/>
                </a:lnTo>
                <a:lnTo>
                  <a:pt x="655802" y="0"/>
                </a:lnTo>
                <a:close/>
              </a:path>
              <a:path w="4327525" h="508000">
                <a:moveTo>
                  <a:pt x="757783" y="0"/>
                </a:moveTo>
                <a:lnTo>
                  <a:pt x="720979" y="0"/>
                </a:lnTo>
                <a:lnTo>
                  <a:pt x="720979" y="507530"/>
                </a:lnTo>
                <a:lnTo>
                  <a:pt x="757783" y="507530"/>
                </a:lnTo>
                <a:lnTo>
                  <a:pt x="757783" y="0"/>
                </a:lnTo>
                <a:close/>
              </a:path>
              <a:path w="4327525" h="508000">
                <a:moveTo>
                  <a:pt x="859790" y="0"/>
                </a:moveTo>
                <a:lnTo>
                  <a:pt x="823976" y="0"/>
                </a:lnTo>
                <a:lnTo>
                  <a:pt x="823976" y="507530"/>
                </a:lnTo>
                <a:lnTo>
                  <a:pt x="859790" y="507530"/>
                </a:lnTo>
                <a:lnTo>
                  <a:pt x="859790" y="0"/>
                </a:lnTo>
                <a:close/>
              </a:path>
              <a:path w="4327525" h="508000">
                <a:moveTo>
                  <a:pt x="961771" y="0"/>
                </a:moveTo>
                <a:lnTo>
                  <a:pt x="926973" y="0"/>
                </a:lnTo>
                <a:lnTo>
                  <a:pt x="926973" y="507530"/>
                </a:lnTo>
                <a:lnTo>
                  <a:pt x="961771" y="507530"/>
                </a:lnTo>
                <a:lnTo>
                  <a:pt x="961771" y="0"/>
                </a:lnTo>
                <a:close/>
              </a:path>
              <a:path w="4327525" h="508000">
                <a:moveTo>
                  <a:pt x="1063764" y="0"/>
                </a:moveTo>
                <a:lnTo>
                  <a:pt x="1029970" y="0"/>
                </a:lnTo>
                <a:lnTo>
                  <a:pt x="1029970" y="507530"/>
                </a:lnTo>
                <a:lnTo>
                  <a:pt x="1063764" y="507530"/>
                </a:lnTo>
                <a:lnTo>
                  <a:pt x="1063764" y="0"/>
                </a:lnTo>
                <a:close/>
              </a:path>
              <a:path w="4327525" h="508000">
                <a:moveTo>
                  <a:pt x="1165745" y="0"/>
                </a:moveTo>
                <a:lnTo>
                  <a:pt x="1132967" y="0"/>
                </a:lnTo>
                <a:lnTo>
                  <a:pt x="1132967" y="507530"/>
                </a:lnTo>
                <a:lnTo>
                  <a:pt x="1165745" y="507530"/>
                </a:lnTo>
                <a:lnTo>
                  <a:pt x="1165745" y="0"/>
                </a:lnTo>
                <a:close/>
              </a:path>
              <a:path w="4327525" h="508000">
                <a:moveTo>
                  <a:pt x="1267739" y="0"/>
                </a:moveTo>
                <a:lnTo>
                  <a:pt x="1235964" y="0"/>
                </a:lnTo>
                <a:lnTo>
                  <a:pt x="1235964" y="507530"/>
                </a:lnTo>
                <a:lnTo>
                  <a:pt x="1267739" y="507530"/>
                </a:lnTo>
                <a:lnTo>
                  <a:pt x="1267739" y="0"/>
                </a:lnTo>
                <a:close/>
              </a:path>
              <a:path w="4327525" h="508000">
                <a:moveTo>
                  <a:pt x="1369733" y="0"/>
                </a:moveTo>
                <a:lnTo>
                  <a:pt x="1338961" y="0"/>
                </a:lnTo>
                <a:lnTo>
                  <a:pt x="1338961" y="507530"/>
                </a:lnTo>
                <a:lnTo>
                  <a:pt x="1369733" y="507530"/>
                </a:lnTo>
                <a:lnTo>
                  <a:pt x="1369733" y="0"/>
                </a:lnTo>
                <a:close/>
              </a:path>
              <a:path w="4327525" h="508000">
                <a:moveTo>
                  <a:pt x="1471726" y="0"/>
                </a:moveTo>
                <a:lnTo>
                  <a:pt x="1441970" y="0"/>
                </a:lnTo>
                <a:lnTo>
                  <a:pt x="1441970" y="507530"/>
                </a:lnTo>
                <a:lnTo>
                  <a:pt x="1471726" y="507530"/>
                </a:lnTo>
                <a:lnTo>
                  <a:pt x="1471726" y="0"/>
                </a:lnTo>
                <a:close/>
              </a:path>
              <a:path w="4327525" h="508000">
                <a:moveTo>
                  <a:pt x="1573720" y="0"/>
                </a:moveTo>
                <a:lnTo>
                  <a:pt x="1544967" y="0"/>
                </a:lnTo>
                <a:lnTo>
                  <a:pt x="1544967" y="507530"/>
                </a:lnTo>
                <a:lnTo>
                  <a:pt x="1573720" y="507530"/>
                </a:lnTo>
                <a:lnTo>
                  <a:pt x="1573720" y="0"/>
                </a:lnTo>
                <a:close/>
              </a:path>
              <a:path w="4327525" h="508000">
                <a:moveTo>
                  <a:pt x="1675688" y="0"/>
                </a:moveTo>
                <a:lnTo>
                  <a:pt x="1647952" y="0"/>
                </a:lnTo>
                <a:lnTo>
                  <a:pt x="1647952" y="507530"/>
                </a:lnTo>
                <a:lnTo>
                  <a:pt x="1675688" y="507530"/>
                </a:lnTo>
                <a:lnTo>
                  <a:pt x="1675688" y="0"/>
                </a:lnTo>
                <a:close/>
              </a:path>
              <a:path w="4327525" h="508000">
                <a:moveTo>
                  <a:pt x="1777695" y="0"/>
                </a:moveTo>
                <a:lnTo>
                  <a:pt x="1750961" y="0"/>
                </a:lnTo>
                <a:lnTo>
                  <a:pt x="1750961" y="507530"/>
                </a:lnTo>
                <a:lnTo>
                  <a:pt x="1777695" y="507530"/>
                </a:lnTo>
                <a:lnTo>
                  <a:pt x="1777695" y="0"/>
                </a:lnTo>
                <a:close/>
              </a:path>
              <a:path w="4327525" h="508000">
                <a:moveTo>
                  <a:pt x="1879676" y="0"/>
                </a:moveTo>
                <a:lnTo>
                  <a:pt x="1853946" y="0"/>
                </a:lnTo>
                <a:lnTo>
                  <a:pt x="1853946" y="507530"/>
                </a:lnTo>
                <a:lnTo>
                  <a:pt x="1879676" y="507530"/>
                </a:lnTo>
                <a:lnTo>
                  <a:pt x="1879676" y="0"/>
                </a:lnTo>
                <a:close/>
              </a:path>
              <a:path w="4327525" h="508000">
                <a:moveTo>
                  <a:pt x="1981669" y="0"/>
                </a:moveTo>
                <a:lnTo>
                  <a:pt x="1956955" y="0"/>
                </a:lnTo>
                <a:lnTo>
                  <a:pt x="1956955" y="507530"/>
                </a:lnTo>
                <a:lnTo>
                  <a:pt x="1981669" y="507530"/>
                </a:lnTo>
                <a:lnTo>
                  <a:pt x="1981669" y="0"/>
                </a:lnTo>
                <a:close/>
              </a:path>
              <a:path w="4327525" h="508000">
                <a:moveTo>
                  <a:pt x="2083650" y="0"/>
                </a:moveTo>
                <a:lnTo>
                  <a:pt x="2059940" y="0"/>
                </a:lnTo>
                <a:lnTo>
                  <a:pt x="2059940" y="507530"/>
                </a:lnTo>
                <a:lnTo>
                  <a:pt x="2083650" y="507530"/>
                </a:lnTo>
                <a:lnTo>
                  <a:pt x="2083650" y="0"/>
                </a:lnTo>
                <a:close/>
              </a:path>
              <a:path w="4327525" h="508000">
                <a:moveTo>
                  <a:pt x="2185657" y="0"/>
                </a:moveTo>
                <a:lnTo>
                  <a:pt x="2162949" y="0"/>
                </a:lnTo>
                <a:lnTo>
                  <a:pt x="2162949" y="507530"/>
                </a:lnTo>
                <a:lnTo>
                  <a:pt x="2185657" y="507530"/>
                </a:lnTo>
                <a:lnTo>
                  <a:pt x="2185657" y="0"/>
                </a:lnTo>
                <a:close/>
              </a:path>
              <a:path w="4327525" h="508000">
                <a:moveTo>
                  <a:pt x="2287638" y="0"/>
                </a:moveTo>
                <a:lnTo>
                  <a:pt x="2265934" y="0"/>
                </a:lnTo>
                <a:lnTo>
                  <a:pt x="2265934" y="507530"/>
                </a:lnTo>
                <a:lnTo>
                  <a:pt x="2287638" y="507530"/>
                </a:lnTo>
                <a:lnTo>
                  <a:pt x="2287638" y="0"/>
                </a:lnTo>
                <a:close/>
              </a:path>
              <a:path w="4327525" h="508000">
                <a:moveTo>
                  <a:pt x="2389619" y="0"/>
                </a:moveTo>
                <a:lnTo>
                  <a:pt x="2368931" y="0"/>
                </a:lnTo>
                <a:lnTo>
                  <a:pt x="2368931" y="507530"/>
                </a:lnTo>
                <a:lnTo>
                  <a:pt x="2389619" y="507530"/>
                </a:lnTo>
                <a:lnTo>
                  <a:pt x="2389619" y="0"/>
                </a:lnTo>
                <a:close/>
              </a:path>
              <a:path w="4327525" h="508000">
                <a:moveTo>
                  <a:pt x="2491613" y="0"/>
                </a:moveTo>
                <a:lnTo>
                  <a:pt x="2471928" y="0"/>
                </a:lnTo>
                <a:lnTo>
                  <a:pt x="2471928" y="507530"/>
                </a:lnTo>
                <a:lnTo>
                  <a:pt x="2491613" y="507530"/>
                </a:lnTo>
                <a:lnTo>
                  <a:pt x="2491613" y="0"/>
                </a:lnTo>
                <a:close/>
              </a:path>
              <a:path w="4327525" h="508000">
                <a:moveTo>
                  <a:pt x="2593594" y="0"/>
                </a:moveTo>
                <a:lnTo>
                  <a:pt x="2574925" y="0"/>
                </a:lnTo>
                <a:lnTo>
                  <a:pt x="2574925" y="507530"/>
                </a:lnTo>
                <a:lnTo>
                  <a:pt x="2593594" y="507530"/>
                </a:lnTo>
                <a:lnTo>
                  <a:pt x="2593594" y="0"/>
                </a:lnTo>
                <a:close/>
              </a:path>
              <a:path w="4327525" h="508000">
                <a:moveTo>
                  <a:pt x="2695587" y="0"/>
                </a:moveTo>
                <a:lnTo>
                  <a:pt x="2677922" y="0"/>
                </a:lnTo>
                <a:lnTo>
                  <a:pt x="2677922" y="507530"/>
                </a:lnTo>
                <a:lnTo>
                  <a:pt x="2695587" y="507530"/>
                </a:lnTo>
                <a:lnTo>
                  <a:pt x="2695587" y="0"/>
                </a:lnTo>
                <a:close/>
              </a:path>
              <a:path w="4327525" h="508000">
                <a:moveTo>
                  <a:pt x="2797594" y="0"/>
                </a:moveTo>
                <a:lnTo>
                  <a:pt x="2780919" y="0"/>
                </a:lnTo>
                <a:lnTo>
                  <a:pt x="2780919" y="507530"/>
                </a:lnTo>
                <a:lnTo>
                  <a:pt x="2797594" y="507530"/>
                </a:lnTo>
                <a:lnTo>
                  <a:pt x="2797594" y="0"/>
                </a:lnTo>
                <a:close/>
              </a:path>
              <a:path w="4327525" h="508000">
                <a:moveTo>
                  <a:pt x="2899562" y="0"/>
                </a:moveTo>
                <a:lnTo>
                  <a:pt x="2883916" y="0"/>
                </a:lnTo>
                <a:lnTo>
                  <a:pt x="2883916" y="507530"/>
                </a:lnTo>
                <a:lnTo>
                  <a:pt x="2899562" y="507530"/>
                </a:lnTo>
                <a:lnTo>
                  <a:pt x="2899562" y="0"/>
                </a:lnTo>
                <a:close/>
              </a:path>
              <a:path w="4327525" h="508000">
                <a:moveTo>
                  <a:pt x="3001556" y="0"/>
                </a:moveTo>
                <a:lnTo>
                  <a:pt x="2986913" y="0"/>
                </a:lnTo>
                <a:lnTo>
                  <a:pt x="2986913" y="507530"/>
                </a:lnTo>
                <a:lnTo>
                  <a:pt x="3001556" y="507530"/>
                </a:lnTo>
                <a:lnTo>
                  <a:pt x="3001556" y="0"/>
                </a:lnTo>
                <a:close/>
              </a:path>
              <a:path w="4327525" h="508000">
                <a:moveTo>
                  <a:pt x="3103562" y="0"/>
                </a:moveTo>
                <a:lnTo>
                  <a:pt x="3089910" y="0"/>
                </a:lnTo>
                <a:lnTo>
                  <a:pt x="3089910" y="507530"/>
                </a:lnTo>
                <a:lnTo>
                  <a:pt x="3103562" y="507530"/>
                </a:lnTo>
                <a:lnTo>
                  <a:pt x="3103562" y="0"/>
                </a:lnTo>
                <a:close/>
              </a:path>
              <a:path w="4327525" h="508000">
                <a:moveTo>
                  <a:pt x="3205543" y="0"/>
                </a:moveTo>
                <a:lnTo>
                  <a:pt x="3192907" y="0"/>
                </a:lnTo>
                <a:lnTo>
                  <a:pt x="3192907" y="507530"/>
                </a:lnTo>
                <a:lnTo>
                  <a:pt x="3205543" y="507530"/>
                </a:lnTo>
                <a:lnTo>
                  <a:pt x="3205543" y="0"/>
                </a:lnTo>
                <a:close/>
              </a:path>
              <a:path w="4327525" h="508000">
                <a:moveTo>
                  <a:pt x="3307524" y="0"/>
                </a:moveTo>
                <a:lnTo>
                  <a:pt x="3295916" y="0"/>
                </a:lnTo>
                <a:lnTo>
                  <a:pt x="3295916" y="507530"/>
                </a:lnTo>
                <a:lnTo>
                  <a:pt x="3307524" y="507530"/>
                </a:lnTo>
                <a:lnTo>
                  <a:pt x="3307524" y="0"/>
                </a:lnTo>
                <a:close/>
              </a:path>
              <a:path w="4327525" h="508000">
                <a:moveTo>
                  <a:pt x="3409531" y="0"/>
                </a:moveTo>
                <a:lnTo>
                  <a:pt x="3398913" y="0"/>
                </a:lnTo>
                <a:lnTo>
                  <a:pt x="3398913" y="507530"/>
                </a:lnTo>
                <a:lnTo>
                  <a:pt x="3409531" y="507530"/>
                </a:lnTo>
                <a:lnTo>
                  <a:pt x="3409531" y="0"/>
                </a:lnTo>
                <a:close/>
              </a:path>
              <a:path w="4327525" h="508000">
                <a:moveTo>
                  <a:pt x="3511512" y="0"/>
                </a:moveTo>
                <a:lnTo>
                  <a:pt x="3501910" y="0"/>
                </a:lnTo>
                <a:lnTo>
                  <a:pt x="3501910" y="507530"/>
                </a:lnTo>
                <a:lnTo>
                  <a:pt x="3511512" y="507530"/>
                </a:lnTo>
                <a:lnTo>
                  <a:pt x="3511512" y="0"/>
                </a:lnTo>
                <a:close/>
              </a:path>
              <a:path w="4327525" h="508000">
                <a:moveTo>
                  <a:pt x="3613493" y="0"/>
                </a:moveTo>
                <a:lnTo>
                  <a:pt x="3604907" y="0"/>
                </a:lnTo>
                <a:lnTo>
                  <a:pt x="3604907" y="507530"/>
                </a:lnTo>
                <a:lnTo>
                  <a:pt x="3613493" y="507530"/>
                </a:lnTo>
                <a:lnTo>
                  <a:pt x="3613493" y="0"/>
                </a:lnTo>
                <a:close/>
              </a:path>
              <a:path w="4327525" h="508000">
                <a:moveTo>
                  <a:pt x="3715486" y="0"/>
                </a:moveTo>
                <a:lnTo>
                  <a:pt x="3707904" y="0"/>
                </a:lnTo>
                <a:lnTo>
                  <a:pt x="3707904" y="507530"/>
                </a:lnTo>
                <a:lnTo>
                  <a:pt x="3715486" y="507530"/>
                </a:lnTo>
                <a:lnTo>
                  <a:pt x="3715486" y="0"/>
                </a:lnTo>
                <a:close/>
              </a:path>
              <a:path w="4327525" h="508000">
                <a:moveTo>
                  <a:pt x="3817480" y="0"/>
                </a:moveTo>
                <a:lnTo>
                  <a:pt x="3810889" y="0"/>
                </a:lnTo>
                <a:lnTo>
                  <a:pt x="3810889" y="507530"/>
                </a:lnTo>
                <a:lnTo>
                  <a:pt x="3817480" y="507530"/>
                </a:lnTo>
                <a:lnTo>
                  <a:pt x="3817480" y="0"/>
                </a:lnTo>
                <a:close/>
              </a:path>
              <a:path w="4327525" h="508000">
                <a:moveTo>
                  <a:pt x="3919461" y="0"/>
                </a:moveTo>
                <a:lnTo>
                  <a:pt x="3913898" y="0"/>
                </a:lnTo>
                <a:lnTo>
                  <a:pt x="3913898" y="507530"/>
                </a:lnTo>
                <a:lnTo>
                  <a:pt x="3919461" y="507530"/>
                </a:lnTo>
                <a:lnTo>
                  <a:pt x="3919461" y="0"/>
                </a:lnTo>
                <a:close/>
              </a:path>
              <a:path w="4327525" h="508000">
                <a:moveTo>
                  <a:pt x="4021455" y="0"/>
                </a:moveTo>
                <a:lnTo>
                  <a:pt x="4016883" y="0"/>
                </a:lnTo>
                <a:lnTo>
                  <a:pt x="4016883" y="507530"/>
                </a:lnTo>
                <a:lnTo>
                  <a:pt x="4021455" y="507530"/>
                </a:lnTo>
                <a:lnTo>
                  <a:pt x="4021455" y="0"/>
                </a:lnTo>
                <a:close/>
              </a:path>
              <a:path w="4327525" h="508000">
                <a:moveTo>
                  <a:pt x="4123448" y="0"/>
                </a:moveTo>
                <a:lnTo>
                  <a:pt x="4119892" y="0"/>
                </a:lnTo>
                <a:lnTo>
                  <a:pt x="4119892" y="507530"/>
                </a:lnTo>
                <a:lnTo>
                  <a:pt x="4123448" y="507530"/>
                </a:lnTo>
                <a:lnTo>
                  <a:pt x="4123448" y="0"/>
                </a:lnTo>
                <a:close/>
              </a:path>
              <a:path w="4327525" h="508000">
                <a:moveTo>
                  <a:pt x="4225442" y="0"/>
                </a:moveTo>
                <a:lnTo>
                  <a:pt x="4222889" y="0"/>
                </a:lnTo>
                <a:lnTo>
                  <a:pt x="4222889" y="507530"/>
                </a:lnTo>
                <a:lnTo>
                  <a:pt x="4225442" y="507530"/>
                </a:lnTo>
                <a:lnTo>
                  <a:pt x="4225442" y="0"/>
                </a:lnTo>
                <a:close/>
              </a:path>
              <a:path w="4327525" h="508000">
                <a:moveTo>
                  <a:pt x="4327410" y="0"/>
                </a:moveTo>
                <a:lnTo>
                  <a:pt x="4325874" y="0"/>
                </a:lnTo>
                <a:lnTo>
                  <a:pt x="4325874" y="507530"/>
                </a:lnTo>
                <a:lnTo>
                  <a:pt x="4327410" y="507530"/>
                </a:lnTo>
                <a:lnTo>
                  <a:pt x="4327410" y="0"/>
                </a:lnTo>
                <a:close/>
              </a:path>
            </a:pathLst>
          </a:custGeom>
          <a:solidFill>
            <a:srgbClr val="00BEBC"/>
          </a:solidFill>
        </p:spPr>
        <p:txBody>
          <a:bodyPr wrap="square" lIns="0" tIns="0" rIns="0" bIns="0" rtlCol="0"/>
          <a:lstStyle/>
          <a:p>
            <a:endParaRPr lang="en-GB" sz="2251"/>
          </a:p>
        </p:txBody>
      </p:sp>
      <p:sp>
        <p:nvSpPr>
          <p:cNvPr id="39" name="object 16">
            <a:extLst>
              <a:ext uri="{FF2B5EF4-FFF2-40B4-BE49-F238E27FC236}">
                <a16:creationId xmlns:a16="http://schemas.microsoft.com/office/drawing/2014/main" id="{58712DD1-66C6-358F-6527-4F1810433ED2}"/>
              </a:ext>
            </a:extLst>
          </p:cNvPr>
          <p:cNvSpPr/>
          <p:nvPr userDrawn="1"/>
        </p:nvSpPr>
        <p:spPr>
          <a:xfrm>
            <a:off x="33543" y="4608312"/>
            <a:ext cx="3659964" cy="535188"/>
          </a:xfrm>
          <a:custGeom>
            <a:avLst/>
            <a:gdLst/>
            <a:ahLst/>
            <a:cxnLst/>
            <a:rect l="l" t="t" r="r" b="b"/>
            <a:pathLst>
              <a:path w="6943725" h="1015365">
                <a:moveTo>
                  <a:pt x="70167" y="0"/>
                </a:moveTo>
                <a:lnTo>
                  <a:pt x="0" y="0"/>
                </a:lnTo>
                <a:lnTo>
                  <a:pt x="0" y="1015047"/>
                </a:lnTo>
                <a:lnTo>
                  <a:pt x="70167" y="1015047"/>
                </a:lnTo>
                <a:lnTo>
                  <a:pt x="70167" y="0"/>
                </a:lnTo>
                <a:close/>
              </a:path>
              <a:path w="6943725" h="1015365">
                <a:moveTo>
                  <a:pt x="219570" y="0"/>
                </a:moveTo>
                <a:lnTo>
                  <a:pt x="150901" y="0"/>
                </a:lnTo>
                <a:lnTo>
                  <a:pt x="150901" y="1015047"/>
                </a:lnTo>
                <a:lnTo>
                  <a:pt x="219570" y="1015047"/>
                </a:lnTo>
                <a:lnTo>
                  <a:pt x="219570" y="0"/>
                </a:lnTo>
                <a:close/>
              </a:path>
              <a:path w="6943725" h="1015365">
                <a:moveTo>
                  <a:pt x="368985" y="0"/>
                </a:moveTo>
                <a:lnTo>
                  <a:pt x="301764" y="0"/>
                </a:lnTo>
                <a:lnTo>
                  <a:pt x="301764" y="1015047"/>
                </a:lnTo>
                <a:lnTo>
                  <a:pt x="368985" y="1015047"/>
                </a:lnTo>
                <a:lnTo>
                  <a:pt x="368985" y="0"/>
                </a:lnTo>
                <a:close/>
              </a:path>
              <a:path w="6943725" h="1015365">
                <a:moveTo>
                  <a:pt x="518401" y="0"/>
                </a:moveTo>
                <a:lnTo>
                  <a:pt x="452666" y="0"/>
                </a:lnTo>
                <a:lnTo>
                  <a:pt x="452666" y="1015047"/>
                </a:lnTo>
                <a:lnTo>
                  <a:pt x="518401" y="1015047"/>
                </a:lnTo>
                <a:lnTo>
                  <a:pt x="518401" y="0"/>
                </a:lnTo>
                <a:close/>
              </a:path>
              <a:path w="6943725" h="1015365">
                <a:moveTo>
                  <a:pt x="667804" y="0"/>
                </a:moveTo>
                <a:lnTo>
                  <a:pt x="603554" y="0"/>
                </a:lnTo>
                <a:lnTo>
                  <a:pt x="603554" y="1015047"/>
                </a:lnTo>
                <a:lnTo>
                  <a:pt x="667804" y="1015047"/>
                </a:lnTo>
                <a:lnTo>
                  <a:pt x="667804" y="0"/>
                </a:lnTo>
                <a:close/>
              </a:path>
              <a:path w="6943725" h="1015365">
                <a:moveTo>
                  <a:pt x="817206" y="0"/>
                </a:moveTo>
                <a:lnTo>
                  <a:pt x="754430" y="0"/>
                </a:lnTo>
                <a:lnTo>
                  <a:pt x="754430" y="1015047"/>
                </a:lnTo>
                <a:lnTo>
                  <a:pt x="817206" y="1015047"/>
                </a:lnTo>
                <a:lnTo>
                  <a:pt x="817206" y="0"/>
                </a:lnTo>
                <a:close/>
              </a:path>
              <a:path w="6943725" h="1015365">
                <a:moveTo>
                  <a:pt x="966635" y="0"/>
                </a:moveTo>
                <a:lnTo>
                  <a:pt x="905319" y="0"/>
                </a:lnTo>
                <a:lnTo>
                  <a:pt x="905319" y="1015047"/>
                </a:lnTo>
                <a:lnTo>
                  <a:pt x="966635" y="1015047"/>
                </a:lnTo>
                <a:lnTo>
                  <a:pt x="966635" y="0"/>
                </a:lnTo>
                <a:close/>
              </a:path>
              <a:path w="6943725" h="1015365">
                <a:moveTo>
                  <a:pt x="1116037" y="0"/>
                </a:moveTo>
                <a:lnTo>
                  <a:pt x="1056220" y="0"/>
                </a:lnTo>
                <a:lnTo>
                  <a:pt x="1056220" y="1015047"/>
                </a:lnTo>
                <a:lnTo>
                  <a:pt x="1116037" y="1015047"/>
                </a:lnTo>
                <a:lnTo>
                  <a:pt x="1116037" y="0"/>
                </a:lnTo>
                <a:close/>
              </a:path>
              <a:path w="6943725" h="1015365">
                <a:moveTo>
                  <a:pt x="1265466" y="0"/>
                </a:moveTo>
                <a:lnTo>
                  <a:pt x="1207109" y="0"/>
                </a:lnTo>
                <a:lnTo>
                  <a:pt x="1207109" y="1015047"/>
                </a:lnTo>
                <a:lnTo>
                  <a:pt x="1265466" y="1015047"/>
                </a:lnTo>
                <a:lnTo>
                  <a:pt x="1265466" y="0"/>
                </a:lnTo>
                <a:close/>
              </a:path>
              <a:path w="6943725" h="1015365">
                <a:moveTo>
                  <a:pt x="1414894" y="0"/>
                </a:moveTo>
                <a:lnTo>
                  <a:pt x="1357998" y="0"/>
                </a:lnTo>
                <a:lnTo>
                  <a:pt x="1357998" y="1015047"/>
                </a:lnTo>
                <a:lnTo>
                  <a:pt x="1414894" y="1015047"/>
                </a:lnTo>
                <a:lnTo>
                  <a:pt x="1414894" y="0"/>
                </a:lnTo>
                <a:close/>
              </a:path>
              <a:path w="6943725" h="1015365">
                <a:moveTo>
                  <a:pt x="1564284" y="0"/>
                </a:moveTo>
                <a:lnTo>
                  <a:pt x="1508887" y="0"/>
                </a:lnTo>
                <a:lnTo>
                  <a:pt x="1508887" y="1015047"/>
                </a:lnTo>
                <a:lnTo>
                  <a:pt x="1564284" y="1015047"/>
                </a:lnTo>
                <a:lnTo>
                  <a:pt x="1564284" y="0"/>
                </a:lnTo>
                <a:close/>
              </a:path>
              <a:path w="6943725" h="1015365">
                <a:moveTo>
                  <a:pt x="1713699" y="0"/>
                </a:moveTo>
                <a:lnTo>
                  <a:pt x="1659775" y="0"/>
                </a:lnTo>
                <a:lnTo>
                  <a:pt x="1659775" y="1015047"/>
                </a:lnTo>
                <a:lnTo>
                  <a:pt x="1713699" y="1015047"/>
                </a:lnTo>
                <a:lnTo>
                  <a:pt x="1713699" y="0"/>
                </a:lnTo>
                <a:close/>
              </a:path>
              <a:path w="6943725" h="1015365">
                <a:moveTo>
                  <a:pt x="1863128" y="0"/>
                </a:moveTo>
                <a:lnTo>
                  <a:pt x="1810689" y="0"/>
                </a:lnTo>
                <a:lnTo>
                  <a:pt x="1810689" y="1015047"/>
                </a:lnTo>
                <a:lnTo>
                  <a:pt x="1863128" y="1015047"/>
                </a:lnTo>
                <a:lnTo>
                  <a:pt x="1863128" y="0"/>
                </a:lnTo>
                <a:close/>
              </a:path>
              <a:path w="6943725" h="1015365">
                <a:moveTo>
                  <a:pt x="2012543" y="0"/>
                </a:moveTo>
                <a:lnTo>
                  <a:pt x="1961578" y="0"/>
                </a:lnTo>
                <a:lnTo>
                  <a:pt x="1961578" y="1015047"/>
                </a:lnTo>
                <a:lnTo>
                  <a:pt x="2012543" y="1015047"/>
                </a:lnTo>
                <a:lnTo>
                  <a:pt x="2012543" y="0"/>
                </a:lnTo>
                <a:close/>
              </a:path>
              <a:path w="6943725" h="1015365">
                <a:moveTo>
                  <a:pt x="2161946" y="0"/>
                </a:moveTo>
                <a:lnTo>
                  <a:pt x="2112467" y="0"/>
                </a:lnTo>
                <a:lnTo>
                  <a:pt x="2112467" y="1015047"/>
                </a:lnTo>
                <a:lnTo>
                  <a:pt x="2161946" y="1015047"/>
                </a:lnTo>
                <a:lnTo>
                  <a:pt x="2161946" y="0"/>
                </a:lnTo>
                <a:close/>
              </a:path>
              <a:path w="6943725" h="1015365">
                <a:moveTo>
                  <a:pt x="2311374" y="0"/>
                </a:moveTo>
                <a:lnTo>
                  <a:pt x="2263356" y="0"/>
                </a:lnTo>
                <a:lnTo>
                  <a:pt x="2263356" y="1015047"/>
                </a:lnTo>
                <a:lnTo>
                  <a:pt x="2311374" y="1015047"/>
                </a:lnTo>
                <a:lnTo>
                  <a:pt x="2311374" y="0"/>
                </a:lnTo>
                <a:close/>
              </a:path>
              <a:path w="6943725" h="1015365">
                <a:moveTo>
                  <a:pt x="2460790" y="0"/>
                </a:moveTo>
                <a:lnTo>
                  <a:pt x="2414244" y="0"/>
                </a:lnTo>
                <a:lnTo>
                  <a:pt x="2414244" y="1015047"/>
                </a:lnTo>
                <a:lnTo>
                  <a:pt x="2460790" y="1015047"/>
                </a:lnTo>
                <a:lnTo>
                  <a:pt x="2460790" y="0"/>
                </a:lnTo>
                <a:close/>
              </a:path>
              <a:path w="6943725" h="1015365">
                <a:moveTo>
                  <a:pt x="2610205" y="0"/>
                </a:moveTo>
                <a:lnTo>
                  <a:pt x="2565133" y="0"/>
                </a:lnTo>
                <a:lnTo>
                  <a:pt x="2565133" y="1015047"/>
                </a:lnTo>
                <a:lnTo>
                  <a:pt x="2610205" y="1015047"/>
                </a:lnTo>
                <a:lnTo>
                  <a:pt x="2610205" y="0"/>
                </a:lnTo>
                <a:close/>
              </a:path>
              <a:path w="6943725" h="1015365">
                <a:moveTo>
                  <a:pt x="2759621" y="0"/>
                </a:moveTo>
                <a:lnTo>
                  <a:pt x="2716034" y="0"/>
                </a:lnTo>
                <a:lnTo>
                  <a:pt x="2716034" y="1015047"/>
                </a:lnTo>
                <a:lnTo>
                  <a:pt x="2759621" y="1015047"/>
                </a:lnTo>
                <a:lnTo>
                  <a:pt x="2759621" y="0"/>
                </a:lnTo>
                <a:close/>
              </a:path>
              <a:path w="6943725" h="1015365">
                <a:moveTo>
                  <a:pt x="2909036" y="0"/>
                </a:moveTo>
                <a:lnTo>
                  <a:pt x="2866910" y="0"/>
                </a:lnTo>
                <a:lnTo>
                  <a:pt x="2866910" y="1015047"/>
                </a:lnTo>
                <a:lnTo>
                  <a:pt x="2909036" y="1015047"/>
                </a:lnTo>
                <a:lnTo>
                  <a:pt x="2909036" y="0"/>
                </a:lnTo>
                <a:close/>
              </a:path>
              <a:path w="6943725" h="1015365">
                <a:moveTo>
                  <a:pt x="3058439" y="0"/>
                </a:moveTo>
                <a:lnTo>
                  <a:pt x="3017799" y="0"/>
                </a:lnTo>
                <a:lnTo>
                  <a:pt x="3017799" y="1015047"/>
                </a:lnTo>
                <a:lnTo>
                  <a:pt x="3058439" y="1015047"/>
                </a:lnTo>
                <a:lnTo>
                  <a:pt x="3058439" y="0"/>
                </a:lnTo>
                <a:close/>
              </a:path>
              <a:path w="6943725" h="1015365">
                <a:moveTo>
                  <a:pt x="3207855" y="0"/>
                </a:moveTo>
                <a:lnTo>
                  <a:pt x="3168700" y="0"/>
                </a:lnTo>
                <a:lnTo>
                  <a:pt x="3168700" y="1015047"/>
                </a:lnTo>
                <a:lnTo>
                  <a:pt x="3207855" y="1015047"/>
                </a:lnTo>
                <a:lnTo>
                  <a:pt x="3207855" y="0"/>
                </a:lnTo>
                <a:close/>
              </a:path>
              <a:path w="6943725" h="1015365">
                <a:moveTo>
                  <a:pt x="3357283" y="0"/>
                </a:moveTo>
                <a:lnTo>
                  <a:pt x="3319576" y="0"/>
                </a:lnTo>
                <a:lnTo>
                  <a:pt x="3319576" y="1015047"/>
                </a:lnTo>
                <a:lnTo>
                  <a:pt x="3357283" y="1015047"/>
                </a:lnTo>
                <a:lnTo>
                  <a:pt x="3357283" y="0"/>
                </a:lnTo>
                <a:close/>
              </a:path>
              <a:path w="6943725" h="1015365">
                <a:moveTo>
                  <a:pt x="3506673" y="0"/>
                </a:moveTo>
                <a:lnTo>
                  <a:pt x="3470465" y="0"/>
                </a:lnTo>
                <a:lnTo>
                  <a:pt x="3470465" y="1015047"/>
                </a:lnTo>
                <a:lnTo>
                  <a:pt x="3506673" y="1015047"/>
                </a:lnTo>
                <a:lnTo>
                  <a:pt x="3506673" y="0"/>
                </a:lnTo>
                <a:close/>
              </a:path>
              <a:path w="6943725" h="1015365">
                <a:moveTo>
                  <a:pt x="3656101" y="0"/>
                </a:moveTo>
                <a:lnTo>
                  <a:pt x="3621367" y="0"/>
                </a:lnTo>
                <a:lnTo>
                  <a:pt x="3621367" y="1015047"/>
                </a:lnTo>
                <a:lnTo>
                  <a:pt x="3656101" y="1015047"/>
                </a:lnTo>
                <a:lnTo>
                  <a:pt x="3656101" y="0"/>
                </a:lnTo>
                <a:close/>
              </a:path>
              <a:path w="6943725" h="1015365">
                <a:moveTo>
                  <a:pt x="3805517" y="0"/>
                </a:moveTo>
                <a:lnTo>
                  <a:pt x="3772243" y="0"/>
                </a:lnTo>
                <a:lnTo>
                  <a:pt x="3772243" y="1015047"/>
                </a:lnTo>
                <a:lnTo>
                  <a:pt x="3805517" y="1015047"/>
                </a:lnTo>
                <a:lnTo>
                  <a:pt x="3805517" y="0"/>
                </a:lnTo>
                <a:close/>
              </a:path>
              <a:path w="6943725" h="1015365">
                <a:moveTo>
                  <a:pt x="3954919" y="0"/>
                </a:moveTo>
                <a:lnTo>
                  <a:pt x="3923131" y="0"/>
                </a:lnTo>
                <a:lnTo>
                  <a:pt x="3923131" y="1015047"/>
                </a:lnTo>
                <a:lnTo>
                  <a:pt x="3954919" y="1015047"/>
                </a:lnTo>
                <a:lnTo>
                  <a:pt x="3954919" y="0"/>
                </a:lnTo>
                <a:close/>
              </a:path>
              <a:path w="6943725" h="1015365">
                <a:moveTo>
                  <a:pt x="4104335" y="0"/>
                </a:moveTo>
                <a:lnTo>
                  <a:pt x="4074033" y="0"/>
                </a:lnTo>
                <a:lnTo>
                  <a:pt x="4074033" y="1015047"/>
                </a:lnTo>
                <a:lnTo>
                  <a:pt x="4104335" y="1015047"/>
                </a:lnTo>
                <a:lnTo>
                  <a:pt x="4104335" y="0"/>
                </a:lnTo>
                <a:close/>
              </a:path>
              <a:path w="6943725" h="1015365">
                <a:moveTo>
                  <a:pt x="4253763" y="0"/>
                </a:moveTo>
                <a:lnTo>
                  <a:pt x="4224909" y="0"/>
                </a:lnTo>
                <a:lnTo>
                  <a:pt x="4224909" y="1015047"/>
                </a:lnTo>
                <a:lnTo>
                  <a:pt x="4253763" y="1015047"/>
                </a:lnTo>
                <a:lnTo>
                  <a:pt x="4253763" y="0"/>
                </a:lnTo>
                <a:close/>
              </a:path>
              <a:path w="6943725" h="1015365">
                <a:moveTo>
                  <a:pt x="4403166" y="0"/>
                </a:moveTo>
                <a:lnTo>
                  <a:pt x="4375810" y="0"/>
                </a:lnTo>
                <a:lnTo>
                  <a:pt x="4375810" y="1015047"/>
                </a:lnTo>
                <a:lnTo>
                  <a:pt x="4403166" y="1015047"/>
                </a:lnTo>
                <a:lnTo>
                  <a:pt x="4403166" y="0"/>
                </a:lnTo>
                <a:close/>
              </a:path>
              <a:path w="6943725" h="1015365">
                <a:moveTo>
                  <a:pt x="4552581" y="0"/>
                </a:moveTo>
                <a:lnTo>
                  <a:pt x="4526699" y="0"/>
                </a:lnTo>
                <a:lnTo>
                  <a:pt x="4526699" y="1015047"/>
                </a:lnTo>
                <a:lnTo>
                  <a:pt x="4552581" y="1015047"/>
                </a:lnTo>
                <a:lnTo>
                  <a:pt x="4552581" y="0"/>
                </a:lnTo>
                <a:close/>
              </a:path>
              <a:path w="6943725" h="1015365">
                <a:moveTo>
                  <a:pt x="4702010" y="0"/>
                </a:moveTo>
                <a:lnTo>
                  <a:pt x="4677600" y="0"/>
                </a:lnTo>
                <a:lnTo>
                  <a:pt x="4677600" y="1015047"/>
                </a:lnTo>
                <a:lnTo>
                  <a:pt x="4702010" y="1015047"/>
                </a:lnTo>
                <a:lnTo>
                  <a:pt x="4702010" y="0"/>
                </a:lnTo>
                <a:close/>
              </a:path>
              <a:path w="6943725" h="1015365">
                <a:moveTo>
                  <a:pt x="4851425" y="0"/>
                </a:moveTo>
                <a:lnTo>
                  <a:pt x="4828489" y="0"/>
                </a:lnTo>
                <a:lnTo>
                  <a:pt x="4828489" y="1015047"/>
                </a:lnTo>
                <a:lnTo>
                  <a:pt x="4851425" y="1015047"/>
                </a:lnTo>
                <a:lnTo>
                  <a:pt x="4851425" y="0"/>
                </a:lnTo>
                <a:close/>
              </a:path>
              <a:path w="6943725" h="1015365">
                <a:moveTo>
                  <a:pt x="5000828" y="0"/>
                </a:moveTo>
                <a:lnTo>
                  <a:pt x="4979390" y="0"/>
                </a:lnTo>
                <a:lnTo>
                  <a:pt x="4979390" y="1015047"/>
                </a:lnTo>
                <a:lnTo>
                  <a:pt x="5000828" y="1015047"/>
                </a:lnTo>
                <a:lnTo>
                  <a:pt x="5000828" y="0"/>
                </a:lnTo>
                <a:close/>
              </a:path>
              <a:path w="6943725" h="1015365">
                <a:moveTo>
                  <a:pt x="5150256" y="0"/>
                </a:moveTo>
                <a:lnTo>
                  <a:pt x="5130279" y="0"/>
                </a:lnTo>
                <a:lnTo>
                  <a:pt x="5130279" y="1015047"/>
                </a:lnTo>
                <a:lnTo>
                  <a:pt x="5150256" y="1015047"/>
                </a:lnTo>
                <a:lnTo>
                  <a:pt x="5150256" y="0"/>
                </a:lnTo>
                <a:close/>
              </a:path>
              <a:path w="6943725" h="1015365">
                <a:moveTo>
                  <a:pt x="5299659" y="0"/>
                </a:moveTo>
                <a:lnTo>
                  <a:pt x="5281168" y="0"/>
                </a:lnTo>
                <a:lnTo>
                  <a:pt x="5281168" y="1015047"/>
                </a:lnTo>
                <a:lnTo>
                  <a:pt x="5299659" y="1015047"/>
                </a:lnTo>
                <a:lnTo>
                  <a:pt x="5299659" y="0"/>
                </a:lnTo>
                <a:close/>
              </a:path>
              <a:path w="6943725" h="1015365">
                <a:moveTo>
                  <a:pt x="5449087" y="0"/>
                </a:moveTo>
                <a:lnTo>
                  <a:pt x="5432056" y="0"/>
                </a:lnTo>
                <a:lnTo>
                  <a:pt x="5432056" y="1015047"/>
                </a:lnTo>
                <a:lnTo>
                  <a:pt x="5449087" y="1015047"/>
                </a:lnTo>
                <a:lnTo>
                  <a:pt x="5449087" y="0"/>
                </a:lnTo>
                <a:close/>
              </a:path>
              <a:path w="6943725" h="1015365">
                <a:moveTo>
                  <a:pt x="5598503" y="0"/>
                </a:moveTo>
                <a:lnTo>
                  <a:pt x="5582945" y="0"/>
                </a:lnTo>
                <a:lnTo>
                  <a:pt x="5582945" y="1015047"/>
                </a:lnTo>
                <a:lnTo>
                  <a:pt x="5598503" y="1015047"/>
                </a:lnTo>
                <a:lnTo>
                  <a:pt x="5598503" y="0"/>
                </a:lnTo>
                <a:close/>
              </a:path>
              <a:path w="6943725" h="1015365">
                <a:moveTo>
                  <a:pt x="5747905" y="0"/>
                </a:moveTo>
                <a:lnTo>
                  <a:pt x="5733847" y="0"/>
                </a:lnTo>
                <a:lnTo>
                  <a:pt x="5733847" y="1015047"/>
                </a:lnTo>
                <a:lnTo>
                  <a:pt x="5747905" y="1015047"/>
                </a:lnTo>
                <a:lnTo>
                  <a:pt x="5747905" y="0"/>
                </a:lnTo>
                <a:close/>
              </a:path>
              <a:path w="6943725" h="1015365">
                <a:moveTo>
                  <a:pt x="5897334" y="0"/>
                </a:moveTo>
                <a:lnTo>
                  <a:pt x="5884723" y="0"/>
                </a:lnTo>
                <a:lnTo>
                  <a:pt x="5884723" y="1015047"/>
                </a:lnTo>
                <a:lnTo>
                  <a:pt x="5897334" y="1015047"/>
                </a:lnTo>
                <a:lnTo>
                  <a:pt x="5897334" y="0"/>
                </a:lnTo>
                <a:close/>
              </a:path>
              <a:path w="6943725" h="1015365">
                <a:moveTo>
                  <a:pt x="6046736" y="0"/>
                </a:moveTo>
                <a:lnTo>
                  <a:pt x="6035611" y="0"/>
                </a:lnTo>
                <a:lnTo>
                  <a:pt x="6035611" y="1015047"/>
                </a:lnTo>
                <a:lnTo>
                  <a:pt x="6046736" y="1015047"/>
                </a:lnTo>
                <a:lnTo>
                  <a:pt x="6046736" y="0"/>
                </a:lnTo>
                <a:close/>
              </a:path>
              <a:path w="6943725" h="1015365">
                <a:moveTo>
                  <a:pt x="6196152" y="0"/>
                </a:moveTo>
                <a:lnTo>
                  <a:pt x="6186500" y="0"/>
                </a:lnTo>
                <a:lnTo>
                  <a:pt x="6186500" y="1015047"/>
                </a:lnTo>
                <a:lnTo>
                  <a:pt x="6196152" y="1015047"/>
                </a:lnTo>
                <a:lnTo>
                  <a:pt x="6196152" y="0"/>
                </a:lnTo>
                <a:close/>
              </a:path>
              <a:path w="6943725" h="1015365">
                <a:moveTo>
                  <a:pt x="6345568" y="0"/>
                </a:moveTo>
                <a:lnTo>
                  <a:pt x="6337389" y="0"/>
                </a:lnTo>
                <a:lnTo>
                  <a:pt x="6337389" y="1015047"/>
                </a:lnTo>
                <a:lnTo>
                  <a:pt x="6345568" y="1015047"/>
                </a:lnTo>
                <a:lnTo>
                  <a:pt x="6345568" y="0"/>
                </a:lnTo>
                <a:close/>
              </a:path>
              <a:path w="6943725" h="1015365">
                <a:moveTo>
                  <a:pt x="6494970" y="0"/>
                </a:moveTo>
                <a:lnTo>
                  <a:pt x="6488277" y="0"/>
                </a:lnTo>
                <a:lnTo>
                  <a:pt x="6488277" y="1015047"/>
                </a:lnTo>
                <a:lnTo>
                  <a:pt x="6494970" y="1015047"/>
                </a:lnTo>
                <a:lnTo>
                  <a:pt x="6494970" y="0"/>
                </a:lnTo>
                <a:close/>
              </a:path>
              <a:path w="6943725" h="1015365">
                <a:moveTo>
                  <a:pt x="6644386" y="0"/>
                </a:moveTo>
                <a:lnTo>
                  <a:pt x="6639166" y="0"/>
                </a:lnTo>
                <a:lnTo>
                  <a:pt x="6639166" y="1015047"/>
                </a:lnTo>
                <a:lnTo>
                  <a:pt x="6644386" y="1015047"/>
                </a:lnTo>
                <a:lnTo>
                  <a:pt x="6644386" y="0"/>
                </a:lnTo>
                <a:close/>
              </a:path>
              <a:path w="6943725" h="1015365">
                <a:moveTo>
                  <a:pt x="6793801" y="0"/>
                </a:moveTo>
                <a:lnTo>
                  <a:pt x="6790055" y="0"/>
                </a:lnTo>
                <a:lnTo>
                  <a:pt x="6790055" y="1015047"/>
                </a:lnTo>
                <a:lnTo>
                  <a:pt x="6793801" y="1015047"/>
                </a:lnTo>
                <a:lnTo>
                  <a:pt x="6793801" y="0"/>
                </a:lnTo>
                <a:close/>
              </a:path>
              <a:path w="6943725" h="1015365">
                <a:moveTo>
                  <a:pt x="6943217" y="0"/>
                </a:moveTo>
                <a:lnTo>
                  <a:pt x="6940944" y="0"/>
                </a:lnTo>
                <a:lnTo>
                  <a:pt x="6940944" y="1015047"/>
                </a:lnTo>
                <a:lnTo>
                  <a:pt x="6943217" y="1015047"/>
                </a:lnTo>
                <a:lnTo>
                  <a:pt x="6943217" y="0"/>
                </a:lnTo>
                <a:close/>
              </a:path>
            </a:pathLst>
          </a:custGeom>
          <a:solidFill>
            <a:srgbClr val="C15EFF"/>
          </a:solidFill>
        </p:spPr>
        <p:txBody>
          <a:bodyPr wrap="square" lIns="0" tIns="0" rIns="0" bIns="0" rtlCol="0"/>
          <a:lstStyle/>
          <a:p>
            <a:endParaRPr lang="en-GB" sz="2251"/>
          </a:p>
        </p:txBody>
      </p:sp>
      <p:sp>
        <p:nvSpPr>
          <p:cNvPr id="41" name="Title 1">
            <a:extLst>
              <a:ext uri="{FF2B5EF4-FFF2-40B4-BE49-F238E27FC236}">
                <a16:creationId xmlns:a16="http://schemas.microsoft.com/office/drawing/2014/main" id="{59152780-BD26-DD99-CD2A-2DE906BA89F8}"/>
              </a:ext>
            </a:extLst>
          </p:cNvPr>
          <p:cNvSpPr>
            <a:spLocks noGrp="1"/>
          </p:cNvSpPr>
          <p:nvPr>
            <p:ph type="title" hasCustomPrompt="1"/>
          </p:nvPr>
        </p:nvSpPr>
        <p:spPr>
          <a:xfrm>
            <a:off x="275400" y="1511956"/>
            <a:ext cx="3207600" cy="1177245"/>
          </a:xfrm>
        </p:spPr>
        <p:txBody>
          <a:bodyPr anchor="b" anchorCtr="0">
            <a:spAutoFit/>
          </a:bodyPr>
          <a:lstStyle>
            <a:lvl1pPr algn="l">
              <a:defRPr sz="4500" b="0" cap="all" baseline="0">
                <a:solidFill>
                  <a:schemeClr val="bg1"/>
                </a:solidFill>
              </a:defRPr>
            </a:lvl1pPr>
          </a:lstStyle>
          <a:p>
            <a:r>
              <a:rPr lang="en-US" noProof="0"/>
              <a:t>CLICK TO EDIT MASTER TITLE</a:t>
            </a:r>
            <a:endParaRPr lang="en-GB" noProof="0"/>
          </a:p>
        </p:txBody>
      </p:sp>
      <p:sp>
        <p:nvSpPr>
          <p:cNvPr id="43" name="Text Placeholder 19">
            <a:extLst>
              <a:ext uri="{FF2B5EF4-FFF2-40B4-BE49-F238E27FC236}">
                <a16:creationId xmlns:a16="http://schemas.microsoft.com/office/drawing/2014/main" id="{37F60B36-82D5-A7B3-61F7-D485594B3C2D}"/>
              </a:ext>
            </a:extLst>
          </p:cNvPr>
          <p:cNvSpPr>
            <a:spLocks noGrp="1"/>
          </p:cNvSpPr>
          <p:nvPr>
            <p:ph type="body" sz="quarter" idx="10"/>
          </p:nvPr>
        </p:nvSpPr>
        <p:spPr>
          <a:xfrm>
            <a:off x="275401" y="3704570"/>
            <a:ext cx="1467675" cy="486000"/>
          </a:xfrm>
        </p:spPr>
        <p:txBody>
          <a:bodyPr anchor="b" anchorCtr="0"/>
          <a:lstStyle>
            <a:lvl1pPr>
              <a:spcAft>
                <a:spcPts val="0"/>
              </a:spcAft>
              <a:defRPr sz="1350" cap="all" spc="-14" baseline="0">
                <a:solidFill>
                  <a:schemeClr val="bg1"/>
                </a:solidFill>
                <a:latin typeface="+mj-lt"/>
              </a:defRPr>
            </a:lvl1pPr>
          </a:lstStyle>
          <a:p>
            <a:pPr lvl="0"/>
            <a:r>
              <a:rPr lang="en-US"/>
              <a:t>Click to edit Master text styles</a:t>
            </a:r>
          </a:p>
        </p:txBody>
      </p:sp>
      <p:sp>
        <p:nvSpPr>
          <p:cNvPr id="44" name="Text Placeholder 2">
            <a:extLst>
              <a:ext uri="{FF2B5EF4-FFF2-40B4-BE49-F238E27FC236}">
                <a16:creationId xmlns:a16="http://schemas.microsoft.com/office/drawing/2014/main" id="{7D3BD74B-CCE8-1CC3-EF17-B39DA709EE7A}"/>
              </a:ext>
            </a:extLst>
          </p:cNvPr>
          <p:cNvSpPr>
            <a:spLocks noGrp="1"/>
          </p:cNvSpPr>
          <p:nvPr>
            <p:ph type="body" idx="1"/>
          </p:nvPr>
        </p:nvSpPr>
        <p:spPr>
          <a:xfrm>
            <a:off x="275400" y="2745901"/>
            <a:ext cx="3207600" cy="597375"/>
          </a:xfrm>
        </p:spPr>
        <p:txBody>
          <a:bodyPr anchor="t" anchorCtr="0"/>
          <a:lstStyle>
            <a:lvl1pPr marL="0" indent="0">
              <a:buNone/>
              <a:defRPr sz="1500">
                <a:solidFill>
                  <a:schemeClr val="bg1"/>
                </a:solidFill>
                <a:latin typeface="+mn-lt"/>
              </a:defRPr>
            </a:lvl1pPr>
            <a:lvl2pPr marL="342896" indent="0">
              <a:buNone/>
              <a:defRPr sz="1351">
                <a:solidFill>
                  <a:schemeClr val="tx1">
                    <a:tint val="75000"/>
                  </a:schemeClr>
                </a:solidFill>
              </a:defRPr>
            </a:lvl2pPr>
            <a:lvl3pPr marL="685791" indent="0">
              <a:buNone/>
              <a:defRPr sz="1200">
                <a:solidFill>
                  <a:schemeClr val="tx1">
                    <a:tint val="75000"/>
                  </a:schemeClr>
                </a:solidFill>
              </a:defRPr>
            </a:lvl3pPr>
            <a:lvl4pPr marL="1028687" indent="0">
              <a:buNone/>
              <a:defRPr sz="1049">
                <a:solidFill>
                  <a:schemeClr val="tx1">
                    <a:tint val="75000"/>
                  </a:schemeClr>
                </a:solidFill>
              </a:defRPr>
            </a:lvl4pPr>
            <a:lvl5pPr marL="1371583" indent="0">
              <a:buNone/>
              <a:defRPr sz="1049">
                <a:solidFill>
                  <a:schemeClr val="tx1">
                    <a:tint val="75000"/>
                  </a:schemeClr>
                </a:solidFill>
              </a:defRPr>
            </a:lvl5pPr>
            <a:lvl6pPr marL="1714481" indent="0">
              <a:buNone/>
              <a:defRPr sz="1049">
                <a:solidFill>
                  <a:schemeClr val="tx1">
                    <a:tint val="75000"/>
                  </a:schemeClr>
                </a:solidFill>
              </a:defRPr>
            </a:lvl6pPr>
            <a:lvl7pPr marL="2057375" indent="0">
              <a:buNone/>
              <a:defRPr sz="1049">
                <a:solidFill>
                  <a:schemeClr val="tx1">
                    <a:tint val="75000"/>
                  </a:schemeClr>
                </a:solidFill>
              </a:defRPr>
            </a:lvl7pPr>
            <a:lvl8pPr marL="2400270" indent="0">
              <a:buNone/>
              <a:defRPr sz="1049">
                <a:solidFill>
                  <a:schemeClr val="tx1">
                    <a:tint val="75000"/>
                  </a:schemeClr>
                </a:solidFill>
              </a:defRPr>
            </a:lvl8pPr>
            <a:lvl9pPr marL="2743166" indent="0">
              <a:buNone/>
              <a:defRPr sz="1049">
                <a:solidFill>
                  <a:schemeClr val="tx1">
                    <a:tint val="75000"/>
                  </a:schemeClr>
                </a:solidFill>
              </a:defRPr>
            </a:lvl9pPr>
          </a:lstStyle>
          <a:p>
            <a:pPr lvl="0"/>
            <a:r>
              <a:rPr lang="en-US" noProof="0"/>
              <a:t>Click to edit Master text styles</a:t>
            </a:r>
          </a:p>
        </p:txBody>
      </p:sp>
      <p:pic>
        <p:nvPicPr>
          <p:cNvPr id="13" name="Graphic 12">
            <a:extLst>
              <a:ext uri="{FF2B5EF4-FFF2-40B4-BE49-F238E27FC236}">
                <a16:creationId xmlns:a16="http://schemas.microsoft.com/office/drawing/2014/main" id="{16AD3F66-43B7-4D7F-932C-D6243000F2D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24780" y="173216"/>
            <a:ext cx="381476" cy="638651"/>
          </a:xfrm>
          <a:prstGeom prst="rect">
            <a:avLst/>
          </a:prstGeom>
        </p:spPr>
      </p:pic>
      <p:sp>
        <p:nvSpPr>
          <p:cNvPr id="2" name="hcSlideMaster142.Opening slide (Single image)Header" descr=" ">
            <a:extLst>
              <a:ext uri="{FF2B5EF4-FFF2-40B4-BE49-F238E27FC236}">
                <a16:creationId xmlns:a16="http://schemas.microsoft.com/office/drawing/2014/main" id="{DF796974-6F75-CB21-3733-C9DE5B7CDCCB}"/>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3" name="fcSlideMaster142.Opening slide (Single image)Footer" descr=" ">
            <a:extLst>
              <a:ext uri="{FF2B5EF4-FFF2-40B4-BE49-F238E27FC236}">
                <a16:creationId xmlns:a16="http://schemas.microsoft.com/office/drawing/2014/main" id="{0C97149B-A127-712B-34F1-02D2C525EAAF}"/>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321664250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Opening slide (Multiple image)">
    <p:bg>
      <p:bgPr>
        <a:solidFill>
          <a:schemeClr val="tx2"/>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A56E8C9-F7F7-77F9-1873-0F11C0CE8B52}"/>
              </a:ext>
            </a:extLst>
          </p:cNvPr>
          <p:cNvSpPr/>
          <p:nvPr userDrawn="1"/>
        </p:nvSpPr>
        <p:spPr>
          <a:xfrm>
            <a:off x="3693602" y="0"/>
            <a:ext cx="5449943"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sp>
        <p:nvSpPr>
          <p:cNvPr id="22" name="Picture Placeholder 21">
            <a:extLst>
              <a:ext uri="{FF2B5EF4-FFF2-40B4-BE49-F238E27FC236}">
                <a16:creationId xmlns:a16="http://schemas.microsoft.com/office/drawing/2014/main" id="{B4D1CC7D-9EE3-6269-A5A2-7409C2F90392}"/>
              </a:ext>
            </a:extLst>
          </p:cNvPr>
          <p:cNvSpPr>
            <a:spLocks noGrp="1"/>
          </p:cNvSpPr>
          <p:nvPr>
            <p:ph type="pic" sz="quarter" idx="11"/>
          </p:nvPr>
        </p:nvSpPr>
        <p:spPr>
          <a:xfrm>
            <a:off x="3693600" y="0"/>
            <a:ext cx="5449680" cy="2572560"/>
          </a:xfrm>
        </p:spPr>
        <p:txBody>
          <a:bodyPr lIns="72000" tIns="72000" rIns="72000" bIns="72000"/>
          <a:lstStyle>
            <a:lvl1pPr>
              <a:defRPr sz="1200"/>
            </a:lvl1pPr>
          </a:lstStyle>
          <a:p>
            <a:r>
              <a:rPr lang="en-US"/>
              <a:t>Click icon to add picture</a:t>
            </a:r>
            <a:endParaRPr lang="en-GB"/>
          </a:p>
        </p:txBody>
      </p:sp>
      <p:pic>
        <p:nvPicPr>
          <p:cNvPr id="4" name="Graphic 3">
            <a:extLst>
              <a:ext uri="{FF2B5EF4-FFF2-40B4-BE49-F238E27FC236}">
                <a16:creationId xmlns:a16="http://schemas.microsoft.com/office/drawing/2014/main" id="{7F1CEFC3-2FDA-489C-7BA0-751B22E01FF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24780" y="173216"/>
            <a:ext cx="381476" cy="638651"/>
          </a:xfrm>
          <a:prstGeom prst="rect">
            <a:avLst/>
          </a:prstGeom>
        </p:spPr>
      </p:pic>
      <p:sp>
        <p:nvSpPr>
          <p:cNvPr id="5" name="Picture Placeholder 21">
            <a:extLst>
              <a:ext uri="{FF2B5EF4-FFF2-40B4-BE49-F238E27FC236}">
                <a16:creationId xmlns:a16="http://schemas.microsoft.com/office/drawing/2014/main" id="{58BBE5B6-7CD5-20B6-DA8E-08899F9908D5}"/>
              </a:ext>
            </a:extLst>
          </p:cNvPr>
          <p:cNvSpPr>
            <a:spLocks noGrp="1"/>
          </p:cNvSpPr>
          <p:nvPr>
            <p:ph type="pic" sz="quarter" idx="12"/>
          </p:nvPr>
        </p:nvSpPr>
        <p:spPr>
          <a:xfrm>
            <a:off x="3693600" y="2570940"/>
            <a:ext cx="2724840" cy="2572560"/>
          </a:xfrm>
        </p:spPr>
        <p:txBody>
          <a:bodyPr lIns="72000" tIns="72000" rIns="72000" bIns="72000"/>
          <a:lstStyle>
            <a:lvl1pPr>
              <a:defRPr sz="1200"/>
            </a:lvl1pPr>
          </a:lstStyle>
          <a:p>
            <a:r>
              <a:rPr lang="en-US"/>
              <a:t>Click icon to add picture</a:t>
            </a:r>
            <a:endParaRPr lang="en-GB"/>
          </a:p>
        </p:txBody>
      </p:sp>
      <p:sp>
        <p:nvSpPr>
          <p:cNvPr id="6" name="Picture Placeholder 21">
            <a:extLst>
              <a:ext uri="{FF2B5EF4-FFF2-40B4-BE49-F238E27FC236}">
                <a16:creationId xmlns:a16="http://schemas.microsoft.com/office/drawing/2014/main" id="{220D75F7-5CDE-94A0-39E2-48929C689762}"/>
              </a:ext>
            </a:extLst>
          </p:cNvPr>
          <p:cNvSpPr>
            <a:spLocks noGrp="1"/>
          </p:cNvSpPr>
          <p:nvPr>
            <p:ph type="pic" sz="quarter" idx="13"/>
          </p:nvPr>
        </p:nvSpPr>
        <p:spPr>
          <a:xfrm>
            <a:off x="6419160" y="2570940"/>
            <a:ext cx="2724840" cy="2572560"/>
          </a:xfrm>
        </p:spPr>
        <p:txBody>
          <a:bodyPr lIns="72000" tIns="72000" rIns="72000" bIns="72000"/>
          <a:lstStyle>
            <a:lvl1pPr>
              <a:defRPr sz="1200"/>
            </a:lvl1pPr>
          </a:lstStyle>
          <a:p>
            <a:r>
              <a:rPr lang="en-US"/>
              <a:t>Click icon to add picture</a:t>
            </a:r>
            <a:endParaRPr lang="en-GB"/>
          </a:p>
        </p:txBody>
      </p:sp>
      <p:sp>
        <p:nvSpPr>
          <p:cNvPr id="7" name="Title 1">
            <a:extLst>
              <a:ext uri="{FF2B5EF4-FFF2-40B4-BE49-F238E27FC236}">
                <a16:creationId xmlns:a16="http://schemas.microsoft.com/office/drawing/2014/main" id="{DA168A9C-111E-C755-A0F2-3A6818A04EEE}"/>
              </a:ext>
            </a:extLst>
          </p:cNvPr>
          <p:cNvSpPr>
            <a:spLocks noGrp="1"/>
          </p:cNvSpPr>
          <p:nvPr>
            <p:ph type="title"/>
          </p:nvPr>
        </p:nvSpPr>
        <p:spPr>
          <a:xfrm>
            <a:off x="275400" y="1511956"/>
            <a:ext cx="3207600" cy="1177245"/>
          </a:xfrm>
        </p:spPr>
        <p:txBody>
          <a:bodyPr anchor="b" anchorCtr="0">
            <a:spAutoFit/>
          </a:bodyPr>
          <a:lstStyle>
            <a:lvl1pPr algn="l">
              <a:defRPr sz="4500" b="0" cap="all" baseline="0">
                <a:solidFill>
                  <a:schemeClr val="bg1"/>
                </a:solidFill>
              </a:defRPr>
            </a:lvl1pPr>
          </a:lstStyle>
          <a:p>
            <a:r>
              <a:rPr lang="en-US" noProof="0"/>
              <a:t>Click to edit Master title</a:t>
            </a:r>
            <a:endParaRPr lang="en-GB" noProof="0"/>
          </a:p>
        </p:txBody>
      </p:sp>
      <p:sp>
        <p:nvSpPr>
          <p:cNvPr id="8" name="Text Placeholder 2">
            <a:extLst>
              <a:ext uri="{FF2B5EF4-FFF2-40B4-BE49-F238E27FC236}">
                <a16:creationId xmlns:a16="http://schemas.microsoft.com/office/drawing/2014/main" id="{377124A5-3F38-57E6-C5CC-ED0B420C49C4}"/>
              </a:ext>
            </a:extLst>
          </p:cNvPr>
          <p:cNvSpPr>
            <a:spLocks noGrp="1"/>
          </p:cNvSpPr>
          <p:nvPr>
            <p:ph type="body" idx="1"/>
          </p:nvPr>
        </p:nvSpPr>
        <p:spPr>
          <a:xfrm>
            <a:off x="275400" y="2745901"/>
            <a:ext cx="3207600" cy="597375"/>
          </a:xfrm>
        </p:spPr>
        <p:txBody>
          <a:bodyPr anchor="t" anchorCtr="0"/>
          <a:lstStyle>
            <a:lvl1pPr marL="0" indent="0">
              <a:buNone/>
              <a:defRPr sz="1500">
                <a:solidFill>
                  <a:schemeClr val="bg1"/>
                </a:solidFill>
                <a:latin typeface="+mn-lt"/>
              </a:defRPr>
            </a:lvl1pPr>
            <a:lvl2pPr marL="342896" indent="0">
              <a:buNone/>
              <a:defRPr sz="1351">
                <a:solidFill>
                  <a:schemeClr val="tx1">
                    <a:tint val="75000"/>
                  </a:schemeClr>
                </a:solidFill>
              </a:defRPr>
            </a:lvl2pPr>
            <a:lvl3pPr marL="685791" indent="0">
              <a:buNone/>
              <a:defRPr sz="1200">
                <a:solidFill>
                  <a:schemeClr val="tx1">
                    <a:tint val="75000"/>
                  </a:schemeClr>
                </a:solidFill>
              </a:defRPr>
            </a:lvl3pPr>
            <a:lvl4pPr marL="1028687" indent="0">
              <a:buNone/>
              <a:defRPr sz="1049">
                <a:solidFill>
                  <a:schemeClr val="tx1">
                    <a:tint val="75000"/>
                  </a:schemeClr>
                </a:solidFill>
              </a:defRPr>
            </a:lvl4pPr>
            <a:lvl5pPr marL="1371583" indent="0">
              <a:buNone/>
              <a:defRPr sz="1049">
                <a:solidFill>
                  <a:schemeClr val="tx1">
                    <a:tint val="75000"/>
                  </a:schemeClr>
                </a:solidFill>
              </a:defRPr>
            </a:lvl5pPr>
            <a:lvl6pPr marL="1714481" indent="0">
              <a:buNone/>
              <a:defRPr sz="1049">
                <a:solidFill>
                  <a:schemeClr val="tx1">
                    <a:tint val="75000"/>
                  </a:schemeClr>
                </a:solidFill>
              </a:defRPr>
            </a:lvl6pPr>
            <a:lvl7pPr marL="2057375" indent="0">
              <a:buNone/>
              <a:defRPr sz="1049">
                <a:solidFill>
                  <a:schemeClr val="tx1">
                    <a:tint val="75000"/>
                  </a:schemeClr>
                </a:solidFill>
              </a:defRPr>
            </a:lvl7pPr>
            <a:lvl8pPr marL="2400270" indent="0">
              <a:buNone/>
              <a:defRPr sz="1049">
                <a:solidFill>
                  <a:schemeClr val="tx1">
                    <a:tint val="75000"/>
                  </a:schemeClr>
                </a:solidFill>
              </a:defRPr>
            </a:lvl8pPr>
            <a:lvl9pPr marL="2743166" indent="0">
              <a:buNone/>
              <a:defRPr sz="1049">
                <a:solidFill>
                  <a:schemeClr val="tx1">
                    <a:tint val="75000"/>
                  </a:schemeClr>
                </a:solidFill>
              </a:defRPr>
            </a:lvl9pPr>
          </a:lstStyle>
          <a:p>
            <a:pPr lvl="0"/>
            <a:r>
              <a:rPr lang="en-US" noProof="0"/>
              <a:t>Click to edit Master text styles</a:t>
            </a:r>
          </a:p>
        </p:txBody>
      </p:sp>
      <p:sp>
        <p:nvSpPr>
          <p:cNvPr id="10" name="object 14">
            <a:extLst>
              <a:ext uri="{FF2B5EF4-FFF2-40B4-BE49-F238E27FC236}">
                <a16:creationId xmlns:a16="http://schemas.microsoft.com/office/drawing/2014/main" id="{34275925-9CCF-B773-D0F2-AD519C340279}"/>
              </a:ext>
            </a:extLst>
          </p:cNvPr>
          <p:cNvSpPr/>
          <p:nvPr userDrawn="1"/>
        </p:nvSpPr>
        <p:spPr>
          <a:xfrm>
            <a:off x="1833709" y="3434622"/>
            <a:ext cx="1860608" cy="906373"/>
          </a:xfrm>
          <a:custGeom>
            <a:avLst/>
            <a:gdLst/>
            <a:ahLst/>
            <a:cxnLst/>
            <a:rect l="l" t="t" r="r" b="b"/>
            <a:pathLst>
              <a:path w="3529965" h="1719579">
                <a:moveTo>
                  <a:pt x="5715" y="0"/>
                </a:moveTo>
                <a:lnTo>
                  <a:pt x="0" y="0"/>
                </a:lnTo>
                <a:lnTo>
                  <a:pt x="0" y="1719224"/>
                </a:lnTo>
                <a:lnTo>
                  <a:pt x="5715" y="1719224"/>
                </a:lnTo>
                <a:lnTo>
                  <a:pt x="5715" y="0"/>
                </a:lnTo>
                <a:close/>
              </a:path>
              <a:path w="3529965" h="1719579">
                <a:moveTo>
                  <a:pt x="181927" y="0"/>
                </a:moveTo>
                <a:lnTo>
                  <a:pt x="170027" y="0"/>
                </a:lnTo>
                <a:lnTo>
                  <a:pt x="170027" y="1719224"/>
                </a:lnTo>
                <a:lnTo>
                  <a:pt x="181927" y="1719224"/>
                </a:lnTo>
                <a:lnTo>
                  <a:pt x="181927" y="0"/>
                </a:lnTo>
                <a:close/>
              </a:path>
              <a:path w="3529965" h="1719579">
                <a:moveTo>
                  <a:pt x="358140" y="0"/>
                </a:moveTo>
                <a:lnTo>
                  <a:pt x="340042" y="0"/>
                </a:lnTo>
                <a:lnTo>
                  <a:pt x="340042" y="1719224"/>
                </a:lnTo>
                <a:lnTo>
                  <a:pt x="358140" y="1719224"/>
                </a:lnTo>
                <a:lnTo>
                  <a:pt x="358140" y="0"/>
                </a:lnTo>
                <a:close/>
              </a:path>
              <a:path w="3529965" h="1719579">
                <a:moveTo>
                  <a:pt x="534339" y="0"/>
                </a:moveTo>
                <a:lnTo>
                  <a:pt x="510044" y="0"/>
                </a:lnTo>
                <a:lnTo>
                  <a:pt x="510044" y="1719224"/>
                </a:lnTo>
                <a:lnTo>
                  <a:pt x="534339" y="1719224"/>
                </a:lnTo>
                <a:lnTo>
                  <a:pt x="534339" y="0"/>
                </a:lnTo>
                <a:close/>
              </a:path>
              <a:path w="3529965" h="1719579">
                <a:moveTo>
                  <a:pt x="710552" y="0"/>
                </a:moveTo>
                <a:lnTo>
                  <a:pt x="680072" y="0"/>
                </a:lnTo>
                <a:lnTo>
                  <a:pt x="680072" y="1719224"/>
                </a:lnTo>
                <a:lnTo>
                  <a:pt x="710552" y="1719224"/>
                </a:lnTo>
                <a:lnTo>
                  <a:pt x="710552" y="0"/>
                </a:lnTo>
                <a:close/>
              </a:path>
              <a:path w="3529965" h="1719579">
                <a:moveTo>
                  <a:pt x="886752" y="0"/>
                </a:moveTo>
                <a:lnTo>
                  <a:pt x="850087" y="0"/>
                </a:lnTo>
                <a:lnTo>
                  <a:pt x="850087" y="1719224"/>
                </a:lnTo>
                <a:lnTo>
                  <a:pt x="886752" y="1719224"/>
                </a:lnTo>
                <a:lnTo>
                  <a:pt x="886752" y="0"/>
                </a:lnTo>
                <a:close/>
              </a:path>
              <a:path w="3529965" h="1719579">
                <a:moveTo>
                  <a:pt x="1062964" y="0"/>
                </a:moveTo>
                <a:lnTo>
                  <a:pt x="1020089" y="0"/>
                </a:lnTo>
                <a:lnTo>
                  <a:pt x="1020089" y="1719224"/>
                </a:lnTo>
                <a:lnTo>
                  <a:pt x="1062964" y="1719224"/>
                </a:lnTo>
                <a:lnTo>
                  <a:pt x="1062964" y="0"/>
                </a:lnTo>
                <a:close/>
              </a:path>
              <a:path w="3529965" h="1719579">
                <a:moveTo>
                  <a:pt x="1239177" y="0"/>
                </a:moveTo>
                <a:lnTo>
                  <a:pt x="1190104" y="0"/>
                </a:lnTo>
                <a:lnTo>
                  <a:pt x="1190104" y="1719224"/>
                </a:lnTo>
                <a:lnTo>
                  <a:pt x="1239177" y="1719224"/>
                </a:lnTo>
                <a:lnTo>
                  <a:pt x="1239177" y="0"/>
                </a:lnTo>
                <a:close/>
              </a:path>
              <a:path w="3529965" h="1719579">
                <a:moveTo>
                  <a:pt x="1415402" y="0"/>
                </a:moveTo>
                <a:lnTo>
                  <a:pt x="1360131" y="0"/>
                </a:lnTo>
                <a:lnTo>
                  <a:pt x="1360131" y="1719224"/>
                </a:lnTo>
                <a:lnTo>
                  <a:pt x="1415402" y="1719224"/>
                </a:lnTo>
                <a:lnTo>
                  <a:pt x="1415402" y="0"/>
                </a:lnTo>
                <a:close/>
              </a:path>
              <a:path w="3529965" h="1719579">
                <a:moveTo>
                  <a:pt x="1591602" y="0"/>
                </a:moveTo>
                <a:lnTo>
                  <a:pt x="1530134" y="0"/>
                </a:lnTo>
                <a:lnTo>
                  <a:pt x="1530134" y="1719224"/>
                </a:lnTo>
                <a:lnTo>
                  <a:pt x="1591602" y="1719224"/>
                </a:lnTo>
                <a:lnTo>
                  <a:pt x="1591602" y="0"/>
                </a:lnTo>
                <a:close/>
              </a:path>
              <a:path w="3529965" h="1719579">
                <a:moveTo>
                  <a:pt x="1767801" y="0"/>
                </a:moveTo>
                <a:lnTo>
                  <a:pt x="1700149" y="0"/>
                </a:lnTo>
                <a:lnTo>
                  <a:pt x="1700149" y="1719224"/>
                </a:lnTo>
                <a:lnTo>
                  <a:pt x="1767801" y="1719224"/>
                </a:lnTo>
                <a:lnTo>
                  <a:pt x="1767801" y="0"/>
                </a:lnTo>
                <a:close/>
              </a:path>
              <a:path w="3529965" h="1719579">
                <a:moveTo>
                  <a:pt x="1944014" y="0"/>
                </a:moveTo>
                <a:lnTo>
                  <a:pt x="1870151" y="0"/>
                </a:lnTo>
                <a:lnTo>
                  <a:pt x="1870151" y="1719224"/>
                </a:lnTo>
                <a:lnTo>
                  <a:pt x="1944014" y="1719224"/>
                </a:lnTo>
                <a:lnTo>
                  <a:pt x="1944014" y="0"/>
                </a:lnTo>
                <a:close/>
              </a:path>
              <a:path w="3529965" h="1719579">
                <a:moveTo>
                  <a:pt x="2120214" y="0"/>
                </a:moveTo>
                <a:lnTo>
                  <a:pt x="2040166" y="0"/>
                </a:lnTo>
                <a:lnTo>
                  <a:pt x="2040166" y="1719224"/>
                </a:lnTo>
                <a:lnTo>
                  <a:pt x="2120214" y="1719224"/>
                </a:lnTo>
                <a:lnTo>
                  <a:pt x="2120214" y="0"/>
                </a:lnTo>
                <a:close/>
              </a:path>
              <a:path w="3529965" h="1719579">
                <a:moveTo>
                  <a:pt x="2296439" y="0"/>
                </a:moveTo>
                <a:lnTo>
                  <a:pt x="2210193" y="0"/>
                </a:lnTo>
                <a:lnTo>
                  <a:pt x="2210193" y="1719224"/>
                </a:lnTo>
                <a:lnTo>
                  <a:pt x="2296439" y="1719224"/>
                </a:lnTo>
                <a:lnTo>
                  <a:pt x="2296439" y="0"/>
                </a:lnTo>
                <a:close/>
              </a:path>
              <a:path w="3529965" h="1719579">
                <a:moveTo>
                  <a:pt x="2472652" y="0"/>
                </a:moveTo>
                <a:lnTo>
                  <a:pt x="2380208" y="0"/>
                </a:lnTo>
                <a:lnTo>
                  <a:pt x="2380208" y="1719224"/>
                </a:lnTo>
                <a:lnTo>
                  <a:pt x="2472652" y="1719224"/>
                </a:lnTo>
                <a:lnTo>
                  <a:pt x="2472652" y="0"/>
                </a:lnTo>
                <a:close/>
              </a:path>
              <a:path w="3529965" h="1719579">
                <a:moveTo>
                  <a:pt x="2648851" y="0"/>
                </a:moveTo>
                <a:lnTo>
                  <a:pt x="2550223" y="0"/>
                </a:lnTo>
                <a:lnTo>
                  <a:pt x="2550223" y="1719224"/>
                </a:lnTo>
                <a:lnTo>
                  <a:pt x="2648851" y="1719224"/>
                </a:lnTo>
                <a:lnTo>
                  <a:pt x="2648851" y="0"/>
                </a:lnTo>
                <a:close/>
              </a:path>
              <a:path w="3529965" h="1719579">
                <a:moveTo>
                  <a:pt x="2825064" y="0"/>
                </a:moveTo>
                <a:lnTo>
                  <a:pt x="2720238" y="0"/>
                </a:lnTo>
                <a:lnTo>
                  <a:pt x="2720238" y="1719224"/>
                </a:lnTo>
                <a:lnTo>
                  <a:pt x="2825064" y="1719224"/>
                </a:lnTo>
                <a:lnTo>
                  <a:pt x="2825064" y="0"/>
                </a:lnTo>
                <a:close/>
              </a:path>
              <a:path w="3529965" h="1719579">
                <a:moveTo>
                  <a:pt x="3001264" y="0"/>
                </a:moveTo>
                <a:lnTo>
                  <a:pt x="2890240" y="0"/>
                </a:lnTo>
                <a:lnTo>
                  <a:pt x="2890240" y="1719224"/>
                </a:lnTo>
                <a:lnTo>
                  <a:pt x="3001264" y="1719224"/>
                </a:lnTo>
                <a:lnTo>
                  <a:pt x="3001264" y="0"/>
                </a:lnTo>
                <a:close/>
              </a:path>
              <a:path w="3529965" h="1719579">
                <a:moveTo>
                  <a:pt x="3177476" y="0"/>
                </a:moveTo>
                <a:lnTo>
                  <a:pt x="3060255" y="0"/>
                </a:lnTo>
                <a:lnTo>
                  <a:pt x="3060255" y="1719224"/>
                </a:lnTo>
                <a:lnTo>
                  <a:pt x="3177476" y="1719224"/>
                </a:lnTo>
                <a:lnTo>
                  <a:pt x="3177476" y="0"/>
                </a:lnTo>
                <a:close/>
              </a:path>
              <a:path w="3529965" h="1719579">
                <a:moveTo>
                  <a:pt x="3353676" y="0"/>
                </a:moveTo>
                <a:lnTo>
                  <a:pt x="3230270" y="0"/>
                </a:lnTo>
                <a:lnTo>
                  <a:pt x="3230270" y="1719224"/>
                </a:lnTo>
                <a:lnTo>
                  <a:pt x="3353676" y="1719224"/>
                </a:lnTo>
                <a:lnTo>
                  <a:pt x="3353676" y="0"/>
                </a:lnTo>
                <a:close/>
              </a:path>
              <a:path w="3529965" h="1719579">
                <a:moveTo>
                  <a:pt x="3529888" y="0"/>
                </a:moveTo>
                <a:lnTo>
                  <a:pt x="3400298" y="0"/>
                </a:lnTo>
                <a:lnTo>
                  <a:pt x="3400298" y="1719224"/>
                </a:lnTo>
                <a:lnTo>
                  <a:pt x="3529888" y="1719224"/>
                </a:lnTo>
                <a:lnTo>
                  <a:pt x="3529888" y="0"/>
                </a:lnTo>
                <a:close/>
              </a:path>
            </a:pathLst>
          </a:custGeom>
          <a:solidFill>
            <a:srgbClr val="006CFF"/>
          </a:solidFill>
        </p:spPr>
        <p:txBody>
          <a:bodyPr wrap="square" lIns="0" tIns="0" rIns="0" bIns="0" rtlCol="0"/>
          <a:lstStyle/>
          <a:p>
            <a:endParaRPr lang="en-GB" sz="2251"/>
          </a:p>
        </p:txBody>
      </p:sp>
      <p:sp>
        <p:nvSpPr>
          <p:cNvPr id="11" name="object 15">
            <a:extLst>
              <a:ext uri="{FF2B5EF4-FFF2-40B4-BE49-F238E27FC236}">
                <a16:creationId xmlns:a16="http://schemas.microsoft.com/office/drawing/2014/main" id="{0DA170D3-63EA-BDA1-5ADA-ABA812C1E46A}"/>
              </a:ext>
            </a:extLst>
          </p:cNvPr>
          <p:cNvSpPr/>
          <p:nvPr userDrawn="1"/>
        </p:nvSpPr>
        <p:spPr>
          <a:xfrm>
            <a:off x="23965" y="4340808"/>
            <a:ext cx="2280992" cy="267761"/>
          </a:xfrm>
          <a:custGeom>
            <a:avLst/>
            <a:gdLst/>
            <a:ahLst/>
            <a:cxnLst/>
            <a:rect l="l" t="t" r="r" b="b"/>
            <a:pathLst>
              <a:path w="4327525" h="508000">
                <a:moveTo>
                  <a:pt x="43865" y="0"/>
                </a:moveTo>
                <a:lnTo>
                  <a:pt x="0" y="0"/>
                </a:lnTo>
                <a:lnTo>
                  <a:pt x="0" y="507530"/>
                </a:lnTo>
                <a:lnTo>
                  <a:pt x="43865" y="507530"/>
                </a:lnTo>
                <a:lnTo>
                  <a:pt x="43865" y="0"/>
                </a:lnTo>
                <a:close/>
              </a:path>
              <a:path w="4327525" h="508000">
                <a:moveTo>
                  <a:pt x="145846" y="0"/>
                </a:moveTo>
                <a:lnTo>
                  <a:pt x="103009" y="0"/>
                </a:lnTo>
                <a:lnTo>
                  <a:pt x="103009" y="507530"/>
                </a:lnTo>
                <a:lnTo>
                  <a:pt x="145846" y="507530"/>
                </a:lnTo>
                <a:lnTo>
                  <a:pt x="145846" y="0"/>
                </a:lnTo>
                <a:close/>
              </a:path>
              <a:path w="4327525" h="508000">
                <a:moveTo>
                  <a:pt x="247853" y="0"/>
                </a:moveTo>
                <a:lnTo>
                  <a:pt x="205994" y="0"/>
                </a:lnTo>
                <a:lnTo>
                  <a:pt x="205994" y="507530"/>
                </a:lnTo>
                <a:lnTo>
                  <a:pt x="247853" y="507530"/>
                </a:lnTo>
                <a:lnTo>
                  <a:pt x="247853" y="0"/>
                </a:lnTo>
                <a:close/>
              </a:path>
              <a:path w="4327525" h="508000">
                <a:moveTo>
                  <a:pt x="349834" y="0"/>
                </a:moveTo>
                <a:lnTo>
                  <a:pt x="309003" y="0"/>
                </a:lnTo>
                <a:lnTo>
                  <a:pt x="309003" y="507530"/>
                </a:lnTo>
                <a:lnTo>
                  <a:pt x="349834" y="507530"/>
                </a:lnTo>
                <a:lnTo>
                  <a:pt x="349834" y="0"/>
                </a:lnTo>
                <a:close/>
              </a:path>
              <a:path w="4327525" h="508000">
                <a:moveTo>
                  <a:pt x="451827" y="0"/>
                </a:moveTo>
                <a:lnTo>
                  <a:pt x="411988" y="0"/>
                </a:lnTo>
                <a:lnTo>
                  <a:pt x="411988" y="507530"/>
                </a:lnTo>
                <a:lnTo>
                  <a:pt x="451827" y="507530"/>
                </a:lnTo>
                <a:lnTo>
                  <a:pt x="451827" y="0"/>
                </a:lnTo>
                <a:close/>
              </a:path>
              <a:path w="4327525" h="508000">
                <a:moveTo>
                  <a:pt x="553808" y="0"/>
                </a:moveTo>
                <a:lnTo>
                  <a:pt x="514985" y="0"/>
                </a:lnTo>
                <a:lnTo>
                  <a:pt x="514985" y="507530"/>
                </a:lnTo>
                <a:lnTo>
                  <a:pt x="553808" y="507530"/>
                </a:lnTo>
                <a:lnTo>
                  <a:pt x="553808" y="0"/>
                </a:lnTo>
                <a:close/>
              </a:path>
              <a:path w="4327525" h="508000">
                <a:moveTo>
                  <a:pt x="655802" y="0"/>
                </a:moveTo>
                <a:lnTo>
                  <a:pt x="617982" y="0"/>
                </a:lnTo>
                <a:lnTo>
                  <a:pt x="617982" y="507530"/>
                </a:lnTo>
                <a:lnTo>
                  <a:pt x="655802" y="507530"/>
                </a:lnTo>
                <a:lnTo>
                  <a:pt x="655802" y="0"/>
                </a:lnTo>
                <a:close/>
              </a:path>
              <a:path w="4327525" h="508000">
                <a:moveTo>
                  <a:pt x="757783" y="0"/>
                </a:moveTo>
                <a:lnTo>
                  <a:pt x="720979" y="0"/>
                </a:lnTo>
                <a:lnTo>
                  <a:pt x="720979" y="507530"/>
                </a:lnTo>
                <a:lnTo>
                  <a:pt x="757783" y="507530"/>
                </a:lnTo>
                <a:lnTo>
                  <a:pt x="757783" y="0"/>
                </a:lnTo>
                <a:close/>
              </a:path>
              <a:path w="4327525" h="508000">
                <a:moveTo>
                  <a:pt x="859790" y="0"/>
                </a:moveTo>
                <a:lnTo>
                  <a:pt x="823976" y="0"/>
                </a:lnTo>
                <a:lnTo>
                  <a:pt x="823976" y="507530"/>
                </a:lnTo>
                <a:lnTo>
                  <a:pt x="859790" y="507530"/>
                </a:lnTo>
                <a:lnTo>
                  <a:pt x="859790" y="0"/>
                </a:lnTo>
                <a:close/>
              </a:path>
              <a:path w="4327525" h="508000">
                <a:moveTo>
                  <a:pt x="961771" y="0"/>
                </a:moveTo>
                <a:lnTo>
                  <a:pt x="926973" y="0"/>
                </a:lnTo>
                <a:lnTo>
                  <a:pt x="926973" y="507530"/>
                </a:lnTo>
                <a:lnTo>
                  <a:pt x="961771" y="507530"/>
                </a:lnTo>
                <a:lnTo>
                  <a:pt x="961771" y="0"/>
                </a:lnTo>
                <a:close/>
              </a:path>
              <a:path w="4327525" h="508000">
                <a:moveTo>
                  <a:pt x="1063764" y="0"/>
                </a:moveTo>
                <a:lnTo>
                  <a:pt x="1029970" y="0"/>
                </a:lnTo>
                <a:lnTo>
                  <a:pt x="1029970" y="507530"/>
                </a:lnTo>
                <a:lnTo>
                  <a:pt x="1063764" y="507530"/>
                </a:lnTo>
                <a:lnTo>
                  <a:pt x="1063764" y="0"/>
                </a:lnTo>
                <a:close/>
              </a:path>
              <a:path w="4327525" h="508000">
                <a:moveTo>
                  <a:pt x="1165745" y="0"/>
                </a:moveTo>
                <a:lnTo>
                  <a:pt x="1132967" y="0"/>
                </a:lnTo>
                <a:lnTo>
                  <a:pt x="1132967" y="507530"/>
                </a:lnTo>
                <a:lnTo>
                  <a:pt x="1165745" y="507530"/>
                </a:lnTo>
                <a:lnTo>
                  <a:pt x="1165745" y="0"/>
                </a:lnTo>
                <a:close/>
              </a:path>
              <a:path w="4327525" h="508000">
                <a:moveTo>
                  <a:pt x="1267739" y="0"/>
                </a:moveTo>
                <a:lnTo>
                  <a:pt x="1235964" y="0"/>
                </a:lnTo>
                <a:lnTo>
                  <a:pt x="1235964" y="507530"/>
                </a:lnTo>
                <a:lnTo>
                  <a:pt x="1267739" y="507530"/>
                </a:lnTo>
                <a:lnTo>
                  <a:pt x="1267739" y="0"/>
                </a:lnTo>
                <a:close/>
              </a:path>
              <a:path w="4327525" h="508000">
                <a:moveTo>
                  <a:pt x="1369733" y="0"/>
                </a:moveTo>
                <a:lnTo>
                  <a:pt x="1338961" y="0"/>
                </a:lnTo>
                <a:lnTo>
                  <a:pt x="1338961" y="507530"/>
                </a:lnTo>
                <a:lnTo>
                  <a:pt x="1369733" y="507530"/>
                </a:lnTo>
                <a:lnTo>
                  <a:pt x="1369733" y="0"/>
                </a:lnTo>
                <a:close/>
              </a:path>
              <a:path w="4327525" h="508000">
                <a:moveTo>
                  <a:pt x="1471726" y="0"/>
                </a:moveTo>
                <a:lnTo>
                  <a:pt x="1441970" y="0"/>
                </a:lnTo>
                <a:lnTo>
                  <a:pt x="1441970" y="507530"/>
                </a:lnTo>
                <a:lnTo>
                  <a:pt x="1471726" y="507530"/>
                </a:lnTo>
                <a:lnTo>
                  <a:pt x="1471726" y="0"/>
                </a:lnTo>
                <a:close/>
              </a:path>
              <a:path w="4327525" h="508000">
                <a:moveTo>
                  <a:pt x="1573720" y="0"/>
                </a:moveTo>
                <a:lnTo>
                  <a:pt x="1544967" y="0"/>
                </a:lnTo>
                <a:lnTo>
                  <a:pt x="1544967" y="507530"/>
                </a:lnTo>
                <a:lnTo>
                  <a:pt x="1573720" y="507530"/>
                </a:lnTo>
                <a:lnTo>
                  <a:pt x="1573720" y="0"/>
                </a:lnTo>
                <a:close/>
              </a:path>
              <a:path w="4327525" h="508000">
                <a:moveTo>
                  <a:pt x="1675688" y="0"/>
                </a:moveTo>
                <a:lnTo>
                  <a:pt x="1647952" y="0"/>
                </a:lnTo>
                <a:lnTo>
                  <a:pt x="1647952" y="507530"/>
                </a:lnTo>
                <a:lnTo>
                  <a:pt x="1675688" y="507530"/>
                </a:lnTo>
                <a:lnTo>
                  <a:pt x="1675688" y="0"/>
                </a:lnTo>
                <a:close/>
              </a:path>
              <a:path w="4327525" h="508000">
                <a:moveTo>
                  <a:pt x="1777695" y="0"/>
                </a:moveTo>
                <a:lnTo>
                  <a:pt x="1750961" y="0"/>
                </a:lnTo>
                <a:lnTo>
                  <a:pt x="1750961" y="507530"/>
                </a:lnTo>
                <a:lnTo>
                  <a:pt x="1777695" y="507530"/>
                </a:lnTo>
                <a:lnTo>
                  <a:pt x="1777695" y="0"/>
                </a:lnTo>
                <a:close/>
              </a:path>
              <a:path w="4327525" h="508000">
                <a:moveTo>
                  <a:pt x="1879676" y="0"/>
                </a:moveTo>
                <a:lnTo>
                  <a:pt x="1853946" y="0"/>
                </a:lnTo>
                <a:lnTo>
                  <a:pt x="1853946" y="507530"/>
                </a:lnTo>
                <a:lnTo>
                  <a:pt x="1879676" y="507530"/>
                </a:lnTo>
                <a:lnTo>
                  <a:pt x="1879676" y="0"/>
                </a:lnTo>
                <a:close/>
              </a:path>
              <a:path w="4327525" h="508000">
                <a:moveTo>
                  <a:pt x="1981669" y="0"/>
                </a:moveTo>
                <a:lnTo>
                  <a:pt x="1956955" y="0"/>
                </a:lnTo>
                <a:lnTo>
                  <a:pt x="1956955" y="507530"/>
                </a:lnTo>
                <a:lnTo>
                  <a:pt x="1981669" y="507530"/>
                </a:lnTo>
                <a:lnTo>
                  <a:pt x="1981669" y="0"/>
                </a:lnTo>
                <a:close/>
              </a:path>
              <a:path w="4327525" h="508000">
                <a:moveTo>
                  <a:pt x="2083650" y="0"/>
                </a:moveTo>
                <a:lnTo>
                  <a:pt x="2059940" y="0"/>
                </a:lnTo>
                <a:lnTo>
                  <a:pt x="2059940" y="507530"/>
                </a:lnTo>
                <a:lnTo>
                  <a:pt x="2083650" y="507530"/>
                </a:lnTo>
                <a:lnTo>
                  <a:pt x="2083650" y="0"/>
                </a:lnTo>
                <a:close/>
              </a:path>
              <a:path w="4327525" h="508000">
                <a:moveTo>
                  <a:pt x="2185657" y="0"/>
                </a:moveTo>
                <a:lnTo>
                  <a:pt x="2162949" y="0"/>
                </a:lnTo>
                <a:lnTo>
                  <a:pt x="2162949" y="507530"/>
                </a:lnTo>
                <a:lnTo>
                  <a:pt x="2185657" y="507530"/>
                </a:lnTo>
                <a:lnTo>
                  <a:pt x="2185657" y="0"/>
                </a:lnTo>
                <a:close/>
              </a:path>
              <a:path w="4327525" h="508000">
                <a:moveTo>
                  <a:pt x="2287638" y="0"/>
                </a:moveTo>
                <a:lnTo>
                  <a:pt x="2265934" y="0"/>
                </a:lnTo>
                <a:lnTo>
                  <a:pt x="2265934" y="507530"/>
                </a:lnTo>
                <a:lnTo>
                  <a:pt x="2287638" y="507530"/>
                </a:lnTo>
                <a:lnTo>
                  <a:pt x="2287638" y="0"/>
                </a:lnTo>
                <a:close/>
              </a:path>
              <a:path w="4327525" h="508000">
                <a:moveTo>
                  <a:pt x="2389619" y="0"/>
                </a:moveTo>
                <a:lnTo>
                  <a:pt x="2368931" y="0"/>
                </a:lnTo>
                <a:lnTo>
                  <a:pt x="2368931" y="507530"/>
                </a:lnTo>
                <a:lnTo>
                  <a:pt x="2389619" y="507530"/>
                </a:lnTo>
                <a:lnTo>
                  <a:pt x="2389619" y="0"/>
                </a:lnTo>
                <a:close/>
              </a:path>
              <a:path w="4327525" h="508000">
                <a:moveTo>
                  <a:pt x="2491613" y="0"/>
                </a:moveTo>
                <a:lnTo>
                  <a:pt x="2471928" y="0"/>
                </a:lnTo>
                <a:lnTo>
                  <a:pt x="2471928" y="507530"/>
                </a:lnTo>
                <a:lnTo>
                  <a:pt x="2491613" y="507530"/>
                </a:lnTo>
                <a:lnTo>
                  <a:pt x="2491613" y="0"/>
                </a:lnTo>
                <a:close/>
              </a:path>
              <a:path w="4327525" h="508000">
                <a:moveTo>
                  <a:pt x="2593594" y="0"/>
                </a:moveTo>
                <a:lnTo>
                  <a:pt x="2574925" y="0"/>
                </a:lnTo>
                <a:lnTo>
                  <a:pt x="2574925" y="507530"/>
                </a:lnTo>
                <a:lnTo>
                  <a:pt x="2593594" y="507530"/>
                </a:lnTo>
                <a:lnTo>
                  <a:pt x="2593594" y="0"/>
                </a:lnTo>
                <a:close/>
              </a:path>
              <a:path w="4327525" h="508000">
                <a:moveTo>
                  <a:pt x="2695587" y="0"/>
                </a:moveTo>
                <a:lnTo>
                  <a:pt x="2677922" y="0"/>
                </a:lnTo>
                <a:lnTo>
                  <a:pt x="2677922" y="507530"/>
                </a:lnTo>
                <a:lnTo>
                  <a:pt x="2695587" y="507530"/>
                </a:lnTo>
                <a:lnTo>
                  <a:pt x="2695587" y="0"/>
                </a:lnTo>
                <a:close/>
              </a:path>
              <a:path w="4327525" h="508000">
                <a:moveTo>
                  <a:pt x="2797594" y="0"/>
                </a:moveTo>
                <a:lnTo>
                  <a:pt x="2780919" y="0"/>
                </a:lnTo>
                <a:lnTo>
                  <a:pt x="2780919" y="507530"/>
                </a:lnTo>
                <a:lnTo>
                  <a:pt x="2797594" y="507530"/>
                </a:lnTo>
                <a:lnTo>
                  <a:pt x="2797594" y="0"/>
                </a:lnTo>
                <a:close/>
              </a:path>
              <a:path w="4327525" h="508000">
                <a:moveTo>
                  <a:pt x="2899562" y="0"/>
                </a:moveTo>
                <a:lnTo>
                  <a:pt x="2883916" y="0"/>
                </a:lnTo>
                <a:lnTo>
                  <a:pt x="2883916" y="507530"/>
                </a:lnTo>
                <a:lnTo>
                  <a:pt x="2899562" y="507530"/>
                </a:lnTo>
                <a:lnTo>
                  <a:pt x="2899562" y="0"/>
                </a:lnTo>
                <a:close/>
              </a:path>
              <a:path w="4327525" h="508000">
                <a:moveTo>
                  <a:pt x="3001556" y="0"/>
                </a:moveTo>
                <a:lnTo>
                  <a:pt x="2986913" y="0"/>
                </a:lnTo>
                <a:lnTo>
                  <a:pt x="2986913" y="507530"/>
                </a:lnTo>
                <a:lnTo>
                  <a:pt x="3001556" y="507530"/>
                </a:lnTo>
                <a:lnTo>
                  <a:pt x="3001556" y="0"/>
                </a:lnTo>
                <a:close/>
              </a:path>
              <a:path w="4327525" h="508000">
                <a:moveTo>
                  <a:pt x="3103562" y="0"/>
                </a:moveTo>
                <a:lnTo>
                  <a:pt x="3089910" y="0"/>
                </a:lnTo>
                <a:lnTo>
                  <a:pt x="3089910" y="507530"/>
                </a:lnTo>
                <a:lnTo>
                  <a:pt x="3103562" y="507530"/>
                </a:lnTo>
                <a:lnTo>
                  <a:pt x="3103562" y="0"/>
                </a:lnTo>
                <a:close/>
              </a:path>
              <a:path w="4327525" h="508000">
                <a:moveTo>
                  <a:pt x="3205543" y="0"/>
                </a:moveTo>
                <a:lnTo>
                  <a:pt x="3192907" y="0"/>
                </a:lnTo>
                <a:lnTo>
                  <a:pt x="3192907" y="507530"/>
                </a:lnTo>
                <a:lnTo>
                  <a:pt x="3205543" y="507530"/>
                </a:lnTo>
                <a:lnTo>
                  <a:pt x="3205543" y="0"/>
                </a:lnTo>
                <a:close/>
              </a:path>
              <a:path w="4327525" h="508000">
                <a:moveTo>
                  <a:pt x="3307524" y="0"/>
                </a:moveTo>
                <a:lnTo>
                  <a:pt x="3295916" y="0"/>
                </a:lnTo>
                <a:lnTo>
                  <a:pt x="3295916" y="507530"/>
                </a:lnTo>
                <a:lnTo>
                  <a:pt x="3307524" y="507530"/>
                </a:lnTo>
                <a:lnTo>
                  <a:pt x="3307524" y="0"/>
                </a:lnTo>
                <a:close/>
              </a:path>
              <a:path w="4327525" h="508000">
                <a:moveTo>
                  <a:pt x="3409531" y="0"/>
                </a:moveTo>
                <a:lnTo>
                  <a:pt x="3398913" y="0"/>
                </a:lnTo>
                <a:lnTo>
                  <a:pt x="3398913" y="507530"/>
                </a:lnTo>
                <a:lnTo>
                  <a:pt x="3409531" y="507530"/>
                </a:lnTo>
                <a:lnTo>
                  <a:pt x="3409531" y="0"/>
                </a:lnTo>
                <a:close/>
              </a:path>
              <a:path w="4327525" h="508000">
                <a:moveTo>
                  <a:pt x="3511512" y="0"/>
                </a:moveTo>
                <a:lnTo>
                  <a:pt x="3501910" y="0"/>
                </a:lnTo>
                <a:lnTo>
                  <a:pt x="3501910" y="507530"/>
                </a:lnTo>
                <a:lnTo>
                  <a:pt x="3511512" y="507530"/>
                </a:lnTo>
                <a:lnTo>
                  <a:pt x="3511512" y="0"/>
                </a:lnTo>
                <a:close/>
              </a:path>
              <a:path w="4327525" h="508000">
                <a:moveTo>
                  <a:pt x="3613493" y="0"/>
                </a:moveTo>
                <a:lnTo>
                  <a:pt x="3604907" y="0"/>
                </a:lnTo>
                <a:lnTo>
                  <a:pt x="3604907" y="507530"/>
                </a:lnTo>
                <a:lnTo>
                  <a:pt x="3613493" y="507530"/>
                </a:lnTo>
                <a:lnTo>
                  <a:pt x="3613493" y="0"/>
                </a:lnTo>
                <a:close/>
              </a:path>
              <a:path w="4327525" h="508000">
                <a:moveTo>
                  <a:pt x="3715486" y="0"/>
                </a:moveTo>
                <a:lnTo>
                  <a:pt x="3707904" y="0"/>
                </a:lnTo>
                <a:lnTo>
                  <a:pt x="3707904" y="507530"/>
                </a:lnTo>
                <a:lnTo>
                  <a:pt x="3715486" y="507530"/>
                </a:lnTo>
                <a:lnTo>
                  <a:pt x="3715486" y="0"/>
                </a:lnTo>
                <a:close/>
              </a:path>
              <a:path w="4327525" h="508000">
                <a:moveTo>
                  <a:pt x="3817480" y="0"/>
                </a:moveTo>
                <a:lnTo>
                  <a:pt x="3810889" y="0"/>
                </a:lnTo>
                <a:lnTo>
                  <a:pt x="3810889" y="507530"/>
                </a:lnTo>
                <a:lnTo>
                  <a:pt x="3817480" y="507530"/>
                </a:lnTo>
                <a:lnTo>
                  <a:pt x="3817480" y="0"/>
                </a:lnTo>
                <a:close/>
              </a:path>
              <a:path w="4327525" h="508000">
                <a:moveTo>
                  <a:pt x="3919461" y="0"/>
                </a:moveTo>
                <a:lnTo>
                  <a:pt x="3913898" y="0"/>
                </a:lnTo>
                <a:lnTo>
                  <a:pt x="3913898" y="507530"/>
                </a:lnTo>
                <a:lnTo>
                  <a:pt x="3919461" y="507530"/>
                </a:lnTo>
                <a:lnTo>
                  <a:pt x="3919461" y="0"/>
                </a:lnTo>
                <a:close/>
              </a:path>
              <a:path w="4327525" h="508000">
                <a:moveTo>
                  <a:pt x="4021455" y="0"/>
                </a:moveTo>
                <a:lnTo>
                  <a:pt x="4016883" y="0"/>
                </a:lnTo>
                <a:lnTo>
                  <a:pt x="4016883" y="507530"/>
                </a:lnTo>
                <a:lnTo>
                  <a:pt x="4021455" y="507530"/>
                </a:lnTo>
                <a:lnTo>
                  <a:pt x="4021455" y="0"/>
                </a:lnTo>
                <a:close/>
              </a:path>
              <a:path w="4327525" h="508000">
                <a:moveTo>
                  <a:pt x="4123448" y="0"/>
                </a:moveTo>
                <a:lnTo>
                  <a:pt x="4119892" y="0"/>
                </a:lnTo>
                <a:lnTo>
                  <a:pt x="4119892" y="507530"/>
                </a:lnTo>
                <a:lnTo>
                  <a:pt x="4123448" y="507530"/>
                </a:lnTo>
                <a:lnTo>
                  <a:pt x="4123448" y="0"/>
                </a:lnTo>
                <a:close/>
              </a:path>
              <a:path w="4327525" h="508000">
                <a:moveTo>
                  <a:pt x="4225442" y="0"/>
                </a:moveTo>
                <a:lnTo>
                  <a:pt x="4222889" y="0"/>
                </a:lnTo>
                <a:lnTo>
                  <a:pt x="4222889" y="507530"/>
                </a:lnTo>
                <a:lnTo>
                  <a:pt x="4225442" y="507530"/>
                </a:lnTo>
                <a:lnTo>
                  <a:pt x="4225442" y="0"/>
                </a:lnTo>
                <a:close/>
              </a:path>
              <a:path w="4327525" h="508000">
                <a:moveTo>
                  <a:pt x="4327410" y="0"/>
                </a:moveTo>
                <a:lnTo>
                  <a:pt x="4325874" y="0"/>
                </a:lnTo>
                <a:lnTo>
                  <a:pt x="4325874" y="507530"/>
                </a:lnTo>
                <a:lnTo>
                  <a:pt x="4327410" y="507530"/>
                </a:lnTo>
                <a:lnTo>
                  <a:pt x="4327410" y="0"/>
                </a:lnTo>
                <a:close/>
              </a:path>
            </a:pathLst>
          </a:custGeom>
          <a:solidFill>
            <a:srgbClr val="00BEBC"/>
          </a:solidFill>
        </p:spPr>
        <p:txBody>
          <a:bodyPr wrap="square" lIns="0" tIns="0" rIns="0" bIns="0" rtlCol="0"/>
          <a:lstStyle/>
          <a:p>
            <a:endParaRPr lang="en-GB" sz="2251"/>
          </a:p>
        </p:txBody>
      </p:sp>
      <p:sp>
        <p:nvSpPr>
          <p:cNvPr id="12" name="object 16">
            <a:extLst>
              <a:ext uri="{FF2B5EF4-FFF2-40B4-BE49-F238E27FC236}">
                <a16:creationId xmlns:a16="http://schemas.microsoft.com/office/drawing/2014/main" id="{A4BF525D-19B4-42BD-C187-CA48B58789AC}"/>
              </a:ext>
            </a:extLst>
          </p:cNvPr>
          <p:cNvSpPr/>
          <p:nvPr userDrawn="1"/>
        </p:nvSpPr>
        <p:spPr>
          <a:xfrm>
            <a:off x="33543" y="4608312"/>
            <a:ext cx="3659964" cy="535188"/>
          </a:xfrm>
          <a:custGeom>
            <a:avLst/>
            <a:gdLst/>
            <a:ahLst/>
            <a:cxnLst/>
            <a:rect l="l" t="t" r="r" b="b"/>
            <a:pathLst>
              <a:path w="6943725" h="1015365">
                <a:moveTo>
                  <a:pt x="70167" y="0"/>
                </a:moveTo>
                <a:lnTo>
                  <a:pt x="0" y="0"/>
                </a:lnTo>
                <a:lnTo>
                  <a:pt x="0" y="1015047"/>
                </a:lnTo>
                <a:lnTo>
                  <a:pt x="70167" y="1015047"/>
                </a:lnTo>
                <a:lnTo>
                  <a:pt x="70167" y="0"/>
                </a:lnTo>
                <a:close/>
              </a:path>
              <a:path w="6943725" h="1015365">
                <a:moveTo>
                  <a:pt x="219570" y="0"/>
                </a:moveTo>
                <a:lnTo>
                  <a:pt x="150901" y="0"/>
                </a:lnTo>
                <a:lnTo>
                  <a:pt x="150901" y="1015047"/>
                </a:lnTo>
                <a:lnTo>
                  <a:pt x="219570" y="1015047"/>
                </a:lnTo>
                <a:lnTo>
                  <a:pt x="219570" y="0"/>
                </a:lnTo>
                <a:close/>
              </a:path>
              <a:path w="6943725" h="1015365">
                <a:moveTo>
                  <a:pt x="368985" y="0"/>
                </a:moveTo>
                <a:lnTo>
                  <a:pt x="301764" y="0"/>
                </a:lnTo>
                <a:lnTo>
                  <a:pt x="301764" y="1015047"/>
                </a:lnTo>
                <a:lnTo>
                  <a:pt x="368985" y="1015047"/>
                </a:lnTo>
                <a:lnTo>
                  <a:pt x="368985" y="0"/>
                </a:lnTo>
                <a:close/>
              </a:path>
              <a:path w="6943725" h="1015365">
                <a:moveTo>
                  <a:pt x="518401" y="0"/>
                </a:moveTo>
                <a:lnTo>
                  <a:pt x="452666" y="0"/>
                </a:lnTo>
                <a:lnTo>
                  <a:pt x="452666" y="1015047"/>
                </a:lnTo>
                <a:lnTo>
                  <a:pt x="518401" y="1015047"/>
                </a:lnTo>
                <a:lnTo>
                  <a:pt x="518401" y="0"/>
                </a:lnTo>
                <a:close/>
              </a:path>
              <a:path w="6943725" h="1015365">
                <a:moveTo>
                  <a:pt x="667804" y="0"/>
                </a:moveTo>
                <a:lnTo>
                  <a:pt x="603554" y="0"/>
                </a:lnTo>
                <a:lnTo>
                  <a:pt x="603554" y="1015047"/>
                </a:lnTo>
                <a:lnTo>
                  <a:pt x="667804" y="1015047"/>
                </a:lnTo>
                <a:lnTo>
                  <a:pt x="667804" y="0"/>
                </a:lnTo>
                <a:close/>
              </a:path>
              <a:path w="6943725" h="1015365">
                <a:moveTo>
                  <a:pt x="817206" y="0"/>
                </a:moveTo>
                <a:lnTo>
                  <a:pt x="754430" y="0"/>
                </a:lnTo>
                <a:lnTo>
                  <a:pt x="754430" y="1015047"/>
                </a:lnTo>
                <a:lnTo>
                  <a:pt x="817206" y="1015047"/>
                </a:lnTo>
                <a:lnTo>
                  <a:pt x="817206" y="0"/>
                </a:lnTo>
                <a:close/>
              </a:path>
              <a:path w="6943725" h="1015365">
                <a:moveTo>
                  <a:pt x="966635" y="0"/>
                </a:moveTo>
                <a:lnTo>
                  <a:pt x="905319" y="0"/>
                </a:lnTo>
                <a:lnTo>
                  <a:pt x="905319" y="1015047"/>
                </a:lnTo>
                <a:lnTo>
                  <a:pt x="966635" y="1015047"/>
                </a:lnTo>
                <a:lnTo>
                  <a:pt x="966635" y="0"/>
                </a:lnTo>
                <a:close/>
              </a:path>
              <a:path w="6943725" h="1015365">
                <a:moveTo>
                  <a:pt x="1116037" y="0"/>
                </a:moveTo>
                <a:lnTo>
                  <a:pt x="1056220" y="0"/>
                </a:lnTo>
                <a:lnTo>
                  <a:pt x="1056220" y="1015047"/>
                </a:lnTo>
                <a:lnTo>
                  <a:pt x="1116037" y="1015047"/>
                </a:lnTo>
                <a:lnTo>
                  <a:pt x="1116037" y="0"/>
                </a:lnTo>
                <a:close/>
              </a:path>
              <a:path w="6943725" h="1015365">
                <a:moveTo>
                  <a:pt x="1265466" y="0"/>
                </a:moveTo>
                <a:lnTo>
                  <a:pt x="1207109" y="0"/>
                </a:lnTo>
                <a:lnTo>
                  <a:pt x="1207109" y="1015047"/>
                </a:lnTo>
                <a:lnTo>
                  <a:pt x="1265466" y="1015047"/>
                </a:lnTo>
                <a:lnTo>
                  <a:pt x="1265466" y="0"/>
                </a:lnTo>
                <a:close/>
              </a:path>
              <a:path w="6943725" h="1015365">
                <a:moveTo>
                  <a:pt x="1414894" y="0"/>
                </a:moveTo>
                <a:lnTo>
                  <a:pt x="1357998" y="0"/>
                </a:lnTo>
                <a:lnTo>
                  <a:pt x="1357998" y="1015047"/>
                </a:lnTo>
                <a:lnTo>
                  <a:pt x="1414894" y="1015047"/>
                </a:lnTo>
                <a:lnTo>
                  <a:pt x="1414894" y="0"/>
                </a:lnTo>
                <a:close/>
              </a:path>
              <a:path w="6943725" h="1015365">
                <a:moveTo>
                  <a:pt x="1564284" y="0"/>
                </a:moveTo>
                <a:lnTo>
                  <a:pt x="1508887" y="0"/>
                </a:lnTo>
                <a:lnTo>
                  <a:pt x="1508887" y="1015047"/>
                </a:lnTo>
                <a:lnTo>
                  <a:pt x="1564284" y="1015047"/>
                </a:lnTo>
                <a:lnTo>
                  <a:pt x="1564284" y="0"/>
                </a:lnTo>
                <a:close/>
              </a:path>
              <a:path w="6943725" h="1015365">
                <a:moveTo>
                  <a:pt x="1713699" y="0"/>
                </a:moveTo>
                <a:lnTo>
                  <a:pt x="1659775" y="0"/>
                </a:lnTo>
                <a:lnTo>
                  <a:pt x="1659775" y="1015047"/>
                </a:lnTo>
                <a:lnTo>
                  <a:pt x="1713699" y="1015047"/>
                </a:lnTo>
                <a:lnTo>
                  <a:pt x="1713699" y="0"/>
                </a:lnTo>
                <a:close/>
              </a:path>
              <a:path w="6943725" h="1015365">
                <a:moveTo>
                  <a:pt x="1863128" y="0"/>
                </a:moveTo>
                <a:lnTo>
                  <a:pt x="1810689" y="0"/>
                </a:lnTo>
                <a:lnTo>
                  <a:pt x="1810689" y="1015047"/>
                </a:lnTo>
                <a:lnTo>
                  <a:pt x="1863128" y="1015047"/>
                </a:lnTo>
                <a:lnTo>
                  <a:pt x="1863128" y="0"/>
                </a:lnTo>
                <a:close/>
              </a:path>
              <a:path w="6943725" h="1015365">
                <a:moveTo>
                  <a:pt x="2012543" y="0"/>
                </a:moveTo>
                <a:lnTo>
                  <a:pt x="1961578" y="0"/>
                </a:lnTo>
                <a:lnTo>
                  <a:pt x="1961578" y="1015047"/>
                </a:lnTo>
                <a:lnTo>
                  <a:pt x="2012543" y="1015047"/>
                </a:lnTo>
                <a:lnTo>
                  <a:pt x="2012543" y="0"/>
                </a:lnTo>
                <a:close/>
              </a:path>
              <a:path w="6943725" h="1015365">
                <a:moveTo>
                  <a:pt x="2161946" y="0"/>
                </a:moveTo>
                <a:lnTo>
                  <a:pt x="2112467" y="0"/>
                </a:lnTo>
                <a:lnTo>
                  <a:pt x="2112467" y="1015047"/>
                </a:lnTo>
                <a:lnTo>
                  <a:pt x="2161946" y="1015047"/>
                </a:lnTo>
                <a:lnTo>
                  <a:pt x="2161946" y="0"/>
                </a:lnTo>
                <a:close/>
              </a:path>
              <a:path w="6943725" h="1015365">
                <a:moveTo>
                  <a:pt x="2311374" y="0"/>
                </a:moveTo>
                <a:lnTo>
                  <a:pt x="2263356" y="0"/>
                </a:lnTo>
                <a:lnTo>
                  <a:pt x="2263356" y="1015047"/>
                </a:lnTo>
                <a:lnTo>
                  <a:pt x="2311374" y="1015047"/>
                </a:lnTo>
                <a:lnTo>
                  <a:pt x="2311374" y="0"/>
                </a:lnTo>
                <a:close/>
              </a:path>
              <a:path w="6943725" h="1015365">
                <a:moveTo>
                  <a:pt x="2460790" y="0"/>
                </a:moveTo>
                <a:lnTo>
                  <a:pt x="2414244" y="0"/>
                </a:lnTo>
                <a:lnTo>
                  <a:pt x="2414244" y="1015047"/>
                </a:lnTo>
                <a:lnTo>
                  <a:pt x="2460790" y="1015047"/>
                </a:lnTo>
                <a:lnTo>
                  <a:pt x="2460790" y="0"/>
                </a:lnTo>
                <a:close/>
              </a:path>
              <a:path w="6943725" h="1015365">
                <a:moveTo>
                  <a:pt x="2610205" y="0"/>
                </a:moveTo>
                <a:lnTo>
                  <a:pt x="2565133" y="0"/>
                </a:lnTo>
                <a:lnTo>
                  <a:pt x="2565133" y="1015047"/>
                </a:lnTo>
                <a:lnTo>
                  <a:pt x="2610205" y="1015047"/>
                </a:lnTo>
                <a:lnTo>
                  <a:pt x="2610205" y="0"/>
                </a:lnTo>
                <a:close/>
              </a:path>
              <a:path w="6943725" h="1015365">
                <a:moveTo>
                  <a:pt x="2759621" y="0"/>
                </a:moveTo>
                <a:lnTo>
                  <a:pt x="2716034" y="0"/>
                </a:lnTo>
                <a:lnTo>
                  <a:pt x="2716034" y="1015047"/>
                </a:lnTo>
                <a:lnTo>
                  <a:pt x="2759621" y="1015047"/>
                </a:lnTo>
                <a:lnTo>
                  <a:pt x="2759621" y="0"/>
                </a:lnTo>
                <a:close/>
              </a:path>
              <a:path w="6943725" h="1015365">
                <a:moveTo>
                  <a:pt x="2909036" y="0"/>
                </a:moveTo>
                <a:lnTo>
                  <a:pt x="2866910" y="0"/>
                </a:lnTo>
                <a:lnTo>
                  <a:pt x="2866910" y="1015047"/>
                </a:lnTo>
                <a:lnTo>
                  <a:pt x="2909036" y="1015047"/>
                </a:lnTo>
                <a:lnTo>
                  <a:pt x="2909036" y="0"/>
                </a:lnTo>
                <a:close/>
              </a:path>
              <a:path w="6943725" h="1015365">
                <a:moveTo>
                  <a:pt x="3058439" y="0"/>
                </a:moveTo>
                <a:lnTo>
                  <a:pt x="3017799" y="0"/>
                </a:lnTo>
                <a:lnTo>
                  <a:pt x="3017799" y="1015047"/>
                </a:lnTo>
                <a:lnTo>
                  <a:pt x="3058439" y="1015047"/>
                </a:lnTo>
                <a:lnTo>
                  <a:pt x="3058439" y="0"/>
                </a:lnTo>
                <a:close/>
              </a:path>
              <a:path w="6943725" h="1015365">
                <a:moveTo>
                  <a:pt x="3207855" y="0"/>
                </a:moveTo>
                <a:lnTo>
                  <a:pt x="3168700" y="0"/>
                </a:lnTo>
                <a:lnTo>
                  <a:pt x="3168700" y="1015047"/>
                </a:lnTo>
                <a:lnTo>
                  <a:pt x="3207855" y="1015047"/>
                </a:lnTo>
                <a:lnTo>
                  <a:pt x="3207855" y="0"/>
                </a:lnTo>
                <a:close/>
              </a:path>
              <a:path w="6943725" h="1015365">
                <a:moveTo>
                  <a:pt x="3357283" y="0"/>
                </a:moveTo>
                <a:lnTo>
                  <a:pt x="3319576" y="0"/>
                </a:lnTo>
                <a:lnTo>
                  <a:pt x="3319576" y="1015047"/>
                </a:lnTo>
                <a:lnTo>
                  <a:pt x="3357283" y="1015047"/>
                </a:lnTo>
                <a:lnTo>
                  <a:pt x="3357283" y="0"/>
                </a:lnTo>
                <a:close/>
              </a:path>
              <a:path w="6943725" h="1015365">
                <a:moveTo>
                  <a:pt x="3506673" y="0"/>
                </a:moveTo>
                <a:lnTo>
                  <a:pt x="3470465" y="0"/>
                </a:lnTo>
                <a:lnTo>
                  <a:pt x="3470465" y="1015047"/>
                </a:lnTo>
                <a:lnTo>
                  <a:pt x="3506673" y="1015047"/>
                </a:lnTo>
                <a:lnTo>
                  <a:pt x="3506673" y="0"/>
                </a:lnTo>
                <a:close/>
              </a:path>
              <a:path w="6943725" h="1015365">
                <a:moveTo>
                  <a:pt x="3656101" y="0"/>
                </a:moveTo>
                <a:lnTo>
                  <a:pt x="3621367" y="0"/>
                </a:lnTo>
                <a:lnTo>
                  <a:pt x="3621367" y="1015047"/>
                </a:lnTo>
                <a:lnTo>
                  <a:pt x="3656101" y="1015047"/>
                </a:lnTo>
                <a:lnTo>
                  <a:pt x="3656101" y="0"/>
                </a:lnTo>
                <a:close/>
              </a:path>
              <a:path w="6943725" h="1015365">
                <a:moveTo>
                  <a:pt x="3805517" y="0"/>
                </a:moveTo>
                <a:lnTo>
                  <a:pt x="3772243" y="0"/>
                </a:lnTo>
                <a:lnTo>
                  <a:pt x="3772243" y="1015047"/>
                </a:lnTo>
                <a:lnTo>
                  <a:pt x="3805517" y="1015047"/>
                </a:lnTo>
                <a:lnTo>
                  <a:pt x="3805517" y="0"/>
                </a:lnTo>
                <a:close/>
              </a:path>
              <a:path w="6943725" h="1015365">
                <a:moveTo>
                  <a:pt x="3954919" y="0"/>
                </a:moveTo>
                <a:lnTo>
                  <a:pt x="3923131" y="0"/>
                </a:lnTo>
                <a:lnTo>
                  <a:pt x="3923131" y="1015047"/>
                </a:lnTo>
                <a:lnTo>
                  <a:pt x="3954919" y="1015047"/>
                </a:lnTo>
                <a:lnTo>
                  <a:pt x="3954919" y="0"/>
                </a:lnTo>
                <a:close/>
              </a:path>
              <a:path w="6943725" h="1015365">
                <a:moveTo>
                  <a:pt x="4104335" y="0"/>
                </a:moveTo>
                <a:lnTo>
                  <a:pt x="4074033" y="0"/>
                </a:lnTo>
                <a:lnTo>
                  <a:pt x="4074033" y="1015047"/>
                </a:lnTo>
                <a:lnTo>
                  <a:pt x="4104335" y="1015047"/>
                </a:lnTo>
                <a:lnTo>
                  <a:pt x="4104335" y="0"/>
                </a:lnTo>
                <a:close/>
              </a:path>
              <a:path w="6943725" h="1015365">
                <a:moveTo>
                  <a:pt x="4253763" y="0"/>
                </a:moveTo>
                <a:lnTo>
                  <a:pt x="4224909" y="0"/>
                </a:lnTo>
                <a:lnTo>
                  <a:pt x="4224909" y="1015047"/>
                </a:lnTo>
                <a:lnTo>
                  <a:pt x="4253763" y="1015047"/>
                </a:lnTo>
                <a:lnTo>
                  <a:pt x="4253763" y="0"/>
                </a:lnTo>
                <a:close/>
              </a:path>
              <a:path w="6943725" h="1015365">
                <a:moveTo>
                  <a:pt x="4403166" y="0"/>
                </a:moveTo>
                <a:lnTo>
                  <a:pt x="4375810" y="0"/>
                </a:lnTo>
                <a:lnTo>
                  <a:pt x="4375810" y="1015047"/>
                </a:lnTo>
                <a:lnTo>
                  <a:pt x="4403166" y="1015047"/>
                </a:lnTo>
                <a:lnTo>
                  <a:pt x="4403166" y="0"/>
                </a:lnTo>
                <a:close/>
              </a:path>
              <a:path w="6943725" h="1015365">
                <a:moveTo>
                  <a:pt x="4552581" y="0"/>
                </a:moveTo>
                <a:lnTo>
                  <a:pt x="4526699" y="0"/>
                </a:lnTo>
                <a:lnTo>
                  <a:pt x="4526699" y="1015047"/>
                </a:lnTo>
                <a:lnTo>
                  <a:pt x="4552581" y="1015047"/>
                </a:lnTo>
                <a:lnTo>
                  <a:pt x="4552581" y="0"/>
                </a:lnTo>
                <a:close/>
              </a:path>
              <a:path w="6943725" h="1015365">
                <a:moveTo>
                  <a:pt x="4702010" y="0"/>
                </a:moveTo>
                <a:lnTo>
                  <a:pt x="4677600" y="0"/>
                </a:lnTo>
                <a:lnTo>
                  <a:pt x="4677600" y="1015047"/>
                </a:lnTo>
                <a:lnTo>
                  <a:pt x="4702010" y="1015047"/>
                </a:lnTo>
                <a:lnTo>
                  <a:pt x="4702010" y="0"/>
                </a:lnTo>
                <a:close/>
              </a:path>
              <a:path w="6943725" h="1015365">
                <a:moveTo>
                  <a:pt x="4851425" y="0"/>
                </a:moveTo>
                <a:lnTo>
                  <a:pt x="4828489" y="0"/>
                </a:lnTo>
                <a:lnTo>
                  <a:pt x="4828489" y="1015047"/>
                </a:lnTo>
                <a:lnTo>
                  <a:pt x="4851425" y="1015047"/>
                </a:lnTo>
                <a:lnTo>
                  <a:pt x="4851425" y="0"/>
                </a:lnTo>
                <a:close/>
              </a:path>
              <a:path w="6943725" h="1015365">
                <a:moveTo>
                  <a:pt x="5000828" y="0"/>
                </a:moveTo>
                <a:lnTo>
                  <a:pt x="4979390" y="0"/>
                </a:lnTo>
                <a:lnTo>
                  <a:pt x="4979390" y="1015047"/>
                </a:lnTo>
                <a:lnTo>
                  <a:pt x="5000828" y="1015047"/>
                </a:lnTo>
                <a:lnTo>
                  <a:pt x="5000828" y="0"/>
                </a:lnTo>
                <a:close/>
              </a:path>
              <a:path w="6943725" h="1015365">
                <a:moveTo>
                  <a:pt x="5150256" y="0"/>
                </a:moveTo>
                <a:lnTo>
                  <a:pt x="5130279" y="0"/>
                </a:lnTo>
                <a:lnTo>
                  <a:pt x="5130279" y="1015047"/>
                </a:lnTo>
                <a:lnTo>
                  <a:pt x="5150256" y="1015047"/>
                </a:lnTo>
                <a:lnTo>
                  <a:pt x="5150256" y="0"/>
                </a:lnTo>
                <a:close/>
              </a:path>
              <a:path w="6943725" h="1015365">
                <a:moveTo>
                  <a:pt x="5299659" y="0"/>
                </a:moveTo>
                <a:lnTo>
                  <a:pt x="5281168" y="0"/>
                </a:lnTo>
                <a:lnTo>
                  <a:pt x="5281168" y="1015047"/>
                </a:lnTo>
                <a:lnTo>
                  <a:pt x="5299659" y="1015047"/>
                </a:lnTo>
                <a:lnTo>
                  <a:pt x="5299659" y="0"/>
                </a:lnTo>
                <a:close/>
              </a:path>
              <a:path w="6943725" h="1015365">
                <a:moveTo>
                  <a:pt x="5449087" y="0"/>
                </a:moveTo>
                <a:lnTo>
                  <a:pt x="5432056" y="0"/>
                </a:lnTo>
                <a:lnTo>
                  <a:pt x="5432056" y="1015047"/>
                </a:lnTo>
                <a:lnTo>
                  <a:pt x="5449087" y="1015047"/>
                </a:lnTo>
                <a:lnTo>
                  <a:pt x="5449087" y="0"/>
                </a:lnTo>
                <a:close/>
              </a:path>
              <a:path w="6943725" h="1015365">
                <a:moveTo>
                  <a:pt x="5598503" y="0"/>
                </a:moveTo>
                <a:lnTo>
                  <a:pt x="5582945" y="0"/>
                </a:lnTo>
                <a:lnTo>
                  <a:pt x="5582945" y="1015047"/>
                </a:lnTo>
                <a:lnTo>
                  <a:pt x="5598503" y="1015047"/>
                </a:lnTo>
                <a:lnTo>
                  <a:pt x="5598503" y="0"/>
                </a:lnTo>
                <a:close/>
              </a:path>
              <a:path w="6943725" h="1015365">
                <a:moveTo>
                  <a:pt x="5747905" y="0"/>
                </a:moveTo>
                <a:lnTo>
                  <a:pt x="5733847" y="0"/>
                </a:lnTo>
                <a:lnTo>
                  <a:pt x="5733847" y="1015047"/>
                </a:lnTo>
                <a:lnTo>
                  <a:pt x="5747905" y="1015047"/>
                </a:lnTo>
                <a:lnTo>
                  <a:pt x="5747905" y="0"/>
                </a:lnTo>
                <a:close/>
              </a:path>
              <a:path w="6943725" h="1015365">
                <a:moveTo>
                  <a:pt x="5897334" y="0"/>
                </a:moveTo>
                <a:lnTo>
                  <a:pt x="5884723" y="0"/>
                </a:lnTo>
                <a:lnTo>
                  <a:pt x="5884723" y="1015047"/>
                </a:lnTo>
                <a:lnTo>
                  <a:pt x="5897334" y="1015047"/>
                </a:lnTo>
                <a:lnTo>
                  <a:pt x="5897334" y="0"/>
                </a:lnTo>
                <a:close/>
              </a:path>
              <a:path w="6943725" h="1015365">
                <a:moveTo>
                  <a:pt x="6046736" y="0"/>
                </a:moveTo>
                <a:lnTo>
                  <a:pt x="6035611" y="0"/>
                </a:lnTo>
                <a:lnTo>
                  <a:pt x="6035611" y="1015047"/>
                </a:lnTo>
                <a:lnTo>
                  <a:pt x="6046736" y="1015047"/>
                </a:lnTo>
                <a:lnTo>
                  <a:pt x="6046736" y="0"/>
                </a:lnTo>
                <a:close/>
              </a:path>
              <a:path w="6943725" h="1015365">
                <a:moveTo>
                  <a:pt x="6196152" y="0"/>
                </a:moveTo>
                <a:lnTo>
                  <a:pt x="6186500" y="0"/>
                </a:lnTo>
                <a:lnTo>
                  <a:pt x="6186500" y="1015047"/>
                </a:lnTo>
                <a:lnTo>
                  <a:pt x="6196152" y="1015047"/>
                </a:lnTo>
                <a:lnTo>
                  <a:pt x="6196152" y="0"/>
                </a:lnTo>
                <a:close/>
              </a:path>
              <a:path w="6943725" h="1015365">
                <a:moveTo>
                  <a:pt x="6345568" y="0"/>
                </a:moveTo>
                <a:lnTo>
                  <a:pt x="6337389" y="0"/>
                </a:lnTo>
                <a:lnTo>
                  <a:pt x="6337389" y="1015047"/>
                </a:lnTo>
                <a:lnTo>
                  <a:pt x="6345568" y="1015047"/>
                </a:lnTo>
                <a:lnTo>
                  <a:pt x="6345568" y="0"/>
                </a:lnTo>
                <a:close/>
              </a:path>
              <a:path w="6943725" h="1015365">
                <a:moveTo>
                  <a:pt x="6494970" y="0"/>
                </a:moveTo>
                <a:lnTo>
                  <a:pt x="6488277" y="0"/>
                </a:lnTo>
                <a:lnTo>
                  <a:pt x="6488277" y="1015047"/>
                </a:lnTo>
                <a:lnTo>
                  <a:pt x="6494970" y="1015047"/>
                </a:lnTo>
                <a:lnTo>
                  <a:pt x="6494970" y="0"/>
                </a:lnTo>
                <a:close/>
              </a:path>
              <a:path w="6943725" h="1015365">
                <a:moveTo>
                  <a:pt x="6644386" y="0"/>
                </a:moveTo>
                <a:lnTo>
                  <a:pt x="6639166" y="0"/>
                </a:lnTo>
                <a:lnTo>
                  <a:pt x="6639166" y="1015047"/>
                </a:lnTo>
                <a:lnTo>
                  <a:pt x="6644386" y="1015047"/>
                </a:lnTo>
                <a:lnTo>
                  <a:pt x="6644386" y="0"/>
                </a:lnTo>
                <a:close/>
              </a:path>
              <a:path w="6943725" h="1015365">
                <a:moveTo>
                  <a:pt x="6793801" y="0"/>
                </a:moveTo>
                <a:lnTo>
                  <a:pt x="6790055" y="0"/>
                </a:lnTo>
                <a:lnTo>
                  <a:pt x="6790055" y="1015047"/>
                </a:lnTo>
                <a:lnTo>
                  <a:pt x="6793801" y="1015047"/>
                </a:lnTo>
                <a:lnTo>
                  <a:pt x="6793801" y="0"/>
                </a:lnTo>
                <a:close/>
              </a:path>
              <a:path w="6943725" h="1015365">
                <a:moveTo>
                  <a:pt x="6943217" y="0"/>
                </a:moveTo>
                <a:lnTo>
                  <a:pt x="6940944" y="0"/>
                </a:lnTo>
                <a:lnTo>
                  <a:pt x="6940944" y="1015047"/>
                </a:lnTo>
                <a:lnTo>
                  <a:pt x="6943217" y="1015047"/>
                </a:lnTo>
                <a:lnTo>
                  <a:pt x="6943217" y="0"/>
                </a:lnTo>
                <a:close/>
              </a:path>
            </a:pathLst>
          </a:custGeom>
          <a:solidFill>
            <a:srgbClr val="C15EFF"/>
          </a:solidFill>
        </p:spPr>
        <p:txBody>
          <a:bodyPr wrap="square" lIns="0" tIns="0" rIns="0" bIns="0" rtlCol="0"/>
          <a:lstStyle/>
          <a:p>
            <a:endParaRPr lang="en-GB" sz="2251"/>
          </a:p>
        </p:txBody>
      </p:sp>
      <p:sp>
        <p:nvSpPr>
          <p:cNvPr id="2" name="Text Placeholder 19">
            <a:extLst>
              <a:ext uri="{FF2B5EF4-FFF2-40B4-BE49-F238E27FC236}">
                <a16:creationId xmlns:a16="http://schemas.microsoft.com/office/drawing/2014/main" id="{AC2BAB43-8683-3816-0299-C474114D431C}"/>
              </a:ext>
            </a:extLst>
          </p:cNvPr>
          <p:cNvSpPr>
            <a:spLocks noGrp="1"/>
          </p:cNvSpPr>
          <p:nvPr>
            <p:ph type="body" sz="quarter" idx="10"/>
          </p:nvPr>
        </p:nvSpPr>
        <p:spPr>
          <a:xfrm>
            <a:off x="275401" y="3704570"/>
            <a:ext cx="1467675" cy="486000"/>
          </a:xfrm>
        </p:spPr>
        <p:txBody>
          <a:bodyPr anchor="b" anchorCtr="0"/>
          <a:lstStyle>
            <a:lvl1pPr>
              <a:spcAft>
                <a:spcPts val="0"/>
              </a:spcAft>
              <a:defRPr sz="1350" cap="all" spc="-14" baseline="0">
                <a:solidFill>
                  <a:schemeClr val="bg1"/>
                </a:solidFill>
                <a:latin typeface="+mj-lt"/>
              </a:defRPr>
            </a:lvl1pPr>
          </a:lstStyle>
          <a:p>
            <a:pPr lvl="0"/>
            <a:r>
              <a:rPr lang="en-US"/>
              <a:t>Click to edit Master text styles</a:t>
            </a:r>
          </a:p>
        </p:txBody>
      </p:sp>
      <p:sp>
        <p:nvSpPr>
          <p:cNvPr id="3" name="hcSlideMaster142.Opening slide (Multiple image)Header" descr=" ">
            <a:extLst>
              <a:ext uri="{FF2B5EF4-FFF2-40B4-BE49-F238E27FC236}">
                <a16:creationId xmlns:a16="http://schemas.microsoft.com/office/drawing/2014/main" id="{CEC622A3-4F79-5E0A-B575-20B5CD36151E}"/>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9" name="fcSlideMaster142.Opening slide (Multiple image)Footer" descr=" ">
            <a:extLst>
              <a:ext uri="{FF2B5EF4-FFF2-40B4-BE49-F238E27FC236}">
                <a16:creationId xmlns:a16="http://schemas.microsoft.com/office/drawing/2014/main" id="{9CCE0D49-BA59-7459-91B7-B6FD42CD81A7}"/>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130481548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Opening slide (3x3 Image)">
    <p:bg>
      <p:bgPr>
        <a:solidFill>
          <a:schemeClr val="tx2"/>
        </a:solidFill>
        <a:effectLst/>
      </p:bgPr>
    </p:bg>
    <p:spTree>
      <p:nvGrpSpPr>
        <p:cNvPr id="1" name=""/>
        <p:cNvGrpSpPr/>
        <p:nvPr/>
      </p:nvGrpSpPr>
      <p:grpSpPr>
        <a:xfrm>
          <a:off x="0" y="0"/>
          <a:ext cx="0" cy="0"/>
          <a:chOff x="0" y="0"/>
          <a:chExt cx="0" cy="0"/>
        </a:xfrm>
      </p:grpSpPr>
      <p:sp>
        <p:nvSpPr>
          <p:cNvPr id="17" name="object 14">
            <a:extLst>
              <a:ext uri="{FF2B5EF4-FFF2-40B4-BE49-F238E27FC236}">
                <a16:creationId xmlns:a16="http://schemas.microsoft.com/office/drawing/2014/main" id="{308483E7-15E4-06C4-E904-D90B3FFBCD45}"/>
              </a:ext>
            </a:extLst>
          </p:cNvPr>
          <p:cNvSpPr/>
          <p:nvPr userDrawn="1"/>
        </p:nvSpPr>
        <p:spPr>
          <a:xfrm>
            <a:off x="2122963" y="3423799"/>
            <a:ext cx="1872392" cy="912113"/>
          </a:xfrm>
          <a:custGeom>
            <a:avLst/>
            <a:gdLst/>
            <a:ahLst/>
            <a:cxnLst/>
            <a:rect l="l" t="t" r="r" b="b"/>
            <a:pathLst>
              <a:path w="3529965" h="1719579">
                <a:moveTo>
                  <a:pt x="5715" y="0"/>
                </a:moveTo>
                <a:lnTo>
                  <a:pt x="0" y="0"/>
                </a:lnTo>
                <a:lnTo>
                  <a:pt x="0" y="1719224"/>
                </a:lnTo>
                <a:lnTo>
                  <a:pt x="5715" y="1719224"/>
                </a:lnTo>
                <a:lnTo>
                  <a:pt x="5715" y="0"/>
                </a:lnTo>
                <a:close/>
              </a:path>
              <a:path w="3529965" h="1719579">
                <a:moveTo>
                  <a:pt x="181927" y="0"/>
                </a:moveTo>
                <a:lnTo>
                  <a:pt x="170027" y="0"/>
                </a:lnTo>
                <a:lnTo>
                  <a:pt x="170027" y="1719224"/>
                </a:lnTo>
                <a:lnTo>
                  <a:pt x="181927" y="1719224"/>
                </a:lnTo>
                <a:lnTo>
                  <a:pt x="181927" y="0"/>
                </a:lnTo>
                <a:close/>
              </a:path>
              <a:path w="3529965" h="1719579">
                <a:moveTo>
                  <a:pt x="358140" y="0"/>
                </a:moveTo>
                <a:lnTo>
                  <a:pt x="340042" y="0"/>
                </a:lnTo>
                <a:lnTo>
                  <a:pt x="340042" y="1719224"/>
                </a:lnTo>
                <a:lnTo>
                  <a:pt x="358140" y="1719224"/>
                </a:lnTo>
                <a:lnTo>
                  <a:pt x="358140" y="0"/>
                </a:lnTo>
                <a:close/>
              </a:path>
              <a:path w="3529965" h="1719579">
                <a:moveTo>
                  <a:pt x="534339" y="0"/>
                </a:moveTo>
                <a:lnTo>
                  <a:pt x="510044" y="0"/>
                </a:lnTo>
                <a:lnTo>
                  <a:pt x="510044" y="1719224"/>
                </a:lnTo>
                <a:lnTo>
                  <a:pt x="534339" y="1719224"/>
                </a:lnTo>
                <a:lnTo>
                  <a:pt x="534339" y="0"/>
                </a:lnTo>
                <a:close/>
              </a:path>
              <a:path w="3529965" h="1719579">
                <a:moveTo>
                  <a:pt x="710552" y="0"/>
                </a:moveTo>
                <a:lnTo>
                  <a:pt x="680072" y="0"/>
                </a:lnTo>
                <a:lnTo>
                  <a:pt x="680072" y="1719224"/>
                </a:lnTo>
                <a:lnTo>
                  <a:pt x="710552" y="1719224"/>
                </a:lnTo>
                <a:lnTo>
                  <a:pt x="710552" y="0"/>
                </a:lnTo>
                <a:close/>
              </a:path>
              <a:path w="3529965" h="1719579">
                <a:moveTo>
                  <a:pt x="886752" y="0"/>
                </a:moveTo>
                <a:lnTo>
                  <a:pt x="850087" y="0"/>
                </a:lnTo>
                <a:lnTo>
                  <a:pt x="850087" y="1719224"/>
                </a:lnTo>
                <a:lnTo>
                  <a:pt x="886752" y="1719224"/>
                </a:lnTo>
                <a:lnTo>
                  <a:pt x="886752" y="0"/>
                </a:lnTo>
                <a:close/>
              </a:path>
              <a:path w="3529965" h="1719579">
                <a:moveTo>
                  <a:pt x="1062964" y="0"/>
                </a:moveTo>
                <a:lnTo>
                  <a:pt x="1020089" y="0"/>
                </a:lnTo>
                <a:lnTo>
                  <a:pt x="1020089" y="1719224"/>
                </a:lnTo>
                <a:lnTo>
                  <a:pt x="1062964" y="1719224"/>
                </a:lnTo>
                <a:lnTo>
                  <a:pt x="1062964" y="0"/>
                </a:lnTo>
                <a:close/>
              </a:path>
              <a:path w="3529965" h="1719579">
                <a:moveTo>
                  <a:pt x="1239177" y="0"/>
                </a:moveTo>
                <a:lnTo>
                  <a:pt x="1190104" y="0"/>
                </a:lnTo>
                <a:lnTo>
                  <a:pt x="1190104" y="1719224"/>
                </a:lnTo>
                <a:lnTo>
                  <a:pt x="1239177" y="1719224"/>
                </a:lnTo>
                <a:lnTo>
                  <a:pt x="1239177" y="0"/>
                </a:lnTo>
                <a:close/>
              </a:path>
              <a:path w="3529965" h="1719579">
                <a:moveTo>
                  <a:pt x="1415402" y="0"/>
                </a:moveTo>
                <a:lnTo>
                  <a:pt x="1360131" y="0"/>
                </a:lnTo>
                <a:lnTo>
                  <a:pt x="1360131" y="1719224"/>
                </a:lnTo>
                <a:lnTo>
                  <a:pt x="1415402" y="1719224"/>
                </a:lnTo>
                <a:lnTo>
                  <a:pt x="1415402" y="0"/>
                </a:lnTo>
                <a:close/>
              </a:path>
              <a:path w="3529965" h="1719579">
                <a:moveTo>
                  <a:pt x="1591602" y="0"/>
                </a:moveTo>
                <a:lnTo>
                  <a:pt x="1530134" y="0"/>
                </a:lnTo>
                <a:lnTo>
                  <a:pt x="1530134" y="1719224"/>
                </a:lnTo>
                <a:lnTo>
                  <a:pt x="1591602" y="1719224"/>
                </a:lnTo>
                <a:lnTo>
                  <a:pt x="1591602" y="0"/>
                </a:lnTo>
                <a:close/>
              </a:path>
              <a:path w="3529965" h="1719579">
                <a:moveTo>
                  <a:pt x="1767801" y="0"/>
                </a:moveTo>
                <a:lnTo>
                  <a:pt x="1700149" y="0"/>
                </a:lnTo>
                <a:lnTo>
                  <a:pt x="1700149" y="1719224"/>
                </a:lnTo>
                <a:lnTo>
                  <a:pt x="1767801" y="1719224"/>
                </a:lnTo>
                <a:lnTo>
                  <a:pt x="1767801" y="0"/>
                </a:lnTo>
                <a:close/>
              </a:path>
              <a:path w="3529965" h="1719579">
                <a:moveTo>
                  <a:pt x="1944014" y="0"/>
                </a:moveTo>
                <a:lnTo>
                  <a:pt x="1870151" y="0"/>
                </a:lnTo>
                <a:lnTo>
                  <a:pt x="1870151" y="1719224"/>
                </a:lnTo>
                <a:lnTo>
                  <a:pt x="1944014" y="1719224"/>
                </a:lnTo>
                <a:lnTo>
                  <a:pt x="1944014" y="0"/>
                </a:lnTo>
                <a:close/>
              </a:path>
              <a:path w="3529965" h="1719579">
                <a:moveTo>
                  <a:pt x="2120214" y="0"/>
                </a:moveTo>
                <a:lnTo>
                  <a:pt x="2040166" y="0"/>
                </a:lnTo>
                <a:lnTo>
                  <a:pt x="2040166" y="1719224"/>
                </a:lnTo>
                <a:lnTo>
                  <a:pt x="2120214" y="1719224"/>
                </a:lnTo>
                <a:lnTo>
                  <a:pt x="2120214" y="0"/>
                </a:lnTo>
                <a:close/>
              </a:path>
              <a:path w="3529965" h="1719579">
                <a:moveTo>
                  <a:pt x="2296439" y="0"/>
                </a:moveTo>
                <a:lnTo>
                  <a:pt x="2210193" y="0"/>
                </a:lnTo>
                <a:lnTo>
                  <a:pt x="2210193" y="1719224"/>
                </a:lnTo>
                <a:lnTo>
                  <a:pt x="2296439" y="1719224"/>
                </a:lnTo>
                <a:lnTo>
                  <a:pt x="2296439" y="0"/>
                </a:lnTo>
                <a:close/>
              </a:path>
              <a:path w="3529965" h="1719579">
                <a:moveTo>
                  <a:pt x="2472652" y="0"/>
                </a:moveTo>
                <a:lnTo>
                  <a:pt x="2380208" y="0"/>
                </a:lnTo>
                <a:lnTo>
                  <a:pt x="2380208" y="1719224"/>
                </a:lnTo>
                <a:lnTo>
                  <a:pt x="2472652" y="1719224"/>
                </a:lnTo>
                <a:lnTo>
                  <a:pt x="2472652" y="0"/>
                </a:lnTo>
                <a:close/>
              </a:path>
              <a:path w="3529965" h="1719579">
                <a:moveTo>
                  <a:pt x="2648851" y="0"/>
                </a:moveTo>
                <a:lnTo>
                  <a:pt x="2550223" y="0"/>
                </a:lnTo>
                <a:lnTo>
                  <a:pt x="2550223" y="1719224"/>
                </a:lnTo>
                <a:lnTo>
                  <a:pt x="2648851" y="1719224"/>
                </a:lnTo>
                <a:lnTo>
                  <a:pt x="2648851" y="0"/>
                </a:lnTo>
                <a:close/>
              </a:path>
              <a:path w="3529965" h="1719579">
                <a:moveTo>
                  <a:pt x="2825064" y="0"/>
                </a:moveTo>
                <a:lnTo>
                  <a:pt x="2720238" y="0"/>
                </a:lnTo>
                <a:lnTo>
                  <a:pt x="2720238" y="1719224"/>
                </a:lnTo>
                <a:lnTo>
                  <a:pt x="2825064" y="1719224"/>
                </a:lnTo>
                <a:lnTo>
                  <a:pt x="2825064" y="0"/>
                </a:lnTo>
                <a:close/>
              </a:path>
              <a:path w="3529965" h="1719579">
                <a:moveTo>
                  <a:pt x="3001264" y="0"/>
                </a:moveTo>
                <a:lnTo>
                  <a:pt x="2890240" y="0"/>
                </a:lnTo>
                <a:lnTo>
                  <a:pt x="2890240" y="1719224"/>
                </a:lnTo>
                <a:lnTo>
                  <a:pt x="3001264" y="1719224"/>
                </a:lnTo>
                <a:lnTo>
                  <a:pt x="3001264" y="0"/>
                </a:lnTo>
                <a:close/>
              </a:path>
              <a:path w="3529965" h="1719579">
                <a:moveTo>
                  <a:pt x="3177476" y="0"/>
                </a:moveTo>
                <a:lnTo>
                  <a:pt x="3060255" y="0"/>
                </a:lnTo>
                <a:lnTo>
                  <a:pt x="3060255" y="1719224"/>
                </a:lnTo>
                <a:lnTo>
                  <a:pt x="3177476" y="1719224"/>
                </a:lnTo>
                <a:lnTo>
                  <a:pt x="3177476" y="0"/>
                </a:lnTo>
                <a:close/>
              </a:path>
              <a:path w="3529965" h="1719579">
                <a:moveTo>
                  <a:pt x="3353676" y="0"/>
                </a:moveTo>
                <a:lnTo>
                  <a:pt x="3230270" y="0"/>
                </a:lnTo>
                <a:lnTo>
                  <a:pt x="3230270" y="1719224"/>
                </a:lnTo>
                <a:lnTo>
                  <a:pt x="3353676" y="1719224"/>
                </a:lnTo>
                <a:lnTo>
                  <a:pt x="3353676" y="0"/>
                </a:lnTo>
                <a:close/>
              </a:path>
              <a:path w="3529965" h="1719579">
                <a:moveTo>
                  <a:pt x="3529888" y="0"/>
                </a:moveTo>
                <a:lnTo>
                  <a:pt x="3400298" y="0"/>
                </a:lnTo>
                <a:lnTo>
                  <a:pt x="3400298" y="1719224"/>
                </a:lnTo>
                <a:lnTo>
                  <a:pt x="3529888" y="1719224"/>
                </a:lnTo>
                <a:lnTo>
                  <a:pt x="3529888" y="0"/>
                </a:lnTo>
                <a:close/>
              </a:path>
            </a:pathLst>
          </a:custGeom>
          <a:solidFill>
            <a:srgbClr val="006CFF"/>
          </a:solidFill>
        </p:spPr>
        <p:txBody>
          <a:bodyPr wrap="square" lIns="0" tIns="0" rIns="0" bIns="0" rtlCol="0"/>
          <a:lstStyle/>
          <a:p>
            <a:endParaRPr lang="en-GB" sz="1351"/>
          </a:p>
        </p:txBody>
      </p:sp>
      <p:sp>
        <p:nvSpPr>
          <p:cNvPr id="19" name="object 15">
            <a:extLst>
              <a:ext uri="{FF2B5EF4-FFF2-40B4-BE49-F238E27FC236}">
                <a16:creationId xmlns:a16="http://schemas.microsoft.com/office/drawing/2014/main" id="{22BEA076-B36E-917B-50D6-E48E66F0325C}"/>
              </a:ext>
            </a:extLst>
          </p:cNvPr>
          <p:cNvSpPr/>
          <p:nvPr userDrawn="1"/>
        </p:nvSpPr>
        <p:spPr>
          <a:xfrm>
            <a:off x="3" y="4335722"/>
            <a:ext cx="2295439" cy="269457"/>
          </a:xfrm>
          <a:custGeom>
            <a:avLst/>
            <a:gdLst/>
            <a:ahLst/>
            <a:cxnLst/>
            <a:rect l="l" t="t" r="r" b="b"/>
            <a:pathLst>
              <a:path w="4327525" h="508000">
                <a:moveTo>
                  <a:pt x="43865" y="0"/>
                </a:moveTo>
                <a:lnTo>
                  <a:pt x="0" y="0"/>
                </a:lnTo>
                <a:lnTo>
                  <a:pt x="0" y="507530"/>
                </a:lnTo>
                <a:lnTo>
                  <a:pt x="43865" y="507530"/>
                </a:lnTo>
                <a:lnTo>
                  <a:pt x="43865" y="0"/>
                </a:lnTo>
                <a:close/>
              </a:path>
              <a:path w="4327525" h="508000">
                <a:moveTo>
                  <a:pt x="145846" y="0"/>
                </a:moveTo>
                <a:lnTo>
                  <a:pt x="103009" y="0"/>
                </a:lnTo>
                <a:lnTo>
                  <a:pt x="103009" y="507530"/>
                </a:lnTo>
                <a:lnTo>
                  <a:pt x="145846" y="507530"/>
                </a:lnTo>
                <a:lnTo>
                  <a:pt x="145846" y="0"/>
                </a:lnTo>
                <a:close/>
              </a:path>
              <a:path w="4327525" h="508000">
                <a:moveTo>
                  <a:pt x="247853" y="0"/>
                </a:moveTo>
                <a:lnTo>
                  <a:pt x="205994" y="0"/>
                </a:lnTo>
                <a:lnTo>
                  <a:pt x="205994" y="507530"/>
                </a:lnTo>
                <a:lnTo>
                  <a:pt x="247853" y="507530"/>
                </a:lnTo>
                <a:lnTo>
                  <a:pt x="247853" y="0"/>
                </a:lnTo>
                <a:close/>
              </a:path>
              <a:path w="4327525" h="508000">
                <a:moveTo>
                  <a:pt x="349834" y="0"/>
                </a:moveTo>
                <a:lnTo>
                  <a:pt x="309003" y="0"/>
                </a:lnTo>
                <a:lnTo>
                  <a:pt x="309003" y="507530"/>
                </a:lnTo>
                <a:lnTo>
                  <a:pt x="349834" y="507530"/>
                </a:lnTo>
                <a:lnTo>
                  <a:pt x="349834" y="0"/>
                </a:lnTo>
                <a:close/>
              </a:path>
              <a:path w="4327525" h="508000">
                <a:moveTo>
                  <a:pt x="451827" y="0"/>
                </a:moveTo>
                <a:lnTo>
                  <a:pt x="411988" y="0"/>
                </a:lnTo>
                <a:lnTo>
                  <a:pt x="411988" y="507530"/>
                </a:lnTo>
                <a:lnTo>
                  <a:pt x="451827" y="507530"/>
                </a:lnTo>
                <a:lnTo>
                  <a:pt x="451827" y="0"/>
                </a:lnTo>
                <a:close/>
              </a:path>
              <a:path w="4327525" h="508000">
                <a:moveTo>
                  <a:pt x="553808" y="0"/>
                </a:moveTo>
                <a:lnTo>
                  <a:pt x="514985" y="0"/>
                </a:lnTo>
                <a:lnTo>
                  <a:pt x="514985" y="507530"/>
                </a:lnTo>
                <a:lnTo>
                  <a:pt x="553808" y="507530"/>
                </a:lnTo>
                <a:lnTo>
                  <a:pt x="553808" y="0"/>
                </a:lnTo>
                <a:close/>
              </a:path>
              <a:path w="4327525" h="508000">
                <a:moveTo>
                  <a:pt x="655802" y="0"/>
                </a:moveTo>
                <a:lnTo>
                  <a:pt x="617982" y="0"/>
                </a:lnTo>
                <a:lnTo>
                  <a:pt x="617982" y="507530"/>
                </a:lnTo>
                <a:lnTo>
                  <a:pt x="655802" y="507530"/>
                </a:lnTo>
                <a:lnTo>
                  <a:pt x="655802" y="0"/>
                </a:lnTo>
                <a:close/>
              </a:path>
              <a:path w="4327525" h="508000">
                <a:moveTo>
                  <a:pt x="757783" y="0"/>
                </a:moveTo>
                <a:lnTo>
                  <a:pt x="720979" y="0"/>
                </a:lnTo>
                <a:lnTo>
                  <a:pt x="720979" y="507530"/>
                </a:lnTo>
                <a:lnTo>
                  <a:pt x="757783" y="507530"/>
                </a:lnTo>
                <a:lnTo>
                  <a:pt x="757783" y="0"/>
                </a:lnTo>
                <a:close/>
              </a:path>
              <a:path w="4327525" h="508000">
                <a:moveTo>
                  <a:pt x="859790" y="0"/>
                </a:moveTo>
                <a:lnTo>
                  <a:pt x="823976" y="0"/>
                </a:lnTo>
                <a:lnTo>
                  <a:pt x="823976" y="507530"/>
                </a:lnTo>
                <a:lnTo>
                  <a:pt x="859790" y="507530"/>
                </a:lnTo>
                <a:lnTo>
                  <a:pt x="859790" y="0"/>
                </a:lnTo>
                <a:close/>
              </a:path>
              <a:path w="4327525" h="508000">
                <a:moveTo>
                  <a:pt x="961771" y="0"/>
                </a:moveTo>
                <a:lnTo>
                  <a:pt x="926973" y="0"/>
                </a:lnTo>
                <a:lnTo>
                  <a:pt x="926973" y="507530"/>
                </a:lnTo>
                <a:lnTo>
                  <a:pt x="961771" y="507530"/>
                </a:lnTo>
                <a:lnTo>
                  <a:pt x="961771" y="0"/>
                </a:lnTo>
                <a:close/>
              </a:path>
              <a:path w="4327525" h="508000">
                <a:moveTo>
                  <a:pt x="1063764" y="0"/>
                </a:moveTo>
                <a:lnTo>
                  <a:pt x="1029970" y="0"/>
                </a:lnTo>
                <a:lnTo>
                  <a:pt x="1029970" y="507530"/>
                </a:lnTo>
                <a:lnTo>
                  <a:pt x="1063764" y="507530"/>
                </a:lnTo>
                <a:lnTo>
                  <a:pt x="1063764" y="0"/>
                </a:lnTo>
                <a:close/>
              </a:path>
              <a:path w="4327525" h="508000">
                <a:moveTo>
                  <a:pt x="1165745" y="0"/>
                </a:moveTo>
                <a:lnTo>
                  <a:pt x="1132967" y="0"/>
                </a:lnTo>
                <a:lnTo>
                  <a:pt x="1132967" y="507530"/>
                </a:lnTo>
                <a:lnTo>
                  <a:pt x="1165745" y="507530"/>
                </a:lnTo>
                <a:lnTo>
                  <a:pt x="1165745" y="0"/>
                </a:lnTo>
                <a:close/>
              </a:path>
              <a:path w="4327525" h="508000">
                <a:moveTo>
                  <a:pt x="1267739" y="0"/>
                </a:moveTo>
                <a:lnTo>
                  <a:pt x="1235964" y="0"/>
                </a:lnTo>
                <a:lnTo>
                  <a:pt x="1235964" y="507530"/>
                </a:lnTo>
                <a:lnTo>
                  <a:pt x="1267739" y="507530"/>
                </a:lnTo>
                <a:lnTo>
                  <a:pt x="1267739" y="0"/>
                </a:lnTo>
                <a:close/>
              </a:path>
              <a:path w="4327525" h="508000">
                <a:moveTo>
                  <a:pt x="1369733" y="0"/>
                </a:moveTo>
                <a:lnTo>
                  <a:pt x="1338961" y="0"/>
                </a:lnTo>
                <a:lnTo>
                  <a:pt x="1338961" y="507530"/>
                </a:lnTo>
                <a:lnTo>
                  <a:pt x="1369733" y="507530"/>
                </a:lnTo>
                <a:lnTo>
                  <a:pt x="1369733" y="0"/>
                </a:lnTo>
                <a:close/>
              </a:path>
              <a:path w="4327525" h="508000">
                <a:moveTo>
                  <a:pt x="1471726" y="0"/>
                </a:moveTo>
                <a:lnTo>
                  <a:pt x="1441970" y="0"/>
                </a:lnTo>
                <a:lnTo>
                  <a:pt x="1441970" y="507530"/>
                </a:lnTo>
                <a:lnTo>
                  <a:pt x="1471726" y="507530"/>
                </a:lnTo>
                <a:lnTo>
                  <a:pt x="1471726" y="0"/>
                </a:lnTo>
                <a:close/>
              </a:path>
              <a:path w="4327525" h="508000">
                <a:moveTo>
                  <a:pt x="1573720" y="0"/>
                </a:moveTo>
                <a:lnTo>
                  <a:pt x="1544967" y="0"/>
                </a:lnTo>
                <a:lnTo>
                  <a:pt x="1544967" y="507530"/>
                </a:lnTo>
                <a:lnTo>
                  <a:pt x="1573720" y="507530"/>
                </a:lnTo>
                <a:lnTo>
                  <a:pt x="1573720" y="0"/>
                </a:lnTo>
                <a:close/>
              </a:path>
              <a:path w="4327525" h="508000">
                <a:moveTo>
                  <a:pt x="1675688" y="0"/>
                </a:moveTo>
                <a:lnTo>
                  <a:pt x="1647952" y="0"/>
                </a:lnTo>
                <a:lnTo>
                  <a:pt x="1647952" y="507530"/>
                </a:lnTo>
                <a:lnTo>
                  <a:pt x="1675688" y="507530"/>
                </a:lnTo>
                <a:lnTo>
                  <a:pt x="1675688" y="0"/>
                </a:lnTo>
                <a:close/>
              </a:path>
              <a:path w="4327525" h="508000">
                <a:moveTo>
                  <a:pt x="1777695" y="0"/>
                </a:moveTo>
                <a:lnTo>
                  <a:pt x="1750961" y="0"/>
                </a:lnTo>
                <a:lnTo>
                  <a:pt x="1750961" y="507530"/>
                </a:lnTo>
                <a:lnTo>
                  <a:pt x="1777695" y="507530"/>
                </a:lnTo>
                <a:lnTo>
                  <a:pt x="1777695" y="0"/>
                </a:lnTo>
                <a:close/>
              </a:path>
              <a:path w="4327525" h="508000">
                <a:moveTo>
                  <a:pt x="1879676" y="0"/>
                </a:moveTo>
                <a:lnTo>
                  <a:pt x="1853946" y="0"/>
                </a:lnTo>
                <a:lnTo>
                  <a:pt x="1853946" y="507530"/>
                </a:lnTo>
                <a:lnTo>
                  <a:pt x="1879676" y="507530"/>
                </a:lnTo>
                <a:lnTo>
                  <a:pt x="1879676" y="0"/>
                </a:lnTo>
                <a:close/>
              </a:path>
              <a:path w="4327525" h="508000">
                <a:moveTo>
                  <a:pt x="1981669" y="0"/>
                </a:moveTo>
                <a:lnTo>
                  <a:pt x="1956955" y="0"/>
                </a:lnTo>
                <a:lnTo>
                  <a:pt x="1956955" y="507530"/>
                </a:lnTo>
                <a:lnTo>
                  <a:pt x="1981669" y="507530"/>
                </a:lnTo>
                <a:lnTo>
                  <a:pt x="1981669" y="0"/>
                </a:lnTo>
                <a:close/>
              </a:path>
              <a:path w="4327525" h="508000">
                <a:moveTo>
                  <a:pt x="2083650" y="0"/>
                </a:moveTo>
                <a:lnTo>
                  <a:pt x="2059940" y="0"/>
                </a:lnTo>
                <a:lnTo>
                  <a:pt x="2059940" y="507530"/>
                </a:lnTo>
                <a:lnTo>
                  <a:pt x="2083650" y="507530"/>
                </a:lnTo>
                <a:lnTo>
                  <a:pt x="2083650" y="0"/>
                </a:lnTo>
                <a:close/>
              </a:path>
              <a:path w="4327525" h="508000">
                <a:moveTo>
                  <a:pt x="2185657" y="0"/>
                </a:moveTo>
                <a:lnTo>
                  <a:pt x="2162949" y="0"/>
                </a:lnTo>
                <a:lnTo>
                  <a:pt x="2162949" y="507530"/>
                </a:lnTo>
                <a:lnTo>
                  <a:pt x="2185657" y="507530"/>
                </a:lnTo>
                <a:lnTo>
                  <a:pt x="2185657" y="0"/>
                </a:lnTo>
                <a:close/>
              </a:path>
              <a:path w="4327525" h="508000">
                <a:moveTo>
                  <a:pt x="2287638" y="0"/>
                </a:moveTo>
                <a:lnTo>
                  <a:pt x="2265934" y="0"/>
                </a:lnTo>
                <a:lnTo>
                  <a:pt x="2265934" y="507530"/>
                </a:lnTo>
                <a:lnTo>
                  <a:pt x="2287638" y="507530"/>
                </a:lnTo>
                <a:lnTo>
                  <a:pt x="2287638" y="0"/>
                </a:lnTo>
                <a:close/>
              </a:path>
              <a:path w="4327525" h="508000">
                <a:moveTo>
                  <a:pt x="2389619" y="0"/>
                </a:moveTo>
                <a:lnTo>
                  <a:pt x="2368931" y="0"/>
                </a:lnTo>
                <a:lnTo>
                  <a:pt x="2368931" y="507530"/>
                </a:lnTo>
                <a:lnTo>
                  <a:pt x="2389619" y="507530"/>
                </a:lnTo>
                <a:lnTo>
                  <a:pt x="2389619" y="0"/>
                </a:lnTo>
                <a:close/>
              </a:path>
              <a:path w="4327525" h="508000">
                <a:moveTo>
                  <a:pt x="2491613" y="0"/>
                </a:moveTo>
                <a:lnTo>
                  <a:pt x="2471928" y="0"/>
                </a:lnTo>
                <a:lnTo>
                  <a:pt x="2471928" y="507530"/>
                </a:lnTo>
                <a:lnTo>
                  <a:pt x="2491613" y="507530"/>
                </a:lnTo>
                <a:lnTo>
                  <a:pt x="2491613" y="0"/>
                </a:lnTo>
                <a:close/>
              </a:path>
              <a:path w="4327525" h="508000">
                <a:moveTo>
                  <a:pt x="2593594" y="0"/>
                </a:moveTo>
                <a:lnTo>
                  <a:pt x="2574925" y="0"/>
                </a:lnTo>
                <a:lnTo>
                  <a:pt x="2574925" y="507530"/>
                </a:lnTo>
                <a:lnTo>
                  <a:pt x="2593594" y="507530"/>
                </a:lnTo>
                <a:lnTo>
                  <a:pt x="2593594" y="0"/>
                </a:lnTo>
                <a:close/>
              </a:path>
              <a:path w="4327525" h="508000">
                <a:moveTo>
                  <a:pt x="2695587" y="0"/>
                </a:moveTo>
                <a:lnTo>
                  <a:pt x="2677922" y="0"/>
                </a:lnTo>
                <a:lnTo>
                  <a:pt x="2677922" y="507530"/>
                </a:lnTo>
                <a:lnTo>
                  <a:pt x="2695587" y="507530"/>
                </a:lnTo>
                <a:lnTo>
                  <a:pt x="2695587" y="0"/>
                </a:lnTo>
                <a:close/>
              </a:path>
              <a:path w="4327525" h="508000">
                <a:moveTo>
                  <a:pt x="2797594" y="0"/>
                </a:moveTo>
                <a:lnTo>
                  <a:pt x="2780919" y="0"/>
                </a:lnTo>
                <a:lnTo>
                  <a:pt x="2780919" y="507530"/>
                </a:lnTo>
                <a:lnTo>
                  <a:pt x="2797594" y="507530"/>
                </a:lnTo>
                <a:lnTo>
                  <a:pt x="2797594" y="0"/>
                </a:lnTo>
                <a:close/>
              </a:path>
              <a:path w="4327525" h="508000">
                <a:moveTo>
                  <a:pt x="2899562" y="0"/>
                </a:moveTo>
                <a:lnTo>
                  <a:pt x="2883916" y="0"/>
                </a:lnTo>
                <a:lnTo>
                  <a:pt x="2883916" y="507530"/>
                </a:lnTo>
                <a:lnTo>
                  <a:pt x="2899562" y="507530"/>
                </a:lnTo>
                <a:lnTo>
                  <a:pt x="2899562" y="0"/>
                </a:lnTo>
                <a:close/>
              </a:path>
              <a:path w="4327525" h="508000">
                <a:moveTo>
                  <a:pt x="3001556" y="0"/>
                </a:moveTo>
                <a:lnTo>
                  <a:pt x="2986913" y="0"/>
                </a:lnTo>
                <a:lnTo>
                  <a:pt x="2986913" y="507530"/>
                </a:lnTo>
                <a:lnTo>
                  <a:pt x="3001556" y="507530"/>
                </a:lnTo>
                <a:lnTo>
                  <a:pt x="3001556" y="0"/>
                </a:lnTo>
                <a:close/>
              </a:path>
              <a:path w="4327525" h="508000">
                <a:moveTo>
                  <a:pt x="3103562" y="0"/>
                </a:moveTo>
                <a:lnTo>
                  <a:pt x="3089910" y="0"/>
                </a:lnTo>
                <a:lnTo>
                  <a:pt x="3089910" y="507530"/>
                </a:lnTo>
                <a:lnTo>
                  <a:pt x="3103562" y="507530"/>
                </a:lnTo>
                <a:lnTo>
                  <a:pt x="3103562" y="0"/>
                </a:lnTo>
                <a:close/>
              </a:path>
              <a:path w="4327525" h="508000">
                <a:moveTo>
                  <a:pt x="3205543" y="0"/>
                </a:moveTo>
                <a:lnTo>
                  <a:pt x="3192907" y="0"/>
                </a:lnTo>
                <a:lnTo>
                  <a:pt x="3192907" y="507530"/>
                </a:lnTo>
                <a:lnTo>
                  <a:pt x="3205543" y="507530"/>
                </a:lnTo>
                <a:lnTo>
                  <a:pt x="3205543" y="0"/>
                </a:lnTo>
                <a:close/>
              </a:path>
              <a:path w="4327525" h="508000">
                <a:moveTo>
                  <a:pt x="3307524" y="0"/>
                </a:moveTo>
                <a:lnTo>
                  <a:pt x="3295916" y="0"/>
                </a:lnTo>
                <a:lnTo>
                  <a:pt x="3295916" y="507530"/>
                </a:lnTo>
                <a:lnTo>
                  <a:pt x="3307524" y="507530"/>
                </a:lnTo>
                <a:lnTo>
                  <a:pt x="3307524" y="0"/>
                </a:lnTo>
                <a:close/>
              </a:path>
              <a:path w="4327525" h="508000">
                <a:moveTo>
                  <a:pt x="3409531" y="0"/>
                </a:moveTo>
                <a:lnTo>
                  <a:pt x="3398913" y="0"/>
                </a:lnTo>
                <a:lnTo>
                  <a:pt x="3398913" y="507530"/>
                </a:lnTo>
                <a:lnTo>
                  <a:pt x="3409531" y="507530"/>
                </a:lnTo>
                <a:lnTo>
                  <a:pt x="3409531" y="0"/>
                </a:lnTo>
                <a:close/>
              </a:path>
              <a:path w="4327525" h="508000">
                <a:moveTo>
                  <a:pt x="3511512" y="0"/>
                </a:moveTo>
                <a:lnTo>
                  <a:pt x="3501910" y="0"/>
                </a:lnTo>
                <a:lnTo>
                  <a:pt x="3501910" y="507530"/>
                </a:lnTo>
                <a:lnTo>
                  <a:pt x="3511512" y="507530"/>
                </a:lnTo>
                <a:lnTo>
                  <a:pt x="3511512" y="0"/>
                </a:lnTo>
                <a:close/>
              </a:path>
              <a:path w="4327525" h="508000">
                <a:moveTo>
                  <a:pt x="3613493" y="0"/>
                </a:moveTo>
                <a:lnTo>
                  <a:pt x="3604907" y="0"/>
                </a:lnTo>
                <a:lnTo>
                  <a:pt x="3604907" y="507530"/>
                </a:lnTo>
                <a:lnTo>
                  <a:pt x="3613493" y="507530"/>
                </a:lnTo>
                <a:lnTo>
                  <a:pt x="3613493" y="0"/>
                </a:lnTo>
                <a:close/>
              </a:path>
              <a:path w="4327525" h="508000">
                <a:moveTo>
                  <a:pt x="3715486" y="0"/>
                </a:moveTo>
                <a:lnTo>
                  <a:pt x="3707904" y="0"/>
                </a:lnTo>
                <a:lnTo>
                  <a:pt x="3707904" y="507530"/>
                </a:lnTo>
                <a:lnTo>
                  <a:pt x="3715486" y="507530"/>
                </a:lnTo>
                <a:lnTo>
                  <a:pt x="3715486" y="0"/>
                </a:lnTo>
                <a:close/>
              </a:path>
              <a:path w="4327525" h="508000">
                <a:moveTo>
                  <a:pt x="3817480" y="0"/>
                </a:moveTo>
                <a:lnTo>
                  <a:pt x="3810889" y="0"/>
                </a:lnTo>
                <a:lnTo>
                  <a:pt x="3810889" y="507530"/>
                </a:lnTo>
                <a:lnTo>
                  <a:pt x="3817480" y="507530"/>
                </a:lnTo>
                <a:lnTo>
                  <a:pt x="3817480" y="0"/>
                </a:lnTo>
                <a:close/>
              </a:path>
              <a:path w="4327525" h="508000">
                <a:moveTo>
                  <a:pt x="3919461" y="0"/>
                </a:moveTo>
                <a:lnTo>
                  <a:pt x="3913898" y="0"/>
                </a:lnTo>
                <a:lnTo>
                  <a:pt x="3913898" y="507530"/>
                </a:lnTo>
                <a:lnTo>
                  <a:pt x="3919461" y="507530"/>
                </a:lnTo>
                <a:lnTo>
                  <a:pt x="3919461" y="0"/>
                </a:lnTo>
                <a:close/>
              </a:path>
              <a:path w="4327525" h="508000">
                <a:moveTo>
                  <a:pt x="4021455" y="0"/>
                </a:moveTo>
                <a:lnTo>
                  <a:pt x="4016883" y="0"/>
                </a:lnTo>
                <a:lnTo>
                  <a:pt x="4016883" y="507530"/>
                </a:lnTo>
                <a:lnTo>
                  <a:pt x="4021455" y="507530"/>
                </a:lnTo>
                <a:lnTo>
                  <a:pt x="4021455" y="0"/>
                </a:lnTo>
                <a:close/>
              </a:path>
              <a:path w="4327525" h="508000">
                <a:moveTo>
                  <a:pt x="4123448" y="0"/>
                </a:moveTo>
                <a:lnTo>
                  <a:pt x="4119892" y="0"/>
                </a:lnTo>
                <a:lnTo>
                  <a:pt x="4119892" y="507530"/>
                </a:lnTo>
                <a:lnTo>
                  <a:pt x="4123448" y="507530"/>
                </a:lnTo>
                <a:lnTo>
                  <a:pt x="4123448" y="0"/>
                </a:lnTo>
                <a:close/>
              </a:path>
              <a:path w="4327525" h="508000">
                <a:moveTo>
                  <a:pt x="4225442" y="0"/>
                </a:moveTo>
                <a:lnTo>
                  <a:pt x="4222889" y="0"/>
                </a:lnTo>
                <a:lnTo>
                  <a:pt x="4222889" y="507530"/>
                </a:lnTo>
                <a:lnTo>
                  <a:pt x="4225442" y="507530"/>
                </a:lnTo>
                <a:lnTo>
                  <a:pt x="4225442" y="0"/>
                </a:lnTo>
                <a:close/>
              </a:path>
              <a:path w="4327525" h="508000">
                <a:moveTo>
                  <a:pt x="4327410" y="0"/>
                </a:moveTo>
                <a:lnTo>
                  <a:pt x="4325874" y="0"/>
                </a:lnTo>
                <a:lnTo>
                  <a:pt x="4325874" y="507530"/>
                </a:lnTo>
                <a:lnTo>
                  <a:pt x="4327410" y="507530"/>
                </a:lnTo>
                <a:lnTo>
                  <a:pt x="4327410" y="0"/>
                </a:lnTo>
                <a:close/>
              </a:path>
            </a:pathLst>
          </a:custGeom>
          <a:solidFill>
            <a:srgbClr val="00BEBC"/>
          </a:solidFill>
        </p:spPr>
        <p:txBody>
          <a:bodyPr wrap="square" lIns="0" tIns="0" rIns="0" bIns="0" rtlCol="0"/>
          <a:lstStyle/>
          <a:p>
            <a:endParaRPr lang="en-GB" sz="1351"/>
          </a:p>
        </p:txBody>
      </p:sp>
      <p:sp>
        <p:nvSpPr>
          <p:cNvPr id="21" name="object 16">
            <a:extLst>
              <a:ext uri="{FF2B5EF4-FFF2-40B4-BE49-F238E27FC236}">
                <a16:creationId xmlns:a16="http://schemas.microsoft.com/office/drawing/2014/main" id="{CBAE2C6B-52C4-709C-98EB-853A0A7F38AF}"/>
              </a:ext>
            </a:extLst>
          </p:cNvPr>
          <p:cNvSpPr/>
          <p:nvPr userDrawn="1"/>
        </p:nvSpPr>
        <p:spPr>
          <a:xfrm>
            <a:off x="9640" y="4604925"/>
            <a:ext cx="3683144" cy="538577"/>
          </a:xfrm>
          <a:custGeom>
            <a:avLst/>
            <a:gdLst/>
            <a:ahLst/>
            <a:cxnLst/>
            <a:rect l="l" t="t" r="r" b="b"/>
            <a:pathLst>
              <a:path w="6943725" h="1015365">
                <a:moveTo>
                  <a:pt x="70167" y="0"/>
                </a:moveTo>
                <a:lnTo>
                  <a:pt x="0" y="0"/>
                </a:lnTo>
                <a:lnTo>
                  <a:pt x="0" y="1015047"/>
                </a:lnTo>
                <a:lnTo>
                  <a:pt x="70167" y="1015047"/>
                </a:lnTo>
                <a:lnTo>
                  <a:pt x="70167" y="0"/>
                </a:lnTo>
                <a:close/>
              </a:path>
              <a:path w="6943725" h="1015365">
                <a:moveTo>
                  <a:pt x="219570" y="0"/>
                </a:moveTo>
                <a:lnTo>
                  <a:pt x="150901" y="0"/>
                </a:lnTo>
                <a:lnTo>
                  <a:pt x="150901" y="1015047"/>
                </a:lnTo>
                <a:lnTo>
                  <a:pt x="219570" y="1015047"/>
                </a:lnTo>
                <a:lnTo>
                  <a:pt x="219570" y="0"/>
                </a:lnTo>
                <a:close/>
              </a:path>
              <a:path w="6943725" h="1015365">
                <a:moveTo>
                  <a:pt x="368985" y="0"/>
                </a:moveTo>
                <a:lnTo>
                  <a:pt x="301764" y="0"/>
                </a:lnTo>
                <a:lnTo>
                  <a:pt x="301764" y="1015047"/>
                </a:lnTo>
                <a:lnTo>
                  <a:pt x="368985" y="1015047"/>
                </a:lnTo>
                <a:lnTo>
                  <a:pt x="368985" y="0"/>
                </a:lnTo>
                <a:close/>
              </a:path>
              <a:path w="6943725" h="1015365">
                <a:moveTo>
                  <a:pt x="518401" y="0"/>
                </a:moveTo>
                <a:lnTo>
                  <a:pt x="452666" y="0"/>
                </a:lnTo>
                <a:lnTo>
                  <a:pt x="452666" y="1015047"/>
                </a:lnTo>
                <a:lnTo>
                  <a:pt x="518401" y="1015047"/>
                </a:lnTo>
                <a:lnTo>
                  <a:pt x="518401" y="0"/>
                </a:lnTo>
                <a:close/>
              </a:path>
              <a:path w="6943725" h="1015365">
                <a:moveTo>
                  <a:pt x="667804" y="0"/>
                </a:moveTo>
                <a:lnTo>
                  <a:pt x="603554" y="0"/>
                </a:lnTo>
                <a:lnTo>
                  <a:pt x="603554" y="1015047"/>
                </a:lnTo>
                <a:lnTo>
                  <a:pt x="667804" y="1015047"/>
                </a:lnTo>
                <a:lnTo>
                  <a:pt x="667804" y="0"/>
                </a:lnTo>
                <a:close/>
              </a:path>
              <a:path w="6943725" h="1015365">
                <a:moveTo>
                  <a:pt x="817206" y="0"/>
                </a:moveTo>
                <a:lnTo>
                  <a:pt x="754430" y="0"/>
                </a:lnTo>
                <a:lnTo>
                  <a:pt x="754430" y="1015047"/>
                </a:lnTo>
                <a:lnTo>
                  <a:pt x="817206" y="1015047"/>
                </a:lnTo>
                <a:lnTo>
                  <a:pt x="817206" y="0"/>
                </a:lnTo>
                <a:close/>
              </a:path>
              <a:path w="6943725" h="1015365">
                <a:moveTo>
                  <a:pt x="966635" y="0"/>
                </a:moveTo>
                <a:lnTo>
                  <a:pt x="905319" y="0"/>
                </a:lnTo>
                <a:lnTo>
                  <a:pt x="905319" y="1015047"/>
                </a:lnTo>
                <a:lnTo>
                  <a:pt x="966635" y="1015047"/>
                </a:lnTo>
                <a:lnTo>
                  <a:pt x="966635" y="0"/>
                </a:lnTo>
                <a:close/>
              </a:path>
              <a:path w="6943725" h="1015365">
                <a:moveTo>
                  <a:pt x="1116037" y="0"/>
                </a:moveTo>
                <a:lnTo>
                  <a:pt x="1056220" y="0"/>
                </a:lnTo>
                <a:lnTo>
                  <a:pt x="1056220" y="1015047"/>
                </a:lnTo>
                <a:lnTo>
                  <a:pt x="1116037" y="1015047"/>
                </a:lnTo>
                <a:lnTo>
                  <a:pt x="1116037" y="0"/>
                </a:lnTo>
                <a:close/>
              </a:path>
              <a:path w="6943725" h="1015365">
                <a:moveTo>
                  <a:pt x="1265466" y="0"/>
                </a:moveTo>
                <a:lnTo>
                  <a:pt x="1207109" y="0"/>
                </a:lnTo>
                <a:lnTo>
                  <a:pt x="1207109" y="1015047"/>
                </a:lnTo>
                <a:lnTo>
                  <a:pt x="1265466" y="1015047"/>
                </a:lnTo>
                <a:lnTo>
                  <a:pt x="1265466" y="0"/>
                </a:lnTo>
                <a:close/>
              </a:path>
              <a:path w="6943725" h="1015365">
                <a:moveTo>
                  <a:pt x="1414894" y="0"/>
                </a:moveTo>
                <a:lnTo>
                  <a:pt x="1357998" y="0"/>
                </a:lnTo>
                <a:lnTo>
                  <a:pt x="1357998" y="1015047"/>
                </a:lnTo>
                <a:lnTo>
                  <a:pt x="1414894" y="1015047"/>
                </a:lnTo>
                <a:lnTo>
                  <a:pt x="1414894" y="0"/>
                </a:lnTo>
                <a:close/>
              </a:path>
              <a:path w="6943725" h="1015365">
                <a:moveTo>
                  <a:pt x="1564284" y="0"/>
                </a:moveTo>
                <a:lnTo>
                  <a:pt x="1508887" y="0"/>
                </a:lnTo>
                <a:lnTo>
                  <a:pt x="1508887" y="1015047"/>
                </a:lnTo>
                <a:lnTo>
                  <a:pt x="1564284" y="1015047"/>
                </a:lnTo>
                <a:lnTo>
                  <a:pt x="1564284" y="0"/>
                </a:lnTo>
                <a:close/>
              </a:path>
              <a:path w="6943725" h="1015365">
                <a:moveTo>
                  <a:pt x="1713699" y="0"/>
                </a:moveTo>
                <a:lnTo>
                  <a:pt x="1659775" y="0"/>
                </a:lnTo>
                <a:lnTo>
                  <a:pt x="1659775" y="1015047"/>
                </a:lnTo>
                <a:lnTo>
                  <a:pt x="1713699" y="1015047"/>
                </a:lnTo>
                <a:lnTo>
                  <a:pt x="1713699" y="0"/>
                </a:lnTo>
                <a:close/>
              </a:path>
              <a:path w="6943725" h="1015365">
                <a:moveTo>
                  <a:pt x="1863128" y="0"/>
                </a:moveTo>
                <a:lnTo>
                  <a:pt x="1810689" y="0"/>
                </a:lnTo>
                <a:lnTo>
                  <a:pt x="1810689" y="1015047"/>
                </a:lnTo>
                <a:lnTo>
                  <a:pt x="1863128" y="1015047"/>
                </a:lnTo>
                <a:lnTo>
                  <a:pt x="1863128" y="0"/>
                </a:lnTo>
                <a:close/>
              </a:path>
              <a:path w="6943725" h="1015365">
                <a:moveTo>
                  <a:pt x="2012543" y="0"/>
                </a:moveTo>
                <a:lnTo>
                  <a:pt x="1961578" y="0"/>
                </a:lnTo>
                <a:lnTo>
                  <a:pt x="1961578" y="1015047"/>
                </a:lnTo>
                <a:lnTo>
                  <a:pt x="2012543" y="1015047"/>
                </a:lnTo>
                <a:lnTo>
                  <a:pt x="2012543" y="0"/>
                </a:lnTo>
                <a:close/>
              </a:path>
              <a:path w="6943725" h="1015365">
                <a:moveTo>
                  <a:pt x="2161946" y="0"/>
                </a:moveTo>
                <a:lnTo>
                  <a:pt x="2112467" y="0"/>
                </a:lnTo>
                <a:lnTo>
                  <a:pt x="2112467" y="1015047"/>
                </a:lnTo>
                <a:lnTo>
                  <a:pt x="2161946" y="1015047"/>
                </a:lnTo>
                <a:lnTo>
                  <a:pt x="2161946" y="0"/>
                </a:lnTo>
                <a:close/>
              </a:path>
              <a:path w="6943725" h="1015365">
                <a:moveTo>
                  <a:pt x="2311374" y="0"/>
                </a:moveTo>
                <a:lnTo>
                  <a:pt x="2263356" y="0"/>
                </a:lnTo>
                <a:lnTo>
                  <a:pt x="2263356" y="1015047"/>
                </a:lnTo>
                <a:lnTo>
                  <a:pt x="2311374" y="1015047"/>
                </a:lnTo>
                <a:lnTo>
                  <a:pt x="2311374" y="0"/>
                </a:lnTo>
                <a:close/>
              </a:path>
              <a:path w="6943725" h="1015365">
                <a:moveTo>
                  <a:pt x="2460790" y="0"/>
                </a:moveTo>
                <a:lnTo>
                  <a:pt x="2414244" y="0"/>
                </a:lnTo>
                <a:lnTo>
                  <a:pt x="2414244" y="1015047"/>
                </a:lnTo>
                <a:lnTo>
                  <a:pt x="2460790" y="1015047"/>
                </a:lnTo>
                <a:lnTo>
                  <a:pt x="2460790" y="0"/>
                </a:lnTo>
                <a:close/>
              </a:path>
              <a:path w="6943725" h="1015365">
                <a:moveTo>
                  <a:pt x="2610205" y="0"/>
                </a:moveTo>
                <a:lnTo>
                  <a:pt x="2565133" y="0"/>
                </a:lnTo>
                <a:lnTo>
                  <a:pt x="2565133" y="1015047"/>
                </a:lnTo>
                <a:lnTo>
                  <a:pt x="2610205" y="1015047"/>
                </a:lnTo>
                <a:lnTo>
                  <a:pt x="2610205" y="0"/>
                </a:lnTo>
                <a:close/>
              </a:path>
              <a:path w="6943725" h="1015365">
                <a:moveTo>
                  <a:pt x="2759621" y="0"/>
                </a:moveTo>
                <a:lnTo>
                  <a:pt x="2716034" y="0"/>
                </a:lnTo>
                <a:lnTo>
                  <a:pt x="2716034" y="1015047"/>
                </a:lnTo>
                <a:lnTo>
                  <a:pt x="2759621" y="1015047"/>
                </a:lnTo>
                <a:lnTo>
                  <a:pt x="2759621" y="0"/>
                </a:lnTo>
                <a:close/>
              </a:path>
              <a:path w="6943725" h="1015365">
                <a:moveTo>
                  <a:pt x="2909036" y="0"/>
                </a:moveTo>
                <a:lnTo>
                  <a:pt x="2866910" y="0"/>
                </a:lnTo>
                <a:lnTo>
                  <a:pt x="2866910" y="1015047"/>
                </a:lnTo>
                <a:lnTo>
                  <a:pt x="2909036" y="1015047"/>
                </a:lnTo>
                <a:lnTo>
                  <a:pt x="2909036" y="0"/>
                </a:lnTo>
                <a:close/>
              </a:path>
              <a:path w="6943725" h="1015365">
                <a:moveTo>
                  <a:pt x="3058439" y="0"/>
                </a:moveTo>
                <a:lnTo>
                  <a:pt x="3017799" y="0"/>
                </a:lnTo>
                <a:lnTo>
                  <a:pt x="3017799" y="1015047"/>
                </a:lnTo>
                <a:lnTo>
                  <a:pt x="3058439" y="1015047"/>
                </a:lnTo>
                <a:lnTo>
                  <a:pt x="3058439" y="0"/>
                </a:lnTo>
                <a:close/>
              </a:path>
              <a:path w="6943725" h="1015365">
                <a:moveTo>
                  <a:pt x="3207855" y="0"/>
                </a:moveTo>
                <a:lnTo>
                  <a:pt x="3168700" y="0"/>
                </a:lnTo>
                <a:lnTo>
                  <a:pt x="3168700" y="1015047"/>
                </a:lnTo>
                <a:lnTo>
                  <a:pt x="3207855" y="1015047"/>
                </a:lnTo>
                <a:lnTo>
                  <a:pt x="3207855" y="0"/>
                </a:lnTo>
                <a:close/>
              </a:path>
              <a:path w="6943725" h="1015365">
                <a:moveTo>
                  <a:pt x="3357283" y="0"/>
                </a:moveTo>
                <a:lnTo>
                  <a:pt x="3319576" y="0"/>
                </a:lnTo>
                <a:lnTo>
                  <a:pt x="3319576" y="1015047"/>
                </a:lnTo>
                <a:lnTo>
                  <a:pt x="3357283" y="1015047"/>
                </a:lnTo>
                <a:lnTo>
                  <a:pt x="3357283" y="0"/>
                </a:lnTo>
                <a:close/>
              </a:path>
              <a:path w="6943725" h="1015365">
                <a:moveTo>
                  <a:pt x="3506673" y="0"/>
                </a:moveTo>
                <a:lnTo>
                  <a:pt x="3470465" y="0"/>
                </a:lnTo>
                <a:lnTo>
                  <a:pt x="3470465" y="1015047"/>
                </a:lnTo>
                <a:lnTo>
                  <a:pt x="3506673" y="1015047"/>
                </a:lnTo>
                <a:lnTo>
                  <a:pt x="3506673" y="0"/>
                </a:lnTo>
                <a:close/>
              </a:path>
              <a:path w="6943725" h="1015365">
                <a:moveTo>
                  <a:pt x="3656101" y="0"/>
                </a:moveTo>
                <a:lnTo>
                  <a:pt x="3621367" y="0"/>
                </a:lnTo>
                <a:lnTo>
                  <a:pt x="3621367" y="1015047"/>
                </a:lnTo>
                <a:lnTo>
                  <a:pt x="3656101" y="1015047"/>
                </a:lnTo>
                <a:lnTo>
                  <a:pt x="3656101" y="0"/>
                </a:lnTo>
                <a:close/>
              </a:path>
              <a:path w="6943725" h="1015365">
                <a:moveTo>
                  <a:pt x="3805517" y="0"/>
                </a:moveTo>
                <a:lnTo>
                  <a:pt x="3772243" y="0"/>
                </a:lnTo>
                <a:lnTo>
                  <a:pt x="3772243" y="1015047"/>
                </a:lnTo>
                <a:lnTo>
                  <a:pt x="3805517" y="1015047"/>
                </a:lnTo>
                <a:lnTo>
                  <a:pt x="3805517" y="0"/>
                </a:lnTo>
                <a:close/>
              </a:path>
              <a:path w="6943725" h="1015365">
                <a:moveTo>
                  <a:pt x="3954919" y="0"/>
                </a:moveTo>
                <a:lnTo>
                  <a:pt x="3923131" y="0"/>
                </a:lnTo>
                <a:lnTo>
                  <a:pt x="3923131" y="1015047"/>
                </a:lnTo>
                <a:lnTo>
                  <a:pt x="3954919" y="1015047"/>
                </a:lnTo>
                <a:lnTo>
                  <a:pt x="3954919" y="0"/>
                </a:lnTo>
                <a:close/>
              </a:path>
              <a:path w="6943725" h="1015365">
                <a:moveTo>
                  <a:pt x="4104335" y="0"/>
                </a:moveTo>
                <a:lnTo>
                  <a:pt x="4074033" y="0"/>
                </a:lnTo>
                <a:lnTo>
                  <a:pt x="4074033" y="1015047"/>
                </a:lnTo>
                <a:lnTo>
                  <a:pt x="4104335" y="1015047"/>
                </a:lnTo>
                <a:lnTo>
                  <a:pt x="4104335" y="0"/>
                </a:lnTo>
                <a:close/>
              </a:path>
              <a:path w="6943725" h="1015365">
                <a:moveTo>
                  <a:pt x="4253763" y="0"/>
                </a:moveTo>
                <a:lnTo>
                  <a:pt x="4224909" y="0"/>
                </a:lnTo>
                <a:lnTo>
                  <a:pt x="4224909" y="1015047"/>
                </a:lnTo>
                <a:lnTo>
                  <a:pt x="4253763" y="1015047"/>
                </a:lnTo>
                <a:lnTo>
                  <a:pt x="4253763" y="0"/>
                </a:lnTo>
                <a:close/>
              </a:path>
              <a:path w="6943725" h="1015365">
                <a:moveTo>
                  <a:pt x="4403166" y="0"/>
                </a:moveTo>
                <a:lnTo>
                  <a:pt x="4375810" y="0"/>
                </a:lnTo>
                <a:lnTo>
                  <a:pt x="4375810" y="1015047"/>
                </a:lnTo>
                <a:lnTo>
                  <a:pt x="4403166" y="1015047"/>
                </a:lnTo>
                <a:lnTo>
                  <a:pt x="4403166" y="0"/>
                </a:lnTo>
                <a:close/>
              </a:path>
              <a:path w="6943725" h="1015365">
                <a:moveTo>
                  <a:pt x="4552581" y="0"/>
                </a:moveTo>
                <a:lnTo>
                  <a:pt x="4526699" y="0"/>
                </a:lnTo>
                <a:lnTo>
                  <a:pt x="4526699" y="1015047"/>
                </a:lnTo>
                <a:lnTo>
                  <a:pt x="4552581" y="1015047"/>
                </a:lnTo>
                <a:lnTo>
                  <a:pt x="4552581" y="0"/>
                </a:lnTo>
                <a:close/>
              </a:path>
              <a:path w="6943725" h="1015365">
                <a:moveTo>
                  <a:pt x="4702010" y="0"/>
                </a:moveTo>
                <a:lnTo>
                  <a:pt x="4677600" y="0"/>
                </a:lnTo>
                <a:lnTo>
                  <a:pt x="4677600" y="1015047"/>
                </a:lnTo>
                <a:lnTo>
                  <a:pt x="4702010" y="1015047"/>
                </a:lnTo>
                <a:lnTo>
                  <a:pt x="4702010" y="0"/>
                </a:lnTo>
                <a:close/>
              </a:path>
              <a:path w="6943725" h="1015365">
                <a:moveTo>
                  <a:pt x="4851425" y="0"/>
                </a:moveTo>
                <a:lnTo>
                  <a:pt x="4828489" y="0"/>
                </a:lnTo>
                <a:lnTo>
                  <a:pt x="4828489" y="1015047"/>
                </a:lnTo>
                <a:lnTo>
                  <a:pt x="4851425" y="1015047"/>
                </a:lnTo>
                <a:lnTo>
                  <a:pt x="4851425" y="0"/>
                </a:lnTo>
                <a:close/>
              </a:path>
              <a:path w="6943725" h="1015365">
                <a:moveTo>
                  <a:pt x="5000828" y="0"/>
                </a:moveTo>
                <a:lnTo>
                  <a:pt x="4979390" y="0"/>
                </a:lnTo>
                <a:lnTo>
                  <a:pt x="4979390" y="1015047"/>
                </a:lnTo>
                <a:lnTo>
                  <a:pt x="5000828" y="1015047"/>
                </a:lnTo>
                <a:lnTo>
                  <a:pt x="5000828" y="0"/>
                </a:lnTo>
                <a:close/>
              </a:path>
              <a:path w="6943725" h="1015365">
                <a:moveTo>
                  <a:pt x="5150256" y="0"/>
                </a:moveTo>
                <a:lnTo>
                  <a:pt x="5130279" y="0"/>
                </a:lnTo>
                <a:lnTo>
                  <a:pt x="5130279" y="1015047"/>
                </a:lnTo>
                <a:lnTo>
                  <a:pt x="5150256" y="1015047"/>
                </a:lnTo>
                <a:lnTo>
                  <a:pt x="5150256" y="0"/>
                </a:lnTo>
                <a:close/>
              </a:path>
              <a:path w="6943725" h="1015365">
                <a:moveTo>
                  <a:pt x="5299659" y="0"/>
                </a:moveTo>
                <a:lnTo>
                  <a:pt x="5281168" y="0"/>
                </a:lnTo>
                <a:lnTo>
                  <a:pt x="5281168" y="1015047"/>
                </a:lnTo>
                <a:lnTo>
                  <a:pt x="5299659" y="1015047"/>
                </a:lnTo>
                <a:lnTo>
                  <a:pt x="5299659" y="0"/>
                </a:lnTo>
                <a:close/>
              </a:path>
              <a:path w="6943725" h="1015365">
                <a:moveTo>
                  <a:pt x="5449087" y="0"/>
                </a:moveTo>
                <a:lnTo>
                  <a:pt x="5432056" y="0"/>
                </a:lnTo>
                <a:lnTo>
                  <a:pt x="5432056" y="1015047"/>
                </a:lnTo>
                <a:lnTo>
                  <a:pt x="5449087" y="1015047"/>
                </a:lnTo>
                <a:lnTo>
                  <a:pt x="5449087" y="0"/>
                </a:lnTo>
                <a:close/>
              </a:path>
              <a:path w="6943725" h="1015365">
                <a:moveTo>
                  <a:pt x="5598503" y="0"/>
                </a:moveTo>
                <a:lnTo>
                  <a:pt x="5582945" y="0"/>
                </a:lnTo>
                <a:lnTo>
                  <a:pt x="5582945" y="1015047"/>
                </a:lnTo>
                <a:lnTo>
                  <a:pt x="5598503" y="1015047"/>
                </a:lnTo>
                <a:lnTo>
                  <a:pt x="5598503" y="0"/>
                </a:lnTo>
                <a:close/>
              </a:path>
              <a:path w="6943725" h="1015365">
                <a:moveTo>
                  <a:pt x="5747905" y="0"/>
                </a:moveTo>
                <a:lnTo>
                  <a:pt x="5733847" y="0"/>
                </a:lnTo>
                <a:lnTo>
                  <a:pt x="5733847" y="1015047"/>
                </a:lnTo>
                <a:lnTo>
                  <a:pt x="5747905" y="1015047"/>
                </a:lnTo>
                <a:lnTo>
                  <a:pt x="5747905" y="0"/>
                </a:lnTo>
                <a:close/>
              </a:path>
              <a:path w="6943725" h="1015365">
                <a:moveTo>
                  <a:pt x="5897334" y="0"/>
                </a:moveTo>
                <a:lnTo>
                  <a:pt x="5884723" y="0"/>
                </a:lnTo>
                <a:lnTo>
                  <a:pt x="5884723" y="1015047"/>
                </a:lnTo>
                <a:lnTo>
                  <a:pt x="5897334" y="1015047"/>
                </a:lnTo>
                <a:lnTo>
                  <a:pt x="5897334" y="0"/>
                </a:lnTo>
                <a:close/>
              </a:path>
              <a:path w="6943725" h="1015365">
                <a:moveTo>
                  <a:pt x="6046736" y="0"/>
                </a:moveTo>
                <a:lnTo>
                  <a:pt x="6035611" y="0"/>
                </a:lnTo>
                <a:lnTo>
                  <a:pt x="6035611" y="1015047"/>
                </a:lnTo>
                <a:lnTo>
                  <a:pt x="6046736" y="1015047"/>
                </a:lnTo>
                <a:lnTo>
                  <a:pt x="6046736" y="0"/>
                </a:lnTo>
                <a:close/>
              </a:path>
              <a:path w="6943725" h="1015365">
                <a:moveTo>
                  <a:pt x="6196152" y="0"/>
                </a:moveTo>
                <a:lnTo>
                  <a:pt x="6186500" y="0"/>
                </a:lnTo>
                <a:lnTo>
                  <a:pt x="6186500" y="1015047"/>
                </a:lnTo>
                <a:lnTo>
                  <a:pt x="6196152" y="1015047"/>
                </a:lnTo>
                <a:lnTo>
                  <a:pt x="6196152" y="0"/>
                </a:lnTo>
                <a:close/>
              </a:path>
              <a:path w="6943725" h="1015365">
                <a:moveTo>
                  <a:pt x="6345568" y="0"/>
                </a:moveTo>
                <a:lnTo>
                  <a:pt x="6337389" y="0"/>
                </a:lnTo>
                <a:lnTo>
                  <a:pt x="6337389" y="1015047"/>
                </a:lnTo>
                <a:lnTo>
                  <a:pt x="6345568" y="1015047"/>
                </a:lnTo>
                <a:lnTo>
                  <a:pt x="6345568" y="0"/>
                </a:lnTo>
                <a:close/>
              </a:path>
              <a:path w="6943725" h="1015365">
                <a:moveTo>
                  <a:pt x="6494970" y="0"/>
                </a:moveTo>
                <a:lnTo>
                  <a:pt x="6488277" y="0"/>
                </a:lnTo>
                <a:lnTo>
                  <a:pt x="6488277" y="1015047"/>
                </a:lnTo>
                <a:lnTo>
                  <a:pt x="6494970" y="1015047"/>
                </a:lnTo>
                <a:lnTo>
                  <a:pt x="6494970" y="0"/>
                </a:lnTo>
                <a:close/>
              </a:path>
              <a:path w="6943725" h="1015365">
                <a:moveTo>
                  <a:pt x="6644386" y="0"/>
                </a:moveTo>
                <a:lnTo>
                  <a:pt x="6639166" y="0"/>
                </a:lnTo>
                <a:lnTo>
                  <a:pt x="6639166" y="1015047"/>
                </a:lnTo>
                <a:lnTo>
                  <a:pt x="6644386" y="1015047"/>
                </a:lnTo>
                <a:lnTo>
                  <a:pt x="6644386" y="0"/>
                </a:lnTo>
                <a:close/>
              </a:path>
              <a:path w="6943725" h="1015365">
                <a:moveTo>
                  <a:pt x="6793801" y="0"/>
                </a:moveTo>
                <a:lnTo>
                  <a:pt x="6790055" y="0"/>
                </a:lnTo>
                <a:lnTo>
                  <a:pt x="6790055" y="1015047"/>
                </a:lnTo>
                <a:lnTo>
                  <a:pt x="6793801" y="1015047"/>
                </a:lnTo>
                <a:lnTo>
                  <a:pt x="6793801" y="0"/>
                </a:lnTo>
                <a:close/>
              </a:path>
              <a:path w="6943725" h="1015365">
                <a:moveTo>
                  <a:pt x="6943217" y="0"/>
                </a:moveTo>
                <a:lnTo>
                  <a:pt x="6940944" y="0"/>
                </a:lnTo>
                <a:lnTo>
                  <a:pt x="6940944" y="1015047"/>
                </a:lnTo>
                <a:lnTo>
                  <a:pt x="6943217" y="1015047"/>
                </a:lnTo>
                <a:lnTo>
                  <a:pt x="6943217" y="0"/>
                </a:lnTo>
                <a:close/>
              </a:path>
            </a:pathLst>
          </a:custGeom>
          <a:solidFill>
            <a:srgbClr val="C15EFF"/>
          </a:solidFill>
        </p:spPr>
        <p:txBody>
          <a:bodyPr wrap="square" lIns="0" tIns="0" rIns="0" bIns="0" rtlCol="0"/>
          <a:lstStyle/>
          <a:p>
            <a:endParaRPr lang="en-GB" sz="1351"/>
          </a:p>
        </p:txBody>
      </p:sp>
      <p:sp>
        <p:nvSpPr>
          <p:cNvPr id="2" name="Title 1"/>
          <p:cNvSpPr>
            <a:spLocks noGrp="1"/>
          </p:cNvSpPr>
          <p:nvPr>
            <p:ph type="title"/>
          </p:nvPr>
        </p:nvSpPr>
        <p:spPr>
          <a:xfrm>
            <a:off x="275400" y="1511956"/>
            <a:ext cx="3207600" cy="1177245"/>
          </a:xfrm>
        </p:spPr>
        <p:txBody>
          <a:bodyPr anchor="b" anchorCtr="0">
            <a:spAutoFit/>
          </a:bodyPr>
          <a:lstStyle>
            <a:lvl1pPr algn="l">
              <a:defRPr sz="4500" b="0" cap="all" baseline="0">
                <a:solidFill>
                  <a:schemeClr val="bg1"/>
                </a:solidFill>
              </a:defRPr>
            </a:lvl1pPr>
          </a:lstStyle>
          <a:p>
            <a:r>
              <a:rPr lang="en-US" noProof="0"/>
              <a:t>Click to edit Master title</a:t>
            </a:r>
            <a:endParaRPr lang="en-GB" noProof="0"/>
          </a:p>
        </p:txBody>
      </p:sp>
      <p:pic>
        <p:nvPicPr>
          <p:cNvPr id="14" name="Graphic 13">
            <a:extLst>
              <a:ext uri="{FF2B5EF4-FFF2-40B4-BE49-F238E27FC236}">
                <a16:creationId xmlns:a16="http://schemas.microsoft.com/office/drawing/2014/main" id="{0CD3D783-6A32-5F4D-B9AB-8D0CA612EDB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57598" y="359476"/>
            <a:ext cx="411480" cy="668655"/>
          </a:xfrm>
          <a:prstGeom prst="rect">
            <a:avLst/>
          </a:prstGeom>
        </p:spPr>
      </p:pic>
      <p:sp>
        <p:nvSpPr>
          <p:cNvPr id="7" name="Picture Placeholder 5">
            <a:extLst>
              <a:ext uri="{FF2B5EF4-FFF2-40B4-BE49-F238E27FC236}">
                <a16:creationId xmlns:a16="http://schemas.microsoft.com/office/drawing/2014/main" id="{C7BE15E0-DFE1-6964-2531-680D25DD02D8}"/>
              </a:ext>
            </a:extLst>
          </p:cNvPr>
          <p:cNvSpPr>
            <a:spLocks noGrp="1"/>
          </p:cNvSpPr>
          <p:nvPr>
            <p:ph type="pic" sz="quarter" idx="11"/>
          </p:nvPr>
        </p:nvSpPr>
        <p:spPr>
          <a:xfrm>
            <a:off x="4002645" y="-8062"/>
            <a:ext cx="1715215" cy="1715930"/>
          </a:xfrm>
          <a:solidFill>
            <a:schemeClr val="bg1">
              <a:lumMod val="95000"/>
            </a:schemeClr>
          </a:solidFill>
          <a:ln>
            <a:noFill/>
          </a:ln>
        </p:spPr>
        <p:txBody>
          <a:bodyPr lIns="72000" tIns="72000" rIns="72000" bIns="72000" anchor="t" anchorCtr="0"/>
          <a:lstStyle>
            <a:lvl1pPr>
              <a:defRPr sz="1200">
                <a:solidFill>
                  <a:schemeClr val="tx2"/>
                </a:solidFill>
              </a:defRPr>
            </a:lvl1pPr>
          </a:lstStyle>
          <a:p>
            <a:r>
              <a:rPr lang="en-GB"/>
              <a:t>Click icon to add picture</a:t>
            </a:r>
          </a:p>
        </p:txBody>
      </p:sp>
      <p:sp>
        <p:nvSpPr>
          <p:cNvPr id="8" name="Picture Placeholder 5">
            <a:extLst>
              <a:ext uri="{FF2B5EF4-FFF2-40B4-BE49-F238E27FC236}">
                <a16:creationId xmlns:a16="http://schemas.microsoft.com/office/drawing/2014/main" id="{672CDF1C-A0EF-530F-F6C0-0B75BBF96484}"/>
              </a:ext>
            </a:extLst>
          </p:cNvPr>
          <p:cNvSpPr>
            <a:spLocks noGrp="1"/>
          </p:cNvSpPr>
          <p:nvPr>
            <p:ph type="pic" sz="quarter" idx="12"/>
          </p:nvPr>
        </p:nvSpPr>
        <p:spPr>
          <a:xfrm>
            <a:off x="4002645" y="1713787"/>
            <a:ext cx="1715215" cy="1715930"/>
          </a:xfrm>
          <a:solidFill>
            <a:schemeClr val="bg1">
              <a:lumMod val="95000"/>
            </a:schemeClr>
          </a:solidFill>
          <a:ln>
            <a:noFill/>
          </a:ln>
        </p:spPr>
        <p:txBody>
          <a:bodyPr lIns="72000" tIns="72000" rIns="72000" bIns="72000" anchor="t" anchorCtr="0"/>
          <a:lstStyle>
            <a:lvl1pPr>
              <a:defRPr sz="1200">
                <a:solidFill>
                  <a:schemeClr val="tx2"/>
                </a:solidFill>
              </a:defRPr>
            </a:lvl1pPr>
          </a:lstStyle>
          <a:p>
            <a:r>
              <a:rPr lang="en-GB"/>
              <a:t>Click icon to add picture</a:t>
            </a:r>
          </a:p>
        </p:txBody>
      </p:sp>
      <p:sp>
        <p:nvSpPr>
          <p:cNvPr id="9" name="Picture Placeholder 5">
            <a:extLst>
              <a:ext uri="{FF2B5EF4-FFF2-40B4-BE49-F238E27FC236}">
                <a16:creationId xmlns:a16="http://schemas.microsoft.com/office/drawing/2014/main" id="{B00CD344-2E14-999F-8807-598D10CACFCD}"/>
              </a:ext>
            </a:extLst>
          </p:cNvPr>
          <p:cNvSpPr>
            <a:spLocks noGrp="1"/>
          </p:cNvSpPr>
          <p:nvPr>
            <p:ph type="pic" sz="quarter" idx="13"/>
          </p:nvPr>
        </p:nvSpPr>
        <p:spPr>
          <a:xfrm>
            <a:off x="4002645" y="3423798"/>
            <a:ext cx="1715215" cy="1715930"/>
          </a:xfrm>
          <a:solidFill>
            <a:schemeClr val="bg1">
              <a:lumMod val="95000"/>
            </a:schemeClr>
          </a:solidFill>
          <a:ln>
            <a:noFill/>
          </a:ln>
        </p:spPr>
        <p:txBody>
          <a:bodyPr lIns="72000" tIns="72000" rIns="72000" bIns="72000" anchor="t" anchorCtr="0"/>
          <a:lstStyle>
            <a:lvl1pPr>
              <a:defRPr sz="1200">
                <a:solidFill>
                  <a:schemeClr val="tx2"/>
                </a:solidFill>
              </a:defRPr>
            </a:lvl1pPr>
          </a:lstStyle>
          <a:p>
            <a:r>
              <a:rPr lang="en-GB"/>
              <a:t>Click icon to add picture</a:t>
            </a:r>
          </a:p>
        </p:txBody>
      </p:sp>
      <p:sp>
        <p:nvSpPr>
          <p:cNvPr id="10" name="Picture Placeholder 5">
            <a:extLst>
              <a:ext uri="{FF2B5EF4-FFF2-40B4-BE49-F238E27FC236}">
                <a16:creationId xmlns:a16="http://schemas.microsoft.com/office/drawing/2014/main" id="{221D2EE2-C2EB-02E6-C845-A4A28CA0411C}"/>
              </a:ext>
            </a:extLst>
          </p:cNvPr>
          <p:cNvSpPr>
            <a:spLocks noGrp="1"/>
          </p:cNvSpPr>
          <p:nvPr>
            <p:ph type="pic" sz="quarter" idx="14"/>
          </p:nvPr>
        </p:nvSpPr>
        <p:spPr>
          <a:xfrm>
            <a:off x="5717860" y="-8062"/>
            <a:ext cx="1715215" cy="1715930"/>
          </a:xfrm>
          <a:solidFill>
            <a:schemeClr val="bg1">
              <a:lumMod val="95000"/>
            </a:schemeClr>
          </a:solidFill>
          <a:ln>
            <a:noFill/>
          </a:ln>
        </p:spPr>
        <p:txBody>
          <a:bodyPr lIns="72000" tIns="72000" rIns="72000" bIns="72000" anchor="t" anchorCtr="0"/>
          <a:lstStyle>
            <a:lvl1pPr>
              <a:defRPr sz="1200">
                <a:solidFill>
                  <a:schemeClr val="tx2"/>
                </a:solidFill>
              </a:defRPr>
            </a:lvl1pPr>
          </a:lstStyle>
          <a:p>
            <a:r>
              <a:rPr lang="en-GB"/>
              <a:t>Click icon to add picture</a:t>
            </a:r>
          </a:p>
        </p:txBody>
      </p:sp>
      <p:sp>
        <p:nvSpPr>
          <p:cNvPr id="11" name="Picture Placeholder 5">
            <a:extLst>
              <a:ext uri="{FF2B5EF4-FFF2-40B4-BE49-F238E27FC236}">
                <a16:creationId xmlns:a16="http://schemas.microsoft.com/office/drawing/2014/main" id="{F00BE223-CFCC-3AD6-51A5-ACF67F1EA1A3}"/>
              </a:ext>
            </a:extLst>
          </p:cNvPr>
          <p:cNvSpPr>
            <a:spLocks noGrp="1"/>
          </p:cNvSpPr>
          <p:nvPr>
            <p:ph type="pic" sz="quarter" idx="15"/>
          </p:nvPr>
        </p:nvSpPr>
        <p:spPr>
          <a:xfrm>
            <a:off x="5717860" y="1707868"/>
            <a:ext cx="1715215" cy="1715930"/>
          </a:xfrm>
          <a:solidFill>
            <a:schemeClr val="bg1">
              <a:lumMod val="95000"/>
            </a:schemeClr>
          </a:solidFill>
          <a:ln>
            <a:noFill/>
          </a:ln>
        </p:spPr>
        <p:txBody>
          <a:bodyPr lIns="72000" tIns="72000" rIns="72000" bIns="72000" anchor="t" anchorCtr="0"/>
          <a:lstStyle>
            <a:lvl1pPr>
              <a:defRPr sz="1200">
                <a:solidFill>
                  <a:schemeClr val="tx2"/>
                </a:solidFill>
              </a:defRPr>
            </a:lvl1pPr>
          </a:lstStyle>
          <a:p>
            <a:r>
              <a:rPr lang="en-GB"/>
              <a:t>Click icon to add picture</a:t>
            </a:r>
          </a:p>
        </p:txBody>
      </p:sp>
      <p:sp>
        <p:nvSpPr>
          <p:cNvPr id="12" name="Picture Placeholder 5">
            <a:extLst>
              <a:ext uri="{FF2B5EF4-FFF2-40B4-BE49-F238E27FC236}">
                <a16:creationId xmlns:a16="http://schemas.microsoft.com/office/drawing/2014/main" id="{8AD54A94-C908-5AC9-4DA6-788483FBDDDF}"/>
              </a:ext>
            </a:extLst>
          </p:cNvPr>
          <p:cNvSpPr>
            <a:spLocks noGrp="1"/>
          </p:cNvSpPr>
          <p:nvPr>
            <p:ph type="pic" sz="quarter" idx="16"/>
          </p:nvPr>
        </p:nvSpPr>
        <p:spPr>
          <a:xfrm>
            <a:off x="5717860" y="3423798"/>
            <a:ext cx="1715215" cy="1715930"/>
          </a:xfrm>
          <a:solidFill>
            <a:schemeClr val="bg1">
              <a:lumMod val="95000"/>
            </a:schemeClr>
          </a:solidFill>
          <a:ln>
            <a:noFill/>
          </a:ln>
        </p:spPr>
        <p:txBody>
          <a:bodyPr lIns="72000" tIns="72000" rIns="72000" bIns="72000" anchor="t" anchorCtr="0"/>
          <a:lstStyle>
            <a:lvl1pPr>
              <a:defRPr sz="1200">
                <a:solidFill>
                  <a:schemeClr val="tx2"/>
                </a:solidFill>
              </a:defRPr>
            </a:lvl1pPr>
          </a:lstStyle>
          <a:p>
            <a:r>
              <a:rPr lang="en-GB"/>
              <a:t>Click icon to add picture</a:t>
            </a:r>
          </a:p>
        </p:txBody>
      </p:sp>
      <p:sp>
        <p:nvSpPr>
          <p:cNvPr id="13" name="Picture Placeholder 5">
            <a:extLst>
              <a:ext uri="{FF2B5EF4-FFF2-40B4-BE49-F238E27FC236}">
                <a16:creationId xmlns:a16="http://schemas.microsoft.com/office/drawing/2014/main" id="{6D6FC1F4-7AEA-D48B-8A86-EC5BE53BD098}"/>
              </a:ext>
            </a:extLst>
          </p:cNvPr>
          <p:cNvSpPr>
            <a:spLocks noGrp="1"/>
          </p:cNvSpPr>
          <p:nvPr>
            <p:ph type="pic" sz="quarter" idx="17"/>
          </p:nvPr>
        </p:nvSpPr>
        <p:spPr>
          <a:xfrm>
            <a:off x="7428787" y="-8062"/>
            <a:ext cx="1715215" cy="1715930"/>
          </a:xfrm>
          <a:solidFill>
            <a:schemeClr val="bg1">
              <a:lumMod val="95000"/>
            </a:schemeClr>
          </a:solidFill>
          <a:ln>
            <a:noFill/>
          </a:ln>
        </p:spPr>
        <p:txBody>
          <a:bodyPr lIns="72000" tIns="72000" rIns="72000" bIns="72000" anchor="t" anchorCtr="0"/>
          <a:lstStyle>
            <a:lvl1pPr>
              <a:defRPr sz="1200">
                <a:solidFill>
                  <a:schemeClr val="tx2"/>
                </a:solidFill>
              </a:defRPr>
            </a:lvl1pPr>
          </a:lstStyle>
          <a:p>
            <a:r>
              <a:rPr lang="en-GB"/>
              <a:t>Click icon to add picture</a:t>
            </a:r>
          </a:p>
        </p:txBody>
      </p:sp>
      <p:sp>
        <p:nvSpPr>
          <p:cNvPr id="15" name="Picture Placeholder 5">
            <a:extLst>
              <a:ext uri="{FF2B5EF4-FFF2-40B4-BE49-F238E27FC236}">
                <a16:creationId xmlns:a16="http://schemas.microsoft.com/office/drawing/2014/main" id="{64685937-96E0-6AB9-9B7F-9361163861F4}"/>
              </a:ext>
            </a:extLst>
          </p:cNvPr>
          <p:cNvSpPr>
            <a:spLocks noGrp="1"/>
          </p:cNvSpPr>
          <p:nvPr>
            <p:ph type="pic" sz="quarter" idx="18"/>
          </p:nvPr>
        </p:nvSpPr>
        <p:spPr>
          <a:xfrm>
            <a:off x="7428787" y="1707868"/>
            <a:ext cx="1715215" cy="1715930"/>
          </a:xfrm>
          <a:solidFill>
            <a:schemeClr val="bg1">
              <a:lumMod val="95000"/>
            </a:schemeClr>
          </a:solidFill>
          <a:ln>
            <a:noFill/>
          </a:ln>
        </p:spPr>
        <p:txBody>
          <a:bodyPr lIns="72000" tIns="72000" rIns="72000" bIns="72000" anchor="t" anchorCtr="0"/>
          <a:lstStyle>
            <a:lvl1pPr>
              <a:defRPr sz="1200">
                <a:solidFill>
                  <a:schemeClr val="tx2"/>
                </a:solidFill>
              </a:defRPr>
            </a:lvl1pPr>
          </a:lstStyle>
          <a:p>
            <a:r>
              <a:rPr lang="en-GB"/>
              <a:t>Click icon to add picture</a:t>
            </a:r>
          </a:p>
        </p:txBody>
      </p:sp>
      <p:sp>
        <p:nvSpPr>
          <p:cNvPr id="16" name="Picture Placeholder 5">
            <a:extLst>
              <a:ext uri="{FF2B5EF4-FFF2-40B4-BE49-F238E27FC236}">
                <a16:creationId xmlns:a16="http://schemas.microsoft.com/office/drawing/2014/main" id="{A4F45665-71F2-BC33-A85B-A47C006FEE4B}"/>
              </a:ext>
            </a:extLst>
          </p:cNvPr>
          <p:cNvSpPr>
            <a:spLocks noGrp="1"/>
          </p:cNvSpPr>
          <p:nvPr>
            <p:ph type="pic" sz="quarter" idx="19"/>
          </p:nvPr>
        </p:nvSpPr>
        <p:spPr>
          <a:xfrm>
            <a:off x="7428787" y="3423798"/>
            <a:ext cx="1715215" cy="1715930"/>
          </a:xfrm>
          <a:solidFill>
            <a:schemeClr val="bg1">
              <a:lumMod val="95000"/>
            </a:schemeClr>
          </a:solidFill>
          <a:ln>
            <a:noFill/>
          </a:ln>
        </p:spPr>
        <p:txBody>
          <a:bodyPr lIns="72000" tIns="72000" rIns="72000" bIns="72000" anchor="t" anchorCtr="0"/>
          <a:lstStyle>
            <a:lvl1pPr>
              <a:defRPr sz="1200">
                <a:solidFill>
                  <a:schemeClr val="tx2"/>
                </a:solidFill>
              </a:defRPr>
            </a:lvl1pPr>
          </a:lstStyle>
          <a:p>
            <a:r>
              <a:rPr lang="en-GB"/>
              <a:t>Click icon to add picture</a:t>
            </a:r>
          </a:p>
        </p:txBody>
      </p:sp>
      <p:sp>
        <p:nvSpPr>
          <p:cNvPr id="5" name="Text Placeholder 2">
            <a:extLst>
              <a:ext uri="{FF2B5EF4-FFF2-40B4-BE49-F238E27FC236}">
                <a16:creationId xmlns:a16="http://schemas.microsoft.com/office/drawing/2014/main" id="{5B2B9989-0586-23CC-08AD-7EACF016085A}"/>
              </a:ext>
            </a:extLst>
          </p:cNvPr>
          <p:cNvSpPr>
            <a:spLocks noGrp="1"/>
          </p:cNvSpPr>
          <p:nvPr>
            <p:ph type="body" idx="1"/>
          </p:nvPr>
        </p:nvSpPr>
        <p:spPr>
          <a:xfrm>
            <a:off x="275400" y="2745901"/>
            <a:ext cx="3207600" cy="597375"/>
          </a:xfrm>
        </p:spPr>
        <p:txBody>
          <a:bodyPr anchor="t" anchorCtr="0"/>
          <a:lstStyle>
            <a:lvl1pPr marL="0" indent="0">
              <a:buNone/>
              <a:defRPr sz="1500">
                <a:solidFill>
                  <a:schemeClr val="bg1"/>
                </a:solidFill>
                <a:latin typeface="+mn-lt"/>
              </a:defRPr>
            </a:lvl1pPr>
            <a:lvl2pPr marL="342896" indent="0">
              <a:buNone/>
              <a:defRPr sz="1351">
                <a:solidFill>
                  <a:schemeClr val="tx1">
                    <a:tint val="75000"/>
                  </a:schemeClr>
                </a:solidFill>
              </a:defRPr>
            </a:lvl2pPr>
            <a:lvl3pPr marL="685791" indent="0">
              <a:buNone/>
              <a:defRPr sz="1200">
                <a:solidFill>
                  <a:schemeClr val="tx1">
                    <a:tint val="75000"/>
                  </a:schemeClr>
                </a:solidFill>
              </a:defRPr>
            </a:lvl3pPr>
            <a:lvl4pPr marL="1028687" indent="0">
              <a:buNone/>
              <a:defRPr sz="1049">
                <a:solidFill>
                  <a:schemeClr val="tx1">
                    <a:tint val="75000"/>
                  </a:schemeClr>
                </a:solidFill>
              </a:defRPr>
            </a:lvl4pPr>
            <a:lvl5pPr marL="1371583" indent="0">
              <a:buNone/>
              <a:defRPr sz="1049">
                <a:solidFill>
                  <a:schemeClr val="tx1">
                    <a:tint val="75000"/>
                  </a:schemeClr>
                </a:solidFill>
              </a:defRPr>
            </a:lvl5pPr>
            <a:lvl6pPr marL="1714481" indent="0">
              <a:buNone/>
              <a:defRPr sz="1049">
                <a:solidFill>
                  <a:schemeClr val="tx1">
                    <a:tint val="75000"/>
                  </a:schemeClr>
                </a:solidFill>
              </a:defRPr>
            </a:lvl6pPr>
            <a:lvl7pPr marL="2057375" indent="0">
              <a:buNone/>
              <a:defRPr sz="1049">
                <a:solidFill>
                  <a:schemeClr val="tx1">
                    <a:tint val="75000"/>
                  </a:schemeClr>
                </a:solidFill>
              </a:defRPr>
            </a:lvl7pPr>
            <a:lvl8pPr marL="2400270" indent="0">
              <a:buNone/>
              <a:defRPr sz="1049">
                <a:solidFill>
                  <a:schemeClr val="tx1">
                    <a:tint val="75000"/>
                  </a:schemeClr>
                </a:solidFill>
              </a:defRPr>
            </a:lvl8pPr>
            <a:lvl9pPr marL="2743166" indent="0">
              <a:buNone/>
              <a:defRPr sz="1049">
                <a:solidFill>
                  <a:schemeClr val="tx1">
                    <a:tint val="75000"/>
                  </a:schemeClr>
                </a:solidFill>
              </a:defRPr>
            </a:lvl9pPr>
          </a:lstStyle>
          <a:p>
            <a:pPr lvl="0"/>
            <a:r>
              <a:rPr lang="en-US" noProof="0"/>
              <a:t>Click to edit Master text styles</a:t>
            </a:r>
          </a:p>
        </p:txBody>
      </p:sp>
      <p:sp>
        <p:nvSpPr>
          <p:cNvPr id="3" name="Text Placeholder 19">
            <a:extLst>
              <a:ext uri="{FF2B5EF4-FFF2-40B4-BE49-F238E27FC236}">
                <a16:creationId xmlns:a16="http://schemas.microsoft.com/office/drawing/2014/main" id="{C83EEF66-A7AD-47D7-E799-CC157A92BA1D}"/>
              </a:ext>
            </a:extLst>
          </p:cNvPr>
          <p:cNvSpPr>
            <a:spLocks noGrp="1"/>
          </p:cNvSpPr>
          <p:nvPr>
            <p:ph type="body" sz="quarter" idx="10"/>
          </p:nvPr>
        </p:nvSpPr>
        <p:spPr>
          <a:xfrm>
            <a:off x="275401" y="3704570"/>
            <a:ext cx="1467675" cy="486000"/>
          </a:xfrm>
        </p:spPr>
        <p:txBody>
          <a:bodyPr anchor="b" anchorCtr="0"/>
          <a:lstStyle>
            <a:lvl1pPr>
              <a:spcAft>
                <a:spcPts val="0"/>
              </a:spcAft>
              <a:defRPr sz="1350" cap="all" spc="-14" baseline="0">
                <a:solidFill>
                  <a:schemeClr val="bg1"/>
                </a:solidFill>
                <a:latin typeface="+mj-lt"/>
              </a:defRPr>
            </a:lvl1pPr>
          </a:lstStyle>
          <a:p>
            <a:pPr lvl="0"/>
            <a:r>
              <a:rPr lang="en-US"/>
              <a:t>Click to edit Master text styles</a:t>
            </a:r>
          </a:p>
        </p:txBody>
      </p:sp>
      <p:sp>
        <p:nvSpPr>
          <p:cNvPr id="4" name="hcSlideMaster142.Opening slide (3x3 Image)Header" descr=" ">
            <a:extLst>
              <a:ext uri="{FF2B5EF4-FFF2-40B4-BE49-F238E27FC236}">
                <a16:creationId xmlns:a16="http://schemas.microsoft.com/office/drawing/2014/main" id="{4C07D33E-F037-EC7C-0731-A4415844269D}"/>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6" name="fcSlideMaster142.Opening slide (3x3 Image)Footer" descr=" ">
            <a:extLst>
              <a:ext uri="{FF2B5EF4-FFF2-40B4-BE49-F238E27FC236}">
                <a16:creationId xmlns:a16="http://schemas.microsoft.com/office/drawing/2014/main" id="{9D185641-D705-BCEF-F5AC-B0599BEF1AEC}"/>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149541936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Agenda Table">
    <p:spTree>
      <p:nvGrpSpPr>
        <p:cNvPr id="1" name=""/>
        <p:cNvGrpSpPr/>
        <p:nvPr/>
      </p:nvGrpSpPr>
      <p:grpSpPr>
        <a:xfrm>
          <a:off x="0" y="0"/>
          <a:ext cx="0" cy="0"/>
          <a:chOff x="0" y="0"/>
          <a:chExt cx="0" cy="0"/>
        </a:xfrm>
      </p:grpSpPr>
      <p:sp>
        <p:nvSpPr>
          <p:cNvPr id="10" name="Subtitle 1">
            <a:extLst>
              <a:ext uri="{FF2B5EF4-FFF2-40B4-BE49-F238E27FC236}">
                <a16:creationId xmlns:a16="http://schemas.microsoft.com/office/drawing/2014/main" id="{6FBE7F71-A650-74D3-3DFA-D79A7253EC37}"/>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p>
            <a:fld id="{1814CF79-D63C-461F-B8A1-1DC6B21850E7}" type="datetime1">
              <a:rPr lang="en-GB" noProof="0" smtClean="0"/>
              <a:t>07/04/2025</a:t>
            </a:fld>
            <a:endParaRPr lang="en-GB" noProof="0"/>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
        <p:nvSpPr>
          <p:cNvPr id="3" name="Title Placeholder 1">
            <a:extLst>
              <a:ext uri="{FF2B5EF4-FFF2-40B4-BE49-F238E27FC236}">
                <a16:creationId xmlns:a16="http://schemas.microsoft.com/office/drawing/2014/main" id="{EF96937C-2517-CA63-97A2-3A117FE5E853}"/>
              </a:ext>
            </a:extLst>
          </p:cNvPr>
          <p:cNvSpPr>
            <a:spLocks noGrp="1"/>
          </p:cNvSpPr>
          <p:nvPr>
            <p:ph type="title"/>
          </p:nvPr>
        </p:nvSpPr>
        <p:spPr>
          <a:xfrm>
            <a:off x="277885" y="322111"/>
            <a:ext cx="7789716" cy="353174"/>
          </a:xfrm>
          <a:prstGeom prst="rect">
            <a:avLst/>
          </a:prstGeom>
        </p:spPr>
        <p:txBody>
          <a:bodyPr vert="horz" wrap="square" lIns="0" tIns="0" rIns="0" bIns="0" rtlCol="0" anchor="t" anchorCtr="0">
            <a:spAutoFit/>
          </a:bodyPr>
          <a:lstStyle/>
          <a:p>
            <a:r>
              <a:rPr lang="en-US" noProof="0"/>
              <a:t>Click to edit Master title style</a:t>
            </a:r>
            <a:endParaRPr lang="en-GB" noProof="0"/>
          </a:p>
        </p:txBody>
      </p:sp>
      <p:sp>
        <p:nvSpPr>
          <p:cNvPr id="6" name="Table Placeholder 5">
            <a:extLst>
              <a:ext uri="{FF2B5EF4-FFF2-40B4-BE49-F238E27FC236}">
                <a16:creationId xmlns:a16="http://schemas.microsoft.com/office/drawing/2014/main" id="{99AC5B86-E6AB-C5CA-A395-2BFC09EBFD7F}"/>
              </a:ext>
            </a:extLst>
          </p:cNvPr>
          <p:cNvSpPr>
            <a:spLocks noGrp="1"/>
          </p:cNvSpPr>
          <p:nvPr>
            <p:ph type="tbl" sz="quarter" idx="14"/>
          </p:nvPr>
        </p:nvSpPr>
        <p:spPr>
          <a:xfrm>
            <a:off x="291469" y="1415771"/>
            <a:ext cx="8559641" cy="3153372"/>
          </a:xfrm>
          <a:solidFill>
            <a:schemeClr val="bg1">
              <a:lumMod val="95000"/>
            </a:schemeClr>
          </a:solidFill>
        </p:spPr>
        <p:txBody>
          <a:bodyPr lIns="72000" tIns="72000" rIns="72000" bIns="72000"/>
          <a:lstStyle>
            <a:lvl1pPr>
              <a:defRPr sz="1200"/>
            </a:lvl1pPr>
          </a:lstStyle>
          <a:p>
            <a:endParaRPr lang="en-GB"/>
          </a:p>
        </p:txBody>
      </p:sp>
      <p:sp>
        <p:nvSpPr>
          <p:cNvPr id="2" name="Footer Placeholder 7">
            <a:extLst>
              <a:ext uri="{FF2B5EF4-FFF2-40B4-BE49-F238E27FC236}">
                <a16:creationId xmlns:a16="http://schemas.microsoft.com/office/drawing/2014/main" id="{5C206C5A-40EF-2F96-18FD-31C954B293AA}"/>
              </a:ext>
            </a:extLst>
          </p:cNvPr>
          <p:cNvSpPr>
            <a:spLocks noGrp="1"/>
          </p:cNvSpPr>
          <p:nvPr>
            <p:ph type="ftr" sz="quarter" idx="11"/>
          </p:nvPr>
        </p:nvSpPr>
        <p:spPr>
          <a:xfrm>
            <a:off x="291602" y="4811400"/>
            <a:ext cx="5316244" cy="97200"/>
          </a:xfrm>
        </p:spPr>
        <p:txBody>
          <a:bodyPr/>
          <a:lstStyle>
            <a:lvl1pPr>
              <a:defRPr sz="375"/>
            </a:lvl1pPr>
          </a:lstStyle>
          <a:p>
            <a:r>
              <a:rPr lang="en-GB"/>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5" name="Footnote Placeholder 18">
            <a:extLst>
              <a:ext uri="{FF2B5EF4-FFF2-40B4-BE49-F238E27FC236}">
                <a16:creationId xmlns:a16="http://schemas.microsoft.com/office/drawing/2014/main" id="{3DC1C6DC-5D7E-5BD5-EA76-BDA3834125F2}"/>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11" name="Text Placeholder 10">
            <a:extLst>
              <a:ext uri="{FF2B5EF4-FFF2-40B4-BE49-F238E27FC236}">
                <a16:creationId xmlns:a16="http://schemas.microsoft.com/office/drawing/2014/main" id="{B4529EEA-436F-D627-4BEC-2A36D68DE636}"/>
              </a:ext>
            </a:extLst>
          </p:cNvPr>
          <p:cNvSpPr>
            <a:spLocks noGrp="1"/>
          </p:cNvSpPr>
          <p:nvPr>
            <p:ph type="body" sz="quarter" idx="19"/>
          </p:nvPr>
        </p:nvSpPr>
        <p:spPr>
          <a:xfrm>
            <a:off x="1377001" y="1151815"/>
            <a:ext cx="2232975" cy="176587"/>
          </a:xfrm>
          <a:noFill/>
        </p:spPr>
        <p:txBody>
          <a:bodyPr lIns="0" anchor="t" anchorCtr="0">
            <a:spAutoFit/>
          </a:bodyPr>
          <a:lstStyle>
            <a:lvl1pPr>
              <a:defRPr sz="1350" cap="all" spc="0" baseline="0">
                <a:solidFill>
                  <a:schemeClr val="tx2"/>
                </a:solidFill>
                <a:latin typeface="+mj-lt"/>
              </a:defRPr>
            </a:lvl1pPr>
          </a:lstStyle>
          <a:p>
            <a:pPr lvl="0"/>
            <a:r>
              <a:rPr lang="en-US"/>
              <a:t>Click to edit Master text styles</a:t>
            </a:r>
          </a:p>
        </p:txBody>
      </p:sp>
      <p:sp>
        <p:nvSpPr>
          <p:cNvPr id="13" name="Text Placeholder 10">
            <a:extLst>
              <a:ext uri="{FF2B5EF4-FFF2-40B4-BE49-F238E27FC236}">
                <a16:creationId xmlns:a16="http://schemas.microsoft.com/office/drawing/2014/main" id="{46DFB3EF-2F25-3C06-81D8-5440A9A99087}"/>
              </a:ext>
            </a:extLst>
          </p:cNvPr>
          <p:cNvSpPr>
            <a:spLocks noGrp="1"/>
          </p:cNvSpPr>
          <p:nvPr>
            <p:ph type="body" sz="quarter" idx="86"/>
          </p:nvPr>
        </p:nvSpPr>
        <p:spPr>
          <a:xfrm>
            <a:off x="5916407" y="1151815"/>
            <a:ext cx="2232975" cy="176587"/>
          </a:xfrm>
          <a:noFill/>
        </p:spPr>
        <p:txBody>
          <a:bodyPr lIns="0" anchor="t" anchorCtr="0">
            <a:spAutoFit/>
          </a:bodyPr>
          <a:lstStyle>
            <a:lvl1pPr>
              <a:defRPr sz="1350" cap="all" spc="0" baseline="0">
                <a:solidFill>
                  <a:schemeClr val="tx2"/>
                </a:solidFill>
                <a:latin typeface="+mj-lt"/>
              </a:defRPr>
            </a:lvl1pPr>
          </a:lstStyle>
          <a:p>
            <a:pPr lvl="0"/>
            <a:r>
              <a:rPr lang="en-US"/>
              <a:t>Click to edit Master text styles</a:t>
            </a:r>
          </a:p>
        </p:txBody>
      </p:sp>
      <p:sp>
        <p:nvSpPr>
          <p:cNvPr id="4" name="hcSlideMaster142.Agenda TableHeader" descr=" ">
            <a:extLst>
              <a:ext uri="{FF2B5EF4-FFF2-40B4-BE49-F238E27FC236}">
                <a16:creationId xmlns:a16="http://schemas.microsoft.com/office/drawing/2014/main" id="{B005A1F3-9184-C76E-8769-09E051600AD7}"/>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8" name="fcSlideMaster142.Agenda TableFooter" descr=" ">
            <a:extLst>
              <a:ext uri="{FF2B5EF4-FFF2-40B4-BE49-F238E27FC236}">
                <a16:creationId xmlns:a16="http://schemas.microsoft.com/office/drawing/2014/main" id="{0A55FA0F-EF8A-1C12-BC30-B5B546CE5E88}"/>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30366701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0"/>
            <a:ext cx="6869102" cy="5143500"/>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a:extLst>
              <a:ext uri="{FF2B5EF4-FFF2-40B4-BE49-F238E27FC236}">
                <a16:creationId xmlns:a16="http://schemas.microsoft.com/office/drawing/2014/main" id="{7F79DFE6-CFA5-477C-AEC5-887EEF30C7EC}"/>
              </a:ext>
            </a:extLst>
          </p:cNvPr>
          <p:cNvSpPr>
            <a:spLocks noGrp="1"/>
          </p:cNvSpPr>
          <p:nvPr>
            <p:ph type="title" hasCustomPrompt="1"/>
          </p:nvPr>
        </p:nvSpPr>
        <p:spPr>
          <a:xfrm>
            <a:off x="2415276" y="241449"/>
            <a:ext cx="5836835" cy="695484"/>
          </a:xfrm>
          <a:prstGeom prst="rect">
            <a:avLst/>
          </a:prstGeom>
        </p:spPr>
        <p:txBody>
          <a:bodyPr lIns="0" tIns="0" rIns="0" bIns="0" anchor="t">
            <a:normAutofit/>
          </a:bodyPr>
          <a:lstStyle>
            <a:lvl1pPr marL="0" indent="0">
              <a:buNone/>
              <a:defRPr sz="1800" b="0">
                <a:solidFill>
                  <a:srgbClr val="4F98FF"/>
                </a:solidFill>
                <a:latin typeface="RR Pioneer Bold" panose="020B0803050201040103" pitchFamily="34" charset="0"/>
              </a:defRPr>
            </a:lvl1pPr>
          </a:lstStyle>
          <a:p>
            <a:r>
              <a:rPr lang="en-US"/>
              <a:t>Picture option one</a:t>
            </a: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4" y="956918"/>
            <a:ext cx="1786647" cy="955675"/>
          </a:xfrm>
          <a:prstGeom prst="rect">
            <a:avLst/>
          </a:prstGeom>
        </p:spPr>
        <p:txBody>
          <a:bodyPr>
            <a:noAutofit/>
          </a:bodyPr>
          <a:lstStyle>
            <a:lvl1pPr marL="0" indent="0" algn="l" defTabSz="514336" rtl="0" eaLnBrk="1" latinLnBrk="0" hangingPunct="1">
              <a:lnSpc>
                <a:spcPct val="90000"/>
              </a:lnSpc>
              <a:spcBef>
                <a:spcPts val="562"/>
              </a:spcBef>
              <a:buFont typeface="Arial" panose="020B0604020202020204" pitchFamily="34" charset="0"/>
              <a:buNone/>
              <a:defRPr lang="en-GB" sz="1125" kern="1200" dirty="0">
                <a:solidFill>
                  <a:srgbClr val="006DFF"/>
                </a:solidFill>
                <a:latin typeface="RR Pioneer Bold" panose="020B0803050201040103" pitchFamily="34" charset="0"/>
                <a:ea typeface="+mn-ea"/>
                <a:cs typeface="Arial" panose="020B0604020202020204" pitchFamily="34" charset="0"/>
              </a:defRPr>
            </a:lvl1pPr>
            <a:lvl2pPr indent="0" algn="l" defTabSz="514336"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2pPr>
            <a:lvl3pPr indent="0" algn="l" defTabSz="514336"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3pPr>
            <a:lvl4pPr indent="0" algn="l" defTabSz="514336"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4pPr>
            <a:lvl5pPr indent="0" algn="l" defTabSz="514336" rtl="0" eaLnBrk="1" latinLnBrk="0" hangingPunct="1">
              <a:lnSpc>
                <a:spcPct val="90000"/>
              </a:lnSpc>
              <a:buFont typeface="Arial" panose="020B0604020202020204" pitchFamily="34" charset="0"/>
              <a:buNone/>
              <a:defRPr lang="en-GB" sz="1125" kern="1200">
                <a:solidFill>
                  <a:schemeClr val="tx1"/>
                </a:solidFill>
                <a:latin typeface="Arial" panose="020B0604020202020204" pitchFamily="34" charset="0"/>
                <a:ea typeface="+mn-ea"/>
                <a:cs typeface="Arial" panose="020B0604020202020204" pitchFamily="34" charset="0"/>
              </a:defRPr>
            </a:lvl5pPr>
          </a:lstStyle>
          <a:p>
            <a:pPr marL="0" lvl="0" indent="0" algn="l" defTabSz="514336" rtl="0" eaLnBrk="1" latinLnBrk="0" hangingPunct="1">
              <a:lnSpc>
                <a:spcPct val="90000"/>
              </a:lnSpc>
              <a:spcBef>
                <a:spcPts val="562"/>
              </a:spcBef>
              <a:buFont typeface="Arial" panose="020B0604020202020204" pitchFamily="34" charset="0"/>
              <a:buNone/>
            </a:pPr>
            <a:r>
              <a:rPr lang="en-GB"/>
              <a:t>Sidebar headings are RR Pioneer bold 15pt (Cobalt)</a:t>
            </a:r>
          </a:p>
        </p:txBody>
      </p:sp>
      <p:grpSp>
        <p:nvGrpSpPr>
          <p:cNvPr id="12" name="Group 11"/>
          <p:cNvGrpSpPr/>
          <p:nvPr userDrawn="1"/>
        </p:nvGrpSpPr>
        <p:grpSpPr>
          <a:xfrm>
            <a:off x="111454" y="4719222"/>
            <a:ext cx="8959483" cy="318611"/>
            <a:chOff x="111454" y="4719221"/>
            <a:chExt cx="8959483" cy="318611"/>
          </a:xfrm>
        </p:grpSpPr>
        <p:pic>
          <p:nvPicPr>
            <p:cNvPr id="13" name="Picture 12"/>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41637" y="4719221"/>
              <a:ext cx="5829300" cy="316230"/>
            </a:xfrm>
            <a:prstGeom prst="rect">
              <a:avLst/>
            </a:prstGeom>
          </p:spPr>
        </p:pic>
        <p:pic>
          <p:nvPicPr>
            <p:cNvPr id="14" name="Picture 13"/>
            <p:cNvPicPr/>
            <p:nvPr userDrawn="1"/>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b="-902"/>
            <a:stretch/>
          </p:blipFill>
          <p:spPr>
            <a:xfrm>
              <a:off x="111454" y="4721602"/>
              <a:ext cx="4249409" cy="316230"/>
            </a:xfrm>
            <a:prstGeom prst="rect">
              <a:avLst/>
            </a:prstGeom>
          </p:spPr>
        </p:pic>
      </p:grpSp>
      <p:sp>
        <p:nvSpPr>
          <p:cNvPr id="3" name="TextBox 2"/>
          <p:cNvSpPr txBox="1"/>
          <p:nvPr userDrawn="1">
            <p:custDataLst>
              <p:tags r:id="rId1"/>
            </p:custDataLst>
          </p:nvPr>
        </p:nvSpPr>
        <p:spPr>
          <a:xfrm>
            <a:off x="127000" y="127001"/>
            <a:ext cx="8890000" cy="246221"/>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514336" rtl="0" eaLnBrk="1" latinLnBrk="0" hangingPunct="1">
              <a:buNone/>
            </a:pPr>
            <a:r>
              <a:rPr lang="en-GB" sz="750" b="0" i="0" u="none">
                <a:solidFill>
                  <a:srgbClr val="000000"/>
                </a:solidFill>
                <a:latin typeface="RR Pioneer"/>
              </a:rPr>
              <a:t> </a:t>
            </a:r>
          </a:p>
        </p:txBody>
      </p:sp>
      <p:sp>
        <p:nvSpPr>
          <p:cNvPr id="4" name="TextBox 3"/>
          <p:cNvSpPr txBox="1"/>
          <p:nvPr userDrawn="1">
            <p:custDataLst>
              <p:tags r:id="rId2"/>
            </p:custDataLst>
          </p:nvPr>
        </p:nvSpPr>
        <p:spPr>
          <a:xfrm>
            <a:off x="127000" y="4770280"/>
            <a:ext cx="8890000" cy="246221"/>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514336" rtl="0" eaLnBrk="1" latinLnBrk="0" hangingPunct="1">
              <a:buNone/>
            </a:pPr>
            <a:r>
              <a:rPr lang="en-GB" sz="750" b="0" i="0" u="none">
                <a:solidFill>
                  <a:srgbClr val="000000"/>
                </a:solidFill>
                <a:latin typeface="RR Pioneer"/>
              </a:rPr>
              <a:t> </a:t>
            </a:r>
          </a:p>
        </p:txBody>
      </p:sp>
      <p:pic>
        <p:nvPicPr>
          <p:cNvPr id="16" name="Picture 15">
            <a:extLst>
              <a:ext uri="{FF2B5EF4-FFF2-40B4-BE49-F238E27FC236}">
                <a16:creationId xmlns:a16="http://schemas.microsoft.com/office/drawing/2014/main" id="{29EDA526-0F19-B84E-97D5-3FDD28890007}"/>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246177" y="4172069"/>
            <a:ext cx="1820545" cy="443865"/>
          </a:xfrm>
          <a:prstGeom prst="rect">
            <a:avLst/>
          </a:prstGeom>
        </p:spPr>
      </p:pic>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750">
                <a:solidFill>
                  <a:srgbClr val="666666"/>
                </a:solidFill>
              </a:defRPr>
            </a:lvl1pPr>
          </a:lstStyle>
          <a:p>
            <a:pPr lvl="0"/>
            <a:r>
              <a:rPr lang="en-US"/>
              <a:t>RR pioneer 10</a:t>
            </a:r>
          </a:p>
        </p:txBody>
      </p:sp>
      <p:sp>
        <p:nvSpPr>
          <p:cNvPr id="18" name="Footer Placeholder 4">
            <a:extLst>
              <a:ext uri="{FF2B5EF4-FFF2-40B4-BE49-F238E27FC236}">
                <a16:creationId xmlns:a16="http://schemas.microsoft.com/office/drawing/2014/main" id="{ABD1E8E5-09D9-A94A-A9BB-6C22E1D2267D}"/>
              </a:ext>
            </a:extLst>
          </p:cNvPr>
          <p:cNvSpPr>
            <a:spLocks noGrp="1"/>
          </p:cNvSpPr>
          <p:nvPr>
            <p:ph type="ftr" sz="quarter" idx="43"/>
          </p:nvPr>
        </p:nvSpPr>
        <p:spPr>
          <a:xfrm>
            <a:off x="400416" y="4685744"/>
            <a:ext cx="1778656" cy="288000"/>
          </a:xfrm>
          <a:prstGeom prst="rect">
            <a:avLst/>
          </a:prstGeom>
        </p:spPr>
        <p:txBody>
          <a:bodyPr/>
          <a:lstStyle>
            <a:lvl1pPr>
              <a:defRPr sz="525">
                <a:solidFill>
                  <a:schemeClr val="bg1"/>
                </a:solidFill>
              </a:defRPr>
            </a:lvl1pPr>
          </a:lstStyle>
          <a:p>
            <a:r>
              <a:rPr lang="en-GB"/>
              <a:t>Private | © 2021 Rolls-Royce SMR | Not Subject to Export Control </a:t>
            </a:r>
          </a:p>
        </p:txBody>
      </p:sp>
      <p:sp>
        <p:nvSpPr>
          <p:cNvPr id="43" name="Text Placeholder 25">
            <a:extLst>
              <a:ext uri="{FF2B5EF4-FFF2-40B4-BE49-F238E27FC236}">
                <a16:creationId xmlns:a16="http://schemas.microsoft.com/office/drawing/2014/main" id="{9A1CA62C-0369-2D49-B9A0-84A23A63DF9E}"/>
              </a:ext>
            </a:extLst>
          </p:cNvPr>
          <p:cNvSpPr>
            <a:spLocks noGrp="1"/>
          </p:cNvSpPr>
          <p:nvPr>
            <p:ph type="body" sz="quarter" idx="44" hasCustomPrompt="1"/>
          </p:nvPr>
        </p:nvSpPr>
        <p:spPr>
          <a:xfrm>
            <a:off x="2414976" y="642025"/>
            <a:ext cx="2070624" cy="860400"/>
          </a:xfrm>
          <a:solidFill>
            <a:srgbClr val="10069F"/>
          </a:solidFill>
        </p:spPr>
        <p:txBody>
          <a:bodyPr lIns="144000" rIns="144000" anchor="ctr"/>
          <a:lstStyle>
            <a:lvl1pPr marL="0" indent="0">
              <a:buNone/>
              <a:defRPr>
                <a:solidFill>
                  <a:schemeClr val="tx1"/>
                </a:solidFill>
                <a:latin typeface="+mj-lt"/>
              </a:defRPr>
            </a:lvl1pPr>
          </a:lstStyle>
          <a:p>
            <a:pPr lvl="0"/>
            <a:r>
              <a:rPr lang="en-US"/>
              <a:t>Title of box</a:t>
            </a:r>
          </a:p>
        </p:txBody>
      </p:sp>
      <p:sp>
        <p:nvSpPr>
          <p:cNvPr id="44" name="Text Placeholder 25">
            <a:extLst>
              <a:ext uri="{FF2B5EF4-FFF2-40B4-BE49-F238E27FC236}">
                <a16:creationId xmlns:a16="http://schemas.microsoft.com/office/drawing/2014/main" id="{33502DF8-F503-6F47-89A6-1C3E7D45FA80}"/>
              </a:ext>
            </a:extLst>
          </p:cNvPr>
          <p:cNvSpPr>
            <a:spLocks noGrp="1"/>
          </p:cNvSpPr>
          <p:nvPr>
            <p:ph type="body" sz="quarter" idx="45" hasCustomPrompt="1"/>
          </p:nvPr>
        </p:nvSpPr>
        <p:spPr>
          <a:xfrm>
            <a:off x="4646896" y="651753"/>
            <a:ext cx="2070624" cy="860400"/>
          </a:xfrm>
          <a:solidFill>
            <a:srgbClr val="006DFF"/>
          </a:solidFill>
        </p:spPr>
        <p:txBody>
          <a:bodyPr lIns="144000" rIns="144000" anchor="ctr"/>
          <a:lstStyle>
            <a:lvl1pPr marL="0" marR="0" indent="0" algn="l" defTabSz="514336" rtl="0" eaLnBrk="1" fontAlgn="auto" latinLnBrk="0" hangingPunct="1">
              <a:lnSpc>
                <a:spcPct val="90000"/>
              </a:lnSpc>
              <a:spcBef>
                <a:spcPts val="562"/>
              </a:spcBef>
              <a:spcAft>
                <a:spcPts val="0"/>
              </a:spcAft>
              <a:buClrTx/>
              <a:buSzTx/>
              <a:buFont typeface="Arial" panose="020B0604020202020204" pitchFamily="34" charset="0"/>
              <a:buNone/>
              <a:tabLst/>
              <a:defRPr b="0">
                <a:solidFill>
                  <a:schemeClr val="tx1"/>
                </a:solidFill>
                <a:latin typeface="+mj-lt"/>
              </a:defRPr>
            </a:lvl1pPr>
          </a:lstStyle>
          <a:p>
            <a:pPr lvl="0"/>
            <a:r>
              <a:rPr lang="en-US"/>
              <a:t>Title of box</a:t>
            </a:r>
          </a:p>
        </p:txBody>
      </p:sp>
      <p:sp>
        <p:nvSpPr>
          <p:cNvPr id="45" name="Text Placeholder 25">
            <a:extLst>
              <a:ext uri="{FF2B5EF4-FFF2-40B4-BE49-F238E27FC236}">
                <a16:creationId xmlns:a16="http://schemas.microsoft.com/office/drawing/2014/main" id="{3A6CDA7B-B373-E64F-BC2A-4926AADE343E}"/>
              </a:ext>
            </a:extLst>
          </p:cNvPr>
          <p:cNvSpPr>
            <a:spLocks noGrp="1"/>
          </p:cNvSpPr>
          <p:nvPr>
            <p:ph type="body" sz="quarter" idx="46" hasCustomPrompt="1"/>
          </p:nvPr>
        </p:nvSpPr>
        <p:spPr>
          <a:xfrm>
            <a:off x="6849632" y="651753"/>
            <a:ext cx="2070624" cy="860400"/>
          </a:xfrm>
          <a:solidFill>
            <a:srgbClr val="4F98FF"/>
          </a:solidFill>
        </p:spPr>
        <p:txBody>
          <a:bodyPr lIns="144000" rIns="144000" anchor="ctr">
            <a:normAutofit/>
          </a:bodyPr>
          <a:lstStyle>
            <a:lvl1pPr marL="0" indent="0">
              <a:buNone/>
              <a:defRPr lang="en-US" sz="1050" b="0" kern="1200" dirty="0" smtClean="0">
                <a:solidFill>
                  <a:schemeClr val="tx1"/>
                </a:solidFill>
                <a:latin typeface="+mj-lt"/>
                <a:ea typeface="+mn-ea"/>
                <a:cs typeface="+mn-cs"/>
              </a:defRPr>
            </a:lvl1pPr>
          </a:lstStyle>
          <a:p>
            <a:pPr marL="128584" marR="0" lvl="0" indent="-128584" algn="l" defTabSz="514336" rtl="0" eaLnBrk="1" fontAlgn="auto" latinLnBrk="0" hangingPunct="1">
              <a:lnSpc>
                <a:spcPct val="90000"/>
              </a:lnSpc>
              <a:spcBef>
                <a:spcPts val="562"/>
              </a:spcBef>
              <a:spcAft>
                <a:spcPts val="0"/>
              </a:spcAft>
              <a:buClrTx/>
              <a:buSzTx/>
              <a:tabLst/>
            </a:pPr>
            <a:r>
              <a:rPr lang="en-US"/>
              <a:t>Title of box</a:t>
            </a:r>
          </a:p>
        </p:txBody>
      </p:sp>
      <p:sp>
        <p:nvSpPr>
          <p:cNvPr id="46" name="Picture Placeholder 29">
            <a:extLst>
              <a:ext uri="{FF2B5EF4-FFF2-40B4-BE49-F238E27FC236}">
                <a16:creationId xmlns:a16="http://schemas.microsoft.com/office/drawing/2014/main" id="{116CA033-6CD1-5447-AEBF-949B85F082C6}"/>
              </a:ext>
            </a:extLst>
          </p:cNvPr>
          <p:cNvSpPr>
            <a:spLocks noGrp="1"/>
          </p:cNvSpPr>
          <p:nvPr>
            <p:ph type="pic" sz="quarter" idx="47"/>
          </p:nvPr>
        </p:nvSpPr>
        <p:spPr>
          <a:xfrm>
            <a:off x="2415274" y="1516825"/>
            <a:ext cx="2067263" cy="1440000"/>
          </a:xfrm>
          <a:solidFill>
            <a:srgbClr val="8A8A8F"/>
          </a:solidFill>
        </p:spPr>
        <p:txBody>
          <a:bodyPr lIns="144000" tIns="108000"/>
          <a:lstStyle>
            <a:lvl1pPr marL="0" indent="0">
              <a:buNone/>
              <a:defRPr>
                <a:solidFill>
                  <a:schemeClr val="tx1"/>
                </a:solidFill>
              </a:defRPr>
            </a:lvl1pPr>
          </a:lstStyle>
          <a:p>
            <a:endParaRPr lang="en-GB"/>
          </a:p>
        </p:txBody>
      </p:sp>
      <p:sp>
        <p:nvSpPr>
          <p:cNvPr id="47" name="Picture Placeholder 29">
            <a:extLst>
              <a:ext uri="{FF2B5EF4-FFF2-40B4-BE49-F238E27FC236}">
                <a16:creationId xmlns:a16="http://schemas.microsoft.com/office/drawing/2014/main" id="{1F82FF99-36D3-364B-8FDF-C6AA938953D3}"/>
              </a:ext>
            </a:extLst>
          </p:cNvPr>
          <p:cNvSpPr>
            <a:spLocks noGrp="1"/>
          </p:cNvSpPr>
          <p:nvPr>
            <p:ph type="pic" sz="quarter" idx="48"/>
          </p:nvPr>
        </p:nvSpPr>
        <p:spPr>
          <a:xfrm>
            <a:off x="4650256" y="1526553"/>
            <a:ext cx="2067263" cy="1440000"/>
          </a:xfrm>
          <a:solidFill>
            <a:srgbClr val="8A8A8F"/>
          </a:solidFill>
        </p:spPr>
        <p:txBody>
          <a:bodyPr lIns="144000" tIns="108000"/>
          <a:lstStyle>
            <a:lvl1pPr marL="0" indent="0">
              <a:buNone/>
              <a:defRPr>
                <a:solidFill>
                  <a:schemeClr val="tx1"/>
                </a:solidFill>
              </a:defRPr>
            </a:lvl1pPr>
          </a:lstStyle>
          <a:p>
            <a:endParaRPr lang="en-GB"/>
          </a:p>
        </p:txBody>
      </p:sp>
      <p:sp>
        <p:nvSpPr>
          <p:cNvPr id="48" name="Picture Placeholder 29">
            <a:extLst>
              <a:ext uri="{FF2B5EF4-FFF2-40B4-BE49-F238E27FC236}">
                <a16:creationId xmlns:a16="http://schemas.microsoft.com/office/drawing/2014/main" id="{1F880921-2101-4143-A564-47CAB55D617B}"/>
              </a:ext>
            </a:extLst>
          </p:cNvPr>
          <p:cNvSpPr>
            <a:spLocks noGrp="1"/>
          </p:cNvSpPr>
          <p:nvPr>
            <p:ph type="pic" sz="quarter" idx="49"/>
          </p:nvPr>
        </p:nvSpPr>
        <p:spPr>
          <a:xfrm>
            <a:off x="6852993" y="1526553"/>
            <a:ext cx="2067263" cy="1440000"/>
          </a:xfrm>
          <a:solidFill>
            <a:srgbClr val="8A8A8F"/>
          </a:solidFill>
        </p:spPr>
        <p:txBody>
          <a:bodyPr lIns="144000" tIns="108000"/>
          <a:lstStyle>
            <a:lvl1pPr marL="0" indent="0">
              <a:buNone/>
              <a:defRPr>
                <a:solidFill>
                  <a:schemeClr val="tx1"/>
                </a:solidFill>
              </a:defRPr>
            </a:lvl1pPr>
          </a:lstStyle>
          <a:p>
            <a:endParaRPr lang="en-GB"/>
          </a:p>
        </p:txBody>
      </p:sp>
      <p:sp>
        <p:nvSpPr>
          <p:cNvPr id="49" name="Text Placeholder 25">
            <a:extLst>
              <a:ext uri="{FF2B5EF4-FFF2-40B4-BE49-F238E27FC236}">
                <a16:creationId xmlns:a16="http://schemas.microsoft.com/office/drawing/2014/main" id="{E09E929E-AFC0-0943-B4DB-178553AADBE8}"/>
              </a:ext>
            </a:extLst>
          </p:cNvPr>
          <p:cNvSpPr>
            <a:spLocks noGrp="1"/>
          </p:cNvSpPr>
          <p:nvPr>
            <p:ph type="body" sz="quarter" idx="50" hasCustomPrompt="1"/>
          </p:nvPr>
        </p:nvSpPr>
        <p:spPr>
          <a:xfrm>
            <a:off x="2415514" y="2971225"/>
            <a:ext cx="2070624" cy="1842206"/>
          </a:xfrm>
          <a:solidFill>
            <a:srgbClr val="666666"/>
          </a:solidFill>
        </p:spPr>
        <p:txBody>
          <a:bodyPr lIns="144000" tIns="144000" rIns="144000" anchor="t">
            <a:normAutofit/>
          </a:bodyPr>
          <a:lstStyle>
            <a:lvl1pPr marL="0" indent="0">
              <a:buNone/>
              <a:defRPr lang="en-US" sz="1050" kern="1200" dirty="0">
                <a:solidFill>
                  <a:schemeClr val="tx1"/>
                </a:solidFill>
                <a:latin typeface="+mj-lt"/>
                <a:ea typeface="+mn-ea"/>
                <a:cs typeface="+mn-cs"/>
              </a:defRPr>
            </a:lvl1pPr>
          </a:lstStyle>
          <a:p>
            <a:pPr marL="128584" lvl="0" indent="-128584" algn="l" defTabSz="514336" rtl="0" eaLnBrk="1" latinLnBrk="0" hangingPunct="1">
              <a:lnSpc>
                <a:spcPct val="90000"/>
              </a:lnSpc>
              <a:spcBef>
                <a:spcPts val="562"/>
              </a:spcBef>
            </a:pPr>
            <a:r>
              <a:rPr lang="en-US"/>
              <a:t>Title of box</a:t>
            </a:r>
          </a:p>
        </p:txBody>
      </p:sp>
      <p:sp>
        <p:nvSpPr>
          <p:cNvPr id="50" name="Text Placeholder 25">
            <a:extLst>
              <a:ext uri="{FF2B5EF4-FFF2-40B4-BE49-F238E27FC236}">
                <a16:creationId xmlns:a16="http://schemas.microsoft.com/office/drawing/2014/main" id="{1697AD0C-3518-8445-B316-AFD28BB1C3D6}"/>
              </a:ext>
            </a:extLst>
          </p:cNvPr>
          <p:cNvSpPr>
            <a:spLocks noGrp="1"/>
          </p:cNvSpPr>
          <p:nvPr>
            <p:ph type="body" sz="quarter" idx="51" hasCustomPrompt="1"/>
          </p:nvPr>
        </p:nvSpPr>
        <p:spPr>
          <a:xfrm>
            <a:off x="4646896" y="2980953"/>
            <a:ext cx="2070624" cy="1842206"/>
          </a:xfrm>
          <a:solidFill>
            <a:srgbClr val="666666"/>
          </a:solidFill>
        </p:spPr>
        <p:txBody>
          <a:bodyPr lIns="144000" tIns="144000" rIns="144000" anchor="t">
            <a:normAutofit/>
          </a:bodyPr>
          <a:lstStyle>
            <a:lvl1pPr marL="0" indent="0">
              <a:buNone/>
              <a:defRPr lang="en-US" sz="1050" kern="1200" dirty="0">
                <a:solidFill>
                  <a:schemeClr val="tx1"/>
                </a:solidFill>
                <a:latin typeface="+mj-lt"/>
                <a:ea typeface="+mn-ea"/>
                <a:cs typeface="+mn-cs"/>
              </a:defRPr>
            </a:lvl1pPr>
          </a:lstStyle>
          <a:p>
            <a:pPr marL="128584" lvl="0" indent="-128584" algn="l" defTabSz="514336" rtl="0" eaLnBrk="1" latinLnBrk="0" hangingPunct="1">
              <a:lnSpc>
                <a:spcPct val="90000"/>
              </a:lnSpc>
              <a:spcBef>
                <a:spcPts val="562"/>
              </a:spcBef>
            </a:pPr>
            <a:r>
              <a:rPr lang="en-US"/>
              <a:t>Title of box</a:t>
            </a:r>
          </a:p>
        </p:txBody>
      </p:sp>
      <p:sp>
        <p:nvSpPr>
          <p:cNvPr id="51" name="Text Placeholder 25">
            <a:extLst>
              <a:ext uri="{FF2B5EF4-FFF2-40B4-BE49-F238E27FC236}">
                <a16:creationId xmlns:a16="http://schemas.microsoft.com/office/drawing/2014/main" id="{44F5FE51-5FDD-A74C-B0B1-6334ADEC18F9}"/>
              </a:ext>
            </a:extLst>
          </p:cNvPr>
          <p:cNvSpPr>
            <a:spLocks noGrp="1"/>
          </p:cNvSpPr>
          <p:nvPr>
            <p:ph type="body" sz="quarter" idx="52" hasCustomPrompt="1"/>
          </p:nvPr>
        </p:nvSpPr>
        <p:spPr>
          <a:xfrm>
            <a:off x="6849632" y="2980953"/>
            <a:ext cx="2070624" cy="1842206"/>
          </a:xfrm>
          <a:solidFill>
            <a:srgbClr val="666666"/>
          </a:solidFill>
        </p:spPr>
        <p:txBody>
          <a:bodyPr lIns="144000" tIns="144000" rIns="144000" anchor="t">
            <a:normAutofit/>
          </a:bodyPr>
          <a:lstStyle>
            <a:lvl1pPr marL="0" indent="0">
              <a:buNone/>
              <a:defRPr lang="en-US" sz="1050" kern="1200" dirty="0">
                <a:solidFill>
                  <a:schemeClr val="tx1"/>
                </a:solidFill>
                <a:latin typeface="+mj-lt"/>
                <a:ea typeface="+mn-ea"/>
                <a:cs typeface="+mn-cs"/>
              </a:defRPr>
            </a:lvl1pPr>
          </a:lstStyle>
          <a:p>
            <a:pPr marL="128584" lvl="0" indent="-128584" algn="l" defTabSz="514336" rtl="0" eaLnBrk="1" latinLnBrk="0" hangingPunct="1">
              <a:lnSpc>
                <a:spcPct val="90000"/>
              </a:lnSpc>
              <a:spcBef>
                <a:spcPts val="562"/>
              </a:spcBef>
            </a:pPr>
            <a:r>
              <a:rPr lang="en-US"/>
              <a:t>Title of box</a:t>
            </a:r>
          </a:p>
        </p:txBody>
      </p:sp>
      <p:pic>
        <p:nvPicPr>
          <p:cNvPr id="23" name="Picture 22">
            <a:extLst>
              <a:ext uri="{FF2B5EF4-FFF2-40B4-BE49-F238E27FC236}">
                <a16:creationId xmlns:a16="http://schemas.microsoft.com/office/drawing/2014/main" id="{A9A15D1C-7994-4E92-8BCD-4BDCE37EFDF3}"/>
              </a:ext>
            </a:extLst>
          </p:cNvPr>
          <p:cNvPicPr>
            <a:picLocks noChangeAspect="1"/>
          </p:cNvPicPr>
          <p:nvPr userDrawn="1"/>
        </p:nvPicPr>
        <p:blipFill>
          <a:blip r:embed="rId7" cstate="print">
            <a:alphaModFix/>
            <a:extLst>
              <a:ext uri="{28A0092B-C50C-407E-A947-70E740481C1C}">
                <a14:useLocalDpi xmlns:a14="http://schemas.microsoft.com/office/drawing/2010/main"/>
              </a:ext>
            </a:extLst>
          </a:blip>
          <a:srcRect/>
          <a:stretch/>
        </p:blipFill>
        <p:spPr>
          <a:xfrm>
            <a:off x="105773" y="105527"/>
            <a:ext cx="1123200" cy="702000"/>
          </a:xfrm>
          <a:prstGeom prst="rect">
            <a:avLst/>
          </a:prstGeom>
        </p:spPr>
      </p:pic>
    </p:spTree>
    <p:extLst>
      <p:ext uri="{BB962C8B-B14F-4D97-AF65-F5344CB8AC3E}">
        <p14:creationId xmlns:p14="http://schemas.microsoft.com/office/powerpoint/2010/main" val="81389681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F5B554C-2BEE-4F38-9977-608EE3D8F872}" type="datetime1">
              <a:rPr lang="en-GB" noProof="0" smtClean="0"/>
              <a:t>07/04/2025</a:t>
            </a:fld>
            <a:endParaRPr lang="en-GB" noProof="0"/>
          </a:p>
        </p:txBody>
      </p:sp>
      <p:sp>
        <p:nvSpPr>
          <p:cNvPr id="5" name="Slide Number Placeholder 4"/>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6" name="Text Placeholder 9">
            <a:extLst>
              <a:ext uri="{FF2B5EF4-FFF2-40B4-BE49-F238E27FC236}">
                <a16:creationId xmlns:a16="http://schemas.microsoft.com/office/drawing/2014/main" id="{0B494B62-6E68-53F8-F557-0CCEFA0867B8}"/>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7" name="Title Placeholder 1">
            <a:extLst>
              <a:ext uri="{FF2B5EF4-FFF2-40B4-BE49-F238E27FC236}">
                <a16:creationId xmlns:a16="http://schemas.microsoft.com/office/drawing/2014/main" id="{C8150554-E09B-BCC4-8A24-0D6DA750F5B1}"/>
              </a:ext>
            </a:extLst>
          </p:cNvPr>
          <p:cNvSpPr>
            <a:spLocks noGrp="1"/>
          </p:cNvSpPr>
          <p:nvPr>
            <p:ph type="title"/>
          </p:nvPr>
        </p:nvSpPr>
        <p:spPr>
          <a:xfrm>
            <a:off x="277885" y="322111"/>
            <a:ext cx="7790580" cy="353174"/>
          </a:xfrm>
          <a:prstGeom prst="rect">
            <a:avLst/>
          </a:prstGeom>
        </p:spPr>
        <p:txBody>
          <a:bodyPr vert="horz" lIns="0" tIns="0" rIns="0" bIns="0" rtlCol="0" anchor="t" anchorCtr="0">
            <a:spAutoFit/>
          </a:bodyPr>
          <a:lstStyle/>
          <a:p>
            <a:r>
              <a:rPr lang="en-US" noProof="0"/>
              <a:t>Click to edit Master title style</a:t>
            </a:r>
            <a:endParaRPr lang="en-GB" noProof="0"/>
          </a:p>
        </p:txBody>
      </p:sp>
      <p:sp>
        <p:nvSpPr>
          <p:cNvPr id="2" name="Footer Placeholder 7">
            <a:extLst>
              <a:ext uri="{FF2B5EF4-FFF2-40B4-BE49-F238E27FC236}">
                <a16:creationId xmlns:a16="http://schemas.microsoft.com/office/drawing/2014/main" id="{9238A43A-83FD-2A95-7461-DFC771801A27}"/>
              </a:ext>
            </a:extLst>
          </p:cNvPr>
          <p:cNvSpPr>
            <a:spLocks noGrp="1"/>
          </p:cNvSpPr>
          <p:nvPr>
            <p:ph type="ftr" sz="quarter" idx="11"/>
          </p:nvPr>
        </p:nvSpPr>
        <p:spPr>
          <a:xfrm>
            <a:off x="291602" y="4811400"/>
            <a:ext cx="5316244" cy="97200"/>
          </a:xfrm>
        </p:spPr>
        <p:txBody>
          <a:bodyPr/>
          <a:lstStyle>
            <a:lvl1pPr>
              <a:defRPr sz="375"/>
            </a:lvl1pPr>
          </a:lstStyle>
          <a:p>
            <a:r>
              <a:rPr lang="en-GB"/>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8" name="Footnote Placeholder 18">
            <a:extLst>
              <a:ext uri="{FF2B5EF4-FFF2-40B4-BE49-F238E27FC236}">
                <a16:creationId xmlns:a16="http://schemas.microsoft.com/office/drawing/2014/main" id="{0BD36B8A-FA63-4963-7C9C-31AAF682AC01}"/>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4" name="hcSlideMaster142.Title OnlyHeader" descr=" ">
            <a:extLst>
              <a:ext uri="{FF2B5EF4-FFF2-40B4-BE49-F238E27FC236}">
                <a16:creationId xmlns:a16="http://schemas.microsoft.com/office/drawing/2014/main" id="{A5F48F9E-AB7F-EB72-EC03-34C89DBD0C6D}"/>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9" name="fcSlideMaster142.Title OnlyFooter" descr=" ">
            <a:extLst>
              <a:ext uri="{FF2B5EF4-FFF2-40B4-BE49-F238E27FC236}">
                <a16:creationId xmlns:a16="http://schemas.microsoft.com/office/drawing/2014/main" id="{E540F64B-3E93-0ED7-3926-AB76C63DA822}"/>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240255920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spAutoFit/>
          </a:bodyPr>
          <a:lstStyle/>
          <a:p>
            <a:r>
              <a:rPr lang="en-US" noProof="0"/>
              <a:t>Click to edit Master title style</a:t>
            </a:r>
            <a:endParaRPr lang="en-GB" noProof="0"/>
          </a:p>
        </p:txBody>
      </p:sp>
      <p:sp>
        <p:nvSpPr>
          <p:cNvPr id="10" name="Subtitle 1">
            <a:extLst>
              <a:ext uri="{FF2B5EF4-FFF2-40B4-BE49-F238E27FC236}">
                <a16:creationId xmlns:a16="http://schemas.microsoft.com/office/drawing/2014/main" id="{6FBE7F71-A650-74D3-3DFA-D79A7253EC37}"/>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p>
            <a:fld id="{DCB6E41E-43B6-4EBC-8B02-EE8A8E2FFE68}" type="datetime1">
              <a:rPr lang="en-GB" noProof="0" smtClean="0"/>
              <a:t>07/04/2025</a:t>
            </a:fld>
            <a:endParaRPr lang="en-GB" noProof="0"/>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
        <p:nvSpPr>
          <p:cNvPr id="4" name="Footer Placeholder 7">
            <a:extLst>
              <a:ext uri="{FF2B5EF4-FFF2-40B4-BE49-F238E27FC236}">
                <a16:creationId xmlns:a16="http://schemas.microsoft.com/office/drawing/2014/main" id="{066F3765-75B6-0C97-3708-548A03FEA79A}"/>
              </a:ext>
            </a:extLst>
          </p:cNvPr>
          <p:cNvSpPr>
            <a:spLocks noGrp="1"/>
          </p:cNvSpPr>
          <p:nvPr>
            <p:ph type="ftr" sz="quarter" idx="11"/>
          </p:nvPr>
        </p:nvSpPr>
        <p:spPr>
          <a:xfrm>
            <a:off x="291602" y="4811400"/>
            <a:ext cx="5316244" cy="97200"/>
          </a:xfrm>
        </p:spPr>
        <p:txBody>
          <a:bodyPr/>
          <a:lstStyle>
            <a:lvl1pPr>
              <a:defRPr sz="375"/>
            </a:lvl1pPr>
          </a:lstStyle>
          <a:p>
            <a:r>
              <a:rPr lang="en-GB"/>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5" name="Footnote Placeholder 18">
            <a:extLst>
              <a:ext uri="{FF2B5EF4-FFF2-40B4-BE49-F238E27FC236}">
                <a16:creationId xmlns:a16="http://schemas.microsoft.com/office/drawing/2014/main" id="{E155C58A-6ACA-A372-2C90-2EA51024F6FE}"/>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6" name="hcSlideMaster142.Title and ContentHeader" descr=" ">
            <a:extLst>
              <a:ext uri="{FF2B5EF4-FFF2-40B4-BE49-F238E27FC236}">
                <a16:creationId xmlns:a16="http://schemas.microsoft.com/office/drawing/2014/main" id="{5C815DB7-799A-8DA9-2A12-5F0917706F0B}"/>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8" name="fcSlideMaster142.Title and ContentFooter" descr=" ">
            <a:extLst>
              <a:ext uri="{FF2B5EF4-FFF2-40B4-BE49-F238E27FC236}">
                <a16:creationId xmlns:a16="http://schemas.microsoft.com/office/drawing/2014/main" id="{6519C481-8BB7-7090-21EF-52FECE9ED0DA}"/>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53723823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8A38615-F64F-4C2C-803F-7216646F51D6}" type="datetime1">
              <a:rPr lang="en-GB" noProof="0" smtClean="0"/>
              <a:t>07/04/2025</a:t>
            </a:fld>
            <a:endParaRPr lang="en-GB" noProof="0"/>
          </a:p>
        </p:txBody>
      </p:sp>
      <p:sp>
        <p:nvSpPr>
          <p:cNvPr id="4" name="Footer Placeholder 3"/>
          <p:cNvSpPr>
            <a:spLocks noGrp="1"/>
          </p:cNvSpPr>
          <p:nvPr>
            <p:ph type="ftr" sz="quarter" idx="11"/>
          </p:nvPr>
        </p:nvSpPr>
        <p:spPr>
          <a:xfrm>
            <a:off x="291601" y="4811400"/>
            <a:ext cx="5316300" cy="97200"/>
          </a:xfrm>
        </p:spPr>
        <p:txBody>
          <a:bodyPr/>
          <a:lstStyle>
            <a:lvl1pPr>
              <a:defRPr lang="en-GB"/>
            </a:lvl1pPr>
          </a:lstStyle>
          <a:p>
            <a:r>
              <a:rPr lang="en-GB"/>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5" name="Slide Number Placeholder 4"/>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13" name="Text Placeholder 9">
            <a:extLst>
              <a:ext uri="{FF2B5EF4-FFF2-40B4-BE49-F238E27FC236}">
                <a16:creationId xmlns:a16="http://schemas.microsoft.com/office/drawing/2014/main" id="{77CFE2D1-79C7-3539-FF8D-786F30ED6BB6}"/>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18" name="Title Placeholder 1">
            <a:extLst>
              <a:ext uri="{FF2B5EF4-FFF2-40B4-BE49-F238E27FC236}">
                <a16:creationId xmlns:a16="http://schemas.microsoft.com/office/drawing/2014/main" id="{35CEAFD5-6A36-C526-6235-C96D9C6B6C95}"/>
              </a:ext>
            </a:extLst>
          </p:cNvPr>
          <p:cNvSpPr>
            <a:spLocks noGrp="1"/>
          </p:cNvSpPr>
          <p:nvPr>
            <p:ph type="title"/>
          </p:nvPr>
        </p:nvSpPr>
        <p:spPr>
          <a:xfrm>
            <a:off x="277885" y="322111"/>
            <a:ext cx="7790580" cy="353174"/>
          </a:xfrm>
          <a:prstGeom prst="rect">
            <a:avLst/>
          </a:prstGeom>
        </p:spPr>
        <p:txBody>
          <a:bodyPr vert="horz" lIns="0" tIns="0" rIns="0" bIns="0" rtlCol="0" anchor="t" anchorCtr="0">
            <a:spAutoFit/>
          </a:bodyPr>
          <a:lstStyle/>
          <a:p>
            <a:r>
              <a:rPr lang="en-US" noProof="0"/>
              <a:t>Click to edit Master title style</a:t>
            </a:r>
            <a:endParaRPr lang="en-GB" noProof="0"/>
          </a:p>
        </p:txBody>
      </p:sp>
      <p:sp>
        <p:nvSpPr>
          <p:cNvPr id="7" name="Content Placeholder 2">
            <a:extLst>
              <a:ext uri="{FF2B5EF4-FFF2-40B4-BE49-F238E27FC236}">
                <a16:creationId xmlns:a16="http://schemas.microsoft.com/office/drawing/2014/main" id="{D7191151-112F-781D-12A1-14AF235AC9B0}"/>
              </a:ext>
            </a:extLst>
          </p:cNvPr>
          <p:cNvSpPr>
            <a:spLocks noGrp="1"/>
          </p:cNvSpPr>
          <p:nvPr>
            <p:ph idx="1"/>
          </p:nvPr>
        </p:nvSpPr>
        <p:spPr>
          <a:xfrm>
            <a:off x="291599" y="1166400"/>
            <a:ext cx="4132764" cy="3402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Content Placeholder 2">
            <a:extLst>
              <a:ext uri="{FF2B5EF4-FFF2-40B4-BE49-F238E27FC236}">
                <a16:creationId xmlns:a16="http://schemas.microsoft.com/office/drawing/2014/main" id="{D9E78217-F33F-F8FB-975A-E0E97D866AAF}"/>
              </a:ext>
            </a:extLst>
          </p:cNvPr>
          <p:cNvSpPr>
            <a:spLocks noGrp="1"/>
          </p:cNvSpPr>
          <p:nvPr>
            <p:ph idx="14"/>
          </p:nvPr>
        </p:nvSpPr>
        <p:spPr>
          <a:xfrm>
            <a:off x="4718342" y="1166400"/>
            <a:ext cx="4132764" cy="3402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1" name="Footnote Placeholder 18">
            <a:extLst>
              <a:ext uri="{FF2B5EF4-FFF2-40B4-BE49-F238E27FC236}">
                <a16:creationId xmlns:a16="http://schemas.microsoft.com/office/drawing/2014/main" id="{F7B62AB8-4CAA-BF13-EA24-A593F8F20F6B}"/>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2" name="hcSlideMaster142.Two ColumnHeader" descr=" ">
            <a:extLst>
              <a:ext uri="{FF2B5EF4-FFF2-40B4-BE49-F238E27FC236}">
                <a16:creationId xmlns:a16="http://schemas.microsoft.com/office/drawing/2014/main" id="{F3D5735A-41E8-9F4C-1D94-245BF30EE1ED}"/>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6" name="fcSlideMaster142.Two ColumnFooter" descr=" ">
            <a:extLst>
              <a:ext uri="{FF2B5EF4-FFF2-40B4-BE49-F238E27FC236}">
                <a16:creationId xmlns:a16="http://schemas.microsoft.com/office/drawing/2014/main" id="{BABDEC38-F7B0-17E4-E5CD-CE26432F3C98}"/>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2071561657"/>
      </p:ext>
    </p:extLst>
  </p:cSld>
  <p:clrMapOvr>
    <a:masterClrMapping/>
  </p:clrMapOvr>
  <p:extLst>
    <p:ext uri="{DCECCB84-F9BA-43D5-87BE-67443E8EF086}">
      <p15:sldGuideLst xmlns:p15="http://schemas.microsoft.com/office/powerpoint/2012/main">
        <p15:guide id="1" pos="3965">
          <p15:clr>
            <a:srgbClr val="FBAE40"/>
          </p15:clr>
        </p15:guide>
        <p15:guide id="2" pos="3716">
          <p15:clr>
            <a:srgbClr val="FBAE4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Statement with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1C8F6DC-348B-CD6B-257C-605EFF08104D}"/>
              </a:ext>
            </a:extLst>
          </p:cNvPr>
          <p:cNvSpPr>
            <a:spLocks noGrp="1"/>
          </p:cNvSpPr>
          <p:nvPr>
            <p:ph type="pic" sz="quarter" idx="14"/>
          </p:nvPr>
        </p:nvSpPr>
        <p:spPr>
          <a:xfrm>
            <a:off x="5799600" y="0"/>
            <a:ext cx="3343680" cy="5143500"/>
          </a:xfrm>
          <a:solidFill>
            <a:schemeClr val="bg1">
              <a:lumMod val="95000"/>
            </a:schemeClr>
          </a:solidFill>
        </p:spPr>
        <p:txBody>
          <a:bodyPr lIns="72000" tIns="72000" rIns="72000" bIns="72000"/>
          <a:lstStyle/>
          <a:p>
            <a:endParaRPr lang="en-GB"/>
          </a:p>
        </p:txBody>
      </p:sp>
      <p:sp>
        <p:nvSpPr>
          <p:cNvPr id="37" name="Text Placeholder 36">
            <a:extLst>
              <a:ext uri="{FF2B5EF4-FFF2-40B4-BE49-F238E27FC236}">
                <a16:creationId xmlns:a16="http://schemas.microsoft.com/office/drawing/2014/main" id="{BB7E9A16-1862-DB29-2DD2-A85CA2254E96}"/>
              </a:ext>
            </a:extLst>
          </p:cNvPr>
          <p:cNvSpPr>
            <a:spLocks noGrp="1"/>
          </p:cNvSpPr>
          <p:nvPr>
            <p:ph type="body" sz="quarter" idx="86" hasCustomPrompt="1"/>
          </p:nvPr>
        </p:nvSpPr>
        <p:spPr>
          <a:xfrm>
            <a:off x="5799601" y="19"/>
            <a:ext cx="886127" cy="5143483"/>
          </a:xfrm>
          <a:custGeom>
            <a:avLst/>
            <a:gdLst>
              <a:gd name="connsiteX0" fmla="*/ 1179423 w 1181502"/>
              <a:gd name="connsiteY0" fmla="*/ 2 h 6857977"/>
              <a:gd name="connsiteX1" fmla="*/ 1181502 w 1181502"/>
              <a:gd name="connsiteY1" fmla="*/ 2 h 6857977"/>
              <a:gd name="connsiteX2" fmla="*/ 1181502 w 1181502"/>
              <a:gd name="connsiteY2" fmla="*/ 6857977 h 6857977"/>
              <a:gd name="connsiteX3" fmla="*/ 1179423 w 1181502"/>
              <a:gd name="connsiteY3" fmla="*/ 6857977 h 6857977"/>
              <a:gd name="connsiteX4" fmla="*/ 1115303 w 1181502"/>
              <a:gd name="connsiteY4" fmla="*/ 2 h 6857977"/>
              <a:gd name="connsiteX5" fmla="*/ 1119635 w 1181502"/>
              <a:gd name="connsiteY5" fmla="*/ 2 h 6857977"/>
              <a:gd name="connsiteX6" fmla="*/ 1119635 w 1181502"/>
              <a:gd name="connsiteY6" fmla="*/ 6857977 h 6857977"/>
              <a:gd name="connsiteX7" fmla="*/ 1115303 w 1181502"/>
              <a:gd name="connsiteY7" fmla="*/ 6857977 h 6857977"/>
              <a:gd name="connsiteX8" fmla="*/ 1051176 w 1181502"/>
              <a:gd name="connsiteY8" fmla="*/ 2 h 6857977"/>
              <a:gd name="connsiteX9" fmla="*/ 1057759 w 1181502"/>
              <a:gd name="connsiteY9" fmla="*/ 2 h 6857977"/>
              <a:gd name="connsiteX10" fmla="*/ 1057759 w 1181502"/>
              <a:gd name="connsiteY10" fmla="*/ 6857977 h 6857977"/>
              <a:gd name="connsiteX11" fmla="*/ 1051176 w 1181502"/>
              <a:gd name="connsiteY11" fmla="*/ 6857977 h 6857977"/>
              <a:gd name="connsiteX12" fmla="*/ 987056 w 1181502"/>
              <a:gd name="connsiteY12" fmla="*/ 2 h 6857977"/>
              <a:gd name="connsiteX13" fmla="*/ 995897 w 1181502"/>
              <a:gd name="connsiteY13" fmla="*/ 2 h 6857977"/>
              <a:gd name="connsiteX14" fmla="*/ 995897 w 1181502"/>
              <a:gd name="connsiteY14" fmla="*/ 6857977 h 6857977"/>
              <a:gd name="connsiteX15" fmla="*/ 987056 w 1181502"/>
              <a:gd name="connsiteY15" fmla="*/ 6857977 h 6857977"/>
              <a:gd name="connsiteX16" fmla="*/ 922929 w 1181502"/>
              <a:gd name="connsiteY16" fmla="*/ 2 h 6857977"/>
              <a:gd name="connsiteX17" fmla="*/ 934024 w 1181502"/>
              <a:gd name="connsiteY17" fmla="*/ 2 h 6857977"/>
              <a:gd name="connsiteX18" fmla="*/ 934024 w 1181502"/>
              <a:gd name="connsiteY18" fmla="*/ 6857977 h 6857977"/>
              <a:gd name="connsiteX19" fmla="*/ 922929 w 1181502"/>
              <a:gd name="connsiteY19" fmla="*/ 6857977 h 6857977"/>
              <a:gd name="connsiteX20" fmla="*/ 858809 w 1181502"/>
              <a:gd name="connsiteY20" fmla="*/ 2 h 6857977"/>
              <a:gd name="connsiteX21" fmla="*/ 872153 w 1181502"/>
              <a:gd name="connsiteY21" fmla="*/ 2 h 6857977"/>
              <a:gd name="connsiteX22" fmla="*/ 872153 w 1181502"/>
              <a:gd name="connsiteY22" fmla="*/ 6857977 h 6857977"/>
              <a:gd name="connsiteX23" fmla="*/ 858809 w 1181502"/>
              <a:gd name="connsiteY23" fmla="*/ 6857977 h 6857977"/>
              <a:gd name="connsiteX24" fmla="*/ 794682 w 1181502"/>
              <a:gd name="connsiteY24" fmla="*/ 1 h 6857977"/>
              <a:gd name="connsiteX25" fmla="*/ 810285 w 1181502"/>
              <a:gd name="connsiteY25" fmla="*/ 1 h 6857977"/>
              <a:gd name="connsiteX26" fmla="*/ 810285 w 1181502"/>
              <a:gd name="connsiteY26" fmla="*/ 6857977 h 6857977"/>
              <a:gd name="connsiteX27" fmla="*/ 794682 w 1181502"/>
              <a:gd name="connsiteY27" fmla="*/ 6857977 h 6857977"/>
              <a:gd name="connsiteX28" fmla="*/ 730557 w 1181502"/>
              <a:gd name="connsiteY28" fmla="*/ 1 h 6857977"/>
              <a:gd name="connsiteX29" fmla="*/ 748413 w 1181502"/>
              <a:gd name="connsiteY29" fmla="*/ 1 h 6857977"/>
              <a:gd name="connsiteX30" fmla="*/ 748413 w 1181502"/>
              <a:gd name="connsiteY30" fmla="*/ 6857977 h 6857977"/>
              <a:gd name="connsiteX31" fmla="*/ 730557 w 1181502"/>
              <a:gd name="connsiteY31" fmla="*/ 6857977 h 6857977"/>
              <a:gd name="connsiteX32" fmla="*/ 666432 w 1181502"/>
              <a:gd name="connsiteY32" fmla="*/ 1 h 6857977"/>
              <a:gd name="connsiteX33" fmla="*/ 686542 w 1181502"/>
              <a:gd name="connsiteY33" fmla="*/ 1 h 6857977"/>
              <a:gd name="connsiteX34" fmla="*/ 686542 w 1181502"/>
              <a:gd name="connsiteY34" fmla="*/ 6857977 h 6857977"/>
              <a:gd name="connsiteX35" fmla="*/ 666432 w 1181502"/>
              <a:gd name="connsiteY35" fmla="*/ 6857977 h 6857977"/>
              <a:gd name="connsiteX36" fmla="*/ 602309 w 1181502"/>
              <a:gd name="connsiteY36" fmla="*/ 1 h 6857977"/>
              <a:gd name="connsiteX37" fmla="*/ 624677 w 1181502"/>
              <a:gd name="connsiteY37" fmla="*/ 1 h 6857977"/>
              <a:gd name="connsiteX38" fmla="*/ 624677 w 1181502"/>
              <a:gd name="connsiteY38" fmla="*/ 6857977 h 6857977"/>
              <a:gd name="connsiteX39" fmla="*/ 602309 w 1181502"/>
              <a:gd name="connsiteY39" fmla="*/ 6857977 h 6857977"/>
              <a:gd name="connsiteX40" fmla="*/ 538186 w 1181502"/>
              <a:gd name="connsiteY40" fmla="*/ 1 h 6857977"/>
              <a:gd name="connsiteX41" fmla="*/ 562807 w 1181502"/>
              <a:gd name="connsiteY41" fmla="*/ 1 h 6857977"/>
              <a:gd name="connsiteX42" fmla="*/ 562807 w 1181502"/>
              <a:gd name="connsiteY42" fmla="*/ 6857977 h 6857977"/>
              <a:gd name="connsiteX43" fmla="*/ 538186 w 1181502"/>
              <a:gd name="connsiteY43" fmla="*/ 6857977 h 6857977"/>
              <a:gd name="connsiteX44" fmla="*/ 474062 w 1181502"/>
              <a:gd name="connsiteY44" fmla="*/ 1 h 6857977"/>
              <a:gd name="connsiteX45" fmla="*/ 500939 w 1181502"/>
              <a:gd name="connsiteY45" fmla="*/ 1 h 6857977"/>
              <a:gd name="connsiteX46" fmla="*/ 500939 w 1181502"/>
              <a:gd name="connsiteY46" fmla="*/ 6857977 h 6857977"/>
              <a:gd name="connsiteX47" fmla="*/ 474062 w 1181502"/>
              <a:gd name="connsiteY47" fmla="*/ 6857977 h 6857977"/>
              <a:gd name="connsiteX48" fmla="*/ 409940 w 1181502"/>
              <a:gd name="connsiteY48" fmla="*/ 1 h 6857977"/>
              <a:gd name="connsiteX49" fmla="*/ 439070 w 1181502"/>
              <a:gd name="connsiteY49" fmla="*/ 1 h 6857977"/>
              <a:gd name="connsiteX50" fmla="*/ 439070 w 1181502"/>
              <a:gd name="connsiteY50" fmla="*/ 6857977 h 6857977"/>
              <a:gd name="connsiteX51" fmla="*/ 409940 w 1181502"/>
              <a:gd name="connsiteY51" fmla="*/ 6857977 h 6857977"/>
              <a:gd name="connsiteX52" fmla="*/ 345815 w 1181502"/>
              <a:gd name="connsiteY52" fmla="*/ 1 h 6857977"/>
              <a:gd name="connsiteX53" fmla="*/ 377198 w 1181502"/>
              <a:gd name="connsiteY53" fmla="*/ 1 h 6857977"/>
              <a:gd name="connsiteX54" fmla="*/ 377198 w 1181502"/>
              <a:gd name="connsiteY54" fmla="*/ 6857977 h 6857977"/>
              <a:gd name="connsiteX55" fmla="*/ 345815 w 1181502"/>
              <a:gd name="connsiteY55" fmla="*/ 6857977 h 6857977"/>
              <a:gd name="connsiteX56" fmla="*/ 281691 w 1181502"/>
              <a:gd name="connsiteY56" fmla="*/ 1 h 6857977"/>
              <a:gd name="connsiteX57" fmla="*/ 315328 w 1181502"/>
              <a:gd name="connsiteY57" fmla="*/ 1 h 6857977"/>
              <a:gd name="connsiteX58" fmla="*/ 315328 w 1181502"/>
              <a:gd name="connsiteY58" fmla="*/ 6857977 h 6857977"/>
              <a:gd name="connsiteX59" fmla="*/ 281691 w 1181502"/>
              <a:gd name="connsiteY59" fmla="*/ 6857977 h 6857977"/>
              <a:gd name="connsiteX60" fmla="*/ 217568 w 1181502"/>
              <a:gd name="connsiteY60" fmla="*/ 1 h 6857977"/>
              <a:gd name="connsiteX61" fmla="*/ 253459 w 1181502"/>
              <a:gd name="connsiteY61" fmla="*/ 1 h 6857977"/>
              <a:gd name="connsiteX62" fmla="*/ 253459 w 1181502"/>
              <a:gd name="connsiteY62" fmla="*/ 6857977 h 6857977"/>
              <a:gd name="connsiteX63" fmla="*/ 217568 w 1181502"/>
              <a:gd name="connsiteY63" fmla="*/ 6857977 h 6857977"/>
              <a:gd name="connsiteX64" fmla="*/ 153445 w 1181502"/>
              <a:gd name="connsiteY64" fmla="*/ 0 h 6857977"/>
              <a:gd name="connsiteX65" fmla="*/ 191590 w 1181502"/>
              <a:gd name="connsiteY65" fmla="*/ 0 h 6857977"/>
              <a:gd name="connsiteX66" fmla="*/ 191590 w 1181502"/>
              <a:gd name="connsiteY66" fmla="*/ 6857977 h 6857977"/>
              <a:gd name="connsiteX67" fmla="*/ 153445 w 1181502"/>
              <a:gd name="connsiteY67" fmla="*/ 6857977 h 6857977"/>
              <a:gd name="connsiteX68" fmla="*/ 89322 w 1181502"/>
              <a:gd name="connsiteY68" fmla="*/ 0 h 6857977"/>
              <a:gd name="connsiteX69" fmla="*/ 129721 w 1181502"/>
              <a:gd name="connsiteY69" fmla="*/ 0 h 6857977"/>
              <a:gd name="connsiteX70" fmla="*/ 129721 w 1181502"/>
              <a:gd name="connsiteY70" fmla="*/ 6857977 h 6857977"/>
              <a:gd name="connsiteX71" fmla="*/ 89322 w 1181502"/>
              <a:gd name="connsiteY71" fmla="*/ 6857977 h 6857977"/>
              <a:gd name="connsiteX72" fmla="*/ 25199 w 1181502"/>
              <a:gd name="connsiteY72" fmla="*/ 0 h 6857977"/>
              <a:gd name="connsiteX73" fmla="*/ 67851 w 1181502"/>
              <a:gd name="connsiteY73" fmla="*/ 0 h 6857977"/>
              <a:gd name="connsiteX74" fmla="*/ 67851 w 1181502"/>
              <a:gd name="connsiteY74" fmla="*/ 6857977 h 6857977"/>
              <a:gd name="connsiteX75" fmla="*/ 25199 w 1181502"/>
              <a:gd name="connsiteY75" fmla="*/ 6857977 h 6857977"/>
              <a:gd name="connsiteX76" fmla="*/ 0 w 1181502"/>
              <a:gd name="connsiteY76" fmla="*/ 0 h 6857977"/>
              <a:gd name="connsiteX77" fmla="*/ 5986 w 1181502"/>
              <a:gd name="connsiteY77" fmla="*/ 0 h 6857977"/>
              <a:gd name="connsiteX78" fmla="*/ 5986 w 1181502"/>
              <a:gd name="connsiteY78" fmla="*/ 6857977 h 6857977"/>
              <a:gd name="connsiteX79" fmla="*/ 0 w 1181502"/>
              <a:gd name="connsiteY79" fmla="*/ 6857977 h 6857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181502" h="6857977">
                <a:moveTo>
                  <a:pt x="1179423" y="2"/>
                </a:moveTo>
                <a:lnTo>
                  <a:pt x="1181502" y="2"/>
                </a:lnTo>
                <a:lnTo>
                  <a:pt x="1181502" y="6857977"/>
                </a:lnTo>
                <a:lnTo>
                  <a:pt x="1179423" y="6857977"/>
                </a:lnTo>
                <a:close/>
                <a:moveTo>
                  <a:pt x="1115303" y="2"/>
                </a:moveTo>
                <a:lnTo>
                  <a:pt x="1119635" y="2"/>
                </a:lnTo>
                <a:lnTo>
                  <a:pt x="1119635" y="6857977"/>
                </a:lnTo>
                <a:lnTo>
                  <a:pt x="1115303" y="6857977"/>
                </a:lnTo>
                <a:close/>
                <a:moveTo>
                  <a:pt x="1051176" y="2"/>
                </a:moveTo>
                <a:lnTo>
                  <a:pt x="1057759" y="2"/>
                </a:lnTo>
                <a:lnTo>
                  <a:pt x="1057759" y="6857977"/>
                </a:lnTo>
                <a:lnTo>
                  <a:pt x="1051176" y="6857977"/>
                </a:lnTo>
                <a:close/>
                <a:moveTo>
                  <a:pt x="987056" y="2"/>
                </a:moveTo>
                <a:lnTo>
                  <a:pt x="995897" y="2"/>
                </a:lnTo>
                <a:lnTo>
                  <a:pt x="995897" y="6857977"/>
                </a:lnTo>
                <a:lnTo>
                  <a:pt x="987056" y="6857977"/>
                </a:lnTo>
                <a:close/>
                <a:moveTo>
                  <a:pt x="922929" y="2"/>
                </a:moveTo>
                <a:lnTo>
                  <a:pt x="934024" y="2"/>
                </a:lnTo>
                <a:lnTo>
                  <a:pt x="934024" y="6857977"/>
                </a:lnTo>
                <a:lnTo>
                  <a:pt x="922929" y="6857977"/>
                </a:lnTo>
                <a:close/>
                <a:moveTo>
                  <a:pt x="858809" y="2"/>
                </a:moveTo>
                <a:lnTo>
                  <a:pt x="872153" y="2"/>
                </a:lnTo>
                <a:lnTo>
                  <a:pt x="872153" y="6857977"/>
                </a:lnTo>
                <a:lnTo>
                  <a:pt x="858809" y="6857977"/>
                </a:lnTo>
                <a:close/>
                <a:moveTo>
                  <a:pt x="794682" y="1"/>
                </a:moveTo>
                <a:lnTo>
                  <a:pt x="810285" y="1"/>
                </a:lnTo>
                <a:lnTo>
                  <a:pt x="810285" y="6857977"/>
                </a:lnTo>
                <a:lnTo>
                  <a:pt x="794682" y="6857977"/>
                </a:lnTo>
                <a:close/>
                <a:moveTo>
                  <a:pt x="730557" y="1"/>
                </a:moveTo>
                <a:lnTo>
                  <a:pt x="748413" y="1"/>
                </a:lnTo>
                <a:lnTo>
                  <a:pt x="748413" y="6857977"/>
                </a:lnTo>
                <a:lnTo>
                  <a:pt x="730557" y="6857977"/>
                </a:lnTo>
                <a:close/>
                <a:moveTo>
                  <a:pt x="666432" y="1"/>
                </a:moveTo>
                <a:lnTo>
                  <a:pt x="686542" y="1"/>
                </a:lnTo>
                <a:lnTo>
                  <a:pt x="686542" y="6857977"/>
                </a:lnTo>
                <a:lnTo>
                  <a:pt x="666432" y="6857977"/>
                </a:lnTo>
                <a:close/>
                <a:moveTo>
                  <a:pt x="602309" y="1"/>
                </a:moveTo>
                <a:lnTo>
                  <a:pt x="624677" y="1"/>
                </a:lnTo>
                <a:lnTo>
                  <a:pt x="624677" y="6857977"/>
                </a:lnTo>
                <a:lnTo>
                  <a:pt x="602309" y="6857977"/>
                </a:lnTo>
                <a:close/>
                <a:moveTo>
                  <a:pt x="538186" y="1"/>
                </a:moveTo>
                <a:lnTo>
                  <a:pt x="562807" y="1"/>
                </a:lnTo>
                <a:lnTo>
                  <a:pt x="562807" y="6857977"/>
                </a:lnTo>
                <a:lnTo>
                  <a:pt x="538186" y="6857977"/>
                </a:lnTo>
                <a:close/>
                <a:moveTo>
                  <a:pt x="474062" y="1"/>
                </a:moveTo>
                <a:lnTo>
                  <a:pt x="500939" y="1"/>
                </a:lnTo>
                <a:lnTo>
                  <a:pt x="500939" y="6857977"/>
                </a:lnTo>
                <a:lnTo>
                  <a:pt x="474062" y="6857977"/>
                </a:lnTo>
                <a:close/>
                <a:moveTo>
                  <a:pt x="409940" y="1"/>
                </a:moveTo>
                <a:lnTo>
                  <a:pt x="439070" y="1"/>
                </a:lnTo>
                <a:lnTo>
                  <a:pt x="439070" y="6857977"/>
                </a:lnTo>
                <a:lnTo>
                  <a:pt x="409940" y="6857977"/>
                </a:lnTo>
                <a:close/>
                <a:moveTo>
                  <a:pt x="345815" y="1"/>
                </a:moveTo>
                <a:lnTo>
                  <a:pt x="377198" y="1"/>
                </a:lnTo>
                <a:lnTo>
                  <a:pt x="377198" y="6857977"/>
                </a:lnTo>
                <a:lnTo>
                  <a:pt x="345815" y="6857977"/>
                </a:lnTo>
                <a:close/>
                <a:moveTo>
                  <a:pt x="281691" y="1"/>
                </a:moveTo>
                <a:lnTo>
                  <a:pt x="315328" y="1"/>
                </a:lnTo>
                <a:lnTo>
                  <a:pt x="315328" y="6857977"/>
                </a:lnTo>
                <a:lnTo>
                  <a:pt x="281691" y="6857977"/>
                </a:lnTo>
                <a:close/>
                <a:moveTo>
                  <a:pt x="217568" y="1"/>
                </a:moveTo>
                <a:lnTo>
                  <a:pt x="253459" y="1"/>
                </a:lnTo>
                <a:lnTo>
                  <a:pt x="253459" y="6857977"/>
                </a:lnTo>
                <a:lnTo>
                  <a:pt x="217568" y="6857977"/>
                </a:lnTo>
                <a:close/>
                <a:moveTo>
                  <a:pt x="153445" y="0"/>
                </a:moveTo>
                <a:lnTo>
                  <a:pt x="191590" y="0"/>
                </a:lnTo>
                <a:lnTo>
                  <a:pt x="191590" y="6857977"/>
                </a:lnTo>
                <a:lnTo>
                  <a:pt x="153445" y="6857977"/>
                </a:lnTo>
                <a:close/>
                <a:moveTo>
                  <a:pt x="89322" y="0"/>
                </a:moveTo>
                <a:lnTo>
                  <a:pt x="129721" y="0"/>
                </a:lnTo>
                <a:lnTo>
                  <a:pt x="129721" y="6857977"/>
                </a:lnTo>
                <a:lnTo>
                  <a:pt x="89322" y="6857977"/>
                </a:lnTo>
                <a:close/>
                <a:moveTo>
                  <a:pt x="25199" y="0"/>
                </a:moveTo>
                <a:lnTo>
                  <a:pt x="67851" y="0"/>
                </a:lnTo>
                <a:lnTo>
                  <a:pt x="67851" y="6857977"/>
                </a:lnTo>
                <a:lnTo>
                  <a:pt x="25199" y="6857977"/>
                </a:lnTo>
                <a:close/>
                <a:moveTo>
                  <a:pt x="0" y="0"/>
                </a:moveTo>
                <a:lnTo>
                  <a:pt x="5986" y="0"/>
                </a:lnTo>
                <a:lnTo>
                  <a:pt x="5986" y="6857977"/>
                </a:lnTo>
                <a:lnTo>
                  <a:pt x="0" y="6857977"/>
                </a:lnTo>
                <a:close/>
              </a:path>
            </a:pathLst>
          </a:custGeom>
          <a:solidFill>
            <a:schemeClr val="bg1"/>
          </a:solidFill>
        </p:spPr>
        <p:txBody>
          <a:bodyPr wrap="square">
            <a:noAutofit/>
          </a:bodyPr>
          <a:lstStyle>
            <a:lvl1pPr>
              <a:defRPr>
                <a:solidFill>
                  <a:schemeClr val="tx2">
                    <a:alpha val="0"/>
                  </a:schemeClr>
                </a:solidFill>
              </a:defRPr>
            </a:lvl1pPr>
          </a:lstStyle>
          <a:p>
            <a:pPr lvl="0"/>
            <a:r>
              <a:rPr lang="en-US"/>
              <a:t>a</a:t>
            </a:r>
            <a:endParaRPr lang="en-GB"/>
          </a:p>
        </p:txBody>
      </p:sp>
      <p:sp>
        <p:nvSpPr>
          <p:cNvPr id="4" name="Subtitle 1">
            <a:extLst>
              <a:ext uri="{FF2B5EF4-FFF2-40B4-BE49-F238E27FC236}">
                <a16:creationId xmlns:a16="http://schemas.microsoft.com/office/drawing/2014/main" id="{C5FD833C-BC48-49C5-CDEF-EBAF7FC0B630}"/>
              </a:ext>
            </a:extLst>
          </p:cNvPr>
          <p:cNvSpPr>
            <a:spLocks noGrp="1"/>
          </p:cNvSpPr>
          <p:nvPr>
            <p:ph type="body" sz="quarter" idx="13" hasCustomPrompt="1"/>
          </p:nvPr>
        </p:nvSpPr>
        <p:spPr>
          <a:xfrm>
            <a:off x="291601" y="665145"/>
            <a:ext cx="5360580" cy="243000"/>
          </a:xfrm>
        </p:spPr>
        <p:txBody>
          <a:bodyPr/>
          <a:lstStyle>
            <a:lvl1pPr>
              <a:spcAft>
                <a:spcPts val="0"/>
              </a:spcAft>
              <a:defRPr spc="-26" baseline="0">
                <a:solidFill>
                  <a:schemeClr val="bg2"/>
                </a:solidFill>
              </a:defRPr>
            </a:lvl1pPr>
          </a:lstStyle>
          <a:p>
            <a:pPr lvl="0"/>
            <a:r>
              <a:rPr lang="en-GB"/>
              <a:t>Insert subtitle text</a:t>
            </a:r>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p>
            <a:fld id="{5F4C4FCE-758B-4D8F-A37B-1022D9A42818}" type="datetime1">
              <a:rPr lang="en-GB" noProof="0" smtClean="0"/>
              <a:t>07/04/2025</a:t>
            </a:fld>
            <a:endParaRPr lang="en-GB" noProof="0"/>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
        <p:nvSpPr>
          <p:cNvPr id="5" name="Title Placeholder 1">
            <a:extLst>
              <a:ext uri="{FF2B5EF4-FFF2-40B4-BE49-F238E27FC236}">
                <a16:creationId xmlns:a16="http://schemas.microsoft.com/office/drawing/2014/main" id="{6CEE85EF-AF68-820B-F6AC-EB236A8382E2}"/>
              </a:ext>
            </a:extLst>
          </p:cNvPr>
          <p:cNvSpPr>
            <a:spLocks noGrp="1"/>
          </p:cNvSpPr>
          <p:nvPr>
            <p:ph type="title"/>
          </p:nvPr>
        </p:nvSpPr>
        <p:spPr>
          <a:xfrm>
            <a:off x="277884" y="322111"/>
            <a:ext cx="5373672" cy="353174"/>
          </a:xfrm>
          <a:prstGeom prst="rect">
            <a:avLst/>
          </a:prstGeom>
        </p:spPr>
        <p:txBody>
          <a:bodyPr vert="horz" wrap="square" lIns="0" tIns="0" rIns="0" bIns="0" rtlCol="0" anchor="t" anchorCtr="0">
            <a:spAutoFit/>
          </a:bodyPr>
          <a:lstStyle/>
          <a:p>
            <a:r>
              <a:rPr lang="en-US" noProof="0"/>
              <a:t>Click to edit Master title style</a:t>
            </a:r>
            <a:endParaRPr lang="en-GB" noProof="0"/>
          </a:p>
        </p:txBody>
      </p:sp>
      <p:sp>
        <p:nvSpPr>
          <p:cNvPr id="11" name="Text Placeholder 2">
            <a:extLst>
              <a:ext uri="{FF2B5EF4-FFF2-40B4-BE49-F238E27FC236}">
                <a16:creationId xmlns:a16="http://schemas.microsoft.com/office/drawing/2014/main" id="{658BDABF-1317-60AE-2F9A-B2B8C4664430}"/>
              </a:ext>
            </a:extLst>
          </p:cNvPr>
          <p:cNvSpPr>
            <a:spLocks noGrp="1"/>
          </p:cNvSpPr>
          <p:nvPr>
            <p:ph type="body" sz="quarter" idx="17"/>
          </p:nvPr>
        </p:nvSpPr>
        <p:spPr>
          <a:xfrm>
            <a:off x="291705" y="1166813"/>
            <a:ext cx="5360194" cy="34016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Footer Placeholder 7">
            <a:extLst>
              <a:ext uri="{FF2B5EF4-FFF2-40B4-BE49-F238E27FC236}">
                <a16:creationId xmlns:a16="http://schemas.microsoft.com/office/drawing/2014/main" id="{22871368-C9D7-9557-B601-E2F9C3EC9396}"/>
              </a:ext>
            </a:extLst>
          </p:cNvPr>
          <p:cNvSpPr>
            <a:spLocks noGrp="1"/>
          </p:cNvSpPr>
          <p:nvPr>
            <p:ph type="ftr" sz="quarter" idx="11"/>
          </p:nvPr>
        </p:nvSpPr>
        <p:spPr>
          <a:xfrm>
            <a:off x="291602" y="4811400"/>
            <a:ext cx="5316244" cy="97200"/>
          </a:xfrm>
        </p:spPr>
        <p:txBody>
          <a:bodyPr/>
          <a:lstStyle>
            <a:lvl1pPr>
              <a:defRPr sz="375"/>
            </a:lvl1pPr>
          </a:lstStyle>
          <a:p>
            <a:r>
              <a:rPr lang="en-GB"/>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3" name="Footnote Placeholder 18">
            <a:extLst>
              <a:ext uri="{FF2B5EF4-FFF2-40B4-BE49-F238E27FC236}">
                <a16:creationId xmlns:a16="http://schemas.microsoft.com/office/drawing/2014/main" id="{3009187E-0E34-1A14-3CA1-0CBDFBD6535D}"/>
              </a:ext>
            </a:extLst>
          </p:cNvPr>
          <p:cNvSpPr>
            <a:spLocks noGrp="1"/>
          </p:cNvSpPr>
          <p:nvPr>
            <p:ph type="body" sz="quarter" idx="85" hasCustomPrompt="1"/>
          </p:nvPr>
        </p:nvSpPr>
        <p:spPr>
          <a:xfrm>
            <a:off x="291600" y="4626179"/>
            <a:ext cx="53163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8" name="hcSlideMaster142.Statement with ImageHeader" descr=" ">
            <a:extLst>
              <a:ext uri="{FF2B5EF4-FFF2-40B4-BE49-F238E27FC236}">
                <a16:creationId xmlns:a16="http://schemas.microsoft.com/office/drawing/2014/main" id="{1E6F99ED-6044-FCC4-92E9-A35A6810730F}"/>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10" name="fcSlideMaster142.Statement with ImageFooter" descr=" ">
            <a:extLst>
              <a:ext uri="{FF2B5EF4-FFF2-40B4-BE49-F238E27FC236}">
                <a16:creationId xmlns:a16="http://schemas.microsoft.com/office/drawing/2014/main" id="{3FB30923-7F1A-9C82-E98F-8A2FF1CEA219}"/>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3976569529"/>
      </p:ext>
    </p:extLst>
  </p:cSld>
  <p:clrMapOvr>
    <a:masterClrMapping/>
  </p:clrMapOvr>
  <p:extLst>
    <p:ext uri="{DCECCB84-F9BA-43D5-87BE-67443E8EF086}">
      <p15:sldGuideLst xmlns:p15="http://schemas.microsoft.com/office/powerpoint/2012/main">
        <p15:guide id="1" pos="4747">
          <p15:clr>
            <a:srgbClr val="FBAE40"/>
          </p15:clr>
        </p15:guide>
        <p15:guide id="2" pos="4870">
          <p15:clr>
            <a:srgbClr val="FBAE4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One Column with Heading">
    <p:spTree>
      <p:nvGrpSpPr>
        <p:cNvPr id="1" name=""/>
        <p:cNvGrpSpPr/>
        <p:nvPr/>
      </p:nvGrpSpPr>
      <p:grpSpPr>
        <a:xfrm>
          <a:off x="0" y="0"/>
          <a:ext cx="0" cy="0"/>
          <a:chOff x="0" y="0"/>
          <a:chExt cx="0" cy="0"/>
        </a:xfrm>
      </p:grpSpPr>
      <p:sp>
        <p:nvSpPr>
          <p:cNvPr id="2" name="Title 1"/>
          <p:cNvSpPr>
            <a:spLocks noGrp="1"/>
          </p:cNvSpPr>
          <p:nvPr>
            <p:ph type="title"/>
          </p:nvPr>
        </p:nvSpPr>
        <p:spPr/>
        <p:txBody>
          <a:bodyPr>
            <a:spAutoFit/>
          </a:bodyPr>
          <a:lstStyle/>
          <a:p>
            <a:r>
              <a:rPr lang="en-US" noProof="0"/>
              <a:t>Click to edit Master title style</a:t>
            </a:r>
            <a:endParaRPr lang="en-GB" noProof="0"/>
          </a:p>
        </p:txBody>
      </p:sp>
      <p:sp>
        <p:nvSpPr>
          <p:cNvPr id="10" name="Subtitle 1">
            <a:extLst>
              <a:ext uri="{FF2B5EF4-FFF2-40B4-BE49-F238E27FC236}">
                <a16:creationId xmlns:a16="http://schemas.microsoft.com/office/drawing/2014/main" id="{6FBE7F71-A650-74D3-3DFA-D79A7253EC37}"/>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p>
            <a:fld id="{3E714395-F352-466E-BD36-84337A1EA507}" type="datetime1">
              <a:rPr lang="en-GB" noProof="0" smtClean="0"/>
              <a:t>07/04/2025</a:t>
            </a:fld>
            <a:endParaRPr lang="en-GB" noProof="0"/>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
        <p:nvSpPr>
          <p:cNvPr id="4" name="Text Placeholder 10">
            <a:extLst>
              <a:ext uri="{FF2B5EF4-FFF2-40B4-BE49-F238E27FC236}">
                <a16:creationId xmlns:a16="http://schemas.microsoft.com/office/drawing/2014/main" id="{5730B2DD-BE75-CEB5-979E-3E17AAE233D2}"/>
              </a:ext>
            </a:extLst>
          </p:cNvPr>
          <p:cNvSpPr>
            <a:spLocks noGrp="1"/>
          </p:cNvSpPr>
          <p:nvPr>
            <p:ph type="body" sz="quarter" idx="19"/>
          </p:nvPr>
        </p:nvSpPr>
        <p:spPr>
          <a:xfrm>
            <a:off x="291466" y="1166400"/>
            <a:ext cx="8560080" cy="162000"/>
          </a:xfrm>
          <a:noFill/>
        </p:spPr>
        <p:txBody>
          <a:bodyPr lIns="0" anchor="t" anchorCtr="0"/>
          <a:lstStyle>
            <a:lvl1pPr>
              <a:defRPr sz="1050" cap="none" spc="-38" baseline="0">
                <a:solidFill>
                  <a:schemeClr val="tx2"/>
                </a:solidFill>
                <a:latin typeface="+mn-lt"/>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23BEA139-476A-17D8-7384-0B6AE3B70A57}"/>
              </a:ext>
            </a:extLst>
          </p:cNvPr>
          <p:cNvCxnSpPr/>
          <p:nvPr userDrawn="1"/>
        </p:nvCxnSpPr>
        <p:spPr>
          <a:xfrm>
            <a:off x="291467" y="1368900"/>
            <a:ext cx="855964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Footer Placeholder 7">
            <a:extLst>
              <a:ext uri="{FF2B5EF4-FFF2-40B4-BE49-F238E27FC236}">
                <a16:creationId xmlns:a16="http://schemas.microsoft.com/office/drawing/2014/main" id="{660A1DC1-DB3A-6504-337D-9DE7A73B3698}"/>
              </a:ext>
            </a:extLst>
          </p:cNvPr>
          <p:cNvSpPr>
            <a:spLocks noGrp="1"/>
          </p:cNvSpPr>
          <p:nvPr>
            <p:ph type="ftr" sz="quarter" idx="11"/>
          </p:nvPr>
        </p:nvSpPr>
        <p:spPr>
          <a:xfrm>
            <a:off x="291602" y="4811400"/>
            <a:ext cx="5316244" cy="97200"/>
          </a:xfrm>
        </p:spPr>
        <p:txBody>
          <a:bodyPr/>
          <a:lstStyle>
            <a:lvl1pPr>
              <a:defRPr sz="375"/>
            </a:lvl1pPr>
          </a:lstStyle>
          <a:p>
            <a:r>
              <a:rPr lang="en-GB"/>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6" name="Footnote Placeholder 18">
            <a:extLst>
              <a:ext uri="{FF2B5EF4-FFF2-40B4-BE49-F238E27FC236}">
                <a16:creationId xmlns:a16="http://schemas.microsoft.com/office/drawing/2014/main" id="{BD02C9AB-7E35-CB5B-EEA3-71CFBD7C5FA7}"/>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8" name="hcSlideMaster142.One Column with HeadingHeader" descr=" ">
            <a:extLst>
              <a:ext uri="{FF2B5EF4-FFF2-40B4-BE49-F238E27FC236}">
                <a16:creationId xmlns:a16="http://schemas.microsoft.com/office/drawing/2014/main" id="{D81EED69-1EE2-F35C-870C-31B8A9F63152}"/>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11" name="fcSlideMaster142.One Column with HeadingFooter" descr=" ">
            <a:extLst>
              <a:ext uri="{FF2B5EF4-FFF2-40B4-BE49-F238E27FC236}">
                <a16:creationId xmlns:a16="http://schemas.microsoft.com/office/drawing/2014/main" id="{01E6BCB6-F1FD-144D-D834-8BC4C3893283}"/>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323287730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wo Column with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spAutoFit/>
          </a:bodyPr>
          <a:lstStyle/>
          <a:p>
            <a:r>
              <a:rPr lang="en-US" noProof="0"/>
              <a:t>Click to edit Master title style</a:t>
            </a:r>
            <a:endParaRPr lang="en-GB" noProof="0"/>
          </a:p>
        </p:txBody>
      </p:sp>
      <p:sp>
        <p:nvSpPr>
          <p:cNvPr id="10" name="Subtitle 1">
            <a:extLst>
              <a:ext uri="{FF2B5EF4-FFF2-40B4-BE49-F238E27FC236}">
                <a16:creationId xmlns:a16="http://schemas.microsoft.com/office/drawing/2014/main" id="{6FBE7F71-A650-74D3-3DFA-D79A7253EC37}"/>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p>
            <a:fld id="{2A2204A6-B446-4CE3-9239-629BEA4A808A}" type="datetime1">
              <a:rPr lang="en-GB" noProof="0" smtClean="0"/>
              <a:t>07/04/2025</a:t>
            </a:fld>
            <a:endParaRPr lang="en-GB" noProof="0"/>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a:xfrm>
            <a:off x="291602" y="4811400"/>
            <a:ext cx="5316244" cy="97200"/>
          </a:xfrm>
        </p:spPr>
        <p:txBody>
          <a:bodyPr/>
          <a:lstStyle>
            <a:lvl1pPr>
              <a:defRPr sz="375"/>
            </a:lvl1pPr>
          </a:lstStyle>
          <a:p>
            <a:r>
              <a:rPr lang="en-GB"/>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
        <p:nvSpPr>
          <p:cNvPr id="3" name="Text Placeholder 10">
            <a:extLst>
              <a:ext uri="{FF2B5EF4-FFF2-40B4-BE49-F238E27FC236}">
                <a16:creationId xmlns:a16="http://schemas.microsoft.com/office/drawing/2014/main" id="{B0D0E8E8-2235-CBF2-2F9C-7271F84762E3}"/>
              </a:ext>
            </a:extLst>
          </p:cNvPr>
          <p:cNvSpPr>
            <a:spLocks noGrp="1"/>
          </p:cNvSpPr>
          <p:nvPr>
            <p:ph type="body" sz="quarter" idx="19"/>
          </p:nvPr>
        </p:nvSpPr>
        <p:spPr>
          <a:xfrm>
            <a:off x="291466" y="1166400"/>
            <a:ext cx="4131000" cy="162000"/>
          </a:xfrm>
          <a:noFill/>
        </p:spPr>
        <p:txBody>
          <a:bodyPr lIns="0" anchor="t" anchorCtr="0"/>
          <a:lstStyle>
            <a:lvl1pPr>
              <a:defRPr sz="1050" cap="none" spc="-38" baseline="0">
                <a:solidFill>
                  <a:schemeClr val="tx2"/>
                </a:solidFill>
                <a:latin typeface="+mn-lt"/>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063FDAA0-7966-B3FA-8B13-8DAE12B61F71}"/>
              </a:ext>
            </a:extLst>
          </p:cNvPr>
          <p:cNvCxnSpPr/>
          <p:nvPr userDrawn="1"/>
        </p:nvCxnSpPr>
        <p:spPr>
          <a:xfrm>
            <a:off x="291466" y="1368900"/>
            <a:ext cx="4131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35CB079C-6173-BA5E-8D59-6E08FDAE82BF}"/>
              </a:ext>
            </a:extLst>
          </p:cNvPr>
          <p:cNvSpPr>
            <a:spLocks noGrp="1"/>
          </p:cNvSpPr>
          <p:nvPr>
            <p:ph type="body" sz="quarter" idx="20"/>
          </p:nvPr>
        </p:nvSpPr>
        <p:spPr>
          <a:xfrm>
            <a:off x="4721536" y="1166400"/>
            <a:ext cx="4131000" cy="162000"/>
          </a:xfrm>
          <a:noFill/>
        </p:spPr>
        <p:txBody>
          <a:bodyPr lIns="0" anchor="t" anchorCtr="0"/>
          <a:lstStyle>
            <a:lvl1pPr>
              <a:defRPr sz="1050" cap="none" spc="-38" baseline="0">
                <a:solidFill>
                  <a:schemeClr val="tx2"/>
                </a:solidFill>
                <a:latin typeface="+mn-lt"/>
              </a:defRPr>
            </a:lvl1pPr>
          </a:lstStyle>
          <a:p>
            <a:pPr lvl="0"/>
            <a:r>
              <a:rPr lang="en-US"/>
              <a:t>Click to edit Master text styles</a:t>
            </a:r>
          </a:p>
        </p:txBody>
      </p:sp>
      <p:cxnSp>
        <p:nvCxnSpPr>
          <p:cNvPr id="12" name="Straight Connector 11">
            <a:extLst>
              <a:ext uri="{FF2B5EF4-FFF2-40B4-BE49-F238E27FC236}">
                <a16:creationId xmlns:a16="http://schemas.microsoft.com/office/drawing/2014/main" id="{8AD14F75-0716-61F2-A542-DB54F6DDAA1A}"/>
              </a:ext>
            </a:extLst>
          </p:cNvPr>
          <p:cNvCxnSpPr/>
          <p:nvPr userDrawn="1"/>
        </p:nvCxnSpPr>
        <p:spPr>
          <a:xfrm>
            <a:off x="4721536" y="1368900"/>
            <a:ext cx="4131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Footnote Placeholder 18">
            <a:extLst>
              <a:ext uri="{FF2B5EF4-FFF2-40B4-BE49-F238E27FC236}">
                <a16:creationId xmlns:a16="http://schemas.microsoft.com/office/drawing/2014/main" id="{23955DE3-66A9-83FE-E996-9D973A0BBD1C}"/>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5" name="hcSlideMaster142.Two Column with HeadingsHeader" descr=" ">
            <a:extLst>
              <a:ext uri="{FF2B5EF4-FFF2-40B4-BE49-F238E27FC236}">
                <a16:creationId xmlns:a16="http://schemas.microsoft.com/office/drawing/2014/main" id="{1078696C-8B95-D7AA-9834-F8A46B4D2C48}"/>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13" name="fcSlideMaster142.Two Column with HeadingsFooter" descr=" ">
            <a:extLst>
              <a:ext uri="{FF2B5EF4-FFF2-40B4-BE49-F238E27FC236}">
                <a16:creationId xmlns:a16="http://schemas.microsoft.com/office/drawing/2014/main" id="{BD3011B3-BB4B-1DED-0FB2-B6DE9BDD3E52}"/>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599950674"/>
      </p:ext>
    </p:extLst>
  </p:cSld>
  <p:clrMapOvr>
    <a:masterClrMapping/>
  </p:clrMapOvr>
  <p:extLst>
    <p:ext uri="{DCECCB84-F9BA-43D5-87BE-67443E8EF086}">
      <p15:sldGuideLst xmlns:p15="http://schemas.microsoft.com/office/powerpoint/2012/main">
        <p15:guide id="1" pos="3716">
          <p15:clr>
            <a:srgbClr val="FBAE40"/>
          </p15:clr>
        </p15:guide>
        <p15:guide id="2" pos="3966">
          <p15:clr>
            <a:srgbClr val="FBAE4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wo and One Third Colum with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spAutoFit/>
          </a:bodyPr>
          <a:lstStyle/>
          <a:p>
            <a:r>
              <a:rPr lang="en-US" noProof="0"/>
              <a:t>Click to edit Master title style</a:t>
            </a:r>
            <a:endParaRPr lang="en-GB" noProof="0"/>
          </a:p>
        </p:txBody>
      </p:sp>
      <p:sp>
        <p:nvSpPr>
          <p:cNvPr id="10" name="Subtitle 1">
            <a:extLst>
              <a:ext uri="{FF2B5EF4-FFF2-40B4-BE49-F238E27FC236}">
                <a16:creationId xmlns:a16="http://schemas.microsoft.com/office/drawing/2014/main" id="{6FBE7F71-A650-74D3-3DFA-D79A7253EC37}"/>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p>
            <a:fld id="{8F563A02-8563-4175-ABAE-B39F51E0B69F}" type="datetime1">
              <a:rPr lang="en-GB" noProof="0" smtClean="0"/>
              <a:t>07/04/2025</a:t>
            </a:fld>
            <a:endParaRPr lang="en-GB" noProof="0"/>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
        <p:nvSpPr>
          <p:cNvPr id="3" name="Text Placeholder 10">
            <a:extLst>
              <a:ext uri="{FF2B5EF4-FFF2-40B4-BE49-F238E27FC236}">
                <a16:creationId xmlns:a16="http://schemas.microsoft.com/office/drawing/2014/main" id="{B0D0E8E8-2235-CBF2-2F9C-7271F84762E3}"/>
              </a:ext>
            </a:extLst>
          </p:cNvPr>
          <p:cNvSpPr>
            <a:spLocks noGrp="1"/>
          </p:cNvSpPr>
          <p:nvPr>
            <p:ph type="body" sz="quarter" idx="19"/>
          </p:nvPr>
        </p:nvSpPr>
        <p:spPr>
          <a:xfrm>
            <a:off x="291465" y="1166400"/>
            <a:ext cx="5528075" cy="162000"/>
          </a:xfrm>
          <a:noFill/>
        </p:spPr>
        <p:txBody>
          <a:bodyPr lIns="0" anchor="t" anchorCtr="0"/>
          <a:lstStyle>
            <a:lvl1pPr>
              <a:defRPr sz="1050" cap="none" spc="-38" baseline="0">
                <a:solidFill>
                  <a:schemeClr val="tx2"/>
                </a:solidFill>
                <a:latin typeface="+mn-lt"/>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063FDAA0-7966-B3FA-8B13-8DAE12B61F71}"/>
              </a:ext>
            </a:extLst>
          </p:cNvPr>
          <p:cNvCxnSpPr>
            <a:cxnSpLocks/>
          </p:cNvCxnSpPr>
          <p:nvPr userDrawn="1"/>
        </p:nvCxnSpPr>
        <p:spPr>
          <a:xfrm>
            <a:off x="291467" y="1368900"/>
            <a:ext cx="552807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9496E1B-6184-30A5-22B5-94C774092400}"/>
              </a:ext>
            </a:extLst>
          </p:cNvPr>
          <p:cNvCxnSpPr>
            <a:cxnSpLocks/>
          </p:cNvCxnSpPr>
          <p:nvPr userDrawn="1"/>
        </p:nvCxnSpPr>
        <p:spPr>
          <a:xfrm>
            <a:off x="6117434" y="1368900"/>
            <a:ext cx="273519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0">
            <a:extLst>
              <a:ext uri="{FF2B5EF4-FFF2-40B4-BE49-F238E27FC236}">
                <a16:creationId xmlns:a16="http://schemas.microsoft.com/office/drawing/2014/main" id="{D915D92B-1C0D-4969-D75B-3B672C5F2E85}"/>
              </a:ext>
            </a:extLst>
          </p:cNvPr>
          <p:cNvSpPr>
            <a:spLocks noGrp="1"/>
          </p:cNvSpPr>
          <p:nvPr>
            <p:ph type="body" sz="quarter" idx="25"/>
          </p:nvPr>
        </p:nvSpPr>
        <p:spPr>
          <a:xfrm>
            <a:off x="6117434" y="1166400"/>
            <a:ext cx="2735009" cy="162000"/>
          </a:xfrm>
          <a:noFill/>
        </p:spPr>
        <p:txBody>
          <a:bodyPr lIns="0" anchor="t" anchorCtr="0"/>
          <a:lstStyle>
            <a:lvl1pPr>
              <a:defRPr sz="1050" cap="none" spc="-38" baseline="0">
                <a:solidFill>
                  <a:schemeClr val="tx2"/>
                </a:solidFill>
                <a:latin typeface="+mn-lt"/>
              </a:defRPr>
            </a:lvl1pPr>
          </a:lstStyle>
          <a:p>
            <a:pPr lvl="0"/>
            <a:r>
              <a:rPr lang="en-US"/>
              <a:t>Click to edit Master text styles</a:t>
            </a:r>
          </a:p>
        </p:txBody>
      </p:sp>
      <p:sp>
        <p:nvSpPr>
          <p:cNvPr id="17" name="Freeform: Shape 16">
            <a:extLst>
              <a:ext uri="{FF2B5EF4-FFF2-40B4-BE49-F238E27FC236}">
                <a16:creationId xmlns:a16="http://schemas.microsoft.com/office/drawing/2014/main" id="{1F105807-CC5C-DE3D-D2A3-DC4D436511BC}"/>
              </a:ext>
            </a:extLst>
          </p:cNvPr>
          <p:cNvSpPr/>
          <p:nvPr userDrawn="1"/>
        </p:nvSpPr>
        <p:spPr>
          <a:xfrm>
            <a:off x="5918150" y="1184826"/>
            <a:ext cx="100679" cy="362045"/>
          </a:xfrm>
          <a:custGeom>
            <a:avLst/>
            <a:gdLst>
              <a:gd name="connsiteX0" fmla="*/ 0 w 227463"/>
              <a:gd name="connsiteY0" fmla="*/ 0 h 991737"/>
              <a:gd name="connsiteX1" fmla="*/ 227463 w 227463"/>
              <a:gd name="connsiteY1" fmla="*/ 504967 h 991737"/>
              <a:gd name="connsiteX2" fmla="*/ 4549 w 227463"/>
              <a:gd name="connsiteY2" fmla="*/ 991737 h 991737"/>
            </a:gdLst>
            <a:ahLst/>
            <a:cxnLst>
              <a:cxn ang="0">
                <a:pos x="connsiteX0" y="connsiteY0"/>
              </a:cxn>
              <a:cxn ang="0">
                <a:pos x="connsiteX1" y="connsiteY1"/>
              </a:cxn>
              <a:cxn ang="0">
                <a:pos x="connsiteX2" y="connsiteY2"/>
              </a:cxn>
            </a:cxnLst>
            <a:rect l="l" t="t" r="r" b="b"/>
            <a:pathLst>
              <a:path w="227463" h="991737">
                <a:moveTo>
                  <a:pt x="0" y="0"/>
                </a:moveTo>
                <a:lnTo>
                  <a:pt x="227463" y="504967"/>
                </a:lnTo>
                <a:lnTo>
                  <a:pt x="4549" y="991737"/>
                </a:lnTo>
              </a:path>
            </a:pathLst>
          </a:cu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77"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a:ln>
                <a:noFill/>
              </a:ln>
              <a:solidFill>
                <a:prstClr val="white"/>
              </a:solidFill>
              <a:effectLst/>
              <a:uLnTx/>
              <a:uFillTx/>
              <a:latin typeface="RR Pioneer"/>
              <a:ea typeface="+mn-ea"/>
              <a:cs typeface="+mn-cs"/>
            </a:endParaRPr>
          </a:p>
        </p:txBody>
      </p:sp>
      <p:sp>
        <p:nvSpPr>
          <p:cNvPr id="4" name="Footer Placeholder 7">
            <a:extLst>
              <a:ext uri="{FF2B5EF4-FFF2-40B4-BE49-F238E27FC236}">
                <a16:creationId xmlns:a16="http://schemas.microsoft.com/office/drawing/2014/main" id="{8111E274-45F6-FE71-9684-F5E290E20C62}"/>
              </a:ext>
            </a:extLst>
          </p:cNvPr>
          <p:cNvSpPr>
            <a:spLocks noGrp="1"/>
          </p:cNvSpPr>
          <p:nvPr>
            <p:ph type="ftr" sz="quarter" idx="11"/>
          </p:nvPr>
        </p:nvSpPr>
        <p:spPr>
          <a:xfrm>
            <a:off x="291602" y="4811400"/>
            <a:ext cx="5316244" cy="97200"/>
          </a:xfrm>
        </p:spPr>
        <p:txBody>
          <a:bodyPr/>
          <a:lstStyle>
            <a:lvl1pPr>
              <a:defRPr sz="375"/>
            </a:lvl1pPr>
          </a:lstStyle>
          <a:p>
            <a:r>
              <a:rPr lang="en-GB"/>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5" name="Footnote Placeholder 18">
            <a:extLst>
              <a:ext uri="{FF2B5EF4-FFF2-40B4-BE49-F238E27FC236}">
                <a16:creationId xmlns:a16="http://schemas.microsoft.com/office/drawing/2014/main" id="{4284D14F-753C-B4A1-B02E-FA4D36749C51}"/>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8" name="hcSlideMaster142.Two and One Third Colum with HeadingsHeader" descr=" ">
            <a:extLst>
              <a:ext uri="{FF2B5EF4-FFF2-40B4-BE49-F238E27FC236}">
                <a16:creationId xmlns:a16="http://schemas.microsoft.com/office/drawing/2014/main" id="{D7863858-0C72-B66B-154D-B3276551FC97}"/>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11" name="fcSlideMaster142.Two and One Third Colum with HeadingsFooter" descr=" ">
            <a:extLst>
              <a:ext uri="{FF2B5EF4-FFF2-40B4-BE49-F238E27FC236}">
                <a16:creationId xmlns:a16="http://schemas.microsoft.com/office/drawing/2014/main" id="{EB4E2173-4984-290A-16F0-22C294ECE1D6}"/>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3005168844"/>
      </p:ext>
    </p:extLst>
  </p:cSld>
  <p:clrMapOvr>
    <a:masterClrMapping/>
  </p:clrMapOvr>
  <p:extLst>
    <p:ext uri="{DCECCB84-F9BA-43D5-87BE-67443E8EF086}">
      <p15:sldGuideLst xmlns:p15="http://schemas.microsoft.com/office/powerpoint/2012/main">
        <p15:guide id="1" pos="5138">
          <p15:clr>
            <a:srgbClr val="FBAE40"/>
          </p15:clr>
        </p15:guide>
        <p15:guide id="2" pos="4887">
          <p15:clr>
            <a:srgbClr val="FBAE4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hree Column with Heading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4211D91-426A-4656-8C8F-EE2DD1B9127A}" type="datetime1">
              <a:rPr lang="en-GB" noProof="0" smtClean="0"/>
              <a:t>07/04/2025</a:t>
            </a:fld>
            <a:endParaRPr lang="en-GB" noProof="0"/>
          </a:p>
        </p:txBody>
      </p:sp>
      <p:sp>
        <p:nvSpPr>
          <p:cNvPr id="5" name="Slide Number Placeholder 4"/>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6" name="Text Placeholder 9">
            <a:extLst>
              <a:ext uri="{FF2B5EF4-FFF2-40B4-BE49-F238E27FC236}">
                <a16:creationId xmlns:a16="http://schemas.microsoft.com/office/drawing/2014/main" id="{0B494B62-6E68-53F8-F557-0CCEFA0867B8}"/>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cxnSp>
        <p:nvCxnSpPr>
          <p:cNvPr id="11" name="Straight Connector 10">
            <a:extLst>
              <a:ext uri="{FF2B5EF4-FFF2-40B4-BE49-F238E27FC236}">
                <a16:creationId xmlns:a16="http://schemas.microsoft.com/office/drawing/2014/main" id="{104E52CB-649C-D8F3-F1DB-A3501C240E11}"/>
              </a:ext>
            </a:extLst>
          </p:cNvPr>
          <p:cNvCxnSpPr>
            <a:cxnSpLocks/>
          </p:cNvCxnSpPr>
          <p:nvPr userDrawn="1"/>
        </p:nvCxnSpPr>
        <p:spPr>
          <a:xfrm>
            <a:off x="291466" y="1363587"/>
            <a:ext cx="2673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3F56BC6-65CA-9B83-7CA3-5C0A6912155A}"/>
              </a:ext>
            </a:extLst>
          </p:cNvPr>
          <p:cNvCxnSpPr>
            <a:cxnSpLocks/>
          </p:cNvCxnSpPr>
          <p:nvPr userDrawn="1"/>
        </p:nvCxnSpPr>
        <p:spPr>
          <a:xfrm>
            <a:off x="6178088" y="1363587"/>
            <a:ext cx="2673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86522BE-C4CC-9218-ADE1-0B18273327FF}"/>
              </a:ext>
            </a:extLst>
          </p:cNvPr>
          <p:cNvCxnSpPr>
            <a:cxnSpLocks/>
          </p:cNvCxnSpPr>
          <p:nvPr userDrawn="1"/>
        </p:nvCxnSpPr>
        <p:spPr>
          <a:xfrm>
            <a:off x="3234776" y="1363587"/>
            <a:ext cx="2673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0E25417-1197-CAFE-4DF0-FC1775EF02B5}"/>
              </a:ext>
            </a:extLst>
          </p:cNvPr>
          <p:cNvSpPr>
            <a:spLocks noGrp="1"/>
          </p:cNvSpPr>
          <p:nvPr>
            <p:ph type="body" sz="quarter" idx="14"/>
          </p:nvPr>
        </p:nvSpPr>
        <p:spPr>
          <a:xfrm>
            <a:off x="291464" y="1165861"/>
            <a:ext cx="2673000" cy="197882"/>
          </a:xfrm>
        </p:spPr>
        <p:txBody>
          <a:bodyPr/>
          <a:lstStyle>
            <a:lvl1pPr algn="ctr">
              <a:defRPr sz="12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endParaRPr lang="en-GB"/>
          </a:p>
        </p:txBody>
      </p:sp>
      <p:sp>
        <p:nvSpPr>
          <p:cNvPr id="17" name="Text Placeholder 15">
            <a:extLst>
              <a:ext uri="{FF2B5EF4-FFF2-40B4-BE49-F238E27FC236}">
                <a16:creationId xmlns:a16="http://schemas.microsoft.com/office/drawing/2014/main" id="{42ECE4A9-F523-3D3B-CA07-3AA01EE3E8C3}"/>
              </a:ext>
            </a:extLst>
          </p:cNvPr>
          <p:cNvSpPr>
            <a:spLocks noGrp="1"/>
          </p:cNvSpPr>
          <p:nvPr>
            <p:ph type="body" sz="quarter" idx="15"/>
          </p:nvPr>
        </p:nvSpPr>
        <p:spPr>
          <a:xfrm>
            <a:off x="3234785" y="1165861"/>
            <a:ext cx="2673000" cy="197882"/>
          </a:xfrm>
        </p:spPr>
        <p:txBody>
          <a:bodyPr/>
          <a:lstStyle>
            <a:lvl1pPr algn="ctr">
              <a:defRPr sz="12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endParaRPr lang="en-GB"/>
          </a:p>
        </p:txBody>
      </p:sp>
      <p:sp>
        <p:nvSpPr>
          <p:cNvPr id="18" name="Text Placeholder 15">
            <a:extLst>
              <a:ext uri="{FF2B5EF4-FFF2-40B4-BE49-F238E27FC236}">
                <a16:creationId xmlns:a16="http://schemas.microsoft.com/office/drawing/2014/main" id="{73E74440-1FC8-ED71-57E0-16D46B3E902D}"/>
              </a:ext>
            </a:extLst>
          </p:cNvPr>
          <p:cNvSpPr>
            <a:spLocks noGrp="1"/>
          </p:cNvSpPr>
          <p:nvPr>
            <p:ph type="body" sz="quarter" idx="16"/>
          </p:nvPr>
        </p:nvSpPr>
        <p:spPr>
          <a:xfrm>
            <a:off x="6178106" y="1165861"/>
            <a:ext cx="2673000" cy="197882"/>
          </a:xfrm>
        </p:spPr>
        <p:txBody>
          <a:bodyPr/>
          <a:lstStyle>
            <a:lvl1pPr algn="ctr">
              <a:defRPr sz="12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endParaRPr lang="en-GB"/>
          </a:p>
        </p:txBody>
      </p:sp>
      <p:sp>
        <p:nvSpPr>
          <p:cNvPr id="19" name="Title Placeholder 1">
            <a:extLst>
              <a:ext uri="{FF2B5EF4-FFF2-40B4-BE49-F238E27FC236}">
                <a16:creationId xmlns:a16="http://schemas.microsoft.com/office/drawing/2014/main" id="{D541A4F2-674F-DB20-AC6E-106D73F01144}"/>
              </a:ext>
            </a:extLst>
          </p:cNvPr>
          <p:cNvSpPr>
            <a:spLocks noGrp="1"/>
          </p:cNvSpPr>
          <p:nvPr>
            <p:ph type="title"/>
          </p:nvPr>
        </p:nvSpPr>
        <p:spPr>
          <a:xfrm>
            <a:off x="277885" y="322111"/>
            <a:ext cx="7790580" cy="353174"/>
          </a:xfrm>
          <a:prstGeom prst="rect">
            <a:avLst/>
          </a:prstGeom>
        </p:spPr>
        <p:txBody>
          <a:bodyPr vert="horz" lIns="0" tIns="0" rIns="0" bIns="0" rtlCol="0" anchor="t" anchorCtr="0">
            <a:spAutoFit/>
          </a:bodyPr>
          <a:lstStyle/>
          <a:p>
            <a:r>
              <a:rPr lang="en-US" noProof="0"/>
              <a:t>Click to edit Master title style</a:t>
            </a:r>
            <a:endParaRPr lang="en-GB" noProof="0"/>
          </a:p>
        </p:txBody>
      </p:sp>
      <p:sp>
        <p:nvSpPr>
          <p:cNvPr id="2" name="Footer Placeholder 7">
            <a:extLst>
              <a:ext uri="{FF2B5EF4-FFF2-40B4-BE49-F238E27FC236}">
                <a16:creationId xmlns:a16="http://schemas.microsoft.com/office/drawing/2014/main" id="{BCB9FE66-8A25-C060-20A2-58D43E0F72AE}"/>
              </a:ext>
            </a:extLst>
          </p:cNvPr>
          <p:cNvSpPr>
            <a:spLocks noGrp="1"/>
          </p:cNvSpPr>
          <p:nvPr>
            <p:ph type="ftr" sz="quarter" idx="11"/>
          </p:nvPr>
        </p:nvSpPr>
        <p:spPr>
          <a:xfrm>
            <a:off x="291602" y="4811400"/>
            <a:ext cx="5316244" cy="97200"/>
          </a:xfrm>
        </p:spPr>
        <p:txBody>
          <a:bodyPr/>
          <a:lstStyle>
            <a:lvl1pPr>
              <a:defRPr sz="375"/>
            </a:lvl1pPr>
          </a:lstStyle>
          <a:p>
            <a:r>
              <a:rPr lang="en-GB"/>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7" name="Footnote Placeholder 18">
            <a:extLst>
              <a:ext uri="{FF2B5EF4-FFF2-40B4-BE49-F238E27FC236}">
                <a16:creationId xmlns:a16="http://schemas.microsoft.com/office/drawing/2014/main" id="{0DA88C04-6E23-22F6-CC7F-F0EAAFBD736C}"/>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4" name="hcSlideMaster142.Three Column with HeadingsHeader" descr=" ">
            <a:extLst>
              <a:ext uri="{FF2B5EF4-FFF2-40B4-BE49-F238E27FC236}">
                <a16:creationId xmlns:a16="http://schemas.microsoft.com/office/drawing/2014/main" id="{701A7228-CC7A-A21C-4E69-4E77210DFA1D}"/>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8" name="fcSlideMaster142.Three Column with HeadingsFooter" descr=" ">
            <a:extLst>
              <a:ext uri="{FF2B5EF4-FFF2-40B4-BE49-F238E27FC236}">
                <a16:creationId xmlns:a16="http://schemas.microsoft.com/office/drawing/2014/main" id="{BC0C9CCD-1F69-5028-2084-A81724DD6306}"/>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2756019018"/>
      </p:ext>
    </p:extLst>
  </p:cSld>
  <p:clrMapOvr>
    <a:masterClrMapping/>
  </p:clrMapOvr>
  <p:extLst>
    <p:ext uri="{DCECCB84-F9BA-43D5-87BE-67443E8EF086}">
      <p15:sldGuideLst xmlns:p15="http://schemas.microsoft.com/office/powerpoint/2012/main">
        <p15:guide id="1" pos="2491">
          <p15:clr>
            <a:srgbClr val="FBAE40"/>
          </p15:clr>
        </p15:guide>
        <p15:guide id="2" pos="2716">
          <p15:clr>
            <a:srgbClr val="FBAE40"/>
          </p15:clr>
        </p15:guide>
        <p15:guide id="3" pos="4962">
          <p15:clr>
            <a:srgbClr val="FBAE40"/>
          </p15:clr>
        </p15:guide>
        <p15:guide id="4" pos="5189">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wo Column, Chart Left Side with Headin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C083E22-ED2D-411E-8ED6-E236A30AD39B}" type="datetime1">
              <a:rPr lang="en-GB" noProof="0" smtClean="0"/>
              <a:t>07/04/2025</a:t>
            </a:fld>
            <a:endParaRPr lang="en-GB" noProof="0"/>
          </a:p>
        </p:txBody>
      </p:sp>
      <p:sp>
        <p:nvSpPr>
          <p:cNvPr id="4" name="Footer Placeholder 3"/>
          <p:cNvSpPr>
            <a:spLocks noGrp="1"/>
          </p:cNvSpPr>
          <p:nvPr>
            <p:ph type="ftr" sz="quarter" idx="11"/>
          </p:nvPr>
        </p:nvSpPr>
        <p:spPr>
          <a:xfrm>
            <a:off x="291601" y="4811400"/>
            <a:ext cx="5316300" cy="97200"/>
          </a:xfrm>
        </p:spPr>
        <p:txBody>
          <a:bodyPr/>
          <a:lstStyle>
            <a:lvl1pPr>
              <a:defRPr lang="en-GB"/>
            </a:lvl1pPr>
          </a:lstStyle>
          <a:p>
            <a:r>
              <a:rPr lang="en-GB"/>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5" name="Slide Number Placeholder 4"/>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21" name="Chart Placeholder 12">
            <a:extLst>
              <a:ext uri="{FF2B5EF4-FFF2-40B4-BE49-F238E27FC236}">
                <a16:creationId xmlns:a16="http://schemas.microsoft.com/office/drawing/2014/main" id="{9F088848-B35C-B712-E86C-C180DADFDFA3}"/>
              </a:ext>
            </a:extLst>
          </p:cNvPr>
          <p:cNvSpPr>
            <a:spLocks noGrp="1"/>
          </p:cNvSpPr>
          <p:nvPr>
            <p:ph type="chart" sz="quarter" idx="19"/>
          </p:nvPr>
        </p:nvSpPr>
        <p:spPr>
          <a:xfrm>
            <a:off x="291602" y="1603800"/>
            <a:ext cx="4130866" cy="2965818"/>
          </a:xfrm>
        </p:spPr>
        <p:txBody>
          <a:bodyPr lIns="72000" tIns="72000" rIns="72000" bIns="72000"/>
          <a:lstStyle>
            <a:lvl1pPr>
              <a:defRPr sz="1050">
                <a:solidFill>
                  <a:schemeClr val="tx2"/>
                </a:solidFill>
              </a:defRPr>
            </a:lvl1pPr>
          </a:lstStyle>
          <a:p>
            <a:r>
              <a:rPr lang="en-US"/>
              <a:t>Click icon to add chart</a:t>
            </a:r>
            <a:endParaRPr lang="en-GB"/>
          </a:p>
        </p:txBody>
      </p:sp>
      <p:sp>
        <p:nvSpPr>
          <p:cNvPr id="13" name="Text Placeholder 9">
            <a:extLst>
              <a:ext uri="{FF2B5EF4-FFF2-40B4-BE49-F238E27FC236}">
                <a16:creationId xmlns:a16="http://schemas.microsoft.com/office/drawing/2014/main" id="{77CFE2D1-79C7-3539-FF8D-786F30ED6BB6}"/>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18" name="Title Placeholder 1">
            <a:extLst>
              <a:ext uri="{FF2B5EF4-FFF2-40B4-BE49-F238E27FC236}">
                <a16:creationId xmlns:a16="http://schemas.microsoft.com/office/drawing/2014/main" id="{35CEAFD5-6A36-C526-6235-C96D9C6B6C95}"/>
              </a:ext>
            </a:extLst>
          </p:cNvPr>
          <p:cNvSpPr>
            <a:spLocks noGrp="1"/>
          </p:cNvSpPr>
          <p:nvPr>
            <p:ph type="title"/>
          </p:nvPr>
        </p:nvSpPr>
        <p:spPr>
          <a:xfrm>
            <a:off x="277885" y="322111"/>
            <a:ext cx="7790580" cy="353174"/>
          </a:xfrm>
          <a:prstGeom prst="rect">
            <a:avLst/>
          </a:prstGeom>
        </p:spPr>
        <p:txBody>
          <a:bodyPr vert="horz" lIns="0" tIns="0" rIns="0" bIns="0" rtlCol="0" anchor="t" anchorCtr="0">
            <a:spAutoFit/>
          </a:bodyPr>
          <a:lstStyle/>
          <a:p>
            <a:r>
              <a:rPr lang="en-US" noProof="0"/>
              <a:t>Click to edit Master title style</a:t>
            </a:r>
            <a:endParaRPr lang="en-GB" noProof="0"/>
          </a:p>
        </p:txBody>
      </p:sp>
      <p:sp>
        <p:nvSpPr>
          <p:cNvPr id="19" name="Text Placeholder 10">
            <a:extLst>
              <a:ext uri="{FF2B5EF4-FFF2-40B4-BE49-F238E27FC236}">
                <a16:creationId xmlns:a16="http://schemas.microsoft.com/office/drawing/2014/main" id="{8702005C-92C9-8885-2C72-6D62D2152D79}"/>
              </a:ext>
            </a:extLst>
          </p:cNvPr>
          <p:cNvSpPr>
            <a:spLocks noGrp="1"/>
          </p:cNvSpPr>
          <p:nvPr>
            <p:ph type="body" sz="quarter" idx="34"/>
          </p:nvPr>
        </p:nvSpPr>
        <p:spPr>
          <a:xfrm>
            <a:off x="291466" y="1166400"/>
            <a:ext cx="4131000" cy="162000"/>
          </a:xfrm>
          <a:noFill/>
        </p:spPr>
        <p:txBody>
          <a:bodyPr lIns="0" anchor="t" anchorCtr="0"/>
          <a:lstStyle>
            <a:lvl1pPr>
              <a:defRPr sz="1050" cap="none" spc="-38" baseline="0">
                <a:solidFill>
                  <a:schemeClr val="tx2"/>
                </a:solidFill>
                <a:latin typeface="+mn-lt"/>
              </a:defRPr>
            </a:lvl1pPr>
          </a:lstStyle>
          <a:p>
            <a:pPr lvl="0"/>
            <a:r>
              <a:rPr lang="en-US"/>
              <a:t>Click to edit Master text styles</a:t>
            </a:r>
          </a:p>
        </p:txBody>
      </p:sp>
      <p:cxnSp>
        <p:nvCxnSpPr>
          <p:cNvPr id="20" name="Straight Connector 19">
            <a:extLst>
              <a:ext uri="{FF2B5EF4-FFF2-40B4-BE49-F238E27FC236}">
                <a16:creationId xmlns:a16="http://schemas.microsoft.com/office/drawing/2014/main" id="{F428185F-C92A-F4A0-9597-CA3ECC549677}"/>
              </a:ext>
            </a:extLst>
          </p:cNvPr>
          <p:cNvCxnSpPr/>
          <p:nvPr userDrawn="1"/>
        </p:nvCxnSpPr>
        <p:spPr>
          <a:xfrm>
            <a:off x="291466" y="1368900"/>
            <a:ext cx="4131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Footnote Placeholder 18">
            <a:extLst>
              <a:ext uri="{FF2B5EF4-FFF2-40B4-BE49-F238E27FC236}">
                <a16:creationId xmlns:a16="http://schemas.microsoft.com/office/drawing/2014/main" id="{F0A47F29-1C90-A3B7-95C1-EA8AF52FE6E9}"/>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6" name="hcSlideMaster142.Two Column, Chart Left Side with HeadingHeader" descr=" ">
            <a:extLst>
              <a:ext uri="{FF2B5EF4-FFF2-40B4-BE49-F238E27FC236}">
                <a16:creationId xmlns:a16="http://schemas.microsoft.com/office/drawing/2014/main" id="{586436BA-8578-A2E6-3100-880AD049CB98}"/>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7" name="fcSlideMaster142.Two Column, Chart Left Side with HeadingFooter" descr=" ">
            <a:extLst>
              <a:ext uri="{FF2B5EF4-FFF2-40B4-BE49-F238E27FC236}">
                <a16:creationId xmlns:a16="http://schemas.microsoft.com/office/drawing/2014/main" id="{6ECA17EE-A49F-BF2A-ECCD-B7357B483AF7}"/>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861618257"/>
      </p:ext>
    </p:extLst>
  </p:cSld>
  <p:clrMapOvr>
    <a:masterClrMapping/>
  </p:clrMapOvr>
  <p:extLst>
    <p:ext uri="{DCECCB84-F9BA-43D5-87BE-67443E8EF086}">
      <p15:sldGuideLst xmlns:p15="http://schemas.microsoft.com/office/powerpoint/2012/main">
        <p15:guide id="1" pos="3965">
          <p15:clr>
            <a:srgbClr val="FBAE40"/>
          </p15:clr>
        </p15:guide>
        <p15:guide id="2" pos="3716">
          <p15:clr>
            <a:srgbClr val="FBAE4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wo Column with Headings, Chart Left S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F06D697-2D38-4473-8AB1-3FF6CCD704CD}" type="datetime1">
              <a:rPr lang="en-GB" noProof="0" smtClean="0"/>
              <a:t>07/04/2025</a:t>
            </a:fld>
            <a:endParaRPr lang="en-GB" noProof="0"/>
          </a:p>
        </p:txBody>
      </p:sp>
      <p:sp>
        <p:nvSpPr>
          <p:cNvPr id="4" name="Footer Placeholder 3"/>
          <p:cNvSpPr>
            <a:spLocks noGrp="1"/>
          </p:cNvSpPr>
          <p:nvPr>
            <p:ph type="ftr" sz="quarter" idx="11"/>
          </p:nvPr>
        </p:nvSpPr>
        <p:spPr>
          <a:xfrm>
            <a:off x="291601" y="4811400"/>
            <a:ext cx="5316300" cy="97200"/>
          </a:xfrm>
        </p:spPr>
        <p:txBody>
          <a:bodyPr/>
          <a:lstStyle>
            <a:lvl1pPr>
              <a:defRPr lang="en-GB"/>
            </a:lvl1pPr>
          </a:lstStyle>
          <a:p>
            <a:r>
              <a:rPr lang="en-GB"/>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5" name="Slide Number Placeholder 4"/>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21" name="Chart Placeholder 12">
            <a:extLst>
              <a:ext uri="{FF2B5EF4-FFF2-40B4-BE49-F238E27FC236}">
                <a16:creationId xmlns:a16="http://schemas.microsoft.com/office/drawing/2014/main" id="{9F088848-B35C-B712-E86C-C180DADFDFA3}"/>
              </a:ext>
            </a:extLst>
          </p:cNvPr>
          <p:cNvSpPr>
            <a:spLocks noGrp="1"/>
          </p:cNvSpPr>
          <p:nvPr>
            <p:ph type="chart" sz="quarter" idx="19"/>
          </p:nvPr>
        </p:nvSpPr>
        <p:spPr>
          <a:xfrm>
            <a:off x="291602" y="1603800"/>
            <a:ext cx="4130866" cy="2965818"/>
          </a:xfrm>
        </p:spPr>
        <p:txBody>
          <a:bodyPr lIns="72000" tIns="72000" rIns="72000" bIns="72000"/>
          <a:lstStyle>
            <a:lvl1pPr>
              <a:defRPr sz="1050">
                <a:solidFill>
                  <a:schemeClr val="tx2"/>
                </a:solidFill>
              </a:defRPr>
            </a:lvl1pPr>
          </a:lstStyle>
          <a:p>
            <a:r>
              <a:rPr lang="en-US"/>
              <a:t>Click icon to add chart</a:t>
            </a:r>
            <a:endParaRPr lang="en-GB"/>
          </a:p>
        </p:txBody>
      </p:sp>
      <p:sp>
        <p:nvSpPr>
          <p:cNvPr id="13" name="Text Placeholder 9">
            <a:extLst>
              <a:ext uri="{FF2B5EF4-FFF2-40B4-BE49-F238E27FC236}">
                <a16:creationId xmlns:a16="http://schemas.microsoft.com/office/drawing/2014/main" id="{77CFE2D1-79C7-3539-FF8D-786F30ED6BB6}"/>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18" name="Title Placeholder 1">
            <a:extLst>
              <a:ext uri="{FF2B5EF4-FFF2-40B4-BE49-F238E27FC236}">
                <a16:creationId xmlns:a16="http://schemas.microsoft.com/office/drawing/2014/main" id="{35CEAFD5-6A36-C526-6235-C96D9C6B6C95}"/>
              </a:ext>
            </a:extLst>
          </p:cNvPr>
          <p:cNvSpPr>
            <a:spLocks noGrp="1"/>
          </p:cNvSpPr>
          <p:nvPr>
            <p:ph type="title"/>
          </p:nvPr>
        </p:nvSpPr>
        <p:spPr>
          <a:xfrm>
            <a:off x="277885" y="322111"/>
            <a:ext cx="7790580" cy="353174"/>
          </a:xfrm>
          <a:prstGeom prst="rect">
            <a:avLst/>
          </a:prstGeom>
        </p:spPr>
        <p:txBody>
          <a:bodyPr vert="horz" lIns="0" tIns="0" rIns="0" bIns="0" rtlCol="0" anchor="t" anchorCtr="0">
            <a:spAutoFit/>
          </a:bodyPr>
          <a:lstStyle/>
          <a:p>
            <a:r>
              <a:rPr lang="en-US" noProof="0"/>
              <a:t>Click to edit Master title style</a:t>
            </a:r>
            <a:endParaRPr lang="en-GB" noProof="0"/>
          </a:p>
        </p:txBody>
      </p:sp>
      <p:sp>
        <p:nvSpPr>
          <p:cNvPr id="19" name="Text Placeholder 10">
            <a:extLst>
              <a:ext uri="{FF2B5EF4-FFF2-40B4-BE49-F238E27FC236}">
                <a16:creationId xmlns:a16="http://schemas.microsoft.com/office/drawing/2014/main" id="{8702005C-92C9-8885-2C72-6D62D2152D79}"/>
              </a:ext>
            </a:extLst>
          </p:cNvPr>
          <p:cNvSpPr>
            <a:spLocks noGrp="1"/>
          </p:cNvSpPr>
          <p:nvPr>
            <p:ph type="body" sz="quarter" idx="34"/>
          </p:nvPr>
        </p:nvSpPr>
        <p:spPr>
          <a:xfrm>
            <a:off x="291466" y="1166400"/>
            <a:ext cx="4131000" cy="162000"/>
          </a:xfrm>
          <a:noFill/>
        </p:spPr>
        <p:txBody>
          <a:bodyPr lIns="0" anchor="t" anchorCtr="0"/>
          <a:lstStyle>
            <a:lvl1pPr>
              <a:defRPr sz="1050" cap="none" spc="-38" baseline="0">
                <a:solidFill>
                  <a:schemeClr val="tx2"/>
                </a:solidFill>
                <a:latin typeface="+mn-lt"/>
              </a:defRPr>
            </a:lvl1pPr>
          </a:lstStyle>
          <a:p>
            <a:pPr lvl="0"/>
            <a:r>
              <a:rPr lang="en-US"/>
              <a:t>Click to edit Master text styles</a:t>
            </a:r>
          </a:p>
        </p:txBody>
      </p:sp>
      <p:cxnSp>
        <p:nvCxnSpPr>
          <p:cNvPr id="20" name="Straight Connector 19">
            <a:extLst>
              <a:ext uri="{FF2B5EF4-FFF2-40B4-BE49-F238E27FC236}">
                <a16:creationId xmlns:a16="http://schemas.microsoft.com/office/drawing/2014/main" id="{F428185F-C92A-F4A0-9597-CA3ECC549677}"/>
              </a:ext>
            </a:extLst>
          </p:cNvPr>
          <p:cNvCxnSpPr/>
          <p:nvPr userDrawn="1"/>
        </p:nvCxnSpPr>
        <p:spPr>
          <a:xfrm>
            <a:off x="291466" y="1368900"/>
            <a:ext cx="4131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ext Placeholder 10">
            <a:extLst>
              <a:ext uri="{FF2B5EF4-FFF2-40B4-BE49-F238E27FC236}">
                <a16:creationId xmlns:a16="http://schemas.microsoft.com/office/drawing/2014/main" id="{CF885409-4D52-19A9-2E9C-DAF732FBAB6F}"/>
              </a:ext>
            </a:extLst>
          </p:cNvPr>
          <p:cNvSpPr>
            <a:spLocks noGrp="1"/>
          </p:cNvSpPr>
          <p:nvPr>
            <p:ph type="body" sz="quarter" idx="20"/>
          </p:nvPr>
        </p:nvSpPr>
        <p:spPr>
          <a:xfrm>
            <a:off x="4721536" y="1166400"/>
            <a:ext cx="4131000" cy="162000"/>
          </a:xfrm>
          <a:noFill/>
        </p:spPr>
        <p:txBody>
          <a:bodyPr lIns="0" anchor="t" anchorCtr="0"/>
          <a:lstStyle>
            <a:lvl1pPr>
              <a:defRPr sz="1050" cap="none" spc="-38" baseline="0">
                <a:solidFill>
                  <a:schemeClr val="tx2"/>
                </a:solidFill>
                <a:latin typeface="+mn-lt"/>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EE3D7D8A-8A7D-94C7-97C4-A7157A7D7D1E}"/>
              </a:ext>
            </a:extLst>
          </p:cNvPr>
          <p:cNvCxnSpPr/>
          <p:nvPr userDrawn="1"/>
        </p:nvCxnSpPr>
        <p:spPr>
          <a:xfrm>
            <a:off x="4721536" y="1368900"/>
            <a:ext cx="4131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Footnote Placeholder 18">
            <a:extLst>
              <a:ext uri="{FF2B5EF4-FFF2-40B4-BE49-F238E27FC236}">
                <a16:creationId xmlns:a16="http://schemas.microsoft.com/office/drawing/2014/main" id="{EDAC512B-2C92-C512-5C0E-E1F66DAF7277}"/>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8" name="hcSlideMaster142.Two Column with Headings, Chart Left SideHeader" descr=" ">
            <a:extLst>
              <a:ext uri="{FF2B5EF4-FFF2-40B4-BE49-F238E27FC236}">
                <a16:creationId xmlns:a16="http://schemas.microsoft.com/office/drawing/2014/main" id="{62435CA4-3FA3-EBE8-9F4F-B5BFB9E359EC}"/>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9" name="fcSlideMaster142.Two Column with Headings, Chart Left SideFooter" descr=" ">
            <a:extLst>
              <a:ext uri="{FF2B5EF4-FFF2-40B4-BE49-F238E27FC236}">
                <a16:creationId xmlns:a16="http://schemas.microsoft.com/office/drawing/2014/main" id="{9BFB4F43-8FD3-B500-9287-2EEACAFA98D0}"/>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1342345460"/>
      </p:ext>
    </p:extLst>
  </p:cSld>
  <p:clrMapOvr>
    <a:masterClrMapping/>
  </p:clrMapOvr>
  <p:extLst>
    <p:ext uri="{DCECCB84-F9BA-43D5-87BE-67443E8EF086}">
      <p15:sldGuideLst xmlns:p15="http://schemas.microsoft.com/office/powerpoint/2012/main">
        <p15:guide id="1" pos="3965">
          <p15:clr>
            <a:srgbClr val="FBAE40"/>
          </p15:clr>
        </p15:guide>
        <p15:guide id="2" pos="371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0"/>
            <a:ext cx="6869102" cy="5143500"/>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4" y="956918"/>
            <a:ext cx="1786647" cy="955675"/>
          </a:xfrm>
          <a:prstGeom prst="rect">
            <a:avLst/>
          </a:prstGeom>
        </p:spPr>
        <p:txBody>
          <a:bodyPr>
            <a:noAutofit/>
          </a:bodyPr>
          <a:lstStyle>
            <a:lvl1pPr marL="0" indent="0" algn="l" defTabSz="514336" rtl="0" eaLnBrk="1" latinLnBrk="0" hangingPunct="1">
              <a:lnSpc>
                <a:spcPct val="90000"/>
              </a:lnSpc>
              <a:spcBef>
                <a:spcPts val="562"/>
              </a:spcBef>
              <a:buFont typeface="Arial" panose="020B0604020202020204" pitchFamily="34" charset="0"/>
              <a:buNone/>
              <a:defRPr lang="en-GB" sz="1125" kern="1200" dirty="0">
                <a:solidFill>
                  <a:srgbClr val="006DFF"/>
                </a:solidFill>
                <a:latin typeface="RR Pioneer Bold" panose="020B0803050201040103" pitchFamily="34" charset="0"/>
                <a:ea typeface="+mn-ea"/>
                <a:cs typeface="Arial" panose="020B0604020202020204" pitchFamily="34" charset="0"/>
              </a:defRPr>
            </a:lvl1pPr>
            <a:lvl2pPr indent="0" algn="l" defTabSz="514336"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2pPr>
            <a:lvl3pPr indent="0" algn="l" defTabSz="514336"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3pPr>
            <a:lvl4pPr indent="0" algn="l" defTabSz="514336"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4pPr>
            <a:lvl5pPr indent="0" algn="l" defTabSz="514336" rtl="0" eaLnBrk="1" latinLnBrk="0" hangingPunct="1">
              <a:lnSpc>
                <a:spcPct val="90000"/>
              </a:lnSpc>
              <a:buFont typeface="Arial" panose="020B0604020202020204" pitchFamily="34" charset="0"/>
              <a:buNone/>
              <a:defRPr lang="en-GB" sz="1125" kern="1200">
                <a:solidFill>
                  <a:schemeClr val="tx1"/>
                </a:solidFill>
                <a:latin typeface="Arial" panose="020B0604020202020204" pitchFamily="34" charset="0"/>
                <a:ea typeface="+mn-ea"/>
                <a:cs typeface="Arial" panose="020B0604020202020204" pitchFamily="34" charset="0"/>
              </a:defRPr>
            </a:lvl5pPr>
          </a:lstStyle>
          <a:p>
            <a:pPr marL="0" lvl="0" indent="0" algn="l" defTabSz="514336" rtl="0" eaLnBrk="1" latinLnBrk="0" hangingPunct="1">
              <a:lnSpc>
                <a:spcPct val="90000"/>
              </a:lnSpc>
              <a:spcBef>
                <a:spcPts val="562"/>
              </a:spcBef>
              <a:buFont typeface="Arial" panose="020B0604020202020204" pitchFamily="34" charset="0"/>
              <a:buNone/>
            </a:pPr>
            <a:r>
              <a:rPr lang="en-GB"/>
              <a:t>Sidebar headings are RR Pioneer bold 15pt (Cobalt)</a:t>
            </a:r>
          </a:p>
        </p:txBody>
      </p:sp>
      <p:grpSp>
        <p:nvGrpSpPr>
          <p:cNvPr id="12" name="Group 11"/>
          <p:cNvGrpSpPr/>
          <p:nvPr userDrawn="1"/>
        </p:nvGrpSpPr>
        <p:grpSpPr>
          <a:xfrm>
            <a:off x="111454" y="4719222"/>
            <a:ext cx="8959483" cy="318611"/>
            <a:chOff x="111454" y="4719221"/>
            <a:chExt cx="8959483" cy="318611"/>
          </a:xfrm>
        </p:grpSpPr>
        <p:pic>
          <p:nvPicPr>
            <p:cNvPr id="13" name="Picture 12"/>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41637" y="4719221"/>
              <a:ext cx="5829300" cy="316230"/>
            </a:xfrm>
            <a:prstGeom prst="rect">
              <a:avLst/>
            </a:prstGeom>
          </p:spPr>
        </p:pic>
        <p:pic>
          <p:nvPicPr>
            <p:cNvPr id="14" name="Picture 13"/>
            <p:cNvPicPr/>
            <p:nvPr userDrawn="1"/>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b="-902"/>
            <a:stretch/>
          </p:blipFill>
          <p:spPr>
            <a:xfrm>
              <a:off x="111454" y="4721602"/>
              <a:ext cx="4249409" cy="316230"/>
            </a:xfrm>
            <a:prstGeom prst="rect">
              <a:avLst/>
            </a:prstGeom>
          </p:spPr>
        </p:pic>
      </p:grpSp>
      <p:sp>
        <p:nvSpPr>
          <p:cNvPr id="3" name="TextBox 2"/>
          <p:cNvSpPr txBox="1"/>
          <p:nvPr userDrawn="1">
            <p:custDataLst>
              <p:tags r:id="rId1"/>
            </p:custDataLst>
          </p:nvPr>
        </p:nvSpPr>
        <p:spPr>
          <a:xfrm>
            <a:off x="127000" y="127001"/>
            <a:ext cx="8890000" cy="246221"/>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514336" rtl="0" eaLnBrk="1" latinLnBrk="0" hangingPunct="1">
              <a:buNone/>
            </a:pPr>
            <a:r>
              <a:rPr lang="en-GB" sz="750" b="0" i="0" u="none">
                <a:solidFill>
                  <a:srgbClr val="000000"/>
                </a:solidFill>
                <a:latin typeface="RR Pioneer"/>
              </a:rPr>
              <a:t> </a:t>
            </a:r>
          </a:p>
        </p:txBody>
      </p:sp>
      <p:sp>
        <p:nvSpPr>
          <p:cNvPr id="4" name="TextBox 3"/>
          <p:cNvSpPr txBox="1"/>
          <p:nvPr userDrawn="1">
            <p:custDataLst>
              <p:tags r:id="rId2"/>
            </p:custDataLst>
          </p:nvPr>
        </p:nvSpPr>
        <p:spPr>
          <a:xfrm>
            <a:off x="127000" y="4770280"/>
            <a:ext cx="8890000" cy="246221"/>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514336" rtl="0" eaLnBrk="1" latinLnBrk="0" hangingPunct="1">
              <a:buNone/>
            </a:pPr>
            <a:r>
              <a:rPr lang="en-GB" sz="750" b="0" i="0" u="none">
                <a:solidFill>
                  <a:srgbClr val="000000"/>
                </a:solidFill>
                <a:latin typeface="RR Pioneer"/>
              </a:rPr>
              <a:t> </a:t>
            </a:r>
          </a:p>
        </p:txBody>
      </p:sp>
      <p:pic>
        <p:nvPicPr>
          <p:cNvPr id="16" name="Picture 15">
            <a:extLst>
              <a:ext uri="{FF2B5EF4-FFF2-40B4-BE49-F238E27FC236}">
                <a16:creationId xmlns:a16="http://schemas.microsoft.com/office/drawing/2014/main" id="{29EDA526-0F19-B84E-97D5-3FDD28890007}"/>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246177" y="4172069"/>
            <a:ext cx="1820545" cy="443865"/>
          </a:xfrm>
          <a:prstGeom prst="rect">
            <a:avLst/>
          </a:prstGeom>
        </p:spPr>
      </p:pic>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750">
                <a:solidFill>
                  <a:srgbClr val="666666"/>
                </a:solidFill>
              </a:defRPr>
            </a:lvl1pPr>
          </a:lstStyle>
          <a:p>
            <a:pPr lvl="0"/>
            <a:r>
              <a:rPr lang="en-US"/>
              <a:t>RR pioneer 10</a:t>
            </a:r>
          </a:p>
        </p:txBody>
      </p:sp>
      <p:sp>
        <p:nvSpPr>
          <p:cNvPr id="18" name="Footer Placeholder 4">
            <a:extLst>
              <a:ext uri="{FF2B5EF4-FFF2-40B4-BE49-F238E27FC236}">
                <a16:creationId xmlns:a16="http://schemas.microsoft.com/office/drawing/2014/main" id="{ABD1E8E5-09D9-A94A-A9BB-6C22E1D2267D}"/>
              </a:ext>
            </a:extLst>
          </p:cNvPr>
          <p:cNvSpPr>
            <a:spLocks noGrp="1"/>
          </p:cNvSpPr>
          <p:nvPr>
            <p:ph type="ftr" sz="quarter" idx="43"/>
          </p:nvPr>
        </p:nvSpPr>
        <p:spPr>
          <a:xfrm>
            <a:off x="400416" y="4685744"/>
            <a:ext cx="1778656" cy="288000"/>
          </a:xfrm>
          <a:prstGeom prst="rect">
            <a:avLst/>
          </a:prstGeom>
        </p:spPr>
        <p:txBody>
          <a:bodyPr/>
          <a:lstStyle>
            <a:lvl1pPr>
              <a:defRPr sz="525">
                <a:solidFill>
                  <a:schemeClr val="bg1"/>
                </a:solidFill>
              </a:defRPr>
            </a:lvl1pPr>
          </a:lstStyle>
          <a:p>
            <a:r>
              <a:rPr lang="en-GB"/>
              <a:t>Private | © 2021 Rolls-Royce SMR | Not Subject to Export Control </a:t>
            </a:r>
          </a:p>
        </p:txBody>
      </p:sp>
      <p:sp>
        <p:nvSpPr>
          <p:cNvPr id="23" name="Picture Placeholder 29">
            <a:extLst>
              <a:ext uri="{FF2B5EF4-FFF2-40B4-BE49-F238E27FC236}">
                <a16:creationId xmlns:a16="http://schemas.microsoft.com/office/drawing/2014/main" id="{519E83AA-B12B-2940-9A51-A8254B84DE78}"/>
              </a:ext>
            </a:extLst>
          </p:cNvPr>
          <p:cNvSpPr>
            <a:spLocks noGrp="1"/>
          </p:cNvSpPr>
          <p:nvPr>
            <p:ph type="pic" sz="quarter" idx="46"/>
          </p:nvPr>
        </p:nvSpPr>
        <p:spPr>
          <a:xfrm>
            <a:off x="4492800" y="0"/>
            <a:ext cx="4651200" cy="1638000"/>
          </a:xfrm>
          <a:solidFill>
            <a:srgbClr val="8A8A8F"/>
          </a:solidFill>
        </p:spPr>
        <p:txBody>
          <a:bodyPr lIns="36000" tIns="36000" rIns="36000" bIns="36000" anchor="ctr"/>
          <a:lstStyle>
            <a:lvl1pPr marL="0" indent="0" algn="ctr">
              <a:buNone/>
              <a:defRPr>
                <a:solidFill>
                  <a:schemeClr val="tx1"/>
                </a:solidFill>
              </a:defRPr>
            </a:lvl1pPr>
          </a:lstStyle>
          <a:p>
            <a:endParaRPr lang="en-GB"/>
          </a:p>
        </p:txBody>
      </p:sp>
      <p:sp>
        <p:nvSpPr>
          <p:cNvPr id="24" name="Text Placeholder 25">
            <a:extLst>
              <a:ext uri="{FF2B5EF4-FFF2-40B4-BE49-F238E27FC236}">
                <a16:creationId xmlns:a16="http://schemas.microsoft.com/office/drawing/2014/main" id="{DDA66391-0C14-1146-843C-5446B3078A8E}"/>
              </a:ext>
            </a:extLst>
          </p:cNvPr>
          <p:cNvSpPr>
            <a:spLocks noGrp="1"/>
          </p:cNvSpPr>
          <p:nvPr>
            <p:ph type="body" sz="quarter" idx="47" hasCustomPrompt="1"/>
          </p:nvPr>
        </p:nvSpPr>
        <p:spPr>
          <a:xfrm>
            <a:off x="2268000" y="0"/>
            <a:ext cx="2217600" cy="1638000"/>
          </a:xfrm>
          <a:solidFill>
            <a:srgbClr val="10069F"/>
          </a:solidFill>
        </p:spPr>
        <p:txBody>
          <a:bodyPr lIns="36000" tIns="36000" rIns="36000" bIns="36000" anchor="ctr" anchorCtr="0"/>
          <a:lstStyle>
            <a:lvl1pPr marL="0" indent="0" algn="ctr">
              <a:buNone/>
              <a:defRPr>
                <a:solidFill>
                  <a:schemeClr val="tx1"/>
                </a:solidFill>
                <a:latin typeface="+mj-lt"/>
              </a:defRPr>
            </a:lvl1pPr>
          </a:lstStyle>
          <a:p>
            <a:pPr lvl="0"/>
            <a:r>
              <a:rPr lang="en-US"/>
              <a:t>Text</a:t>
            </a:r>
          </a:p>
        </p:txBody>
      </p:sp>
      <p:sp>
        <p:nvSpPr>
          <p:cNvPr id="25" name="Picture Placeholder 29">
            <a:extLst>
              <a:ext uri="{FF2B5EF4-FFF2-40B4-BE49-F238E27FC236}">
                <a16:creationId xmlns:a16="http://schemas.microsoft.com/office/drawing/2014/main" id="{A1FEDD39-59B7-FE40-B7AF-85714EF47A7B}"/>
              </a:ext>
            </a:extLst>
          </p:cNvPr>
          <p:cNvSpPr>
            <a:spLocks noGrp="1"/>
          </p:cNvSpPr>
          <p:nvPr>
            <p:ph type="pic" sz="quarter" idx="48"/>
          </p:nvPr>
        </p:nvSpPr>
        <p:spPr>
          <a:xfrm>
            <a:off x="4492800" y="3505500"/>
            <a:ext cx="4651200" cy="1638000"/>
          </a:xfrm>
          <a:solidFill>
            <a:srgbClr val="8A8A8F"/>
          </a:solidFill>
        </p:spPr>
        <p:txBody>
          <a:bodyPr lIns="36000" tIns="36000" rIns="36000" bIns="36000" anchor="ctr"/>
          <a:lstStyle>
            <a:lvl1pPr marL="0" indent="0" algn="ctr">
              <a:buNone/>
              <a:defRPr>
                <a:solidFill>
                  <a:schemeClr val="tx1"/>
                </a:solidFill>
              </a:defRPr>
            </a:lvl1pPr>
          </a:lstStyle>
          <a:p>
            <a:endParaRPr lang="en-GB"/>
          </a:p>
        </p:txBody>
      </p:sp>
      <p:sp>
        <p:nvSpPr>
          <p:cNvPr id="26" name="Picture Placeholder 29">
            <a:extLst>
              <a:ext uri="{FF2B5EF4-FFF2-40B4-BE49-F238E27FC236}">
                <a16:creationId xmlns:a16="http://schemas.microsoft.com/office/drawing/2014/main" id="{AE33FB55-B16D-1543-A096-399BD9150DDD}"/>
              </a:ext>
            </a:extLst>
          </p:cNvPr>
          <p:cNvSpPr>
            <a:spLocks noGrp="1"/>
          </p:cNvSpPr>
          <p:nvPr>
            <p:ph type="pic" sz="quarter" idx="49"/>
          </p:nvPr>
        </p:nvSpPr>
        <p:spPr>
          <a:xfrm>
            <a:off x="2268000" y="1752750"/>
            <a:ext cx="4651200" cy="1638000"/>
          </a:xfrm>
          <a:solidFill>
            <a:srgbClr val="8A8A8F"/>
          </a:solidFill>
        </p:spPr>
        <p:txBody>
          <a:bodyPr lIns="36000" tIns="36000" rIns="36000" bIns="36000" anchor="ctr"/>
          <a:lstStyle>
            <a:lvl1pPr marL="0" indent="0" algn="ctr">
              <a:buNone/>
              <a:defRPr>
                <a:solidFill>
                  <a:schemeClr val="tx1"/>
                </a:solidFill>
              </a:defRPr>
            </a:lvl1pPr>
          </a:lstStyle>
          <a:p>
            <a:endParaRPr lang="en-GB"/>
          </a:p>
        </p:txBody>
      </p:sp>
      <p:sp>
        <p:nvSpPr>
          <p:cNvPr id="27" name="Text Placeholder 25">
            <a:extLst>
              <a:ext uri="{FF2B5EF4-FFF2-40B4-BE49-F238E27FC236}">
                <a16:creationId xmlns:a16="http://schemas.microsoft.com/office/drawing/2014/main" id="{21BB8569-AFD3-D444-A33E-0F05E908A52B}"/>
              </a:ext>
            </a:extLst>
          </p:cNvPr>
          <p:cNvSpPr>
            <a:spLocks noGrp="1"/>
          </p:cNvSpPr>
          <p:nvPr>
            <p:ph type="body" sz="quarter" idx="50" hasCustomPrompt="1"/>
          </p:nvPr>
        </p:nvSpPr>
        <p:spPr>
          <a:xfrm>
            <a:off x="6926400" y="1752750"/>
            <a:ext cx="2217600" cy="1638000"/>
          </a:xfrm>
          <a:solidFill>
            <a:srgbClr val="006DFF"/>
          </a:solidFill>
        </p:spPr>
        <p:txBody>
          <a:bodyPr lIns="36000" tIns="36000" rIns="36000" bIns="36000" anchor="ctr" anchorCtr="0"/>
          <a:lstStyle>
            <a:lvl1pPr marL="0" indent="0" algn="ctr">
              <a:buNone/>
              <a:defRPr>
                <a:solidFill>
                  <a:schemeClr val="tx1"/>
                </a:solidFill>
                <a:latin typeface="+mj-lt"/>
              </a:defRPr>
            </a:lvl1pPr>
          </a:lstStyle>
          <a:p>
            <a:pPr lvl="0"/>
            <a:r>
              <a:rPr lang="en-US"/>
              <a:t>Text</a:t>
            </a:r>
          </a:p>
        </p:txBody>
      </p:sp>
      <p:sp>
        <p:nvSpPr>
          <p:cNvPr id="28" name="Text Placeholder 25">
            <a:extLst>
              <a:ext uri="{FF2B5EF4-FFF2-40B4-BE49-F238E27FC236}">
                <a16:creationId xmlns:a16="http://schemas.microsoft.com/office/drawing/2014/main" id="{DE3E031A-9B5D-3040-BDEA-1A6630012413}"/>
              </a:ext>
            </a:extLst>
          </p:cNvPr>
          <p:cNvSpPr>
            <a:spLocks noGrp="1"/>
          </p:cNvSpPr>
          <p:nvPr>
            <p:ph type="body" sz="quarter" idx="51" hasCustomPrompt="1"/>
          </p:nvPr>
        </p:nvSpPr>
        <p:spPr>
          <a:xfrm>
            <a:off x="2268000" y="3505500"/>
            <a:ext cx="2217600" cy="1638000"/>
          </a:xfrm>
          <a:solidFill>
            <a:srgbClr val="4F98FF"/>
          </a:solidFill>
        </p:spPr>
        <p:txBody>
          <a:bodyPr lIns="36000" tIns="36000" rIns="36000" bIns="36000" anchor="ctr" anchorCtr="0"/>
          <a:lstStyle>
            <a:lvl1pPr marL="0" indent="0" algn="ctr">
              <a:buNone/>
              <a:defRPr>
                <a:solidFill>
                  <a:schemeClr val="tx1"/>
                </a:solidFill>
                <a:latin typeface="+mj-lt"/>
              </a:defRPr>
            </a:lvl1pPr>
          </a:lstStyle>
          <a:p>
            <a:pPr lvl="0"/>
            <a:r>
              <a:rPr lang="en-US"/>
              <a:t>Text</a:t>
            </a:r>
          </a:p>
        </p:txBody>
      </p:sp>
      <p:pic>
        <p:nvPicPr>
          <p:cNvPr id="19" name="Picture 18">
            <a:extLst>
              <a:ext uri="{FF2B5EF4-FFF2-40B4-BE49-F238E27FC236}">
                <a16:creationId xmlns:a16="http://schemas.microsoft.com/office/drawing/2014/main" id="{40FBA872-F253-4D2A-898F-003D26D2C8A6}"/>
              </a:ext>
            </a:extLst>
          </p:cNvPr>
          <p:cNvPicPr>
            <a:picLocks noChangeAspect="1"/>
          </p:cNvPicPr>
          <p:nvPr userDrawn="1"/>
        </p:nvPicPr>
        <p:blipFill>
          <a:blip r:embed="rId7" cstate="print">
            <a:alphaModFix/>
            <a:extLst>
              <a:ext uri="{28A0092B-C50C-407E-A947-70E740481C1C}">
                <a14:useLocalDpi xmlns:a14="http://schemas.microsoft.com/office/drawing/2010/main"/>
              </a:ext>
            </a:extLst>
          </a:blip>
          <a:srcRect/>
          <a:stretch/>
        </p:blipFill>
        <p:spPr>
          <a:xfrm>
            <a:off x="105773" y="105527"/>
            <a:ext cx="1123200" cy="702000"/>
          </a:xfrm>
          <a:prstGeom prst="rect">
            <a:avLst/>
          </a:prstGeom>
        </p:spPr>
      </p:pic>
    </p:spTree>
    <p:extLst>
      <p:ext uri="{BB962C8B-B14F-4D97-AF65-F5344CB8AC3E}">
        <p14:creationId xmlns:p14="http://schemas.microsoft.com/office/powerpoint/2010/main" val="166856159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wo Column 1x Grey with Headings, Chart Left S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F06D697-2D38-4473-8AB1-3FF6CCD704CD}" type="datetime1">
              <a:rPr lang="en-GB" noProof="0" smtClean="0"/>
              <a:t>07/04/2025</a:t>
            </a:fld>
            <a:endParaRPr lang="en-GB" noProof="0"/>
          </a:p>
        </p:txBody>
      </p:sp>
      <p:sp>
        <p:nvSpPr>
          <p:cNvPr id="4" name="Footer Placeholder 3"/>
          <p:cNvSpPr>
            <a:spLocks noGrp="1"/>
          </p:cNvSpPr>
          <p:nvPr>
            <p:ph type="ftr" sz="quarter" idx="11"/>
          </p:nvPr>
        </p:nvSpPr>
        <p:spPr>
          <a:xfrm>
            <a:off x="291601" y="4811400"/>
            <a:ext cx="5316300" cy="97200"/>
          </a:xfrm>
        </p:spPr>
        <p:txBody>
          <a:bodyPr/>
          <a:lstStyle>
            <a:lvl1pPr>
              <a:defRPr lang="en-GB"/>
            </a:lvl1pPr>
          </a:lstStyle>
          <a:p>
            <a:r>
              <a:rPr lang="en-GB"/>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5" name="Slide Number Placeholder 4"/>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21" name="Chart Placeholder 12">
            <a:extLst>
              <a:ext uri="{FF2B5EF4-FFF2-40B4-BE49-F238E27FC236}">
                <a16:creationId xmlns:a16="http://schemas.microsoft.com/office/drawing/2014/main" id="{9F088848-B35C-B712-E86C-C180DADFDFA3}"/>
              </a:ext>
            </a:extLst>
          </p:cNvPr>
          <p:cNvSpPr>
            <a:spLocks noGrp="1"/>
          </p:cNvSpPr>
          <p:nvPr>
            <p:ph type="chart" sz="quarter" idx="19"/>
          </p:nvPr>
        </p:nvSpPr>
        <p:spPr>
          <a:xfrm>
            <a:off x="291602" y="1603800"/>
            <a:ext cx="4130866" cy="2965818"/>
          </a:xfrm>
        </p:spPr>
        <p:txBody>
          <a:bodyPr lIns="72000" tIns="72000" rIns="72000" bIns="72000"/>
          <a:lstStyle>
            <a:lvl1pPr>
              <a:defRPr sz="1050">
                <a:solidFill>
                  <a:schemeClr val="tx2"/>
                </a:solidFill>
              </a:defRPr>
            </a:lvl1pPr>
          </a:lstStyle>
          <a:p>
            <a:r>
              <a:rPr lang="en-US"/>
              <a:t>Click icon to add chart</a:t>
            </a:r>
            <a:endParaRPr lang="en-GB"/>
          </a:p>
        </p:txBody>
      </p:sp>
      <p:sp>
        <p:nvSpPr>
          <p:cNvPr id="13" name="Text Placeholder 9">
            <a:extLst>
              <a:ext uri="{FF2B5EF4-FFF2-40B4-BE49-F238E27FC236}">
                <a16:creationId xmlns:a16="http://schemas.microsoft.com/office/drawing/2014/main" id="{77CFE2D1-79C7-3539-FF8D-786F30ED6BB6}"/>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18" name="Title Placeholder 1">
            <a:extLst>
              <a:ext uri="{FF2B5EF4-FFF2-40B4-BE49-F238E27FC236}">
                <a16:creationId xmlns:a16="http://schemas.microsoft.com/office/drawing/2014/main" id="{35CEAFD5-6A36-C526-6235-C96D9C6B6C95}"/>
              </a:ext>
            </a:extLst>
          </p:cNvPr>
          <p:cNvSpPr>
            <a:spLocks noGrp="1"/>
          </p:cNvSpPr>
          <p:nvPr>
            <p:ph type="title"/>
          </p:nvPr>
        </p:nvSpPr>
        <p:spPr>
          <a:xfrm>
            <a:off x="277885" y="322111"/>
            <a:ext cx="7790580" cy="353174"/>
          </a:xfrm>
          <a:prstGeom prst="rect">
            <a:avLst/>
          </a:prstGeom>
        </p:spPr>
        <p:txBody>
          <a:bodyPr vert="horz" lIns="0" tIns="0" rIns="0" bIns="0" rtlCol="0" anchor="t" anchorCtr="0">
            <a:spAutoFit/>
          </a:bodyPr>
          <a:lstStyle/>
          <a:p>
            <a:r>
              <a:rPr lang="en-US" noProof="0"/>
              <a:t>Click to edit Master title style</a:t>
            </a:r>
            <a:endParaRPr lang="en-GB" noProof="0"/>
          </a:p>
        </p:txBody>
      </p:sp>
      <p:sp>
        <p:nvSpPr>
          <p:cNvPr id="19" name="Text Placeholder 10">
            <a:extLst>
              <a:ext uri="{FF2B5EF4-FFF2-40B4-BE49-F238E27FC236}">
                <a16:creationId xmlns:a16="http://schemas.microsoft.com/office/drawing/2014/main" id="{8702005C-92C9-8885-2C72-6D62D2152D79}"/>
              </a:ext>
            </a:extLst>
          </p:cNvPr>
          <p:cNvSpPr>
            <a:spLocks noGrp="1"/>
          </p:cNvSpPr>
          <p:nvPr>
            <p:ph type="body" sz="quarter" idx="34"/>
          </p:nvPr>
        </p:nvSpPr>
        <p:spPr>
          <a:xfrm>
            <a:off x="291466" y="1166400"/>
            <a:ext cx="4131000" cy="162000"/>
          </a:xfrm>
          <a:noFill/>
        </p:spPr>
        <p:txBody>
          <a:bodyPr lIns="0" anchor="t" anchorCtr="0"/>
          <a:lstStyle>
            <a:lvl1pPr>
              <a:defRPr sz="1050" cap="none" spc="-38" baseline="0">
                <a:solidFill>
                  <a:schemeClr val="tx2"/>
                </a:solidFill>
                <a:latin typeface="+mn-lt"/>
              </a:defRPr>
            </a:lvl1pPr>
          </a:lstStyle>
          <a:p>
            <a:pPr lvl="0"/>
            <a:r>
              <a:rPr lang="en-US"/>
              <a:t>Click to edit Master text styles</a:t>
            </a:r>
          </a:p>
        </p:txBody>
      </p:sp>
      <p:cxnSp>
        <p:nvCxnSpPr>
          <p:cNvPr id="20" name="Straight Connector 19">
            <a:extLst>
              <a:ext uri="{FF2B5EF4-FFF2-40B4-BE49-F238E27FC236}">
                <a16:creationId xmlns:a16="http://schemas.microsoft.com/office/drawing/2014/main" id="{F428185F-C92A-F4A0-9597-CA3ECC549677}"/>
              </a:ext>
            </a:extLst>
          </p:cNvPr>
          <p:cNvCxnSpPr/>
          <p:nvPr userDrawn="1"/>
        </p:nvCxnSpPr>
        <p:spPr>
          <a:xfrm>
            <a:off x="291466" y="1368900"/>
            <a:ext cx="4131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ext Placeholder 10">
            <a:extLst>
              <a:ext uri="{FF2B5EF4-FFF2-40B4-BE49-F238E27FC236}">
                <a16:creationId xmlns:a16="http://schemas.microsoft.com/office/drawing/2014/main" id="{CF885409-4D52-19A9-2E9C-DAF732FBAB6F}"/>
              </a:ext>
            </a:extLst>
          </p:cNvPr>
          <p:cNvSpPr>
            <a:spLocks noGrp="1"/>
          </p:cNvSpPr>
          <p:nvPr>
            <p:ph type="body" sz="quarter" idx="20"/>
          </p:nvPr>
        </p:nvSpPr>
        <p:spPr>
          <a:xfrm>
            <a:off x="4721536" y="1166400"/>
            <a:ext cx="4131000" cy="162000"/>
          </a:xfrm>
          <a:noFill/>
        </p:spPr>
        <p:txBody>
          <a:bodyPr lIns="0" anchor="t" anchorCtr="0"/>
          <a:lstStyle>
            <a:lvl1pPr>
              <a:defRPr sz="1050" cap="none" spc="-38" baseline="0">
                <a:solidFill>
                  <a:schemeClr val="tx2"/>
                </a:solidFill>
                <a:latin typeface="+mn-lt"/>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EE3D7D8A-8A7D-94C7-97C4-A7157A7D7D1E}"/>
              </a:ext>
            </a:extLst>
          </p:cNvPr>
          <p:cNvCxnSpPr/>
          <p:nvPr userDrawn="1"/>
        </p:nvCxnSpPr>
        <p:spPr>
          <a:xfrm>
            <a:off x="4721536" y="1368900"/>
            <a:ext cx="4131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Footnote Placeholder 18">
            <a:extLst>
              <a:ext uri="{FF2B5EF4-FFF2-40B4-BE49-F238E27FC236}">
                <a16:creationId xmlns:a16="http://schemas.microsoft.com/office/drawing/2014/main" id="{EDAC512B-2C92-C512-5C0E-E1F66DAF7277}"/>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8" name="Text Placeholder 5">
            <a:extLst>
              <a:ext uri="{FF2B5EF4-FFF2-40B4-BE49-F238E27FC236}">
                <a16:creationId xmlns:a16="http://schemas.microsoft.com/office/drawing/2014/main" id="{62CDD2BE-D7AE-0FBB-A959-43047C73933B}"/>
              </a:ext>
            </a:extLst>
          </p:cNvPr>
          <p:cNvSpPr>
            <a:spLocks noGrp="1"/>
          </p:cNvSpPr>
          <p:nvPr>
            <p:ph type="body" sz="quarter" idx="56"/>
          </p:nvPr>
        </p:nvSpPr>
        <p:spPr>
          <a:xfrm>
            <a:off x="4721536" y="1554458"/>
            <a:ext cx="4130762" cy="3015161"/>
          </a:xfrm>
          <a:solidFill>
            <a:schemeClr val="bg1">
              <a:lumMod val="95000"/>
            </a:schemeClr>
          </a:solidFill>
        </p:spPr>
        <p:txBody>
          <a:bodyPr lIns="180000" tIns="576000" rIns="180000" bIns="180000">
            <a:normAutofit/>
          </a:bodyPr>
          <a:lstStyle>
            <a:lvl1pPr>
              <a:spcAft>
                <a:spcPts val="750"/>
              </a:spcAft>
              <a:defRPr sz="1200">
                <a:solidFill>
                  <a:schemeClr val="tx2"/>
                </a:solidFill>
              </a:defRPr>
            </a:lvl1pPr>
            <a:lvl2pPr>
              <a:spcAft>
                <a:spcPts val="750"/>
              </a:spcAft>
              <a:defRPr sz="1200">
                <a:solidFill>
                  <a:schemeClr val="tx2"/>
                </a:solidFill>
              </a:defRPr>
            </a:lvl2pPr>
            <a:lvl3pPr>
              <a:spcAft>
                <a:spcPts val="750"/>
              </a:spcAft>
              <a:defRPr sz="1200">
                <a:solidFill>
                  <a:schemeClr val="tx2"/>
                </a:solidFill>
              </a:defRPr>
            </a:lvl3pPr>
            <a:lvl4pPr>
              <a:spcAft>
                <a:spcPts val="750"/>
              </a:spcAft>
              <a:defRPr sz="1200">
                <a:solidFill>
                  <a:schemeClr val="tx2"/>
                </a:solidFill>
              </a:defRPr>
            </a:lvl4pPr>
            <a:lvl5pPr>
              <a:spcAft>
                <a:spcPts val="811"/>
              </a:spcAft>
              <a:defRPr sz="144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82">
            <a:extLst>
              <a:ext uri="{FF2B5EF4-FFF2-40B4-BE49-F238E27FC236}">
                <a16:creationId xmlns:a16="http://schemas.microsoft.com/office/drawing/2014/main" id="{F8EE3414-EEAC-345C-007A-F8DD160F3D12}"/>
              </a:ext>
            </a:extLst>
          </p:cNvPr>
          <p:cNvSpPr>
            <a:spLocks noGrp="1"/>
          </p:cNvSpPr>
          <p:nvPr>
            <p:ph type="body" sz="quarter" idx="32" hasCustomPrompt="1"/>
          </p:nvPr>
        </p:nvSpPr>
        <p:spPr>
          <a:xfrm>
            <a:off x="7119939" y="1554459"/>
            <a:ext cx="1732360" cy="265060"/>
          </a:xfrm>
          <a:custGeom>
            <a:avLst/>
            <a:gdLst>
              <a:gd name="connsiteX0" fmla="*/ 2877097 w 2902175"/>
              <a:gd name="connsiteY0" fmla="*/ 0 h 721537"/>
              <a:gd name="connsiteX1" fmla="*/ 2902175 w 2902175"/>
              <a:gd name="connsiteY1" fmla="*/ 0 h 721537"/>
              <a:gd name="connsiteX2" fmla="*/ 2902175 w 2902175"/>
              <a:gd name="connsiteY2" fmla="*/ 721537 h 721537"/>
              <a:gd name="connsiteX3" fmla="*/ 2877097 w 2902175"/>
              <a:gd name="connsiteY3" fmla="*/ 721537 h 721537"/>
              <a:gd name="connsiteX4" fmla="*/ 2811701 w 2902175"/>
              <a:gd name="connsiteY4" fmla="*/ 0 h 721537"/>
              <a:gd name="connsiteX5" fmla="*/ 2840468 w 2902175"/>
              <a:gd name="connsiteY5" fmla="*/ 0 h 721537"/>
              <a:gd name="connsiteX6" fmla="*/ 2840468 w 2902175"/>
              <a:gd name="connsiteY6" fmla="*/ 721537 h 721537"/>
              <a:gd name="connsiteX7" fmla="*/ 2811701 w 2902175"/>
              <a:gd name="connsiteY7" fmla="*/ 721537 h 721537"/>
              <a:gd name="connsiteX8" fmla="*/ 2746318 w 2902175"/>
              <a:gd name="connsiteY8" fmla="*/ 0 h 721537"/>
              <a:gd name="connsiteX9" fmla="*/ 2774437 w 2902175"/>
              <a:gd name="connsiteY9" fmla="*/ 0 h 721537"/>
              <a:gd name="connsiteX10" fmla="*/ 2774437 w 2902175"/>
              <a:gd name="connsiteY10" fmla="*/ 721537 h 721537"/>
              <a:gd name="connsiteX11" fmla="*/ 2746318 w 2902175"/>
              <a:gd name="connsiteY11" fmla="*/ 721537 h 721537"/>
              <a:gd name="connsiteX12" fmla="*/ 2680930 w 2902175"/>
              <a:gd name="connsiteY12" fmla="*/ 0 h 721537"/>
              <a:gd name="connsiteX13" fmla="*/ 2708399 w 2902175"/>
              <a:gd name="connsiteY13" fmla="*/ 0 h 721537"/>
              <a:gd name="connsiteX14" fmla="*/ 2708399 w 2902175"/>
              <a:gd name="connsiteY14" fmla="*/ 721537 h 721537"/>
              <a:gd name="connsiteX15" fmla="*/ 2680930 w 2902175"/>
              <a:gd name="connsiteY15" fmla="*/ 721537 h 721537"/>
              <a:gd name="connsiteX16" fmla="*/ 2615537 w 2902175"/>
              <a:gd name="connsiteY16" fmla="*/ 0 h 721537"/>
              <a:gd name="connsiteX17" fmla="*/ 2642368 w 2902175"/>
              <a:gd name="connsiteY17" fmla="*/ 0 h 721537"/>
              <a:gd name="connsiteX18" fmla="*/ 2642368 w 2902175"/>
              <a:gd name="connsiteY18" fmla="*/ 721537 h 721537"/>
              <a:gd name="connsiteX19" fmla="*/ 2615537 w 2902175"/>
              <a:gd name="connsiteY19" fmla="*/ 721537 h 721537"/>
              <a:gd name="connsiteX20" fmla="*/ 2550150 w 2902175"/>
              <a:gd name="connsiteY20" fmla="*/ 0 h 721537"/>
              <a:gd name="connsiteX21" fmla="*/ 2576330 w 2902175"/>
              <a:gd name="connsiteY21" fmla="*/ 0 h 721537"/>
              <a:gd name="connsiteX22" fmla="*/ 2576330 w 2902175"/>
              <a:gd name="connsiteY22" fmla="*/ 721537 h 721537"/>
              <a:gd name="connsiteX23" fmla="*/ 2550150 w 2902175"/>
              <a:gd name="connsiteY23" fmla="*/ 721537 h 721537"/>
              <a:gd name="connsiteX24" fmla="*/ 2484760 w 2902175"/>
              <a:gd name="connsiteY24" fmla="*/ 0 h 721537"/>
              <a:gd name="connsiteX25" fmla="*/ 2510298 w 2902175"/>
              <a:gd name="connsiteY25" fmla="*/ 0 h 721537"/>
              <a:gd name="connsiteX26" fmla="*/ 2510298 w 2902175"/>
              <a:gd name="connsiteY26" fmla="*/ 721537 h 721537"/>
              <a:gd name="connsiteX27" fmla="*/ 2484760 w 2902175"/>
              <a:gd name="connsiteY27" fmla="*/ 721537 h 721537"/>
              <a:gd name="connsiteX28" fmla="*/ 2419365 w 2902175"/>
              <a:gd name="connsiteY28" fmla="*/ 0 h 721537"/>
              <a:gd name="connsiteX29" fmla="*/ 2444262 w 2902175"/>
              <a:gd name="connsiteY29" fmla="*/ 0 h 721537"/>
              <a:gd name="connsiteX30" fmla="*/ 2444262 w 2902175"/>
              <a:gd name="connsiteY30" fmla="*/ 721537 h 721537"/>
              <a:gd name="connsiteX31" fmla="*/ 2419365 w 2902175"/>
              <a:gd name="connsiteY31" fmla="*/ 721537 h 721537"/>
              <a:gd name="connsiteX32" fmla="*/ 2353986 w 2902175"/>
              <a:gd name="connsiteY32" fmla="*/ 0 h 721537"/>
              <a:gd name="connsiteX33" fmla="*/ 2378231 w 2902175"/>
              <a:gd name="connsiteY33" fmla="*/ 0 h 721537"/>
              <a:gd name="connsiteX34" fmla="*/ 2378231 w 2902175"/>
              <a:gd name="connsiteY34" fmla="*/ 721537 h 721537"/>
              <a:gd name="connsiteX35" fmla="*/ 2353986 w 2902175"/>
              <a:gd name="connsiteY35" fmla="*/ 721537 h 721537"/>
              <a:gd name="connsiteX36" fmla="*/ 2288594 w 2902175"/>
              <a:gd name="connsiteY36" fmla="*/ 0 h 721537"/>
              <a:gd name="connsiteX37" fmla="*/ 2312193 w 2902175"/>
              <a:gd name="connsiteY37" fmla="*/ 0 h 721537"/>
              <a:gd name="connsiteX38" fmla="*/ 2312193 w 2902175"/>
              <a:gd name="connsiteY38" fmla="*/ 721537 h 721537"/>
              <a:gd name="connsiteX39" fmla="*/ 2288594 w 2902175"/>
              <a:gd name="connsiteY39" fmla="*/ 721537 h 721537"/>
              <a:gd name="connsiteX40" fmla="*/ 2223200 w 2902175"/>
              <a:gd name="connsiteY40" fmla="*/ 0 h 721537"/>
              <a:gd name="connsiteX41" fmla="*/ 2246156 w 2902175"/>
              <a:gd name="connsiteY41" fmla="*/ 0 h 721537"/>
              <a:gd name="connsiteX42" fmla="*/ 2246156 w 2902175"/>
              <a:gd name="connsiteY42" fmla="*/ 721537 h 721537"/>
              <a:gd name="connsiteX43" fmla="*/ 2223200 w 2902175"/>
              <a:gd name="connsiteY43" fmla="*/ 721537 h 721537"/>
              <a:gd name="connsiteX44" fmla="*/ 2157820 w 2902175"/>
              <a:gd name="connsiteY44" fmla="*/ 0 h 721537"/>
              <a:gd name="connsiteX45" fmla="*/ 2180126 w 2902175"/>
              <a:gd name="connsiteY45" fmla="*/ 0 h 721537"/>
              <a:gd name="connsiteX46" fmla="*/ 2180126 w 2902175"/>
              <a:gd name="connsiteY46" fmla="*/ 721537 h 721537"/>
              <a:gd name="connsiteX47" fmla="*/ 2157820 w 2902175"/>
              <a:gd name="connsiteY47" fmla="*/ 721537 h 721537"/>
              <a:gd name="connsiteX48" fmla="*/ 2092434 w 2902175"/>
              <a:gd name="connsiteY48" fmla="*/ 0 h 721537"/>
              <a:gd name="connsiteX49" fmla="*/ 2114089 w 2902175"/>
              <a:gd name="connsiteY49" fmla="*/ 0 h 721537"/>
              <a:gd name="connsiteX50" fmla="*/ 2114089 w 2902175"/>
              <a:gd name="connsiteY50" fmla="*/ 721537 h 721537"/>
              <a:gd name="connsiteX51" fmla="*/ 2092434 w 2902175"/>
              <a:gd name="connsiteY51" fmla="*/ 721537 h 721537"/>
              <a:gd name="connsiteX52" fmla="*/ 2027039 w 2902175"/>
              <a:gd name="connsiteY52" fmla="*/ 0 h 721537"/>
              <a:gd name="connsiteX53" fmla="*/ 2048057 w 2902175"/>
              <a:gd name="connsiteY53" fmla="*/ 0 h 721537"/>
              <a:gd name="connsiteX54" fmla="*/ 2048057 w 2902175"/>
              <a:gd name="connsiteY54" fmla="*/ 721537 h 721537"/>
              <a:gd name="connsiteX55" fmla="*/ 2027039 w 2902175"/>
              <a:gd name="connsiteY55" fmla="*/ 721537 h 721537"/>
              <a:gd name="connsiteX56" fmla="*/ 1961652 w 2902175"/>
              <a:gd name="connsiteY56" fmla="*/ 0 h 721537"/>
              <a:gd name="connsiteX57" fmla="*/ 1982019 w 2902175"/>
              <a:gd name="connsiteY57" fmla="*/ 0 h 721537"/>
              <a:gd name="connsiteX58" fmla="*/ 1982019 w 2902175"/>
              <a:gd name="connsiteY58" fmla="*/ 721537 h 721537"/>
              <a:gd name="connsiteX59" fmla="*/ 1961652 w 2902175"/>
              <a:gd name="connsiteY59" fmla="*/ 721537 h 721537"/>
              <a:gd name="connsiteX60" fmla="*/ 1896267 w 2902175"/>
              <a:gd name="connsiteY60" fmla="*/ 0 h 721537"/>
              <a:gd name="connsiteX61" fmla="*/ 1915987 w 2902175"/>
              <a:gd name="connsiteY61" fmla="*/ 0 h 721537"/>
              <a:gd name="connsiteX62" fmla="*/ 1915987 w 2902175"/>
              <a:gd name="connsiteY62" fmla="*/ 721537 h 721537"/>
              <a:gd name="connsiteX63" fmla="*/ 1896267 w 2902175"/>
              <a:gd name="connsiteY63" fmla="*/ 721537 h 721537"/>
              <a:gd name="connsiteX64" fmla="*/ 1830872 w 2902175"/>
              <a:gd name="connsiteY64" fmla="*/ 0 h 721537"/>
              <a:gd name="connsiteX65" fmla="*/ 1849951 w 2902175"/>
              <a:gd name="connsiteY65" fmla="*/ 0 h 721537"/>
              <a:gd name="connsiteX66" fmla="*/ 1849951 w 2902175"/>
              <a:gd name="connsiteY66" fmla="*/ 721537 h 721537"/>
              <a:gd name="connsiteX67" fmla="*/ 1830872 w 2902175"/>
              <a:gd name="connsiteY67" fmla="*/ 721537 h 721537"/>
              <a:gd name="connsiteX68" fmla="*/ 1765484 w 2902175"/>
              <a:gd name="connsiteY68" fmla="*/ 0 h 721537"/>
              <a:gd name="connsiteX69" fmla="*/ 1783919 w 2902175"/>
              <a:gd name="connsiteY69" fmla="*/ 0 h 721537"/>
              <a:gd name="connsiteX70" fmla="*/ 1783919 w 2902175"/>
              <a:gd name="connsiteY70" fmla="*/ 721537 h 721537"/>
              <a:gd name="connsiteX71" fmla="*/ 1765484 w 2902175"/>
              <a:gd name="connsiteY71" fmla="*/ 721537 h 721537"/>
              <a:gd name="connsiteX72" fmla="*/ 1700103 w 2902175"/>
              <a:gd name="connsiteY72" fmla="*/ 0 h 721537"/>
              <a:gd name="connsiteX73" fmla="*/ 1717886 w 2902175"/>
              <a:gd name="connsiteY73" fmla="*/ 0 h 721537"/>
              <a:gd name="connsiteX74" fmla="*/ 1717886 w 2902175"/>
              <a:gd name="connsiteY74" fmla="*/ 721537 h 721537"/>
              <a:gd name="connsiteX75" fmla="*/ 1700103 w 2902175"/>
              <a:gd name="connsiteY75" fmla="*/ 721537 h 721537"/>
              <a:gd name="connsiteX76" fmla="*/ 1634713 w 2902175"/>
              <a:gd name="connsiteY76" fmla="*/ 0 h 721537"/>
              <a:gd name="connsiteX77" fmla="*/ 1651850 w 2902175"/>
              <a:gd name="connsiteY77" fmla="*/ 0 h 721537"/>
              <a:gd name="connsiteX78" fmla="*/ 1651850 w 2902175"/>
              <a:gd name="connsiteY78" fmla="*/ 721537 h 721537"/>
              <a:gd name="connsiteX79" fmla="*/ 1634713 w 2902175"/>
              <a:gd name="connsiteY79" fmla="*/ 721537 h 721537"/>
              <a:gd name="connsiteX80" fmla="*/ 1569324 w 2902175"/>
              <a:gd name="connsiteY80" fmla="*/ 0 h 721537"/>
              <a:gd name="connsiteX81" fmla="*/ 1585819 w 2902175"/>
              <a:gd name="connsiteY81" fmla="*/ 0 h 721537"/>
              <a:gd name="connsiteX82" fmla="*/ 1585819 w 2902175"/>
              <a:gd name="connsiteY82" fmla="*/ 721537 h 721537"/>
              <a:gd name="connsiteX83" fmla="*/ 1569324 w 2902175"/>
              <a:gd name="connsiteY83" fmla="*/ 721537 h 721537"/>
              <a:gd name="connsiteX84" fmla="*/ 1503936 w 2902175"/>
              <a:gd name="connsiteY84" fmla="*/ 0 h 721537"/>
              <a:gd name="connsiteX85" fmla="*/ 1519780 w 2902175"/>
              <a:gd name="connsiteY85" fmla="*/ 0 h 721537"/>
              <a:gd name="connsiteX86" fmla="*/ 1519780 w 2902175"/>
              <a:gd name="connsiteY86" fmla="*/ 721537 h 721537"/>
              <a:gd name="connsiteX87" fmla="*/ 1503936 w 2902175"/>
              <a:gd name="connsiteY87" fmla="*/ 721537 h 721537"/>
              <a:gd name="connsiteX88" fmla="*/ 1438546 w 2902175"/>
              <a:gd name="connsiteY88" fmla="*/ 0 h 721537"/>
              <a:gd name="connsiteX89" fmla="*/ 1453749 w 2902175"/>
              <a:gd name="connsiteY89" fmla="*/ 0 h 721537"/>
              <a:gd name="connsiteX90" fmla="*/ 1453749 w 2902175"/>
              <a:gd name="connsiteY90" fmla="*/ 721537 h 721537"/>
              <a:gd name="connsiteX91" fmla="*/ 1438546 w 2902175"/>
              <a:gd name="connsiteY91" fmla="*/ 721537 h 721537"/>
              <a:gd name="connsiteX92" fmla="*/ 1373157 w 2902175"/>
              <a:gd name="connsiteY92" fmla="*/ 0 h 721537"/>
              <a:gd name="connsiteX93" fmla="*/ 1387713 w 2902175"/>
              <a:gd name="connsiteY93" fmla="*/ 0 h 721537"/>
              <a:gd name="connsiteX94" fmla="*/ 1387713 w 2902175"/>
              <a:gd name="connsiteY94" fmla="*/ 721537 h 721537"/>
              <a:gd name="connsiteX95" fmla="*/ 1373157 w 2902175"/>
              <a:gd name="connsiteY95" fmla="*/ 721537 h 721537"/>
              <a:gd name="connsiteX96" fmla="*/ 1307764 w 2902175"/>
              <a:gd name="connsiteY96" fmla="*/ 0 h 721537"/>
              <a:gd name="connsiteX97" fmla="*/ 1321674 w 2902175"/>
              <a:gd name="connsiteY97" fmla="*/ 0 h 721537"/>
              <a:gd name="connsiteX98" fmla="*/ 1321674 w 2902175"/>
              <a:gd name="connsiteY98" fmla="*/ 721537 h 721537"/>
              <a:gd name="connsiteX99" fmla="*/ 1307764 w 2902175"/>
              <a:gd name="connsiteY99" fmla="*/ 721537 h 721537"/>
              <a:gd name="connsiteX100" fmla="*/ 1242380 w 2902175"/>
              <a:gd name="connsiteY100" fmla="*/ 0 h 721537"/>
              <a:gd name="connsiteX101" fmla="*/ 1255643 w 2902175"/>
              <a:gd name="connsiteY101" fmla="*/ 0 h 721537"/>
              <a:gd name="connsiteX102" fmla="*/ 1255643 w 2902175"/>
              <a:gd name="connsiteY102" fmla="*/ 721537 h 721537"/>
              <a:gd name="connsiteX103" fmla="*/ 1242380 w 2902175"/>
              <a:gd name="connsiteY103" fmla="*/ 721537 h 721537"/>
              <a:gd name="connsiteX104" fmla="*/ 1176990 w 2902175"/>
              <a:gd name="connsiteY104" fmla="*/ 0 h 721537"/>
              <a:gd name="connsiteX105" fmla="*/ 1189612 w 2902175"/>
              <a:gd name="connsiteY105" fmla="*/ 0 h 721537"/>
              <a:gd name="connsiteX106" fmla="*/ 1189612 w 2902175"/>
              <a:gd name="connsiteY106" fmla="*/ 721537 h 721537"/>
              <a:gd name="connsiteX107" fmla="*/ 1176990 w 2902175"/>
              <a:gd name="connsiteY107" fmla="*/ 721537 h 721537"/>
              <a:gd name="connsiteX108" fmla="*/ 1111609 w 2902175"/>
              <a:gd name="connsiteY108" fmla="*/ 0 h 721537"/>
              <a:gd name="connsiteX109" fmla="*/ 1123579 w 2902175"/>
              <a:gd name="connsiteY109" fmla="*/ 0 h 721537"/>
              <a:gd name="connsiteX110" fmla="*/ 1123579 w 2902175"/>
              <a:gd name="connsiteY110" fmla="*/ 721537 h 721537"/>
              <a:gd name="connsiteX111" fmla="*/ 1111609 w 2902175"/>
              <a:gd name="connsiteY111" fmla="*/ 721537 h 721537"/>
              <a:gd name="connsiteX112" fmla="*/ 1046219 w 2902175"/>
              <a:gd name="connsiteY112" fmla="*/ 0 h 721537"/>
              <a:gd name="connsiteX113" fmla="*/ 1057548 w 2902175"/>
              <a:gd name="connsiteY113" fmla="*/ 0 h 721537"/>
              <a:gd name="connsiteX114" fmla="*/ 1057548 w 2902175"/>
              <a:gd name="connsiteY114" fmla="*/ 721537 h 721537"/>
              <a:gd name="connsiteX115" fmla="*/ 1046219 w 2902175"/>
              <a:gd name="connsiteY115" fmla="*/ 721537 h 721537"/>
              <a:gd name="connsiteX116" fmla="*/ 980829 w 2902175"/>
              <a:gd name="connsiteY116" fmla="*/ 0 h 721537"/>
              <a:gd name="connsiteX117" fmla="*/ 991516 w 2902175"/>
              <a:gd name="connsiteY117" fmla="*/ 0 h 721537"/>
              <a:gd name="connsiteX118" fmla="*/ 991516 w 2902175"/>
              <a:gd name="connsiteY118" fmla="*/ 721537 h 721537"/>
              <a:gd name="connsiteX119" fmla="*/ 980829 w 2902175"/>
              <a:gd name="connsiteY119" fmla="*/ 721537 h 721537"/>
              <a:gd name="connsiteX120" fmla="*/ 915432 w 2902175"/>
              <a:gd name="connsiteY120" fmla="*/ 0 h 721537"/>
              <a:gd name="connsiteX121" fmla="*/ 925468 w 2902175"/>
              <a:gd name="connsiteY121" fmla="*/ 0 h 721537"/>
              <a:gd name="connsiteX122" fmla="*/ 925468 w 2902175"/>
              <a:gd name="connsiteY122" fmla="*/ 721537 h 721537"/>
              <a:gd name="connsiteX123" fmla="*/ 915432 w 2902175"/>
              <a:gd name="connsiteY123" fmla="*/ 721537 h 721537"/>
              <a:gd name="connsiteX124" fmla="*/ 850053 w 2902175"/>
              <a:gd name="connsiteY124" fmla="*/ 0 h 721537"/>
              <a:gd name="connsiteX125" fmla="*/ 859437 w 2902175"/>
              <a:gd name="connsiteY125" fmla="*/ 0 h 721537"/>
              <a:gd name="connsiteX126" fmla="*/ 859437 w 2902175"/>
              <a:gd name="connsiteY126" fmla="*/ 721537 h 721537"/>
              <a:gd name="connsiteX127" fmla="*/ 850053 w 2902175"/>
              <a:gd name="connsiteY127" fmla="*/ 721537 h 721537"/>
              <a:gd name="connsiteX128" fmla="*/ 784664 w 2902175"/>
              <a:gd name="connsiteY128" fmla="*/ 0 h 721537"/>
              <a:gd name="connsiteX129" fmla="*/ 793406 w 2902175"/>
              <a:gd name="connsiteY129" fmla="*/ 0 h 721537"/>
              <a:gd name="connsiteX130" fmla="*/ 793406 w 2902175"/>
              <a:gd name="connsiteY130" fmla="*/ 721537 h 721537"/>
              <a:gd name="connsiteX131" fmla="*/ 784664 w 2902175"/>
              <a:gd name="connsiteY131" fmla="*/ 721537 h 721537"/>
              <a:gd name="connsiteX132" fmla="*/ 719278 w 2902175"/>
              <a:gd name="connsiteY132" fmla="*/ 0 h 721537"/>
              <a:gd name="connsiteX133" fmla="*/ 727373 w 2902175"/>
              <a:gd name="connsiteY133" fmla="*/ 0 h 721537"/>
              <a:gd name="connsiteX134" fmla="*/ 727373 w 2902175"/>
              <a:gd name="connsiteY134" fmla="*/ 721537 h 721537"/>
              <a:gd name="connsiteX135" fmla="*/ 719278 w 2902175"/>
              <a:gd name="connsiteY135" fmla="*/ 721537 h 721537"/>
              <a:gd name="connsiteX136" fmla="*/ 653897 w 2902175"/>
              <a:gd name="connsiteY136" fmla="*/ 0 h 721537"/>
              <a:gd name="connsiteX137" fmla="*/ 661342 w 2902175"/>
              <a:gd name="connsiteY137" fmla="*/ 0 h 721537"/>
              <a:gd name="connsiteX138" fmla="*/ 661342 w 2902175"/>
              <a:gd name="connsiteY138" fmla="*/ 721537 h 721537"/>
              <a:gd name="connsiteX139" fmla="*/ 653897 w 2902175"/>
              <a:gd name="connsiteY139" fmla="*/ 721537 h 721537"/>
              <a:gd name="connsiteX140" fmla="*/ 588501 w 2902175"/>
              <a:gd name="connsiteY140" fmla="*/ 0 h 721537"/>
              <a:gd name="connsiteX141" fmla="*/ 595309 w 2902175"/>
              <a:gd name="connsiteY141" fmla="*/ 0 h 721537"/>
              <a:gd name="connsiteX142" fmla="*/ 595309 w 2902175"/>
              <a:gd name="connsiteY142" fmla="*/ 721537 h 721537"/>
              <a:gd name="connsiteX143" fmla="*/ 588501 w 2902175"/>
              <a:gd name="connsiteY143" fmla="*/ 721537 h 721537"/>
              <a:gd name="connsiteX144" fmla="*/ 523106 w 2902175"/>
              <a:gd name="connsiteY144" fmla="*/ 0 h 721537"/>
              <a:gd name="connsiteX145" fmla="*/ 529262 w 2902175"/>
              <a:gd name="connsiteY145" fmla="*/ 0 h 721537"/>
              <a:gd name="connsiteX146" fmla="*/ 529262 w 2902175"/>
              <a:gd name="connsiteY146" fmla="*/ 721537 h 721537"/>
              <a:gd name="connsiteX147" fmla="*/ 523106 w 2902175"/>
              <a:gd name="connsiteY147" fmla="*/ 721537 h 721537"/>
              <a:gd name="connsiteX148" fmla="*/ 457717 w 2902175"/>
              <a:gd name="connsiteY148" fmla="*/ 0 h 721537"/>
              <a:gd name="connsiteX149" fmla="*/ 463231 w 2902175"/>
              <a:gd name="connsiteY149" fmla="*/ 0 h 721537"/>
              <a:gd name="connsiteX150" fmla="*/ 463231 w 2902175"/>
              <a:gd name="connsiteY150" fmla="*/ 721537 h 721537"/>
              <a:gd name="connsiteX151" fmla="*/ 457717 w 2902175"/>
              <a:gd name="connsiteY151" fmla="*/ 721537 h 721537"/>
              <a:gd name="connsiteX152" fmla="*/ 392332 w 2902175"/>
              <a:gd name="connsiteY152" fmla="*/ 0 h 721537"/>
              <a:gd name="connsiteX153" fmla="*/ 397200 w 2902175"/>
              <a:gd name="connsiteY153" fmla="*/ 0 h 721537"/>
              <a:gd name="connsiteX154" fmla="*/ 397200 w 2902175"/>
              <a:gd name="connsiteY154" fmla="*/ 721537 h 721537"/>
              <a:gd name="connsiteX155" fmla="*/ 392332 w 2902175"/>
              <a:gd name="connsiteY155" fmla="*/ 721537 h 721537"/>
              <a:gd name="connsiteX156" fmla="*/ 326941 w 2902175"/>
              <a:gd name="connsiteY156" fmla="*/ 0 h 721537"/>
              <a:gd name="connsiteX157" fmla="*/ 331166 w 2902175"/>
              <a:gd name="connsiteY157" fmla="*/ 0 h 721537"/>
              <a:gd name="connsiteX158" fmla="*/ 331166 w 2902175"/>
              <a:gd name="connsiteY158" fmla="*/ 721537 h 721537"/>
              <a:gd name="connsiteX159" fmla="*/ 326941 w 2902175"/>
              <a:gd name="connsiteY159" fmla="*/ 721537 h 721537"/>
              <a:gd name="connsiteX160" fmla="*/ 261561 w 2902175"/>
              <a:gd name="connsiteY160" fmla="*/ 0 h 721537"/>
              <a:gd name="connsiteX161" fmla="*/ 265136 w 2902175"/>
              <a:gd name="connsiteY161" fmla="*/ 0 h 721537"/>
              <a:gd name="connsiteX162" fmla="*/ 265136 w 2902175"/>
              <a:gd name="connsiteY162" fmla="*/ 721537 h 721537"/>
              <a:gd name="connsiteX163" fmla="*/ 261561 w 2902175"/>
              <a:gd name="connsiteY163" fmla="*/ 721537 h 721537"/>
              <a:gd name="connsiteX164" fmla="*/ 196174 w 2902175"/>
              <a:gd name="connsiteY164" fmla="*/ 0 h 721537"/>
              <a:gd name="connsiteX165" fmla="*/ 199103 w 2902175"/>
              <a:gd name="connsiteY165" fmla="*/ 0 h 721537"/>
              <a:gd name="connsiteX166" fmla="*/ 199103 w 2902175"/>
              <a:gd name="connsiteY166" fmla="*/ 721537 h 721537"/>
              <a:gd name="connsiteX167" fmla="*/ 196174 w 2902175"/>
              <a:gd name="connsiteY167" fmla="*/ 721537 h 721537"/>
              <a:gd name="connsiteX168" fmla="*/ 130785 w 2902175"/>
              <a:gd name="connsiteY168" fmla="*/ 0 h 721537"/>
              <a:gd name="connsiteX169" fmla="*/ 133071 w 2902175"/>
              <a:gd name="connsiteY169" fmla="*/ 0 h 721537"/>
              <a:gd name="connsiteX170" fmla="*/ 133071 w 2902175"/>
              <a:gd name="connsiteY170" fmla="*/ 721537 h 721537"/>
              <a:gd name="connsiteX171" fmla="*/ 130785 w 2902175"/>
              <a:gd name="connsiteY171" fmla="*/ 721537 h 721537"/>
              <a:gd name="connsiteX172" fmla="*/ 65390 w 2902175"/>
              <a:gd name="connsiteY172" fmla="*/ 0 h 721537"/>
              <a:gd name="connsiteX173" fmla="*/ 67024 w 2902175"/>
              <a:gd name="connsiteY173" fmla="*/ 0 h 721537"/>
              <a:gd name="connsiteX174" fmla="*/ 67024 w 2902175"/>
              <a:gd name="connsiteY174" fmla="*/ 721537 h 721537"/>
              <a:gd name="connsiteX175" fmla="*/ 65390 w 2902175"/>
              <a:gd name="connsiteY175" fmla="*/ 721537 h 721537"/>
              <a:gd name="connsiteX176" fmla="*/ 0 w 2902175"/>
              <a:gd name="connsiteY176" fmla="*/ 0 h 721537"/>
              <a:gd name="connsiteX177" fmla="*/ 993 w 2902175"/>
              <a:gd name="connsiteY177" fmla="*/ 0 h 721537"/>
              <a:gd name="connsiteX178" fmla="*/ 993 w 2902175"/>
              <a:gd name="connsiteY178" fmla="*/ 721537 h 721537"/>
              <a:gd name="connsiteX179" fmla="*/ 0 w 2902175"/>
              <a:gd name="connsiteY179" fmla="*/ 721537 h 72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2902175" h="721537">
                <a:moveTo>
                  <a:pt x="2877097" y="0"/>
                </a:moveTo>
                <a:lnTo>
                  <a:pt x="2902175" y="0"/>
                </a:lnTo>
                <a:lnTo>
                  <a:pt x="2902175" y="721537"/>
                </a:lnTo>
                <a:lnTo>
                  <a:pt x="2877097" y="721537"/>
                </a:lnTo>
                <a:close/>
                <a:moveTo>
                  <a:pt x="2811701" y="0"/>
                </a:moveTo>
                <a:lnTo>
                  <a:pt x="2840468" y="0"/>
                </a:lnTo>
                <a:lnTo>
                  <a:pt x="2840468" y="721537"/>
                </a:lnTo>
                <a:lnTo>
                  <a:pt x="2811701" y="721537"/>
                </a:lnTo>
                <a:close/>
                <a:moveTo>
                  <a:pt x="2746318" y="0"/>
                </a:moveTo>
                <a:lnTo>
                  <a:pt x="2774437" y="0"/>
                </a:lnTo>
                <a:lnTo>
                  <a:pt x="2774437" y="721537"/>
                </a:lnTo>
                <a:lnTo>
                  <a:pt x="2746318" y="721537"/>
                </a:lnTo>
                <a:close/>
                <a:moveTo>
                  <a:pt x="2680930" y="0"/>
                </a:moveTo>
                <a:lnTo>
                  <a:pt x="2708399" y="0"/>
                </a:lnTo>
                <a:lnTo>
                  <a:pt x="2708399" y="721537"/>
                </a:lnTo>
                <a:lnTo>
                  <a:pt x="2680930" y="721537"/>
                </a:lnTo>
                <a:close/>
                <a:moveTo>
                  <a:pt x="2615537" y="0"/>
                </a:moveTo>
                <a:lnTo>
                  <a:pt x="2642368" y="0"/>
                </a:lnTo>
                <a:lnTo>
                  <a:pt x="2642368" y="721537"/>
                </a:lnTo>
                <a:lnTo>
                  <a:pt x="2615537" y="721537"/>
                </a:lnTo>
                <a:close/>
                <a:moveTo>
                  <a:pt x="2550150" y="0"/>
                </a:moveTo>
                <a:lnTo>
                  <a:pt x="2576330" y="0"/>
                </a:lnTo>
                <a:lnTo>
                  <a:pt x="2576330" y="721537"/>
                </a:lnTo>
                <a:lnTo>
                  <a:pt x="2550150" y="721537"/>
                </a:lnTo>
                <a:close/>
                <a:moveTo>
                  <a:pt x="2484760" y="0"/>
                </a:moveTo>
                <a:lnTo>
                  <a:pt x="2510298" y="0"/>
                </a:lnTo>
                <a:lnTo>
                  <a:pt x="2510298" y="721537"/>
                </a:lnTo>
                <a:lnTo>
                  <a:pt x="2484760" y="721537"/>
                </a:lnTo>
                <a:close/>
                <a:moveTo>
                  <a:pt x="2419365" y="0"/>
                </a:moveTo>
                <a:lnTo>
                  <a:pt x="2444262" y="0"/>
                </a:lnTo>
                <a:lnTo>
                  <a:pt x="2444262" y="721537"/>
                </a:lnTo>
                <a:lnTo>
                  <a:pt x="2419365" y="721537"/>
                </a:lnTo>
                <a:close/>
                <a:moveTo>
                  <a:pt x="2353986" y="0"/>
                </a:moveTo>
                <a:lnTo>
                  <a:pt x="2378231" y="0"/>
                </a:lnTo>
                <a:lnTo>
                  <a:pt x="2378231" y="721537"/>
                </a:lnTo>
                <a:lnTo>
                  <a:pt x="2353986" y="721537"/>
                </a:lnTo>
                <a:close/>
                <a:moveTo>
                  <a:pt x="2288594" y="0"/>
                </a:moveTo>
                <a:lnTo>
                  <a:pt x="2312193" y="0"/>
                </a:lnTo>
                <a:lnTo>
                  <a:pt x="2312193" y="721537"/>
                </a:lnTo>
                <a:lnTo>
                  <a:pt x="2288594" y="721537"/>
                </a:lnTo>
                <a:close/>
                <a:moveTo>
                  <a:pt x="2223200" y="0"/>
                </a:moveTo>
                <a:lnTo>
                  <a:pt x="2246156" y="0"/>
                </a:lnTo>
                <a:lnTo>
                  <a:pt x="2246156" y="721537"/>
                </a:lnTo>
                <a:lnTo>
                  <a:pt x="2223200" y="721537"/>
                </a:lnTo>
                <a:close/>
                <a:moveTo>
                  <a:pt x="2157820" y="0"/>
                </a:moveTo>
                <a:lnTo>
                  <a:pt x="2180126" y="0"/>
                </a:lnTo>
                <a:lnTo>
                  <a:pt x="2180126" y="721537"/>
                </a:lnTo>
                <a:lnTo>
                  <a:pt x="2157820" y="721537"/>
                </a:lnTo>
                <a:close/>
                <a:moveTo>
                  <a:pt x="2092434" y="0"/>
                </a:moveTo>
                <a:lnTo>
                  <a:pt x="2114089" y="0"/>
                </a:lnTo>
                <a:lnTo>
                  <a:pt x="2114089" y="721537"/>
                </a:lnTo>
                <a:lnTo>
                  <a:pt x="2092434" y="721537"/>
                </a:lnTo>
                <a:close/>
                <a:moveTo>
                  <a:pt x="2027039" y="0"/>
                </a:moveTo>
                <a:lnTo>
                  <a:pt x="2048057" y="0"/>
                </a:lnTo>
                <a:lnTo>
                  <a:pt x="2048057" y="721537"/>
                </a:lnTo>
                <a:lnTo>
                  <a:pt x="2027039" y="721537"/>
                </a:lnTo>
                <a:close/>
                <a:moveTo>
                  <a:pt x="1961652" y="0"/>
                </a:moveTo>
                <a:lnTo>
                  <a:pt x="1982019" y="0"/>
                </a:lnTo>
                <a:lnTo>
                  <a:pt x="1982019" y="721537"/>
                </a:lnTo>
                <a:lnTo>
                  <a:pt x="1961652" y="721537"/>
                </a:lnTo>
                <a:close/>
                <a:moveTo>
                  <a:pt x="1896267" y="0"/>
                </a:moveTo>
                <a:lnTo>
                  <a:pt x="1915987" y="0"/>
                </a:lnTo>
                <a:lnTo>
                  <a:pt x="1915987" y="721537"/>
                </a:lnTo>
                <a:lnTo>
                  <a:pt x="1896267" y="721537"/>
                </a:lnTo>
                <a:close/>
                <a:moveTo>
                  <a:pt x="1830872" y="0"/>
                </a:moveTo>
                <a:lnTo>
                  <a:pt x="1849951" y="0"/>
                </a:lnTo>
                <a:lnTo>
                  <a:pt x="1849951" y="721537"/>
                </a:lnTo>
                <a:lnTo>
                  <a:pt x="1830872" y="721537"/>
                </a:lnTo>
                <a:close/>
                <a:moveTo>
                  <a:pt x="1765484" y="0"/>
                </a:moveTo>
                <a:lnTo>
                  <a:pt x="1783919" y="0"/>
                </a:lnTo>
                <a:lnTo>
                  <a:pt x="1783919" y="721537"/>
                </a:lnTo>
                <a:lnTo>
                  <a:pt x="1765484" y="721537"/>
                </a:lnTo>
                <a:close/>
                <a:moveTo>
                  <a:pt x="1700103" y="0"/>
                </a:moveTo>
                <a:lnTo>
                  <a:pt x="1717886" y="0"/>
                </a:lnTo>
                <a:lnTo>
                  <a:pt x="1717886" y="721537"/>
                </a:lnTo>
                <a:lnTo>
                  <a:pt x="1700103" y="721537"/>
                </a:lnTo>
                <a:close/>
                <a:moveTo>
                  <a:pt x="1634713" y="0"/>
                </a:moveTo>
                <a:lnTo>
                  <a:pt x="1651850" y="0"/>
                </a:lnTo>
                <a:lnTo>
                  <a:pt x="1651850" y="721537"/>
                </a:lnTo>
                <a:lnTo>
                  <a:pt x="1634713" y="721537"/>
                </a:lnTo>
                <a:close/>
                <a:moveTo>
                  <a:pt x="1569324" y="0"/>
                </a:moveTo>
                <a:lnTo>
                  <a:pt x="1585819" y="0"/>
                </a:lnTo>
                <a:lnTo>
                  <a:pt x="1585819" y="721537"/>
                </a:lnTo>
                <a:lnTo>
                  <a:pt x="1569324" y="721537"/>
                </a:lnTo>
                <a:close/>
                <a:moveTo>
                  <a:pt x="1503936" y="0"/>
                </a:moveTo>
                <a:lnTo>
                  <a:pt x="1519780" y="0"/>
                </a:lnTo>
                <a:lnTo>
                  <a:pt x="1519780" y="721537"/>
                </a:lnTo>
                <a:lnTo>
                  <a:pt x="1503936" y="721537"/>
                </a:lnTo>
                <a:close/>
                <a:moveTo>
                  <a:pt x="1438546" y="0"/>
                </a:moveTo>
                <a:lnTo>
                  <a:pt x="1453749" y="0"/>
                </a:lnTo>
                <a:lnTo>
                  <a:pt x="1453749" y="721537"/>
                </a:lnTo>
                <a:lnTo>
                  <a:pt x="1438546" y="721537"/>
                </a:lnTo>
                <a:close/>
                <a:moveTo>
                  <a:pt x="1373157" y="0"/>
                </a:moveTo>
                <a:lnTo>
                  <a:pt x="1387713" y="0"/>
                </a:lnTo>
                <a:lnTo>
                  <a:pt x="1387713" y="721537"/>
                </a:lnTo>
                <a:lnTo>
                  <a:pt x="1373157" y="721537"/>
                </a:lnTo>
                <a:close/>
                <a:moveTo>
                  <a:pt x="1307764" y="0"/>
                </a:moveTo>
                <a:lnTo>
                  <a:pt x="1321674" y="0"/>
                </a:lnTo>
                <a:lnTo>
                  <a:pt x="1321674" y="721537"/>
                </a:lnTo>
                <a:lnTo>
                  <a:pt x="1307764" y="721537"/>
                </a:lnTo>
                <a:close/>
                <a:moveTo>
                  <a:pt x="1242380" y="0"/>
                </a:moveTo>
                <a:lnTo>
                  <a:pt x="1255643" y="0"/>
                </a:lnTo>
                <a:lnTo>
                  <a:pt x="1255643" y="721537"/>
                </a:lnTo>
                <a:lnTo>
                  <a:pt x="1242380" y="721537"/>
                </a:lnTo>
                <a:close/>
                <a:moveTo>
                  <a:pt x="1176990" y="0"/>
                </a:moveTo>
                <a:lnTo>
                  <a:pt x="1189612" y="0"/>
                </a:lnTo>
                <a:lnTo>
                  <a:pt x="1189612" y="721537"/>
                </a:lnTo>
                <a:lnTo>
                  <a:pt x="1176990" y="721537"/>
                </a:lnTo>
                <a:close/>
                <a:moveTo>
                  <a:pt x="1111609" y="0"/>
                </a:moveTo>
                <a:lnTo>
                  <a:pt x="1123579" y="0"/>
                </a:lnTo>
                <a:lnTo>
                  <a:pt x="1123579" y="721537"/>
                </a:lnTo>
                <a:lnTo>
                  <a:pt x="1111609" y="721537"/>
                </a:lnTo>
                <a:close/>
                <a:moveTo>
                  <a:pt x="1046219" y="0"/>
                </a:moveTo>
                <a:lnTo>
                  <a:pt x="1057548" y="0"/>
                </a:lnTo>
                <a:lnTo>
                  <a:pt x="1057548" y="721537"/>
                </a:lnTo>
                <a:lnTo>
                  <a:pt x="1046219" y="721537"/>
                </a:lnTo>
                <a:close/>
                <a:moveTo>
                  <a:pt x="980829" y="0"/>
                </a:moveTo>
                <a:lnTo>
                  <a:pt x="991516" y="0"/>
                </a:lnTo>
                <a:lnTo>
                  <a:pt x="991516" y="721537"/>
                </a:lnTo>
                <a:lnTo>
                  <a:pt x="980829" y="721537"/>
                </a:lnTo>
                <a:close/>
                <a:moveTo>
                  <a:pt x="915432" y="0"/>
                </a:moveTo>
                <a:lnTo>
                  <a:pt x="925468" y="0"/>
                </a:lnTo>
                <a:lnTo>
                  <a:pt x="925468" y="721537"/>
                </a:lnTo>
                <a:lnTo>
                  <a:pt x="915432" y="721537"/>
                </a:lnTo>
                <a:close/>
                <a:moveTo>
                  <a:pt x="850053" y="0"/>
                </a:moveTo>
                <a:lnTo>
                  <a:pt x="859437" y="0"/>
                </a:lnTo>
                <a:lnTo>
                  <a:pt x="859437" y="721537"/>
                </a:lnTo>
                <a:lnTo>
                  <a:pt x="850053" y="721537"/>
                </a:lnTo>
                <a:close/>
                <a:moveTo>
                  <a:pt x="784664" y="0"/>
                </a:moveTo>
                <a:lnTo>
                  <a:pt x="793406" y="0"/>
                </a:lnTo>
                <a:lnTo>
                  <a:pt x="793406" y="721537"/>
                </a:lnTo>
                <a:lnTo>
                  <a:pt x="784664" y="721537"/>
                </a:lnTo>
                <a:close/>
                <a:moveTo>
                  <a:pt x="719278" y="0"/>
                </a:moveTo>
                <a:lnTo>
                  <a:pt x="727373" y="0"/>
                </a:lnTo>
                <a:lnTo>
                  <a:pt x="727373" y="721537"/>
                </a:lnTo>
                <a:lnTo>
                  <a:pt x="719278" y="721537"/>
                </a:lnTo>
                <a:close/>
                <a:moveTo>
                  <a:pt x="653897" y="0"/>
                </a:moveTo>
                <a:lnTo>
                  <a:pt x="661342" y="0"/>
                </a:lnTo>
                <a:lnTo>
                  <a:pt x="661342" y="721537"/>
                </a:lnTo>
                <a:lnTo>
                  <a:pt x="653897" y="721537"/>
                </a:lnTo>
                <a:close/>
                <a:moveTo>
                  <a:pt x="588501" y="0"/>
                </a:moveTo>
                <a:lnTo>
                  <a:pt x="595309" y="0"/>
                </a:lnTo>
                <a:lnTo>
                  <a:pt x="595309" y="721537"/>
                </a:lnTo>
                <a:lnTo>
                  <a:pt x="588501" y="721537"/>
                </a:lnTo>
                <a:close/>
                <a:moveTo>
                  <a:pt x="523106" y="0"/>
                </a:moveTo>
                <a:lnTo>
                  <a:pt x="529262" y="0"/>
                </a:lnTo>
                <a:lnTo>
                  <a:pt x="529262" y="721537"/>
                </a:lnTo>
                <a:lnTo>
                  <a:pt x="523106" y="721537"/>
                </a:lnTo>
                <a:close/>
                <a:moveTo>
                  <a:pt x="457717" y="0"/>
                </a:moveTo>
                <a:lnTo>
                  <a:pt x="463231" y="0"/>
                </a:lnTo>
                <a:lnTo>
                  <a:pt x="463231" y="721537"/>
                </a:lnTo>
                <a:lnTo>
                  <a:pt x="457717" y="721537"/>
                </a:lnTo>
                <a:close/>
                <a:moveTo>
                  <a:pt x="392332" y="0"/>
                </a:moveTo>
                <a:lnTo>
                  <a:pt x="397200" y="0"/>
                </a:lnTo>
                <a:lnTo>
                  <a:pt x="397200" y="721537"/>
                </a:lnTo>
                <a:lnTo>
                  <a:pt x="392332" y="721537"/>
                </a:lnTo>
                <a:close/>
                <a:moveTo>
                  <a:pt x="326941" y="0"/>
                </a:moveTo>
                <a:lnTo>
                  <a:pt x="331166" y="0"/>
                </a:lnTo>
                <a:lnTo>
                  <a:pt x="331166" y="721537"/>
                </a:lnTo>
                <a:lnTo>
                  <a:pt x="326941" y="721537"/>
                </a:lnTo>
                <a:close/>
                <a:moveTo>
                  <a:pt x="261561" y="0"/>
                </a:moveTo>
                <a:lnTo>
                  <a:pt x="265136" y="0"/>
                </a:lnTo>
                <a:lnTo>
                  <a:pt x="265136" y="721537"/>
                </a:lnTo>
                <a:lnTo>
                  <a:pt x="261561" y="721537"/>
                </a:lnTo>
                <a:close/>
                <a:moveTo>
                  <a:pt x="196174" y="0"/>
                </a:moveTo>
                <a:lnTo>
                  <a:pt x="199103" y="0"/>
                </a:lnTo>
                <a:lnTo>
                  <a:pt x="199103" y="721537"/>
                </a:lnTo>
                <a:lnTo>
                  <a:pt x="196174" y="721537"/>
                </a:lnTo>
                <a:close/>
                <a:moveTo>
                  <a:pt x="130785" y="0"/>
                </a:moveTo>
                <a:lnTo>
                  <a:pt x="133071" y="0"/>
                </a:lnTo>
                <a:lnTo>
                  <a:pt x="133071" y="721537"/>
                </a:lnTo>
                <a:lnTo>
                  <a:pt x="130785" y="721537"/>
                </a:lnTo>
                <a:close/>
                <a:moveTo>
                  <a:pt x="65390" y="0"/>
                </a:moveTo>
                <a:lnTo>
                  <a:pt x="67024" y="0"/>
                </a:lnTo>
                <a:lnTo>
                  <a:pt x="67024" y="721537"/>
                </a:lnTo>
                <a:lnTo>
                  <a:pt x="65390" y="721537"/>
                </a:lnTo>
                <a:close/>
                <a:moveTo>
                  <a:pt x="0" y="0"/>
                </a:moveTo>
                <a:lnTo>
                  <a:pt x="993" y="0"/>
                </a:lnTo>
                <a:lnTo>
                  <a:pt x="993" y="721537"/>
                </a:lnTo>
                <a:lnTo>
                  <a:pt x="0" y="721537"/>
                </a:lnTo>
                <a:close/>
              </a:path>
            </a:pathLst>
          </a:custGeom>
          <a:solidFill>
            <a:schemeClr val="bg2"/>
          </a:solidFill>
        </p:spPr>
        <p:txBody>
          <a:bodyPr wrap="square">
            <a:noAutofit/>
          </a:bodyPr>
          <a:lstStyle>
            <a:lvl1pPr>
              <a:defRPr>
                <a:solidFill>
                  <a:schemeClr val="tx1">
                    <a:alpha val="0"/>
                  </a:schemeClr>
                </a:solidFill>
              </a:defRPr>
            </a:lvl1pPr>
          </a:lstStyle>
          <a:p>
            <a:pPr lvl="0"/>
            <a:r>
              <a:rPr lang="en-US"/>
              <a:t>a</a:t>
            </a:r>
            <a:endParaRPr lang="en-GB"/>
          </a:p>
        </p:txBody>
      </p:sp>
      <p:sp>
        <p:nvSpPr>
          <p:cNvPr id="9" name="hcSlideMaster142.Two Column 1x Grey with Headings, Chart Left SideHeader" descr=" ">
            <a:extLst>
              <a:ext uri="{FF2B5EF4-FFF2-40B4-BE49-F238E27FC236}">
                <a16:creationId xmlns:a16="http://schemas.microsoft.com/office/drawing/2014/main" id="{3E109D1A-63FA-4D68-08F2-C5DDAF6D5EAA}"/>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11" name="fcSlideMaster142.Two Column 1x Grey with Headings, Chart Left SideFooter" descr=" ">
            <a:extLst>
              <a:ext uri="{FF2B5EF4-FFF2-40B4-BE49-F238E27FC236}">
                <a16:creationId xmlns:a16="http://schemas.microsoft.com/office/drawing/2014/main" id="{584BCB0F-A797-6C1B-BAED-AB78DB0B7F37}"/>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1981839516"/>
      </p:ext>
    </p:extLst>
  </p:cSld>
  <p:clrMapOvr>
    <a:masterClrMapping/>
  </p:clrMapOvr>
  <p:extLst>
    <p:ext uri="{DCECCB84-F9BA-43D5-87BE-67443E8EF086}">
      <p15:sldGuideLst xmlns:p15="http://schemas.microsoft.com/office/powerpoint/2012/main">
        <p15:guide id="1" pos="3965">
          <p15:clr>
            <a:srgbClr val="FBAE40"/>
          </p15:clr>
        </p15:guide>
        <p15:guide id="2" pos="3716">
          <p15:clr>
            <a:srgbClr val="FBAE4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wo Third Column, Chart Left Side Headin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2DB95FA-CA2C-4C86-854E-86FE287181F7}" type="datetime1">
              <a:rPr lang="en-GB" noProof="0" smtClean="0"/>
              <a:t>07/04/2025</a:t>
            </a:fld>
            <a:endParaRPr lang="en-GB" noProof="0"/>
          </a:p>
        </p:txBody>
      </p:sp>
      <p:sp>
        <p:nvSpPr>
          <p:cNvPr id="4" name="Footer Placeholder 3"/>
          <p:cNvSpPr>
            <a:spLocks noGrp="1"/>
          </p:cNvSpPr>
          <p:nvPr>
            <p:ph type="ftr" sz="quarter" idx="11"/>
          </p:nvPr>
        </p:nvSpPr>
        <p:spPr>
          <a:xfrm>
            <a:off x="291601" y="4811400"/>
            <a:ext cx="5316300" cy="97200"/>
          </a:xfrm>
        </p:spPr>
        <p:txBody>
          <a:bodyPr/>
          <a:lstStyle>
            <a:lvl1pPr>
              <a:defRPr lang="en-GB"/>
            </a:lvl1pPr>
          </a:lstStyle>
          <a:p>
            <a:r>
              <a:rPr lang="en-GB"/>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5" name="Slide Number Placeholder 4"/>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21" name="Chart Placeholder 12">
            <a:extLst>
              <a:ext uri="{FF2B5EF4-FFF2-40B4-BE49-F238E27FC236}">
                <a16:creationId xmlns:a16="http://schemas.microsoft.com/office/drawing/2014/main" id="{9F088848-B35C-B712-E86C-C180DADFDFA3}"/>
              </a:ext>
            </a:extLst>
          </p:cNvPr>
          <p:cNvSpPr>
            <a:spLocks noGrp="1"/>
          </p:cNvSpPr>
          <p:nvPr>
            <p:ph type="chart" sz="quarter" idx="19"/>
          </p:nvPr>
        </p:nvSpPr>
        <p:spPr>
          <a:xfrm>
            <a:off x="291599" y="1603800"/>
            <a:ext cx="3159000" cy="2965818"/>
          </a:xfrm>
        </p:spPr>
        <p:txBody>
          <a:bodyPr lIns="72000" tIns="72000" rIns="72000" bIns="72000"/>
          <a:lstStyle>
            <a:lvl1pPr>
              <a:defRPr sz="1050">
                <a:solidFill>
                  <a:schemeClr val="tx2"/>
                </a:solidFill>
              </a:defRPr>
            </a:lvl1pPr>
          </a:lstStyle>
          <a:p>
            <a:r>
              <a:rPr lang="en-US"/>
              <a:t>Click icon to add chart</a:t>
            </a:r>
            <a:endParaRPr lang="en-GB"/>
          </a:p>
        </p:txBody>
      </p:sp>
      <p:sp>
        <p:nvSpPr>
          <p:cNvPr id="13" name="Text Placeholder 9">
            <a:extLst>
              <a:ext uri="{FF2B5EF4-FFF2-40B4-BE49-F238E27FC236}">
                <a16:creationId xmlns:a16="http://schemas.microsoft.com/office/drawing/2014/main" id="{77CFE2D1-79C7-3539-FF8D-786F30ED6BB6}"/>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18" name="Title Placeholder 1">
            <a:extLst>
              <a:ext uri="{FF2B5EF4-FFF2-40B4-BE49-F238E27FC236}">
                <a16:creationId xmlns:a16="http://schemas.microsoft.com/office/drawing/2014/main" id="{35CEAFD5-6A36-C526-6235-C96D9C6B6C95}"/>
              </a:ext>
            </a:extLst>
          </p:cNvPr>
          <p:cNvSpPr>
            <a:spLocks noGrp="1"/>
          </p:cNvSpPr>
          <p:nvPr>
            <p:ph type="title"/>
          </p:nvPr>
        </p:nvSpPr>
        <p:spPr>
          <a:xfrm>
            <a:off x="277885" y="322111"/>
            <a:ext cx="7790580" cy="353174"/>
          </a:xfrm>
          <a:prstGeom prst="rect">
            <a:avLst/>
          </a:prstGeom>
        </p:spPr>
        <p:txBody>
          <a:bodyPr vert="horz" lIns="0" tIns="0" rIns="0" bIns="0" rtlCol="0" anchor="t" anchorCtr="0">
            <a:spAutoFit/>
          </a:bodyPr>
          <a:lstStyle/>
          <a:p>
            <a:r>
              <a:rPr lang="en-US" noProof="0"/>
              <a:t>Click to edit Master title style</a:t>
            </a:r>
            <a:endParaRPr lang="en-GB" noProof="0"/>
          </a:p>
        </p:txBody>
      </p:sp>
      <p:sp>
        <p:nvSpPr>
          <p:cNvPr id="19" name="Text Placeholder 10">
            <a:extLst>
              <a:ext uri="{FF2B5EF4-FFF2-40B4-BE49-F238E27FC236}">
                <a16:creationId xmlns:a16="http://schemas.microsoft.com/office/drawing/2014/main" id="{8702005C-92C9-8885-2C72-6D62D2152D79}"/>
              </a:ext>
            </a:extLst>
          </p:cNvPr>
          <p:cNvSpPr>
            <a:spLocks noGrp="1"/>
          </p:cNvSpPr>
          <p:nvPr>
            <p:ph type="body" sz="quarter" idx="34"/>
          </p:nvPr>
        </p:nvSpPr>
        <p:spPr>
          <a:xfrm>
            <a:off x="291464" y="1166400"/>
            <a:ext cx="3159000" cy="162000"/>
          </a:xfrm>
          <a:noFill/>
        </p:spPr>
        <p:txBody>
          <a:bodyPr lIns="0" anchor="t" anchorCtr="0"/>
          <a:lstStyle>
            <a:lvl1pPr>
              <a:defRPr sz="1050" cap="none" spc="-38" baseline="0">
                <a:solidFill>
                  <a:schemeClr val="tx2"/>
                </a:solidFill>
                <a:latin typeface="+mn-lt"/>
              </a:defRPr>
            </a:lvl1pPr>
          </a:lstStyle>
          <a:p>
            <a:pPr lvl="0"/>
            <a:r>
              <a:rPr lang="en-US"/>
              <a:t>Click to edit Master text styles</a:t>
            </a:r>
          </a:p>
        </p:txBody>
      </p:sp>
      <p:cxnSp>
        <p:nvCxnSpPr>
          <p:cNvPr id="2" name="Straight Connector 1">
            <a:extLst>
              <a:ext uri="{FF2B5EF4-FFF2-40B4-BE49-F238E27FC236}">
                <a16:creationId xmlns:a16="http://schemas.microsoft.com/office/drawing/2014/main" id="{07DE5369-BA64-22FE-63C7-F50CD2310EE6}"/>
              </a:ext>
            </a:extLst>
          </p:cNvPr>
          <p:cNvCxnSpPr>
            <a:cxnSpLocks/>
          </p:cNvCxnSpPr>
          <p:nvPr userDrawn="1"/>
        </p:nvCxnSpPr>
        <p:spPr>
          <a:xfrm>
            <a:off x="291466" y="1368900"/>
            <a:ext cx="3159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Footnote Placeholder 18">
            <a:extLst>
              <a:ext uri="{FF2B5EF4-FFF2-40B4-BE49-F238E27FC236}">
                <a16:creationId xmlns:a16="http://schemas.microsoft.com/office/drawing/2014/main" id="{FE2D45EA-9A85-2E62-03B4-2403D5C92A2B}"/>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6" name="hcSlideMaster142.Two Third Column, Chart Left Side HeadingHeader" descr=" ">
            <a:extLst>
              <a:ext uri="{FF2B5EF4-FFF2-40B4-BE49-F238E27FC236}">
                <a16:creationId xmlns:a16="http://schemas.microsoft.com/office/drawing/2014/main" id="{FA8DA518-AEFA-2C65-AC0B-10346420351F}"/>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8" name="fcSlideMaster142.Two Third Column, Chart Left Side HeadingFooter" descr=" ">
            <a:extLst>
              <a:ext uri="{FF2B5EF4-FFF2-40B4-BE49-F238E27FC236}">
                <a16:creationId xmlns:a16="http://schemas.microsoft.com/office/drawing/2014/main" id="{95D4CCC5-5FB6-8DBA-B782-3F83700B0B86}"/>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2537897489"/>
      </p:ext>
    </p:extLst>
  </p:cSld>
  <p:clrMapOvr>
    <a:masterClrMapping/>
  </p:clrMapOvr>
  <p:extLst>
    <p:ext uri="{DCECCB84-F9BA-43D5-87BE-67443E8EF086}">
      <p15:sldGuideLst xmlns:p15="http://schemas.microsoft.com/office/powerpoint/2012/main">
        <p15:guide id="1" pos="2904">
          <p15:clr>
            <a:srgbClr val="FBAE40"/>
          </p15:clr>
        </p15:guide>
        <p15:guide id="2" pos="3160">
          <p15:clr>
            <a:srgbClr val="FBAE4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wo Column Sectors">
    <p:spTree>
      <p:nvGrpSpPr>
        <p:cNvPr id="1" name=""/>
        <p:cNvGrpSpPr/>
        <p:nvPr/>
      </p:nvGrpSpPr>
      <p:grpSpPr>
        <a:xfrm>
          <a:off x="0" y="0"/>
          <a:ext cx="0" cy="0"/>
          <a:chOff x="0" y="0"/>
          <a:chExt cx="0" cy="0"/>
        </a:xfrm>
      </p:grpSpPr>
      <p:sp>
        <p:nvSpPr>
          <p:cNvPr id="17" name="Text Placeholder 10">
            <a:extLst>
              <a:ext uri="{FF2B5EF4-FFF2-40B4-BE49-F238E27FC236}">
                <a16:creationId xmlns:a16="http://schemas.microsoft.com/office/drawing/2014/main" id="{976AEADE-B123-D80D-3141-9A5AAAE12441}"/>
              </a:ext>
            </a:extLst>
          </p:cNvPr>
          <p:cNvSpPr>
            <a:spLocks noGrp="1"/>
          </p:cNvSpPr>
          <p:nvPr>
            <p:ph type="body" sz="quarter" idx="25"/>
          </p:nvPr>
        </p:nvSpPr>
        <p:spPr>
          <a:xfrm>
            <a:off x="4612008" y="1683896"/>
            <a:ext cx="4239101" cy="366972"/>
          </a:xfrm>
          <a:solidFill>
            <a:schemeClr val="bg1">
              <a:lumMod val="95000"/>
            </a:schemeClr>
          </a:solidFill>
        </p:spPr>
        <p:txBody>
          <a:bodyPr lIns="72000" tIns="72000" rIns="72000" bIns="72000" anchor="t" anchorCtr="0">
            <a:noAutofit/>
          </a:bodyPr>
          <a:lstStyle>
            <a:lvl1pPr>
              <a:lnSpc>
                <a:spcPct val="95000"/>
              </a:lnSpc>
              <a:defRPr sz="900" b="0" cap="none" spc="-38" baseline="0">
                <a:solidFill>
                  <a:schemeClr val="tx2"/>
                </a:solidFill>
                <a:latin typeface="+mn-lt"/>
              </a:defRPr>
            </a:lvl1pPr>
          </a:lstStyle>
          <a:p>
            <a:pPr lvl="0"/>
            <a:r>
              <a:rPr lang="en-US"/>
              <a:t>Click to edit Master text styles</a:t>
            </a:r>
          </a:p>
        </p:txBody>
      </p:sp>
      <p:sp>
        <p:nvSpPr>
          <p:cNvPr id="18" name="Text Placeholder 10">
            <a:extLst>
              <a:ext uri="{FF2B5EF4-FFF2-40B4-BE49-F238E27FC236}">
                <a16:creationId xmlns:a16="http://schemas.microsoft.com/office/drawing/2014/main" id="{073DB24E-F06E-AC54-D6B6-55C469C24265}"/>
              </a:ext>
            </a:extLst>
          </p:cNvPr>
          <p:cNvSpPr>
            <a:spLocks noGrp="1"/>
          </p:cNvSpPr>
          <p:nvPr>
            <p:ph type="body" sz="quarter" idx="26"/>
          </p:nvPr>
        </p:nvSpPr>
        <p:spPr>
          <a:xfrm>
            <a:off x="4612008" y="2313466"/>
            <a:ext cx="4239101" cy="366972"/>
          </a:xfrm>
          <a:solidFill>
            <a:schemeClr val="bg1">
              <a:lumMod val="95000"/>
            </a:schemeClr>
          </a:solidFill>
        </p:spPr>
        <p:txBody>
          <a:bodyPr lIns="72000" tIns="72000" rIns="72000" bIns="72000" anchor="t" anchorCtr="0">
            <a:noAutofit/>
          </a:bodyPr>
          <a:lstStyle>
            <a:lvl1pPr>
              <a:lnSpc>
                <a:spcPct val="95000"/>
              </a:lnSpc>
              <a:defRPr sz="900" b="0" cap="none" spc="-38" baseline="0">
                <a:solidFill>
                  <a:schemeClr val="tx2"/>
                </a:solidFill>
                <a:latin typeface="+mn-lt"/>
              </a:defRPr>
            </a:lvl1pPr>
          </a:lstStyle>
          <a:p>
            <a:pPr lvl="0"/>
            <a:r>
              <a:rPr lang="en-US"/>
              <a:t>Click to edit Master text styles</a:t>
            </a:r>
          </a:p>
        </p:txBody>
      </p:sp>
      <p:sp>
        <p:nvSpPr>
          <p:cNvPr id="19" name="Text Placeholder 10">
            <a:extLst>
              <a:ext uri="{FF2B5EF4-FFF2-40B4-BE49-F238E27FC236}">
                <a16:creationId xmlns:a16="http://schemas.microsoft.com/office/drawing/2014/main" id="{FF64AC4A-844F-368D-D7F4-FF8AE6F1A77F}"/>
              </a:ext>
            </a:extLst>
          </p:cNvPr>
          <p:cNvSpPr>
            <a:spLocks noGrp="1"/>
          </p:cNvSpPr>
          <p:nvPr>
            <p:ph type="body" sz="quarter" idx="27"/>
          </p:nvPr>
        </p:nvSpPr>
        <p:spPr>
          <a:xfrm>
            <a:off x="4612008" y="4202171"/>
            <a:ext cx="4239101" cy="366972"/>
          </a:xfrm>
          <a:solidFill>
            <a:schemeClr val="bg1">
              <a:lumMod val="95000"/>
            </a:schemeClr>
          </a:solidFill>
        </p:spPr>
        <p:txBody>
          <a:bodyPr lIns="72000" tIns="72000" rIns="72000" bIns="72000" anchor="t" anchorCtr="0">
            <a:noAutofit/>
          </a:bodyPr>
          <a:lstStyle>
            <a:lvl1pPr>
              <a:lnSpc>
                <a:spcPct val="95000"/>
              </a:lnSpc>
              <a:defRPr sz="900" b="0" cap="none" spc="-38" baseline="0">
                <a:solidFill>
                  <a:schemeClr val="tx2"/>
                </a:solidFill>
                <a:latin typeface="+mn-lt"/>
              </a:defRPr>
            </a:lvl1pPr>
          </a:lstStyle>
          <a:p>
            <a:pPr lvl="0"/>
            <a:r>
              <a:rPr lang="en-US"/>
              <a:t>Click to edit Master text styles</a:t>
            </a:r>
          </a:p>
        </p:txBody>
      </p:sp>
      <p:sp>
        <p:nvSpPr>
          <p:cNvPr id="20" name="Text Placeholder 10">
            <a:extLst>
              <a:ext uri="{FF2B5EF4-FFF2-40B4-BE49-F238E27FC236}">
                <a16:creationId xmlns:a16="http://schemas.microsoft.com/office/drawing/2014/main" id="{B80CB631-4392-EA6B-D996-1FE358DD261A}"/>
              </a:ext>
            </a:extLst>
          </p:cNvPr>
          <p:cNvSpPr>
            <a:spLocks noGrp="1"/>
          </p:cNvSpPr>
          <p:nvPr>
            <p:ph type="body" sz="quarter" idx="28"/>
          </p:nvPr>
        </p:nvSpPr>
        <p:spPr>
          <a:xfrm>
            <a:off x="4612008" y="3572602"/>
            <a:ext cx="4239101" cy="366972"/>
          </a:xfrm>
          <a:solidFill>
            <a:schemeClr val="bg1">
              <a:lumMod val="95000"/>
            </a:schemeClr>
          </a:solidFill>
        </p:spPr>
        <p:txBody>
          <a:bodyPr lIns="72000" tIns="72000" rIns="72000" bIns="72000" anchor="t" anchorCtr="0">
            <a:noAutofit/>
          </a:bodyPr>
          <a:lstStyle>
            <a:lvl1pPr>
              <a:lnSpc>
                <a:spcPct val="95000"/>
              </a:lnSpc>
              <a:defRPr sz="900" b="0" cap="none" spc="-38" baseline="0">
                <a:solidFill>
                  <a:schemeClr val="tx2"/>
                </a:solidFill>
                <a:latin typeface="+mn-lt"/>
              </a:defRPr>
            </a:lvl1pPr>
          </a:lstStyle>
          <a:p>
            <a:pPr lvl="0"/>
            <a:r>
              <a:rPr lang="en-US"/>
              <a:t>Click to edit Master text styles</a:t>
            </a:r>
          </a:p>
        </p:txBody>
      </p:sp>
      <p:sp>
        <p:nvSpPr>
          <p:cNvPr id="21" name="Text Placeholder 10">
            <a:extLst>
              <a:ext uri="{FF2B5EF4-FFF2-40B4-BE49-F238E27FC236}">
                <a16:creationId xmlns:a16="http://schemas.microsoft.com/office/drawing/2014/main" id="{FB5CA304-1CED-79A5-FA55-55CBAC6F2942}"/>
              </a:ext>
            </a:extLst>
          </p:cNvPr>
          <p:cNvSpPr>
            <a:spLocks noGrp="1"/>
          </p:cNvSpPr>
          <p:nvPr>
            <p:ph type="body" sz="quarter" idx="29"/>
          </p:nvPr>
        </p:nvSpPr>
        <p:spPr>
          <a:xfrm>
            <a:off x="4612008" y="2943034"/>
            <a:ext cx="4239101" cy="366972"/>
          </a:xfrm>
          <a:solidFill>
            <a:schemeClr val="bg1">
              <a:lumMod val="95000"/>
            </a:schemeClr>
          </a:solidFill>
        </p:spPr>
        <p:txBody>
          <a:bodyPr lIns="72000" tIns="72000" rIns="72000" bIns="72000" anchor="t" anchorCtr="0">
            <a:noAutofit/>
          </a:bodyPr>
          <a:lstStyle>
            <a:lvl1pPr>
              <a:lnSpc>
                <a:spcPct val="95000"/>
              </a:lnSpc>
              <a:defRPr sz="900" b="0" cap="none" spc="-38" baseline="0">
                <a:solidFill>
                  <a:schemeClr val="tx2"/>
                </a:solidFill>
                <a:latin typeface="+mn-lt"/>
              </a:defRPr>
            </a:lvl1pPr>
          </a:lstStyle>
          <a:p>
            <a:pPr lvl="0"/>
            <a:r>
              <a:rPr lang="en-US"/>
              <a:t>Click to edit Master text styles</a:t>
            </a:r>
          </a:p>
        </p:txBody>
      </p:sp>
      <p:sp>
        <p:nvSpPr>
          <p:cNvPr id="2" name="Title 1"/>
          <p:cNvSpPr>
            <a:spLocks noGrp="1"/>
          </p:cNvSpPr>
          <p:nvPr>
            <p:ph type="title"/>
          </p:nvPr>
        </p:nvSpPr>
        <p:spPr/>
        <p:txBody>
          <a:bodyPr>
            <a:spAutoFit/>
          </a:bodyPr>
          <a:lstStyle/>
          <a:p>
            <a:r>
              <a:rPr lang="en-US" noProof="0"/>
              <a:t>Click to edit Master title style</a:t>
            </a:r>
            <a:endParaRPr lang="en-GB" noProof="0"/>
          </a:p>
        </p:txBody>
      </p:sp>
      <p:sp>
        <p:nvSpPr>
          <p:cNvPr id="10" name="Subtitle 1">
            <a:extLst>
              <a:ext uri="{FF2B5EF4-FFF2-40B4-BE49-F238E27FC236}">
                <a16:creationId xmlns:a16="http://schemas.microsoft.com/office/drawing/2014/main" id="{6FBE7F71-A650-74D3-3DFA-D79A7253EC37}"/>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p>
            <a:fld id="{44CE4910-1FE1-4B8C-8221-88FAC1AAD284}" type="datetime1">
              <a:rPr lang="en-GB" noProof="0" smtClean="0"/>
              <a:t>07/04/2025</a:t>
            </a:fld>
            <a:endParaRPr lang="en-GB" noProof="0"/>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
        <p:nvSpPr>
          <p:cNvPr id="4" name="Text Placeholder 10">
            <a:extLst>
              <a:ext uri="{FF2B5EF4-FFF2-40B4-BE49-F238E27FC236}">
                <a16:creationId xmlns:a16="http://schemas.microsoft.com/office/drawing/2014/main" id="{5730B2DD-BE75-CEB5-979E-3E17AAE233D2}"/>
              </a:ext>
            </a:extLst>
          </p:cNvPr>
          <p:cNvSpPr>
            <a:spLocks noGrp="1"/>
          </p:cNvSpPr>
          <p:nvPr>
            <p:ph type="body" sz="quarter" idx="19"/>
          </p:nvPr>
        </p:nvSpPr>
        <p:spPr>
          <a:xfrm>
            <a:off x="291466" y="1166400"/>
            <a:ext cx="8560080" cy="162000"/>
          </a:xfrm>
          <a:noFill/>
        </p:spPr>
        <p:txBody>
          <a:bodyPr lIns="0" anchor="t" anchorCtr="0"/>
          <a:lstStyle>
            <a:lvl1pPr>
              <a:defRPr sz="1050" cap="none" spc="-38" baseline="0">
                <a:solidFill>
                  <a:schemeClr val="tx2"/>
                </a:solidFill>
                <a:latin typeface="+mn-lt"/>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23BEA139-476A-17D8-7384-0B6AE3B70A57}"/>
              </a:ext>
            </a:extLst>
          </p:cNvPr>
          <p:cNvCxnSpPr/>
          <p:nvPr userDrawn="1"/>
        </p:nvCxnSpPr>
        <p:spPr>
          <a:xfrm>
            <a:off x="291467" y="1368900"/>
            <a:ext cx="855964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69ABF182-31BC-578A-6F34-85853CA5B3D5}"/>
              </a:ext>
            </a:extLst>
          </p:cNvPr>
          <p:cNvSpPr>
            <a:spLocks noGrp="1"/>
          </p:cNvSpPr>
          <p:nvPr>
            <p:ph type="body" sz="quarter" idx="20"/>
          </p:nvPr>
        </p:nvSpPr>
        <p:spPr>
          <a:xfrm>
            <a:off x="4612008" y="1482301"/>
            <a:ext cx="4239101" cy="194930"/>
          </a:xfrm>
          <a:solidFill>
            <a:srgbClr val="A6A6A6"/>
          </a:solidFill>
        </p:spPr>
        <p:txBody>
          <a:bodyPr lIns="72000" tIns="72000" rIns="72000" bIns="72000" anchor="ctr" anchorCtr="0">
            <a:noAutofit/>
          </a:bodyPr>
          <a:lstStyle>
            <a:lvl1pPr>
              <a:lnSpc>
                <a:spcPct val="100000"/>
              </a:lnSpc>
              <a:defRPr sz="1200" b="1" cap="none" spc="-38" baseline="0">
                <a:solidFill>
                  <a:schemeClr val="bg1"/>
                </a:solidFill>
                <a:latin typeface="+mn-lt"/>
              </a:defRPr>
            </a:lvl1pPr>
          </a:lstStyle>
          <a:p>
            <a:pPr lvl="0"/>
            <a:r>
              <a:rPr lang="en-US"/>
              <a:t>Click to edit Master text styles</a:t>
            </a:r>
          </a:p>
        </p:txBody>
      </p:sp>
      <p:sp>
        <p:nvSpPr>
          <p:cNvPr id="12" name="Text Placeholder 10">
            <a:extLst>
              <a:ext uri="{FF2B5EF4-FFF2-40B4-BE49-F238E27FC236}">
                <a16:creationId xmlns:a16="http://schemas.microsoft.com/office/drawing/2014/main" id="{31C0FA41-4BBB-BC4F-958F-46F979B5558F}"/>
              </a:ext>
            </a:extLst>
          </p:cNvPr>
          <p:cNvSpPr>
            <a:spLocks noGrp="1"/>
          </p:cNvSpPr>
          <p:nvPr>
            <p:ph type="body" sz="quarter" idx="21"/>
          </p:nvPr>
        </p:nvSpPr>
        <p:spPr>
          <a:xfrm>
            <a:off x="4612008" y="2115988"/>
            <a:ext cx="4239101" cy="194930"/>
          </a:xfrm>
          <a:solidFill>
            <a:srgbClr val="F58546"/>
          </a:solidFill>
        </p:spPr>
        <p:txBody>
          <a:bodyPr lIns="72000" tIns="72000" rIns="72000" bIns="72000" anchor="ctr" anchorCtr="0">
            <a:noAutofit/>
          </a:bodyPr>
          <a:lstStyle>
            <a:lvl1pPr>
              <a:lnSpc>
                <a:spcPct val="100000"/>
              </a:lnSpc>
              <a:defRPr sz="1200" b="1" cap="none" spc="-38" baseline="0">
                <a:solidFill>
                  <a:schemeClr val="bg1"/>
                </a:solidFill>
                <a:latin typeface="+mn-lt"/>
              </a:defRPr>
            </a:lvl1pPr>
          </a:lstStyle>
          <a:p>
            <a:pPr lvl="0"/>
            <a:r>
              <a:rPr lang="en-US"/>
              <a:t>Click to edit Master text styles</a:t>
            </a:r>
          </a:p>
        </p:txBody>
      </p:sp>
      <p:sp>
        <p:nvSpPr>
          <p:cNvPr id="13" name="Text Placeholder 10">
            <a:extLst>
              <a:ext uri="{FF2B5EF4-FFF2-40B4-BE49-F238E27FC236}">
                <a16:creationId xmlns:a16="http://schemas.microsoft.com/office/drawing/2014/main" id="{4CEDEE9B-7EDD-5911-24DD-D99C6D52FED8}"/>
              </a:ext>
            </a:extLst>
          </p:cNvPr>
          <p:cNvSpPr>
            <a:spLocks noGrp="1"/>
          </p:cNvSpPr>
          <p:nvPr>
            <p:ph type="body" sz="quarter" idx="22"/>
          </p:nvPr>
        </p:nvSpPr>
        <p:spPr>
          <a:xfrm>
            <a:off x="4612008" y="4006609"/>
            <a:ext cx="4239101" cy="194930"/>
          </a:xfrm>
          <a:solidFill>
            <a:srgbClr val="006DFF"/>
          </a:solidFill>
        </p:spPr>
        <p:txBody>
          <a:bodyPr lIns="72000" tIns="72000" rIns="72000" bIns="72000" anchor="ctr" anchorCtr="0">
            <a:noAutofit/>
          </a:bodyPr>
          <a:lstStyle>
            <a:lvl1pPr>
              <a:lnSpc>
                <a:spcPct val="100000"/>
              </a:lnSpc>
              <a:defRPr sz="1200" b="1" cap="none" spc="-38" baseline="0">
                <a:solidFill>
                  <a:schemeClr val="bg1"/>
                </a:solidFill>
                <a:latin typeface="+mn-lt"/>
              </a:defRPr>
            </a:lvl1pPr>
          </a:lstStyle>
          <a:p>
            <a:pPr lvl="0"/>
            <a:r>
              <a:rPr lang="en-US"/>
              <a:t>Click to edit Master text styles</a:t>
            </a:r>
          </a:p>
        </p:txBody>
      </p:sp>
      <p:sp>
        <p:nvSpPr>
          <p:cNvPr id="14" name="Text Placeholder 10">
            <a:extLst>
              <a:ext uri="{FF2B5EF4-FFF2-40B4-BE49-F238E27FC236}">
                <a16:creationId xmlns:a16="http://schemas.microsoft.com/office/drawing/2014/main" id="{F5C45D2E-6527-F0C7-A05C-BD77109C0394}"/>
              </a:ext>
            </a:extLst>
          </p:cNvPr>
          <p:cNvSpPr>
            <a:spLocks noGrp="1"/>
          </p:cNvSpPr>
          <p:nvPr>
            <p:ph type="body" sz="quarter" idx="23"/>
          </p:nvPr>
        </p:nvSpPr>
        <p:spPr>
          <a:xfrm>
            <a:off x="4612008" y="3377674"/>
            <a:ext cx="4239101" cy="194930"/>
          </a:xfrm>
          <a:solidFill>
            <a:srgbClr val="007588"/>
          </a:solidFill>
        </p:spPr>
        <p:txBody>
          <a:bodyPr lIns="72000" tIns="72000" rIns="72000" bIns="72000" anchor="ctr" anchorCtr="0">
            <a:noAutofit/>
          </a:bodyPr>
          <a:lstStyle>
            <a:lvl1pPr>
              <a:lnSpc>
                <a:spcPct val="100000"/>
              </a:lnSpc>
              <a:defRPr sz="1200" b="1" cap="none" spc="-38" baseline="0">
                <a:solidFill>
                  <a:schemeClr val="bg1"/>
                </a:solidFill>
                <a:latin typeface="+mn-lt"/>
              </a:defRPr>
            </a:lvl1pPr>
          </a:lstStyle>
          <a:p>
            <a:pPr lvl="0"/>
            <a:r>
              <a:rPr lang="en-US"/>
              <a:t>Click to edit Master text styles</a:t>
            </a:r>
          </a:p>
        </p:txBody>
      </p:sp>
      <p:sp>
        <p:nvSpPr>
          <p:cNvPr id="15" name="Text Placeholder 10">
            <a:extLst>
              <a:ext uri="{FF2B5EF4-FFF2-40B4-BE49-F238E27FC236}">
                <a16:creationId xmlns:a16="http://schemas.microsoft.com/office/drawing/2014/main" id="{B6A93360-A3B4-0870-70D7-DDDA438C13A1}"/>
              </a:ext>
            </a:extLst>
          </p:cNvPr>
          <p:cNvSpPr>
            <a:spLocks noGrp="1"/>
          </p:cNvSpPr>
          <p:nvPr>
            <p:ph type="body" sz="quarter" idx="24"/>
          </p:nvPr>
        </p:nvSpPr>
        <p:spPr>
          <a:xfrm>
            <a:off x="4612008" y="2746830"/>
            <a:ext cx="4239101" cy="194930"/>
          </a:xfrm>
          <a:solidFill>
            <a:srgbClr val="8C2ACE"/>
          </a:solidFill>
        </p:spPr>
        <p:txBody>
          <a:bodyPr lIns="72000" tIns="72000" rIns="72000" bIns="72000" anchor="ctr" anchorCtr="0">
            <a:noAutofit/>
          </a:bodyPr>
          <a:lstStyle>
            <a:lvl1pPr>
              <a:lnSpc>
                <a:spcPct val="100000"/>
              </a:lnSpc>
              <a:defRPr sz="1200" b="1" cap="none" spc="-38" baseline="0">
                <a:solidFill>
                  <a:schemeClr val="bg1"/>
                </a:solidFill>
                <a:latin typeface="+mn-lt"/>
              </a:defRPr>
            </a:lvl1pPr>
          </a:lstStyle>
          <a:p>
            <a:pPr lvl="0"/>
            <a:r>
              <a:rPr lang="en-US"/>
              <a:t>Click to edit Master text styles</a:t>
            </a:r>
          </a:p>
        </p:txBody>
      </p:sp>
      <p:sp>
        <p:nvSpPr>
          <p:cNvPr id="3" name="Footer Placeholder 7">
            <a:extLst>
              <a:ext uri="{FF2B5EF4-FFF2-40B4-BE49-F238E27FC236}">
                <a16:creationId xmlns:a16="http://schemas.microsoft.com/office/drawing/2014/main" id="{BEE5FCA8-092C-A50D-9FED-26F04ED9CF33}"/>
              </a:ext>
            </a:extLst>
          </p:cNvPr>
          <p:cNvSpPr>
            <a:spLocks noGrp="1"/>
          </p:cNvSpPr>
          <p:nvPr>
            <p:ph type="ftr" sz="quarter" idx="11"/>
          </p:nvPr>
        </p:nvSpPr>
        <p:spPr>
          <a:xfrm>
            <a:off x="291602" y="4811400"/>
            <a:ext cx="5316244" cy="97200"/>
          </a:xfrm>
        </p:spPr>
        <p:txBody>
          <a:bodyPr/>
          <a:lstStyle>
            <a:lvl1pPr>
              <a:defRPr sz="375"/>
            </a:lvl1pPr>
          </a:lstStyle>
          <a:p>
            <a:r>
              <a:rPr lang="en-GB"/>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6" name="Footnote Placeholder 18">
            <a:extLst>
              <a:ext uri="{FF2B5EF4-FFF2-40B4-BE49-F238E27FC236}">
                <a16:creationId xmlns:a16="http://schemas.microsoft.com/office/drawing/2014/main" id="{9AF4F04B-9E12-83FE-57E2-2790DEF2A596}"/>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8" name="hcSlideMaster142.Two Column SectorsHeader" descr=" ">
            <a:extLst>
              <a:ext uri="{FF2B5EF4-FFF2-40B4-BE49-F238E27FC236}">
                <a16:creationId xmlns:a16="http://schemas.microsoft.com/office/drawing/2014/main" id="{E8EE949E-BF87-A0EF-463A-26264DEC5B0C}"/>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16" name="fcSlideMaster142.Two Column SectorsFooter" descr=" ">
            <a:extLst>
              <a:ext uri="{FF2B5EF4-FFF2-40B4-BE49-F238E27FC236}">
                <a16:creationId xmlns:a16="http://schemas.microsoft.com/office/drawing/2014/main" id="{9D593592-B65F-2AA9-6287-C37FFEB99793}"/>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2888997193"/>
      </p:ext>
    </p:extLst>
  </p:cSld>
  <p:clrMapOvr>
    <a:masterClrMapping/>
  </p:clrMapOvr>
  <p:extLst>
    <p:ext uri="{DCECCB84-F9BA-43D5-87BE-67443E8EF086}">
      <p15:sldGuideLst xmlns:p15="http://schemas.microsoft.com/office/powerpoint/2012/main">
        <p15:guide id="1" pos="3874">
          <p15:clr>
            <a:srgbClr val="FBAE40"/>
          </p15:clr>
        </p15:guide>
        <p15:guide id="2" pos="3805">
          <p15:clr>
            <a:srgbClr val="FBAE4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Patterned Grey Background">
    <p:spTree>
      <p:nvGrpSpPr>
        <p:cNvPr id="1" name=""/>
        <p:cNvGrpSpPr/>
        <p:nvPr/>
      </p:nvGrpSpPr>
      <p:grpSpPr>
        <a:xfrm>
          <a:off x="0" y="0"/>
          <a:ext cx="0" cy="0"/>
          <a:chOff x="0" y="0"/>
          <a:chExt cx="0" cy="0"/>
        </a:xfrm>
      </p:grpSpPr>
      <p:sp>
        <p:nvSpPr>
          <p:cNvPr id="4" name="Subtitle 1">
            <a:extLst>
              <a:ext uri="{FF2B5EF4-FFF2-40B4-BE49-F238E27FC236}">
                <a16:creationId xmlns:a16="http://schemas.microsoft.com/office/drawing/2014/main" id="{21184AC7-9678-B324-1FB6-91D7CFEF322F}"/>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5" name="Rectangle 4">
            <a:extLst>
              <a:ext uri="{FF2B5EF4-FFF2-40B4-BE49-F238E27FC236}">
                <a16:creationId xmlns:a16="http://schemas.microsoft.com/office/drawing/2014/main" id="{C83061AD-7E02-416B-1FD5-27BE875D90AC}"/>
              </a:ext>
            </a:extLst>
          </p:cNvPr>
          <p:cNvSpPr/>
          <p:nvPr userDrawn="1"/>
        </p:nvSpPr>
        <p:spPr>
          <a:xfrm>
            <a:off x="291601" y="1165861"/>
            <a:ext cx="8559507" cy="34018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p>
            <a:fld id="{EB60BDE4-D5A0-452F-810F-4FCCAAACF2A7}" type="datetime1">
              <a:rPr lang="en-GB" noProof="0" smtClean="0"/>
              <a:t>07/04/2025</a:t>
            </a:fld>
            <a:endParaRPr lang="en-GB" noProof="0"/>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pic>
        <p:nvPicPr>
          <p:cNvPr id="17" name="Graphic 16">
            <a:extLst>
              <a:ext uri="{FF2B5EF4-FFF2-40B4-BE49-F238E27FC236}">
                <a16:creationId xmlns:a16="http://schemas.microsoft.com/office/drawing/2014/main" id="{4367753B-E710-26C5-486F-31143501AC4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1602" y="1165862"/>
            <a:ext cx="2756059" cy="715804"/>
          </a:xfrm>
          <a:prstGeom prst="rect">
            <a:avLst/>
          </a:prstGeom>
        </p:spPr>
      </p:pic>
      <p:pic>
        <p:nvPicPr>
          <p:cNvPr id="19" name="Graphic 18">
            <a:extLst>
              <a:ext uri="{FF2B5EF4-FFF2-40B4-BE49-F238E27FC236}">
                <a16:creationId xmlns:a16="http://schemas.microsoft.com/office/drawing/2014/main" id="{F63404C5-EDF0-FC2D-6CBB-A8D66854F15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95050" y="1165862"/>
            <a:ext cx="2756059" cy="715804"/>
          </a:xfrm>
          <a:prstGeom prst="rect">
            <a:avLst/>
          </a:prstGeom>
        </p:spPr>
      </p:pic>
      <p:sp>
        <p:nvSpPr>
          <p:cNvPr id="22" name="Title Placeholder 1">
            <a:extLst>
              <a:ext uri="{FF2B5EF4-FFF2-40B4-BE49-F238E27FC236}">
                <a16:creationId xmlns:a16="http://schemas.microsoft.com/office/drawing/2014/main" id="{750B08D3-7369-FED4-ACBE-1D471E12B142}"/>
              </a:ext>
            </a:extLst>
          </p:cNvPr>
          <p:cNvSpPr>
            <a:spLocks noGrp="1"/>
          </p:cNvSpPr>
          <p:nvPr>
            <p:ph type="title"/>
          </p:nvPr>
        </p:nvSpPr>
        <p:spPr>
          <a:xfrm>
            <a:off x="277885" y="322111"/>
            <a:ext cx="7789716" cy="353174"/>
          </a:xfrm>
          <a:prstGeom prst="rect">
            <a:avLst/>
          </a:prstGeom>
        </p:spPr>
        <p:txBody>
          <a:bodyPr vert="horz" wrap="square" lIns="0" tIns="0" rIns="0" bIns="0" rtlCol="0" anchor="t" anchorCtr="0">
            <a:spAutoFit/>
          </a:bodyPr>
          <a:lstStyle/>
          <a:p>
            <a:r>
              <a:rPr lang="en-US" noProof="0"/>
              <a:t>Click to edit Master title style</a:t>
            </a:r>
            <a:endParaRPr lang="en-GB" noProof="0"/>
          </a:p>
        </p:txBody>
      </p:sp>
      <p:sp>
        <p:nvSpPr>
          <p:cNvPr id="2" name="Footer Placeholder 7">
            <a:extLst>
              <a:ext uri="{FF2B5EF4-FFF2-40B4-BE49-F238E27FC236}">
                <a16:creationId xmlns:a16="http://schemas.microsoft.com/office/drawing/2014/main" id="{14ACE328-83F2-884A-5FEA-51E13D6870F9}"/>
              </a:ext>
            </a:extLst>
          </p:cNvPr>
          <p:cNvSpPr>
            <a:spLocks noGrp="1"/>
          </p:cNvSpPr>
          <p:nvPr>
            <p:ph type="ftr" sz="quarter" idx="11"/>
          </p:nvPr>
        </p:nvSpPr>
        <p:spPr>
          <a:xfrm>
            <a:off x="291602" y="4811400"/>
            <a:ext cx="5316244" cy="97200"/>
          </a:xfrm>
        </p:spPr>
        <p:txBody>
          <a:bodyPr/>
          <a:lstStyle>
            <a:lvl1pPr>
              <a:defRPr sz="375"/>
            </a:lvl1pPr>
          </a:lstStyle>
          <a:p>
            <a:r>
              <a:rPr lang="en-GB"/>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101" name="Footnote Placeholder 18">
            <a:extLst>
              <a:ext uri="{FF2B5EF4-FFF2-40B4-BE49-F238E27FC236}">
                <a16:creationId xmlns:a16="http://schemas.microsoft.com/office/drawing/2014/main" id="{ADD88C9D-4846-5A29-CA94-24FFCBE53520}"/>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3" name="hcSlideMaster142.Patterned Grey BackgroundHeader" descr=" ">
            <a:extLst>
              <a:ext uri="{FF2B5EF4-FFF2-40B4-BE49-F238E27FC236}">
                <a16:creationId xmlns:a16="http://schemas.microsoft.com/office/drawing/2014/main" id="{CE778BCB-F73E-43B7-4365-F734401A78A1}"/>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6" name="fcSlideMaster142.Patterned Grey BackgroundFooter" descr=" ">
            <a:extLst>
              <a:ext uri="{FF2B5EF4-FFF2-40B4-BE49-F238E27FC236}">
                <a16:creationId xmlns:a16="http://schemas.microsoft.com/office/drawing/2014/main" id="{CF86D980-0D32-21A6-A303-6866450D30C3}"/>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87353470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eam Slide (Two Level)">
    <p:spTree>
      <p:nvGrpSpPr>
        <p:cNvPr id="1" name=""/>
        <p:cNvGrpSpPr/>
        <p:nvPr/>
      </p:nvGrpSpPr>
      <p:grpSpPr>
        <a:xfrm>
          <a:off x="0" y="0"/>
          <a:ext cx="0" cy="0"/>
          <a:chOff x="0" y="0"/>
          <a:chExt cx="0" cy="0"/>
        </a:xfrm>
      </p:grpSpPr>
      <p:sp>
        <p:nvSpPr>
          <p:cNvPr id="4" name="Subtitle 1">
            <a:extLst>
              <a:ext uri="{FF2B5EF4-FFF2-40B4-BE49-F238E27FC236}">
                <a16:creationId xmlns:a16="http://schemas.microsoft.com/office/drawing/2014/main" id="{21184AC7-9678-B324-1FB6-91D7CFEF322F}"/>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5" name="Rectangle 4">
            <a:extLst>
              <a:ext uri="{FF2B5EF4-FFF2-40B4-BE49-F238E27FC236}">
                <a16:creationId xmlns:a16="http://schemas.microsoft.com/office/drawing/2014/main" id="{C83061AD-7E02-416B-1FD5-27BE875D90AC}"/>
              </a:ext>
            </a:extLst>
          </p:cNvPr>
          <p:cNvSpPr/>
          <p:nvPr userDrawn="1"/>
        </p:nvSpPr>
        <p:spPr>
          <a:xfrm>
            <a:off x="291601" y="1165861"/>
            <a:ext cx="8559507" cy="34018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p>
            <a:fld id="{BF70D950-7E07-4E22-97E4-3A2899EFE8F8}" type="datetime1">
              <a:rPr lang="en-GB" noProof="0" smtClean="0"/>
              <a:t>07/04/2025</a:t>
            </a:fld>
            <a:endParaRPr lang="en-GB" noProof="0"/>
          </a:p>
        </p:txBody>
      </p:sp>
      <p:sp>
        <p:nvSpPr>
          <p:cNvPr id="10" name="Text Placeholder 9">
            <a:extLst>
              <a:ext uri="{FF2B5EF4-FFF2-40B4-BE49-F238E27FC236}">
                <a16:creationId xmlns:a16="http://schemas.microsoft.com/office/drawing/2014/main" id="{E2DA71F1-A69F-76E1-3FDD-4A8800AEF8D6}"/>
              </a:ext>
            </a:extLst>
          </p:cNvPr>
          <p:cNvSpPr>
            <a:spLocks noGrp="1"/>
          </p:cNvSpPr>
          <p:nvPr>
            <p:ph type="body" sz="quarter" idx="14"/>
          </p:nvPr>
        </p:nvSpPr>
        <p:spPr>
          <a:xfrm>
            <a:off x="3748232" y="1166400"/>
            <a:ext cx="1647540" cy="1096740"/>
          </a:xfrm>
          <a:solidFill>
            <a:schemeClr val="tx2"/>
          </a:solidFill>
        </p:spPr>
        <p:txBody>
          <a:bodyPr lIns="108000" tIns="324000" rIns="180000" bIns="180000"/>
          <a:lstStyle>
            <a:lvl1pPr>
              <a:spcAft>
                <a:spcPts val="150"/>
              </a:spcAft>
              <a:defRPr spc="-36" baseline="0">
                <a:solidFill>
                  <a:schemeClr val="bg1"/>
                </a:solidFill>
              </a:defRPr>
            </a:lvl1pPr>
            <a:lvl2pPr marL="0" indent="0">
              <a:spcAft>
                <a:spcPts val="0"/>
              </a:spcAft>
              <a:buNone/>
              <a:defRPr sz="975" spc="-36" baseline="0">
                <a:solidFill>
                  <a:schemeClr val="bg1"/>
                </a:solidFill>
              </a:defRPr>
            </a:lvl2pPr>
          </a:lstStyle>
          <a:p>
            <a:pPr lvl="0"/>
            <a:r>
              <a:rPr lang="en-US"/>
              <a:t>Click to edit Master text styles</a:t>
            </a:r>
          </a:p>
          <a:p>
            <a:pPr lvl="1"/>
            <a:r>
              <a:rPr lang="en-US"/>
              <a:t>Second level</a:t>
            </a:r>
          </a:p>
        </p:txBody>
      </p:sp>
      <p:sp>
        <p:nvSpPr>
          <p:cNvPr id="11" name="Text Placeholder 9">
            <a:extLst>
              <a:ext uri="{FF2B5EF4-FFF2-40B4-BE49-F238E27FC236}">
                <a16:creationId xmlns:a16="http://schemas.microsoft.com/office/drawing/2014/main" id="{6F8C2DE3-5966-9C0B-3211-B835694CACC0}"/>
              </a:ext>
            </a:extLst>
          </p:cNvPr>
          <p:cNvSpPr>
            <a:spLocks noGrp="1"/>
          </p:cNvSpPr>
          <p:nvPr>
            <p:ph type="body" sz="quarter" idx="15"/>
          </p:nvPr>
        </p:nvSpPr>
        <p:spPr>
          <a:xfrm>
            <a:off x="1154488" y="2318687"/>
            <a:ext cx="1647540" cy="1096740"/>
          </a:xfrm>
          <a:solidFill>
            <a:schemeClr val="bg2"/>
          </a:solidFill>
        </p:spPr>
        <p:txBody>
          <a:bodyPr lIns="108000" tIns="324000" rIns="180000" bIns="180000"/>
          <a:lstStyle>
            <a:lvl1pPr>
              <a:spcAft>
                <a:spcPts val="150"/>
              </a:spcAft>
              <a:defRPr spc="-36" baseline="0">
                <a:solidFill>
                  <a:schemeClr val="bg1"/>
                </a:solidFill>
              </a:defRPr>
            </a:lvl1pPr>
            <a:lvl2pPr marL="0" indent="0">
              <a:spcAft>
                <a:spcPts val="0"/>
              </a:spcAft>
              <a:buNone/>
              <a:defRPr sz="975" spc="-36" baseline="0">
                <a:solidFill>
                  <a:schemeClr val="bg1"/>
                </a:solidFill>
              </a:defRPr>
            </a:lvl2pPr>
          </a:lstStyle>
          <a:p>
            <a:pPr lvl="0"/>
            <a:r>
              <a:rPr lang="en-US"/>
              <a:t>Click to edit Master text styles</a:t>
            </a:r>
          </a:p>
          <a:p>
            <a:pPr lvl="1"/>
            <a:r>
              <a:rPr lang="en-US"/>
              <a:t>Second level</a:t>
            </a:r>
          </a:p>
        </p:txBody>
      </p:sp>
      <p:pic>
        <p:nvPicPr>
          <p:cNvPr id="17" name="Graphic 16">
            <a:extLst>
              <a:ext uri="{FF2B5EF4-FFF2-40B4-BE49-F238E27FC236}">
                <a16:creationId xmlns:a16="http://schemas.microsoft.com/office/drawing/2014/main" id="{4367753B-E710-26C5-486F-31143501AC4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1602" y="1165862"/>
            <a:ext cx="2756059" cy="715804"/>
          </a:xfrm>
          <a:prstGeom prst="rect">
            <a:avLst/>
          </a:prstGeom>
        </p:spPr>
      </p:pic>
      <p:pic>
        <p:nvPicPr>
          <p:cNvPr id="19" name="Graphic 18">
            <a:extLst>
              <a:ext uri="{FF2B5EF4-FFF2-40B4-BE49-F238E27FC236}">
                <a16:creationId xmlns:a16="http://schemas.microsoft.com/office/drawing/2014/main" id="{F63404C5-EDF0-FC2D-6CBB-A8D66854F15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95050" y="1165862"/>
            <a:ext cx="2756059" cy="715804"/>
          </a:xfrm>
          <a:prstGeom prst="rect">
            <a:avLst/>
          </a:prstGeom>
        </p:spPr>
      </p:pic>
      <p:sp>
        <p:nvSpPr>
          <p:cNvPr id="25" name="Text Placeholder 9">
            <a:extLst>
              <a:ext uri="{FF2B5EF4-FFF2-40B4-BE49-F238E27FC236}">
                <a16:creationId xmlns:a16="http://schemas.microsoft.com/office/drawing/2014/main" id="{0B3236A9-2CE6-B08B-DA15-80783FC6DB0D}"/>
              </a:ext>
            </a:extLst>
          </p:cNvPr>
          <p:cNvSpPr>
            <a:spLocks noGrp="1"/>
          </p:cNvSpPr>
          <p:nvPr>
            <p:ph type="body" sz="quarter" idx="18"/>
          </p:nvPr>
        </p:nvSpPr>
        <p:spPr>
          <a:xfrm>
            <a:off x="2883028" y="2318687"/>
            <a:ext cx="1647540" cy="1096740"/>
          </a:xfrm>
          <a:solidFill>
            <a:schemeClr val="bg2"/>
          </a:solidFill>
        </p:spPr>
        <p:txBody>
          <a:bodyPr lIns="108000" tIns="324000" rIns="180000" bIns="180000"/>
          <a:lstStyle>
            <a:lvl1pPr>
              <a:spcAft>
                <a:spcPts val="150"/>
              </a:spcAft>
              <a:defRPr spc="-36" baseline="0">
                <a:solidFill>
                  <a:schemeClr val="bg1"/>
                </a:solidFill>
              </a:defRPr>
            </a:lvl1pPr>
            <a:lvl2pPr marL="0" indent="0">
              <a:spcAft>
                <a:spcPts val="0"/>
              </a:spcAft>
              <a:buNone/>
              <a:defRPr sz="975" spc="-36" baseline="0">
                <a:solidFill>
                  <a:schemeClr val="bg1"/>
                </a:solidFill>
              </a:defRPr>
            </a:lvl2pPr>
          </a:lstStyle>
          <a:p>
            <a:pPr lvl="0"/>
            <a:r>
              <a:rPr lang="en-US"/>
              <a:t>Click to edit Master text styles</a:t>
            </a:r>
          </a:p>
          <a:p>
            <a:pPr lvl="1"/>
            <a:r>
              <a:rPr lang="en-US"/>
              <a:t>Second level</a:t>
            </a:r>
          </a:p>
        </p:txBody>
      </p:sp>
      <p:sp>
        <p:nvSpPr>
          <p:cNvPr id="26" name="Text Placeholder 9">
            <a:extLst>
              <a:ext uri="{FF2B5EF4-FFF2-40B4-BE49-F238E27FC236}">
                <a16:creationId xmlns:a16="http://schemas.microsoft.com/office/drawing/2014/main" id="{E298364E-3770-5C7D-5424-107652A95A0C}"/>
              </a:ext>
            </a:extLst>
          </p:cNvPr>
          <p:cNvSpPr>
            <a:spLocks noGrp="1"/>
          </p:cNvSpPr>
          <p:nvPr>
            <p:ph type="body" sz="quarter" idx="19"/>
          </p:nvPr>
        </p:nvSpPr>
        <p:spPr>
          <a:xfrm>
            <a:off x="4611568" y="2318687"/>
            <a:ext cx="1647540" cy="1096740"/>
          </a:xfrm>
          <a:solidFill>
            <a:schemeClr val="bg2"/>
          </a:solidFill>
        </p:spPr>
        <p:txBody>
          <a:bodyPr lIns="108000" tIns="324000" rIns="180000" bIns="180000"/>
          <a:lstStyle>
            <a:lvl1pPr>
              <a:spcAft>
                <a:spcPts val="150"/>
              </a:spcAft>
              <a:defRPr spc="-36" baseline="0">
                <a:solidFill>
                  <a:schemeClr val="bg1"/>
                </a:solidFill>
              </a:defRPr>
            </a:lvl1pPr>
            <a:lvl2pPr marL="0" indent="0">
              <a:spcAft>
                <a:spcPts val="0"/>
              </a:spcAft>
              <a:buNone/>
              <a:defRPr sz="975" spc="-36" baseline="0">
                <a:solidFill>
                  <a:schemeClr val="bg1"/>
                </a:solidFill>
              </a:defRPr>
            </a:lvl2pPr>
          </a:lstStyle>
          <a:p>
            <a:pPr lvl="0"/>
            <a:r>
              <a:rPr lang="en-US"/>
              <a:t>Click to edit Master text styles</a:t>
            </a:r>
          </a:p>
          <a:p>
            <a:pPr lvl="1"/>
            <a:r>
              <a:rPr lang="en-US"/>
              <a:t>Second level</a:t>
            </a:r>
          </a:p>
        </p:txBody>
      </p:sp>
      <p:sp>
        <p:nvSpPr>
          <p:cNvPr id="27" name="Text Placeholder 9">
            <a:extLst>
              <a:ext uri="{FF2B5EF4-FFF2-40B4-BE49-F238E27FC236}">
                <a16:creationId xmlns:a16="http://schemas.microsoft.com/office/drawing/2014/main" id="{E9FE1037-1358-6E9B-1C7C-DC72BD03B744}"/>
              </a:ext>
            </a:extLst>
          </p:cNvPr>
          <p:cNvSpPr>
            <a:spLocks noGrp="1"/>
          </p:cNvSpPr>
          <p:nvPr>
            <p:ph type="body" sz="quarter" idx="20"/>
          </p:nvPr>
        </p:nvSpPr>
        <p:spPr>
          <a:xfrm>
            <a:off x="6338488" y="2318687"/>
            <a:ext cx="1647540" cy="1096740"/>
          </a:xfrm>
          <a:solidFill>
            <a:schemeClr val="bg2"/>
          </a:solidFill>
        </p:spPr>
        <p:txBody>
          <a:bodyPr lIns="108000" tIns="324000" rIns="180000" bIns="180000"/>
          <a:lstStyle>
            <a:lvl1pPr>
              <a:spcAft>
                <a:spcPts val="150"/>
              </a:spcAft>
              <a:defRPr spc="-36" baseline="0">
                <a:solidFill>
                  <a:schemeClr val="bg1"/>
                </a:solidFill>
              </a:defRPr>
            </a:lvl1pPr>
            <a:lvl2pPr marL="0" indent="0">
              <a:spcAft>
                <a:spcPts val="0"/>
              </a:spcAft>
              <a:buNone/>
              <a:defRPr sz="975" spc="-36" baseline="0">
                <a:solidFill>
                  <a:schemeClr val="bg1"/>
                </a:solidFill>
              </a:defRPr>
            </a:lvl2pPr>
          </a:lstStyle>
          <a:p>
            <a:pPr lvl="0"/>
            <a:r>
              <a:rPr lang="en-US"/>
              <a:t>Click to edit Master text styles</a:t>
            </a:r>
          </a:p>
          <a:p>
            <a:pPr lvl="1"/>
            <a:r>
              <a:rPr lang="en-US"/>
              <a:t>Second level</a:t>
            </a:r>
          </a:p>
        </p:txBody>
      </p:sp>
      <p:sp>
        <p:nvSpPr>
          <p:cNvPr id="28" name="Text Placeholder 9">
            <a:extLst>
              <a:ext uri="{FF2B5EF4-FFF2-40B4-BE49-F238E27FC236}">
                <a16:creationId xmlns:a16="http://schemas.microsoft.com/office/drawing/2014/main" id="{41AF2166-F90D-315A-74EC-81A92DE399E9}"/>
              </a:ext>
            </a:extLst>
          </p:cNvPr>
          <p:cNvSpPr>
            <a:spLocks noGrp="1"/>
          </p:cNvSpPr>
          <p:nvPr>
            <p:ph type="body" sz="quarter" idx="21"/>
          </p:nvPr>
        </p:nvSpPr>
        <p:spPr>
          <a:xfrm>
            <a:off x="291466" y="3470974"/>
            <a:ext cx="1647540" cy="1096740"/>
          </a:xfrm>
          <a:solidFill>
            <a:schemeClr val="bg2"/>
          </a:solidFill>
        </p:spPr>
        <p:txBody>
          <a:bodyPr lIns="108000" tIns="324000" rIns="180000" bIns="180000"/>
          <a:lstStyle>
            <a:lvl1pPr>
              <a:spcAft>
                <a:spcPts val="150"/>
              </a:spcAft>
              <a:defRPr spc="-36" baseline="0">
                <a:solidFill>
                  <a:schemeClr val="bg1"/>
                </a:solidFill>
              </a:defRPr>
            </a:lvl1pPr>
            <a:lvl2pPr marL="0" indent="0">
              <a:spcAft>
                <a:spcPts val="0"/>
              </a:spcAft>
              <a:buNone/>
              <a:defRPr sz="975" spc="-36" baseline="0">
                <a:solidFill>
                  <a:schemeClr val="bg1"/>
                </a:solidFill>
              </a:defRPr>
            </a:lvl2pPr>
          </a:lstStyle>
          <a:p>
            <a:pPr lvl="0"/>
            <a:r>
              <a:rPr lang="en-US"/>
              <a:t>Click to edit Master text styles</a:t>
            </a:r>
          </a:p>
          <a:p>
            <a:pPr lvl="1"/>
            <a:r>
              <a:rPr lang="en-US"/>
              <a:t>Second level</a:t>
            </a:r>
          </a:p>
        </p:txBody>
      </p:sp>
      <p:sp>
        <p:nvSpPr>
          <p:cNvPr id="29" name="Text Placeholder 9">
            <a:extLst>
              <a:ext uri="{FF2B5EF4-FFF2-40B4-BE49-F238E27FC236}">
                <a16:creationId xmlns:a16="http://schemas.microsoft.com/office/drawing/2014/main" id="{7BE89C36-1D29-3CE9-AFF0-D30115BE0CB4}"/>
              </a:ext>
            </a:extLst>
          </p:cNvPr>
          <p:cNvSpPr>
            <a:spLocks noGrp="1"/>
          </p:cNvSpPr>
          <p:nvPr>
            <p:ph type="body" sz="quarter" idx="22"/>
          </p:nvPr>
        </p:nvSpPr>
        <p:spPr>
          <a:xfrm>
            <a:off x="2019491" y="3470974"/>
            <a:ext cx="1647540" cy="1096740"/>
          </a:xfrm>
          <a:solidFill>
            <a:schemeClr val="bg2"/>
          </a:solidFill>
        </p:spPr>
        <p:txBody>
          <a:bodyPr lIns="108000" tIns="324000" rIns="180000" bIns="180000"/>
          <a:lstStyle>
            <a:lvl1pPr>
              <a:spcAft>
                <a:spcPts val="150"/>
              </a:spcAft>
              <a:defRPr spc="-36" baseline="0">
                <a:solidFill>
                  <a:schemeClr val="bg1"/>
                </a:solidFill>
              </a:defRPr>
            </a:lvl1pPr>
            <a:lvl2pPr marL="0" indent="0">
              <a:spcAft>
                <a:spcPts val="0"/>
              </a:spcAft>
              <a:buNone/>
              <a:defRPr sz="975" spc="-36" baseline="0">
                <a:solidFill>
                  <a:schemeClr val="bg1"/>
                </a:solidFill>
              </a:defRPr>
            </a:lvl2pPr>
          </a:lstStyle>
          <a:p>
            <a:pPr lvl="0"/>
            <a:r>
              <a:rPr lang="en-US"/>
              <a:t>Click to edit Master text styles</a:t>
            </a:r>
          </a:p>
          <a:p>
            <a:pPr lvl="1"/>
            <a:r>
              <a:rPr lang="en-US"/>
              <a:t>Second level</a:t>
            </a:r>
          </a:p>
        </p:txBody>
      </p:sp>
      <p:sp>
        <p:nvSpPr>
          <p:cNvPr id="30" name="Text Placeholder 9">
            <a:extLst>
              <a:ext uri="{FF2B5EF4-FFF2-40B4-BE49-F238E27FC236}">
                <a16:creationId xmlns:a16="http://schemas.microsoft.com/office/drawing/2014/main" id="{A88168C7-991A-0493-9BED-3177D1C13A00}"/>
              </a:ext>
            </a:extLst>
          </p:cNvPr>
          <p:cNvSpPr>
            <a:spLocks noGrp="1"/>
          </p:cNvSpPr>
          <p:nvPr>
            <p:ph type="body" sz="quarter" idx="23"/>
          </p:nvPr>
        </p:nvSpPr>
        <p:spPr>
          <a:xfrm>
            <a:off x="3747517" y="3470974"/>
            <a:ext cx="1647540" cy="1096740"/>
          </a:xfrm>
          <a:solidFill>
            <a:schemeClr val="bg2"/>
          </a:solidFill>
        </p:spPr>
        <p:txBody>
          <a:bodyPr lIns="108000" tIns="324000" rIns="180000" bIns="180000"/>
          <a:lstStyle>
            <a:lvl1pPr>
              <a:spcAft>
                <a:spcPts val="150"/>
              </a:spcAft>
              <a:defRPr spc="-36" baseline="0">
                <a:solidFill>
                  <a:schemeClr val="bg1"/>
                </a:solidFill>
              </a:defRPr>
            </a:lvl1pPr>
            <a:lvl2pPr marL="0" indent="0">
              <a:spcAft>
                <a:spcPts val="0"/>
              </a:spcAft>
              <a:buNone/>
              <a:defRPr sz="975" spc="-36" baseline="0">
                <a:solidFill>
                  <a:schemeClr val="bg1"/>
                </a:solidFill>
              </a:defRPr>
            </a:lvl2pPr>
          </a:lstStyle>
          <a:p>
            <a:pPr lvl="0"/>
            <a:r>
              <a:rPr lang="en-US"/>
              <a:t>Click to edit Master text styles</a:t>
            </a:r>
          </a:p>
          <a:p>
            <a:pPr lvl="1"/>
            <a:r>
              <a:rPr lang="en-US"/>
              <a:t>Second level</a:t>
            </a:r>
          </a:p>
        </p:txBody>
      </p:sp>
      <p:sp>
        <p:nvSpPr>
          <p:cNvPr id="31" name="Text Placeholder 9">
            <a:extLst>
              <a:ext uri="{FF2B5EF4-FFF2-40B4-BE49-F238E27FC236}">
                <a16:creationId xmlns:a16="http://schemas.microsoft.com/office/drawing/2014/main" id="{45A87DC4-16C3-73AB-F927-8B7B2DA846BC}"/>
              </a:ext>
            </a:extLst>
          </p:cNvPr>
          <p:cNvSpPr>
            <a:spLocks noGrp="1"/>
          </p:cNvSpPr>
          <p:nvPr>
            <p:ph type="body" sz="quarter" idx="24"/>
          </p:nvPr>
        </p:nvSpPr>
        <p:spPr>
          <a:xfrm>
            <a:off x="5475542" y="3470974"/>
            <a:ext cx="1647540" cy="1096740"/>
          </a:xfrm>
          <a:solidFill>
            <a:schemeClr val="bg2"/>
          </a:solidFill>
        </p:spPr>
        <p:txBody>
          <a:bodyPr lIns="108000" tIns="324000" rIns="180000" bIns="180000"/>
          <a:lstStyle>
            <a:lvl1pPr>
              <a:spcAft>
                <a:spcPts val="150"/>
              </a:spcAft>
              <a:defRPr spc="-36" baseline="0">
                <a:solidFill>
                  <a:schemeClr val="bg1"/>
                </a:solidFill>
              </a:defRPr>
            </a:lvl1pPr>
            <a:lvl2pPr marL="0" indent="0">
              <a:spcAft>
                <a:spcPts val="0"/>
              </a:spcAft>
              <a:buNone/>
              <a:defRPr sz="975" spc="-36" baseline="0">
                <a:solidFill>
                  <a:schemeClr val="bg1"/>
                </a:solidFill>
              </a:defRPr>
            </a:lvl2pPr>
          </a:lstStyle>
          <a:p>
            <a:pPr lvl="0"/>
            <a:r>
              <a:rPr lang="en-US"/>
              <a:t>Click to edit Master text styles</a:t>
            </a:r>
          </a:p>
          <a:p>
            <a:pPr lvl="1"/>
            <a:r>
              <a:rPr lang="en-US"/>
              <a:t>Second level</a:t>
            </a:r>
          </a:p>
        </p:txBody>
      </p:sp>
      <p:sp>
        <p:nvSpPr>
          <p:cNvPr id="32" name="Text Placeholder 9">
            <a:extLst>
              <a:ext uri="{FF2B5EF4-FFF2-40B4-BE49-F238E27FC236}">
                <a16:creationId xmlns:a16="http://schemas.microsoft.com/office/drawing/2014/main" id="{012CA91A-FB96-D690-EE66-F0333328E83C}"/>
              </a:ext>
            </a:extLst>
          </p:cNvPr>
          <p:cNvSpPr>
            <a:spLocks noGrp="1"/>
          </p:cNvSpPr>
          <p:nvPr>
            <p:ph type="body" sz="quarter" idx="25"/>
          </p:nvPr>
        </p:nvSpPr>
        <p:spPr>
          <a:xfrm>
            <a:off x="7203567" y="3470974"/>
            <a:ext cx="1647540" cy="1096740"/>
          </a:xfrm>
          <a:solidFill>
            <a:schemeClr val="bg2"/>
          </a:solidFill>
        </p:spPr>
        <p:txBody>
          <a:bodyPr lIns="108000" tIns="324000" rIns="180000" bIns="180000"/>
          <a:lstStyle>
            <a:lvl1pPr>
              <a:spcAft>
                <a:spcPts val="150"/>
              </a:spcAft>
              <a:defRPr spc="-36" baseline="0">
                <a:solidFill>
                  <a:schemeClr val="bg1"/>
                </a:solidFill>
              </a:defRPr>
            </a:lvl1pPr>
            <a:lvl2pPr marL="0" indent="0">
              <a:spcAft>
                <a:spcPts val="0"/>
              </a:spcAft>
              <a:buNone/>
              <a:defRPr sz="975" spc="-36" baseline="0">
                <a:solidFill>
                  <a:schemeClr val="bg1"/>
                </a:solidFill>
              </a:defRPr>
            </a:lvl2pPr>
          </a:lstStyle>
          <a:p>
            <a:pPr lvl="0"/>
            <a:r>
              <a:rPr lang="en-US"/>
              <a:t>Click to edit Master text styles</a:t>
            </a:r>
          </a:p>
          <a:p>
            <a:pPr lvl="1"/>
            <a:r>
              <a:rPr lang="en-US"/>
              <a:t>Second level</a:t>
            </a:r>
          </a:p>
        </p:txBody>
      </p:sp>
      <p:sp>
        <p:nvSpPr>
          <p:cNvPr id="43" name="Picture Placeholder 42">
            <a:extLst>
              <a:ext uri="{FF2B5EF4-FFF2-40B4-BE49-F238E27FC236}">
                <a16:creationId xmlns:a16="http://schemas.microsoft.com/office/drawing/2014/main" id="{8C381BCD-E2C2-8F51-C56F-3313067CCD5D}"/>
              </a:ext>
            </a:extLst>
          </p:cNvPr>
          <p:cNvSpPr>
            <a:spLocks noGrp="1"/>
          </p:cNvSpPr>
          <p:nvPr>
            <p:ph type="pic" sz="quarter" idx="35"/>
          </p:nvPr>
        </p:nvSpPr>
        <p:spPr>
          <a:xfrm>
            <a:off x="4660289" y="1547100"/>
            <a:ext cx="735480" cy="716040"/>
          </a:xfrm>
        </p:spPr>
        <p:txBody>
          <a:bodyPr anchor="b" anchorCtr="0"/>
          <a:lstStyle>
            <a:lvl1pPr>
              <a:defRPr sz="900">
                <a:solidFill>
                  <a:schemeClr val="bg1"/>
                </a:solidFill>
              </a:defRPr>
            </a:lvl1pPr>
          </a:lstStyle>
          <a:p>
            <a:r>
              <a:rPr lang="en-US"/>
              <a:t>Click icon to add picture</a:t>
            </a:r>
            <a:endParaRPr lang="en-GB"/>
          </a:p>
        </p:txBody>
      </p:sp>
      <p:sp>
        <p:nvSpPr>
          <p:cNvPr id="44" name="Picture Placeholder 42">
            <a:extLst>
              <a:ext uri="{FF2B5EF4-FFF2-40B4-BE49-F238E27FC236}">
                <a16:creationId xmlns:a16="http://schemas.microsoft.com/office/drawing/2014/main" id="{F2C3FAEB-EF00-8C04-C5AD-9B3150CA3C2A}"/>
              </a:ext>
            </a:extLst>
          </p:cNvPr>
          <p:cNvSpPr>
            <a:spLocks noGrp="1"/>
          </p:cNvSpPr>
          <p:nvPr>
            <p:ph type="pic" sz="quarter" idx="36"/>
          </p:nvPr>
        </p:nvSpPr>
        <p:spPr>
          <a:xfrm>
            <a:off x="7250211" y="2699387"/>
            <a:ext cx="735818" cy="716040"/>
          </a:xfrm>
        </p:spPr>
        <p:txBody>
          <a:bodyPr anchor="b" anchorCtr="0"/>
          <a:lstStyle>
            <a:lvl1pPr>
              <a:defRPr sz="900">
                <a:solidFill>
                  <a:schemeClr val="bg1"/>
                </a:solidFill>
              </a:defRPr>
            </a:lvl1pPr>
          </a:lstStyle>
          <a:p>
            <a:r>
              <a:rPr lang="en-US"/>
              <a:t>Click icon to add picture</a:t>
            </a:r>
            <a:endParaRPr lang="en-GB"/>
          </a:p>
        </p:txBody>
      </p:sp>
      <p:sp>
        <p:nvSpPr>
          <p:cNvPr id="45" name="Picture Placeholder 42">
            <a:extLst>
              <a:ext uri="{FF2B5EF4-FFF2-40B4-BE49-F238E27FC236}">
                <a16:creationId xmlns:a16="http://schemas.microsoft.com/office/drawing/2014/main" id="{33C15C91-0FE9-C3C6-75F6-9205B77C3EA0}"/>
              </a:ext>
            </a:extLst>
          </p:cNvPr>
          <p:cNvSpPr>
            <a:spLocks noGrp="1"/>
          </p:cNvSpPr>
          <p:nvPr>
            <p:ph type="pic" sz="quarter" idx="37"/>
          </p:nvPr>
        </p:nvSpPr>
        <p:spPr>
          <a:xfrm>
            <a:off x="5523292" y="2699387"/>
            <a:ext cx="735818" cy="716040"/>
          </a:xfrm>
        </p:spPr>
        <p:txBody>
          <a:bodyPr anchor="b" anchorCtr="0"/>
          <a:lstStyle>
            <a:lvl1pPr>
              <a:defRPr sz="900">
                <a:solidFill>
                  <a:schemeClr val="bg1"/>
                </a:solidFill>
              </a:defRPr>
            </a:lvl1pPr>
          </a:lstStyle>
          <a:p>
            <a:r>
              <a:rPr lang="en-US"/>
              <a:t>Click icon to add picture</a:t>
            </a:r>
            <a:endParaRPr lang="en-GB"/>
          </a:p>
        </p:txBody>
      </p:sp>
      <p:sp>
        <p:nvSpPr>
          <p:cNvPr id="46" name="Picture Placeholder 42">
            <a:extLst>
              <a:ext uri="{FF2B5EF4-FFF2-40B4-BE49-F238E27FC236}">
                <a16:creationId xmlns:a16="http://schemas.microsoft.com/office/drawing/2014/main" id="{0F92ADB8-0DC7-094E-8B6E-EA45A164D4B5}"/>
              </a:ext>
            </a:extLst>
          </p:cNvPr>
          <p:cNvSpPr>
            <a:spLocks noGrp="1"/>
          </p:cNvSpPr>
          <p:nvPr>
            <p:ph type="pic" sz="quarter" idx="38"/>
          </p:nvPr>
        </p:nvSpPr>
        <p:spPr>
          <a:xfrm>
            <a:off x="3794751" y="2699387"/>
            <a:ext cx="735818" cy="716040"/>
          </a:xfrm>
        </p:spPr>
        <p:txBody>
          <a:bodyPr anchor="b" anchorCtr="0"/>
          <a:lstStyle>
            <a:lvl1pPr>
              <a:defRPr sz="900">
                <a:solidFill>
                  <a:schemeClr val="bg1"/>
                </a:solidFill>
              </a:defRPr>
            </a:lvl1pPr>
          </a:lstStyle>
          <a:p>
            <a:r>
              <a:rPr lang="en-US"/>
              <a:t>Click icon to add picture</a:t>
            </a:r>
            <a:endParaRPr lang="en-GB"/>
          </a:p>
        </p:txBody>
      </p:sp>
      <p:sp>
        <p:nvSpPr>
          <p:cNvPr id="47" name="Picture Placeholder 42">
            <a:extLst>
              <a:ext uri="{FF2B5EF4-FFF2-40B4-BE49-F238E27FC236}">
                <a16:creationId xmlns:a16="http://schemas.microsoft.com/office/drawing/2014/main" id="{4ABBCAD9-A07D-4EB4-75FA-EFC9ACB0A095}"/>
              </a:ext>
            </a:extLst>
          </p:cNvPr>
          <p:cNvSpPr>
            <a:spLocks noGrp="1"/>
          </p:cNvSpPr>
          <p:nvPr>
            <p:ph type="pic" sz="quarter" idx="39"/>
          </p:nvPr>
        </p:nvSpPr>
        <p:spPr>
          <a:xfrm>
            <a:off x="2066210" y="2699387"/>
            <a:ext cx="735818" cy="716040"/>
          </a:xfrm>
        </p:spPr>
        <p:txBody>
          <a:bodyPr anchor="b" anchorCtr="0"/>
          <a:lstStyle>
            <a:lvl1pPr>
              <a:defRPr sz="900">
                <a:solidFill>
                  <a:schemeClr val="bg1"/>
                </a:solidFill>
              </a:defRPr>
            </a:lvl1pPr>
          </a:lstStyle>
          <a:p>
            <a:r>
              <a:rPr lang="en-US"/>
              <a:t>Click icon to add picture</a:t>
            </a:r>
            <a:endParaRPr lang="en-GB"/>
          </a:p>
        </p:txBody>
      </p:sp>
      <p:sp>
        <p:nvSpPr>
          <p:cNvPr id="48" name="Picture Placeholder 42">
            <a:extLst>
              <a:ext uri="{FF2B5EF4-FFF2-40B4-BE49-F238E27FC236}">
                <a16:creationId xmlns:a16="http://schemas.microsoft.com/office/drawing/2014/main" id="{56DB8CA2-837C-23C0-B76B-B9319D9AC28C}"/>
              </a:ext>
            </a:extLst>
          </p:cNvPr>
          <p:cNvSpPr>
            <a:spLocks noGrp="1"/>
          </p:cNvSpPr>
          <p:nvPr>
            <p:ph type="pic" sz="quarter" idx="40"/>
          </p:nvPr>
        </p:nvSpPr>
        <p:spPr>
          <a:xfrm>
            <a:off x="8115291" y="3852450"/>
            <a:ext cx="735818" cy="715265"/>
          </a:xfrm>
        </p:spPr>
        <p:txBody>
          <a:bodyPr anchor="b" anchorCtr="0"/>
          <a:lstStyle>
            <a:lvl1pPr>
              <a:defRPr sz="900">
                <a:solidFill>
                  <a:schemeClr val="bg1"/>
                </a:solidFill>
              </a:defRPr>
            </a:lvl1pPr>
          </a:lstStyle>
          <a:p>
            <a:r>
              <a:rPr lang="en-US"/>
              <a:t>Click icon to add picture</a:t>
            </a:r>
            <a:endParaRPr lang="en-GB"/>
          </a:p>
        </p:txBody>
      </p:sp>
      <p:sp>
        <p:nvSpPr>
          <p:cNvPr id="49" name="Picture Placeholder 42">
            <a:extLst>
              <a:ext uri="{FF2B5EF4-FFF2-40B4-BE49-F238E27FC236}">
                <a16:creationId xmlns:a16="http://schemas.microsoft.com/office/drawing/2014/main" id="{ECD9BBA8-AAC7-9421-F35B-50DE46C99C14}"/>
              </a:ext>
            </a:extLst>
          </p:cNvPr>
          <p:cNvSpPr>
            <a:spLocks noGrp="1"/>
          </p:cNvSpPr>
          <p:nvPr>
            <p:ph type="pic" sz="quarter" idx="41"/>
          </p:nvPr>
        </p:nvSpPr>
        <p:spPr>
          <a:xfrm>
            <a:off x="6387265" y="3852450"/>
            <a:ext cx="735818" cy="715265"/>
          </a:xfrm>
        </p:spPr>
        <p:txBody>
          <a:bodyPr anchor="b" anchorCtr="0"/>
          <a:lstStyle>
            <a:lvl1pPr>
              <a:defRPr sz="900">
                <a:solidFill>
                  <a:schemeClr val="bg1"/>
                </a:solidFill>
              </a:defRPr>
            </a:lvl1pPr>
          </a:lstStyle>
          <a:p>
            <a:r>
              <a:rPr lang="en-US"/>
              <a:t>Click icon to add picture</a:t>
            </a:r>
            <a:endParaRPr lang="en-GB"/>
          </a:p>
        </p:txBody>
      </p:sp>
      <p:sp>
        <p:nvSpPr>
          <p:cNvPr id="50" name="Picture Placeholder 42">
            <a:extLst>
              <a:ext uri="{FF2B5EF4-FFF2-40B4-BE49-F238E27FC236}">
                <a16:creationId xmlns:a16="http://schemas.microsoft.com/office/drawing/2014/main" id="{5B8413FA-A8D4-52F7-B55B-4B70E4D90510}"/>
              </a:ext>
            </a:extLst>
          </p:cNvPr>
          <p:cNvSpPr>
            <a:spLocks noGrp="1"/>
          </p:cNvSpPr>
          <p:nvPr>
            <p:ph type="pic" sz="quarter" idx="42"/>
          </p:nvPr>
        </p:nvSpPr>
        <p:spPr>
          <a:xfrm>
            <a:off x="4659238" y="3852450"/>
            <a:ext cx="735818" cy="715265"/>
          </a:xfrm>
        </p:spPr>
        <p:txBody>
          <a:bodyPr anchor="b" anchorCtr="0"/>
          <a:lstStyle>
            <a:lvl1pPr>
              <a:defRPr sz="900">
                <a:solidFill>
                  <a:schemeClr val="bg1"/>
                </a:solidFill>
              </a:defRPr>
            </a:lvl1pPr>
          </a:lstStyle>
          <a:p>
            <a:r>
              <a:rPr lang="en-US"/>
              <a:t>Click icon to add picture</a:t>
            </a:r>
            <a:endParaRPr lang="en-GB"/>
          </a:p>
        </p:txBody>
      </p:sp>
      <p:sp>
        <p:nvSpPr>
          <p:cNvPr id="51" name="Picture Placeholder 42">
            <a:extLst>
              <a:ext uri="{FF2B5EF4-FFF2-40B4-BE49-F238E27FC236}">
                <a16:creationId xmlns:a16="http://schemas.microsoft.com/office/drawing/2014/main" id="{F12788D0-5980-BDE8-5FD8-9FFCD713251C}"/>
              </a:ext>
            </a:extLst>
          </p:cNvPr>
          <p:cNvSpPr>
            <a:spLocks noGrp="1"/>
          </p:cNvSpPr>
          <p:nvPr>
            <p:ph type="pic" sz="quarter" idx="43"/>
          </p:nvPr>
        </p:nvSpPr>
        <p:spPr>
          <a:xfrm>
            <a:off x="2931214" y="3852450"/>
            <a:ext cx="735818" cy="715265"/>
          </a:xfrm>
        </p:spPr>
        <p:txBody>
          <a:bodyPr anchor="b" anchorCtr="0"/>
          <a:lstStyle>
            <a:lvl1pPr>
              <a:defRPr sz="900">
                <a:solidFill>
                  <a:schemeClr val="bg1"/>
                </a:solidFill>
              </a:defRPr>
            </a:lvl1pPr>
          </a:lstStyle>
          <a:p>
            <a:r>
              <a:rPr lang="en-US"/>
              <a:t>Click icon to add picture</a:t>
            </a:r>
            <a:endParaRPr lang="en-GB"/>
          </a:p>
        </p:txBody>
      </p:sp>
      <p:sp>
        <p:nvSpPr>
          <p:cNvPr id="52" name="Picture Placeholder 42">
            <a:extLst>
              <a:ext uri="{FF2B5EF4-FFF2-40B4-BE49-F238E27FC236}">
                <a16:creationId xmlns:a16="http://schemas.microsoft.com/office/drawing/2014/main" id="{5B3B6A6D-0886-B73A-E27A-98EDD0218D59}"/>
              </a:ext>
            </a:extLst>
          </p:cNvPr>
          <p:cNvSpPr>
            <a:spLocks noGrp="1"/>
          </p:cNvSpPr>
          <p:nvPr>
            <p:ph type="pic" sz="quarter" idx="44"/>
          </p:nvPr>
        </p:nvSpPr>
        <p:spPr>
          <a:xfrm>
            <a:off x="1203189" y="3852450"/>
            <a:ext cx="735818" cy="715265"/>
          </a:xfrm>
        </p:spPr>
        <p:txBody>
          <a:bodyPr anchor="b" anchorCtr="0"/>
          <a:lstStyle>
            <a:lvl1pPr>
              <a:defRPr sz="900">
                <a:solidFill>
                  <a:schemeClr val="bg1"/>
                </a:solidFill>
              </a:defRPr>
            </a:lvl1pPr>
          </a:lstStyle>
          <a:p>
            <a:r>
              <a:rPr lang="en-US"/>
              <a:t>Click icon to add picture</a:t>
            </a:r>
            <a:endParaRPr lang="en-GB"/>
          </a:p>
        </p:txBody>
      </p:sp>
      <p:sp>
        <p:nvSpPr>
          <p:cNvPr id="3" name="Title Placeholder 1">
            <a:extLst>
              <a:ext uri="{FF2B5EF4-FFF2-40B4-BE49-F238E27FC236}">
                <a16:creationId xmlns:a16="http://schemas.microsoft.com/office/drawing/2014/main" id="{691320CA-DBC1-ABAB-31A4-B327A96D9C34}"/>
              </a:ext>
            </a:extLst>
          </p:cNvPr>
          <p:cNvSpPr>
            <a:spLocks noGrp="1"/>
          </p:cNvSpPr>
          <p:nvPr>
            <p:ph type="title"/>
          </p:nvPr>
        </p:nvSpPr>
        <p:spPr>
          <a:xfrm>
            <a:off x="277885" y="322111"/>
            <a:ext cx="7789716" cy="353174"/>
          </a:xfrm>
          <a:prstGeom prst="rect">
            <a:avLst/>
          </a:prstGeom>
        </p:spPr>
        <p:txBody>
          <a:bodyPr vert="horz" wrap="square" lIns="0" tIns="0" rIns="0" bIns="0" rtlCol="0" anchor="t" anchorCtr="0">
            <a:spAutoFit/>
          </a:bodyPr>
          <a:lstStyle/>
          <a:p>
            <a:r>
              <a:rPr lang="en-US" noProof="0"/>
              <a:t>Click to edit Master title style</a:t>
            </a:r>
            <a:endParaRPr lang="en-GB" noProof="0"/>
          </a:p>
        </p:txBody>
      </p:sp>
      <p:sp>
        <p:nvSpPr>
          <p:cNvPr id="2" name="Footer Placeholder 7">
            <a:extLst>
              <a:ext uri="{FF2B5EF4-FFF2-40B4-BE49-F238E27FC236}">
                <a16:creationId xmlns:a16="http://schemas.microsoft.com/office/drawing/2014/main" id="{AEA8E262-6EC8-ABAF-128E-875B60FAAA4F}"/>
              </a:ext>
            </a:extLst>
          </p:cNvPr>
          <p:cNvSpPr>
            <a:spLocks noGrp="1"/>
          </p:cNvSpPr>
          <p:nvPr>
            <p:ph type="ftr" sz="quarter" idx="11"/>
          </p:nvPr>
        </p:nvSpPr>
        <p:spPr>
          <a:xfrm>
            <a:off x="291602" y="4811400"/>
            <a:ext cx="5316244" cy="97200"/>
          </a:xfrm>
        </p:spPr>
        <p:txBody>
          <a:bodyPr/>
          <a:lstStyle>
            <a:lvl1pPr>
              <a:defRPr sz="375"/>
            </a:lvl1pPr>
          </a:lstStyle>
          <a:p>
            <a:r>
              <a:rPr lang="en-GB"/>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6" name="Footnote Placeholder 18">
            <a:extLst>
              <a:ext uri="{FF2B5EF4-FFF2-40B4-BE49-F238E27FC236}">
                <a16:creationId xmlns:a16="http://schemas.microsoft.com/office/drawing/2014/main" id="{40047CC3-BA6F-4D8B-DA51-552625455A68}"/>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12" name="Text Placeholder 81">
            <a:extLst>
              <a:ext uri="{FF2B5EF4-FFF2-40B4-BE49-F238E27FC236}">
                <a16:creationId xmlns:a16="http://schemas.microsoft.com/office/drawing/2014/main" id="{889C292C-FB4D-67F5-6A5B-E2DD03251FB8}"/>
              </a:ext>
            </a:extLst>
          </p:cNvPr>
          <p:cNvSpPr>
            <a:spLocks noGrp="1"/>
          </p:cNvSpPr>
          <p:nvPr>
            <p:ph type="body" sz="quarter" idx="86" hasCustomPrompt="1"/>
          </p:nvPr>
        </p:nvSpPr>
        <p:spPr>
          <a:xfrm rot="10800000">
            <a:off x="3748232" y="1166403"/>
            <a:ext cx="1118705" cy="149884"/>
          </a:xfrm>
          <a:custGeom>
            <a:avLst/>
            <a:gdLst>
              <a:gd name="connsiteX0" fmla="*/ 2877097 w 2902175"/>
              <a:gd name="connsiteY0" fmla="*/ 0 h 721537"/>
              <a:gd name="connsiteX1" fmla="*/ 2902175 w 2902175"/>
              <a:gd name="connsiteY1" fmla="*/ 0 h 721537"/>
              <a:gd name="connsiteX2" fmla="*/ 2902175 w 2902175"/>
              <a:gd name="connsiteY2" fmla="*/ 721537 h 721537"/>
              <a:gd name="connsiteX3" fmla="*/ 2877097 w 2902175"/>
              <a:gd name="connsiteY3" fmla="*/ 721537 h 721537"/>
              <a:gd name="connsiteX4" fmla="*/ 2811701 w 2902175"/>
              <a:gd name="connsiteY4" fmla="*/ 0 h 721537"/>
              <a:gd name="connsiteX5" fmla="*/ 2840468 w 2902175"/>
              <a:gd name="connsiteY5" fmla="*/ 0 h 721537"/>
              <a:gd name="connsiteX6" fmla="*/ 2840468 w 2902175"/>
              <a:gd name="connsiteY6" fmla="*/ 721537 h 721537"/>
              <a:gd name="connsiteX7" fmla="*/ 2811701 w 2902175"/>
              <a:gd name="connsiteY7" fmla="*/ 721537 h 721537"/>
              <a:gd name="connsiteX8" fmla="*/ 2746318 w 2902175"/>
              <a:gd name="connsiteY8" fmla="*/ 0 h 721537"/>
              <a:gd name="connsiteX9" fmla="*/ 2774437 w 2902175"/>
              <a:gd name="connsiteY9" fmla="*/ 0 h 721537"/>
              <a:gd name="connsiteX10" fmla="*/ 2774437 w 2902175"/>
              <a:gd name="connsiteY10" fmla="*/ 721537 h 721537"/>
              <a:gd name="connsiteX11" fmla="*/ 2746318 w 2902175"/>
              <a:gd name="connsiteY11" fmla="*/ 721537 h 721537"/>
              <a:gd name="connsiteX12" fmla="*/ 2680930 w 2902175"/>
              <a:gd name="connsiteY12" fmla="*/ 0 h 721537"/>
              <a:gd name="connsiteX13" fmla="*/ 2708399 w 2902175"/>
              <a:gd name="connsiteY13" fmla="*/ 0 h 721537"/>
              <a:gd name="connsiteX14" fmla="*/ 2708399 w 2902175"/>
              <a:gd name="connsiteY14" fmla="*/ 721537 h 721537"/>
              <a:gd name="connsiteX15" fmla="*/ 2680930 w 2902175"/>
              <a:gd name="connsiteY15" fmla="*/ 721537 h 721537"/>
              <a:gd name="connsiteX16" fmla="*/ 2615537 w 2902175"/>
              <a:gd name="connsiteY16" fmla="*/ 0 h 721537"/>
              <a:gd name="connsiteX17" fmla="*/ 2642368 w 2902175"/>
              <a:gd name="connsiteY17" fmla="*/ 0 h 721537"/>
              <a:gd name="connsiteX18" fmla="*/ 2642368 w 2902175"/>
              <a:gd name="connsiteY18" fmla="*/ 721537 h 721537"/>
              <a:gd name="connsiteX19" fmla="*/ 2615537 w 2902175"/>
              <a:gd name="connsiteY19" fmla="*/ 721537 h 721537"/>
              <a:gd name="connsiteX20" fmla="*/ 2550150 w 2902175"/>
              <a:gd name="connsiteY20" fmla="*/ 0 h 721537"/>
              <a:gd name="connsiteX21" fmla="*/ 2576330 w 2902175"/>
              <a:gd name="connsiteY21" fmla="*/ 0 h 721537"/>
              <a:gd name="connsiteX22" fmla="*/ 2576330 w 2902175"/>
              <a:gd name="connsiteY22" fmla="*/ 721537 h 721537"/>
              <a:gd name="connsiteX23" fmla="*/ 2550150 w 2902175"/>
              <a:gd name="connsiteY23" fmla="*/ 721537 h 721537"/>
              <a:gd name="connsiteX24" fmla="*/ 2484760 w 2902175"/>
              <a:gd name="connsiteY24" fmla="*/ 0 h 721537"/>
              <a:gd name="connsiteX25" fmla="*/ 2510298 w 2902175"/>
              <a:gd name="connsiteY25" fmla="*/ 0 h 721537"/>
              <a:gd name="connsiteX26" fmla="*/ 2510298 w 2902175"/>
              <a:gd name="connsiteY26" fmla="*/ 721537 h 721537"/>
              <a:gd name="connsiteX27" fmla="*/ 2484760 w 2902175"/>
              <a:gd name="connsiteY27" fmla="*/ 721537 h 721537"/>
              <a:gd name="connsiteX28" fmla="*/ 2419365 w 2902175"/>
              <a:gd name="connsiteY28" fmla="*/ 0 h 721537"/>
              <a:gd name="connsiteX29" fmla="*/ 2444262 w 2902175"/>
              <a:gd name="connsiteY29" fmla="*/ 0 h 721537"/>
              <a:gd name="connsiteX30" fmla="*/ 2444262 w 2902175"/>
              <a:gd name="connsiteY30" fmla="*/ 721537 h 721537"/>
              <a:gd name="connsiteX31" fmla="*/ 2419365 w 2902175"/>
              <a:gd name="connsiteY31" fmla="*/ 721537 h 721537"/>
              <a:gd name="connsiteX32" fmla="*/ 2353986 w 2902175"/>
              <a:gd name="connsiteY32" fmla="*/ 0 h 721537"/>
              <a:gd name="connsiteX33" fmla="*/ 2378231 w 2902175"/>
              <a:gd name="connsiteY33" fmla="*/ 0 h 721537"/>
              <a:gd name="connsiteX34" fmla="*/ 2378231 w 2902175"/>
              <a:gd name="connsiteY34" fmla="*/ 721537 h 721537"/>
              <a:gd name="connsiteX35" fmla="*/ 2353986 w 2902175"/>
              <a:gd name="connsiteY35" fmla="*/ 721537 h 721537"/>
              <a:gd name="connsiteX36" fmla="*/ 2288594 w 2902175"/>
              <a:gd name="connsiteY36" fmla="*/ 0 h 721537"/>
              <a:gd name="connsiteX37" fmla="*/ 2312193 w 2902175"/>
              <a:gd name="connsiteY37" fmla="*/ 0 h 721537"/>
              <a:gd name="connsiteX38" fmla="*/ 2312193 w 2902175"/>
              <a:gd name="connsiteY38" fmla="*/ 721537 h 721537"/>
              <a:gd name="connsiteX39" fmla="*/ 2288594 w 2902175"/>
              <a:gd name="connsiteY39" fmla="*/ 721537 h 721537"/>
              <a:gd name="connsiteX40" fmla="*/ 2223200 w 2902175"/>
              <a:gd name="connsiteY40" fmla="*/ 0 h 721537"/>
              <a:gd name="connsiteX41" fmla="*/ 2246156 w 2902175"/>
              <a:gd name="connsiteY41" fmla="*/ 0 h 721537"/>
              <a:gd name="connsiteX42" fmla="*/ 2246156 w 2902175"/>
              <a:gd name="connsiteY42" fmla="*/ 721537 h 721537"/>
              <a:gd name="connsiteX43" fmla="*/ 2223200 w 2902175"/>
              <a:gd name="connsiteY43" fmla="*/ 721537 h 721537"/>
              <a:gd name="connsiteX44" fmla="*/ 2157820 w 2902175"/>
              <a:gd name="connsiteY44" fmla="*/ 0 h 721537"/>
              <a:gd name="connsiteX45" fmla="*/ 2180126 w 2902175"/>
              <a:gd name="connsiteY45" fmla="*/ 0 h 721537"/>
              <a:gd name="connsiteX46" fmla="*/ 2180126 w 2902175"/>
              <a:gd name="connsiteY46" fmla="*/ 721537 h 721537"/>
              <a:gd name="connsiteX47" fmla="*/ 2157820 w 2902175"/>
              <a:gd name="connsiteY47" fmla="*/ 721537 h 721537"/>
              <a:gd name="connsiteX48" fmla="*/ 2092434 w 2902175"/>
              <a:gd name="connsiteY48" fmla="*/ 0 h 721537"/>
              <a:gd name="connsiteX49" fmla="*/ 2114089 w 2902175"/>
              <a:gd name="connsiteY49" fmla="*/ 0 h 721537"/>
              <a:gd name="connsiteX50" fmla="*/ 2114089 w 2902175"/>
              <a:gd name="connsiteY50" fmla="*/ 721537 h 721537"/>
              <a:gd name="connsiteX51" fmla="*/ 2092434 w 2902175"/>
              <a:gd name="connsiteY51" fmla="*/ 721537 h 721537"/>
              <a:gd name="connsiteX52" fmla="*/ 2027039 w 2902175"/>
              <a:gd name="connsiteY52" fmla="*/ 0 h 721537"/>
              <a:gd name="connsiteX53" fmla="*/ 2048057 w 2902175"/>
              <a:gd name="connsiteY53" fmla="*/ 0 h 721537"/>
              <a:gd name="connsiteX54" fmla="*/ 2048057 w 2902175"/>
              <a:gd name="connsiteY54" fmla="*/ 721537 h 721537"/>
              <a:gd name="connsiteX55" fmla="*/ 2027039 w 2902175"/>
              <a:gd name="connsiteY55" fmla="*/ 721537 h 721537"/>
              <a:gd name="connsiteX56" fmla="*/ 1961652 w 2902175"/>
              <a:gd name="connsiteY56" fmla="*/ 0 h 721537"/>
              <a:gd name="connsiteX57" fmla="*/ 1982019 w 2902175"/>
              <a:gd name="connsiteY57" fmla="*/ 0 h 721537"/>
              <a:gd name="connsiteX58" fmla="*/ 1982019 w 2902175"/>
              <a:gd name="connsiteY58" fmla="*/ 721537 h 721537"/>
              <a:gd name="connsiteX59" fmla="*/ 1961652 w 2902175"/>
              <a:gd name="connsiteY59" fmla="*/ 721537 h 721537"/>
              <a:gd name="connsiteX60" fmla="*/ 1896267 w 2902175"/>
              <a:gd name="connsiteY60" fmla="*/ 0 h 721537"/>
              <a:gd name="connsiteX61" fmla="*/ 1915987 w 2902175"/>
              <a:gd name="connsiteY61" fmla="*/ 0 h 721537"/>
              <a:gd name="connsiteX62" fmla="*/ 1915987 w 2902175"/>
              <a:gd name="connsiteY62" fmla="*/ 721537 h 721537"/>
              <a:gd name="connsiteX63" fmla="*/ 1896267 w 2902175"/>
              <a:gd name="connsiteY63" fmla="*/ 721537 h 721537"/>
              <a:gd name="connsiteX64" fmla="*/ 1830872 w 2902175"/>
              <a:gd name="connsiteY64" fmla="*/ 0 h 721537"/>
              <a:gd name="connsiteX65" fmla="*/ 1849951 w 2902175"/>
              <a:gd name="connsiteY65" fmla="*/ 0 h 721537"/>
              <a:gd name="connsiteX66" fmla="*/ 1849951 w 2902175"/>
              <a:gd name="connsiteY66" fmla="*/ 721537 h 721537"/>
              <a:gd name="connsiteX67" fmla="*/ 1830872 w 2902175"/>
              <a:gd name="connsiteY67" fmla="*/ 721537 h 721537"/>
              <a:gd name="connsiteX68" fmla="*/ 1765484 w 2902175"/>
              <a:gd name="connsiteY68" fmla="*/ 0 h 721537"/>
              <a:gd name="connsiteX69" fmla="*/ 1783919 w 2902175"/>
              <a:gd name="connsiteY69" fmla="*/ 0 h 721537"/>
              <a:gd name="connsiteX70" fmla="*/ 1783919 w 2902175"/>
              <a:gd name="connsiteY70" fmla="*/ 721537 h 721537"/>
              <a:gd name="connsiteX71" fmla="*/ 1765484 w 2902175"/>
              <a:gd name="connsiteY71" fmla="*/ 721537 h 721537"/>
              <a:gd name="connsiteX72" fmla="*/ 1700103 w 2902175"/>
              <a:gd name="connsiteY72" fmla="*/ 0 h 721537"/>
              <a:gd name="connsiteX73" fmla="*/ 1717886 w 2902175"/>
              <a:gd name="connsiteY73" fmla="*/ 0 h 721537"/>
              <a:gd name="connsiteX74" fmla="*/ 1717886 w 2902175"/>
              <a:gd name="connsiteY74" fmla="*/ 721537 h 721537"/>
              <a:gd name="connsiteX75" fmla="*/ 1700103 w 2902175"/>
              <a:gd name="connsiteY75" fmla="*/ 721537 h 721537"/>
              <a:gd name="connsiteX76" fmla="*/ 1634713 w 2902175"/>
              <a:gd name="connsiteY76" fmla="*/ 0 h 721537"/>
              <a:gd name="connsiteX77" fmla="*/ 1651850 w 2902175"/>
              <a:gd name="connsiteY77" fmla="*/ 0 h 721537"/>
              <a:gd name="connsiteX78" fmla="*/ 1651850 w 2902175"/>
              <a:gd name="connsiteY78" fmla="*/ 721537 h 721537"/>
              <a:gd name="connsiteX79" fmla="*/ 1634713 w 2902175"/>
              <a:gd name="connsiteY79" fmla="*/ 721537 h 721537"/>
              <a:gd name="connsiteX80" fmla="*/ 1569324 w 2902175"/>
              <a:gd name="connsiteY80" fmla="*/ 0 h 721537"/>
              <a:gd name="connsiteX81" fmla="*/ 1585819 w 2902175"/>
              <a:gd name="connsiteY81" fmla="*/ 0 h 721537"/>
              <a:gd name="connsiteX82" fmla="*/ 1585819 w 2902175"/>
              <a:gd name="connsiteY82" fmla="*/ 721537 h 721537"/>
              <a:gd name="connsiteX83" fmla="*/ 1569324 w 2902175"/>
              <a:gd name="connsiteY83" fmla="*/ 721537 h 721537"/>
              <a:gd name="connsiteX84" fmla="*/ 1503936 w 2902175"/>
              <a:gd name="connsiteY84" fmla="*/ 0 h 721537"/>
              <a:gd name="connsiteX85" fmla="*/ 1519780 w 2902175"/>
              <a:gd name="connsiteY85" fmla="*/ 0 h 721537"/>
              <a:gd name="connsiteX86" fmla="*/ 1519780 w 2902175"/>
              <a:gd name="connsiteY86" fmla="*/ 721537 h 721537"/>
              <a:gd name="connsiteX87" fmla="*/ 1503936 w 2902175"/>
              <a:gd name="connsiteY87" fmla="*/ 721537 h 721537"/>
              <a:gd name="connsiteX88" fmla="*/ 1438546 w 2902175"/>
              <a:gd name="connsiteY88" fmla="*/ 0 h 721537"/>
              <a:gd name="connsiteX89" fmla="*/ 1453749 w 2902175"/>
              <a:gd name="connsiteY89" fmla="*/ 0 h 721537"/>
              <a:gd name="connsiteX90" fmla="*/ 1453749 w 2902175"/>
              <a:gd name="connsiteY90" fmla="*/ 721537 h 721537"/>
              <a:gd name="connsiteX91" fmla="*/ 1438546 w 2902175"/>
              <a:gd name="connsiteY91" fmla="*/ 721537 h 721537"/>
              <a:gd name="connsiteX92" fmla="*/ 1373157 w 2902175"/>
              <a:gd name="connsiteY92" fmla="*/ 0 h 721537"/>
              <a:gd name="connsiteX93" fmla="*/ 1387713 w 2902175"/>
              <a:gd name="connsiteY93" fmla="*/ 0 h 721537"/>
              <a:gd name="connsiteX94" fmla="*/ 1387713 w 2902175"/>
              <a:gd name="connsiteY94" fmla="*/ 721537 h 721537"/>
              <a:gd name="connsiteX95" fmla="*/ 1373157 w 2902175"/>
              <a:gd name="connsiteY95" fmla="*/ 721537 h 721537"/>
              <a:gd name="connsiteX96" fmla="*/ 1307764 w 2902175"/>
              <a:gd name="connsiteY96" fmla="*/ 0 h 721537"/>
              <a:gd name="connsiteX97" fmla="*/ 1321674 w 2902175"/>
              <a:gd name="connsiteY97" fmla="*/ 0 h 721537"/>
              <a:gd name="connsiteX98" fmla="*/ 1321674 w 2902175"/>
              <a:gd name="connsiteY98" fmla="*/ 721537 h 721537"/>
              <a:gd name="connsiteX99" fmla="*/ 1307764 w 2902175"/>
              <a:gd name="connsiteY99" fmla="*/ 721537 h 721537"/>
              <a:gd name="connsiteX100" fmla="*/ 1242380 w 2902175"/>
              <a:gd name="connsiteY100" fmla="*/ 0 h 721537"/>
              <a:gd name="connsiteX101" fmla="*/ 1255643 w 2902175"/>
              <a:gd name="connsiteY101" fmla="*/ 0 h 721537"/>
              <a:gd name="connsiteX102" fmla="*/ 1255643 w 2902175"/>
              <a:gd name="connsiteY102" fmla="*/ 721537 h 721537"/>
              <a:gd name="connsiteX103" fmla="*/ 1242380 w 2902175"/>
              <a:gd name="connsiteY103" fmla="*/ 721537 h 721537"/>
              <a:gd name="connsiteX104" fmla="*/ 1176990 w 2902175"/>
              <a:gd name="connsiteY104" fmla="*/ 0 h 721537"/>
              <a:gd name="connsiteX105" fmla="*/ 1189612 w 2902175"/>
              <a:gd name="connsiteY105" fmla="*/ 0 h 721537"/>
              <a:gd name="connsiteX106" fmla="*/ 1189612 w 2902175"/>
              <a:gd name="connsiteY106" fmla="*/ 721537 h 721537"/>
              <a:gd name="connsiteX107" fmla="*/ 1176990 w 2902175"/>
              <a:gd name="connsiteY107" fmla="*/ 721537 h 721537"/>
              <a:gd name="connsiteX108" fmla="*/ 1111609 w 2902175"/>
              <a:gd name="connsiteY108" fmla="*/ 0 h 721537"/>
              <a:gd name="connsiteX109" fmla="*/ 1123579 w 2902175"/>
              <a:gd name="connsiteY109" fmla="*/ 0 h 721537"/>
              <a:gd name="connsiteX110" fmla="*/ 1123579 w 2902175"/>
              <a:gd name="connsiteY110" fmla="*/ 721537 h 721537"/>
              <a:gd name="connsiteX111" fmla="*/ 1111609 w 2902175"/>
              <a:gd name="connsiteY111" fmla="*/ 721537 h 721537"/>
              <a:gd name="connsiteX112" fmla="*/ 1046219 w 2902175"/>
              <a:gd name="connsiteY112" fmla="*/ 0 h 721537"/>
              <a:gd name="connsiteX113" fmla="*/ 1057548 w 2902175"/>
              <a:gd name="connsiteY113" fmla="*/ 0 h 721537"/>
              <a:gd name="connsiteX114" fmla="*/ 1057548 w 2902175"/>
              <a:gd name="connsiteY114" fmla="*/ 721537 h 721537"/>
              <a:gd name="connsiteX115" fmla="*/ 1046219 w 2902175"/>
              <a:gd name="connsiteY115" fmla="*/ 721537 h 721537"/>
              <a:gd name="connsiteX116" fmla="*/ 980829 w 2902175"/>
              <a:gd name="connsiteY116" fmla="*/ 0 h 721537"/>
              <a:gd name="connsiteX117" fmla="*/ 991516 w 2902175"/>
              <a:gd name="connsiteY117" fmla="*/ 0 h 721537"/>
              <a:gd name="connsiteX118" fmla="*/ 991516 w 2902175"/>
              <a:gd name="connsiteY118" fmla="*/ 721537 h 721537"/>
              <a:gd name="connsiteX119" fmla="*/ 980829 w 2902175"/>
              <a:gd name="connsiteY119" fmla="*/ 721537 h 721537"/>
              <a:gd name="connsiteX120" fmla="*/ 915432 w 2902175"/>
              <a:gd name="connsiteY120" fmla="*/ 0 h 721537"/>
              <a:gd name="connsiteX121" fmla="*/ 925468 w 2902175"/>
              <a:gd name="connsiteY121" fmla="*/ 0 h 721537"/>
              <a:gd name="connsiteX122" fmla="*/ 925468 w 2902175"/>
              <a:gd name="connsiteY122" fmla="*/ 721537 h 721537"/>
              <a:gd name="connsiteX123" fmla="*/ 915432 w 2902175"/>
              <a:gd name="connsiteY123" fmla="*/ 721537 h 721537"/>
              <a:gd name="connsiteX124" fmla="*/ 850053 w 2902175"/>
              <a:gd name="connsiteY124" fmla="*/ 0 h 721537"/>
              <a:gd name="connsiteX125" fmla="*/ 859437 w 2902175"/>
              <a:gd name="connsiteY125" fmla="*/ 0 h 721537"/>
              <a:gd name="connsiteX126" fmla="*/ 859437 w 2902175"/>
              <a:gd name="connsiteY126" fmla="*/ 721537 h 721537"/>
              <a:gd name="connsiteX127" fmla="*/ 850053 w 2902175"/>
              <a:gd name="connsiteY127" fmla="*/ 721537 h 721537"/>
              <a:gd name="connsiteX128" fmla="*/ 784664 w 2902175"/>
              <a:gd name="connsiteY128" fmla="*/ 0 h 721537"/>
              <a:gd name="connsiteX129" fmla="*/ 793406 w 2902175"/>
              <a:gd name="connsiteY129" fmla="*/ 0 h 721537"/>
              <a:gd name="connsiteX130" fmla="*/ 793406 w 2902175"/>
              <a:gd name="connsiteY130" fmla="*/ 721537 h 721537"/>
              <a:gd name="connsiteX131" fmla="*/ 784664 w 2902175"/>
              <a:gd name="connsiteY131" fmla="*/ 721537 h 721537"/>
              <a:gd name="connsiteX132" fmla="*/ 719278 w 2902175"/>
              <a:gd name="connsiteY132" fmla="*/ 0 h 721537"/>
              <a:gd name="connsiteX133" fmla="*/ 727373 w 2902175"/>
              <a:gd name="connsiteY133" fmla="*/ 0 h 721537"/>
              <a:gd name="connsiteX134" fmla="*/ 727373 w 2902175"/>
              <a:gd name="connsiteY134" fmla="*/ 721537 h 721537"/>
              <a:gd name="connsiteX135" fmla="*/ 719278 w 2902175"/>
              <a:gd name="connsiteY135" fmla="*/ 721537 h 721537"/>
              <a:gd name="connsiteX136" fmla="*/ 653897 w 2902175"/>
              <a:gd name="connsiteY136" fmla="*/ 0 h 721537"/>
              <a:gd name="connsiteX137" fmla="*/ 661342 w 2902175"/>
              <a:gd name="connsiteY137" fmla="*/ 0 h 721537"/>
              <a:gd name="connsiteX138" fmla="*/ 661342 w 2902175"/>
              <a:gd name="connsiteY138" fmla="*/ 721537 h 721537"/>
              <a:gd name="connsiteX139" fmla="*/ 653897 w 2902175"/>
              <a:gd name="connsiteY139" fmla="*/ 721537 h 721537"/>
              <a:gd name="connsiteX140" fmla="*/ 588501 w 2902175"/>
              <a:gd name="connsiteY140" fmla="*/ 0 h 721537"/>
              <a:gd name="connsiteX141" fmla="*/ 595309 w 2902175"/>
              <a:gd name="connsiteY141" fmla="*/ 0 h 721537"/>
              <a:gd name="connsiteX142" fmla="*/ 595309 w 2902175"/>
              <a:gd name="connsiteY142" fmla="*/ 721537 h 721537"/>
              <a:gd name="connsiteX143" fmla="*/ 588501 w 2902175"/>
              <a:gd name="connsiteY143" fmla="*/ 721537 h 721537"/>
              <a:gd name="connsiteX144" fmla="*/ 523106 w 2902175"/>
              <a:gd name="connsiteY144" fmla="*/ 0 h 721537"/>
              <a:gd name="connsiteX145" fmla="*/ 529262 w 2902175"/>
              <a:gd name="connsiteY145" fmla="*/ 0 h 721537"/>
              <a:gd name="connsiteX146" fmla="*/ 529262 w 2902175"/>
              <a:gd name="connsiteY146" fmla="*/ 721537 h 721537"/>
              <a:gd name="connsiteX147" fmla="*/ 523106 w 2902175"/>
              <a:gd name="connsiteY147" fmla="*/ 721537 h 721537"/>
              <a:gd name="connsiteX148" fmla="*/ 457717 w 2902175"/>
              <a:gd name="connsiteY148" fmla="*/ 0 h 721537"/>
              <a:gd name="connsiteX149" fmla="*/ 463231 w 2902175"/>
              <a:gd name="connsiteY149" fmla="*/ 0 h 721537"/>
              <a:gd name="connsiteX150" fmla="*/ 463231 w 2902175"/>
              <a:gd name="connsiteY150" fmla="*/ 721537 h 721537"/>
              <a:gd name="connsiteX151" fmla="*/ 457717 w 2902175"/>
              <a:gd name="connsiteY151" fmla="*/ 721537 h 721537"/>
              <a:gd name="connsiteX152" fmla="*/ 392332 w 2902175"/>
              <a:gd name="connsiteY152" fmla="*/ 0 h 721537"/>
              <a:gd name="connsiteX153" fmla="*/ 397200 w 2902175"/>
              <a:gd name="connsiteY153" fmla="*/ 0 h 721537"/>
              <a:gd name="connsiteX154" fmla="*/ 397200 w 2902175"/>
              <a:gd name="connsiteY154" fmla="*/ 721537 h 721537"/>
              <a:gd name="connsiteX155" fmla="*/ 392332 w 2902175"/>
              <a:gd name="connsiteY155" fmla="*/ 721537 h 721537"/>
              <a:gd name="connsiteX156" fmla="*/ 326941 w 2902175"/>
              <a:gd name="connsiteY156" fmla="*/ 0 h 721537"/>
              <a:gd name="connsiteX157" fmla="*/ 331166 w 2902175"/>
              <a:gd name="connsiteY157" fmla="*/ 0 h 721537"/>
              <a:gd name="connsiteX158" fmla="*/ 331166 w 2902175"/>
              <a:gd name="connsiteY158" fmla="*/ 721537 h 721537"/>
              <a:gd name="connsiteX159" fmla="*/ 326941 w 2902175"/>
              <a:gd name="connsiteY159" fmla="*/ 721537 h 721537"/>
              <a:gd name="connsiteX160" fmla="*/ 261561 w 2902175"/>
              <a:gd name="connsiteY160" fmla="*/ 0 h 721537"/>
              <a:gd name="connsiteX161" fmla="*/ 265136 w 2902175"/>
              <a:gd name="connsiteY161" fmla="*/ 0 h 721537"/>
              <a:gd name="connsiteX162" fmla="*/ 265136 w 2902175"/>
              <a:gd name="connsiteY162" fmla="*/ 721537 h 721537"/>
              <a:gd name="connsiteX163" fmla="*/ 261561 w 2902175"/>
              <a:gd name="connsiteY163" fmla="*/ 721537 h 721537"/>
              <a:gd name="connsiteX164" fmla="*/ 196174 w 2902175"/>
              <a:gd name="connsiteY164" fmla="*/ 0 h 721537"/>
              <a:gd name="connsiteX165" fmla="*/ 199103 w 2902175"/>
              <a:gd name="connsiteY165" fmla="*/ 0 h 721537"/>
              <a:gd name="connsiteX166" fmla="*/ 199103 w 2902175"/>
              <a:gd name="connsiteY166" fmla="*/ 721537 h 721537"/>
              <a:gd name="connsiteX167" fmla="*/ 196174 w 2902175"/>
              <a:gd name="connsiteY167" fmla="*/ 721537 h 721537"/>
              <a:gd name="connsiteX168" fmla="*/ 130785 w 2902175"/>
              <a:gd name="connsiteY168" fmla="*/ 0 h 721537"/>
              <a:gd name="connsiteX169" fmla="*/ 133071 w 2902175"/>
              <a:gd name="connsiteY169" fmla="*/ 0 h 721537"/>
              <a:gd name="connsiteX170" fmla="*/ 133071 w 2902175"/>
              <a:gd name="connsiteY170" fmla="*/ 721537 h 721537"/>
              <a:gd name="connsiteX171" fmla="*/ 130785 w 2902175"/>
              <a:gd name="connsiteY171" fmla="*/ 721537 h 721537"/>
              <a:gd name="connsiteX172" fmla="*/ 65390 w 2902175"/>
              <a:gd name="connsiteY172" fmla="*/ 0 h 721537"/>
              <a:gd name="connsiteX173" fmla="*/ 67024 w 2902175"/>
              <a:gd name="connsiteY173" fmla="*/ 0 h 721537"/>
              <a:gd name="connsiteX174" fmla="*/ 67024 w 2902175"/>
              <a:gd name="connsiteY174" fmla="*/ 721537 h 721537"/>
              <a:gd name="connsiteX175" fmla="*/ 65390 w 2902175"/>
              <a:gd name="connsiteY175" fmla="*/ 721537 h 721537"/>
              <a:gd name="connsiteX176" fmla="*/ 0 w 2902175"/>
              <a:gd name="connsiteY176" fmla="*/ 0 h 721537"/>
              <a:gd name="connsiteX177" fmla="*/ 993 w 2902175"/>
              <a:gd name="connsiteY177" fmla="*/ 0 h 721537"/>
              <a:gd name="connsiteX178" fmla="*/ 993 w 2902175"/>
              <a:gd name="connsiteY178" fmla="*/ 721537 h 721537"/>
              <a:gd name="connsiteX179" fmla="*/ 0 w 2902175"/>
              <a:gd name="connsiteY179" fmla="*/ 721537 h 72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2902175" h="721537">
                <a:moveTo>
                  <a:pt x="2877097" y="0"/>
                </a:moveTo>
                <a:lnTo>
                  <a:pt x="2902175" y="0"/>
                </a:lnTo>
                <a:lnTo>
                  <a:pt x="2902175" y="721537"/>
                </a:lnTo>
                <a:lnTo>
                  <a:pt x="2877097" y="721537"/>
                </a:lnTo>
                <a:close/>
                <a:moveTo>
                  <a:pt x="2811701" y="0"/>
                </a:moveTo>
                <a:lnTo>
                  <a:pt x="2840468" y="0"/>
                </a:lnTo>
                <a:lnTo>
                  <a:pt x="2840468" y="721537"/>
                </a:lnTo>
                <a:lnTo>
                  <a:pt x="2811701" y="721537"/>
                </a:lnTo>
                <a:close/>
                <a:moveTo>
                  <a:pt x="2746318" y="0"/>
                </a:moveTo>
                <a:lnTo>
                  <a:pt x="2774437" y="0"/>
                </a:lnTo>
                <a:lnTo>
                  <a:pt x="2774437" y="721537"/>
                </a:lnTo>
                <a:lnTo>
                  <a:pt x="2746318" y="721537"/>
                </a:lnTo>
                <a:close/>
                <a:moveTo>
                  <a:pt x="2680930" y="0"/>
                </a:moveTo>
                <a:lnTo>
                  <a:pt x="2708399" y="0"/>
                </a:lnTo>
                <a:lnTo>
                  <a:pt x="2708399" y="721537"/>
                </a:lnTo>
                <a:lnTo>
                  <a:pt x="2680930" y="721537"/>
                </a:lnTo>
                <a:close/>
                <a:moveTo>
                  <a:pt x="2615537" y="0"/>
                </a:moveTo>
                <a:lnTo>
                  <a:pt x="2642368" y="0"/>
                </a:lnTo>
                <a:lnTo>
                  <a:pt x="2642368" y="721537"/>
                </a:lnTo>
                <a:lnTo>
                  <a:pt x="2615537" y="721537"/>
                </a:lnTo>
                <a:close/>
                <a:moveTo>
                  <a:pt x="2550150" y="0"/>
                </a:moveTo>
                <a:lnTo>
                  <a:pt x="2576330" y="0"/>
                </a:lnTo>
                <a:lnTo>
                  <a:pt x="2576330" y="721537"/>
                </a:lnTo>
                <a:lnTo>
                  <a:pt x="2550150" y="721537"/>
                </a:lnTo>
                <a:close/>
                <a:moveTo>
                  <a:pt x="2484760" y="0"/>
                </a:moveTo>
                <a:lnTo>
                  <a:pt x="2510298" y="0"/>
                </a:lnTo>
                <a:lnTo>
                  <a:pt x="2510298" y="721537"/>
                </a:lnTo>
                <a:lnTo>
                  <a:pt x="2484760" y="721537"/>
                </a:lnTo>
                <a:close/>
                <a:moveTo>
                  <a:pt x="2419365" y="0"/>
                </a:moveTo>
                <a:lnTo>
                  <a:pt x="2444262" y="0"/>
                </a:lnTo>
                <a:lnTo>
                  <a:pt x="2444262" y="721537"/>
                </a:lnTo>
                <a:lnTo>
                  <a:pt x="2419365" y="721537"/>
                </a:lnTo>
                <a:close/>
                <a:moveTo>
                  <a:pt x="2353986" y="0"/>
                </a:moveTo>
                <a:lnTo>
                  <a:pt x="2378231" y="0"/>
                </a:lnTo>
                <a:lnTo>
                  <a:pt x="2378231" y="721537"/>
                </a:lnTo>
                <a:lnTo>
                  <a:pt x="2353986" y="721537"/>
                </a:lnTo>
                <a:close/>
                <a:moveTo>
                  <a:pt x="2288594" y="0"/>
                </a:moveTo>
                <a:lnTo>
                  <a:pt x="2312193" y="0"/>
                </a:lnTo>
                <a:lnTo>
                  <a:pt x="2312193" y="721537"/>
                </a:lnTo>
                <a:lnTo>
                  <a:pt x="2288594" y="721537"/>
                </a:lnTo>
                <a:close/>
                <a:moveTo>
                  <a:pt x="2223200" y="0"/>
                </a:moveTo>
                <a:lnTo>
                  <a:pt x="2246156" y="0"/>
                </a:lnTo>
                <a:lnTo>
                  <a:pt x="2246156" y="721537"/>
                </a:lnTo>
                <a:lnTo>
                  <a:pt x="2223200" y="721537"/>
                </a:lnTo>
                <a:close/>
                <a:moveTo>
                  <a:pt x="2157820" y="0"/>
                </a:moveTo>
                <a:lnTo>
                  <a:pt x="2180126" y="0"/>
                </a:lnTo>
                <a:lnTo>
                  <a:pt x="2180126" y="721537"/>
                </a:lnTo>
                <a:lnTo>
                  <a:pt x="2157820" y="721537"/>
                </a:lnTo>
                <a:close/>
                <a:moveTo>
                  <a:pt x="2092434" y="0"/>
                </a:moveTo>
                <a:lnTo>
                  <a:pt x="2114089" y="0"/>
                </a:lnTo>
                <a:lnTo>
                  <a:pt x="2114089" y="721537"/>
                </a:lnTo>
                <a:lnTo>
                  <a:pt x="2092434" y="721537"/>
                </a:lnTo>
                <a:close/>
                <a:moveTo>
                  <a:pt x="2027039" y="0"/>
                </a:moveTo>
                <a:lnTo>
                  <a:pt x="2048057" y="0"/>
                </a:lnTo>
                <a:lnTo>
                  <a:pt x="2048057" y="721537"/>
                </a:lnTo>
                <a:lnTo>
                  <a:pt x="2027039" y="721537"/>
                </a:lnTo>
                <a:close/>
                <a:moveTo>
                  <a:pt x="1961652" y="0"/>
                </a:moveTo>
                <a:lnTo>
                  <a:pt x="1982019" y="0"/>
                </a:lnTo>
                <a:lnTo>
                  <a:pt x="1982019" y="721537"/>
                </a:lnTo>
                <a:lnTo>
                  <a:pt x="1961652" y="721537"/>
                </a:lnTo>
                <a:close/>
                <a:moveTo>
                  <a:pt x="1896267" y="0"/>
                </a:moveTo>
                <a:lnTo>
                  <a:pt x="1915987" y="0"/>
                </a:lnTo>
                <a:lnTo>
                  <a:pt x="1915987" y="721537"/>
                </a:lnTo>
                <a:lnTo>
                  <a:pt x="1896267" y="721537"/>
                </a:lnTo>
                <a:close/>
                <a:moveTo>
                  <a:pt x="1830872" y="0"/>
                </a:moveTo>
                <a:lnTo>
                  <a:pt x="1849951" y="0"/>
                </a:lnTo>
                <a:lnTo>
                  <a:pt x="1849951" y="721537"/>
                </a:lnTo>
                <a:lnTo>
                  <a:pt x="1830872" y="721537"/>
                </a:lnTo>
                <a:close/>
                <a:moveTo>
                  <a:pt x="1765484" y="0"/>
                </a:moveTo>
                <a:lnTo>
                  <a:pt x="1783919" y="0"/>
                </a:lnTo>
                <a:lnTo>
                  <a:pt x="1783919" y="721537"/>
                </a:lnTo>
                <a:lnTo>
                  <a:pt x="1765484" y="721537"/>
                </a:lnTo>
                <a:close/>
                <a:moveTo>
                  <a:pt x="1700103" y="0"/>
                </a:moveTo>
                <a:lnTo>
                  <a:pt x="1717886" y="0"/>
                </a:lnTo>
                <a:lnTo>
                  <a:pt x="1717886" y="721537"/>
                </a:lnTo>
                <a:lnTo>
                  <a:pt x="1700103" y="721537"/>
                </a:lnTo>
                <a:close/>
                <a:moveTo>
                  <a:pt x="1634713" y="0"/>
                </a:moveTo>
                <a:lnTo>
                  <a:pt x="1651850" y="0"/>
                </a:lnTo>
                <a:lnTo>
                  <a:pt x="1651850" y="721537"/>
                </a:lnTo>
                <a:lnTo>
                  <a:pt x="1634713" y="721537"/>
                </a:lnTo>
                <a:close/>
                <a:moveTo>
                  <a:pt x="1569324" y="0"/>
                </a:moveTo>
                <a:lnTo>
                  <a:pt x="1585819" y="0"/>
                </a:lnTo>
                <a:lnTo>
                  <a:pt x="1585819" y="721537"/>
                </a:lnTo>
                <a:lnTo>
                  <a:pt x="1569324" y="721537"/>
                </a:lnTo>
                <a:close/>
                <a:moveTo>
                  <a:pt x="1503936" y="0"/>
                </a:moveTo>
                <a:lnTo>
                  <a:pt x="1519780" y="0"/>
                </a:lnTo>
                <a:lnTo>
                  <a:pt x="1519780" y="721537"/>
                </a:lnTo>
                <a:lnTo>
                  <a:pt x="1503936" y="721537"/>
                </a:lnTo>
                <a:close/>
                <a:moveTo>
                  <a:pt x="1438546" y="0"/>
                </a:moveTo>
                <a:lnTo>
                  <a:pt x="1453749" y="0"/>
                </a:lnTo>
                <a:lnTo>
                  <a:pt x="1453749" y="721537"/>
                </a:lnTo>
                <a:lnTo>
                  <a:pt x="1438546" y="721537"/>
                </a:lnTo>
                <a:close/>
                <a:moveTo>
                  <a:pt x="1373157" y="0"/>
                </a:moveTo>
                <a:lnTo>
                  <a:pt x="1387713" y="0"/>
                </a:lnTo>
                <a:lnTo>
                  <a:pt x="1387713" y="721537"/>
                </a:lnTo>
                <a:lnTo>
                  <a:pt x="1373157" y="721537"/>
                </a:lnTo>
                <a:close/>
                <a:moveTo>
                  <a:pt x="1307764" y="0"/>
                </a:moveTo>
                <a:lnTo>
                  <a:pt x="1321674" y="0"/>
                </a:lnTo>
                <a:lnTo>
                  <a:pt x="1321674" y="721537"/>
                </a:lnTo>
                <a:lnTo>
                  <a:pt x="1307764" y="721537"/>
                </a:lnTo>
                <a:close/>
                <a:moveTo>
                  <a:pt x="1242380" y="0"/>
                </a:moveTo>
                <a:lnTo>
                  <a:pt x="1255643" y="0"/>
                </a:lnTo>
                <a:lnTo>
                  <a:pt x="1255643" y="721537"/>
                </a:lnTo>
                <a:lnTo>
                  <a:pt x="1242380" y="721537"/>
                </a:lnTo>
                <a:close/>
                <a:moveTo>
                  <a:pt x="1176990" y="0"/>
                </a:moveTo>
                <a:lnTo>
                  <a:pt x="1189612" y="0"/>
                </a:lnTo>
                <a:lnTo>
                  <a:pt x="1189612" y="721537"/>
                </a:lnTo>
                <a:lnTo>
                  <a:pt x="1176990" y="721537"/>
                </a:lnTo>
                <a:close/>
                <a:moveTo>
                  <a:pt x="1111609" y="0"/>
                </a:moveTo>
                <a:lnTo>
                  <a:pt x="1123579" y="0"/>
                </a:lnTo>
                <a:lnTo>
                  <a:pt x="1123579" y="721537"/>
                </a:lnTo>
                <a:lnTo>
                  <a:pt x="1111609" y="721537"/>
                </a:lnTo>
                <a:close/>
                <a:moveTo>
                  <a:pt x="1046219" y="0"/>
                </a:moveTo>
                <a:lnTo>
                  <a:pt x="1057548" y="0"/>
                </a:lnTo>
                <a:lnTo>
                  <a:pt x="1057548" y="721537"/>
                </a:lnTo>
                <a:lnTo>
                  <a:pt x="1046219" y="721537"/>
                </a:lnTo>
                <a:close/>
                <a:moveTo>
                  <a:pt x="980829" y="0"/>
                </a:moveTo>
                <a:lnTo>
                  <a:pt x="991516" y="0"/>
                </a:lnTo>
                <a:lnTo>
                  <a:pt x="991516" y="721537"/>
                </a:lnTo>
                <a:lnTo>
                  <a:pt x="980829" y="721537"/>
                </a:lnTo>
                <a:close/>
                <a:moveTo>
                  <a:pt x="915432" y="0"/>
                </a:moveTo>
                <a:lnTo>
                  <a:pt x="925468" y="0"/>
                </a:lnTo>
                <a:lnTo>
                  <a:pt x="925468" y="721537"/>
                </a:lnTo>
                <a:lnTo>
                  <a:pt x="915432" y="721537"/>
                </a:lnTo>
                <a:close/>
                <a:moveTo>
                  <a:pt x="850053" y="0"/>
                </a:moveTo>
                <a:lnTo>
                  <a:pt x="859437" y="0"/>
                </a:lnTo>
                <a:lnTo>
                  <a:pt x="859437" y="721537"/>
                </a:lnTo>
                <a:lnTo>
                  <a:pt x="850053" y="721537"/>
                </a:lnTo>
                <a:close/>
                <a:moveTo>
                  <a:pt x="784664" y="0"/>
                </a:moveTo>
                <a:lnTo>
                  <a:pt x="793406" y="0"/>
                </a:lnTo>
                <a:lnTo>
                  <a:pt x="793406" y="721537"/>
                </a:lnTo>
                <a:lnTo>
                  <a:pt x="784664" y="721537"/>
                </a:lnTo>
                <a:close/>
                <a:moveTo>
                  <a:pt x="719278" y="0"/>
                </a:moveTo>
                <a:lnTo>
                  <a:pt x="727373" y="0"/>
                </a:lnTo>
                <a:lnTo>
                  <a:pt x="727373" y="721537"/>
                </a:lnTo>
                <a:lnTo>
                  <a:pt x="719278" y="721537"/>
                </a:lnTo>
                <a:close/>
                <a:moveTo>
                  <a:pt x="653897" y="0"/>
                </a:moveTo>
                <a:lnTo>
                  <a:pt x="661342" y="0"/>
                </a:lnTo>
                <a:lnTo>
                  <a:pt x="661342" y="721537"/>
                </a:lnTo>
                <a:lnTo>
                  <a:pt x="653897" y="721537"/>
                </a:lnTo>
                <a:close/>
                <a:moveTo>
                  <a:pt x="588501" y="0"/>
                </a:moveTo>
                <a:lnTo>
                  <a:pt x="595309" y="0"/>
                </a:lnTo>
                <a:lnTo>
                  <a:pt x="595309" y="721537"/>
                </a:lnTo>
                <a:lnTo>
                  <a:pt x="588501" y="721537"/>
                </a:lnTo>
                <a:close/>
                <a:moveTo>
                  <a:pt x="523106" y="0"/>
                </a:moveTo>
                <a:lnTo>
                  <a:pt x="529262" y="0"/>
                </a:lnTo>
                <a:lnTo>
                  <a:pt x="529262" y="721537"/>
                </a:lnTo>
                <a:lnTo>
                  <a:pt x="523106" y="721537"/>
                </a:lnTo>
                <a:close/>
                <a:moveTo>
                  <a:pt x="457717" y="0"/>
                </a:moveTo>
                <a:lnTo>
                  <a:pt x="463231" y="0"/>
                </a:lnTo>
                <a:lnTo>
                  <a:pt x="463231" y="721537"/>
                </a:lnTo>
                <a:lnTo>
                  <a:pt x="457717" y="721537"/>
                </a:lnTo>
                <a:close/>
                <a:moveTo>
                  <a:pt x="392332" y="0"/>
                </a:moveTo>
                <a:lnTo>
                  <a:pt x="397200" y="0"/>
                </a:lnTo>
                <a:lnTo>
                  <a:pt x="397200" y="721537"/>
                </a:lnTo>
                <a:lnTo>
                  <a:pt x="392332" y="721537"/>
                </a:lnTo>
                <a:close/>
                <a:moveTo>
                  <a:pt x="326941" y="0"/>
                </a:moveTo>
                <a:lnTo>
                  <a:pt x="331166" y="0"/>
                </a:lnTo>
                <a:lnTo>
                  <a:pt x="331166" y="721537"/>
                </a:lnTo>
                <a:lnTo>
                  <a:pt x="326941" y="721537"/>
                </a:lnTo>
                <a:close/>
                <a:moveTo>
                  <a:pt x="261561" y="0"/>
                </a:moveTo>
                <a:lnTo>
                  <a:pt x="265136" y="0"/>
                </a:lnTo>
                <a:lnTo>
                  <a:pt x="265136" y="721537"/>
                </a:lnTo>
                <a:lnTo>
                  <a:pt x="261561" y="721537"/>
                </a:lnTo>
                <a:close/>
                <a:moveTo>
                  <a:pt x="196174" y="0"/>
                </a:moveTo>
                <a:lnTo>
                  <a:pt x="199103" y="0"/>
                </a:lnTo>
                <a:lnTo>
                  <a:pt x="199103" y="721537"/>
                </a:lnTo>
                <a:lnTo>
                  <a:pt x="196174" y="721537"/>
                </a:lnTo>
                <a:close/>
                <a:moveTo>
                  <a:pt x="130785" y="0"/>
                </a:moveTo>
                <a:lnTo>
                  <a:pt x="133071" y="0"/>
                </a:lnTo>
                <a:lnTo>
                  <a:pt x="133071" y="721537"/>
                </a:lnTo>
                <a:lnTo>
                  <a:pt x="130785" y="721537"/>
                </a:lnTo>
                <a:close/>
                <a:moveTo>
                  <a:pt x="65390" y="0"/>
                </a:moveTo>
                <a:lnTo>
                  <a:pt x="67024" y="0"/>
                </a:lnTo>
                <a:lnTo>
                  <a:pt x="67024" y="721537"/>
                </a:lnTo>
                <a:lnTo>
                  <a:pt x="65390" y="721537"/>
                </a:lnTo>
                <a:close/>
                <a:moveTo>
                  <a:pt x="0" y="0"/>
                </a:moveTo>
                <a:lnTo>
                  <a:pt x="993" y="0"/>
                </a:lnTo>
                <a:lnTo>
                  <a:pt x="993" y="721537"/>
                </a:lnTo>
                <a:lnTo>
                  <a:pt x="0" y="721537"/>
                </a:lnTo>
                <a:close/>
              </a:path>
            </a:pathLst>
          </a:custGeom>
          <a:solidFill>
            <a:schemeClr val="bg2"/>
          </a:solidFill>
        </p:spPr>
        <p:txBody>
          <a:bodyPr wrap="square">
            <a:noAutofit/>
          </a:bodyPr>
          <a:lstStyle>
            <a:lvl1pPr>
              <a:defRPr>
                <a:solidFill>
                  <a:schemeClr val="tx1">
                    <a:alpha val="0"/>
                  </a:schemeClr>
                </a:solidFill>
              </a:defRPr>
            </a:lvl1pPr>
          </a:lstStyle>
          <a:p>
            <a:pPr lvl="0"/>
            <a:r>
              <a:rPr lang="en-US"/>
              <a:t>a</a:t>
            </a:r>
            <a:endParaRPr lang="en-GB"/>
          </a:p>
        </p:txBody>
      </p:sp>
      <p:sp>
        <p:nvSpPr>
          <p:cNvPr id="14" name="Text Placeholder 81">
            <a:extLst>
              <a:ext uri="{FF2B5EF4-FFF2-40B4-BE49-F238E27FC236}">
                <a16:creationId xmlns:a16="http://schemas.microsoft.com/office/drawing/2014/main" id="{38DE346E-D8B7-4FD6-65E1-9F62C9B27382}"/>
              </a:ext>
            </a:extLst>
          </p:cNvPr>
          <p:cNvSpPr>
            <a:spLocks noGrp="1"/>
          </p:cNvSpPr>
          <p:nvPr>
            <p:ph type="body" sz="quarter" idx="87" hasCustomPrompt="1"/>
          </p:nvPr>
        </p:nvSpPr>
        <p:spPr>
          <a:xfrm rot="10800000">
            <a:off x="1154491" y="2318688"/>
            <a:ext cx="1118705" cy="149884"/>
          </a:xfrm>
          <a:custGeom>
            <a:avLst/>
            <a:gdLst>
              <a:gd name="connsiteX0" fmla="*/ 2877097 w 2902175"/>
              <a:gd name="connsiteY0" fmla="*/ 0 h 721537"/>
              <a:gd name="connsiteX1" fmla="*/ 2902175 w 2902175"/>
              <a:gd name="connsiteY1" fmla="*/ 0 h 721537"/>
              <a:gd name="connsiteX2" fmla="*/ 2902175 w 2902175"/>
              <a:gd name="connsiteY2" fmla="*/ 721537 h 721537"/>
              <a:gd name="connsiteX3" fmla="*/ 2877097 w 2902175"/>
              <a:gd name="connsiteY3" fmla="*/ 721537 h 721537"/>
              <a:gd name="connsiteX4" fmla="*/ 2811701 w 2902175"/>
              <a:gd name="connsiteY4" fmla="*/ 0 h 721537"/>
              <a:gd name="connsiteX5" fmla="*/ 2840468 w 2902175"/>
              <a:gd name="connsiteY5" fmla="*/ 0 h 721537"/>
              <a:gd name="connsiteX6" fmla="*/ 2840468 w 2902175"/>
              <a:gd name="connsiteY6" fmla="*/ 721537 h 721537"/>
              <a:gd name="connsiteX7" fmla="*/ 2811701 w 2902175"/>
              <a:gd name="connsiteY7" fmla="*/ 721537 h 721537"/>
              <a:gd name="connsiteX8" fmla="*/ 2746318 w 2902175"/>
              <a:gd name="connsiteY8" fmla="*/ 0 h 721537"/>
              <a:gd name="connsiteX9" fmla="*/ 2774437 w 2902175"/>
              <a:gd name="connsiteY9" fmla="*/ 0 h 721537"/>
              <a:gd name="connsiteX10" fmla="*/ 2774437 w 2902175"/>
              <a:gd name="connsiteY10" fmla="*/ 721537 h 721537"/>
              <a:gd name="connsiteX11" fmla="*/ 2746318 w 2902175"/>
              <a:gd name="connsiteY11" fmla="*/ 721537 h 721537"/>
              <a:gd name="connsiteX12" fmla="*/ 2680930 w 2902175"/>
              <a:gd name="connsiteY12" fmla="*/ 0 h 721537"/>
              <a:gd name="connsiteX13" fmla="*/ 2708399 w 2902175"/>
              <a:gd name="connsiteY13" fmla="*/ 0 h 721537"/>
              <a:gd name="connsiteX14" fmla="*/ 2708399 w 2902175"/>
              <a:gd name="connsiteY14" fmla="*/ 721537 h 721537"/>
              <a:gd name="connsiteX15" fmla="*/ 2680930 w 2902175"/>
              <a:gd name="connsiteY15" fmla="*/ 721537 h 721537"/>
              <a:gd name="connsiteX16" fmla="*/ 2615537 w 2902175"/>
              <a:gd name="connsiteY16" fmla="*/ 0 h 721537"/>
              <a:gd name="connsiteX17" fmla="*/ 2642368 w 2902175"/>
              <a:gd name="connsiteY17" fmla="*/ 0 h 721537"/>
              <a:gd name="connsiteX18" fmla="*/ 2642368 w 2902175"/>
              <a:gd name="connsiteY18" fmla="*/ 721537 h 721537"/>
              <a:gd name="connsiteX19" fmla="*/ 2615537 w 2902175"/>
              <a:gd name="connsiteY19" fmla="*/ 721537 h 721537"/>
              <a:gd name="connsiteX20" fmla="*/ 2550150 w 2902175"/>
              <a:gd name="connsiteY20" fmla="*/ 0 h 721537"/>
              <a:gd name="connsiteX21" fmla="*/ 2576330 w 2902175"/>
              <a:gd name="connsiteY21" fmla="*/ 0 h 721537"/>
              <a:gd name="connsiteX22" fmla="*/ 2576330 w 2902175"/>
              <a:gd name="connsiteY22" fmla="*/ 721537 h 721537"/>
              <a:gd name="connsiteX23" fmla="*/ 2550150 w 2902175"/>
              <a:gd name="connsiteY23" fmla="*/ 721537 h 721537"/>
              <a:gd name="connsiteX24" fmla="*/ 2484760 w 2902175"/>
              <a:gd name="connsiteY24" fmla="*/ 0 h 721537"/>
              <a:gd name="connsiteX25" fmla="*/ 2510298 w 2902175"/>
              <a:gd name="connsiteY25" fmla="*/ 0 h 721537"/>
              <a:gd name="connsiteX26" fmla="*/ 2510298 w 2902175"/>
              <a:gd name="connsiteY26" fmla="*/ 721537 h 721537"/>
              <a:gd name="connsiteX27" fmla="*/ 2484760 w 2902175"/>
              <a:gd name="connsiteY27" fmla="*/ 721537 h 721537"/>
              <a:gd name="connsiteX28" fmla="*/ 2419365 w 2902175"/>
              <a:gd name="connsiteY28" fmla="*/ 0 h 721537"/>
              <a:gd name="connsiteX29" fmla="*/ 2444262 w 2902175"/>
              <a:gd name="connsiteY29" fmla="*/ 0 h 721537"/>
              <a:gd name="connsiteX30" fmla="*/ 2444262 w 2902175"/>
              <a:gd name="connsiteY30" fmla="*/ 721537 h 721537"/>
              <a:gd name="connsiteX31" fmla="*/ 2419365 w 2902175"/>
              <a:gd name="connsiteY31" fmla="*/ 721537 h 721537"/>
              <a:gd name="connsiteX32" fmla="*/ 2353986 w 2902175"/>
              <a:gd name="connsiteY32" fmla="*/ 0 h 721537"/>
              <a:gd name="connsiteX33" fmla="*/ 2378231 w 2902175"/>
              <a:gd name="connsiteY33" fmla="*/ 0 h 721537"/>
              <a:gd name="connsiteX34" fmla="*/ 2378231 w 2902175"/>
              <a:gd name="connsiteY34" fmla="*/ 721537 h 721537"/>
              <a:gd name="connsiteX35" fmla="*/ 2353986 w 2902175"/>
              <a:gd name="connsiteY35" fmla="*/ 721537 h 721537"/>
              <a:gd name="connsiteX36" fmla="*/ 2288594 w 2902175"/>
              <a:gd name="connsiteY36" fmla="*/ 0 h 721537"/>
              <a:gd name="connsiteX37" fmla="*/ 2312193 w 2902175"/>
              <a:gd name="connsiteY37" fmla="*/ 0 h 721537"/>
              <a:gd name="connsiteX38" fmla="*/ 2312193 w 2902175"/>
              <a:gd name="connsiteY38" fmla="*/ 721537 h 721537"/>
              <a:gd name="connsiteX39" fmla="*/ 2288594 w 2902175"/>
              <a:gd name="connsiteY39" fmla="*/ 721537 h 721537"/>
              <a:gd name="connsiteX40" fmla="*/ 2223200 w 2902175"/>
              <a:gd name="connsiteY40" fmla="*/ 0 h 721537"/>
              <a:gd name="connsiteX41" fmla="*/ 2246156 w 2902175"/>
              <a:gd name="connsiteY41" fmla="*/ 0 h 721537"/>
              <a:gd name="connsiteX42" fmla="*/ 2246156 w 2902175"/>
              <a:gd name="connsiteY42" fmla="*/ 721537 h 721537"/>
              <a:gd name="connsiteX43" fmla="*/ 2223200 w 2902175"/>
              <a:gd name="connsiteY43" fmla="*/ 721537 h 721537"/>
              <a:gd name="connsiteX44" fmla="*/ 2157820 w 2902175"/>
              <a:gd name="connsiteY44" fmla="*/ 0 h 721537"/>
              <a:gd name="connsiteX45" fmla="*/ 2180126 w 2902175"/>
              <a:gd name="connsiteY45" fmla="*/ 0 h 721537"/>
              <a:gd name="connsiteX46" fmla="*/ 2180126 w 2902175"/>
              <a:gd name="connsiteY46" fmla="*/ 721537 h 721537"/>
              <a:gd name="connsiteX47" fmla="*/ 2157820 w 2902175"/>
              <a:gd name="connsiteY47" fmla="*/ 721537 h 721537"/>
              <a:gd name="connsiteX48" fmla="*/ 2092434 w 2902175"/>
              <a:gd name="connsiteY48" fmla="*/ 0 h 721537"/>
              <a:gd name="connsiteX49" fmla="*/ 2114089 w 2902175"/>
              <a:gd name="connsiteY49" fmla="*/ 0 h 721537"/>
              <a:gd name="connsiteX50" fmla="*/ 2114089 w 2902175"/>
              <a:gd name="connsiteY50" fmla="*/ 721537 h 721537"/>
              <a:gd name="connsiteX51" fmla="*/ 2092434 w 2902175"/>
              <a:gd name="connsiteY51" fmla="*/ 721537 h 721537"/>
              <a:gd name="connsiteX52" fmla="*/ 2027039 w 2902175"/>
              <a:gd name="connsiteY52" fmla="*/ 0 h 721537"/>
              <a:gd name="connsiteX53" fmla="*/ 2048057 w 2902175"/>
              <a:gd name="connsiteY53" fmla="*/ 0 h 721537"/>
              <a:gd name="connsiteX54" fmla="*/ 2048057 w 2902175"/>
              <a:gd name="connsiteY54" fmla="*/ 721537 h 721537"/>
              <a:gd name="connsiteX55" fmla="*/ 2027039 w 2902175"/>
              <a:gd name="connsiteY55" fmla="*/ 721537 h 721537"/>
              <a:gd name="connsiteX56" fmla="*/ 1961652 w 2902175"/>
              <a:gd name="connsiteY56" fmla="*/ 0 h 721537"/>
              <a:gd name="connsiteX57" fmla="*/ 1982019 w 2902175"/>
              <a:gd name="connsiteY57" fmla="*/ 0 h 721537"/>
              <a:gd name="connsiteX58" fmla="*/ 1982019 w 2902175"/>
              <a:gd name="connsiteY58" fmla="*/ 721537 h 721537"/>
              <a:gd name="connsiteX59" fmla="*/ 1961652 w 2902175"/>
              <a:gd name="connsiteY59" fmla="*/ 721537 h 721537"/>
              <a:gd name="connsiteX60" fmla="*/ 1896267 w 2902175"/>
              <a:gd name="connsiteY60" fmla="*/ 0 h 721537"/>
              <a:gd name="connsiteX61" fmla="*/ 1915987 w 2902175"/>
              <a:gd name="connsiteY61" fmla="*/ 0 h 721537"/>
              <a:gd name="connsiteX62" fmla="*/ 1915987 w 2902175"/>
              <a:gd name="connsiteY62" fmla="*/ 721537 h 721537"/>
              <a:gd name="connsiteX63" fmla="*/ 1896267 w 2902175"/>
              <a:gd name="connsiteY63" fmla="*/ 721537 h 721537"/>
              <a:gd name="connsiteX64" fmla="*/ 1830872 w 2902175"/>
              <a:gd name="connsiteY64" fmla="*/ 0 h 721537"/>
              <a:gd name="connsiteX65" fmla="*/ 1849951 w 2902175"/>
              <a:gd name="connsiteY65" fmla="*/ 0 h 721537"/>
              <a:gd name="connsiteX66" fmla="*/ 1849951 w 2902175"/>
              <a:gd name="connsiteY66" fmla="*/ 721537 h 721537"/>
              <a:gd name="connsiteX67" fmla="*/ 1830872 w 2902175"/>
              <a:gd name="connsiteY67" fmla="*/ 721537 h 721537"/>
              <a:gd name="connsiteX68" fmla="*/ 1765484 w 2902175"/>
              <a:gd name="connsiteY68" fmla="*/ 0 h 721537"/>
              <a:gd name="connsiteX69" fmla="*/ 1783919 w 2902175"/>
              <a:gd name="connsiteY69" fmla="*/ 0 h 721537"/>
              <a:gd name="connsiteX70" fmla="*/ 1783919 w 2902175"/>
              <a:gd name="connsiteY70" fmla="*/ 721537 h 721537"/>
              <a:gd name="connsiteX71" fmla="*/ 1765484 w 2902175"/>
              <a:gd name="connsiteY71" fmla="*/ 721537 h 721537"/>
              <a:gd name="connsiteX72" fmla="*/ 1700103 w 2902175"/>
              <a:gd name="connsiteY72" fmla="*/ 0 h 721537"/>
              <a:gd name="connsiteX73" fmla="*/ 1717886 w 2902175"/>
              <a:gd name="connsiteY73" fmla="*/ 0 h 721537"/>
              <a:gd name="connsiteX74" fmla="*/ 1717886 w 2902175"/>
              <a:gd name="connsiteY74" fmla="*/ 721537 h 721537"/>
              <a:gd name="connsiteX75" fmla="*/ 1700103 w 2902175"/>
              <a:gd name="connsiteY75" fmla="*/ 721537 h 721537"/>
              <a:gd name="connsiteX76" fmla="*/ 1634713 w 2902175"/>
              <a:gd name="connsiteY76" fmla="*/ 0 h 721537"/>
              <a:gd name="connsiteX77" fmla="*/ 1651850 w 2902175"/>
              <a:gd name="connsiteY77" fmla="*/ 0 h 721537"/>
              <a:gd name="connsiteX78" fmla="*/ 1651850 w 2902175"/>
              <a:gd name="connsiteY78" fmla="*/ 721537 h 721537"/>
              <a:gd name="connsiteX79" fmla="*/ 1634713 w 2902175"/>
              <a:gd name="connsiteY79" fmla="*/ 721537 h 721537"/>
              <a:gd name="connsiteX80" fmla="*/ 1569324 w 2902175"/>
              <a:gd name="connsiteY80" fmla="*/ 0 h 721537"/>
              <a:gd name="connsiteX81" fmla="*/ 1585819 w 2902175"/>
              <a:gd name="connsiteY81" fmla="*/ 0 h 721537"/>
              <a:gd name="connsiteX82" fmla="*/ 1585819 w 2902175"/>
              <a:gd name="connsiteY82" fmla="*/ 721537 h 721537"/>
              <a:gd name="connsiteX83" fmla="*/ 1569324 w 2902175"/>
              <a:gd name="connsiteY83" fmla="*/ 721537 h 721537"/>
              <a:gd name="connsiteX84" fmla="*/ 1503936 w 2902175"/>
              <a:gd name="connsiteY84" fmla="*/ 0 h 721537"/>
              <a:gd name="connsiteX85" fmla="*/ 1519780 w 2902175"/>
              <a:gd name="connsiteY85" fmla="*/ 0 h 721537"/>
              <a:gd name="connsiteX86" fmla="*/ 1519780 w 2902175"/>
              <a:gd name="connsiteY86" fmla="*/ 721537 h 721537"/>
              <a:gd name="connsiteX87" fmla="*/ 1503936 w 2902175"/>
              <a:gd name="connsiteY87" fmla="*/ 721537 h 721537"/>
              <a:gd name="connsiteX88" fmla="*/ 1438546 w 2902175"/>
              <a:gd name="connsiteY88" fmla="*/ 0 h 721537"/>
              <a:gd name="connsiteX89" fmla="*/ 1453749 w 2902175"/>
              <a:gd name="connsiteY89" fmla="*/ 0 h 721537"/>
              <a:gd name="connsiteX90" fmla="*/ 1453749 w 2902175"/>
              <a:gd name="connsiteY90" fmla="*/ 721537 h 721537"/>
              <a:gd name="connsiteX91" fmla="*/ 1438546 w 2902175"/>
              <a:gd name="connsiteY91" fmla="*/ 721537 h 721537"/>
              <a:gd name="connsiteX92" fmla="*/ 1373157 w 2902175"/>
              <a:gd name="connsiteY92" fmla="*/ 0 h 721537"/>
              <a:gd name="connsiteX93" fmla="*/ 1387713 w 2902175"/>
              <a:gd name="connsiteY93" fmla="*/ 0 h 721537"/>
              <a:gd name="connsiteX94" fmla="*/ 1387713 w 2902175"/>
              <a:gd name="connsiteY94" fmla="*/ 721537 h 721537"/>
              <a:gd name="connsiteX95" fmla="*/ 1373157 w 2902175"/>
              <a:gd name="connsiteY95" fmla="*/ 721537 h 721537"/>
              <a:gd name="connsiteX96" fmla="*/ 1307764 w 2902175"/>
              <a:gd name="connsiteY96" fmla="*/ 0 h 721537"/>
              <a:gd name="connsiteX97" fmla="*/ 1321674 w 2902175"/>
              <a:gd name="connsiteY97" fmla="*/ 0 h 721537"/>
              <a:gd name="connsiteX98" fmla="*/ 1321674 w 2902175"/>
              <a:gd name="connsiteY98" fmla="*/ 721537 h 721537"/>
              <a:gd name="connsiteX99" fmla="*/ 1307764 w 2902175"/>
              <a:gd name="connsiteY99" fmla="*/ 721537 h 721537"/>
              <a:gd name="connsiteX100" fmla="*/ 1242380 w 2902175"/>
              <a:gd name="connsiteY100" fmla="*/ 0 h 721537"/>
              <a:gd name="connsiteX101" fmla="*/ 1255643 w 2902175"/>
              <a:gd name="connsiteY101" fmla="*/ 0 h 721537"/>
              <a:gd name="connsiteX102" fmla="*/ 1255643 w 2902175"/>
              <a:gd name="connsiteY102" fmla="*/ 721537 h 721537"/>
              <a:gd name="connsiteX103" fmla="*/ 1242380 w 2902175"/>
              <a:gd name="connsiteY103" fmla="*/ 721537 h 721537"/>
              <a:gd name="connsiteX104" fmla="*/ 1176990 w 2902175"/>
              <a:gd name="connsiteY104" fmla="*/ 0 h 721537"/>
              <a:gd name="connsiteX105" fmla="*/ 1189612 w 2902175"/>
              <a:gd name="connsiteY105" fmla="*/ 0 h 721537"/>
              <a:gd name="connsiteX106" fmla="*/ 1189612 w 2902175"/>
              <a:gd name="connsiteY106" fmla="*/ 721537 h 721537"/>
              <a:gd name="connsiteX107" fmla="*/ 1176990 w 2902175"/>
              <a:gd name="connsiteY107" fmla="*/ 721537 h 721537"/>
              <a:gd name="connsiteX108" fmla="*/ 1111609 w 2902175"/>
              <a:gd name="connsiteY108" fmla="*/ 0 h 721537"/>
              <a:gd name="connsiteX109" fmla="*/ 1123579 w 2902175"/>
              <a:gd name="connsiteY109" fmla="*/ 0 h 721537"/>
              <a:gd name="connsiteX110" fmla="*/ 1123579 w 2902175"/>
              <a:gd name="connsiteY110" fmla="*/ 721537 h 721537"/>
              <a:gd name="connsiteX111" fmla="*/ 1111609 w 2902175"/>
              <a:gd name="connsiteY111" fmla="*/ 721537 h 721537"/>
              <a:gd name="connsiteX112" fmla="*/ 1046219 w 2902175"/>
              <a:gd name="connsiteY112" fmla="*/ 0 h 721537"/>
              <a:gd name="connsiteX113" fmla="*/ 1057548 w 2902175"/>
              <a:gd name="connsiteY113" fmla="*/ 0 h 721537"/>
              <a:gd name="connsiteX114" fmla="*/ 1057548 w 2902175"/>
              <a:gd name="connsiteY114" fmla="*/ 721537 h 721537"/>
              <a:gd name="connsiteX115" fmla="*/ 1046219 w 2902175"/>
              <a:gd name="connsiteY115" fmla="*/ 721537 h 721537"/>
              <a:gd name="connsiteX116" fmla="*/ 980829 w 2902175"/>
              <a:gd name="connsiteY116" fmla="*/ 0 h 721537"/>
              <a:gd name="connsiteX117" fmla="*/ 991516 w 2902175"/>
              <a:gd name="connsiteY117" fmla="*/ 0 h 721537"/>
              <a:gd name="connsiteX118" fmla="*/ 991516 w 2902175"/>
              <a:gd name="connsiteY118" fmla="*/ 721537 h 721537"/>
              <a:gd name="connsiteX119" fmla="*/ 980829 w 2902175"/>
              <a:gd name="connsiteY119" fmla="*/ 721537 h 721537"/>
              <a:gd name="connsiteX120" fmla="*/ 915432 w 2902175"/>
              <a:gd name="connsiteY120" fmla="*/ 0 h 721537"/>
              <a:gd name="connsiteX121" fmla="*/ 925468 w 2902175"/>
              <a:gd name="connsiteY121" fmla="*/ 0 h 721537"/>
              <a:gd name="connsiteX122" fmla="*/ 925468 w 2902175"/>
              <a:gd name="connsiteY122" fmla="*/ 721537 h 721537"/>
              <a:gd name="connsiteX123" fmla="*/ 915432 w 2902175"/>
              <a:gd name="connsiteY123" fmla="*/ 721537 h 721537"/>
              <a:gd name="connsiteX124" fmla="*/ 850053 w 2902175"/>
              <a:gd name="connsiteY124" fmla="*/ 0 h 721537"/>
              <a:gd name="connsiteX125" fmla="*/ 859437 w 2902175"/>
              <a:gd name="connsiteY125" fmla="*/ 0 h 721537"/>
              <a:gd name="connsiteX126" fmla="*/ 859437 w 2902175"/>
              <a:gd name="connsiteY126" fmla="*/ 721537 h 721537"/>
              <a:gd name="connsiteX127" fmla="*/ 850053 w 2902175"/>
              <a:gd name="connsiteY127" fmla="*/ 721537 h 721537"/>
              <a:gd name="connsiteX128" fmla="*/ 784664 w 2902175"/>
              <a:gd name="connsiteY128" fmla="*/ 0 h 721537"/>
              <a:gd name="connsiteX129" fmla="*/ 793406 w 2902175"/>
              <a:gd name="connsiteY129" fmla="*/ 0 h 721537"/>
              <a:gd name="connsiteX130" fmla="*/ 793406 w 2902175"/>
              <a:gd name="connsiteY130" fmla="*/ 721537 h 721537"/>
              <a:gd name="connsiteX131" fmla="*/ 784664 w 2902175"/>
              <a:gd name="connsiteY131" fmla="*/ 721537 h 721537"/>
              <a:gd name="connsiteX132" fmla="*/ 719278 w 2902175"/>
              <a:gd name="connsiteY132" fmla="*/ 0 h 721537"/>
              <a:gd name="connsiteX133" fmla="*/ 727373 w 2902175"/>
              <a:gd name="connsiteY133" fmla="*/ 0 h 721537"/>
              <a:gd name="connsiteX134" fmla="*/ 727373 w 2902175"/>
              <a:gd name="connsiteY134" fmla="*/ 721537 h 721537"/>
              <a:gd name="connsiteX135" fmla="*/ 719278 w 2902175"/>
              <a:gd name="connsiteY135" fmla="*/ 721537 h 721537"/>
              <a:gd name="connsiteX136" fmla="*/ 653897 w 2902175"/>
              <a:gd name="connsiteY136" fmla="*/ 0 h 721537"/>
              <a:gd name="connsiteX137" fmla="*/ 661342 w 2902175"/>
              <a:gd name="connsiteY137" fmla="*/ 0 h 721537"/>
              <a:gd name="connsiteX138" fmla="*/ 661342 w 2902175"/>
              <a:gd name="connsiteY138" fmla="*/ 721537 h 721537"/>
              <a:gd name="connsiteX139" fmla="*/ 653897 w 2902175"/>
              <a:gd name="connsiteY139" fmla="*/ 721537 h 721537"/>
              <a:gd name="connsiteX140" fmla="*/ 588501 w 2902175"/>
              <a:gd name="connsiteY140" fmla="*/ 0 h 721537"/>
              <a:gd name="connsiteX141" fmla="*/ 595309 w 2902175"/>
              <a:gd name="connsiteY141" fmla="*/ 0 h 721537"/>
              <a:gd name="connsiteX142" fmla="*/ 595309 w 2902175"/>
              <a:gd name="connsiteY142" fmla="*/ 721537 h 721537"/>
              <a:gd name="connsiteX143" fmla="*/ 588501 w 2902175"/>
              <a:gd name="connsiteY143" fmla="*/ 721537 h 721537"/>
              <a:gd name="connsiteX144" fmla="*/ 523106 w 2902175"/>
              <a:gd name="connsiteY144" fmla="*/ 0 h 721537"/>
              <a:gd name="connsiteX145" fmla="*/ 529262 w 2902175"/>
              <a:gd name="connsiteY145" fmla="*/ 0 h 721537"/>
              <a:gd name="connsiteX146" fmla="*/ 529262 w 2902175"/>
              <a:gd name="connsiteY146" fmla="*/ 721537 h 721537"/>
              <a:gd name="connsiteX147" fmla="*/ 523106 w 2902175"/>
              <a:gd name="connsiteY147" fmla="*/ 721537 h 721537"/>
              <a:gd name="connsiteX148" fmla="*/ 457717 w 2902175"/>
              <a:gd name="connsiteY148" fmla="*/ 0 h 721537"/>
              <a:gd name="connsiteX149" fmla="*/ 463231 w 2902175"/>
              <a:gd name="connsiteY149" fmla="*/ 0 h 721537"/>
              <a:gd name="connsiteX150" fmla="*/ 463231 w 2902175"/>
              <a:gd name="connsiteY150" fmla="*/ 721537 h 721537"/>
              <a:gd name="connsiteX151" fmla="*/ 457717 w 2902175"/>
              <a:gd name="connsiteY151" fmla="*/ 721537 h 721537"/>
              <a:gd name="connsiteX152" fmla="*/ 392332 w 2902175"/>
              <a:gd name="connsiteY152" fmla="*/ 0 h 721537"/>
              <a:gd name="connsiteX153" fmla="*/ 397200 w 2902175"/>
              <a:gd name="connsiteY153" fmla="*/ 0 h 721537"/>
              <a:gd name="connsiteX154" fmla="*/ 397200 w 2902175"/>
              <a:gd name="connsiteY154" fmla="*/ 721537 h 721537"/>
              <a:gd name="connsiteX155" fmla="*/ 392332 w 2902175"/>
              <a:gd name="connsiteY155" fmla="*/ 721537 h 721537"/>
              <a:gd name="connsiteX156" fmla="*/ 326941 w 2902175"/>
              <a:gd name="connsiteY156" fmla="*/ 0 h 721537"/>
              <a:gd name="connsiteX157" fmla="*/ 331166 w 2902175"/>
              <a:gd name="connsiteY157" fmla="*/ 0 h 721537"/>
              <a:gd name="connsiteX158" fmla="*/ 331166 w 2902175"/>
              <a:gd name="connsiteY158" fmla="*/ 721537 h 721537"/>
              <a:gd name="connsiteX159" fmla="*/ 326941 w 2902175"/>
              <a:gd name="connsiteY159" fmla="*/ 721537 h 721537"/>
              <a:gd name="connsiteX160" fmla="*/ 261561 w 2902175"/>
              <a:gd name="connsiteY160" fmla="*/ 0 h 721537"/>
              <a:gd name="connsiteX161" fmla="*/ 265136 w 2902175"/>
              <a:gd name="connsiteY161" fmla="*/ 0 h 721537"/>
              <a:gd name="connsiteX162" fmla="*/ 265136 w 2902175"/>
              <a:gd name="connsiteY162" fmla="*/ 721537 h 721537"/>
              <a:gd name="connsiteX163" fmla="*/ 261561 w 2902175"/>
              <a:gd name="connsiteY163" fmla="*/ 721537 h 721537"/>
              <a:gd name="connsiteX164" fmla="*/ 196174 w 2902175"/>
              <a:gd name="connsiteY164" fmla="*/ 0 h 721537"/>
              <a:gd name="connsiteX165" fmla="*/ 199103 w 2902175"/>
              <a:gd name="connsiteY165" fmla="*/ 0 h 721537"/>
              <a:gd name="connsiteX166" fmla="*/ 199103 w 2902175"/>
              <a:gd name="connsiteY166" fmla="*/ 721537 h 721537"/>
              <a:gd name="connsiteX167" fmla="*/ 196174 w 2902175"/>
              <a:gd name="connsiteY167" fmla="*/ 721537 h 721537"/>
              <a:gd name="connsiteX168" fmla="*/ 130785 w 2902175"/>
              <a:gd name="connsiteY168" fmla="*/ 0 h 721537"/>
              <a:gd name="connsiteX169" fmla="*/ 133071 w 2902175"/>
              <a:gd name="connsiteY169" fmla="*/ 0 h 721537"/>
              <a:gd name="connsiteX170" fmla="*/ 133071 w 2902175"/>
              <a:gd name="connsiteY170" fmla="*/ 721537 h 721537"/>
              <a:gd name="connsiteX171" fmla="*/ 130785 w 2902175"/>
              <a:gd name="connsiteY171" fmla="*/ 721537 h 721537"/>
              <a:gd name="connsiteX172" fmla="*/ 65390 w 2902175"/>
              <a:gd name="connsiteY172" fmla="*/ 0 h 721537"/>
              <a:gd name="connsiteX173" fmla="*/ 67024 w 2902175"/>
              <a:gd name="connsiteY173" fmla="*/ 0 h 721537"/>
              <a:gd name="connsiteX174" fmla="*/ 67024 w 2902175"/>
              <a:gd name="connsiteY174" fmla="*/ 721537 h 721537"/>
              <a:gd name="connsiteX175" fmla="*/ 65390 w 2902175"/>
              <a:gd name="connsiteY175" fmla="*/ 721537 h 721537"/>
              <a:gd name="connsiteX176" fmla="*/ 0 w 2902175"/>
              <a:gd name="connsiteY176" fmla="*/ 0 h 721537"/>
              <a:gd name="connsiteX177" fmla="*/ 993 w 2902175"/>
              <a:gd name="connsiteY177" fmla="*/ 0 h 721537"/>
              <a:gd name="connsiteX178" fmla="*/ 993 w 2902175"/>
              <a:gd name="connsiteY178" fmla="*/ 721537 h 721537"/>
              <a:gd name="connsiteX179" fmla="*/ 0 w 2902175"/>
              <a:gd name="connsiteY179" fmla="*/ 721537 h 72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2902175" h="721537">
                <a:moveTo>
                  <a:pt x="2877097" y="0"/>
                </a:moveTo>
                <a:lnTo>
                  <a:pt x="2902175" y="0"/>
                </a:lnTo>
                <a:lnTo>
                  <a:pt x="2902175" y="721537"/>
                </a:lnTo>
                <a:lnTo>
                  <a:pt x="2877097" y="721537"/>
                </a:lnTo>
                <a:close/>
                <a:moveTo>
                  <a:pt x="2811701" y="0"/>
                </a:moveTo>
                <a:lnTo>
                  <a:pt x="2840468" y="0"/>
                </a:lnTo>
                <a:lnTo>
                  <a:pt x="2840468" y="721537"/>
                </a:lnTo>
                <a:lnTo>
                  <a:pt x="2811701" y="721537"/>
                </a:lnTo>
                <a:close/>
                <a:moveTo>
                  <a:pt x="2746318" y="0"/>
                </a:moveTo>
                <a:lnTo>
                  <a:pt x="2774437" y="0"/>
                </a:lnTo>
                <a:lnTo>
                  <a:pt x="2774437" y="721537"/>
                </a:lnTo>
                <a:lnTo>
                  <a:pt x="2746318" y="721537"/>
                </a:lnTo>
                <a:close/>
                <a:moveTo>
                  <a:pt x="2680930" y="0"/>
                </a:moveTo>
                <a:lnTo>
                  <a:pt x="2708399" y="0"/>
                </a:lnTo>
                <a:lnTo>
                  <a:pt x="2708399" y="721537"/>
                </a:lnTo>
                <a:lnTo>
                  <a:pt x="2680930" y="721537"/>
                </a:lnTo>
                <a:close/>
                <a:moveTo>
                  <a:pt x="2615537" y="0"/>
                </a:moveTo>
                <a:lnTo>
                  <a:pt x="2642368" y="0"/>
                </a:lnTo>
                <a:lnTo>
                  <a:pt x="2642368" y="721537"/>
                </a:lnTo>
                <a:lnTo>
                  <a:pt x="2615537" y="721537"/>
                </a:lnTo>
                <a:close/>
                <a:moveTo>
                  <a:pt x="2550150" y="0"/>
                </a:moveTo>
                <a:lnTo>
                  <a:pt x="2576330" y="0"/>
                </a:lnTo>
                <a:lnTo>
                  <a:pt x="2576330" y="721537"/>
                </a:lnTo>
                <a:lnTo>
                  <a:pt x="2550150" y="721537"/>
                </a:lnTo>
                <a:close/>
                <a:moveTo>
                  <a:pt x="2484760" y="0"/>
                </a:moveTo>
                <a:lnTo>
                  <a:pt x="2510298" y="0"/>
                </a:lnTo>
                <a:lnTo>
                  <a:pt x="2510298" y="721537"/>
                </a:lnTo>
                <a:lnTo>
                  <a:pt x="2484760" y="721537"/>
                </a:lnTo>
                <a:close/>
                <a:moveTo>
                  <a:pt x="2419365" y="0"/>
                </a:moveTo>
                <a:lnTo>
                  <a:pt x="2444262" y="0"/>
                </a:lnTo>
                <a:lnTo>
                  <a:pt x="2444262" y="721537"/>
                </a:lnTo>
                <a:lnTo>
                  <a:pt x="2419365" y="721537"/>
                </a:lnTo>
                <a:close/>
                <a:moveTo>
                  <a:pt x="2353986" y="0"/>
                </a:moveTo>
                <a:lnTo>
                  <a:pt x="2378231" y="0"/>
                </a:lnTo>
                <a:lnTo>
                  <a:pt x="2378231" y="721537"/>
                </a:lnTo>
                <a:lnTo>
                  <a:pt x="2353986" y="721537"/>
                </a:lnTo>
                <a:close/>
                <a:moveTo>
                  <a:pt x="2288594" y="0"/>
                </a:moveTo>
                <a:lnTo>
                  <a:pt x="2312193" y="0"/>
                </a:lnTo>
                <a:lnTo>
                  <a:pt x="2312193" y="721537"/>
                </a:lnTo>
                <a:lnTo>
                  <a:pt x="2288594" y="721537"/>
                </a:lnTo>
                <a:close/>
                <a:moveTo>
                  <a:pt x="2223200" y="0"/>
                </a:moveTo>
                <a:lnTo>
                  <a:pt x="2246156" y="0"/>
                </a:lnTo>
                <a:lnTo>
                  <a:pt x="2246156" y="721537"/>
                </a:lnTo>
                <a:lnTo>
                  <a:pt x="2223200" y="721537"/>
                </a:lnTo>
                <a:close/>
                <a:moveTo>
                  <a:pt x="2157820" y="0"/>
                </a:moveTo>
                <a:lnTo>
                  <a:pt x="2180126" y="0"/>
                </a:lnTo>
                <a:lnTo>
                  <a:pt x="2180126" y="721537"/>
                </a:lnTo>
                <a:lnTo>
                  <a:pt x="2157820" y="721537"/>
                </a:lnTo>
                <a:close/>
                <a:moveTo>
                  <a:pt x="2092434" y="0"/>
                </a:moveTo>
                <a:lnTo>
                  <a:pt x="2114089" y="0"/>
                </a:lnTo>
                <a:lnTo>
                  <a:pt x="2114089" y="721537"/>
                </a:lnTo>
                <a:lnTo>
                  <a:pt x="2092434" y="721537"/>
                </a:lnTo>
                <a:close/>
                <a:moveTo>
                  <a:pt x="2027039" y="0"/>
                </a:moveTo>
                <a:lnTo>
                  <a:pt x="2048057" y="0"/>
                </a:lnTo>
                <a:lnTo>
                  <a:pt x="2048057" y="721537"/>
                </a:lnTo>
                <a:lnTo>
                  <a:pt x="2027039" y="721537"/>
                </a:lnTo>
                <a:close/>
                <a:moveTo>
                  <a:pt x="1961652" y="0"/>
                </a:moveTo>
                <a:lnTo>
                  <a:pt x="1982019" y="0"/>
                </a:lnTo>
                <a:lnTo>
                  <a:pt x="1982019" y="721537"/>
                </a:lnTo>
                <a:lnTo>
                  <a:pt x="1961652" y="721537"/>
                </a:lnTo>
                <a:close/>
                <a:moveTo>
                  <a:pt x="1896267" y="0"/>
                </a:moveTo>
                <a:lnTo>
                  <a:pt x="1915987" y="0"/>
                </a:lnTo>
                <a:lnTo>
                  <a:pt x="1915987" y="721537"/>
                </a:lnTo>
                <a:lnTo>
                  <a:pt x="1896267" y="721537"/>
                </a:lnTo>
                <a:close/>
                <a:moveTo>
                  <a:pt x="1830872" y="0"/>
                </a:moveTo>
                <a:lnTo>
                  <a:pt x="1849951" y="0"/>
                </a:lnTo>
                <a:lnTo>
                  <a:pt x="1849951" y="721537"/>
                </a:lnTo>
                <a:lnTo>
                  <a:pt x="1830872" y="721537"/>
                </a:lnTo>
                <a:close/>
                <a:moveTo>
                  <a:pt x="1765484" y="0"/>
                </a:moveTo>
                <a:lnTo>
                  <a:pt x="1783919" y="0"/>
                </a:lnTo>
                <a:lnTo>
                  <a:pt x="1783919" y="721537"/>
                </a:lnTo>
                <a:lnTo>
                  <a:pt x="1765484" y="721537"/>
                </a:lnTo>
                <a:close/>
                <a:moveTo>
                  <a:pt x="1700103" y="0"/>
                </a:moveTo>
                <a:lnTo>
                  <a:pt x="1717886" y="0"/>
                </a:lnTo>
                <a:lnTo>
                  <a:pt x="1717886" y="721537"/>
                </a:lnTo>
                <a:lnTo>
                  <a:pt x="1700103" y="721537"/>
                </a:lnTo>
                <a:close/>
                <a:moveTo>
                  <a:pt x="1634713" y="0"/>
                </a:moveTo>
                <a:lnTo>
                  <a:pt x="1651850" y="0"/>
                </a:lnTo>
                <a:lnTo>
                  <a:pt x="1651850" y="721537"/>
                </a:lnTo>
                <a:lnTo>
                  <a:pt x="1634713" y="721537"/>
                </a:lnTo>
                <a:close/>
                <a:moveTo>
                  <a:pt x="1569324" y="0"/>
                </a:moveTo>
                <a:lnTo>
                  <a:pt x="1585819" y="0"/>
                </a:lnTo>
                <a:lnTo>
                  <a:pt x="1585819" y="721537"/>
                </a:lnTo>
                <a:lnTo>
                  <a:pt x="1569324" y="721537"/>
                </a:lnTo>
                <a:close/>
                <a:moveTo>
                  <a:pt x="1503936" y="0"/>
                </a:moveTo>
                <a:lnTo>
                  <a:pt x="1519780" y="0"/>
                </a:lnTo>
                <a:lnTo>
                  <a:pt x="1519780" y="721537"/>
                </a:lnTo>
                <a:lnTo>
                  <a:pt x="1503936" y="721537"/>
                </a:lnTo>
                <a:close/>
                <a:moveTo>
                  <a:pt x="1438546" y="0"/>
                </a:moveTo>
                <a:lnTo>
                  <a:pt x="1453749" y="0"/>
                </a:lnTo>
                <a:lnTo>
                  <a:pt x="1453749" y="721537"/>
                </a:lnTo>
                <a:lnTo>
                  <a:pt x="1438546" y="721537"/>
                </a:lnTo>
                <a:close/>
                <a:moveTo>
                  <a:pt x="1373157" y="0"/>
                </a:moveTo>
                <a:lnTo>
                  <a:pt x="1387713" y="0"/>
                </a:lnTo>
                <a:lnTo>
                  <a:pt x="1387713" y="721537"/>
                </a:lnTo>
                <a:lnTo>
                  <a:pt x="1373157" y="721537"/>
                </a:lnTo>
                <a:close/>
                <a:moveTo>
                  <a:pt x="1307764" y="0"/>
                </a:moveTo>
                <a:lnTo>
                  <a:pt x="1321674" y="0"/>
                </a:lnTo>
                <a:lnTo>
                  <a:pt x="1321674" y="721537"/>
                </a:lnTo>
                <a:lnTo>
                  <a:pt x="1307764" y="721537"/>
                </a:lnTo>
                <a:close/>
                <a:moveTo>
                  <a:pt x="1242380" y="0"/>
                </a:moveTo>
                <a:lnTo>
                  <a:pt x="1255643" y="0"/>
                </a:lnTo>
                <a:lnTo>
                  <a:pt x="1255643" y="721537"/>
                </a:lnTo>
                <a:lnTo>
                  <a:pt x="1242380" y="721537"/>
                </a:lnTo>
                <a:close/>
                <a:moveTo>
                  <a:pt x="1176990" y="0"/>
                </a:moveTo>
                <a:lnTo>
                  <a:pt x="1189612" y="0"/>
                </a:lnTo>
                <a:lnTo>
                  <a:pt x="1189612" y="721537"/>
                </a:lnTo>
                <a:lnTo>
                  <a:pt x="1176990" y="721537"/>
                </a:lnTo>
                <a:close/>
                <a:moveTo>
                  <a:pt x="1111609" y="0"/>
                </a:moveTo>
                <a:lnTo>
                  <a:pt x="1123579" y="0"/>
                </a:lnTo>
                <a:lnTo>
                  <a:pt x="1123579" y="721537"/>
                </a:lnTo>
                <a:lnTo>
                  <a:pt x="1111609" y="721537"/>
                </a:lnTo>
                <a:close/>
                <a:moveTo>
                  <a:pt x="1046219" y="0"/>
                </a:moveTo>
                <a:lnTo>
                  <a:pt x="1057548" y="0"/>
                </a:lnTo>
                <a:lnTo>
                  <a:pt x="1057548" y="721537"/>
                </a:lnTo>
                <a:lnTo>
                  <a:pt x="1046219" y="721537"/>
                </a:lnTo>
                <a:close/>
                <a:moveTo>
                  <a:pt x="980829" y="0"/>
                </a:moveTo>
                <a:lnTo>
                  <a:pt x="991516" y="0"/>
                </a:lnTo>
                <a:lnTo>
                  <a:pt x="991516" y="721537"/>
                </a:lnTo>
                <a:lnTo>
                  <a:pt x="980829" y="721537"/>
                </a:lnTo>
                <a:close/>
                <a:moveTo>
                  <a:pt x="915432" y="0"/>
                </a:moveTo>
                <a:lnTo>
                  <a:pt x="925468" y="0"/>
                </a:lnTo>
                <a:lnTo>
                  <a:pt x="925468" y="721537"/>
                </a:lnTo>
                <a:lnTo>
                  <a:pt x="915432" y="721537"/>
                </a:lnTo>
                <a:close/>
                <a:moveTo>
                  <a:pt x="850053" y="0"/>
                </a:moveTo>
                <a:lnTo>
                  <a:pt x="859437" y="0"/>
                </a:lnTo>
                <a:lnTo>
                  <a:pt x="859437" y="721537"/>
                </a:lnTo>
                <a:lnTo>
                  <a:pt x="850053" y="721537"/>
                </a:lnTo>
                <a:close/>
                <a:moveTo>
                  <a:pt x="784664" y="0"/>
                </a:moveTo>
                <a:lnTo>
                  <a:pt x="793406" y="0"/>
                </a:lnTo>
                <a:lnTo>
                  <a:pt x="793406" y="721537"/>
                </a:lnTo>
                <a:lnTo>
                  <a:pt x="784664" y="721537"/>
                </a:lnTo>
                <a:close/>
                <a:moveTo>
                  <a:pt x="719278" y="0"/>
                </a:moveTo>
                <a:lnTo>
                  <a:pt x="727373" y="0"/>
                </a:lnTo>
                <a:lnTo>
                  <a:pt x="727373" y="721537"/>
                </a:lnTo>
                <a:lnTo>
                  <a:pt x="719278" y="721537"/>
                </a:lnTo>
                <a:close/>
                <a:moveTo>
                  <a:pt x="653897" y="0"/>
                </a:moveTo>
                <a:lnTo>
                  <a:pt x="661342" y="0"/>
                </a:lnTo>
                <a:lnTo>
                  <a:pt x="661342" y="721537"/>
                </a:lnTo>
                <a:lnTo>
                  <a:pt x="653897" y="721537"/>
                </a:lnTo>
                <a:close/>
                <a:moveTo>
                  <a:pt x="588501" y="0"/>
                </a:moveTo>
                <a:lnTo>
                  <a:pt x="595309" y="0"/>
                </a:lnTo>
                <a:lnTo>
                  <a:pt x="595309" y="721537"/>
                </a:lnTo>
                <a:lnTo>
                  <a:pt x="588501" y="721537"/>
                </a:lnTo>
                <a:close/>
                <a:moveTo>
                  <a:pt x="523106" y="0"/>
                </a:moveTo>
                <a:lnTo>
                  <a:pt x="529262" y="0"/>
                </a:lnTo>
                <a:lnTo>
                  <a:pt x="529262" y="721537"/>
                </a:lnTo>
                <a:lnTo>
                  <a:pt x="523106" y="721537"/>
                </a:lnTo>
                <a:close/>
                <a:moveTo>
                  <a:pt x="457717" y="0"/>
                </a:moveTo>
                <a:lnTo>
                  <a:pt x="463231" y="0"/>
                </a:lnTo>
                <a:lnTo>
                  <a:pt x="463231" y="721537"/>
                </a:lnTo>
                <a:lnTo>
                  <a:pt x="457717" y="721537"/>
                </a:lnTo>
                <a:close/>
                <a:moveTo>
                  <a:pt x="392332" y="0"/>
                </a:moveTo>
                <a:lnTo>
                  <a:pt x="397200" y="0"/>
                </a:lnTo>
                <a:lnTo>
                  <a:pt x="397200" y="721537"/>
                </a:lnTo>
                <a:lnTo>
                  <a:pt x="392332" y="721537"/>
                </a:lnTo>
                <a:close/>
                <a:moveTo>
                  <a:pt x="326941" y="0"/>
                </a:moveTo>
                <a:lnTo>
                  <a:pt x="331166" y="0"/>
                </a:lnTo>
                <a:lnTo>
                  <a:pt x="331166" y="721537"/>
                </a:lnTo>
                <a:lnTo>
                  <a:pt x="326941" y="721537"/>
                </a:lnTo>
                <a:close/>
                <a:moveTo>
                  <a:pt x="261561" y="0"/>
                </a:moveTo>
                <a:lnTo>
                  <a:pt x="265136" y="0"/>
                </a:lnTo>
                <a:lnTo>
                  <a:pt x="265136" y="721537"/>
                </a:lnTo>
                <a:lnTo>
                  <a:pt x="261561" y="721537"/>
                </a:lnTo>
                <a:close/>
                <a:moveTo>
                  <a:pt x="196174" y="0"/>
                </a:moveTo>
                <a:lnTo>
                  <a:pt x="199103" y="0"/>
                </a:lnTo>
                <a:lnTo>
                  <a:pt x="199103" y="721537"/>
                </a:lnTo>
                <a:lnTo>
                  <a:pt x="196174" y="721537"/>
                </a:lnTo>
                <a:close/>
                <a:moveTo>
                  <a:pt x="130785" y="0"/>
                </a:moveTo>
                <a:lnTo>
                  <a:pt x="133071" y="0"/>
                </a:lnTo>
                <a:lnTo>
                  <a:pt x="133071" y="721537"/>
                </a:lnTo>
                <a:lnTo>
                  <a:pt x="130785" y="721537"/>
                </a:lnTo>
                <a:close/>
                <a:moveTo>
                  <a:pt x="65390" y="0"/>
                </a:moveTo>
                <a:lnTo>
                  <a:pt x="67024" y="0"/>
                </a:lnTo>
                <a:lnTo>
                  <a:pt x="67024" y="721537"/>
                </a:lnTo>
                <a:lnTo>
                  <a:pt x="65390" y="721537"/>
                </a:lnTo>
                <a:close/>
                <a:moveTo>
                  <a:pt x="0" y="0"/>
                </a:moveTo>
                <a:lnTo>
                  <a:pt x="993" y="0"/>
                </a:lnTo>
                <a:lnTo>
                  <a:pt x="993" y="721537"/>
                </a:lnTo>
                <a:lnTo>
                  <a:pt x="0" y="721537"/>
                </a:lnTo>
                <a:close/>
              </a:path>
            </a:pathLst>
          </a:custGeom>
          <a:solidFill>
            <a:schemeClr val="tx2"/>
          </a:solidFill>
        </p:spPr>
        <p:txBody>
          <a:bodyPr wrap="square">
            <a:noAutofit/>
          </a:bodyPr>
          <a:lstStyle>
            <a:lvl1pPr>
              <a:defRPr>
                <a:solidFill>
                  <a:schemeClr val="tx1">
                    <a:alpha val="0"/>
                  </a:schemeClr>
                </a:solidFill>
              </a:defRPr>
            </a:lvl1pPr>
          </a:lstStyle>
          <a:p>
            <a:pPr lvl="0"/>
            <a:r>
              <a:rPr lang="en-US"/>
              <a:t>a</a:t>
            </a:r>
            <a:endParaRPr lang="en-GB"/>
          </a:p>
        </p:txBody>
      </p:sp>
      <p:sp>
        <p:nvSpPr>
          <p:cNvPr id="15" name="Text Placeholder 81">
            <a:extLst>
              <a:ext uri="{FF2B5EF4-FFF2-40B4-BE49-F238E27FC236}">
                <a16:creationId xmlns:a16="http://schemas.microsoft.com/office/drawing/2014/main" id="{0094D58D-F0BE-B436-89DD-0C3B517ED8BC}"/>
              </a:ext>
            </a:extLst>
          </p:cNvPr>
          <p:cNvSpPr>
            <a:spLocks noGrp="1"/>
          </p:cNvSpPr>
          <p:nvPr>
            <p:ph type="body" sz="quarter" idx="88" hasCustomPrompt="1"/>
          </p:nvPr>
        </p:nvSpPr>
        <p:spPr>
          <a:xfrm rot="10800000">
            <a:off x="2883030" y="2318688"/>
            <a:ext cx="1118705" cy="149884"/>
          </a:xfrm>
          <a:custGeom>
            <a:avLst/>
            <a:gdLst>
              <a:gd name="connsiteX0" fmla="*/ 2877097 w 2902175"/>
              <a:gd name="connsiteY0" fmla="*/ 0 h 721537"/>
              <a:gd name="connsiteX1" fmla="*/ 2902175 w 2902175"/>
              <a:gd name="connsiteY1" fmla="*/ 0 h 721537"/>
              <a:gd name="connsiteX2" fmla="*/ 2902175 w 2902175"/>
              <a:gd name="connsiteY2" fmla="*/ 721537 h 721537"/>
              <a:gd name="connsiteX3" fmla="*/ 2877097 w 2902175"/>
              <a:gd name="connsiteY3" fmla="*/ 721537 h 721537"/>
              <a:gd name="connsiteX4" fmla="*/ 2811701 w 2902175"/>
              <a:gd name="connsiteY4" fmla="*/ 0 h 721537"/>
              <a:gd name="connsiteX5" fmla="*/ 2840468 w 2902175"/>
              <a:gd name="connsiteY5" fmla="*/ 0 h 721537"/>
              <a:gd name="connsiteX6" fmla="*/ 2840468 w 2902175"/>
              <a:gd name="connsiteY6" fmla="*/ 721537 h 721537"/>
              <a:gd name="connsiteX7" fmla="*/ 2811701 w 2902175"/>
              <a:gd name="connsiteY7" fmla="*/ 721537 h 721537"/>
              <a:gd name="connsiteX8" fmla="*/ 2746318 w 2902175"/>
              <a:gd name="connsiteY8" fmla="*/ 0 h 721537"/>
              <a:gd name="connsiteX9" fmla="*/ 2774437 w 2902175"/>
              <a:gd name="connsiteY9" fmla="*/ 0 h 721537"/>
              <a:gd name="connsiteX10" fmla="*/ 2774437 w 2902175"/>
              <a:gd name="connsiteY10" fmla="*/ 721537 h 721537"/>
              <a:gd name="connsiteX11" fmla="*/ 2746318 w 2902175"/>
              <a:gd name="connsiteY11" fmla="*/ 721537 h 721537"/>
              <a:gd name="connsiteX12" fmla="*/ 2680930 w 2902175"/>
              <a:gd name="connsiteY12" fmla="*/ 0 h 721537"/>
              <a:gd name="connsiteX13" fmla="*/ 2708399 w 2902175"/>
              <a:gd name="connsiteY13" fmla="*/ 0 h 721537"/>
              <a:gd name="connsiteX14" fmla="*/ 2708399 w 2902175"/>
              <a:gd name="connsiteY14" fmla="*/ 721537 h 721537"/>
              <a:gd name="connsiteX15" fmla="*/ 2680930 w 2902175"/>
              <a:gd name="connsiteY15" fmla="*/ 721537 h 721537"/>
              <a:gd name="connsiteX16" fmla="*/ 2615537 w 2902175"/>
              <a:gd name="connsiteY16" fmla="*/ 0 h 721537"/>
              <a:gd name="connsiteX17" fmla="*/ 2642368 w 2902175"/>
              <a:gd name="connsiteY17" fmla="*/ 0 h 721537"/>
              <a:gd name="connsiteX18" fmla="*/ 2642368 w 2902175"/>
              <a:gd name="connsiteY18" fmla="*/ 721537 h 721537"/>
              <a:gd name="connsiteX19" fmla="*/ 2615537 w 2902175"/>
              <a:gd name="connsiteY19" fmla="*/ 721537 h 721537"/>
              <a:gd name="connsiteX20" fmla="*/ 2550150 w 2902175"/>
              <a:gd name="connsiteY20" fmla="*/ 0 h 721537"/>
              <a:gd name="connsiteX21" fmla="*/ 2576330 w 2902175"/>
              <a:gd name="connsiteY21" fmla="*/ 0 h 721537"/>
              <a:gd name="connsiteX22" fmla="*/ 2576330 w 2902175"/>
              <a:gd name="connsiteY22" fmla="*/ 721537 h 721537"/>
              <a:gd name="connsiteX23" fmla="*/ 2550150 w 2902175"/>
              <a:gd name="connsiteY23" fmla="*/ 721537 h 721537"/>
              <a:gd name="connsiteX24" fmla="*/ 2484760 w 2902175"/>
              <a:gd name="connsiteY24" fmla="*/ 0 h 721537"/>
              <a:gd name="connsiteX25" fmla="*/ 2510298 w 2902175"/>
              <a:gd name="connsiteY25" fmla="*/ 0 h 721537"/>
              <a:gd name="connsiteX26" fmla="*/ 2510298 w 2902175"/>
              <a:gd name="connsiteY26" fmla="*/ 721537 h 721537"/>
              <a:gd name="connsiteX27" fmla="*/ 2484760 w 2902175"/>
              <a:gd name="connsiteY27" fmla="*/ 721537 h 721537"/>
              <a:gd name="connsiteX28" fmla="*/ 2419365 w 2902175"/>
              <a:gd name="connsiteY28" fmla="*/ 0 h 721537"/>
              <a:gd name="connsiteX29" fmla="*/ 2444262 w 2902175"/>
              <a:gd name="connsiteY29" fmla="*/ 0 h 721537"/>
              <a:gd name="connsiteX30" fmla="*/ 2444262 w 2902175"/>
              <a:gd name="connsiteY30" fmla="*/ 721537 h 721537"/>
              <a:gd name="connsiteX31" fmla="*/ 2419365 w 2902175"/>
              <a:gd name="connsiteY31" fmla="*/ 721537 h 721537"/>
              <a:gd name="connsiteX32" fmla="*/ 2353986 w 2902175"/>
              <a:gd name="connsiteY32" fmla="*/ 0 h 721537"/>
              <a:gd name="connsiteX33" fmla="*/ 2378231 w 2902175"/>
              <a:gd name="connsiteY33" fmla="*/ 0 h 721537"/>
              <a:gd name="connsiteX34" fmla="*/ 2378231 w 2902175"/>
              <a:gd name="connsiteY34" fmla="*/ 721537 h 721537"/>
              <a:gd name="connsiteX35" fmla="*/ 2353986 w 2902175"/>
              <a:gd name="connsiteY35" fmla="*/ 721537 h 721537"/>
              <a:gd name="connsiteX36" fmla="*/ 2288594 w 2902175"/>
              <a:gd name="connsiteY36" fmla="*/ 0 h 721537"/>
              <a:gd name="connsiteX37" fmla="*/ 2312193 w 2902175"/>
              <a:gd name="connsiteY37" fmla="*/ 0 h 721537"/>
              <a:gd name="connsiteX38" fmla="*/ 2312193 w 2902175"/>
              <a:gd name="connsiteY38" fmla="*/ 721537 h 721537"/>
              <a:gd name="connsiteX39" fmla="*/ 2288594 w 2902175"/>
              <a:gd name="connsiteY39" fmla="*/ 721537 h 721537"/>
              <a:gd name="connsiteX40" fmla="*/ 2223200 w 2902175"/>
              <a:gd name="connsiteY40" fmla="*/ 0 h 721537"/>
              <a:gd name="connsiteX41" fmla="*/ 2246156 w 2902175"/>
              <a:gd name="connsiteY41" fmla="*/ 0 h 721537"/>
              <a:gd name="connsiteX42" fmla="*/ 2246156 w 2902175"/>
              <a:gd name="connsiteY42" fmla="*/ 721537 h 721537"/>
              <a:gd name="connsiteX43" fmla="*/ 2223200 w 2902175"/>
              <a:gd name="connsiteY43" fmla="*/ 721537 h 721537"/>
              <a:gd name="connsiteX44" fmla="*/ 2157820 w 2902175"/>
              <a:gd name="connsiteY44" fmla="*/ 0 h 721537"/>
              <a:gd name="connsiteX45" fmla="*/ 2180126 w 2902175"/>
              <a:gd name="connsiteY45" fmla="*/ 0 h 721537"/>
              <a:gd name="connsiteX46" fmla="*/ 2180126 w 2902175"/>
              <a:gd name="connsiteY46" fmla="*/ 721537 h 721537"/>
              <a:gd name="connsiteX47" fmla="*/ 2157820 w 2902175"/>
              <a:gd name="connsiteY47" fmla="*/ 721537 h 721537"/>
              <a:gd name="connsiteX48" fmla="*/ 2092434 w 2902175"/>
              <a:gd name="connsiteY48" fmla="*/ 0 h 721537"/>
              <a:gd name="connsiteX49" fmla="*/ 2114089 w 2902175"/>
              <a:gd name="connsiteY49" fmla="*/ 0 h 721537"/>
              <a:gd name="connsiteX50" fmla="*/ 2114089 w 2902175"/>
              <a:gd name="connsiteY50" fmla="*/ 721537 h 721537"/>
              <a:gd name="connsiteX51" fmla="*/ 2092434 w 2902175"/>
              <a:gd name="connsiteY51" fmla="*/ 721537 h 721537"/>
              <a:gd name="connsiteX52" fmla="*/ 2027039 w 2902175"/>
              <a:gd name="connsiteY52" fmla="*/ 0 h 721537"/>
              <a:gd name="connsiteX53" fmla="*/ 2048057 w 2902175"/>
              <a:gd name="connsiteY53" fmla="*/ 0 h 721537"/>
              <a:gd name="connsiteX54" fmla="*/ 2048057 w 2902175"/>
              <a:gd name="connsiteY54" fmla="*/ 721537 h 721537"/>
              <a:gd name="connsiteX55" fmla="*/ 2027039 w 2902175"/>
              <a:gd name="connsiteY55" fmla="*/ 721537 h 721537"/>
              <a:gd name="connsiteX56" fmla="*/ 1961652 w 2902175"/>
              <a:gd name="connsiteY56" fmla="*/ 0 h 721537"/>
              <a:gd name="connsiteX57" fmla="*/ 1982019 w 2902175"/>
              <a:gd name="connsiteY57" fmla="*/ 0 h 721537"/>
              <a:gd name="connsiteX58" fmla="*/ 1982019 w 2902175"/>
              <a:gd name="connsiteY58" fmla="*/ 721537 h 721537"/>
              <a:gd name="connsiteX59" fmla="*/ 1961652 w 2902175"/>
              <a:gd name="connsiteY59" fmla="*/ 721537 h 721537"/>
              <a:gd name="connsiteX60" fmla="*/ 1896267 w 2902175"/>
              <a:gd name="connsiteY60" fmla="*/ 0 h 721537"/>
              <a:gd name="connsiteX61" fmla="*/ 1915987 w 2902175"/>
              <a:gd name="connsiteY61" fmla="*/ 0 h 721537"/>
              <a:gd name="connsiteX62" fmla="*/ 1915987 w 2902175"/>
              <a:gd name="connsiteY62" fmla="*/ 721537 h 721537"/>
              <a:gd name="connsiteX63" fmla="*/ 1896267 w 2902175"/>
              <a:gd name="connsiteY63" fmla="*/ 721537 h 721537"/>
              <a:gd name="connsiteX64" fmla="*/ 1830872 w 2902175"/>
              <a:gd name="connsiteY64" fmla="*/ 0 h 721537"/>
              <a:gd name="connsiteX65" fmla="*/ 1849951 w 2902175"/>
              <a:gd name="connsiteY65" fmla="*/ 0 h 721537"/>
              <a:gd name="connsiteX66" fmla="*/ 1849951 w 2902175"/>
              <a:gd name="connsiteY66" fmla="*/ 721537 h 721537"/>
              <a:gd name="connsiteX67" fmla="*/ 1830872 w 2902175"/>
              <a:gd name="connsiteY67" fmla="*/ 721537 h 721537"/>
              <a:gd name="connsiteX68" fmla="*/ 1765484 w 2902175"/>
              <a:gd name="connsiteY68" fmla="*/ 0 h 721537"/>
              <a:gd name="connsiteX69" fmla="*/ 1783919 w 2902175"/>
              <a:gd name="connsiteY69" fmla="*/ 0 h 721537"/>
              <a:gd name="connsiteX70" fmla="*/ 1783919 w 2902175"/>
              <a:gd name="connsiteY70" fmla="*/ 721537 h 721537"/>
              <a:gd name="connsiteX71" fmla="*/ 1765484 w 2902175"/>
              <a:gd name="connsiteY71" fmla="*/ 721537 h 721537"/>
              <a:gd name="connsiteX72" fmla="*/ 1700103 w 2902175"/>
              <a:gd name="connsiteY72" fmla="*/ 0 h 721537"/>
              <a:gd name="connsiteX73" fmla="*/ 1717886 w 2902175"/>
              <a:gd name="connsiteY73" fmla="*/ 0 h 721537"/>
              <a:gd name="connsiteX74" fmla="*/ 1717886 w 2902175"/>
              <a:gd name="connsiteY74" fmla="*/ 721537 h 721537"/>
              <a:gd name="connsiteX75" fmla="*/ 1700103 w 2902175"/>
              <a:gd name="connsiteY75" fmla="*/ 721537 h 721537"/>
              <a:gd name="connsiteX76" fmla="*/ 1634713 w 2902175"/>
              <a:gd name="connsiteY76" fmla="*/ 0 h 721537"/>
              <a:gd name="connsiteX77" fmla="*/ 1651850 w 2902175"/>
              <a:gd name="connsiteY77" fmla="*/ 0 h 721537"/>
              <a:gd name="connsiteX78" fmla="*/ 1651850 w 2902175"/>
              <a:gd name="connsiteY78" fmla="*/ 721537 h 721537"/>
              <a:gd name="connsiteX79" fmla="*/ 1634713 w 2902175"/>
              <a:gd name="connsiteY79" fmla="*/ 721537 h 721537"/>
              <a:gd name="connsiteX80" fmla="*/ 1569324 w 2902175"/>
              <a:gd name="connsiteY80" fmla="*/ 0 h 721537"/>
              <a:gd name="connsiteX81" fmla="*/ 1585819 w 2902175"/>
              <a:gd name="connsiteY81" fmla="*/ 0 h 721537"/>
              <a:gd name="connsiteX82" fmla="*/ 1585819 w 2902175"/>
              <a:gd name="connsiteY82" fmla="*/ 721537 h 721537"/>
              <a:gd name="connsiteX83" fmla="*/ 1569324 w 2902175"/>
              <a:gd name="connsiteY83" fmla="*/ 721537 h 721537"/>
              <a:gd name="connsiteX84" fmla="*/ 1503936 w 2902175"/>
              <a:gd name="connsiteY84" fmla="*/ 0 h 721537"/>
              <a:gd name="connsiteX85" fmla="*/ 1519780 w 2902175"/>
              <a:gd name="connsiteY85" fmla="*/ 0 h 721537"/>
              <a:gd name="connsiteX86" fmla="*/ 1519780 w 2902175"/>
              <a:gd name="connsiteY86" fmla="*/ 721537 h 721537"/>
              <a:gd name="connsiteX87" fmla="*/ 1503936 w 2902175"/>
              <a:gd name="connsiteY87" fmla="*/ 721537 h 721537"/>
              <a:gd name="connsiteX88" fmla="*/ 1438546 w 2902175"/>
              <a:gd name="connsiteY88" fmla="*/ 0 h 721537"/>
              <a:gd name="connsiteX89" fmla="*/ 1453749 w 2902175"/>
              <a:gd name="connsiteY89" fmla="*/ 0 h 721537"/>
              <a:gd name="connsiteX90" fmla="*/ 1453749 w 2902175"/>
              <a:gd name="connsiteY90" fmla="*/ 721537 h 721537"/>
              <a:gd name="connsiteX91" fmla="*/ 1438546 w 2902175"/>
              <a:gd name="connsiteY91" fmla="*/ 721537 h 721537"/>
              <a:gd name="connsiteX92" fmla="*/ 1373157 w 2902175"/>
              <a:gd name="connsiteY92" fmla="*/ 0 h 721537"/>
              <a:gd name="connsiteX93" fmla="*/ 1387713 w 2902175"/>
              <a:gd name="connsiteY93" fmla="*/ 0 h 721537"/>
              <a:gd name="connsiteX94" fmla="*/ 1387713 w 2902175"/>
              <a:gd name="connsiteY94" fmla="*/ 721537 h 721537"/>
              <a:gd name="connsiteX95" fmla="*/ 1373157 w 2902175"/>
              <a:gd name="connsiteY95" fmla="*/ 721537 h 721537"/>
              <a:gd name="connsiteX96" fmla="*/ 1307764 w 2902175"/>
              <a:gd name="connsiteY96" fmla="*/ 0 h 721537"/>
              <a:gd name="connsiteX97" fmla="*/ 1321674 w 2902175"/>
              <a:gd name="connsiteY97" fmla="*/ 0 h 721537"/>
              <a:gd name="connsiteX98" fmla="*/ 1321674 w 2902175"/>
              <a:gd name="connsiteY98" fmla="*/ 721537 h 721537"/>
              <a:gd name="connsiteX99" fmla="*/ 1307764 w 2902175"/>
              <a:gd name="connsiteY99" fmla="*/ 721537 h 721537"/>
              <a:gd name="connsiteX100" fmla="*/ 1242380 w 2902175"/>
              <a:gd name="connsiteY100" fmla="*/ 0 h 721537"/>
              <a:gd name="connsiteX101" fmla="*/ 1255643 w 2902175"/>
              <a:gd name="connsiteY101" fmla="*/ 0 h 721537"/>
              <a:gd name="connsiteX102" fmla="*/ 1255643 w 2902175"/>
              <a:gd name="connsiteY102" fmla="*/ 721537 h 721537"/>
              <a:gd name="connsiteX103" fmla="*/ 1242380 w 2902175"/>
              <a:gd name="connsiteY103" fmla="*/ 721537 h 721537"/>
              <a:gd name="connsiteX104" fmla="*/ 1176990 w 2902175"/>
              <a:gd name="connsiteY104" fmla="*/ 0 h 721537"/>
              <a:gd name="connsiteX105" fmla="*/ 1189612 w 2902175"/>
              <a:gd name="connsiteY105" fmla="*/ 0 h 721537"/>
              <a:gd name="connsiteX106" fmla="*/ 1189612 w 2902175"/>
              <a:gd name="connsiteY106" fmla="*/ 721537 h 721537"/>
              <a:gd name="connsiteX107" fmla="*/ 1176990 w 2902175"/>
              <a:gd name="connsiteY107" fmla="*/ 721537 h 721537"/>
              <a:gd name="connsiteX108" fmla="*/ 1111609 w 2902175"/>
              <a:gd name="connsiteY108" fmla="*/ 0 h 721537"/>
              <a:gd name="connsiteX109" fmla="*/ 1123579 w 2902175"/>
              <a:gd name="connsiteY109" fmla="*/ 0 h 721537"/>
              <a:gd name="connsiteX110" fmla="*/ 1123579 w 2902175"/>
              <a:gd name="connsiteY110" fmla="*/ 721537 h 721537"/>
              <a:gd name="connsiteX111" fmla="*/ 1111609 w 2902175"/>
              <a:gd name="connsiteY111" fmla="*/ 721537 h 721537"/>
              <a:gd name="connsiteX112" fmla="*/ 1046219 w 2902175"/>
              <a:gd name="connsiteY112" fmla="*/ 0 h 721537"/>
              <a:gd name="connsiteX113" fmla="*/ 1057548 w 2902175"/>
              <a:gd name="connsiteY113" fmla="*/ 0 h 721537"/>
              <a:gd name="connsiteX114" fmla="*/ 1057548 w 2902175"/>
              <a:gd name="connsiteY114" fmla="*/ 721537 h 721537"/>
              <a:gd name="connsiteX115" fmla="*/ 1046219 w 2902175"/>
              <a:gd name="connsiteY115" fmla="*/ 721537 h 721537"/>
              <a:gd name="connsiteX116" fmla="*/ 980829 w 2902175"/>
              <a:gd name="connsiteY116" fmla="*/ 0 h 721537"/>
              <a:gd name="connsiteX117" fmla="*/ 991516 w 2902175"/>
              <a:gd name="connsiteY117" fmla="*/ 0 h 721537"/>
              <a:gd name="connsiteX118" fmla="*/ 991516 w 2902175"/>
              <a:gd name="connsiteY118" fmla="*/ 721537 h 721537"/>
              <a:gd name="connsiteX119" fmla="*/ 980829 w 2902175"/>
              <a:gd name="connsiteY119" fmla="*/ 721537 h 721537"/>
              <a:gd name="connsiteX120" fmla="*/ 915432 w 2902175"/>
              <a:gd name="connsiteY120" fmla="*/ 0 h 721537"/>
              <a:gd name="connsiteX121" fmla="*/ 925468 w 2902175"/>
              <a:gd name="connsiteY121" fmla="*/ 0 h 721537"/>
              <a:gd name="connsiteX122" fmla="*/ 925468 w 2902175"/>
              <a:gd name="connsiteY122" fmla="*/ 721537 h 721537"/>
              <a:gd name="connsiteX123" fmla="*/ 915432 w 2902175"/>
              <a:gd name="connsiteY123" fmla="*/ 721537 h 721537"/>
              <a:gd name="connsiteX124" fmla="*/ 850053 w 2902175"/>
              <a:gd name="connsiteY124" fmla="*/ 0 h 721537"/>
              <a:gd name="connsiteX125" fmla="*/ 859437 w 2902175"/>
              <a:gd name="connsiteY125" fmla="*/ 0 h 721537"/>
              <a:gd name="connsiteX126" fmla="*/ 859437 w 2902175"/>
              <a:gd name="connsiteY126" fmla="*/ 721537 h 721537"/>
              <a:gd name="connsiteX127" fmla="*/ 850053 w 2902175"/>
              <a:gd name="connsiteY127" fmla="*/ 721537 h 721537"/>
              <a:gd name="connsiteX128" fmla="*/ 784664 w 2902175"/>
              <a:gd name="connsiteY128" fmla="*/ 0 h 721537"/>
              <a:gd name="connsiteX129" fmla="*/ 793406 w 2902175"/>
              <a:gd name="connsiteY129" fmla="*/ 0 h 721537"/>
              <a:gd name="connsiteX130" fmla="*/ 793406 w 2902175"/>
              <a:gd name="connsiteY130" fmla="*/ 721537 h 721537"/>
              <a:gd name="connsiteX131" fmla="*/ 784664 w 2902175"/>
              <a:gd name="connsiteY131" fmla="*/ 721537 h 721537"/>
              <a:gd name="connsiteX132" fmla="*/ 719278 w 2902175"/>
              <a:gd name="connsiteY132" fmla="*/ 0 h 721537"/>
              <a:gd name="connsiteX133" fmla="*/ 727373 w 2902175"/>
              <a:gd name="connsiteY133" fmla="*/ 0 h 721537"/>
              <a:gd name="connsiteX134" fmla="*/ 727373 w 2902175"/>
              <a:gd name="connsiteY134" fmla="*/ 721537 h 721537"/>
              <a:gd name="connsiteX135" fmla="*/ 719278 w 2902175"/>
              <a:gd name="connsiteY135" fmla="*/ 721537 h 721537"/>
              <a:gd name="connsiteX136" fmla="*/ 653897 w 2902175"/>
              <a:gd name="connsiteY136" fmla="*/ 0 h 721537"/>
              <a:gd name="connsiteX137" fmla="*/ 661342 w 2902175"/>
              <a:gd name="connsiteY137" fmla="*/ 0 h 721537"/>
              <a:gd name="connsiteX138" fmla="*/ 661342 w 2902175"/>
              <a:gd name="connsiteY138" fmla="*/ 721537 h 721537"/>
              <a:gd name="connsiteX139" fmla="*/ 653897 w 2902175"/>
              <a:gd name="connsiteY139" fmla="*/ 721537 h 721537"/>
              <a:gd name="connsiteX140" fmla="*/ 588501 w 2902175"/>
              <a:gd name="connsiteY140" fmla="*/ 0 h 721537"/>
              <a:gd name="connsiteX141" fmla="*/ 595309 w 2902175"/>
              <a:gd name="connsiteY141" fmla="*/ 0 h 721537"/>
              <a:gd name="connsiteX142" fmla="*/ 595309 w 2902175"/>
              <a:gd name="connsiteY142" fmla="*/ 721537 h 721537"/>
              <a:gd name="connsiteX143" fmla="*/ 588501 w 2902175"/>
              <a:gd name="connsiteY143" fmla="*/ 721537 h 721537"/>
              <a:gd name="connsiteX144" fmla="*/ 523106 w 2902175"/>
              <a:gd name="connsiteY144" fmla="*/ 0 h 721537"/>
              <a:gd name="connsiteX145" fmla="*/ 529262 w 2902175"/>
              <a:gd name="connsiteY145" fmla="*/ 0 h 721537"/>
              <a:gd name="connsiteX146" fmla="*/ 529262 w 2902175"/>
              <a:gd name="connsiteY146" fmla="*/ 721537 h 721537"/>
              <a:gd name="connsiteX147" fmla="*/ 523106 w 2902175"/>
              <a:gd name="connsiteY147" fmla="*/ 721537 h 721537"/>
              <a:gd name="connsiteX148" fmla="*/ 457717 w 2902175"/>
              <a:gd name="connsiteY148" fmla="*/ 0 h 721537"/>
              <a:gd name="connsiteX149" fmla="*/ 463231 w 2902175"/>
              <a:gd name="connsiteY149" fmla="*/ 0 h 721537"/>
              <a:gd name="connsiteX150" fmla="*/ 463231 w 2902175"/>
              <a:gd name="connsiteY150" fmla="*/ 721537 h 721537"/>
              <a:gd name="connsiteX151" fmla="*/ 457717 w 2902175"/>
              <a:gd name="connsiteY151" fmla="*/ 721537 h 721537"/>
              <a:gd name="connsiteX152" fmla="*/ 392332 w 2902175"/>
              <a:gd name="connsiteY152" fmla="*/ 0 h 721537"/>
              <a:gd name="connsiteX153" fmla="*/ 397200 w 2902175"/>
              <a:gd name="connsiteY153" fmla="*/ 0 h 721537"/>
              <a:gd name="connsiteX154" fmla="*/ 397200 w 2902175"/>
              <a:gd name="connsiteY154" fmla="*/ 721537 h 721537"/>
              <a:gd name="connsiteX155" fmla="*/ 392332 w 2902175"/>
              <a:gd name="connsiteY155" fmla="*/ 721537 h 721537"/>
              <a:gd name="connsiteX156" fmla="*/ 326941 w 2902175"/>
              <a:gd name="connsiteY156" fmla="*/ 0 h 721537"/>
              <a:gd name="connsiteX157" fmla="*/ 331166 w 2902175"/>
              <a:gd name="connsiteY157" fmla="*/ 0 h 721537"/>
              <a:gd name="connsiteX158" fmla="*/ 331166 w 2902175"/>
              <a:gd name="connsiteY158" fmla="*/ 721537 h 721537"/>
              <a:gd name="connsiteX159" fmla="*/ 326941 w 2902175"/>
              <a:gd name="connsiteY159" fmla="*/ 721537 h 721537"/>
              <a:gd name="connsiteX160" fmla="*/ 261561 w 2902175"/>
              <a:gd name="connsiteY160" fmla="*/ 0 h 721537"/>
              <a:gd name="connsiteX161" fmla="*/ 265136 w 2902175"/>
              <a:gd name="connsiteY161" fmla="*/ 0 h 721537"/>
              <a:gd name="connsiteX162" fmla="*/ 265136 w 2902175"/>
              <a:gd name="connsiteY162" fmla="*/ 721537 h 721537"/>
              <a:gd name="connsiteX163" fmla="*/ 261561 w 2902175"/>
              <a:gd name="connsiteY163" fmla="*/ 721537 h 721537"/>
              <a:gd name="connsiteX164" fmla="*/ 196174 w 2902175"/>
              <a:gd name="connsiteY164" fmla="*/ 0 h 721537"/>
              <a:gd name="connsiteX165" fmla="*/ 199103 w 2902175"/>
              <a:gd name="connsiteY165" fmla="*/ 0 h 721537"/>
              <a:gd name="connsiteX166" fmla="*/ 199103 w 2902175"/>
              <a:gd name="connsiteY166" fmla="*/ 721537 h 721537"/>
              <a:gd name="connsiteX167" fmla="*/ 196174 w 2902175"/>
              <a:gd name="connsiteY167" fmla="*/ 721537 h 721537"/>
              <a:gd name="connsiteX168" fmla="*/ 130785 w 2902175"/>
              <a:gd name="connsiteY168" fmla="*/ 0 h 721537"/>
              <a:gd name="connsiteX169" fmla="*/ 133071 w 2902175"/>
              <a:gd name="connsiteY169" fmla="*/ 0 h 721537"/>
              <a:gd name="connsiteX170" fmla="*/ 133071 w 2902175"/>
              <a:gd name="connsiteY170" fmla="*/ 721537 h 721537"/>
              <a:gd name="connsiteX171" fmla="*/ 130785 w 2902175"/>
              <a:gd name="connsiteY171" fmla="*/ 721537 h 721537"/>
              <a:gd name="connsiteX172" fmla="*/ 65390 w 2902175"/>
              <a:gd name="connsiteY172" fmla="*/ 0 h 721537"/>
              <a:gd name="connsiteX173" fmla="*/ 67024 w 2902175"/>
              <a:gd name="connsiteY173" fmla="*/ 0 h 721537"/>
              <a:gd name="connsiteX174" fmla="*/ 67024 w 2902175"/>
              <a:gd name="connsiteY174" fmla="*/ 721537 h 721537"/>
              <a:gd name="connsiteX175" fmla="*/ 65390 w 2902175"/>
              <a:gd name="connsiteY175" fmla="*/ 721537 h 721537"/>
              <a:gd name="connsiteX176" fmla="*/ 0 w 2902175"/>
              <a:gd name="connsiteY176" fmla="*/ 0 h 721537"/>
              <a:gd name="connsiteX177" fmla="*/ 993 w 2902175"/>
              <a:gd name="connsiteY177" fmla="*/ 0 h 721537"/>
              <a:gd name="connsiteX178" fmla="*/ 993 w 2902175"/>
              <a:gd name="connsiteY178" fmla="*/ 721537 h 721537"/>
              <a:gd name="connsiteX179" fmla="*/ 0 w 2902175"/>
              <a:gd name="connsiteY179" fmla="*/ 721537 h 72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2902175" h="721537">
                <a:moveTo>
                  <a:pt x="2877097" y="0"/>
                </a:moveTo>
                <a:lnTo>
                  <a:pt x="2902175" y="0"/>
                </a:lnTo>
                <a:lnTo>
                  <a:pt x="2902175" y="721537"/>
                </a:lnTo>
                <a:lnTo>
                  <a:pt x="2877097" y="721537"/>
                </a:lnTo>
                <a:close/>
                <a:moveTo>
                  <a:pt x="2811701" y="0"/>
                </a:moveTo>
                <a:lnTo>
                  <a:pt x="2840468" y="0"/>
                </a:lnTo>
                <a:lnTo>
                  <a:pt x="2840468" y="721537"/>
                </a:lnTo>
                <a:lnTo>
                  <a:pt x="2811701" y="721537"/>
                </a:lnTo>
                <a:close/>
                <a:moveTo>
                  <a:pt x="2746318" y="0"/>
                </a:moveTo>
                <a:lnTo>
                  <a:pt x="2774437" y="0"/>
                </a:lnTo>
                <a:lnTo>
                  <a:pt x="2774437" y="721537"/>
                </a:lnTo>
                <a:lnTo>
                  <a:pt x="2746318" y="721537"/>
                </a:lnTo>
                <a:close/>
                <a:moveTo>
                  <a:pt x="2680930" y="0"/>
                </a:moveTo>
                <a:lnTo>
                  <a:pt x="2708399" y="0"/>
                </a:lnTo>
                <a:lnTo>
                  <a:pt x="2708399" y="721537"/>
                </a:lnTo>
                <a:lnTo>
                  <a:pt x="2680930" y="721537"/>
                </a:lnTo>
                <a:close/>
                <a:moveTo>
                  <a:pt x="2615537" y="0"/>
                </a:moveTo>
                <a:lnTo>
                  <a:pt x="2642368" y="0"/>
                </a:lnTo>
                <a:lnTo>
                  <a:pt x="2642368" y="721537"/>
                </a:lnTo>
                <a:lnTo>
                  <a:pt x="2615537" y="721537"/>
                </a:lnTo>
                <a:close/>
                <a:moveTo>
                  <a:pt x="2550150" y="0"/>
                </a:moveTo>
                <a:lnTo>
                  <a:pt x="2576330" y="0"/>
                </a:lnTo>
                <a:lnTo>
                  <a:pt x="2576330" y="721537"/>
                </a:lnTo>
                <a:lnTo>
                  <a:pt x="2550150" y="721537"/>
                </a:lnTo>
                <a:close/>
                <a:moveTo>
                  <a:pt x="2484760" y="0"/>
                </a:moveTo>
                <a:lnTo>
                  <a:pt x="2510298" y="0"/>
                </a:lnTo>
                <a:lnTo>
                  <a:pt x="2510298" y="721537"/>
                </a:lnTo>
                <a:lnTo>
                  <a:pt x="2484760" y="721537"/>
                </a:lnTo>
                <a:close/>
                <a:moveTo>
                  <a:pt x="2419365" y="0"/>
                </a:moveTo>
                <a:lnTo>
                  <a:pt x="2444262" y="0"/>
                </a:lnTo>
                <a:lnTo>
                  <a:pt x="2444262" y="721537"/>
                </a:lnTo>
                <a:lnTo>
                  <a:pt x="2419365" y="721537"/>
                </a:lnTo>
                <a:close/>
                <a:moveTo>
                  <a:pt x="2353986" y="0"/>
                </a:moveTo>
                <a:lnTo>
                  <a:pt x="2378231" y="0"/>
                </a:lnTo>
                <a:lnTo>
                  <a:pt x="2378231" y="721537"/>
                </a:lnTo>
                <a:lnTo>
                  <a:pt x="2353986" y="721537"/>
                </a:lnTo>
                <a:close/>
                <a:moveTo>
                  <a:pt x="2288594" y="0"/>
                </a:moveTo>
                <a:lnTo>
                  <a:pt x="2312193" y="0"/>
                </a:lnTo>
                <a:lnTo>
                  <a:pt x="2312193" y="721537"/>
                </a:lnTo>
                <a:lnTo>
                  <a:pt x="2288594" y="721537"/>
                </a:lnTo>
                <a:close/>
                <a:moveTo>
                  <a:pt x="2223200" y="0"/>
                </a:moveTo>
                <a:lnTo>
                  <a:pt x="2246156" y="0"/>
                </a:lnTo>
                <a:lnTo>
                  <a:pt x="2246156" y="721537"/>
                </a:lnTo>
                <a:lnTo>
                  <a:pt x="2223200" y="721537"/>
                </a:lnTo>
                <a:close/>
                <a:moveTo>
                  <a:pt x="2157820" y="0"/>
                </a:moveTo>
                <a:lnTo>
                  <a:pt x="2180126" y="0"/>
                </a:lnTo>
                <a:lnTo>
                  <a:pt x="2180126" y="721537"/>
                </a:lnTo>
                <a:lnTo>
                  <a:pt x="2157820" y="721537"/>
                </a:lnTo>
                <a:close/>
                <a:moveTo>
                  <a:pt x="2092434" y="0"/>
                </a:moveTo>
                <a:lnTo>
                  <a:pt x="2114089" y="0"/>
                </a:lnTo>
                <a:lnTo>
                  <a:pt x="2114089" y="721537"/>
                </a:lnTo>
                <a:lnTo>
                  <a:pt x="2092434" y="721537"/>
                </a:lnTo>
                <a:close/>
                <a:moveTo>
                  <a:pt x="2027039" y="0"/>
                </a:moveTo>
                <a:lnTo>
                  <a:pt x="2048057" y="0"/>
                </a:lnTo>
                <a:lnTo>
                  <a:pt x="2048057" y="721537"/>
                </a:lnTo>
                <a:lnTo>
                  <a:pt x="2027039" y="721537"/>
                </a:lnTo>
                <a:close/>
                <a:moveTo>
                  <a:pt x="1961652" y="0"/>
                </a:moveTo>
                <a:lnTo>
                  <a:pt x="1982019" y="0"/>
                </a:lnTo>
                <a:lnTo>
                  <a:pt x="1982019" y="721537"/>
                </a:lnTo>
                <a:lnTo>
                  <a:pt x="1961652" y="721537"/>
                </a:lnTo>
                <a:close/>
                <a:moveTo>
                  <a:pt x="1896267" y="0"/>
                </a:moveTo>
                <a:lnTo>
                  <a:pt x="1915987" y="0"/>
                </a:lnTo>
                <a:lnTo>
                  <a:pt x="1915987" y="721537"/>
                </a:lnTo>
                <a:lnTo>
                  <a:pt x="1896267" y="721537"/>
                </a:lnTo>
                <a:close/>
                <a:moveTo>
                  <a:pt x="1830872" y="0"/>
                </a:moveTo>
                <a:lnTo>
                  <a:pt x="1849951" y="0"/>
                </a:lnTo>
                <a:lnTo>
                  <a:pt x="1849951" y="721537"/>
                </a:lnTo>
                <a:lnTo>
                  <a:pt x="1830872" y="721537"/>
                </a:lnTo>
                <a:close/>
                <a:moveTo>
                  <a:pt x="1765484" y="0"/>
                </a:moveTo>
                <a:lnTo>
                  <a:pt x="1783919" y="0"/>
                </a:lnTo>
                <a:lnTo>
                  <a:pt x="1783919" y="721537"/>
                </a:lnTo>
                <a:lnTo>
                  <a:pt x="1765484" y="721537"/>
                </a:lnTo>
                <a:close/>
                <a:moveTo>
                  <a:pt x="1700103" y="0"/>
                </a:moveTo>
                <a:lnTo>
                  <a:pt x="1717886" y="0"/>
                </a:lnTo>
                <a:lnTo>
                  <a:pt x="1717886" y="721537"/>
                </a:lnTo>
                <a:lnTo>
                  <a:pt x="1700103" y="721537"/>
                </a:lnTo>
                <a:close/>
                <a:moveTo>
                  <a:pt x="1634713" y="0"/>
                </a:moveTo>
                <a:lnTo>
                  <a:pt x="1651850" y="0"/>
                </a:lnTo>
                <a:lnTo>
                  <a:pt x="1651850" y="721537"/>
                </a:lnTo>
                <a:lnTo>
                  <a:pt x="1634713" y="721537"/>
                </a:lnTo>
                <a:close/>
                <a:moveTo>
                  <a:pt x="1569324" y="0"/>
                </a:moveTo>
                <a:lnTo>
                  <a:pt x="1585819" y="0"/>
                </a:lnTo>
                <a:lnTo>
                  <a:pt x="1585819" y="721537"/>
                </a:lnTo>
                <a:lnTo>
                  <a:pt x="1569324" y="721537"/>
                </a:lnTo>
                <a:close/>
                <a:moveTo>
                  <a:pt x="1503936" y="0"/>
                </a:moveTo>
                <a:lnTo>
                  <a:pt x="1519780" y="0"/>
                </a:lnTo>
                <a:lnTo>
                  <a:pt x="1519780" y="721537"/>
                </a:lnTo>
                <a:lnTo>
                  <a:pt x="1503936" y="721537"/>
                </a:lnTo>
                <a:close/>
                <a:moveTo>
                  <a:pt x="1438546" y="0"/>
                </a:moveTo>
                <a:lnTo>
                  <a:pt x="1453749" y="0"/>
                </a:lnTo>
                <a:lnTo>
                  <a:pt x="1453749" y="721537"/>
                </a:lnTo>
                <a:lnTo>
                  <a:pt x="1438546" y="721537"/>
                </a:lnTo>
                <a:close/>
                <a:moveTo>
                  <a:pt x="1373157" y="0"/>
                </a:moveTo>
                <a:lnTo>
                  <a:pt x="1387713" y="0"/>
                </a:lnTo>
                <a:lnTo>
                  <a:pt x="1387713" y="721537"/>
                </a:lnTo>
                <a:lnTo>
                  <a:pt x="1373157" y="721537"/>
                </a:lnTo>
                <a:close/>
                <a:moveTo>
                  <a:pt x="1307764" y="0"/>
                </a:moveTo>
                <a:lnTo>
                  <a:pt x="1321674" y="0"/>
                </a:lnTo>
                <a:lnTo>
                  <a:pt x="1321674" y="721537"/>
                </a:lnTo>
                <a:lnTo>
                  <a:pt x="1307764" y="721537"/>
                </a:lnTo>
                <a:close/>
                <a:moveTo>
                  <a:pt x="1242380" y="0"/>
                </a:moveTo>
                <a:lnTo>
                  <a:pt x="1255643" y="0"/>
                </a:lnTo>
                <a:lnTo>
                  <a:pt x="1255643" y="721537"/>
                </a:lnTo>
                <a:lnTo>
                  <a:pt x="1242380" y="721537"/>
                </a:lnTo>
                <a:close/>
                <a:moveTo>
                  <a:pt x="1176990" y="0"/>
                </a:moveTo>
                <a:lnTo>
                  <a:pt x="1189612" y="0"/>
                </a:lnTo>
                <a:lnTo>
                  <a:pt x="1189612" y="721537"/>
                </a:lnTo>
                <a:lnTo>
                  <a:pt x="1176990" y="721537"/>
                </a:lnTo>
                <a:close/>
                <a:moveTo>
                  <a:pt x="1111609" y="0"/>
                </a:moveTo>
                <a:lnTo>
                  <a:pt x="1123579" y="0"/>
                </a:lnTo>
                <a:lnTo>
                  <a:pt x="1123579" y="721537"/>
                </a:lnTo>
                <a:lnTo>
                  <a:pt x="1111609" y="721537"/>
                </a:lnTo>
                <a:close/>
                <a:moveTo>
                  <a:pt x="1046219" y="0"/>
                </a:moveTo>
                <a:lnTo>
                  <a:pt x="1057548" y="0"/>
                </a:lnTo>
                <a:lnTo>
                  <a:pt x="1057548" y="721537"/>
                </a:lnTo>
                <a:lnTo>
                  <a:pt x="1046219" y="721537"/>
                </a:lnTo>
                <a:close/>
                <a:moveTo>
                  <a:pt x="980829" y="0"/>
                </a:moveTo>
                <a:lnTo>
                  <a:pt x="991516" y="0"/>
                </a:lnTo>
                <a:lnTo>
                  <a:pt x="991516" y="721537"/>
                </a:lnTo>
                <a:lnTo>
                  <a:pt x="980829" y="721537"/>
                </a:lnTo>
                <a:close/>
                <a:moveTo>
                  <a:pt x="915432" y="0"/>
                </a:moveTo>
                <a:lnTo>
                  <a:pt x="925468" y="0"/>
                </a:lnTo>
                <a:lnTo>
                  <a:pt x="925468" y="721537"/>
                </a:lnTo>
                <a:lnTo>
                  <a:pt x="915432" y="721537"/>
                </a:lnTo>
                <a:close/>
                <a:moveTo>
                  <a:pt x="850053" y="0"/>
                </a:moveTo>
                <a:lnTo>
                  <a:pt x="859437" y="0"/>
                </a:lnTo>
                <a:lnTo>
                  <a:pt x="859437" y="721537"/>
                </a:lnTo>
                <a:lnTo>
                  <a:pt x="850053" y="721537"/>
                </a:lnTo>
                <a:close/>
                <a:moveTo>
                  <a:pt x="784664" y="0"/>
                </a:moveTo>
                <a:lnTo>
                  <a:pt x="793406" y="0"/>
                </a:lnTo>
                <a:lnTo>
                  <a:pt x="793406" y="721537"/>
                </a:lnTo>
                <a:lnTo>
                  <a:pt x="784664" y="721537"/>
                </a:lnTo>
                <a:close/>
                <a:moveTo>
                  <a:pt x="719278" y="0"/>
                </a:moveTo>
                <a:lnTo>
                  <a:pt x="727373" y="0"/>
                </a:lnTo>
                <a:lnTo>
                  <a:pt x="727373" y="721537"/>
                </a:lnTo>
                <a:lnTo>
                  <a:pt x="719278" y="721537"/>
                </a:lnTo>
                <a:close/>
                <a:moveTo>
                  <a:pt x="653897" y="0"/>
                </a:moveTo>
                <a:lnTo>
                  <a:pt x="661342" y="0"/>
                </a:lnTo>
                <a:lnTo>
                  <a:pt x="661342" y="721537"/>
                </a:lnTo>
                <a:lnTo>
                  <a:pt x="653897" y="721537"/>
                </a:lnTo>
                <a:close/>
                <a:moveTo>
                  <a:pt x="588501" y="0"/>
                </a:moveTo>
                <a:lnTo>
                  <a:pt x="595309" y="0"/>
                </a:lnTo>
                <a:lnTo>
                  <a:pt x="595309" y="721537"/>
                </a:lnTo>
                <a:lnTo>
                  <a:pt x="588501" y="721537"/>
                </a:lnTo>
                <a:close/>
                <a:moveTo>
                  <a:pt x="523106" y="0"/>
                </a:moveTo>
                <a:lnTo>
                  <a:pt x="529262" y="0"/>
                </a:lnTo>
                <a:lnTo>
                  <a:pt x="529262" y="721537"/>
                </a:lnTo>
                <a:lnTo>
                  <a:pt x="523106" y="721537"/>
                </a:lnTo>
                <a:close/>
                <a:moveTo>
                  <a:pt x="457717" y="0"/>
                </a:moveTo>
                <a:lnTo>
                  <a:pt x="463231" y="0"/>
                </a:lnTo>
                <a:lnTo>
                  <a:pt x="463231" y="721537"/>
                </a:lnTo>
                <a:lnTo>
                  <a:pt x="457717" y="721537"/>
                </a:lnTo>
                <a:close/>
                <a:moveTo>
                  <a:pt x="392332" y="0"/>
                </a:moveTo>
                <a:lnTo>
                  <a:pt x="397200" y="0"/>
                </a:lnTo>
                <a:lnTo>
                  <a:pt x="397200" y="721537"/>
                </a:lnTo>
                <a:lnTo>
                  <a:pt x="392332" y="721537"/>
                </a:lnTo>
                <a:close/>
                <a:moveTo>
                  <a:pt x="326941" y="0"/>
                </a:moveTo>
                <a:lnTo>
                  <a:pt x="331166" y="0"/>
                </a:lnTo>
                <a:lnTo>
                  <a:pt x="331166" y="721537"/>
                </a:lnTo>
                <a:lnTo>
                  <a:pt x="326941" y="721537"/>
                </a:lnTo>
                <a:close/>
                <a:moveTo>
                  <a:pt x="261561" y="0"/>
                </a:moveTo>
                <a:lnTo>
                  <a:pt x="265136" y="0"/>
                </a:lnTo>
                <a:lnTo>
                  <a:pt x="265136" y="721537"/>
                </a:lnTo>
                <a:lnTo>
                  <a:pt x="261561" y="721537"/>
                </a:lnTo>
                <a:close/>
                <a:moveTo>
                  <a:pt x="196174" y="0"/>
                </a:moveTo>
                <a:lnTo>
                  <a:pt x="199103" y="0"/>
                </a:lnTo>
                <a:lnTo>
                  <a:pt x="199103" y="721537"/>
                </a:lnTo>
                <a:lnTo>
                  <a:pt x="196174" y="721537"/>
                </a:lnTo>
                <a:close/>
                <a:moveTo>
                  <a:pt x="130785" y="0"/>
                </a:moveTo>
                <a:lnTo>
                  <a:pt x="133071" y="0"/>
                </a:lnTo>
                <a:lnTo>
                  <a:pt x="133071" y="721537"/>
                </a:lnTo>
                <a:lnTo>
                  <a:pt x="130785" y="721537"/>
                </a:lnTo>
                <a:close/>
                <a:moveTo>
                  <a:pt x="65390" y="0"/>
                </a:moveTo>
                <a:lnTo>
                  <a:pt x="67024" y="0"/>
                </a:lnTo>
                <a:lnTo>
                  <a:pt x="67024" y="721537"/>
                </a:lnTo>
                <a:lnTo>
                  <a:pt x="65390" y="721537"/>
                </a:lnTo>
                <a:close/>
                <a:moveTo>
                  <a:pt x="0" y="0"/>
                </a:moveTo>
                <a:lnTo>
                  <a:pt x="993" y="0"/>
                </a:lnTo>
                <a:lnTo>
                  <a:pt x="993" y="721537"/>
                </a:lnTo>
                <a:lnTo>
                  <a:pt x="0" y="721537"/>
                </a:lnTo>
                <a:close/>
              </a:path>
            </a:pathLst>
          </a:custGeom>
          <a:solidFill>
            <a:schemeClr val="tx2"/>
          </a:solidFill>
        </p:spPr>
        <p:txBody>
          <a:bodyPr wrap="square">
            <a:noAutofit/>
          </a:bodyPr>
          <a:lstStyle>
            <a:lvl1pPr>
              <a:defRPr>
                <a:solidFill>
                  <a:schemeClr val="tx1">
                    <a:alpha val="0"/>
                  </a:schemeClr>
                </a:solidFill>
              </a:defRPr>
            </a:lvl1pPr>
          </a:lstStyle>
          <a:p>
            <a:pPr lvl="0"/>
            <a:r>
              <a:rPr lang="en-US"/>
              <a:t>a</a:t>
            </a:r>
            <a:endParaRPr lang="en-GB"/>
          </a:p>
        </p:txBody>
      </p:sp>
      <p:sp>
        <p:nvSpPr>
          <p:cNvPr id="18" name="Text Placeholder 81">
            <a:extLst>
              <a:ext uri="{FF2B5EF4-FFF2-40B4-BE49-F238E27FC236}">
                <a16:creationId xmlns:a16="http://schemas.microsoft.com/office/drawing/2014/main" id="{07AC027C-ACCC-3ABC-A4AC-86B423549229}"/>
              </a:ext>
            </a:extLst>
          </p:cNvPr>
          <p:cNvSpPr>
            <a:spLocks noGrp="1"/>
          </p:cNvSpPr>
          <p:nvPr>
            <p:ph type="body" sz="quarter" idx="89" hasCustomPrompt="1"/>
          </p:nvPr>
        </p:nvSpPr>
        <p:spPr>
          <a:xfrm rot="10800000">
            <a:off x="4611569" y="2318688"/>
            <a:ext cx="1118705" cy="149884"/>
          </a:xfrm>
          <a:custGeom>
            <a:avLst/>
            <a:gdLst>
              <a:gd name="connsiteX0" fmla="*/ 2877097 w 2902175"/>
              <a:gd name="connsiteY0" fmla="*/ 0 h 721537"/>
              <a:gd name="connsiteX1" fmla="*/ 2902175 w 2902175"/>
              <a:gd name="connsiteY1" fmla="*/ 0 h 721537"/>
              <a:gd name="connsiteX2" fmla="*/ 2902175 w 2902175"/>
              <a:gd name="connsiteY2" fmla="*/ 721537 h 721537"/>
              <a:gd name="connsiteX3" fmla="*/ 2877097 w 2902175"/>
              <a:gd name="connsiteY3" fmla="*/ 721537 h 721537"/>
              <a:gd name="connsiteX4" fmla="*/ 2811701 w 2902175"/>
              <a:gd name="connsiteY4" fmla="*/ 0 h 721537"/>
              <a:gd name="connsiteX5" fmla="*/ 2840468 w 2902175"/>
              <a:gd name="connsiteY5" fmla="*/ 0 h 721537"/>
              <a:gd name="connsiteX6" fmla="*/ 2840468 w 2902175"/>
              <a:gd name="connsiteY6" fmla="*/ 721537 h 721537"/>
              <a:gd name="connsiteX7" fmla="*/ 2811701 w 2902175"/>
              <a:gd name="connsiteY7" fmla="*/ 721537 h 721537"/>
              <a:gd name="connsiteX8" fmla="*/ 2746318 w 2902175"/>
              <a:gd name="connsiteY8" fmla="*/ 0 h 721537"/>
              <a:gd name="connsiteX9" fmla="*/ 2774437 w 2902175"/>
              <a:gd name="connsiteY9" fmla="*/ 0 h 721537"/>
              <a:gd name="connsiteX10" fmla="*/ 2774437 w 2902175"/>
              <a:gd name="connsiteY10" fmla="*/ 721537 h 721537"/>
              <a:gd name="connsiteX11" fmla="*/ 2746318 w 2902175"/>
              <a:gd name="connsiteY11" fmla="*/ 721537 h 721537"/>
              <a:gd name="connsiteX12" fmla="*/ 2680930 w 2902175"/>
              <a:gd name="connsiteY12" fmla="*/ 0 h 721537"/>
              <a:gd name="connsiteX13" fmla="*/ 2708399 w 2902175"/>
              <a:gd name="connsiteY13" fmla="*/ 0 h 721537"/>
              <a:gd name="connsiteX14" fmla="*/ 2708399 w 2902175"/>
              <a:gd name="connsiteY14" fmla="*/ 721537 h 721537"/>
              <a:gd name="connsiteX15" fmla="*/ 2680930 w 2902175"/>
              <a:gd name="connsiteY15" fmla="*/ 721537 h 721537"/>
              <a:gd name="connsiteX16" fmla="*/ 2615537 w 2902175"/>
              <a:gd name="connsiteY16" fmla="*/ 0 h 721537"/>
              <a:gd name="connsiteX17" fmla="*/ 2642368 w 2902175"/>
              <a:gd name="connsiteY17" fmla="*/ 0 h 721537"/>
              <a:gd name="connsiteX18" fmla="*/ 2642368 w 2902175"/>
              <a:gd name="connsiteY18" fmla="*/ 721537 h 721537"/>
              <a:gd name="connsiteX19" fmla="*/ 2615537 w 2902175"/>
              <a:gd name="connsiteY19" fmla="*/ 721537 h 721537"/>
              <a:gd name="connsiteX20" fmla="*/ 2550150 w 2902175"/>
              <a:gd name="connsiteY20" fmla="*/ 0 h 721537"/>
              <a:gd name="connsiteX21" fmla="*/ 2576330 w 2902175"/>
              <a:gd name="connsiteY21" fmla="*/ 0 h 721537"/>
              <a:gd name="connsiteX22" fmla="*/ 2576330 w 2902175"/>
              <a:gd name="connsiteY22" fmla="*/ 721537 h 721537"/>
              <a:gd name="connsiteX23" fmla="*/ 2550150 w 2902175"/>
              <a:gd name="connsiteY23" fmla="*/ 721537 h 721537"/>
              <a:gd name="connsiteX24" fmla="*/ 2484760 w 2902175"/>
              <a:gd name="connsiteY24" fmla="*/ 0 h 721537"/>
              <a:gd name="connsiteX25" fmla="*/ 2510298 w 2902175"/>
              <a:gd name="connsiteY25" fmla="*/ 0 h 721537"/>
              <a:gd name="connsiteX26" fmla="*/ 2510298 w 2902175"/>
              <a:gd name="connsiteY26" fmla="*/ 721537 h 721537"/>
              <a:gd name="connsiteX27" fmla="*/ 2484760 w 2902175"/>
              <a:gd name="connsiteY27" fmla="*/ 721537 h 721537"/>
              <a:gd name="connsiteX28" fmla="*/ 2419365 w 2902175"/>
              <a:gd name="connsiteY28" fmla="*/ 0 h 721537"/>
              <a:gd name="connsiteX29" fmla="*/ 2444262 w 2902175"/>
              <a:gd name="connsiteY29" fmla="*/ 0 h 721537"/>
              <a:gd name="connsiteX30" fmla="*/ 2444262 w 2902175"/>
              <a:gd name="connsiteY30" fmla="*/ 721537 h 721537"/>
              <a:gd name="connsiteX31" fmla="*/ 2419365 w 2902175"/>
              <a:gd name="connsiteY31" fmla="*/ 721537 h 721537"/>
              <a:gd name="connsiteX32" fmla="*/ 2353986 w 2902175"/>
              <a:gd name="connsiteY32" fmla="*/ 0 h 721537"/>
              <a:gd name="connsiteX33" fmla="*/ 2378231 w 2902175"/>
              <a:gd name="connsiteY33" fmla="*/ 0 h 721537"/>
              <a:gd name="connsiteX34" fmla="*/ 2378231 w 2902175"/>
              <a:gd name="connsiteY34" fmla="*/ 721537 h 721537"/>
              <a:gd name="connsiteX35" fmla="*/ 2353986 w 2902175"/>
              <a:gd name="connsiteY35" fmla="*/ 721537 h 721537"/>
              <a:gd name="connsiteX36" fmla="*/ 2288594 w 2902175"/>
              <a:gd name="connsiteY36" fmla="*/ 0 h 721537"/>
              <a:gd name="connsiteX37" fmla="*/ 2312193 w 2902175"/>
              <a:gd name="connsiteY37" fmla="*/ 0 h 721537"/>
              <a:gd name="connsiteX38" fmla="*/ 2312193 w 2902175"/>
              <a:gd name="connsiteY38" fmla="*/ 721537 h 721537"/>
              <a:gd name="connsiteX39" fmla="*/ 2288594 w 2902175"/>
              <a:gd name="connsiteY39" fmla="*/ 721537 h 721537"/>
              <a:gd name="connsiteX40" fmla="*/ 2223200 w 2902175"/>
              <a:gd name="connsiteY40" fmla="*/ 0 h 721537"/>
              <a:gd name="connsiteX41" fmla="*/ 2246156 w 2902175"/>
              <a:gd name="connsiteY41" fmla="*/ 0 h 721537"/>
              <a:gd name="connsiteX42" fmla="*/ 2246156 w 2902175"/>
              <a:gd name="connsiteY42" fmla="*/ 721537 h 721537"/>
              <a:gd name="connsiteX43" fmla="*/ 2223200 w 2902175"/>
              <a:gd name="connsiteY43" fmla="*/ 721537 h 721537"/>
              <a:gd name="connsiteX44" fmla="*/ 2157820 w 2902175"/>
              <a:gd name="connsiteY44" fmla="*/ 0 h 721537"/>
              <a:gd name="connsiteX45" fmla="*/ 2180126 w 2902175"/>
              <a:gd name="connsiteY45" fmla="*/ 0 h 721537"/>
              <a:gd name="connsiteX46" fmla="*/ 2180126 w 2902175"/>
              <a:gd name="connsiteY46" fmla="*/ 721537 h 721537"/>
              <a:gd name="connsiteX47" fmla="*/ 2157820 w 2902175"/>
              <a:gd name="connsiteY47" fmla="*/ 721537 h 721537"/>
              <a:gd name="connsiteX48" fmla="*/ 2092434 w 2902175"/>
              <a:gd name="connsiteY48" fmla="*/ 0 h 721537"/>
              <a:gd name="connsiteX49" fmla="*/ 2114089 w 2902175"/>
              <a:gd name="connsiteY49" fmla="*/ 0 h 721537"/>
              <a:gd name="connsiteX50" fmla="*/ 2114089 w 2902175"/>
              <a:gd name="connsiteY50" fmla="*/ 721537 h 721537"/>
              <a:gd name="connsiteX51" fmla="*/ 2092434 w 2902175"/>
              <a:gd name="connsiteY51" fmla="*/ 721537 h 721537"/>
              <a:gd name="connsiteX52" fmla="*/ 2027039 w 2902175"/>
              <a:gd name="connsiteY52" fmla="*/ 0 h 721537"/>
              <a:gd name="connsiteX53" fmla="*/ 2048057 w 2902175"/>
              <a:gd name="connsiteY53" fmla="*/ 0 h 721537"/>
              <a:gd name="connsiteX54" fmla="*/ 2048057 w 2902175"/>
              <a:gd name="connsiteY54" fmla="*/ 721537 h 721537"/>
              <a:gd name="connsiteX55" fmla="*/ 2027039 w 2902175"/>
              <a:gd name="connsiteY55" fmla="*/ 721537 h 721537"/>
              <a:gd name="connsiteX56" fmla="*/ 1961652 w 2902175"/>
              <a:gd name="connsiteY56" fmla="*/ 0 h 721537"/>
              <a:gd name="connsiteX57" fmla="*/ 1982019 w 2902175"/>
              <a:gd name="connsiteY57" fmla="*/ 0 h 721537"/>
              <a:gd name="connsiteX58" fmla="*/ 1982019 w 2902175"/>
              <a:gd name="connsiteY58" fmla="*/ 721537 h 721537"/>
              <a:gd name="connsiteX59" fmla="*/ 1961652 w 2902175"/>
              <a:gd name="connsiteY59" fmla="*/ 721537 h 721537"/>
              <a:gd name="connsiteX60" fmla="*/ 1896267 w 2902175"/>
              <a:gd name="connsiteY60" fmla="*/ 0 h 721537"/>
              <a:gd name="connsiteX61" fmla="*/ 1915987 w 2902175"/>
              <a:gd name="connsiteY61" fmla="*/ 0 h 721537"/>
              <a:gd name="connsiteX62" fmla="*/ 1915987 w 2902175"/>
              <a:gd name="connsiteY62" fmla="*/ 721537 h 721537"/>
              <a:gd name="connsiteX63" fmla="*/ 1896267 w 2902175"/>
              <a:gd name="connsiteY63" fmla="*/ 721537 h 721537"/>
              <a:gd name="connsiteX64" fmla="*/ 1830872 w 2902175"/>
              <a:gd name="connsiteY64" fmla="*/ 0 h 721537"/>
              <a:gd name="connsiteX65" fmla="*/ 1849951 w 2902175"/>
              <a:gd name="connsiteY65" fmla="*/ 0 h 721537"/>
              <a:gd name="connsiteX66" fmla="*/ 1849951 w 2902175"/>
              <a:gd name="connsiteY66" fmla="*/ 721537 h 721537"/>
              <a:gd name="connsiteX67" fmla="*/ 1830872 w 2902175"/>
              <a:gd name="connsiteY67" fmla="*/ 721537 h 721537"/>
              <a:gd name="connsiteX68" fmla="*/ 1765484 w 2902175"/>
              <a:gd name="connsiteY68" fmla="*/ 0 h 721537"/>
              <a:gd name="connsiteX69" fmla="*/ 1783919 w 2902175"/>
              <a:gd name="connsiteY69" fmla="*/ 0 h 721537"/>
              <a:gd name="connsiteX70" fmla="*/ 1783919 w 2902175"/>
              <a:gd name="connsiteY70" fmla="*/ 721537 h 721537"/>
              <a:gd name="connsiteX71" fmla="*/ 1765484 w 2902175"/>
              <a:gd name="connsiteY71" fmla="*/ 721537 h 721537"/>
              <a:gd name="connsiteX72" fmla="*/ 1700103 w 2902175"/>
              <a:gd name="connsiteY72" fmla="*/ 0 h 721537"/>
              <a:gd name="connsiteX73" fmla="*/ 1717886 w 2902175"/>
              <a:gd name="connsiteY73" fmla="*/ 0 h 721537"/>
              <a:gd name="connsiteX74" fmla="*/ 1717886 w 2902175"/>
              <a:gd name="connsiteY74" fmla="*/ 721537 h 721537"/>
              <a:gd name="connsiteX75" fmla="*/ 1700103 w 2902175"/>
              <a:gd name="connsiteY75" fmla="*/ 721537 h 721537"/>
              <a:gd name="connsiteX76" fmla="*/ 1634713 w 2902175"/>
              <a:gd name="connsiteY76" fmla="*/ 0 h 721537"/>
              <a:gd name="connsiteX77" fmla="*/ 1651850 w 2902175"/>
              <a:gd name="connsiteY77" fmla="*/ 0 h 721537"/>
              <a:gd name="connsiteX78" fmla="*/ 1651850 w 2902175"/>
              <a:gd name="connsiteY78" fmla="*/ 721537 h 721537"/>
              <a:gd name="connsiteX79" fmla="*/ 1634713 w 2902175"/>
              <a:gd name="connsiteY79" fmla="*/ 721537 h 721537"/>
              <a:gd name="connsiteX80" fmla="*/ 1569324 w 2902175"/>
              <a:gd name="connsiteY80" fmla="*/ 0 h 721537"/>
              <a:gd name="connsiteX81" fmla="*/ 1585819 w 2902175"/>
              <a:gd name="connsiteY81" fmla="*/ 0 h 721537"/>
              <a:gd name="connsiteX82" fmla="*/ 1585819 w 2902175"/>
              <a:gd name="connsiteY82" fmla="*/ 721537 h 721537"/>
              <a:gd name="connsiteX83" fmla="*/ 1569324 w 2902175"/>
              <a:gd name="connsiteY83" fmla="*/ 721537 h 721537"/>
              <a:gd name="connsiteX84" fmla="*/ 1503936 w 2902175"/>
              <a:gd name="connsiteY84" fmla="*/ 0 h 721537"/>
              <a:gd name="connsiteX85" fmla="*/ 1519780 w 2902175"/>
              <a:gd name="connsiteY85" fmla="*/ 0 h 721537"/>
              <a:gd name="connsiteX86" fmla="*/ 1519780 w 2902175"/>
              <a:gd name="connsiteY86" fmla="*/ 721537 h 721537"/>
              <a:gd name="connsiteX87" fmla="*/ 1503936 w 2902175"/>
              <a:gd name="connsiteY87" fmla="*/ 721537 h 721537"/>
              <a:gd name="connsiteX88" fmla="*/ 1438546 w 2902175"/>
              <a:gd name="connsiteY88" fmla="*/ 0 h 721537"/>
              <a:gd name="connsiteX89" fmla="*/ 1453749 w 2902175"/>
              <a:gd name="connsiteY89" fmla="*/ 0 h 721537"/>
              <a:gd name="connsiteX90" fmla="*/ 1453749 w 2902175"/>
              <a:gd name="connsiteY90" fmla="*/ 721537 h 721537"/>
              <a:gd name="connsiteX91" fmla="*/ 1438546 w 2902175"/>
              <a:gd name="connsiteY91" fmla="*/ 721537 h 721537"/>
              <a:gd name="connsiteX92" fmla="*/ 1373157 w 2902175"/>
              <a:gd name="connsiteY92" fmla="*/ 0 h 721537"/>
              <a:gd name="connsiteX93" fmla="*/ 1387713 w 2902175"/>
              <a:gd name="connsiteY93" fmla="*/ 0 h 721537"/>
              <a:gd name="connsiteX94" fmla="*/ 1387713 w 2902175"/>
              <a:gd name="connsiteY94" fmla="*/ 721537 h 721537"/>
              <a:gd name="connsiteX95" fmla="*/ 1373157 w 2902175"/>
              <a:gd name="connsiteY95" fmla="*/ 721537 h 721537"/>
              <a:gd name="connsiteX96" fmla="*/ 1307764 w 2902175"/>
              <a:gd name="connsiteY96" fmla="*/ 0 h 721537"/>
              <a:gd name="connsiteX97" fmla="*/ 1321674 w 2902175"/>
              <a:gd name="connsiteY97" fmla="*/ 0 h 721537"/>
              <a:gd name="connsiteX98" fmla="*/ 1321674 w 2902175"/>
              <a:gd name="connsiteY98" fmla="*/ 721537 h 721537"/>
              <a:gd name="connsiteX99" fmla="*/ 1307764 w 2902175"/>
              <a:gd name="connsiteY99" fmla="*/ 721537 h 721537"/>
              <a:gd name="connsiteX100" fmla="*/ 1242380 w 2902175"/>
              <a:gd name="connsiteY100" fmla="*/ 0 h 721537"/>
              <a:gd name="connsiteX101" fmla="*/ 1255643 w 2902175"/>
              <a:gd name="connsiteY101" fmla="*/ 0 h 721537"/>
              <a:gd name="connsiteX102" fmla="*/ 1255643 w 2902175"/>
              <a:gd name="connsiteY102" fmla="*/ 721537 h 721537"/>
              <a:gd name="connsiteX103" fmla="*/ 1242380 w 2902175"/>
              <a:gd name="connsiteY103" fmla="*/ 721537 h 721537"/>
              <a:gd name="connsiteX104" fmla="*/ 1176990 w 2902175"/>
              <a:gd name="connsiteY104" fmla="*/ 0 h 721537"/>
              <a:gd name="connsiteX105" fmla="*/ 1189612 w 2902175"/>
              <a:gd name="connsiteY105" fmla="*/ 0 h 721537"/>
              <a:gd name="connsiteX106" fmla="*/ 1189612 w 2902175"/>
              <a:gd name="connsiteY106" fmla="*/ 721537 h 721537"/>
              <a:gd name="connsiteX107" fmla="*/ 1176990 w 2902175"/>
              <a:gd name="connsiteY107" fmla="*/ 721537 h 721537"/>
              <a:gd name="connsiteX108" fmla="*/ 1111609 w 2902175"/>
              <a:gd name="connsiteY108" fmla="*/ 0 h 721537"/>
              <a:gd name="connsiteX109" fmla="*/ 1123579 w 2902175"/>
              <a:gd name="connsiteY109" fmla="*/ 0 h 721537"/>
              <a:gd name="connsiteX110" fmla="*/ 1123579 w 2902175"/>
              <a:gd name="connsiteY110" fmla="*/ 721537 h 721537"/>
              <a:gd name="connsiteX111" fmla="*/ 1111609 w 2902175"/>
              <a:gd name="connsiteY111" fmla="*/ 721537 h 721537"/>
              <a:gd name="connsiteX112" fmla="*/ 1046219 w 2902175"/>
              <a:gd name="connsiteY112" fmla="*/ 0 h 721537"/>
              <a:gd name="connsiteX113" fmla="*/ 1057548 w 2902175"/>
              <a:gd name="connsiteY113" fmla="*/ 0 h 721537"/>
              <a:gd name="connsiteX114" fmla="*/ 1057548 w 2902175"/>
              <a:gd name="connsiteY114" fmla="*/ 721537 h 721537"/>
              <a:gd name="connsiteX115" fmla="*/ 1046219 w 2902175"/>
              <a:gd name="connsiteY115" fmla="*/ 721537 h 721537"/>
              <a:gd name="connsiteX116" fmla="*/ 980829 w 2902175"/>
              <a:gd name="connsiteY116" fmla="*/ 0 h 721537"/>
              <a:gd name="connsiteX117" fmla="*/ 991516 w 2902175"/>
              <a:gd name="connsiteY117" fmla="*/ 0 h 721537"/>
              <a:gd name="connsiteX118" fmla="*/ 991516 w 2902175"/>
              <a:gd name="connsiteY118" fmla="*/ 721537 h 721537"/>
              <a:gd name="connsiteX119" fmla="*/ 980829 w 2902175"/>
              <a:gd name="connsiteY119" fmla="*/ 721537 h 721537"/>
              <a:gd name="connsiteX120" fmla="*/ 915432 w 2902175"/>
              <a:gd name="connsiteY120" fmla="*/ 0 h 721537"/>
              <a:gd name="connsiteX121" fmla="*/ 925468 w 2902175"/>
              <a:gd name="connsiteY121" fmla="*/ 0 h 721537"/>
              <a:gd name="connsiteX122" fmla="*/ 925468 w 2902175"/>
              <a:gd name="connsiteY122" fmla="*/ 721537 h 721537"/>
              <a:gd name="connsiteX123" fmla="*/ 915432 w 2902175"/>
              <a:gd name="connsiteY123" fmla="*/ 721537 h 721537"/>
              <a:gd name="connsiteX124" fmla="*/ 850053 w 2902175"/>
              <a:gd name="connsiteY124" fmla="*/ 0 h 721537"/>
              <a:gd name="connsiteX125" fmla="*/ 859437 w 2902175"/>
              <a:gd name="connsiteY125" fmla="*/ 0 h 721537"/>
              <a:gd name="connsiteX126" fmla="*/ 859437 w 2902175"/>
              <a:gd name="connsiteY126" fmla="*/ 721537 h 721537"/>
              <a:gd name="connsiteX127" fmla="*/ 850053 w 2902175"/>
              <a:gd name="connsiteY127" fmla="*/ 721537 h 721537"/>
              <a:gd name="connsiteX128" fmla="*/ 784664 w 2902175"/>
              <a:gd name="connsiteY128" fmla="*/ 0 h 721537"/>
              <a:gd name="connsiteX129" fmla="*/ 793406 w 2902175"/>
              <a:gd name="connsiteY129" fmla="*/ 0 h 721537"/>
              <a:gd name="connsiteX130" fmla="*/ 793406 w 2902175"/>
              <a:gd name="connsiteY130" fmla="*/ 721537 h 721537"/>
              <a:gd name="connsiteX131" fmla="*/ 784664 w 2902175"/>
              <a:gd name="connsiteY131" fmla="*/ 721537 h 721537"/>
              <a:gd name="connsiteX132" fmla="*/ 719278 w 2902175"/>
              <a:gd name="connsiteY132" fmla="*/ 0 h 721537"/>
              <a:gd name="connsiteX133" fmla="*/ 727373 w 2902175"/>
              <a:gd name="connsiteY133" fmla="*/ 0 h 721537"/>
              <a:gd name="connsiteX134" fmla="*/ 727373 w 2902175"/>
              <a:gd name="connsiteY134" fmla="*/ 721537 h 721537"/>
              <a:gd name="connsiteX135" fmla="*/ 719278 w 2902175"/>
              <a:gd name="connsiteY135" fmla="*/ 721537 h 721537"/>
              <a:gd name="connsiteX136" fmla="*/ 653897 w 2902175"/>
              <a:gd name="connsiteY136" fmla="*/ 0 h 721537"/>
              <a:gd name="connsiteX137" fmla="*/ 661342 w 2902175"/>
              <a:gd name="connsiteY137" fmla="*/ 0 h 721537"/>
              <a:gd name="connsiteX138" fmla="*/ 661342 w 2902175"/>
              <a:gd name="connsiteY138" fmla="*/ 721537 h 721537"/>
              <a:gd name="connsiteX139" fmla="*/ 653897 w 2902175"/>
              <a:gd name="connsiteY139" fmla="*/ 721537 h 721537"/>
              <a:gd name="connsiteX140" fmla="*/ 588501 w 2902175"/>
              <a:gd name="connsiteY140" fmla="*/ 0 h 721537"/>
              <a:gd name="connsiteX141" fmla="*/ 595309 w 2902175"/>
              <a:gd name="connsiteY141" fmla="*/ 0 h 721537"/>
              <a:gd name="connsiteX142" fmla="*/ 595309 w 2902175"/>
              <a:gd name="connsiteY142" fmla="*/ 721537 h 721537"/>
              <a:gd name="connsiteX143" fmla="*/ 588501 w 2902175"/>
              <a:gd name="connsiteY143" fmla="*/ 721537 h 721537"/>
              <a:gd name="connsiteX144" fmla="*/ 523106 w 2902175"/>
              <a:gd name="connsiteY144" fmla="*/ 0 h 721537"/>
              <a:gd name="connsiteX145" fmla="*/ 529262 w 2902175"/>
              <a:gd name="connsiteY145" fmla="*/ 0 h 721537"/>
              <a:gd name="connsiteX146" fmla="*/ 529262 w 2902175"/>
              <a:gd name="connsiteY146" fmla="*/ 721537 h 721537"/>
              <a:gd name="connsiteX147" fmla="*/ 523106 w 2902175"/>
              <a:gd name="connsiteY147" fmla="*/ 721537 h 721537"/>
              <a:gd name="connsiteX148" fmla="*/ 457717 w 2902175"/>
              <a:gd name="connsiteY148" fmla="*/ 0 h 721537"/>
              <a:gd name="connsiteX149" fmla="*/ 463231 w 2902175"/>
              <a:gd name="connsiteY149" fmla="*/ 0 h 721537"/>
              <a:gd name="connsiteX150" fmla="*/ 463231 w 2902175"/>
              <a:gd name="connsiteY150" fmla="*/ 721537 h 721537"/>
              <a:gd name="connsiteX151" fmla="*/ 457717 w 2902175"/>
              <a:gd name="connsiteY151" fmla="*/ 721537 h 721537"/>
              <a:gd name="connsiteX152" fmla="*/ 392332 w 2902175"/>
              <a:gd name="connsiteY152" fmla="*/ 0 h 721537"/>
              <a:gd name="connsiteX153" fmla="*/ 397200 w 2902175"/>
              <a:gd name="connsiteY153" fmla="*/ 0 h 721537"/>
              <a:gd name="connsiteX154" fmla="*/ 397200 w 2902175"/>
              <a:gd name="connsiteY154" fmla="*/ 721537 h 721537"/>
              <a:gd name="connsiteX155" fmla="*/ 392332 w 2902175"/>
              <a:gd name="connsiteY155" fmla="*/ 721537 h 721537"/>
              <a:gd name="connsiteX156" fmla="*/ 326941 w 2902175"/>
              <a:gd name="connsiteY156" fmla="*/ 0 h 721537"/>
              <a:gd name="connsiteX157" fmla="*/ 331166 w 2902175"/>
              <a:gd name="connsiteY157" fmla="*/ 0 h 721537"/>
              <a:gd name="connsiteX158" fmla="*/ 331166 w 2902175"/>
              <a:gd name="connsiteY158" fmla="*/ 721537 h 721537"/>
              <a:gd name="connsiteX159" fmla="*/ 326941 w 2902175"/>
              <a:gd name="connsiteY159" fmla="*/ 721537 h 721537"/>
              <a:gd name="connsiteX160" fmla="*/ 261561 w 2902175"/>
              <a:gd name="connsiteY160" fmla="*/ 0 h 721537"/>
              <a:gd name="connsiteX161" fmla="*/ 265136 w 2902175"/>
              <a:gd name="connsiteY161" fmla="*/ 0 h 721537"/>
              <a:gd name="connsiteX162" fmla="*/ 265136 w 2902175"/>
              <a:gd name="connsiteY162" fmla="*/ 721537 h 721537"/>
              <a:gd name="connsiteX163" fmla="*/ 261561 w 2902175"/>
              <a:gd name="connsiteY163" fmla="*/ 721537 h 721537"/>
              <a:gd name="connsiteX164" fmla="*/ 196174 w 2902175"/>
              <a:gd name="connsiteY164" fmla="*/ 0 h 721537"/>
              <a:gd name="connsiteX165" fmla="*/ 199103 w 2902175"/>
              <a:gd name="connsiteY165" fmla="*/ 0 h 721537"/>
              <a:gd name="connsiteX166" fmla="*/ 199103 w 2902175"/>
              <a:gd name="connsiteY166" fmla="*/ 721537 h 721537"/>
              <a:gd name="connsiteX167" fmla="*/ 196174 w 2902175"/>
              <a:gd name="connsiteY167" fmla="*/ 721537 h 721537"/>
              <a:gd name="connsiteX168" fmla="*/ 130785 w 2902175"/>
              <a:gd name="connsiteY168" fmla="*/ 0 h 721537"/>
              <a:gd name="connsiteX169" fmla="*/ 133071 w 2902175"/>
              <a:gd name="connsiteY169" fmla="*/ 0 h 721537"/>
              <a:gd name="connsiteX170" fmla="*/ 133071 w 2902175"/>
              <a:gd name="connsiteY170" fmla="*/ 721537 h 721537"/>
              <a:gd name="connsiteX171" fmla="*/ 130785 w 2902175"/>
              <a:gd name="connsiteY171" fmla="*/ 721537 h 721537"/>
              <a:gd name="connsiteX172" fmla="*/ 65390 w 2902175"/>
              <a:gd name="connsiteY172" fmla="*/ 0 h 721537"/>
              <a:gd name="connsiteX173" fmla="*/ 67024 w 2902175"/>
              <a:gd name="connsiteY173" fmla="*/ 0 h 721537"/>
              <a:gd name="connsiteX174" fmla="*/ 67024 w 2902175"/>
              <a:gd name="connsiteY174" fmla="*/ 721537 h 721537"/>
              <a:gd name="connsiteX175" fmla="*/ 65390 w 2902175"/>
              <a:gd name="connsiteY175" fmla="*/ 721537 h 721537"/>
              <a:gd name="connsiteX176" fmla="*/ 0 w 2902175"/>
              <a:gd name="connsiteY176" fmla="*/ 0 h 721537"/>
              <a:gd name="connsiteX177" fmla="*/ 993 w 2902175"/>
              <a:gd name="connsiteY177" fmla="*/ 0 h 721537"/>
              <a:gd name="connsiteX178" fmla="*/ 993 w 2902175"/>
              <a:gd name="connsiteY178" fmla="*/ 721537 h 721537"/>
              <a:gd name="connsiteX179" fmla="*/ 0 w 2902175"/>
              <a:gd name="connsiteY179" fmla="*/ 721537 h 72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2902175" h="721537">
                <a:moveTo>
                  <a:pt x="2877097" y="0"/>
                </a:moveTo>
                <a:lnTo>
                  <a:pt x="2902175" y="0"/>
                </a:lnTo>
                <a:lnTo>
                  <a:pt x="2902175" y="721537"/>
                </a:lnTo>
                <a:lnTo>
                  <a:pt x="2877097" y="721537"/>
                </a:lnTo>
                <a:close/>
                <a:moveTo>
                  <a:pt x="2811701" y="0"/>
                </a:moveTo>
                <a:lnTo>
                  <a:pt x="2840468" y="0"/>
                </a:lnTo>
                <a:lnTo>
                  <a:pt x="2840468" y="721537"/>
                </a:lnTo>
                <a:lnTo>
                  <a:pt x="2811701" y="721537"/>
                </a:lnTo>
                <a:close/>
                <a:moveTo>
                  <a:pt x="2746318" y="0"/>
                </a:moveTo>
                <a:lnTo>
                  <a:pt x="2774437" y="0"/>
                </a:lnTo>
                <a:lnTo>
                  <a:pt x="2774437" y="721537"/>
                </a:lnTo>
                <a:lnTo>
                  <a:pt x="2746318" y="721537"/>
                </a:lnTo>
                <a:close/>
                <a:moveTo>
                  <a:pt x="2680930" y="0"/>
                </a:moveTo>
                <a:lnTo>
                  <a:pt x="2708399" y="0"/>
                </a:lnTo>
                <a:lnTo>
                  <a:pt x="2708399" y="721537"/>
                </a:lnTo>
                <a:lnTo>
                  <a:pt x="2680930" y="721537"/>
                </a:lnTo>
                <a:close/>
                <a:moveTo>
                  <a:pt x="2615537" y="0"/>
                </a:moveTo>
                <a:lnTo>
                  <a:pt x="2642368" y="0"/>
                </a:lnTo>
                <a:lnTo>
                  <a:pt x="2642368" y="721537"/>
                </a:lnTo>
                <a:lnTo>
                  <a:pt x="2615537" y="721537"/>
                </a:lnTo>
                <a:close/>
                <a:moveTo>
                  <a:pt x="2550150" y="0"/>
                </a:moveTo>
                <a:lnTo>
                  <a:pt x="2576330" y="0"/>
                </a:lnTo>
                <a:lnTo>
                  <a:pt x="2576330" y="721537"/>
                </a:lnTo>
                <a:lnTo>
                  <a:pt x="2550150" y="721537"/>
                </a:lnTo>
                <a:close/>
                <a:moveTo>
                  <a:pt x="2484760" y="0"/>
                </a:moveTo>
                <a:lnTo>
                  <a:pt x="2510298" y="0"/>
                </a:lnTo>
                <a:lnTo>
                  <a:pt x="2510298" y="721537"/>
                </a:lnTo>
                <a:lnTo>
                  <a:pt x="2484760" y="721537"/>
                </a:lnTo>
                <a:close/>
                <a:moveTo>
                  <a:pt x="2419365" y="0"/>
                </a:moveTo>
                <a:lnTo>
                  <a:pt x="2444262" y="0"/>
                </a:lnTo>
                <a:lnTo>
                  <a:pt x="2444262" y="721537"/>
                </a:lnTo>
                <a:lnTo>
                  <a:pt x="2419365" y="721537"/>
                </a:lnTo>
                <a:close/>
                <a:moveTo>
                  <a:pt x="2353986" y="0"/>
                </a:moveTo>
                <a:lnTo>
                  <a:pt x="2378231" y="0"/>
                </a:lnTo>
                <a:lnTo>
                  <a:pt x="2378231" y="721537"/>
                </a:lnTo>
                <a:lnTo>
                  <a:pt x="2353986" y="721537"/>
                </a:lnTo>
                <a:close/>
                <a:moveTo>
                  <a:pt x="2288594" y="0"/>
                </a:moveTo>
                <a:lnTo>
                  <a:pt x="2312193" y="0"/>
                </a:lnTo>
                <a:lnTo>
                  <a:pt x="2312193" y="721537"/>
                </a:lnTo>
                <a:lnTo>
                  <a:pt x="2288594" y="721537"/>
                </a:lnTo>
                <a:close/>
                <a:moveTo>
                  <a:pt x="2223200" y="0"/>
                </a:moveTo>
                <a:lnTo>
                  <a:pt x="2246156" y="0"/>
                </a:lnTo>
                <a:lnTo>
                  <a:pt x="2246156" y="721537"/>
                </a:lnTo>
                <a:lnTo>
                  <a:pt x="2223200" y="721537"/>
                </a:lnTo>
                <a:close/>
                <a:moveTo>
                  <a:pt x="2157820" y="0"/>
                </a:moveTo>
                <a:lnTo>
                  <a:pt x="2180126" y="0"/>
                </a:lnTo>
                <a:lnTo>
                  <a:pt x="2180126" y="721537"/>
                </a:lnTo>
                <a:lnTo>
                  <a:pt x="2157820" y="721537"/>
                </a:lnTo>
                <a:close/>
                <a:moveTo>
                  <a:pt x="2092434" y="0"/>
                </a:moveTo>
                <a:lnTo>
                  <a:pt x="2114089" y="0"/>
                </a:lnTo>
                <a:lnTo>
                  <a:pt x="2114089" y="721537"/>
                </a:lnTo>
                <a:lnTo>
                  <a:pt x="2092434" y="721537"/>
                </a:lnTo>
                <a:close/>
                <a:moveTo>
                  <a:pt x="2027039" y="0"/>
                </a:moveTo>
                <a:lnTo>
                  <a:pt x="2048057" y="0"/>
                </a:lnTo>
                <a:lnTo>
                  <a:pt x="2048057" y="721537"/>
                </a:lnTo>
                <a:lnTo>
                  <a:pt x="2027039" y="721537"/>
                </a:lnTo>
                <a:close/>
                <a:moveTo>
                  <a:pt x="1961652" y="0"/>
                </a:moveTo>
                <a:lnTo>
                  <a:pt x="1982019" y="0"/>
                </a:lnTo>
                <a:lnTo>
                  <a:pt x="1982019" y="721537"/>
                </a:lnTo>
                <a:lnTo>
                  <a:pt x="1961652" y="721537"/>
                </a:lnTo>
                <a:close/>
                <a:moveTo>
                  <a:pt x="1896267" y="0"/>
                </a:moveTo>
                <a:lnTo>
                  <a:pt x="1915987" y="0"/>
                </a:lnTo>
                <a:lnTo>
                  <a:pt x="1915987" y="721537"/>
                </a:lnTo>
                <a:lnTo>
                  <a:pt x="1896267" y="721537"/>
                </a:lnTo>
                <a:close/>
                <a:moveTo>
                  <a:pt x="1830872" y="0"/>
                </a:moveTo>
                <a:lnTo>
                  <a:pt x="1849951" y="0"/>
                </a:lnTo>
                <a:lnTo>
                  <a:pt x="1849951" y="721537"/>
                </a:lnTo>
                <a:lnTo>
                  <a:pt x="1830872" y="721537"/>
                </a:lnTo>
                <a:close/>
                <a:moveTo>
                  <a:pt x="1765484" y="0"/>
                </a:moveTo>
                <a:lnTo>
                  <a:pt x="1783919" y="0"/>
                </a:lnTo>
                <a:lnTo>
                  <a:pt x="1783919" y="721537"/>
                </a:lnTo>
                <a:lnTo>
                  <a:pt x="1765484" y="721537"/>
                </a:lnTo>
                <a:close/>
                <a:moveTo>
                  <a:pt x="1700103" y="0"/>
                </a:moveTo>
                <a:lnTo>
                  <a:pt x="1717886" y="0"/>
                </a:lnTo>
                <a:lnTo>
                  <a:pt x="1717886" y="721537"/>
                </a:lnTo>
                <a:lnTo>
                  <a:pt x="1700103" y="721537"/>
                </a:lnTo>
                <a:close/>
                <a:moveTo>
                  <a:pt x="1634713" y="0"/>
                </a:moveTo>
                <a:lnTo>
                  <a:pt x="1651850" y="0"/>
                </a:lnTo>
                <a:lnTo>
                  <a:pt x="1651850" y="721537"/>
                </a:lnTo>
                <a:lnTo>
                  <a:pt x="1634713" y="721537"/>
                </a:lnTo>
                <a:close/>
                <a:moveTo>
                  <a:pt x="1569324" y="0"/>
                </a:moveTo>
                <a:lnTo>
                  <a:pt x="1585819" y="0"/>
                </a:lnTo>
                <a:lnTo>
                  <a:pt x="1585819" y="721537"/>
                </a:lnTo>
                <a:lnTo>
                  <a:pt x="1569324" y="721537"/>
                </a:lnTo>
                <a:close/>
                <a:moveTo>
                  <a:pt x="1503936" y="0"/>
                </a:moveTo>
                <a:lnTo>
                  <a:pt x="1519780" y="0"/>
                </a:lnTo>
                <a:lnTo>
                  <a:pt x="1519780" y="721537"/>
                </a:lnTo>
                <a:lnTo>
                  <a:pt x="1503936" y="721537"/>
                </a:lnTo>
                <a:close/>
                <a:moveTo>
                  <a:pt x="1438546" y="0"/>
                </a:moveTo>
                <a:lnTo>
                  <a:pt x="1453749" y="0"/>
                </a:lnTo>
                <a:lnTo>
                  <a:pt x="1453749" y="721537"/>
                </a:lnTo>
                <a:lnTo>
                  <a:pt x="1438546" y="721537"/>
                </a:lnTo>
                <a:close/>
                <a:moveTo>
                  <a:pt x="1373157" y="0"/>
                </a:moveTo>
                <a:lnTo>
                  <a:pt x="1387713" y="0"/>
                </a:lnTo>
                <a:lnTo>
                  <a:pt x="1387713" y="721537"/>
                </a:lnTo>
                <a:lnTo>
                  <a:pt x="1373157" y="721537"/>
                </a:lnTo>
                <a:close/>
                <a:moveTo>
                  <a:pt x="1307764" y="0"/>
                </a:moveTo>
                <a:lnTo>
                  <a:pt x="1321674" y="0"/>
                </a:lnTo>
                <a:lnTo>
                  <a:pt x="1321674" y="721537"/>
                </a:lnTo>
                <a:lnTo>
                  <a:pt x="1307764" y="721537"/>
                </a:lnTo>
                <a:close/>
                <a:moveTo>
                  <a:pt x="1242380" y="0"/>
                </a:moveTo>
                <a:lnTo>
                  <a:pt x="1255643" y="0"/>
                </a:lnTo>
                <a:lnTo>
                  <a:pt x="1255643" y="721537"/>
                </a:lnTo>
                <a:lnTo>
                  <a:pt x="1242380" y="721537"/>
                </a:lnTo>
                <a:close/>
                <a:moveTo>
                  <a:pt x="1176990" y="0"/>
                </a:moveTo>
                <a:lnTo>
                  <a:pt x="1189612" y="0"/>
                </a:lnTo>
                <a:lnTo>
                  <a:pt x="1189612" y="721537"/>
                </a:lnTo>
                <a:lnTo>
                  <a:pt x="1176990" y="721537"/>
                </a:lnTo>
                <a:close/>
                <a:moveTo>
                  <a:pt x="1111609" y="0"/>
                </a:moveTo>
                <a:lnTo>
                  <a:pt x="1123579" y="0"/>
                </a:lnTo>
                <a:lnTo>
                  <a:pt x="1123579" y="721537"/>
                </a:lnTo>
                <a:lnTo>
                  <a:pt x="1111609" y="721537"/>
                </a:lnTo>
                <a:close/>
                <a:moveTo>
                  <a:pt x="1046219" y="0"/>
                </a:moveTo>
                <a:lnTo>
                  <a:pt x="1057548" y="0"/>
                </a:lnTo>
                <a:lnTo>
                  <a:pt x="1057548" y="721537"/>
                </a:lnTo>
                <a:lnTo>
                  <a:pt x="1046219" y="721537"/>
                </a:lnTo>
                <a:close/>
                <a:moveTo>
                  <a:pt x="980829" y="0"/>
                </a:moveTo>
                <a:lnTo>
                  <a:pt x="991516" y="0"/>
                </a:lnTo>
                <a:lnTo>
                  <a:pt x="991516" y="721537"/>
                </a:lnTo>
                <a:lnTo>
                  <a:pt x="980829" y="721537"/>
                </a:lnTo>
                <a:close/>
                <a:moveTo>
                  <a:pt x="915432" y="0"/>
                </a:moveTo>
                <a:lnTo>
                  <a:pt x="925468" y="0"/>
                </a:lnTo>
                <a:lnTo>
                  <a:pt x="925468" y="721537"/>
                </a:lnTo>
                <a:lnTo>
                  <a:pt x="915432" y="721537"/>
                </a:lnTo>
                <a:close/>
                <a:moveTo>
                  <a:pt x="850053" y="0"/>
                </a:moveTo>
                <a:lnTo>
                  <a:pt x="859437" y="0"/>
                </a:lnTo>
                <a:lnTo>
                  <a:pt x="859437" y="721537"/>
                </a:lnTo>
                <a:lnTo>
                  <a:pt x="850053" y="721537"/>
                </a:lnTo>
                <a:close/>
                <a:moveTo>
                  <a:pt x="784664" y="0"/>
                </a:moveTo>
                <a:lnTo>
                  <a:pt x="793406" y="0"/>
                </a:lnTo>
                <a:lnTo>
                  <a:pt x="793406" y="721537"/>
                </a:lnTo>
                <a:lnTo>
                  <a:pt x="784664" y="721537"/>
                </a:lnTo>
                <a:close/>
                <a:moveTo>
                  <a:pt x="719278" y="0"/>
                </a:moveTo>
                <a:lnTo>
                  <a:pt x="727373" y="0"/>
                </a:lnTo>
                <a:lnTo>
                  <a:pt x="727373" y="721537"/>
                </a:lnTo>
                <a:lnTo>
                  <a:pt x="719278" y="721537"/>
                </a:lnTo>
                <a:close/>
                <a:moveTo>
                  <a:pt x="653897" y="0"/>
                </a:moveTo>
                <a:lnTo>
                  <a:pt x="661342" y="0"/>
                </a:lnTo>
                <a:lnTo>
                  <a:pt x="661342" y="721537"/>
                </a:lnTo>
                <a:lnTo>
                  <a:pt x="653897" y="721537"/>
                </a:lnTo>
                <a:close/>
                <a:moveTo>
                  <a:pt x="588501" y="0"/>
                </a:moveTo>
                <a:lnTo>
                  <a:pt x="595309" y="0"/>
                </a:lnTo>
                <a:lnTo>
                  <a:pt x="595309" y="721537"/>
                </a:lnTo>
                <a:lnTo>
                  <a:pt x="588501" y="721537"/>
                </a:lnTo>
                <a:close/>
                <a:moveTo>
                  <a:pt x="523106" y="0"/>
                </a:moveTo>
                <a:lnTo>
                  <a:pt x="529262" y="0"/>
                </a:lnTo>
                <a:lnTo>
                  <a:pt x="529262" y="721537"/>
                </a:lnTo>
                <a:lnTo>
                  <a:pt x="523106" y="721537"/>
                </a:lnTo>
                <a:close/>
                <a:moveTo>
                  <a:pt x="457717" y="0"/>
                </a:moveTo>
                <a:lnTo>
                  <a:pt x="463231" y="0"/>
                </a:lnTo>
                <a:lnTo>
                  <a:pt x="463231" y="721537"/>
                </a:lnTo>
                <a:lnTo>
                  <a:pt x="457717" y="721537"/>
                </a:lnTo>
                <a:close/>
                <a:moveTo>
                  <a:pt x="392332" y="0"/>
                </a:moveTo>
                <a:lnTo>
                  <a:pt x="397200" y="0"/>
                </a:lnTo>
                <a:lnTo>
                  <a:pt x="397200" y="721537"/>
                </a:lnTo>
                <a:lnTo>
                  <a:pt x="392332" y="721537"/>
                </a:lnTo>
                <a:close/>
                <a:moveTo>
                  <a:pt x="326941" y="0"/>
                </a:moveTo>
                <a:lnTo>
                  <a:pt x="331166" y="0"/>
                </a:lnTo>
                <a:lnTo>
                  <a:pt x="331166" y="721537"/>
                </a:lnTo>
                <a:lnTo>
                  <a:pt x="326941" y="721537"/>
                </a:lnTo>
                <a:close/>
                <a:moveTo>
                  <a:pt x="261561" y="0"/>
                </a:moveTo>
                <a:lnTo>
                  <a:pt x="265136" y="0"/>
                </a:lnTo>
                <a:lnTo>
                  <a:pt x="265136" y="721537"/>
                </a:lnTo>
                <a:lnTo>
                  <a:pt x="261561" y="721537"/>
                </a:lnTo>
                <a:close/>
                <a:moveTo>
                  <a:pt x="196174" y="0"/>
                </a:moveTo>
                <a:lnTo>
                  <a:pt x="199103" y="0"/>
                </a:lnTo>
                <a:lnTo>
                  <a:pt x="199103" y="721537"/>
                </a:lnTo>
                <a:lnTo>
                  <a:pt x="196174" y="721537"/>
                </a:lnTo>
                <a:close/>
                <a:moveTo>
                  <a:pt x="130785" y="0"/>
                </a:moveTo>
                <a:lnTo>
                  <a:pt x="133071" y="0"/>
                </a:lnTo>
                <a:lnTo>
                  <a:pt x="133071" y="721537"/>
                </a:lnTo>
                <a:lnTo>
                  <a:pt x="130785" y="721537"/>
                </a:lnTo>
                <a:close/>
                <a:moveTo>
                  <a:pt x="65390" y="0"/>
                </a:moveTo>
                <a:lnTo>
                  <a:pt x="67024" y="0"/>
                </a:lnTo>
                <a:lnTo>
                  <a:pt x="67024" y="721537"/>
                </a:lnTo>
                <a:lnTo>
                  <a:pt x="65390" y="721537"/>
                </a:lnTo>
                <a:close/>
                <a:moveTo>
                  <a:pt x="0" y="0"/>
                </a:moveTo>
                <a:lnTo>
                  <a:pt x="993" y="0"/>
                </a:lnTo>
                <a:lnTo>
                  <a:pt x="993" y="721537"/>
                </a:lnTo>
                <a:lnTo>
                  <a:pt x="0" y="721537"/>
                </a:lnTo>
                <a:close/>
              </a:path>
            </a:pathLst>
          </a:custGeom>
          <a:solidFill>
            <a:schemeClr val="tx2"/>
          </a:solidFill>
        </p:spPr>
        <p:txBody>
          <a:bodyPr wrap="square">
            <a:noAutofit/>
          </a:bodyPr>
          <a:lstStyle>
            <a:lvl1pPr>
              <a:defRPr>
                <a:solidFill>
                  <a:schemeClr val="tx1">
                    <a:alpha val="0"/>
                  </a:schemeClr>
                </a:solidFill>
              </a:defRPr>
            </a:lvl1pPr>
          </a:lstStyle>
          <a:p>
            <a:pPr lvl="0"/>
            <a:r>
              <a:rPr lang="en-US"/>
              <a:t>a</a:t>
            </a:r>
            <a:endParaRPr lang="en-GB"/>
          </a:p>
        </p:txBody>
      </p:sp>
      <p:sp>
        <p:nvSpPr>
          <p:cNvPr id="20" name="Text Placeholder 81">
            <a:extLst>
              <a:ext uri="{FF2B5EF4-FFF2-40B4-BE49-F238E27FC236}">
                <a16:creationId xmlns:a16="http://schemas.microsoft.com/office/drawing/2014/main" id="{934EF400-46B5-769B-8373-963AC37707C0}"/>
              </a:ext>
            </a:extLst>
          </p:cNvPr>
          <p:cNvSpPr>
            <a:spLocks noGrp="1"/>
          </p:cNvSpPr>
          <p:nvPr>
            <p:ph type="body" sz="quarter" idx="90" hasCustomPrompt="1"/>
          </p:nvPr>
        </p:nvSpPr>
        <p:spPr>
          <a:xfrm rot="10800000">
            <a:off x="6338490" y="2318688"/>
            <a:ext cx="1118705" cy="149884"/>
          </a:xfrm>
          <a:custGeom>
            <a:avLst/>
            <a:gdLst>
              <a:gd name="connsiteX0" fmla="*/ 2877097 w 2902175"/>
              <a:gd name="connsiteY0" fmla="*/ 0 h 721537"/>
              <a:gd name="connsiteX1" fmla="*/ 2902175 w 2902175"/>
              <a:gd name="connsiteY1" fmla="*/ 0 h 721537"/>
              <a:gd name="connsiteX2" fmla="*/ 2902175 w 2902175"/>
              <a:gd name="connsiteY2" fmla="*/ 721537 h 721537"/>
              <a:gd name="connsiteX3" fmla="*/ 2877097 w 2902175"/>
              <a:gd name="connsiteY3" fmla="*/ 721537 h 721537"/>
              <a:gd name="connsiteX4" fmla="*/ 2811701 w 2902175"/>
              <a:gd name="connsiteY4" fmla="*/ 0 h 721537"/>
              <a:gd name="connsiteX5" fmla="*/ 2840468 w 2902175"/>
              <a:gd name="connsiteY5" fmla="*/ 0 h 721537"/>
              <a:gd name="connsiteX6" fmla="*/ 2840468 w 2902175"/>
              <a:gd name="connsiteY6" fmla="*/ 721537 h 721537"/>
              <a:gd name="connsiteX7" fmla="*/ 2811701 w 2902175"/>
              <a:gd name="connsiteY7" fmla="*/ 721537 h 721537"/>
              <a:gd name="connsiteX8" fmla="*/ 2746318 w 2902175"/>
              <a:gd name="connsiteY8" fmla="*/ 0 h 721537"/>
              <a:gd name="connsiteX9" fmla="*/ 2774437 w 2902175"/>
              <a:gd name="connsiteY9" fmla="*/ 0 h 721537"/>
              <a:gd name="connsiteX10" fmla="*/ 2774437 w 2902175"/>
              <a:gd name="connsiteY10" fmla="*/ 721537 h 721537"/>
              <a:gd name="connsiteX11" fmla="*/ 2746318 w 2902175"/>
              <a:gd name="connsiteY11" fmla="*/ 721537 h 721537"/>
              <a:gd name="connsiteX12" fmla="*/ 2680930 w 2902175"/>
              <a:gd name="connsiteY12" fmla="*/ 0 h 721537"/>
              <a:gd name="connsiteX13" fmla="*/ 2708399 w 2902175"/>
              <a:gd name="connsiteY13" fmla="*/ 0 h 721537"/>
              <a:gd name="connsiteX14" fmla="*/ 2708399 w 2902175"/>
              <a:gd name="connsiteY14" fmla="*/ 721537 h 721537"/>
              <a:gd name="connsiteX15" fmla="*/ 2680930 w 2902175"/>
              <a:gd name="connsiteY15" fmla="*/ 721537 h 721537"/>
              <a:gd name="connsiteX16" fmla="*/ 2615537 w 2902175"/>
              <a:gd name="connsiteY16" fmla="*/ 0 h 721537"/>
              <a:gd name="connsiteX17" fmla="*/ 2642368 w 2902175"/>
              <a:gd name="connsiteY17" fmla="*/ 0 h 721537"/>
              <a:gd name="connsiteX18" fmla="*/ 2642368 w 2902175"/>
              <a:gd name="connsiteY18" fmla="*/ 721537 h 721537"/>
              <a:gd name="connsiteX19" fmla="*/ 2615537 w 2902175"/>
              <a:gd name="connsiteY19" fmla="*/ 721537 h 721537"/>
              <a:gd name="connsiteX20" fmla="*/ 2550150 w 2902175"/>
              <a:gd name="connsiteY20" fmla="*/ 0 h 721537"/>
              <a:gd name="connsiteX21" fmla="*/ 2576330 w 2902175"/>
              <a:gd name="connsiteY21" fmla="*/ 0 h 721537"/>
              <a:gd name="connsiteX22" fmla="*/ 2576330 w 2902175"/>
              <a:gd name="connsiteY22" fmla="*/ 721537 h 721537"/>
              <a:gd name="connsiteX23" fmla="*/ 2550150 w 2902175"/>
              <a:gd name="connsiteY23" fmla="*/ 721537 h 721537"/>
              <a:gd name="connsiteX24" fmla="*/ 2484760 w 2902175"/>
              <a:gd name="connsiteY24" fmla="*/ 0 h 721537"/>
              <a:gd name="connsiteX25" fmla="*/ 2510298 w 2902175"/>
              <a:gd name="connsiteY25" fmla="*/ 0 h 721537"/>
              <a:gd name="connsiteX26" fmla="*/ 2510298 w 2902175"/>
              <a:gd name="connsiteY26" fmla="*/ 721537 h 721537"/>
              <a:gd name="connsiteX27" fmla="*/ 2484760 w 2902175"/>
              <a:gd name="connsiteY27" fmla="*/ 721537 h 721537"/>
              <a:gd name="connsiteX28" fmla="*/ 2419365 w 2902175"/>
              <a:gd name="connsiteY28" fmla="*/ 0 h 721537"/>
              <a:gd name="connsiteX29" fmla="*/ 2444262 w 2902175"/>
              <a:gd name="connsiteY29" fmla="*/ 0 h 721537"/>
              <a:gd name="connsiteX30" fmla="*/ 2444262 w 2902175"/>
              <a:gd name="connsiteY30" fmla="*/ 721537 h 721537"/>
              <a:gd name="connsiteX31" fmla="*/ 2419365 w 2902175"/>
              <a:gd name="connsiteY31" fmla="*/ 721537 h 721537"/>
              <a:gd name="connsiteX32" fmla="*/ 2353986 w 2902175"/>
              <a:gd name="connsiteY32" fmla="*/ 0 h 721537"/>
              <a:gd name="connsiteX33" fmla="*/ 2378231 w 2902175"/>
              <a:gd name="connsiteY33" fmla="*/ 0 h 721537"/>
              <a:gd name="connsiteX34" fmla="*/ 2378231 w 2902175"/>
              <a:gd name="connsiteY34" fmla="*/ 721537 h 721537"/>
              <a:gd name="connsiteX35" fmla="*/ 2353986 w 2902175"/>
              <a:gd name="connsiteY35" fmla="*/ 721537 h 721537"/>
              <a:gd name="connsiteX36" fmla="*/ 2288594 w 2902175"/>
              <a:gd name="connsiteY36" fmla="*/ 0 h 721537"/>
              <a:gd name="connsiteX37" fmla="*/ 2312193 w 2902175"/>
              <a:gd name="connsiteY37" fmla="*/ 0 h 721537"/>
              <a:gd name="connsiteX38" fmla="*/ 2312193 w 2902175"/>
              <a:gd name="connsiteY38" fmla="*/ 721537 h 721537"/>
              <a:gd name="connsiteX39" fmla="*/ 2288594 w 2902175"/>
              <a:gd name="connsiteY39" fmla="*/ 721537 h 721537"/>
              <a:gd name="connsiteX40" fmla="*/ 2223200 w 2902175"/>
              <a:gd name="connsiteY40" fmla="*/ 0 h 721537"/>
              <a:gd name="connsiteX41" fmla="*/ 2246156 w 2902175"/>
              <a:gd name="connsiteY41" fmla="*/ 0 h 721537"/>
              <a:gd name="connsiteX42" fmla="*/ 2246156 w 2902175"/>
              <a:gd name="connsiteY42" fmla="*/ 721537 h 721537"/>
              <a:gd name="connsiteX43" fmla="*/ 2223200 w 2902175"/>
              <a:gd name="connsiteY43" fmla="*/ 721537 h 721537"/>
              <a:gd name="connsiteX44" fmla="*/ 2157820 w 2902175"/>
              <a:gd name="connsiteY44" fmla="*/ 0 h 721537"/>
              <a:gd name="connsiteX45" fmla="*/ 2180126 w 2902175"/>
              <a:gd name="connsiteY45" fmla="*/ 0 h 721537"/>
              <a:gd name="connsiteX46" fmla="*/ 2180126 w 2902175"/>
              <a:gd name="connsiteY46" fmla="*/ 721537 h 721537"/>
              <a:gd name="connsiteX47" fmla="*/ 2157820 w 2902175"/>
              <a:gd name="connsiteY47" fmla="*/ 721537 h 721537"/>
              <a:gd name="connsiteX48" fmla="*/ 2092434 w 2902175"/>
              <a:gd name="connsiteY48" fmla="*/ 0 h 721537"/>
              <a:gd name="connsiteX49" fmla="*/ 2114089 w 2902175"/>
              <a:gd name="connsiteY49" fmla="*/ 0 h 721537"/>
              <a:gd name="connsiteX50" fmla="*/ 2114089 w 2902175"/>
              <a:gd name="connsiteY50" fmla="*/ 721537 h 721537"/>
              <a:gd name="connsiteX51" fmla="*/ 2092434 w 2902175"/>
              <a:gd name="connsiteY51" fmla="*/ 721537 h 721537"/>
              <a:gd name="connsiteX52" fmla="*/ 2027039 w 2902175"/>
              <a:gd name="connsiteY52" fmla="*/ 0 h 721537"/>
              <a:gd name="connsiteX53" fmla="*/ 2048057 w 2902175"/>
              <a:gd name="connsiteY53" fmla="*/ 0 h 721537"/>
              <a:gd name="connsiteX54" fmla="*/ 2048057 w 2902175"/>
              <a:gd name="connsiteY54" fmla="*/ 721537 h 721537"/>
              <a:gd name="connsiteX55" fmla="*/ 2027039 w 2902175"/>
              <a:gd name="connsiteY55" fmla="*/ 721537 h 721537"/>
              <a:gd name="connsiteX56" fmla="*/ 1961652 w 2902175"/>
              <a:gd name="connsiteY56" fmla="*/ 0 h 721537"/>
              <a:gd name="connsiteX57" fmla="*/ 1982019 w 2902175"/>
              <a:gd name="connsiteY57" fmla="*/ 0 h 721537"/>
              <a:gd name="connsiteX58" fmla="*/ 1982019 w 2902175"/>
              <a:gd name="connsiteY58" fmla="*/ 721537 h 721537"/>
              <a:gd name="connsiteX59" fmla="*/ 1961652 w 2902175"/>
              <a:gd name="connsiteY59" fmla="*/ 721537 h 721537"/>
              <a:gd name="connsiteX60" fmla="*/ 1896267 w 2902175"/>
              <a:gd name="connsiteY60" fmla="*/ 0 h 721537"/>
              <a:gd name="connsiteX61" fmla="*/ 1915987 w 2902175"/>
              <a:gd name="connsiteY61" fmla="*/ 0 h 721537"/>
              <a:gd name="connsiteX62" fmla="*/ 1915987 w 2902175"/>
              <a:gd name="connsiteY62" fmla="*/ 721537 h 721537"/>
              <a:gd name="connsiteX63" fmla="*/ 1896267 w 2902175"/>
              <a:gd name="connsiteY63" fmla="*/ 721537 h 721537"/>
              <a:gd name="connsiteX64" fmla="*/ 1830872 w 2902175"/>
              <a:gd name="connsiteY64" fmla="*/ 0 h 721537"/>
              <a:gd name="connsiteX65" fmla="*/ 1849951 w 2902175"/>
              <a:gd name="connsiteY65" fmla="*/ 0 h 721537"/>
              <a:gd name="connsiteX66" fmla="*/ 1849951 w 2902175"/>
              <a:gd name="connsiteY66" fmla="*/ 721537 h 721537"/>
              <a:gd name="connsiteX67" fmla="*/ 1830872 w 2902175"/>
              <a:gd name="connsiteY67" fmla="*/ 721537 h 721537"/>
              <a:gd name="connsiteX68" fmla="*/ 1765484 w 2902175"/>
              <a:gd name="connsiteY68" fmla="*/ 0 h 721537"/>
              <a:gd name="connsiteX69" fmla="*/ 1783919 w 2902175"/>
              <a:gd name="connsiteY69" fmla="*/ 0 h 721537"/>
              <a:gd name="connsiteX70" fmla="*/ 1783919 w 2902175"/>
              <a:gd name="connsiteY70" fmla="*/ 721537 h 721537"/>
              <a:gd name="connsiteX71" fmla="*/ 1765484 w 2902175"/>
              <a:gd name="connsiteY71" fmla="*/ 721537 h 721537"/>
              <a:gd name="connsiteX72" fmla="*/ 1700103 w 2902175"/>
              <a:gd name="connsiteY72" fmla="*/ 0 h 721537"/>
              <a:gd name="connsiteX73" fmla="*/ 1717886 w 2902175"/>
              <a:gd name="connsiteY73" fmla="*/ 0 h 721537"/>
              <a:gd name="connsiteX74" fmla="*/ 1717886 w 2902175"/>
              <a:gd name="connsiteY74" fmla="*/ 721537 h 721537"/>
              <a:gd name="connsiteX75" fmla="*/ 1700103 w 2902175"/>
              <a:gd name="connsiteY75" fmla="*/ 721537 h 721537"/>
              <a:gd name="connsiteX76" fmla="*/ 1634713 w 2902175"/>
              <a:gd name="connsiteY76" fmla="*/ 0 h 721537"/>
              <a:gd name="connsiteX77" fmla="*/ 1651850 w 2902175"/>
              <a:gd name="connsiteY77" fmla="*/ 0 h 721537"/>
              <a:gd name="connsiteX78" fmla="*/ 1651850 w 2902175"/>
              <a:gd name="connsiteY78" fmla="*/ 721537 h 721537"/>
              <a:gd name="connsiteX79" fmla="*/ 1634713 w 2902175"/>
              <a:gd name="connsiteY79" fmla="*/ 721537 h 721537"/>
              <a:gd name="connsiteX80" fmla="*/ 1569324 w 2902175"/>
              <a:gd name="connsiteY80" fmla="*/ 0 h 721537"/>
              <a:gd name="connsiteX81" fmla="*/ 1585819 w 2902175"/>
              <a:gd name="connsiteY81" fmla="*/ 0 h 721537"/>
              <a:gd name="connsiteX82" fmla="*/ 1585819 w 2902175"/>
              <a:gd name="connsiteY82" fmla="*/ 721537 h 721537"/>
              <a:gd name="connsiteX83" fmla="*/ 1569324 w 2902175"/>
              <a:gd name="connsiteY83" fmla="*/ 721537 h 721537"/>
              <a:gd name="connsiteX84" fmla="*/ 1503936 w 2902175"/>
              <a:gd name="connsiteY84" fmla="*/ 0 h 721537"/>
              <a:gd name="connsiteX85" fmla="*/ 1519780 w 2902175"/>
              <a:gd name="connsiteY85" fmla="*/ 0 h 721537"/>
              <a:gd name="connsiteX86" fmla="*/ 1519780 w 2902175"/>
              <a:gd name="connsiteY86" fmla="*/ 721537 h 721537"/>
              <a:gd name="connsiteX87" fmla="*/ 1503936 w 2902175"/>
              <a:gd name="connsiteY87" fmla="*/ 721537 h 721537"/>
              <a:gd name="connsiteX88" fmla="*/ 1438546 w 2902175"/>
              <a:gd name="connsiteY88" fmla="*/ 0 h 721537"/>
              <a:gd name="connsiteX89" fmla="*/ 1453749 w 2902175"/>
              <a:gd name="connsiteY89" fmla="*/ 0 h 721537"/>
              <a:gd name="connsiteX90" fmla="*/ 1453749 w 2902175"/>
              <a:gd name="connsiteY90" fmla="*/ 721537 h 721537"/>
              <a:gd name="connsiteX91" fmla="*/ 1438546 w 2902175"/>
              <a:gd name="connsiteY91" fmla="*/ 721537 h 721537"/>
              <a:gd name="connsiteX92" fmla="*/ 1373157 w 2902175"/>
              <a:gd name="connsiteY92" fmla="*/ 0 h 721537"/>
              <a:gd name="connsiteX93" fmla="*/ 1387713 w 2902175"/>
              <a:gd name="connsiteY93" fmla="*/ 0 h 721537"/>
              <a:gd name="connsiteX94" fmla="*/ 1387713 w 2902175"/>
              <a:gd name="connsiteY94" fmla="*/ 721537 h 721537"/>
              <a:gd name="connsiteX95" fmla="*/ 1373157 w 2902175"/>
              <a:gd name="connsiteY95" fmla="*/ 721537 h 721537"/>
              <a:gd name="connsiteX96" fmla="*/ 1307764 w 2902175"/>
              <a:gd name="connsiteY96" fmla="*/ 0 h 721537"/>
              <a:gd name="connsiteX97" fmla="*/ 1321674 w 2902175"/>
              <a:gd name="connsiteY97" fmla="*/ 0 h 721537"/>
              <a:gd name="connsiteX98" fmla="*/ 1321674 w 2902175"/>
              <a:gd name="connsiteY98" fmla="*/ 721537 h 721537"/>
              <a:gd name="connsiteX99" fmla="*/ 1307764 w 2902175"/>
              <a:gd name="connsiteY99" fmla="*/ 721537 h 721537"/>
              <a:gd name="connsiteX100" fmla="*/ 1242380 w 2902175"/>
              <a:gd name="connsiteY100" fmla="*/ 0 h 721537"/>
              <a:gd name="connsiteX101" fmla="*/ 1255643 w 2902175"/>
              <a:gd name="connsiteY101" fmla="*/ 0 h 721537"/>
              <a:gd name="connsiteX102" fmla="*/ 1255643 w 2902175"/>
              <a:gd name="connsiteY102" fmla="*/ 721537 h 721537"/>
              <a:gd name="connsiteX103" fmla="*/ 1242380 w 2902175"/>
              <a:gd name="connsiteY103" fmla="*/ 721537 h 721537"/>
              <a:gd name="connsiteX104" fmla="*/ 1176990 w 2902175"/>
              <a:gd name="connsiteY104" fmla="*/ 0 h 721537"/>
              <a:gd name="connsiteX105" fmla="*/ 1189612 w 2902175"/>
              <a:gd name="connsiteY105" fmla="*/ 0 h 721537"/>
              <a:gd name="connsiteX106" fmla="*/ 1189612 w 2902175"/>
              <a:gd name="connsiteY106" fmla="*/ 721537 h 721537"/>
              <a:gd name="connsiteX107" fmla="*/ 1176990 w 2902175"/>
              <a:gd name="connsiteY107" fmla="*/ 721537 h 721537"/>
              <a:gd name="connsiteX108" fmla="*/ 1111609 w 2902175"/>
              <a:gd name="connsiteY108" fmla="*/ 0 h 721537"/>
              <a:gd name="connsiteX109" fmla="*/ 1123579 w 2902175"/>
              <a:gd name="connsiteY109" fmla="*/ 0 h 721537"/>
              <a:gd name="connsiteX110" fmla="*/ 1123579 w 2902175"/>
              <a:gd name="connsiteY110" fmla="*/ 721537 h 721537"/>
              <a:gd name="connsiteX111" fmla="*/ 1111609 w 2902175"/>
              <a:gd name="connsiteY111" fmla="*/ 721537 h 721537"/>
              <a:gd name="connsiteX112" fmla="*/ 1046219 w 2902175"/>
              <a:gd name="connsiteY112" fmla="*/ 0 h 721537"/>
              <a:gd name="connsiteX113" fmla="*/ 1057548 w 2902175"/>
              <a:gd name="connsiteY113" fmla="*/ 0 h 721537"/>
              <a:gd name="connsiteX114" fmla="*/ 1057548 w 2902175"/>
              <a:gd name="connsiteY114" fmla="*/ 721537 h 721537"/>
              <a:gd name="connsiteX115" fmla="*/ 1046219 w 2902175"/>
              <a:gd name="connsiteY115" fmla="*/ 721537 h 721537"/>
              <a:gd name="connsiteX116" fmla="*/ 980829 w 2902175"/>
              <a:gd name="connsiteY116" fmla="*/ 0 h 721537"/>
              <a:gd name="connsiteX117" fmla="*/ 991516 w 2902175"/>
              <a:gd name="connsiteY117" fmla="*/ 0 h 721537"/>
              <a:gd name="connsiteX118" fmla="*/ 991516 w 2902175"/>
              <a:gd name="connsiteY118" fmla="*/ 721537 h 721537"/>
              <a:gd name="connsiteX119" fmla="*/ 980829 w 2902175"/>
              <a:gd name="connsiteY119" fmla="*/ 721537 h 721537"/>
              <a:gd name="connsiteX120" fmla="*/ 915432 w 2902175"/>
              <a:gd name="connsiteY120" fmla="*/ 0 h 721537"/>
              <a:gd name="connsiteX121" fmla="*/ 925468 w 2902175"/>
              <a:gd name="connsiteY121" fmla="*/ 0 h 721537"/>
              <a:gd name="connsiteX122" fmla="*/ 925468 w 2902175"/>
              <a:gd name="connsiteY122" fmla="*/ 721537 h 721537"/>
              <a:gd name="connsiteX123" fmla="*/ 915432 w 2902175"/>
              <a:gd name="connsiteY123" fmla="*/ 721537 h 721537"/>
              <a:gd name="connsiteX124" fmla="*/ 850053 w 2902175"/>
              <a:gd name="connsiteY124" fmla="*/ 0 h 721537"/>
              <a:gd name="connsiteX125" fmla="*/ 859437 w 2902175"/>
              <a:gd name="connsiteY125" fmla="*/ 0 h 721537"/>
              <a:gd name="connsiteX126" fmla="*/ 859437 w 2902175"/>
              <a:gd name="connsiteY126" fmla="*/ 721537 h 721537"/>
              <a:gd name="connsiteX127" fmla="*/ 850053 w 2902175"/>
              <a:gd name="connsiteY127" fmla="*/ 721537 h 721537"/>
              <a:gd name="connsiteX128" fmla="*/ 784664 w 2902175"/>
              <a:gd name="connsiteY128" fmla="*/ 0 h 721537"/>
              <a:gd name="connsiteX129" fmla="*/ 793406 w 2902175"/>
              <a:gd name="connsiteY129" fmla="*/ 0 h 721537"/>
              <a:gd name="connsiteX130" fmla="*/ 793406 w 2902175"/>
              <a:gd name="connsiteY130" fmla="*/ 721537 h 721537"/>
              <a:gd name="connsiteX131" fmla="*/ 784664 w 2902175"/>
              <a:gd name="connsiteY131" fmla="*/ 721537 h 721537"/>
              <a:gd name="connsiteX132" fmla="*/ 719278 w 2902175"/>
              <a:gd name="connsiteY132" fmla="*/ 0 h 721537"/>
              <a:gd name="connsiteX133" fmla="*/ 727373 w 2902175"/>
              <a:gd name="connsiteY133" fmla="*/ 0 h 721537"/>
              <a:gd name="connsiteX134" fmla="*/ 727373 w 2902175"/>
              <a:gd name="connsiteY134" fmla="*/ 721537 h 721537"/>
              <a:gd name="connsiteX135" fmla="*/ 719278 w 2902175"/>
              <a:gd name="connsiteY135" fmla="*/ 721537 h 721537"/>
              <a:gd name="connsiteX136" fmla="*/ 653897 w 2902175"/>
              <a:gd name="connsiteY136" fmla="*/ 0 h 721537"/>
              <a:gd name="connsiteX137" fmla="*/ 661342 w 2902175"/>
              <a:gd name="connsiteY137" fmla="*/ 0 h 721537"/>
              <a:gd name="connsiteX138" fmla="*/ 661342 w 2902175"/>
              <a:gd name="connsiteY138" fmla="*/ 721537 h 721537"/>
              <a:gd name="connsiteX139" fmla="*/ 653897 w 2902175"/>
              <a:gd name="connsiteY139" fmla="*/ 721537 h 721537"/>
              <a:gd name="connsiteX140" fmla="*/ 588501 w 2902175"/>
              <a:gd name="connsiteY140" fmla="*/ 0 h 721537"/>
              <a:gd name="connsiteX141" fmla="*/ 595309 w 2902175"/>
              <a:gd name="connsiteY141" fmla="*/ 0 h 721537"/>
              <a:gd name="connsiteX142" fmla="*/ 595309 w 2902175"/>
              <a:gd name="connsiteY142" fmla="*/ 721537 h 721537"/>
              <a:gd name="connsiteX143" fmla="*/ 588501 w 2902175"/>
              <a:gd name="connsiteY143" fmla="*/ 721537 h 721537"/>
              <a:gd name="connsiteX144" fmla="*/ 523106 w 2902175"/>
              <a:gd name="connsiteY144" fmla="*/ 0 h 721537"/>
              <a:gd name="connsiteX145" fmla="*/ 529262 w 2902175"/>
              <a:gd name="connsiteY145" fmla="*/ 0 h 721537"/>
              <a:gd name="connsiteX146" fmla="*/ 529262 w 2902175"/>
              <a:gd name="connsiteY146" fmla="*/ 721537 h 721537"/>
              <a:gd name="connsiteX147" fmla="*/ 523106 w 2902175"/>
              <a:gd name="connsiteY147" fmla="*/ 721537 h 721537"/>
              <a:gd name="connsiteX148" fmla="*/ 457717 w 2902175"/>
              <a:gd name="connsiteY148" fmla="*/ 0 h 721537"/>
              <a:gd name="connsiteX149" fmla="*/ 463231 w 2902175"/>
              <a:gd name="connsiteY149" fmla="*/ 0 h 721537"/>
              <a:gd name="connsiteX150" fmla="*/ 463231 w 2902175"/>
              <a:gd name="connsiteY150" fmla="*/ 721537 h 721537"/>
              <a:gd name="connsiteX151" fmla="*/ 457717 w 2902175"/>
              <a:gd name="connsiteY151" fmla="*/ 721537 h 721537"/>
              <a:gd name="connsiteX152" fmla="*/ 392332 w 2902175"/>
              <a:gd name="connsiteY152" fmla="*/ 0 h 721537"/>
              <a:gd name="connsiteX153" fmla="*/ 397200 w 2902175"/>
              <a:gd name="connsiteY153" fmla="*/ 0 h 721537"/>
              <a:gd name="connsiteX154" fmla="*/ 397200 w 2902175"/>
              <a:gd name="connsiteY154" fmla="*/ 721537 h 721537"/>
              <a:gd name="connsiteX155" fmla="*/ 392332 w 2902175"/>
              <a:gd name="connsiteY155" fmla="*/ 721537 h 721537"/>
              <a:gd name="connsiteX156" fmla="*/ 326941 w 2902175"/>
              <a:gd name="connsiteY156" fmla="*/ 0 h 721537"/>
              <a:gd name="connsiteX157" fmla="*/ 331166 w 2902175"/>
              <a:gd name="connsiteY157" fmla="*/ 0 h 721537"/>
              <a:gd name="connsiteX158" fmla="*/ 331166 w 2902175"/>
              <a:gd name="connsiteY158" fmla="*/ 721537 h 721537"/>
              <a:gd name="connsiteX159" fmla="*/ 326941 w 2902175"/>
              <a:gd name="connsiteY159" fmla="*/ 721537 h 721537"/>
              <a:gd name="connsiteX160" fmla="*/ 261561 w 2902175"/>
              <a:gd name="connsiteY160" fmla="*/ 0 h 721537"/>
              <a:gd name="connsiteX161" fmla="*/ 265136 w 2902175"/>
              <a:gd name="connsiteY161" fmla="*/ 0 h 721537"/>
              <a:gd name="connsiteX162" fmla="*/ 265136 w 2902175"/>
              <a:gd name="connsiteY162" fmla="*/ 721537 h 721537"/>
              <a:gd name="connsiteX163" fmla="*/ 261561 w 2902175"/>
              <a:gd name="connsiteY163" fmla="*/ 721537 h 721537"/>
              <a:gd name="connsiteX164" fmla="*/ 196174 w 2902175"/>
              <a:gd name="connsiteY164" fmla="*/ 0 h 721537"/>
              <a:gd name="connsiteX165" fmla="*/ 199103 w 2902175"/>
              <a:gd name="connsiteY165" fmla="*/ 0 h 721537"/>
              <a:gd name="connsiteX166" fmla="*/ 199103 w 2902175"/>
              <a:gd name="connsiteY166" fmla="*/ 721537 h 721537"/>
              <a:gd name="connsiteX167" fmla="*/ 196174 w 2902175"/>
              <a:gd name="connsiteY167" fmla="*/ 721537 h 721537"/>
              <a:gd name="connsiteX168" fmla="*/ 130785 w 2902175"/>
              <a:gd name="connsiteY168" fmla="*/ 0 h 721537"/>
              <a:gd name="connsiteX169" fmla="*/ 133071 w 2902175"/>
              <a:gd name="connsiteY169" fmla="*/ 0 h 721537"/>
              <a:gd name="connsiteX170" fmla="*/ 133071 w 2902175"/>
              <a:gd name="connsiteY170" fmla="*/ 721537 h 721537"/>
              <a:gd name="connsiteX171" fmla="*/ 130785 w 2902175"/>
              <a:gd name="connsiteY171" fmla="*/ 721537 h 721537"/>
              <a:gd name="connsiteX172" fmla="*/ 65390 w 2902175"/>
              <a:gd name="connsiteY172" fmla="*/ 0 h 721537"/>
              <a:gd name="connsiteX173" fmla="*/ 67024 w 2902175"/>
              <a:gd name="connsiteY173" fmla="*/ 0 h 721537"/>
              <a:gd name="connsiteX174" fmla="*/ 67024 w 2902175"/>
              <a:gd name="connsiteY174" fmla="*/ 721537 h 721537"/>
              <a:gd name="connsiteX175" fmla="*/ 65390 w 2902175"/>
              <a:gd name="connsiteY175" fmla="*/ 721537 h 721537"/>
              <a:gd name="connsiteX176" fmla="*/ 0 w 2902175"/>
              <a:gd name="connsiteY176" fmla="*/ 0 h 721537"/>
              <a:gd name="connsiteX177" fmla="*/ 993 w 2902175"/>
              <a:gd name="connsiteY177" fmla="*/ 0 h 721537"/>
              <a:gd name="connsiteX178" fmla="*/ 993 w 2902175"/>
              <a:gd name="connsiteY178" fmla="*/ 721537 h 721537"/>
              <a:gd name="connsiteX179" fmla="*/ 0 w 2902175"/>
              <a:gd name="connsiteY179" fmla="*/ 721537 h 72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2902175" h="721537">
                <a:moveTo>
                  <a:pt x="2877097" y="0"/>
                </a:moveTo>
                <a:lnTo>
                  <a:pt x="2902175" y="0"/>
                </a:lnTo>
                <a:lnTo>
                  <a:pt x="2902175" y="721537"/>
                </a:lnTo>
                <a:lnTo>
                  <a:pt x="2877097" y="721537"/>
                </a:lnTo>
                <a:close/>
                <a:moveTo>
                  <a:pt x="2811701" y="0"/>
                </a:moveTo>
                <a:lnTo>
                  <a:pt x="2840468" y="0"/>
                </a:lnTo>
                <a:lnTo>
                  <a:pt x="2840468" y="721537"/>
                </a:lnTo>
                <a:lnTo>
                  <a:pt x="2811701" y="721537"/>
                </a:lnTo>
                <a:close/>
                <a:moveTo>
                  <a:pt x="2746318" y="0"/>
                </a:moveTo>
                <a:lnTo>
                  <a:pt x="2774437" y="0"/>
                </a:lnTo>
                <a:lnTo>
                  <a:pt x="2774437" y="721537"/>
                </a:lnTo>
                <a:lnTo>
                  <a:pt x="2746318" y="721537"/>
                </a:lnTo>
                <a:close/>
                <a:moveTo>
                  <a:pt x="2680930" y="0"/>
                </a:moveTo>
                <a:lnTo>
                  <a:pt x="2708399" y="0"/>
                </a:lnTo>
                <a:lnTo>
                  <a:pt x="2708399" y="721537"/>
                </a:lnTo>
                <a:lnTo>
                  <a:pt x="2680930" y="721537"/>
                </a:lnTo>
                <a:close/>
                <a:moveTo>
                  <a:pt x="2615537" y="0"/>
                </a:moveTo>
                <a:lnTo>
                  <a:pt x="2642368" y="0"/>
                </a:lnTo>
                <a:lnTo>
                  <a:pt x="2642368" y="721537"/>
                </a:lnTo>
                <a:lnTo>
                  <a:pt x="2615537" y="721537"/>
                </a:lnTo>
                <a:close/>
                <a:moveTo>
                  <a:pt x="2550150" y="0"/>
                </a:moveTo>
                <a:lnTo>
                  <a:pt x="2576330" y="0"/>
                </a:lnTo>
                <a:lnTo>
                  <a:pt x="2576330" y="721537"/>
                </a:lnTo>
                <a:lnTo>
                  <a:pt x="2550150" y="721537"/>
                </a:lnTo>
                <a:close/>
                <a:moveTo>
                  <a:pt x="2484760" y="0"/>
                </a:moveTo>
                <a:lnTo>
                  <a:pt x="2510298" y="0"/>
                </a:lnTo>
                <a:lnTo>
                  <a:pt x="2510298" y="721537"/>
                </a:lnTo>
                <a:lnTo>
                  <a:pt x="2484760" y="721537"/>
                </a:lnTo>
                <a:close/>
                <a:moveTo>
                  <a:pt x="2419365" y="0"/>
                </a:moveTo>
                <a:lnTo>
                  <a:pt x="2444262" y="0"/>
                </a:lnTo>
                <a:lnTo>
                  <a:pt x="2444262" y="721537"/>
                </a:lnTo>
                <a:lnTo>
                  <a:pt x="2419365" y="721537"/>
                </a:lnTo>
                <a:close/>
                <a:moveTo>
                  <a:pt x="2353986" y="0"/>
                </a:moveTo>
                <a:lnTo>
                  <a:pt x="2378231" y="0"/>
                </a:lnTo>
                <a:lnTo>
                  <a:pt x="2378231" y="721537"/>
                </a:lnTo>
                <a:lnTo>
                  <a:pt x="2353986" y="721537"/>
                </a:lnTo>
                <a:close/>
                <a:moveTo>
                  <a:pt x="2288594" y="0"/>
                </a:moveTo>
                <a:lnTo>
                  <a:pt x="2312193" y="0"/>
                </a:lnTo>
                <a:lnTo>
                  <a:pt x="2312193" y="721537"/>
                </a:lnTo>
                <a:lnTo>
                  <a:pt x="2288594" y="721537"/>
                </a:lnTo>
                <a:close/>
                <a:moveTo>
                  <a:pt x="2223200" y="0"/>
                </a:moveTo>
                <a:lnTo>
                  <a:pt x="2246156" y="0"/>
                </a:lnTo>
                <a:lnTo>
                  <a:pt x="2246156" y="721537"/>
                </a:lnTo>
                <a:lnTo>
                  <a:pt x="2223200" y="721537"/>
                </a:lnTo>
                <a:close/>
                <a:moveTo>
                  <a:pt x="2157820" y="0"/>
                </a:moveTo>
                <a:lnTo>
                  <a:pt x="2180126" y="0"/>
                </a:lnTo>
                <a:lnTo>
                  <a:pt x="2180126" y="721537"/>
                </a:lnTo>
                <a:lnTo>
                  <a:pt x="2157820" y="721537"/>
                </a:lnTo>
                <a:close/>
                <a:moveTo>
                  <a:pt x="2092434" y="0"/>
                </a:moveTo>
                <a:lnTo>
                  <a:pt x="2114089" y="0"/>
                </a:lnTo>
                <a:lnTo>
                  <a:pt x="2114089" y="721537"/>
                </a:lnTo>
                <a:lnTo>
                  <a:pt x="2092434" y="721537"/>
                </a:lnTo>
                <a:close/>
                <a:moveTo>
                  <a:pt x="2027039" y="0"/>
                </a:moveTo>
                <a:lnTo>
                  <a:pt x="2048057" y="0"/>
                </a:lnTo>
                <a:lnTo>
                  <a:pt x="2048057" y="721537"/>
                </a:lnTo>
                <a:lnTo>
                  <a:pt x="2027039" y="721537"/>
                </a:lnTo>
                <a:close/>
                <a:moveTo>
                  <a:pt x="1961652" y="0"/>
                </a:moveTo>
                <a:lnTo>
                  <a:pt x="1982019" y="0"/>
                </a:lnTo>
                <a:lnTo>
                  <a:pt x="1982019" y="721537"/>
                </a:lnTo>
                <a:lnTo>
                  <a:pt x="1961652" y="721537"/>
                </a:lnTo>
                <a:close/>
                <a:moveTo>
                  <a:pt x="1896267" y="0"/>
                </a:moveTo>
                <a:lnTo>
                  <a:pt x="1915987" y="0"/>
                </a:lnTo>
                <a:lnTo>
                  <a:pt x="1915987" y="721537"/>
                </a:lnTo>
                <a:lnTo>
                  <a:pt x="1896267" y="721537"/>
                </a:lnTo>
                <a:close/>
                <a:moveTo>
                  <a:pt x="1830872" y="0"/>
                </a:moveTo>
                <a:lnTo>
                  <a:pt x="1849951" y="0"/>
                </a:lnTo>
                <a:lnTo>
                  <a:pt x="1849951" y="721537"/>
                </a:lnTo>
                <a:lnTo>
                  <a:pt x="1830872" y="721537"/>
                </a:lnTo>
                <a:close/>
                <a:moveTo>
                  <a:pt x="1765484" y="0"/>
                </a:moveTo>
                <a:lnTo>
                  <a:pt x="1783919" y="0"/>
                </a:lnTo>
                <a:lnTo>
                  <a:pt x="1783919" y="721537"/>
                </a:lnTo>
                <a:lnTo>
                  <a:pt x="1765484" y="721537"/>
                </a:lnTo>
                <a:close/>
                <a:moveTo>
                  <a:pt x="1700103" y="0"/>
                </a:moveTo>
                <a:lnTo>
                  <a:pt x="1717886" y="0"/>
                </a:lnTo>
                <a:lnTo>
                  <a:pt x="1717886" y="721537"/>
                </a:lnTo>
                <a:lnTo>
                  <a:pt x="1700103" y="721537"/>
                </a:lnTo>
                <a:close/>
                <a:moveTo>
                  <a:pt x="1634713" y="0"/>
                </a:moveTo>
                <a:lnTo>
                  <a:pt x="1651850" y="0"/>
                </a:lnTo>
                <a:lnTo>
                  <a:pt x="1651850" y="721537"/>
                </a:lnTo>
                <a:lnTo>
                  <a:pt x="1634713" y="721537"/>
                </a:lnTo>
                <a:close/>
                <a:moveTo>
                  <a:pt x="1569324" y="0"/>
                </a:moveTo>
                <a:lnTo>
                  <a:pt x="1585819" y="0"/>
                </a:lnTo>
                <a:lnTo>
                  <a:pt x="1585819" y="721537"/>
                </a:lnTo>
                <a:lnTo>
                  <a:pt x="1569324" y="721537"/>
                </a:lnTo>
                <a:close/>
                <a:moveTo>
                  <a:pt x="1503936" y="0"/>
                </a:moveTo>
                <a:lnTo>
                  <a:pt x="1519780" y="0"/>
                </a:lnTo>
                <a:lnTo>
                  <a:pt x="1519780" y="721537"/>
                </a:lnTo>
                <a:lnTo>
                  <a:pt x="1503936" y="721537"/>
                </a:lnTo>
                <a:close/>
                <a:moveTo>
                  <a:pt x="1438546" y="0"/>
                </a:moveTo>
                <a:lnTo>
                  <a:pt x="1453749" y="0"/>
                </a:lnTo>
                <a:lnTo>
                  <a:pt x="1453749" y="721537"/>
                </a:lnTo>
                <a:lnTo>
                  <a:pt x="1438546" y="721537"/>
                </a:lnTo>
                <a:close/>
                <a:moveTo>
                  <a:pt x="1373157" y="0"/>
                </a:moveTo>
                <a:lnTo>
                  <a:pt x="1387713" y="0"/>
                </a:lnTo>
                <a:lnTo>
                  <a:pt x="1387713" y="721537"/>
                </a:lnTo>
                <a:lnTo>
                  <a:pt x="1373157" y="721537"/>
                </a:lnTo>
                <a:close/>
                <a:moveTo>
                  <a:pt x="1307764" y="0"/>
                </a:moveTo>
                <a:lnTo>
                  <a:pt x="1321674" y="0"/>
                </a:lnTo>
                <a:lnTo>
                  <a:pt x="1321674" y="721537"/>
                </a:lnTo>
                <a:lnTo>
                  <a:pt x="1307764" y="721537"/>
                </a:lnTo>
                <a:close/>
                <a:moveTo>
                  <a:pt x="1242380" y="0"/>
                </a:moveTo>
                <a:lnTo>
                  <a:pt x="1255643" y="0"/>
                </a:lnTo>
                <a:lnTo>
                  <a:pt x="1255643" y="721537"/>
                </a:lnTo>
                <a:lnTo>
                  <a:pt x="1242380" y="721537"/>
                </a:lnTo>
                <a:close/>
                <a:moveTo>
                  <a:pt x="1176990" y="0"/>
                </a:moveTo>
                <a:lnTo>
                  <a:pt x="1189612" y="0"/>
                </a:lnTo>
                <a:lnTo>
                  <a:pt x="1189612" y="721537"/>
                </a:lnTo>
                <a:lnTo>
                  <a:pt x="1176990" y="721537"/>
                </a:lnTo>
                <a:close/>
                <a:moveTo>
                  <a:pt x="1111609" y="0"/>
                </a:moveTo>
                <a:lnTo>
                  <a:pt x="1123579" y="0"/>
                </a:lnTo>
                <a:lnTo>
                  <a:pt x="1123579" y="721537"/>
                </a:lnTo>
                <a:lnTo>
                  <a:pt x="1111609" y="721537"/>
                </a:lnTo>
                <a:close/>
                <a:moveTo>
                  <a:pt x="1046219" y="0"/>
                </a:moveTo>
                <a:lnTo>
                  <a:pt x="1057548" y="0"/>
                </a:lnTo>
                <a:lnTo>
                  <a:pt x="1057548" y="721537"/>
                </a:lnTo>
                <a:lnTo>
                  <a:pt x="1046219" y="721537"/>
                </a:lnTo>
                <a:close/>
                <a:moveTo>
                  <a:pt x="980829" y="0"/>
                </a:moveTo>
                <a:lnTo>
                  <a:pt x="991516" y="0"/>
                </a:lnTo>
                <a:lnTo>
                  <a:pt x="991516" y="721537"/>
                </a:lnTo>
                <a:lnTo>
                  <a:pt x="980829" y="721537"/>
                </a:lnTo>
                <a:close/>
                <a:moveTo>
                  <a:pt x="915432" y="0"/>
                </a:moveTo>
                <a:lnTo>
                  <a:pt x="925468" y="0"/>
                </a:lnTo>
                <a:lnTo>
                  <a:pt x="925468" y="721537"/>
                </a:lnTo>
                <a:lnTo>
                  <a:pt x="915432" y="721537"/>
                </a:lnTo>
                <a:close/>
                <a:moveTo>
                  <a:pt x="850053" y="0"/>
                </a:moveTo>
                <a:lnTo>
                  <a:pt x="859437" y="0"/>
                </a:lnTo>
                <a:lnTo>
                  <a:pt x="859437" y="721537"/>
                </a:lnTo>
                <a:lnTo>
                  <a:pt x="850053" y="721537"/>
                </a:lnTo>
                <a:close/>
                <a:moveTo>
                  <a:pt x="784664" y="0"/>
                </a:moveTo>
                <a:lnTo>
                  <a:pt x="793406" y="0"/>
                </a:lnTo>
                <a:lnTo>
                  <a:pt x="793406" y="721537"/>
                </a:lnTo>
                <a:lnTo>
                  <a:pt x="784664" y="721537"/>
                </a:lnTo>
                <a:close/>
                <a:moveTo>
                  <a:pt x="719278" y="0"/>
                </a:moveTo>
                <a:lnTo>
                  <a:pt x="727373" y="0"/>
                </a:lnTo>
                <a:lnTo>
                  <a:pt x="727373" y="721537"/>
                </a:lnTo>
                <a:lnTo>
                  <a:pt x="719278" y="721537"/>
                </a:lnTo>
                <a:close/>
                <a:moveTo>
                  <a:pt x="653897" y="0"/>
                </a:moveTo>
                <a:lnTo>
                  <a:pt x="661342" y="0"/>
                </a:lnTo>
                <a:lnTo>
                  <a:pt x="661342" y="721537"/>
                </a:lnTo>
                <a:lnTo>
                  <a:pt x="653897" y="721537"/>
                </a:lnTo>
                <a:close/>
                <a:moveTo>
                  <a:pt x="588501" y="0"/>
                </a:moveTo>
                <a:lnTo>
                  <a:pt x="595309" y="0"/>
                </a:lnTo>
                <a:lnTo>
                  <a:pt x="595309" y="721537"/>
                </a:lnTo>
                <a:lnTo>
                  <a:pt x="588501" y="721537"/>
                </a:lnTo>
                <a:close/>
                <a:moveTo>
                  <a:pt x="523106" y="0"/>
                </a:moveTo>
                <a:lnTo>
                  <a:pt x="529262" y="0"/>
                </a:lnTo>
                <a:lnTo>
                  <a:pt x="529262" y="721537"/>
                </a:lnTo>
                <a:lnTo>
                  <a:pt x="523106" y="721537"/>
                </a:lnTo>
                <a:close/>
                <a:moveTo>
                  <a:pt x="457717" y="0"/>
                </a:moveTo>
                <a:lnTo>
                  <a:pt x="463231" y="0"/>
                </a:lnTo>
                <a:lnTo>
                  <a:pt x="463231" y="721537"/>
                </a:lnTo>
                <a:lnTo>
                  <a:pt x="457717" y="721537"/>
                </a:lnTo>
                <a:close/>
                <a:moveTo>
                  <a:pt x="392332" y="0"/>
                </a:moveTo>
                <a:lnTo>
                  <a:pt x="397200" y="0"/>
                </a:lnTo>
                <a:lnTo>
                  <a:pt x="397200" y="721537"/>
                </a:lnTo>
                <a:lnTo>
                  <a:pt x="392332" y="721537"/>
                </a:lnTo>
                <a:close/>
                <a:moveTo>
                  <a:pt x="326941" y="0"/>
                </a:moveTo>
                <a:lnTo>
                  <a:pt x="331166" y="0"/>
                </a:lnTo>
                <a:lnTo>
                  <a:pt x="331166" y="721537"/>
                </a:lnTo>
                <a:lnTo>
                  <a:pt x="326941" y="721537"/>
                </a:lnTo>
                <a:close/>
                <a:moveTo>
                  <a:pt x="261561" y="0"/>
                </a:moveTo>
                <a:lnTo>
                  <a:pt x="265136" y="0"/>
                </a:lnTo>
                <a:lnTo>
                  <a:pt x="265136" y="721537"/>
                </a:lnTo>
                <a:lnTo>
                  <a:pt x="261561" y="721537"/>
                </a:lnTo>
                <a:close/>
                <a:moveTo>
                  <a:pt x="196174" y="0"/>
                </a:moveTo>
                <a:lnTo>
                  <a:pt x="199103" y="0"/>
                </a:lnTo>
                <a:lnTo>
                  <a:pt x="199103" y="721537"/>
                </a:lnTo>
                <a:lnTo>
                  <a:pt x="196174" y="721537"/>
                </a:lnTo>
                <a:close/>
                <a:moveTo>
                  <a:pt x="130785" y="0"/>
                </a:moveTo>
                <a:lnTo>
                  <a:pt x="133071" y="0"/>
                </a:lnTo>
                <a:lnTo>
                  <a:pt x="133071" y="721537"/>
                </a:lnTo>
                <a:lnTo>
                  <a:pt x="130785" y="721537"/>
                </a:lnTo>
                <a:close/>
                <a:moveTo>
                  <a:pt x="65390" y="0"/>
                </a:moveTo>
                <a:lnTo>
                  <a:pt x="67024" y="0"/>
                </a:lnTo>
                <a:lnTo>
                  <a:pt x="67024" y="721537"/>
                </a:lnTo>
                <a:lnTo>
                  <a:pt x="65390" y="721537"/>
                </a:lnTo>
                <a:close/>
                <a:moveTo>
                  <a:pt x="0" y="0"/>
                </a:moveTo>
                <a:lnTo>
                  <a:pt x="993" y="0"/>
                </a:lnTo>
                <a:lnTo>
                  <a:pt x="993" y="721537"/>
                </a:lnTo>
                <a:lnTo>
                  <a:pt x="0" y="721537"/>
                </a:lnTo>
                <a:close/>
              </a:path>
            </a:pathLst>
          </a:custGeom>
          <a:solidFill>
            <a:schemeClr val="tx2"/>
          </a:solidFill>
        </p:spPr>
        <p:txBody>
          <a:bodyPr wrap="square">
            <a:noAutofit/>
          </a:bodyPr>
          <a:lstStyle>
            <a:lvl1pPr>
              <a:defRPr>
                <a:solidFill>
                  <a:schemeClr val="tx1">
                    <a:alpha val="0"/>
                  </a:schemeClr>
                </a:solidFill>
              </a:defRPr>
            </a:lvl1pPr>
          </a:lstStyle>
          <a:p>
            <a:pPr lvl="0"/>
            <a:r>
              <a:rPr lang="en-US"/>
              <a:t>a</a:t>
            </a:r>
            <a:endParaRPr lang="en-GB"/>
          </a:p>
        </p:txBody>
      </p:sp>
      <p:sp>
        <p:nvSpPr>
          <p:cNvPr id="21" name="Text Placeholder 81">
            <a:extLst>
              <a:ext uri="{FF2B5EF4-FFF2-40B4-BE49-F238E27FC236}">
                <a16:creationId xmlns:a16="http://schemas.microsoft.com/office/drawing/2014/main" id="{402E2BDF-BE2E-D9AB-6234-64BE51055D9E}"/>
              </a:ext>
            </a:extLst>
          </p:cNvPr>
          <p:cNvSpPr>
            <a:spLocks noGrp="1"/>
          </p:cNvSpPr>
          <p:nvPr>
            <p:ph type="body" sz="quarter" idx="91" hasCustomPrompt="1"/>
          </p:nvPr>
        </p:nvSpPr>
        <p:spPr>
          <a:xfrm rot="10800000">
            <a:off x="291469" y="3470976"/>
            <a:ext cx="1118705" cy="149884"/>
          </a:xfrm>
          <a:custGeom>
            <a:avLst/>
            <a:gdLst>
              <a:gd name="connsiteX0" fmla="*/ 2877097 w 2902175"/>
              <a:gd name="connsiteY0" fmla="*/ 0 h 721537"/>
              <a:gd name="connsiteX1" fmla="*/ 2902175 w 2902175"/>
              <a:gd name="connsiteY1" fmla="*/ 0 h 721537"/>
              <a:gd name="connsiteX2" fmla="*/ 2902175 w 2902175"/>
              <a:gd name="connsiteY2" fmla="*/ 721537 h 721537"/>
              <a:gd name="connsiteX3" fmla="*/ 2877097 w 2902175"/>
              <a:gd name="connsiteY3" fmla="*/ 721537 h 721537"/>
              <a:gd name="connsiteX4" fmla="*/ 2811701 w 2902175"/>
              <a:gd name="connsiteY4" fmla="*/ 0 h 721537"/>
              <a:gd name="connsiteX5" fmla="*/ 2840468 w 2902175"/>
              <a:gd name="connsiteY5" fmla="*/ 0 h 721537"/>
              <a:gd name="connsiteX6" fmla="*/ 2840468 w 2902175"/>
              <a:gd name="connsiteY6" fmla="*/ 721537 h 721537"/>
              <a:gd name="connsiteX7" fmla="*/ 2811701 w 2902175"/>
              <a:gd name="connsiteY7" fmla="*/ 721537 h 721537"/>
              <a:gd name="connsiteX8" fmla="*/ 2746318 w 2902175"/>
              <a:gd name="connsiteY8" fmla="*/ 0 h 721537"/>
              <a:gd name="connsiteX9" fmla="*/ 2774437 w 2902175"/>
              <a:gd name="connsiteY9" fmla="*/ 0 h 721537"/>
              <a:gd name="connsiteX10" fmla="*/ 2774437 w 2902175"/>
              <a:gd name="connsiteY10" fmla="*/ 721537 h 721537"/>
              <a:gd name="connsiteX11" fmla="*/ 2746318 w 2902175"/>
              <a:gd name="connsiteY11" fmla="*/ 721537 h 721537"/>
              <a:gd name="connsiteX12" fmla="*/ 2680930 w 2902175"/>
              <a:gd name="connsiteY12" fmla="*/ 0 h 721537"/>
              <a:gd name="connsiteX13" fmla="*/ 2708399 w 2902175"/>
              <a:gd name="connsiteY13" fmla="*/ 0 h 721537"/>
              <a:gd name="connsiteX14" fmla="*/ 2708399 w 2902175"/>
              <a:gd name="connsiteY14" fmla="*/ 721537 h 721537"/>
              <a:gd name="connsiteX15" fmla="*/ 2680930 w 2902175"/>
              <a:gd name="connsiteY15" fmla="*/ 721537 h 721537"/>
              <a:gd name="connsiteX16" fmla="*/ 2615537 w 2902175"/>
              <a:gd name="connsiteY16" fmla="*/ 0 h 721537"/>
              <a:gd name="connsiteX17" fmla="*/ 2642368 w 2902175"/>
              <a:gd name="connsiteY17" fmla="*/ 0 h 721537"/>
              <a:gd name="connsiteX18" fmla="*/ 2642368 w 2902175"/>
              <a:gd name="connsiteY18" fmla="*/ 721537 h 721537"/>
              <a:gd name="connsiteX19" fmla="*/ 2615537 w 2902175"/>
              <a:gd name="connsiteY19" fmla="*/ 721537 h 721537"/>
              <a:gd name="connsiteX20" fmla="*/ 2550150 w 2902175"/>
              <a:gd name="connsiteY20" fmla="*/ 0 h 721537"/>
              <a:gd name="connsiteX21" fmla="*/ 2576330 w 2902175"/>
              <a:gd name="connsiteY21" fmla="*/ 0 h 721537"/>
              <a:gd name="connsiteX22" fmla="*/ 2576330 w 2902175"/>
              <a:gd name="connsiteY22" fmla="*/ 721537 h 721537"/>
              <a:gd name="connsiteX23" fmla="*/ 2550150 w 2902175"/>
              <a:gd name="connsiteY23" fmla="*/ 721537 h 721537"/>
              <a:gd name="connsiteX24" fmla="*/ 2484760 w 2902175"/>
              <a:gd name="connsiteY24" fmla="*/ 0 h 721537"/>
              <a:gd name="connsiteX25" fmla="*/ 2510298 w 2902175"/>
              <a:gd name="connsiteY25" fmla="*/ 0 h 721537"/>
              <a:gd name="connsiteX26" fmla="*/ 2510298 w 2902175"/>
              <a:gd name="connsiteY26" fmla="*/ 721537 h 721537"/>
              <a:gd name="connsiteX27" fmla="*/ 2484760 w 2902175"/>
              <a:gd name="connsiteY27" fmla="*/ 721537 h 721537"/>
              <a:gd name="connsiteX28" fmla="*/ 2419365 w 2902175"/>
              <a:gd name="connsiteY28" fmla="*/ 0 h 721537"/>
              <a:gd name="connsiteX29" fmla="*/ 2444262 w 2902175"/>
              <a:gd name="connsiteY29" fmla="*/ 0 h 721537"/>
              <a:gd name="connsiteX30" fmla="*/ 2444262 w 2902175"/>
              <a:gd name="connsiteY30" fmla="*/ 721537 h 721537"/>
              <a:gd name="connsiteX31" fmla="*/ 2419365 w 2902175"/>
              <a:gd name="connsiteY31" fmla="*/ 721537 h 721537"/>
              <a:gd name="connsiteX32" fmla="*/ 2353986 w 2902175"/>
              <a:gd name="connsiteY32" fmla="*/ 0 h 721537"/>
              <a:gd name="connsiteX33" fmla="*/ 2378231 w 2902175"/>
              <a:gd name="connsiteY33" fmla="*/ 0 h 721537"/>
              <a:gd name="connsiteX34" fmla="*/ 2378231 w 2902175"/>
              <a:gd name="connsiteY34" fmla="*/ 721537 h 721537"/>
              <a:gd name="connsiteX35" fmla="*/ 2353986 w 2902175"/>
              <a:gd name="connsiteY35" fmla="*/ 721537 h 721537"/>
              <a:gd name="connsiteX36" fmla="*/ 2288594 w 2902175"/>
              <a:gd name="connsiteY36" fmla="*/ 0 h 721537"/>
              <a:gd name="connsiteX37" fmla="*/ 2312193 w 2902175"/>
              <a:gd name="connsiteY37" fmla="*/ 0 h 721537"/>
              <a:gd name="connsiteX38" fmla="*/ 2312193 w 2902175"/>
              <a:gd name="connsiteY38" fmla="*/ 721537 h 721537"/>
              <a:gd name="connsiteX39" fmla="*/ 2288594 w 2902175"/>
              <a:gd name="connsiteY39" fmla="*/ 721537 h 721537"/>
              <a:gd name="connsiteX40" fmla="*/ 2223200 w 2902175"/>
              <a:gd name="connsiteY40" fmla="*/ 0 h 721537"/>
              <a:gd name="connsiteX41" fmla="*/ 2246156 w 2902175"/>
              <a:gd name="connsiteY41" fmla="*/ 0 h 721537"/>
              <a:gd name="connsiteX42" fmla="*/ 2246156 w 2902175"/>
              <a:gd name="connsiteY42" fmla="*/ 721537 h 721537"/>
              <a:gd name="connsiteX43" fmla="*/ 2223200 w 2902175"/>
              <a:gd name="connsiteY43" fmla="*/ 721537 h 721537"/>
              <a:gd name="connsiteX44" fmla="*/ 2157820 w 2902175"/>
              <a:gd name="connsiteY44" fmla="*/ 0 h 721537"/>
              <a:gd name="connsiteX45" fmla="*/ 2180126 w 2902175"/>
              <a:gd name="connsiteY45" fmla="*/ 0 h 721537"/>
              <a:gd name="connsiteX46" fmla="*/ 2180126 w 2902175"/>
              <a:gd name="connsiteY46" fmla="*/ 721537 h 721537"/>
              <a:gd name="connsiteX47" fmla="*/ 2157820 w 2902175"/>
              <a:gd name="connsiteY47" fmla="*/ 721537 h 721537"/>
              <a:gd name="connsiteX48" fmla="*/ 2092434 w 2902175"/>
              <a:gd name="connsiteY48" fmla="*/ 0 h 721537"/>
              <a:gd name="connsiteX49" fmla="*/ 2114089 w 2902175"/>
              <a:gd name="connsiteY49" fmla="*/ 0 h 721537"/>
              <a:gd name="connsiteX50" fmla="*/ 2114089 w 2902175"/>
              <a:gd name="connsiteY50" fmla="*/ 721537 h 721537"/>
              <a:gd name="connsiteX51" fmla="*/ 2092434 w 2902175"/>
              <a:gd name="connsiteY51" fmla="*/ 721537 h 721537"/>
              <a:gd name="connsiteX52" fmla="*/ 2027039 w 2902175"/>
              <a:gd name="connsiteY52" fmla="*/ 0 h 721537"/>
              <a:gd name="connsiteX53" fmla="*/ 2048057 w 2902175"/>
              <a:gd name="connsiteY53" fmla="*/ 0 h 721537"/>
              <a:gd name="connsiteX54" fmla="*/ 2048057 w 2902175"/>
              <a:gd name="connsiteY54" fmla="*/ 721537 h 721537"/>
              <a:gd name="connsiteX55" fmla="*/ 2027039 w 2902175"/>
              <a:gd name="connsiteY55" fmla="*/ 721537 h 721537"/>
              <a:gd name="connsiteX56" fmla="*/ 1961652 w 2902175"/>
              <a:gd name="connsiteY56" fmla="*/ 0 h 721537"/>
              <a:gd name="connsiteX57" fmla="*/ 1982019 w 2902175"/>
              <a:gd name="connsiteY57" fmla="*/ 0 h 721537"/>
              <a:gd name="connsiteX58" fmla="*/ 1982019 w 2902175"/>
              <a:gd name="connsiteY58" fmla="*/ 721537 h 721537"/>
              <a:gd name="connsiteX59" fmla="*/ 1961652 w 2902175"/>
              <a:gd name="connsiteY59" fmla="*/ 721537 h 721537"/>
              <a:gd name="connsiteX60" fmla="*/ 1896267 w 2902175"/>
              <a:gd name="connsiteY60" fmla="*/ 0 h 721537"/>
              <a:gd name="connsiteX61" fmla="*/ 1915987 w 2902175"/>
              <a:gd name="connsiteY61" fmla="*/ 0 h 721537"/>
              <a:gd name="connsiteX62" fmla="*/ 1915987 w 2902175"/>
              <a:gd name="connsiteY62" fmla="*/ 721537 h 721537"/>
              <a:gd name="connsiteX63" fmla="*/ 1896267 w 2902175"/>
              <a:gd name="connsiteY63" fmla="*/ 721537 h 721537"/>
              <a:gd name="connsiteX64" fmla="*/ 1830872 w 2902175"/>
              <a:gd name="connsiteY64" fmla="*/ 0 h 721537"/>
              <a:gd name="connsiteX65" fmla="*/ 1849951 w 2902175"/>
              <a:gd name="connsiteY65" fmla="*/ 0 h 721537"/>
              <a:gd name="connsiteX66" fmla="*/ 1849951 w 2902175"/>
              <a:gd name="connsiteY66" fmla="*/ 721537 h 721537"/>
              <a:gd name="connsiteX67" fmla="*/ 1830872 w 2902175"/>
              <a:gd name="connsiteY67" fmla="*/ 721537 h 721537"/>
              <a:gd name="connsiteX68" fmla="*/ 1765484 w 2902175"/>
              <a:gd name="connsiteY68" fmla="*/ 0 h 721537"/>
              <a:gd name="connsiteX69" fmla="*/ 1783919 w 2902175"/>
              <a:gd name="connsiteY69" fmla="*/ 0 h 721537"/>
              <a:gd name="connsiteX70" fmla="*/ 1783919 w 2902175"/>
              <a:gd name="connsiteY70" fmla="*/ 721537 h 721537"/>
              <a:gd name="connsiteX71" fmla="*/ 1765484 w 2902175"/>
              <a:gd name="connsiteY71" fmla="*/ 721537 h 721537"/>
              <a:gd name="connsiteX72" fmla="*/ 1700103 w 2902175"/>
              <a:gd name="connsiteY72" fmla="*/ 0 h 721537"/>
              <a:gd name="connsiteX73" fmla="*/ 1717886 w 2902175"/>
              <a:gd name="connsiteY73" fmla="*/ 0 h 721537"/>
              <a:gd name="connsiteX74" fmla="*/ 1717886 w 2902175"/>
              <a:gd name="connsiteY74" fmla="*/ 721537 h 721537"/>
              <a:gd name="connsiteX75" fmla="*/ 1700103 w 2902175"/>
              <a:gd name="connsiteY75" fmla="*/ 721537 h 721537"/>
              <a:gd name="connsiteX76" fmla="*/ 1634713 w 2902175"/>
              <a:gd name="connsiteY76" fmla="*/ 0 h 721537"/>
              <a:gd name="connsiteX77" fmla="*/ 1651850 w 2902175"/>
              <a:gd name="connsiteY77" fmla="*/ 0 h 721537"/>
              <a:gd name="connsiteX78" fmla="*/ 1651850 w 2902175"/>
              <a:gd name="connsiteY78" fmla="*/ 721537 h 721537"/>
              <a:gd name="connsiteX79" fmla="*/ 1634713 w 2902175"/>
              <a:gd name="connsiteY79" fmla="*/ 721537 h 721537"/>
              <a:gd name="connsiteX80" fmla="*/ 1569324 w 2902175"/>
              <a:gd name="connsiteY80" fmla="*/ 0 h 721537"/>
              <a:gd name="connsiteX81" fmla="*/ 1585819 w 2902175"/>
              <a:gd name="connsiteY81" fmla="*/ 0 h 721537"/>
              <a:gd name="connsiteX82" fmla="*/ 1585819 w 2902175"/>
              <a:gd name="connsiteY82" fmla="*/ 721537 h 721537"/>
              <a:gd name="connsiteX83" fmla="*/ 1569324 w 2902175"/>
              <a:gd name="connsiteY83" fmla="*/ 721537 h 721537"/>
              <a:gd name="connsiteX84" fmla="*/ 1503936 w 2902175"/>
              <a:gd name="connsiteY84" fmla="*/ 0 h 721537"/>
              <a:gd name="connsiteX85" fmla="*/ 1519780 w 2902175"/>
              <a:gd name="connsiteY85" fmla="*/ 0 h 721537"/>
              <a:gd name="connsiteX86" fmla="*/ 1519780 w 2902175"/>
              <a:gd name="connsiteY86" fmla="*/ 721537 h 721537"/>
              <a:gd name="connsiteX87" fmla="*/ 1503936 w 2902175"/>
              <a:gd name="connsiteY87" fmla="*/ 721537 h 721537"/>
              <a:gd name="connsiteX88" fmla="*/ 1438546 w 2902175"/>
              <a:gd name="connsiteY88" fmla="*/ 0 h 721537"/>
              <a:gd name="connsiteX89" fmla="*/ 1453749 w 2902175"/>
              <a:gd name="connsiteY89" fmla="*/ 0 h 721537"/>
              <a:gd name="connsiteX90" fmla="*/ 1453749 w 2902175"/>
              <a:gd name="connsiteY90" fmla="*/ 721537 h 721537"/>
              <a:gd name="connsiteX91" fmla="*/ 1438546 w 2902175"/>
              <a:gd name="connsiteY91" fmla="*/ 721537 h 721537"/>
              <a:gd name="connsiteX92" fmla="*/ 1373157 w 2902175"/>
              <a:gd name="connsiteY92" fmla="*/ 0 h 721537"/>
              <a:gd name="connsiteX93" fmla="*/ 1387713 w 2902175"/>
              <a:gd name="connsiteY93" fmla="*/ 0 h 721537"/>
              <a:gd name="connsiteX94" fmla="*/ 1387713 w 2902175"/>
              <a:gd name="connsiteY94" fmla="*/ 721537 h 721537"/>
              <a:gd name="connsiteX95" fmla="*/ 1373157 w 2902175"/>
              <a:gd name="connsiteY95" fmla="*/ 721537 h 721537"/>
              <a:gd name="connsiteX96" fmla="*/ 1307764 w 2902175"/>
              <a:gd name="connsiteY96" fmla="*/ 0 h 721537"/>
              <a:gd name="connsiteX97" fmla="*/ 1321674 w 2902175"/>
              <a:gd name="connsiteY97" fmla="*/ 0 h 721537"/>
              <a:gd name="connsiteX98" fmla="*/ 1321674 w 2902175"/>
              <a:gd name="connsiteY98" fmla="*/ 721537 h 721537"/>
              <a:gd name="connsiteX99" fmla="*/ 1307764 w 2902175"/>
              <a:gd name="connsiteY99" fmla="*/ 721537 h 721537"/>
              <a:gd name="connsiteX100" fmla="*/ 1242380 w 2902175"/>
              <a:gd name="connsiteY100" fmla="*/ 0 h 721537"/>
              <a:gd name="connsiteX101" fmla="*/ 1255643 w 2902175"/>
              <a:gd name="connsiteY101" fmla="*/ 0 h 721537"/>
              <a:gd name="connsiteX102" fmla="*/ 1255643 w 2902175"/>
              <a:gd name="connsiteY102" fmla="*/ 721537 h 721537"/>
              <a:gd name="connsiteX103" fmla="*/ 1242380 w 2902175"/>
              <a:gd name="connsiteY103" fmla="*/ 721537 h 721537"/>
              <a:gd name="connsiteX104" fmla="*/ 1176990 w 2902175"/>
              <a:gd name="connsiteY104" fmla="*/ 0 h 721537"/>
              <a:gd name="connsiteX105" fmla="*/ 1189612 w 2902175"/>
              <a:gd name="connsiteY105" fmla="*/ 0 h 721537"/>
              <a:gd name="connsiteX106" fmla="*/ 1189612 w 2902175"/>
              <a:gd name="connsiteY106" fmla="*/ 721537 h 721537"/>
              <a:gd name="connsiteX107" fmla="*/ 1176990 w 2902175"/>
              <a:gd name="connsiteY107" fmla="*/ 721537 h 721537"/>
              <a:gd name="connsiteX108" fmla="*/ 1111609 w 2902175"/>
              <a:gd name="connsiteY108" fmla="*/ 0 h 721537"/>
              <a:gd name="connsiteX109" fmla="*/ 1123579 w 2902175"/>
              <a:gd name="connsiteY109" fmla="*/ 0 h 721537"/>
              <a:gd name="connsiteX110" fmla="*/ 1123579 w 2902175"/>
              <a:gd name="connsiteY110" fmla="*/ 721537 h 721537"/>
              <a:gd name="connsiteX111" fmla="*/ 1111609 w 2902175"/>
              <a:gd name="connsiteY111" fmla="*/ 721537 h 721537"/>
              <a:gd name="connsiteX112" fmla="*/ 1046219 w 2902175"/>
              <a:gd name="connsiteY112" fmla="*/ 0 h 721537"/>
              <a:gd name="connsiteX113" fmla="*/ 1057548 w 2902175"/>
              <a:gd name="connsiteY113" fmla="*/ 0 h 721537"/>
              <a:gd name="connsiteX114" fmla="*/ 1057548 w 2902175"/>
              <a:gd name="connsiteY114" fmla="*/ 721537 h 721537"/>
              <a:gd name="connsiteX115" fmla="*/ 1046219 w 2902175"/>
              <a:gd name="connsiteY115" fmla="*/ 721537 h 721537"/>
              <a:gd name="connsiteX116" fmla="*/ 980829 w 2902175"/>
              <a:gd name="connsiteY116" fmla="*/ 0 h 721537"/>
              <a:gd name="connsiteX117" fmla="*/ 991516 w 2902175"/>
              <a:gd name="connsiteY117" fmla="*/ 0 h 721537"/>
              <a:gd name="connsiteX118" fmla="*/ 991516 w 2902175"/>
              <a:gd name="connsiteY118" fmla="*/ 721537 h 721537"/>
              <a:gd name="connsiteX119" fmla="*/ 980829 w 2902175"/>
              <a:gd name="connsiteY119" fmla="*/ 721537 h 721537"/>
              <a:gd name="connsiteX120" fmla="*/ 915432 w 2902175"/>
              <a:gd name="connsiteY120" fmla="*/ 0 h 721537"/>
              <a:gd name="connsiteX121" fmla="*/ 925468 w 2902175"/>
              <a:gd name="connsiteY121" fmla="*/ 0 h 721537"/>
              <a:gd name="connsiteX122" fmla="*/ 925468 w 2902175"/>
              <a:gd name="connsiteY122" fmla="*/ 721537 h 721537"/>
              <a:gd name="connsiteX123" fmla="*/ 915432 w 2902175"/>
              <a:gd name="connsiteY123" fmla="*/ 721537 h 721537"/>
              <a:gd name="connsiteX124" fmla="*/ 850053 w 2902175"/>
              <a:gd name="connsiteY124" fmla="*/ 0 h 721537"/>
              <a:gd name="connsiteX125" fmla="*/ 859437 w 2902175"/>
              <a:gd name="connsiteY125" fmla="*/ 0 h 721537"/>
              <a:gd name="connsiteX126" fmla="*/ 859437 w 2902175"/>
              <a:gd name="connsiteY126" fmla="*/ 721537 h 721537"/>
              <a:gd name="connsiteX127" fmla="*/ 850053 w 2902175"/>
              <a:gd name="connsiteY127" fmla="*/ 721537 h 721537"/>
              <a:gd name="connsiteX128" fmla="*/ 784664 w 2902175"/>
              <a:gd name="connsiteY128" fmla="*/ 0 h 721537"/>
              <a:gd name="connsiteX129" fmla="*/ 793406 w 2902175"/>
              <a:gd name="connsiteY129" fmla="*/ 0 h 721537"/>
              <a:gd name="connsiteX130" fmla="*/ 793406 w 2902175"/>
              <a:gd name="connsiteY130" fmla="*/ 721537 h 721537"/>
              <a:gd name="connsiteX131" fmla="*/ 784664 w 2902175"/>
              <a:gd name="connsiteY131" fmla="*/ 721537 h 721537"/>
              <a:gd name="connsiteX132" fmla="*/ 719278 w 2902175"/>
              <a:gd name="connsiteY132" fmla="*/ 0 h 721537"/>
              <a:gd name="connsiteX133" fmla="*/ 727373 w 2902175"/>
              <a:gd name="connsiteY133" fmla="*/ 0 h 721537"/>
              <a:gd name="connsiteX134" fmla="*/ 727373 w 2902175"/>
              <a:gd name="connsiteY134" fmla="*/ 721537 h 721537"/>
              <a:gd name="connsiteX135" fmla="*/ 719278 w 2902175"/>
              <a:gd name="connsiteY135" fmla="*/ 721537 h 721537"/>
              <a:gd name="connsiteX136" fmla="*/ 653897 w 2902175"/>
              <a:gd name="connsiteY136" fmla="*/ 0 h 721537"/>
              <a:gd name="connsiteX137" fmla="*/ 661342 w 2902175"/>
              <a:gd name="connsiteY137" fmla="*/ 0 h 721537"/>
              <a:gd name="connsiteX138" fmla="*/ 661342 w 2902175"/>
              <a:gd name="connsiteY138" fmla="*/ 721537 h 721537"/>
              <a:gd name="connsiteX139" fmla="*/ 653897 w 2902175"/>
              <a:gd name="connsiteY139" fmla="*/ 721537 h 721537"/>
              <a:gd name="connsiteX140" fmla="*/ 588501 w 2902175"/>
              <a:gd name="connsiteY140" fmla="*/ 0 h 721537"/>
              <a:gd name="connsiteX141" fmla="*/ 595309 w 2902175"/>
              <a:gd name="connsiteY141" fmla="*/ 0 h 721537"/>
              <a:gd name="connsiteX142" fmla="*/ 595309 w 2902175"/>
              <a:gd name="connsiteY142" fmla="*/ 721537 h 721537"/>
              <a:gd name="connsiteX143" fmla="*/ 588501 w 2902175"/>
              <a:gd name="connsiteY143" fmla="*/ 721537 h 721537"/>
              <a:gd name="connsiteX144" fmla="*/ 523106 w 2902175"/>
              <a:gd name="connsiteY144" fmla="*/ 0 h 721537"/>
              <a:gd name="connsiteX145" fmla="*/ 529262 w 2902175"/>
              <a:gd name="connsiteY145" fmla="*/ 0 h 721537"/>
              <a:gd name="connsiteX146" fmla="*/ 529262 w 2902175"/>
              <a:gd name="connsiteY146" fmla="*/ 721537 h 721537"/>
              <a:gd name="connsiteX147" fmla="*/ 523106 w 2902175"/>
              <a:gd name="connsiteY147" fmla="*/ 721537 h 721537"/>
              <a:gd name="connsiteX148" fmla="*/ 457717 w 2902175"/>
              <a:gd name="connsiteY148" fmla="*/ 0 h 721537"/>
              <a:gd name="connsiteX149" fmla="*/ 463231 w 2902175"/>
              <a:gd name="connsiteY149" fmla="*/ 0 h 721537"/>
              <a:gd name="connsiteX150" fmla="*/ 463231 w 2902175"/>
              <a:gd name="connsiteY150" fmla="*/ 721537 h 721537"/>
              <a:gd name="connsiteX151" fmla="*/ 457717 w 2902175"/>
              <a:gd name="connsiteY151" fmla="*/ 721537 h 721537"/>
              <a:gd name="connsiteX152" fmla="*/ 392332 w 2902175"/>
              <a:gd name="connsiteY152" fmla="*/ 0 h 721537"/>
              <a:gd name="connsiteX153" fmla="*/ 397200 w 2902175"/>
              <a:gd name="connsiteY153" fmla="*/ 0 h 721537"/>
              <a:gd name="connsiteX154" fmla="*/ 397200 w 2902175"/>
              <a:gd name="connsiteY154" fmla="*/ 721537 h 721537"/>
              <a:gd name="connsiteX155" fmla="*/ 392332 w 2902175"/>
              <a:gd name="connsiteY155" fmla="*/ 721537 h 721537"/>
              <a:gd name="connsiteX156" fmla="*/ 326941 w 2902175"/>
              <a:gd name="connsiteY156" fmla="*/ 0 h 721537"/>
              <a:gd name="connsiteX157" fmla="*/ 331166 w 2902175"/>
              <a:gd name="connsiteY157" fmla="*/ 0 h 721537"/>
              <a:gd name="connsiteX158" fmla="*/ 331166 w 2902175"/>
              <a:gd name="connsiteY158" fmla="*/ 721537 h 721537"/>
              <a:gd name="connsiteX159" fmla="*/ 326941 w 2902175"/>
              <a:gd name="connsiteY159" fmla="*/ 721537 h 721537"/>
              <a:gd name="connsiteX160" fmla="*/ 261561 w 2902175"/>
              <a:gd name="connsiteY160" fmla="*/ 0 h 721537"/>
              <a:gd name="connsiteX161" fmla="*/ 265136 w 2902175"/>
              <a:gd name="connsiteY161" fmla="*/ 0 h 721537"/>
              <a:gd name="connsiteX162" fmla="*/ 265136 w 2902175"/>
              <a:gd name="connsiteY162" fmla="*/ 721537 h 721537"/>
              <a:gd name="connsiteX163" fmla="*/ 261561 w 2902175"/>
              <a:gd name="connsiteY163" fmla="*/ 721537 h 721537"/>
              <a:gd name="connsiteX164" fmla="*/ 196174 w 2902175"/>
              <a:gd name="connsiteY164" fmla="*/ 0 h 721537"/>
              <a:gd name="connsiteX165" fmla="*/ 199103 w 2902175"/>
              <a:gd name="connsiteY165" fmla="*/ 0 h 721537"/>
              <a:gd name="connsiteX166" fmla="*/ 199103 w 2902175"/>
              <a:gd name="connsiteY166" fmla="*/ 721537 h 721537"/>
              <a:gd name="connsiteX167" fmla="*/ 196174 w 2902175"/>
              <a:gd name="connsiteY167" fmla="*/ 721537 h 721537"/>
              <a:gd name="connsiteX168" fmla="*/ 130785 w 2902175"/>
              <a:gd name="connsiteY168" fmla="*/ 0 h 721537"/>
              <a:gd name="connsiteX169" fmla="*/ 133071 w 2902175"/>
              <a:gd name="connsiteY169" fmla="*/ 0 h 721537"/>
              <a:gd name="connsiteX170" fmla="*/ 133071 w 2902175"/>
              <a:gd name="connsiteY170" fmla="*/ 721537 h 721537"/>
              <a:gd name="connsiteX171" fmla="*/ 130785 w 2902175"/>
              <a:gd name="connsiteY171" fmla="*/ 721537 h 721537"/>
              <a:gd name="connsiteX172" fmla="*/ 65390 w 2902175"/>
              <a:gd name="connsiteY172" fmla="*/ 0 h 721537"/>
              <a:gd name="connsiteX173" fmla="*/ 67024 w 2902175"/>
              <a:gd name="connsiteY173" fmla="*/ 0 h 721537"/>
              <a:gd name="connsiteX174" fmla="*/ 67024 w 2902175"/>
              <a:gd name="connsiteY174" fmla="*/ 721537 h 721537"/>
              <a:gd name="connsiteX175" fmla="*/ 65390 w 2902175"/>
              <a:gd name="connsiteY175" fmla="*/ 721537 h 721537"/>
              <a:gd name="connsiteX176" fmla="*/ 0 w 2902175"/>
              <a:gd name="connsiteY176" fmla="*/ 0 h 721537"/>
              <a:gd name="connsiteX177" fmla="*/ 993 w 2902175"/>
              <a:gd name="connsiteY177" fmla="*/ 0 h 721537"/>
              <a:gd name="connsiteX178" fmla="*/ 993 w 2902175"/>
              <a:gd name="connsiteY178" fmla="*/ 721537 h 721537"/>
              <a:gd name="connsiteX179" fmla="*/ 0 w 2902175"/>
              <a:gd name="connsiteY179" fmla="*/ 721537 h 72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2902175" h="721537">
                <a:moveTo>
                  <a:pt x="2877097" y="0"/>
                </a:moveTo>
                <a:lnTo>
                  <a:pt x="2902175" y="0"/>
                </a:lnTo>
                <a:lnTo>
                  <a:pt x="2902175" y="721537"/>
                </a:lnTo>
                <a:lnTo>
                  <a:pt x="2877097" y="721537"/>
                </a:lnTo>
                <a:close/>
                <a:moveTo>
                  <a:pt x="2811701" y="0"/>
                </a:moveTo>
                <a:lnTo>
                  <a:pt x="2840468" y="0"/>
                </a:lnTo>
                <a:lnTo>
                  <a:pt x="2840468" y="721537"/>
                </a:lnTo>
                <a:lnTo>
                  <a:pt x="2811701" y="721537"/>
                </a:lnTo>
                <a:close/>
                <a:moveTo>
                  <a:pt x="2746318" y="0"/>
                </a:moveTo>
                <a:lnTo>
                  <a:pt x="2774437" y="0"/>
                </a:lnTo>
                <a:lnTo>
                  <a:pt x="2774437" y="721537"/>
                </a:lnTo>
                <a:lnTo>
                  <a:pt x="2746318" y="721537"/>
                </a:lnTo>
                <a:close/>
                <a:moveTo>
                  <a:pt x="2680930" y="0"/>
                </a:moveTo>
                <a:lnTo>
                  <a:pt x="2708399" y="0"/>
                </a:lnTo>
                <a:lnTo>
                  <a:pt x="2708399" y="721537"/>
                </a:lnTo>
                <a:lnTo>
                  <a:pt x="2680930" y="721537"/>
                </a:lnTo>
                <a:close/>
                <a:moveTo>
                  <a:pt x="2615537" y="0"/>
                </a:moveTo>
                <a:lnTo>
                  <a:pt x="2642368" y="0"/>
                </a:lnTo>
                <a:lnTo>
                  <a:pt x="2642368" y="721537"/>
                </a:lnTo>
                <a:lnTo>
                  <a:pt x="2615537" y="721537"/>
                </a:lnTo>
                <a:close/>
                <a:moveTo>
                  <a:pt x="2550150" y="0"/>
                </a:moveTo>
                <a:lnTo>
                  <a:pt x="2576330" y="0"/>
                </a:lnTo>
                <a:lnTo>
                  <a:pt x="2576330" y="721537"/>
                </a:lnTo>
                <a:lnTo>
                  <a:pt x="2550150" y="721537"/>
                </a:lnTo>
                <a:close/>
                <a:moveTo>
                  <a:pt x="2484760" y="0"/>
                </a:moveTo>
                <a:lnTo>
                  <a:pt x="2510298" y="0"/>
                </a:lnTo>
                <a:lnTo>
                  <a:pt x="2510298" y="721537"/>
                </a:lnTo>
                <a:lnTo>
                  <a:pt x="2484760" y="721537"/>
                </a:lnTo>
                <a:close/>
                <a:moveTo>
                  <a:pt x="2419365" y="0"/>
                </a:moveTo>
                <a:lnTo>
                  <a:pt x="2444262" y="0"/>
                </a:lnTo>
                <a:lnTo>
                  <a:pt x="2444262" y="721537"/>
                </a:lnTo>
                <a:lnTo>
                  <a:pt x="2419365" y="721537"/>
                </a:lnTo>
                <a:close/>
                <a:moveTo>
                  <a:pt x="2353986" y="0"/>
                </a:moveTo>
                <a:lnTo>
                  <a:pt x="2378231" y="0"/>
                </a:lnTo>
                <a:lnTo>
                  <a:pt x="2378231" y="721537"/>
                </a:lnTo>
                <a:lnTo>
                  <a:pt x="2353986" y="721537"/>
                </a:lnTo>
                <a:close/>
                <a:moveTo>
                  <a:pt x="2288594" y="0"/>
                </a:moveTo>
                <a:lnTo>
                  <a:pt x="2312193" y="0"/>
                </a:lnTo>
                <a:lnTo>
                  <a:pt x="2312193" y="721537"/>
                </a:lnTo>
                <a:lnTo>
                  <a:pt x="2288594" y="721537"/>
                </a:lnTo>
                <a:close/>
                <a:moveTo>
                  <a:pt x="2223200" y="0"/>
                </a:moveTo>
                <a:lnTo>
                  <a:pt x="2246156" y="0"/>
                </a:lnTo>
                <a:lnTo>
                  <a:pt x="2246156" y="721537"/>
                </a:lnTo>
                <a:lnTo>
                  <a:pt x="2223200" y="721537"/>
                </a:lnTo>
                <a:close/>
                <a:moveTo>
                  <a:pt x="2157820" y="0"/>
                </a:moveTo>
                <a:lnTo>
                  <a:pt x="2180126" y="0"/>
                </a:lnTo>
                <a:lnTo>
                  <a:pt x="2180126" y="721537"/>
                </a:lnTo>
                <a:lnTo>
                  <a:pt x="2157820" y="721537"/>
                </a:lnTo>
                <a:close/>
                <a:moveTo>
                  <a:pt x="2092434" y="0"/>
                </a:moveTo>
                <a:lnTo>
                  <a:pt x="2114089" y="0"/>
                </a:lnTo>
                <a:lnTo>
                  <a:pt x="2114089" y="721537"/>
                </a:lnTo>
                <a:lnTo>
                  <a:pt x="2092434" y="721537"/>
                </a:lnTo>
                <a:close/>
                <a:moveTo>
                  <a:pt x="2027039" y="0"/>
                </a:moveTo>
                <a:lnTo>
                  <a:pt x="2048057" y="0"/>
                </a:lnTo>
                <a:lnTo>
                  <a:pt x="2048057" y="721537"/>
                </a:lnTo>
                <a:lnTo>
                  <a:pt x="2027039" y="721537"/>
                </a:lnTo>
                <a:close/>
                <a:moveTo>
                  <a:pt x="1961652" y="0"/>
                </a:moveTo>
                <a:lnTo>
                  <a:pt x="1982019" y="0"/>
                </a:lnTo>
                <a:lnTo>
                  <a:pt x="1982019" y="721537"/>
                </a:lnTo>
                <a:lnTo>
                  <a:pt x="1961652" y="721537"/>
                </a:lnTo>
                <a:close/>
                <a:moveTo>
                  <a:pt x="1896267" y="0"/>
                </a:moveTo>
                <a:lnTo>
                  <a:pt x="1915987" y="0"/>
                </a:lnTo>
                <a:lnTo>
                  <a:pt x="1915987" y="721537"/>
                </a:lnTo>
                <a:lnTo>
                  <a:pt x="1896267" y="721537"/>
                </a:lnTo>
                <a:close/>
                <a:moveTo>
                  <a:pt x="1830872" y="0"/>
                </a:moveTo>
                <a:lnTo>
                  <a:pt x="1849951" y="0"/>
                </a:lnTo>
                <a:lnTo>
                  <a:pt x="1849951" y="721537"/>
                </a:lnTo>
                <a:lnTo>
                  <a:pt x="1830872" y="721537"/>
                </a:lnTo>
                <a:close/>
                <a:moveTo>
                  <a:pt x="1765484" y="0"/>
                </a:moveTo>
                <a:lnTo>
                  <a:pt x="1783919" y="0"/>
                </a:lnTo>
                <a:lnTo>
                  <a:pt x="1783919" y="721537"/>
                </a:lnTo>
                <a:lnTo>
                  <a:pt x="1765484" y="721537"/>
                </a:lnTo>
                <a:close/>
                <a:moveTo>
                  <a:pt x="1700103" y="0"/>
                </a:moveTo>
                <a:lnTo>
                  <a:pt x="1717886" y="0"/>
                </a:lnTo>
                <a:lnTo>
                  <a:pt x="1717886" y="721537"/>
                </a:lnTo>
                <a:lnTo>
                  <a:pt x="1700103" y="721537"/>
                </a:lnTo>
                <a:close/>
                <a:moveTo>
                  <a:pt x="1634713" y="0"/>
                </a:moveTo>
                <a:lnTo>
                  <a:pt x="1651850" y="0"/>
                </a:lnTo>
                <a:lnTo>
                  <a:pt x="1651850" y="721537"/>
                </a:lnTo>
                <a:lnTo>
                  <a:pt x="1634713" y="721537"/>
                </a:lnTo>
                <a:close/>
                <a:moveTo>
                  <a:pt x="1569324" y="0"/>
                </a:moveTo>
                <a:lnTo>
                  <a:pt x="1585819" y="0"/>
                </a:lnTo>
                <a:lnTo>
                  <a:pt x="1585819" y="721537"/>
                </a:lnTo>
                <a:lnTo>
                  <a:pt x="1569324" y="721537"/>
                </a:lnTo>
                <a:close/>
                <a:moveTo>
                  <a:pt x="1503936" y="0"/>
                </a:moveTo>
                <a:lnTo>
                  <a:pt x="1519780" y="0"/>
                </a:lnTo>
                <a:lnTo>
                  <a:pt x="1519780" y="721537"/>
                </a:lnTo>
                <a:lnTo>
                  <a:pt x="1503936" y="721537"/>
                </a:lnTo>
                <a:close/>
                <a:moveTo>
                  <a:pt x="1438546" y="0"/>
                </a:moveTo>
                <a:lnTo>
                  <a:pt x="1453749" y="0"/>
                </a:lnTo>
                <a:lnTo>
                  <a:pt x="1453749" y="721537"/>
                </a:lnTo>
                <a:lnTo>
                  <a:pt x="1438546" y="721537"/>
                </a:lnTo>
                <a:close/>
                <a:moveTo>
                  <a:pt x="1373157" y="0"/>
                </a:moveTo>
                <a:lnTo>
                  <a:pt x="1387713" y="0"/>
                </a:lnTo>
                <a:lnTo>
                  <a:pt x="1387713" y="721537"/>
                </a:lnTo>
                <a:lnTo>
                  <a:pt x="1373157" y="721537"/>
                </a:lnTo>
                <a:close/>
                <a:moveTo>
                  <a:pt x="1307764" y="0"/>
                </a:moveTo>
                <a:lnTo>
                  <a:pt x="1321674" y="0"/>
                </a:lnTo>
                <a:lnTo>
                  <a:pt x="1321674" y="721537"/>
                </a:lnTo>
                <a:lnTo>
                  <a:pt x="1307764" y="721537"/>
                </a:lnTo>
                <a:close/>
                <a:moveTo>
                  <a:pt x="1242380" y="0"/>
                </a:moveTo>
                <a:lnTo>
                  <a:pt x="1255643" y="0"/>
                </a:lnTo>
                <a:lnTo>
                  <a:pt x="1255643" y="721537"/>
                </a:lnTo>
                <a:lnTo>
                  <a:pt x="1242380" y="721537"/>
                </a:lnTo>
                <a:close/>
                <a:moveTo>
                  <a:pt x="1176990" y="0"/>
                </a:moveTo>
                <a:lnTo>
                  <a:pt x="1189612" y="0"/>
                </a:lnTo>
                <a:lnTo>
                  <a:pt x="1189612" y="721537"/>
                </a:lnTo>
                <a:lnTo>
                  <a:pt x="1176990" y="721537"/>
                </a:lnTo>
                <a:close/>
                <a:moveTo>
                  <a:pt x="1111609" y="0"/>
                </a:moveTo>
                <a:lnTo>
                  <a:pt x="1123579" y="0"/>
                </a:lnTo>
                <a:lnTo>
                  <a:pt x="1123579" y="721537"/>
                </a:lnTo>
                <a:lnTo>
                  <a:pt x="1111609" y="721537"/>
                </a:lnTo>
                <a:close/>
                <a:moveTo>
                  <a:pt x="1046219" y="0"/>
                </a:moveTo>
                <a:lnTo>
                  <a:pt x="1057548" y="0"/>
                </a:lnTo>
                <a:lnTo>
                  <a:pt x="1057548" y="721537"/>
                </a:lnTo>
                <a:lnTo>
                  <a:pt x="1046219" y="721537"/>
                </a:lnTo>
                <a:close/>
                <a:moveTo>
                  <a:pt x="980829" y="0"/>
                </a:moveTo>
                <a:lnTo>
                  <a:pt x="991516" y="0"/>
                </a:lnTo>
                <a:lnTo>
                  <a:pt x="991516" y="721537"/>
                </a:lnTo>
                <a:lnTo>
                  <a:pt x="980829" y="721537"/>
                </a:lnTo>
                <a:close/>
                <a:moveTo>
                  <a:pt x="915432" y="0"/>
                </a:moveTo>
                <a:lnTo>
                  <a:pt x="925468" y="0"/>
                </a:lnTo>
                <a:lnTo>
                  <a:pt x="925468" y="721537"/>
                </a:lnTo>
                <a:lnTo>
                  <a:pt x="915432" y="721537"/>
                </a:lnTo>
                <a:close/>
                <a:moveTo>
                  <a:pt x="850053" y="0"/>
                </a:moveTo>
                <a:lnTo>
                  <a:pt x="859437" y="0"/>
                </a:lnTo>
                <a:lnTo>
                  <a:pt x="859437" y="721537"/>
                </a:lnTo>
                <a:lnTo>
                  <a:pt x="850053" y="721537"/>
                </a:lnTo>
                <a:close/>
                <a:moveTo>
                  <a:pt x="784664" y="0"/>
                </a:moveTo>
                <a:lnTo>
                  <a:pt x="793406" y="0"/>
                </a:lnTo>
                <a:lnTo>
                  <a:pt x="793406" y="721537"/>
                </a:lnTo>
                <a:lnTo>
                  <a:pt x="784664" y="721537"/>
                </a:lnTo>
                <a:close/>
                <a:moveTo>
                  <a:pt x="719278" y="0"/>
                </a:moveTo>
                <a:lnTo>
                  <a:pt x="727373" y="0"/>
                </a:lnTo>
                <a:lnTo>
                  <a:pt x="727373" y="721537"/>
                </a:lnTo>
                <a:lnTo>
                  <a:pt x="719278" y="721537"/>
                </a:lnTo>
                <a:close/>
                <a:moveTo>
                  <a:pt x="653897" y="0"/>
                </a:moveTo>
                <a:lnTo>
                  <a:pt x="661342" y="0"/>
                </a:lnTo>
                <a:lnTo>
                  <a:pt x="661342" y="721537"/>
                </a:lnTo>
                <a:lnTo>
                  <a:pt x="653897" y="721537"/>
                </a:lnTo>
                <a:close/>
                <a:moveTo>
                  <a:pt x="588501" y="0"/>
                </a:moveTo>
                <a:lnTo>
                  <a:pt x="595309" y="0"/>
                </a:lnTo>
                <a:lnTo>
                  <a:pt x="595309" y="721537"/>
                </a:lnTo>
                <a:lnTo>
                  <a:pt x="588501" y="721537"/>
                </a:lnTo>
                <a:close/>
                <a:moveTo>
                  <a:pt x="523106" y="0"/>
                </a:moveTo>
                <a:lnTo>
                  <a:pt x="529262" y="0"/>
                </a:lnTo>
                <a:lnTo>
                  <a:pt x="529262" y="721537"/>
                </a:lnTo>
                <a:lnTo>
                  <a:pt x="523106" y="721537"/>
                </a:lnTo>
                <a:close/>
                <a:moveTo>
                  <a:pt x="457717" y="0"/>
                </a:moveTo>
                <a:lnTo>
                  <a:pt x="463231" y="0"/>
                </a:lnTo>
                <a:lnTo>
                  <a:pt x="463231" y="721537"/>
                </a:lnTo>
                <a:lnTo>
                  <a:pt x="457717" y="721537"/>
                </a:lnTo>
                <a:close/>
                <a:moveTo>
                  <a:pt x="392332" y="0"/>
                </a:moveTo>
                <a:lnTo>
                  <a:pt x="397200" y="0"/>
                </a:lnTo>
                <a:lnTo>
                  <a:pt x="397200" y="721537"/>
                </a:lnTo>
                <a:lnTo>
                  <a:pt x="392332" y="721537"/>
                </a:lnTo>
                <a:close/>
                <a:moveTo>
                  <a:pt x="326941" y="0"/>
                </a:moveTo>
                <a:lnTo>
                  <a:pt x="331166" y="0"/>
                </a:lnTo>
                <a:lnTo>
                  <a:pt x="331166" y="721537"/>
                </a:lnTo>
                <a:lnTo>
                  <a:pt x="326941" y="721537"/>
                </a:lnTo>
                <a:close/>
                <a:moveTo>
                  <a:pt x="261561" y="0"/>
                </a:moveTo>
                <a:lnTo>
                  <a:pt x="265136" y="0"/>
                </a:lnTo>
                <a:lnTo>
                  <a:pt x="265136" y="721537"/>
                </a:lnTo>
                <a:lnTo>
                  <a:pt x="261561" y="721537"/>
                </a:lnTo>
                <a:close/>
                <a:moveTo>
                  <a:pt x="196174" y="0"/>
                </a:moveTo>
                <a:lnTo>
                  <a:pt x="199103" y="0"/>
                </a:lnTo>
                <a:lnTo>
                  <a:pt x="199103" y="721537"/>
                </a:lnTo>
                <a:lnTo>
                  <a:pt x="196174" y="721537"/>
                </a:lnTo>
                <a:close/>
                <a:moveTo>
                  <a:pt x="130785" y="0"/>
                </a:moveTo>
                <a:lnTo>
                  <a:pt x="133071" y="0"/>
                </a:lnTo>
                <a:lnTo>
                  <a:pt x="133071" y="721537"/>
                </a:lnTo>
                <a:lnTo>
                  <a:pt x="130785" y="721537"/>
                </a:lnTo>
                <a:close/>
                <a:moveTo>
                  <a:pt x="65390" y="0"/>
                </a:moveTo>
                <a:lnTo>
                  <a:pt x="67024" y="0"/>
                </a:lnTo>
                <a:lnTo>
                  <a:pt x="67024" y="721537"/>
                </a:lnTo>
                <a:lnTo>
                  <a:pt x="65390" y="721537"/>
                </a:lnTo>
                <a:close/>
                <a:moveTo>
                  <a:pt x="0" y="0"/>
                </a:moveTo>
                <a:lnTo>
                  <a:pt x="993" y="0"/>
                </a:lnTo>
                <a:lnTo>
                  <a:pt x="993" y="721537"/>
                </a:lnTo>
                <a:lnTo>
                  <a:pt x="0" y="721537"/>
                </a:lnTo>
                <a:close/>
              </a:path>
            </a:pathLst>
          </a:custGeom>
          <a:solidFill>
            <a:schemeClr val="tx2"/>
          </a:solidFill>
        </p:spPr>
        <p:txBody>
          <a:bodyPr wrap="square">
            <a:noAutofit/>
          </a:bodyPr>
          <a:lstStyle>
            <a:lvl1pPr>
              <a:defRPr>
                <a:solidFill>
                  <a:schemeClr val="tx1">
                    <a:alpha val="0"/>
                  </a:schemeClr>
                </a:solidFill>
              </a:defRPr>
            </a:lvl1pPr>
          </a:lstStyle>
          <a:p>
            <a:pPr lvl="0"/>
            <a:r>
              <a:rPr lang="en-US"/>
              <a:t>a</a:t>
            </a:r>
            <a:endParaRPr lang="en-GB"/>
          </a:p>
        </p:txBody>
      </p:sp>
      <p:sp>
        <p:nvSpPr>
          <p:cNvPr id="22" name="Text Placeholder 81">
            <a:extLst>
              <a:ext uri="{FF2B5EF4-FFF2-40B4-BE49-F238E27FC236}">
                <a16:creationId xmlns:a16="http://schemas.microsoft.com/office/drawing/2014/main" id="{7E18EA0C-045E-A7C9-6993-1729EBB8CFFD}"/>
              </a:ext>
            </a:extLst>
          </p:cNvPr>
          <p:cNvSpPr>
            <a:spLocks noGrp="1"/>
          </p:cNvSpPr>
          <p:nvPr>
            <p:ph type="body" sz="quarter" idx="92" hasCustomPrompt="1"/>
          </p:nvPr>
        </p:nvSpPr>
        <p:spPr>
          <a:xfrm rot="10800000">
            <a:off x="2019494" y="3470976"/>
            <a:ext cx="1118705" cy="149884"/>
          </a:xfrm>
          <a:custGeom>
            <a:avLst/>
            <a:gdLst>
              <a:gd name="connsiteX0" fmla="*/ 2877097 w 2902175"/>
              <a:gd name="connsiteY0" fmla="*/ 0 h 721537"/>
              <a:gd name="connsiteX1" fmla="*/ 2902175 w 2902175"/>
              <a:gd name="connsiteY1" fmla="*/ 0 h 721537"/>
              <a:gd name="connsiteX2" fmla="*/ 2902175 w 2902175"/>
              <a:gd name="connsiteY2" fmla="*/ 721537 h 721537"/>
              <a:gd name="connsiteX3" fmla="*/ 2877097 w 2902175"/>
              <a:gd name="connsiteY3" fmla="*/ 721537 h 721537"/>
              <a:gd name="connsiteX4" fmla="*/ 2811701 w 2902175"/>
              <a:gd name="connsiteY4" fmla="*/ 0 h 721537"/>
              <a:gd name="connsiteX5" fmla="*/ 2840468 w 2902175"/>
              <a:gd name="connsiteY5" fmla="*/ 0 h 721537"/>
              <a:gd name="connsiteX6" fmla="*/ 2840468 w 2902175"/>
              <a:gd name="connsiteY6" fmla="*/ 721537 h 721537"/>
              <a:gd name="connsiteX7" fmla="*/ 2811701 w 2902175"/>
              <a:gd name="connsiteY7" fmla="*/ 721537 h 721537"/>
              <a:gd name="connsiteX8" fmla="*/ 2746318 w 2902175"/>
              <a:gd name="connsiteY8" fmla="*/ 0 h 721537"/>
              <a:gd name="connsiteX9" fmla="*/ 2774437 w 2902175"/>
              <a:gd name="connsiteY9" fmla="*/ 0 h 721537"/>
              <a:gd name="connsiteX10" fmla="*/ 2774437 w 2902175"/>
              <a:gd name="connsiteY10" fmla="*/ 721537 h 721537"/>
              <a:gd name="connsiteX11" fmla="*/ 2746318 w 2902175"/>
              <a:gd name="connsiteY11" fmla="*/ 721537 h 721537"/>
              <a:gd name="connsiteX12" fmla="*/ 2680930 w 2902175"/>
              <a:gd name="connsiteY12" fmla="*/ 0 h 721537"/>
              <a:gd name="connsiteX13" fmla="*/ 2708399 w 2902175"/>
              <a:gd name="connsiteY13" fmla="*/ 0 h 721537"/>
              <a:gd name="connsiteX14" fmla="*/ 2708399 w 2902175"/>
              <a:gd name="connsiteY14" fmla="*/ 721537 h 721537"/>
              <a:gd name="connsiteX15" fmla="*/ 2680930 w 2902175"/>
              <a:gd name="connsiteY15" fmla="*/ 721537 h 721537"/>
              <a:gd name="connsiteX16" fmla="*/ 2615537 w 2902175"/>
              <a:gd name="connsiteY16" fmla="*/ 0 h 721537"/>
              <a:gd name="connsiteX17" fmla="*/ 2642368 w 2902175"/>
              <a:gd name="connsiteY17" fmla="*/ 0 h 721537"/>
              <a:gd name="connsiteX18" fmla="*/ 2642368 w 2902175"/>
              <a:gd name="connsiteY18" fmla="*/ 721537 h 721537"/>
              <a:gd name="connsiteX19" fmla="*/ 2615537 w 2902175"/>
              <a:gd name="connsiteY19" fmla="*/ 721537 h 721537"/>
              <a:gd name="connsiteX20" fmla="*/ 2550150 w 2902175"/>
              <a:gd name="connsiteY20" fmla="*/ 0 h 721537"/>
              <a:gd name="connsiteX21" fmla="*/ 2576330 w 2902175"/>
              <a:gd name="connsiteY21" fmla="*/ 0 h 721537"/>
              <a:gd name="connsiteX22" fmla="*/ 2576330 w 2902175"/>
              <a:gd name="connsiteY22" fmla="*/ 721537 h 721537"/>
              <a:gd name="connsiteX23" fmla="*/ 2550150 w 2902175"/>
              <a:gd name="connsiteY23" fmla="*/ 721537 h 721537"/>
              <a:gd name="connsiteX24" fmla="*/ 2484760 w 2902175"/>
              <a:gd name="connsiteY24" fmla="*/ 0 h 721537"/>
              <a:gd name="connsiteX25" fmla="*/ 2510298 w 2902175"/>
              <a:gd name="connsiteY25" fmla="*/ 0 h 721537"/>
              <a:gd name="connsiteX26" fmla="*/ 2510298 w 2902175"/>
              <a:gd name="connsiteY26" fmla="*/ 721537 h 721537"/>
              <a:gd name="connsiteX27" fmla="*/ 2484760 w 2902175"/>
              <a:gd name="connsiteY27" fmla="*/ 721537 h 721537"/>
              <a:gd name="connsiteX28" fmla="*/ 2419365 w 2902175"/>
              <a:gd name="connsiteY28" fmla="*/ 0 h 721537"/>
              <a:gd name="connsiteX29" fmla="*/ 2444262 w 2902175"/>
              <a:gd name="connsiteY29" fmla="*/ 0 h 721537"/>
              <a:gd name="connsiteX30" fmla="*/ 2444262 w 2902175"/>
              <a:gd name="connsiteY30" fmla="*/ 721537 h 721537"/>
              <a:gd name="connsiteX31" fmla="*/ 2419365 w 2902175"/>
              <a:gd name="connsiteY31" fmla="*/ 721537 h 721537"/>
              <a:gd name="connsiteX32" fmla="*/ 2353986 w 2902175"/>
              <a:gd name="connsiteY32" fmla="*/ 0 h 721537"/>
              <a:gd name="connsiteX33" fmla="*/ 2378231 w 2902175"/>
              <a:gd name="connsiteY33" fmla="*/ 0 h 721537"/>
              <a:gd name="connsiteX34" fmla="*/ 2378231 w 2902175"/>
              <a:gd name="connsiteY34" fmla="*/ 721537 h 721537"/>
              <a:gd name="connsiteX35" fmla="*/ 2353986 w 2902175"/>
              <a:gd name="connsiteY35" fmla="*/ 721537 h 721537"/>
              <a:gd name="connsiteX36" fmla="*/ 2288594 w 2902175"/>
              <a:gd name="connsiteY36" fmla="*/ 0 h 721537"/>
              <a:gd name="connsiteX37" fmla="*/ 2312193 w 2902175"/>
              <a:gd name="connsiteY37" fmla="*/ 0 h 721537"/>
              <a:gd name="connsiteX38" fmla="*/ 2312193 w 2902175"/>
              <a:gd name="connsiteY38" fmla="*/ 721537 h 721537"/>
              <a:gd name="connsiteX39" fmla="*/ 2288594 w 2902175"/>
              <a:gd name="connsiteY39" fmla="*/ 721537 h 721537"/>
              <a:gd name="connsiteX40" fmla="*/ 2223200 w 2902175"/>
              <a:gd name="connsiteY40" fmla="*/ 0 h 721537"/>
              <a:gd name="connsiteX41" fmla="*/ 2246156 w 2902175"/>
              <a:gd name="connsiteY41" fmla="*/ 0 h 721537"/>
              <a:gd name="connsiteX42" fmla="*/ 2246156 w 2902175"/>
              <a:gd name="connsiteY42" fmla="*/ 721537 h 721537"/>
              <a:gd name="connsiteX43" fmla="*/ 2223200 w 2902175"/>
              <a:gd name="connsiteY43" fmla="*/ 721537 h 721537"/>
              <a:gd name="connsiteX44" fmla="*/ 2157820 w 2902175"/>
              <a:gd name="connsiteY44" fmla="*/ 0 h 721537"/>
              <a:gd name="connsiteX45" fmla="*/ 2180126 w 2902175"/>
              <a:gd name="connsiteY45" fmla="*/ 0 h 721537"/>
              <a:gd name="connsiteX46" fmla="*/ 2180126 w 2902175"/>
              <a:gd name="connsiteY46" fmla="*/ 721537 h 721537"/>
              <a:gd name="connsiteX47" fmla="*/ 2157820 w 2902175"/>
              <a:gd name="connsiteY47" fmla="*/ 721537 h 721537"/>
              <a:gd name="connsiteX48" fmla="*/ 2092434 w 2902175"/>
              <a:gd name="connsiteY48" fmla="*/ 0 h 721537"/>
              <a:gd name="connsiteX49" fmla="*/ 2114089 w 2902175"/>
              <a:gd name="connsiteY49" fmla="*/ 0 h 721537"/>
              <a:gd name="connsiteX50" fmla="*/ 2114089 w 2902175"/>
              <a:gd name="connsiteY50" fmla="*/ 721537 h 721537"/>
              <a:gd name="connsiteX51" fmla="*/ 2092434 w 2902175"/>
              <a:gd name="connsiteY51" fmla="*/ 721537 h 721537"/>
              <a:gd name="connsiteX52" fmla="*/ 2027039 w 2902175"/>
              <a:gd name="connsiteY52" fmla="*/ 0 h 721537"/>
              <a:gd name="connsiteX53" fmla="*/ 2048057 w 2902175"/>
              <a:gd name="connsiteY53" fmla="*/ 0 h 721537"/>
              <a:gd name="connsiteX54" fmla="*/ 2048057 w 2902175"/>
              <a:gd name="connsiteY54" fmla="*/ 721537 h 721537"/>
              <a:gd name="connsiteX55" fmla="*/ 2027039 w 2902175"/>
              <a:gd name="connsiteY55" fmla="*/ 721537 h 721537"/>
              <a:gd name="connsiteX56" fmla="*/ 1961652 w 2902175"/>
              <a:gd name="connsiteY56" fmla="*/ 0 h 721537"/>
              <a:gd name="connsiteX57" fmla="*/ 1982019 w 2902175"/>
              <a:gd name="connsiteY57" fmla="*/ 0 h 721537"/>
              <a:gd name="connsiteX58" fmla="*/ 1982019 w 2902175"/>
              <a:gd name="connsiteY58" fmla="*/ 721537 h 721537"/>
              <a:gd name="connsiteX59" fmla="*/ 1961652 w 2902175"/>
              <a:gd name="connsiteY59" fmla="*/ 721537 h 721537"/>
              <a:gd name="connsiteX60" fmla="*/ 1896267 w 2902175"/>
              <a:gd name="connsiteY60" fmla="*/ 0 h 721537"/>
              <a:gd name="connsiteX61" fmla="*/ 1915987 w 2902175"/>
              <a:gd name="connsiteY61" fmla="*/ 0 h 721537"/>
              <a:gd name="connsiteX62" fmla="*/ 1915987 w 2902175"/>
              <a:gd name="connsiteY62" fmla="*/ 721537 h 721537"/>
              <a:gd name="connsiteX63" fmla="*/ 1896267 w 2902175"/>
              <a:gd name="connsiteY63" fmla="*/ 721537 h 721537"/>
              <a:gd name="connsiteX64" fmla="*/ 1830872 w 2902175"/>
              <a:gd name="connsiteY64" fmla="*/ 0 h 721537"/>
              <a:gd name="connsiteX65" fmla="*/ 1849951 w 2902175"/>
              <a:gd name="connsiteY65" fmla="*/ 0 h 721537"/>
              <a:gd name="connsiteX66" fmla="*/ 1849951 w 2902175"/>
              <a:gd name="connsiteY66" fmla="*/ 721537 h 721537"/>
              <a:gd name="connsiteX67" fmla="*/ 1830872 w 2902175"/>
              <a:gd name="connsiteY67" fmla="*/ 721537 h 721537"/>
              <a:gd name="connsiteX68" fmla="*/ 1765484 w 2902175"/>
              <a:gd name="connsiteY68" fmla="*/ 0 h 721537"/>
              <a:gd name="connsiteX69" fmla="*/ 1783919 w 2902175"/>
              <a:gd name="connsiteY69" fmla="*/ 0 h 721537"/>
              <a:gd name="connsiteX70" fmla="*/ 1783919 w 2902175"/>
              <a:gd name="connsiteY70" fmla="*/ 721537 h 721537"/>
              <a:gd name="connsiteX71" fmla="*/ 1765484 w 2902175"/>
              <a:gd name="connsiteY71" fmla="*/ 721537 h 721537"/>
              <a:gd name="connsiteX72" fmla="*/ 1700103 w 2902175"/>
              <a:gd name="connsiteY72" fmla="*/ 0 h 721537"/>
              <a:gd name="connsiteX73" fmla="*/ 1717886 w 2902175"/>
              <a:gd name="connsiteY73" fmla="*/ 0 h 721537"/>
              <a:gd name="connsiteX74" fmla="*/ 1717886 w 2902175"/>
              <a:gd name="connsiteY74" fmla="*/ 721537 h 721537"/>
              <a:gd name="connsiteX75" fmla="*/ 1700103 w 2902175"/>
              <a:gd name="connsiteY75" fmla="*/ 721537 h 721537"/>
              <a:gd name="connsiteX76" fmla="*/ 1634713 w 2902175"/>
              <a:gd name="connsiteY76" fmla="*/ 0 h 721537"/>
              <a:gd name="connsiteX77" fmla="*/ 1651850 w 2902175"/>
              <a:gd name="connsiteY77" fmla="*/ 0 h 721537"/>
              <a:gd name="connsiteX78" fmla="*/ 1651850 w 2902175"/>
              <a:gd name="connsiteY78" fmla="*/ 721537 h 721537"/>
              <a:gd name="connsiteX79" fmla="*/ 1634713 w 2902175"/>
              <a:gd name="connsiteY79" fmla="*/ 721537 h 721537"/>
              <a:gd name="connsiteX80" fmla="*/ 1569324 w 2902175"/>
              <a:gd name="connsiteY80" fmla="*/ 0 h 721537"/>
              <a:gd name="connsiteX81" fmla="*/ 1585819 w 2902175"/>
              <a:gd name="connsiteY81" fmla="*/ 0 h 721537"/>
              <a:gd name="connsiteX82" fmla="*/ 1585819 w 2902175"/>
              <a:gd name="connsiteY82" fmla="*/ 721537 h 721537"/>
              <a:gd name="connsiteX83" fmla="*/ 1569324 w 2902175"/>
              <a:gd name="connsiteY83" fmla="*/ 721537 h 721537"/>
              <a:gd name="connsiteX84" fmla="*/ 1503936 w 2902175"/>
              <a:gd name="connsiteY84" fmla="*/ 0 h 721537"/>
              <a:gd name="connsiteX85" fmla="*/ 1519780 w 2902175"/>
              <a:gd name="connsiteY85" fmla="*/ 0 h 721537"/>
              <a:gd name="connsiteX86" fmla="*/ 1519780 w 2902175"/>
              <a:gd name="connsiteY86" fmla="*/ 721537 h 721537"/>
              <a:gd name="connsiteX87" fmla="*/ 1503936 w 2902175"/>
              <a:gd name="connsiteY87" fmla="*/ 721537 h 721537"/>
              <a:gd name="connsiteX88" fmla="*/ 1438546 w 2902175"/>
              <a:gd name="connsiteY88" fmla="*/ 0 h 721537"/>
              <a:gd name="connsiteX89" fmla="*/ 1453749 w 2902175"/>
              <a:gd name="connsiteY89" fmla="*/ 0 h 721537"/>
              <a:gd name="connsiteX90" fmla="*/ 1453749 w 2902175"/>
              <a:gd name="connsiteY90" fmla="*/ 721537 h 721537"/>
              <a:gd name="connsiteX91" fmla="*/ 1438546 w 2902175"/>
              <a:gd name="connsiteY91" fmla="*/ 721537 h 721537"/>
              <a:gd name="connsiteX92" fmla="*/ 1373157 w 2902175"/>
              <a:gd name="connsiteY92" fmla="*/ 0 h 721537"/>
              <a:gd name="connsiteX93" fmla="*/ 1387713 w 2902175"/>
              <a:gd name="connsiteY93" fmla="*/ 0 h 721537"/>
              <a:gd name="connsiteX94" fmla="*/ 1387713 w 2902175"/>
              <a:gd name="connsiteY94" fmla="*/ 721537 h 721537"/>
              <a:gd name="connsiteX95" fmla="*/ 1373157 w 2902175"/>
              <a:gd name="connsiteY95" fmla="*/ 721537 h 721537"/>
              <a:gd name="connsiteX96" fmla="*/ 1307764 w 2902175"/>
              <a:gd name="connsiteY96" fmla="*/ 0 h 721537"/>
              <a:gd name="connsiteX97" fmla="*/ 1321674 w 2902175"/>
              <a:gd name="connsiteY97" fmla="*/ 0 h 721537"/>
              <a:gd name="connsiteX98" fmla="*/ 1321674 w 2902175"/>
              <a:gd name="connsiteY98" fmla="*/ 721537 h 721537"/>
              <a:gd name="connsiteX99" fmla="*/ 1307764 w 2902175"/>
              <a:gd name="connsiteY99" fmla="*/ 721537 h 721537"/>
              <a:gd name="connsiteX100" fmla="*/ 1242380 w 2902175"/>
              <a:gd name="connsiteY100" fmla="*/ 0 h 721537"/>
              <a:gd name="connsiteX101" fmla="*/ 1255643 w 2902175"/>
              <a:gd name="connsiteY101" fmla="*/ 0 h 721537"/>
              <a:gd name="connsiteX102" fmla="*/ 1255643 w 2902175"/>
              <a:gd name="connsiteY102" fmla="*/ 721537 h 721537"/>
              <a:gd name="connsiteX103" fmla="*/ 1242380 w 2902175"/>
              <a:gd name="connsiteY103" fmla="*/ 721537 h 721537"/>
              <a:gd name="connsiteX104" fmla="*/ 1176990 w 2902175"/>
              <a:gd name="connsiteY104" fmla="*/ 0 h 721537"/>
              <a:gd name="connsiteX105" fmla="*/ 1189612 w 2902175"/>
              <a:gd name="connsiteY105" fmla="*/ 0 h 721537"/>
              <a:gd name="connsiteX106" fmla="*/ 1189612 w 2902175"/>
              <a:gd name="connsiteY106" fmla="*/ 721537 h 721537"/>
              <a:gd name="connsiteX107" fmla="*/ 1176990 w 2902175"/>
              <a:gd name="connsiteY107" fmla="*/ 721537 h 721537"/>
              <a:gd name="connsiteX108" fmla="*/ 1111609 w 2902175"/>
              <a:gd name="connsiteY108" fmla="*/ 0 h 721537"/>
              <a:gd name="connsiteX109" fmla="*/ 1123579 w 2902175"/>
              <a:gd name="connsiteY109" fmla="*/ 0 h 721537"/>
              <a:gd name="connsiteX110" fmla="*/ 1123579 w 2902175"/>
              <a:gd name="connsiteY110" fmla="*/ 721537 h 721537"/>
              <a:gd name="connsiteX111" fmla="*/ 1111609 w 2902175"/>
              <a:gd name="connsiteY111" fmla="*/ 721537 h 721537"/>
              <a:gd name="connsiteX112" fmla="*/ 1046219 w 2902175"/>
              <a:gd name="connsiteY112" fmla="*/ 0 h 721537"/>
              <a:gd name="connsiteX113" fmla="*/ 1057548 w 2902175"/>
              <a:gd name="connsiteY113" fmla="*/ 0 h 721537"/>
              <a:gd name="connsiteX114" fmla="*/ 1057548 w 2902175"/>
              <a:gd name="connsiteY114" fmla="*/ 721537 h 721537"/>
              <a:gd name="connsiteX115" fmla="*/ 1046219 w 2902175"/>
              <a:gd name="connsiteY115" fmla="*/ 721537 h 721537"/>
              <a:gd name="connsiteX116" fmla="*/ 980829 w 2902175"/>
              <a:gd name="connsiteY116" fmla="*/ 0 h 721537"/>
              <a:gd name="connsiteX117" fmla="*/ 991516 w 2902175"/>
              <a:gd name="connsiteY117" fmla="*/ 0 h 721537"/>
              <a:gd name="connsiteX118" fmla="*/ 991516 w 2902175"/>
              <a:gd name="connsiteY118" fmla="*/ 721537 h 721537"/>
              <a:gd name="connsiteX119" fmla="*/ 980829 w 2902175"/>
              <a:gd name="connsiteY119" fmla="*/ 721537 h 721537"/>
              <a:gd name="connsiteX120" fmla="*/ 915432 w 2902175"/>
              <a:gd name="connsiteY120" fmla="*/ 0 h 721537"/>
              <a:gd name="connsiteX121" fmla="*/ 925468 w 2902175"/>
              <a:gd name="connsiteY121" fmla="*/ 0 h 721537"/>
              <a:gd name="connsiteX122" fmla="*/ 925468 w 2902175"/>
              <a:gd name="connsiteY122" fmla="*/ 721537 h 721537"/>
              <a:gd name="connsiteX123" fmla="*/ 915432 w 2902175"/>
              <a:gd name="connsiteY123" fmla="*/ 721537 h 721537"/>
              <a:gd name="connsiteX124" fmla="*/ 850053 w 2902175"/>
              <a:gd name="connsiteY124" fmla="*/ 0 h 721537"/>
              <a:gd name="connsiteX125" fmla="*/ 859437 w 2902175"/>
              <a:gd name="connsiteY125" fmla="*/ 0 h 721537"/>
              <a:gd name="connsiteX126" fmla="*/ 859437 w 2902175"/>
              <a:gd name="connsiteY126" fmla="*/ 721537 h 721537"/>
              <a:gd name="connsiteX127" fmla="*/ 850053 w 2902175"/>
              <a:gd name="connsiteY127" fmla="*/ 721537 h 721537"/>
              <a:gd name="connsiteX128" fmla="*/ 784664 w 2902175"/>
              <a:gd name="connsiteY128" fmla="*/ 0 h 721537"/>
              <a:gd name="connsiteX129" fmla="*/ 793406 w 2902175"/>
              <a:gd name="connsiteY129" fmla="*/ 0 h 721537"/>
              <a:gd name="connsiteX130" fmla="*/ 793406 w 2902175"/>
              <a:gd name="connsiteY130" fmla="*/ 721537 h 721537"/>
              <a:gd name="connsiteX131" fmla="*/ 784664 w 2902175"/>
              <a:gd name="connsiteY131" fmla="*/ 721537 h 721537"/>
              <a:gd name="connsiteX132" fmla="*/ 719278 w 2902175"/>
              <a:gd name="connsiteY132" fmla="*/ 0 h 721537"/>
              <a:gd name="connsiteX133" fmla="*/ 727373 w 2902175"/>
              <a:gd name="connsiteY133" fmla="*/ 0 h 721537"/>
              <a:gd name="connsiteX134" fmla="*/ 727373 w 2902175"/>
              <a:gd name="connsiteY134" fmla="*/ 721537 h 721537"/>
              <a:gd name="connsiteX135" fmla="*/ 719278 w 2902175"/>
              <a:gd name="connsiteY135" fmla="*/ 721537 h 721537"/>
              <a:gd name="connsiteX136" fmla="*/ 653897 w 2902175"/>
              <a:gd name="connsiteY136" fmla="*/ 0 h 721537"/>
              <a:gd name="connsiteX137" fmla="*/ 661342 w 2902175"/>
              <a:gd name="connsiteY137" fmla="*/ 0 h 721537"/>
              <a:gd name="connsiteX138" fmla="*/ 661342 w 2902175"/>
              <a:gd name="connsiteY138" fmla="*/ 721537 h 721537"/>
              <a:gd name="connsiteX139" fmla="*/ 653897 w 2902175"/>
              <a:gd name="connsiteY139" fmla="*/ 721537 h 721537"/>
              <a:gd name="connsiteX140" fmla="*/ 588501 w 2902175"/>
              <a:gd name="connsiteY140" fmla="*/ 0 h 721537"/>
              <a:gd name="connsiteX141" fmla="*/ 595309 w 2902175"/>
              <a:gd name="connsiteY141" fmla="*/ 0 h 721537"/>
              <a:gd name="connsiteX142" fmla="*/ 595309 w 2902175"/>
              <a:gd name="connsiteY142" fmla="*/ 721537 h 721537"/>
              <a:gd name="connsiteX143" fmla="*/ 588501 w 2902175"/>
              <a:gd name="connsiteY143" fmla="*/ 721537 h 721537"/>
              <a:gd name="connsiteX144" fmla="*/ 523106 w 2902175"/>
              <a:gd name="connsiteY144" fmla="*/ 0 h 721537"/>
              <a:gd name="connsiteX145" fmla="*/ 529262 w 2902175"/>
              <a:gd name="connsiteY145" fmla="*/ 0 h 721537"/>
              <a:gd name="connsiteX146" fmla="*/ 529262 w 2902175"/>
              <a:gd name="connsiteY146" fmla="*/ 721537 h 721537"/>
              <a:gd name="connsiteX147" fmla="*/ 523106 w 2902175"/>
              <a:gd name="connsiteY147" fmla="*/ 721537 h 721537"/>
              <a:gd name="connsiteX148" fmla="*/ 457717 w 2902175"/>
              <a:gd name="connsiteY148" fmla="*/ 0 h 721537"/>
              <a:gd name="connsiteX149" fmla="*/ 463231 w 2902175"/>
              <a:gd name="connsiteY149" fmla="*/ 0 h 721537"/>
              <a:gd name="connsiteX150" fmla="*/ 463231 w 2902175"/>
              <a:gd name="connsiteY150" fmla="*/ 721537 h 721537"/>
              <a:gd name="connsiteX151" fmla="*/ 457717 w 2902175"/>
              <a:gd name="connsiteY151" fmla="*/ 721537 h 721537"/>
              <a:gd name="connsiteX152" fmla="*/ 392332 w 2902175"/>
              <a:gd name="connsiteY152" fmla="*/ 0 h 721537"/>
              <a:gd name="connsiteX153" fmla="*/ 397200 w 2902175"/>
              <a:gd name="connsiteY153" fmla="*/ 0 h 721537"/>
              <a:gd name="connsiteX154" fmla="*/ 397200 w 2902175"/>
              <a:gd name="connsiteY154" fmla="*/ 721537 h 721537"/>
              <a:gd name="connsiteX155" fmla="*/ 392332 w 2902175"/>
              <a:gd name="connsiteY155" fmla="*/ 721537 h 721537"/>
              <a:gd name="connsiteX156" fmla="*/ 326941 w 2902175"/>
              <a:gd name="connsiteY156" fmla="*/ 0 h 721537"/>
              <a:gd name="connsiteX157" fmla="*/ 331166 w 2902175"/>
              <a:gd name="connsiteY157" fmla="*/ 0 h 721537"/>
              <a:gd name="connsiteX158" fmla="*/ 331166 w 2902175"/>
              <a:gd name="connsiteY158" fmla="*/ 721537 h 721537"/>
              <a:gd name="connsiteX159" fmla="*/ 326941 w 2902175"/>
              <a:gd name="connsiteY159" fmla="*/ 721537 h 721537"/>
              <a:gd name="connsiteX160" fmla="*/ 261561 w 2902175"/>
              <a:gd name="connsiteY160" fmla="*/ 0 h 721537"/>
              <a:gd name="connsiteX161" fmla="*/ 265136 w 2902175"/>
              <a:gd name="connsiteY161" fmla="*/ 0 h 721537"/>
              <a:gd name="connsiteX162" fmla="*/ 265136 w 2902175"/>
              <a:gd name="connsiteY162" fmla="*/ 721537 h 721537"/>
              <a:gd name="connsiteX163" fmla="*/ 261561 w 2902175"/>
              <a:gd name="connsiteY163" fmla="*/ 721537 h 721537"/>
              <a:gd name="connsiteX164" fmla="*/ 196174 w 2902175"/>
              <a:gd name="connsiteY164" fmla="*/ 0 h 721537"/>
              <a:gd name="connsiteX165" fmla="*/ 199103 w 2902175"/>
              <a:gd name="connsiteY165" fmla="*/ 0 h 721537"/>
              <a:gd name="connsiteX166" fmla="*/ 199103 w 2902175"/>
              <a:gd name="connsiteY166" fmla="*/ 721537 h 721537"/>
              <a:gd name="connsiteX167" fmla="*/ 196174 w 2902175"/>
              <a:gd name="connsiteY167" fmla="*/ 721537 h 721537"/>
              <a:gd name="connsiteX168" fmla="*/ 130785 w 2902175"/>
              <a:gd name="connsiteY168" fmla="*/ 0 h 721537"/>
              <a:gd name="connsiteX169" fmla="*/ 133071 w 2902175"/>
              <a:gd name="connsiteY169" fmla="*/ 0 h 721537"/>
              <a:gd name="connsiteX170" fmla="*/ 133071 w 2902175"/>
              <a:gd name="connsiteY170" fmla="*/ 721537 h 721537"/>
              <a:gd name="connsiteX171" fmla="*/ 130785 w 2902175"/>
              <a:gd name="connsiteY171" fmla="*/ 721537 h 721537"/>
              <a:gd name="connsiteX172" fmla="*/ 65390 w 2902175"/>
              <a:gd name="connsiteY172" fmla="*/ 0 h 721537"/>
              <a:gd name="connsiteX173" fmla="*/ 67024 w 2902175"/>
              <a:gd name="connsiteY173" fmla="*/ 0 h 721537"/>
              <a:gd name="connsiteX174" fmla="*/ 67024 w 2902175"/>
              <a:gd name="connsiteY174" fmla="*/ 721537 h 721537"/>
              <a:gd name="connsiteX175" fmla="*/ 65390 w 2902175"/>
              <a:gd name="connsiteY175" fmla="*/ 721537 h 721537"/>
              <a:gd name="connsiteX176" fmla="*/ 0 w 2902175"/>
              <a:gd name="connsiteY176" fmla="*/ 0 h 721537"/>
              <a:gd name="connsiteX177" fmla="*/ 993 w 2902175"/>
              <a:gd name="connsiteY177" fmla="*/ 0 h 721537"/>
              <a:gd name="connsiteX178" fmla="*/ 993 w 2902175"/>
              <a:gd name="connsiteY178" fmla="*/ 721537 h 721537"/>
              <a:gd name="connsiteX179" fmla="*/ 0 w 2902175"/>
              <a:gd name="connsiteY179" fmla="*/ 721537 h 72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2902175" h="721537">
                <a:moveTo>
                  <a:pt x="2877097" y="0"/>
                </a:moveTo>
                <a:lnTo>
                  <a:pt x="2902175" y="0"/>
                </a:lnTo>
                <a:lnTo>
                  <a:pt x="2902175" y="721537"/>
                </a:lnTo>
                <a:lnTo>
                  <a:pt x="2877097" y="721537"/>
                </a:lnTo>
                <a:close/>
                <a:moveTo>
                  <a:pt x="2811701" y="0"/>
                </a:moveTo>
                <a:lnTo>
                  <a:pt x="2840468" y="0"/>
                </a:lnTo>
                <a:lnTo>
                  <a:pt x="2840468" y="721537"/>
                </a:lnTo>
                <a:lnTo>
                  <a:pt x="2811701" y="721537"/>
                </a:lnTo>
                <a:close/>
                <a:moveTo>
                  <a:pt x="2746318" y="0"/>
                </a:moveTo>
                <a:lnTo>
                  <a:pt x="2774437" y="0"/>
                </a:lnTo>
                <a:lnTo>
                  <a:pt x="2774437" y="721537"/>
                </a:lnTo>
                <a:lnTo>
                  <a:pt x="2746318" y="721537"/>
                </a:lnTo>
                <a:close/>
                <a:moveTo>
                  <a:pt x="2680930" y="0"/>
                </a:moveTo>
                <a:lnTo>
                  <a:pt x="2708399" y="0"/>
                </a:lnTo>
                <a:lnTo>
                  <a:pt x="2708399" y="721537"/>
                </a:lnTo>
                <a:lnTo>
                  <a:pt x="2680930" y="721537"/>
                </a:lnTo>
                <a:close/>
                <a:moveTo>
                  <a:pt x="2615537" y="0"/>
                </a:moveTo>
                <a:lnTo>
                  <a:pt x="2642368" y="0"/>
                </a:lnTo>
                <a:lnTo>
                  <a:pt x="2642368" y="721537"/>
                </a:lnTo>
                <a:lnTo>
                  <a:pt x="2615537" y="721537"/>
                </a:lnTo>
                <a:close/>
                <a:moveTo>
                  <a:pt x="2550150" y="0"/>
                </a:moveTo>
                <a:lnTo>
                  <a:pt x="2576330" y="0"/>
                </a:lnTo>
                <a:lnTo>
                  <a:pt x="2576330" y="721537"/>
                </a:lnTo>
                <a:lnTo>
                  <a:pt x="2550150" y="721537"/>
                </a:lnTo>
                <a:close/>
                <a:moveTo>
                  <a:pt x="2484760" y="0"/>
                </a:moveTo>
                <a:lnTo>
                  <a:pt x="2510298" y="0"/>
                </a:lnTo>
                <a:lnTo>
                  <a:pt x="2510298" y="721537"/>
                </a:lnTo>
                <a:lnTo>
                  <a:pt x="2484760" y="721537"/>
                </a:lnTo>
                <a:close/>
                <a:moveTo>
                  <a:pt x="2419365" y="0"/>
                </a:moveTo>
                <a:lnTo>
                  <a:pt x="2444262" y="0"/>
                </a:lnTo>
                <a:lnTo>
                  <a:pt x="2444262" y="721537"/>
                </a:lnTo>
                <a:lnTo>
                  <a:pt x="2419365" y="721537"/>
                </a:lnTo>
                <a:close/>
                <a:moveTo>
                  <a:pt x="2353986" y="0"/>
                </a:moveTo>
                <a:lnTo>
                  <a:pt x="2378231" y="0"/>
                </a:lnTo>
                <a:lnTo>
                  <a:pt x="2378231" y="721537"/>
                </a:lnTo>
                <a:lnTo>
                  <a:pt x="2353986" y="721537"/>
                </a:lnTo>
                <a:close/>
                <a:moveTo>
                  <a:pt x="2288594" y="0"/>
                </a:moveTo>
                <a:lnTo>
                  <a:pt x="2312193" y="0"/>
                </a:lnTo>
                <a:lnTo>
                  <a:pt x="2312193" y="721537"/>
                </a:lnTo>
                <a:lnTo>
                  <a:pt x="2288594" y="721537"/>
                </a:lnTo>
                <a:close/>
                <a:moveTo>
                  <a:pt x="2223200" y="0"/>
                </a:moveTo>
                <a:lnTo>
                  <a:pt x="2246156" y="0"/>
                </a:lnTo>
                <a:lnTo>
                  <a:pt x="2246156" y="721537"/>
                </a:lnTo>
                <a:lnTo>
                  <a:pt x="2223200" y="721537"/>
                </a:lnTo>
                <a:close/>
                <a:moveTo>
                  <a:pt x="2157820" y="0"/>
                </a:moveTo>
                <a:lnTo>
                  <a:pt x="2180126" y="0"/>
                </a:lnTo>
                <a:lnTo>
                  <a:pt x="2180126" y="721537"/>
                </a:lnTo>
                <a:lnTo>
                  <a:pt x="2157820" y="721537"/>
                </a:lnTo>
                <a:close/>
                <a:moveTo>
                  <a:pt x="2092434" y="0"/>
                </a:moveTo>
                <a:lnTo>
                  <a:pt x="2114089" y="0"/>
                </a:lnTo>
                <a:lnTo>
                  <a:pt x="2114089" y="721537"/>
                </a:lnTo>
                <a:lnTo>
                  <a:pt x="2092434" y="721537"/>
                </a:lnTo>
                <a:close/>
                <a:moveTo>
                  <a:pt x="2027039" y="0"/>
                </a:moveTo>
                <a:lnTo>
                  <a:pt x="2048057" y="0"/>
                </a:lnTo>
                <a:lnTo>
                  <a:pt x="2048057" y="721537"/>
                </a:lnTo>
                <a:lnTo>
                  <a:pt x="2027039" y="721537"/>
                </a:lnTo>
                <a:close/>
                <a:moveTo>
                  <a:pt x="1961652" y="0"/>
                </a:moveTo>
                <a:lnTo>
                  <a:pt x="1982019" y="0"/>
                </a:lnTo>
                <a:lnTo>
                  <a:pt x="1982019" y="721537"/>
                </a:lnTo>
                <a:lnTo>
                  <a:pt x="1961652" y="721537"/>
                </a:lnTo>
                <a:close/>
                <a:moveTo>
                  <a:pt x="1896267" y="0"/>
                </a:moveTo>
                <a:lnTo>
                  <a:pt x="1915987" y="0"/>
                </a:lnTo>
                <a:lnTo>
                  <a:pt x="1915987" y="721537"/>
                </a:lnTo>
                <a:lnTo>
                  <a:pt x="1896267" y="721537"/>
                </a:lnTo>
                <a:close/>
                <a:moveTo>
                  <a:pt x="1830872" y="0"/>
                </a:moveTo>
                <a:lnTo>
                  <a:pt x="1849951" y="0"/>
                </a:lnTo>
                <a:lnTo>
                  <a:pt x="1849951" y="721537"/>
                </a:lnTo>
                <a:lnTo>
                  <a:pt x="1830872" y="721537"/>
                </a:lnTo>
                <a:close/>
                <a:moveTo>
                  <a:pt x="1765484" y="0"/>
                </a:moveTo>
                <a:lnTo>
                  <a:pt x="1783919" y="0"/>
                </a:lnTo>
                <a:lnTo>
                  <a:pt x="1783919" y="721537"/>
                </a:lnTo>
                <a:lnTo>
                  <a:pt x="1765484" y="721537"/>
                </a:lnTo>
                <a:close/>
                <a:moveTo>
                  <a:pt x="1700103" y="0"/>
                </a:moveTo>
                <a:lnTo>
                  <a:pt x="1717886" y="0"/>
                </a:lnTo>
                <a:lnTo>
                  <a:pt x="1717886" y="721537"/>
                </a:lnTo>
                <a:lnTo>
                  <a:pt x="1700103" y="721537"/>
                </a:lnTo>
                <a:close/>
                <a:moveTo>
                  <a:pt x="1634713" y="0"/>
                </a:moveTo>
                <a:lnTo>
                  <a:pt x="1651850" y="0"/>
                </a:lnTo>
                <a:lnTo>
                  <a:pt x="1651850" y="721537"/>
                </a:lnTo>
                <a:lnTo>
                  <a:pt x="1634713" y="721537"/>
                </a:lnTo>
                <a:close/>
                <a:moveTo>
                  <a:pt x="1569324" y="0"/>
                </a:moveTo>
                <a:lnTo>
                  <a:pt x="1585819" y="0"/>
                </a:lnTo>
                <a:lnTo>
                  <a:pt x="1585819" y="721537"/>
                </a:lnTo>
                <a:lnTo>
                  <a:pt x="1569324" y="721537"/>
                </a:lnTo>
                <a:close/>
                <a:moveTo>
                  <a:pt x="1503936" y="0"/>
                </a:moveTo>
                <a:lnTo>
                  <a:pt x="1519780" y="0"/>
                </a:lnTo>
                <a:lnTo>
                  <a:pt x="1519780" y="721537"/>
                </a:lnTo>
                <a:lnTo>
                  <a:pt x="1503936" y="721537"/>
                </a:lnTo>
                <a:close/>
                <a:moveTo>
                  <a:pt x="1438546" y="0"/>
                </a:moveTo>
                <a:lnTo>
                  <a:pt x="1453749" y="0"/>
                </a:lnTo>
                <a:lnTo>
                  <a:pt x="1453749" y="721537"/>
                </a:lnTo>
                <a:lnTo>
                  <a:pt x="1438546" y="721537"/>
                </a:lnTo>
                <a:close/>
                <a:moveTo>
                  <a:pt x="1373157" y="0"/>
                </a:moveTo>
                <a:lnTo>
                  <a:pt x="1387713" y="0"/>
                </a:lnTo>
                <a:lnTo>
                  <a:pt x="1387713" y="721537"/>
                </a:lnTo>
                <a:lnTo>
                  <a:pt x="1373157" y="721537"/>
                </a:lnTo>
                <a:close/>
                <a:moveTo>
                  <a:pt x="1307764" y="0"/>
                </a:moveTo>
                <a:lnTo>
                  <a:pt x="1321674" y="0"/>
                </a:lnTo>
                <a:lnTo>
                  <a:pt x="1321674" y="721537"/>
                </a:lnTo>
                <a:lnTo>
                  <a:pt x="1307764" y="721537"/>
                </a:lnTo>
                <a:close/>
                <a:moveTo>
                  <a:pt x="1242380" y="0"/>
                </a:moveTo>
                <a:lnTo>
                  <a:pt x="1255643" y="0"/>
                </a:lnTo>
                <a:lnTo>
                  <a:pt x="1255643" y="721537"/>
                </a:lnTo>
                <a:lnTo>
                  <a:pt x="1242380" y="721537"/>
                </a:lnTo>
                <a:close/>
                <a:moveTo>
                  <a:pt x="1176990" y="0"/>
                </a:moveTo>
                <a:lnTo>
                  <a:pt x="1189612" y="0"/>
                </a:lnTo>
                <a:lnTo>
                  <a:pt x="1189612" y="721537"/>
                </a:lnTo>
                <a:lnTo>
                  <a:pt x="1176990" y="721537"/>
                </a:lnTo>
                <a:close/>
                <a:moveTo>
                  <a:pt x="1111609" y="0"/>
                </a:moveTo>
                <a:lnTo>
                  <a:pt x="1123579" y="0"/>
                </a:lnTo>
                <a:lnTo>
                  <a:pt x="1123579" y="721537"/>
                </a:lnTo>
                <a:lnTo>
                  <a:pt x="1111609" y="721537"/>
                </a:lnTo>
                <a:close/>
                <a:moveTo>
                  <a:pt x="1046219" y="0"/>
                </a:moveTo>
                <a:lnTo>
                  <a:pt x="1057548" y="0"/>
                </a:lnTo>
                <a:lnTo>
                  <a:pt x="1057548" y="721537"/>
                </a:lnTo>
                <a:lnTo>
                  <a:pt x="1046219" y="721537"/>
                </a:lnTo>
                <a:close/>
                <a:moveTo>
                  <a:pt x="980829" y="0"/>
                </a:moveTo>
                <a:lnTo>
                  <a:pt x="991516" y="0"/>
                </a:lnTo>
                <a:lnTo>
                  <a:pt x="991516" y="721537"/>
                </a:lnTo>
                <a:lnTo>
                  <a:pt x="980829" y="721537"/>
                </a:lnTo>
                <a:close/>
                <a:moveTo>
                  <a:pt x="915432" y="0"/>
                </a:moveTo>
                <a:lnTo>
                  <a:pt x="925468" y="0"/>
                </a:lnTo>
                <a:lnTo>
                  <a:pt x="925468" y="721537"/>
                </a:lnTo>
                <a:lnTo>
                  <a:pt x="915432" y="721537"/>
                </a:lnTo>
                <a:close/>
                <a:moveTo>
                  <a:pt x="850053" y="0"/>
                </a:moveTo>
                <a:lnTo>
                  <a:pt x="859437" y="0"/>
                </a:lnTo>
                <a:lnTo>
                  <a:pt x="859437" y="721537"/>
                </a:lnTo>
                <a:lnTo>
                  <a:pt x="850053" y="721537"/>
                </a:lnTo>
                <a:close/>
                <a:moveTo>
                  <a:pt x="784664" y="0"/>
                </a:moveTo>
                <a:lnTo>
                  <a:pt x="793406" y="0"/>
                </a:lnTo>
                <a:lnTo>
                  <a:pt x="793406" y="721537"/>
                </a:lnTo>
                <a:lnTo>
                  <a:pt x="784664" y="721537"/>
                </a:lnTo>
                <a:close/>
                <a:moveTo>
                  <a:pt x="719278" y="0"/>
                </a:moveTo>
                <a:lnTo>
                  <a:pt x="727373" y="0"/>
                </a:lnTo>
                <a:lnTo>
                  <a:pt x="727373" y="721537"/>
                </a:lnTo>
                <a:lnTo>
                  <a:pt x="719278" y="721537"/>
                </a:lnTo>
                <a:close/>
                <a:moveTo>
                  <a:pt x="653897" y="0"/>
                </a:moveTo>
                <a:lnTo>
                  <a:pt x="661342" y="0"/>
                </a:lnTo>
                <a:lnTo>
                  <a:pt x="661342" y="721537"/>
                </a:lnTo>
                <a:lnTo>
                  <a:pt x="653897" y="721537"/>
                </a:lnTo>
                <a:close/>
                <a:moveTo>
                  <a:pt x="588501" y="0"/>
                </a:moveTo>
                <a:lnTo>
                  <a:pt x="595309" y="0"/>
                </a:lnTo>
                <a:lnTo>
                  <a:pt x="595309" y="721537"/>
                </a:lnTo>
                <a:lnTo>
                  <a:pt x="588501" y="721537"/>
                </a:lnTo>
                <a:close/>
                <a:moveTo>
                  <a:pt x="523106" y="0"/>
                </a:moveTo>
                <a:lnTo>
                  <a:pt x="529262" y="0"/>
                </a:lnTo>
                <a:lnTo>
                  <a:pt x="529262" y="721537"/>
                </a:lnTo>
                <a:lnTo>
                  <a:pt x="523106" y="721537"/>
                </a:lnTo>
                <a:close/>
                <a:moveTo>
                  <a:pt x="457717" y="0"/>
                </a:moveTo>
                <a:lnTo>
                  <a:pt x="463231" y="0"/>
                </a:lnTo>
                <a:lnTo>
                  <a:pt x="463231" y="721537"/>
                </a:lnTo>
                <a:lnTo>
                  <a:pt x="457717" y="721537"/>
                </a:lnTo>
                <a:close/>
                <a:moveTo>
                  <a:pt x="392332" y="0"/>
                </a:moveTo>
                <a:lnTo>
                  <a:pt x="397200" y="0"/>
                </a:lnTo>
                <a:lnTo>
                  <a:pt x="397200" y="721537"/>
                </a:lnTo>
                <a:lnTo>
                  <a:pt x="392332" y="721537"/>
                </a:lnTo>
                <a:close/>
                <a:moveTo>
                  <a:pt x="326941" y="0"/>
                </a:moveTo>
                <a:lnTo>
                  <a:pt x="331166" y="0"/>
                </a:lnTo>
                <a:lnTo>
                  <a:pt x="331166" y="721537"/>
                </a:lnTo>
                <a:lnTo>
                  <a:pt x="326941" y="721537"/>
                </a:lnTo>
                <a:close/>
                <a:moveTo>
                  <a:pt x="261561" y="0"/>
                </a:moveTo>
                <a:lnTo>
                  <a:pt x="265136" y="0"/>
                </a:lnTo>
                <a:lnTo>
                  <a:pt x="265136" y="721537"/>
                </a:lnTo>
                <a:lnTo>
                  <a:pt x="261561" y="721537"/>
                </a:lnTo>
                <a:close/>
                <a:moveTo>
                  <a:pt x="196174" y="0"/>
                </a:moveTo>
                <a:lnTo>
                  <a:pt x="199103" y="0"/>
                </a:lnTo>
                <a:lnTo>
                  <a:pt x="199103" y="721537"/>
                </a:lnTo>
                <a:lnTo>
                  <a:pt x="196174" y="721537"/>
                </a:lnTo>
                <a:close/>
                <a:moveTo>
                  <a:pt x="130785" y="0"/>
                </a:moveTo>
                <a:lnTo>
                  <a:pt x="133071" y="0"/>
                </a:lnTo>
                <a:lnTo>
                  <a:pt x="133071" y="721537"/>
                </a:lnTo>
                <a:lnTo>
                  <a:pt x="130785" y="721537"/>
                </a:lnTo>
                <a:close/>
                <a:moveTo>
                  <a:pt x="65390" y="0"/>
                </a:moveTo>
                <a:lnTo>
                  <a:pt x="67024" y="0"/>
                </a:lnTo>
                <a:lnTo>
                  <a:pt x="67024" y="721537"/>
                </a:lnTo>
                <a:lnTo>
                  <a:pt x="65390" y="721537"/>
                </a:lnTo>
                <a:close/>
                <a:moveTo>
                  <a:pt x="0" y="0"/>
                </a:moveTo>
                <a:lnTo>
                  <a:pt x="993" y="0"/>
                </a:lnTo>
                <a:lnTo>
                  <a:pt x="993" y="721537"/>
                </a:lnTo>
                <a:lnTo>
                  <a:pt x="0" y="721537"/>
                </a:lnTo>
                <a:close/>
              </a:path>
            </a:pathLst>
          </a:custGeom>
          <a:solidFill>
            <a:schemeClr val="tx2"/>
          </a:solidFill>
        </p:spPr>
        <p:txBody>
          <a:bodyPr wrap="square">
            <a:noAutofit/>
          </a:bodyPr>
          <a:lstStyle>
            <a:lvl1pPr>
              <a:defRPr>
                <a:solidFill>
                  <a:schemeClr val="tx1">
                    <a:alpha val="0"/>
                  </a:schemeClr>
                </a:solidFill>
              </a:defRPr>
            </a:lvl1pPr>
          </a:lstStyle>
          <a:p>
            <a:pPr lvl="0"/>
            <a:r>
              <a:rPr lang="en-US"/>
              <a:t>a</a:t>
            </a:r>
            <a:endParaRPr lang="en-GB"/>
          </a:p>
        </p:txBody>
      </p:sp>
      <p:sp>
        <p:nvSpPr>
          <p:cNvPr id="35" name="Text Placeholder 81">
            <a:extLst>
              <a:ext uri="{FF2B5EF4-FFF2-40B4-BE49-F238E27FC236}">
                <a16:creationId xmlns:a16="http://schemas.microsoft.com/office/drawing/2014/main" id="{0E9F60B5-4F55-D88C-AB74-3339A2523225}"/>
              </a:ext>
            </a:extLst>
          </p:cNvPr>
          <p:cNvSpPr>
            <a:spLocks noGrp="1"/>
          </p:cNvSpPr>
          <p:nvPr>
            <p:ph type="body" sz="quarter" idx="93" hasCustomPrompt="1"/>
          </p:nvPr>
        </p:nvSpPr>
        <p:spPr>
          <a:xfrm rot="10800000">
            <a:off x="3747519" y="3470976"/>
            <a:ext cx="1118705" cy="149884"/>
          </a:xfrm>
          <a:custGeom>
            <a:avLst/>
            <a:gdLst>
              <a:gd name="connsiteX0" fmla="*/ 2877097 w 2902175"/>
              <a:gd name="connsiteY0" fmla="*/ 0 h 721537"/>
              <a:gd name="connsiteX1" fmla="*/ 2902175 w 2902175"/>
              <a:gd name="connsiteY1" fmla="*/ 0 h 721537"/>
              <a:gd name="connsiteX2" fmla="*/ 2902175 w 2902175"/>
              <a:gd name="connsiteY2" fmla="*/ 721537 h 721537"/>
              <a:gd name="connsiteX3" fmla="*/ 2877097 w 2902175"/>
              <a:gd name="connsiteY3" fmla="*/ 721537 h 721537"/>
              <a:gd name="connsiteX4" fmla="*/ 2811701 w 2902175"/>
              <a:gd name="connsiteY4" fmla="*/ 0 h 721537"/>
              <a:gd name="connsiteX5" fmla="*/ 2840468 w 2902175"/>
              <a:gd name="connsiteY5" fmla="*/ 0 h 721537"/>
              <a:gd name="connsiteX6" fmla="*/ 2840468 w 2902175"/>
              <a:gd name="connsiteY6" fmla="*/ 721537 h 721537"/>
              <a:gd name="connsiteX7" fmla="*/ 2811701 w 2902175"/>
              <a:gd name="connsiteY7" fmla="*/ 721537 h 721537"/>
              <a:gd name="connsiteX8" fmla="*/ 2746318 w 2902175"/>
              <a:gd name="connsiteY8" fmla="*/ 0 h 721537"/>
              <a:gd name="connsiteX9" fmla="*/ 2774437 w 2902175"/>
              <a:gd name="connsiteY9" fmla="*/ 0 h 721537"/>
              <a:gd name="connsiteX10" fmla="*/ 2774437 w 2902175"/>
              <a:gd name="connsiteY10" fmla="*/ 721537 h 721537"/>
              <a:gd name="connsiteX11" fmla="*/ 2746318 w 2902175"/>
              <a:gd name="connsiteY11" fmla="*/ 721537 h 721537"/>
              <a:gd name="connsiteX12" fmla="*/ 2680930 w 2902175"/>
              <a:gd name="connsiteY12" fmla="*/ 0 h 721537"/>
              <a:gd name="connsiteX13" fmla="*/ 2708399 w 2902175"/>
              <a:gd name="connsiteY13" fmla="*/ 0 h 721537"/>
              <a:gd name="connsiteX14" fmla="*/ 2708399 w 2902175"/>
              <a:gd name="connsiteY14" fmla="*/ 721537 h 721537"/>
              <a:gd name="connsiteX15" fmla="*/ 2680930 w 2902175"/>
              <a:gd name="connsiteY15" fmla="*/ 721537 h 721537"/>
              <a:gd name="connsiteX16" fmla="*/ 2615537 w 2902175"/>
              <a:gd name="connsiteY16" fmla="*/ 0 h 721537"/>
              <a:gd name="connsiteX17" fmla="*/ 2642368 w 2902175"/>
              <a:gd name="connsiteY17" fmla="*/ 0 h 721537"/>
              <a:gd name="connsiteX18" fmla="*/ 2642368 w 2902175"/>
              <a:gd name="connsiteY18" fmla="*/ 721537 h 721537"/>
              <a:gd name="connsiteX19" fmla="*/ 2615537 w 2902175"/>
              <a:gd name="connsiteY19" fmla="*/ 721537 h 721537"/>
              <a:gd name="connsiteX20" fmla="*/ 2550150 w 2902175"/>
              <a:gd name="connsiteY20" fmla="*/ 0 h 721537"/>
              <a:gd name="connsiteX21" fmla="*/ 2576330 w 2902175"/>
              <a:gd name="connsiteY21" fmla="*/ 0 h 721537"/>
              <a:gd name="connsiteX22" fmla="*/ 2576330 w 2902175"/>
              <a:gd name="connsiteY22" fmla="*/ 721537 h 721537"/>
              <a:gd name="connsiteX23" fmla="*/ 2550150 w 2902175"/>
              <a:gd name="connsiteY23" fmla="*/ 721537 h 721537"/>
              <a:gd name="connsiteX24" fmla="*/ 2484760 w 2902175"/>
              <a:gd name="connsiteY24" fmla="*/ 0 h 721537"/>
              <a:gd name="connsiteX25" fmla="*/ 2510298 w 2902175"/>
              <a:gd name="connsiteY25" fmla="*/ 0 h 721537"/>
              <a:gd name="connsiteX26" fmla="*/ 2510298 w 2902175"/>
              <a:gd name="connsiteY26" fmla="*/ 721537 h 721537"/>
              <a:gd name="connsiteX27" fmla="*/ 2484760 w 2902175"/>
              <a:gd name="connsiteY27" fmla="*/ 721537 h 721537"/>
              <a:gd name="connsiteX28" fmla="*/ 2419365 w 2902175"/>
              <a:gd name="connsiteY28" fmla="*/ 0 h 721537"/>
              <a:gd name="connsiteX29" fmla="*/ 2444262 w 2902175"/>
              <a:gd name="connsiteY29" fmla="*/ 0 h 721537"/>
              <a:gd name="connsiteX30" fmla="*/ 2444262 w 2902175"/>
              <a:gd name="connsiteY30" fmla="*/ 721537 h 721537"/>
              <a:gd name="connsiteX31" fmla="*/ 2419365 w 2902175"/>
              <a:gd name="connsiteY31" fmla="*/ 721537 h 721537"/>
              <a:gd name="connsiteX32" fmla="*/ 2353986 w 2902175"/>
              <a:gd name="connsiteY32" fmla="*/ 0 h 721537"/>
              <a:gd name="connsiteX33" fmla="*/ 2378231 w 2902175"/>
              <a:gd name="connsiteY33" fmla="*/ 0 h 721537"/>
              <a:gd name="connsiteX34" fmla="*/ 2378231 w 2902175"/>
              <a:gd name="connsiteY34" fmla="*/ 721537 h 721537"/>
              <a:gd name="connsiteX35" fmla="*/ 2353986 w 2902175"/>
              <a:gd name="connsiteY35" fmla="*/ 721537 h 721537"/>
              <a:gd name="connsiteX36" fmla="*/ 2288594 w 2902175"/>
              <a:gd name="connsiteY36" fmla="*/ 0 h 721537"/>
              <a:gd name="connsiteX37" fmla="*/ 2312193 w 2902175"/>
              <a:gd name="connsiteY37" fmla="*/ 0 h 721537"/>
              <a:gd name="connsiteX38" fmla="*/ 2312193 w 2902175"/>
              <a:gd name="connsiteY38" fmla="*/ 721537 h 721537"/>
              <a:gd name="connsiteX39" fmla="*/ 2288594 w 2902175"/>
              <a:gd name="connsiteY39" fmla="*/ 721537 h 721537"/>
              <a:gd name="connsiteX40" fmla="*/ 2223200 w 2902175"/>
              <a:gd name="connsiteY40" fmla="*/ 0 h 721537"/>
              <a:gd name="connsiteX41" fmla="*/ 2246156 w 2902175"/>
              <a:gd name="connsiteY41" fmla="*/ 0 h 721537"/>
              <a:gd name="connsiteX42" fmla="*/ 2246156 w 2902175"/>
              <a:gd name="connsiteY42" fmla="*/ 721537 h 721537"/>
              <a:gd name="connsiteX43" fmla="*/ 2223200 w 2902175"/>
              <a:gd name="connsiteY43" fmla="*/ 721537 h 721537"/>
              <a:gd name="connsiteX44" fmla="*/ 2157820 w 2902175"/>
              <a:gd name="connsiteY44" fmla="*/ 0 h 721537"/>
              <a:gd name="connsiteX45" fmla="*/ 2180126 w 2902175"/>
              <a:gd name="connsiteY45" fmla="*/ 0 h 721537"/>
              <a:gd name="connsiteX46" fmla="*/ 2180126 w 2902175"/>
              <a:gd name="connsiteY46" fmla="*/ 721537 h 721537"/>
              <a:gd name="connsiteX47" fmla="*/ 2157820 w 2902175"/>
              <a:gd name="connsiteY47" fmla="*/ 721537 h 721537"/>
              <a:gd name="connsiteX48" fmla="*/ 2092434 w 2902175"/>
              <a:gd name="connsiteY48" fmla="*/ 0 h 721537"/>
              <a:gd name="connsiteX49" fmla="*/ 2114089 w 2902175"/>
              <a:gd name="connsiteY49" fmla="*/ 0 h 721537"/>
              <a:gd name="connsiteX50" fmla="*/ 2114089 w 2902175"/>
              <a:gd name="connsiteY50" fmla="*/ 721537 h 721537"/>
              <a:gd name="connsiteX51" fmla="*/ 2092434 w 2902175"/>
              <a:gd name="connsiteY51" fmla="*/ 721537 h 721537"/>
              <a:gd name="connsiteX52" fmla="*/ 2027039 w 2902175"/>
              <a:gd name="connsiteY52" fmla="*/ 0 h 721537"/>
              <a:gd name="connsiteX53" fmla="*/ 2048057 w 2902175"/>
              <a:gd name="connsiteY53" fmla="*/ 0 h 721537"/>
              <a:gd name="connsiteX54" fmla="*/ 2048057 w 2902175"/>
              <a:gd name="connsiteY54" fmla="*/ 721537 h 721537"/>
              <a:gd name="connsiteX55" fmla="*/ 2027039 w 2902175"/>
              <a:gd name="connsiteY55" fmla="*/ 721537 h 721537"/>
              <a:gd name="connsiteX56" fmla="*/ 1961652 w 2902175"/>
              <a:gd name="connsiteY56" fmla="*/ 0 h 721537"/>
              <a:gd name="connsiteX57" fmla="*/ 1982019 w 2902175"/>
              <a:gd name="connsiteY57" fmla="*/ 0 h 721537"/>
              <a:gd name="connsiteX58" fmla="*/ 1982019 w 2902175"/>
              <a:gd name="connsiteY58" fmla="*/ 721537 h 721537"/>
              <a:gd name="connsiteX59" fmla="*/ 1961652 w 2902175"/>
              <a:gd name="connsiteY59" fmla="*/ 721537 h 721537"/>
              <a:gd name="connsiteX60" fmla="*/ 1896267 w 2902175"/>
              <a:gd name="connsiteY60" fmla="*/ 0 h 721537"/>
              <a:gd name="connsiteX61" fmla="*/ 1915987 w 2902175"/>
              <a:gd name="connsiteY61" fmla="*/ 0 h 721537"/>
              <a:gd name="connsiteX62" fmla="*/ 1915987 w 2902175"/>
              <a:gd name="connsiteY62" fmla="*/ 721537 h 721537"/>
              <a:gd name="connsiteX63" fmla="*/ 1896267 w 2902175"/>
              <a:gd name="connsiteY63" fmla="*/ 721537 h 721537"/>
              <a:gd name="connsiteX64" fmla="*/ 1830872 w 2902175"/>
              <a:gd name="connsiteY64" fmla="*/ 0 h 721537"/>
              <a:gd name="connsiteX65" fmla="*/ 1849951 w 2902175"/>
              <a:gd name="connsiteY65" fmla="*/ 0 h 721537"/>
              <a:gd name="connsiteX66" fmla="*/ 1849951 w 2902175"/>
              <a:gd name="connsiteY66" fmla="*/ 721537 h 721537"/>
              <a:gd name="connsiteX67" fmla="*/ 1830872 w 2902175"/>
              <a:gd name="connsiteY67" fmla="*/ 721537 h 721537"/>
              <a:gd name="connsiteX68" fmla="*/ 1765484 w 2902175"/>
              <a:gd name="connsiteY68" fmla="*/ 0 h 721537"/>
              <a:gd name="connsiteX69" fmla="*/ 1783919 w 2902175"/>
              <a:gd name="connsiteY69" fmla="*/ 0 h 721537"/>
              <a:gd name="connsiteX70" fmla="*/ 1783919 w 2902175"/>
              <a:gd name="connsiteY70" fmla="*/ 721537 h 721537"/>
              <a:gd name="connsiteX71" fmla="*/ 1765484 w 2902175"/>
              <a:gd name="connsiteY71" fmla="*/ 721537 h 721537"/>
              <a:gd name="connsiteX72" fmla="*/ 1700103 w 2902175"/>
              <a:gd name="connsiteY72" fmla="*/ 0 h 721537"/>
              <a:gd name="connsiteX73" fmla="*/ 1717886 w 2902175"/>
              <a:gd name="connsiteY73" fmla="*/ 0 h 721537"/>
              <a:gd name="connsiteX74" fmla="*/ 1717886 w 2902175"/>
              <a:gd name="connsiteY74" fmla="*/ 721537 h 721537"/>
              <a:gd name="connsiteX75" fmla="*/ 1700103 w 2902175"/>
              <a:gd name="connsiteY75" fmla="*/ 721537 h 721537"/>
              <a:gd name="connsiteX76" fmla="*/ 1634713 w 2902175"/>
              <a:gd name="connsiteY76" fmla="*/ 0 h 721537"/>
              <a:gd name="connsiteX77" fmla="*/ 1651850 w 2902175"/>
              <a:gd name="connsiteY77" fmla="*/ 0 h 721537"/>
              <a:gd name="connsiteX78" fmla="*/ 1651850 w 2902175"/>
              <a:gd name="connsiteY78" fmla="*/ 721537 h 721537"/>
              <a:gd name="connsiteX79" fmla="*/ 1634713 w 2902175"/>
              <a:gd name="connsiteY79" fmla="*/ 721537 h 721537"/>
              <a:gd name="connsiteX80" fmla="*/ 1569324 w 2902175"/>
              <a:gd name="connsiteY80" fmla="*/ 0 h 721537"/>
              <a:gd name="connsiteX81" fmla="*/ 1585819 w 2902175"/>
              <a:gd name="connsiteY81" fmla="*/ 0 h 721537"/>
              <a:gd name="connsiteX82" fmla="*/ 1585819 w 2902175"/>
              <a:gd name="connsiteY82" fmla="*/ 721537 h 721537"/>
              <a:gd name="connsiteX83" fmla="*/ 1569324 w 2902175"/>
              <a:gd name="connsiteY83" fmla="*/ 721537 h 721537"/>
              <a:gd name="connsiteX84" fmla="*/ 1503936 w 2902175"/>
              <a:gd name="connsiteY84" fmla="*/ 0 h 721537"/>
              <a:gd name="connsiteX85" fmla="*/ 1519780 w 2902175"/>
              <a:gd name="connsiteY85" fmla="*/ 0 h 721537"/>
              <a:gd name="connsiteX86" fmla="*/ 1519780 w 2902175"/>
              <a:gd name="connsiteY86" fmla="*/ 721537 h 721537"/>
              <a:gd name="connsiteX87" fmla="*/ 1503936 w 2902175"/>
              <a:gd name="connsiteY87" fmla="*/ 721537 h 721537"/>
              <a:gd name="connsiteX88" fmla="*/ 1438546 w 2902175"/>
              <a:gd name="connsiteY88" fmla="*/ 0 h 721537"/>
              <a:gd name="connsiteX89" fmla="*/ 1453749 w 2902175"/>
              <a:gd name="connsiteY89" fmla="*/ 0 h 721537"/>
              <a:gd name="connsiteX90" fmla="*/ 1453749 w 2902175"/>
              <a:gd name="connsiteY90" fmla="*/ 721537 h 721537"/>
              <a:gd name="connsiteX91" fmla="*/ 1438546 w 2902175"/>
              <a:gd name="connsiteY91" fmla="*/ 721537 h 721537"/>
              <a:gd name="connsiteX92" fmla="*/ 1373157 w 2902175"/>
              <a:gd name="connsiteY92" fmla="*/ 0 h 721537"/>
              <a:gd name="connsiteX93" fmla="*/ 1387713 w 2902175"/>
              <a:gd name="connsiteY93" fmla="*/ 0 h 721537"/>
              <a:gd name="connsiteX94" fmla="*/ 1387713 w 2902175"/>
              <a:gd name="connsiteY94" fmla="*/ 721537 h 721537"/>
              <a:gd name="connsiteX95" fmla="*/ 1373157 w 2902175"/>
              <a:gd name="connsiteY95" fmla="*/ 721537 h 721537"/>
              <a:gd name="connsiteX96" fmla="*/ 1307764 w 2902175"/>
              <a:gd name="connsiteY96" fmla="*/ 0 h 721537"/>
              <a:gd name="connsiteX97" fmla="*/ 1321674 w 2902175"/>
              <a:gd name="connsiteY97" fmla="*/ 0 h 721537"/>
              <a:gd name="connsiteX98" fmla="*/ 1321674 w 2902175"/>
              <a:gd name="connsiteY98" fmla="*/ 721537 h 721537"/>
              <a:gd name="connsiteX99" fmla="*/ 1307764 w 2902175"/>
              <a:gd name="connsiteY99" fmla="*/ 721537 h 721537"/>
              <a:gd name="connsiteX100" fmla="*/ 1242380 w 2902175"/>
              <a:gd name="connsiteY100" fmla="*/ 0 h 721537"/>
              <a:gd name="connsiteX101" fmla="*/ 1255643 w 2902175"/>
              <a:gd name="connsiteY101" fmla="*/ 0 h 721537"/>
              <a:gd name="connsiteX102" fmla="*/ 1255643 w 2902175"/>
              <a:gd name="connsiteY102" fmla="*/ 721537 h 721537"/>
              <a:gd name="connsiteX103" fmla="*/ 1242380 w 2902175"/>
              <a:gd name="connsiteY103" fmla="*/ 721537 h 721537"/>
              <a:gd name="connsiteX104" fmla="*/ 1176990 w 2902175"/>
              <a:gd name="connsiteY104" fmla="*/ 0 h 721537"/>
              <a:gd name="connsiteX105" fmla="*/ 1189612 w 2902175"/>
              <a:gd name="connsiteY105" fmla="*/ 0 h 721537"/>
              <a:gd name="connsiteX106" fmla="*/ 1189612 w 2902175"/>
              <a:gd name="connsiteY106" fmla="*/ 721537 h 721537"/>
              <a:gd name="connsiteX107" fmla="*/ 1176990 w 2902175"/>
              <a:gd name="connsiteY107" fmla="*/ 721537 h 721537"/>
              <a:gd name="connsiteX108" fmla="*/ 1111609 w 2902175"/>
              <a:gd name="connsiteY108" fmla="*/ 0 h 721537"/>
              <a:gd name="connsiteX109" fmla="*/ 1123579 w 2902175"/>
              <a:gd name="connsiteY109" fmla="*/ 0 h 721537"/>
              <a:gd name="connsiteX110" fmla="*/ 1123579 w 2902175"/>
              <a:gd name="connsiteY110" fmla="*/ 721537 h 721537"/>
              <a:gd name="connsiteX111" fmla="*/ 1111609 w 2902175"/>
              <a:gd name="connsiteY111" fmla="*/ 721537 h 721537"/>
              <a:gd name="connsiteX112" fmla="*/ 1046219 w 2902175"/>
              <a:gd name="connsiteY112" fmla="*/ 0 h 721537"/>
              <a:gd name="connsiteX113" fmla="*/ 1057548 w 2902175"/>
              <a:gd name="connsiteY113" fmla="*/ 0 h 721537"/>
              <a:gd name="connsiteX114" fmla="*/ 1057548 w 2902175"/>
              <a:gd name="connsiteY114" fmla="*/ 721537 h 721537"/>
              <a:gd name="connsiteX115" fmla="*/ 1046219 w 2902175"/>
              <a:gd name="connsiteY115" fmla="*/ 721537 h 721537"/>
              <a:gd name="connsiteX116" fmla="*/ 980829 w 2902175"/>
              <a:gd name="connsiteY116" fmla="*/ 0 h 721537"/>
              <a:gd name="connsiteX117" fmla="*/ 991516 w 2902175"/>
              <a:gd name="connsiteY117" fmla="*/ 0 h 721537"/>
              <a:gd name="connsiteX118" fmla="*/ 991516 w 2902175"/>
              <a:gd name="connsiteY118" fmla="*/ 721537 h 721537"/>
              <a:gd name="connsiteX119" fmla="*/ 980829 w 2902175"/>
              <a:gd name="connsiteY119" fmla="*/ 721537 h 721537"/>
              <a:gd name="connsiteX120" fmla="*/ 915432 w 2902175"/>
              <a:gd name="connsiteY120" fmla="*/ 0 h 721537"/>
              <a:gd name="connsiteX121" fmla="*/ 925468 w 2902175"/>
              <a:gd name="connsiteY121" fmla="*/ 0 h 721537"/>
              <a:gd name="connsiteX122" fmla="*/ 925468 w 2902175"/>
              <a:gd name="connsiteY122" fmla="*/ 721537 h 721537"/>
              <a:gd name="connsiteX123" fmla="*/ 915432 w 2902175"/>
              <a:gd name="connsiteY123" fmla="*/ 721537 h 721537"/>
              <a:gd name="connsiteX124" fmla="*/ 850053 w 2902175"/>
              <a:gd name="connsiteY124" fmla="*/ 0 h 721537"/>
              <a:gd name="connsiteX125" fmla="*/ 859437 w 2902175"/>
              <a:gd name="connsiteY125" fmla="*/ 0 h 721537"/>
              <a:gd name="connsiteX126" fmla="*/ 859437 w 2902175"/>
              <a:gd name="connsiteY126" fmla="*/ 721537 h 721537"/>
              <a:gd name="connsiteX127" fmla="*/ 850053 w 2902175"/>
              <a:gd name="connsiteY127" fmla="*/ 721537 h 721537"/>
              <a:gd name="connsiteX128" fmla="*/ 784664 w 2902175"/>
              <a:gd name="connsiteY128" fmla="*/ 0 h 721537"/>
              <a:gd name="connsiteX129" fmla="*/ 793406 w 2902175"/>
              <a:gd name="connsiteY129" fmla="*/ 0 h 721537"/>
              <a:gd name="connsiteX130" fmla="*/ 793406 w 2902175"/>
              <a:gd name="connsiteY130" fmla="*/ 721537 h 721537"/>
              <a:gd name="connsiteX131" fmla="*/ 784664 w 2902175"/>
              <a:gd name="connsiteY131" fmla="*/ 721537 h 721537"/>
              <a:gd name="connsiteX132" fmla="*/ 719278 w 2902175"/>
              <a:gd name="connsiteY132" fmla="*/ 0 h 721537"/>
              <a:gd name="connsiteX133" fmla="*/ 727373 w 2902175"/>
              <a:gd name="connsiteY133" fmla="*/ 0 h 721537"/>
              <a:gd name="connsiteX134" fmla="*/ 727373 w 2902175"/>
              <a:gd name="connsiteY134" fmla="*/ 721537 h 721537"/>
              <a:gd name="connsiteX135" fmla="*/ 719278 w 2902175"/>
              <a:gd name="connsiteY135" fmla="*/ 721537 h 721537"/>
              <a:gd name="connsiteX136" fmla="*/ 653897 w 2902175"/>
              <a:gd name="connsiteY136" fmla="*/ 0 h 721537"/>
              <a:gd name="connsiteX137" fmla="*/ 661342 w 2902175"/>
              <a:gd name="connsiteY137" fmla="*/ 0 h 721537"/>
              <a:gd name="connsiteX138" fmla="*/ 661342 w 2902175"/>
              <a:gd name="connsiteY138" fmla="*/ 721537 h 721537"/>
              <a:gd name="connsiteX139" fmla="*/ 653897 w 2902175"/>
              <a:gd name="connsiteY139" fmla="*/ 721537 h 721537"/>
              <a:gd name="connsiteX140" fmla="*/ 588501 w 2902175"/>
              <a:gd name="connsiteY140" fmla="*/ 0 h 721537"/>
              <a:gd name="connsiteX141" fmla="*/ 595309 w 2902175"/>
              <a:gd name="connsiteY141" fmla="*/ 0 h 721537"/>
              <a:gd name="connsiteX142" fmla="*/ 595309 w 2902175"/>
              <a:gd name="connsiteY142" fmla="*/ 721537 h 721537"/>
              <a:gd name="connsiteX143" fmla="*/ 588501 w 2902175"/>
              <a:gd name="connsiteY143" fmla="*/ 721537 h 721537"/>
              <a:gd name="connsiteX144" fmla="*/ 523106 w 2902175"/>
              <a:gd name="connsiteY144" fmla="*/ 0 h 721537"/>
              <a:gd name="connsiteX145" fmla="*/ 529262 w 2902175"/>
              <a:gd name="connsiteY145" fmla="*/ 0 h 721537"/>
              <a:gd name="connsiteX146" fmla="*/ 529262 w 2902175"/>
              <a:gd name="connsiteY146" fmla="*/ 721537 h 721537"/>
              <a:gd name="connsiteX147" fmla="*/ 523106 w 2902175"/>
              <a:gd name="connsiteY147" fmla="*/ 721537 h 721537"/>
              <a:gd name="connsiteX148" fmla="*/ 457717 w 2902175"/>
              <a:gd name="connsiteY148" fmla="*/ 0 h 721537"/>
              <a:gd name="connsiteX149" fmla="*/ 463231 w 2902175"/>
              <a:gd name="connsiteY149" fmla="*/ 0 h 721537"/>
              <a:gd name="connsiteX150" fmla="*/ 463231 w 2902175"/>
              <a:gd name="connsiteY150" fmla="*/ 721537 h 721537"/>
              <a:gd name="connsiteX151" fmla="*/ 457717 w 2902175"/>
              <a:gd name="connsiteY151" fmla="*/ 721537 h 721537"/>
              <a:gd name="connsiteX152" fmla="*/ 392332 w 2902175"/>
              <a:gd name="connsiteY152" fmla="*/ 0 h 721537"/>
              <a:gd name="connsiteX153" fmla="*/ 397200 w 2902175"/>
              <a:gd name="connsiteY153" fmla="*/ 0 h 721537"/>
              <a:gd name="connsiteX154" fmla="*/ 397200 w 2902175"/>
              <a:gd name="connsiteY154" fmla="*/ 721537 h 721537"/>
              <a:gd name="connsiteX155" fmla="*/ 392332 w 2902175"/>
              <a:gd name="connsiteY155" fmla="*/ 721537 h 721537"/>
              <a:gd name="connsiteX156" fmla="*/ 326941 w 2902175"/>
              <a:gd name="connsiteY156" fmla="*/ 0 h 721537"/>
              <a:gd name="connsiteX157" fmla="*/ 331166 w 2902175"/>
              <a:gd name="connsiteY157" fmla="*/ 0 h 721537"/>
              <a:gd name="connsiteX158" fmla="*/ 331166 w 2902175"/>
              <a:gd name="connsiteY158" fmla="*/ 721537 h 721537"/>
              <a:gd name="connsiteX159" fmla="*/ 326941 w 2902175"/>
              <a:gd name="connsiteY159" fmla="*/ 721537 h 721537"/>
              <a:gd name="connsiteX160" fmla="*/ 261561 w 2902175"/>
              <a:gd name="connsiteY160" fmla="*/ 0 h 721537"/>
              <a:gd name="connsiteX161" fmla="*/ 265136 w 2902175"/>
              <a:gd name="connsiteY161" fmla="*/ 0 h 721537"/>
              <a:gd name="connsiteX162" fmla="*/ 265136 w 2902175"/>
              <a:gd name="connsiteY162" fmla="*/ 721537 h 721537"/>
              <a:gd name="connsiteX163" fmla="*/ 261561 w 2902175"/>
              <a:gd name="connsiteY163" fmla="*/ 721537 h 721537"/>
              <a:gd name="connsiteX164" fmla="*/ 196174 w 2902175"/>
              <a:gd name="connsiteY164" fmla="*/ 0 h 721537"/>
              <a:gd name="connsiteX165" fmla="*/ 199103 w 2902175"/>
              <a:gd name="connsiteY165" fmla="*/ 0 h 721537"/>
              <a:gd name="connsiteX166" fmla="*/ 199103 w 2902175"/>
              <a:gd name="connsiteY166" fmla="*/ 721537 h 721537"/>
              <a:gd name="connsiteX167" fmla="*/ 196174 w 2902175"/>
              <a:gd name="connsiteY167" fmla="*/ 721537 h 721537"/>
              <a:gd name="connsiteX168" fmla="*/ 130785 w 2902175"/>
              <a:gd name="connsiteY168" fmla="*/ 0 h 721537"/>
              <a:gd name="connsiteX169" fmla="*/ 133071 w 2902175"/>
              <a:gd name="connsiteY169" fmla="*/ 0 h 721537"/>
              <a:gd name="connsiteX170" fmla="*/ 133071 w 2902175"/>
              <a:gd name="connsiteY170" fmla="*/ 721537 h 721537"/>
              <a:gd name="connsiteX171" fmla="*/ 130785 w 2902175"/>
              <a:gd name="connsiteY171" fmla="*/ 721537 h 721537"/>
              <a:gd name="connsiteX172" fmla="*/ 65390 w 2902175"/>
              <a:gd name="connsiteY172" fmla="*/ 0 h 721537"/>
              <a:gd name="connsiteX173" fmla="*/ 67024 w 2902175"/>
              <a:gd name="connsiteY173" fmla="*/ 0 h 721537"/>
              <a:gd name="connsiteX174" fmla="*/ 67024 w 2902175"/>
              <a:gd name="connsiteY174" fmla="*/ 721537 h 721537"/>
              <a:gd name="connsiteX175" fmla="*/ 65390 w 2902175"/>
              <a:gd name="connsiteY175" fmla="*/ 721537 h 721537"/>
              <a:gd name="connsiteX176" fmla="*/ 0 w 2902175"/>
              <a:gd name="connsiteY176" fmla="*/ 0 h 721537"/>
              <a:gd name="connsiteX177" fmla="*/ 993 w 2902175"/>
              <a:gd name="connsiteY177" fmla="*/ 0 h 721537"/>
              <a:gd name="connsiteX178" fmla="*/ 993 w 2902175"/>
              <a:gd name="connsiteY178" fmla="*/ 721537 h 721537"/>
              <a:gd name="connsiteX179" fmla="*/ 0 w 2902175"/>
              <a:gd name="connsiteY179" fmla="*/ 721537 h 72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2902175" h="721537">
                <a:moveTo>
                  <a:pt x="2877097" y="0"/>
                </a:moveTo>
                <a:lnTo>
                  <a:pt x="2902175" y="0"/>
                </a:lnTo>
                <a:lnTo>
                  <a:pt x="2902175" y="721537"/>
                </a:lnTo>
                <a:lnTo>
                  <a:pt x="2877097" y="721537"/>
                </a:lnTo>
                <a:close/>
                <a:moveTo>
                  <a:pt x="2811701" y="0"/>
                </a:moveTo>
                <a:lnTo>
                  <a:pt x="2840468" y="0"/>
                </a:lnTo>
                <a:lnTo>
                  <a:pt x="2840468" y="721537"/>
                </a:lnTo>
                <a:lnTo>
                  <a:pt x="2811701" y="721537"/>
                </a:lnTo>
                <a:close/>
                <a:moveTo>
                  <a:pt x="2746318" y="0"/>
                </a:moveTo>
                <a:lnTo>
                  <a:pt x="2774437" y="0"/>
                </a:lnTo>
                <a:lnTo>
                  <a:pt x="2774437" y="721537"/>
                </a:lnTo>
                <a:lnTo>
                  <a:pt x="2746318" y="721537"/>
                </a:lnTo>
                <a:close/>
                <a:moveTo>
                  <a:pt x="2680930" y="0"/>
                </a:moveTo>
                <a:lnTo>
                  <a:pt x="2708399" y="0"/>
                </a:lnTo>
                <a:lnTo>
                  <a:pt x="2708399" y="721537"/>
                </a:lnTo>
                <a:lnTo>
                  <a:pt x="2680930" y="721537"/>
                </a:lnTo>
                <a:close/>
                <a:moveTo>
                  <a:pt x="2615537" y="0"/>
                </a:moveTo>
                <a:lnTo>
                  <a:pt x="2642368" y="0"/>
                </a:lnTo>
                <a:lnTo>
                  <a:pt x="2642368" y="721537"/>
                </a:lnTo>
                <a:lnTo>
                  <a:pt x="2615537" y="721537"/>
                </a:lnTo>
                <a:close/>
                <a:moveTo>
                  <a:pt x="2550150" y="0"/>
                </a:moveTo>
                <a:lnTo>
                  <a:pt x="2576330" y="0"/>
                </a:lnTo>
                <a:lnTo>
                  <a:pt x="2576330" y="721537"/>
                </a:lnTo>
                <a:lnTo>
                  <a:pt x="2550150" y="721537"/>
                </a:lnTo>
                <a:close/>
                <a:moveTo>
                  <a:pt x="2484760" y="0"/>
                </a:moveTo>
                <a:lnTo>
                  <a:pt x="2510298" y="0"/>
                </a:lnTo>
                <a:lnTo>
                  <a:pt x="2510298" y="721537"/>
                </a:lnTo>
                <a:lnTo>
                  <a:pt x="2484760" y="721537"/>
                </a:lnTo>
                <a:close/>
                <a:moveTo>
                  <a:pt x="2419365" y="0"/>
                </a:moveTo>
                <a:lnTo>
                  <a:pt x="2444262" y="0"/>
                </a:lnTo>
                <a:lnTo>
                  <a:pt x="2444262" y="721537"/>
                </a:lnTo>
                <a:lnTo>
                  <a:pt x="2419365" y="721537"/>
                </a:lnTo>
                <a:close/>
                <a:moveTo>
                  <a:pt x="2353986" y="0"/>
                </a:moveTo>
                <a:lnTo>
                  <a:pt x="2378231" y="0"/>
                </a:lnTo>
                <a:lnTo>
                  <a:pt x="2378231" y="721537"/>
                </a:lnTo>
                <a:lnTo>
                  <a:pt x="2353986" y="721537"/>
                </a:lnTo>
                <a:close/>
                <a:moveTo>
                  <a:pt x="2288594" y="0"/>
                </a:moveTo>
                <a:lnTo>
                  <a:pt x="2312193" y="0"/>
                </a:lnTo>
                <a:lnTo>
                  <a:pt x="2312193" y="721537"/>
                </a:lnTo>
                <a:lnTo>
                  <a:pt x="2288594" y="721537"/>
                </a:lnTo>
                <a:close/>
                <a:moveTo>
                  <a:pt x="2223200" y="0"/>
                </a:moveTo>
                <a:lnTo>
                  <a:pt x="2246156" y="0"/>
                </a:lnTo>
                <a:lnTo>
                  <a:pt x="2246156" y="721537"/>
                </a:lnTo>
                <a:lnTo>
                  <a:pt x="2223200" y="721537"/>
                </a:lnTo>
                <a:close/>
                <a:moveTo>
                  <a:pt x="2157820" y="0"/>
                </a:moveTo>
                <a:lnTo>
                  <a:pt x="2180126" y="0"/>
                </a:lnTo>
                <a:lnTo>
                  <a:pt x="2180126" y="721537"/>
                </a:lnTo>
                <a:lnTo>
                  <a:pt x="2157820" y="721537"/>
                </a:lnTo>
                <a:close/>
                <a:moveTo>
                  <a:pt x="2092434" y="0"/>
                </a:moveTo>
                <a:lnTo>
                  <a:pt x="2114089" y="0"/>
                </a:lnTo>
                <a:lnTo>
                  <a:pt x="2114089" y="721537"/>
                </a:lnTo>
                <a:lnTo>
                  <a:pt x="2092434" y="721537"/>
                </a:lnTo>
                <a:close/>
                <a:moveTo>
                  <a:pt x="2027039" y="0"/>
                </a:moveTo>
                <a:lnTo>
                  <a:pt x="2048057" y="0"/>
                </a:lnTo>
                <a:lnTo>
                  <a:pt x="2048057" y="721537"/>
                </a:lnTo>
                <a:lnTo>
                  <a:pt x="2027039" y="721537"/>
                </a:lnTo>
                <a:close/>
                <a:moveTo>
                  <a:pt x="1961652" y="0"/>
                </a:moveTo>
                <a:lnTo>
                  <a:pt x="1982019" y="0"/>
                </a:lnTo>
                <a:lnTo>
                  <a:pt x="1982019" y="721537"/>
                </a:lnTo>
                <a:lnTo>
                  <a:pt x="1961652" y="721537"/>
                </a:lnTo>
                <a:close/>
                <a:moveTo>
                  <a:pt x="1896267" y="0"/>
                </a:moveTo>
                <a:lnTo>
                  <a:pt x="1915987" y="0"/>
                </a:lnTo>
                <a:lnTo>
                  <a:pt x="1915987" y="721537"/>
                </a:lnTo>
                <a:lnTo>
                  <a:pt x="1896267" y="721537"/>
                </a:lnTo>
                <a:close/>
                <a:moveTo>
                  <a:pt x="1830872" y="0"/>
                </a:moveTo>
                <a:lnTo>
                  <a:pt x="1849951" y="0"/>
                </a:lnTo>
                <a:lnTo>
                  <a:pt x="1849951" y="721537"/>
                </a:lnTo>
                <a:lnTo>
                  <a:pt x="1830872" y="721537"/>
                </a:lnTo>
                <a:close/>
                <a:moveTo>
                  <a:pt x="1765484" y="0"/>
                </a:moveTo>
                <a:lnTo>
                  <a:pt x="1783919" y="0"/>
                </a:lnTo>
                <a:lnTo>
                  <a:pt x="1783919" y="721537"/>
                </a:lnTo>
                <a:lnTo>
                  <a:pt x="1765484" y="721537"/>
                </a:lnTo>
                <a:close/>
                <a:moveTo>
                  <a:pt x="1700103" y="0"/>
                </a:moveTo>
                <a:lnTo>
                  <a:pt x="1717886" y="0"/>
                </a:lnTo>
                <a:lnTo>
                  <a:pt x="1717886" y="721537"/>
                </a:lnTo>
                <a:lnTo>
                  <a:pt x="1700103" y="721537"/>
                </a:lnTo>
                <a:close/>
                <a:moveTo>
                  <a:pt x="1634713" y="0"/>
                </a:moveTo>
                <a:lnTo>
                  <a:pt x="1651850" y="0"/>
                </a:lnTo>
                <a:lnTo>
                  <a:pt x="1651850" y="721537"/>
                </a:lnTo>
                <a:lnTo>
                  <a:pt x="1634713" y="721537"/>
                </a:lnTo>
                <a:close/>
                <a:moveTo>
                  <a:pt x="1569324" y="0"/>
                </a:moveTo>
                <a:lnTo>
                  <a:pt x="1585819" y="0"/>
                </a:lnTo>
                <a:lnTo>
                  <a:pt x="1585819" y="721537"/>
                </a:lnTo>
                <a:lnTo>
                  <a:pt x="1569324" y="721537"/>
                </a:lnTo>
                <a:close/>
                <a:moveTo>
                  <a:pt x="1503936" y="0"/>
                </a:moveTo>
                <a:lnTo>
                  <a:pt x="1519780" y="0"/>
                </a:lnTo>
                <a:lnTo>
                  <a:pt x="1519780" y="721537"/>
                </a:lnTo>
                <a:lnTo>
                  <a:pt x="1503936" y="721537"/>
                </a:lnTo>
                <a:close/>
                <a:moveTo>
                  <a:pt x="1438546" y="0"/>
                </a:moveTo>
                <a:lnTo>
                  <a:pt x="1453749" y="0"/>
                </a:lnTo>
                <a:lnTo>
                  <a:pt x="1453749" y="721537"/>
                </a:lnTo>
                <a:lnTo>
                  <a:pt x="1438546" y="721537"/>
                </a:lnTo>
                <a:close/>
                <a:moveTo>
                  <a:pt x="1373157" y="0"/>
                </a:moveTo>
                <a:lnTo>
                  <a:pt x="1387713" y="0"/>
                </a:lnTo>
                <a:lnTo>
                  <a:pt x="1387713" y="721537"/>
                </a:lnTo>
                <a:lnTo>
                  <a:pt x="1373157" y="721537"/>
                </a:lnTo>
                <a:close/>
                <a:moveTo>
                  <a:pt x="1307764" y="0"/>
                </a:moveTo>
                <a:lnTo>
                  <a:pt x="1321674" y="0"/>
                </a:lnTo>
                <a:lnTo>
                  <a:pt x="1321674" y="721537"/>
                </a:lnTo>
                <a:lnTo>
                  <a:pt x="1307764" y="721537"/>
                </a:lnTo>
                <a:close/>
                <a:moveTo>
                  <a:pt x="1242380" y="0"/>
                </a:moveTo>
                <a:lnTo>
                  <a:pt x="1255643" y="0"/>
                </a:lnTo>
                <a:lnTo>
                  <a:pt x="1255643" y="721537"/>
                </a:lnTo>
                <a:lnTo>
                  <a:pt x="1242380" y="721537"/>
                </a:lnTo>
                <a:close/>
                <a:moveTo>
                  <a:pt x="1176990" y="0"/>
                </a:moveTo>
                <a:lnTo>
                  <a:pt x="1189612" y="0"/>
                </a:lnTo>
                <a:lnTo>
                  <a:pt x="1189612" y="721537"/>
                </a:lnTo>
                <a:lnTo>
                  <a:pt x="1176990" y="721537"/>
                </a:lnTo>
                <a:close/>
                <a:moveTo>
                  <a:pt x="1111609" y="0"/>
                </a:moveTo>
                <a:lnTo>
                  <a:pt x="1123579" y="0"/>
                </a:lnTo>
                <a:lnTo>
                  <a:pt x="1123579" y="721537"/>
                </a:lnTo>
                <a:lnTo>
                  <a:pt x="1111609" y="721537"/>
                </a:lnTo>
                <a:close/>
                <a:moveTo>
                  <a:pt x="1046219" y="0"/>
                </a:moveTo>
                <a:lnTo>
                  <a:pt x="1057548" y="0"/>
                </a:lnTo>
                <a:lnTo>
                  <a:pt x="1057548" y="721537"/>
                </a:lnTo>
                <a:lnTo>
                  <a:pt x="1046219" y="721537"/>
                </a:lnTo>
                <a:close/>
                <a:moveTo>
                  <a:pt x="980829" y="0"/>
                </a:moveTo>
                <a:lnTo>
                  <a:pt x="991516" y="0"/>
                </a:lnTo>
                <a:lnTo>
                  <a:pt x="991516" y="721537"/>
                </a:lnTo>
                <a:lnTo>
                  <a:pt x="980829" y="721537"/>
                </a:lnTo>
                <a:close/>
                <a:moveTo>
                  <a:pt x="915432" y="0"/>
                </a:moveTo>
                <a:lnTo>
                  <a:pt x="925468" y="0"/>
                </a:lnTo>
                <a:lnTo>
                  <a:pt x="925468" y="721537"/>
                </a:lnTo>
                <a:lnTo>
                  <a:pt x="915432" y="721537"/>
                </a:lnTo>
                <a:close/>
                <a:moveTo>
                  <a:pt x="850053" y="0"/>
                </a:moveTo>
                <a:lnTo>
                  <a:pt x="859437" y="0"/>
                </a:lnTo>
                <a:lnTo>
                  <a:pt x="859437" y="721537"/>
                </a:lnTo>
                <a:lnTo>
                  <a:pt x="850053" y="721537"/>
                </a:lnTo>
                <a:close/>
                <a:moveTo>
                  <a:pt x="784664" y="0"/>
                </a:moveTo>
                <a:lnTo>
                  <a:pt x="793406" y="0"/>
                </a:lnTo>
                <a:lnTo>
                  <a:pt x="793406" y="721537"/>
                </a:lnTo>
                <a:lnTo>
                  <a:pt x="784664" y="721537"/>
                </a:lnTo>
                <a:close/>
                <a:moveTo>
                  <a:pt x="719278" y="0"/>
                </a:moveTo>
                <a:lnTo>
                  <a:pt x="727373" y="0"/>
                </a:lnTo>
                <a:lnTo>
                  <a:pt x="727373" y="721537"/>
                </a:lnTo>
                <a:lnTo>
                  <a:pt x="719278" y="721537"/>
                </a:lnTo>
                <a:close/>
                <a:moveTo>
                  <a:pt x="653897" y="0"/>
                </a:moveTo>
                <a:lnTo>
                  <a:pt x="661342" y="0"/>
                </a:lnTo>
                <a:lnTo>
                  <a:pt x="661342" y="721537"/>
                </a:lnTo>
                <a:lnTo>
                  <a:pt x="653897" y="721537"/>
                </a:lnTo>
                <a:close/>
                <a:moveTo>
                  <a:pt x="588501" y="0"/>
                </a:moveTo>
                <a:lnTo>
                  <a:pt x="595309" y="0"/>
                </a:lnTo>
                <a:lnTo>
                  <a:pt x="595309" y="721537"/>
                </a:lnTo>
                <a:lnTo>
                  <a:pt x="588501" y="721537"/>
                </a:lnTo>
                <a:close/>
                <a:moveTo>
                  <a:pt x="523106" y="0"/>
                </a:moveTo>
                <a:lnTo>
                  <a:pt x="529262" y="0"/>
                </a:lnTo>
                <a:lnTo>
                  <a:pt x="529262" y="721537"/>
                </a:lnTo>
                <a:lnTo>
                  <a:pt x="523106" y="721537"/>
                </a:lnTo>
                <a:close/>
                <a:moveTo>
                  <a:pt x="457717" y="0"/>
                </a:moveTo>
                <a:lnTo>
                  <a:pt x="463231" y="0"/>
                </a:lnTo>
                <a:lnTo>
                  <a:pt x="463231" y="721537"/>
                </a:lnTo>
                <a:lnTo>
                  <a:pt x="457717" y="721537"/>
                </a:lnTo>
                <a:close/>
                <a:moveTo>
                  <a:pt x="392332" y="0"/>
                </a:moveTo>
                <a:lnTo>
                  <a:pt x="397200" y="0"/>
                </a:lnTo>
                <a:lnTo>
                  <a:pt x="397200" y="721537"/>
                </a:lnTo>
                <a:lnTo>
                  <a:pt x="392332" y="721537"/>
                </a:lnTo>
                <a:close/>
                <a:moveTo>
                  <a:pt x="326941" y="0"/>
                </a:moveTo>
                <a:lnTo>
                  <a:pt x="331166" y="0"/>
                </a:lnTo>
                <a:lnTo>
                  <a:pt x="331166" y="721537"/>
                </a:lnTo>
                <a:lnTo>
                  <a:pt x="326941" y="721537"/>
                </a:lnTo>
                <a:close/>
                <a:moveTo>
                  <a:pt x="261561" y="0"/>
                </a:moveTo>
                <a:lnTo>
                  <a:pt x="265136" y="0"/>
                </a:lnTo>
                <a:lnTo>
                  <a:pt x="265136" y="721537"/>
                </a:lnTo>
                <a:lnTo>
                  <a:pt x="261561" y="721537"/>
                </a:lnTo>
                <a:close/>
                <a:moveTo>
                  <a:pt x="196174" y="0"/>
                </a:moveTo>
                <a:lnTo>
                  <a:pt x="199103" y="0"/>
                </a:lnTo>
                <a:lnTo>
                  <a:pt x="199103" y="721537"/>
                </a:lnTo>
                <a:lnTo>
                  <a:pt x="196174" y="721537"/>
                </a:lnTo>
                <a:close/>
                <a:moveTo>
                  <a:pt x="130785" y="0"/>
                </a:moveTo>
                <a:lnTo>
                  <a:pt x="133071" y="0"/>
                </a:lnTo>
                <a:lnTo>
                  <a:pt x="133071" y="721537"/>
                </a:lnTo>
                <a:lnTo>
                  <a:pt x="130785" y="721537"/>
                </a:lnTo>
                <a:close/>
                <a:moveTo>
                  <a:pt x="65390" y="0"/>
                </a:moveTo>
                <a:lnTo>
                  <a:pt x="67024" y="0"/>
                </a:lnTo>
                <a:lnTo>
                  <a:pt x="67024" y="721537"/>
                </a:lnTo>
                <a:lnTo>
                  <a:pt x="65390" y="721537"/>
                </a:lnTo>
                <a:close/>
                <a:moveTo>
                  <a:pt x="0" y="0"/>
                </a:moveTo>
                <a:lnTo>
                  <a:pt x="993" y="0"/>
                </a:lnTo>
                <a:lnTo>
                  <a:pt x="993" y="721537"/>
                </a:lnTo>
                <a:lnTo>
                  <a:pt x="0" y="721537"/>
                </a:lnTo>
                <a:close/>
              </a:path>
            </a:pathLst>
          </a:custGeom>
          <a:solidFill>
            <a:schemeClr val="tx2"/>
          </a:solidFill>
        </p:spPr>
        <p:txBody>
          <a:bodyPr wrap="square">
            <a:noAutofit/>
          </a:bodyPr>
          <a:lstStyle>
            <a:lvl1pPr>
              <a:defRPr>
                <a:solidFill>
                  <a:schemeClr val="tx1">
                    <a:alpha val="0"/>
                  </a:schemeClr>
                </a:solidFill>
              </a:defRPr>
            </a:lvl1pPr>
          </a:lstStyle>
          <a:p>
            <a:pPr lvl="0"/>
            <a:r>
              <a:rPr lang="en-US"/>
              <a:t>a</a:t>
            </a:r>
            <a:endParaRPr lang="en-GB"/>
          </a:p>
        </p:txBody>
      </p:sp>
      <p:sp>
        <p:nvSpPr>
          <p:cNvPr id="42" name="Text Placeholder 81">
            <a:extLst>
              <a:ext uri="{FF2B5EF4-FFF2-40B4-BE49-F238E27FC236}">
                <a16:creationId xmlns:a16="http://schemas.microsoft.com/office/drawing/2014/main" id="{06DEC166-F95F-DDFF-200F-912E27C5696C}"/>
              </a:ext>
            </a:extLst>
          </p:cNvPr>
          <p:cNvSpPr>
            <a:spLocks noGrp="1"/>
          </p:cNvSpPr>
          <p:nvPr>
            <p:ph type="body" sz="quarter" idx="94" hasCustomPrompt="1"/>
          </p:nvPr>
        </p:nvSpPr>
        <p:spPr>
          <a:xfrm rot="10800000">
            <a:off x="5475544" y="3470976"/>
            <a:ext cx="1118705" cy="149884"/>
          </a:xfrm>
          <a:custGeom>
            <a:avLst/>
            <a:gdLst>
              <a:gd name="connsiteX0" fmla="*/ 2877097 w 2902175"/>
              <a:gd name="connsiteY0" fmla="*/ 0 h 721537"/>
              <a:gd name="connsiteX1" fmla="*/ 2902175 w 2902175"/>
              <a:gd name="connsiteY1" fmla="*/ 0 h 721537"/>
              <a:gd name="connsiteX2" fmla="*/ 2902175 w 2902175"/>
              <a:gd name="connsiteY2" fmla="*/ 721537 h 721537"/>
              <a:gd name="connsiteX3" fmla="*/ 2877097 w 2902175"/>
              <a:gd name="connsiteY3" fmla="*/ 721537 h 721537"/>
              <a:gd name="connsiteX4" fmla="*/ 2811701 w 2902175"/>
              <a:gd name="connsiteY4" fmla="*/ 0 h 721537"/>
              <a:gd name="connsiteX5" fmla="*/ 2840468 w 2902175"/>
              <a:gd name="connsiteY5" fmla="*/ 0 h 721537"/>
              <a:gd name="connsiteX6" fmla="*/ 2840468 w 2902175"/>
              <a:gd name="connsiteY6" fmla="*/ 721537 h 721537"/>
              <a:gd name="connsiteX7" fmla="*/ 2811701 w 2902175"/>
              <a:gd name="connsiteY7" fmla="*/ 721537 h 721537"/>
              <a:gd name="connsiteX8" fmla="*/ 2746318 w 2902175"/>
              <a:gd name="connsiteY8" fmla="*/ 0 h 721537"/>
              <a:gd name="connsiteX9" fmla="*/ 2774437 w 2902175"/>
              <a:gd name="connsiteY9" fmla="*/ 0 h 721537"/>
              <a:gd name="connsiteX10" fmla="*/ 2774437 w 2902175"/>
              <a:gd name="connsiteY10" fmla="*/ 721537 h 721537"/>
              <a:gd name="connsiteX11" fmla="*/ 2746318 w 2902175"/>
              <a:gd name="connsiteY11" fmla="*/ 721537 h 721537"/>
              <a:gd name="connsiteX12" fmla="*/ 2680930 w 2902175"/>
              <a:gd name="connsiteY12" fmla="*/ 0 h 721537"/>
              <a:gd name="connsiteX13" fmla="*/ 2708399 w 2902175"/>
              <a:gd name="connsiteY13" fmla="*/ 0 h 721537"/>
              <a:gd name="connsiteX14" fmla="*/ 2708399 w 2902175"/>
              <a:gd name="connsiteY14" fmla="*/ 721537 h 721537"/>
              <a:gd name="connsiteX15" fmla="*/ 2680930 w 2902175"/>
              <a:gd name="connsiteY15" fmla="*/ 721537 h 721537"/>
              <a:gd name="connsiteX16" fmla="*/ 2615537 w 2902175"/>
              <a:gd name="connsiteY16" fmla="*/ 0 h 721537"/>
              <a:gd name="connsiteX17" fmla="*/ 2642368 w 2902175"/>
              <a:gd name="connsiteY17" fmla="*/ 0 h 721537"/>
              <a:gd name="connsiteX18" fmla="*/ 2642368 w 2902175"/>
              <a:gd name="connsiteY18" fmla="*/ 721537 h 721537"/>
              <a:gd name="connsiteX19" fmla="*/ 2615537 w 2902175"/>
              <a:gd name="connsiteY19" fmla="*/ 721537 h 721537"/>
              <a:gd name="connsiteX20" fmla="*/ 2550150 w 2902175"/>
              <a:gd name="connsiteY20" fmla="*/ 0 h 721537"/>
              <a:gd name="connsiteX21" fmla="*/ 2576330 w 2902175"/>
              <a:gd name="connsiteY21" fmla="*/ 0 h 721537"/>
              <a:gd name="connsiteX22" fmla="*/ 2576330 w 2902175"/>
              <a:gd name="connsiteY22" fmla="*/ 721537 h 721537"/>
              <a:gd name="connsiteX23" fmla="*/ 2550150 w 2902175"/>
              <a:gd name="connsiteY23" fmla="*/ 721537 h 721537"/>
              <a:gd name="connsiteX24" fmla="*/ 2484760 w 2902175"/>
              <a:gd name="connsiteY24" fmla="*/ 0 h 721537"/>
              <a:gd name="connsiteX25" fmla="*/ 2510298 w 2902175"/>
              <a:gd name="connsiteY25" fmla="*/ 0 h 721537"/>
              <a:gd name="connsiteX26" fmla="*/ 2510298 w 2902175"/>
              <a:gd name="connsiteY26" fmla="*/ 721537 h 721537"/>
              <a:gd name="connsiteX27" fmla="*/ 2484760 w 2902175"/>
              <a:gd name="connsiteY27" fmla="*/ 721537 h 721537"/>
              <a:gd name="connsiteX28" fmla="*/ 2419365 w 2902175"/>
              <a:gd name="connsiteY28" fmla="*/ 0 h 721537"/>
              <a:gd name="connsiteX29" fmla="*/ 2444262 w 2902175"/>
              <a:gd name="connsiteY29" fmla="*/ 0 h 721537"/>
              <a:gd name="connsiteX30" fmla="*/ 2444262 w 2902175"/>
              <a:gd name="connsiteY30" fmla="*/ 721537 h 721537"/>
              <a:gd name="connsiteX31" fmla="*/ 2419365 w 2902175"/>
              <a:gd name="connsiteY31" fmla="*/ 721537 h 721537"/>
              <a:gd name="connsiteX32" fmla="*/ 2353986 w 2902175"/>
              <a:gd name="connsiteY32" fmla="*/ 0 h 721537"/>
              <a:gd name="connsiteX33" fmla="*/ 2378231 w 2902175"/>
              <a:gd name="connsiteY33" fmla="*/ 0 h 721537"/>
              <a:gd name="connsiteX34" fmla="*/ 2378231 w 2902175"/>
              <a:gd name="connsiteY34" fmla="*/ 721537 h 721537"/>
              <a:gd name="connsiteX35" fmla="*/ 2353986 w 2902175"/>
              <a:gd name="connsiteY35" fmla="*/ 721537 h 721537"/>
              <a:gd name="connsiteX36" fmla="*/ 2288594 w 2902175"/>
              <a:gd name="connsiteY36" fmla="*/ 0 h 721537"/>
              <a:gd name="connsiteX37" fmla="*/ 2312193 w 2902175"/>
              <a:gd name="connsiteY37" fmla="*/ 0 h 721537"/>
              <a:gd name="connsiteX38" fmla="*/ 2312193 w 2902175"/>
              <a:gd name="connsiteY38" fmla="*/ 721537 h 721537"/>
              <a:gd name="connsiteX39" fmla="*/ 2288594 w 2902175"/>
              <a:gd name="connsiteY39" fmla="*/ 721537 h 721537"/>
              <a:gd name="connsiteX40" fmla="*/ 2223200 w 2902175"/>
              <a:gd name="connsiteY40" fmla="*/ 0 h 721537"/>
              <a:gd name="connsiteX41" fmla="*/ 2246156 w 2902175"/>
              <a:gd name="connsiteY41" fmla="*/ 0 h 721537"/>
              <a:gd name="connsiteX42" fmla="*/ 2246156 w 2902175"/>
              <a:gd name="connsiteY42" fmla="*/ 721537 h 721537"/>
              <a:gd name="connsiteX43" fmla="*/ 2223200 w 2902175"/>
              <a:gd name="connsiteY43" fmla="*/ 721537 h 721537"/>
              <a:gd name="connsiteX44" fmla="*/ 2157820 w 2902175"/>
              <a:gd name="connsiteY44" fmla="*/ 0 h 721537"/>
              <a:gd name="connsiteX45" fmla="*/ 2180126 w 2902175"/>
              <a:gd name="connsiteY45" fmla="*/ 0 h 721537"/>
              <a:gd name="connsiteX46" fmla="*/ 2180126 w 2902175"/>
              <a:gd name="connsiteY46" fmla="*/ 721537 h 721537"/>
              <a:gd name="connsiteX47" fmla="*/ 2157820 w 2902175"/>
              <a:gd name="connsiteY47" fmla="*/ 721537 h 721537"/>
              <a:gd name="connsiteX48" fmla="*/ 2092434 w 2902175"/>
              <a:gd name="connsiteY48" fmla="*/ 0 h 721537"/>
              <a:gd name="connsiteX49" fmla="*/ 2114089 w 2902175"/>
              <a:gd name="connsiteY49" fmla="*/ 0 h 721537"/>
              <a:gd name="connsiteX50" fmla="*/ 2114089 w 2902175"/>
              <a:gd name="connsiteY50" fmla="*/ 721537 h 721537"/>
              <a:gd name="connsiteX51" fmla="*/ 2092434 w 2902175"/>
              <a:gd name="connsiteY51" fmla="*/ 721537 h 721537"/>
              <a:gd name="connsiteX52" fmla="*/ 2027039 w 2902175"/>
              <a:gd name="connsiteY52" fmla="*/ 0 h 721537"/>
              <a:gd name="connsiteX53" fmla="*/ 2048057 w 2902175"/>
              <a:gd name="connsiteY53" fmla="*/ 0 h 721537"/>
              <a:gd name="connsiteX54" fmla="*/ 2048057 w 2902175"/>
              <a:gd name="connsiteY54" fmla="*/ 721537 h 721537"/>
              <a:gd name="connsiteX55" fmla="*/ 2027039 w 2902175"/>
              <a:gd name="connsiteY55" fmla="*/ 721537 h 721537"/>
              <a:gd name="connsiteX56" fmla="*/ 1961652 w 2902175"/>
              <a:gd name="connsiteY56" fmla="*/ 0 h 721537"/>
              <a:gd name="connsiteX57" fmla="*/ 1982019 w 2902175"/>
              <a:gd name="connsiteY57" fmla="*/ 0 h 721537"/>
              <a:gd name="connsiteX58" fmla="*/ 1982019 w 2902175"/>
              <a:gd name="connsiteY58" fmla="*/ 721537 h 721537"/>
              <a:gd name="connsiteX59" fmla="*/ 1961652 w 2902175"/>
              <a:gd name="connsiteY59" fmla="*/ 721537 h 721537"/>
              <a:gd name="connsiteX60" fmla="*/ 1896267 w 2902175"/>
              <a:gd name="connsiteY60" fmla="*/ 0 h 721537"/>
              <a:gd name="connsiteX61" fmla="*/ 1915987 w 2902175"/>
              <a:gd name="connsiteY61" fmla="*/ 0 h 721537"/>
              <a:gd name="connsiteX62" fmla="*/ 1915987 w 2902175"/>
              <a:gd name="connsiteY62" fmla="*/ 721537 h 721537"/>
              <a:gd name="connsiteX63" fmla="*/ 1896267 w 2902175"/>
              <a:gd name="connsiteY63" fmla="*/ 721537 h 721537"/>
              <a:gd name="connsiteX64" fmla="*/ 1830872 w 2902175"/>
              <a:gd name="connsiteY64" fmla="*/ 0 h 721537"/>
              <a:gd name="connsiteX65" fmla="*/ 1849951 w 2902175"/>
              <a:gd name="connsiteY65" fmla="*/ 0 h 721537"/>
              <a:gd name="connsiteX66" fmla="*/ 1849951 w 2902175"/>
              <a:gd name="connsiteY66" fmla="*/ 721537 h 721537"/>
              <a:gd name="connsiteX67" fmla="*/ 1830872 w 2902175"/>
              <a:gd name="connsiteY67" fmla="*/ 721537 h 721537"/>
              <a:gd name="connsiteX68" fmla="*/ 1765484 w 2902175"/>
              <a:gd name="connsiteY68" fmla="*/ 0 h 721537"/>
              <a:gd name="connsiteX69" fmla="*/ 1783919 w 2902175"/>
              <a:gd name="connsiteY69" fmla="*/ 0 h 721537"/>
              <a:gd name="connsiteX70" fmla="*/ 1783919 w 2902175"/>
              <a:gd name="connsiteY70" fmla="*/ 721537 h 721537"/>
              <a:gd name="connsiteX71" fmla="*/ 1765484 w 2902175"/>
              <a:gd name="connsiteY71" fmla="*/ 721537 h 721537"/>
              <a:gd name="connsiteX72" fmla="*/ 1700103 w 2902175"/>
              <a:gd name="connsiteY72" fmla="*/ 0 h 721537"/>
              <a:gd name="connsiteX73" fmla="*/ 1717886 w 2902175"/>
              <a:gd name="connsiteY73" fmla="*/ 0 h 721537"/>
              <a:gd name="connsiteX74" fmla="*/ 1717886 w 2902175"/>
              <a:gd name="connsiteY74" fmla="*/ 721537 h 721537"/>
              <a:gd name="connsiteX75" fmla="*/ 1700103 w 2902175"/>
              <a:gd name="connsiteY75" fmla="*/ 721537 h 721537"/>
              <a:gd name="connsiteX76" fmla="*/ 1634713 w 2902175"/>
              <a:gd name="connsiteY76" fmla="*/ 0 h 721537"/>
              <a:gd name="connsiteX77" fmla="*/ 1651850 w 2902175"/>
              <a:gd name="connsiteY77" fmla="*/ 0 h 721537"/>
              <a:gd name="connsiteX78" fmla="*/ 1651850 w 2902175"/>
              <a:gd name="connsiteY78" fmla="*/ 721537 h 721537"/>
              <a:gd name="connsiteX79" fmla="*/ 1634713 w 2902175"/>
              <a:gd name="connsiteY79" fmla="*/ 721537 h 721537"/>
              <a:gd name="connsiteX80" fmla="*/ 1569324 w 2902175"/>
              <a:gd name="connsiteY80" fmla="*/ 0 h 721537"/>
              <a:gd name="connsiteX81" fmla="*/ 1585819 w 2902175"/>
              <a:gd name="connsiteY81" fmla="*/ 0 h 721537"/>
              <a:gd name="connsiteX82" fmla="*/ 1585819 w 2902175"/>
              <a:gd name="connsiteY82" fmla="*/ 721537 h 721537"/>
              <a:gd name="connsiteX83" fmla="*/ 1569324 w 2902175"/>
              <a:gd name="connsiteY83" fmla="*/ 721537 h 721537"/>
              <a:gd name="connsiteX84" fmla="*/ 1503936 w 2902175"/>
              <a:gd name="connsiteY84" fmla="*/ 0 h 721537"/>
              <a:gd name="connsiteX85" fmla="*/ 1519780 w 2902175"/>
              <a:gd name="connsiteY85" fmla="*/ 0 h 721537"/>
              <a:gd name="connsiteX86" fmla="*/ 1519780 w 2902175"/>
              <a:gd name="connsiteY86" fmla="*/ 721537 h 721537"/>
              <a:gd name="connsiteX87" fmla="*/ 1503936 w 2902175"/>
              <a:gd name="connsiteY87" fmla="*/ 721537 h 721537"/>
              <a:gd name="connsiteX88" fmla="*/ 1438546 w 2902175"/>
              <a:gd name="connsiteY88" fmla="*/ 0 h 721537"/>
              <a:gd name="connsiteX89" fmla="*/ 1453749 w 2902175"/>
              <a:gd name="connsiteY89" fmla="*/ 0 h 721537"/>
              <a:gd name="connsiteX90" fmla="*/ 1453749 w 2902175"/>
              <a:gd name="connsiteY90" fmla="*/ 721537 h 721537"/>
              <a:gd name="connsiteX91" fmla="*/ 1438546 w 2902175"/>
              <a:gd name="connsiteY91" fmla="*/ 721537 h 721537"/>
              <a:gd name="connsiteX92" fmla="*/ 1373157 w 2902175"/>
              <a:gd name="connsiteY92" fmla="*/ 0 h 721537"/>
              <a:gd name="connsiteX93" fmla="*/ 1387713 w 2902175"/>
              <a:gd name="connsiteY93" fmla="*/ 0 h 721537"/>
              <a:gd name="connsiteX94" fmla="*/ 1387713 w 2902175"/>
              <a:gd name="connsiteY94" fmla="*/ 721537 h 721537"/>
              <a:gd name="connsiteX95" fmla="*/ 1373157 w 2902175"/>
              <a:gd name="connsiteY95" fmla="*/ 721537 h 721537"/>
              <a:gd name="connsiteX96" fmla="*/ 1307764 w 2902175"/>
              <a:gd name="connsiteY96" fmla="*/ 0 h 721537"/>
              <a:gd name="connsiteX97" fmla="*/ 1321674 w 2902175"/>
              <a:gd name="connsiteY97" fmla="*/ 0 h 721537"/>
              <a:gd name="connsiteX98" fmla="*/ 1321674 w 2902175"/>
              <a:gd name="connsiteY98" fmla="*/ 721537 h 721537"/>
              <a:gd name="connsiteX99" fmla="*/ 1307764 w 2902175"/>
              <a:gd name="connsiteY99" fmla="*/ 721537 h 721537"/>
              <a:gd name="connsiteX100" fmla="*/ 1242380 w 2902175"/>
              <a:gd name="connsiteY100" fmla="*/ 0 h 721537"/>
              <a:gd name="connsiteX101" fmla="*/ 1255643 w 2902175"/>
              <a:gd name="connsiteY101" fmla="*/ 0 h 721537"/>
              <a:gd name="connsiteX102" fmla="*/ 1255643 w 2902175"/>
              <a:gd name="connsiteY102" fmla="*/ 721537 h 721537"/>
              <a:gd name="connsiteX103" fmla="*/ 1242380 w 2902175"/>
              <a:gd name="connsiteY103" fmla="*/ 721537 h 721537"/>
              <a:gd name="connsiteX104" fmla="*/ 1176990 w 2902175"/>
              <a:gd name="connsiteY104" fmla="*/ 0 h 721537"/>
              <a:gd name="connsiteX105" fmla="*/ 1189612 w 2902175"/>
              <a:gd name="connsiteY105" fmla="*/ 0 h 721537"/>
              <a:gd name="connsiteX106" fmla="*/ 1189612 w 2902175"/>
              <a:gd name="connsiteY106" fmla="*/ 721537 h 721537"/>
              <a:gd name="connsiteX107" fmla="*/ 1176990 w 2902175"/>
              <a:gd name="connsiteY107" fmla="*/ 721537 h 721537"/>
              <a:gd name="connsiteX108" fmla="*/ 1111609 w 2902175"/>
              <a:gd name="connsiteY108" fmla="*/ 0 h 721537"/>
              <a:gd name="connsiteX109" fmla="*/ 1123579 w 2902175"/>
              <a:gd name="connsiteY109" fmla="*/ 0 h 721537"/>
              <a:gd name="connsiteX110" fmla="*/ 1123579 w 2902175"/>
              <a:gd name="connsiteY110" fmla="*/ 721537 h 721537"/>
              <a:gd name="connsiteX111" fmla="*/ 1111609 w 2902175"/>
              <a:gd name="connsiteY111" fmla="*/ 721537 h 721537"/>
              <a:gd name="connsiteX112" fmla="*/ 1046219 w 2902175"/>
              <a:gd name="connsiteY112" fmla="*/ 0 h 721537"/>
              <a:gd name="connsiteX113" fmla="*/ 1057548 w 2902175"/>
              <a:gd name="connsiteY113" fmla="*/ 0 h 721537"/>
              <a:gd name="connsiteX114" fmla="*/ 1057548 w 2902175"/>
              <a:gd name="connsiteY114" fmla="*/ 721537 h 721537"/>
              <a:gd name="connsiteX115" fmla="*/ 1046219 w 2902175"/>
              <a:gd name="connsiteY115" fmla="*/ 721537 h 721537"/>
              <a:gd name="connsiteX116" fmla="*/ 980829 w 2902175"/>
              <a:gd name="connsiteY116" fmla="*/ 0 h 721537"/>
              <a:gd name="connsiteX117" fmla="*/ 991516 w 2902175"/>
              <a:gd name="connsiteY117" fmla="*/ 0 h 721537"/>
              <a:gd name="connsiteX118" fmla="*/ 991516 w 2902175"/>
              <a:gd name="connsiteY118" fmla="*/ 721537 h 721537"/>
              <a:gd name="connsiteX119" fmla="*/ 980829 w 2902175"/>
              <a:gd name="connsiteY119" fmla="*/ 721537 h 721537"/>
              <a:gd name="connsiteX120" fmla="*/ 915432 w 2902175"/>
              <a:gd name="connsiteY120" fmla="*/ 0 h 721537"/>
              <a:gd name="connsiteX121" fmla="*/ 925468 w 2902175"/>
              <a:gd name="connsiteY121" fmla="*/ 0 h 721537"/>
              <a:gd name="connsiteX122" fmla="*/ 925468 w 2902175"/>
              <a:gd name="connsiteY122" fmla="*/ 721537 h 721537"/>
              <a:gd name="connsiteX123" fmla="*/ 915432 w 2902175"/>
              <a:gd name="connsiteY123" fmla="*/ 721537 h 721537"/>
              <a:gd name="connsiteX124" fmla="*/ 850053 w 2902175"/>
              <a:gd name="connsiteY124" fmla="*/ 0 h 721537"/>
              <a:gd name="connsiteX125" fmla="*/ 859437 w 2902175"/>
              <a:gd name="connsiteY125" fmla="*/ 0 h 721537"/>
              <a:gd name="connsiteX126" fmla="*/ 859437 w 2902175"/>
              <a:gd name="connsiteY126" fmla="*/ 721537 h 721537"/>
              <a:gd name="connsiteX127" fmla="*/ 850053 w 2902175"/>
              <a:gd name="connsiteY127" fmla="*/ 721537 h 721537"/>
              <a:gd name="connsiteX128" fmla="*/ 784664 w 2902175"/>
              <a:gd name="connsiteY128" fmla="*/ 0 h 721537"/>
              <a:gd name="connsiteX129" fmla="*/ 793406 w 2902175"/>
              <a:gd name="connsiteY129" fmla="*/ 0 h 721537"/>
              <a:gd name="connsiteX130" fmla="*/ 793406 w 2902175"/>
              <a:gd name="connsiteY130" fmla="*/ 721537 h 721537"/>
              <a:gd name="connsiteX131" fmla="*/ 784664 w 2902175"/>
              <a:gd name="connsiteY131" fmla="*/ 721537 h 721537"/>
              <a:gd name="connsiteX132" fmla="*/ 719278 w 2902175"/>
              <a:gd name="connsiteY132" fmla="*/ 0 h 721537"/>
              <a:gd name="connsiteX133" fmla="*/ 727373 w 2902175"/>
              <a:gd name="connsiteY133" fmla="*/ 0 h 721537"/>
              <a:gd name="connsiteX134" fmla="*/ 727373 w 2902175"/>
              <a:gd name="connsiteY134" fmla="*/ 721537 h 721537"/>
              <a:gd name="connsiteX135" fmla="*/ 719278 w 2902175"/>
              <a:gd name="connsiteY135" fmla="*/ 721537 h 721537"/>
              <a:gd name="connsiteX136" fmla="*/ 653897 w 2902175"/>
              <a:gd name="connsiteY136" fmla="*/ 0 h 721537"/>
              <a:gd name="connsiteX137" fmla="*/ 661342 w 2902175"/>
              <a:gd name="connsiteY137" fmla="*/ 0 h 721537"/>
              <a:gd name="connsiteX138" fmla="*/ 661342 w 2902175"/>
              <a:gd name="connsiteY138" fmla="*/ 721537 h 721537"/>
              <a:gd name="connsiteX139" fmla="*/ 653897 w 2902175"/>
              <a:gd name="connsiteY139" fmla="*/ 721537 h 721537"/>
              <a:gd name="connsiteX140" fmla="*/ 588501 w 2902175"/>
              <a:gd name="connsiteY140" fmla="*/ 0 h 721537"/>
              <a:gd name="connsiteX141" fmla="*/ 595309 w 2902175"/>
              <a:gd name="connsiteY141" fmla="*/ 0 h 721537"/>
              <a:gd name="connsiteX142" fmla="*/ 595309 w 2902175"/>
              <a:gd name="connsiteY142" fmla="*/ 721537 h 721537"/>
              <a:gd name="connsiteX143" fmla="*/ 588501 w 2902175"/>
              <a:gd name="connsiteY143" fmla="*/ 721537 h 721537"/>
              <a:gd name="connsiteX144" fmla="*/ 523106 w 2902175"/>
              <a:gd name="connsiteY144" fmla="*/ 0 h 721537"/>
              <a:gd name="connsiteX145" fmla="*/ 529262 w 2902175"/>
              <a:gd name="connsiteY145" fmla="*/ 0 h 721537"/>
              <a:gd name="connsiteX146" fmla="*/ 529262 w 2902175"/>
              <a:gd name="connsiteY146" fmla="*/ 721537 h 721537"/>
              <a:gd name="connsiteX147" fmla="*/ 523106 w 2902175"/>
              <a:gd name="connsiteY147" fmla="*/ 721537 h 721537"/>
              <a:gd name="connsiteX148" fmla="*/ 457717 w 2902175"/>
              <a:gd name="connsiteY148" fmla="*/ 0 h 721537"/>
              <a:gd name="connsiteX149" fmla="*/ 463231 w 2902175"/>
              <a:gd name="connsiteY149" fmla="*/ 0 h 721537"/>
              <a:gd name="connsiteX150" fmla="*/ 463231 w 2902175"/>
              <a:gd name="connsiteY150" fmla="*/ 721537 h 721537"/>
              <a:gd name="connsiteX151" fmla="*/ 457717 w 2902175"/>
              <a:gd name="connsiteY151" fmla="*/ 721537 h 721537"/>
              <a:gd name="connsiteX152" fmla="*/ 392332 w 2902175"/>
              <a:gd name="connsiteY152" fmla="*/ 0 h 721537"/>
              <a:gd name="connsiteX153" fmla="*/ 397200 w 2902175"/>
              <a:gd name="connsiteY153" fmla="*/ 0 h 721537"/>
              <a:gd name="connsiteX154" fmla="*/ 397200 w 2902175"/>
              <a:gd name="connsiteY154" fmla="*/ 721537 h 721537"/>
              <a:gd name="connsiteX155" fmla="*/ 392332 w 2902175"/>
              <a:gd name="connsiteY155" fmla="*/ 721537 h 721537"/>
              <a:gd name="connsiteX156" fmla="*/ 326941 w 2902175"/>
              <a:gd name="connsiteY156" fmla="*/ 0 h 721537"/>
              <a:gd name="connsiteX157" fmla="*/ 331166 w 2902175"/>
              <a:gd name="connsiteY157" fmla="*/ 0 h 721537"/>
              <a:gd name="connsiteX158" fmla="*/ 331166 w 2902175"/>
              <a:gd name="connsiteY158" fmla="*/ 721537 h 721537"/>
              <a:gd name="connsiteX159" fmla="*/ 326941 w 2902175"/>
              <a:gd name="connsiteY159" fmla="*/ 721537 h 721537"/>
              <a:gd name="connsiteX160" fmla="*/ 261561 w 2902175"/>
              <a:gd name="connsiteY160" fmla="*/ 0 h 721537"/>
              <a:gd name="connsiteX161" fmla="*/ 265136 w 2902175"/>
              <a:gd name="connsiteY161" fmla="*/ 0 h 721537"/>
              <a:gd name="connsiteX162" fmla="*/ 265136 w 2902175"/>
              <a:gd name="connsiteY162" fmla="*/ 721537 h 721537"/>
              <a:gd name="connsiteX163" fmla="*/ 261561 w 2902175"/>
              <a:gd name="connsiteY163" fmla="*/ 721537 h 721537"/>
              <a:gd name="connsiteX164" fmla="*/ 196174 w 2902175"/>
              <a:gd name="connsiteY164" fmla="*/ 0 h 721537"/>
              <a:gd name="connsiteX165" fmla="*/ 199103 w 2902175"/>
              <a:gd name="connsiteY165" fmla="*/ 0 h 721537"/>
              <a:gd name="connsiteX166" fmla="*/ 199103 w 2902175"/>
              <a:gd name="connsiteY166" fmla="*/ 721537 h 721537"/>
              <a:gd name="connsiteX167" fmla="*/ 196174 w 2902175"/>
              <a:gd name="connsiteY167" fmla="*/ 721537 h 721537"/>
              <a:gd name="connsiteX168" fmla="*/ 130785 w 2902175"/>
              <a:gd name="connsiteY168" fmla="*/ 0 h 721537"/>
              <a:gd name="connsiteX169" fmla="*/ 133071 w 2902175"/>
              <a:gd name="connsiteY169" fmla="*/ 0 h 721537"/>
              <a:gd name="connsiteX170" fmla="*/ 133071 w 2902175"/>
              <a:gd name="connsiteY170" fmla="*/ 721537 h 721537"/>
              <a:gd name="connsiteX171" fmla="*/ 130785 w 2902175"/>
              <a:gd name="connsiteY171" fmla="*/ 721537 h 721537"/>
              <a:gd name="connsiteX172" fmla="*/ 65390 w 2902175"/>
              <a:gd name="connsiteY172" fmla="*/ 0 h 721537"/>
              <a:gd name="connsiteX173" fmla="*/ 67024 w 2902175"/>
              <a:gd name="connsiteY173" fmla="*/ 0 h 721537"/>
              <a:gd name="connsiteX174" fmla="*/ 67024 w 2902175"/>
              <a:gd name="connsiteY174" fmla="*/ 721537 h 721537"/>
              <a:gd name="connsiteX175" fmla="*/ 65390 w 2902175"/>
              <a:gd name="connsiteY175" fmla="*/ 721537 h 721537"/>
              <a:gd name="connsiteX176" fmla="*/ 0 w 2902175"/>
              <a:gd name="connsiteY176" fmla="*/ 0 h 721537"/>
              <a:gd name="connsiteX177" fmla="*/ 993 w 2902175"/>
              <a:gd name="connsiteY177" fmla="*/ 0 h 721537"/>
              <a:gd name="connsiteX178" fmla="*/ 993 w 2902175"/>
              <a:gd name="connsiteY178" fmla="*/ 721537 h 721537"/>
              <a:gd name="connsiteX179" fmla="*/ 0 w 2902175"/>
              <a:gd name="connsiteY179" fmla="*/ 721537 h 72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2902175" h="721537">
                <a:moveTo>
                  <a:pt x="2877097" y="0"/>
                </a:moveTo>
                <a:lnTo>
                  <a:pt x="2902175" y="0"/>
                </a:lnTo>
                <a:lnTo>
                  <a:pt x="2902175" y="721537"/>
                </a:lnTo>
                <a:lnTo>
                  <a:pt x="2877097" y="721537"/>
                </a:lnTo>
                <a:close/>
                <a:moveTo>
                  <a:pt x="2811701" y="0"/>
                </a:moveTo>
                <a:lnTo>
                  <a:pt x="2840468" y="0"/>
                </a:lnTo>
                <a:lnTo>
                  <a:pt x="2840468" y="721537"/>
                </a:lnTo>
                <a:lnTo>
                  <a:pt x="2811701" y="721537"/>
                </a:lnTo>
                <a:close/>
                <a:moveTo>
                  <a:pt x="2746318" y="0"/>
                </a:moveTo>
                <a:lnTo>
                  <a:pt x="2774437" y="0"/>
                </a:lnTo>
                <a:lnTo>
                  <a:pt x="2774437" y="721537"/>
                </a:lnTo>
                <a:lnTo>
                  <a:pt x="2746318" y="721537"/>
                </a:lnTo>
                <a:close/>
                <a:moveTo>
                  <a:pt x="2680930" y="0"/>
                </a:moveTo>
                <a:lnTo>
                  <a:pt x="2708399" y="0"/>
                </a:lnTo>
                <a:lnTo>
                  <a:pt x="2708399" y="721537"/>
                </a:lnTo>
                <a:lnTo>
                  <a:pt x="2680930" y="721537"/>
                </a:lnTo>
                <a:close/>
                <a:moveTo>
                  <a:pt x="2615537" y="0"/>
                </a:moveTo>
                <a:lnTo>
                  <a:pt x="2642368" y="0"/>
                </a:lnTo>
                <a:lnTo>
                  <a:pt x="2642368" y="721537"/>
                </a:lnTo>
                <a:lnTo>
                  <a:pt x="2615537" y="721537"/>
                </a:lnTo>
                <a:close/>
                <a:moveTo>
                  <a:pt x="2550150" y="0"/>
                </a:moveTo>
                <a:lnTo>
                  <a:pt x="2576330" y="0"/>
                </a:lnTo>
                <a:lnTo>
                  <a:pt x="2576330" y="721537"/>
                </a:lnTo>
                <a:lnTo>
                  <a:pt x="2550150" y="721537"/>
                </a:lnTo>
                <a:close/>
                <a:moveTo>
                  <a:pt x="2484760" y="0"/>
                </a:moveTo>
                <a:lnTo>
                  <a:pt x="2510298" y="0"/>
                </a:lnTo>
                <a:lnTo>
                  <a:pt x="2510298" y="721537"/>
                </a:lnTo>
                <a:lnTo>
                  <a:pt x="2484760" y="721537"/>
                </a:lnTo>
                <a:close/>
                <a:moveTo>
                  <a:pt x="2419365" y="0"/>
                </a:moveTo>
                <a:lnTo>
                  <a:pt x="2444262" y="0"/>
                </a:lnTo>
                <a:lnTo>
                  <a:pt x="2444262" y="721537"/>
                </a:lnTo>
                <a:lnTo>
                  <a:pt x="2419365" y="721537"/>
                </a:lnTo>
                <a:close/>
                <a:moveTo>
                  <a:pt x="2353986" y="0"/>
                </a:moveTo>
                <a:lnTo>
                  <a:pt x="2378231" y="0"/>
                </a:lnTo>
                <a:lnTo>
                  <a:pt x="2378231" y="721537"/>
                </a:lnTo>
                <a:lnTo>
                  <a:pt x="2353986" y="721537"/>
                </a:lnTo>
                <a:close/>
                <a:moveTo>
                  <a:pt x="2288594" y="0"/>
                </a:moveTo>
                <a:lnTo>
                  <a:pt x="2312193" y="0"/>
                </a:lnTo>
                <a:lnTo>
                  <a:pt x="2312193" y="721537"/>
                </a:lnTo>
                <a:lnTo>
                  <a:pt x="2288594" y="721537"/>
                </a:lnTo>
                <a:close/>
                <a:moveTo>
                  <a:pt x="2223200" y="0"/>
                </a:moveTo>
                <a:lnTo>
                  <a:pt x="2246156" y="0"/>
                </a:lnTo>
                <a:lnTo>
                  <a:pt x="2246156" y="721537"/>
                </a:lnTo>
                <a:lnTo>
                  <a:pt x="2223200" y="721537"/>
                </a:lnTo>
                <a:close/>
                <a:moveTo>
                  <a:pt x="2157820" y="0"/>
                </a:moveTo>
                <a:lnTo>
                  <a:pt x="2180126" y="0"/>
                </a:lnTo>
                <a:lnTo>
                  <a:pt x="2180126" y="721537"/>
                </a:lnTo>
                <a:lnTo>
                  <a:pt x="2157820" y="721537"/>
                </a:lnTo>
                <a:close/>
                <a:moveTo>
                  <a:pt x="2092434" y="0"/>
                </a:moveTo>
                <a:lnTo>
                  <a:pt x="2114089" y="0"/>
                </a:lnTo>
                <a:lnTo>
                  <a:pt x="2114089" y="721537"/>
                </a:lnTo>
                <a:lnTo>
                  <a:pt x="2092434" y="721537"/>
                </a:lnTo>
                <a:close/>
                <a:moveTo>
                  <a:pt x="2027039" y="0"/>
                </a:moveTo>
                <a:lnTo>
                  <a:pt x="2048057" y="0"/>
                </a:lnTo>
                <a:lnTo>
                  <a:pt x="2048057" y="721537"/>
                </a:lnTo>
                <a:lnTo>
                  <a:pt x="2027039" y="721537"/>
                </a:lnTo>
                <a:close/>
                <a:moveTo>
                  <a:pt x="1961652" y="0"/>
                </a:moveTo>
                <a:lnTo>
                  <a:pt x="1982019" y="0"/>
                </a:lnTo>
                <a:lnTo>
                  <a:pt x="1982019" y="721537"/>
                </a:lnTo>
                <a:lnTo>
                  <a:pt x="1961652" y="721537"/>
                </a:lnTo>
                <a:close/>
                <a:moveTo>
                  <a:pt x="1896267" y="0"/>
                </a:moveTo>
                <a:lnTo>
                  <a:pt x="1915987" y="0"/>
                </a:lnTo>
                <a:lnTo>
                  <a:pt x="1915987" y="721537"/>
                </a:lnTo>
                <a:lnTo>
                  <a:pt x="1896267" y="721537"/>
                </a:lnTo>
                <a:close/>
                <a:moveTo>
                  <a:pt x="1830872" y="0"/>
                </a:moveTo>
                <a:lnTo>
                  <a:pt x="1849951" y="0"/>
                </a:lnTo>
                <a:lnTo>
                  <a:pt x="1849951" y="721537"/>
                </a:lnTo>
                <a:lnTo>
                  <a:pt x="1830872" y="721537"/>
                </a:lnTo>
                <a:close/>
                <a:moveTo>
                  <a:pt x="1765484" y="0"/>
                </a:moveTo>
                <a:lnTo>
                  <a:pt x="1783919" y="0"/>
                </a:lnTo>
                <a:lnTo>
                  <a:pt x="1783919" y="721537"/>
                </a:lnTo>
                <a:lnTo>
                  <a:pt x="1765484" y="721537"/>
                </a:lnTo>
                <a:close/>
                <a:moveTo>
                  <a:pt x="1700103" y="0"/>
                </a:moveTo>
                <a:lnTo>
                  <a:pt x="1717886" y="0"/>
                </a:lnTo>
                <a:lnTo>
                  <a:pt x="1717886" y="721537"/>
                </a:lnTo>
                <a:lnTo>
                  <a:pt x="1700103" y="721537"/>
                </a:lnTo>
                <a:close/>
                <a:moveTo>
                  <a:pt x="1634713" y="0"/>
                </a:moveTo>
                <a:lnTo>
                  <a:pt x="1651850" y="0"/>
                </a:lnTo>
                <a:lnTo>
                  <a:pt x="1651850" y="721537"/>
                </a:lnTo>
                <a:lnTo>
                  <a:pt x="1634713" y="721537"/>
                </a:lnTo>
                <a:close/>
                <a:moveTo>
                  <a:pt x="1569324" y="0"/>
                </a:moveTo>
                <a:lnTo>
                  <a:pt x="1585819" y="0"/>
                </a:lnTo>
                <a:lnTo>
                  <a:pt x="1585819" y="721537"/>
                </a:lnTo>
                <a:lnTo>
                  <a:pt x="1569324" y="721537"/>
                </a:lnTo>
                <a:close/>
                <a:moveTo>
                  <a:pt x="1503936" y="0"/>
                </a:moveTo>
                <a:lnTo>
                  <a:pt x="1519780" y="0"/>
                </a:lnTo>
                <a:lnTo>
                  <a:pt x="1519780" y="721537"/>
                </a:lnTo>
                <a:lnTo>
                  <a:pt x="1503936" y="721537"/>
                </a:lnTo>
                <a:close/>
                <a:moveTo>
                  <a:pt x="1438546" y="0"/>
                </a:moveTo>
                <a:lnTo>
                  <a:pt x="1453749" y="0"/>
                </a:lnTo>
                <a:lnTo>
                  <a:pt x="1453749" y="721537"/>
                </a:lnTo>
                <a:lnTo>
                  <a:pt x="1438546" y="721537"/>
                </a:lnTo>
                <a:close/>
                <a:moveTo>
                  <a:pt x="1373157" y="0"/>
                </a:moveTo>
                <a:lnTo>
                  <a:pt x="1387713" y="0"/>
                </a:lnTo>
                <a:lnTo>
                  <a:pt x="1387713" y="721537"/>
                </a:lnTo>
                <a:lnTo>
                  <a:pt x="1373157" y="721537"/>
                </a:lnTo>
                <a:close/>
                <a:moveTo>
                  <a:pt x="1307764" y="0"/>
                </a:moveTo>
                <a:lnTo>
                  <a:pt x="1321674" y="0"/>
                </a:lnTo>
                <a:lnTo>
                  <a:pt x="1321674" y="721537"/>
                </a:lnTo>
                <a:lnTo>
                  <a:pt x="1307764" y="721537"/>
                </a:lnTo>
                <a:close/>
                <a:moveTo>
                  <a:pt x="1242380" y="0"/>
                </a:moveTo>
                <a:lnTo>
                  <a:pt x="1255643" y="0"/>
                </a:lnTo>
                <a:lnTo>
                  <a:pt x="1255643" y="721537"/>
                </a:lnTo>
                <a:lnTo>
                  <a:pt x="1242380" y="721537"/>
                </a:lnTo>
                <a:close/>
                <a:moveTo>
                  <a:pt x="1176990" y="0"/>
                </a:moveTo>
                <a:lnTo>
                  <a:pt x="1189612" y="0"/>
                </a:lnTo>
                <a:lnTo>
                  <a:pt x="1189612" y="721537"/>
                </a:lnTo>
                <a:lnTo>
                  <a:pt x="1176990" y="721537"/>
                </a:lnTo>
                <a:close/>
                <a:moveTo>
                  <a:pt x="1111609" y="0"/>
                </a:moveTo>
                <a:lnTo>
                  <a:pt x="1123579" y="0"/>
                </a:lnTo>
                <a:lnTo>
                  <a:pt x="1123579" y="721537"/>
                </a:lnTo>
                <a:lnTo>
                  <a:pt x="1111609" y="721537"/>
                </a:lnTo>
                <a:close/>
                <a:moveTo>
                  <a:pt x="1046219" y="0"/>
                </a:moveTo>
                <a:lnTo>
                  <a:pt x="1057548" y="0"/>
                </a:lnTo>
                <a:lnTo>
                  <a:pt x="1057548" y="721537"/>
                </a:lnTo>
                <a:lnTo>
                  <a:pt x="1046219" y="721537"/>
                </a:lnTo>
                <a:close/>
                <a:moveTo>
                  <a:pt x="980829" y="0"/>
                </a:moveTo>
                <a:lnTo>
                  <a:pt x="991516" y="0"/>
                </a:lnTo>
                <a:lnTo>
                  <a:pt x="991516" y="721537"/>
                </a:lnTo>
                <a:lnTo>
                  <a:pt x="980829" y="721537"/>
                </a:lnTo>
                <a:close/>
                <a:moveTo>
                  <a:pt x="915432" y="0"/>
                </a:moveTo>
                <a:lnTo>
                  <a:pt x="925468" y="0"/>
                </a:lnTo>
                <a:lnTo>
                  <a:pt x="925468" y="721537"/>
                </a:lnTo>
                <a:lnTo>
                  <a:pt x="915432" y="721537"/>
                </a:lnTo>
                <a:close/>
                <a:moveTo>
                  <a:pt x="850053" y="0"/>
                </a:moveTo>
                <a:lnTo>
                  <a:pt x="859437" y="0"/>
                </a:lnTo>
                <a:lnTo>
                  <a:pt x="859437" y="721537"/>
                </a:lnTo>
                <a:lnTo>
                  <a:pt x="850053" y="721537"/>
                </a:lnTo>
                <a:close/>
                <a:moveTo>
                  <a:pt x="784664" y="0"/>
                </a:moveTo>
                <a:lnTo>
                  <a:pt x="793406" y="0"/>
                </a:lnTo>
                <a:lnTo>
                  <a:pt x="793406" y="721537"/>
                </a:lnTo>
                <a:lnTo>
                  <a:pt x="784664" y="721537"/>
                </a:lnTo>
                <a:close/>
                <a:moveTo>
                  <a:pt x="719278" y="0"/>
                </a:moveTo>
                <a:lnTo>
                  <a:pt x="727373" y="0"/>
                </a:lnTo>
                <a:lnTo>
                  <a:pt x="727373" y="721537"/>
                </a:lnTo>
                <a:lnTo>
                  <a:pt x="719278" y="721537"/>
                </a:lnTo>
                <a:close/>
                <a:moveTo>
                  <a:pt x="653897" y="0"/>
                </a:moveTo>
                <a:lnTo>
                  <a:pt x="661342" y="0"/>
                </a:lnTo>
                <a:lnTo>
                  <a:pt x="661342" y="721537"/>
                </a:lnTo>
                <a:lnTo>
                  <a:pt x="653897" y="721537"/>
                </a:lnTo>
                <a:close/>
                <a:moveTo>
                  <a:pt x="588501" y="0"/>
                </a:moveTo>
                <a:lnTo>
                  <a:pt x="595309" y="0"/>
                </a:lnTo>
                <a:lnTo>
                  <a:pt x="595309" y="721537"/>
                </a:lnTo>
                <a:lnTo>
                  <a:pt x="588501" y="721537"/>
                </a:lnTo>
                <a:close/>
                <a:moveTo>
                  <a:pt x="523106" y="0"/>
                </a:moveTo>
                <a:lnTo>
                  <a:pt x="529262" y="0"/>
                </a:lnTo>
                <a:lnTo>
                  <a:pt x="529262" y="721537"/>
                </a:lnTo>
                <a:lnTo>
                  <a:pt x="523106" y="721537"/>
                </a:lnTo>
                <a:close/>
                <a:moveTo>
                  <a:pt x="457717" y="0"/>
                </a:moveTo>
                <a:lnTo>
                  <a:pt x="463231" y="0"/>
                </a:lnTo>
                <a:lnTo>
                  <a:pt x="463231" y="721537"/>
                </a:lnTo>
                <a:lnTo>
                  <a:pt x="457717" y="721537"/>
                </a:lnTo>
                <a:close/>
                <a:moveTo>
                  <a:pt x="392332" y="0"/>
                </a:moveTo>
                <a:lnTo>
                  <a:pt x="397200" y="0"/>
                </a:lnTo>
                <a:lnTo>
                  <a:pt x="397200" y="721537"/>
                </a:lnTo>
                <a:lnTo>
                  <a:pt x="392332" y="721537"/>
                </a:lnTo>
                <a:close/>
                <a:moveTo>
                  <a:pt x="326941" y="0"/>
                </a:moveTo>
                <a:lnTo>
                  <a:pt x="331166" y="0"/>
                </a:lnTo>
                <a:lnTo>
                  <a:pt x="331166" y="721537"/>
                </a:lnTo>
                <a:lnTo>
                  <a:pt x="326941" y="721537"/>
                </a:lnTo>
                <a:close/>
                <a:moveTo>
                  <a:pt x="261561" y="0"/>
                </a:moveTo>
                <a:lnTo>
                  <a:pt x="265136" y="0"/>
                </a:lnTo>
                <a:lnTo>
                  <a:pt x="265136" y="721537"/>
                </a:lnTo>
                <a:lnTo>
                  <a:pt x="261561" y="721537"/>
                </a:lnTo>
                <a:close/>
                <a:moveTo>
                  <a:pt x="196174" y="0"/>
                </a:moveTo>
                <a:lnTo>
                  <a:pt x="199103" y="0"/>
                </a:lnTo>
                <a:lnTo>
                  <a:pt x="199103" y="721537"/>
                </a:lnTo>
                <a:lnTo>
                  <a:pt x="196174" y="721537"/>
                </a:lnTo>
                <a:close/>
                <a:moveTo>
                  <a:pt x="130785" y="0"/>
                </a:moveTo>
                <a:lnTo>
                  <a:pt x="133071" y="0"/>
                </a:lnTo>
                <a:lnTo>
                  <a:pt x="133071" y="721537"/>
                </a:lnTo>
                <a:lnTo>
                  <a:pt x="130785" y="721537"/>
                </a:lnTo>
                <a:close/>
                <a:moveTo>
                  <a:pt x="65390" y="0"/>
                </a:moveTo>
                <a:lnTo>
                  <a:pt x="67024" y="0"/>
                </a:lnTo>
                <a:lnTo>
                  <a:pt x="67024" y="721537"/>
                </a:lnTo>
                <a:lnTo>
                  <a:pt x="65390" y="721537"/>
                </a:lnTo>
                <a:close/>
                <a:moveTo>
                  <a:pt x="0" y="0"/>
                </a:moveTo>
                <a:lnTo>
                  <a:pt x="993" y="0"/>
                </a:lnTo>
                <a:lnTo>
                  <a:pt x="993" y="721537"/>
                </a:lnTo>
                <a:lnTo>
                  <a:pt x="0" y="721537"/>
                </a:lnTo>
                <a:close/>
              </a:path>
            </a:pathLst>
          </a:custGeom>
          <a:solidFill>
            <a:schemeClr val="tx2"/>
          </a:solidFill>
        </p:spPr>
        <p:txBody>
          <a:bodyPr wrap="square">
            <a:noAutofit/>
          </a:bodyPr>
          <a:lstStyle>
            <a:lvl1pPr>
              <a:defRPr>
                <a:solidFill>
                  <a:schemeClr val="tx1">
                    <a:alpha val="0"/>
                  </a:schemeClr>
                </a:solidFill>
              </a:defRPr>
            </a:lvl1pPr>
          </a:lstStyle>
          <a:p>
            <a:pPr lvl="0"/>
            <a:r>
              <a:rPr lang="en-US"/>
              <a:t>a</a:t>
            </a:r>
            <a:endParaRPr lang="en-GB"/>
          </a:p>
        </p:txBody>
      </p:sp>
      <p:sp>
        <p:nvSpPr>
          <p:cNvPr id="53" name="Text Placeholder 81">
            <a:extLst>
              <a:ext uri="{FF2B5EF4-FFF2-40B4-BE49-F238E27FC236}">
                <a16:creationId xmlns:a16="http://schemas.microsoft.com/office/drawing/2014/main" id="{29751AD7-25E6-C7EC-4EBD-744EC9ADF451}"/>
              </a:ext>
            </a:extLst>
          </p:cNvPr>
          <p:cNvSpPr>
            <a:spLocks noGrp="1"/>
          </p:cNvSpPr>
          <p:nvPr>
            <p:ph type="body" sz="quarter" idx="95" hasCustomPrompt="1"/>
          </p:nvPr>
        </p:nvSpPr>
        <p:spPr>
          <a:xfrm rot="10800000">
            <a:off x="7203569" y="3470976"/>
            <a:ext cx="1118705" cy="149884"/>
          </a:xfrm>
          <a:custGeom>
            <a:avLst/>
            <a:gdLst>
              <a:gd name="connsiteX0" fmla="*/ 2877097 w 2902175"/>
              <a:gd name="connsiteY0" fmla="*/ 0 h 721537"/>
              <a:gd name="connsiteX1" fmla="*/ 2902175 w 2902175"/>
              <a:gd name="connsiteY1" fmla="*/ 0 h 721537"/>
              <a:gd name="connsiteX2" fmla="*/ 2902175 w 2902175"/>
              <a:gd name="connsiteY2" fmla="*/ 721537 h 721537"/>
              <a:gd name="connsiteX3" fmla="*/ 2877097 w 2902175"/>
              <a:gd name="connsiteY3" fmla="*/ 721537 h 721537"/>
              <a:gd name="connsiteX4" fmla="*/ 2811701 w 2902175"/>
              <a:gd name="connsiteY4" fmla="*/ 0 h 721537"/>
              <a:gd name="connsiteX5" fmla="*/ 2840468 w 2902175"/>
              <a:gd name="connsiteY5" fmla="*/ 0 h 721537"/>
              <a:gd name="connsiteX6" fmla="*/ 2840468 w 2902175"/>
              <a:gd name="connsiteY6" fmla="*/ 721537 h 721537"/>
              <a:gd name="connsiteX7" fmla="*/ 2811701 w 2902175"/>
              <a:gd name="connsiteY7" fmla="*/ 721537 h 721537"/>
              <a:gd name="connsiteX8" fmla="*/ 2746318 w 2902175"/>
              <a:gd name="connsiteY8" fmla="*/ 0 h 721537"/>
              <a:gd name="connsiteX9" fmla="*/ 2774437 w 2902175"/>
              <a:gd name="connsiteY9" fmla="*/ 0 h 721537"/>
              <a:gd name="connsiteX10" fmla="*/ 2774437 w 2902175"/>
              <a:gd name="connsiteY10" fmla="*/ 721537 h 721537"/>
              <a:gd name="connsiteX11" fmla="*/ 2746318 w 2902175"/>
              <a:gd name="connsiteY11" fmla="*/ 721537 h 721537"/>
              <a:gd name="connsiteX12" fmla="*/ 2680930 w 2902175"/>
              <a:gd name="connsiteY12" fmla="*/ 0 h 721537"/>
              <a:gd name="connsiteX13" fmla="*/ 2708399 w 2902175"/>
              <a:gd name="connsiteY13" fmla="*/ 0 h 721537"/>
              <a:gd name="connsiteX14" fmla="*/ 2708399 w 2902175"/>
              <a:gd name="connsiteY14" fmla="*/ 721537 h 721537"/>
              <a:gd name="connsiteX15" fmla="*/ 2680930 w 2902175"/>
              <a:gd name="connsiteY15" fmla="*/ 721537 h 721537"/>
              <a:gd name="connsiteX16" fmla="*/ 2615537 w 2902175"/>
              <a:gd name="connsiteY16" fmla="*/ 0 h 721537"/>
              <a:gd name="connsiteX17" fmla="*/ 2642368 w 2902175"/>
              <a:gd name="connsiteY17" fmla="*/ 0 h 721537"/>
              <a:gd name="connsiteX18" fmla="*/ 2642368 w 2902175"/>
              <a:gd name="connsiteY18" fmla="*/ 721537 h 721537"/>
              <a:gd name="connsiteX19" fmla="*/ 2615537 w 2902175"/>
              <a:gd name="connsiteY19" fmla="*/ 721537 h 721537"/>
              <a:gd name="connsiteX20" fmla="*/ 2550150 w 2902175"/>
              <a:gd name="connsiteY20" fmla="*/ 0 h 721537"/>
              <a:gd name="connsiteX21" fmla="*/ 2576330 w 2902175"/>
              <a:gd name="connsiteY21" fmla="*/ 0 h 721537"/>
              <a:gd name="connsiteX22" fmla="*/ 2576330 w 2902175"/>
              <a:gd name="connsiteY22" fmla="*/ 721537 h 721537"/>
              <a:gd name="connsiteX23" fmla="*/ 2550150 w 2902175"/>
              <a:gd name="connsiteY23" fmla="*/ 721537 h 721537"/>
              <a:gd name="connsiteX24" fmla="*/ 2484760 w 2902175"/>
              <a:gd name="connsiteY24" fmla="*/ 0 h 721537"/>
              <a:gd name="connsiteX25" fmla="*/ 2510298 w 2902175"/>
              <a:gd name="connsiteY25" fmla="*/ 0 h 721537"/>
              <a:gd name="connsiteX26" fmla="*/ 2510298 w 2902175"/>
              <a:gd name="connsiteY26" fmla="*/ 721537 h 721537"/>
              <a:gd name="connsiteX27" fmla="*/ 2484760 w 2902175"/>
              <a:gd name="connsiteY27" fmla="*/ 721537 h 721537"/>
              <a:gd name="connsiteX28" fmla="*/ 2419365 w 2902175"/>
              <a:gd name="connsiteY28" fmla="*/ 0 h 721537"/>
              <a:gd name="connsiteX29" fmla="*/ 2444262 w 2902175"/>
              <a:gd name="connsiteY29" fmla="*/ 0 h 721537"/>
              <a:gd name="connsiteX30" fmla="*/ 2444262 w 2902175"/>
              <a:gd name="connsiteY30" fmla="*/ 721537 h 721537"/>
              <a:gd name="connsiteX31" fmla="*/ 2419365 w 2902175"/>
              <a:gd name="connsiteY31" fmla="*/ 721537 h 721537"/>
              <a:gd name="connsiteX32" fmla="*/ 2353986 w 2902175"/>
              <a:gd name="connsiteY32" fmla="*/ 0 h 721537"/>
              <a:gd name="connsiteX33" fmla="*/ 2378231 w 2902175"/>
              <a:gd name="connsiteY33" fmla="*/ 0 h 721537"/>
              <a:gd name="connsiteX34" fmla="*/ 2378231 w 2902175"/>
              <a:gd name="connsiteY34" fmla="*/ 721537 h 721537"/>
              <a:gd name="connsiteX35" fmla="*/ 2353986 w 2902175"/>
              <a:gd name="connsiteY35" fmla="*/ 721537 h 721537"/>
              <a:gd name="connsiteX36" fmla="*/ 2288594 w 2902175"/>
              <a:gd name="connsiteY36" fmla="*/ 0 h 721537"/>
              <a:gd name="connsiteX37" fmla="*/ 2312193 w 2902175"/>
              <a:gd name="connsiteY37" fmla="*/ 0 h 721537"/>
              <a:gd name="connsiteX38" fmla="*/ 2312193 w 2902175"/>
              <a:gd name="connsiteY38" fmla="*/ 721537 h 721537"/>
              <a:gd name="connsiteX39" fmla="*/ 2288594 w 2902175"/>
              <a:gd name="connsiteY39" fmla="*/ 721537 h 721537"/>
              <a:gd name="connsiteX40" fmla="*/ 2223200 w 2902175"/>
              <a:gd name="connsiteY40" fmla="*/ 0 h 721537"/>
              <a:gd name="connsiteX41" fmla="*/ 2246156 w 2902175"/>
              <a:gd name="connsiteY41" fmla="*/ 0 h 721537"/>
              <a:gd name="connsiteX42" fmla="*/ 2246156 w 2902175"/>
              <a:gd name="connsiteY42" fmla="*/ 721537 h 721537"/>
              <a:gd name="connsiteX43" fmla="*/ 2223200 w 2902175"/>
              <a:gd name="connsiteY43" fmla="*/ 721537 h 721537"/>
              <a:gd name="connsiteX44" fmla="*/ 2157820 w 2902175"/>
              <a:gd name="connsiteY44" fmla="*/ 0 h 721537"/>
              <a:gd name="connsiteX45" fmla="*/ 2180126 w 2902175"/>
              <a:gd name="connsiteY45" fmla="*/ 0 h 721537"/>
              <a:gd name="connsiteX46" fmla="*/ 2180126 w 2902175"/>
              <a:gd name="connsiteY46" fmla="*/ 721537 h 721537"/>
              <a:gd name="connsiteX47" fmla="*/ 2157820 w 2902175"/>
              <a:gd name="connsiteY47" fmla="*/ 721537 h 721537"/>
              <a:gd name="connsiteX48" fmla="*/ 2092434 w 2902175"/>
              <a:gd name="connsiteY48" fmla="*/ 0 h 721537"/>
              <a:gd name="connsiteX49" fmla="*/ 2114089 w 2902175"/>
              <a:gd name="connsiteY49" fmla="*/ 0 h 721537"/>
              <a:gd name="connsiteX50" fmla="*/ 2114089 w 2902175"/>
              <a:gd name="connsiteY50" fmla="*/ 721537 h 721537"/>
              <a:gd name="connsiteX51" fmla="*/ 2092434 w 2902175"/>
              <a:gd name="connsiteY51" fmla="*/ 721537 h 721537"/>
              <a:gd name="connsiteX52" fmla="*/ 2027039 w 2902175"/>
              <a:gd name="connsiteY52" fmla="*/ 0 h 721537"/>
              <a:gd name="connsiteX53" fmla="*/ 2048057 w 2902175"/>
              <a:gd name="connsiteY53" fmla="*/ 0 h 721537"/>
              <a:gd name="connsiteX54" fmla="*/ 2048057 w 2902175"/>
              <a:gd name="connsiteY54" fmla="*/ 721537 h 721537"/>
              <a:gd name="connsiteX55" fmla="*/ 2027039 w 2902175"/>
              <a:gd name="connsiteY55" fmla="*/ 721537 h 721537"/>
              <a:gd name="connsiteX56" fmla="*/ 1961652 w 2902175"/>
              <a:gd name="connsiteY56" fmla="*/ 0 h 721537"/>
              <a:gd name="connsiteX57" fmla="*/ 1982019 w 2902175"/>
              <a:gd name="connsiteY57" fmla="*/ 0 h 721537"/>
              <a:gd name="connsiteX58" fmla="*/ 1982019 w 2902175"/>
              <a:gd name="connsiteY58" fmla="*/ 721537 h 721537"/>
              <a:gd name="connsiteX59" fmla="*/ 1961652 w 2902175"/>
              <a:gd name="connsiteY59" fmla="*/ 721537 h 721537"/>
              <a:gd name="connsiteX60" fmla="*/ 1896267 w 2902175"/>
              <a:gd name="connsiteY60" fmla="*/ 0 h 721537"/>
              <a:gd name="connsiteX61" fmla="*/ 1915987 w 2902175"/>
              <a:gd name="connsiteY61" fmla="*/ 0 h 721537"/>
              <a:gd name="connsiteX62" fmla="*/ 1915987 w 2902175"/>
              <a:gd name="connsiteY62" fmla="*/ 721537 h 721537"/>
              <a:gd name="connsiteX63" fmla="*/ 1896267 w 2902175"/>
              <a:gd name="connsiteY63" fmla="*/ 721537 h 721537"/>
              <a:gd name="connsiteX64" fmla="*/ 1830872 w 2902175"/>
              <a:gd name="connsiteY64" fmla="*/ 0 h 721537"/>
              <a:gd name="connsiteX65" fmla="*/ 1849951 w 2902175"/>
              <a:gd name="connsiteY65" fmla="*/ 0 h 721537"/>
              <a:gd name="connsiteX66" fmla="*/ 1849951 w 2902175"/>
              <a:gd name="connsiteY66" fmla="*/ 721537 h 721537"/>
              <a:gd name="connsiteX67" fmla="*/ 1830872 w 2902175"/>
              <a:gd name="connsiteY67" fmla="*/ 721537 h 721537"/>
              <a:gd name="connsiteX68" fmla="*/ 1765484 w 2902175"/>
              <a:gd name="connsiteY68" fmla="*/ 0 h 721537"/>
              <a:gd name="connsiteX69" fmla="*/ 1783919 w 2902175"/>
              <a:gd name="connsiteY69" fmla="*/ 0 h 721537"/>
              <a:gd name="connsiteX70" fmla="*/ 1783919 w 2902175"/>
              <a:gd name="connsiteY70" fmla="*/ 721537 h 721537"/>
              <a:gd name="connsiteX71" fmla="*/ 1765484 w 2902175"/>
              <a:gd name="connsiteY71" fmla="*/ 721537 h 721537"/>
              <a:gd name="connsiteX72" fmla="*/ 1700103 w 2902175"/>
              <a:gd name="connsiteY72" fmla="*/ 0 h 721537"/>
              <a:gd name="connsiteX73" fmla="*/ 1717886 w 2902175"/>
              <a:gd name="connsiteY73" fmla="*/ 0 h 721537"/>
              <a:gd name="connsiteX74" fmla="*/ 1717886 w 2902175"/>
              <a:gd name="connsiteY74" fmla="*/ 721537 h 721537"/>
              <a:gd name="connsiteX75" fmla="*/ 1700103 w 2902175"/>
              <a:gd name="connsiteY75" fmla="*/ 721537 h 721537"/>
              <a:gd name="connsiteX76" fmla="*/ 1634713 w 2902175"/>
              <a:gd name="connsiteY76" fmla="*/ 0 h 721537"/>
              <a:gd name="connsiteX77" fmla="*/ 1651850 w 2902175"/>
              <a:gd name="connsiteY77" fmla="*/ 0 h 721537"/>
              <a:gd name="connsiteX78" fmla="*/ 1651850 w 2902175"/>
              <a:gd name="connsiteY78" fmla="*/ 721537 h 721537"/>
              <a:gd name="connsiteX79" fmla="*/ 1634713 w 2902175"/>
              <a:gd name="connsiteY79" fmla="*/ 721537 h 721537"/>
              <a:gd name="connsiteX80" fmla="*/ 1569324 w 2902175"/>
              <a:gd name="connsiteY80" fmla="*/ 0 h 721537"/>
              <a:gd name="connsiteX81" fmla="*/ 1585819 w 2902175"/>
              <a:gd name="connsiteY81" fmla="*/ 0 h 721537"/>
              <a:gd name="connsiteX82" fmla="*/ 1585819 w 2902175"/>
              <a:gd name="connsiteY82" fmla="*/ 721537 h 721537"/>
              <a:gd name="connsiteX83" fmla="*/ 1569324 w 2902175"/>
              <a:gd name="connsiteY83" fmla="*/ 721537 h 721537"/>
              <a:gd name="connsiteX84" fmla="*/ 1503936 w 2902175"/>
              <a:gd name="connsiteY84" fmla="*/ 0 h 721537"/>
              <a:gd name="connsiteX85" fmla="*/ 1519780 w 2902175"/>
              <a:gd name="connsiteY85" fmla="*/ 0 h 721537"/>
              <a:gd name="connsiteX86" fmla="*/ 1519780 w 2902175"/>
              <a:gd name="connsiteY86" fmla="*/ 721537 h 721537"/>
              <a:gd name="connsiteX87" fmla="*/ 1503936 w 2902175"/>
              <a:gd name="connsiteY87" fmla="*/ 721537 h 721537"/>
              <a:gd name="connsiteX88" fmla="*/ 1438546 w 2902175"/>
              <a:gd name="connsiteY88" fmla="*/ 0 h 721537"/>
              <a:gd name="connsiteX89" fmla="*/ 1453749 w 2902175"/>
              <a:gd name="connsiteY89" fmla="*/ 0 h 721537"/>
              <a:gd name="connsiteX90" fmla="*/ 1453749 w 2902175"/>
              <a:gd name="connsiteY90" fmla="*/ 721537 h 721537"/>
              <a:gd name="connsiteX91" fmla="*/ 1438546 w 2902175"/>
              <a:gd name="connsiteY91" fmla="*/ 721537 h 721537"/>
              <a:gd name="connsiteX92" fmla="*/ 1373157 w 2902175"/>
              <a:gd name="connsiteY92" fmla="*/ 0 h 721537"/>
              <a:gd name="connsiteX93" fmla="*/ 1387713 w 2902175"/>
              <a:gd name="connsiteY93" fmla="*/ 0 h 721537"/>
              <a:gd name="connsiteX94" fmla="*/ 1387713 w 2902175"/>
              <a:gd name="connsiteY94" fmla="*/ 721537 h 721537"/>
              <a:gd name="connsiteX95" fmla="*/ 1373157 w 2902175"/>
              <a:gd name="connsiteY95" fmla="*/ 721537 h 721537"/>
              <a:gd name="connsiteX96" fmla="*/ 1307764 w 2902175"/>
              <a:gd name="connsiteY96" fmla="*/ 0 h 721537"/>
              <a:gd name="connsiteX97" fmla="*/ 1321674 w 2902175"/>
              <a:gd name="connsiteY97" fmla="*/ 0 h 721537"/>
              <a:gd name="connsiteX98" fmla="*/ 1321674 w 2902175"/>
              <a:gd name="connsiteY98" fmla="*/ 721537 h 721537"/>
              <a:gd name="connsiteX99" fmla="*/ 1307764 w 2902175"/>
              <a:gd name="connsiteY99" fmla="*/ 721537 h 721537"/>
              <a:gd name="connsiteX100" fmla="*/ 1242380 w 2902175"/>
              <a:gd name="connsiteY100" fmla="*/ 0 h 721537"/>
              <a:gd name="connsiteX101" fmla="*/ 1255643 w 2902175"/>
              <a:gd name="connsiteY101" fmla="*/ 0 h 721537"/>
              <a:gd name="connsiteX102" fmla="*/ 1255643 w 2902175"/>
              <a:gd name="connsiteY102" fmla="*/ 721537 h 721537"/>
              <a:gd name="connsiteX103" fmla="*/ 1242380 w 2902175"/>
              <a:gd name="connsiteY103" fmla="*/ 721537 h 721537"/>
              <a:gd name="connsiteX104" fmla="*/ 1176990 w 2902175"/>
              <a:gd name="connsiteY104" fmla="*/ 0 h 721537"/>
              <a:gd name="connsiteX105" fmla="*/ 1189612 w 2902175"/>
              <a:gd name="connsiteY105" fmla="*/ 0 h 721537"/>
              <a:gd name="connsiteX106" fmla="*/ 1189612 w 2902175"/>
              <a:gd name="connsiteY106" fmla="*/ 721537 h 721537"/>
              <a:gd name="connsiteX107" fmla="*/ 1176990 w 2902175"/>
              <a:gd name="connsiteY107" fmla="*/ 721537 h 721537"/>
              <a:gd name="connsiteX108" fmla="*/ 1111609 w 2902175"/>
              <a:gd name="connsiteY108" fmla="*/ 0 h 721537"/>
              <a:gd name="connsiteX109" fmla="*/ 1123579 w 2902175"/>
              <a:gd name="connsiteY109" fmla="*/ 0 h 721537"/>
              <a:gd name="connsiteX110" fmla="*/ 1123579 w 2902175"/>
              <a:gd name="connsiteY110" fmla="*/ 721537 h 721537"/>
              <a:gd name="connsiteX111" fmla="*/ 1111609 w 2902175"/>
              <a:gd name="connsiteY111" fmla="*/ 721537 h 721537"/>
              <a:gd name="connsiteX112" fmla="*/ 1046219 w 2902175"/>
              <a:gd name="connsiteY112" fmla="*/ 0 h 721537"/>
              <a:gd name="connsiteX113" fmla="*/ 1057548 w 2902175"/>
              <a:gd name="connsiteY113" fmla="*/ 0 h 721537"/>
              <a:gd name="connsiteX114" fmla="*/ 1057548 w 2902175"/>
              <a:gd name="connsiteY114" fmla="*/ 721537 h 721537"/>
              <a:gd name="connsiteX115" fmla="*/ 1046219 w 2902175"/>
              <a:gd name="connsiteY115" fmla="*/ 721537 h 721537"/>
              <a:gd name="connsiteX116" fmla="*/ 980829 w 2902175"/>
              <a:gd name="connsiteY116" fmla="*/ 0 h 721537"/>
              <a:gd name="connsiteX117" fmla="*/ 991516 w 2902175"/>
              <a:gd name="connsiteY117" fmla="*/ 0 h 721537"/>
              <a:gd name="connsiteX118" fmla="*/ 991516 w 2902175"/>
              <a:gd name="connsiteY118" fmla="*/ 721537 h 721537"/>
              <a:gd name="connsiteX119" fmla="*/ 980829 w 2902175"/>
              <a:gd name="connsiteY119" fmla="*/ 721537 h 721537"/>
              <a:gd name="connsiteX120" fmla="*/ 915432 w 2902175"/>
              <a:gd name="connsiteY120" fmla="*/ 0 h 721537"/>
              <a:gd name="connsiteX121" fmla="*/ 925468 w 2902175"/>
              <a:gd name="connsiteY121" fmla="*/ 0 h 721537"/>
              <a:gd name="connsiteX122" fmla="*/ 925468 w 2902175"/>
              <a:gd name="connsiteY122" fmla="*/ 721537 h 721537"/>
              <a:gd name="connsiteX123" fmla="*/ 915432 w 2902175"/>
              <a:gd name="connsiteY123" fmla="*/ 721537 h 721537"/>
              <a:gd name="connsiteX124" fmla="*/ 850053 w 2902175"/>
              <a:gd name="connsiteY124" fmla="*/ 0 h 721537"/>
              <a:gd name="connsiteX125" fmla="*/ 859437 w 2902175"/>
              <a:gd name="connsiteY125" fmla="*/ 0 h 721537"/>
              <a:gd name="connsiteX126" fmla="*/ 859437 w 2902175"/>
              <a:gd name="connsiteY126" fmla="*/ 721537 h 721537"/>
              <a:gd name="connsiteX127" fmla="*/ 850053 w 2902175"/>
              <a:gd name="connsiteY127" fmla="*/ 721537 h 721537"/>
              <a:gd name="connsiteX128" fmla="*/ 784664 w 2902175"/>
              <a:gd name="connsiteY128" fmla="*/ 0 h 721537"/>
              <a:gd name="connsiteX129" fmla="*/ 793406 w 2902175"/>
              <a:gd name="connsiteY129" fmla="*/ 0 h 721537"/>
              <a:gd name="connsiteX130" fmla="*/ 793406 w 2902175"/>
              <a:gd name="connsiteY130" fmla="*/ 721537 h 721537"/>
              <a:gd name="connsiteX131" fmla="*/ 784664 w 2902175"/>
              <a:gd name="connsiteY131" fmla="*/ 721537 h 721537"/>
              <a:gd name="connsiteX132" fmla="*/ 719278 w 2902175"/>
              <a:gd name="connsiteY132" fmla="*/ 0 h 721537"/>
              <a:gd name="connsiteX133" fmla="*/ 727373 w 2902175"/>
              <a:gd name="connsiteY133" fmla="*/ 0 h 721537"/>
              <a:gd name="connsiteX134" fmla="*/ 727373 w 2902175"/>
              <a:gd name="connsiteY134" fmla="*/ 721537 h 721537"/>
              <a:gd name="connsiteX135" fmla="*/ 719278 w 2902175"/>
              <a:gd name="connsiteY135" fmla="*/ 721537 h 721537"/>
              <a:gd name="connsiteX136" fmla="*/ 653897 w 2902175"/>
              <a:gd name="connsiteY136" fmla="*/ 0 h 721537"/>
              <a:gd name="connsiteX137" fmla="*/ 661342 w 2902175"/>
              <a:gd name="connsiteY137" fmla="*/ 0 h 721537"/>
              <a:gd name="connsiteX138" fmla="*/ 661342 w 2902175"/>
              <a:gd name="connsiteY138" fmla="*/ 721537 h 721537"/>
              <a:gd name="connsiteX139" fmla="*/ 653897 w 2902175"/>
              <a:gd name="connsiteY139" fmla="*/ 721537 h 721537"/>
              <a:gd name="connsiteX140" fmla="*/ 588501 w 2902175"/>
              <a:gd name="connsiteY140" fmla="*/ 0 h 721537"/>
              <a:gd name="connsiteX141" fmla="*/ 595309 w 2902175"/>
              <a:gd name="connsiteY141" fmla="*/ 0 h 721537"/>
              <a:gd name="connsiteX142" fmla="*/ 595309 w 2902175"/>
              <a:gd name="connsiteY142" fmla="*/ 721537 h 721537"/>
              <a:gd name="connsiteX143" fmla="*/ 588501 w 2902175"/>
              <a:gd name="connsiteY143" fmla="*/ 721537 h 721537"/>
              <a:gd name="connsiteX144" fmla="*/ 523106 w 2902175"/>
              <a:gd name="connsiteY144" fmla="*/ 0 h 721537"/>
              <a:gd name="connsiteX145" fmla="*/ 529262 w 2902175"/>
              <a:gd name="connsiteY145" fmla="*/ 0 h 721537"/>
              <a:gd name="connsiteX146" fmla="*/ 529262 w 2902175"/>
              <a:gd name="connsiteY146" fmla="*/ 721537 h 721537"/>
              <a:gd name="connsiteX147" fmla="*/ 523106 w 2902175"/>
              <a:gd name="connsiteY147" fmla="*/ 721537 h 721537"/>
              <a:gd name="connsiteX148" fmla="*/ 457717 w 2902175"/>
              <a:gd name="connsiteY148" fmla="*/ 0 h 721537"/>
              <a:gd name="connsiteX149" fmla="*/ 463231 w 2902175"/>
              <a:gd name="connsiteY149" fmla="*/ 0 h 721537"/>
              <a:gd name="connsiteX150" fmla="*/ 463231 w 2902175"/>
              <a:gd name="connsiteY150" fmla="*/ 721537 h 721537"/>
              <a:gd name="connsiteX151" fmla="*/ 457717 w 2902175"/>
              <a:gd name="connsiteY151" fmla="*/ 721537 h 721537"/>
              <a:gd name="connsiteX152" fmla="*/ 392332 w 2902175"/>
              <a:gd name="connsiteY152" fmla="*/ 0 h 721537"/>
              <a:gd name="connsiteX153" fmla="*/ 397200 w 2902175"/>
              <a:gd name="connsiteY153" fmla="*/ 0 h 721537"/>
              <a:gd name="connsiteX154" fmla="*/ 397200 w 2902175"/>
              <a:gd name="connsiteY154" fmla="*/ 721537 h 721537"/>
              <a:gd name="connsiteX155" fmla="*/ 392332 w 2902175"/>
              <a:gd name="connsiteY155" fmla="*/ 721537 h 721537"/>
              <a:gd name="connsiteX156" fmla="*/ 326941 w 2902175"/>
              <a:gd name="connsiteY156" fmla="*/ 0 h 721537"/>
              <a:gd name="connsiteX157" fmla="*/ 331166 w 2902175"/>
              <a:gd name="connsiteY157" fmla="*/ 0 h 721537"/>
              <a:gd name="connsiteX158" fmla="*/ 331166 w 2902175"/>
              <a:gd name="connsiteY158" fmla="*/ 721537 h 721537"/>
              <a:gd name="connsiteX159" fmla="*/ 326941 w 2902175"/>
              <a:gd name="connsiteY159" fmla="*/ 721537 h 721537"/>
              <a:gd name="connsiteX160" fmla="*/ 261561 w 2902175"/>
              <a:gd name="connsiteY160" fmla="*/ 0 h 721537"/>
              <a:gd name="connsiteX161" fmla="*/ 265136 w 2902175"/>
              <a:gd name="connsiteY161" fmla="*/ 0 h 721537"/>
              <a:gd name="connsiteX162" fmla="*/ 265136 w 2902175"/>
              <a:gd name="connsiteY162" fmla="*/ 721537 h 721537"/>
              <a:gd name="connsiteX163" fmla="*/ 261561 w 2902175"/>
              <a:gd name="connsiteY163" fmla="*/ 721537 h 721537"/>
              <a:gd name="connsiteX164" fmla="*/ 196174 w 2902175"/>
              <a:gd name="connsiteY164" fmla="*/ 0 h 721537"/>
              <a:gd name="connsiteX165" fmla="*/ 199103 w 2902175"/>
              <a:gd name="connsiteY165" fmla="*/ 0 h 721537"/>
              <a:gd name="connsiteX166" fmla="*/ 199103 w 2902175"/>
              <a:gd name="connsiteY166" fmla="*/ 721537 h 721537"/>
              <a:gd name="connsiteX167" fmla="*/ 196174 w 2902175"/>
              <a:gd name="connsiteY167" fmla="*/ 721537 h 721537"/>
              <a:gd name="connsiteX168" fmla="*/ 130785 w 2902175"/>
              <a:gd name="connsiteY168" fmla="*/ 0 h 721537"/>
              <a:gd name="connsiteX169" fmla="*/ 133071 w 2902175"/>
              <a:gd name="connsiteY169" fmla="*/ 0 h 721537"/>
              <a:gd name="connsiteX170" fmla="*/ 133071 w 2902175"/>
              <a:gd name="connsiteY170" fmla="*/ 721537 h 721537"/>
              <a:gd name="connsiteX171" fmla="*/ 130785 w 2902175"/>
              <a:gd name="connsiteY171" fmla="*/ 721537 h 721537"/>
              <a:gd name="connsiteX172" fmla="*/ 65390 w 2902175"/>
              <a:gd name="connsiteY172" fmla="*/ 0 h 721537"/>
              <a:gd name="connsiteX173" fmla="*/ 67024 w 2902175"/>
              <a:gd name="connsiteY173" fmla="*/ 0 h 721537"/>
              <a:gd name="connsiteX174" fmla="*/ 67024 w 2902175"/>
              <a:gd name="connsiteY174" fmla="*/ 721537 h 721537"/>
              <a:gd name="connsiteX175" fmla="*/ 65390 w 2902175"/>
              <a:gd name="connsiteY175" fmla="*/ 721537 h 721537"/>
              <a:gd name="connsiteX176" fmla="*/ 0 w 2902175"/>
              <a:gd name="connsiteY176" fmla="*/ 0 h 721537"/>
              <a:gd name="connsiteX177" fmla="*/ 993 w 2902175"/>
              <a:gd name="connsiteY177" fmla="*/ 0 h 721537"/>
              <a:gd name="connsiteX178" fmla="*/ 993 w 2902175"/>
              <a:gd name="connsiteY178" fmla="*/ 721537 h 721537"/>
              <a:gd name="connsiteX179" fmla="*/ 0 w 2902175"/>
              <a:gd name="connsiteY179" fmla="*/ 721537 h 72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2902175" h="721537">
                <a:moveTo>
                  <a:pt x="2877097" y="0"/>
                </a:moveTo>
                <a:lnTo>
                  <a:pt x="2902175" y="0"/>
                </a:lnTo>
                <a:lnTo>
                  <a:pt x="2902175" y="721537"/>
                </a:lnTo>
                <a:lnTo>
                  <a:pt x="2877097" y="721537"/>
                </a:lnTo>
                <a:close/>
                <a:moveTo>
                  <a:pt x="2811701" y="0"/>
                </a:moveTo>
                <a:lnTo>
                  <a:pt x="2840468" y="0"/>
                </a:lnTo>
                <a:lnTo>
                  <a:pt x="2840468" y="721537"/>
                </a:lnTo>
                <a:lnTo>
                  <a:pt x="2811701" y="721537"/>
                </a:lnTo>
                <a:close/>
                <a:moveTo>
                  <a:pt x="2746318" y="0"/>
                </a:moveTo>
                <a:lnTo>
                  <a:pt x="2774437" y="0"/>
                </a:lnTo>
                <a:lnTo>
                  <a:pt x="2774437" y="721537"/>
                </a:lnTo>
                <a:lnTo>
                  <a:pt x="2746318" y="721537"/>
                </a:lnTo>
                <a:close/>
                <a:moveTo>
                  <a:pt x="2680930" y="0"/>
                </a:moveTo>
                <a:lnTo>
                  <a:pt x="2708399" y="0"/>
                </a:lnTo>
                <a:lnTo>
                  <a:pt x="2708399" y="721537"/>
                </a:lnTo>
                <a:lnTo>
                  <a:pt x="2680930" y="721537"/>
                </a:lnTo>
                <a:close/>
                <a:moveTo>
                  <a:pt x="2615537" y="0"/>
                </a:moveTo>
                <a:lnTo>
                  <a:pt x="2642368" y="0"/>
                </a:lnTo>
                <a:lnTo>
                  <a:pt x="2642368" y="721537"/>
                </a:lnTo>
                <a:lnTo>
                  <a:pt x="2615537" y="721537"/>
                </a:lnTo>
                <a:close/>
                <a:moveTo>
                  <a:pt x="2550150" y="0"/>
                </a:moveTo>
                <a:lnTo>
                  <a:pt x="2576330" y="0"/>
                </a:lnTo>
                <a:lnTo>
                  <a:pt x="2576330" y="721537"/>
                </a:lnTo>
                <a:lnTo>
                  <a:pt x="2550150" y="721537"/>
                </a:lnTo>
                <a:close/>
                <a:moveTo>
                  <a:pt x="2484760" y="0"/>
                </a:moveTo>
                <a:lnTo>
                  <a:pt x="2510298" y="0"/>
                </a:lnTo>
                <a:lnTo>
                  <a:pt x="2510298" y="721537"/>
                </a:lnTo>
                <a:lnTo>
                  <a:pt x="2484760" y="721537"/>
                </a:lnTo>
                <a:close/>
                <a:moveTo>
                  <a:pt x="2419365" y="0"/>
                </a:moveTo>
                <a:lnTo>
                  <a:pt x="2444262" y="0"/>
                </a:lnTo>
                <a:lnTo>
                  <a:pt x="2444262" y="721537"/>
                </a:lnTo>
                <a:lnTo>
                  <a:pt x="2419365" y="721537"/>
                </a:lnTo>
                <a:close/>
                <a:moveTo>
                  <a:pt x="2353986" y="0"/>
                </a:moveTo>
                <a:lnTo>
                  <a:pt x="2378231" y="0"/>
                </a:lnTo>
                <a:lnTo>
                  <a:pt x="2378231" y="721537"/>
                </a:lnTo>
                <a:lnTo>
                  <a:pt x="2353986" y="721537"/>
                </a:lnTo>
                <a:close/>
                <a:moveTo>
                  <a:pt x="2288594" y="0"/>
                </a:moveTo>
                <a:lnTo>
                  <a:pt x="2312193" y="0"/>
                </a:lnTo>
                <a:lnTo>
                  <a:pt x="2312193" y="721537"/>
                </a:lnTo>
                <a:lnTo>
                  <a:pt x="2288594" y="721537"/>
                </a:lnTo>
                <a:close/>
                <a:moveTo>
                  <a:pt x="2223200" y="0"/>
                </a:moveTo>
                <a:lnTo>
                  <a:pt x="2246156" y="0"/>
                </a:lnTo>
                <a:lnTo>
                  <a:pt x="2246156" y="721537"/>
                </a:lnTo>
                <a:lnTo>
                  <a:pt x="2223200" y="721537"/>
                </a:lnTo>
                <a:close/>
                <a:moveTo>
                  <a:pt x="2157820" y="0"/>
                </a:moveTo>
                <a:lnTo>
                  <a:pt x="2180126" y="0"/>
                </a:lnTo>
                <a:lnTo>
                  <a:pt x="2180126" y="721537"/>
                </a:lnTo>
                <a:lnTo>
                  <a:pt x="2157820" y="721537"/>
                </a:lnTo>
                <a:close/>
                <a:moveTo>
                  <a:pt x="2092434" y="0"/>
                </a:moveTo>
                <a:lnTo>
                  <a:pt x="2114089" y="0"/>
                </a:lnTo>
                <a:lnTo>
                  <a:pt x="2114089" y="721537"/>
                </a:lnTo>
                <a:lnTo>
                  <a:pt x="2092434" y="721537"/>
                </a:lnTo>
                <a:close/>
                <a:moveTo>
                  <a:pt x="2027039" y="0"/>
                </a:moveTo>
                <a:lnTo>
                  <a:pt x="2048057" y="0"/>
                </a:lnTo>
                <a:lnTo>
                  <a:pt x="2048057" y="721537"/>
                </a:lnTo>
                <a:lnTo>
                  <a:pt x="2027039" y="721537"/>
                </a:lnTo>
                <a:close/>
                <a:moveTo>
                  <a:pt x="1961652" y="0"/>
                </a:moveTo>
                <a:lnTo>
                  <a:pt x="1982019" y="0"/>
                </a:lnTo>
                <a:lnTo>
                  <a:pt x="1982019" y="721537"/>
                </a:lnTo>
                <a:lnTo>
                  <a:pt x="1961652" y="721537"/>
                </a:lnTo>
                <a:close/>
                <a:moveTo>
                  <a:pt x="1896267" y="0"/>
                </a:moveTo>
                <a:lnTo>
                  <a:pt x="1915987" y="0"/>
                </a:lnTo>
                <a:lnTo>
                  <a:pt x="1915987" y="721537"/>
                </a:lnTo>
                <a:lnTo>
                  <a:pt x="1896267" y="721537"/>
                </a:lnTo>
                <a:close/>
                <a:moveTo>
                  <a:pt x="1830872" y="0"/>
                </a:moveTo>
                <a:lnTo>
                  <a:pt x="1849951" y="0"/>
                </a:lnTo>
                <a:lnTo>
                  <a:pt x="1849951" y="721537"/>
                </a:lnTo>
                <a:lnTo>
                  <a:pt x="1830872" y="721537"/>
                </a:lnTo>
                <a:close/>
                <a:moveTo>
                  <a:pt x="1765484" y="0"/>
                </a:moveTo>
                <a:lnTo>
                  <a:pt x="1783919" y="0"/>
                </a:lnTo>
                <a:lnTo>
                  <a:pt x="1783919" y="721537"/>
                </a:lnTo>
                <a:lnTo>
                  <a:pt x="1765484" y="721537"/>
                </a:lnTo>
                <a:close/>
                <a:moveTo>
                  <a:pt x="1700103" y="0"/>
                </a:moveTo>
                <a:lnTo>
                  <a:pt x="1717886" y="0"/>
                </a:lnTo>
                <a:lnTo>
                  <a:pt x="1717886" y="721537"/>
                </a:lnTo>
                <a:lnTo>
                  <a:pt x="1700103" y="721537"/>
                </a:lnTo>
                <a:close/>
                <a:moveTo>
                  <a:pt x="1634713" y="0"/>
                </a:moveTo>
                <a:lnTo>
                  <a:pt x="1651850" y="0"/>
                </a:lnTo>
                <a:lnTo>
                  <a:pt x="1651850" y="721537"/>
                </a:lnTo>
                <a:lnTo>
                  <a:pt x="1634713" y="721537"/>
                </a:lnTo>
                <a:close/>
                <a:moveTo>
                  <a:pt x="1569324" y="0"/>
                </a:moveTo>
                <a:lnTo>
                  <a:pt x="1585819" y="0"/>
                </a:lnTo>
                <a:lnTo>
                  <a:pt x="1585819" y="721537"/>
                </a:lnTo>
                <a:lnTo>
                  <a:pt x="1569324" y="721537"/>
                </a:lnTo>
                <a:close/>
                <a:moveTo>
                  <a:pt x="1503936" y="0"/>
                </a:moveTo>
                <a:lnTo>
                  <a:pt x="1519780" y="0"/>
                </a:lnTo>
                <a:lnTo>
                  <a:pt x="1519780" y="721537"/>
                </a:lnTo>
                <a:lnTo>
                  <a:pt x="1503936" y="721537"/>
                </a:lnTo>
                <a:close/>
                <a:moveTo>
                  <a:pt x="1438546" y="0"/>
                </a:moveTo>
                <a:lnTo>
                  <a:pt x="1453749" y="0"/>
                </a:lnTo>
                <a:lnTo>
                  <a:pt x="1453749" y="721537"/>
                </a:lnTo>
                <a:lnTo>
                  <a:pt x="1438546" y="721537"/>
                </a:lnTo>
                <a:close/>
                <a:moveTo>
                  <a:pt x="1373157" y="0"/>
                </a:moveTo>
                <a:lnTo>
                  <a:pt x="1387713" y="0"/>
                </a:lnTo>
                <a:lnTo>
                  <a:pt x="1387713" y="721537"/>
                </a:lnTo>
                <a:lnTo>
                  <a:pt x="1373157" y="721537"/>
                </a:lnTo>
                <a:close/>
                <a:moveTo>
                  <a:pt x="1307764" y="0"/>
                </a:moveTo>
                <a:lnTo>
                  <a:pt x="1321674" y="0"/>
                </a:lnTo>
                <a:lnTo>
                  <a:pt x="1321674" y="721537"/>
                </a:lnTo>
                <a:lnTo>
                  <a:pt x="1307764" y="721537"/>
                </a:lnTo>
                <a:close/>
                <a:moveTo>
                  <a:pt x="1242380" y="0"/>
                </a:moveTo>
                <a:lnTo>
                  <a:pt x="1255643" y="0"/>
                </a:lnTo>
                <a:lnTo>
                  <a:pt x="1255643" y="721537"/>
                </a:lnTo>
                <a:lnTo>
                  <a:pt x="1242380" y="721537"/>
                </a:lnTo>
                <a:close/>
                <a:moveTo>
                  <a:pt x="1176990" y="0"/>
                </a:moveTo>
                <a:lnTo>
                  <a:pt x="1189612" y="0"/>
                </a:lnTo>
                <a:lnTo>
                  <a:pt x="1189612" y="721537"/>
                </a:lnTo>
                <a:lnTo>
                  <a:pt x="1176990" y="721537"/>
                </a:lnTo>
                <a:close/>
                <a:moveTo>
                  <a:pt x="1111609" y="0"/>
                </a:moveTo>
                <a:lnTo>
                  <a:pt x="1123579" y="0"/>
                </a:lnTo>
                <a:lnTo>
                  <a:pt x="1123579" y="721537"/>
                </a:lnTo>
                <a:lnTo>
                  <a:pt x="1111609" y="721537"/>
                </a:lnTo>
                <a:close/>
                <a:moveTo>
                  <a:pt x="1046219" y="0"/>
                </a:moveTo>
                <a:lnTo>
                  <a:pt x="1057548" y="0"/>
                </a:lnTo>
                <a:lnTo>
                  <a:pt x="1057548" y="721537"/>
                </a:lnTo>
                <a:lnTo>
                  <a:pt x="1046219" y="721537"/>
                </a:lnTo>
                <a:close/>
                <a:moveTo>
                  <a:pt x="980829" y="0"/>
                </a:moveTo>
                <a:lnTo>
                  <a:pt x="991516" y="0"/>
                </a:lnTo>
                <a:lnTo>
                  <a:pt x="991516" y="721537"/>
                </a:lnTo>
                <a:lnTo>
                  <a:pt x="980829" y="721537"/>
                </a:lnTo>
                <a:close/>
                <a:moveTo>
                  <a:pt x="915432" y="0"/>
                </a:moveTo>
                <a:lnTo>
                  <a:pt x="925468" y="0"/>
                </a:lnTo>
                <a:lnTo>
                  <a:pt x="925468" y="721537"/>
                </a:lnTo>
                <a:lnTo>
                  <a:pt x="915432" y="721537"/>
                </a:lnTo>
                <a:close/>
                <a:moveTo>
                  <a:pt x="850053" y="0"/>
                </a:moveTo>
                <a:lnTo>
                  <a:pt x="859437" y="0"/>
                </a:lnTo>
                <a:lnTo>
                  <a:pt x="859437" y="721537"/>
                </a:lnTo>
                <a:lnTo>
                  <a:pt x="850053" y="721537"/>
                </a:lnTo>
                <a:close/>
                <a:moveTo>
                  <a:pt x="784664" y="0"/>
                </a:moveTo>
                <a:lnTo>
                  <a:pt x="793406" y="0"/>
                </a:lnTo>
                <a:lnTo>
                  <a:pt x="793406" y="721537"/>
                </a:lnTo>
                <a:lnTo>
                  <a:pt x="784664" y="721537"/>
                </a:lnTo>
                <a:close/>
                <a:moveTo>
                  <a:pt x="719278" y="0"/>
                </a:moveTo>
                <a:lnTo>
                  <a:pt x="727373" y="0"/>
                </a:lnTo>
                <a:lnTo>
                  <a:pt x="727373" y="721537"/>
                </a:lnTo>
                <a:lnTo>
                  <a:pt x="719278" y="721537"/>
                </a:lnTo>
                <a:close/>
                <a:moveTo>
                  <a:pt x="653897" y="0"/>
                </a:moveTo>
                <a:lnTo>
                  <a:pt x="661342" y="0"/>
                </a:lnTo>
                <a:lnTo>
                  <a:pt x="661342" y="721537"/>
                </a:lnTo>
                <a:lnTo>
                  <a:pt x="653897" y="721537"/>
                </a:lnTo>
                <a:close/>
                <a:moveTo>
                  <a:pt x="588501" y="0"/>
                </a:moveTo>
                <a:lnTo>
                  <a:pt x="595309" y="0"/>
                </a:lnTo>
                <a:lnTo>
                  <a:pt x="595309" y="721537"/>
                </a:lnTo>
                <a:lnTo>
                  <a:pt x="588501" y="721537"/>
                </a:lnTo>
                <a:close/>
                <a:moveTo>
                  <a:pt x="523106" y="0"/>
                </a:moveTo>
                <a:lnTo>
                  <a:pt x="529262" y="0"/>
                </a:lnTo>
                <a:lnTo>
                  <a:pt x="529262" y="721537"/>
                </a:lnTo>
                <a:lnTo>
                  <a:pt x="523106" y="721537"/>
                </a:lnTo>
                <a:close/>
                <a:moveTo>
                  <a:pt x="457717" y="0"/>
                </a:moveTo>
                <a:lnTo>
                  <a:pt x="463231" y="0"/>
                </a:lnTo>
                <a:lnTo>
                  <a:pt x="463231" y="721537"/>
                </a:lnTo>
                <a:lnTo>
                  <a:pt x="457717" y="721537"/>
                </a:lnTo>
                <a:close/>
                <a:moveTo>
                  <a:pt x="392332" y="0"/>
                </a:moveTo>
                <a:lnTo>
                  <a:pt x="397200" y="0"/>
                </a:lnTo>
                <a:lnTo>
                  <a:pt x="397200" y="721537"/>
                </a:lnTo>
                <a:lnTo>
                  <a:pt x="392332" y="721537"/>
                </a:lnTo>
                <a:close/>
                <a:moveTo>
                  <a:pt x="326941" y="0"/>
                </a:moveTo>
                <a:lnTo>
                  <a:pt x="331166" y="0"/>
                </a:lnTo>
                <a:lnTo>
                  <a:pt x="331166" y="721537"/>
                </a:lnTo>
                <a:lnTo>
                  <a:pt x="326941" y="721537"/>
                </a:lnTo>
                <a:close/>
                <a:moveTo>
                  <a:pt x="261561" y="0"/>
                </a:moveTo>
                <a:lnTo>
                  <a:pt x="265136" y="0"/>
                </a:lnTo>
                <a:lnTo>
                  <a:pt x="265136" y="721537"/>
                </a:lnTo>
                <a:lnTo>
                  <a:pt x="261561" y="721537"/>
                </a:lnTo>
                <a:close/>
                <a:moveTo>
                  <a:pt x="196174" y="0"/>
                </a:moveTo>
                <a:lnTo>
                  <a:pt x="199103" y="0"/>
                </a:lnTo>
                <a:lnTo>
                  <a:pt x="199103" y="721537"/>
                </a:lnTo>
                <a:lnTo>
                  <a:pt x="196174" y="721537"/>
                </a:lnTo>
                <a:close/>
                <a:moveTo>
                  <a:pt x="130785" y="0"/>
                </a:moveTo>
                <a:lnTo>
                  <a:pt x="133071" y="0"/>
                </a:lnTo>
                <a:lnTo>
                  <a:pt x="133071" y="721537"/>
                </a:lnTo>
                <a:lnTo>
                  <a:pt x="130785" y="721537"/>
                </a:lnTo>
                <a:close/>
                <a:moveTo>
                  <a:pt x="65390" y="0"/>
                </a:moveTo>
                <a:lnTo>
                  <a:pt x="67024" y="0"/>
                </a:lnTo>
                <a:lnTo>
                  <a:pt x="67024" y="721537"/>
                </a:lnTo>
                <a:lnTo>
                  <a:pt x="65390" y="721537"/>
                </a:lnTo>
                <a:close/>
                <a:moveTo>
                  <a:pt x="0" y="0"/>
                </a:moveTo>
                <a:lnTo>
                  <a:pt x="993" y="0"/>
                </a:lnTo>
                <a:lnTo>
                  <a:pt x="993" y="721537"/>
                </a:lnTo>
                <a:lnTo>
                  <a:pt x="0" y="721537"/>
                </a:lnTo>
                <a:close/>
              </a:path>
            </a:pathLst>
          </a:custGeom>
          <a:solidFill>
            <a:schemeClr val="tx2"/>
          </a:solidFill>
        </p:spPr>
        <p:txBody>
          <a:bodyPr wrap="square">
            <a:noAutofit/>
          </a:bodyPr>
          <a:lstStyle>
            <a:lvl1pPr>
              <a:defRPr>
                <a:solidFill>
                  <a:schemeClr val="tx1">
                    <a:alpha val="0"/>
                  </a:schemeClr>
                </a:solidFill>
              </a:defRPr>
            </a:lvl1pPr>
          </a:lstStyle>
          <a:p>
            <a:pPr lvl="0"/>
            <a:r>
              <a:rPr lang="en-US"/>
              <a:t>a</a:t>
            </a:r>
            <a:endParaRPr lang="en-GB"/>
          </a:p>
        </p:txBody>
      </p:sp>
      <p:sp>
        <p:nvSpPr>
          <p:cNvPr id="57" name="Slide Number Placeholder 8">
            <a:extLst>
              <a:ext uri="{FF2B5EF4-FFF2-40B4-BE49-F238E27FC236}">
                <a16:creationId xmlns:a16="http://schemas.microsoft.com/office/drawing/2014/main" id="{7DADC468-5B3F-612A-481E-878C03E2FD46}"/>
              </a:ext>
            </a:extLst>
          </p:cNvPr>
          <p:cNvSpPr>
            <a:spLocks noGrp="1"/>
          </p:cNvSpPr>
          <p:nvPr>
            <p:ph type="sldNum" sz="quarter" idx="12"/>
          </p:nvPr>
        </p:nvSpPr>
        <p:spPr>
          <a:xfrm>
            <a:off x="8656706" y="4754700"/>
            <a:ext cx="194400" cy="162000"/>
          </a:xfrm>
        </p:spPr>
        <p:txBody>
          <a:bodyPr/>
          <a:lstStyle/>
          <a:p>
            <a:fld id="{0B868178-02AE-42FC-958D-6B8F13B60175}" type="slidenum">
              <a:rPr lang="en-GB" noProof="0" smtClean="0"/>
              <a:pPr/>
              <a:t>‹#›</a:t>
            </a:fld>
            <a:endParaRPr lang="en-GB" noProof="0"/>
          </a:p>
        </p:txBody>
      </p:sp>
      <p:sp>
        <p:nvSpPr>
          <p:cNvPr id="8" name="hcSlideMaster142.Team Slide (Two Level)Header" descr=" ">
            <a:extLst>
              <a:ext uri="{FF2B5EF4-FFF2-40B4-BE49-F238E27FC236}">
                <a16:creationId xmlns:a16="http://schemas.microsoft.com/office/drawing/2014/main" id="{D315991A-9F7C-ABB8-26D1-6EBFA36F86A0}"/>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9" name="fcSlideMaster142.Team Slide (Two Level)Footer" descr=" ">
            <a:extLst>
              <a:ext uri="{FF2B5EF4-FFF2-40B4-BE49-F238E27FC236}">
                <a16:creationId xmlns:a16="http://schemas.microsoft.com/office/drawing/2014/main" id="{AC2E4819-FCF4-E087-5707-E7FED77445AD}"/>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314470394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eam Slide (Three Level)">
    <p:spTree>
      <p:nvGrpSpPr>
        <p:cNvPr id="1" name=""/>
        <p:cNvGrpSpPr/>
        <p:nvPr/>
      </p:nvGrpSpPr>
      <p:grpSpPr>
        <a:xfrm>
          <a:off x="0" y="0"/>
          <a:ext cx="0" cy="0"/>
          <a:chOff x="0" y="0"/>
          <a:chExt cx="0" cy="0"/>
        </a:xfrm>
      </p:grpSpPr>
      <p:sp>
        <p:nvSpPr>
          <p:cNvPr id="4" name="Subtitle 1">
            <a:extLst>
              <a:ext uri="{FF2B5EF4-FFF2-40B4-BE49-F238E27FC236}">
                <a16:creationId xmlns:a16="http://schemas.microsoft.com/office/drawing/2014/main" id="{21184AC7-9678-B324-1FB6-91D7CFEF322F}"/>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5" name="Rectangle 4">
            <a:extLst>
              <a:ext uri="{FF2B5EF4-FFF2-40B4-BE49-F238E27FC236}">
                <a16:creationId xmlns:a16="http://schemas.microsoft.com/office/drawing/2014/main" id="{C83061AD-7E02-416B-1FD5-27BE875D90AC}"/>
              </a:ext>
            </a:extLst>
          </p:cNvPr>
          <p:cNvSpPr/>
          <p:nvPr userDrawn="1"/>
        </p:nvSpPr>
        <p:spPr>
          <a:xfrm>
            <a:off x="291601" y="1165861"/>
            <a:ext cx="8559507" cy="34018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p>
            <a:fld id="{EB60BDE4-D5A0-452F-810F-4FCCAAACF2A7}" type="datetime1">
              <a:rPr lang="en-GB" noProof="0" smtClean="0"/>
              <a:t>07/04/2025</a:t>
            </a:fld>
            <a:endParaRPr lang="en-GB" noProof="0"/>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pic>
        <p:nvPicPr>
          <p:cNvPr id="17" name="Graphic 16">
            <a:extLst>
              <a:ext uri="{FF2B5EF4-FFF2-40B4-BE49-F238E27FC236}">
                <a16:creationId xmlns:a16="http://schemas.microsoft.com/office/drawing/2014/main" id="{4367753B-E710-26C5-486F-31143501AC4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1602" y="1165862"/>
            <a:ext cx="2756059" cy="715804"/>
          </a:xfrm>
          <a:prstGeom prst="rect">
            <a:avLst/>
          </a:prstGeom>
        </p:spPr>
      </p:pic>
      <p:pic>
        <p:nvPicPr>
          <p:cNvPr id="19" name="Graphic 18">
            <a:extLst>
              <a:ext uri="{FF2B5EF4-FFF2-40B4-BE49-F238E27FC236}">
                <a16:creationId xmlns:a16="http://schemas.microsoft.com/office/drawing/2014/main" id="{F63404C5-EDF0-FC2D-6CBB-A8D66854F15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95050" y="1165862"/>
            <a:ext cx="2756059" cy="715804"/>
          </a:xfrm>
          <a:prstGeom prst="rect">
            <a:avLst/>
          </a:prstGeom>
        </p:spPr>
      </p:pic>
      <p:sp>
        <p:nvSpPr>
          <p:cNvPr id="22" name="Title Placeholder 1">
            <a:extLst>
              <a:ext uri="{FF2B5EF4-FFF2-40B4-BE49-F238E27FC236}">
                <a16:creationId xmlns:a16="http://schemas.microsoft.com/office/drawing/2014/main" id="{750B08D3-7369-FED4-ACBE-1D471E12B142}"/>
              </a:ext>
            </a:extLst>
          </p:cNvPr>
          <p:cNvSpPr>
            <a:spLocks noGrp="1"/>
          </p:cNvSpPr>
          <p:nvPr>
            <p:ph type="title"/>
          </p:nvPr>
        </p:nvSpPr>
        <p:spPr>
          <a:xfrm>
            <a:off x="277885" y="322111"/>
            <a:ext cx="7789716" cy="353174"/>
          </a:xfrm>
          <a:prstGeom prst="rect">
            <a:avLst/>
          </a:prstGeom>
        </p:spPr>
        <p:txBody>
          <a:bodyPr vert="horz" wrap="square" lIns="0" tIns="0" rIns="0" bIns="0" rtlCol="0" anchor="t" anchorCtr="0">
            <a:spAutoFit/>
          </a:bodyPr>
          <a:lstStyle/>
          <a:p>
            <a:r>
              <a:rPr lang="en-US" noProof="0"/>
              <a:t>Click to edit Master title style</a:t>
            </a:r>
            <a:endParaRPr lang="en-GB" noProof="0"/>
          </a:p>
        </p:txBody>
      </p:sp>
      <p:sp>
        <p:nvSpPr>
          <p:cNvPr id="2" name="Footer Placeholder 7">
            <a:extLst>
              <a:ext uri="{FF2B5EF4-FFF2-40B4-BE49-F238E27FC236}">
                <a16:creationId xmlns:a16="http://schemas.microsoft.com/office/drawing/2014/main" id="{14ACE328-83F2-884A-5FEA-51E13D6870F9}"/>
              </a:ext>
            </a:extLst>
          </p:cNvPr>
          <p:cNvSpPr>
            <a:spLocks noGrp="1"/>
          </p:cNvSpPr>
          <p:nvPr>
            <p:ph type="ftr" sz="quarter" idx="11"/>
          </p:nvPr>
        </p:nvSpPr>
        <p:spPr>
          <a:xfrm>
            <a:off x="291602" y="4811400"/>
            <a:ext cx="5316244" cy="97200"/>
          </a:xfrm>
        </p:spPr>
        <p:txBody>
          <a:bodyPr/>
          <a:lstStyle>
            <a:lvl1pPr>
              <a:defRPr sz="375"/>
            </a:lvl1pPr>
          </a:lstStyle>
          <a:p>
            <a:r>
              <a:rPr lang="en-GB"/>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71" name="Text Placeholder 9">
            <a:extLst>
              <a:ext uri="{FF2B5EF4-FFF2-40B4-BE49-F238E27FC236}">
                <a16:creationId xmlns:a16="http://schemas.microsoft.com/office/drawing/2014/main" id="{50F26EA4-07E3-7ACF-02FD-F69D907EA4E2}"/>
              </a:ext>
            </a:extLst>
          </p:cNvPr>
          <p:cNvSpPr>
            <a:spLocks noGrp="1"/>
          </p:cNvSpPr>
          <p:nvPr>
            <p:ph type="body" sz="quarter" idx="14"/>
          </p:nvPr>
        </p:nvSpPr>
        <p:spPr>
          <a:xfrm>
            <a:off x="3748232" y="1166400"/>
            <a:ext cx="1647540" cy="1096740"/>
          </a:xfrm>
          <a:solidFill>
            <a:schemeClr val="tx2"/>
          </a:solidFill>
        </p:spPr>
        <p:txBody>
          <a:bodyPr lIns="108000" tIns="324000" rIns="180000" bIns="180000"/>
          <a:lstStyle>
            <a:lvl1pPr>
              <a:spcAft>
                <a:spcPts val="150"/>
              </a:spcAft>
              <a:defRPr spc="-36" baseline="0">
                <a:solidFill>
                  <a:schemeClr val="bg1"/>
                </a:solidFill>
              </a:defRPr>
            </a:lvl1pPr>
            <a:lvl2pPr marL="0" indent="0">
              <a:spcAft>
                <a:spcPts val="0"/>
              </a:spcAft>
              <a:buNone/>
              <a:defRPr sz="975" spc="-36" baseline="0">
                <a:solidFill>
                  <a:schemeClr val="bg1"/>
                </a:solidFill>
              </a:defRPr>
            </a:lvl2pPr>
          </a:lstStyle>
          <a:p>
            <a:pPr lvl="0"/>
            <a:r>
              <a:rPr lang="en-US"/>
              <a:t>Click to edit Master text styles</a:t>
            </a:r>
          </a:p>
          <a:p>
            <a:pPr lvl="1"/>
            <a:r>
              <a:rPr lang="en-US"/>
              <a:t>Second level</a:t>
            </a:r>
          </a:p>
        </p:txBody>
      </p:sp>
      <p:sp>
        <p:nvSpPr>
          <p:cNvPr id="72" name="Text Placeholder 9">
            <a:extLst>
              <a:ext uri="{FF2B5EF4-FFF2-40B4-BE49-F238E27FC236}">
                <a16:creationId xmlns:a16="http://schemas.microsoft.com/office/drawing/2014/main" id="{EDC1A3D1-7471-B4BC-BC3F-491557D0D09F}"/>
              </a:ext>
            </a:extLst>
          </p:cNvPr>
          <p:cNvSpPr>
            <a:spLocks noGrp="1"/>
          </p:cNvSpPr>
          <p:nvPr>
            <p:ph type="body" sz="quarter" idx="15"/>
          </p:nvPr>
        </p:nvSpPr>
        <p:spPr>
          <a:xfrm>
            <a:off x="1154488" y="2318687"/>
            <a:ext cx="1647540" cy="1096740"/>
          </a:xfrm>
          <a:solidFill>
            <a:schemeClr val="bg2"/>
          </a:solidFill>
        </p:spPr>
        <p:txBody>
          <a:bodyPr lIns="108000" tIns="324000" rIns="180000" bIns="180000"/>
          <a:lstStyle>
            <a:lvl1pPr>
              <a:spcAft>
                <a:spcPts val="150"/>
              </a:spcAft>
              <a:defRPr spc="-36" baseline="0">
                <a:solidFill>
                  <a:schemeClr val="bg1"/>
                </a:solidFill>
              </a:defRPr>
            </a:lvl1pPr>
            <a:lvl2pPr marL="0" indent="0">
              <a:spcAft>
                <a:spcPts val="0"/>
              </a:spcAft>
              <a:buNone/>
              <a:defRPr sz="975" spc="-36" baseline="0">
                <a:solidFill>
                  <a:schemeClr val="bg1"/>
                </a:solidFill>
              </a:defRPr>
            </a:lvl2pPr>
          </a:lstStyle>
          <a:p>
            <a:pPr lvl="0"/>
            <a:r>
              <a:rPr lang="en-US"/>
              <a:t>Click to edit Master text styles</a:t>
            </a:r>
          </a:p>
          <a:p>
            <a:pPr lvl="1"/>
            <a:r>
              <a:rPr lang="en-US"/>
              <a:t>Second level</a:t>
            </a:r>
          </a:p>
        </p:txBody>
      </p:sp>
      <p:sp>
        <p:nvSpPr>
          <p:cNvPr id="75" name="Text Placeholder 9">
            <a:extLst>
              <a:ext uri="{FF2B5EF4-FFF2-40B4-BE49-F238E27FC236}">
                <a16:creationId xmlns:a16="http://schemas.microsoft.com/office/drawing/2014/main" id="{A5C4EF24-B7DD-391A-4C3C-F9814982EC2B}"/>
              </a:ext>
            </a:extLst>
          </p:cNvPr>
          <p:cNvSpPr>
            <a:spLocks noGrp="1"/>
          </p:cNvSpPr>
          <p:nvPr>
            <p:ph type="body" sz="quarter" idx="18"/>
          </p:nvPr>
        </p:nvSpPr>
        <p:spPr>
          <a:xfrm>
            <a:off x="2883028" y="2318687"/>
            <a:ext cx="1647540" cy="1096740"/>
          </a:xfrm>
          <a:solidFill>
            <a:schemeClr val="bg2"/>
          </a:solidFill>
        </p:spPr>
        <p:txBody>
          <a:bodyPr lIns="108000" tIns="324000" rIns="180000" bIns="180000"/>
          <a:lstStyle>
            <a:lvl1pPr>
              <a:spcAft>
                <a:spcPts val="150"/>
              </a:spcAft>
              <a:defRPr spc="-36" baseline="0">
                <a:solidFill>
                  <a:schemeClr val="bg1"/>
                </a:solidFill>
              </a:defRPr>
            </a:lvl1pPr>
            <a:lvl2pPr marL="0" indent="0">
              <a:spcAft>
                <a:spcPts val="0"/>
              </a:spcAft>
              <a:buNone/>
              <a:defRPr sz="975" spc="-36" baseline="0">
                <a:solidFill>
                  <a:schemeClr val="bg1"/>
                </a:solidFill>
              </a:defRPr>
            </a:lvl2pPr>
          </a:lstStyle>
          <a:p>
            <a:pPr lvl="0"/>
            <a:r>
              <a:rPr lang="en-US"/>
              <a:t>Click to edit Master text styles</a:t>
            </a:r>
          </a:p>
          <a:p>
            <a:pPr lvl="1"/>
            <a:r>
              <a:rPr lang="en-US"/>
              <a:t>Second level</a:t>
            </a:r>
          </a:p>
        </p:txBody>
      </p:sp>
      <p:sp>
        <p:nvSpPr>
          <p:cNvPr id="76" name="Text Placeholder 9">
            <a:extLst>
              <a:ext uri="{FF2B5EF4-FFF2-40B4-BE49-F238E27FC236}">
                <a16:creationId xmlns:a16="http://schemas.microsoft.com/office/drawing/2014/main" id="{79B594AE-7F44-03ED-D3E7-C989DC52C26D}"/>
              </a:ext>
            </a:extLst>
          </p:cNvPr>
          <p:cNvSpPr>
            <a:spLocks noGrp="1"/>
          </p:cNvSpPr>
          <p:nvPr>
            <p:ph type="body" sz="quarter" idx="19"/>
          </p:nvPr>
        </p:nvSpPr>
        <p:spPr>
          <a:xfrm>
            <a:off x="4611568" y="2318687"/>
            <a:ext cx="1647540" cy="1096740"/>
          </a:xfrm>
          <a:solidFill>
            <a:schemeClr val="bg2"/>
          </a:solidFill>
        </p:spPr>
        <p:txBody>
          <a:bodyPr lIns="108000" tIns="324000" rIns="180000" bIns="180000"/>
          <a:lstStyle>
            <a:lvl1pPr>
              <a:spcAft>
                <a:spcPts val="150"/>
              </a:spcAft>
              <a:defRPr spc="-36" baseline="0">
                <a:solidFill>
                  <a:schemeClr val="bg1"/>
                </a:solidFill>
              </a:defRPr>
            </a:lvl1pPr>
            <a:lvl2pPr marL="0" indent="0">
              <a:spcAft>
                <a:spcPts val="0"/>
              </a:spcAft>
              <a:buNone/>
              <a:defRPr sz="975" spc="-36" baseline="0">
                <a:solidFill>
                  <a:schemeClr val="bg1"/>
                </a:solidFill>
              </a:defRPr>
            </a:lvl2pPr>
          </a:lstStyle>
          <a:p>
            <a:pPr lvl="0"/>
            <a:r>
              <a:rPr lang="en-US"/>
              <a:t>Click to edit Master text styles</a:t>
            </a:r>
          </a:p>
          <a:p>
            <a:pPr lvl="1"/>
            <a:r>
              <a:rPr lang="en-US"/>
              <a:t>Second level</a:t>
            </a:r>
          </a:p>
        </p:txBody>
      </p:sp>
      <p:sp>
        <p:nvSpPr>
          <p:cNvPr id="77" name="Text Placeholder 9">
            <a:extLst>
              <a:ext uri="{FF2B5EF4-FFF2-40B4-BE49-F238E27FC236}">
                <a16:creationId xmlns:a16="http://schemas.microsoft.com/office/drawing/2014/main" id="{6647E464-47F6-9C3E-93EB-3B323DB2586F}"/>
              </a:ext>
            </a:extLst>
          </p:cNvPr>
          <p:cNvSpPr>
            <a:spLocks noGrp="1"/>
          </p:cNvSpPr>
          <p:nvPr>
            <p:ph type="body" sz="quarter" idx="20"/>
          </p:nvPr>
        </p:nvSpPr>
        <p:spPr>
          <a:xfrm>
            <a:off x="6338488" y="2318687"/>
            <a:ext cx="1647540" cy="1096740"/>
          </a:xfrm>
          <a:solidFill>
            <a:schemeClr val="bg2"/>
          </a:solidFill>
        </p:spPr>
        <p:txBody>
          <a:bodyPr lIns="108000" tIns="324000" rIns="180000" bIns="180000"/>
          <a:lstStyle>
            <a:lvl1pPr>
              <a:spcAft>
                <a:spcPts val="150"/>
              </a:spcAft>
              <a:defRPr spc="-36" baseline="0">
                <a:solidFill>
                  <a:schemeClr val="bg1"/>
                </a:solidFill>
              </a:defRPr>
            </a:lvl1pPr>
            <a:lvl2pPr marL="0" indent="0">
              <a:spcAft>
                <a:spcPts val="0"/>
              </a:spcAft>
              <a:buNone/>
              <a:defRPr sz="975" spc="-36" baseline="0">
                <a:solidFill>
                  <a:schemeClr val="bg1"/>
                </a:solidFill>
              </a:defRPr>
            </a:lvl2pPr>
          </a:lstStyle>
          <a:p>
            <a:pPr lvl="0"/>
            <a:r>
              <a:rPr lang="en-US"/>
              <a:t>Click to edit Master text styles</a:t>
            </a:r>
          </a:p>
          <a:p>
            <a:pPr lvl="1"/>
            <a:r>
              <a:rPr lang="en-US"/>
              <a:t>Second level</a:t>
            </a:r>
          </a:p>
        </p:txBody>
      </p:sp>
      <p:sp>
        <p:nvSpPr>
          <p:cNvPr id="78" name="Text Placeholder 9">
            <a:extLst>
              <a:ext uri="{FF2B5EF4-FFF2-40B4-BE49-F238E27FC236}">
                <a16:creationId xmlns:a16="http://schemas.microsoft.com/office/drawing/2014/main" id="{0342E002-6F04-F1E3-66C5-0A1A966D39AE}"/>
              </a:ext>
            </a:extLst>
          </p:cNvPr>
          <p:cNvSpPr>
            <a:spLocks noGrp="1"/>
          </p:cNvSpPr>
          <p:nvPr>
            <p:ph type="body" sz="quarter" idx="22"/>
          </p:nvPr>
        </p:nvSpPr>
        <p:spPr>
          <a:xfrm>
            <a:off x="291466" y="3470974"/>
            <a:ext cx="1647540" cy="1096740"/>
          </a:xfrm>
          <a:solidFill>
            <a:schemeClr val="accent6">
              <a:lumMod val="60000"/>
              <a:lumOff val="40000"/>
            </a:schemeClr>
          </a:solidFill>
        </p:spPr>
        <p:txBody>
          <a:bodyPr lIns="108000" tIns="324000" rIns="180000" bIns="180000"/>
          <a:lstStyle>
            <a:lvl1pPr>
              <a:spcAft>
                <a:spcPts val="150"/>
              </a:spcAft>
              <a:defRPr spc="-36" baseline="0">
                <a:solidFill>
                  <a:schemeClr val="tx2"/>
                </a:solidFill>
              </a:defRPr>
            </a:lvl1pPr>
            <a:lvl2pPr marL="0" indent="0">
              <a:spcAft>
                <a:spcPts val="0"/>
              </a:spcAft>
              <a:buNone/>
              <a:defRPr sz="975" spc="-36" baseline="0">
                <a:solidFill>
                  <a:schemeClr val="tx2"/>
                </a:solidFill>
              </a:defRPr>
            </a:lvl2pPr>
          </a:lstStyle>
          <a:p>
            <a:pPr lvl="0"/>
            <a:r>
              <a:rPr lang="en-US"/>
              <a:t>Click to edit Master text styles</a:t>
            </a:r>
          </a:p>
          <a:p>
            <a:pPr lvl="1"/>
            <a:r>
              <a:rPr lang="en-US"/>
              <a:t>Second level</a:t>
            </a:r>
          </a:p>
        </p:txBody>
      </p:sp>
      <p:sp>
        <p:nvSpPr>
          <p:cNvPr id="79" name="Text Placeholder 9">
            <a:extLst>
              <a:ext uri="{FF2B5EF4-FFF2-40B4-BE49-F238E27FC236}">
                <a16:creationId xmlns:a16="http://schemas.microsoft.com/office/drawing/2014/main" id="{6DD5B5E2-3CDC-FFC2-BA5C-301074B5D1DD}"/>
              </a:ext>
            </a:extLst>
          </p:cNvPr>
          <p:cNvSpPr>
            <a:spLocks noGrp="1"/>
          </p:cNvSpPr>
          <p:nvPr>
            <p:ph type="body" sz="quarter" idx="23"/>
          </p:nvPr>
        </p:nvSpPr>
        <p:spPr>
          <a:xfrm>
            <a:off x="2019491" y="3470974"/>
            <a:ext cx="1647540" cy="1096740"/>
          </a:xfrm>
          <a:solidFill>
            <a:schemeClr val="accent6">
              <a:lumMod val="60000"/>
              <a:lumOff val="40000"/>
            </a:schemeClr>
          </a:solidFill>
        </p:spPr>
        <p:txBody>
          <a:bodyPr lIns="108000" tIns="324000" rIns="180000" bIns="180000"/>
          <a:lstStyle>
            <a:lvl1pPr>
              <a:spcAft>
                <a:spcPts val="150"/>
              </a:spcAft>
              <a:defRPr spc="-36" baseline="0">
                <a:solidFill>
                  <a:schemeClr val="tx2"/>
                </a:solidFill>
              </a:defRPr>
            </a:lvl1pPr>
            <a:lvl2pPr marL="0" indent="0">
              <a:spcAft>
                <a:spcPts val="0"/>
              </a:spcAft>
              <a:buNone/>
              <a:defRPr sz="975" spc="-36" baseline="0">
                <a:solidFill>
                  <a:schemeClr val="tx2"/>
                </a:solidFill>
              </a:defRPr>
            </a:lvl2pPr>
          </a:lstStyle>
          <a:p>
            <a:pPr lvl="0"/>
            <a:r>
              <a:rPr lang="en-US"/>
              <a:t>Click to edit Master text styles</a:t>
            </a:r>
          </a:p>
          <a:p>
            <a:pPr lvl="1"/>
            <a:r>
              <a:rPr lang="en-US"/>
              <a:t>Second level</a:t>
            </a:r>
          </a:p>
        </p:txBody>
      </p:sp>
      <p:sp>
        <p:nvSpPr>
          <p:cNvPr id="80" name="Text Placeholder 9">
            <a:extLst>
              <a:ext uri="{FF2B5EF4-FFF2-40B4-BE49-F238E27FC236}">
                <a16:creationId xmlns:a16="http://schemas.microsoft.com/office/drawing/2014/main" id="{5E3CB31C-1D35-0E87-3C41-CFF6E8B6B29C}"/>
              </a:ext>
            </a:extLst>
          </p:cNvPr>
          <p:cNvSpPr>
            <a:spLocks noGrp="1"/>
          </p:cNvSpPr>
          <p:nvPr>
            <p:ph type="body" sz="quarter" idx="24"/>
          </p:nvPr>
        </p:nvSpPr>
        <p:spPr>
          <a:xfrm>
            <a:off x="3747517" y="3470974"/>
            <a:ext cx="1647540" cy="1096740"/>
          </a:xfrm>
          <a:solidFill>
            <a:schemeClr val="accent6">
              <a:lumMod val="60000"/>
              <a:lumOff val="40000"/>
            </a:schemeClr>
          </a:solidFill>
        </p:spPr>
        <p:txBody>
          <a:bodyPr lIns="108000" tIns="324000" rIns="180000" bIns="180000"/>
          <a:lstStyle>
            <a:lvl1pPr>
              <a:spcAft>
                <a:spcPts val="150"/>
              </a:spcAft>
              <a:defRPr spc="-36" baseline="0">
                <a:solidFill>
                  <a:schemeClr val="tx2"/>
                </a:solidFill>
              </a:defRPr>
            </a:lvl1pPr>
            <a:lvl2pPr marL="0" indent="0">
              <a:spcAft>
                <a:spcPts val="0"/>
              </a:spcAft>
              <a:buNone/>
              <a:defRPr sz="975" spc="-36" baseline="0">
                <a:solidFill>
                  <a:schemeClr val="tx2"/>
                </a:solidFill>
              </a:defRPr>
            </a:lvl2pPr>
          </a:lstStyle>
          <a:p>
            <a:pPr lvl="0"/>
            <a:r>
              <a:rPr lang="en-US"/>
              <a:t>Click to edit Master text styles</a:t>
            </a:r>
          </a:p>
          <a:p>
            <a:pPr lvl="1"/>
            <a:r>
              <a:rPr lang="en-US"/>
              <a:t>Second level</a:t>
            </a:r>
          </a:p>
        </p:txBody>
      </p:sp>
      <p:sp>
        <p:nvSpPr>
          <p:cNvPr id="81" name="Text Placeholder 9">
            <a:extLst>
              <a:ext uri="{FF2B5EF4-FFF2-40B4-BE49-F238E27FC236}">
                <a16:creationId xmlns:a16="http://schemas.microsoft.com/office/drawing/2014/main" id="{818FFC13-77C6-70CE-4E49-033A567698D6}"/>
              </a:ext>
            </a:extLst>
          </p:cNvPr>
          <p:cNvSpPr>
            <a:spLocks noGrp="1"/>
          </p:cNvSpPr>
          <p:nvPr>
            <p:ph type="body" sz="quarter" idx="25"/>
          </p:nvPr>
        </p:nvSpPr>
        <p:spPr>
          <a:xfrm>
            <a:off x="5475542" y="3470974"/>
            <a:ext cx="1647540" cy="1096740"/>
          </a:xfrm>
          <a:solidFill>
            <a:schemeClr val="accent6">
              <a:lumMod val="60000"/>
              <a:lumOff val="40000"/>
            </a:schemeClr>
          </a:solidFill>
        </p:spPr>
        <p:txBody>
          <a:bodyPr lIns="108000" tIns="324000" rIns="180000" bIns="180000"/>
          <a:lstStyle>
            <a:lvl1pPr>
              <a:spcAft>
                <a:spcPts val="150"/>
              </a:spcAft>
              <a:defRPr spc="-36" baseline="0">
                <a:solidFill>
                  <a:schemeClr val="tx2"/>
                </a:solidFill>
              </a:defRPr>
            </a:lvl1pPr>
            <a:lvl2pPr marL="0" indent="0">
              <a:spcAft>
                <a:spcPts val="0"/>
              </a:spcAft>
              <a:buNone/>
              <a:defRPr sz="975" spc="-36" baseline="0">
                <a:solidFill>
                  <a:schemeClr val="tx2"/>
                </a:solidFill>
              </a:defRPr>
            </a:lvl2pPr>
          </a:lstStyle>
          <a:p>
            <a:pPr lvl="0"/>
            <a:r>
              <a:rPr lang="en-US"/>
              <a:t>Click to edit Master text styles</a:t>
            </a:r>
          </a:p>
          <a:p>
            <a:pPr lvl="1"/>
            <a:r>
              <a:rPr lang="en-US"/>
              <a:t>Second level</a:t>
            </a:r>
          </a:p>
        </p:txBody>
      </p:sp>
      <p:sp>
        <p:nvSpPr>
          <p:cNvPr id="82" name="Text Placeholder 9">
            <a:extLst>
              <a:ext uri="{FF2B5EF4-FFF2-40B4-BE49-F238E27FC236}">
                <a16:creationId xmlns:a16="http://schemas.microsoft.com/office/drawing/2014/main" id="{4C7795EF-7FF7-A5D8-7FB3-0C505199F5C0}"/>
              </a:ext>
            </a:extLst>
          </p:cNvPr>
          <p:cNvSpPr>
            <a:spLocks noGrp="1"/>
          </p:cNvSpPr>
          <p:nvPr>
            <p:ph type="body" sz="quarter" idx="26"/>
          </p:nvPr>
        </p:nvSpPr>
        <p:spPr>
          <a:xfrm>
            <a:off x="7203567" y="3470974"/>
            <a:ext cx="1647540" cy="1096740"/>
          </a:xfrm>
          <a:solidFill>
            <a:schemeClr val="accent6">
              <a:lumMod val="60000"/>
              <a:lumOff val="40000"/>
            </a:schemeClr>
          </a:solidFill>
        </p:spPr>
        <p:txBody>
          <a:bodyPr lIns="108000" tIns="324000" rIns="180000" bIns="180000"/>
          <a:lstStyle>
            <a:lvl1pPr>
              <a:spcAft>
                <a:spcPts val="150"/>
              </a:spcAft>
              <a:defRPr spc="-36" baseline="0">
                <a:solidFill>
                  <a:schemeClr val="tx2"/>
                </a:solidFill>
              </a:defRPr>
            </a:lvl1pPr>
            <a:lvl2pPr marL="0" indent="0">
              <a:spcAft>
                <a:spcPts val="0"/>
              </a:spcAft>
              <a:buNone/>
              <a:defRPr sz="975" spc="-36" baseline="0">
                <a:solidFill>
                  <a:schemeClr val="tx2"/>
                </a:solidFill>
              </a:defRPr>
            </a:lvl2pPr>
          </a:lstStyle>
          <a:p>
            <a:pPr lvl="0"/>
            <a:r>
              <a:rPr lang="en-US"/>
              <a:t>Click to edit Master text styles</a:t>
            </a:r>
          </a:p>
          <a:p>
            <a:pPr lvl="1"/>
            <a:r>
              <a:rPr lang="en-US"/>
              <a:t>Second level</a:t>
            </a:r>
          </a:p>
        </p:txBody>
      </p:sp>
      <p:sp>
        <p:nvSpPr>
          <p:cNvPr id="91" name="Picture Placeholder 42">
            <a:extLst>
              <a:ext uri="{FF2B5EF4-FFF2-40B4-BE49-F238E27FC236}">
                <a16:creationId xmlns:a16="http://schemas.microsoft.com/office/drawing/2014/main" id="{CCF7AA20-FACA-1D73-8E54-3DA320ADC2DD}"/>
              </a:ext>
            </a:extLst>
          </p:cNvPr>
          <p:cNvSpPr>
            <a:spLocks noGrp="1"/>
          </p:cNvSpPr>
          <p:nvPr>
            <p:ph type="pic" sz="quarter" idx="35"/>
          </p:nvPr>
        </p:nvSpPr>
        <p:spPr>
          <a:xfrm>
            <a:off x="4660289" y="1547100"/>
            <a:ext cx="735480" cy="716040"/>
          </a:xfrm>
        </p:spPr>
        <p:txBody>
          <a:bodyPr anchor="b" anchorCtr="0"/>
          <a:lstStyle>
            <a:lvl1pPr>
              <a:defRPr sz="900">
                <a:solidFill>
                  <a:schemeClr val="bg1"/>
                </a:solidFill>
              </a:defRPr>
            </a:lvl1pPr>
          </a:lstStyle>
          <a:p>
            <a:r>
              <a:rPr lang="en-US"/>
              <a:t>Click icon to add picture</a:t>
            </a:r>
            <a:endParaRPr lang="en-GB"/>
          </a:p>
        </p:txBody>
      </p:sp>
      <p:sp>
        <p:nvSpPr>
          <p:cNvPr id="92" name="Picture Placeholder 42">
            <a:extLst>
              <a:ext uri="{FF2B5EF4-FFF2-40B4-BE49-F238E27FC236}">
                <a16:creationId xmlns:a16="http://schemas.microsoft.com/office/drawing/2014/main" id="{85B1749C-1A98-0591-1B4F-EF86E7EA9988}"/>
              </a:ext>
            </a:extLst>
          </p:cNvPr>
          <p:cNvSpPr>
            <a:spLocks noGrp="1"/>
          </p:cNvSpPr>
          <p:nvPr>
            <p:ph type="pic" sz="quarter" idx="36"/>
          </p:nvPr>
        </p:nvSpPr>
        <p:spPr>
          <a:xfrm>
            <a:off x="7250211" y="2699387"/>
            <a:ext cx="735818" cy="716040"/>
          </a:xfrm>
        </p:spPr>
        <p:txBody>
          <a:bodyPr anchor="b" anchorCtr="0"/>
          <a:lstStyle>
            <a:lvl1pPr>
              <a:defRPr sz="900">
                <a:solidFill>
                  <a:schemeClr val="bg1"/>
                </a:solidFill>
              </a:defRPr>
            </a:lvl1pPr>
          </a:lstStyle>
          <a:p>
            <a:r>
              <a:rPr lang="en-US"/>
              <a:t>Click icon to add picture</a:t>
            </a:r>
            <a:endParaRPr lang="en-GB"/>
          </a:p>
        </p:txBody>
      </p:sp>
      <p:sp>
        <p:nvSpPr>
          <p:cNvPr id="93" name="Picture Placeholder 42">
            <a:extLst>
              <a:ext uri="{FF2B5EF4-FFF2-40B4-BE49-F238E27FC236}">
                <a16:creationId xmlns:a16="http://schemas.microsoft.com/office/drawing/2014/main" id="{948531D2-74CF-6B28-F2D6-8ADAA39FA02D}"/>
              </a:ext>
            </a:extLst>
          </p:cNvPr>
          <p:cNvSpPr>
            <a:spLocks noGrp="1"/>
          </p:cNvSpPr>
          <p:nvPr>
            <p:ph type="pic" sz="quarter" idx="37"/>
          </p:nvPr>
        </p:nvSpPr>
        <p:spPr>
          <a:xfrm>
            <a:off x="5523292" y="2699387"/>
            <a:ext cx="735818" cy="716040"/>
          </a:xfrm>
        </p:spPr>
        <p:txBody>
          <a:bodyPr anchor="b" anchorCtr="0"/>
          <a:lstStyle>
            <a:lvl1pPr>
              <a:defRPr sz="900">
                <a:solidFill>
                  <a:schemeClr val="bg1"/>
                </a:solidFill>
              </a:defRPr>
            </a:lvl1pPr>
          </a:lstStyle>
          <a:p>
            <a:r>
              <a:rPr lang="en-US"/>
              <a:t>Click icon to add picture</a:t>
            </a:r>
            <a:endParaRPr lang="en-GB"/>
          </a:p>
        </p:txBody>
      </p:sp>
      <p:sp>
        <p:nvSpPr>
          <p:cNvPr id="94" name="Picture Placeholder 42">
            <a:extLst>
              <a:ext uri="{FF2B5EF4-FFF2-40B4-BE49-F238E27FC236}">
                <a16:creationId xmlns:a16="http://schemas.microsoft.com/office/drawing/2014/main" id="{536E8834-E50B-060D-ED50-C302D0C0A373}"/>
              </a:ext>
            </a:extLst>
          </p:cNvPr>
          <p:cNvSpPr>
            <a:spLocks noGrp="1"/>
          </p:cNvSpPr>
          <p:nvPr>
            <p:ph type="pic" sz="quarter" idx="38"/>
          </p:nvPr>
        </p:nvSpPr>
        <p:spPr>
          <a:xfrm>
            <a:off x="3794751" y="2699387"/>
            <a:ext cx="735818" cy="716040"/>
          </a:xfrm>
        </p:spPr>
        <p:txBody>
          <a:bodyPr anchor="b" anchorCtr="0"/>
          <a:lstStyle>
            <a:lvl1pPr>
              <a:defRPr sz="900">
                <a:solidFill>
                  <a:schemeClr val="bg1"/>
                </a:solidFill>
              </a:defRPr>
            </a:lvl1pPr>
          </a:lstStyle>
          <a:p>
            <a:r>
              <a:rPr lang="en-US"/>
              <a:t>Click icon to add picture</a:t>
            </a:r>
            <a:endParaRPr lang="en-GB"/>
          </a:p>
        </p:txBody>
      </p:sp>
      <p:sp>
        <p:nvSpPr>
          <p:cNvPr id="95" name="Picture Placeholder 42">
            <a:extLst>
              <a:ext uri="{FF2B5EF4-FFF2-40B4-BE49-F238E27FC236}">
                <a16:creationId xmlns:a16="http://schemas.microsoft.com/office/drawing/2014/main" id="{355E976E-EF2E-1C74-90C9-EBD8F78631A9}"/>
              </a:ext>
            </a:extLst>
          </p:cNvPr>
          <p:cNvSpPr>
            <a:spLocks noGrp="1"/>
          </p:cNvSpPr>
          <p:nvPr>
            <p:ph type="pic" sz="quarter" idx="39"/>
          </p:nvPr>
        </p:nvSpPr>
        <p:spPr>
          <a:xfrm>
            <a:off x="2066210" y="2699387"/>
            <a:ext cx="735818" cy="716040"/>
          </a:xfrm>
        </p:spPr>
        <p:txBody>
          <a:bodyPr anchor="b" anchorCtr="0"/>
          <a:lstStyle>
            <a:lvl1pPr>
              <a:defRPr sz="900">
                <a:solidFill>
                  <a:schemeClr val="bg1"/>
                </a:solidFill>
              </a:defRPr>
            </a:lvl1pPr>
          </a:lstStyle>
          <a:p>
            <a:r>
              <a:rPr lang="en-US"/>
              <a:t>Click icon to add picture</a:t>
            </a:r>
            <a:endParaRPr lang="en-GB"/>
          </a:p>
        </p:txBody>
      </p:sp>
      <p:sp>
        <p:nvSpPr>
          <p:cNvPr id="96" name="Picture Placeholder 42">
            <a:extLst>
              <a:ext uri="{FF2B5EF4-FFF2-40B4-BE49-F238E27FC236}">
                <a16:creationId xmlns:a16="http://schemas.microsoft.com/office/drawing/2014/main" id="{CBAA2BEA-695B-647C-5B22-97084836B99A}"/>
              </a:ext>
            </a:extLst>
          </p:cNvPr>
          <p:cNvSpPr>
            <a:spLocks noGrp="1"/>
          </p:cNvSpPr>
          <p:nvPr>
            <p:ph type="pic" sz="quarter" idx="40"/>
          </p:nvPr>
        </p:nvSpPr>
        <p:spPr>
          <a:xfrm>
            <a:off x="8115291" y="3852450"/>
            <a:ext cx="735818" cy="715265"/>
          </a:xfrm>
        </p:spPr>
        <p:txBody>
          <a:bodyPr anchor="b" anchorCtr="0"/>
          <a:lstStyle>
            <a:lvl1pPr>
              <a:defRPr sz="900">
                <a:solidFill>
                  <a:schemeClr val="tx1"/>
                </a:solidFill>
              </a:defRPr>
            </a:lvl1pPr>
          </a:lstStyle>
          <a:p>
            <a:r>
              <a:rPr lang="en-US"/>
              <a:t>Click icon to add picture</a:t>
            </a:r>
            <a:endParaRPr lang="en-GB"/>
          </a:p>
        </p:txBody>
      </p:sp>
      <p:sp>
        <p:nvSpPr>
          <p:cNvPr id="97" name="Picture Placeholder 42">
            <a:extLst>
              <a:ext uri="{FF2B5EF4-FFF2-40B4-BE49-F238E27FC236}">
                <a16:creationId xmlns:a16="http://schemas.microsoft.com/office/drawing/2014/main" id="{34DC55B5-EE78-60F9-18EA-3E2ABC609330}"/>
              </a:ext>
            </a:extLst>
          </p:cNvPr>
          <p:cNvSpPr>
            <a:spLocks noGrp="1"/>
          </p:cNvSpPr>
          <p:nvPr>
            <p:ph type="pic" sz="quarter" idx="41"/>
          </p:nvPr>
        </p:nvSpPr>
        <p:spPr>
          <a:xfrm>
            <a:off x="6387265" y="3852450"/>
            <a:ext cx="735818" cy="715265"/>
          </a:xfrm>
        </p:spPr>
        <p:txBody>
          <a:bodyPr anchor="b" anchorCtr="0"/>
          <a:lstStyle>
            <a:lvl1pPr>
              <a:defRPr sz="900">
                <a:solidFill>
                  <a:schemeClr val="tx1"/>
                </a:solidFill>
              </a:defRPr>
            </a:lvl1pPr>
          </a:lstStyle>
          <a:p>
            <a:r>
              <a:rPr lang="en-US"/>
              <a:t>Click icon to add picture</a:t>
            </a:r>
            <a:endParaRPr lang="en-GB"/>
          </a:p>
        </p:txBody>
      </p:sp>
      <p:sp>
        <p:nvSpPr>
          <p:cNvPr id="98" name="Picture Placeholder 42">
            <a:extLst>
              <a:ext uri="{FF2B5EF4-FFF2-40B4-BE49-F238E27FC236}">
                <a16:creationId xmlns:a16="http://schemas.microsoft.com/office/drawing/2014/main" id="{D8339834-C89B-5400-9171-BD61B610821E}"/>
              </a:ext>
            </a:extLst>
          </p:cNvPr>
          <p:cNvSpPr>
            <a:spLocks noGrp="1"/>
          </p:cNvSpPr>
          <p:nvPr>
            <p:ph type="pic" sz="quarter" idx="42"/>
          </p:nvPr>
        </p:nvSpPr>
        <p:spPr>
          <a:xfrm>
            <a:off x="4659238" y="3852450"/>
            <a:ext cx="735818" cy="715265"/>
          </a:xfrm>
        </p:spPr>
        <p:txBody>
          <a:bodyPr anchor="b" anchorCtr="0"/>
          <a:lstStyle>
            <a:lvl1pPr>
              <a:defRPr sz="900">
                <a:solidFill>
                  <a:schemeClr val="tx1"/>
                </a:solidFill>
              </a:defRPr>
            </a:lvl1pPr>
          </a:lstStyle>
          <a:p>
            <a:r>
              <a:rPr lang="en-US"/>
              <a:t>Click icon to add picture</a:t>
            </a:r>
            <a:endParaRPr lang="en-GB"/>
          </a:p>
        </p:txBody>
      </p:sp>
      <p:sp>
        <p:nvSpPr>
          <p:cNvPr id="99" name="Picture Placeholder 42">
            <a:extLst>
              <a:ext uri="{FF2B5EF4-FFF2-40B4-BE49-F238E27FC236}">
                <a16:creationId xmlns:a16="http://schemas.microsoft.com/office/drawing/2014/main" id="{EF8B7C78-124B-440A-7598-9A67E58AAEEB}"/>
              </a:ext>
            </a:extLst>
          </p:cNvPr>
          <p:cNvSpPr>
            <a:spLocks noGrp="1"/>
          </p:cNvSpPr>
          <p:nvPr>
            <p:ph type="pic" sz="quarter" idx="43"/>
          </p:nvPr>
        </p:nvSpPr>
        <p:spPr>
          <a:xfrm>
            <a:off x="2931214" y="3852450"/>
            <a:ext cx="735818" cy="715265"/>
          </a:xfrm>
        </p:spPr>
        <p:txBody>
          <a:bodyPr anchor="b" anchorCtr="0"/>
          <a:lstStyle>
            <a:lvl1pPr>
              <a:defRPr sz="900">
                <a:solidFill>
                  <a:schemeClr val="tx1"/>
                </a:solidFill>
              </a:defRPr>
            </a:lvl1pPr>
          </a:lstStyle>
          <a:p>
            <a:r>
              <a:rPr lang="en-US"/>
              <a:t>Click icon to add picture</a:t>
            </a:r>
            <a:endParaRPr lang="en-GB"/>
          </a:p>
        </p:txBody>
      </p:sp>
      <p:sp>
        <p:nvSpPr>
          <p:cNvPr id="100" name="Picture Placeholder 42">
            <a:extLst>
              <a:ext uri="{FF2B5EF4-FFF2-40B4-BE49-F238E27FC236}">
                <a16:creationId xmlns:a16="http://schemas.microsoft.com/office/drawing/2014/main" id="{FACEBE86-FF9B-BE20-0D12-507431228025}"/>
              </a:ext>
            </a:extLst>
          </p:cNvPr>
          <p:cNvSpPr>
            <a:spLocks noGrp="1"/>
          </p:cNvSpPr>
          <p:nvPr>
            <p:ph type="pic" sz="quarter" idx="44"/>
          </p:nvPr>
        </p:nvSpPr>
        <p:spPr>
          <a:xfrm>
            <a:off x="1203189" y="3852450"/>
            <a:ext cx="735818" cy="715265"/>
          </a:xfrm>
        </p:spPr>
        <p:txBody>
          <a:bodyPr anchor="b" anchorCtr="0"/>
          <a:lstStyle>
            <a:lvl1pPr>
              <a:defRPr sz="900">
                <a:solidFill>
                  <a:schemeClr val="tx1"/>
                </a:solidFill>
              </a:defRPr>
            </a:lvl1pPr>
          </a:lstStyle>
          <a:p>
            <a:r>
              <a:rPr lang="en-US"/>
              <a:t>Click icon to add picture</a:t>
            </a:r>
            <a:endParaRPr lang="en-GB"/>
          </a:p>
        </p:txBody>
      </p:sp>
      <p:sp>
        <p:nvSpPr>
          <p:cNvPr id="101" name="Footnote Placeholder 18">
            <a:extLst>
              <a:ext uri="{FF2B5EF4-FFF2-40B4-BE49-F238E27FC236}">
                <a16:creationId xmlns:a16="http://schemas.microsoft.com/office/drawing/2014/main" id="{ADD88C9D-4846-5A29-CA94-24FFCBE53520}"/>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3" name="Text Placeholder 81">
            <a:extLst>
              <a:ext uri="{FF2B5EF4-FFF2-40B4-BE49-F238E27FC236}">
                <a16:creationId xmlns:a16="http://schemas.microsoft.com/office/drawing/2014/main" id="{4C87D653-D9FB-2D25-C1F7-41B9A419A3F4}"/>
              </a:ext>
            </a:extLst>
          </p:cNvPr>
          <p:cNvSpPr>
            <a:spLocks noGrp="1"/>
          </p:cNvSpPr>
          <p:nvPr>
            <p:ph type="body" sz="quarter" idx="86" hasCustomPrompt="1"/>
          </p:nvPr>
        </p:nvSpPr>
        <p:spPr>
          <a:xfrm rot="10800000">
            <a:off x="3748232" y="1166403"/>
            <a:ext cx="1118705" cy="149884"/>
          </a:xfrm>
          <a:custGeom>
            <a:avLst/>
            <a:gdLst>
              <a:gd name="connsiteX0" fmla="*/ 2877097 w 2902175"/>
              <a:gd name="connsiteY0" fmla="*/ 0 h 721537"/>
              <a:gd name="connsiteX1" fmla="*/ 2902175 w 2902175"/>
              <a:gd name="connsiteY1" fmla="*/ 0 h 721537"/>
              <a:gd name="connsiteX2" fmla="*/ 2902175 w 2902175"/>
              <a:gd name="connsiteY2" fmla="*/ 721537 h 721537"/>
              <a:gd name="connsiteX3" fmla="*/ 2877097 w 2902175"/>
              <a:gd name="connsiteY3" fmla="*/ 721537 h 721537"/>
              <a:gd name="connsiteX4" fmla="*/ 2811701 w 2902175"/>
              <a:gd name="connsiteY4" fmla="*/ 0 h 721537"/>
              <a:gd name="connsiteX5" fmla="*/ 2840468 w 2902175"/>
              <a:gd name="connsiteY5" fmla="*/ 0 h 721537"/>
              <a:gd name="connsiteX6" fmla="*/ 2840468 w 2902175"/>
              <a:gd name="connsiteY6" fmla="*/ 721537 h 721537"/>
              <a:gd name="connsiteX7" fmla="*/ 2811701 w 2902175"/>
              <a:gd name="connsiteY7" fmla="*/ 721537 h 721537"/>
              <a:gd name="connsiteX8" fmla="*/ 2746318 w 2902175"/>
              <a:gd name="connsiteY8" fmla="*/ 0 h 721537"/>
              <a:gd name="connsiteX9" fmla="*/ 2774437 w 2902175"/>
              <a:gd name="connsiteY9" fmla="*/ 0 h 721537"/>
              <a:gd name="connsiteX10" fmla="*/ 2774437 w 2902175"/>
              <a:gd name="connsiteY10" fmla="*/ 721537 h 721537"/>
              <a:gd name="connsiteX11" fmla="*/ 2746318 w 2902175"/>
              <a:gd name="connsiteY11" fmla="*/ 721537 h 721537"/>
              <a:gd name="connsiteX12" fmla="*/ 2680930 w 2902175"/>
              <a:gd name="connsiteY12" fmla="*/ 0 h 721537"/>
              <a:gd name="connsiteX13" fmla="*/ 2708399 w 2902175"/>
              <a:gd name="connsiteY13" fmla="*/ 0 h 721537"/>
              <a:gd name="connsiteX14" fmla="*/ 2708399 w 2902175"/>
              <a:gd name="connsiteY14" fmla="*/ 721537 h 721537"/>
              <a:gd name="connsiteX15" fmla="*/ 2680930 w 2902175"/>
              <a:gd name="connsiteY15" fmla="*/ 721537 h 721537"/>
              <a:gd name="connsiteX16" fmla="*/ 2615537 w 2902175"/>
              <a:gd name="connsiteY16" fmla="*/ 0 h 721537"/>
              <a:gd name="connsiteX17" fmla="*/ 2642368 w 2902175"/>
              <a:gd name="connsiteY17" fmla="*/ 0 h 721537"/>
              <a:gd name="connsiteX18" fmla="*/ 2642368 w 2902175"/>
              <a:gd name="connsiteY18" fmla="*/ 721537 h 721537"/>
              <a:gd name="connsiteX19" fmla="*/ 2615537 w 2902175"/>
              <a:gd name="connsiteY19" fmla="*/ 721537 h 721537"/>
              <a:gd name="connsiteX20" fmla="*/ 2550150 w 2902175"/>
              <a:gd name="connsiteY20" fmla="*/ 0 h 721537"/>
              <a:gd name="connsiteX21" fmla="*/ 2576330 w 2902175"/>
              <a:gd name="connsiteY21" fmla="*/ 0 h 721537"/>
              <a:gd name="connsiteX22" fmla="*/ 2576330 w 2902175"/>
              <a:gd name="connsiteY22" fmla="*/ 721537 h 721537"/>
              <a:gd name="connsiteX23" fmla="*/ 2550150 w 2902175"/>
              <a:gd name="connsiteY23" fmla="*/ 721537 h 721537"/>
              <a:gd name="connsiteX24" fmla="*/ 2484760 w 2902175"/>
              <a:gd name="connsiteY24" fmla="*/ 0 h 721537"/>
              <a:gd name="connsiteX25" fmla="*/ 2510298 w 2902175"/>
              <a:gd name="connsiteY25" fmla="*/ 0 h 721537"/>
              <a:gd name="connsiteX26" fmla="*/ 2510298 w 2902175"/>
              <a:gd name="connsiteY26" fmla="*/ 721537 h 721537"/>
              <a:gd name="connsiteX27" fmla="*/ 2484760 w 2902175"/>
              <a:gd name="connsiteY27" fmla="*/ 721537 h 721537"/>
              <a:gd name="connsiteX28" fmla="*/ 2419365 w 2902175"/>
              <a:gd name="connsiteY28" fmla="*/ 0 h 721537"/>
              <a:gd name="connsiteX29" fmla="*/ 2444262 w 2902175"/>
              <a:gd name="connsiteY29" fmla="*/ 0 h 721537"/>
              <a:gd name="connsiteX30" fmla="*/ 2444262 w 2902175"/>
              <a:gd name="connsiteY30" fmla="*/ 721537 h 721537"/>
              <a:gd name="connsiteX31" fmla="*/ 2419365 w 2902175"/>
              <a:gd name="connsiteY31" fmla="*/ 721537 h 721537"/>
              <a:gd name="connsiteX32" fmla="*/ 2353986 w 2902175"/>
              <a:gd name="connsiteY32" fmla="*/ 0 h 721537"/>
              <a:gd name="connsiteX33" fmla="*/ 2378231 w 2902175"/>
              <a:gd name="connsiteY33" fmla="*/ 0 h 721537"/>
              <a:gd name="connsiteX34" fmla="*/ 2378231 w 2902175"/>
              <a:gd name="connsiteY34" fmla="*/ 721537 h 721537"/>
              <a:gd name="connsiteX35" fmla="*/ 2353986 w 2902175"/>
              <a:gd name="connsiteY35" fmla="*/ 721537 h 721537"/>
              <a:gd name="connsiteX36" fmla="*/ 2288594 w 2902175"/>
              <a:gd name="connsiteY36" fmla="*/ 0 h 721537"/>
              <a:gd name="connsiteX37" fmla="*/ 2312193 w 2902175"/>
              <a:gd name="connsiteY37" fmla="*/ 0 h 721537"/>
              <a:gd name="connsiteX38" fmla="*/ 2312193 w 2902175"/>
              <a:gd name="connsiteY38" fmla="*/ 721537 h 721537"/>
              <a:gd name="connsiteX39" fmla="*/ 2288594 w 2902175"/>
              <a:gd name="connsiteY39" fmla="*/ 721537 h 721537"/>
              <a:gd name="connsiteX40" fmla="*/ 2223200 w 2902175"/>
              <a:gd name="connsiteY40" fmla="*/ 0 h 721537"/>
              <a:gd name="connsiteX41" fmla="*/ 2246156 w 2902175"/>
              <a:gd name="connsiteY41" fmla="*/ 0 h 721537"/>
              <a:gd name="connsiteX42" fmla="*/ 2246156 w 2902175"/>
              <a:gd name="connsiteY42" fmla="*/ 721537 h 721537"/>
              <a:gd name="connsiteX43" fmla="*/ 2223200 w 2902175"/>
              <a:gd name="connsiteY43" fmla="*/ 721537 h 721537"/>
              <a:gd name="connsiteX44" fmla="*/ 2157820 w 2902175"/>
              <a:gd name="connsiteY44" fmla="*/ 0 h 721537"/>
              <a:gd name="connsiteX45" fmla="*/ 2180126 w 2902175"/>
              <a:gd name="connsiteY45" fmla="*/ 0 h 721537"/>
              <a:gd name="connsiteX46" fmla="*/ 2180126 w 2902175"/>
              <a:gd name="connsiteY46" fmla="*/ 721537 h 721537"/>
              <a:gd name="connsiteX47" fmla="*/ 2157820 w 2902175"/>
              <a:gd name="connsiteY47" fmla="*/ 721537 h 721537"/>
              <a:gd name="connsiteX48" fmla="*/ 2092434 w 2902175"/>
              <a:gd name="connsiteY48" fmla="*/ 0 h 721537"/>
              <a:gd name="connsiteX49" fmla="*/ 2114089 w 2902175"/>
              <a:gd name="connsiteY49" fmla="*/ 0 h 721537"/>
              <a:gd name="connsiteX50" fmla="*/ 2114089 w 2902175"/>
              <a:gd name="connsiteY50" fmla="*/ 721537 h 721537"/>
              <a:gd name="connsiteX51" fmla="*/ 2092434 w 2902175"/>
              <a:gd name="connsiteY51" fmla="*/ 721537 h 721537"/>
              <a:gd name="connsiteX52" fmla="*/ 2027039 w 2902175"/>
              <a:gd name="connsiteY52" fmla="*/ 0 h 721537"/>
              <a:gd name="connsiteX53" fmla="*/ 2048057 w 2902175"/>
              <a:gd name="connsiteY53" fmla="*/ 0 h 721537"/>
              <a:gd name="connsiteX54" fmla="*/ 2048057 w 2902175"/>
              <a:gd name="connsiteY54" fmla="*/ 721537 h 721537"/>
              <a:gd name="connsiteX55" fmla="*/ 2027039 w 2902175"/>
              <a:gd name="connsiteY55" fmla="*/ 721537 h 721537"/>
              <a:gd name="connsiteX56" fmla="*/ 1961652 w 2902175"/>
              <a:gd name="connsiteY56" fmla="*/ 0 h 721537"/>
              <a:gd name="connsiteX57" fmla="*/ 1982019 w 2902175"/>
              <a:gd name="connsiteY57" fmla="*/ 0 h 721537"/>
              <a:gd name="connsiteX58" fmla="*/ 1982019 w 2902175"/>
              <a:gd name="connsiteY58" fmla="*/ 721537 h 721537"/>
              <a:gd name="connsiteX59" fmla="*/ 1961652 w 2902175"/>
              <a:gd name="connsiteY59" fmla="*/ 721537 h 721537"/>
              <a:gd name="connsiteX60" fmla="*/ 1896267 w 2902175"/>
              <a:gd name="connsiteY60" fmla="*/ 0 h 721537"/>
              <a:gd name="connsiteX61" fmla="*/ 1915987 w 2902175"/>
              <a:gd name="connsiteY61" fmla="*/ 0 h 721537"/>
              <a:gd name="connsiteX62" fmla="*/ 1915987 w 2902175"/>
              <a:gd name="connsiteY62" fmla="*/ 721537 h 721537"/>
              <a:gd name="connsiteX63" fmla="*/ 1896267 w 2902175"/>
              <a:gd name="connsiteY63" fmla="*/ 721537 h 721537"/>
              <a:gd name="connsiteX64" fmla="*/ 1830872 w 2902175"/>
              <a:gd name="connsiteY64" fmla="*/ 0 h 721537"/>
              <a:gd name="connsiteX65" fmla="*/ 1849951 w 2902175"/>
              <a:gd name="connsiteY65" fmla="*/ 0 h 721537"/>
              <a:gd name="connsiteX66" fmla="*/ 1849951 w 2902175"/>
              <a:gd name="connsiteY66" fmla="*/ 721537 h 721537"/>
              <a:gd name="connsiteX67" fmla="*/ 1830872 w 2902175"/>
              <a:gd name="connsiteY67" fmla="*/ 721537 h 721537"/>
              <a:gd name="connsiteX68" fmla="*/ 1765484 w 2902175"/>
              <a:gd name="connsiteY68" fmla="*/ 0 h 721537"/>
              <a:gd name="connsiteX69" fmla="*/ 1783919 w 2902175"/>
              <a:gd name="connsiteY69" fmla="*/ 0 h 721537"/>
              <a:gd name="connsiteX70" fmla="*/ 1783919 w 2902175"/>
              <a:gd name="connsiteY70" fmla="*/ 721537 h 721537"/>
              <a:gd name="connsiteX71" fmla="*/ 1765484 w 2902175"/>
              <a:gd name="connsiteY71" fmla="*/ 721537 h 721537"/>
              <a:gd name="connsiteX72" fmla="*/ 1700103 w 2902175"/>
              <a:gd name="connsiteY72" fmla="*/ 0 h 721537"/>
              <a:gd name="connsiteX73" fmla="*/ 1717886 w 2902175"/>
              <a:gd name="connsiteY73" fmla="*/ 0 h 721537"/>
              <a:gd name="connsiteX74" fmla="*/ 1717886 w 2902175"/>
              <a:gd name="connsiteY74" fmla="*/ 721537 h 721537"/>
              <a:gd name="connsiteX75" fmla="*/ 1700103 w 2902175"/>
              <a:gd name="connsiteY75" fmla="*/ 721537 h 721537"/>
              <a:gd name="connsiteX76" fmla="*/ 1634713 w 2902175"/>
              <a:gd name="connsiteY76" fmla="*/ 0 h 721537"/>
              <a:gd name="connsiteX77" fmla="*/ 1651850 w 2902175"/>
              <a:gd name="connsiteY77" fmla="*/ 0 h 721537"/>
              <a:gd name="connsiteX78" fmla="*/ 1651850 w 2902175"/>
              <a:gd name="connsiteY78" fmla="*/ 721537 h 721537"/>
              <a:gd name="connsiteX79" fmla="*/ 1634713 w 2902175"/>
              <a:gd name="connsiteY79" fmla="*/ 721537 h 721537"/>
              <a:gd name="connsiteX80" fmla="*/ 1569324 w 2902175"/>
              <a:gd name="connsiteY80" fmla="*/ 0 h 721537"/>
              <a:gd name="connsiteX81" fmla="*/ 1585819 w 2902175"/>
              <a:gd name="connsiteY81" fmla="*/ 0 h 721537"/>
              <a:gd name="connsiteX82" fmla="*/ 1585819 w 2902175"/>
              <a:gd name="connsiteY82" fmla="*/ 721537 h 721537"/>
              <a:gd name="connsiteX83" fmla="*/ 1569324 w 2902175"/>
              <a:gd name="connsiteY83" fmla="*/ 721537 h 721537"/>
              <a:gd name="connsiteX84" fmla="*/ 1503936 w 2902175"/>
              <a:gd name="connsiteY84" fmla="*/ 0 h 721537"/>
              <a:gd name="connsiteX85" fmla="*/ 1519780 w 2902175"/>
              <a:gd name="connsiteY85" fmla="*/ 0 h 721537"/>
              <a:gd name="connsiteX86" fmla="*/ 1519780 w 2902175"/>
              <a:gd name="connsiteY86" fmla="*/ 721537 h 721537"/>
              <a:gd name="connsiteX87" fmla="*/ 1503936 w 2902175"/>
              <a:gd name="connsiteY87" fmla="*/ 721537 h 721537"/>
              <a:gd name="connsiteX88" fmla="*/ 1438546 w 2902175"/>
              <a:gd name="connsiteY88" fmla="*/ 0 h 721537"/>
              <a:gd name="connsiteX89" fmla="*/ 1453749 w 2902175"/>
              <a:gd name="connsiteY89" fmla="*/ 0 h 721537"/>
              <a:gd name="connsiteX90" fmla="*/ 1453749 w 2902175"/>
              <a:gd name="connsiteY90" fmla="*/ 721537 h 721537"/>
              <a:gd name="connsiteX91" fmla="*/ 1438546 w 2902175"/>
              <a:gd name="connsiteY91" fmla="*/ 721537 h 721537"/>
              <a:gd name="connsiteX92" fmla="*/ 1373157 w 2902175"/>
              <a:gd name="connsiteY92" fmla="*/ 0 h 721537"/>
              <a:gd name="connsiteX93" fmla="*/ 1387713 w 2902175"/>
              <a:gd name="connsiteY93" fmla="*/ 0 h 721537"/>
              <a:gd name="connsiteX94" fmla="*/ 1387713 w 2902175"/>
              <a:gd name="connsiteY94" fmla="*/ 721537 h 721537"/>
              <a:gd name="connsiteX95" fmla="*/ 1373157 w 2902175"/>
              <a:gd name="connsiteY95" fmla="*/ 721537 h 721537"/>
              <a:gd name="connsiteX96" fmla="*/ 1307764 w 2902175"/>
              <a:gd name="connsiteY96" fmla="*/ 0 h 721537"/>
              <a:gd name="connsiteX97" fmla="*/ 1321674 w 2902175"/>
              <a:gd name="connsiteY97" fmla="*/ 0 h 721537"/>
              <a:gd name="connsiteX98" fmla="*/ 1321674 w 2902175"/>
              <a:gd name="connsiteY98" fmla="*/ 721537 h 721537"/>
              <a:gd name="connsiteX99" fmla="*/ 1307764 w 2902175"/>
              <a:gd name="connsiteY99" fmla="*/ 721537 h 721537"/>
              <a:gd name="connsiteX100" fmla="*/ 1242380 w 2902175"/>
              <a:gd name="connsiteY100" fmla="*/ 0 h 721537"/>
              <a:gd name="connsiteX101" fmla="*/ 1255643 w 2902175"/>
              <a:gd name="connsiteY101" fmla="*/ 0 h 721537"/>
              <a:gd name="connsiteX102" fmla="*/ 1255643 w 2902175"/>
              <a:gd name="connsiteY102" fmla="*/ 721537 h 721537"/>
              <a:gd name="connsiteX103" fmla="*/ 1242380 w 2902175"/>
              <a:gd name="connsiteY103" fmla="*/ 721537 h 721537"/>
              <a:gd name="connsiteX104" fmla="*/ 1176990 w 2902175"/>
              <a:gd name="connsiteY104" fmla="*/ 0 h 721537"/>
              <a:gd name="connsiteX105" fmla="*/ 1189612 w 2902175"/>
              <a:gd name="connsiteY105" fmla="*/ 0 h 721537"/>
              <a:gd name="connsiteX106" fmla="*/ 1189612 w 2902175"/>
              <a:gd name="connsiteY106" fmla="*/ 721537 h 721537"/>
              <a:gd name="connsiteX107" fmla="*/ 1176990 w 2902175"/>
              <a:gd name="connsiteY107" fmla="*/ 721537 h 721537"/>
              <a:gd name="connsiteX108" fmla="*/ 1111609 w 2902175"/>
              <a:gd name="connsiteY108" fmla="*/ 0 h 721537"/>
              <a:gd name="connsiteX109" fmla="*/ 1123579 w 2902175"/>
              <a:gd name="connsiteY109" fmla="*/ 0 h 721537"/>
              <a:gd name="connsiteX110" fmla="*/ 1123579 w 2902175"/>
              <a:gd name="connsiteY110" fmla="*/ 721537 h 721537"/>
              <a:gd name="connsiteX111" fmla="*/ 1111609 w 2902175"/>
              <a:gd name="connsiteY111" fmla="*/ 721537 h 721537"/>
              <a:gd name="connsiteX112" fmla="*/ 1046219 w 2902175"/>
              <a:gd name="connsiteY112" fmla="*/ 0 h 721537"/>
              <a:gd name="connsiteX113" fmla="*/ 1057548 w 2902175"/>
              <a:gd name="connsiteY113" fmla="*/ 0 h 721537"/>
              <a:gd name="connsiteX114" fmla="*/ 1057548 w 2902175"/>
              <a:gd name="connsiteY114" fmla="*/ 721537 h 721537"/>
              <a:gd name="connsiteX115" fmla="*/ 1046219 w 2902175"/>
              <a:gd name="connsiteY115" fmla="*/ 721537 h 721537"/>
              <a:gd name="connsiteX116" fmla="*/ 980829 w 2902175"/>
              <a:gd name="connsiteY116" fmla="*/ 0 h 721537"/>
              <a:gd name="connsiteX117" fmla="*/ 991516 w 2902175"/>
              <a:gd name="connsiteY117" fmla="*/ 0 h 721537"/>
              <a:gd name="connsiteX118" fmla="*/ 991516 w 2902175"/>
              <a:gd name="connsiteY118" fmla="*/ 721537 h 721537"/>
              <a:gd name="connsiteX119" fmla="*/ 980829 w 2902175"/>
              <a:gd name="connsiteY119" fmla="*/ 721537 h 721537"/>
              <a:gd name="connsiteX120" fmla="*/ 915432 w 2902175"/>
              <a:gd name="connsiteY120" fmla="*/ 0 h 721537"/>
              <a:gd name="connsiteX121" fmla="*/ 925468 w 2902175"/>
              <a:gd name="connsiteY121" fmla="*/ 0 h 721537"/>
              <a:gd name="connsiteX122" fmla="*/ 925468 w 2902175"/>
              <a:gd name="connsiteY122" fmla="*/ 721537 h 721537"/>
              <a:gd name="connsiteX123" fmla="*/ 915432 w 2902175"/>
              <a:gd name="connsiteY123" fmla="*/ 721537 h 721537"/>
              <a:gd name="connsiteX124" fmla="*/ 850053 w 2902175"/>
              <a:gd name="connsiteY124" fmla="*/ 0 h 721537"/>
              <a:gd name="connsiteX125" fmla="*/ 859437 w 2902175"/>
              <a:gd name="connsiteY125" fmla="*/ 0 h 721537"/>
              <a:gd name="connsiteX126" fmla="*/ 859437 w 2902175"/>
              <a:gd name="connsiteY126" fmla="*/ 721537 h 721537"/>
              <a:gd name="connsiteX127" fmla="*/ 850053 w 2902175"/>
              <a:gd name="connsiteY127" fmla="*/ 721537 h 721537"/>
              <a:gd name="connsiteX128" fmla="*/ 784664 w 2902175"/>
              <a:gd name="connsiteY128" fmla="*/ 0 h 721537"/>
              <a:gd name="connsiteX129" fmla="*/ 793406 w 2902175"/>
              <a:gd name="connsiteY129" fmla="*/ 0 h 721537"/>
              <a:gd name="connsiteX130" fmla="*/ 793406 w 2902175"/>
              <a:gd name="connsiteY130" fmla="*/ 721537 h 721537"/>
              <a:gd name="connsiteX131" fmla="*/ 784664 w 2902175"/>
              <a:gd name="connsiteY131" fmla="*/ 721537 h 721537"/>
              <a:gd name="connsiteX132" fmla="*/ 719278 w 2902175"/>
              <a:gd name="connsiteY132" fmla="*/ 0 h 721537"/>
              <a:gd name="connsiteX133" fmla="*/ 727373 w 2902175"/>
              <a:gd name="connsiteY133" fmla="*/ 0 h 721537"/>
              <a:gd name="connsiteX134" fmla="*/ 727373 w 2902175"/>
              <a:gd name="connsiteY134" fmla="*/ 721537 h 721537"/>
              <a:gd name="connsiteX135" fmla="*/ 719278 w 2902175"/>
              <a:gd name="connsiteY135" fmla="*/ 721537 h 721537"/>
              <a:gd name="connsiteX136" fmla="*/ 653897 w 2902175"/>
              <a:gd name="connsiteY136" fmla="*/ 0 h 721537"/>
              <a:gd name="connsiteX137" fmla="*/ 661342 w 2902175"/>
              <a:gd name="connsiteY137" fmla="*/ 0 h 721537"/>
              <a:gd name="connsiteX138" fmla="*/ 661342 w 2902175"/>
              <a:gd name="connsiteY138" fmla="*/ 721537 h 721537"/>
              <a:gd name="connsiteX139" fmla="*/ 653897 w 2902175"/>
              <a:gd name="connsiteY139" fmla="*/ 721537 h 721537"/>
              <a:gd name="connsiteX140" fmla="*/ 588501 w 2902175"/>
              <a:gd name="connsiteY140" fmla="*/ 0 h 721537"/>
              <a:gd name="connsiteX141" fmla="*/ 595309 w 2902175"/>
              <a:gd name="connsiteY141" fmla="*/ 0 h 721537"/>
              <a:gd name="connsiteX142" fmla="*/ 595309 w 2902175"/>
              <a:gd name="connsiteY142" fmla="*/ 721537 h 721537"/>
              <a:gd name="connsiteX143" fmla="*/ 588501 w 2902175"/>
              <a:gd name="connsiteY143" fmla="*/ 721537 h 721537"/>
              <a:gd name="connsiteX144" fmla="*/ 523106 w 2902175"/>
              <a:gd name="connsiteY144" fmla="*/ 0 h 721537"/>
              <a:gd name="connsiteX145" fmla="*/ 529262 w 2902175"/>
              <a:gd name="connsiteY145" fmla="*/ 0 h 721537"/>
              <a:gd name="connsiteX146" fmla="*/ 529262 w 2902175"/>
              <a:gd name="connsiteY146" fmla="*/ 721537 h 721537"/>
              <a:gd name="connsiteX147" fmla="*/ 523106 w 2902175"/>
              <a:gd name="connsiteY147" fmla="*/ 721537 h 721537"/>
              <a:gd name="connsiteX148" fmla="*/ 457717 w 2902175"/>
              <a:gd name="connsiteY148" fmla="*/ 0 h 721537"/>
              <a:gd name="connsiteX149" fmla="*/ 463231 w 2902175"/>
              <a:gd name="connsiteY149" fmla="*/ 0 h 721537"/>
              <a:gd name="connsiteX150" fmla="*/ 463231 w 2902175"/>
              <a:gd name="connsiteY150" fmla="*/ 721537 h 721537"/>
              <a:gd name="connsiteX151" fmla="*/ 457717 w 2902175"/>
              <a:gd name="connsiteY151" fmla="*/ 721537 h 721537"/>
              <a:gd name="connsiteX152" fmla="*/ 392332 w 2902175"/>
              <a:gd name="connsiteY152" fmla="*/ 0 h 721537"/>
              <a:gd name="connsiteX153" fmla="*/ 397200 w 2902175"/>
              <a:gd name="connsiteY153" fmla="*/ 0 h 721537"/>
              <a:gd name="connsiteX154" fmla="*/ 397200 w 2902175"/>
              <a:gd name="connsiteY154" fmla="*/ 721537 h 721537"/>
              <a:gd name="connsiteX155" fmla="*/ 392332 w 2902175"/>
              <a:gd name="connsiteY155" fmla="*/ 721537 h 721537"/>
              <a:gd name="connsiteX156" fmla="*/ 326941 w 2902175"/>
              <a:gd name="connsiteY156" fmla="*/ 0 h 721537"/>
              <a:gd name="connsiteX157" fmla="*/ 331166 w 2902175"/>
              <a:gd name="connsiteY157" fmla="*/ 0 h 721537"/>
              <a:gd name="connsiteX158" fmla="*/ 331166 w 2902175"/>
              <a:gd name="connsiteY158" fmla="*/ 721537 h 721537"/>
              <a:gd name="connsiteX159" fmla="*/ 326941 w 2902175"/>
              <a:gd name="connsiteY159" fmla="*/ 721537 h 721537"/>
              <a:gd name="connsiteX160" fmla="*/ 261561 w 2902175"/>
              <a:gd name="connsiteY160" fmla="*/ 0 h 721537"/>
              <a:gd name="connsiteX161" fmla="*/ 265136 w 2902175"/>
              <a:gd name="connsiteY161" fmla="*/ 0 h 721537"/>
              <a:gd name="connsiteX162" fmla="*/ 265136 w 2902175"/>
              <a:gd name="connsiteY162" fmla="*/ 721537 h 721537"/>
              <a:gd name="connsiteX163" fmla="*/ 261561 w 2902175"/>
              <a:gd name="connsiteY163" fmla="*/ 721537 h 721537"/>
              <a:gd name="connsiteX164" fmla="*/ 196174 w 2902175"/>
              <a:gd name="connsiteY164" fmla="*/ 0 h 721537"/>
              <a:gd name="connsiteX165" fmla="*/ 199103 w 2902175"/>
              <a:gd name="connsiteY165" fmla="*/ 0 h 721537"/>
              <a:gd name="connsiteX166" fmla="*/ 199103 w 2902175"/>
              <a:gd name="connsiteY166" fmla="*/ 721537 h 721537"/>
              <a:gd name="connsiteX167" fmla="*/ 196174 w 2902175"/>
              <a:gd name="connsiteY167" fmla="*/ 721537 h 721537"/>
              <a:gd name="connsiteX168" fmla="*/ 130785 w 2902175"/>
              <a:gd name="connsiteY168" fmla="*/ 0 h 721537"/>
              <a:gd name="connsiteX169" fmla="*/ 133071 w 2902175"/>
              <a:gd name="connsiteY169" fmla="*/ 0 h 721537"/>
              <a:gd name="connsiteX170" fmla="*/ 133071 w 2902175"/>
              <a:gd name="connsiteY170" fmla="*/ 721537 h 721537"/>
              <a:gd name="connsiteX171" fmla="*/ 130785 w 2902175"/>
              <a:gd name="connsiteY171" fmla="*/ 721537 h 721537"/>
              <a:gd name="connsiteX172" fmla="*/ 65390 w 2902175"/>
              <a:gd name="connsiteY172" fmla="*/ 0 h 721537"/>
              <a:gd name="connsiteX173" fmla="*/ 67024 w 2902175"/>
              <a:gd name="connsiteY173" fmla="*/ 0 h 721537"/>
              <a:gd name="connsiteX174" fmla="*/ 67024 w 2902175"/>
              <a:gd name="connsiteY174" fmla="*/ 721537 h 721537"/>
              <a:gd name="connsiteX175" fmla="*/ 65390 w 2902175"/>
              <a:gd name="connsiteY175" fmla="*/ 721537 h 721537"/>
              <a:gd name="connsiteX176" fmla="*/ 0 w 2902175"/>
              <a:gd name="connsiteY176" fmla="*/ 0 h 721537"/>
              <a:gd name="connsiteX177" fmla="*/ 993 w 2902175"/>
              <a:gd name="connsiteY177" fmla="*/ 0 h 721537"/>
              <a:gd name="connsiteX178" fmla="*/ 993 w 2902175"/>
              <a:gd name="connsiteY178" fmla="*/ 721537 h 721537"/>
              <a:gd name="connsiteX179" fmla="*/ 0 w 2902175"/>
              <a:gd name="connsiteY179" fmla="*/ 721537 h 72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2902175" h="721537">
                <a:moveTo>
                  <a:pt x="2877097" y="0"/>
                </a:moveTo>
                <a:lnTo>
                  <a:pt x="2902175" y="0"/>
                </a:lnTo>
                <a:lnTo>
                  <a:pt x="2902175" y="721537"/>
                </a:lnTo>
                <a:lnTo>
                  <a:pt x="2877097" y="721537"/>
                </a:lnTo>
                <a:close/>
                <a:moveTo>
                  <a:pt x="2811701" y="0"/>
                </a:moveTo>
                <a:lnTo>
                  <a:pt x="2840468" y="0"/>
                </a:lnTo>
                <a:lnTo>
                  <a:pt x="2840468" y="721537"/>
                </a:lnTo>
                <a:lnTo>
                  <a:pt x="2811701" y="721537"/>
                </a:lnTo>
                <a:close/>
                <a:moveTo>
                  <a:pt x="2746318" y="0"/>
                </a:moveTo>
                <a:lnTo>
                  <a:pt x="2774437" y="0"/>
                </a:lnTo>
                <a:lnTo>
                  <a:pt x="2774437" y="721537"/>
                </a:lnTo>
                <a:lnTo>
                  <a:pt x="2746318" y="721537"/>
                </a:lnTo>
                <a:close/>
                <a:moveTo>
                  <a:pt x="2680930" y="0"/>
                </a:moveTo>
                <a:lnTo>
                  <a:pt x="2708399" y="0"/>
                </a:lnTo>
                <a:lnTo>
                  <a:pt x="2708399" y="721537"/>
                </a:lnTo>
                <a:lnTo>
                  <a:pt x="2680930" y="721537"/>
                </a:lnTo>
                <a:close/>
                <a:moveTo>
                  <a:pt x="2615537" y="0"/>
                </a:moveTo>
                <a:lnTo>
                  <a:pt x="2642368" y="0"/>
                </a:lnTo>
                <a:lnTo>
                  <a:pt x="2642368" y="721537"/>
                </a:lnTo>
                <a:lnTo>
                  <a:pt x="2615537" y="721537"/>
                </a:lnTo>
                <a:close/>
                <a:moveTo>
                  <a:pt x="2550150" y="0"/>
                </a:moveTo>
                <a:lnTo>
                  <a:pt x="2576330" y="0"/>
                </a:lnTo>
                <a:lnTo>
                  <a:pt x="2576330" y="721537"/>
                </a:lnTo>
                <a:lnTo>
                  <a:pt x="2550150" y="721537"/>
                </a:lnTo>
                <a:close/>
                <a:moveTo>
                  <a:pt x="2484760" y="0"/>
                </a:moveTo>
                <a:lnTo>
                  <a:pt x="2510298" y="0"/>
                </a:lnTo>
                <a:lnTo>
                  <a:pt x="2510298" y="721537"/>
                </a:lnTo>
                <a:lnTo>
                  <a:pt x="2484760" y="721537"/>
                </a:lnTo>
                <a:close/>
                <a:moveTo>
                  <a:pt x="2419365" y="0"/>
                </a:moveTo>
                <a:lnTo>
                  <a:pt x="2444262" y="0"/>
                </a:lnTo>
                <a:lnTo>
                  <a:pt x="2444262" y="721537"/>
                </a:lnTo>
                <a:lnTo>
                  <a:pt x="2419365" y="721537"/>
                </a:lnTo>
                <a:close/>
                <a:moveTo>
                  <a:pt x="2353986" y="0"/>
                </a:moveTo>
                <a:lnTo>
                  <a:pt x="2378231" y="0"/>
                </a:lnTo>
                <a:lnTo>
                  <a:pt x="2378231" y="721537"/>
                </a:lnTo>
                <a:lnTo>
                  <a:pt x="2353986" y="721537"/>
                </a:lnTo>
                <a:close/>
                <a:moveTo>
                  <a:pt x="2288594" y="0"/>
                </a:moveTo>
                <a:lnTo>
                  <a:pt x="2312193" y="0"/>
                </a:lnTo>
                <a:lnTo>
                  <a:pt x="2312193" y="721537"/>
                </a:lnTo>
                <a:lnTo>
                  <a:pt x="2288594" y="721537"/>
                </a:lnTo>
                <a:close/>
                <a:moveTo>
                  <a:pt x="2223200" y="0"/>
                </a:moveTo>
                <a:lnTo>
                  <a:pt x="2246156" y="0"/>
                </a:lnTo>
                <a:lnTo>
                  <a:pt x="2246156" y="721537"/>
                </a:lnTo>
                <a:lnTo>
                  <a:pt x="2223200" y="721537"/>
                </a:lnTo>
                <a:close/>
                <a:moveTo>
                  <a:pt x="2157820" y="0"/>
                </a:moveTo>
                <a:lnTo>
                  <a:pt x="2180126" y="0"/>
                </a:lnTo>
                <a:lnTo>
                  <a:pt x="2180126" y="721537"/>
                </a:lnTo>
                <a:lnTo>
                  <a:pt x="2157820" y="721537"/>
                </a:lnTo>
                <a:close/>
                <a:moveTo>
                  <a:pt x="2092434" y="0"/>
                </a:moveTo>
                <a:lnTo>
                  <a:pt x="2114089" y="0"/>
                </a:lnTo>
                <a:lnTo>
                  <a:pt x="2114089" y="721537"/>
                </a:lnTo>
                <a:lnTo>
                  <a:pt x="2092434" y="721537"/>
                </a:lnTo>
                <a:close/>
                <a:moveTo>
                  <a:pt x="2027039" y="0"/>
                </a:moveTo>
                <a:lnTo>
                  <a:pt x="2048057" y="0"/>
                </a:lnTo>
                <a:lnTo>
                  <a:pt x="2048057" y="721537"/>
                </a:lnTo>
                <a:lnTo>
                  <a:pt x="2027039" y="721537"/>
                </a:lnTo>
                <a:close/>
                <a:moveTo>
                  <a:pt x="1961652" y="0"/>
                </a:moveTo>
                <a:lnTo>
                  <a:pt x="1982019" y="0"/>
                </a:lnTo>
                <a:lnTo>
                  <a:pt x="1982019" y="721537"/>
                </a:lnTo>
                <a:lnTo>
                  <a:pt x="1961652" y="721537"/>
                </a:lnTo>
                <a:close/>
                <a:moveTo>
                  <a:pt x="1896267" y="0"/>
                </a:moveTo>
                <a:lnTo>
                  <a:pt x="1915987" y="0"/>
                </a:lnTo>
                <a:lnTo>
                  <a:pt x="1915987" y="721537"/>
                </a:lnTo>
                <a:lnTo>
                  <a:pt x="1896267" y="721537"/>
                </a:lnTo>
                <a:close/>
                <a:moveTo>
                  <a:pt x="1830872" y="0"/>
                </a:moveTo>
                <a:lnTo>
                  <a:pt x="1849951" y="0"/>
                </a:lnTo>
                <a:lnTo>
                  <a:pt x="1849951" y="721537"/>
                </a:lnTo>
                <a:lnTo>
                  <a:pt x="1830872" y="721537"/>
                </a:lnTo>
                <a:close/>
                <a:moveTo>
                  <a:pt x="1765484" y="0"/>
                </a:moveTo>
                <a:lnTo>
                  <a:pt x="1783919" y="0"/>
                </a:lnTo>
                <a:lnTo>
                  <a:pt x="1783919" y="721537"/>
                </a:lnTo>
                <a:lnTo>
                  <a:pt x="1765484" y="721537"/>
                </a:lnTo>
                <a:close/>
                <a:moveTo>
                  <a:pt x="1700103" y="0"/>
                </a:moveTo>
                <a:lnTo>
                  <a:pt x="1717886" y="0"/>
                </a:lnTo>
                <a:lnTo>
                  <a:pt x="1717886" y="721537"/>
                </a:lnTo>
                <a:lnTo>
                  <a:pt x="1700103" y="721537"/>
                </a:lnTo>
                <a:close/>
                <a:moveTo>
                  <a:pt x="1634713" y="0"/>
                </a:moveTo>
                <a:lnTo>
                  <a:pt x="1651850" y="0"/>
                </a:lnTo>
                <a:lnTo>
                  <a:pt x="1651850" y="721537"/>
                </a:lnTo>
                <a:lnTo>
                  <a:pt x="1634713" y="721537"/>
                </a:lnTo>
                <a:close/>
                <a:moveTo>
                  <a:pt x="1569324" y="0"/>
                </a:moveTo>
                <a:lnTo>
                  <a:pt x="1585819" y="0"/>
                </a:lnTo>
                <a:lnTo>
                  <a:pt x="1585819" y="721537"/>
                </a:lnTo>
                <a:lnTo>
                  <a:pt x="1569324" y="721537"/>
                </a:lnTo>
                <a:close/>
                <a:moveTo>
                  <a:pt x="1503936" y="0"/>
                </a:moveTo>
                <a:lnTo>
                  <a:pt x="1519780" y="0"/>
                </a:lnTo>
                <a:lnTo>
                  <a:pt x="1519780" y="721537"/>
                </a:lnTo>
                <a:lnTo>
                  <a:pt x="1503936" y="721537"/>
                </a:lnTo>
                <a:close/>
                <a:moveTo>
                  <a:pt x="1438546" y="0"/>
                </a:moveTo>
                <a:lnTo>
                  <a:pt x="1453749" y="0"/>
                </a:lnTo>
                <a:lnTo>
                  <a:pt x="1453749" y="721537"/>
                </a:lnTo>
                <a:lnTo>
                  <a:pt x="1438546" y="721537"/>
                </a:lnTo>
                <a:close/>
                <a:moveTo>
                  <a:pt x="1373157" y="0"/>
                </a:moveTo>
                <a:lnTo>
                  <a:pt x="1387713" y="0"/>
                </a:lnTo>
                <a:lnTo>
                  <a:pt x="1387713" y="721537"/>
                </a:lnTo>
                <a:lnTo>
                  <a:pt x="1373157" y="721537"/>
                </a:lnTo>
                <a:close/>
                <a:moveTo>
                  <a:pt x="1307764" y="0"/>
                </a:moveTo>
                <a:lnTo>
                  <a:pt x="1321674" y="0"/>
                </a:lnTo>
                <a:lnTo>
                  <a:pt x="1321674" y="721537"/>
                </a:lnTo>
                <a:lnTo>
                  <a:pt x="1307764" y="721537"/>
                </a:lnTo>
                <a:close/>
                <a:moveTo>
                  <a:pt x="1242380" y="0"/>
                </a:moveTo>
                <a:lnTo>
                  <a:pt x="1255643" y="0"/>
                </a:lnTo>
                <a:lnTo>
                  <a:pt x="1255643" y="721537"/>
                </a:lnTo>
                <a:lnTo>
                  <a:pt x="1242380" y="721537"/>
                </a:lnTo>
                <a:close/>
                <a:moveTo>
                  <a:pt x="1176990" y="0"/>
                </a:moveTo>
                <a:lnTo>
                  <a:pt x="1189612" y="0"/>
                </a:lnTo>
                <a:lnTo>
                  <a:pt x="1189612" y="721537"/>
                </a:lnTo>
                <a:lnTo>
                  <a:pt x="1176990" y="721537"/>
                </a:lnTo>
                <a:close/>
                <a:moveTo>
                  <a:pt x="1111609" y="0"/>
                </a:moveTo>
                <a:lnTo>
                  <a:pt x="1123579" y="0"/>
                </a:lnTo>
                <a:lnTo>
                  <a:pt x="1123579" y="721537"/>
                </a:lnTo>
                <a:lnTo>
                  <a:pt x="1111609" y="721537"/>
                </a:lnTo>
                <a:close/>
                <a:moveTo>
                  <a:pt x="1046219" y="0"/>
                </a:moveTo>
                <a:lnTo>
                  <a:pt x="1057548" y="0"/>
                </a:lnTo>
                <a:lnTo>
                  <a:pt x="1057548" y="721537"/>
                </a:lnTo>
                <a:lnTo>
                  <a:pt x="1046219" y="721537"/>
                </a:lnTo>
                <a:close/>
                <a:moveTo>
                  <a:pt x="980829" y="0"/>
                </a:moveTo>
                <a:lnTo>
                  <a:pt x="991516" y="0"/>
                </a:lnTo>
                <a:lnTo>
                  <a:pt x="991516" y="721537"/>
                </a:lnTo>
                <a:lnTo>
                  <a:pt x="980829" y="721537"/>
                </a:lnTo>
                <a:close/>
                <a:moveTo>
                  <a:pt x="915432" y="0"/>
                </a:moveTo>
                <a:lnTo>
                  <a:pt x="925468" y="0"/>
                </a:lnTo>
                <a:lnTo>
                  <a:pt x="925468" y="721537"/>
                </a:lnTo>
                <a:lnTo>
                  <a:pt x="915432" y="721537"/>
                </a:lnTo>
                <a:close/>
                <a:moveTo>
                  <a:pt x="850053" y="0"/>
                </a:moveTo>
                <a:lnTo>
                  <a:pt x="859437" y="0"/>
                </a:lnTo>
                <a:lnTo>
                  <a:pt x="859437" y="721537"/>
                </a:lnTo>
                <a:lnTo>
                  <a:pt x="850053" y="721537"/>
                </a:lnTo>
                <a:close/>
                <a:moveTo>
                  <a:pt x="784664" y="0"/>
                </a:moveTo>
                <a:lnTo>
                  <a:pt x="793406" y="0"/>
                </a:lnTo>
                <a:lnTo>
                  <a:pt x="793406" y="721537"/>
                </a:lnTo>
                <a:lnTo>
                  <a:pt x="784664" y="721537"/>
                </a:lnTo>
                <a:close/>
                <a:moveTo>
                  <a:pt x="719278" y="0"/>
                </a:moveTo>
                <a:lnTo>
                  <a:pt x="727373" y="0"/>
                </a:lnTo>
                <a:lnTo>
                  <a:pt x="727373" y="721537"/>
                </a:lnTo>
                <a:lnTo>
                  <a:pt x="719278" y="721537"/>
                </a:lnTo>
                <a:close/>
                <a:moveTo>
                  <a:pt x="653897" y="0"/>
                </a:moveTo>
                <a:lnTo>
                  <a:pt x="661342" y="0"/>
                </a:lnTo>
                <a:lnTo>
                  <a:pt x="661342" y="721537"/>
                </a:lnTo>
                <a:lnTo>
                  <a:pt x="653897" y="721537"/>
                </a:lnTo>
                <a:close/>
                <a:moveTo>
                  <a:pt x="588501" y="0"/>
                </a:moveTo>
                <a:lnTo>
                  <a:pt x="595309" y="0"/>
                </a:lnTo>
                <a:lnTo>
                  <a:pt x="595309" y="721537"/>
                </a:lnTo>
                <a:lnTo>
                  <a:pt x="588501" y="721537"/>
                </a:lnTo>
                <a:close/>
                <a:moveTo>
                  <a:pt x="523106" y="0"/>
                </a:moveTo>
                <a:lnTo>
                  <a:pt x="529262" y="0"/>
                </a:lnTo>
                <a:lnTo>
                  <a:pt x="529262" y="721537"/>
                </a:lnTo>
                <a:lnTo>
                  <a:pt x="523106" y="721537"/>
                </a:lnTo>
                <a:close/>
                <a:moveTo>
                  <a:pt x="457717" y="0"/>
                </a:moveTo>
                <a:lnTo>
                  <a:pt x="463231" y="0"/>
                </a:lnTo>
                <a:lnTo>
                  <a:pt x="463231" y="721537"/>
                </a:lnTo>
                <a:lnTo>
                  <a:pt x="457717" y="721537"/>
                </a:lnTo>
                <a:close/>
                <a:moveTo>
                  <a:pt x="392332" y="0"/>
                </a:moveTo>
                <a:lnTo>
                  <a:pt x="397200" y="0"/>
                </a:lnTo>
                <a:lnTo>
                  <a:pt x="397200" y="721537"/>
                </a:lnTo>
                <a:lnTo>
                  <a:pt x="392332" y="721537"/>
                </a:lnTo>
                <a:close/>
                <a:moveTo>
                  <a:pt x="326941" y="0"/>
                </a:moveTo>
                <a:lnTo>
                  <a:pt x="331166" y="0"/>
                </a:lnTo>
                <a:lnTo>
                  <a:pt x="331166" y="721537"/>
                </a:lnTo>
                <a:lnTo>
                  <a:pt x="326941" y="721537"/>
                </a:lnTo>
                <a:close/>
                <a:moveTo>
                  <a:pt x="261561" y="0"/>
                </a:moveTo>
                <a:lnTo>
                  <a:pt x="265136" y="0"/>
                </a:lnTo>
                <a:lnTo>
                  <a:pt x="265136" y="721537"/>
                </a:lnTo>
                <a:lnTo>
                  <a:pt x="261561" y="721537"/>
                </a:lnTo>
                <a:close/>
                <a:moveTo>
                  <a:pt x="196174" y="0"/>
                </a:moveTo>
                <a:lnTo>
                  <a:pt x="199103" y="0"/>
                </a:lnTo>
                <a:lnTo>
                  <a:pt x="199103" y="721537"/>
                </a:lnTo>
                <a:lnTo>
                  <a:pt x="196174" y="721537"/>
                </a:lnTo>
                <a:close/>
                <a:moveTo>
                  <a:pt x="130785" y="0"/>
                </a:moveTo>
                <a:lnTo>
                  <a:pt x="133071" y="0"/>
                </a:lnTo>
                <a:lnTo>
                  <a:pt x="133071" y="721537"/>
                </a:lnTo>
                <a:lnTo>
                  <a:pt x="130785" y="721537"/>
                </a:lnTo>
                <a:close/>
                <a:moveTo>
                  <a:pt x="65390" y="0"/>
                </a:moveTo>
                <a:lnTo>
                  <a:pt x="67024" y="0"/>
                </a:lnTo>
                <a:lnTo>
                  <a:pt x="67024" y="721537"/>
                </a:lnTo>
                <a:lnTo>
                  <a:pt x="65390" y="721537"/>
                </a:lnTo>
                <a:close/>
                <a:moveTo>
                  <a:pt x="0" y="0"/>
                </a:moveTo>
                <a:lnTo>
                  <a:pt x="993" y="0"/>
                </a:lnTo>
                <a:lnTo>
                  <a:pt x="993" y="721537"/>
                </a:lnTo>
                <a:lnTo>
                  <a:pt x="0" y="721537"/>
                </a:lnTo>
                <a:close/>
              </a:path>
            </a:pathLst>
          </a:custGeom>
          <a:solidFill>
            <a:schemeClr val="bg2"/>
          </a:solidFill>
        </p:spPr>
        <p:txBody>
          <a:bodyPr wrap="square">
            <a:noAutofit/>
          </a:bodyPr>
          <a:lstStyle>
            <a:lvl1pPr>
              <a:defRPr>
                <a:solidFill>
                  <a:schemeClr val="tx1">
                    <a:alpha val="0"/>
                  </a:schemeClr>
                </a:solidFill>
              </a:defRPr>
            </a:lvl1pPr>
          </a:lstStyle>
          <a:p>
            <a:pPr lvl="0"/>
            <a:r>
              <a:rPr lang="en-US"/>
              <a:t>a</a:t>
            </a:r>
            <a:endParaRPr lang="en-GB"/>
          </a:p>
        </p:txBody>
      </p:sp>
      <p:sp>
        <p:nvSpPr>
          <p:cNvPr id="6" name="Text Placeholder 81">
            <a:extLst>
              <a:ext uri="{FF2B5EF4-FFF2-40B4-BE49-F238E27FC236}">
                <a16:creationId xmlns:a16="http://schemas.microsoft.com/office/drawing/2014/main" id="{3FD622B1-AF6A-40B1-0FD0-D3D7B849BB3F}"/>
              </a:ext>
            </a:extLst>
          </p:cNvPr>
          <p:cNvSpPr>
            <a:spLocks noGrp="1"/>
          </p:cNvSpPr>
          <p:nvPr>
            <p:ph type="body" sz="quarter" idx="87" hasCustomPrompt="1"/>
          </p:nvPr>
        </p:nvSpPr>
        <p:spPr>
          <a:xfrm rot="10800000">
            <a:off x="1154491" y="2318688"/>
            <a:ext cx="1118705" cy="149884"/>
          </a:xfrm>
          <a:custGeom>
            <a:avLst/>
            <a:gdLst>
              <a:gd name="connsiteX0" fmla="*/ 2877097 w 2902175"/>
              <a:gd name="connsiteY0" fmla="*/ 0 h 721537"/>
              <a:gd name="connsiteX1" fmla="*/ 2902175 w 2902175"/>
              <a:gd name="connsiteY1" fmla="*/ 0 h 721537"/>
              <a:gd name="connsiteX2" fmla="*/ 2902175 w 2902175"/>
              <a:gd name="connsiteY2" fmla="*/ 721537 h 721537"/>
              <a:gd name="connsiteX3" fmla="*/ 2877097 w 2902175"/>
              <a:gd name="connsiteY3" fmla="*/ 721537 h 721537"/>
              <a:gd name="connsiteX4" fmla="*/ 2811701 w 2902175"/>
              <a:gd name="connsiteY4" fmla="*/ 0 h 721537"/>
              <a:gd name="connsiteX5" fmla="*/ 2840468 w 2902175"/>
              <a:gd name="connsiteY5" fmla="*/ 0 h 721537"/>
              <a:gd name="connsiteX6" fmla="*/ 2840468 w 2902175"/>
              <a:gd name="connsiteY6" fmla="*/ 721537 h 721537"/>
              <a:gd name="connsiteX7" fmla="*/ 2811701 w 2902175"/>
              <a:gd name="connsiteY7" fmla="*/ 721537 h 721537"/>
              <a:gd name="connsiteX8" fmla="*/ 2746318 w 2902175"/>
              <a:gd name="connsiteY8" fmla="*/ 0 h 721537"/>
              <a:gd name="connsiteX9" fmla="*/ 2774437 w 2902175"/>
              <a:gd name="connsiteY9" fmla="*/ 0 h 721537"/>
              <a:gd name="connsiteX10" fmla="*/ 2774437 w 2902175"/>
              <a:gd name="connsiteY10" fmla="*/ 721537 h 721537"/>
              <a:gd name="connsiteX11" fmla="*/ 2746318 w 2902175"/>
              <a:gd name="connsiteY11" fmla="*/ 721537 h 721537"/>
              <a:gd name="connsiteX12" fmla="*/ 2680930 w 2902175"/>
              <a:gd name="connsiteY12" fmla="*/ 0 h 721537"/>
              <a:gd name="connsiteX13" fmla="*/ 2708399 w 2902175"/>
              <a:gd name="connsiteY13" fmla="*/ 0 h 721537"/>
              <a:gd name="connsiteX14" fmla="*/ 2708399 w 2902175"/>
              <a:gd name="connsiteY14" fmla="*/ 721537 h 721537"/>
              <a:gd name="connsiteX15" fmla="*/ 2680930 w 2902175"/>
              <a:gd name="connsiteY15" fmla="*/ 721537 h 721537"/>
              <a:gd name="connsiteX16" fmla="*/ 2615537 w 2902175"/>
              <a:gd name="connsiteY16" fmla="*/ 0 h 721537"/>
              <a:gd name="connsiteX17" fmla="*/ 2642368 w 2902175"/>
              <a:gd name="connsiteY17" fmla="*/ 0 h 721537"/>
              <a:gd name="connsiteX18" fmla="*/ 2642368 w 2902175"/>
              <a:gd name="connsiteY18" fmla="*/ 721537 h 721537"/>
              <a:gd name="connsiteX19" fmla="*/ 2615537 w 2902175"/>
              <a:gd name="connsiteY19" fmla="*/ 721537 h 721537"/>
              <a:gd name="connsiteX20" fmla="*/ 2550150 w 2902175"/>
              <a:gd name="connsiteY20" fmla="*/ 0 h 721537"/>
              <a:gd name="connsiteX21" fmla="*/ 2576330 w 2902175"/>
              <a:gd name="connsiteY21" fmla="*/ 0 h 721537"/>
              <a:gd name="connsiteX22" fmla="*/ 2576330 w 2902175"/>
              <a:gd name="connsiteY22" fmla="*/ 721537 h 721537"/>
              <a:gd name="connsiteX23" fmla="*/ 2550150 w 2902175"/>
              <a:gd name="connsiteY23" fmla="*/ 721537 h 721537"/>
              <a:gd name="connsiteX24" fmla="*/ 2484760 w 2902175"/>
              <a:gd name="connsiteY24" fmla="*/ 0 h 721537"/>
              <a:gd name="connsiteX25" fmla="*/ 2510298 w 2902175"/>
              <a:gd name="connsiteY25" fmla="*/ 0 h 721537"/>
              <a:gd name="connsiteX26" fmla="*/ 2510298 w 2902175"/>
              <a:gd name="connsiteY26" fmla="*/ 721537 h 721537"/>
              <a:gd name="connsiteX27" fmla="*/ 2484760 w 2902175"/>
              <a:gd name="connsiteY27" fmla="*/ 721537 h 721537"/>
              <a:gd name="connsiteX28" fmla="*/ 2419365 w 2902175"/>
              <a:gd name="connsiteY28" fmla="*/ 0 h 721537"/>
              <a:gd name="connsiteX29" fmla="*/ 2444262 w 2902175"/>
              <a:gd name="connsiteY29" fmla="*/ 0 h 721537"/>
              <a:gd name="connsiteX30" fmla="*/ 2444262 w 2902175"/>
              <a:gd name="connsiteY30" fmla="*/ 721537 h 721537"/>
              <a:gd name="connsiteX31" fmla="*/ 2419365 w 2902175"/>
              <a:gd name="connsiteY31" fmla="*/ 721537 h 721537"/>
              <a:gd name="connsiteX32" fmla="*/ 2353986 w 2902175"/>
              <a:gd name="connsiteY32" fmla="*/ 0 h 721537"/>
              <a:gd name="connsiteX33" fmla="*/ 2378231 w 2902175"/>
              <a:gd name="connsiteY33" fmla="*/ 0 h 721537"/>
              <a:gd name="connsiteX34" fmla="*/ 2378231 w 2902175"/>
              <a:gd name="connsiteY34" fmla="*/ 721537 h 721537"/>
              <a:gd name="connsiteX35" fmla="*/ 2353986 w 2902175"/>
              <a:gd name="connsiteY35" fmla="*/ 721537 h 721537"/>
              <a:gd name="connsiteX36" fmla="*/ 2288594 w 2902175"/>
              <a:gd name="connsiteY36" fmla="*/ 0 h 721537"/>
              <a:gd name="connsiteX37" fmla="*/ 2312193 w 2902175"/>
              <a:gd name="connsiteY37" fmla="*/ 0 h 721537"/>
              <a:gd name="connsiteX38" fmla="*/ 2312193 w 2902175"/>
              <a:gd name="connsiteY38" fmla="*/ 721537 h 721537"/>
              <a:gd name="connsiteX39" fmla="*/ 2288594 w 2902175"/>
              <a:gd name="connsiteY39" fmla="*/ 721537 h 721537"/>
              <a:gd name="connsiteX40" fmla="*/ 2223200 w 2902175"/>
              <a:gd name="connsiteY40" fmla="*/ 0 h 721537"/>
              <a:gd name="connsiteX41" fmla="*/ 2246156 w 2902175"/>
              <a:gd name="connsiteY41" fmla="*/ 0 h 721537"/>
              <a:gd name="connsiteX42" fmla="*/ 2246156 w 2902175"/>
              <a:gd name="connsiteY42" fmla="*/ 721537 h 721537"/>
              <a:gd name="connsiteX43" fmla="*/ 2223200 w 2902175"/>
              <a:gd name="connsiteY43" fmla="*/ 721537 h 721537"/>
              <a:gd name="connsiteX44" fmla="*/ 2157820 w 2902175"/>
              <a:gd name="connsiteY44" fmla="*/ 0 h 721537"/>
              <a:gd name="connsiteX45" fmla="*/ 2180126 w 2902175"/>
              <a:gd name="connsiteY45" fmla="*/ 0 h 721537"/>
              <a:gd name="connsiteX46" fmla="*/ 2180126 w 2902175"/>
              <a:gd name="connsiteY46" fmla="*/ 721537 h 721537"/>
              <a:gd name="connsiteX47" fmla="*/ 2157820 w 2902175"/>
              <a:gd name="connsiteY47" fmla="*/ 721537 h 721537"/>
              <a:gd name="connsiteX48" fmla="*/ 2092434 w 2902175"/>
              <a:gd name="connsiteY48" fmla="*/ 0 h 721537"/>
              <a:gd name="connsiteX49" fmla="*/ 2114089 w 2902175"/>
              <a:gd name="connsiteY49" fmla="*/ 0 h 721537"/>
              <a:gd name="connsiteX50" fmla="*/ 2114089 w 2902175"/>
              <a:gd name="connsiteY50" fmla="*/ 721537 h 721537"/>
              <a:gd name="connsiteX51" fmla="*/ 2092434 w 2902175"/>
              <a:gd name="connsiteY51" fmla="*/ 721537 h 721537"/>
              <a:gd name="connsiteX52" fmla="*/ 2027039 w 2902175"/>
              <a:gd name="connsiteY52" fmla="*/ 0 h 721537"/>
              <a:gd name="connsiteX53" fmla="*/ 2048057 w 2902175"/>
              <a:gd name="connsiteY53" fmla="*/ 0 h 721537"/>
              <a:gd name="connsiteX54" fmla="*/ 2048057 w 2902175"/>
              <a:gd name="connsiteY54" fmla="*/ 721537 h 721537"/>
              <a:gd name="connsiteX55" fmla="*/ 2027039 w 2902175"/>
              <a:gd name="connsiteY55" fmla="*/ 721537 h 721537"/>
              <a:gd name="connsiteX56" fmla="*/ 1961652 w 2902175"/>
              <a:gd name="connsiteY56" fmla="*/ 0 h 721537"/>
              <a:gd name="connsiteX57" fmla="*/ 1982019 w 2902175"/>
              <a:gd name="connsiteY57" fmla="*/ 0 h 721537"/>
              <a:gd name="connsiteX58" fmla="*/ 1982019 w 2902175"/>
              <a:gd name="connsiteY58" fmla="*/ 721537 h 721537"/>
              <a:gd name="connsiteX59" fmla="*/ 1961652 w 2902175"/>
              <a:gd name="connsiteY59" fmla="*/ 721537 h 721537"/>
              <a:gd name="connsiteX60" fmla="*/ 1896267 w 2902175"/>
              <a:gd name="connsiteY60" fmla="*/ 0 h 721537"/>
              <a:gd name="connsiteX61" fmla="*/ 1915987 w 2902175"/>
              <a:gd name="connsiteY61" fmla="*/ 0 h 721537"/>
              <a:gd name="connsiteX62" fmla="*/ 1915987 w 2902175"/>
              <a:gd name="connsiteY62" fmla="*/ 721537 h 721537"/>
              <a:gd name="connsiteX63" fmla="*/ 1896267 w 2902175"/>
              <a:gd name="connsiteY63" fmla="*/ 721537 h 721537"/>
              <a:gd name="connsiteX64" fmla="*/ 1830872 w 2902175"/>
              <a:gd name="connsiteY64" fmla="*/ 0 h 721537"/>
              <a:gd name="connsiteX65" fmla="*/ 1849951 w 2902175"/>
              <a:gd name="connsiteY65" fmla="*/ 0 h 721537"/>
              <a:gd name="connsiteX66" fmla="*/ 1849951 w 2902175"/>
              <a:gd name="connsiteY66" fmla="*/ 721537 h 721537"/>
              <a:gd name="connsiteX67" fmla="*/ 1830872 w 2902175"/>
              <a:gd name="connsiteY67" fmla="*/ 721537 h 721537"/>
              <a:gd name="connsiteX68" fmla="*/ 1765484 w 2902175"/>
              <a:gd name="connsiteY68" fmla="*/ 0 h 721537"/>
              <a:gd name="connsiteX69" fmla="*/ 1783919 w 2902175"/>
              <a:gd name="connsiteY69" fmla="*/ 0 h 721537"/>
              <a:gd name="connsiteX70" fmla="*/ 1783919 w 2902175"/>
              <a:gd name="connsiteY70" fmla="*/ 721537 h 721537"/>
              <a:gd name="connsiteX71" fmla="*/ 1765484 w 2902175"/>
              <a:gd name="connsiteY71" fmla="*/ 721537 h 721537"/>
              <a:gd name="connsiteX72" fmla="*/ 1700103 w 2902175"/>
              <a:gd name="connsiteY72" fmla="*/ 0 h 721537"/>
              <a:gd name="connsiteX73" fmla="*/ 1717886 w 2902175"/>
              <a:gd name="connsiteY73" fmla="*/ 0 h 721537"/>
              <a:gd name="connsiteX74" fmla="*/ 1717886 w 2902175"/>
              <a:gd name="connsiteY74" fmla="*/ 721537 h 721537"/>
              <a:gd name="connsiteX75" fmla="*/ 1700103 w 2902175"/>
              <a:gd name="connsiteY75" fmla="*/ 721537 h 721537"/>
              <a:gd name="connsiteX76" fmla="*/ 1634713 w 2902175"/>
              <a:gd name="connsiteY76" fmla="*/ 0 h 721537"/>
              <a:gd name="connsiteX77" fmla="*/ 1651850 w 2902175"/>
              <a:gd name="connsiteY77" fmla="*/ 0 h 721537"/>
              <a:gd name="connsiteX78" fmla="*/ 1651850 w 2902175"/>
              <a:gd name="connsiteY78" fmla="*/ 721537 h 721537"/>
              <a:gd name="connsiteX79" fmla="*/ 1634713 w 2902175"/>
              <a:gd name="connsiteY79" fmla="*/ 721537 h 721537"/>
              <a:gd name="connsiteX80" fmla="*/ 1569324 w 2902175"/>
              <a:gd name="connsiteY80" fmla="*/ 0 h 721537"/>
              <a:gd name="connsiteX81" fmla="*/ 1585819 w 2902175"/>
              <a:gd name="connsiteY81" fmla="*/ 0 h 721537"/>
              <a:gd name="connsiteX82" fmla="*/ 1585819 w 2902175"/>
              <a:gd name="connsiteY82" fmla="*/ 721537 h 721537"/>
              <a:gd name="connsiteX83" fmla="*/ 1569324 w 2902175"/>
              <a:gd name="connsiteY83" fmla="*/ 721537 h 721537"/>
              <a:gd name="connsiteX84" fmla="*/ 1503936 w 2902175"/>
              <a:gd name="connsiteY84" fmla="*/ 0 h 721537"/>
              <a:gd name="connsiteX85" fmla="*/ 1519780 w 2902175"/>
              <a:gd name="connsiteY85" fmla="*/ 0 h 721537"/>
              <a:gd name="connsiteX86" fmla="*/ 1519780 w 2902175"/>
              <a:gd name="connsiteY86" fmla="*/ 721537 h 721537"/>
              <a:gd name="connsiteX87" fmla="*/ 1503936 w 2902175"/>
              <a:gd name="connsiteY87" fmla="*/ 721537 h 721537"/>
              <a:gd name="connsiteX88" fmla="*/ 1438546 w 2902175"/>
              <a:gd name="connsiteY88" fmla="*/ 0 h 721537"/>
              <a:gd name="connsiteX89" fmla="*/ 1453749 w 2902175"/>
              <a:gd name="connsiteY89" fmla="*/ 0 h 721537"/>
              <a:gd name="connsiteX90" fmla="*/ 1453749 w 2902175"/>
              <a:gd name="connsiteY90" fmla="*/ 721537 h 721537"/>
              <a:gd name="connsiteX91" fmla="*/ 1438546 w 2902175"/>
              <a:gd name="connsiteY91" fmla="*/ 721537 h 721537"/>
              <a:gd name="connsiteX92" fmla="*/ 1373157 w 2902175"/>
              <a:gd name="connsiteY92" fmla="*/ 0 h 721537"/>
              <a:gd name="connsiteX93" fmla="*/ 1387713 w 2902175"/>
              <a:gd name="connsiteY93" fmla="*/ 0 h 721537"/>
              <a:gd name="connsiteX94" fmla="*/ 1387713 w 2902175"/>
              <a:gd name="connsiteY94" fmla="*/ 721537 h 721537"/>
              <a:gd name="connsiteX95" fmla="*/ 1373157 w 2902175"/>
              <a:gd name="connsiteY95" fmla="*/ 721537 h 721537"/>
              <a:gd name="connsiteX96" fmla="*/ 1307764 w 2902175"/>
              <a:gd name="connsiteY96" fmla="*/ 0 h 721537"/>
              <a:gd name="connsiteX97" fmla="*/ 1321674 w 2902175"/>
              <a:gd name="connsiteY97" fmla="*/ 0 h 721537"/>
              <a:gd name="connsiteX98" fmla="*/ 1321674 w 2902175"/>
              <a:gd name="connsiteY98" fmla="*/ 721537 h 721537"/>
              <a:gd name="connsiteX99" fmla="*/ 1307764 w 2902175"/>
              <a:gd name="connsiteY99" fmla="*/ 721537 h 721537"/>
              <a:gd name="connsiteX100" fmla="*/ 1242380 w 2902175"/>
              <a:gd name="connsiteY100" fmla="*/ 0 h 721537"/>
              <a:gd name="connsiteX101" fmla="*/ 1255643 w 2902175"/>
              <a:gd name="connsiteY101" fmla="*/ 0 h 721537"/>
              <a:gd name="connsiteX102" fmla="*/ 1255643 w 2902175"/>
              <a:gd name="connsiteY102" fmla="*/ 721537 h 721537"/>
              <a:gd name="connsiteX103" fmla="*/ 1242380 w 2902175"/>
              <a:gd name="connsiteY103" fmla="*/ 721537 h 721537"/>
              <a:gd name="connsiteX104" fmla="*/ 1176990 w 2902175"/>
              <a:gd name="connsiteY104" fmla="*/ 0 h 721537"/>
              <a:gd name="connsiteX105" fmla="*/ 1189612 w 2902175"/>
              <a:gd name="connsiteY105" fmla="*/ 0 h 721537"/>
              <a:gd name="connsiteX106" fmla="*/ 1189612 w 2902175"/>
              <a:gd name="connsiteY106" fmla="*/ 721537 h 721537"/>
              <a:gd name="connsiteX107" fmla="*/ 1176990 w 2902175"/>
              <a:gd name="connsiteY107" fmla="*/ 721537 h 721537"/>
              <a:gd name="connsiteX108" fmla="*/ 1111609 w 2902175"/>
              <a:gd name="connsiteY108" fmla="*/ 0 h 721537"/>
              <a:gd name="connsiteX109" fmla="*/ 1123579 w 2902175"/>
              <a:gd name="connsiteY109" fmla="*/ 0 h 721537"/>
              <a:gd name="connsiteX110" fmla="*/ 1123579 w 2902175"/>
              <a:gd name="connsiteY110" fmla="*/ 721537 h 721537"/>
              <a:gd name="connsiteX111" fmla="*/ 1111609 w 2902175"/>
              <a:gd name="connsiteY111" fmla="*/ 721537 h 721537"/>
              <a:gd name="connsiteX112" fmla="*/ 1046219 w 2902175"/>
              <a:gd name="connsiteY112" fmla="*/ 0 h 721537"/>
              <a:gd name="connsiteX113" fmla="*/ 1057548 w 2902175"/>
              <a:gd name="connsiteY113" fmla="*/ 0 h 721537"/>
              <a:gd name="connsiteX114" fmla="*/ 1057548 w 2902175"/>
              <a:gd name="connsiteY114" fmla="*/ 721537 h 721537"/>
              <a:gd name="connsiteX115" fmla="*/ 1046219 w 2902175"/>
              <a:gd name="connsiteY115" fmla="*/ 721537 h 721537"/>
              <a:gd name="connsiteX116" fmla="*/ 980829 w 2902175"/>
              <a:gd name="connsiteY116" fmla="*/ 0 h 721537"/>
              <a:gd name="connsiteX117" fmla="*/ 991516 w 2902175"/>
              <a:gd name="connsiteY117" fmla="*/ 0 h 721537"/>
              <a:gd name="connsiteX118" fmla="*/ 991516 w 2902175"/>
              <a:gd name="connsiteY118" fmla="*/ 721537 h 721537"/>
              <a:gd name="connsiteX119" fmla="*/ 980829 w 2902175"/>
              <a:gd name="connsiteY119" fmla="*/ 721537 h 721537"/>
              <a:gd name="connsiteX120" fmla="*/ 915432 w 2902175"/>
              <a:gd name="connsiteY120" fmla="*/ 0 h 721537"/>
              <a:gd name="connsiteX121" fmla="*/ 925468 w 2902175"/>
              <a:gd name="connsiteY121" fmla="*/ 0 h 721537"/>
              <a:gd name="connsiteX122" fmla="*/ 925468 w 2902175"/>
              <a:gd name="connsiteY122" fmla="*/ 721537 h 721537"/>
              <a:gd name="connsiteX123" fmla="*/ 915432 w 2902175"/>
              <a:gd name="connsiteY123" fmla="*/ 721537 h 721537"/>
              <a:gd name="connsiteX124" fmla="*/ 850053 w 2902175"/>
              <a:gd name="connsiteY124" fmla="*/ 0 h 721537"/>
              <a:gd name="connsiteX125" fmla="*/ 859437 w 2902175"/>
              <a:gd name="connsiteY125" fmla="*/ 0 h 721537"/>
              <a:gd name="connsiteX126" fmla="*/ 859437 w 2902175"/>
              <a:gd name="connsiteY126" fmla="*/ 721537 h 721537"/>
              <a:gd name="connsiteX127" fmla="*/ 850053 w 2902175"/>
              <a:gd name="connsiteY127" fmla="*/ 721537 h 721537"/>
              <a:gd name="connsiteX128" fmla="*/ 784664 w 2902175"/>
              <a:gd name="connsiteY128" fmla="*/ 0 h 721537"/>
              <a:gd name="connsiteX129" fmla="*/ 793406 w 2902175"/>
              <a:gd name="connsiteY129" fmla="*/ 0 h 721537"/>
              <a:gd name="connsiteX130" fmla="*/ 793406 w 2902175"/>
              <a:gd name="connsiteY130" fmla="*/ 721537 h 721537"/>
              <a:gd name="connsiteX131" fmla="*/ 784664 w 2902175"/>
              <a:gd name="connsiteY131" fmla="*/ 721537 h 721537"/>
              <a:gd name="connsiteX132" fmla="*/ 719278 w 2902175"/>
              <a:gd name="connsiteY132" fmla="*/ 0 h 721537"/>
              <a:gd name="connsiteX133" fmla="*/ 727373 w 2902175"/>
              <a:gd name="connsiteY133" fmla="*/ 0 h 721537"/>
              <a:gd name="connsiteX134" fmla="*/ 727373 w 2902175"/>
              <a:gd name="connsiteY134" fmla="*/ 721537 h 721537"/>
              <a:gd name="connsiteX135" fmla="*/ 719278 w 2902175"/>
              <a:gd name="connsiteY135" fmla="*/ 721537 h 721537"/>
              <a:gd name="connsiteX136" fmla="*/ 653897 w 2902175"/>
              <a:gd name="connsiteY136" fmla="*/ 0 h 721537"/>
              <a:gd name="connsiteX137" fmla="*/ 661342 w 2902175"/>
              <a:gd name="connsiteY137" fmla="*/ 0 h 721537"/>
              <a:gd name="connsiteX138" fmla="*/ 661342 w 2902175"/>
              <a:gd name="connsiteY138" fmla="*/ 721537 h 721537"/>
              <a:gd name="connsiteX139" fmla="*/ 653897 w 2902175"/>
              <a:gd name="connsiteY139" fmla="*/ 721537 h 721537"/>
              <a:gd name="connsiteX140" fmla="*/ 588501 w 2902175"/>
              <a:gd name="connsiteY140" fmla="*/ 0 h 721537"/>
              <a:gd name="connsiteX141" fmla="*/ 595309 w 2902175"/>
              <a:gd name="connsiteY141" fmla="*/ 0 h 721537"/>
              <a:gd name="connsiteX142" fmla="*/ 595309 w 2902175"/>
              <a:gd name="connsiteY142" fmla="*/ 721537 h 721537"/>
              <a:gd name="connsiteX143" fmla="*/ 588501 w 2902175"/>
              <a:gd name="connsiteY143" fmla="*/ 721537 h 721537"/>
              <a:gd name="connsiteX144" fmla="*/ 523106 w 2902175"/>
              <a:gd name="connsiteY144" fmla="*/ 0 h 721537"/>
              <a:gd name="connsiteX145" fmla="*/ 529262 w 2902175"/>
              <a:gd name="connsiteY145" fmla="*/ 0 h 721537"/>
              <a:gd name="connsiteX146" fmla="*/ 529262 w 2902175"/>
              <a:gd name="connsiteY146" fmla="*/ 721537 h 721537"/>
              <a:gd name="connsiteX147" fmla="*/ 523106 w 2902175"/>
              <a:gd name="connsiteY147" fmla="*/ 721537 h 721537"/>
              <a:gd name="connsiteX148" fmla="*/ 457717 w 2902175"/>
              <a:gd name="connsiteY148" fmla="*/ 0 h 721537"/>
              <a:gd name="connsiteX149" fmla="*/ 463231 w 2902175"/>
              <a:gd name="connsiteY149" fmla="*/ 0 h 721537"/>
              <a:gd name="connsiteX150" fmla="*/ 463231 w 2902175"/>
              <a:gd name="connsiteY150" fmla="*/ 721537 h 721537"/>
              <a:gd name="connsiteX151" fmla="*/ 457717 w 2902175"/>
              <a:gd name="connsiteY151" fmla="*/ 721537 h 721537"/>
              <a:gd name="connsiteX152" fmla="*/ 392332 w 2902175"/>
              <a:gd name="connsiteY152" fmla="*/ 0 h 721537"/>
              <a:gd name="connsiteX153" fmla="*/ 397200 w 2902175"/>
              <a:gd name="connsiteY153" fmla="*/ 0 h 721537"/>
              <a:gd name="connsiteX154" fmla="*/ 397200 w 2902175"/>
              <a:gd name="connsiteY154" fmla="*/ 721537 h 721537"/>
              <a:gd name="connsiteX155" fmla="*/ 392332 w 2902175"/>
              <a:gd name="connsiteY155" fmla="*/ 721537 h 721537"/>
              <a:gd name="connsiteX156" fmla="*/ 326941 w 2902175"/>
              <a:gd name="connsiteY156" fmla="*/ 0 h 721537"/>
              <a:gd name="connsiteX157" fmla="*/ 331166 w 2902175"/>
              <a:gd name="connsiteY157" fmla="*/ 0 h 721537"/>
              <a:gd name="connsiteX158" fmla="*/ 331166 w 2902175"/>
              <a:gd name="connsiteY158" fmla="*/ 721537 h 721537"/>
              <a:gd name="connsiteX159" fmla="*/ 326941 w 2902175"/>
              <a:gd name="connsiteY159" fmla="*/ 721537 h 721537"/>
              <a:gd name="connsiteX160" fmla="*/ 261561 w 2902175"/>
              <a:gd name="connsiteY160" fmla="*/ 0 h 721537"/>
              <a:gd name="connsiteX161" fmla="*/ 265136 w 2902175"/>
              <a:gd name="connsiteY161" fmla="*/ 0 h 721537"/>
              <a:gd name="connsiteX162" fmla="*/ 265136 w 2902175"/>
              <a:gd name="connsiteY162" fmla="*/ 721537 h 721537"/>
              <a:gd name="connsiteX163" fmla="*/ 261561 w 2902175"/>
              <a:gd name="connsiteY163" fmla="*/ 721537 h 721537"/>
              <a:gd name="connsiteX164" fmla="*/ 196174 w 2902175"/>
              <a:gd name="connsiteY164" fmla="*/ 0 h 721537"/>
              <a:gd name="connsiteX165" fmla="*/ 199103 w 2902175"/>
              <a:gd name="connsiteY165" fmla="*/ 0 h 721537"/>
              <a:gd name="connsiteX166" fmla="*/ 199103 w 2902175"/>
              <a:gd name="connsiteY166" fmla="*/ 721537 h 721537"/>
              <a:gd name="connsiteX167" fmla="*/ 196174 w 2902175"/>
              <a:gd name="connsiteY167" fmla="*/ 721537 h 721537"/>
              <a:gd name="connsiteX168" fmla="*/ 130785 w 2902175"/>
              <a:gd name="connsiteY168" fmla="*/ 0 h 721537"/>
              <a:gd name="connsiteX169" fmla="*/ 133071 w 2902175"/>
              <a:gd name="connsiteY169" fmla="*/ 0 h 721537"/>
              <a:gd name="connsiteX170" fmla="*/ 133071 w 2902175"/>
              <a:gd name="connsiteY170" fmla="*/ 721537 h 721537"/>
              <a:gd name="connsiteX171" fmla="*/ 130785 w 2902175"/>
              <a:gd name="connsiteY171" fmla="*/ 721537 h 721537"/>
              <a:gd name="connsiteX172" fmla="*/ 65390 w 2902175"/>
              <a:gd name="connsiteY172" fmla="*/ 0 h 721537"/>
              <a:gd name="connsiteX173" fmla="*/ 67024 w 2902175"/>
              <a:gd name="connsiteY173" fmla="*/ 0 h 721537"/>
              <a:gd name="connsiteX174" fmla="*/ 67024 w 2902175"/>
              <a:gd name="connsiteY174" fmla="*/ 721537 h 721537"/>
              <a:gd name="connsiteX175" fmla="*/ 65390 w 2902175"/>
              <a:gd name="connsiteY175" fmla="*/ 721537 h 721537"/>
              <a:gd name="connsiteX176" fmla="*/ 0 w 2902175"/>
              <a:gd name="connsiteY176" fmla="*/ 0 h 721537"/>
              <a:gd name="connsiteX177" fmla="*/ 993 w 2902175"/>
              <a:gd name="connsiteY177" fmla="*/ 0 h 721537"/>
              <a:gd name="connsiteX178" fmla="*/ 993 w 2902175"/>
              <a:gd name="connsiteY178" fmla="*/ 721537 h 721537"/>
              <a:gd name="connsiteX179" fmla="*/ 0 w 2902175"/>
              <a:gd name="connsiteY179" fmla="*/ 721537 h 72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2902175" h="721537">
                <a:moveTo>
                  <a:pt x="2877097" y="0"/>
                </a:moveTo>
                <a:lnTo>
                  <a:pt x="2902175" y="0"/>
                </a:lnTo>
                <a:lnTo>
                  <a:pt x="2902175" y="721537"/>
                </a:lnTo>
                <a:lnTo>
                  <a:pt x="2877097" y="721537"/>
                </a:lnTo>
                <a:close/>
                <a:moveTo>
                  <a:pt x="2811701" y="0"/>
                </a:moveTo>
                <a:lnTo>
                  <a:pt x="2840468" y="0"/>
                </a:lnTo>
                <a:lnTo>
                  <a:pt x="2840468" y="721537"/>
                </a:lnTo>
                <a:lnTo>
                  <a:pt x="2811701" y="721537"/>
                </a:lnTo>
                <a:close/>
                <a:moveTo>
                  <a:pt x="2746318" y="0"/>
                </a:moveTo>
                <a:lnTo>
                  <a:pt x="2774437" y="0"/>
                </a:lnTo>
                <a:lnTo>
                  <a:pt x="2774437" y="721537"/>
                </a:lnTo>
                <a:lnTo>
                  <a:pt x="2746318" y="721537"/>
                </a:lnTo>
                <a:close/>
                <a:moveTo>
                  <a:pt x="2680930" y="0"/>
                </a:moveTo>
                <a:lnTo>
                  <a:pt x="2708399" y="0"/>
                </a:lnTo>
                <a:lnTo>
                  <a:pt x="2708399" y="721537"/>
                </a:lnTo>
                <a:lnTo>
                  <a:pt x="2680930" y="721537"/>
                </a:lnTo>
                <a:close/>
                <a:moveTo>
                  <a:pt x="2615537" y="0"/>
                </a:moveTo>
                <a:lnTo>
                  <a:pt x="2642368" y="0"/>
                </a:lnTo>
                <a:lnTo>
                  <a:pt x="2642368" y="721537"/>
                </a:lnTo>
                <a:lnTo>
                  <a:pt x="2615537" y="721537"/>
                </a:lnTo>
                <a:close/>
                <a:moveTo>
                  <a:pt x="2550150" y="0"/>
                </a:moveTo>
                <a:lnTo>
                  <a:pt x="2576330" y="0"/>
                </a:lnTo>
                <a:lnTo>
                  <a:pt x="2576330" y="721537"/>
                </a:lnTo>
                <a:lnTo>
                  <a:pt x="2550150" y="721537"/>
                </a:lnTo>
                <a:close/>
                <a:moveTo>
                  <a:pt x="2484760" y="0"/>
                </a:moveTo>
                <a:lnTo>
                  <a:pt x="2510298" y="0"/>
                </a:lnTo>
                <a:lnTo>
                  <a:pt x="2510298" y="721537"/>
                </a:lnTo>
                <a:lnTo>
                  <a:pt x="2484760" y="721537"/>
                </a:lnTo>
                <a:close/>
                <a:moveTo>
                  <a:pt x="2419365" y="0"/>
                </a:moveTo>
                <a:lnTo>
                  <a:pt x="2444262" y="0"/>
                </a:lnTo>
                <a:lnTo>
                  <a:pt x="2444262" y="721537"/>
                </a:lnTo>
                <a:lnTo>
                  <a:pt x="2419365" y="721537"/>
                </a:lnTo>
                <a:close/>
                <a:moveTo>
                  <a:pt x="2353986" y="0"/>
                </a:moveTo>
                <a:lnTo>
                  <a:pt x="2378231" y="0"/>
                </a:lnTo>
                <a:lnTo>
                  <a:pt x="2378231" y="721537"/>
                </a:lnTo>
                <a:lnTo>
                  <a:pt x="2353986" y="721537"/>
                </a:lnTo>
                <a:close/>
                <a:moveTo>
                  <a:pt x="2288594" y="0"/>
                </a:moveTo>
                <a:lnTo>
                  <a:pt x="2312193" y="0"/>
                </a:lnTo>
                <a:lnTo>
                  <a:pt x="2312193" y="721537"/>
                </a:lnTo>
                <a:lnTo>
                  <a:pt x="2288594" y="721537"/>
                </a:lnTo>
                <a:close/>
                <a:moveTo>
                  <a:pt x="2223200" y="0"/>
                </a:moveTo>
                <a:lnTo>
                  <a:pt x="2246156" y="0"/>
                </a:lnTo>
                <a:lnTo>
                  <a:pt x="2246156" y="721537"/>
                </a:lnTo>
                <a:lnTo>
                  <a:pt x="2223200" y="721537"/>
                </a:lnTo>
                <a:close/>
                <a:moveTo>
                  <a:pt x="2157820" y="0"/>
                </a:moveTo>
                <a:lnTo>
                  <a:pt x="2180126" y="0"/>
                </a:lnTo>
                <a:lnTo>
                  <a:pt x="2180126" y="721537"/>
                </a:lnTo>
                <a:lnTo>
                  <a:pt x="2157820" y="721537"/>
                </a:lnTo>
                <a:close/>
                <a:moveTo>
                  <a:pt x="2092434" y="0"/>
                </a:moveTo>
                <a:lnTo>
                  <a:pt x="2114089" y="0"/>
                </a:lnTo>
                <a:lnTo>
                  <a:pt x="2114089" y="721537"/>
                </a:lnTo>
                <a:lnTo>
                  <a:pt x="2092434" y="721537"/>
                </a:lnTo>
                <a:close/>
                <a:moveTo>
                  <a:pt x="2027039" y="0"/>
                </a:moveTo>
                <a:lnTo>
                  <a:pt x="2048057" y="0"/>
                </a:lnTo>
                <a:lnTo>
                  <a:pt x="2048057" y="721537"/>
                </a:lnTo>
                <a:lnTo>
                  <a:pt x="2027039" y="721537"/>
                </a:lnTo>
                <a:close/>
                <a:moveTo>
                  <a:pt x="1961652" y="0"/>
                </a:moveTo>
                <a:lnTo>
                  <a:pt x="1982019" y="0"/>
                </a:lnTo>
                <a:lnTo>
                  <a:pt x="1982019" y="721537"/>
                </a:lnTo>
                <a:lnTo>
                  <a:pt x="1961652" y="721537"/>
                </a:lnTo>
                <a:close/>
                <a:moveTo>
                  <a:pt x="1896267" y="0"/>
                </a:moveTo>
                <a:lnTo>
                  <a:pt x="1915987" y="0"/>
                </a:lnTo>
                <a:lnTo>
                  <a:pt x="1915987" y="721537"/>
                </a:lnTo>
                <a:lnTo>
                  <a:pt x="1896267" y="721537"/>
                </a:lnTo>
                <a:close/>
                <a:moveTo>
                  <a:pt x="1830872" y="0"/>
                </a:moveTo>
                <a:lnTo>
                  <a:pt x="1849951" y="0"/>
                </a:lnTo>
                <a:lnTo>
                  <a:pt x="1849951" y="721537"/>
                </a:lnTo>
                <a:lnTo>
                  <a:pt x="1830872" y="721537"/>
                </a:lnTo>
                <a:close/>
                <a:moveTo>
                  <a:pt x="1765484" y="0"/>
                </a:moveTo>
                <a:lnTo>
                  <a:pt x="1783919" y="0"/>
                </a:lnTo>
                <a:lnTo>
                  <a:pt x="1783919" y="721537"/>
                </a:lnTo>
                <a:lnTo>
                  <a:pt x="1765484" y="721537"/>
                </a:lnTo>
                <a:close/>
                <a:moveTo>
                  <a:pt x="1700103" y="0"/>
                </a:moveTo>
                <a:lnTo>
                  <a:pt x="1717886" y="0"/>
                </a:lnTo>
                <a:lnTo>
                  <a:pt x="1717886" y="721537"/>
                </a:lnTo>
                <a:lnTo>
                  <a:pt x="1700103" y="721537"/>
                </a:lnTo>
                <a:close/>
                <a:moveTo>
                  <a:pt x="1634713" y="0"/>
                </a:moveTo>
                <a:lnTo>
                  <a:pt x="1651850" y="0"/>
                </a:lnTo>
                <a:lnTo>
                  <a:pt x="1651850" y="721537"/>
                </a:lnTo>
                <a:lnTo>
                  <a:pt x="1634713" y="721537"/>
                </a:lnTo>
                <a:close/>
                <a:moveTo>
                  <a:pt x="1569324" y="0"/>
                </a:moveTo>
                <a:lnTo>
                  <a:pt x="1585819" y="0"/>
                </a:lnTo>
                <a:lnTo>
                  <a:pt x="1585819" y="721537"/>
                </a:lnTo>
                <a:lnTo>
                  <a:pt x="1569324" y="721537"/>
                </a:lnTo>
                <a:close/>
                <a:moveTo>
                  <a:pt x="1503936" y="0"/>
                </a:moveTo>
                <a:lnTo>
                  <a:pt x="1519780" y="0"/>
                </a:lnTo>
                <a:lnTo>
                  <a:pt x="1519780" y="721537"/>
                </a:lnTo>
                <a:lnTo>
                  <a:pt x="1503936" y="721537"/>
                </a:lnTo>
                <a:close/>
                <a:moveTo>
                  <a:pt x="1438546" y="0"/>
                </a:moveTo>
                <a:lnTo>
                  <a:pt x="1453749" y="0"/>
                </a:lnTo>
                <a:lnTo>
                  <a:pt x="1453749" y="721537"/>
                </a:lnTo>
                <a:lnTo>
                  <a:pt x="1438546" y="721537"/>
                </a:lnTo>
                <a:close/>
                <a:moveTo>
                  <a:pt x="1373157" y="0"/>
                </a:moveTo>
                <a:lnTo>
                  <a:pt x="1387713" y="0"/>
                </a:lnTo>
                <a:lnTo>
                  <a:pt x="1387713" y="721537"/>
                </a:lnTo>
                <a:lnTo>
                  <a:pt x="1373157" y="721537"/>
                </a:lnTo>
                <a:close/>
                <a:moveTo>
                  <a:pt x="1307764" y="0"/>
                </a:moveTo>
                <a:lnTo>
                  <a:pt x="1321674" y="0"/>
                </a:lnTo>
                <a:lnTo>
                  <a:pt x="1321674" y="721537"/>
                </a:lnTo>
                <a:lnTo>
                  <a:pt x="1307764" y="721537"/>
                </a:lnTo>
                <a:close/>
                <a:moveTo>
                  <a:pt x="1242380" y="0"/>
                </a:moveTo>
                <a:lnTo>
                  <a:pt x="1255643" y="0"/>
                </a:lnTo>
                <a:lnTo>
                  <a:pt x="1255643" y="721537"/>
                </a:lnTo>
                <a:lnTo>
                  <a:pt x="1242380" y="721537"/>
                </a:lnTo>
                <a:close/>
                <a:moveTo>
                  <a:pt x="1176990" y="0"/>
                </a:moveTo>
                <a:lnTo>
                  <a:pt x="1189612" y="0"/>
                </a:lnTo>
                <a:lnTo>
                  <a:pt x="1189612" y="721537"/>
                </a:lnTo>
                <a:lnTo>
                  <a:pt x="1176990" y="721537"/>
                </a:lnTo>
                <a:close/>
                <a:moveTo>
                  <a:pt x="1111609" y="0"/>
                </a:moveTo>
                <a:lnTo>
                  <a:pt x="1123579" y="0"/>
                </a:lnTo>
                <a:lnTo>
                  <a:pt x="1123579" y="721537"/>
                </a:lnTo>
                <a:lnTo>
                  <a:pt x="1111609" y="721537"/>
                </a:lnTo>
                <a:close/>
                <a:moveTo>
                  <a:pt x="1046219" y="0"/>
                </a:moveTo>
                <a:lnTo>
                  <a:pt x="1057548" y="0"/>
                </a:lnTo>
                <a:lnTo>
                  <a:pt x="1057548" y="721537"/>
                </a:lnTo>
                <a:lnTo>
                  <a:pt x="1046219" y="721537"/>
                </a:lnTo>
                <a:close/>
                <a:moveTo>
                  <a:pt x="980829" y="0"/>
                </a:moveTo>
                <a:lnTo>
                  <a:pt x="991516" y="0"/>
                </a:lnTo>
                <a:lnTo>
                  <a:pt x="991516" y="721537"/>
                </a:lnTo>
                <a:lnTo>
                  <a:pt x="980829" y="721537"/>
                </a:lnTo>
                <a:close/>
                <a:moveTo>
                  <a:pt x="915432" y="0"/>
                </a:moveTo>
                <a:lnTo>
                  <a:pt x="925468" y="0"/>
                </a:lnTo>
                <a:lnTo>
                  <a:pt x="925468" y="721537"/>
                </a:lnTo>
                <a:lnTo>
                  <a:pt x="915432" y="721537"/>
                </a:lnTo>
                <a:close/>
                <a:moveTo>
                  <a:pt x="850053" y="0"/>
                </a:moveTo>
                <a:lnTo>
                  <a:pt x="859437" y="0"/>
                </a:lnTo>
                <a:lnTo>
                  <a:pt x="859437" y="721537"/>
                </a:lnTo>
                <a:lnTo>
                  <a:pt x="850053" y="721537"/>
                </a:lnTo>
                <a:close/>
                <a:moveTo>
                  <a:pt x="784664" y="0"/>
                </a:moveTo>
                <a:lnTo>
                  <a:pt x="793406" y="0"/>
                </a:lnTo>
                <a:lnTo>
                  <a:pt x="793406" y="721537"/>
                </a:lnTo>
                <a:lnTo>
                  <a:pt x="784664" y="721537"/>
                </a:lnTo>
                <a:close/>
                <a:moveTo>
                  <a:pt x="719278" y="0"/>
                </a:moveTo>
                <a:lnTo>
                  <a:pt x="727373" y="0"/>
                </a:lnTo>
                <a:lnTo>
                  <a:pt x="727373" y="721537"/>
                </a:lnTo>
                <a:lnTo>
                  <a:pt x="719278" y="721537"/>
                </a:lnTo>
                <a:close/>
                <a:moveTo>
                  <a:pt x="653897" y="0"/>
                </a:moveTo>
                <a:lnTo>
                  <a:pt x="661342" y="0"/>
                </a:lnTo>
                <a:lnTo>
                  <a:pt x="661342" y="721537"/>
                </a:lnTo>
                <a:lnTo>
                  <a:pt x="653897" y="721537"/>
                </a:lnTo>
                <a:close/>
                <a:moveTo>
                  <a:pt x="588501" y="0"/>
                </a:moveTo>
                <a:lnTo>
                  <a:pt x="595309" y="0"/>
                </a:lnTo>
                <a:lnTo>
                  <a:pt x="595309" y="721537"/>
                </a:lnTo>
                <a:lnTo>
                  <a:pt x="588501" y="721537"/>
                </a:lnTo>
                <a:close/>
                <a:moveTo>
                  <a:pt x="523106" y="0"/>
                </a:moveTo>
                <a:lnTo>
                  <a:pt x="529262" y="0"/>
                </a:lnTo>
                <a:lnTo>
                  <a:pt x="529262" y="721537"/>
                </a:lnTo>
                <a:lnTo>
                  <a:pt x="523106" y="721537"/>
                </a:lnTo>
                <a:close/>
                <a:moveTo>
                  <a:pt x="457717" y="0"/>
                </a:moveTo>
                <a:lnTo>
                  <a:pt x="463231" y="0"/>
                </a:lnTo>
                <a:lnTo>
                  <a:pt x="463231" y="721537"/>
                </a:lnTo>
                <a:lnTo>
                  <a:pt x="457717" y="721537"/>
                </a:lnTo>
                <a:close/>
                <a:moveTo>
                  <a:pt x="392332" y="0"/>
                </a:moveTo>
                <a:lnTo>
                  <a:pt x="397200" y="0"/>
                </a:lnTo>
                <a:lnTo>
                  <a:pt x="397200" y="721537"/>
                </a:lnTo>
                <a:lnTo>
                  <a:pt x="392332" y="721537"/>
                </a:lnTo>
                <a:close/>
                <a:moveTo>
                  <a:pt x="326941" y="0"/>
                </a:moveTo>
                <a:lnTo>
                  <a:pt x="331166" y="0"/>
                </a:lnTo>
                <a:lnTo>
                  <a:pt x="331166" y="721537"/>
                </a:lnTo>
                <a:lnTo>
                  <a:pt x="326941" y="721537"/>
                </a:lnTo>
                <a:close/>
                <a:moveTo>
                  <a:pt x="261561" y="0"/>
                </a:moveTo>
                <a:lnTo>
                  <a:pt x="265136" y="0"/>
                </a:lnTo>
                <a:lnTo>
                  <a:pt x="265136" y="721537"/>
                </a:lnTo>
                <a:lnTo>
                  <a:pt x="261561" y="721537"/>
                </a:lnTo>
                <a:close/>
                <a:moveTo>
                  <a:pt x="196174" y="0"/>
                </a:moveTo>
                <a:lnTo>
                  <a:pt x="199103" y="0"/>
                </a:lnTo>
                <a:lnTo>
                  <a:pt x="199103" y="721537"/>
                </a:lnTo>
                <a:lnTo>
                  <a:pt x="196174" y="721537"/>
                </a:lnTo>
                <a:close/>
                <a:moveTo>
                  <a:pt x="130785" y="0"/>
                </a:moveTo>
                <a:lnTo>
                  <a:pt x="133071" y="0"/>
                </a:lnTo>
                <a:lnTo>
                  <a:pt x="133071" y="721537"/>
                </a:lnTo>
                <a:lnTo>
                  <a:pt x="130785" y="721537"/>
                </a:lnTo>
                <a:close/>
                <a:moveTo>
                  <a:pt x="65390" y="0"/>
                </a:moveTo>
                <a:lnTo>
                  <a:pt x="67024" y="0"/>
                </a:lnTo>
                <a:lnTo>
                  <a:pt x="67024" y="721537"/>
                </a:lnTo>
                <a:lnTo>
                  <a:pt x="65390" y="721537"/>
                </a:lnTo>
                <a:close/>
                <a:moveTo>
                  <a:pt x="0" y="0"/>
                </a:moveTo>
                <a:lnTo>
                  <a:pt x="993" y="0"/>
                </a:lnTo>
                <a:lnTo>
                  <a:pt x="993" y="721537"/>
                </a:lnTo>
                <a:lnTo>
                  <a:pt x="0" y="721537"/>
                </a:lnTo>
                <a:close/>
              </a:path>
            </a:pathLst>
          </a:custGeom>
          <a:solidFill>
            <a:schemeClr val="tx2"/>
          </a:solidFill>
        </p:spPr>
        <p:txBody>
          <a:bodyPr wrap="square">
            <a:noAutofit/>
          </a:bodyPr>
          <a:lstStyle>
            <a:lvl1pPr>
              <a:defRPr>
                <a:solidFill>
                  <a:schemeClr val="tx1">
                    <a:alpha val="0"/>
                  </a:schemeClr>
                </a:solidFill>
              </a:defRPr>
            </a:lvl1pPr>
          </a:lstStyle>
          <a:p>
            <a:pPr lvl="0"/>
            <a:r>
              <a:rPr lang="en-US"/>
              <a:t>a</a:t>
            </a:r>
            <a:endParaRPr lang="en-GB"/>
          </a:p>
        </p:txBody>
      </p:sp>
      <p:sp>
        <p:nvSpPr>
          <p:cNvPr id="8" name="Text Placeholder 81">
            <a:extLst>
              <a:ext uri="{FF2B5EF4-FFF2-40B4-BE49-F238E27FC236}">
                <a16:creationId xmlns:a16="http://schemas.microsoft.com/office/drawing/2014/main" id="{E651CB93-2DBA-3C25-DB9D-890027DF3290}"/>
              </a:ext>
            </a:extLst>
          </p:cNvPr>
          <p:cNvSpPr>
            <a:spLocks noGrp="1"/>
          </p:cNvSpPr>
          <p:nvPr>
            <p:ph type="body" sz="quarter" idx="88" hasCustomPrompt="1"/>
          </p:nvPr>
        </p:nvSpPr>
        <p:spPr>
          <a:xfrm rot="10800000">
            <a:off x="2883030" y="2318688"/>
            <a:ext cx="1118705" cy="149884"/>
          </a:xfrm>
          <a:custGeom>
            <a:avLst/>
            <a:gdLst>
              <a:gd name="connsiteX0" fmla="*/ 2877097 w 2902175"/>
              <a:gd name="connsiteY0" fmla="*/ 0 h 721537"/>
              <a:gd name="connsiteX1" fmla="*/ 2902175 w 2902175"/>
              <a:gd name="connsiteY1" fmla="*/ 0 h 721537"/>
              <a:gd name="connsiteX2" fmla="*/ 2902175 w 2902175"/>
              <a:gd name="connsiteY2" fmla="*/ 721537 h 721537"/>
              <a:gd name="connsiteX3" fmla="*/ 2877097 w 2902175"/>
              <a:gd name="connsiteY3" fmla="*/ 721537 h 721537"/>
              <a:gd name="connsiteX4" fmla="*/ 2811701 w 2902175"/>
              <a:gd name="connsiteY4" fmla="*/ 0 h 721537"/>
              <a:gd name="connsiteX5" fmla="*/ 2840468 w 2902175"/>
              <a:gd name="connsiteY5" fmla="*/ 0 h 721537"/>
              <a:gd name="connsiteX6" fmla="*/ 2840468 w 2902175"/>
              <a:gd name="connsiteY6" fmla="*/ 721537 h 721537"/>
              <a:gd name="connsiteX7" fmla="*/ 2811701 w 2902175"/>
              <a:gd name="connsiteY7" fmla="*/ 721537 h 721537"/>
              <a:gd name="connsiteX8" fmla="*/ 2746318 w 2902175"/>
              <a:gd name="connsiteY8" fmla="*/ 0 h 721537"/>
              <a:gd name="connsiteX9" fmla="*/ 2774437 w 2902175"/>
              <a:gd name="connsiteY9" fmla="*/ 0 h 721537"/>
              <a:gd name="connsiteX10" fmla="*/ 2774437 w 2902175"/>
              <a:gd name="connsiteY10" fmla="*/ 721537 h 721537"/>
              <a:gd name="connsiteX11" fmla="*/ 2746318 w 2902175"/>
              <a:gd name="connsiteY11" fmla="*/ 721537 h 721537"/>
              <a:gd name="connsiteX12" fmla="*/ 2680930 w 2902175"/>
              <a:gd name="connsiteY12" fmla="*/ 0 h 721537"/>
              <a:gd name="connsiteX13" fmla="*/ 2708399 w 2902175"/>
              <a:gd name="connsiteY13" fmla="*/ 0 h 721537"/>
              <a:gd name="connsiteX14" fmla="*/ 2708399 w 2902175"/>
              <a:gd name="connsiteY14" fmla="*/ 721537 h 721537"/>
              <a:gd name="connsiteX15" fmla="*/ 2680930 w 2902175"/>
              <a:gd name="connsiteY15" fmla="*/ 721537 h 721537"/>
              <a:gd name="connsiteX16" fmla="*/ 2615537 w 2902175"/>
              <a:gd name="connsiteY16" fmla="*/ 0 h 721537"/>
              <a:gd name="connsiteX17" fmla="*/ 2642368 w 2902175"/>
              <a:gd name="connsiteY17" fmla="*/ 0 h 721537"/>
              <a:gd name="connsiteX18" fmla="*/ 2642368 w 2902175"/>
              <a:gd name="connsiteY18" fmla="*/ 721537 h 721537"/>
              <a:gd name="connsiteX19" fmla="*/ 2615537 w 2902175"/>
              <a:gd name="connsiteY19" fmla="*/ 721537 h 721537"/>
              <a:gd name="connsiteX20" fmla="*/ 2550150 w 2902175"/>
              <a:gd name="connsiteY20" fmla="*/ 0 h 721537"/>
              <a:gd name="connsiteX21" fmla="*/ 2576330 w 2902175"/>
              <a:gd name="connsiteY21" fmla="*/ 0 h 721537"/>
              <a:gd name="connsiteX22" fmla="*/ 2576330 w 2902175"/>
              <a:gd name="connsiteY22" fmla="*/ 721537 h 721537"/>
              <a:gd name="connsiteX23" fmla="*/ 2550150 w 2902175"/>
              <a:gd name="connsiteY23" fmla="*/ 721537 h 721537"/>
              <a:gd name="connsiteX24" fmla="*/ 2484760 w 2902175"/>
              <a:gd name="connsiteY24" fmla="*/ 0 h 721537"/>
              <a:gd name="connsiteX25" fmla="*/ 2510298 w 2902175"/>
              <a:gd name="connsiteY25" fmla="*/ 0 h 721537"/>
              <a:gd name="connsiteX26" fmla="*/ 2510298 w 2902175"/>
              <a:gd name="connsiteY26" fmla="*/ 721537 h 721537"/>
              <a:gd name="connsiteX27" fmla="*/ 2484760 w 2902175"/>
              <a:gd name="connsiteY27" fmla="*/ 721537 h 721537"/>
              <a:gd name="connsiteX28" fmla="*/ 2419365 w 2902175"/>
              <a:gd name="connsiteY28" fmla="*/ 0 h 721537"/>
              <a:gd name="connsiteX29" fmla="*/ 2444262 w 2902175"/>
              <a:gd name="connsiteY29" fmla="*/ 0 h 721537"/>
              <a:gd name="connsiteX30" fmla="*/ 2444262 w 2902175"/>
              <a:gd name="connsiteY30" fmla="*/ 721537 h 721537"/>
              <a:gd name="connsiteX31" fmla="*/ 2419365 w 2902175"/>
              <a:gd name="connsiteY31" fmla="*/ 721537 h 721537"/>
              <a:gd name="connsiteX32" fmla="*/ 2353986 w 2902175"/>
              <a:gd name="connsiteY32" fmla="*/ 0 h 721537"/>
              <a:gd name="connsiteX33" fmla="*/ 2378231 w 2902175"/>
              <a:gd name="connsiteY33" fmla="*/ 0 h 721537"/>
              <a:gd name="connsiteX34" fmla="*/ 2378231 w 2902175"/>
              <a:gd name="connsiteY34" fmla="*/ 721537 h 721537"/>
              <a:gd name="connsiteX35" fmla="*/ 2353986 w 2902175"/>
              <a:gd name="connsiteY35" fmla="*/ 721537 h 721537"/>
              <a:gd name="connsiteX36" fmla="*/ 2288594 w 2902175"/>
              <a:gd name="connsiteY36" fmla="*/ 0 h 721537"/>
              <a:gd name="connsiteX37" fmla="*/ 2312193 w 2902175"/>
              <a:gd name="connsiteY37" fmla="*/ 0 h 721537"/>
              <a:gd name="connsiteX38" fmla="*/ 2312193 w 2902175"/>
              <a:gd name="connsiteY38" fmla="*/ 721537 h 721537"/>
              <a:gd name="connsiteX39" fmla="*/ 2288594 w 2902175"/>
              <a:gd name="connsiteY39" fmla="*/ 721537 h 721537"/>
              <a:gd name="connsiteX40" fmla="*/ 2223200 w 2902175"/>
              <a:gd name="connsiteY40" fmla="*/ 0 h 721537"/>
              <a:gd name="connsiteX41" fmla="*/ 2246156 w 2902175"/>
              <a:gd name="connsiteY41" fmla="*/ 0 h 721537"/>
              <a:gd name="connsiteX42" fmla="*/ 2246156 w 2902175"/>
              <a:gd name="connsiteY42" fmla="*/ 721537 h 721537"/>
              <a:gd name="connsiteX43" fmla="*/ 2223200 w 2902175"/>
              <a:gd name="connsiteY43" fmla="*/ 721537 h 721537"/>
              <a:gd name="connsiteX44" fmla="*/ 2157820 w 2902175"/>
              <a:gd name="connsiteY44" fmla="*/ 0 h 721537"/>
              <a:gd name="connsiteX45" fmla="*/ 2180126 w 2902175"/>
              <a:gd name="connsiteY45" fmla="*/ 0 h 721537"/>
              <a:gd name="connsiteX46" fmla="*/ 2180126 w 2902175"/>
              <a:gd name="connsiteY46" fmla="*/ 721537 h 721537"/>
              <a:gd name="connsiteX47" fmla="*/ 2157820 w 2902175"/>
              <a:gd name="connsiteY47" fmla="*/ 721537 h 721537"/>
              <a:gd name="connsiteX48" fmla="*/ 2092434 w 2902175"/>
              <a:gd name="connsiteY48" fmla="*/ 0 h 721537"/>
              <a:gd name="connsiteX49" fmla="*/ 2114089 w 2902175"/>
              <a:gd name="connsiteY49" fmla="*/ 0 h 721537"/>
              <a:gd name="connsiteX50" fmla="*/ 2114089 w 2902175"/>
              <a:gd name="connsiteY50" fmla="*/ 721537 h 721537"/>
              <a:gd name="connsiteX51" fmla="*/ 2092434 w 2902175"/>
              <a:gd name="connsiteY51" fmla="*/ 721537 h 721537"/>
              <a:gd name="connsiteX52" fmla="*/ 2027039 w 2902175"/>
              <a:gd name="connsiteY52" fmla="*/ 0 h 721537"/>
              <a:gd name="connsiteX53" fmla="*/ 2048057 w 2902175"/>
              <a:gd name="connsiteY53" fmla="*/ 0 h 721537"/>
              <a:gd name="connsiteX54" fmla="*/ 2048057 w 2902175"/>
              <a:gd name="connsiteY54" fmla="*/ 721537 h 721537"/>
              <a:gd name="connsiteX55" fmla="*/ 2027039 w 2902175"/>
              <a:gd name="connsiteY55" fmla="*/ 721537 h 721537"/>
              <a:gd name="connsiteX56" fmla="*/ 1961652 w 2902175"/>
              <a:gd name="connsiteY56" fmla="*/ 0 h 721537"/>
              <a:gd name="connsiteX57" fmla="*/ 1982019 w 2902175"/>
              <a:gd name="connsiteY57" fmla="*/ 0 h 721537"/>
              <a:gd name="connsiteX58" fmla="*/ 1982019 w 2902175"/>
              <a:gd name="connsiteY58" fmla="*/ 721537 h 721537"/>
              <a:gd name="connsiteX59" fmla="*/ 1961652 w 2902175"/>
              <a:gd name="connsiteY59" fmla="*/ 721537 h 721537"/>
              <a:gd name="connsiteX60" fmla="*/ 1896267 w 2902175"/>
              <a:gd name="connsiteY60" fmla="*/ 0 h 721537"/>
              <a:gd name="connsiteX61" fmla="*/ 1915987 w 2902175"/>
              <a:gd name="connsiteY61" fmla="*/ 0 h 721537"/>
              <a:gd name="connsiteX62" fmla="*/ 1915987 w 2902175"/>
              <a:gd name="connsiteY62" fmla="*/ 721537 h 721537"/>
              <a:gd name="connsiteX63" fmla="*/ 1896267 w 2902175"/>
              <a:gd name="connsiteY63" fmla="*/ 721537 h 721537"/>
              <a:gd name="connsiteX64" fmla="*/ 1830872 w 2902175"/>
              <a:gd name="connsiteY64" fmla="*/ 0 h 721537"/>
              <a:gd name="connsiteX65" fmla="*/ 1849951 w 2902175"/>
              <a:gd name="connsiteY65" fmla="*/ 0 h 721537"/>
              <a:gd name="connsiteX66" fmla="*/ 1849951 w 2902175"/>
              <a:gd name="connsiteY66" fmla="*/ 721537 h 721537"/>
              <a:gd name="connsiteX67" fmla="*/ 1830872 w 2902175"/>
              <a:gd name="connsiteY67" fmla="*/ 721537 h 721537"/>
              <a:gd name="connsiteX68" fmla="*/ 1765484 w 2902175"/>
              <a:gd name="connsiteY68" fmla="*/ 0 h 721537"/>
              <a:gd name="connsiteX69" fmla="*/ 1783919 w 2902175"/>
              <a:gd name="connsiteY69" fmla="*/ 0 h 721537"/>
              <a:gd name="connsiteX70" fmla="*/ 1783919 w 2902175"/>
              <a:gd name="connsiteY70" fmla="*/ 721537 h 721537"/>
              <a:gd name="connsiteX71" fmla="*/ 1765484 w 2902175"/>
              <a:gd name="connsiteY71" fmla="*/ 721537 h 721537"/>
              <a:gd name="connsiteX72" fmla="*/ 1700103 w 2902175"/>
              <a:gd name="connsiteY72" fmla="*/ 0 h 721537"/>
              <a:gd name="connsiteX73" fmla="*/ 1717886 w 2902175"/>
              <a:gd name="connsiteY73" fmla="*/ 0 h 721537"/>
              <a:gd name="connsiteX74" fmla="*/ 1717886 w 2902175"/>
              <a:gd name="connsiteY74" fmla="*/ 721537 h 721537"/>
              <a:gd name="connsiteX75" fmla="*/ 1700103 w 2902175"/>
              <a:gd name="connsiteY75" fmla="*/ 721537 h 721537"/>
              <a:gd name="connsiteX76" fmla="*/ 1634713 w 2902175"/>
              <a:gd name="connsiteY76" fmla="*/ 0 h 721537"/>
              <a:gd name="connsiteX77" fmla="*/ 1651850 w 2902175"/>
              <a:gd name="connsiteY77" fmla="*/ 0 h 721537"/>
              <a:gd name="connsiteX78" fmla="*/ 1651850 w 2902175"/>
              <a:gd name="connsiteY78" fmla="*/ 721537 h 721537"/>
              <a:gd name="connsiteX79" fmla="*/ 1634713 w 2902175"/>
              <a:gd name="connsiteY79" fmla="*/ 721537 h 721537"/>
              <a:gd name="connsiteX80" fmla="*/ 1569324 w 2902175"/>
              <a:gd name="connsiteY80" fmla="*/ 0 h 721537"/>
              <a:gd name="connsiteX81" fmla="*/ 1585819 w 2902175"/>
              <a:gd name="connsiteY81" fmla="*/ 0 h 721537"/>
              <a:gd name="connsiteX82" fmla="*/ 1585819 w 2902175"/>
              <a:gd name="connsiteY82" fmla="*/ 721537 h 721537"/>
              <a:gd name="connsiteX83" fmla="*/ 1569324 w 2902175"/>
              <a:gd name="connsiteY83" fmla="*/ 721537 h 721537"/>
              <a:gd name="connsiteX84" fmla="*/ 1503936 w 2902175"/>
              <a:gd name="connsiteY84" fmla="*/ 0 h 721537"/>
              <a:gd name="connsiteX85" fmla="*/ 1519780 w 2902175"/>
              <a:gd name="connsiteY85" fmla="*/ 0 h 721537"/>
              <a:gd name="connsiteX86" fmla="*/ 1519780 w 2902175"/>
              <a:gd name="connsiteY86" fmla="*/ 721537 h 721537"/>
              <a:gd name="connsiteX87" fmla="*/ 1503936 w 2902175"/>
              <a:gd name="connsiteY87" fmla="*/ 721537 h 721537"/>
              <a:gd name="connsiteX88" fmla="*/ 1438546 w 2902175"/>
              <a:gd name="connsiteY88" fmla="*/ 0 h 721537"/>
              <a:gd name="connsiteX89" fmla="*/ 1453749 w 2902175"/>
              <a:gd name="connsiteY89" fmla="*/ 0 h 721537"/>
              <a:gd name="connsiteX90" fmla="*/ 1453749 w 2902175"/>
              <a:gd name="connsiteY90" fmla="*/ 721537 h 721537"/>
              <a:gd name="connsiteX91" fmla="*/ 1438546 w 2902175"/>
              <a:gd name="connsiteY91" fmla="*/ 721537 h 721537"/>
              <a:gd name="connsiteX92" fmla="*/ 1373157 w 2902175"/>
              <a:gd name="connsiteY92" fmla="*/ 0 h 721537"/>
              <a:gd name="connsiteX93" fmla="*/ 1387713 w 2902175"/>
              <a:gd name="connsiteY93" fmla="*/ 0 h 721537"/>
              <a:gd name="connsiteX94" fmla="*/ 1387713 w 2902175"/>
              <a:gd name="connsiteY94" fmla="*/ 721537 h 721537"/>
              <a:gd name="connsiteX95" fmla="*/ 1373157 w 2902175"/>
              <a:gd name="connsiteY95" fmla="*/ 721537 h 721537"/>
              <a:gd name="connsiteX96" fmla="*/ 1307764 w 2902175"/>
              <a:gd name="connsiteY96" fmla="*/ 0 h 721537"/>
              <a:gd name="connsiteX97" fmla="*/ 1321674 w 2902175"/>
              <a:gd name="connsiteY97" fmla="*/ 0 h 721537"/>
              <a:gd name="connsiteX98" fmla="*/ 1321674 w 2902175"/>
              <a:gd name="connsiteY98" fmla="*/ 721537 h 721537"/>
              <a:gd name="connsiteX99" fmla="*/ 1307764 w 2902175"/>
              <a:gd name="connsiteY99" fmla="*/ 721537 h 721537"/>
              <a:gd name="connsiteX100" fmla="*/ 1242380 w 2902175"/>
              <a:gd name="connsiteY100" fmla="*/ 0 h 721537"/>
              <a:gd name="connsiteX101" fmla="*/ 1255643 w 2902175"/>
              <a:gd name="connsiteY101" fmla="*/ 0 h 721537"/>
              <a:gd name="connsiteX102" fmla="*/ 1255643 w 2902175"/>
              <a:gd name="connsiteY102" fmla="*/ 721537 h 721537"/>
              <a:gd name="connsiteX103" fmla="*/ 1242380 w 2902175"/>
              <a:gd name="connsiteY103" fmla="*/ 721537 h 721537"/>
              <a:gd name="connsiteX104" fmla="*/ 1176990 w 2902175"/>
              <a:gd name="connsiteY104" fmla="*/ 0 h 721537"/>
              <a:gd name="connsiteX105" fmla="*/ 1189612 w 2902175"/>
              <a:gd name="connsiteY105" fmla="*/ 0 h 721537"/>
              <a:gd name="connsiteX106" fmla="*/ 1189612 w 2902175"/>
              <a:gd name="connsiteY106" fmla="*/ 721537 h 721537"/>
              <a:gd name="connsiteX107" fmla="*/ 1176990 w 2902175"/>
              <a:gd name="connsiteY107" fmla="*/ 721537 h 721537"/>
              <a:gd name="connsiteX108" fmla="*/ 1111609 w 2902175"/>
              <a:gd name="connsiteY108" fmla="*/ 0 h 721537"/>
              <a:gd name="connsiteX109" fmla="*/ 1123579 w 2902175"/>
              <a:gd name="connsiteY109" fmla="*/ 0 h 721537"/>
              <a:gd name="connsiteX110" fmla="*/ 1123579 w 2902175"/>
              <a:gd name="connsiteY110" fmla="*/ 721537 h 721537"/>
              <a:gd name="connsiteX111" fmla="*/ 1111609 w 2902175"/>
              <a:gd name="connsiteY111" fmla="*/ 721537 h 721537"/>
              <a:gd name="connsiteX112" fmla="*/ 1046219 w 2902175"/>
              <a:gd name="connsiteY112" fmla="*/ 0 h 721537"/>
              <a:gd name="connsiteX113" fmla="*/ 1057548 w 2902175"/>
              <a:gd name="connsiteY113" fmla="*/ 0 h 721537"/>
              <a:gd name="connsiteX114" fmla="*/ 1057548 w 2902175"/>
              <a:gd name="connsiteY114" fmla="*/ 721537 h 721537"/>
              <a:gd name="connsiteX115" fmla="*/ 1046219 w 2902175"/>
              <a:gd name="connsiteY115" fmla="*/ 721537 h 721537"/>
              <a:gd name="connsiteX116" fmla="*/ 980829 w 2902175"/>
              <a:gd name="connsiteY116" fmla="*/ 0 h 721537"/>
              <a:gd name="connsiteX117" fmla="*/ 991516 w 2902175"/>
              <a:gd name="connsiteY117" fmla="*/ 0 h 721537"/>
              <a:gd name="connsiteX118" fmla="*/ 991516 w 2902175"/>
              <a:gd name="connsiteY118" fmla="*/ 721537 h 721537"/>
              <a:gd name="connsiteX119" fmla="*/ 980829 w 2902175"/>
              <a:gd name="connsiteY119" fmla="*/ 721537 h 721537"/>
              <a:gd name="connsiteX120" fmla="*/ 915432 w 2902175"/>
              <a:gd name="connsiteY120" fmla="*/ 0 h 721537"/>
              <a:gd name="connsiteX121" fmla="*/ 925468 w 2902175"/>
              <a:gd name="connsiteY121" fmla="*/ 0 h 721537"/>
              <a:gd name="connsiteX122" fmla="*/ 925468 w 2902175"/>
              <a:gd name="connsiteY122" fmla="*/ 721537 h 721537"/>
              <a:gd name="connsiteX123" fmla="*/ 915432 w 2902175"/>
              <a:gd name="connsiteY123" fmla="*/ 721537 h 721537"/>
              <a:gd name="connsiteX124" fmla="*/ 850053 w 2902175"/>
              <a:gd name="connsiteY124" fmla="*/ 0 h 721537"/>
              <a:gd name="connsiteX125" fmla="*/ 859437 w 2902175"/>
              <a:gd name="connsiteY125" fmla="*/ 0 h 721537"/>
              <a:gd name="connsiteX126" fmla="*/ 859437 w 2902175"/>
              <a:gd name="connsiteY126" fmla="*/ 721537 h 721537"/>
              <a:gd name="connsiteX127" fmla="*/ 850053 w 2902175"/>
              <a:gd name="connsiteY127" fmla="*/ 721537 h 721537"/>
              <a:gd name="connsiteX128" fmla="*/ 784664 w 2902175"/>
              <a:gd name="connsiteY128" fmla="*/ 0 h 721537"/>
              <a:gd name="connsiteX129" fmla="*/ 793406 w 2902175"/>
              <a:gd name="connsiteY129" fmla="*/ 0 h 721537"/>
              <a:gd name="connsiteX130" fmla="*/ 793406 w 2902175"/>
              <a:gd name="connsiteY130" fmla="*/ 721537 h 721537"/>
              <a:gd name="connsiteX131" fmla="*/ 784664 w 2902175"/>
              <a:gd name="connsiteY131" fmla="*/ 721537 h 721537"/>
              <a:gd name="connsiteX132" fmla="*/ 719278 w 2902175"/>
              <a:gd name="connsiteY132" fmla="*/ 0 h 721537"/>
              <a:gd name="connsiteX133" fmla="*/ 727373 w 2902175"/>
              <a:gd name="connsiteY133" fmla="*/ 0 h 721537"/>
              <a:gd name="connsiteX134" fmla="*/ 727373 w 2902175"/>
              <a:gd name="connsiteY134" fmla="*/ 721537 h 721537"/>
              <a:gd name="connsiteX135" fmla="*/ 719278 w 2902175"/>
              <a:gd name="connsiteY135" fmla="*/ 721537 h 721537"/>
              <a:gd name="connsiteX136" fmla="*/ 653897 w 2902175"/>
              <a:gd name="connsiteY136" fmla="*/ 0 h 721537"/>
              <a:gd name="connsiteX137" fmla="*/ 661342 w 2902175"/>
              <a:gd name="connsiteY137" fmla="*/ 0 h 721537"/>
              <a:gd name="connsiteX138" fmla="*/ 661342 w 2902175"/>
              <a:gd name="connsiteY138" fmla="*/ 721537 h 721537"/>
              <a:gd name="connsiteX139" fmla="*/ 653897 w 2902175"/>
              <a:gd name="connsiteY139" fmla="*/ 721537 h 721537"/>
              <a:gd name="connsiteX140" fmla="*/ 588501 w 2902175"/>
              <a:gd name="connsiteY140" fmla="*/ 0 h 721537"/>
              <a:gd name="connsiteX141" fmla="*/ 595309 w 2902175"/>
              <a:gd name="connsiteY141" fmla="*/ 0 h 721537"/>
              <a:gd name="connsiteX142" fmla="*/ 595309 w 2902175"/>
              <a:gd name="connsiteY142" fmla="*/ 721537 h 721537"/>
              <a:gd name="connsiteX143" fmla="*/ 588501 w 2902175"/>
              <a:gd name="connsiteY143" fmla="*/ 721537 h 721537"/>
              <a:gd name="connsiteX144" fmla="*/ 523106 w 2902175"/>
              <a:gd name="connsiteY144" fmla="*/ 0 h 721537"/>
              <a:gd name="connsiteX145" fmla="*/ 529262 w 2902175"/>
              <a:gd name="connsiteY145" fmla="*/ 0 h 721537"/>
              <a:gd name="connsiteX146" fmla="*/ 529262 w 2902175"/>
              <a:gd name="connsiteY146" fmla="*/ 721537 h 721537"/>
              <a:gd name="connsiteX147" fmla="*/ 523106 w 2902175"/>
              <a:gd name="connsiteY147" fmla="*/ 721537 h 721537"/>
              <a:gd name="connsiteX148" fmla="*/ 457717 w 2902175"/>
              <a:gd name="connsiteY148" fmla="*/ 0 h 721537"/>
              <a:gd name="connsiteX149" fmla="*/ 463231 w 2902175"/>
              <a:gd name="connsiteY149" fmla="*/ 0 h 721537"/>
              <a:gd name="connsiteX150" fmla="*/ 463231 w 2902175"/>
              <a:gd name="connsiteY150" fmla="*/ 721537 h 721537"/>
              <a:gd name="connsiteX151" fmla="*/ 457717 w 2902175"/>
              <a:gd name="connsiteY151" fmla="*/ 721537 h 721537"/>
              <a:gd name="connsiteX152" fmla="*/ 392332 w 2902175"/>
              <a:gd name="connsiteY152" fmla="*/ 0 h 721537"/>
              <a:gd name="connsiteX153" fmla="*/ 397200 w 2902175"/>
              <a:gd name="connsiteY153" fmla="*/ 0 h 721537"/>
              <a:gd name="connsiteX154" fmla="*/ 397200 w 2902175"/>
              <a:gd name="connsiteY154" fmla="*/ 721537 h 721537"/>
              <a:gd name="connsiteX155" fmla="*/ 392332 w 2902175"/>
              <a:gd name="connsiteY155" fmla="*/ 721537 h 721537"/>
              <a:gd name="connsiteX156" fmla="*/ 326941 w 2902175"/>
              <a:gd name="connsiteY156" fmla="*/ 0 h 721537"/>
              <a:gd name="connsiteX157" fmla="*/ 331166 w 2902175"/>
              <a:gd name="connsiteY157" fmla="*/ 0 h 721537"/>
              <a:gd name="connsiteX158" fmla="*/ 331166 w 2902175"/>
              <a:gd name="connsiteY158" fmla="*/ 721537 h 721537"/>
              <a:gd name="connsiteX159" fmla="*/ 326941 w 2902175"/>
              <a:gd name="connsiteY159" fmla="*/ 721537 h 721537"/>
              <a:gd name="connsiteX160" fmla="*/ 261561 w 2902175"/>
              <a:gd name="connsiteY160" fmla="*/ 0 h 721537"/>
              <a:gd name="connsiteX161" fmla="*/ 265136 w 2902175"/>
              <a:gd name="connsiteY161" fmla="*/ 0 h 721537"/>
              <a:gd name="connsiteX162" fmla="*/ 265136 w 2902175"/>
              <a:gd name="connsiteY162" fmla="*/ 721537 h 721537"/>
              <a:gd name="connsiteX163" fmla="*/ 261561 w 2902175"/>
              <a:gd name="connsiteY163" fmla="*/ 721537 h 721537"/>
              <a:gd name="connsiteX164" fmla="*/ 196174 w 2902175"/>
              <a:gd name="connsiteY164" fmla="*/ 0 h 721537"/>
              <a:gd name="connsiteX165" fmla="*/ 199103 w 2902175"/>
              <a:gd name="connsiteY165" fmla="*/ 0 h 721537"/>
              <a:gd name="connsiteX166" fmla="*/ 199103 w 2902175"/>
              <a:gd name="connsiteY166" fmla="*/ 721537 h 721537"/>
              <a:gd name="connsiteX167" fmla="*/ 196174 w 2902175"/>
              <a:gd name="connsiteY167" fmla="*/ 721537 h 721537"/>
              <a:gd name="connsiteX168" fmla="*/ 130785 w 2902175"/>
              <a:gd name="connsiteY168" fmla="*/ 0 h 721537"/>
              <a:gd name="connsiteX169" fmla="*/ 133071 w 2902175"/>
              <a:gd name="connsiteY169" fmla="*/ 0 h 721537"/>
              <a:gd name="connsiteX170" fmla="*/ 133071 w 2902175"/>
              <a:gd name="connsiteY170" fmla="*/ 721537 h 721537"/>
              <a:gd name="connsiteX171" fmla="*/ 130785 w 2902175"/>
              <a:gd name="connsiteY171" fmla="*/ 721537 h 721537"/>
              <a:gd name="connsiteX172" fmla="*/ 65390 w 2902175"/>
              <a:gd name="connsiteY172" fmla="*/ 0 h 721537"/>
              <a:gd name="connsiteX173" fmla="*/ 67024 w 2902175"/>
              <a:gd name="connsiteY173" fmla="*/ 0 h 721537"/>
              <a:gd name="connsiteX174" fmla="*/ 67024 w 2902175"/>
              <a:gd name="connsiteY174" fmla="*/ 721537 h 721537"/>
              <a:gd name="connsiteX175" fmla="*/ 65390 w 2902175"/>
              <a:gd name="connsiteY175" fmla="*/ 721537 h 721537"/>
              <a:gd name="connsiteX176" fmla="*/ 0 w 2902175"/>
              <a:gd name="connsiteY176" fmla="*/ 0 h 721537"/>
              <a:gd name="connsiteX177" fmla="*/ 993 w 2902175"/>
              <a:gd name="connsiteY177" fmla="*/ 0 h 721537"/>
              <a:gd name="connsiteX178" fmla="*/ 993 w 2902175"/>
              <a:gd name="connsiteY178" fmla="*/ 721537 h 721537"/>
              <a:gd name="connsiteX179" fmla="*/ 0 w 2902175"/>
              <a:gd name="connsiteY179" fmla="*/ 721537 h 72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2902175" h="721537">
                <a:moveTo>
                  <a:pt x="2877097" y="0"/>
                </a:moveTo>
                <a:lnTo>
                  <a:pt x="2902175" y="0"/>
                </a:lnTo>
                <a:lnTo>
                  <a:pt x="2902175" y="721537"/>
                </a:lnTo>
                <a:lnTo>
                  <a:pt x="2877097" y="721537"/>
                </a:lnTo>
                <a:close/>
                <a:moveTo>
                  <a:pt x="2811701" y="0"/>
                </a:moveTo>
                <a:lnTo>
                  <a:pt x="2840468" y="0"/>
                </a:lnTo>
                <a:lnTo>
                  <a:pt x="2840468" y="721537"/>
                </a:lnTo>
                <a:lnTo>
                  <a:pt x="2811701" y="721537"/>
                </a:lnTo>
                <a:close/>
                <a:moveTo>
                  <a:pt x="2746318" y="0"/>
                </a:moveTo>
                <a:lnTo>
                  <a:pt x="2774437" y="0"/>
                </a:lnTo>
                <a:lnTo>
                  <a:pt x="2774437" y="721537"/>
                </a:lnTo>
                <a:lnTo>
                  <a:pt x="2746318" y="721537"/>
                </a:lnTo>
                <a:close/>
                <a:moveTo>
                  <a:pt x="2680930" y="0"/>
                </a:moveTo>
                <a:lnTo>
                  <a:pt x="2708399" y="0"/>
                </a:lnTo>
                <a:lnTo>
                  <a:pt x="2708399" y="721537"/>
                </a:lnTo>
                <a:lnTo>
                  <a:pt x="2680930" y="721537"/>
                </a:lnTo>
                <a:close/>
                <a:moveTo>
                  <a:pt x="2615537" y="0"/>
                </a:moveTo>
                <a:lnTo>
                  <a:pt x="2642368" y="0"/>
                </a:lnTo>
                <a:lnTo>
                  <a:pt x="2642368" y="721537"/>
                </a:lnTo>
                <a:lnTo>
                  <a:pt x="2615537" y="721537"/>
                </a:lnTo>
                <a:close/>
                <a:moveTo>
                  <a:pt x="2550150" y="0"/>
                </a:moveTo>
                <a:lnTo>
                  <a:pt x="2576330" y="0"/>
                </a:lnTo>
                <a:lnTo>
                  <a:pt x="2576330" y="721537"/>
                </a:lnTo>
                <a:lnTo>
                  <a:pt x="2550150" y="721537"/>
                </a:lnTo>
                <a:close/>
                <a:moveTo>
                  <a:pt x="2484760" y="0"/>
                </a:moveTo>
                <a:lnTo>
                  <a:pt x="2510298" y="0"/>
                </a:lnTo>
                <a:lnTo>
                  <a:pt x="2510298" y="721537"/>
                </a:lnTo>
                <a:lnTo>
                  <a:pt x="2484760" y="721537"/>
                </a:lnTo>
                <a:close/>
                <a:moveTo>
                  <a:pt x="2419365" y="0"/>
                </a:moveTo>
                <a:lnTo>
                  <a:pt x="2444262" y="0"/>
                </a:lnTo>
                <a:lnTo>
                  <a:pt x="2444262" y="721537"/>
                </a:lnTo>
                <a:lnTo>
                  <a:pt x="2419365" y="721537"/>
                </a:lnTo>
                <a:close/>
                <a:moveTo>
                  <a:pt x="2353986" y="0"/>
                </a:moveTo>
                <a:lnTo>
                  <a:pt x="2378231" y="0"/>
                </a:lnTo>
                <a:lnTo>
                  <a:pt x="2378231" y="721537"/>
                </a:lnTo>
                <a:lnTo>
                  <a:pt x="2353986" y="721537"/>
                </a:lnTo>
                <a:close/>
                <a:moveTo>
                  <a:pt x="2288594" y="0"/>
                </a:moveTo>
                <a:lnTo>
                  <a:pt x="2312193" y="0"/>
                </a:lnTo>
                <a:lnTo>
                  <a:pt x="2312193" y="721537"/>
                </a:lnTo>
                <a:lnTo>
                  <a:pt x="2288594" y="721537"/>
                </a:lnTo>
                <a:close/>
                <a:moveTo>
                  <a:pt x="2223200" y="0"/>
                </a:moveTo>
                <a:lnTo>
                  <a:pt x="2246156" y="0"/>
                </a:lnTo>
                <a:lnTo>
                  <a:pt x="2246156" y="721537"/>
                </a:lnTo>
                <a:lnTo>
                  <a:pt x="2223200" y="721537"/>
                </a:lnTo>
                <a:close/>
                <a:moveTo>
                  <a:pt x="2157820" y="0"/>
                </a:moveTo>
                <a:lnTo>
                  <a:pt x="2180126" y="0"/>
                </a:lnTo>
                <a:lnTo>
                  <a:pt x="2180126" y="721537"/>
                </a:lnTo>
                <a:lnTo>
                  <a:pt x="2157820" y="721537"/>
                </a:lnTo>
                <a:close/>
                <a:moveTo>
                  <a:pt x="2092434" y="0"/>
                </a:moveTo>
                <a:lnTo>
                  <a:pt x="2114089" y="0"/>
                </a:lnTo>
                <a:lnTo>
                  <a:pt x="2114089" y="721537"/>
                </a:lnTo>
                <a:lnTo>
                  <a:pt x="2092434" y="721537"/>
                </a:lnTo>
                <a:close/>
                <a:moveTo>
                  <a:pt x="2027039" y="0"/>
                </a:moveTo>
                <a:lnTo>
                  <a:pt x="2048057" y="0"/>
                </a:lnTo>
                <a:lnTo>
                  <a:pt x="2048057" y="721537"/>
                </a:lnTo>
                <a:lnTo>
                  <a:pt x="2027039" y="721537"/>
                </a:lnTo>
                <a:close/>
                <a:moveTo>
                  <a:pt x="1961652" y="0"/>
                </a:moveTo>
                <a:lnTo>
                  <a:pt x="1982019" y="0"/>
                </a:lnTo>
                <a:lnTo>
                  <a:pt x="1982019" y="721537"/>
                </a:lnTo>
                <a:lnTo>
                  <a:pt x="1961652" y="721537"/>
                </a:lnTo>
                <a:close/>
                <a:moveTo>
                  <a:pt x="1896267" y="0"/>
                </a:moveTo>
                <a:lnTo>
                  <a:pt x="1915987" y="0"/>
                </a:lnTo>
                <a:lnTo>
                  <a:pt x="1915987" y="721537"/>
                </a:lnTo>
                <a:lnTo>
                  <a:pt x="1896267" y="721537"/>
                </a:lnTo>
                <a:close/>
                <a:moveTo>
                  <a:pt x="1830872" y="0"/>
                </a:moveTo>
                <a:lnTo>
                  <a:pt x="1849951" y="0"/>
                </a:lnTo>
                <a:lnTo>
                  <a:pt x="1849951" y="721537"/>
                </a:lnTo>
                <a:lnTo>
                  <a:pt x="1830872" y="721537"/>
                </a:lnTo>
                <a:close/>
                <a:moveTo>
                  <a:pt x="1765484" y="0"/>
                </a:moveTo>
                <a:lnTo>
                  <a:pt x="1783919" y="0"/>
                </a:lnTo>
                <a:lnTo>
                  <a:pt x="1783919" y="721537"/>
                </a:lnTo>
                <a:lnTo>
                  <a:pt x="1765484" y="721537"/>
                </a:lnTo>
                <a:close/>
                <a:moveTo>
                  <a:pt x="1700103" y="0"/>
                </a:moveTo>
                <a:lnTo>
                  <a:pt x="1717886" y="0"/>
                </a:lnTo>
                <a:lnTo>
                  <a:pt x="1717886" y="721537"/>
                </a:lnTo>
                <a:lnTo>
                  <a:pt x="1700103" y="721537"/>
                </a:lnTo>
                <a:close/>
                <a:moveTo>
                  <a:pt x="1634713" y="0"/>
                </a:moveTo>
                <a:lnTo>
                  <a:pt x="1651850" y="0"/>
                </a:lnTo>
                <a:lnTo>
                  <a:pt x="1651850" y="721537"/>
                </a:lnTo>
                <a:lnTo>
                  <a:pt x="1634713" y="721537"/>
                </a:lnTo>
                <a:close/>
                <a:moveTo>
                  <a:pt x="1569324" y="0"/>
                </a:moveTo>
                <a:lnTo>
                  <a:pt x="1585819" y="0"/>
                </a:lnTo>
                <a:lnTo>
                  <a:pt x="1585819" y="721537"/>
                </a:lnTo>
                <a:lnTo>
                  <a:pt x="1569324" y="721537"/>
                </a:lnTo>
                <a:close/>
                <a:moveTo>
                  <a:pt x="1503936" y="0"/>
                </a:moveTo>
                <a:lnTo>
                  <a:pt x="1519780" y="0"/>
                </a:lnTo>
                <a:lnTo>
                  <a:pt x="1519780" y="721537"/>
                </a:lnTo>
                <a:lnTo>
                  <a:pt x="1503936" y="721537"/>
                </a:lnTo>
                <a:close/>
                <a:moveTo>
                  <a:pt x="1438546" y="0"/>
                </a:moveTo>
                <a:lnTo>
                  <a:pt x="1453749" y="0"/>
                </a:lnTo>
                <a:lnTo>
                  <a:pt x="1453749" y="721537"/>
                </a:lnTo>
                <a:lnTo>
                  <a:pt x="1438546" y="721537"/>
                </a:lnTo>
                <a:close/>
                <a:moveTo>
                  <a:pt x="1373157" y="0"/>
                </a:moveTo>
                <a:lnTo>
                  <a:pt x="1387713" y="0"/>
                </a:lnTo>
                <a:lnTo>
                  <a:pt x="1387713" y="721537"/>
                </a:lnTo>
                <a:lnTo>
                  <a:pt x="1373157" y="721537"/>
                </a:lnTo>
                <a:close/>
                <a:moveTo>
                  <a:pt x="1307764" y="0"/>
                </a:moveTo>
                <a:lnTo>
                  <a:pt x="1321674" y="0"/>
                </a:lnTo>
                <a:lnTo>
                  <a:pt x="1321674" y="721537"/>
                </a:lnTo>
                <a:lnTo>
                  <a:pt x="1307764" y="721537"/>
                </a:lnTo>
                <a:close/>
                <a:moveTo>
                  <a:pt x="1242380" y="0"/>
                </a:moveTo>
                <a:lnTo>
                  <a:pt x="1255643" y="0"/>
                </a:lnTo>
                <a:lnTo>
                  <a:pt x="1255643" y="721537"/>
                </a:lnTo>
                <a:lnTo>
                  <a:pt x="1242380" y="721537"/>
                </a:lnTo>
                <a:close/>
                <a:moveTo>
                  <a:pt x="1176990" y="0"/>
                </a:moveTo>
                <a:lnTo>
                  <a:pt x="1189612" y="0"/>
                </a:lnTo>
                <a:lnTo>
                  <a:pt x="1189612" y="721537"/>
                </a:lnTo>
                <a:lnTo>
                  <a:pt x="1176990" y="721537"/>
                </a:lnTo>
                <a:close/>
                <a:moveTo>
                  <a:pt x="1111609" y="0"/>
                </a:moveTo>
                <a:lnTo>
                  <a:pt x="1123579" y="0"/>
                </a:lnTo>
                <a:lnTo>
                  <a:pt x="1123579" y="721537"/>
                </a:lnTo>
                <a:lnTo>
                  <a:pt x="1111609" y="721537"/>
                </a:lnTo>
                <a:close/>
                <a:moveTo>
                  <a:pt x="1046219" y="0"/>
                </a:moveTo>
                <a:lnTo>
                  <a:pt x="1057548" y="0"/>
                </a:lnTo>
                <a:lnTo>
                  <a:pt x="1057548" y="721537"/>
                </a:lnTo>
                <a:lnTo>
                  <a:pt x="1046219" y="721537"/>
                </a:lnTo>
                <a:close/>
                <a:moveTo>
                  <a:pt x="980829" y="0"/>
                </a:moveTo>
                <a:lnTo>
                  <a:pt x="991516" y="0"/>
                </a:lnTo>
                <a:lnTo>
                  <a:pt x="991516" y="721537"/>
                </a:lnTo>
                <a:lnTo>
                  <a:pt x="980829" y="721537"/>
                </a:lnTo>
                <a:close/>
                <a:moveTo>
                  <a:pt x="915432" y="0"/>
                </a:moveTo>
                <a:lnTo>
                  <a:pt x="925468" y="0"/>
                </a:lnTo>
                <a:lnTo>
                  <a:pt x="925468" y="721537"/>
                </a:lnTo>
                <a:lnTo>
                  <a:pt x="915432" y="721537"/>
                </a:lnTo>
                <a:close/>
                <a:moveTo>
                  <a:pt x="850053" y="0"/>
                </a:moveTo>
                <a:lnTo>
                  <a:pt x="859437" y="0"/>
                </a:lnTo>
                <a:lnTo>
                  <a:pt x="859437" y="721537"/>
                </a:lnTo>
                <a:lnTo>
                  <a:pt x="850053" y="721537"/>
                </a:lnTo>
                <a:close/>
                <a:moveTo>
                  <a:pt x="784664" y="0"/>
                </a:moveTo>
                <a:lnTo>
                  <a:pt x="793406" y="0"/>
                </a:lnTo>
                <a:lnTo>
                  <a:pt x="793406" y="721537"/>
                </a:lnTo>
                <a:lnTo>
                  <a:pt x="784664" y="721537"/>
                </a:lnTo>
                <a:close/>
                <a:moveTo>
                  <a:pt x="719278" y="0"/>
                </a:moveTo>
                <a:lnTo>
                  <a:pt x="727373" y="0"/>
                </a:lnTo>
                <a:lnTo>
                  <a:pt x="727373" y="721537"/>
                </a:lnTo>
                <a:lnTo>
                  <a:pt x="719278" y="721537"/>
                </a:lnTo>
                <a:close/>
                <a:moveTo>
                  <a:pt x="653897" y="0"/>
                </a:moveTo>
                <a:lnTo>
                  <a:pt x="661342" y="0"/>
                </a:lnTo>
                <a:lnTo>
                  <a:pt x="661342" y="721537"/>
                </a:lnTo>
                <a:lnTo>
                  <a:pt x="653897" y="721537"/>
                </a:lnTo>
                <a:close/>
                <a:moveTo>
                  <a:pt x="588501" y="0"/>
                </a:moveTo>
                <a:lnTo>
                  <a:pt x="595309" y="0"/>
                </a:lnTo>
                <a:lnTo>
                  <a:pt x="595309" y="721537"/>
                </a:lnTo>
                <a:lnTo>
                  <a:pt x="588501" y="721537"/>
                </a:lnTo>
                <a:close/>
                <a:moveTo>
                  <a:pt x="523106" y="0"/>
                </a:moveTo>
                <a:lnTo>
                  <a:pt x="529262" y="0"/>
                </a:lnTo>
                <a:lnTo>
                  <a:pt x="529262" y="721537"/>
                </a:lnTo>
                <a:lnTo>
                  <a:pt x="523106" y="721537"/>
                </a:lnTo>
                <a:close/>
                <a:moveTo>
                  <a:pt x="457717" y="0"/>
                </a:moveTo>
                <a:lnTo>
                  <a:pt x="463231" y="0"/>
                </a:lnTo>
                <a:lnTo>
                  <a:pt x="463231" y="721537"/>
                </a:lnTo>
                <a:lnTo>
                  <a:pt x="457717" y="721537"/>
                </a:lnTo>
                <a:close/>
                <a:moveTo>
                  <a:pt x="392332" y="0"/>
                </a:moveTo>
                <a:lnTo>
                  <a:pt x="397200" y="0"/>
                </a:lnTo>
                <a:lnTo>
                  <a:pt x="397200" y="721537"/>
                </a:lnTo>
                <a:lnTo>
                  <a:pt x="392332" y="721537"/>
                </a:lnTo>
                <a:close/>
                <a:moveTo>
                  <a:pt x="326941" y="0"/>
                </a:moveTo>
                <a:lnTo>
                  <a:pt x="331166" y="0"/>
                </a:lnTo>
                <a:lnTo>
                  <a:pt x="331166" y="721537"/>
                </a:lnTo>
                <a:lnTo>
                  <a:pt x="326941" y="721537"/>
                </a:lnTo>
                <a:close/>
                <a:moveTo>
                  <a:pt x="261561" y="0"/>
                </a:moveTo>
                <a:lnTo>
                  <a:pt x="265136" y="0"/>
                </a:lnTo>
                <a:lnTo>
                  <a:pt x="265136" y="721537"/>
                </a:lnTo>
                <a:lnTo>
                  <a:pt x="261561" y="721537"/>
                </a:lnTo>
                <a:close/>
                <a:moveTo>
                  <a:pt x="196174" y="0"/>
                </a:moveTo>
                <a:lnTo>
                  <a:pt x="199103" y="0"/>
                </a:lnTo>
                <a:lnTo>
                  <a:pt x="199103" y="721537"/>
                </a:lnTo>
                <a:lnTo>
                  <a:pt x="196174" y="721537"/>
                </a:lnTo>
                <a:close/>
                <a:moveTo>
                  <a:pt x="130785" y="0"/>
                </a:moveTo>
                <a:lnTo>
                  <a:pt x="133071" y="0"/>
                </a:lnTo>
                <a:lnTo>
                  <a:pt x="133071" y="721537"/>
                </a:lnTo>
                <a:lnTo>
                  <a:pt x="130785" y="721537"/>
                </a:lnTo>
                <a:close/>
                <a:moveTo>
                  <a:pt x="65390" y="0"/>
                </a:moveTo>
                <a:lnTo>
                  <a:pt x="67024" y="0"/>
                </a:lnTo>
                <a:lnTo>
                  <a:pt x="67024" y="721537"/>
                </a:lnTo>
                <a:lnTo>
                  <a:pt x="65390" y="721537"/>
                </a:lnTo>
                <a:close/>
                <a:moveTo>
                  <a:pt x="0" y="0"/>
                </a:moveTo>
                <a:lnTo>
                  <a:pt x="993" y="0"/>
                </a:lnTo>
                <a:lnTo>
                  <a:pt x="993" y="721537"/>
                </a:lnTo>
                <a:lnTo>
                  <a:pt x="0" y="721537"/>
                </a:lnTo>
                <a:close/>
              </a:path>
            </a:pathLst>
          </a:custGeom>
          <a:solidFill>
            <a:schemeClr val="tx2"/>
          </a:solidFill>
        </p:spPr>
        <p:txBody>
          <a:bodyPr wrap="square">
            <a:noAutofit/>
          </a:bodyPr>
          <a:lstStyle>
            <a:lvl1pPr>
              <a:defRPr>
                <a:solidFill>
                  <a:schemeClr val="tx1">
                    <a:alpha val="0"/>
                  </a:schemeClr>
                </a:solidFill>
              </a:defRPr>
            </a:lvl1pPr>
          </a:lstStyle>
          <a:p>
            <a:pPr lvl="0"/>
            <a:r>
              <a:rPr lang="en-US"/>
              <a:t>a</a:t>
            </a:r>
            <a:endParaRPr lang="en-GB"/>
          </a:p>
        </p:txBody>
      </p:sp>
      <p:sp>
        <p:nvSpPr>
          <p:cNvPr id="10" name="Text Placeholder 81">
            <a:extLst>
              <a:ext uri="{FF2B5EF4-FFF2-40B4-BE49-F238E27FC236}">
                <a16:creationId xmlns:a16="http://schemas.microsoft.com/office/drawing/2014/main" id="{A15CF8DD-B3AA-4C2F-0DD8-BD59E8DF20B4}"/>
              </a:ext>
            </a:extLst>
          </p:cNvPr>
          <p:cNvSpPr>
            <a:spLocks noGrp="1"/>
          </p:cNvSpPr>
          <p:nvPr>
            <p:ph type="body" sz="quarter" idx="89" hasCustomPrompt="1"/>
          </p:nvPr>
        </p:nvSpPr>
        <p:spPr>
          <a:xfrm rot="10800000">
            <a:off x="4611569" y="2318688"/>
            <a:ext cx="1118705" cy="149884"/>
          </a:xfrm>
          <a:custGeom>
            <a:avLst/>
            <a:gdLst>
              <a:gd name="connsiteX0" fmla="*/ 2877097 w 2902175"/>
              <a:gd name="connsiteY0" fmla="*/ 0 h 721537"/>
              <a:gd name="connsiteX1" fmla="*/ 2902175 w 2902175"/>
              <a:gd name="connsiteY1" fmla="*/ 0 h 721537"/>
              <a:gd name="connsiteX2" fmla="*/ 2902175 w 2902175"/>
              <a:gd name="connsiteY2" fmla="*/ 721537 h 721537"/>
              <a:gd name="connsiteX3" fmla="*/ 2877097 w 2902175"/>
              <a:gd name="connsiteY3" fmla="*/ 721537 h 721537"/>
              <a:gd name="connsiteX4" fmla="*/ 2811701 w 2902175"/>
              <a:gd name="connsiteY4" fmla="*/ 0 h 721537"/>
              <a:gd name="connsiteX5" fmla="*/ 2840468 w 2902175"/>
              <a:gd name="connsiteY5" fmla="*/ 0 h 721537"/>
              <a:gd name="connsiteX6" fmla="*/ 2840468 w 2902175"/>
              <a:gd name="connsiteY6" fmla="*/ 721537 h 721537"/>
              <a:gd name="connsiteX7" fmla="*/ 2811701 w 2902175"/>
              <a:gd name="connsiteY7" fmla="*/ 721537 h 721537"/>
              <a:gd name="connsiteX8" fmla="*/ 2746318 w 2902175"/>
              <a:gd name="connsiteY8" fmla="*/ 0 h 721537"/>
              <a:gd name="connsiteX9" fmla="*/ 2774437 w 2902175"/>
              <a:gd name="connsiteY9" fmla="*/ 0 h 721537"/>
              <a:gd name="connsiteX10" fmla="*/ 2774437 w 2902175"/>
              <a:gd name="connsiteY10" fmla="*/ 721537 h 721537"/>
              <a:gd name="connsiteX11" fmla="*/ 2746318 w 2902175"/>
              <a:gd name="connsiteY11" fmla="*/ 721537 h 721537"/>
              <a:gd name="connsiteX12" fmla="*/ 2680930 w 2902175"/>
              <a:gd name="connsiteY12" fmla="*/ 0 h 721537"/>
              <a:gd name="connsiteX13" fmla="*/ 2708399 w 2902175"/>
              <a:gd name="connsiteY13" fmla="*/ 0 h 721537"/>
              <a:gd name="connsiteX14" fmla="*/ 2708399 w 2902175"/>
              <a:gd name="connsiteY14" fmla="*/ 721537 h 721537"/>
              <a:gd name="connsiteX15" fmla="*/ 2680930 w 2902175"/>
              <a:gd name="connsiteY15" fmla="*/ 721537 h 721537"/>
              <a:gd name="connsiteX16" fmla="*/ 2615537 w 2902175"/>
              <a:gd name="connsiteY16" fmla="*/ 0 h 721537"/>
              <a:gd name="connsiteX17" fmla="*/ 2642368 w 2902175"/>
              <a:gd name="connsiteY17" fmla="*/ 0 h 721537"/>
              <a:gd name="connsiteX18" fmla="*/ 2642368 w 2902175"/>
              <a:gd name="connsiteY18" fmla="*/ 721537 h 721537"/>
              <a:gd name="connsiteX19" fmla="*/ 2615537 w 2902175"/>
              <a:gd name="connsiteY19" fmla="*/ 721537 h 721537"/>
              <a:gd name="connsiteX20" fmla="*/ 2550150 w 2902175"/>
              <a:gd name="connsiteY20" fmla="*/ 0 h 721537"/>
              <a:gd name="connsiteX21" fmla="*/ 2576330 w 2902175"/>
              <a:gd name="connsiteY21" fmla="*/ 0 h 721537"/>
              <a:gd name="connsiteX22" fmla="*/ 2576330 w 2902175"/>
              <a:gd name="connsiteY22" fmla="*/ 721537 h 721537"/>
              <a:gd name="connsiteX23" fmla="*/ 2550150 w 2902175"/>
              <a:gd name="connsiteY23" fmla="*/ 721537 h 721537"/>
              <a:gd name="connsiteX24" fmla="*/ 2484760 w 2902175"/>
              <a:gd name="connsiteY24" fmla="*/ 0 h 721537"/>
              <a:gd name="connsiteX25" fmla="*/ 2510298 w 2902175"/>
              <a:gd name="connsiteY25" fmla="*/ 0 h 721537"/>
              <a:gd name="connsiteX26" fmla="*/ 2510298 w 2902175"/>
              <a:gd name="connsiteY26" fmla="*/ 721537 h 721537"/>
              <a:gd name="connsiteX27" fmla="*/ 2484760 w 2902175"/>
              <a:gd name="connsiteY27" fmla="*/ 721537 h 721537"/>
              <a:gd name="connsiteX28" fmla="*/ 2419365 w 2902175"/>
              <a:gd name="connsiteY28" fmla="*/ 0 h 721537"/>
              <a:gd name="connsiteX29" fmla="*/ 2444262 w 2902175"/>
              <a:gd name="connsiteY29" fmla="*/ 0 h 721537"/>
              <a:gd name="connsiteX30" fmla="*/ 2444262 w 2902175"/>
              <a:gd name="connsiteY30" fmla="*/ 721537 h 721537"/>
              <a:gd name="connsiteX31" fmla="*/ 2419365 w 2902175"/>
              <a:gd name="connsiteY31" fmla="*/ 721537 h 721537"/>
              <a:gd name="connsiteX32" fmla="*/ 2353986 w 2902175"/>
              <a:gd name="connsiteY32" fmla="*/ 0 h 721537"/>
              <a:gd name="connsiteX33" fmla="*/ 2378231 w 2902175"/>
              <a:gd name="connsiteY33" fmla="*/ 0 h 721537"/>
              <a:gd name="connsiteX34" fmla="*/ 2378231 w 2902175"/>
              <a:gd name="connsiteY34" fmla="*/ 721537 h 721537"/>
              <a:gd name="connsiteX35" fmla="*/ 2353986 w 2902175"/>
              <a:gd name="connsiteY35" fmla="*/ 721537 h 721537"/>
              <a:gd name="connsiteX36" fmla="*/ 2288594 w 2902175"/>
              <a:gd name="connsiteY36" fmla="*/ 0 h 721537"/>
              <a:gd name="connsiteX37" fmla="*/ 2312193 w 2902175"/>
              <a:gd name="connsiteY37" fmla="*/ 0 h 721537"/>
              <a:gd name="connsiteX38" fmla="*/ 2312193 w 2902175"/>
              <a:gd name="connsiteY38" fmla="*/ 721537 h 721537"/>
              <a:gd name="connsiteX39" fmla="*/ 2288594 w 2902175"/>
              <a:gd name="connsiteY39" fmla="*/ 721537 h 721537"/>
              <a:gd name="connsiteX40" fmla="*/ 2223200 w 2902175"/>
              <a:gd name="connsiteY40" fmla="*/ 0 h 721537"/>
              <a:gd name="connsiteX41" fmla="*/ 2246156 w 2902175"/>
              <a:gd name="connsiteY41" fmla="*/ 0 h 721537"/>
              <a:gd name="connsiteX42" fmla="*/ 2246156 w 2902175"/>
              <a:gd name="connsiteY42" fmla="*/ 721537 h 721537"/>
              <a:gd name="connsiteX43" fmla="*/ 2223200 w 2902175"/>
              <a:gd name="connsiteY43" fmla="*/ 721537 h 721537"/>
              <a:gd name="connsiteX44" fmla="*/ 2157820 w 2902175"/>
              <a:gd name="connsiteY44" fmla="*/ 0 h 721537"/>
              <a:gd name="connsiteX45" fmla="*/ 2180126 w 2902175"/>
              <a:gd name="connsiteY45" fmla="*/ 0 h 721537"/>
              <a:gd name="connsiteX46" fmla="*/ 2180126 w 2902175"/>
              <a:gd name="connsiteY46" fmla="*/ 721537 h 721537"/>
              <a:gd name="connsiteX47" fmla="*/ 2157820 w 2902175"/>
              <a:gd name="connsiteY47" fmla="*/ 721537 h 721537"/>
              <a:gd name="connsiteX48" fmla="*/ 2092434 w 2902175"/>
              <a:gd name="connsiteY48" fmla="*/ 0 h 721537"/>
              <a:gd name="connsiteX49" fmla="*/ 2114089 w 2902175"/>
              <a:gd name="connsiteY49" fmla="*/ 0 h 721537"/>
              <a:gd name="connsiteX50" fmla="*/ 2114089 w 2902175"/>
              <a:gd name="connsiteY50" fmla="*/ 721537 h 721537"/>
              <a:gd name="connsiteX51" fmla="*/ 2092434 w 2902175"/>
              <a:gd name="connsiteY51" fmla="*/ 721537 h 721537"/>
              <a:gd name="connsiteX52" fmla="*/ 2027039 w 2902175"/>
              <a:gd name="connsiteY52" fmla="*/ 0 h 721537"/>
              <a:gd name="connsiteX53" fmla="*/ 2048057 w 2902175"/>
              <a:gd name="connsiteY53" fmla="*/ 0 h 721537"/>
              <a:gd name="connsiteX54" fmla="*/ 2048057 w 2902175"/>
              <a:gd name="connsiteY54" fmla="*/ 721537 h 721537"/>
              <a:gd name="connsiteX55" fmla="*/ 2027039 w 2902175"/>
              <a:gd name="connsiteY55" fmla="*/ 721537 h 721537"/>
              <a:gd name="connsiteX56" fmla="*/ 1961652 w 2902175"/>
              <a:gd name="connsiteY56" fmla="*/ 0 h 721537"/>
              <a:gd name="connsiteX57" fmla="*/ 1982019 w 2902175"/>
              <a:gd name="connsiteY57" fmla="*/ 0 h 721537"/>
              <a:gd name="connsiteX58" fmla="*/ 1982019 w 2902175"/>
              <a:gd name="connsiteY58" fmla="*/ 721537 h 721537"/>
              <a:gd name="connsiteX59" fmla="*/ 1961652 w 2902175"/>
              <a:gd name="connsiteY59" fmla="*/ 721537 h 721537"/>
              <a:gd name="connsiteX60" fmla="*/ 1896267 w 2902175"/>
              <a:gd name="connsiteY60" fmla="*/ 0 h 721537"/>
              <a:gd name="connsiteX61" fmla="*/ 1915987 w 2902175"/>
              <a:gd name="connsiteY61" fmla="*/ 0 h 721537"/>
              <a:gd name="connsiteX62" fmla="*/ 1915987 w 2902175"/>
              <a:gd name="connsiteY62" fmla="*/ 721537 h 721537"/>
              <a:gd name="connsiteX63" fmla="*/ 1896267 w 2902175"/>
              <a:gd name="connsiteY63" fmla="*/ 721537 h 721537"/>
              <a:gd name="connsiteX64" fmla="*/ 1830872 w 2902175"/>
              <a:gd name="connsiteY64" fmla="*/ 0 h 721537"/>
              <a:gd name="connsiteX65" fmla="*/ 1849951 w 2902175"/>
              <a:gd name="connsiteY65" fmla="*/ 0 h 721537"/>
              <a:gd name="connsiteX66" fmla="*/ 1849951 w 2902175"/>
              <a:gd name="connsiteY66" fmla="*/ 721537 h 721537"/>
              <a:gd name="connsiteX67" fmla="*/ 1830872 w 2902175"/>
              <a:gd name="connsiteY67" fmla="*/ 721537 h 721537"/>
              <a:gd name="connsiteX68" fmla="*/ 1765484 w 2902175"/>
              <a:gd name="connsiteY68" fmla="*/ 0 h 721537"/>
              <a:gd name="connsiteX69" fmla="*/ 1783919 w 2902175"/>
              <a:gd name="connsiteY69" fmla="*/ 0 h 721537"/>
              <a:gd name="connsiteX70" fmla="*/ 1783919 w 2902175"/>
              <a:gd name="connsiteY70" fmla="*/ 721537 h 721537"/>
              <a:gd name="connsiteX71" fmla="*/ 1765484 w 2902175"/>
              <a:gd name="connsiteY71" fmla="*/ 721537 h 721537"/>
              <a:gd name="connsiteX72" fmla="*/ 1700103 w 2902175"/>
              <a:gd name="connsiteY72" fmla="*/ 0 h 721537"/>
              <a:gd name="connsiteX73" fmla="*/ 1717886 w 2902175"/>
              <a:gd name="connsiteY73" fmla="*/ 0 h 721537"/>
              <a:gd name="connsiteX74" fmla="*/ 1717886 w 2902175"/>
              <a:gd name="connsiteY74" fmla="*/ 721537 h 721537"/>
              <a:gd name="connsiteX75" fmla="*/ 1700103 w 2902175"/>
              <a:gd name="connsiteY75" fmla="*/ 721537 h 721537"/>
              <a:gd name="connsiteX76" fmla="*/ 1634713 w 2902175"/>
              <a:gd name="connsiteY76" fmla="*/ 0 h 721537"/>
              <a:gd name="connsiteX77" fmla="*/ 1651850 w 2902175"/>
              <a:gd name="connsiteY77" fmla="*/ 0 h 721537"/>
              <a:gd name="connsiteX78" fmla="*/ 1651850 w 2902175"/>
              <a:gd name="connsiteY78" fmla="*/ 721537 h 721537"/>
              <a:gd name="connsiteX79" fmla="*/ 1634713 w 2902175"/>
              <a:gd name="connsiteY79" fmla="*/ 721537 h 721537"/>
              <a:gd name="connsiteX80" fmla="*/ 1569324 w 2902175"/>
              <a:gd name="connsiteY80" fmla="*/ 0 h 721537"/>
              <a:gd name="connsiteX81" fmla="*/ 1585819 w 2902175"/>
              <a:gd name="connsiteY81" fmla="*/ 0 h 721537"/>
              <a:gd name="connsiteX82" fmla="*/ 1585819 w 2902175"/>
              <a:gd name="connsiteY82" fmla="*/ 721537 h 721537"/>
              <a:gd name="connsiteX83" fmla="*/ 1569324 w 2902175"/>
              <a:gd name="connsiteY83" fmla="*/ 721537 h 721537"/>
              <a:gd name="connsiteX84" fmla="*/ 1503936 w 2902175"/>
              <a:gd name="connsiteY84" fmla="*/ 0 h 721537"/>
              <a:gd name="connsiteX85" fmla="*/ 1519780 w 2902175"/>
              <a:gd name="connsiteY85" fmla="*/ 0 h 721537"/>
              <a:gd name="connsiteX86" fmla="*/ 1519780 w 2902175"/>
              <a:gd name="connsiteY86" fmla="*/ 721537 h 721537"/>
              <a:gd name="connsiteX87" fmla="*/ 1503936 w 2902175"/>
              <a:gd name="connsiteY87" fmla="*/ 721537 h 721537"/>
              <a:gd name="connsiteX88" fmla="*/ 1438546 w 2902175"/>
              <a:gd name="connsiteY88" fmla="*/ 0 h 721537"/>
              <a:gd name="connsiteX89" fmla="*/ 1453749 w 2902175"/>
              <a:gd name="connsiteY89" fmla="*/ 0 h 721537"/>
              <a:gd name="connsiteX90" fmla="*/ 1453749 w 2902175"/>
              <a:gd name="connsiteY90" fmla="*/ 721537 h 721537"/>
              <a:gd name="connsiteX91" fmla="*/ 1438546 w 2902175"/>
              <a:gd name="connsiteY91" fmla="*/ 721537 h 721537"/>
              <a:gd name="connsiteX92" fmla="*/ 1373157 w 2902175"/>
              <a:gd name="connsiteY92" fmla="*/ 0 h 721537"/>
              <a:gd name="connsiteX93" fmla="*/ 1387713 w 2902175"/>
              <a:gd name="connsiteY93" fmla="*/ 0 h 721537"/>
              <a:gd name="connsiteX94" fmla="*/ 1387713 w 2902175"/>
              <a:gd name="connsiteY94" fmla="*/ 721537 h 721537"/>
              <a:gd name="connsiteX95" fmla="*/ 1373157 w 2902175"/>
              <a:gd name="connsiteY95" fmla="*/ 721537 h 721537"/>
              <a:gd name="connsiteX96" fmla="*/ 1307764 w 2902175"/>
              <a:gd name="connsiteY96" fmla="*/ 0 h 721537"/>
              <a:gd name="connsiteX97" fmla="*/ 1321674 w 2902175"/>
              <a:gd name="connsiteY97" fmla="*/ 0 h 721537"/>
              <a:gd name="connsiteX98" fmla="*/ 1321674 w 2902175"/>
              <a:gd name="connsiteY98" fmla="*/ 721537 h 721537"/>
              <a:gd name="connsiteX99" fmla="*/ 1307764 w 2902175"/>
              <a:gd name="connsiteY99" fmla="*/ 721537 h 721537"/>
              <a:gd name="connsiteX100" fmla="*/ 1242380 w 2902175"/>
              <a:gd name="connsiteY100" fmla="*/ 0 h 721537"/>
              <a:gd name="connsiteX101" fmla="*/ 1255643 w 2902175"/>
              <a:gd name="connsiteY101" fmla="*/ 0 h 721537"/>
              <a:gd name="connsiteX102" fmla="*/ 1255643 w 2902175"/>
              <a:gd name="connsiteY102" fmla="*/ 721537 h 721537"/>
              <a:gd name="connsiteX103" fmla="*/ 1242380 w 2902175"/>
              <a:gd name="connsiteY103" fmla="*/ 721537 h 721537"/>
              <a:gd name="connsiteX104" fmla="*/ 1176990 w 2902175"/>
              <a:gd name="connsiteY104" fmla="*/ 0 h 721537"/>
              <a:gd name="connsiteX105" fmla="*/ 1189612 w 2902175"/>
              <a:gd name="connsiteY105" fmla="*/ 0 h 721537"/>
              <a:gd name="connsiteX106" fmla="*/ 1189612 w 2902175"/>
              <a:gd name="connsiteY106" fmla="*/ 721537 h 721537"/>
              <a:gd name="connsiteX107" fmla="*/ 1176990 w 2902175"/>
              <a:gd name="connsiteY107" fmla="*/ 721537 h 721537"/>
              <a:gd name="connsiteX108" fmla="*/ 1111609 w 2902175"/>
              <a:gd name="connsiteY108" fmla="*/ 0 h 721537"/>
              <a:gd name="connsiteX109" fmla="*/ 1123579 w 2902175"/>
              <a:gd name="connsiteY109" fmla="*/ 0 h 721537"/>
              <a:gd name="connsiteX110" fmla="*/ 1123579 w 2902175"/>
              <a:gd name="connsiteY110" fmla="*/ 721537 h 721537"/>
              <a:gd name="connsiteX111" fmla="*/ 1111609 w 2902175"/>
              <a:gd name="connsiteY111" fmla="*/ 721537 h 721537"/>
              <a:gd name="connsiteX112" fmla="*/ 1046219 w 2902175"/>
              <a:gd name="connsiteY112" fmla="*/ 0 h 721537"/>
              <a:gd name="connsiteX113" fmla="*/ 1057548 w 2902175"/>
              <a:gd name="connsiteY113" fmla="*/ 0 h 721537"/>
              <a:gd name="connsiteX114" fmla="*/ 1057548 w 2902175"/>
              <a:gd name="connsiteY114" fmla="*/ 721537 h 721537"/>
              <a:gd name="connsiteX115" fmla="*/ 1046219 w 2902175"/>
              <a:gd name="connsiteY115" fmla="*/ 721537 h 721537"/>
              <a:gd name="connsiteX116" fmla="*/ 980829 w 2902175"/>
              <a:gd name="connsiteY116" fmla="*/ 0 h 721537"/>
              <a:gd name="connsiteX117" fmla="*/ 991516 w 2902175"/>
              <a:gd name="connsiteY117" fmla="*/ 0 h 721537"/>
              <a:gd name="connsiteX118" fmla="*/ 991516 w 2902175"/>
              <a:gd name="connsiteY118" fmla="*/ 721537 h 721537"/>
              <a:gd name="connsiteX119" fmla="*/ 980829 w 2902175"/>
              <a:gd name="connsiteY119" fmla="*/ 721537 h 721537"/>
              <a:gd name="connsiteX120" fmla="*/ 915432 w 2902175"/>
              <a:gd name="connsiteY120" fmla="*/ 0 h 721537"/>
              <a:gd name="connsiteX121" fmla="*/ 925468 w 2902175"/>
              <a:gd name="connsiteY121" fmla="*/ 0 h 721537"/>
              <a:gd name="connsiteX122" fmla="*/ 925468 w 2902175"/>
              <a:gd name="connsiteY122" fmla="*/ 721537 h 721537"/>
              <a:gd name="connsiteX123" fmla="*/ 915432 w 2902175"/>
              <a:gd name="connsiteY123" fmla="*/ 721537 h 721537"/>
              <a:gd name="connsiteX124" fmla="*/ 850053 w 2902175"/>
              <a:gd name="connsiteY124" fmla="*/ 0 h 721537"/>
              <a:gd name="connsiteX125" fmla="*/ 859437 w 2902175"/>
              <a:gd name="connsiteY125" fmla="*/ 0 h 721537"/>
              <a:gd name="connsiteX126" fmla="*/ 859437 w 2902175"/>
              <a:gd name="connsiteY126" fmla="*/ 721537 h 721537"/>
              <a:gd name="connsiteX127" fmla="*/ 850053 w 2902175"/>
              <a:gd name="connsiteY127" fmla="*/ 721537 h 721537"/>
              <a:gd name="connsiteX128" fmla="*/ 784664 w 2902175"/>
              <a:gd name="connsiteY128" fmla="*/ 0 h 721537"/>
              <a:gd name="connsiteX129" fmla="*/ 793406 w 2902175"/>
              <a:gd name="connsiteY129" fmla="*/ 0 h 721537"/>
              <a:gd name="connsiteX130" fmla="*/ 793406 w 2902175"/>
              <a:gd name="connsiteY130" fmla="*/ 721537 h 721537"/>
              <a:gd name="connsiteX131" fmla="*/ 784664 w 2902175"/>
              <a:gd name="connsiteY131" fmla="*/ 721537 h 721537"/>
              <a:gd name="connsiteX132" fmla="*/ 719278 w 2902175"/>
              <a:gd name="connsiteY132" fmla="*/ 0 h 721537"/>
              <a:gd name="connsiteX133" fmla="*/ 727373 w 2902175"/>
              <a:gd name="connsiteY133" fmla="*/ 0 h 721537"/>
              <a:gd name="connsiteX134" fmla="*/ 727373 w 2902175"/>
              <a:gd name="connsiteY134" fmla="*/ 721537 h 721537"/>
              <a:gd name="connsiteX135" fmla="*/ 719278 w 2902175"/>
              <a:gd name="connsiteY135" fmla="*/ 721537 h 721537"/>
              <a:gd name="connsiteX136" fmla="*/ 653897 w 2902175"/>
              <a:gd name="connsiteY136" fmla="*/ 0 h 721537"/>
              <a:gd name="connsiteX137" fmla="*/ 661342 w 2902175"/>
              <a:gd name="connsiteY137" fmla="*/ 0 h 721537"/>
              <a:gd name="connsiteX138" fmla="*/ 661342 w 2902175"/>
              <a:gd name="connsiteY138" fmla="*/ 721537 h 721537"/>
              <a:gd name="connsiteX139" fmla="*/ 653897 w 2902175"/>
              <a:gd name="connsiteY139" fmla="*/ 721537 h 721537"/>
              <a:gd name="connsiteX140" fmla="*/ 588501 w 2902175"/>
              <a:gd name="connsiteY140" fmla="*/ 0 h 721537"/>
              <a:gd name="connsiteX141" fmla="*/ 595309 w 2902175"/>
              <a:gd name="connsiteY141" fmla="*/ 0 h 721537"/>
              <a:gd name="connsiteX142" fmla="*/ 595309 w 2902175"/>
              <a:gd name="connsiteY142" fmla="*/ 721537 h 721537"/>
              <a:gd name="connsiteX143" fmla="*/ 588501 w 2902175"/>
              <a:gd name="connsiteY143" fmla="*/ 721537 h 721537"/>
              <a:gd name="connsiteX144" fmla="*/ 523106 w 2902175"/>
              <a:gd name="connsiteY144" fmla="*/ 0 h 721537"/>
              <a:gd name="connsiteX145" fmla="*/ 529262 w 2902175"/>
              <a:gd name="connsiteY145" fmla="*/ 0 h 721537"/>
              <a:gd name="connsiteX146" fmla="*/ 529262 w 2902175"/>
              <a:gd name="connsiteY146" fmla="*/ 721537 h 721537"/>
              <a:gd name="connsiteX147" fmla="*/ 523106 w 2902175"/>
              <a:gd name="connsiteY147" fmla="*/ 721537 h 721537"/>
              <a:gd name="connsiteX148" fmla="*/ 457717 w 2902175"/>
              <a:gd name="connsiteY148" fmla="*/ 0 h 721537"/>
              <a:gd name="connsiteX149" fmla="*/ 463231 w 2902175"/>
              <a:gd name="connsiteY149" fmla="*/ 0 h 721537"/>
              <a:gd name="connsiteX150" fmla="*/ 463231 w 2902175"/>
              <a:gd name="connsiteY150" fmla="*/ 721537 h 721537"/>
              <a:gd name="connsiteX151" fmla="*/ 457717 w 2902175"/>
              <a:gd name="connsiteY151" fmla="*/ 721537 h 721537"/>
              <a:gd name="connsiteX152" fmla="*/ 392332 w 2902175"/>
              <a:gd name="connsiteY152" fmla="*/ 0 h 721537"/>
              <a:gd name="connsiteX153" fmla="*/ 397200 w 2902175"/>
              <a:gd name="connsiteY153" fmla="*/ 0 h 721537"/>
              <a:gd name="connsiteX154" fmla="*/ 397200 w 2902175"/>
              <a:gd name="connsiteY154" fmla="*/ 721537 h 721537"/>
              <a:gd name="connsiteX155" fmla="*/ 392332 w 2902175"/>
              <a:gd name="connsiteY155" fmla="*/ 721537 h 721537"/>
              <a:gd name="connsiteX156" fmla="*/ 326941 w 2902175"/>
              <a:gd name="connsiteY156" fmla="*/ 0 h 721537"/>
              <a:gd name="connsiteX157" fmla="*/ 331166 w 2902175"/>
              <a:gd name="connsiteY157" fmla="*/ 0 h 721537"/>
              <a:gd name="connsiteX158" fmla="*/ 331166 w 2902175"/>
              <a:gd name="connsiteY158" fmla="*/ 721537 h 721537"/>
              <a:gd name="connsiteX159" fmla="*/ 326941 w 2902175"/>
              <a:gd name="connsiteY159" fmla="*/ 721537 h 721537"/>
              <a:gd name="connsiteX160" fmla="*/ 261561 w 2902175"/>
              <a:gd name="connsiteY160" fmla="*/ 0 h 721537"/>
              <a:gd name="connsiteX161" fmla="*/ 265136 w 2902175"/>
              <a:gd name="connsiteY161" fmla="*/ 0 h 721537"/>
              <a:gd name="connsiteX162" fmla="*/ 265136 w 2902175"/>
              <a:gd name="connsiteY162" fmla="*/ 721537 h 721537"/>
              <a:gd name="connsiteX163" fmla="*/ 261561 w 2902175"/>
              <a:gd name="connsiteY163" fmla="*/ 721537 h 721537"/>
              <a:gd name="connsiteX164" fmla="*/ 196174 w 2902175"/>
              <a:gd name="connsiteY164" fmla="*/ 0 h 721537"/>
              <a:gd name="connsiteX165" fmla="*/ 199103 w 2902175"/>
              <a:gd name="connsiteY165" fmla="*/ 0 h 721537"/>
              <a:gd name="connsiteX166" fmla="*/ 199103 w 2902175"/>
              <a:gd name="connsiteY166" fmla="*/ 721537 h 721537"/>
              <a:gd name="connsiteX167" fmla="*/ 196174 w 2902175"/>
              <a:gd name="connsiteY167" fmla="*/ 721537 h 721537"/>
              <a:gd name="connsiteX168" fmla="*/ 130785 w 2902175"/>
              <a:gd name="connsiteY168" fmla="*/ 0 h 721537"/>
              <a:gd name="connsiteX169" fmla="*/ 133071 w 2902175"/>
              <a:gd name="connsiteY169" fmla="*/ 0 h 721537"/>
              <a:gd name="connsiteX170" fmla="*/ 133071 w 2902175"/>
              <a:gd name="connsiteY170" fmla="*/ 721537 h 721537"/>
              <a:gd name="connsiteX171" fmla="*/ 130785 w 2902175"/>
              <a:gd name="connsiteY171" fmla="*/ 721537 h 721537"/>
              <a:gd name="connsiteX172" fmla="*/ 65390 w 2902175"/>
              <a:gd name="connsiteY172" fmla="*/ 0 h 721537"/>
              <a:gd name="connsiteX173" fmla="*/ 67024 w 2902175"/>
              <a:gd name="connsiteY173" fmla="*/ 0 h 721537"/>
              <a:gd name="connsiteX174" fmla="*/ 67024 w 2902175"/>
              <a:gd name="connsiteY174" fmla="*/ 721537 h 721537"/>
              <a:gd name="connsiteX175" fmla="*/ 65390 w 2902175"/>
              <a:gd name="connsiteY175" fmla="*/ 721537 h 721537"/>
              <a:gd name="connsiteX176" fmla="*/ 0 w 2902175"/>
              <a:gd name="connsiteY176" fmla="*/ 0 h 721537"/>
              <a:gd name="connsiteX177" fmla="*/ 993 w 2902175"/>
              <a:gd name="connsiteY177" fmla="*/ 0 h 721537"/>
              <a:gd name="connsiteX178" fmla="*/ 993 w 2902175"/>
              <a:gd name="connsiteY178" fmla="*/ 721537 h 721537"/>
              <a:gd name="connsiteX179" fmla="*/ 0 w 2902175"/>
              <a:gd name="connsiteY179" fmla="*/ 721537 h 72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2902175" h="721537">
                <a:moveTo>
                  <a:pt x="2877097" y="0"/>
                </a:moveTo>
                <a:lnTo>
                  <a:pt x="2902175" y="0"/>
                </a:lnTo>
                <a:lnTo>
                  <a:pt x="2902175" y="721537"/>
                </a:lnTo>
                <a:lnTo>
                  <a:pt x="2877097" y="721537"/>
                </a:lnTo>
                <a:close/>
                <a:moveTo>
                  <a:pt x="2811701" y="0"/>
                </a:moveTo>
                <a:lnTo>
                  <a:pt x="2840468" y="0"/>
                </a:lnTo>
                <a:lnTo>
                  <a:pt x="2840468" y="721537"/>
                </a:lnTo>
                <a:lnTo>
                  <a:pt x="2811701" y="721537"/>
                </a:lnTo>
                <a:close/>
                <a:moveTo>
                  <a:pt x="2746318" y="0"/>
                </a:moveTo>
                <a:lnTo>
                  <a:pt x="2774437" y="0"/>
                </a:lnTo>
                <a:lnTo>
                  <a:pt x="2774437" y="721537"/>
                </a:lnTo>
                <a:lnTo>
                  <a:pt x="2746318" y="721537"/>
                </a:lnTo>
                <a:close/>
                <a:moveTo>
                  <a:pt x="2680930" y="0"/>
                </a:moveTo>
                <a:lnTo>
                  <a:pt x="2708399" y="0"/>
                </a:lnTo>
                <a:lnTo>
                  <a:pt x="2708399" y="721537"/>
                </a:lnTo>
                <a:lnTo>
                  <a:pt x="2680930" y="721537"/>
                </a:lnTo>
                <a:close/>
                <a:moveTo>
                  <a:pt x="2615537" y="0"/>
                </a:moveTo>
                <a:lnTo>
                  <a:pt x="2642368" y="0"/>
                </a:lnTo>
                <a:lnTo>
                  <a:pt x="2642368" y="721537"/>
                </a:lnTo>
                <a:lnTo>
                  <a:pt x="2615537" y="721537"/>
                </a:lnTo>
                <a:close/>
                <a:moveTo>
                  <a:pt x="2550150" y="0"/>
                </a:moveTo>
                <a:lnTo>
                  <a:pt x="2576330" y="0"/>
                </a:lnTo>
                <a:lnTo>
                  <a:pt x="2576330" y="721537"/>
                </a:lnTo>
                <a:lnTo>
                  <a:pt x="2550150" y="721537"/>
                </a:lnTo>
                <a:close/>
                <a:moveTo>
                  <a:pt x="2484760" y="0"/>
                </a:moveTo>
                <a:lnTo>
                  <a:pt x="2510298" y="0"/>
                </a:lnTo>
                <a:lnTo>
                  <a:pt x="2510298" y="721537"/>
                </a:lnTo>
                <a:lnTo>
                  <a:pt x="2484760" y="721537"/>
                </a:lnTo>
                <a:close/>
                <a:moveTo>
                  <a:pt x="2419365" y="0"/>
                </a:moveTo>
                <a:lnTo>
                  <a:pt x="2444262" y="0"/>
                </a:lnTo>
                <a:lnTo>
                  <a:pt x="2444262" y="721537"/>
                </a:lnTo>
                <a:lnTo>
                  <a:pt x="2419365" y="721537"/>
                </a:lnTo>
                <a:close/>
                <a:moveTo>
                  <a:pt x="2353986" y="0"/>
                </a:moveTo>
                <a:lnTo>
                  <a:pt x="2378231" y="0"/>
                </a:lnTo>
                <a:lnTo>
                  <a:pt x="2378231" y="721537"/>
                </a:lnTo>
                <a:lnTo>
                  <a:pt x="2353986" y="721537"/>
                </a:lnTo>
                <a:close/>
                <a:moveTo>
                  <a:pt x="2288594" y="0"/>
                </a:moveTo>
                <a:lnTo>
                  <a:pt x="2312193" y="0"/>
                </a:lnTo>
                <a:lnTo>
                  <a:pt x="2312193" y="721537"/>
                </a:lnTo>
                <a:lnTo>
                  <a:pt x="2288594" y="721537"/>
                </a:lnTo>
                <a:close/>
                <a:moveTo>
                  <a:pt x="2223200" y="0"/>
                </a:moveTo>
                <a:lnTo>
                  <a:pt x="2246156" y="0"/>
                </a:lnTo>
                <a:lnTo>
                  <a:pt x="2246156" y="721537"/>
                </a:lnTo>
                <a:lnTo>
                  <a:pt x="2223200" y="721537"/>
                </a:lnTo>
                <a:close/>
                <a:moveTo>
                  <a:pt x="2157820" y="0"/>
                </a:moveTo>
                <a:lnTo>
                  <a:pt x="2180126" y="0"/>
                </a:lnTo>
                <a:lnTo>
                  <a:pt x="2180126" y="721537"/>
                </a:lnTo>
                <a:lnTo>
                  <a:pt x="2157820" y="721537"/>
                </a:lnTo>
                <a:close/>
                <a:moveTo>
                  <a:pt x="2092434" y="0"/>
                </a:moveTo>
                <a:lnTo>
                  <a:pt x="2114089" y="0"/>
                </a:lnTo>
                <a:lnTo>
                  <a:pt x="2114089" y="721537"/>
                </a:lnTo>
                <a:lnTo>
                  <a:pt x="2092434" y="721537"/>
                </a:lnTo>
                <a:close/>
                <a:moveTo>
                  <a:pt x="2027039" y="0"/>
                </a:moveTo>
                <a:lnTo>
                  <a:pt x="2048057" y="0"/>
                </a:lnTo>
                <a:lnTo>
                  <a:pt x="2048057" y="721537"/>
                </a:lnTo>
                <a:lnTo>
                  <a:pt x="2027039" y="721537"/>
                </a:lnTo>
                <a:close/>
                <a:moveTo>
                  <a:pt x="1961652" y="0"/>
                </a:moveTo>
                <a:lnTo>
                  <a:pt x="1982019" y="0"/>
                </a:lnTo>
                <a:lnTo>
                  <a:pt x="1982019" y="721537"/>
                </a:lnTo>
                <a:lnTo>
                  <a:pt x="1961652" y="721537"/>
                </a:lnTo>
                <a:close/>
                <a:moveTo>
                  <a:pt x="1896267" y="0"/>
                </a:moveTo>
                <a:lnTo>
                  <a:pt x="1915987" y="0"/>
                </a:lnTo>
                <a:lnTo>
                  <a:pt x="1915987" y="721537"/>
                </a:lnTo>
                <a:lnTo>
                  <a:pt x="1896267" y="721537"/>
                </a:lnTo>
                <a:close/>
                <a:moveTo>
                  <a:pt x="1830872" y="0"/>
                </a:moveTo>
                <a:lnTo>
                  <a:pt x="1849951" y="0"/>
                </a:lnTo>
                <a:lnTo>
                  <a:pt x="1849951" y="721537"/>
                </a:lnTo>
                <a:lnTo>
                  <a:pt x="1830872" y="721537"/>
                </a:lnTo>
                <a:close/>
                <a:moveTo>
                  <a:pt x="1765484" y="0"/>
                </a:moveTo>
                <a:lnTo>
                  <a:pt x="1783919" y="0"/>
                </a:lnTo>
                <a:lnTo>
                  <a:pt x="1783919" y="721537"/>
                </a:lnTo>
                <a:lnTo>
                  <a:pt x="1765484" y="721537"/>
                </a:lnTo>
                <a:close/>
                <a:moveTo>
                  <a:pt x="1700103" y="0"/>
                </a:moveTo>
                <a:lnTo>
                  <a:pt x="1717886" y="0"/>
                </a:lnTo>
                <a:lnTo>
                  <a:pt x="1717886" y="721537"/>
                </a:lnTo>
                <a:lnTo>
                  <a:pt x="1700103" y="721537"/>
                </a:lnTo>
                <a:close/>
                <a:moveTo>
                  <a:pt x="1634713" y="0"/>
                </a:moveTo>
                <a:lnTo>
                  <a:pt x="1651850" y="0"/>
                </a:lnTo>
                <a:lnTo>
                  <a:pt x="1651850" y="721537"/>
                </a:lnTo>
                <a:lnTo>
                  <a:pt x="1634713" y="721537"/>
                </a:lnTo>
                <a:close/>
                <a:moveTo>
                  <a:pt x="1569324" y="0"/>
                </a:moveTo>
                <a:lnTo>
                  <a:pt x="1585819" y="0"/>
                </a:lnTo>
                <a:lnTo>
                  <a:pt x="1585819" y="721537"/>
                </a:lnTo>
                <a:lnTo>
                  <a:pt x="1569324" y="721537"/>
                </a:lnTo>
                <a:close/>
                <a:moveTo>
                  <a:pt x="1503936" y="0"/>
                </a:moveTo>
                <a:lnTo>
                  <a:pt x="1519780" y="0"/>
                </a:lnTo>
                <a:lnTo>
                  <a:pt x="1519780" y="721537"/>
                </a:lnTo>
                <a:lnTo>
                  <a:pt x="1503936" y="721537"/>
                </a:lnTo>
                <a:close/>
                <a:moveTo>
                  <a:pt x="1438546" y="0"/>
                </a:moveTo>
                <a:lnTo>
                  <a:pt x="1453749" y="0"/>
                </a:lnTo>
                <a:lnTo>
                  <a:pt x="1453749" y="721537"/>
                </a:lnTo>
                <a:lnTo>
                  <a:pt x="1438546" y="721537"/>
                </a:lnTo>
                <a:close/>
                <a:moveTo>
                  <a:pt x="1373157" y="0"/>
                </a:moveTo>
                <a:lnTo>
                  <a:pt x="1387713" y="0"/>
                </a:lnTo>
                <a:lnTo>
                  <a:pt x="1387713" y="721537"/>
                </a:lnTo>
                <a:lnTo>
                  <a:pt x="1373157" y="721537"/>
                </a:lnTo>
                <a:close/>
                <a:moveTo>
                  <a:pt x="1307764" y="0"/>
                </a:moveTo>
                <a:lnTo>
                  <a:pt x="1321674" y="0"/>
                </a:lnTo>
                <a:lnTo>
                  <a:pt x="1321674" y="721537"/>
                </a:lnTo>
                <a:lnTo>
                  <a:pt x="1307764" y="721537"/>
                </a:lnTo>
                <a:close/>
                <a:moveTo>
                  <a:pt x="1242380" y="0"/>
                </a:moveTo>
                <a:lnTo>
                  <a:pt x="1255643" y="0"/>
                </a:lnTo>
                <a:lnTo>
                  <a:pt x="1255643" y="721537"/>
                </a:lnTo>
                <a:lnTo>
                  <a:pt x="1242380" y="721537"/>
                </a:lnTo>
                <a:close/>
                <a:moveTo>
                  <a:pt x="1176990" y="0"/>
                </a:moveTo>
                <a:lnTo>
                  <a:pt x="1189612" y="0"/>
                </a:lnTo>
                <a:lnTo>
                  <a:pt x="1189612" y="721537"/>
                </a:lnTo>
                <a:lnTo>
                  <a:pt x="1176990" y="721537"/>
                </a:lnTo>
                <a:close/>
                <a:moveTo>
                  <a:pt x="1111609" y="0"/>
                </a:moveTo>
                <a:lnTo>
                  <a:pt x="1123579" y="0"/>
                </a:lnTo>
                <a:lnTo>
                  <a:pt x="1123579" y="721537"/>
                </a:lnTo>
                <a:lnTo>
                  <a:pt x="1111609" y="721537"/>
                </a:lnTo>
                <a:close/>
                <a:moveTo>
                  <a:pt x="1046219" y="0"/>
                </a:moveTo>
                <a:lnTo>
                  <a:pt x="1057548" y="0"/>
                </a:lnTo>
                <a:lnTo>
                  <a:pt x="1057548" y="721537"/>
                </a:lnTo>
                <a:lnTo>
                  <a:pt x="1046219" y="721537"/>
                </a:lnTo>
                <a:close/>
                <a:moveTo>
                  <a:pt x="980829" y="0"/>
                </a:moveTo>
                <a:lnTo>
                  <a:pt x="991516" y="0"/>
                </a:lnTo>
                <a:lnTo>
                  <a:pt x="991516" y="721537"/>
                </a:lnTo>
                <a:lnTo>
                  <a:pt x="980829" y="721537"/>
                </a:lnTo>
                <a:close/>
                <a:moveTo>
                  <a:pt x="915432" y="0"/>
                </a:moveTo>
                <a:lnTo>
                  <a:pt x="925468" y="0"/>
                </a:lnTo>
                <a:lnTo>
                  <a:pt x="925468" y="721537"/>
                </a:lnTo>
                <a:lnTo>
                  <a:pt x="915432" y="721537"/>
                </a:lnTo>
                <a:close/>
                <a:moveTo>
                  <a:pt x="850053" y="0"/>
                </a:moveTo>
                <a:lnTo>
                  <a:pt x="859437" y="0"/>
                </a:lnTo>
                <a:lnTo>
                  <a:pt x="859437" y="721537"/>
                </a:lnTo>
                <a:lnTo>
                  <a:pt x="850053" y="721537"/>
                </a:lnTo>
                <a:close/>
                <a:moveTo>
                  <a:pt x="784664" y="0"/>
                </a:moveTo>
                <a:lnTo>
                  <a:pt x="793406" y="0"/>
                </a:lnTo>
                <a:lnTo>
                  <a:pt x="793406" y="721537"/>
                </a:lnTo>
                <a:lnTo>
                  <a:pt x="784664" y="721537"/>
                </a:lnTo>
                <a:close/>
                <a:moveTo>
                  <a:pt x="719278" y="0"/>
                </a:moveTo>
                <a:lnTo>
                  <a:pt x="727373" y="0"/>
                </a:lnTo>
                <a:lnTo>
                  <a:pt x="727373" y="721537"/>
                </a:lnTo>
                <a:lnTo>
                  <a:pt x="719278" y="721537"/>
                </a:lnTo>
                <a:close/>
                <a:moveTo>
                  <a:pt x="653897" y="0"/>
                </a:moveTo>
                <a:lnTo>
                  <a:pt x="661342" y="0"/>
                </a:lnTo>
                <a:lnTo>
                  <a:pt x="661342" y="721537"/>
                </a:lnTo>
                <a:lnTo>
                  <a:pt x="653897" y="721537"/>
                </a:lnTo>
                <a:close/>
                <a:moveTo>
                  <a:pt x="588501" y="0"/>
                </a:moveTo>
                <a:lnTo>
                  <a:pt x="595309" y="0"/>
                </a:lnTo>
                <a:lnTo>
                  <a:pt x="595309" y="721537"/>
                </a:lnTo>
                <a:lnTo>
                  <a:pt x="588501" y="721537"/>
                </a:lnTo>
                <a:close/>
                <a:moveTo>
                  <a:pt x="523106" y="0"/>
                </a:moveTo>
                <a:lnTo>
                  <a:pt x="529262" y="0"/>
                </a:lnTo>
                <a:lnTo>
                  <a:pt x="529262" y="721537"/>
                </a:lnTo>
                <a:lnTo>
                  <a:pt x="523106" y="721537"/>
                </a:lnTo>
                <a:close/>
                <a:moveTo>
                  <a:pt x="457717" y="0"/>
                </a:moveTo>
                <a:lnTo>
                  <a:pt x="463231" y="0"/>
                </a:lnTo>
                <a:lnTo>
                  <a:pt x="463231" y="721537"/>
                </a:lnTo>
                <a:lnTo>
                  <a:pt x="457717" y="721537"/>
                </a:lnTo>
                <a:close/>
                <a:moveTo>
                  <a:pt x="392332" y="0"/>
                </a:moveTo>
                <a:lnTo>
                  <a:pt x="397200" y="0"/>
                </a:lnTo>
                <a:lnTo>
                  <a:pt x="397200" y="721537"/>
                </a:lnTo>
                <a:lnTo>
                  <a:pt x="392332" y="721537"/>
                </a:lnTo>
                <a:close/>
                <a:moveTo>
                  <a:pt x="326941" y="0"/>
                </a:moveTo>
                <a:lnTo>
                  <a:pt x="331166" y="0"/>
                </a:lnTo>
                <a:lnTo>
                  <a:pt x="331166" y="721537"/>
                </a:lnTo>
                <a:lnTo>
                  <a:pt x="326941" y="721537"/>
                </a:lnTo>
                <a:close/>
                <a:moveTo>
                  <a:pt x="261561" y="0"/>
                </a:moveTo>
                <a:lnTo>
                  <a:pt x="265136" y="0"/>
                </a:lnTo>
                <a:lnTo>
                  <a:pt x="265136" y="721537"/>
                </a:lnTo>
                <a:lnTo>
                  <a:pt x="261561" y="721537"/>
                </a:lnTo>
                <a:close/>
                <a:moveTo>
                  <a:pt x="196174" y="0"/>
                </a:moveTo>
                <a:lnTo>
                  <a:pt x="199103" y="0"/>
                </a:lnTo>
                <a:lnTo>
                  <a:pt x="199103" y="721537"/>
                </a:lnTo>
                <a:lnTo>
                  <a:pt x="196174" y="721537"/>
                </a:lnTo>
                <a:close/>
                <a:moveTo>
                  <a:pt x="130785" y="0"/>
                </a:moveTo>
                <a:lnTo>
                  <a:pt x="133071" y="0"/>
                </a:lnTo>
                <a:lnTo>
                  <a:pt x="133071" y="721537"/>
                </a:lnTo>
                <a:lnTo>
                  <a:pt x="130785" y="721537"/>
                </a:lnTo>
                <a:close/>
                <a:moveTo>
                  <a:pt x="65390" y="0"/>
                </a:moveTo>
                <a:lnTo>
                  <a:pt x="67024" y="0"/>
                </a:lnTo>
                <a:lnTo>
                  <a:pt x="67024" y="721537"/>
                </a:lnTo>
                <a:lnTo>
                  <a:pt x="65390" y="721537"/>
                </a:lnTo>
                <a:close/>
                <a:moveTo>
                  <a:pt x="0" y="0"/>
                </a:moveTo>
                <a:lnTo>
                  <a:pt x="993" y="0"/>
                </a:lnTo>
                <a:lnTo>
                  <a:pt x="993" y="721537"/>
                </a:lnTo>
                <a:lnTo>
                  <a:pt x="0" y="721537"/>
                </a:lnTo>
                <a:close/>
              </a:path>
            </a:pathLst>
          </a:custGeom>
          <a:solidFill>
            <a:schemeClr val="tx2"/>
          </a:solidFill>
        </p:spPr>
        <p:txBody>
          <a:bodyPr wrap="square">
            <a:noAutofit/>
          </a:bodyPr>
          <a:lstStyle>
            <a:lvl1pPr>
              <a:defRPr>
                <a:solidFill>
                  <a:schemeClr val="tx1">
                    <a:alpha val="0"/>
                  </a:schemeClr>
                </a:solidFill>
              </a:defRPr>
            </a:lvl1pPr>
          </a:lstStyle>
          <a:p>
            <a:pPr lvl="0"/>
            <a:r>
              <a:rPr lang="en-US"/>
              <a:t>a</a:t>
            </a:r>
            <a:endParaRPr lang="en-GB"/>
          </a:p>
        </p:txBody>
      </p:sp>
      <p:sp>
        <p:nvSpPr>
          <p:cNvPr id="11" name="Text Placeholder 81">
            <a:extLst>
              <a:ext uri="{FF2B5EF4-FFF2-40B4-BE49-F238E27FC236}">
                <a16:creationId xmlns:a16="http://schemas.microsoft.com/office/drawing/2014/main" id="{3CAC6C2A-8F56-AD92-6DBC-3CD7233E2782}"/>
              </a:ext>
            </a:extLst>
          </p:cNvPr>
          <p:cNvSpPr>
            <a:spLocks noGrp="1"/>
          </p:cNvSpPr>
          <p:nvPr>
            <p:ph type="body" sz="quarter" idx="90" hasCustomPrompt="1"/>
          </p:nvPr>
        </p:nvSpPr>
        <p:spPr>
          <a:xfrm rot="10800000">
            <a:off x="6338490" y="2318688"/>
            <a:ext cx="1118705" cy="149884"/>
          </a:xfrm>
          <a:custGeom>
            <a:avLst/>
            <a:gdLst>
              <a:gd name="connsiteX0" fmla="*/ 2877097 w 2902175"/>
              <a:gd name="connsiteY0" fmla="*/ 0 h 721537"/>
              <a:gd name="connsiteX1" fmla="*/ 2902175 w 2902175"/>
              <a:gd name="connsiteY1" fmla="*/ 0 h 721537"/>
              <a:gd name="connsiteX2" fmla="*/ 2902175 w 2902175"/>
              <a:gd name="connsiteY2" fmla="*/ 721537 h 721537"/>
              <a:gd name="connsiteX3" fmla="*/ 2877097 w 2902175"/>
              <a:gd name="connsiteY3" fmla="*/ 721537 h 721537"/>
              <a:gd name="connsiteX4" fmla="*/ 2811701 w 2902175"/>
              <a:gd name="connsiteY4" fmla="*/ 0 h 721537"/>
              <a:gd name="connsiteX5" fmla="*/ 2840468 w 2902175"/>
              <a:gd name="connsiteY5" fmla="*/ 0 h 721537"/>
              <a:gd name="connsiteX6" fmla="*/ 2840468 w 2902175"/>
              <a:gd name="connsiteY6" fmla="*/ 721537 h 721537"/>
              <a:gd name="connsiteX7" fmla="*/ 2811701 w 2902175"/>
              <a:gd name="connsiteY7" fmla="*/ 721537 h 721537"/>
              <a:gd name="connsiteX8" fmla="*/ 2746318 w 2902175"/>
              <a:gd name="connsiteY8" fmla="*/ 0 h 721537"/>
              <a:gd name="connsiteX9" fmla="*/ 2774437 w 2902175"/>
              <a:gd name="connsiteY9" fmla="*/ 0 h 721537"/>
              <a:gd name="connsiteX10" fmla="*/ 2774437 w 2902175"/>
              <a:gd name="connsiteY10" fmla="*/ 721537 h 721537"/>
              <a:gd name="connsiteX11" fmla="*/ 2746318 w 2902175"/>
              <a:gd name="connsiteY11" fmla="*/ 721537 h 721537"/>
              <a:gd name="connsiteX12" fmla="*/ 2680930 w 2902175"/>
              <a:gd name="connsiteY12" fmla="*/ 0 h 721537"/>
              <a:gd name="connsiteX13" fmla="*/ 2708399 w 2902175"/>
              <a:gd name="connsiteY13" fmla="*/ 0 h 721537"/>
              <a:gd name="connsiteX14" fmla="*/ 2708399 w 2902175"/>
              <a:gd name="connsiteY14" fmla="*/ 721537 h 721537"/>
              <a:gd name="connsiteX15" fmla="*/ 2680930 w 2902175"/>
              <a:gd name="connsiteY15" fmla="*/ 721537 h 721537"/>
              <a:gd name="connsiteX16" fmla="*/ 2615537 w 2902175"/>
              <a:gd name="connsiteY16" fmla="*/ 0 h 721537"/>
              <a:gd name="connsiteX17" fmla="*/ 2642368 w 2902175"/>
              <a:gd name="connsiteY17" fmla="*/ 0 h 721537"/>
              <a:gd name="connsiteX18" fmla="*/ 2642368 w 2902175"/>
              <a:gd name="connsiteY18" fmla="*/ 721537 h 721537"/>
              <a:gd name="connsiteX19" fmla="*/ 2615537 w 2902175"/>
              <a:gd name="connsiteY19" fmla="*/ 721537 h 721537"/>
              <a:gd name="connsiteX20" fmla="*/ 2550150 w 2902175"/>
              <a:gd name="connsiteY20" fmla="*/ 0 h 721537"/>
              <a:gd name="connsiteX21" fmla="*/ 2576330 w 2902175"/>
              <a:gd name="connsiteY21" fmla="*/ 0 h 721537"/>
              <a:gd name="connsiteX22" fmla="*/ 2576330 w 2902175"/>
              <a:gd name="connsiteY22" fmla="*/ 721537 h 721537"/>
              <a:gd name="connsiteX23" fmla="*/ 2550150 w 2902175"/>
              <a:gd name="connsiteY23" fmla="*/ 721537 h 721537"/>
              <a:gd name="connsiteX24" fmla="*/ 2484760 w 2902175"/>
              <a:gd name="connsiteY24" fmla="*/ 0 h 721537"/>
              <a:gd name="connsiteX25" fmla="*/ 2510298 w 2902175"/>
              <a:gd name="connsiteY25" fmla="*/ 0 h 721537"/>
              <a:gd name="connsiteX26" fmla="*/ 2510298 w 2902175"/>
              <a:gd name="connsiteY26" fmla="*/ 721537 h 721537"/>
              <a:gd name="connsiteX27" fmla="*/ 2484760 w 2902175"/>
              <a:gd name="connsiteY27" fmla="*/ 721537 h 721537"/>
              <a:gd name="connsiteX28" fmla="*/ 2419365 w 2902175"/>
              <a:gd name="connsiteY28" fmla="*/ 0 h 721537"/>
              <a:gd name="connsiteX29" fmla="*/ 2444262 w 2902175"/>
              <a:gd name="connsiteY29" fmla="*/ 0 h 721537"/>
              <a:gd name="connsiteX30" fmla="*/ 2444262 w 2902175"/>
              <a:gd name="connsiteY30" fmla="*/ 721537 h 721537"/>
              <a:gd name="connsiteX31" fmla="*/ 2419365 w 2902175"/>
              <a:gd name="connsiteY31" fmla="*/ 721537 h 721537"/>
              <a:gd name="connsiteX32" fmla="*/ 2353986 w 2902175"/>
              <a:gd name="connsiteY32" fmla="*/ 0 h 721537"/>
              <a:gd name="connsiteX33" fmla="*/ 2378231 w 2902175"/>
              <a:gd name="connsiteY33" fmla="*/ 0 h 721537"/>
              <a:gd name="connsiteX34" fmla="*/ 2378231 w 2902175"/>
              <a:gd name="connsiteY34" fmla="*/ 721537 h 721537"/>
              <a:gd name="connsiteX35" fmla="*/ 2353986 w 2902175"/>
              <a:gd name="connsiteY35" fmla="*/ 721537 h 721537"/>
              <a:gd name="connsiteX36" fmla="*/ 2288594 w 2902175"/>
              <a:gd name="connsiteY36" fmla="*/ 0 h 721537"/>
              <a:gd name="connsiteX37" fmla="*/ 2312193 w 2902175"/>
              <a:gd name="connsiteY37" fmla="*/ 0 h 721537"/>
              <a:gd name="connsiteX38" fmla="*/ 2312193 w 2902175"/>
              <a:gd name="connsiteY38" fmla="*/ 721537 h 721537"/>
              <a:gd name="connsiteX39" fmla="*/ 2288594 w 2902175"/>
              <a:gd name="connsiteY39" fmla="*/ 721537 h 721537"/>
              <a:gd name="connsiteX40" fmla="*/ 2223200 w 2902175"/>
              <a:gd name="connsiteY40" fmla="*/ 0 h 721537"/>
              <a:gd name="connsiteX41" fmla="*/ 2246156 w 2902175"/>
              <a:gd name="connsiteY41" fmla="*/ 0 h 721537"/>
              <a:gd name="connsiteX42" fmla="*/ 2246156 w 2902175"/>
              <a:gd name="connsiteY42" fmla="*/ 721537 h 721537"/>
              <a:gd name="connsiteX43" fmla="*/ 2223200 w 2902175"/>
              <a:gd name="connsiteY43" fmla="*/ 721537 h 721537"/>
              <a:gd name="connsiteX44" fmla="*/ 2157820 w 2902175"/>
              <a:gd name="connsiteY44" fmla="*/ 0 h 721537"/>
              <a:gd name="connsiteX45" fmla="*/ 2180126 w 2902175"/>
              <a:gd name="connsiteY45" fmla="*/ 0 h 721537"/>
              <a:gd name="connsiteX46" fmla="*/ 2180126 w 2902175"/>
              <a:gd name="connsiteY46" fmla="*/ 721537 h 721537"/>
              <a:gd name="connsiteX47" fmla="*/ 2157820 w 2902175"/>
              <a:gd name="connsiteY47" fmla="*/ 721537 h 721537"/>
              <a:gd name="connsiteX48" fmla="*/ 2092434 w 2902175"/>
              <a:gd name="connsiteY48" fmla="*/ 0 h 721537"/>
              <a:gd name="connsiteX49" fmla="*/ 2114089 w 2902175"/>
              <a:gd name="connsiteY49" fmla="*/ 0 h 721537"/>
              <a:gd name="connsiteX50" fmla="*/ 2114089 w 2902175"/>
              <a:gd name="connsiteY50" fmla="*/ 721537 h 721537"/>
              <a:gd name="connsiteX51" fmla="*/ 2092434 w 2902175"/>
              <a:gd name="connsiteY51" fmla="*/ 721537 h 721537"/>
              <a:gd name="connsiteX52" fmla="*/ 2027039 w 2902175"/>
              <a:gd name="connsiteY52" fmla="*/ 0 h 721537"/>
              <a:gd name="connsiteX53" fmla="*/ 2048057 w 2902175"/>
              <a:gd name="connsiteY53" fmla="*/ 0 h 721537"/>
              <a:gd name="connsiteX54" fmla="*/ 2048057 w 2902175"/>
              <a:gd name="connsiteY54" fmla="*/ 721537 h 721537"/>
              <a:gd name="connsiteX55" fmla="*/ 2027039 w 2902175"/>
              <a:gd name="connsiteY55" fmla="*/ 721537 h 721537"/>
              <a:gd name="connsiteX56" fmla="*/ 1961652 w 2902175"/>
              <a:gd name="connsiteY56" fmla="*/ 0 h 721537"/>
              <a:gd name="connsiteX57" fmla="*/ 1982019 w 2902175"/>
              <a:gd name="connsiteY57" fmla="*/ 0 h 721537"/>
              <a:gd name="connsiteX58" fmla="*/ 1982019 w 2902175"/>
              <a:gd name="connsiteY58" fmla="*/ 721537 h 721537"/>
              <a:gd name="connsiteX59" fmla="*/ 1961652 w 2902175"/>
              <a:gd name="connsiteY59" fmla="*/ 721537 h 721537"/>
              <a:gd name="connsiteX60" fmla="*/ 1896267 w 2902175"/>
              <a:gd name="connsiteY60" fmla="*/ 0 h 721537"/>
              <a:gd name="connsiteX61" fmla="*/ 1915987 w 2902175"/>
              <a:gd name="connsiteY61" fmla="*/ 0 h 721537"/>
              <a:gd name="connsiteX62" fmla="*/ 1915987 w 2902175"/>
              <a:gd name="connsiteY62" fmla="*/ 721537 h 721537"/>
              <a:gd name="connsiteX63" fmla="*/ 1896267 w 2902175"/>
              <a:gd name="connsiteY63" fmla="*/ 721537 h 721537"/>
              <a:gd name="connsiteX64" fmla="*/ 1830872 w 2902175"/>
              <a:gd name="connsiteY64" fmla="*/ 0 h 721537"/>
              <a:gd name="connsiteX65" fmla="*/ 1849951 w 2902175"/>
              <a:gd name="connsiteY65" fmla="*/ 0 h 721537"/>
              <a:gd name="connsiteX66" fmla="*/ 1849951 w 2902175"/>
              <a:gd name="connsiteY66" fmla="*/ 721537 h 721537"/>
              <a:gd name="connsiteX67" fmla="*/ 1830872 w 2902175"/>
              <a:gd name="connsiteY67" fmla="*/ 721537 h 721537"/>
              <a:gd name="connsiteX68" fmla="*/ 1765484 w 2902175"/>
              <a:gd name="connsiteY68" fmla="*/ 0 h 721537"/>
              <a:gd name="connsiteX69" fmla="*/ 1783919 w 2902175"/>
              <a:gd name="connsiteY69" fmla="*/ 0 h 721537"/>
              <a:gd name="connsiteX70" fmla="*/ 1783919 w 2902175"/>
              <a:gd name="connsiteY70" fmla="*/ 721537 h 721537"/>
              <a:gd name="connsiteX71" fmla="*/ 1765484 w 2902175"/>
              <a:gd name="connsiteY71" fmla="*/ 721537 h 721537"/>
              <a:gd name="connsiteX72" fmla="*/ 1700103 w 2902175"/>
              <a:gd name="connsiteY72" fmla="*/ 0 h 721537"/>
              <a:gd name="connsiteX73" fmla="*/ 1717886 w 2902175"/>
              <a:gd name="connsiteY73" fmla="*/ 0 h 721537"/>
              <a:gd name="connsiteX74" fmla="*/ 1717886 w 2902175"/>
              <a:gd name="connsiteY74" fmla="*/ 721537 h 721537"/>
              <a:gd name="connsiteX75" fmla="*/ 1700103 w 2902175"/>
              <a:gd name="connsiteY75" fmla="*/ 721537 h 721537"/>
              <a:gd name="connsiteX76" fmla="*/ 1634713 w 2902175"/>
              <a:gd name="connsiteY76" fmla="*/ 0 h 721537"/>
              <a:gd name="connsiteX77" fmla="*/ 1651850 w 2902175"/>
              <a:gd name="connsiteY77" fmla="*/ 0 h 721537"/>
              <a:gd name="connsiteX78" fmla="*/ 1651850 w 2902175"/>
              <a:gd name="connsiteY78" fmla="*/ 721537 h 721537"/>
              <a:gd name="connsiteX79" fmla="*/ 1634713 w 2902175"/>
              <a:gd name="connsiteY79" fmla="*/ 721537 h 721537"/>
              <a:gd name="connsiteX80" fmla="*/ 1569324 w 2902175"/>
              <a:gd name="connsiteY80" fmla="*/ 0 h 721537"/>
              <a:gd name="connsiteX81" fmla="*/ 1585819 w 2902175"/>
              <a:gd name="connsiteY81" fmla="*/ 0 h 721537"/>
              <a:gd name="connsiteX82" fmla="*/ 1585819 w 2902175"/>
              <a:gd name="connsiteY82" fmla="*/ 721537 h 721537"/>
              <a:gd name="connsiteX83" fmla="*/ 1569324 w 2902175"/>
              <a:gd name="connsiteY83" fmla="*/ 721537 h 721537"/>
              <a:gd name="connsiteX84" fmla="*/ 1503936 w 2902175"/>
              <a:gd name="connsiteY84" fmla="*/ 0 h 721537"/>
              <a:gd name="connsiteX85" fmla="*/ 1519780 w 2902175"/>
              <a:gd name="connsiteY85" fmla="*/ 0 h 721537"/>
              <a:gd name="connsiteX86" fmla="*/ 1519780 w 2902175"/>
              <a:gd name="connsiteY86" fmla="*/ 721537 h 721537"/>
              <a:gd name="connsiteX87" fmla="*/ 1503936 w 2902175"/>
              <a:gd name="connsiteY87" fmla="*/ 721537 h 721537"/>
              <a:gd name="connsiteX88" fmla="*/ 1438546 w 2902175"/>
              <a:gd name="connsiteY88" fmla="*/ 0 h 721537"/>
              <a:gd name="connsiteX89" fmla="*/ 1453749 w 2902175"/>
              <a:gd name="connsiteY89" fmla="*/ 0 h 721537"/>
              <a:gd name="connsiteX90" fmla="*/ 1453749 w 2902175"/>
              <a:gd name="connsiteY90" fmla="*/ 721537 h 721537"/>
              <a:gd name="connsiteX91" fmla="*/ 1438546 w 2902175"/>
              <a:gd name="connsiteY91" fmla="*/ 721537 h 721537"/>
              <a:gd name="connsiteX92" fmla="*/ 1373157 w 2902175"/>
              <a:gd name="connsiteY92" fmla="*/ 0 h 721537"/>
              <a:gd name="connsiteX93" fmla="*/ 1387713 w 2902175"/>
              <a:gd name="connsiteY93" fmla="*/ 0 h 721537"/>
              <a:gd name="connsiteX94" fmla="*/ 1387713 w 2902175"/>
              <a:gd name="connsiteY94" fmla="*/ 721537 h 721537"/>
              <a:gd name="connsiteX95" fmla="*/ 1373157 w 2902175"/>
              <a:gd name="connsiteY95" fmla="*/ 721537 h 721537"/>
              <a:gd name="connsiteX96" fmla="*/ 1307764 w 2902175"/>
              <a:gd name="connsiteY96" fmla="*/ 0 h 721537"/>
              <a:gd name="connsiteX97" fmla="*/ 1321674 w 2902175"/>
              <a:gd name="connsiteY97" fmla="*/ 0 h 721537"/>
              <a:gd name="connsiteX98" fmla="*/ 1321674 w 2902175"/>
              <a:gd name="connsiteY98" fmla="*/ 721537 h 721537"/>
              <a:gd name="connsiteX99" fmla="*/ 1307764 w 2902175"/>
              <a:gd name="connsiteY99" fmla="*/ 721537 h 721537"/>
              <a:gd name="connsiteX100" fmla="*/ 1242380 w 2902175"/>
              <a:gd name="connsiteY100" fmla="*/ 0 h 721537"/>
              <a:gd name="connsiteX101" fmla="*/ 1255643 w 2902175"/>
              <a:gd name="connsiteY101" fmla="*/ 0 h 721537"/>
              <a:gd name="connsiteX102" fmla="*/ 1255643 w 2902175"/>
              <a:gd name="connsiteY102" fmla="*/ 721537 h 721537"/>
              <a:gd name="connsiteX103" fmla="*/ 1242380 w 2902175"/>
              <a:gd name="connsiteY103" fmla="*/ 721537 h 721537"/>
              <a:gd name="connsiteX104" fmla="*/ 1176990 w 2902175"/>
              <a:gd name="connsiteY104" fmla="*/ 0 h 721537"/>
              <a:gd name="connsiteX105" fmla="*/ 1189612 w 2902175"/>
              <a:gd name="connsiteY105" fmla="*/ 0 h 721537"/>
              <a:gd name="connsiteX106" fmla="*/ 1189612 w 2902175"/>
              <a:gd name="connsiteY106" fmla="*/ 721537 h 721537"/>
              <a:gd name="connsiteX107" fmla="*/ 1176990 w 2902175"/>
              <a:gd name="connsiteY107" fmla="*/ 721537 h 721537"/>
              <a:gd name="connsiteX108" fmla="*/ 1111609 w 2902175"/>
              <a:gd name="connsiteY108" fmla="*/ 0 h 721537"/>
              <a:gd name="connsiteX109" fmla="*/ 1123579 w 2902175"/>
              <a:gd name="connsiteY109" fmla="*/ 0 h 721537"/>
              <a:gd name="connsiteX110" fmla="*/ 1123579 w 2902175"/>
              <a:gd name="connsiteY110" fmla="*/ 721537 h 721537"/>
              <a:gd name="connsiteX111" fmla="*/ 1111609 w 2902175"/>
              <a:gd name="connsiteY111" fmla="*/ 721537 h 721537"/>
              <a:gd name="connsiteX112" fmla="*/ 1046219 w 2902175"/>
              <a:gd name="connsiteY112" fmla="*/ 0 h 721537"/>
              <a:gd name="connsiteX113" fmla="*/ 1057548 w 2902175"/>
              <a:gd name="connsiteY113" fmla="*/ 0 h 721537"/>
              <a:gd name="connsiteX114" fmla="*/ 1057548 w 2902175"/>
              <a:gd name="connsiteY114" fmla="*/ 721537 h 721537"/>
              <a:gd name="connsiteX115" fmla="*/ 1046219 w 2902175"/>
              <a:gd name="connsiteY115" fmla="*/ 721537 h 721537"/>
              <a:gd name="connsiteX116" fmla="*/ 980829 w 2902175"/>
              <a:gd name="connsiteY116" fmla="*/ 0 h 721537"/>
              <a:gd name="connsiteX117" fmla="*/ 991516 w 2902175"/>
              <a:gd name="connsiteY117" fmla="*/ 0 h 721537"/>
              <a:gd name="connsiteX118" fmla="*/ 991516 w 2902175"/>
              <a:gd name="connsiteY118" fmla="*/ 721537 h 721537"/>
              <a:gd name="connsiteX119" fmla="*/ 980829 w 2902175"/>
              <a:gd name="connsiteY119" fmla="*/ 721537 h 721537"/>
              <a:gd name="connsiteX120" fmla="*/ 915432 w 2902175"/>
              <a:gd name="connsiteY120" fmla="*/ 0 h 721537"/>
              <a:gd name="connsiteX121" fmla="*/ 925468 w 2902175"/>
              <a:gd name="connsiteY121" fmla="*/ 0 h 721537"/>
              <a:gd name="connsiteX122" fmla="*/ 925468 w 2902175"/>
              <a:gd name="connsiteY122" fmla="*/ 721537 h 721537"/>
              <a:gd name="connsiteX123" fmla="*/ 915432 w 2902175"/>
              <a:gd name="connsiteY123" fmla="*/ 721537 h 721537"/>
              <a:gd name="connsiteX124" fmla="*/ 850053 w 2902175"/>
              <a:gd name="connsiteY124" fmla="*/ 0 h 721537"/>
              <a:gd name="connsiteX125" fmla="*/ 859437 w 2902175"/>
              <a:gd name="connsiteY125" fmla="*/ 0 h 721537"/>
              <a:gd name="connsiteX126" fmla="*/ 859437 w 2902175"/>
              <a:gd name="connsiteY126" fmla="*/ 721537 h 721537"/>
              <a:gd name="connsiteX127" fmla="*/ 850053 w 2902175"/>
              <a:gd name="connsiteY127" fmla="*/ 721537 h 721537"/>
              <a:gd name="connsiteX128" fmla="*/ 784664 w 2902175"/>
              <a:gd name="connsiteY128" fmla="*/ 0 h 721537"/>
              <a:gd name="connsiteX129" fmla="*/ 793406 w 2902175"/>
              <a:gd name="connsiteY129" fmla="*/ 0 h 721537"/>
              <a:gd name="connsiteX130" fmla="*/ 793406 w 2902175"/>
              <a:gd name="connsiteY130" fmla="*/ 721537 h 721537"/>
              <a:gd name="connsiteX131" fmla="*/ 784664 w 2902175"/>
              <a:gd name="connsiteY131" fmla="*/ 721537 h 721537"/>
              <a:gd name="connsiteX132" fmla="*/ 719278 w 2902175"/>
              <a:gd name="connsiteY132" fmla="*/ 0 h 721537"/>
              <a:gd name="connsiteX133" fmla="*/ 727373 w 2902175"/>
              <a:gd name="connsiteY133" fmla="*/ 0 h 721537"/>
              <a:gd name="connsiteX134" fmla="*/ 727373 w 2902175"/>
              <a:gd name="connsiteY134" fmla="*/ 721537 h 721537"/>
              <a:gd name="connsiteX135" fmla="*/ 719278 w 2902175"/>
              <a:gd name="connsiteY135" fmla="*/ 721537 h 721537"/>
              <a:gd name="connsiteX136" fmla="*/ 653897 w 2902175"/>
              <a:gd name="connsiteY136" fmla="*/ 0 h 721537"/>
              <a:gd name="connsiteX137" fmla="*/ 661342 w 2902175"/>
              <a:gd name="connsiteY137" fmla="*/ 0 h 721537"/>
              <a:gd name="connsiteX138" fmla="*/ 661342 w 2902175"/>
              <a:gd name="connsiteY138" fmla="*/ 721537 h 721537"/>
              <a:gd name="connsiteX139" fmla="*/ 653897 w 2902175"/>
              <a:gd name="connsiteY139" fmla="*/ 721537 h 721537"/>
              <a:gd name="connsiteX140" fmla="*/ 588501 w 2902175"/>
              <a:gd name="connsiteY140" fmla="*/ 0 h 721537"/>
              <a:gd name="connsiteX141" fmla="*/ 595309 w 2902175"/>
              <a:gd name="connsiteY141" fmla="*/ 0 h 721537"/>
              <a:gd name="connsiteX142" fmla="*/ 595309 w 2902175"/>
              <a:gd name="connsiteY142" fmla="*/ 721537 h 721537"/>
              <a:gd name="connsiteX143" fmla="*/ 588501 w 2902175"/>
              <a:gd name="connsiteY143" fmla="*/ 721537 h 721537"/>
              <a:gd name="connsiteX144" fmla="*/ 523106 w 2902175"/>
              <a:gd name="connsiteY144" fmla="*/ 0 h 721537"/>
              <a:gd name="connsiteX145" fmla="*/ 529262 w 2902175"/>
              <a:gd name="connsiteY145" fmla="*/ 0 h 721537"/>
              <a:gd name="connsiteX146" fmla="*/ 529262 w 2902175"/>
              <a:gd name="connsiteY146" fmla="*/ 721537 h 721537"/>
              <a:gd name="connsiteX147" fmla="*/ 523106 w 2902175"/>
              <a:gd name="connsiteY147" fmla="*/ 721537 h 721537"/>
              <a:gd name="connsiteX148" fmla="*/ 457717 w 2902175"/>
              <a:gd name="connsiteY148" fmla="*/ 0 h 721537"/>
              <a:gd name="connsiteX149" fmla="*/ 463231 w 2902175"/>
              <a:gd name="connsiteY149" fmla="*/ 0 h 721537"/>
              <a:gd name="connsiteX150" fmla="*/ 463231 w 2902175"/>
              <a:gd name="connsiteY150" fmla="*/ 721537 h 721537"/>
              <a:gd name="connsiteX151" fmla="*/ 457717 w 2902175"/>
              <a:gd name="connsiteY151" fmla="*/ 721537 h 721537"/>
              <a:gd name="connsiteX152" fmla="*/ 392332 w 2902175"/>
              <a:gd name="connsiteY152" fmla="*/ 0 h 721537"/>
              <a:gd name="connsiteX153" fmla="*/ 397200 w 2902175"/>
              <a:gd name="connsiteY153" fmla="*/ 0 h 721537"/>
              <a:gd name="connsiteX154" fmla="*/ 397200 w 2902175"/>
              <a:gd name="connsiteY154" fmla="*/ 721537 h 721537"/>
              <a:gd name="connsiteX155" fmla="*/ 392332 w 2902175"/>
              <a:gd name="connsiteY155" fmla="*/ 721537 h 721537"/>
              <a:gd name="connsiteX156" fmla="*/ 326941 w 2902175"/>
              <a:gd name="connsiteY156" fmla="*/ 0 h 721537"/>
              <a:gd name="connsiteX157" fmla="*/ 331166 w 2902175"/>
              <a:gd name="connsiteY157" fmla="*/ 0 h 721537"/>
              <a:gd name="connsiteX158" fmla="*/ 331166 w 2902175"/>
              <a:gd name="connsiteY158" fmla="*/ 721537 h 721537"/>
              <a:gd name="connsiteX159" fmla="*/ 326941 w 2902175"/>
              <a:gd name="connsiteY159" fmla="*/ 721537 h 721537"/>
              <a:gd name="connsiteX160" fmla="*/ 261561 w 2902175"/>
              <a:gd name="connsiteY160" fmla="*/ 0 h 721537"/>
              <a:gd name="connsiteX161" fmla="*/ 265136 w 2902175"/>
              <a:gd name="connsiteY161" fmla="*/ 0 h 721537"/>
              <a:gd name="connsiteX162" fmla="*/ 265136 w 2902175"/>
              <a:gd name="connsiteY162" fmla="*/ 721537 h 721537"/>
              <a:gd name="connsiteX163" fmla="*/ 261561 w 2902175"/>
              <a:gd name="connsiteY163" fmla="*/ 721537 h 721537"/>
              <a:gd name="connsiteX164" fmla="*/ 196174 w 2902175"/>
              <a:gd name="connsiteY164" fmla="*/ 0 h 721537"/>
              <a:gd name="connsiteX165" fmla="*/ 199103 w 2902175"/>
              <a:gd name="connsiteY165" fmla="*/ 0 h 721537"/>
              <a:gd name="connsiteX166" fmla="*/ 199103 w 2902175"/>
              <a:gd name="connsiteY166" fmla="*/ 721537 h 721537"/>
              <a:gd name="connsiteX167" fmla="*/ 196174 w 2902175"/>
              <a:gd name="connsiteY167" fmla="*/ 721537 h 721537"/>
              <a:gd name="connsiteX168" fmla="*/ 130785 w 2902175"/>
              <a:gd name="connsiteY168" fmla="*/ 0 h 721537"/>
              <a:gd name="connsiteX169" fmla="*/ 133071 w 2902175"/>
              <a:gd name="connsiteY169" fmla="*/ 0 h 721537"/>
              <a:gd name="connsiteX170" fmla="*/ 133071 w 2902175"/>
              <a:gd name="connsiteY170" fmla="*/ 721537 h 721537"/>
              <a:gd name="connsiteX171" fmla="*/ 130785 w 2902175"/>
              <a:gd name="connsiteY171" fmla="*/ 721537 h 721537"/>
              <a:gd name="connsiteX172" fmla="*/ 65390 w 2902175"/>
              <a:gd name="connsiteY172" fmla="*/ 0 h 721537"/>
              <a:gd name="connsiteX173" fmla="*/ 67024 w 2902175"/>
              <a:gd name="connsiteY173" fmla="*/ 0 h 721537"/>
              <a:gd name="connsiteX174" fmla="*/ 67024 w 2902175"/>
              <a:gd name="connsiteY174" fmla="*/ 721537 h 721537"/>
              <a:gd name="connsiteX175" fmla="*/ 65390 w 2902175"/>
              <a:gd name="connsiteY175" fmla="*/ 721537 h 721537"/>
              <a:gd name="connsiteX176" fmla="*/ 0 w 2902175"/>
              <a:gd name="connsiteY176" fmla="*/ 0 h 721537"/>
              <a:gd name="connsiteX177" fmla="*/ 993 w 2902175"/>
              <a:gd name="connsiteY177" fmla="*/ 0 h 721537"/>
              <a:gd name="connsiteX178" fmla="*/ 993 w 2902175"/>
              <a:gd name="connsiteY178" fmla="*/ 721537 h 721537"/>
              <a:gd name="connsiteX179" fmla="*/ 0 w 2902175"/>
              <a:gd name="connsiteY179" fmla="*/ 721537 h 72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2902175" h="721537">
                <a:moveTo>
                  <a:pt x="2877097" y="0"/>
                </a:moveTo>
                <a:lnTo>
                  <a:pt x="2902175" y="0"/>
                </a:lnTo>
                <a:lnTo>
                  <a:pt x="2902175" y="721537"/>
                </a:lnTo>
                <a:lnTo>
                  <a:pt x="2877097" y="721537"/>
                </a:lnTo>
                <a:close/>
                <a:moveTo>
                  <a:pt x="2811701" y="0"/>
                </a:moveTo>
                <a:lnTo>
                  <a:pt x="2840468" y="0"/>
                </a:lnTo>
                <a:lnTo>
                  <a:pt x="2840468" y="721537"/>
                </a:lnTo>
                <a:lnTo>
                  <a:pt x="2811701" y="721537"/>
                </a:lnTo>
                <a:close/>
                <a:moveTo>
                  <a:pt x="2746318" y="0"/>
                </a:moveTo>
                <a:lnTo>
                  <a:pt x="2774437" y="0"/>
                </a:lnTo>
                <a:lnTo>
                  <a:pt x="2774437" y="721537"/>
                </a:lnTo>
                <a:lnTo>
                  <a:pt x="2746318" y="721537"/>
                </a:lnTo>
                <a:close/>
                <a:moveTo>
                  <a:pt x="2680930" y="0"/>
                </a:moveTo>
                <a:lnTo>
                  <a:pt x="2708399" y="0"/>
                </a:lnTo>
                <a:lnTo>
                  <a:pt x="2708399" y="721537"/>
                </a:lnTo>
                <a:lnTo>
                  <a:pt x="2680930" y="721537"/>
                </a:lnTo>
                <a:close/>
                <a:moveTo>
                  <a:pt x="2615537" y="0"/>
                </a:moveTo>
                <a:lnTo>
                  <a:pt x="2642368" y="0"/>
                </a:lnTo>
                <a:lnTo>
                  <a:pt x="2642368" y="721537"/>
                </a:lnTo>
                <a:lnTo>
                  <a:pt x="2615537" y="721537"/>
                </a:lnTo>
                <a:close/>
                <a:moveTo>
                  <a:pt x="2550150" y="0"/>
                </a:moveTo>
                <a:lnTo>
                  <a:pt x="2576330" y="0"/>
                </a:lnTo>
                <a:lnTo>
                  <a:pt x="2576330" y="721537"/>
                </a:lnTo>
                <a:lnTo>
                  <a:pt x="2550150" y="721537"/>
                </a:lnTo>
                <a:close/>
                <a:moveTo>
                  <a:pt x="2484760" y="0"/>
                </a:moveTo>
                <a:lnTo>
                  <a:pt x="2510298" y="0"/>
                </a:lnTo>
                <a:lnTo>
                  <a:pt x="2510298" y="721537"/>
                </a:lnTo>
                <a:lnTo>
                  <a:pt x="2484760" y="721537"/>
                </a:lnTo>
                <a:close/>
                <a:moveTo>
                  <a:pt x="2419365" y="0"/>
                </a:moveTo>
                <a:lnTo>
                  <a:pt x="2444262" y="0"/>
                </a:lnTo>
                <a:lnTo>
                  <a:pt x="2444262" y="721537"/>
                </a:lnTo>
                <a:lnTo>
                  <a:pt x="2419365" y="721537"/>
                </a:lnTo>
                <a:close/>
                <a:moveTo>
                  <a:pt x="2353986" y="0"/>
                </a:moveTo>
                <a:lnTo>
                  <a:pt x="2378231" y="0"/>
                </a:lnTo>
                <a:lnTo>
                  <a:pt x="2378231" y="721537"/>
                </a:lnTo>
                <a:lnTo>
                  <a:pt x="2353986" y="721537"/>
                </a:lnTo>
                <a:close/>
                <a:moveTo>
                  <a:pt x="2288594" y="0"/>
                </a:moveTo>
                <a:lnTo>
                  <a:pt x="2312193" y="0"/>
                </a:lnTo>
                <a:lnTo>
                  <a:pt x="2312193" y="721537"/>
                </a:lnTo>
                <a:lnTo>
                  <a:pt x="2288594" y="721537"/>
                </a:lnTo>
                <a:close/>
                <a:moveTo>
                  <a:pt x="2223200" y="0"/>
                </a:moveTo>
                <a:lnTo>
                  <a:pt x="2246156" y="0"/>
                </a:lnTo>
                <a:lnTo>
                  <a:pt x="2246156" y="721537"/>
                </a:lnTo>
                <a:lnTo>
                  <a:pt x="2223200" y="721537"/>
                </a:lnTo>
                <a:close/>
                <a:moveTo>
                  <a:pt x="2157820" y="0"/>
                </a:moveTo>
                <a:lnTo>
                  <a:pt x="2180126" y="0"/>
                </a:lnTo>
                <a:lnTo>
                  <a:pt x="2180126" y="721537"/>
                </a:lnTo>
                <a:lnTo>
                  <a:pt x="2157820" y="721537"/>
                </a:lnTo>
                <a:close/>
                <a:moveTo>
                  <a:pt x="2092434" y="0"/>
                </a:moveTo>
                <a:lnTo>
                  <a:pt x="2114089" y="0"/>
                </a:lnTo>
                <a:lnTo>
                  <a:pt x="2114089" y="721537"/>
                </a:lnTo>
                <a:lnTo>
                  <a:pt x="2092434" y="721537"/>
                </a:lnTo>
                <a:close/>
                <a:moveTo>
                  <a:pt x="2027039" y="0"/>
                </a:moveTo>
                <a:lnTo>
                  <a:pt x="2048057" y="0"/>
                </a:lnTo>
                <a:lnTo>
                  <a:pt x="2048057" y="721537"/>
                </a:lnTo>
                <a:lnTo>
                  <a:pt x="2027039" y="721537"/>
                </a:lnTo>
                <a:close/>
                <a:moveTo>
                  <a:pt x="1961652" y="0"/>
                </a:moveTo>
                <a:lnTo>
                  <a:pt x="1982019" y="0"/>
                </a:lnTo>
                <a:lnTo>
                  <a:pt x="1982019" y="721537"/>
                </a:lnTo>
                <a:lnTo>
                  <a:pt x="1961652" y="721537"/>
                </a:lnTo>
                <a:close/>
                <a:moveTo>
                  <a:pt x="1896267" y="0"/>
                </a:moveTo>
                <a:lnTo>
                  <a:pt x="1915987" y="0"/>
                </a:lnTo>
                <a:lnTo>
                  <a:pt x="1915987" y="721537"/>
                </a:lnTo>
                <a:lnTo>
                  <a:pt x="1896267" y="721537"/>
                </a:lnTo>
                <a:close/>
                <a:moveTo>
                  <a:pt x="1830872" y="0"/>
                </a:moveTo>
                <a:lnTo>
                  <a:pt x="1849951" y="0"/>
                </a:lnTo>
                <a:lnTo>
                  <a:pt x="1849951" y="721537"/>
                </a:lnTo>
                <a:lnTo>
                  <a:pt x="1830872" y="721537"/>
                </a:lnTo>
                <a:close/>
                <a:moveTo>
                  <a:pt x="1765484" y="0"/>
                </a:moveTo>
                <a:lnTo>
                  <a:pt x="1783919" y="0"/>
                </a:lnTo>
                <a:lnTo>
                  <a:pt x="1783919" y="721537"/>
                </a:lnTo>
                <a:lnTo>
                  <a:pt x="1765484" y="721537"/>
                </a:lnTo>
                <a:close/>
                <a:moveTo>
                  <a:pt x="1700103" y="0"/>
                </a:moveTo>
                <a:lnTo>
                  <a:pt x="1717886" y="0"/>
                </a:lnTo>
                <a:lnTo>
                  <a:pt x="1717886" y="721537"/>
                </a:lnTo>
                <a:lnTo>
                  <a:pt x="1700103" y="721537"/>
                </a:lnTo>
                <a:close/>
                <a:moveTo>
                  <a:pt x="1634713" y="0"/>
                </a:moveTo>
                <a:lnTo>
                  <a:pt x="1651850" y="0"/>
                </a:lnTo>
                <a:lnTo>
                  <a:pt x="1651850" y="721537"/>
                </a:lnTo>
                <a:lnTo>
                  <a:pt x="1634713" y="721537"/>
                </a:lnTo>
                <a:close/>
                <a:moveTo>
                  <a:pt x="1569324" y="0"/>
                </a:moveTo>
                <a:lnTo>
                  <a:pt x="1585819" y="0"/>
                </a:lnTo>
                <a:lnTo>
                  <a:pt x="1585819" y="721537"/>
                </a:lnTo>
                <a:lnTo>
                  <a:pt x="1569324" y="721537"/>
                </a:lnTo>
                <a:close/>
                <a:moveTo>
                  <a:pt x="1503936" y="0"/>
                </a:moveTo>
                <a:lnTo>
                  <a:pt x="1519780" y="0"/>
                </a:lnTo>
                <a:lnTo>
                  <a:pt x="1519780" y="721537"/>
                </a:lnTo>
                <a:lnTo>
                  <a:pt x="1503936" y="721537"/>
                </a:lnTo>
                <a:close/>
                <a:moveTo>
                  <a:pt x="1438546" y="0"/>
                </a:moveTo>
                <a:lnTo>
                  <a:pt x="1453749" y="0"/>
                </a:lnTo>
                <a:lnTo>
                  <a:pt x="1453749" y="721537"/>
                </a:lnTo>
                <a:lnTo>
                  <a:pt x="1438546" y="721537"/>
                </a:lnTo>
                <a:close/>
                <a:moveTo>
                  <a:pt x="1373157" y="0"/>
                </a:moveTo>
                <a:lnTo>
                  <a:pt x="1387713" y="0"/>
                </a:lnTo>
                <a:lnTo>
                  <a:pt x="1387713" y="721537"/>
                </a:lnTo>
                <a:lnTo>
                  <a:pt x="1373157" y="721537"/>
                </a:lnTo>
                <a:close/>
                <a:moveTo>
                  <a:pt x="1307764" y="0"/>
                </a:moveTo>
                <a:lnTo>
                  <a:pt x="1321674" y="0"/>
                </a:lnTo>
                <a:lnTo>
                  <a:pt x="1321674" y="721537"/>
                </a:lnTo>
                <a:lnTo>
                  <a:pt x="1307764" y="721537"/>
                </a:lnTo>
                <a:close/>
                <a:moveTo>
                  <a:pt x="1242380" y="0"/>
                </a:moveTo>
                <a:lnTo>
                  <a:pt x="1255643" y="0"/>
                </a:lnTo>
                <a:lnTo>
                  <a:pt x="1255643" y="721537"/>
                </a:lnTo>
                <a:lnTo>
                  <a:pt x="1242380" y="721537"/>
                </a:lnTo>
                <a:close/>
                <a:moveTo>
                  <a:pt x="1176990" y="0"/>
                </a:moveTo>
                <a:lnTo>
                  <a:pt x="1189612" y="0"/>
                </a:lnTo>
                <a:lnTo>
                  <a:pt x="1189612" y="721537"/>
                </a:lnTo>
                <a:lnTo>
                  <a:pt x="1176990" y="721537"/>
                </a:lnTo>
                <a:close/>
                <a:moveTo>
                  <a:pt x="1111609" y="0"/>
                </a:moveTo>
                <a:lnTo>
                  <a:pt x="1123579" y="0"/>
                </a:lnTo>
                <a:lnTo>
                  <a:pt x="1123579" y="721537"/>
                </a:lnTo>
                <a:lnTo>
                  <a:pt x="1111609" y="721537"/>
                </a:lnTo>
                <a:close/>
                <a:moveTo>
                  <a:pt x="1046219" y="0"/>
                </a:moveTo>
                <a:lnTo>
                  <a:pt x="1057548" y="0"/>
                </a:lnTo>
                <a:lnTo>
                  <a:pt x="1057548" y="721537"/>
                </a:lnTo>
                <a:lnTo>
                  <a:pt x="1046219" y="721537"/>
                </a:lnTo>
                <a:close/>
                <a:moveTo>
                  <a:pt x="980829" y="0"/>
                </a:moveTo>
                <a:lnTo>
                  <a:pt x="991516" y="0"/>
                </a:lnTo>
                <a:lnTo>
                  <a:pt x="991516" y="721537"/>
                </a:lnTo>
                <a:lnTo>
                  <a:pt x="980829" y="721537"/>
                </a:lnTo>
                <a:close/>
                <a:moveTo>
                  <a:pt x="915432" y="0"/>
                </a:moveTo>
                <a:lnTo>
                  <a:pt x="925468" y="0"/>
                </a:lnTo>
                <a:lnTo>
                  <a:pt x="925468" y="721537"/>
                </a:lnTo>
                <a:lnTo>
                  <a:pt x="915432" y="721537"/>
                </a:lnTo>
                <a:close/>
                <a:moveTo>
                  <a:pt x="850053" y="0"/>
                </a:moveTo>
                <a:lnTo>
                  <a:pt x="859437" y="0"/>
                </a:lnTo>
                <a:lnTo>
                  <a:pt x="859437" y="721537"/>
                </a:lnTo>
                <a:lnTo>
                  <a:pt x="850053" y="721537"/>
                </a:lnTo>
                <a:close/>
                <a:moveTo>
                  <a:pt x="784664" y="0"/>
                </a:moveTo>
                <a:lnTo>
                  <a:pt x="793406" y="0"/>
                </a:lnTo>
                <a:lnTo>
                  <a:pt x="793406" y="721537"/>
                </a:lnTo>
                <a:lnTo>
                  <a:pt x="784664" y="721537"/>
                </a:lnTo>
                <a:close/>
                <a:moveTo>
                  <a:pt x="719278" y="0"/>
                </a:moveTo>
                <a:lnTo>
                  <a:pt x="727373" y="0"/>
                </a:lnTo>
                <a:lnTo>
                  <a:pt x="727373" y="721537"/>
                </a:lnTo>
                <a:lnTo>
                  <a:pt x="719278" y="721537"/>
                </a:lnTo>
                <a:close/>
                <a:moveTo>
                  <a:pt x="653897" y="0"/>
                </a:moveTo>
                <a:lnTo>
                  <a:pt x="661342" y="0"/>
                </a:lnTo>
                <a:lnTo>
                  <a:pt x="661342" y="721537"/>
                </a:lnTo>
                <a:lnTo>
                  <a:pt x="653897" y="721537"/>
                </a:lnTo>
                <a:close/>
                <a:moveTo>
                  <a:pt x="588501" y="0"/>
                </a:moveTo>
                <a:lnTo>
                  <a:pt x="595309" y="0"/>
                </a:lnTo>
                <a:lnTo>
                  <a:pt x="595309" y="721537"/>
                </a:lnTo>
                <a:lnTo>
                  <a:pt x="588501" y="721537"/>
                </a:lnTo>
                <a:close/>
                <a:moveTo>
                  <a:pt x="523106" y="0"/>
                </a:moveTo>
                <a:lnTo>
                  <a:pt x="529262" y="0"/>
                </a:lnTo>
                <a:lnTo>
                  <a:pt x="529262" y="721537"/>
                </a:lnTo>
                <a:lnTo>
                  <a:pt x="523106" y="721537"/>
                </a:lnTo>
                <a:close/>
                <a:moveTo>
                  <a:pt x="457717" y="0"/>
                </a:moveTo>
                <a:lnTo>
                  <a:pt x="463231" y="0"/>
                </a:lnTo>
                <a:lnTo>
                  <a:pt x="463231" y="721537"/>
                </a:lnTo>
                <a:lnTo>
                  <a:pt x="457717" y="721537"/>
                </a:lnTo>
                <a:close/>
                <a:moveTo>
                  <a:pt x="392332" y="0"/>
                </a:moveTo>
                <a:lnTo>
                  <a:pt x="397200" y="0"/>
                </a:lnTo>
                <a:lnTo>
                  <a:pt x="397200" y="721537"/>
                </a:lnTo>
                <a:lnTo>
                  <a:pt x="392332" y="721537"/>
                </a:lnTo>
                <a:close/>
                <a:moveTo>
                  <a:pt x="326941" y="0"/>
                </a:moveTo>
                <a:lnTo>
                  <a:pt x="331166" y="0"/>
                </a:lnTo>
                <a:lnTo>
                  <a:pt x="331166" y="721537"/>
                </a:lnTo>
                <a:lnTo>
                  <a:pt x="326941" y="721537"/>
                </a:lnTo>
                <a:close/>
                <a:moveTo>
                  <a:pt x="261561" y="0"/>
                </a:moveTo>
                <a:lnTo>
                  <a:pt x="265136" y="0"/>
                </a:lnTo>
                <a:lnTo>
                  <a:pt x="265136" y="721537"/>
                </a:lnTo>
                <a:lnTo>
                  <a:pt x="261561" y="721537"/>
                </a:lnTo>
                <a:close/>
                <a:moveTo>
                  <a:pt x="196174" y="0"/>
                </a:moveTo>
                <a:lnTo>
                  <a:pt x="199103" y="0"/>
                </a:lnTo>
                <a:lnTo>
                  <a:pt x="199103" y="721537"/>
                </a:lnTo>
                <a:lnTo>
                  <a:pt x="196174" y="721537"/>
                </a:lnTo>
                <a:close/>
                <a:moveTo>
                  <a:pt x="130785" y="0"/>
                </a:moveTo>
                <a:lnTo>
                  <a:pt x="133071" y="0"/>
                </a:lnTo>
                <a:lnTo>
                  <a:pt x="133071" y="721537"/>
                </a:lnTo>
                <a:lnTo>
                  <a:pt x="130785" y="721537"/>
                </a:lnTo>
                <a:close/>
                <a:moveTo>
                  <a:pt x="65390" y="0"/>
                </a:moveTo>
                <a:lnTo>
                  <a:pt x="67024" y="0"/>
                </a:lnTo>
                <a:lnTo>
                  <a:pt x="67024" y="721537"/>
                </a:lnTo>
                <a:lnTo>
                  <a:pt x="65390" y="721537"/>
                </a:lnTo>
                <a:close/>
                <a:moveTo>
                  <a:pt x="0" y="0"/>
                </a:moveTo>
                <a:lnTo>
                  <a:pt x="993" y="0"/>
                </a:lnTo>
                <a:lnTo>
                  <a:pt x="993" y="721537"/>
                </a:lnTo>
                <a:lnTo>
                  <a:pt x="0" y="721537"/>
                </a:lnTo>
                <a:close/>
              </a:path>
            </a:pathLst>
          </a:custGeom>
          <a:solidFill>
            <a:schemeClr val="tx2"/>
          </a:solidFill>
        </p:spPr>
        <p:txBody>
          <a:bodyPr wrap="square">
            <a:noAutofit/>
          </a:bodyPr>
          <a:lstStyle>
            <a:lvl1pPr>
              <a:defRPr>
                <a:solidFill>
                  <a:schemeClr val="tx1">
                    <a:alpha val="0"/>
                  </a:schemeClr>
                </a:solidFill>
              </a:defRPr>
            </a:lvl1pPr>
          </a:lstStyle>
          <a:p>
            <a:pPr lvl="0"/>
            <a:r>
              <a:rPr lang="en-US"/>
              <a:t>a</a:t>
            </a:r>
            <a:endParaRPr lang="en-GB"/>
          </a:p>
        </p:txBody>
      </p:sp>
      <p:sp>
        <p:nvSpPr>
          <p:cNvPr id="12" name="Text Placeholder 81">
            <a:extLst>
              <a:ext uri="{FF2B5EF4-FFF2-40B4-BE49-F238E27FC236}">
                <a16:creationId xmlns:a16="http://schemas.microsoft.com/office/drawing/2014/main" id="{3C9E5B16-1F88-0742-E831-B9699AFE0CCF}"/>
              </a:ext>
            </a:extLst>
          </p:cNvPr>
          <p:cNvSpPr>
            <a:spLocks noGrp="1"/>
          </p:cNvSpPr>
          <p:nvPr>
            <p:ph type="body" sz="quarter" idx="91" hasCustomPrompt="1"/>
          </p:nvPr>
        </p:nvSpPr>
        <p:spPr>
          <a:xfrm rot="10800000">
            <a:off x="291469" y="3470976"/>
            <a:ext cx="1118705" cy="149884"/>
          </a:xfrm>
          <a:custGeom>
            <a:avLst/>
            <a:gdLst>
              <a:gd name="connsiteX0" fmla="*/ 2877097 w 2902175"/>
              <a:gd name="connsiteY0" fmla="*/ 0 h 721537"/>
              <a:gd name="connsiteX1" fmla="*/ 2902175 w 2902175"/>
              <a:gd name="connsiteY1" fmla="*/ 0 h 721537"/>
              <a:gd name="connsiteX2" fmla="*/ 2902175 w 2902175"/>
              <a:gd name="connsiteY2" fmla="*/ 721537 h 721537"/>
              <a:gd name="connsiteX3" fmla="*/ 2877097 w 2902175"/>
              <a:gd name="connsiteY3" fmla="*/ 721537 h 721537"/>
              <a:gd name="connsiteX4" fmla="*/ 2811701 w 2902175"/>
              <a:gd name="connsiteY4" fmla="*/ 0 h 721537"/>
              <a:gd name="connsiteX5" fmla="*/ 2840468 w 2902175"/>
              <a:gd name="connsiteY5" fmla="*/ 0 h 721537"/>
              <a:gd name="connsiteX6" fmla="*/ 2840468 w 2902175"/>
              <a:gd name="connsiteY6" fmla="*/ 721537 h 721537"/>
              <a:gd name="connsiteX7" fmla="*/ 2811701 w 2902175"/>
              <a:gd name="connsiteY7" fmla="*/ 721537 h 721537"/>
              <a:gd name="connsiteX8" fmla="*/ 2746318 w 2902175"/>
              <a:gd name="connsiteY8" fmla="*/ 0 h 721537"/>
              <a:gd name="connsiteX9" fmla="*/ 2774437 w 2902175"/>
              <a:gd name="connsiteY9" fmla="*/ 0 h 721537"/>
              <a:gd name="connsiteX10" fmla="*/ 2774437 w 2902175"/>
              <a:gd name="connsiteY10" fmla="*/ 721537 h 721537"/>
              <a:gd name="connsiteX11" fmla="*/ 2746318 w 2902175"/>
              <a:gd name="connsiteY11" fmla="*/ 721537 h 721537"/>
              <a:gd name="connsiteX12" fmla="*/ 2680930 w 2902175"/>
              <a:gd name="connsiteY12" fmla="*/ 0 h 721537"/>
              <a:gd name="connsiteX13" fmla="*/ 2708399 w 2902175"/>
              <a:gd name="connsiteY13" fmla="*/ 0 h 721537"/>
              <a:gd name="connsiteX14" fmla="*/ 2708399 w 2902175"/>
              <a:gd name="connsiteY14" fmla="*/ 721537 h 721537"/>
              <a:gd name="connsiteX15" fmla="*/ 2680930 w 2902175"/>
              <a:gd name="connsiteY15" fmla="*/ 721537 h 721537"/>
              <a:gd name="connsiteX16" fmla="*/ 2615537 w 2902175"/>
              <a:gd name="connsiteY16" fmla="*/ 0 h 721537"/>
              <a:gd name="connsiteX17" fmla="*/ 2642368 w 2902175"/>
              <a:gd name="connsiteY17" fmla="*/ 0 h 721537"/>
              <a:gd name="connsiteX18" fmla="*/ 2642368 w 2902175"/>
              <a:gd name="connsiteY18" fmla="*/ 721537 h 721537"/>
              <a:gd name="connsiteX19" fmla="*/ 2615537 w 2902175"/>
              <a:gd name="connsiteY19" fmla="*/ 721537 h 721537"/>
              <a:gd name="connsiteX20" fmla="*/ 2550150 w 2902175"/>
              <a:gd name="connsiteY20" fmla="*/ 0 h 721537"/>
              <a:gd name="connsiteX21" fmla="*/ 2576330 w 2902175"/>
              <a:gd name="connsiteY21" fmla="*/ 0 h 721537"/>
              <a:gd name="connsiteX22" fmla="*/ 2576330 w 2902175"/>
              <a:gd name="connsiteY22" fmla="*/ 721537 h 721537"/>
              <a:gd name="connsiteX23" fmla="*/ 2550150 w 2902175"/>
              <a:gd name="connsiteY23" fmla="*/ 721537 h 721537"/>
              <a:gd name="connsiteX24" fmla="*/ 2484760 w 2902175"/>
              <a:gd name="connsiteY24" fmla="*/ 0 h 721537"/>
              <a:gd name="connsiteX25" fmla="*/ 2510298 w 2902175"/>
              <a:gd name="connsiteY25" fmla="*/ 0 h 721537"/>
              <a:gd name="connsiteX26" fmla="*/ 2510298 w 2902175"/>
              <a:gd name="connsiteY26" fmla="*/ 721537 h 721537"/>
              <a:gd name="connsiteX27" fmla="*/ 2484760 w 2902175"/>
              <a:gd name="connsiteY27" fmla="*/ 721537 h 721537"/>
              <a:gd name="connsiteX28" fmla="*/ 2419365 w 2902175"/>
              <a:gd name="connsiteY28" fmla="*/ 0 h 721537"/>
              <a:gd name="connsiteX29" fmla="*/ 2444262 w 2902175"/>
              <a:gd name="connsiteY29" fmla="*/ 0 h 721537"/>
              <a:gd name="connsiteX30" fmla="*/ 2444262 w 2902175"/>
              <a:gd name="connsiteY30" fmla="*/ 721537 h 721537"/>
              <a:gd name="connsiteX31" fmla="*/ 2419365 w 2902175"/>
              <a:gd name="connsiteY31" fmla="*/ 721537 h 721537"/>
              <a:gd name="connsiteX32" fmla="*/ 2353986 w 2902175"/>
              <a:gd name="connsiteY32" fmla="*/ 0 h 721537"/>
              <a:gd name="connsiteX33" fmla="*/ 2378231 w 2902175"/>
              <a:gd name="connsiteY33" fmla="*/ 0 h 721537"/>
              <a:gd name="connsiteX34" fmla="*/ 2378231 w 2902175"/>
              <a:gd name="connsiteY34" fmla="*/ 721537 h 721537"/>
              <a:gd name="connsiteX35" fmla="*/ 2353986 w 2902175"/>
              <a:gd name="connsiteY35" fmla="*/ 721537 h 721537"/>
              <a:gd name="connsiteX36" fmla="*/ 2288594 w 2902175"/>
              <a:gd name="connsiteY36" fmla="*/ 0 h 721537"/>
              <a:gd name="connsiteX37" fmla="*/ 2312193 w 2902175"/>
              <a:gd name="connsiteY37" fmla="*/ 0 h 721537"/>
              <a:gd name="connsiteX38" fmla="*/ 2312193 w 2902175"/>
              <a:gd name="connsiteY38" fmla="*/ 721537 h 721537"/>
              <a:gd name="connsiteX39" fmla="*/ 2288594 w 2902175"/>
              <a:gd name="connsiteY39" fmla="*/ 721537 h 721537"/>
              <a:gd name="connsiteX40" fmla="*/ 2223200 w 2902175"/>
              <a:gd name="connsiteY40" fmla="*/ 0 h 721537"/>
              <a:gd name="connsiteX41" fmla="*/ 2246156 w 2902175"/>
              <a:gd name="connsiteY41" fmla="*/ 0 h 721537"/>
              <a:gd name="connsiteX42" fmla="*/ 2246156 w 2902175"/>
              <a:gd name="connsiteY42" fmla="*/ 721537 h 721537"/>
              <a:gd name="connsiteX43" fmla="*/ 2223200 w 2902175"/>
              <a:gd name="connsiteY43" fmla="*/ 721537 h 721537"/>
              <a:gd name="connsiteX44" fmla="*/ 2157820 w 2902175"/>
              <a:gd name="connsiteY44" fmla="*/ 0 h 721537"/>
              <a:gd name="connsiteX45" fmla="*/ 2180126 w 2902175"/>
              <a:gd name="connsiteY45" fmla="*/ 0 h 721537"/>
              <a:gd name="connsiteX46" fmla="*/ 2180126 w 2902175"/>
              <a:gd name="connsiteY46" fmla="*/ 721537 h 721537"/>
              <a:gd name="connsiteX47" fmla="*/ 2157820 w 2902175"/>
              <a:gd name="connsiteY47" fmla="*/ 721537 h 721537"/>
              <a:gd name="connsiteX48" fmla="*/ 2092434 w 2902175"/>
              <a:gd name="connsiteY48" fmla="*/ 0 h 721537"/>
              <a:gd name="connsiteX49" fmla="*/ 2114089 w 2902175"/>
              <a:gd name="connsiteY49" fmla="*/ 0 h 721537"/>
              <a:gd name="connsiteX50" fmla="*/ 2114089 w 2902175"/>
              <a:gd name="connsiteY50" fmla="*/ 721537 h 721537"/>
              <a:gd name="connsiteX51" fmla="*/ 2092434 w 2902175"/>
              <a:gd name="connsiteY51" fmla="*/ 721537 h 721537"/>
              <a:gd name="connsiteX52" fmla="*/ 2027039 w 2902175"/>
              <a:gd name="connsiteY52" fmla="*/ 0 h 721537"/>
              <a:gd name="connsiteX53" fmla="*/ 2048057 w 2902175"/>
              <a:gd name="connsiteY53" fmla="*/ 0 h 721537"/>
              <a:gd name="connsiteX54" fmla="*/ 2048057 w 2902175"/>
              <a:gd name="connsiteY54" fmla="*/ 721537 h 721537"/>
              <a:gd name="connsiteX55" fmla="*/ 2027039 w 2902175"/>
              <a:gd name="connsiteY55" fmla="*/ 721537 h 721537"/>
              <a:gd name="connsiteX56" fmla="*/ 1961652 w 2902175"/>
              <a:gd name="connsiteY56" fmla="*/ 0 h 721537"/>
              <a:gd name="connsiteX57" fmla="*/ 1982019 w 2902175"/>
              <a:gd name="connsiteY57" fmla="*/ 0 h 721537"/>
              <a:gd name="connsiteX58" fmla="*/ 1982019 w 2902175"/>
              <a:gd name="connsiteY58" fmla="*/ 721537 h 721537"/>
              <a:gd name="connsiteX59" fmla="*/ 1961652 w 2902175"/>
              <a:gd name="connsiteY59" fmla="*/ 721537 h 721537"/>
              <a:gd name="connsiteX60" fmla="*/ 1896267 w 2902175"/>
              <a:gd name="connsiteY60" fmla="*/ 0 h 721537"/>
              <a:gd name="connsiteX61" fmla="*/ 1915987 w 2902175"/>
              <a:gd name="connsiteY61" fmla="*/ 0 h 721537"/>
              <a:gd name="connsiteX62" fmla="*/ 1915987 w 2902175"/>
              <a:gd name="connsiteY62" fmla="*/ 721537 h 721537"/>
              <a:gd name="connsiteX63" fmla="*/ 1896267 w 2902175"/>
              <a:gd name="connsiteY63" fmla="*/ 721537 h 721537"/>
              <a:gd name="connsiteX64" fmla="*/ 1830872 w 2902175"/>
              <a:gd name="connsiteY64" fmla="*/ 0 h 721537"/>
              <a:gd name="connsiteX65" fmla="*/ 1849951 w 2902175"/>
              <a:gd name="connsiteY65" fmla="*/ 0 h 721537"/>
              <a:gd name="connsiteX66" fmla="*/ 1849951 w 2902175"/>
              <a:gd name="connsiteY66" fmla="*/ 721537 h 721537"/>
              <a:gd name="connsiteX67" fmla="*/ 1830872 w 2902175"/>
              <a:gd name="connsiteY67" fmla="*/ 721537 h 721537"/>
              <a:gd name="connsiteX68" fmla="*/ 1765484 w 2902175"/>
              <a:gd name="connsiteY68" fmla="*/ 0 h 721537"/>
              <a:gd name="connsiteX69" fmla="*/ 1783919 w 2902175"/>
              <a:gd name="connsiteY69" fmla="*/ 0 h 721537"/>
              <a:gd name="connsiteX70" fmla="*/ 1783919 w 2902175"/>
              <a:gd name="connsiteY70" fmla="*/ 721537 h 721537"/>
              <a:gd name="connsiteX71" fmla="*/ 1765484 w 2902175"/>
              <a:gd name="connsiteY71" fmla="*/ 721537 h 721537"/>
              <a:gd name="connsiteX72" fmla="*/ 1700103 w 2902175"/>
              <a:gd name="connsiteY72" fmla="*/ 0 h 721537"/>
              <a:gd name="connsiteX73" fmla="*/ 1717886 w 2902175"/>
              <a:gd name="connsiteY73" fmla="*/ 0 h 721537"/>
              <a:gd name="connsiteX74" fmla="*/ 1717886 w 2902175"/>
              <a:gd name="connsiteY74" fmla="*/ 721537 h 721537"/>
              <a:gd name="connsiteX75" fmla="*/ 1700103 w 2902175"/>
              <a:gd name="connsiteY75" fmla="*/ 721537 h 721537"/>
              <a:gd name="connsiteX76" fmla="*/ 1634713 w 2902175"/>
              <a:gd name="connsiteY76" fmla="*/ 0 h 721537"/>
              <a:gd name="connsiteX77" fmla="*/ 1651850 w 2902175"/>
              <a:gd name="connsiteY77" fmla="*/ 0 h 721537"/>
              <a:gd name="connsiteX78" fmla="*/ 1651850 w 2902175"/>
              <a:gd name="connsiteY78" fmla="*/ 721537 h 721537"/>
              <a:gd name="connsiteX79" fmla="*/ 1634713 w 2902175"/>
              <a:gd name="connsiteY79" fmla="*/ 721537 h 721537"/>
              <a:gd name="connsiteX80" fmla="*/ 1569324 w 2902175"/>
              <a:gd name="connsiteY80" fmla="*/ 0 h 721537"/>
              <a:gd name="connsiteX81" fmla="*/ 1585819 w 2902175"/>
              <a:gd name="connsiteY81" fmla="*/ 0 h 721537"/>
              <a:gd name="connsiteX82" fmla="*/ 1585819 w 2902175"/>
              <a:gd name="connsiteY82" fmla="*/ 721537 h 721537"/>
              <a:gd name="connsiteX83" fmla="*/ 1569324 w 2902175"/>
              <a:gd name="connsiteY83" fmla="*/ 721537 h 721537"/>
              <a:gd name="connsiteX84" fmla="*/ 1503936 w 2902175"/>
              <a:gd name="connsiteY84" fmla="*/ 0 h 721537"/>
              <a:gd name="connsiteX85" fmla="*/ 1519780 w 2902175"/>
              <a:gd name="connsiteY85" fmla="*/ 0 h 721537"/>
              <a:gd name="connsiteX86" fmla="*/ 1519780 w 2902175"/>
              <a:gd name="connsiteY86" fmla="*/ 721537 h 721537"/>
              <a:gd name="connsiteX87" fmla="*/ 1503936 w 2902175"/>
              <a:gd name="connsiteY87" fmla="*/ 721537 h 721537"/>
              <a:gd name="connsiteX88" fmla="*/ 1438546 w 2902175"/>
              <a:gd name="connsiteY88" fmla="*/ 0 h 721537"/>
              <a:gd name="connsiteX89" fmla="*/ 1453749 w 2902175"/>
              <a:gd name="connsiteY89" fmla="*/ 0 h 721537"/>
              <a:gd name="connsiteX90" fmla="*/ 1453749 w 2902175"/>
              <a:gd name="connsiteY90" fmla="*/ 721537 h 721537"/>
              <a:gd name="connsiteX91" fmla="*/ 1438546 w 2902175"/>
              <a:gd name="connsiteY91" fmla="*/ 721537 h 721537"/>
              <a:gd name="connsiteX92" fmla="*/ 1373157 w 2902175"/>
              <a:gd name="connsiteY92" fmla="*/ 0 h 721537"/>
              <a:gd name="connsiteX93" fmla="*/ 1387713 w 2902175"/>
              <a:gd name="connsiteY93" fmla="*/ 0 h 721537"/>
              <a:gd name="connsiteX94" fmla="*/ 1387713 w 2902175"/>
              <a:gd name="connsiteY94" fmla="*/ 721537 h 721537"/>
              <a:gd name="connsiteX95" fmla="*/ 1373157 w 2902175"/>
              <a:gd name="connsiteY95" fmla="*/ 721537 h 721537"/>
              <a:gd name="connsiteX96" fmla="*/ 1307764 w 2902175"/>
              <a:gd name="connsiteY96" fmla="*/ 0 h 721537"/>
              <a:gd name="connsiteX97" fmla="*/ 1321674 w 2902175"/>
              <a:gd name="connsiteY97" fmla="*/ 0 h 721537"/>
              <a:gd name="connsiteX98" fmla="*/ 1321674 w 2902175"/>
              <a:gd name="connsiteY98" fmla="*/ 721537 h 721537"/>
              <a:gd name="connsiteX99" fmla="*/ 1307764 w 2902175"/>
              <a:gd name="connsiteY99" fmla="*/ 721537 h 721537"/>
              <a:gd name="connsiteX100" fmla="*/ 1242380 w 2902175"/>
              <a:gd name="connsiteY100" fmla="*/ 0 h 721537"/>
              <a:gd name="connsiteX101" fmla="*/ 1255643 w 2902175"/>
              <a:gd name="connsiteY101" fmla="*/ 0 h 721537"/>
              <a:gd name="connsiteX102" fmla="*/ 1255643 w 2902175"/>
              <a:gd name="connsiteY102" fmla="*/ 721537 h 721537"/>
              <a:gd name="connsiteX103" fmla="*/ 1242380 w 2902175"/>
              <a:gd name="connsiteY103" fmla="*/ 721537 h 721537"/>
              <a:gd name="connsiteX104" fmla="*/ 1176990 w 2902175"/>
              <a:gd name="connsiteY104" fmla="*/ 0 h 721537"/>
              <a:gd name="connsiteX105" fmla="*/ 1189612 w 2902175"/>
              <a:gd name="connsiteY105" fmla="*/ 0 h 721537"/>
              <a:gd name="connsiteX106" fmla="*/ 1189612 w 2902175"/>
              <a:gd name="connsiteY106" fmla="*/ 721537 h 721537"/>
              <a:gd name="connsiteX107" fmla="*/ 1176990 w 2902175"/>
              <a:gd name="connsiteY107" fmla="*/ 721537 h 721537"/>
              <a:gd name="connsiteX108" fmla="*/ 1111609 w 2902175"/>
              <a:gd name="connsiteY108" fmla="*/ 0 h 721537"/>
              <a:gd name="connsiteX109" fmla="*/ 1123579 w 2902175"/>
              <a:gd name="connsiteY109" fmla="*/ 0 h 721537"/>
              <a:gd name="connsiteX110" fmla="*/ 1123579 w 2902175"/>
              <a:gd name="connsiteY110" fmla="*/ 721537 h 721537"/>
              <a:gd name="connsiteX111" fmla="*/ 1111609 w 2902175"/>
              <a:gd name="connsiteY111" fmla="*/ 721537 h 721537"/>
              <a:gd name="connsiteX112" fmla="*/ 1046219 w 2902175"/>
              <a:gd name="connsiteY112" fmla="*/ 0 h 721537"/>
              <a:gd name="connsiteX113" fmla="*/ 1057548 w 2902175"/>
              <a:gd name="connsiteY113" fmla="*/ 0 h 721537"/>
              <a:gd name="connsiteX114" fmla="*/ 1057548 w 2902175"/>
              <a:gd name="connsiteY114" fmla="*/ 721537 h 721537"/>
              <a:gd name="connsiteX115" fmla="*/ 1046219 w 2902175"/>
              <a:gd name="connsiteY115" fmla="*/ 721537 h 721537"/>
              <a:gd name="connsiteX116" fmla="*/ 980829 w 2902175"/>
              <a:gd name="connsiteY116" fmla="*/ 0 h 721537"/>
              <a:gd name="connsiteX117" fmla="*/ 991516 w 2902175"/>
              <a:gd name="connsiteY117" fmla="*/ 0 h 721537"/>
              <a:gd name="connsiteX118" fmla="*/ 991516 w 2902175"/>
              <a:gd name="connsiteY118" fmla="*/ 721537 h 721537"/>
              <a:gd name="connsiteX119" fmla="*/ 980829 w 2902175"/>
              <a:gd name="connsiteY119" fmla="*/ 721537 h 721537"/>
              <a:gd name="connsiteX120" fmla="*/ 915432 w 2902175"/>
              <a:gd name="connsiteY120" fmla="*/ 0 h 721537"/>
              <a:gd name="connsiteX121" fmla="*/ 925468 w 2902175"/>
              <a:gd name="connsiteY121" fmla="*/ 0 h 721537"/>
              <a:gd name="connsiteX122" fmla="*/ 925468 w 2902175"/>
              <a:gd name="connsiteY122" fmla="*/ 721537 h 721537"/>
              <a:gd name="connsiteX123" fmla="*/ 915432 w 2902175"/>
              <a:gd name="connsiteY123" fmla="*/ 721537 h 721537"/>
              <a:gd name="connsiteX124" fmla="*/ 850053 w 2902175"/>
              <a:gd name="connsiteY124" fmla="*/ 0 h 721537"/>
              <a:gd name="connsiteX125" fmla="*/ 859437 w 2902175"/>
              <a:gd name="connsiteY125" fmla="*/ 0 h 721537"/>
              <a:gd name="connsiteX126" fmla="*/ 859437 w 2902175"/>
              <a:gd name="connsiteY126" fmla="*/ 721537 h 721537"/>
              <a:gd name="connsiteX127" fmla="*/ 850053 w 2902175"/>
              <a:gd name="connsiteY127" fmla="*/ 721537 h 721537"/>
              <a:gd name="connsiteX128" fmla="*/ 784664 w 2902175"/>
              <a:gd name="connsiteY128" fmla="*/ 0 h 721537"/>
              <a:gd name="connsiteX129" fmla="*/ 793406 w 2902175"/>
              <a:gd name="connsiteY129" fmla="*/ 0 h 721537"/>
              <a:gd name="connsiteX130" fmla="*/ 793406 w 2902175"/>
              <a:gd name="connsiteY130" fmla="*/ 721537 h 721537"/>
              <a:gd name="connsiteX131" fmla="*/ 784664 w 2902175"/>
              <a:gd name="connsiteY131" fmla="*/ 721537 h 721537"/>
              <a:gd name="connsiteX132" fmla="*/ 719278 w 2902175"/>
              <a:gd name="connsiteY132" fmla="*/ 0 h 721537"/>
              <a:gd name="connsiteX133" fmla="*/ 727373 w 2902175"/>
              <a:gd name="connsiteY133" fmla="*/ 0 h 721537"/>
              <a:gd name="connsiteX134" fmla="*/ 727373 w 2902175"/>
              <a:gd name="connsiteY134" fmla="*/ 721537 h 721537"/>
              <a:gd name="connsiteX135" fmla="*/ 719278 w 2902175"/>
              <a:gd name="connsiteY135" fmla="*/ 721537 h 721537"/>
              <a:gd name="connsiteX136" fmla="*/ 653897 w 2902175"/>
              <a:gd name="connsiteY136" fmla="*/ 0 h 721537"/>
              <a:gd name="connsiteX137" fmla="*/ 661342 w 2902175"/>
              <a:gd name="connsiteY137" fmla="*/ 0 h 721537"/>
              <a:gd name="connsiteX138" fmla="*/ 661342 w 2902175"/>
              <a:gd name="connsiteY138" fmla="*/ 721537 h 721537"/>
              <a:gd name="connsiteX139" fmla="*/ 653897 w 2902175"/>
              <a:gd name="connsiteY139" fmla="*/ 721537 h 721537"/>
              <a:gd name="connsiteX140" fmla="*/ 588501 w 2902175"/>
              <a:gd name="connsiteY140" fmla="*/ 0 h 721537"/>
              <a:gd name="connsiteX141" fmla="*/ 595309 w 2902175"/>
              <a:gd name="connsiteY141" fmla="*/ 0 h 721537"/>
              <a:gd name="connsiteX142" fmla="*/ 595309 w 2902175"/>
              <a:gd name="connsiteY142" fmla="*/ 721537 h 721537"/>
              <a:gd name="connsiteX143" fmla="*/ 588501 w 2902175"/>
              <a:gd name="connsiteY143" fmla="*/ 721537 h 721537"/>
              <a:gd name="connsiteX144" fmla="*/ 523106 w 2902175"/>
              <a:gd name="connsiteY144" fmla="*/ 0 h 721537"/>
              <a:gd name="connsiteX145" fmla="*/ 529262 w 2902175"/>
              <a:gd name="connsiteY145" fmla="*/ 0 h 721537"/>
              <a:gd name="connsiteX146" fmla="*/ 529262 w 2902175"/>
              <a:gd name="connsiteY146" fmla="*/ 721537 h 721537"/>
              <a:gd name="connsiteX147" fmla="*/ 523106 w 2902175"/>
              <a:gd name="connsiteY147" fmla="*/ 721537 h 721537"/>
              <a:gd name="connsiteX148" fmla="*/ 457717 w 2902175"/>
              <a:gd name="connsiteY148" fmla="*/ 0 h 721537"/>
              <a:gd name="connsiteX149" fmla="*/ 463231 w 2902175"/>
              <a:gd name="connsiteY149" fmla="*/ 0 h 721537"/>
              <a:gd name="connsiteX150" fmla="*/ 463231 w 2902175"/>
              <a:gd name="connsiteY150" fmla="*/ 721537 h 721537"/>
              <a:gd name="connsiteX151" fmla="*/ 457717 w 2902175"/>
              <a:gd name="connsiteY151" fmla="*/ 721537 h 721537"/>
              <a:gd name="connsiteX152" fmla="*/ 392332 w 2902175"/>
              <a:gd name="connsiteY152" fmla="*/ 0 h 721537"/>
              <a:gd name="connsiteX153" fmla="*/ 397200 w 2902175"/>
              <a:gd name="connsiteY153" fmla="*/ 0 h 721537"/>
              <a:gd name="connsiteX154" fmla="*/ 397200 w 2902175"/>
              <a:gd name="connsiteY154" fmla="*/ 721537 h 721537"/>
              <a:gd name="connsiteX155" fmla="*/ 392332 w 2902175"/>
              <a:gd name="connsiteY155" fmla="*/ 721537 h 721537"/>
              <a:gd name="connsiteX156" fmla="*/ 326941 w 2902175"/>
              <a:gd name="connsiteY156" fmla="*/ 0 h 721537"/>
              <a:gd name="connsiteX157" fmla="*/ 331166 w 2902175"/>
              <a:gd name="connsiteY157" fmla="*/ 0 h 721537"/>
              <a:gd name="connsiteX158" fmla="*/ 331166 w 2902175"/>
              <a:gd name="connsiteY158" fmla="*/ 721537 h 721537"/>
              <a:gd name="connsiteX159" fmla="*/ 326941 w 2902175"/>
              <a:gd name="connsiteY159" fmla="*/ 721537 h 721537"/>
              <a:gd name="connsiteX160" fmla="*/ 261561 w 2902175"/>
              <a:gd name="connsiteY160" fmla="*/ 0 h 721537"/>
              <a:gd name="connsiteX161" fmla="*/ 265136 w 2902175"/>
              <a:gd name="connsiteY161" fmla="*/ 0 h 721537"/>
              <a:gd name="connsiteX162" fmla="*/ 265136 w 2902175"/>
              <a:gd name="connsiteY162" fmla="*/ 721537 h 721537"/>
              <a:gd name="connsiteX163" fmla="*/ 261561 w 2902175"/>
              <a:gd name="connsiteY163" fmla="*/ 721537 h 721537"/>
              <a:gd name="connsiteX164" fmla="*/ 196174 w 2902175"/>
              <a:gd name="connsiteY164" fmla="*/ 0 h 721537"/>
              <a:gd name="connsiteX165" fmla="*/ 199103 w 2902175"/>
              <a:gd name="connsiteY165" fmla="*/ 0 h 721537"/>
              <a:gd name="connsiteX166" fmla="*/ 199103 w 2902175"/>
              <a:gd name="connsiteY166" fmla="*/ 721537 h 721537"/>
              <a:gd name="connsiteX167" fmla="*/ 196174 w 2902175"/>
              <a:gd name="connsiteY167" fmla="*/ 721537 h 721537"/>
              <a:gd name="connsiteX168" fmla="*/ 130785 w 2902175"/>
              <a:gd name="connsiteY168" fmla="*/ 0 h 721537"/>
              <a:gd name="connsiteX169" fmla="*/ 133071 w 2902175"/>
              <a:gd name="connsiteY169" fmla="*/ 0 h 721537"/>
              <a:gd name="connsiteX170" fmla="*/ 133071 w 2902175"/>
              <a:gd name="connsiteY170" fmla="*/ 721537 h 721537"/>
              <a:gd name="connsiteX171" fmla="*/ 130785 w 2902175"/>
              <a:gd name="connsiteY171" fmla="*/ 721537 h 721537"/>
              <a:gd name="connsiteX172" fmla="*/ 65390 w 2902175"/>
              <a:gd name="connsiteY172" fmla="*/ 0 h 721537"/>
              <a:gd name="connsiteX173" fmla="*/ 67024 w 2902175"/>
              <a:gd name="connsiteY173" fmla="*/ 0 h 721537"/>
              <a:gd name="connsiteX174" fmla="*/ 67024 w 2902175"/>
              <a:gd name="connsiteY174" fmla="*/ 721537 h 721537"/>
              <a:gd name="connsiteX175" fmla="*/ 65390 w 2902175"/>
              <a:gd name="connsiteY175" fmla="*/ 721537 h 721537"/>
              <a:gd name="connsiteX176" fmla="*/ 0 w 2902175"/>
              <a:gd name="connsiteY176" fmla="*/ 0 h 721537"/>
              <a:gd name="connsiteX177" fmla="*/ 993 w 2902175"/>
              <a:gd name="connsiteY177" fmla="*/ 0 h 721537"/>
              <a:gd name="connsiteX178" fmla="*/ 993 w 2902175"/>
              <a:gd name="connsiteY178" fmla="*/ 721537 h 721537"/>
              <a:gd name="connsiteX179" fmla="*/ 0 w 2902175"/>
              <a:gd name="connsiteY179" fmla="*/ 721537 h 72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2902175" h="721537">
                <a:moveTo>
                  <a:pt x="2877097" y="0"/>
                </a:moveTo>
                <a:lnTo>
                  <a:pt x="2902175" y="0"/>
                </a:lnTo>
                <a:lnTo>
                  <a:pt x="2902175" y="721537"/>
                </a:lnTo>
                <a:lnTo>
                  <a:pt x="2877097" y="721537"/>
                </a:lnTo>
                <a:close/>
                <a:moveTo>
                  <a:pt x="2811701" y="0"/>
                </a:moveTo>
                <a:lnTo>
                  <a:pt x="2840468" y="0"/>
                </a:lnTo>
                <a:lnTo>
                  <a:pt x="2840468" y="721537"/>
                </a:lnTo>
                <a:lnTo>
                  <a:pt x="2811701" y="721537"/>
                </a:lnTo>
                <a:close/>
                <a:moveTo>
                  <a:pt x="2746318" y="0"/>
                </a:moveTo>
                <a:lnTo>
                  <a:pt x="2774437" y="0"/>
                </a:lnTo>
                <a:lnTo>
                  <a:pt x="2774437" y="721537"/>
                </a:lnTo>
                <a:lnTo>
                  <a:pt x="2746318" y="721537"/>
                </a:lnTo>
                <a:close/>
                <a:moveTo>
                  <a:pt x="2680930" y="0"/>
                </a:moveTo>
                <a:lnTo>
                  <a:pt x="2708399" y="0"/>
                </a:lnTo>
                <a:lnTo>
                  <a:pt x="2708399" y="721537"/>
                </a:lnTo>
                <a:lnTo>
                  <a:pt x="2680930" y="721537"/>
                </a:lnTo>
                <a:close/>
                <a:moveTo>
                  <a:pt x="2615537" y="0"/>
                </a:moveTo>
                <a:lnTo>
                  <a:pt x="2642368" y="0"/>
                </a:lnTo>
                <a:lnTo>
                  <a:pt x="2642368" y="721537"/>
                </a:lnTo>
                <a:lnTo>
                  <a:pt x="2615537" y="721537"/>
                </a:lnTo>
                <a:close/>
                <a:moveTo>
                  <a:pt x="2550150" y="0"/>
                </a:moveTo>
                <a:lnTo>
                  <a:pt x="2576330" y="0"/>
                </a:lnTo>
                <a:lnTo>
                  <a:pt x="2576330" y="721537"/>
                </a:lnTo>
                <a:lnTo>
                  <a:pt x="2550150" y="721537"/>
                </a:lnTo>
                <a:close/>
                <a:moveTo>
                  <a:pt x="2484760" y="0"/>
                </a:moveTo>
                <a:lnTo>
                  <a:pt x="2510298" y="0"/>
                </a:lnTo>
                <a:lnTo>
                  <a:pt x="2510298" y="721537"/>
                </a:lnTo>
                <a:lnTo>
                  <a:pt x="2484760" y="721537"/>
                </a:lnTo>
                <a:close/>
                <a:moveTo>
                  <a:pt x="2419365" y="0"/>
                </a:moveTo>
                <a:lnTo>
                  <a:pt x="2444262" y="0"/>
                </a:lnTo>
                <a:lnTo>
                  <a:pt x="2444262" y="721537"/>
                </a:lnTo>
                <a:lnTo>
                  <a:pt x="2419365" y="721537"/>
                </a:lnTo>
                <a:close/>
                <a:moveTo>
                  <a:pt x="2353986" y="0"/>
                </a:moveTo>
                <a:lnTo>
                  <a:pt x="2378231" y="0"/>
                </a:lnTo>
                <a:lnTo>
                  <a:pt x="2378231" y="721537"/>
                </a:lnTo>
                <a:lnTo>
                  <a:pt x="2353986" y="721537"/>
                </a:lnTo>
                <a:close/>
                <a:moveTo>
                  <a:pt x="2288594" y="0"/>
                </a:moveTo>
                <a:lnTo>
                  <a:pt x="2312193" y="0"/>
                </a:lnTo>
                <a:lnTo>
                  <a:pt x="2312193" y="721537"/>
                </a:lnTo>
                <a:lnTo>
                  <a:pt x="2288594" y="721537"/>
                </a:lnTo>
                <a:close/>
                <a:moveTo>
                  <a:pt x="2223200" y="0"/>
                </a:moveTo>
                <a:lnTo>
                  <a:pt x="2246156" y="0"/>
                </a:lnTo>
                <a:lnTo>
                  <a:pt x="2246156" y="721537"/>
                </a:lnTo>
                <a:lnTo>
                  <a:pt x="2223200" y="721537"/>
                </a:lnTo>
                <a:close/>
                <a:moveTo>
                  <a:pt x="2157820" y="0"/>
                </a:moveTo>
                <a:lnTo>
                  <a:pt x="2180126" y="0"/>
                </a:lnTo>
                <a:lnTo>
                  <a:pt x="2180126" y="721537"/>
                </a:lnTo>
                <a:lnTo>
                  <a:pt x="2157820" y="721537"/>
                </a:lnTo>
                <a:close/>
                <a:moveTo>
                  <a:pt x="2092434" y="0"/>
                </a:moveTo>
                <a:lnTo>
                  <a:pt x="2114089" y="0"/>
                </a:lnTo>
                <a:lnTo>
                  <a:pt x="2114089" y="721537"/>
                </a:lnTo>
                <a:lnTo>
                  <a:pt x="2092434" y="721537"/>
                </a:lnTo>
                <a:close/>
                <a:moveTo>
                  <a:pt x="2027039" y="0"/>
                </a:moveTo>
                <a:lnTo>
                  <a:pt x="2048057" y="0"/>
                </a:lnTo>
                <a:lnTo>
                  <a:pt x="2048057" y="721537"/>
                </a:lnTo>
                <a:lnTo>
                  <a:pt x="2027039" y="721537"/>
                </a:lnTo>
                <a:close/>
                <a:moveTo>
                  <a:pt x="1961652" y="0"/>
                </a:moveTo>
                <a:lnTo>
                  <a:pt x="1982019" y="0"/>
                </a:lnTo>
                <a:lnTo>
                  <a:pt x="1982019" y="721537"/>
                </a:lnTo>
                <a:lnTo>
                  <a:pt x="1961652" y="721537"/>
                </a:lnTo>
                <a:close/>
                <a:moveTo>
                  <a:pt x="1896267" y="0"/>
                </a:moveTo>
                <a:lnTo>
                  <a:pt x="1915987" y="0"/>
                </a:lnTo>
                <a:lnTo>
                  <a:pt x="1915987" y="721537"/>
                </a:lnTo>
                <a:lnTo>
                  <a:pt x="1896267" y="721537"/>
                </a:lnTo>
                <a:close/>
                <a:moveTo>
                  <a:pt x="1830872" y="0"/>
                </a:moveTo>
                <a:lnTo>
                  <a:pt x="1849951" y="0"/>
                </a:lnTo>
                <a:lnTo>
                  <a:pt x="1849951" y="721537"/>
                </a:lnTo>
                <a:lnTo>
                  <a:pt x="1830872" y="721537"/>
                </a:lnTo>
                <a:close/>
                <a:moveTo>
                  <a:pt x="1765484" y="0"/>
                </a:moveTo>
                <a:lnTo>
                  <a:pt x="1783919" y="0"/>
                </a:lnTo>
                <a:lnTo>
                  <a:pt x="1783919" y="721537"/>
                </a:lnTo>
                <a:lnTo>
                  <a:pt x="1765484" y="721537"/>
                </a:lnTo>
                <a:close/>
                <a:moveTo>
                  <a:pt x="1700103" y="0"/>
                </a:moveTo>
                <a:lnTo>
                  <a:pt x="1717886" y="0"/>
                </a:lnTo>
                <a:lnTo>
                  <a:pt x="1717886" y="721537"/>
                </a:lnTo>
                <a:lnTo>
                  <a:pt x="1700103" y="721537"/>
                </a:lnTo>
                <a:close/>
                <a:moveTo>
                  <a:pt x="1634713" y="0"/>
                </a:moveTo>
                <a:lnTo>
                  <a:pt x="1651850" y="0"/>
                </a:lnTo>
                <a:lnTo>
                  <a:pt x="1651850" y="721537"/>
                </a:lnTo>
                <a:lnTo>
                  <a:pt x="1634713" y="721537"/>
                </a:lnTo>
                <a:close/>
                <a:moveTo>
                  <a:pt x="1569324" y="0"/>
                </a:moveTo>
                <a:lnTo>
                  <a:pt x="1585819" y="0"/>
                </a:lnTo>
                <a:lnTo>
                  <a:pt x="1585819" y="721537"/>
                </a:lnTo>
                <a:lnTo>
                  <a:pt x="1569324" y="721537"/>
                </a:lnTo>
                <a:close/>
                <a:moveTo>
                  <a:pt x="1503936" y="0"/>
                </a:moveTo>
                <a:lnTo>
                  <a:pt x="1519780" y="0"/>
                </a:lnTo>
                <a:lnTo>
                  <a:pt x="1519780" y="721537"/>
                </a:lnTo>
                <a:lnTo>
                  <a:pt x="1503936" y="721537"/>
                </a:lnTo>
                <a:close/>
                <a:moveTo>
                  <a:pt x="1438546" y="0"/>
                </a:moveTo>
                <a:lnTo>
                  <a:pt x="1453749" y="0"/>
                </a:lnTo>
                <a:lnTo>
                  <a:pt x="1453749" y="721537"/>
                </a:lnTo>
                <a:lnTo>
                  <a:pt x="1438546" y="721537"/>
                </a:lnTo>
                <a:close/>
                <a:moveTo>
                  <a:pt x="1373157" y="0"/>
                </a:moveTo>
                <a:lnTo>
                  <a:pt x="1387713" y="0"/>
                </a:lnTo>
                <a:lnTo>
                  <a:pt x="1387713" y="721537"/>
                </a:lnTo>
                <a:lnTo>
                  <a:pt x="1373157" y="721537"/>
                </a:lnTo>
                <a:close/>
                <a:moveTo>
                  <a:pt x="1307764" y="0"/>
                </a:moveTo>
                <a:lnTo>
                  <a:pt x="1321674" y="0"/>
                </a:lnTo>
                <a:lnTo>
                  <a:pt x="1321674" y="721537"/>
                </a:lnTo>
                <a:lnTo>
                  <a:pt x="1307764" y="721537"/>
                </a:lnTo>
                <a:close/>
                <a:moveTo>
                  <a:pt x="1242380" y="0"/>
                </a:moveTo>
                <a:lnTo>
                  <a:pt x="1255643" y="0"/>
                </a:lnTo>
                <a:lnTo>
                  <a:pt x="1255643" y="721537"/>
                </a:lnTo>
                <a:lnTo>
                  <a:pt x="1242380" y="721537"/>
                </a:lnTo>
                <a:close/>
                <a:moveTo>
                  <a:pt x="1176990" y="0"/>
                </a:moveTo>
                <a:lnTo>
                  <a:pt x="1189612" y="0"/>
                </a:lnTo>
                <a:lnTo>
                  <a:pt x="1189612" y="721537"/>
                </a:lnTo>
                <a:lnTo>
                  <a:pt x="1176990" y="721537"/>
                </a:lnTo>
                <a:close/>
                <a:moveTo>
                  <a:pt x="1111609" y="0"/>
                </a:moveTo>
                <a:lnTo>
                  <a:pt x="1123579" y="0"/>
                </a:lnTo>
                <a:lnTo>
                  <a:pt x="1123579" y="721537"/>
                </a:lnTo>
                <a:lnTo>
                  <a:pt x="1111609" y="721537"/>
                </a:lnTo>
                <a:close/>
                <a:moveTo>
                  <a:pt x="1046219" y="0"/>
                </a:moveTo>
                <a:lnTo>
                  <a:pt x="1057548" y="0"/>
                </a:lnTo>
                <a:lnTo>
                  <a:pt x="1057548" y="721537"/>
                </a:lnTo>
                <a:lnTo>
                  <a:pt x="1046219" y="721537"/>
                </a:lnTo>
                <a:close/>
                <a:moveTo>
                  <a:pt x="980829" y="0"/>
                </a:moveTo>
                <a:lnTo>
                  <a:pt x="991516" y="0"/>
                </a:lnTo>
                <a:lnTo>
                  <a:pt x="991516" y="721537"/>
                </a:lnTo>
                <a:lnTo>
                  <a:pt x="980829" y="721537"/>
                </a:lnTo>
                <a:close/>
                <a:moveTo>
                  <a:pt x="915432" y="0"/>
                </a:moveTo>
                <a:lnTo>
                  <a:pt x="925468" y="0"/>
                </a:lnTo>
                <a:lnTo>
                  <a:pt x="925468" y="721537"/>
                </a:lnTo>
                <a:lnTo>
                  <a:pt x="915432" y="721537"/>
                </a:lnTo>
                <a:close/>
                <a:moveTo>
                  <a:pt x="850053" y="0"/>
                </a:moveTo>
                <a:lnTo>
                  <a:pt x="859437" y="0"/>
                </a:lnTo>
                <a:lnTo>
                  <a:pt x="859437" y="721537"/>
                </a:lnTo>
                <a:lnTo>
                  <a:pt x="850053" y="721537"/>
                </a:lnTo>
                <a:close/>
                <a:moveTo>
                  <a:pt x="784664" y="0"/>
                </a:moveTo>
                <a:lnTo>
                  <a:pt x="793406" y="0"/>
                </a:lnTo>
                <a:lnTo>
                  <a:pt x="793406" y="721537"/>
                </a:lnTo>
                <a:lnTo>
                  <a:pt x="784664" y="721537"/>
                </a:lnTo>
                <a:close/>
                <a:moveTo>
                  <a:pt x="719278" y="0"/>
                </a:moveTo>
                <a:lnTo>
                  <a:pt x="727373" y="0"/>
                </a:lnTo>
                <a:lnTo>
                  <a:pt x="727373" y="721537"/>
                </a:lnTo>
                <a:lnTo>
                  <a:pt x="719278" y="721537"/>
                </a:lnTo>
                <a:close/>
                <a:moveTo>
                  <a:pt x="653897" y="0"/>
                </a:moveTo>
                <a:lnTo>
                  <a:pt x="661342" y="0"/>
                </a:lnTo>
                <a:lnTo>
                  <a:pt x="661342" y="721537"/>
                </a:lnTo>
                <a:lnTo>
                  <a:pt x="653897" y="721537"/>
                </a:lnTo>
                <a:close/>
                <a:moveTo>
                  <a:pt x="588501" y="0"/>
                </a:moveTo>
                <a:lnTo>
                  <a:pt x="595309" y="0"/>
                </a:lnTo>
                <a:lnTo>
                  <a:pt x="595309" y="721537"/>
                </a:lnTo>
                <a:lnTo>
                  <a:pt x="588501" y="721537"/>
                </a:lnTo>
                <a:close/>
                <a:moveTo>
                  <a:pt x="523106" y="0"/>
                </a:moveTo>
                <a:lnTo>
                  <a:pt x="529262" y="0"/>
                </a:lnTo>
                <a:lnTo>
                  <a:pt x="529262" y="721537"/>
                </a:lnTo>
                <a:lnTo>
                  <a:pt x="523106" y="721537"/>
                </a:lnTo>
                <a:close/>
                <a:moveTo>
                  <a:pt x="457717" y="0"/>
                </a:moveTo>
                <a:lnTo>
                  <a:pt x="463231" y="0"/>
                </a:lnTo>
                <a:lnTo>
                  <a:pt x="463231" y="721537"/>
                </a:lnTo>
                <a:lnTo>
                  <a:pt x="457717" y="721537"/>
                </a:lnTo>
                <a:close/>
                <a:moveTo>
                  <a:pt x="392332" y="0"/>
                </a:moveTo>
                <a:lnTo>
                  <a:pt x="397200" y="0"/>
                </a:lnTo>
                <a:lnTo>
                  <a:pt x="397200" y="721537"/>
                </a:lnTo>
                <a:lnTo>
                  <a:pt x="392332" y="721537"/>
                </a:lnTo>
                <a:close/>
                <a:moveTo>
                  <a:pt x="326941" y="0"/>
                </a:moveTo>
                <a:lnTo>
                  <a:pt x="331166" y="0"/>
                </a:lnTo>
                <a:lnTo>
                  <a:pt x="331166" y="721537"/>
                </a:lnTo>
                <a:lnTo>
                  <a:pt x="326941" y="721537"/>
                </a:lnTo>
                <a:close/>
                <a:moveTo>
                  <a:pt x="261561" y="0"/>
                </a:moveTo>
                <a:lnTo>
                  <a:pt x="265136" y="0"/>
                </a:lnTo>
                <a:lnTo>
                  <a:pt x="265136" y="721537"/>
                </a:lnTo>
                <a:lnTo>
                  <a:pt x="261561" y="721537"/>
                </a:lnTo>
                <a:close/>
                <a:moveTo>
                  <a:pt x="196174" y="0"/>
                </a:moveTo>
                <a:lnTo>
                  <a:pt x="199103" y="0"/>
                </a:lnTo>
                <a:lnTo>
                  <a:pt x="199103" y="721537"/>
                </a:lnTo>
                <a:lnTo>
                  <a:pt x="196174" y="721537"/>
                </a:lnTo>
                <a:close/>
                <a:moveTo>
                  <a:pt x="130785" y="0"/>
                </a:moveTo>
                <a:lnTo>
                  <a:pt x="133071" y="0"/>
                </a:lnTo>
                <a:lnTo>
                  <a:pt x="133071" y="721537"/>
                </a:lnTo>
                <a:lnTo>
                  <a:pt x="130785" y="721537"/>
                </a:lnTo>
                <a:close/>
                <a:moveTo>
                  <a:pt x="65390" y="0"/>
                </a:moveTo>
                <a:lnTo>
                  <a:pt x="67024" y="0"/>
                </a:lnTo>
                <a:lnTo>
                  <a:pt x="67024" y="721537"/>
                </a:lnTo>
                <a:lnTo>
                  <a:pt x="65390" y="721537"/>
                </a:lnTo>
                <a:close/>
                <a:moveTo>
                  <a:pt x="0" y="0"/>
                </a:moveTo>
                <a:lnTo>
                  <a:pt x="993" y="0"/>
                </a:lnTo>
                <a:lnTo>
                  <a:pt x="993" y="721537"/>
                </a:lnTo>
                <a:lnTo>
                  <a:pt x="0" y="721537"/>
                </a:lnTo>
                <a:close/>
              </a:path>
            </a:pathLst>
          </a:custGeom>
          <a:solidFill>
            <a:schemeClr val="accent6"/>
          </a:solidFill>
        </p:spPr>
        <p:txBody>
          <a:bodyPr wrap="square">
            <a:noAutofit/>
          </a:bodyPr>
          <a:lstStyle>
            <a:lvl1pPr>
              <a:defRPr>
                <a:solidFill>
                  <a:schemeClr val="tx1">
                    <a:alpha val="0"/>
                  </a:schemeClr>
                </a:solidFill>
              </a:defRPr>
            </a:lvl1pPr>
          </a:lstStyle>
          <a:p>
            <a:pPr lvl="0"/>
            <a:r>
              <a:rPr lang="en-US"/>
              <a:t>a</a:t>
            </a:r>
            <a:endParaRPr lang="en-GB"/>
          </a:p>
        </p:txBody>
      </p:sp>
      <p:sp>
        <p:nvSpPr>
          <p:cNvPr id="13" name="Text Placeholder 81">
            <a:extLst>
              <a:ext uri="{FF2B5EF4-FFF2-40B4-BE49-F238E27FC236}">
                <a16:creationId xmlns:a16="http://schemas.microsoft.com/office/drawing/2014/main" id="{767789F7-B0E8-FC5C-EB02-525CBA604FC1}"/>
              </a:ext>
            </a:extLst>
          </p:cNvPr>
          <p:cNvSpPr>
            <a:spLocks noGrp="1"/>
          </p:cNvSpPr>
          <p:nvPr>
            <p:ph type="body" sz="quarter" idx="92" hasCustomPrompt="1"/>
          </p:nvPr>
        </p:nvSpPr>
        <p:spPr>
          <a:xfrm rot="10800000">
            <a:off x="2019494" y="3470976"/>
            <a:ext cx="1118705" cy="149884"/>
          </a:xfrm>
          <a:custGeom>
            <a:avLst/>
            <a:gdLst>
              <a:gd name="connsiteX0" fmla="*/ 2877097 w 2902175"/>
              <a:gd name="connsiteY0" fmla="*/ 0 h 721537"/>
              <a:gd name="connsiteX1" fmla="*/ 2902175 w 2902175"/>
              <a:gd name="connsiteY1" fmla="*/ 0 h 721537"/>
              <a:gd name="connsiteX2" fmla="*/ 2902175 w 2902175"/>
              <a:gd name="connsiteY2" fmla="*/ 721537 h 721537"/>
              <a:gd name="connsiteX3" fmla="*/ 2877097 w 2902175"/>
              <a:gd name="connsiteY3" fmla="*/ 721537 h 721537"/>
              <a:gd name="connsiteX4" fmla="*/ 2811701 w 2902175"/>
              <a:gd name="connsiteY4" fmla="*/ 0 h 721537"/>
              <a:gd name="connsiteX5" fmla="*/ 2840468 w 2902175"/>
              <a:gd name="connsiteY5" fmla="*/ 0 h 721537"/>
              <a:gd name="connsiteX6" fmla="*/ 2840468 w 2902175"/>
              <a:gd name="connsiteY6" fmla="*/ 721537 h 721537"/>
              <a:gd name="connsiteX7" fmla="*/ 2811701 w 2902175"/>
              <a:gd name="connsiteY7" fmla="*/ 721537 h 721537"/>
              <a:gd name="connsiteX8" fmla="*/ 2746318 w 2902175"/>
              <a:gd name="connsiteY8" fmla="*/ 0 h 721537"/>
              <a:gd name="connsiteX9" fmla="*/ 2774437 w 2902175"/>
              <a:gd name="connsiteY9" fmla="*/ 0 h 721537"/>
              <a:gd name="connsiteX10" fmla="*/ 2774437 w 2902175"/>
              <a:gd name="connsiteY10" fmla="*/ 721537 h 721537"/>
              <a:gd name="connsiteX11" fmla="*/ 2746318 w 2902175"/>
              <a:gd name="connsiteY11" fmla="*/ 721537 h 721537"/>
              <a:gd name="connsiteX12" fmla="*/ 2680930 w 2902175"/>
              <a:gd name="connsiteY12" fmla="*/ 0 h 721537"/>
              <a:gd name="connsiteX13" fmla="*/ 2708399 w 2902175"/>
              <a:gd name="connsiteY13" fmla="*/ 0 h 721537"/>
              <a:gd name="connsiteX14" fmla="*/ 2708399 w 2902175"/>
              <a:gd name="connsiteY14" fmla="*/ 721537 h 721537"/>
              <a:gd name="connsiteX15" fmla="*/ 2680930 w 2902175"/>
              <a:gd name="connsiteY15" fmla="*/ 721537 h 721537"/>
              <a:gd name="connsiteX16" fmla="*/ 2615537 w 2902175"/>
              <a:gd name="connsiteY16" fmla="*/ 0 h 721537"/>
              <a:gd name="connsiteX17" fmla="*/ 2642368 w 2902175"/>
              <a:gd name="connsiteY17" fmla="*/ 0 h 721537"/>
              <a:gd name="connsiteX18" fmla="*/ 2642368 w 2902175"/>
              <a:gd name="connsiteY18" fmla="*/ 721537 h 721537"/>
              <a:gd name="connsiteX19" fmla="*/ 2615537 w 2902175"/>
              <a:gd name="connsiteY19" fmla="*/ 721537 h 721537"/>
              <a:gd name="connsiteX20" fmla="*/ 2550150 w 2902175"/>
              <a:gd name="connsiteY20" fmla="*/ 0 h 721537"/>
              <a:gd name="connsiteX21" fmla="*/ 2576330 w 2902175"/>
              <a:gd name="connsiteY21" fmla="*/ 0 h 721537"/>
              <a:gd name="connsiteX22" fmla="*/ 2576330 w 2902175"/>
              <a:gd name="connsiteY22" fmla="*/ 721537 h 721537"/>
              <a:gd name="connsiteX23" fmla="*/ 2550150 w 2902175"/>
              <a:gd name="connsiteY23" fmla="*/ 721537 h 721537"/>
              <a:gd name="connsiteX24" fmla="*/ 2484760 w 2902175"/>
              <a:gd name="connsiteY24" fmla="*/ 0 h 721537"/>
              <a:gd name="connsiteX25" fmla="*/ 2510298 w 2902175"/>
              <a:gd name="connsiteY25" fmla="*/ 0 h 721537"/>
              <a:gd name="connsiteX26" fmla="*/ 2510298 w 2902175"/>
              <a:gd name="connsiteY26" fmla="*/ 721537 h 721537"/>
              <a:gd name="connsiteX27" fmla="*/ 2484760 w 2902175"/>
              <a:gd name="connsiteY27" fmla="*/ 721537 h 721537"/>
              <a:gd name="connsiteX28" fmla="*/ 2419365 w 2902175"/>
              <a:gd name="connsiteY28" fmla="*/ 0 h 721537"/>
              <a:gd name="connsiteX29" fmla="*/ 2444262 w 2902175"/>
              <a:gd name="connsiteY29" fmla="*/ 0 h 721537"/>
              <a:gd name="connsiteX30" fmla="*/ 2444262 w 2902175"/>
              <a:gd name="connsiteY30" fmla="*/ 721537 h 721537"/>
              <a:gd name="connsiteX31" fmla="*/ 2419365 w 2902175"/>
              <a:gd name="connsiteY31" fmla="*/ 721537 h 721537"/>
              <a:gd name="connsiteX32" fmla="*/ 2353986 w 2902175"/>
              <a:gd name="connsiteY32" fmla="*/ 0 h 721537"/>
              <a:gd name="connsiteX33" fmla="*/ 2378231 w 2902175"/>
              <a:gd name="connsiteY33" fmla="*/ 0 h 721537"/>
              <a:gd name="connsiteX34" fmla="*/ 2378231 w 2902175"/>
              <a:gd name="connsiteY34" fmla="*/ 721537 h 721537"/>
              <a:gd name="connsiteX35" fmla="*/ 2353986 w 2902175"/>
              <a:gd name="connsiteY35" fmla="*/ 721537 h 721537"/>
              <a:gd name="connsiteX36" fmla="*/ 2288594 w 2902175"/>
              <a:gd name="connsiteY36" fmla="*/ 0 h 721537"/>
              <a:gd name="connsiteX37" fmla="*/ 2312193 w 2902175"/>
              <a:gd name="connsiteY37" fmla="*/ 0 h 721537"/>
              <a:gd name="connsiteX38" fmla="*/ 2312193 w 2902175"/>
              <a:gd name="connsiteY38" fmla="*/ 721537 h 721537"/>
              <a:gd name="connsiteX39" fmla="*/ 2288594 w 2902175"/>
              <a:gd name="connsiteY39" fmla="*/ 721537 h 721537"/>
              <a:gd name="connsiteX40" fmla="*/ 2223200 w 2902175"/>
              <a:gd name="connsiteY40" fmla="*/ 0 h 721537"/>
              <a:gd name="connsiteX41" fmla="*/ 2246156 w 2902175"/>
              <a:gd name="connsiteY41" fmla="*/ 0 h 721537"/>
              <a:gd name="connsiteX42" fmla="*/ 2246156 w 2902175"/>
              <a:gd name="connsiteY42" fmla="*/ 721537 h 721537"/>
              <a:gd name="connsiteX43" fmla="*/ 2223200 w 2902175"/>
              <a:gd name="connsiteY43" fmla="*/ 721537 h 721537"/>
              <a:gd name="connsiteX44" fmla="*/ 2157820 w 2902175"/>
              <a:gd name="connsiteY44" fmla="*/ 0 h 721537"/>
              <a:gd name="connsiteX45" fmla="*/ 2180126 w 2902175"/>
              <a:gd name="connsiteY45" fmla="*/ 0 h 721537"/>
              <a:gd name="connsiteX46" fmla="*/ 2180126 w 2902175"/>
              <a:gd name="connsiteY46" fmla="*/ 721537 h 721537"/>
              <a:gd name="connsiteX47" fmla="*/ 2157820 w 2902175"/>
              <a:gd name="connsiteY47" fmla="*/ 721537 h 721537"/>
              <a:gd name="connsiteX48" fmla="*/ 2092434 w 2902175"/>
              <a:gd name="connsiteY48" fmla="*/ 0 h 721537"/>
              <a:gd name="connsiteX49" fmla="*/ 2114089 w 2902175"/>
              <a:gd name="connsiteY49" fmla="*/ 0 h 721537"/>
              <a:gd name="connsiteX50" fmla="*/ 2114089 w 2902175"/>
              <a:gd name="connsiteY50" fmla="*/ 721537 h 721537"/>
              <a:gd name="connsiteX51" fmla="*/ 2092434 w 2902175"/>
              <a:gd name="connsiteY51" fmla="*/ 721537 h 721537"/>
              <a:gd name="connsiteX52" fmla="*/ 2027039 w 2902175"/>
              <a:gd name="connsiteY52" fmla="*/ 0 h 721537"/>
              <a:gd name="connsiteX53" fmla="*/ 2048057 w 2902175"/>
              <a:gd name="connsiteY53" fmla="*/ 0 h 721537"/>
              <a:gd name="connsiteX54" fmla="*/ 2048057 w 2902175"/>
              <a:gd name="connsiteY54" fmla="*/ 721537 h 721537"/>
              <a:gd name="connsiteX55" fmla="*/ 2027039 w 2902175"/>
              <a:gd name="connsiteY55" fmla="*/ 721537 h 721537"/>
              <a:gd name="connsiteX56" fmla="*/ 1961652 w 2902175"/>
              <a:gd name="connsiteY56" fmla="*/ 0 h 721537"/>
              <a:gd name="connsiteX57" fmla="*/ 1982019 w 2902175"/>
              <a:gd name="connsiteY57" fmla="*/ 0 h 721537"/>
              <a:gd name="connsiteX58" fmla="*/ 1982019 w 2902175"/>
              <a:gd name="connsiteY58" fmla="*/ 721537 h 721537"/>
              <a:gd name="connsiteX59" fmla="*/ 1961652 w 2902175"/>
              <a:gd name="connsiteY59" fmla="*/ 721537 h 721537"/>
              <a:gd name="connsiteX60" fmla="*/ 1896267 w 2902175"/>
              <a:gd name="connsiteY60" fmla="*/ 0 h 721537"/>
              <a:gd name="connsiteX61" fmla="*/ 1915987 w 2902175"/>
              <a:gd name="connsiteY61" fmla="*/ 0 h 721537"/>
              <a:gd name="connsiteX62" fmla="*/ 1915987 w 2902175"/>
              <a:gd name="connsiteY62" fmla="*/ 721537 h 721537"/>
              <a:gd name="connsiteX63" fmla="*/ 1896267 w 2902175"/>
              <a:gd name="connsiteY63" fmla="*/ 721537 h 721537"/>
              <a:gd name="connsiteX64" fmla="*/ 1830872 w 2902175"/>
              <a:gd name="connsiteY64" fmla="*/ 0 h 721537"/>
              <a:gd name="connsiteX65" fmla="*/ 1849951 w 2902175"/>
              <a:gd name="connsiteY65" fmla="*/ 0 h 721537"/>
              <a:gd name="connsiteX66" fmla="*/ 1849951 w 2902175"/>
              <a:gd name="connsiteY66" fmla="*/ 721537 h 721537"/>
              <a:gd name="connsiteX67" fmla="*/ 1830872 w 2902175"/>
              <a:gd name="connsiteY67" fmla="*/ 721537 h 721537"/>
              <a:gd name="connsiteX68" fmla="*/ 1765484 w 2902175"/>
              <a:gd name="connsiteY68" fmla="*/ 0 h 721537"/>
              <a:gd name="connsiteX69" fmla="*/ 1783919 w 2902175"/>
              <a:gd name="connsiteY69" fmla="*/ 0 h 721537"/>
              <a:gd name="connsiteX70" fmla="*/ 1783919 w 2902175"/>
              <a:gd name="connsiteY70" fmla="*/ 721537 h 721537"/>
              <a:gd name="connsiteX71" fmla="*/ 1765484 w 2902175"/>
              <a:gd name="connsiteY71" fmla="*/ 721537 h 721537"/>
              <a:gd name="connsiteX72" fmla="*/ 1700103 w 2902175"/>
              <a:gd name="connsiteY72" fmla="*/ 0 h 721537"/>
              <a:gd name="connsiteX73" fmla="*/ 1717886 w 2902175"/>
              <a:gd name="connsiteY73" fmla="*/ 0 h 721537"/>
              <a:gd name="connsiteX74" fmla="*/ 1717886 w 2902175"/>
              <a:gd name="connsiteY74" fmla="*/ 721537 h 721537"/>
              <a:gd name="connsiteX75" fmla="*/ 1700103 w 2902175"/>
              <a:gd name="connsiteY75" fmla="*/ 721537 h 721537"/>
              <a:gd name="connsiteX76" fmla="*/ 1634713 w 2902175"/>
              <a:gd name="connsiteY76" fmla="*/ 0 h 721537"/>
              <a:gd name="connsiteX77" fmla="*/ 1651850 w 2902175"/>
              <a:gd name="connsiteY77" fmla="*/ 0 h 721537"/>
              <a:gd name="connsiteX78" fmla="*/ 1651850 w 2902175"/>
              <a:gd name="connsiteY78" fmla="*/ 721537 h 721537"/>
              <a:gd name="connsiteX79" fmla="*/ 1634713 w 2902175"/>
              <a:gd name="connsiteY79" fmla="*/ 721537 h 721537"/>
              <a:gd name="connsiteX80" fmla="*/ 1569324 w 2902175"/>
              <a:gd name="connsiteY80" fmla="*/ 0 h 721537"/>
              <a:gd name="connsiteX81" fmla="*/ 1585819 w 2902175"/>
              <a:gd name="connsiteY81" fmla="*/ 0 h 721537"/>
              <a:gd name="connsiteX82" fmla="*/ 1585819 w 2902175"/>
              <a:gd name="connsiteY82" fmla="*/ 721537 h 721537"/>
              <a:gd name="connsiteX83" fmla="*/ 1569324 w 2902175"/>
              <a:gd name="connsiteY83" fmla="*/ 721537 h 721537"/>
              <a:gd name="connsiteX84" fmla="*/ 1503936 w 2902175"/>
              <a:gd name="connsiteY84" fmla="*/ 0 h 721537"/>
              <a:gd name="connsiteX85" fmla="*/ 1519780 w 2902175"/>
              <a:gd name="connsiteY85" fmla="*/ 0 h 721537"/>
              <a:gd name="connsiteX86" fmla="*/ 1519780 w 2902175"/>
              <a:gd name="connsiteY86" fmla="*/ 721537 h 721537"/>
              <a:gd name="connsiteX87" fmla="*/ 1503936 w 2902175"/>
              <a:gd name="connsiteY87" fmla="*/ 721537 h 721537"/>
              <a:gd name="connsiteX88" fmla="*/ 1438546 w 2902175"/>
              <a:gd name="connsiteY88" fmla="*/ 0 h 721537"/>
              <a:gd name="connsiteX89" fmla="*/ 1453749 w 2902175"/>
              <a:gd name="connsiteY89" fmla="*/ 0 h 721537"/>
              <a:gd name="connsiteX90" fmla="*/ 1453749 w 2902175"/>
              <a:gd name="connsiteY90" fmla="*/ 721537 h 721537"/>
              <a:gd name="connsiteX91" fmla="*/ 1438546 w 2902175"/>
              <a:gd name="connsiteY91" fmla="*/ 721537 h 721537"/>
              <a:gd name="connsiteX92" fmla="*/ 1373157 w 2902175"/>
              <a:gd name="connsiteY92" fmla="*/ 0 h 721537"/>
              <a:gd name="connsiteX93" fmla="*/ 1387713 w 2902175"/>
              <a:gd name="connsiteY93" fmla="*/ 0 h 721537"/>
              <a:gd name="connsiteX94" fmla="*/ 1387713 w 2902175"/>
              <a:gd name="connsiteY94" fmla="*/ 721537 h 721537"/>
              <a:gd name="connsiteX95" fmla="*/ 1373157 w 2902175"/>
              <a:gd name="connsiteY95" fmla="*/ 721537 h 721537"/>
              <a:gd name="connsiteX96" fmla="*/ 1307764 w 2902175"/>
              <a:gd name="connsiteY96" fmla="*/ 0 h 721537"/>
              <a:gd name="connsiteX97" fmla="*/ 1321674 w 2902175"/>
              <a:gd name="connsiteY97" fmla="*/ 0 h 721537"/>
              <a:gd name="connsiteX98" fmla="*/ 1321674 w 2902175"/>
              <a:gd name="connsiteY98" fmla="*/ 721537 h 721537"/>
              <a:gd name="connsiteX99" fmla="*/ 1307764 w 2902175"/>
              <a:gd name="connsiteY99" fmla="*/ 721537 h 721537"/>
              <a:gd name="connsiteX100" fmla="*/ 1242380 w 2902175"/>
              <a:gd name="connsiteY100" fmla="*/ 0 h 721537"/>
              <a:gd name="connsiteX101" fmla="*/ 1255643 w 2902175"/>
              <a:gd name="connsiteY101" fmla="*/ 0 h 721537"/>
              <a:gd name="connsiteX102" fmla="*/ 1255643 w 2902175"/>
              <a:gd name="connsiteY102" fmla="*/ 721537 h 721537"/>
              <a:gd name="connsiteX103" fmla="*/ 1242380 w 2902175"/>
              <a:gd name="connsiteY103" fmla="*/ 721537 h 721537"/>
              <a:gd name="connsiteX104" fmla="*/ 1176990 w 2902175"/>
              <a:gd name="connsiteY104" fmla="*/ 0 h 721537"/>
              <a:gd name="connsiteX105" fmla="*/ 1189612 w 2902175"/>
              <a:gd name="connsiteY105" fmla="*/ 0 h 721537"/>
              <a:gd name="connsiteX106" fmla="*/ 1189612 w 2902175"/>
              <a:gd name="connsiteY106" fmla="*/ 721537 h 721537"/>
              <a:gd name="connsiteX107" fmla="*/ 1176990 w 2902175"/>
              <a:gd name="connsiteY107" fmla="*/ 721537 h 721537"/>
              <a:gd name="connsiteX108" fmla="*/ 1111609 w 2902175"/>
              <a:gd name="connsiteY108" fmla="*/ 0 h 721537"/>
              <a:gd name="connsiteX109" fmla="*/ 1123579 w 2902175"/>
              <a:gd name="connsiteY109" fmla="*/ 0 h 721537"/>
              <a:gd name="connsiteX110" fmla="*/ 1123579 w 2902175"/>
              <a:gd name="connsiteY110" fmla="*/ 721537 h 721537"/>
              <a:gd name="connsiteX111" fmla="*/ 1111609 w 2902175"/>
              <a:gd name="connsiteY111" fmla="*/ 721537 h 721537"/>
              <a:gd name="connsiteX112" fmla="*/ 1046219 w 2902175"/>
              <a:gd name="connsiteY112" fmla="*/ 0 h 721537"/>
              <a:gd name="connsiteX113" fmla="*/ 1057548 w 2902175"/>
              <a:gd name="connsiteY113" fmla="*/ 0 h 721537"/>
              <a:gd name="connsiteX114" fmla="*/ 1057548 w 2902175"/>
              <a:gd name="connsiteY114" fmla="*/ 721537 h 721537"/>
              <a:gd name="connsiteX115" fmla="*/ 1046219 w 2902175"/>
              <a:gd name="connsiteY115" fmla="*/ 721537 h 721537"/>
              <a:gd name="connsiteX116" fmla="*/ 980829 w 2902175"/>
              <a:gd name="connsiteY116" fmla="*/ 0 h 721537"/>
              <a:gd name="connsiteX117" fmla="*/ 991516 w 2902175"/>
              <a:gd name="connsiteY117" fmla="*/ 0 h 721537"/>
              <a:gd name="connsiteX118" fmla="*/ 991516 w 2902175"/>
              <a:gd name="connsiteY118" fmla="*/ 721537 h 721537"/>
              <a:gd name="connsiteX119" fmla="*/ 980829 w 2902175"/>
              <a:gd name="connsiteY119" fmla="*/ 721537 h 721537"/>
              <a:gd name="connsiteX120" fmla="*/ 915432 w 2902175"/>
              <a:gd name="connsiteY120" fmla="*/ 0 h 721537"/>
              <a:gd name="connsiteX121" fmla="*/ 925468 w 2902175"/>
              <a:gd name="connsiteY121" fmla="*/ 0 h 721537"/>
              <a:gd name="connsiteX122" fmla="*/ 925468 w 2902175"/>
              <a:gd name="connsiteY122" fmla="*/ 721537 h 721537"/>
              <a:gd name="connsiteX123" fmla="*/ 915432 w 2902175"/>
              <a:gd name="connsiteY123" fmla="*/ 721537 h 721537"/>
              <a:gd name="connsiteX124" fmla="*/ 850053 w 2902175"/>
              <a:gd name="connsiteY124" fmla="*/ 0 h 721537"/>
              <a:gd name="connsiteX125" fmla="*/ 859437 w 2902175"/>
              <a:gd name="connsiteY125" fmla="*/ 0 h 721537"/>
              <a:gd name="connsiteX126" fmla="*/ 859437 w 2902175"/>
              <a:gd name="connsiteY126" fmla="*/ 721537 h 721537"/>
              <a:gd name="connsiteX127" fmla="*/ 850053 w 2902175"/>
              <a:gd name="connsiteY127" fmla="*/ 721537 h 721537"/>
              <a:gd name="connsiteX128" fmla="*/ 784664 w 2902175"/>
              <a:gd name="connsiteY128" fmla="*/ 0 h 721537"/>
              <a:gd name="connsiteX129" fmla="*/ 793406 w 2902175"/>
              <a:gd name="connsiteY129" fmla="*/ 0 h 721537"/>
              <a:gd name="connsiteX130" fmla="*/ 793406 w 2902175"/>
              <a:gd name="connsiteY130" fmla="*/ 721537 h 721537"/>
              <a:gd name="connsiteX131" fmla="*/ 784664 w 2902175"/>
              <a:gd name="connsiteY131" fmla="*/ 721537 h 721537"/>
              <a:gd name="connsiteX132" fmla="*/ 719278 w 2902175"/>
              <a:gd name="connsiteY132" fmla="*/ 0 h 721537"/>
              <a:gd name="connsiteX133" fmla="*/ 727373 w 2902175"/>
              <a:gd name="connsiteY133" fmla="*/ 0 h 721537"/>
              <a:gd name="connsiteX134" fmla="*/ 727373 w 2902175"/>
              <a:gd name="connsiteY134" fmla="*/ 721537 h 721537"/>
              <a:gd name="connsiteX135" fmla="*/ 719278 w 2902175"/>
              <a:gd name="connsiteY135" fmla="*/ 721537 h 721537"/>
              <a:gd name="connsiteX136" fmla="*/ 653897 w 2902175"/>
              <a:gd name="connsiteY136" fmla="*/ 0 h 721537"/>
              <a:gd name="connsiteX137" fmla="*/ 661342 w 2902175"/>
              <a:gd name="connsiteY137" fmla="*/ 0 h 721537"/>
              <a:gd name="connsiteX138" fmla="*/ 661342 w 2902175"/>
              <a:gd name="connsiteY138" fmla="*/ 721537 h 721537"/>
              <a:gd name="connsiteX139" fmla="*/ 653897 w 2902175"/>
              <a:gd name="connsiteY139" fmla="*/ 721537 h 721537"/>
              <a:gd name="connsiteX140" fmla="*/ 588501 w 2902175"/>
              <a:gd name="connsiteY140" fmla="*/ 0 h 721537"/>
              <a:gd name="connsiteX141" fmla="*/ 595309 w 2902175"/>
              <a:gd name="connsiteY141" fmla="*/ 0 h 721537"/>
              <a:gd name="connsiteX142" fmla="*/ 595309 w 2902175"/>
              <a:gd name="connsiteY142" fmla="*/ 721537 h 721537"/>
              <a:gd name="connsiteX143" fmla="*/ 588501 w 2902175"/>
              <a:gd name="connsiteY143" fmla="*/ 721537 h 721537"/>
              <a:gd name="connsiteX144" fmla="*/ 523106 w 2902175"/>
              <a:gd name="connsiteY144" fmla="*/ 0 h 721537"/>
              <a:gd name="connsiteX145" fmla="*/ 529262 w 2902175"/>
              <a:gd name="connsiteY145" fmla="*/ 0 h 721537"/>
              <a:gd name="connsiteX146" fmla="*/ 529262 w 2902175"/>
              <a:gd name="connsiteY146" fmla="*/ 721537 h 721537"/>
              <a:gd name="connsiteX147" fmla="*/ 523106 w 2902175"/>
              <a:gd name="connsiteY147" fmla="*/ 721537 h 721537"/>
              <a:gd name="connsiteX148" fmla="*/ 457717 w 2902175"/>
              <a:gd name="connsiteY148" fmla="*/ 0 h 721537"/>
              <a:gd name="connsiteX149" fmla="*/ 463231 w 2902175"/>
              <a:gd name="connsiteY149" fmla="*/ 0 h 721537"/>
              <a:gd name="connsiteX150" fmla="*/ 463231 w 2902175"/>
              <a:gd name="connsiteY150" fmla="*/ 721537 h 721537"/>
              <a:gd name="connsiteX151" fmla="*/ 457717 w 2902175"/>
              <a:gd name="connsiteY151" fmla="*/ 721537 h 721537"/>
              <a:gd name="connsiteX152" fmla="*/ 392332 w 2902175"/>
              <a:gd name="connsiteY152" fmla="*/ 0 h 721537"/>
              <a:gd name="connsiteX153" fmla="*/ 397200 w 2902175"/>
              <a:gd name="connsiteY153" fmla="*/ 0 h 721537"/>
              <a:gd name="connsiteX154" fmla="*/ 397200 w 2902175"/>
              <a:gd name="connsiteY154" fmla="*/ 721537 h 721537"/>
              <a:gd name="connsiteX155" fmla="*/ 392332 w 2902175"/>
              <a:gd name="connsiteY155" fmla="*/ 721537 h 721537"/>
              <a:gd name="connsiteX156" fmla="*/ 326941 w 2902175"/>
              <a:gd name="connsiteY156" fmla="*/ 0 h 721537"/>
              <a:gd name="connsiteX157" fmla="*/ 331166 w 2902175"/>
              <a:gd name="connsiteY157" fmla="*/ 0 h 721537"/>
              <a:gd name="connsiteX158" fmla="*/ 331166 w 2902175"/>
              <a:gd name="connsiteY158" fmla="*/ 721537 h 721537"/>
              <a:gd name="connsiteX159" fmla="*/ 326941 w 2902175"/>
              <a:gd name="connsiteY159" fmla="*/ 721537 h 721537"/>
              <a:gd name="connsiteX160" fmla="*/ 261561 w 2902175"/>
              <a:gd name="connsiteY160" fmla="*/ 0 h 721537"/>
              <a:gd name="connsiteX161" fmla="*/ 265136 w 2902175"/>
              <a:gd name="connsiteY161" fmla="*/ 0 h 721537"/>
              <a:gd name="connsiteX162" fmla="*/ 265136 w 2902175"/>
              <a:gd name="connsiteY162" fmla="*/ 721537 h 721537"/>
              <a:gd name="connsiteX163" fmla="*/ 261561 w 2902175"/>
              <a:gd name="connsiteY163" fmla="*/ 721537 h 721537"/>
              <a:gd name="connsiteX164" fmla="*/ 196174 w 2902175"/>
              <a:gd name="connsiteY164" fmla="*/ 0 h 721537"/>
              <a:gd name="connsiteX165" fmla="*/ 199103 w 2902175"/>
              <a:gd name="connsiteY165" fmla="*/ 0 h 721537"/>
              <a:gd name="connsiteX166" fmla="*/ 199103 w 2902175"/>
              <a:gd name="connsiteY166" fmla="*/ 721537 h 721537"/>
              <a:gd name="connsiteX167" fmla="*/ 196174 w 2902175"/>
              <a:gd name="connsiteY167" fmla="*/ 721537 h 721537"/>
              <a:gd name="connsiteX168" fmla="*/ 130785 w 2902175"/>
              <a:gd name="connsiteY168" fmla="*/ 0 h 721537"/>
              <a:gd name="connsiteX169" fmla="*/ 133071 w 2902175"/>
              <a:gd name="connsiteY169" fmla="*/ 0 h 721537"/>
              <a:gd name="connsiteX170" fmla="*/ 133071 w 2902175"/>
              <a:gd name="connsiteY170" fmla="*/ 721537 h 721537"/>
              <a:gd name="connsiteX171" fmla="*/ 130785 w 2902175"/>
              <a:gd name="connsiteY171" fmla="*/ 721537 h 721537"/>
              <a:gd name="connsiteX172" fmla="*/ 65390 w 2902175"/>
              <a:gd name="connsiteY172" fmla="*/ 0 h 721537"/>
              <a:gd name="connsiteX173" fmla="*/ 67024 w 2902175"/>
              <a:gd name="connsiteY173" fmla="*/ 0 h 721537"/>
              <a:gd name="connsiteX174" fmla="*/ 67024 w 2902175"/>
              <a:gd name="connsiteY174" fmla="*/ 721537 h 721537"/>
              <a:gd name="connsiteX175" fmla="*/ 65390 w 2902175"/>
              <a:gd name="connsiteY175" fmla="*/ 721537 h 721537"/>
              <a:gd name="connsiteX176" fmla="*/ 0 w 2902175"/>
              <a:gd name="connsiteY176" fmla="*/ 0 h 721537"/>
              <a:gd name="connsiteX177" fmla="*/ 993 w 2902175"/>
              <a:gd name="connsiteY177" fmla="*/ 0 h 721537"/>
              <a:gd name="connsiteX178" fmla="*/ 993 w 2902175"/>
              <a:gd name="connsiteY178" fmla="*/ 721537 h 721537"/>
              <a:gd name="connsiteX179" fmla="*/ 0 w 2902175"/>
              <a:gd name="connsiteY179" fmla="*/ 721537 h 72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2902175" h="721537">
                <a:moveTo>
                  <a:pt x="2877097" y="0"/>
                </a:moveTo>
                <a:lnTo>
                  <a:pt x="2902175" y="0"/>
                </a:lnTo>
                <a:lnTo>
                  <a:pt x="2902175" y="721537"/>
                </a:lnTo>
                <a:lnTo>
                  <a:pt x="2877097" y="721537"/>
                </a:lnTo>
                <a:close/>
                <a:moveTo>
                  <a:pt x="2811701" y="0"/>
                </a:moveTo>
                <a:lnTo>
                  <a:pt x="2840468" y="0"/>
                </a:lnTo>
                <a:lnTo>
                  <a:pt x="2840468" y="721537"/>
                </a:lnTo>
                <a:lnTo>
                  <a:pt x="2811701" y="721537"/>
                </a:lnTo>
                <a:close/>
                <a:moveTo>
                  <a:pt x="2746318" y="0"/>
                </a:moveTo>
                <a:lnTo>
                  <a:pt x="2774437" y="0"/>
                </a:lnTo>
                <a:lnTo>
                  <a:pt x="2774437" y="721537"/>
                </a:lnTo>
                <a:lnTo>
                  <a:pt x="2746318" y="721537"/>
                </a:lnTo>
                <a:close/>
                <a:moveTo>
                  <a:pt x="2680930" y="0"/>
                </a:moveTo>
                <a:lnTo>
                  <a:pt x="2708399" y="0"/>
                </a:lnTo>
                <a:lnTo>
                  <a:pt x="2708399" y="721537"/>
                </a:lnTo>
                <a:lnTo>
                  <a:pt x="2680930" y="721537"/>
                </a:lnTo>
                <a:close/>
                <a:moveTo>
                  <a:pt x="2615537" y="0"/>
                </a:moveTo>
                <a:lnTo>
                  <a:pt x="2642368" y="0"/>
                </a:lnTo>
                <a:lnTo>
                  <a:pt x="2642368" y="721537"/>
                </a:lnTo>
                <a:lnTo>
                  <a:pt x="2615537" y="721537"/>
                </a:lnTo>
                <a:close/>
                <a:moveTo>
                  <a:pt x="2550150" y="0"/>
                </a:moveTo>
                <a:lnTo>
                  <a:pt x="2576330" y="0"/>
                </a:lnTo>
                <a:lnTo>
                  <a:pt x="2576330" y="721537"/>
                </a:lnTo>
                <a:lnTo>
                  <a:pt x="2550150" y="721537"/>
                </a:lnTo>
                <a:close/>
                <a:moveTo>
                  <a:pt x="2484760" y="0"/>
                </a:moveTo>
                <a:lnTo>
                  <a:pt x="2510298" y="0"/>
                </a:lnTo>
                <a:lnTo>
                  <a:pt x="2510298" y="721537"/>
                </a:lnTo>
                <a:lnTo>
                  <a:pt x="2484760" y="721537"/>
                </a:lnTo>
                <a:close/>
                <a:moveTo>
                  <a:pt x="2419365" y="0"/>
                </a:moveTo>
                <a:lnTo>
                  <a:pt x="2444262" y="0"/>
                </a:lnTo>
                <a:lnTo>
                  <a:pt x="2444262" y="721537"/>
                </a:lnTo>
                <a:lnTo>
                  <a:pt x="2419365" y="721537"/>
                </a:lnTo>
                <a:close/>
                <a:moveTo>
                  <a:pt x="2353986" y="0"/>
                </a:moveTo>
                <a:lnTo>
                  <a:pt x="2378231" y="0"/>
                </a:lnTo>
                <a:lnTo>
                  <a:pt x="2378231" y="721537"/>
                </a:lnTo>
                <a:lnTo>
                  <a:pt x="2353986" y="721537"/>
                </a:lnTo>
                <a:close/>
                <a:moveTo>
                  <a:pt x="2288594" y="0"/>
                </a:moveTo>
                <a:lnTo>
                  <a:pt x="2312193" y="0"/>
                </a:lnTo>
                <a:lnTo>
                  <a:pt x="2312193" y="721537"/>
                </a:lnTo>
                <a:lnTo>
                  <a:pt x="2288594" y="721537"/>
                </a:lnTo>
                <a:close/>
                <a:moveTo>
                  <a:pt x="2223200" y="0"/>
                </a:moveTo>
                <a:lnTo>
                  <a:pt x="2246156" y="0"/>
                </a:lnTo>
                <a:lnTo>
                  <a:pt x="2246156" y="721537"/>
                </a:lnTo>
                <a:lnTo>
                  <a:pt x="2223200" y="721537"/>
                </a:lnTo>
                <a:close/>
                <a:moveTo>
                  <a:pt x="2157820" y="0"/>
                </a:moveTo>
                <a:lnTo>
                  <a:pt x="2180126" y="0"/>
                </a:lnTo>
                <a:lnTo>
                  <a:pt x="2180126" y="721537"/>
                </a:lnTo>
                <a:lnTo>
                  <a:pt x="2157820" y="721537"/>
                </a:lnTo>
                <a:close/>
                <a:moveTo>
                  <a:pt x="2092434" y="0"/>
                </a:moveTo>
                <a:lnTo>
                  <a:pt x="2114089" y="0"/>
                </a:lnTo>
                <a:lnTo>
                  <a:pt x="2114089" y="721537"/>
                </a:lnTo>
                <a:lnTo>
                  <a:pt x="2092434" y="721537"/>
                </a:lnTo>
                <a:close/>
                <a:moveTo>
                  <a:pt x="2027039" y="0"/>
                </a:moveTo>
                <a:lnTo>
                  <a:pt x="2048057" y="0"/>
                </a:lnTo>
                <a:lnTo>
                  <a:pt x="2048057" y="721537"/>
                </a:lnTo>
                <a:lnTo>
                  <a:pt x="2027039" y="721537"/>
                </a:lnTo>
                <a:close/>
                <a:moveTo>
                  <a:pt x="1961652" y="0"/>
                </a:moveTo>
                <a:lnTo>
                  <a:pt x="1982019" y="0"/>
                </a:lnTo>
                <a:lnTo>
                  <a:pt x="1982019" y="721537"/>
                </a:lnTo>
                <a:lnTo>
                  <a:pt x="1961652" y="721537"/>
                </a:lnTo>
                <a:close/>
                <a:moveTo>
                  <a:pt x="1896267" y="0"/>
                </a:moveTo>
                <a:lnTo>
                  <a:pt x="1915987" y="0"/>
                </a:lnTo>
                <a:lnTo>
                  <a:pt x="1915987" y="721537"/>
                </a:lnTo>
                <a:lnTo>
                  <a:pt x="1896267" y="721537"/>
                </a:lnTo>
                <a:close/>
                <a:moveTo>
                  <a:pt x="1830872" y="0"/>
                </a:moveTo>
                <a:lnTo>
                  <a:pt x="1849951" y="0"/>
                </a:lnTo>
                <a:lnTo>
                  <a:pt x="1849951" y="721537"/>
                </a:lnTo>
                <a:lnTo>
                  <a:pt x="1830872" y="721537"/>
                </a:lnTo>
                <a:close/>
                <a:moveTo>
                  <a:pt x="1765484" y="0"/>
                </a:moveTo>
                <a:lnTo>
                  <a:pt x="1783919" y="0"/>
                </a:lnTo>
                <a:lnTo>
                  <a:pt x="1783919" y="721537"/>
                </a:lnTo>
                <a:lnTo>
                  <a:pt x="1765484" y="721537"/>
                </a:lnTo>
                <a:close/>
                <a:moveTo>
                  <a:pt x="1700103" y="0"/>
                </a:moveTo>
                <a:lnTo>
                  <a:pt x="1717886" y="0"/>
                </a:lnTo>
                <a:lnTo>
                  <a:pt x="1717886" y="721537"/>
                </a:lnTo>
                <a:lnTo>
                  <a:pt x="1700103" y="721537"/>
                </a:lnTo>
                <a:close/>
                <a:moveTo>
                  <a:pt x="1634713" y="0"/>
                </a:moveTo>
                <a:lnTo>
                  <a:pt x="1651850" y="0"/>
                </a:lnTo>
                <a:lnTo>
                  <a:pt x="1651850" y="721537"/>
                </a:lnTo>
                <a:lnTo>
                  <a:pt x="1634713" y="721537"/>
                </a:lnTo>
                <a:close/>
                <a:moveTo>
                  <a:pt x="1569324" y="0"/>
                </a:moveTo>
                <a:lnTo>
                  <a:pt x="1585819" y="0"/>
                </a:lnTo>
                <a:lnTo>
                  <a:pt x="1585819" y="721537"/>
                </a:lnTo>
                <a:lnTo>
                  <a:pt x="1569324" y="721537"/>
                </a:lnTo>
                <a:close/>
                <a:moveTo>
                  <a:pt x="1503936" y="0"/>
                </a:moveTo>
                <a:lnTo>
                  <a:pt x="1519780" y="0"/>
                </a:lnTo>
                <a:lnTo>
                  <a:pt x="1519780" y="721537"/>
                </a:lnTo>
                <a:lnTo>
                  <a:pt x="1503936" y="721537"/>
                </a:lnTo>
                <a:close/>
                <a:moveTo>
                  <a:pt x="1438546" y="0"/>
                </a:moveTo>
                <a:lnTo>
                  <a:pt x="1453749" y="0"/>
                </a:lnTo>
                <a:lnTo>
                  <a:pt x="1453749" y="721537"/>
                </a:lnTo>
                <a:lnTo>
                  <a:pt x="1438546" y="721537"/>
                </a:lnTo>
                <a:close/>
                <a:moveTo>
                  <a:pt x="1373157" y="0"/>
                </a:moveTo>
                <a:lnTo>
                  <a:pt x="1387713" y="0"/>
                </a:lnTo>
                <a:lnTo>
                  <a:pt x="1387713" y="721537"/>
                </a:lnTo>
                <a:lnTo>
                  <a:pt x="1373157" y="721537"/>
                </a:lnTo>
                <a:close/>
                <a:moveTo>
                  <a:pt x="1307764" y="0"/>
                </a:moveTo>
                <a:lnTo>
                  <a:pt x="1321674" y="0"/>
                </a:lnTo>
                <a:lnTo>
                  <a:pt x="1321674" y="721537"/>
                </a:lnTo>
                <a:lnTo>
                  <a:pt x="1307764" y="721537"/>
                </a:lnTo>
                <a:close/>
                <a:moveTo>
                  <a:pt x="1242380" y="0"/>
                </a:moveTo>
                <a:lnTo>
                  <a:pt x="1255643" y="0"/>
                </a:lnTo>
                <a:lnTo>
                  <a:pt x="1255643" y="721537"/>
                </a:lnTo>
                <a:lnTo>
                  <a:pt x="1242380" y="721537"/>
                </a:lnTo>
                <a:close/>
                <a:moveTo>
                  <a:pt x="1176990" y="0"/>
                </a:moveTo>
                <a:lnTo>
                  <a:pt x="1189612" y="0"/>
                </a:lnTo>
                <a:lnTo>
                  <a:pt x="1189612" y="721537"/>
                </a:lnTo>
                <a:lnTo>
                  <a:pt x="1176990" y="721537"/>
                </a:lnTo>
                <a:close/>
                <a:moveTo>
                  <a:pt x="1111609" y="0"/>
                </a:moveTo>
                <a:lnTo>
                  <a:pt x="1123579" y="0"/>
                </a:lnTo>
                <a:lnTo>
                  <a:pt x="1123579" y="721537"/>
                </a:lnTo>
                <a:lnTo>
                  <a:pt x="1111609" y="721537"/>
                </a:lnTo>
                <a:close/>
                <a:moveTo>
                  <a:pt x="1046219" y="0"/>
                </a:moveTo>
                <a:lnTo>
                  <a:pt x="1057548" y="0"/>
                </a:lnTo>
                <a:lnTo>
                  <a:pt x="1057548" y="721537"/>
                </a:lnTo>
                <a:lnTo>
                  <a:pt x="1046219" y="721537"/>
                </a:lnTo>
                <a:close/>
                <a:moveTo>
                  <a:pt x="980829" y="0"/>
                </a:moveTo>
                <a:lnTo>
                  <a:pt x="991516" y="0"/>
                </a:lnTo>
                <a:lnTo>
                  <a:pt x="991516" y="721537"/>
                </a:lnTo>
                <a:lnTo>
                  <a:pt x="980829" y="721537"/>
                </a:lnTo>
                <a:close/>
                <a:moveTo>
                  <a:pt x="915432" y="0"/>
                </a:moveTo>
                <a:lnTo>
                  <a:pt x="925468" y="0"/>
                </a:lnTo>
                <a:lnTo>
                  <a:pt x="925468" y="721537"/>
                </a:lnTo>
                <a:lnTo>
                  <a:pt x="915432" y="721537"/>
                </a:lnTo>
                <a:close/>
                <a:moveTo>
                  <a:pt x="850053" y="0"/>
                </a:moveTo>
                <a:lnTo>
                  <a:pt x="859437" y="0"/>
                </a:lnTo>
                <a:lnTo>
                  <a:pt x="859437" y="721537"/>
                </a:lnTo>
                <a:lnTo>
                  <a:pt x="850053" y="721537"/>
                </a:lnTo>
                <a:close/>
                <a:moveTo>
                  <a:pt x="784664" y="0"/>
                </a:moveTo>
                <a:lnTo>
                  <a:pt x="793406" y="0"/>
                </a:lnTo>
                <a:lnTo>
                  <a:pt x="793406" y="721537"/>
                </a:lnTo>
                <a:lnTo>
                  <a:pt x="784664" y="721537"/>
                </a:lnTo>
                <a:close/>
                <a:moveTo>
                  <a:pt x="719278" y="0"/>
                </a:moveTo>
                <a:lnTo>
                  <a:pt x="727373" y="0"/>
                </a:lnTo>
                <a:lnTo>
                  <a:pt x="727373" y="721537"/>
                </a:lnTo>
                <a:lnTo>
                  <a:pt x="719278" y="721537"/>
                </a:lnTo>
                <a:close/>
                <a:moveTo>
                  <a:pt x="653897" y="0"/>
                </a:moveTo>
                <a:lnTo>
                  <a:pt x="661342" y="0"/>
                </a:lnTo>
                <a:lnTo>
                  <a:pt x="661342" y="721537"/>
                </a:lnTo>
                <a:lnTo>
                  <a:pt x="653897" y="721537"/>
                </a:lnTo>
                <a:close/>
                <a:moveTo>
                  <a:pt x="588501" y="0"/>
                </a:moveTo>
                <a:lnTo>
                  <a:pt x="595309" y="0"/>
                </a:lnTo>
                <a:lnTo>
                  <a:pt x="595309" y="721537"/>
                </a:lnTo>
                <a:lnTo>
                  <a:pt x="588501" y="721537"/>
                </a:lnTo>
                <a:close/>
                <a:moveTo>
                  <a:pt x="523106" y="0"/>
                </a:moveTo>
                <a:lnTo>
                  <a:pt x="529262" y="0"/>
                </a:lnTo>
                <a:lnTo>
                  <a:pt x="529262" y="721537"/>
                </a:lnTo>
                <a:lnTo>
                  <a:pt x="523106" y="721537"/>
                </a:lnTo>
                <a:close/>
                <a:moveTo>
                  <a:pt x="457717" y="0"/>
                </a:moveTo>
                <a:lnTo>
                  <a:pt x="463231" y="0"/>
                </a:lnTo>
                <a:lnTo>
                  <a:pt x="463231" y="721537"/>
                </a:lnTo>
                <a:lnTo>
                  <a:pt x="457717" y="721537"/>
                </a:lnTo>
                <a:close/>
                <a:moveTo>
                  <a:pt x="392332" y="0"/>
                </a:moveTo>
                <a:lnTo>
                  <a:pt x="397200" y="0"/>
                </a:lnTo>
                <a:lnTo>
                  <a:pt x="397200" y="721537"/>
                </a:lnTo>
                <a:lnTo>
                  <a:pt x="392332" y="721537"/>
                </a:lnTo>
                <a:close/>
                <a:moveTo>
                  <a:pt x="326941" y="0"/>
                </a:moveTo>
                <a:lnTo>
                  <a:pt x="331166" y="0"/>
                </a:lnTo>
                <a:lnTo>
                  <a:pt x="331166" y="721537"/>
                </a:lnTo>
                <a:lnTo>
                  <a:pt x="326941" y="721537"/>
                </a:lnTo>
                <a:close/>
                <a:moveTo>
                  <a:pt x="261561" y="0"/>
                </a:moveTo>
                <a:lnTo>
                  <a:pt x="265136" y="0"/>
                </a:lnTo>
                <a:lnTo>
                  <a:pt x="265136" y="721537"/>
                </a:lnTo>
                <a:lnTo>
                  <a:pt x="261561" y="721537"/>
                </a:lnTo>
                <a:close/>
                <a:moveTo>
                  <a:pt x="196174" y="0"/>
                </a:moveTo>
                <a:lnTo>
                  <a:pt x="199103" y="0"/>
                </a:lnTo>
                <a:lnTo>
                  <a:pt x="199103" y="721537"/>
                </a:lnTo>
                <a:lnTo>
                  <a:pt x="196174" y="721537"/>
                </a:lnTo>
                <a:close/>
                <a:moveTo>
                  <a:pt x="130785" y="0"/>
                </a:moveTo>
                <a:lnTo>
                  <a:pt x="133071" y="0"/>
                </a:lnTo>
                <a:lnTo>
                  <a:pt x="133071" y="721537"/>
                </a:lnTo>
                <a:lnTo>
                  <a:pt x="130785" y="721537"/>
                </a:lnTo>
                <a:close/>
                <a:moveTo>
                  <a:pt x="65390" y="0"/>
                </a:moveTo>
                <a:lnTo>
                  <a:pt x="67024" y="0"/>
                </a:lnTo>
                <a:lnTo>
                  <a:pt x="67024" y="721537"/>
                </a:lnTo>
                <a:lnTo>
                  <a:pt x="65390" y="721537"/>
                </a:lnTo>
                <a:close/>
                <a:moveTo>
                  <a:pt x="0" y="0"/>
                </a:moveTo>
                <a:lnTo>
                  <a:pt x="993" y="0"/>
                </a:lnTo>
                <a:lnTo>
                  <a:pt x="993" y="721537"/>
                </a:lnTo>
                <a:lnTo>
                  <a:pt x="0" y="721537"/>
                </a:lnTo>
                <a:close/>
              </a:path>
            </a:pathLst>
          </a:custGeom>
          <a:solidFill>
            <a:schemeClr val="accent6"/>
          </a:solidFill>
        </p:spPr>
        <p:txBody>
          <a:bodyPr wrap="square">
            <a:noAutofit/>
          </a:bodyPr>
          <a:lstStyle>
            <a:lvl1pPr>
              <a:defRPr>
                <a:solidFill>
                  <a:schemeClr val="tx1">
                    <a:alpha val="0"/>
                  </a:schemeClr>
                </a:solidFill>
              </a:defRPr>
            </a:lvl1pPr>
          </a:lstStyle>
          <a:p>
            <a:pPr lvl="0"/>
            <a:r>
              <a:rPr lang="en-US"/>
              <a:t>a</a:t>
            </a:r>
            <a:endParaRPr lang="en-GB"/>
          </a:p>
        </p:txBody>
      </p:sp>
      <p:sp>
        <p:nvSpPr>
          <p:cNvPr id="14" name="Text Placeholder 81">
            <a:extLst>
              <a:ext uri="{FF2B5EF4-FFF2-40B4-BE49-F238E27FC236}">
                <a16:creationId xmlns:a16="http://schemas.microsoft.com/office/drawing/2014/main" id="{D3789729-8B3B-C384-6D2B-A1361459DCDB}"/>
              </a:ext>
            </a:extLst>
          </p:cNvPr>
          <p:cNvSpPr>
            <a:spLocks noGrp="1"/>
          </p:cNvSpPr>
          <p:nvPr>
            <p:ph type="body" sz="quarter" idx="93" hasCustomPrompt="1"/>
          </p:nvPr>
        </p:nvSpPr>
        <p:spPr>
          <a:xfrm rot="10800000">
            <a:off x="3747519" y="3470976"/>
            <a:ext cx="1118705" cy="149884"/>
          </a:xfrm>
          <a:custGeom>
            <a:avLst/>
            <a:gdLst>
              <a:gd name="connsiteX0" fmla="*/ 2877097 w 2902175"/>
              <a:gd name="connsiteY0" fmla="*/ 0 h 721537"/>
              <a:gd name="connsiteX1" fmla="*/ 2902175 w 2902175"/>
              <a:gd name="connsiteY1" fmla="*/ 0 h 721537"/>
              <a:gd name="connsiteX2" fmla="*/ 2902175 w 2902175"/>
              <a:gd name="connsiteY2" fmla="*/ 721537 h 721537"/>
              <a:gd name="connsiteX3" fmla="*/ 2877097 w 2902175"/>
              <a:gd name="connsiteY3" fmla="*/ 721537 h 721537"/>
              <a:gd name="connsiteX4" fmla="*/ 2811701 w 2902175"/>
              <a:gd name="connsiteY4" fmla="*/ 0 h 721537"/>
              <a:gd name="connsiteX5" fmla="*/ 2840468 w 2902175"/>
              <a:gd name="connsiteY5" fmla="*/ 0 h 721537"/>
              <a:gd name="connsiteX6" fmla="*/ 2840468 w 2902175"/>
              <a:gd name="connsiteY6" fmla="*/ 721537 h 721537"/>
              <a:gd name="connsiteX7" fmla="*/ 2811701 w 2902175"/>
              <a:gd name="connsiteY7" fmla="*/ 721537 h 721537"/>
              <a:gd name="connsiteX8" fmla="*/ 2746318 w 2902175"/>
              <a:gd name="connsiteY8" fmla="*/ 0 h 721537"/>
              <a:gd name="connsiteX9" fmla="*/ 2774437 w 2902175"/>
              <a:gd name="connsiteY9" fmla="*/ 0 h 721537"/>
              <a:gd name="connsiteX10" fmla="*/ 2774437 w 2902175"/>
              <a:gd name="connsiteY10" fmla="*/ 721537 h 721537"/>
              <a:gd name="connsiteX11" fmla="*/ 2746318 w 2902175"/>
              <a:gd name="connsiteY11" fmla="*/ 721537 h 721537"/>
              <a:gd name="connsiteX12" fmla="*/ 2680930 w 2902175"/>
              <a:gd name="connsiteY12" fmla="*/ 0 h 721537"/>
              <a:gd name="connsiteX13" fmla="*/ 2708399 w 2902175"/>
              <a:gd name="connsiteY13" fmla="*/ 0 h 721537"/>
              <a:gd name="connsiteX14" fmla="*/ 2708399 w 2902175"/>
              <a:gd name="connsiteY14" fmla="*/ 721537 h 721537"/>
              <a:gd name="connsiteX15" fmla="*/ 2680930 w 2902175"/>
              <a:gd name="connsiteY15" fmla="*/ 721537 h 721537"/>
              <a:gd name="connsiteX16" fmla="*/ 2615537 w 2902175"/>
              <a:gd name="connsiteY16" fmla="*/ 0 h 721537"/>
              <a:gd name="connsiteX17" fmla="*/ 2642368 w 2902175"/>
              <a:gd name="connsiteY17" fmla="*/ 0 h 721537"/>
              <a:gd name="connsiteX18" fmla="*/ 2642368 w 2902175"/>
              <a:gd name="connsiteY18" fmla="*/ 721537 h 721537"/>
              <a:gd name="connsiteX19" fmla="*/ 2615537 w 2902175"/>
              <a:gd name="connsiteY19" fmla="*/ 721537 h 721537"/>
              <a:gd name="connsiteX20" fmla="*/ 2550150 w 2902175"/>
              <a:gd name="connsiteY20" fmla="*/ 0 h 721537"/>
              <a:gd name="connsiteX21" fmla="*/ 2576330 w 2902175"/>
              <a:gd name="connsiteY21" fmla="*/ 0 h 721537"/>
              <a:gd name="connsiteX22" fmla="*/ 2576330 w 2902175"/>
              <a:gd name="connsiteY22" fmla="*/ 721537 h 721537"/>
              <a:gd name="connsiteX23" fmla="*/ 2550150 w 2902175"/>
              <a:gd name="connsiteY23" fmla="*/ 721537 h 721537"/>
              <a:gd name="connsiteX24" fmla="*/ 2484760 w 2902175"/>
              <a:gd name="connsiteY24" fmla="*/ 0 h 721537"/>
              <a:gd name="connsiteX25" fmla="*/ 2510298 w 2902175"/>
              <a:gd name="connsiteY25" fmla="*/ 0 h 721537"/>
              <a:gd name="connsiteX26" fmla="*/ 2510298 w 2902175"/>
              <a:gd name="connsiteY26" fmla="*/ 721537 h 721537"/>
              <a:gd name="connsiteX27" fmla="*/ 2484760 w 2902175"/>
              <a:gd name="connsiteY27" fmla="*/ 721537 h 721537"/>
              <a:gd name="connsiteX28" fmla="*/ 2419365 w 2902175"/>
              <a:gd name="connsiteY28" fmla="*/ 0 h 721537"/>
              <a:gd name="connsiteX29" fmla="*/ 2444262 w 2902175"/>
              <a:gd name="connsiteY29" fmla="*/ 0 h 721537"/>
              <a:gd name="connsiteX30" fmla="*/ 2444262 w 2902175"/>
              <a:gd name="connsiteY30" fmla="*/ 721537 h 721537"/>
              <a:gd name="connsiteX31" fmla="*/ 2419365 w 2902175"/>
              <a:gd name="connsiteY31" fmla="*/ 721537 h 721537"/>
              <a:gd name="connsiteX32" fmla="*/ 2353986 w 2902175"/>
              <a:gd name="connsiteY32" fmla="*/ 0 h 721537"/>
              <a:gd name="connsiteX33" fmla="*/ 2378231 w 2902175"/>
              <a:gd name="connsiteY33" fmla="*/ 0 h 721537"/>
              <a:gd name="connsiteX34" fmla="*/ 2378231 w 2902175"/>
              <a:gd name="connsiteY34" fmla="*/ 721537 h 721537"/>
              <a:gd name="connsiteX35" fmla="*/ 2353986 w 2902175"/>
              <a:gd name="connsiteY35" fmla="*/ 721537 h 721537"/>
              <a:gd name="connsiteX36" fmla="*/ 2288594 w 2902175"/>
              <a:gd name="connsiteY36" fmla="*/ 0 h 721537"/>
              <a:gd name="connsiteX37" fmla="*/ 2312193 w 2902175"/>
              <a:gd name="connsiteY37" fmla="*/ 0 h 721537"/>
              <a:gd name="connsiteX38" fmla="*/ 2312193 w 2902175"/>
              <a:gd name="connsiteY38" fmla="*/ 721537 h 721537"/>
              <a:gd name="connsiteX39" fmla="*/ 2288594 w 2902175"/>
              <a:gd name="connsiteY39" fmla="*/ 721537 h 721537"/>
              <a:gd name="connsiteX40" fmla="*/ 2223200 w 2902175"/>
              <a:gd name="connsiteY40" fmla="*/ 0 h 721537"/>
              <a:gd name="connsiteX41" fmla="*/ 2246156 w 2902175"/>
              <a:gd name="connsiteY41" fmla="*/ 0 h 721537"/>
              <a:gd name="connsiteX42" fmla="*/ 2246156 w 2902175"/>
              <a:gd name="connsiteY42" fmla="*/ 721537 h 721537"/>
              <a:gd name="connsiteX43" fmla="*/ 2223200 w 2902175"/>
              <a:gd name="connsiteY43" fmla="*/ 721537 h 721537"/>
              <a:gd name="connsiteX44" fmla="*/ 2157820 w 2902175"/>
              <a:gd name="connsiteY44" fmla="*/ 0 h 721537"/>
              <a:gd name="connsiteX45" fmla="*/ 2180126 w 2902175"/>
              <a:gd name="connsiteY45" fmla="*/ 0 h 721537"/>
              <a:gd name="connsiteX46" fmla="*/ 2180126 w 2902175"/>
              <a:gd name="connsiteY46" fmla="*/ 721537 h 721537"/>
              <a:gd name="connsiteX47" fmla="*/ 2157820 w 2902175"/>
              <a:gd name="connsiteY47" fmla="*/ 721537 h 721537"/>
              <a:gd name="connsiteX48" fmla="*/ 2092434 w 2902175"/>
              <a:gd name="connsiteY48" fmla="*/ 0 h 721537"/>
              <a:gd name="connsiteX49" fmla="*/ 2114089 w 2902175"/>
              <a:gd name="connsiteY49" fmla="*/ 0 h 721537"/>
              <a:gd name="connsiteX50" fmla="*/ 2114089 w 2902175"/>
              <a:gd name="connsiteY50" fmla="*/ 721537 h 721537"/>
              <a:gd name="connsiteX51" fmla="*/ 2092434 w 2902175"/>
              <a:gd name="connsiteY51" fmla="*/ 721537 h 721537"/>
              <a:gd name="connsiteX52" fmla="*/ 2027039 w 2902175"/>
              <a:gd name="connsiteY52" fmla="*/ 0 h 721537"/>
              <a:gd name="connsiteX53" fmla="*/ 2048057 w 2902175"/>
              <a:gd name="connsiteY53" fmla="*/ 0 h 721537"/>
              <a:gd name="connsiteX54" fmla="*/ 2048057 w 2902175"/>
              <a:gd name="connsiteY54" fmla="*/ 721537 h 721537"/>
              <a:gd name="connsiteX55" fmla="*/ 2027039 w 2902175"/>
              <a:gd name="connsiteY55" fmla="*/ 721537 h 721537"/>
              <a:gd name="connsiteX56" fmla="*/ 1961652 w 2902175"/>
              <a:gd name="connsiteY56" fmla="*/ 0 h 721537"/>
              <a:gd name="connsiteX57" fmla="*/ 1982019 w 2902175"/>
              <a:gd name="connsiteY57" fmla="*/ 0 h 721537"/>
              <a:gd name="connsiteX58" fmla="*/ 1982019 w 2902175"/>
              <a:gd name="connsiteY58" fmla="*/ 721537 h 721537"/>
              <a:gd name="connsiteX59" fmla="*/ 1961652 w 2902175"/>
              <a:gd name="connsiteY59" fmla="*/ 721537 h 721537"/>
              <a:gd name="connsiteX60" fmla="*/ 1896267 w 2902175"/>
              <a:gd name="connsiteY60" fmla="*/ 0 h 721537"/>
              <a:gd name="connsiteX61" fmla="*/ 1915987 w 2902175"/>
              <a:gd name="connsiteY61" fmla="*/ 0 h 721537"/>
              <a:gd name="connsiteX62" fmla="*/ 1915987 w 2902175"/>
              <a:gd name="connsiteY62" fmla="*/ 721537 h 721537"/>
              <a:gd name="connsiteX63" fmla="*/ 1896267 w 2902175"/>
              <a:gd name="connsiteY63" fmla="*/ 721537 h 721537"/>
              <a:gd name="connsiteX64" fmla="*/ 1830872 w 2902175"/>
              <a:gd name="connsiteY64" fmla="*/ 0 h 721537"/>
              <a:gd name="connsiteX65" fmla="*/ 1849951 w 2902175"/>
              <a:gd name="connsiteY65" fmla="*/ 0 h 721537"/>
              <a:gd name="connsiteX66" fmla="*/ 1849951 w 2902175"/>
              <a:gd name="connsiteY66" fmla="*/ 721537 h 721537"/>
              <a:gd name="connsiteX67" fmla="*/ 1830872 w 2902175"/>
              <a:gd name="connsiteY67" fmla="*/ 721537 h 721537"/>
              <a:gd name="connsiteX68" fmla="*/ 1765484 w 2902175"/>
              <a:gd name="connsiteY68" fmla="*/ 0 h 721537"/>
              <a:gd name="connsiteX69" fmla="*/ 1783919 w 2902175"/>
              <a:gd name="connsiteY69" fmla="*/ 0 h 721537"/>
              <a:gd name="connsiteX70" fmla="*/ 1783919 w 2902175"/>
              <a:gd name="connsiteY70" fmla="*/ 721537 h 721537"/>
              <a:gd name="connsiteX71" fmla="*/ 1765484 w 2902175"/>
              <a:gd name="connsiteY71" fmla="*/ 721537 h 721537"/>
              <a:gd name="connsiteX72" fmla="*/ 1700103 w 2902175"/>
              <a:gd name="connsiteY72" fmla="*/ 0 h 721537"/>
              <a:gd name="connsiteX73" fmla="*/ 1717886 w 2902175"/>
              <a:gd name="connsiteY73" fmla="*/ 0 h 721537"/>
              <a:gd name="connsiteX74" fmla="*/ 1717886 w 2902175"/>
              <a:gd name="connsiteY74" fmla="*/ 721537 h 721537"/>
              <a:gd name="connsiteX75" fmla="*/ 1700103 w 2902175"/>
              <a:gd name="connsiteY75" fmla="*/ 721537 h 721537"/>
              <a:gd name="connsiteX76" fmla="*/ 1634713 w 2902175"/>
              <a:gd name="connsiteY76" fmla="*/ 0 h 721537"/>
              <a:gd name="connsiteX77" fmla="*/ 1651850 w 2902175"/>
              <a:gd name="connsiteY77" fmla="*/ 0 h 721537"/>
              <a:gd name="connsiteX78" fmla="*/ 1651850 w 2902175"/>
              <a:gd name="connsiteY78" fmla="*/ 721537 h 721537"/>
              <a:gd name="connsiteX79" fmla="*/ 1634713 w 2902175"/>
              <a:gd name="connsiteY79" fmla="*/ 721537 h 721537"/>
              <a:gd name="connsiteX80" fmla="*/ 1569324 w 2902175"/>
              <a:gd name="connsiteY80" fmla="*/ 0 h 721537"/>
              <a:gd name="connsiteX81" fmla="*/ 1585819 w 2902175"/>
              <a:gd name="connsiteY81" fmla="*/ 0 h 721537"/>
              <a:gd name="connsiteX82" fmla="*/ 1585819 w 2902175"/>
              <a:gd name="connsiteY82" fmla="*/ 721537 h 721537"/>
              <a:gd name="connsiteX83" fmla="*/ 1569324 w 2902175"/>
              <a:gd name="connsiteY83" fmla="*/ 721537 h 721537"/>
              <a:gd name="connsiteX84" fmla="*/ 1503936 w 2902175"/>
              <a:gd name="connsiteY84" fmla="*/ 0 h 721537"/>
              <a:gd name="connsiteX85" fmla="*/ 1519780 w 2902175"/>
              <a:gd name="connsiteY85" fmla="*/ 0 h 721537"/>
              <a:gd name="connsiteX86" fmla="*/ 1519780 w 2902175"/>
              <a:gd name="connsiteY86" fmla="*/ 721537 h 721537"/>
              <a:gd name="connsiteX87" fmla="*/ 1503936 w 2902175"/>
              <a:gd name="connsiteY87" fmla="*/ 721537 h 721537"/>
              <a:gd name="connsiteX88" fmla="*/ 1438546 w 2902175"/>
              <a:gd name="connsiteY88" fmla="*/ 0 h 721537"/>
              <a:gd name="connsiteX89" fmla="*/ 1453749 w 2902175"/>
              <a:gd name="connsiteY89" fmla="*/ 0 h 721537"/>
              <a:gd name="connsiteX90" fmla="*/ 1453749 w 2902175"/>
              <a:gd name="connsiteY90" fmla="*/ 721537 h 721537"/>
              <a:gd name="connsiteX91" fmla="*/ 1438546 w 2902175"/>
              <a:gd name="connsiteY91" fmla="*/ 721537 h 721537"/>
              <a:gd name="connsiteX92" fmla="*/ 1373157 w 2902175"/>
              <a:gd name="connsiteY92" fmla="*/ 0 h 721537"/>
              <a:gd name="connsiteX93" fmla="*/ 1387713 w 2902175"/>
              <a:gd name="connsiteY93" fmla="*/ 0 h 721537"/>
              <a:gd name="connsiteX94" fmla="*/ 1387713 w 2902175"/>
              <a:gd name="connsiteY94" fmla="*/ 721537 h 721537"/>
              <a:gd name="connsiteX95" fmla="*/ 1373157 w 2902175"/>
              <a:gd name="connsiteY95" fmla="*/ 721537 h 721537"/>
              <a:gd name="connsiteX96" fmla="*/ 1307764 w 2902175"/>
              <a:gd name="connsiteY96" fmla="*/ 0 h 721537"/>
              <a:gd name="connsiteX97" fmla="*/ 1321674 w 2902175"/>
              <a:gd name="connsiteY97" fmla="*/ 0 h 721537"/>
              <a:gd name="connsiteX98" fmla="*/ 1321674 w 2902175"/>
              <a:gd name="connsiteY98" fmla="*/ 721537 h 721537"/>
              <a:gd name="connsiteX99" fmla="*/ 1307764 w 2902175"/>
              <a:gd name="connsiteY99" fmla="*/ 721537 h 721537"/>
              <a:gd name="connsiteX100" fmla="*/ 1242380 w 2902175"/>
              <a:gd name="connsiteY100" fmla="*/ 0 h 721537"/>
              <a:gd name="connsiteX101" fmla="*/ 1255643 w 2902175"/>
              <a:gd name="connsiteY101" fmla="*/ 0 h 721537"/>
              <a:gd name="connsiteX102" fmla="*/ 1255643 w 2902175"/>
              <a:gd name="connsiteY102" fmla="*/ 721537 h 721537"/>
              <a:gd name="connsiteX103" fmla="*/ 1242380 w 2902175"/>
              <a:gd name="connsiteY103" fmla="*/ 721537 h 721537"/>
              <a:gd name="connsiteX104" fmla="*/ 1176990 w 2902175"/>
              <a:gd name="connsiteY104" fmla="*/ 0 h 721537"/>
              <a:gd name="connsiteX105" fmla="*/ 1189612 w 2902175"/>
              <a:gd name="connsiteY105" fmla="*/ 0 h 721537"/>
              <a:gd name="connsiteX106" fmla="*/ 1189612 w 2902175"/>
              <a:gd name="connsiteY106" fmla="*/ 721537 h 721537"/>
              <a:gd name="connsiteX107" fmla="*/ 1176990 w 2902175"/>
              <a:gd name="connsiteY107" fmla="*/ 721537 h 721537"/>
              <a:gd name="connsiteX108" fmla="*/ 1111609 w 2902175"/>
              <a:gd name="connsiteY108" fmla="*/ 0 h 721537"/>
              <a:gd name="connsiteX109" fmla="*/ 1123579 w 2902175"/>
              <a:gd name="connsiteY109" fmla="*/ 0 h 721537"/>
              <a:gd name="connsiteX110" fmla="*/ 1123579 w 2902175"/>
              <a:gd name="connsiteY110" fmla="*/ 721537 h 721537"/>
              <a:gd name="connsiteX111" fmla="*/ 1111609 w 2902175"/>
              <a:gd name="connsiteY111" fmla="*/ 721537 h 721537"/>
              <a:gd name="connsiteX112" fmla="*/ 1046219 w 2902175"/>
              <a:gd name="connsiteY112" fmla="*/ 0 h 721537"/>
              <a:gd name="connsiteX113" fmla="*/ 1057548 w 2902175"/>
              <a:gd name="connsiteY113" fmla="*/ 0 h 721537"/>
              <a:gd name="connsiteX114" fmla="*/ 1057548 w 2902175"/>
              <a:gd name="connsiteY114" fmla="*/ 721537 h 721537"/>
              <a:gd name="connsiteX115" fmla="*/ 1046219 w 2902175"/>
              <a:gd name="connsiteY115" fmla="*/ 721537 h 721537"/>
              <a:gd name="connsiteX116" fmla="*/ 980829 w 2902175"/>
              <a:gd name="connsiteY116" fmla="*/ 0 h 721537"/>
              <a:gd name="connsiteX117" fmla="*/ 991516 w 2902175"/>
              <a:gd name="connsiteY117" fmla="*/ 0 h 721537"/>
              <a:gd name="connsiteX118" fmla="*/ 991516 w 2902175"/>
              <a:gd name="connsiteY118" fmla="*/ 721537 h 721537"/>
              <a:gd name="connsiteX119" fmla="*/ 980829 w 2902175"/>
              <a:gd name="connsiteY119" fmla="*/ 721537 h 721537"/>
              <a:gd name="connsiteX120" fmla="*/ 915432 w 2902175"/>
              <a:gd name="connsiteY120" fmla="*/ 0 h 721537"/>
              <a:gd name="connsiteX121" fmla="*/ 925468 w 2902175"/>
              <a:gd name="connsiteY121" fmla="*/ 0 h 721537"/>
              <a:gd name="connsiteX122" fmla="*/ 925468 w 2902175"/>
              <a:gd name="connsiteY122" fmla="*/ 721537 h 721537"/>
              <a:gd name="connsiteX123" fmla="*/ 915432 w 2902175"/>
              <a:gd name="connsiteY123" fmla="*/ 721537 h 721537"/>
              <a:gd name="connsiteX124" fmla="*/ 850053 w 2902175"/>
              <a:gd name="connsiteY124" fmla="*/ 0 h 721537"/>
              <a:gd name="connsiteX125" fmla="*/ 859437 w 2902175"/>
              <a:gd name="connsiteY125" fmla="*/ 0 h 721537"/>
              <a:gd name="connsiteX126" fmla="*/ 859437 w 2902175"/>
              <a:gd name="connsiteY126" fmla="*/ 721537 h 721537"/>
              <a:gd name="connsiteX127" fmla="*/ 850053 w 2902175"/>
              <a:gd name="connsiteY127" fmla="*/ 721537 h 721537"/>
              <a:gd name="connsiteX128" fmla="*/ 784664 w 2902175"/>
              <a:gd name="connsiteY128" fmla="*/ 0 h 721537"/>
              <a:gd name="connsiteX129" fmla="*/ 793406 w 2902175"/>
              <a:gd name="connsiteY129" fmla="*/ 0 h 721537"/>
              <a:gd name="connsiteX130" fmla="*/ 793406 w 2902175"/>
              <a:gd name="connsiteY130" fmla="*/ 721537 h 721537"/>
              <a:gd name="connsiteX131" fmla="*/ 784664 w 2902175"/>
              <a:gd name="connsiteY131" fmla="*/ 721537 h 721537"/>
              <a:gd name="connsiteX132" fmla="*/ 719278 w 2902175"/>
              <a:gd name="connsiteY132" fmla="*/ 0 h 721537"/>
              <a:gd name="connsiteX133" fmla="*/ 727373 w 2902175"/>
              <a:gd name="connsiteY133" fmla="*/ 0 h 721537"/>
              <a:gd name="connsiteX134" fmla="*/ 727373 w 2902175"/>
              <a:gd name="connsiteY134" fmla="*/ 721537 h 721537"/>
              <a:gd name="connsiteX135" fmla="*/ 719278 w 2902175"/>
              <a:gd name="connsiteY135" fmla="*/ 721537 h 721537"/>
              <a:gd name="connsiteX136" fmla="*/ 653897 w 2902175"/>
              <a:gd name="connsiteY136" fmla="*/ 0 h 721537"/>
              <a:gd name="connsiteX137" fmla="*/ 661342 w 2902175"/>
              <a:gd name="connsiteY137" fmla="*/ 0 h 721537"/>
              <a:gd name="connsiteX138" fmla="*/ 661342 w 2902175"/>
              <a:gd name="connsiteY138" fmla="*/ 721537 h 721537"/>
              <a:gd name="connsiteX139" fmla="*/ 653897 w 2902175"/>
              <a:gd name="connsiteY139" fmla="*/ 721537 h 721537"/>
              <a:gd name="connsiteX140" fmla="*/ 588501 w 2902175"/>
              <a:gd name="connsiteY140" fmla="*/ 0 h 721537"/>
              <a:gd name="connsiteX141" fmla="*/ 595309 w 2902175"/>
              <a:gd name="connsiteY141" fmla="*/ 0 h 721537"/>
              <a:gd name="connsiteX142" fmla="*/ 595309 w 2902175"/>
              <a:gd name="connsiteY142" fmla="*/ 721537 h 721537"/>
              <a:gd name="connsiteX143" fmla="*/ 588501 w 2902175"/>
              <a:gd name="connsiteY143" fmla="*/ 721537 h 721537"/>
              <a:gd name="connsiteX144" fmla="*/ 523106 w 2902175"/>
              <a:gd name="connsiteY144" fmla="*/ 0 h 721537"/>
              <a:gd name="connsiteX145" fmla="*/ 529262 w 2902175"/>
              <a:gd name="connsiteY145" fmla="*/ 0 h 721537"/>
              <a:gd name="connsiteX146" fmla="*/ 529262 w 2902175"/>
              <a:gd name="connsiteY146" fmla="*/ 721537 h 721537"/>
              <a:gd name="connsiteX147" fmla="*/ 523106 w 2902175"/>
              <a:gd name="connsiteY147" fmla="*/ 721537 h 721537"/>
              <a:gd name="connsiteX148" fmla="*/ 457717 w 2902175"/>
              <a:gd name="connsiteY148" fmla="*/ 0 h 721537"/>
              <a:gd name="connsiteX149" fmla="*/ 463231 w 2902175"/>
              <a:gd name="connsiteY149" fmla="*/ 0 h 721537"/>
              <a:gd name="connsiteX150" fmla="*/ 463231 w 2902175"/>
              <a:gd name="connsiteY150" fmla="*/ 721537 h 721537"/>
              <a:gd name="connsiteX151" fmla="*/ 457717 w 2902175"/>
              <a:gd name="connsiteY151" fmla="*/ 721537 h 721537"/>
              <a:gd name="connsiteX152" fmla="*/ 392332 w 2902175"/>
              <a:gd name="connsiteY152" fmla="*/ 0 h 721537"/>
              <a:gd name="connsiteX153" fmla="*/ 397200 w 2902175"/>
              <a:gd name="connsiteY153" fmla="*/ 0 h 721537"/>
              <a:gd name="connsiteX154" fmla="*/ 397200 w 2902175"/>
              <a:gd name="connsiteY154" fmla="*/ 721537 h 721537"/>
              <a:gd name="connsiteX155" fmla="*/ 392332 w 2902175"/>
              <a:gd name="connsiteY155" fmla="*/ 721537 h 721537"/>
              <a:gd name="connsiteX156" fmla="*/ 326941 w 2902175"/>
              <a:gd name="connsiteY156" fmla="*/ 0 h 721537"/>
              <a:gd name="connsiteX157" fmla="*/ 331166 w 2902175"/>
              <a:gd name="connsiteY157" fmla="*/ 0 h 721537"/>
              <a:gd name="connsiteX158" fmla="*/ 331166 w 2902175"/>
              <a:gd name="connsiteY158" fmla="*/ 721537 h 721537"/>
              <a:gd name="connsiteX159" fmla="*/ 326941 w 2902175"/>
              <a:gd name="connsiteY159" fmla="*/ 721537 h 721537"/>
              <a:gd name="connsiteX160" fmla="*/ 261561 w 2902175"/>
              <a:gd name="connsiteY160" fmla="*/ 0 h 721537"/>
              <a:gd name="connsiteX161" fmla="*/ 265136 w 2902175"/>
              <a:gd name="connsiteY161" fmla="*/ 0 h 721537"/>
              <a:gd name="connsiteX162" fmla="*/ 265136 w 2902175"/>
              <a:gd name="connsiteY162" fmla="*/ 721537 h 721537"/>
              <a:gd name="connsiteX163" fmla="*/ 261561 w 2902175"/>
              <a:gd name="connsiteY163" fmla="*/ 721537 h 721537"/>
              <a:gd name="connsiteX164" fmla="*/ 196174 w 2902175"/>
              <a:gd name="connsiteY164" fmla="*/ 0 h 721537"/>
              <a:gd name="connsiteX165" fmla="*/ 199103 w 2902175"/>
              <a:gd name="connsiteY165" fmla="*/ 0 h 721537"/>
              <a:gd name="connsiteX166" fmla="*/ 199103 w 2902175"/>
              <a:gd name="connsiteY166" fmla="*/ 721537 h 721537"/>
              <a:gd name="connsiteX167" fmla="*/ 196174 w 2902175"/>
              <a:gd name="connsiteY167" fmla="*/ 721537 h 721537"/>
              <a:gd name="connsiteX168" fmla="*/ 130785 w 2902175"/>
              <a:gd name="connsiteY168" fmla="*/ 0 h 721537"/>
              <a:gd name="connsiteX169" fmla="*/ 133071 w 2902175"/>
              <a:gd name="connsiteY169" fmla="*/ 0 h 721537"/>
              <a:gd name="connsiteX170" fmla="*/ 133071 w 2902175"/>
              <a:gd name="connsiteY170" fmla="*/ 721537 h 721537"/>
              <a:gd name="connsiteX171" fmla="*/ 130785 w 2902175"/>
              <a:gd name="connsiteY171" fmla="*/ 721537 h 721537"/>
              <a:gd name="connsiteX172" fmla="*/ 65390 w 2902175"/>
              <a:gd name="connsiteY172" fmla="*/ 0 h 721537"/>
              <a:gd name="connsiteX173" fmla="*/ 67024 w 2902175"/>
              <a:gd name="connsiteY173" fmla="*/ 0 h 721537"/>
              <a:gd name="connsiteX174" fmla="*/ 67024 w 2902175"/>
              <a:gd name="connsiteY174" fmla="*/ 721537 h 721537"/>
              <a:gd name="connsiteX175" fmla="*/ 65390 w 2902175"/>
              <a:gd name="connsiteY175" fmla="*/ 721537 h 721537"/>
              <a:gd name="connsiteX176" fmla="*/ 0 w 2902175"/>
              <a:gd name="connsiteY176" fmla="*/ 0 h 721537"/>
              <a:gd name="connsiteX177" fmla="*/ 993 w 2902175"/>
              <a:gd name="connsiteY177" fmla="*/ 0 h 721537"/>
              <a:gd name="connsiteX178" fmla="*/ 993 w 2902175"/>
              <a:gd name="connsiteY178" fmla="*/ 721537 h 721537"/>
              <a:gd name="connsiteX179" fmla="*/ 0 w 2902175"/>
              <a:gd name="connsiteY179" fmla="*/ 721537 h 72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2902175" h="721537">
                <a:moveTo>
                  <a:pt x="2877097" y="0"/>
                </a:moveTo>
                <a:lnTo>
                  <a:pt x="2902175" y="0"/>
                </a:lnTo>
                <a:lnTo>
                  <a:pt x="2902175" y="721537"/>
                </a:lnTo>
                <a:lnTo>
                  <a:pt x="2877097" y="721537"/>
                </a:lnTo>
                <a:close/>
                <a:moveTo>
                  <a:pt x="2811701" y="0"/>
                </a:moveTo>
                <a:lnTo>
                  <a:pt x="2840468" y="0"/>
                </a:lnTo>
                <a:lnTo>
                  <a:pt x="2840468" y="721537"/>
                </a:lnTo>
                <a:lnTo>
                  <a:pt x="2811701" y="721537"/>
                </a:lnTo>
                <a:close/>
                <a:moveTo>
                  <a:pt x="2746318" y="0"/>
                </a:moveTo>
                <a:lnTo>
                  <a:pt x="2774437" y="0"/>
                </a:lnTo>
                <a:lnTo>
                  <a:pt x="2774437" y="721537"/>
                </a:lnTo>
                <a:lnTo>
                  <a:pt x="2746318" y="721537"/>
                </a:lnTo>
                <a:close/>
                <a:moveTo>
                  <a:pt x="2680930" y="0"/>
                </a:moveTo>
                <a:lnTo>
                  <a:pt x="2708399" y="0"/>
                </a:lnTo>
                <a:lnTo>
                  <a:pt x="2708399" y="721537"/>
                </a:lnTo>
                <a:lnTo>
                  <a:pt x="2680930" y="721537"/>
                </a:lnTo>
                <a:close/>
                <a:moveTo>
                  <a:pt x="2615537" y="0"/>
                </a:moveTo>
                <a:lnTo>
                  <a:pt x="2642368" y="0"/>
                </a:lnTo>
                <a:lnTo>
                  <a:pt x="2642368" y="721537"/>
                </a:lnTo>
                <a:lnTo>
                  <a:pt x="2615537" y="721537"/>
                </a:lnTo>
                <a:close/>
                <a:moveTo>
                  <a:pt x="2550150" y="0"/>
                </a:moveTo>
                <a:lnTo>
                  <a:pt x="2576330" y="0"/>
                </a:lnTo>
                <a:lnTo>
                  <a:pt x="2576330" y="721537"/>
                </a:lnTo>
                <a:lnTo>
                  <a:pt x="2550150" y="721537"/>
                </a:lnTo>
                <a:close/>
                <a:moveTo>
                  <a:pt x="2484760" y="0"/>
                </a:moveTo>
                <a:lnTo>
                  <a:pt x="2510298" y="0"/>
                </a:lnTo>
                <a:lnTo>
                  <a:pt x="2510298" y="721537"/>
                </a:lnTo>
                <a:lnTo>
                  <a:pt x="2484760" y="721537"/>
                </a:lnTo>
                <a:close/>
                <a:moveTo>
                  <a:pt x="2419365" y="0"/>
                </a:moveTo>
                <a:lnTo>
                  <a:pt x="2444262" y="0"/>
                </a:lnTo>
                <a:lnTo>
                  <a:pt x="2444262" y="721537"/>
                </a:lnTo>
                <a:lnTo>
                  <a:pt x="2419365" y="721537"/>
                </a:lnTo>
                <a:close/>
                <a:moveTo>
                  <a:pt x="2353986" y="0"/>
                </a:moveTo>
                <a:lnTo>
                  <a:pt x="2378231" y="0"/>
                </a:lnTo>
                <a:lnTo>
                  <a:pt x="2378231" y="721537"/>
                </a:lnTo>
                <a:lnTo>
                  <a:pt x="2353986" y="721537"/>
                </a:lnTo>
                <a:close/>
                <a:moveTo>
                  <a:pt x="2288594" y="0"/>
                </a:moveTo>
                <a:lnTo>
                  <a:pt x="2312193" y="0"/>
                </a:lnTo>
                <a:lnTo>
                  <a:pt x="2312193" y="721537"/>
                </a:lnTo>
                <a:lnTo>
                  <a:pt x="2288594" y="721537"/>
                </a:lnTo>
                <a:close/>
                <a:moveTo>
                  <a:pt x="2223200" y="0"/>
                </a:moveTo>
                <a:lnTo>
                  <a:pt x="2246156" y="0"/>
                </a:lnTo>
                <a:lnTo>
                  <a:pt x="2246156" y="721537"/>
                </a:lnTo>
                <a:lnTo>
                  <a:pt x="2223200" y="721537"/>
                </a:lnTo>
                <a:close/>
                <a:moveTo>
                  <a:pt x="2157820" y="0"/>
                </a:moveTo>
                <a:lnTo>
                  <a:pt x="2180126" y="0"/>
                </a:lnTo>
                <a:lnTo>
                  <a:pt x="2180126" y="721537"/>
                </a:lnTo>
                <a:lnTo>
                  <a:pt x="2157820" y="721537"/>
                </a:lnTo>
                <a:close/>
                <a:moveTo>
                  <a:pt x="2092434" y="0"/>
                </a:moveTo>
                <a:lnTo>
                  <a:pt x="2114089" y="0"/>
                </a:lnTo>
                <a:lnTo>
                  <a:pt x="2114089" y="721537"/>
                </a:lnTo>
                <a:lnTo>
                  <a:pt x="2092434" y="721537"/>
                </a:lnTo>
                <a:close/>
                <a:moveTo>
                  <a:pt x="2027039" y="0"/>
                </a:moveTo>
                <a:lnTo>
                  <a:pt x="2048057" y="0"/>
                </a:lnTo>
                <a:lnTo>
                  <a:pt x="2048057" y="721537"/>
                </a:lnTo>
                <a:lnTo>
                  <a:pt x="2027039" y="721537"/>
                </a:lnTo>
                <a:close/>
                <a:moveTo>
                  <a:pt x="1961652" y="0"/>
                </a:moveTo>
                <a:lnTo>
                  <a:pt x="1982019" y="0"/>
                </a:lnTo>
                <a:lnTo>
                  <a:pt x="1982019" y="721537"/>
                </a:lnTo>
                <a:lnTo>
                  <a:pt x="1961652" y="721537"/>
                </a:lnTo>
                <a:close/>
                <a:moveTo>
                  <a:pt x="1896267" y="0"/>
                </a:moveTo>
                <a:lnTo>
                  <a:pt x="1915987" y="0"/>
                </a:lnTo>
                <a:lnTo>
                  <a:pt x="1915987" y="721537"/>
                </a:lnTo>
                <a:lnTo>
                  <a:pt x="1896267" y="721537"/>
                </a:lnTo>
                <a:close/>
                <a:moveTo>
                  <a:pt x="1830872" y="0"/>
                </a:moveTo>
                <a:lnTo>
                  <a:pt x="1849951" y="0"/>
                </a:lnTo>
                <a:lnTo>
                  <a:pt x="1849951" y="721537"/>
                </a:lnTo>
                <a:lnTo>
                  <a:pt x="1830872" y="721537"/>
                </a:lnTo>
                <a:close/>
                <a:moveTo>
                  <a:pt x="1765484" y="0"/>
                </a:moveTo>
                <a:lnTo>
                  <a:pt x="1783919" y="0"/>
                </a:lnTo>
                <a:lnTo>
                  <a:pt x="1783919" y="721537"/>
                </a:lnTo>
                <a:lnTo>
                  <a:pt x="1765484" y="721537"/>
                </a:lnTo>
                <a:close/>
                <a:moveTo>
                  <a:pt x="1700103" y="0"/>
                </a:moveTo>
                <a:lnTo>
                  <a:pt x="1717886" y="0"/>
                </a:lnTo>
                <a:lnTo>
                  <a:pt x="1717886" y="721537"/>
                </a:lnTo>
                <a:lnTo>
                  <a:pt x="1700103" y="721537"/>
                </a:lnTo>
                <a:close/>
                <a:moveTo>
                  <a:pt x="1634713" y="0"/>
                </a:moveTo>
                <a:lnTo>
                  <a:pt x="1651850" y="0"/>
                </a:lnTo>
                <a:lnTo>
                  <a:pt x="1651850" y="721537"/>
                </a:lnTo>
                <a:lnTo>
                  <a:pt x="1634713" y="721537"/>
                </a:lnTo>
                <a:close/>
                <a:moveTo>
                  <a:pt x="1569324" y="0"/>
                </a:moveTo>
                <a:lnTo>
                  <a:pt x="1585819" y="0"/>
                </a:lnTo>
                <a:lnTo>
                  <a:pt x="1585819" y="721537"/>
                </a:lnTo>
                <a:lnTo>
                  <a:pt x="1569324" y="721537"/>
                </a:lnTo>
                <a:close/>
                <a:moveTo>
                  <a:pt x="1503936" y="0"/>
                </a:moveTo>
                <a:lnTo>
                  <a:pt x="1519780" y="0"/>
                </a:lnTo>
                <a:lnTo>
                  <a:pt x="1519780" y="721537"/>
                </a:lnTo>
                <a:lnTo>
                  <a:pt x="1503936" y="721537"/>
                </a:lnTo>
                <a:close/>
                <a:moveTo>
                  <a:pt x="1438546" y="0"/>
                </a:moveTo>
                <a:lnTo>
                  <a:pt x="1453749" y="0"/>
                </a:lnTo>
                <a:lnTo>
                  <a:pt x="1453749" y="721537"/>
                </a:lnTo>
                <a:lnTo>
                  <a:pt x="1438546" y="721537"/>
                </a:lnTo>
                <a:close/>
                <a:moveTo>
                  <a:pt x="1373157" y="0"/>
                </a:moveTo>
                <a:lnTo>
                  <a:pt x="1387713" y="0"/>
                </a:lnTo>
                <a:lnTo>
                  <a:pt x="1387713" y="721537"/>
                </a:lnTo>
                <a:lnTo>
                  <a:pt x="1373157" y="721537"/>
                </a:lnTo>
                <a:close/>
                <a:moveTo>
                  <a:pt x="1307764" y="0"/>
                </a:moveTo>
                <a:lnTo>
                  <a:pt x="1321674" y="0"/>
                </a:lnTo>
                <a:lnTo>
                  <a:pt x="1321674" y="721537"/>
                </a:lnTo>
                <a:lnTo>
                  <a:pt x="1307764" y="721537"/>
                </a:lnTo>
                <a:close/>
                <a:moveTo>
                  <a:pt x="1242380" y="0"/>
                </a:moveTo>
                <a:lnTo>
                  <a:pt x="1255643" y="0"/>
                </a:lnTo>
                <a:lnTo>
                  <a:pt x="1255643" y="721537"/>
                </a:lnTo>
                <a:lnTo>
                  <a:pt x="1242380" y="721537"/>
                </a:lnTo>
                <a:close/>
                <a:moveTo>
                  <a:pt x="1176990" y="0"/>
                </a:moveTo>
                <a:lnTo>
                  <a:pt x="1189612" y="0"/>
                </a:lnTo>
                <a:lnTo>
                  <a:pt x="1189612" y="721537"/>
                </a:lnTo>
                <a:lnTo>
                  <a:pt x="1176990" y="721537"/>
                </a:lnTo>
                <a:close/>
                <a:moveTo>
                  <a:pt x="1111609" y="0"/>
                </a:moveTo>
                <a:lnTo>
                  <a:pt x="1123579" y="0"/>
                </a:lnTo>
                <a:lnTo>
                  <a:pt x="1123579" y="721537"/>
                </a:lnTo>
                <a:lnTo>
                  <a:pt x="1111609" y="721537"/>
                </a:lnTo>
                <a:close/>
                <a:moveTo>
                  <a:pt x="1046219" y="0"/>
                </a:moveTo>
                <a:lnTo>
                  <a:pt x="1057548" y="0"/>
                </a:lnTo>
                <a:lnTo>
                  <a:pt x="1057548" y="721537"/>
                </a:lnTo>
                <a:lnTo>
                  <a:pt x="1046219" y="721537"/>
                </a:lnTo>
                <a:close/>
                <a:moveTo>
                  <a:pt x="980829" y="0"/>
                </a:moveTo>
                <a:lnTo>
                  <a:pt x="991516" y="0"/>
                </a:lnTo>
                <a:lnTo>
                  <a:pt x="991516" y="721537"/>
                </a:lnTo>
                <a:lnTo>
                  <a:pt x="980829" y="721537"/>
                </a:lnTo>
                <a:close/>
                <a:moveTo>
                  <a:pt x="915432" y="0"/>
                </a:moveTo>
                <a:lnTo>
                  <a:pt x="925468" y="0"/>
                </a:lnTo>
                <a:lnTo>
                  <a:pt x="925468" y="721537"/>
                </a:lnTo>
                <a:lnTo>
                  <a:pt x="915432" y="721537"/>
                </a:lnTo>
                <a:close/>
                <a:moveTo>
                  <a:pt x="850053" y="0"/>
                </a:moveTo>
                <a:lnTo>
                  <a:pt x="859437" y="0"/>
                </a:lnTo>
                <a:lnTo>
                  <a:pt x="859437" y="721537"/>
                </a:lnTo>
                <a:lnTo>
                  <a:pt x="850053" y="721537"/>
                </a:lnTo>
                <a:close/>
                <a:moveTo>
                  <a:pt x="784664" y="0"/>
                </a:moveTo>
                <a:lnTo>
                  <a:pt x="793406" y="0"/>
                </a:lnTo>
                <a:lnTo>
                  <a:pt x="793406" y="721537"/>
                </a:lnTo>
                <a:lnTo>
                  <a:pt x="784664" y="721537"/>
                </a:lnTo>
                <a:close/>
                <a:moveTo>
                  <a:pt x="719278" y="0"/>
                </a:moveTo>
                <a:lnTo>
                  <a:pt x="727373" y="0"/>
                </a:lnTo>
                <a:lnTo>
                  <a:pt x="727373" y="721537"/>
                </a:lnTo>
                <a:lnTo>
                  <a:pt x="719278" y="721537"/>
                </a:lnTo>
                <a:close/>
                <a:moveTo>
                  <a:pt x="653897" y="0"/>
                </a:moveTo>
                <a:lnTo>
                  <a:pt x="661342" y="0"/>
                </a:lnTo>
                <a:lnTo>
                  <a:pt x="661342" y="721537"/>
                </a:lnTo>
                <a:lnTo>
                  <a:pt x="653897" y="721537"/>
                </a:lnTo>
                <a:close/>
                <a:moveTo>
                  <a:pt x="588501" y="0"/>
                </a:moveTo>
                <a:lnTo>
                  <a:pt x="595309" y="0"/>
                </a:lnTo>
                <a:lnTo>
                  <a:pt x="595309" y="721537"/>
                </a:lnTo>
                <a:lnTo>
                  <a:pt x="588501" y="721537"/>
                </a:lnTo>
                <a:close/>
                <a:moveTo>
                  <a:pt x="523106" y="0"/>
                </a:moveTo>
                <a:lnTo>
                  <a:pt x="529262" y="0"/>
                </a:lnTo>
                <a:lnTo>
                  <a:pt x="529262" y="721537"/>
                </a:lnTo>
                <a:lnTo>
                  <a:pt x="523106" y="721537"/>
                </a:lnTo>
                <a:close/>
                <a:moveTo>
                  <a:pt x="457717" y="0"/>
                </a:moveTo>
                <a:lnTo>
                  <a:pt x="463231" y="0"/>
                </a:lnTo>
                <a:lnTo>
                  <a:pt x="463231" y="721537"/>
                </a:lnTo>
                <a:lnTo>
                  <a:pt x="457717" y="721537"/>
                </a:lnTo>
                <a:close/>
                <a:moveTo>
                  <a:pt x="392332" y="0"/>
                </a:moveTo>
                <a:lnTo>
                  <a:pt x="397200" y="0"/>
                </a:lnTo>
                <a:lnTo>
                  <a:pt x="397200" y="721537"/>
                </a:lnTo>
                <a:lnTo>
                  <a:pt x="392332" y="721537"/>
                </a:lnTo>
                <a:close/>
                <a:moveTo>
                  <a:pt x="326941" y="0"/>
                </a:moveTo>
                <a:lnTo>
                  <a:pt x="331166" y="0"/>
                </a:lnTo>
                <a:lnTo>
                  <a:pt x="331166" y="721537"/>
                </a:lnTo>
                <a:lnTo>
                  <a:pt x="326941" y="721537"/>
                </a:lnTo>
                <a:close/>
                <a:moveTo>
                  <a:pt x="261561" y="0"/>
                </a:moveTo>
                <a:lnTo>
                  <a:pt x="265136" y="0"/>
                </a:lnTo>
                <a:lnTo>
                  <a:pt x="265136" y="721537"/>
                </a:lnTo>
                <a:lnTo>
                  <a:pt x="261561" y="721537"/>
                </a:lnTo>
                <a:close/>
                <a:moveTo>
                  <a:pt x="196174" y="0"/>
                </a:moveTo>
                <a:lnTo>
                  <a:pt x="199103" y="0"/>
                </a:lnTo>
                <a:lnTo>
                  <a:pt x="199103" y="721537"/>
                </a:lnTo>
                <a:lnTo>
                  <a:pt x="196174" y="721537"/>
                </a:lnTo>
                <a:close/>
                <a:moveTo>
                  <a:pt x="130785" y="0"/>
                </a:moveTo>
                <a:lnTo>
                  <a:pt x="133071" y="0"/>
                </a:lnTo>
                <a:lnTo>
                  <a:pt x="133071" y="721537"/>
                </a:lnTo>
                <a:lnTo>
                  <a:pt x="130785" y="721537"/>
                </a:lnTo>
                <a:close/>
                <a:moveTo>
                  <a:pt x="65390" y="0"/>
                </a:moveTo>
                <a:lnTo>
                  <a:pt x="67024" y="0"/>
                </a:lnTo>
                <a:lnTo>
                  <a:pt x="67024" y="721537"/>
                </a:lnTo>
                <a:lnTo>
                  <a:pt x="65390" y="721537"/>
                </a:lnTo>
                <a:close/>
                <a:moveTo>
                  <a:pt x="0" y="0"/>
                </a:moveTo>
                <a:lnTo>
                  <a:pt x="993" y="0"/>
                </a:lnTo>
                <a:lnTo>
                  <a:pt x="993" y="721537"/>
                </a:lnTo>
                <a:lnTo>
                  <a:pt x="0" y="721537"/>
                </a:lnTo>
                <a:close/>
              </a:path>
            </a:pathLst>
          </a:custGeom>
          <a:solidFill>
            <a:schemeClr val="accent6"/>
          </a:solidFill>
        </p:spPr>
        <p:txBody>
          <a:bodyPr wrap="square">
            <a:noAutofit/>
          </a:bodyPr>
          <a:lstStyle>
            <a:lvl1pPr>
              <a:defRPr>
                <a:solidFill>
                  <a:schemeClr val="tx1">
                    <a:alpha val="0"/>
                  </a:schemeClr>
                </a:solidFill>
              </a:defRPr>
            </a:lvl1pPr>
          </a:lstStyle>
          <a:p>
            <a:pPr lvl="0"/>
            <a:r>
              <a:rPr lang="en-US"/>
              <a:t>a</a:t>
            </a:r>
            <a:endParaRPr lang="en-GB"/>
          </a:p>
        </p:txBody>
      </p:sp>
      <p:sp>
        <p:nvSpPr>
          <p:cNvPr id="15" name="Text Placeholder 81">
            <a:extLst>
              <a:ext uri="{FF2B5EF4-FFF2-40B4-BE49-F238E27FC236}">
                <a16:creationId xmlns:a16="http://schemas.microsoft.com/office/drawing/2014/main" id="{B73F3C52-0ADF-956D-EDD2-BFF8E7DF2E22}"/>
              </a:ext>
            </a:extLst>
          </p:cNvPr>
          <p:cNvSpPr>
            <a:spLocks noGrp="1"/>
          </p:cNvSpPr>
          <p:nvPr>
            <p:ph type="body" sz="quarter" idx="94" hasCustomPrompt="1"/>
          </p:nvPr>
        </p:nvSpPr>
        <p:spPr>
          <a:xfrm rot="10800000">
            <a:off x="5475544" y="3470976"/>
            <a:ext cx="1118705" cy="149884"/>
          </a:xfrm>
          <a:custGeom>
            <a:avLst/>
            <a:gdLst>
              <a:gd name="connsiteX0" fmla="*/ 2877097 w 2902175"/>
              <a:gd name="connsiteY0" fmla="*/ 0 h 721537"/>
              <a:gd name="connsiteX1" fmla="*/ 2902175 w 2902175"/>
              <a:gd name="connsiteY1" fmla="*/ 0 h 721537"/>
              <a:gd name="connsiteX2" fmla="*/ 2902175 w 2902175"/>
              <a:gd name="connsiteY2" fmla="*/ 721537 h 721537"/>
              <a:gd name="connsiteX3" fmla="*/ 2877097 w 2902175"/>
              <a:gd name="connsiteY3" fmla="*/ 721537 h 721537"/>
              <a:gd name="connsiteX4" fmla="*/ 2811701 w 2902175"/>
              <a:gd name="connsiteY4" fmla="*/ 0 h 721537"/>
              <a:gd name="connsiteX5" fmla="*/ 2840468 w 2902175"/>
              <a:gd name="connsiteY5" fmla="*/ 0 h 721537"/>
              <a:gd name="connsiteX6" fmla="*/ 2840468 w 2902175"/>
              <a:gd name="connsiteY6" fmla="*/ 721537 h 721537"/>
              <a:gd name="connsiteX7" fmla="*/ 2811701 w 2902175"/>
              <a:gd name="connsiteY7" fmla="*/ 721537 h 721537"/>
              <a:gd name="connsiteX8" fmla="*/ 2746318 w 2902175"/>
              <a:gd name="connsiteY8" fmla="*/ 0 h 721537"/>
              <a:gd name="connsiteX9" fmla="*/ 2774437 w 2902175"/>
              <a:gd name="connsiteY9" fmla="*/ 0 h 721537"/>
              <a:gd name="connsiteX10" fmla="*/ 2774437 w 2902175"/>
              <a:gd name="connsiteY10" fmla="*/ 721537 h 721537"/>
              <a:gd name="connsiteX11" fmla="*/ 2746318 w 2902175"/>
              <a:gd name="connsiteY11" fmla="*/ 721537 h 721537"/>
              <a:gd name="connsiteX12" fmla="*/ 2680930 w 2902175"/>
              <a:gd name="connsiteY12" fmla="*/ 0 h 721537"/>
              <a:gd name="connsiteX13" fmla="*/ 2708399 w 2902175"/>
              <a:gd name="connsiteY13" fmla="*/ 0 h 721537"/>
              <a:gd name="connsiteX14" fmla="*/ 2708399 w 2902175"/>
              <a:gd name="connsiteY14" fmla="*/ 721537 h 721537"/>
              <a:gd name="connsiteX15" fmla="*/ 2680930 w 2902175"/>
              <a:gd name="connsiteY15" fmla="*/ 721537 h 721537"/>
              <a:gd name="connsiteX16" fmla="*/ 2615537 w 2902175"/>
              <a:gd name="connsiteY16" fmla="*/ 0 h 721537"/>
              <a:gd name="connsiteX17" fmla="*/ 2642368 w 2902175"/>
              <a:gd name="connsiteY17" fmla="*/ 0 h 721537"/>
              <a:gd name="connsiteX18" fmla="*/ 2642368 w 2902175"/>
              <a:gd name="connsiteY18" fmla="*/ 721537 h 721537"/>
              <a:gd name="connsiteX19" fmla="*/ 2615537 w 2902175"/>
              <a:gd name="connsiteY19" fmla="*/ 721537 h 721537"/>
              <a:gd name="connsiteX20" fmla="*/ 2550150 w 2902175"/>
              <a:gd name="connsiteY20" fmla="*/ 0 h 721537"/>
              <a:gd name="connsiteX21" fmla="*/ 2576330 w 2902175"/>
              <a:gd name="connsiteY21" fmla="*/ 0 h 721537"/>
              <a:gd name="connsiteX22" fmla="*/ 2576330 w 2902175"/>
              <a:gd name="connsiteY22" fmla="*/ 721537 h 721537"/>
              <a:gd name="connsiteX23" fmla="*/ 2550150 w 2902175"/>
              <a:gd name="connsiteY23" fmla="*/ 721537 h 721537"/>
              <a:gd name="connsiteX24" fmla="*/ 2484760 w 2902175"/>
              <a:gd name="connsiteY24" fmla="*/ 0 h 721537"/>
              <a:gd name="connsiteX25" fmla="*/ 2510298 w 2902175"/>
              <a:gd name="connsiteY25" fmla="*/ 0 h 721537"/>
              <a:gd name="connsiteX26" fmla="*/ 2510298 w 2902175"/>
              <a:gd name="connsiteY26" fmla="*/ 721537 h 721537"/>
              <a:gd name="connsiteX27" fmla="*/ 2484760 w 2902175"/>
              <a:gd name="connsiteY27" fmla="*/ 721537 h 721537"/>
              <a:gd name="connsiteX28" fmla="*/ 2419365 w 2902175"/>
              <a:gd name="connsiteY28" fmla="*/ 0 h 721537"/>
              <a:gd name="connsiteX29" fmla="*/ 2444262 w 2902175"/>
              <a:gd name="connsiteY29" fmla="*/ 0 h 721537"/>
              <a:gd name="connsiteX30" fmla="*/ 2444262 w 2902175"/>
              <a:gd name="connsiteY30" fmla="*/ 721537 h 721537"/>
              <a:gd name="connsiteX31" fmla="*/ 2419365 w 2902175"/>
              <a:gd name="connsiteY31" fmla="*/ 721537 h 721537"/>
              <a:gd name="connsiteX32" fmla="*/ 2353986 w 2902175"/>
              <a:gd name="connsiteY32" fmla="*/ 0 h 721537"/>
              <a:gd name="connsiteX33" fmla="*/ 2378231 w 2902175"/>
              <a:gd name="connsiteY33" fmla="*/ 0 h 721537"/>
              <a:gd name="connsiteX34" fmla="*/ 2378231 w 2902175"/>
              <a:gd name="connsiteY34" fmla="*/ 721537 h 721537"/>
              <a:gd name="connsiteX35" fmla="*/ 2353986 w 2902175"/>
              <a:gd name="connsiteY35" fmla="*/ 721537 h 721537"/>
              <a:gd name="connsiteX36" fmla="*/ 2288594 w 2902175"/>
              <a:gd name="connsiteY36" fmla="*/ 0 h 721537"/>
              <a:gd name="connsiteX37" fmla="*/ 2312193 w 2902175"/>
              <a:gd name="connsiteY37" fmla="*/ 0 h 721537"/>
              <a:gd name="connsiteX38" fmla="*/ 2312193 w 2902175"/>
              <a:gd name="connsiteY38" fmla="*/ 721537 h 721537"/>
              <a:gd name="connsiteX39" fmla="*/ 2288594 w 2902175"/>
              <a:gd name="connsiteY39" fmla="*/ 721537 h 721537"/>
              <a:gd name="connsiteX40" fmla="*/ 2223200 w 2902175"/>
              <a:gd name="connsiteY40" fmla="*/ 0 h 721537"/>
              <a:gd name="connsiteX41" fmla="*/ 2246156 w 2902175"/>
              <a:gd name="connsiteY41" fmla="*/ 0 h 721537"/>
              <a:gd name="connsiteX42" fmla="*/ 2246156 w 2902175"/>
              <a:gd name="connsiteY42" fmla="*/ 721537 h 721537"/>
              <a:gd name="connsiteX43" fmla="*/ 2223200 w 2902175"/>
              <a:gd name="connsiteY43" fmla="*/ 721537 h 721537"/>
              <a:gd name="connsiteX44" fmla="*/ 2157820 w 2902175"/>
              <a:gd name="connsiteY44" fmla="*/ 0 h 721537"/>
              <a:gd name="connsiteX45" fmla="*/ 2180126 w 2902175"/>
              <a:gd name="connsiteY45" fmla="*/ 0 h 721537"/>
              <a:gd name="connsiteX46" fmla="*/ 2180126 w 2902175"/>
              <a:gd name="connsiteY46" fmla="*/ 721537 h 721537"/>
              <a:gd name="connsiteX47" fmla="*/ 2157820 w 2902175"/>
              <a:gd name="connsiteY47" fmla="*/ 721537 h 721537"/>
              <a:gd name="connsiteX48" fmla="*/ 2092434 w 2902175"/>
              <a:gd name="connsiteY48" fmla="*/ 0 h 721537"/>
              <a:gd name="connsiteX49" fmla="*/ 2114089 w 2902175"/>
              <a:gd name="connsiteY49" fmla="*/ 0 h 721537"/>
              <a:gd name="connsiteX50" fmla="*/ 2114089 w 2902175"/>
              <a:gd name="connsiteY50" fmla="*/ 721537 h 721537"/>
              <a:gd name="connsiteX51" fmla="*/ 2092434 w 2902175"/>
              <a:gd name="connsiteY51" fmla="*/ 721537 h 721537"/>
              <a:gd name="connsiteX52" fmla="*/ 2027039 w 2902175"/>
              <a:gd name="connsiteY52" fmla="*/ 0 h 721537"/>
              <a:gd name="connsiteX53" fmla="*/ 2048057 w 2902175"/>
              <a:gd name="connsiteY53" fmla="*/ 0 h 721537"/>
              <a:gd name="connsiteX54" fmla="*/ 2048057 w 2902175"/>
              <a:gd name="connsiteY54" fmla="*/ 721537 h 721537"/>
              <a:gd name="connsiteX55" fmla="*/ 2027039 w 2902175"/>
              <a:gd name="connsiteY55" fmla="*/ 721537 h 721537"/>
              <a:gd name="connsiteX56" fmla="*/ 1961652 w 2902175"/>
              <a:gd name="connsiteY56" fmla="*/ 0 h 721537"/>
              <a:gd name="connsiteX57" fmla="*/ 1982019 w 2902175"/>
              <a:gd name="connsiteY57" fmla="*/ 0 h 721537"/>
              <a:gd name="connsiteX58" fmla="*/ 1982019 w 2902175"/>
              <a:gd name="connsiteY58" fmla="*/ 721537 h 721537"/>
              <a:gd name="connsiteX59" fmla="*/ 1961652 w 2902175"/>
              <a:gd name="connsiteY59" fmla="*/ 721537 h 721537"/>
              <a:gd name="connsiteX60" fmla="*/ 1896267 w 2902175"/>
              <a:gd name="connsiteY60" fmla="*/ 0 h 721537"/>
              <a:gd name="connsiteX61" fmla="*/ 1915987 w 2902175"/>
              <a:gd name="connsiteY61" fmla="*/ 0 h 721537"/>
              <a:gd name="connsiteX62" fmla="*/ 1915987 w 2902175"/>
              <a:gd name="connsiteY62" fmla="*/ 721537 h 721537"/>
              <a:gd name="connsiteX63" fmla="*/ 1896267 w 2902175"/>
              <a:gd name="connsiteY63" fmla="*/ 721537 h 721537"/>
              <a:gd name="connsiteX64" fmla="*/ 1830872 w 2902175"/>
              <a:gd name="connsiteY64" fmla="*/ 0 h 721537"/>
              <a:gd name="connsiteX65" fmla="*/ 1849951 w 2902175"/>
              <a:gd name="connsiteY65" fmla="*/ 0 h 721537"/>
              <a:gd name="connsiteX66" fmla="*/ 1849951 w 2902175"/>
              <a:gd name="connsiteY66" fmla="*/ 721537 h 721537"/>
              <a:gd name="connsiteX67" fmla="*/ 1830872 w 2902175"/>
              <a:gd name="connsiteY67" fmla="*/ 721537 h 721537"/>
              <a:gd name="connsiteX68" fmla="*/ 1765484 w 2902175"/>
              <a:gd name="connsiteY68" fmla="*/ 0 h 721537"/>
              <a:gd name="connsiteX69" fmla="*/ 1783919 w 2902175"/>
              <a:gd name="connsiteY69" fmla="*/ 0 h 721537"/>
              <a:gd name="connsiteX70" fmla="*/ 1783919 w 2902175"/>
              <a:gd name="connsiteY70" fmla="*/ 721537 h 721537"/>
              <a:gd name="connsiteX71" fmla="*/ 1765484 w 2902175"/>
              <a:gd name="connsiteY71" fmla="*/ 721537 h 721537"/>
              <a:gd name="connsiteX72" fmla="*/ 1700103 w 2902175"/>
              <a:gd name="connsiteY72" fmla="*/ 0 h 721537"/>
              <a:gd name="connsiteX73" fmla="*/ 1717886 w 2902175"/>
              <a:gd name="connsiteY73" fmla="*/ 0 h 721537"/>
              <a:gd name="connsiteX74" fmla="*/ 1717886 w 2902175"/>
              <a:gd name="connsiteY74" fmla="*/ 721537 h 721537"/>
              <a:gd name="connsiteX75" fmla="*/ 1700103 w 2902175"/>
              <a:gd name="connsiteY75" fmla="*/ 721537 h 721537"/>
              <a:gd name="connsiteX76" fmla="*/ 1634713 w 2902175"/>
              <a:gd name="connsiteY76" fmla="*/ 0 h 721537"/>
              <a:gd name="connsiteX77" fmla="*/ 1651850 w 2902175"/>
              <a:gd name="connsiteY77" fmla="*/ 0 h 721537"/>
              <a:gd name="connsiteX78" fmla="*/ 1651850 w 2902175"/>
              <a:gd name="connsiteY78" fmla="*/ 721537 h 721537"/>
              <a:gd name="connsiteX79" fmla="*/ 1634713 w 2902175"/>
              <a:gd name="connsiteY79" fmla="*/ 721537 h 721537"/>
              <a:gd name="connsiteX80" fmla="*/ 1569324 w 2902175"/>
              <a:gd name="connsiteY80" fmla="*/ 0 h 721537"/>
              <a:gd name="connsiteX81" fmla="*/ 1585819 w 2902175"/>
              <a:gd name="connsiteY81" fmla="*/ 0 h 721537"/>
              <a:gd name="connsiteX82" fmla="*/ 1585819 w 2902175"/>
              <a:gd name="connsiteY82" fmla="*/ 721537 h 721537"/>
              <a:gd name="connsiteX83" fmla="*/ 1569324 w 2902175"/>
              <a:gd name="connsiteY83" fmla="*/ 721537 h 721537"/>
              <a:gd name="connsiteX84" fmla="*/ 1503936 w 2902175"/>
              <a:gd name="connsiteY84" fmla="*/ 0 h 721537"/>
              <a:gd name="connsiteX85" fmla="*/ 1519780 w 2902175"/>
              <a:gd name="connsiteY85" fmla="*/ 0 h 721537"/>
              <a:gd name="connsiteX86" fmla="*/ 1519780 w 2902175"/>
              <a:gd name="connsiteY86" fmla="*/ 721537 h 721537"/>
              <a:gd name="connsiteX87" fmla="*/ 1503936 w 2902175"/>
              <a:gd name="connsiteY87" fmla="*/ 721537 h 721537"/>
              <a:gd name="connsiteX88" fmla="*/ 1438546 w 2902175"/>
              <a:gd name="connsiteY88" fmla="*/ 0 h 721537"/>
              <a:gd name="connsiteX89" fmla="*/ 1453749 w 2902175"/>
              <a:gd name="connsiteY89" fmla="*/ 0 h 721537"/>
              <a:gd name="connsiteX90" fmla="*/ 1453749 w 2902175"/>
              <a:gd name="connsiteY90" fmla="*/ 721537 h 721537"/>
              <a:gd name="connsiteX91" fmla="*/ 1438546 w 2902175"/>
              <a:gd name="connsiteY91" fmla="*/ 721537 h 721537"/>
              <a:gd name="connsiteX92" fmla="*/ 1373157 w 2902175"/>
              <a:gd name="connsiteY92" fmla="*/ 0 h 721537"/>
              <a:gd name="connsiteX93" fmla="*/ 1387713 w 2902175"/>
              <a:gd name="connsiteY93" fmla="*/ 0 h 721537"/>
              <a:gd name="connsiteX94" fmla="*/ 1387713 w 2902175"/>
              <a:gd name="connsiteY94" fmla="*/ 721537 h 721537"/>
              <a:gd name="connsiteX95" fmla="*/ 1373157 w 2902175"/>
              <a:gd name="connsiteY95" fmla="*/ 721537 h 721537"/>
              <a:gd name="connsiteX96" fmla="*/ 1307764 w 2902175"/>
              <a:gd name="connsiteY96" fmla="*/ 0 h 721537"/>
              <a:gd name="connsiteX97" fmla="*/ 1321674 w 2902175"/>
              <a:gd name="connsiteY97" fmla="*/ 0 h 721537"/>
              <a:gd name="connsiteX98" fmla="*/ 1321674 w 2902175"/>
              <a:gd name="connsiteY98" fmla="*/ 721537 h 721537"/>
              <a:gd name="connsiteX99" fmla="*/ 1307764 w 2902175"/>
              <a:gd name="connsiteY99" fmla="*/ 721537 h 721537"/>
              <a:gd name="connsiteX100" fmla="*/ 1242380 w 2902175"/>
              <a:gd name="connsiteY100" fmla="*/ 0 h 721537"/>
              <a:gd name="connsiteX101" fmla="*/ 1255643 w 2902175"/>
              <a:gd name="connsiteY101" fmla="*/ 0 h 721537"/>
              <a:gd name="connsiteX102" fmla="*/ 1255643 w 2902175"/>
              <a:gd name="connsiteY102" fmla="*/ 721537 h 721537"/>
              <a:gd name="connsiteX103" fmla="*/ 1242380 w 2902175"/>
              <a:gd name="connsiteY103" fmla="*/ 721537 h 721537"/>
              <a:gd name="connsiteX104" fmla="*/ 1176990 w 2902175"/>
              <a:gd name="connsiteY104" fmla="*/ 0 h 721537"/>
              <a:gd name="connsiteX105" fmla="*/ 1189612 w 2902175"/>
              <a:gd name="connsiteY105" fmla="*/ 0 h 721537"/>
              <a:gd name="connsiteX106" fmla="*/ 1189612 w 2902175"/>
              <a:gd name="connsiteY106" fmla="*/ 721537 h 721537"/>
              <a:gd name="connsiteX107" fmla="*/ 1176990 w 2902175"/>
              <a:gd name="connsiteY107" fmla="*/ 721537 h 721537"/>
              <a:gd name="connsiteX108" fmla="*/ 1111609 w 2902175"/>
              <a:gd name="connsiteY108" fmla="*/ 0 h 721537"/>
              <a:gd name="connsiteX109" fmla="*/ 1123579 w 2902175"/>
              <a:gd name="connsiteY109" fmla="*/ 0 h 721537"/>
              <a:gd name="connsiteX110" fmla="*/ 1123579 w 2902175"/>
              <a:gd name="connsiteY110" fmla="*/ 721537 h 721537"/>
              <a:gd name="connsiteX111" fmla="*/ 1111609 w 2902175"/>
              <a:gd name="connsiteY111" fmla="*/ 721537 h 721537"/>
              <a:gd name="connsiteX112" fmla="*/ 1046219 w 2902175"/>
              <a:gd name="connsiteY112" fmla="*/ 0 h 721537"/>
              <a:gd name="connsiteX113" fmla="*/ 1057548 w 2902175"/>
              <a:gd name="connsiteY113" fmla="*/ 0 h 721537"/>
              <a:gd name="connsiteX114" fmla="*/ 1057548 w 2902175"/>
              <a:gd name="connsiteY114" fmla="*/ 721537 h 721537"/>
              <a:gd name="connsiteX115" fmla="*/ 1046219 w 2902175"/>
              <a:gd name="connsiteY115" fmla="*/ 721537 h 721537"/>
              <a:gd name="connsiteX116" fmla="*/ 980829 w 2902175"/>
              <a:gd name="connsiteY116" fmla="*/ 0 h 721537"/>
              <a:gd name="connsiteX117" fmla="*/ 991516 w 2902175"/>
              <a:gd name="connsiteY117" fmla="*/ 0 h 721537"/>
              <a:gd name="connsiteX118" fmla="*/ 991516 w 2902175"/>
              <a:gd name="connsiteY118" fmla="*/ 721537 h 721537"/>
              <a:gd name="connsiteX119" fmla="*/ 980829 w 2902175"/>
              <a:gd name="connsiteY119" fmla="*/ 721537 h 721537"/>
              <a:gd name="connsiteX120" fmla="*/ 915432 w 2902175"/>
              <a:gd name="connsiteY120" fmla="*/ 0 h 721537"/>
              <a:gd name="connsiteX121" fmla="*/ 925468 w 2902175"/>
              <a:gd name="connsiteY121" fmla="*/ 0 h 721537"/>
              <a:gd name="connsiteX122" fmla="*/ 925468 w 2902175"/>
              <a:gd name="connsiteY122" fmla="*/ 721537 h 721537"/>
              <a:gd name="connsiteX123" fmla="*/ 915432 w 2902175"/>
              <a:gd name="connsiteY123" fmla="*/ 721537 h 721537"/>
              <a:gd name="connsiteX124" fmla="*/ 850053 w 2902175"/>
              <a:gd name="connsiteY124" fmla="*/ 0 h 721537"/>
              <a:gd name="connsiteX125" fmla="*/ 859437 w 2902175"/>
              <a:gd name="connsiteY125" fmla="*/ 0 h 721537"/>
              <a:gd name="connsiteX126" fmla="*/ 859437 w 2902175"/>
              <a:gd name="connsiteY126" fmla="*/ 721537 h 721537"/>
              <a:gd name="connsiteX127" fmla="*/ 850053 w 2902175"/>
              <a:gd name="connsiteY127" fmla="*/ 721537 h 721537"/>
              <a:gd name="connsiteX128" fmla="*/ 784664 w 2902175"/>
              <a:gd name="connsiteY128" fmla="*/ 0 h 721537"/>
              <a:gd name="connsiteX129" fmla="*/ 793406 w 2902175"/>
              <a:gd name="connsiteY129" fmla="*/ 0 h 721537"/>
              <a:gd name="connsiteX130" fmla="*/ 793406 w 2902175"/>
              <a:gd name="connsiteY130" fmla="*/ 721537 h 721537"/>
              <a:gd name="connsiteX131" fmla="*/ 784664 w 2902175"/>
              <a:gd name="connsiteY131" fmla="*/ 721537 h 721537"/>
              <a:gd name="connsiteX132" fmla="*/ 719278 w 2902175"/>
              <a:gd name="connsiteY132" fmla="*/ 0 h 721537"/>
              <a:gd name="connsiteX133" fmla="*/ 727373 w 2902175"/>
              <a:gd name="connsiteY133" fmla="*/ 0 h 721537"/>
              <a:gd name="connsiteX134" fmla="*/ 727373 w 2902175"/>
              <a:gd name="connsiteY134" fmla="*/ 721537 h 721537"/>
              <a:gd name="connsiteX135" fmla="*/ 719278 w 2902175"/>
              <a:gd name="connsiteY135" fmla="*/ 721537 h 721537"/>
              <a:gd name="connsiteX136" fmla="*/ 653897 w 2902175"/>
              <a:gd name="connsiteY136" fmla="*/ 0 h 721537"/>
              <a:gd name="connsiteX137" fmla="*/ 661342 w 2902175"/>
              <a:gd name="connsiteY137" fmla="*/ 0 h 721537"/>
              <a:gd name="connsiteX138" fmla="*/ 661342 w 2902175"/>
              <a:gd name="connsiteY138" fmla="*/ 721537 h 721537"/>
              <a:gd name="connsiteX139" fmla="*/ 653897 w 2902175"/>
              <a:gd name="connsiteY139" fmla="*/ 721537 h 721537"/>
              <a:gd name="connsiteX140" fmla="*/ 588501 w 2902175"/>
              <a:gd name="connsiteY140" fmla="*/ 0 h 721537"/>
              <a:gd name="connsiteX141" fmla="*/ 595309 w 2902175"/>
              <a:gd name="connsiteY141" fmla="*/ 0 h 721537"/>
              <a:gd name="connsiteX142" fmla="*/ 595309 w 2902175"/>
              <a:gd name="connsiteY142" fmla="*/ 721537 h 721537"/>
              <a:gd name="connsiteX143" fmla="*/ 588501 w 2902175"/>
              <a:gd name="connsiteY143" fmla="*/ 721537 h 721537"/>
              <a:gd name="connsiteX144" fmla="*/ 523106 w 2902175"/>
              <a:gd name="connsiteY144" fmla="*/ 0 h 721537"/>
              <a:gd name="connsiteX145" fmla="*/ 529262 w 2902175"/>
              <a:gd name="connsiteY145" fmla="*/ 0 h 721537"/>
              <a:gd name="connsiteX146" fmla="*/ 529262 w 2902175"/>
              <a:gd name="connsiteY146" fmla="*/ 721537 h 721537"/>
              <a:gd name="connsiteX147" fmla="*/ 523106 w 2902175"/>
              <a:gd name="connsiteY147" fmla="*/ 721537 h 721537"/>
              <a:gd name="connsiteX148" fmla="*/ 457717 w 2902175"/>
              <a:gd name="connsiteY148" fmla="*/ 0 h 721537"/>
              <a:gd name="connsiteX149" fmla="*/ 463231 w 2902175"/>
              <a:gd name="connsiteY149" fmla="*/ 0 h 721537"/>
              <a:gd name="connsiteX150" fmla="*/ 463231 w 2902175"/>
              <a:gd name="connsiteY150" fmla="*/ 721537 h 721537"/>
              <a:gd name="connsiteX151" fmla="*/ 457717 w 2902175"/>
              <a:gd name="connsiteY151" fmla="*/ 721537 h 721537"/>
              <a:gd name="connsiteX152" fmla="*/ 392332 w 2902175"/>
              <a:gd name="connsiteY152" fmla="*/ 0 h 721537"/>
              <a:gd name="connsiteX153" fmla="*/ 397200 w 2902175"/>
              <a:gd name="connsiteY153" fmla="*/ 0 h 721537"/>
              <a:gd name="connsiteX154" fmla="*/ 397200 w 2902175"/>
              <a:gd name="connsiteY154" fmla="*/ 721537 h 721537"/>
              <a:gd name="connsiteX155" fmla="*/ 392332 w 2902175"/>
              <a:gd name="connsiteY155" fmla="*/ 721537 h 721537"/>
              <a:gd name="connsiteX156" fmla="*/ 326941 w 2902175"/>
              <a:gd name="connsiteY156" fmla="*/ 0 h 721537"/>
              <a:gd name="connsiteX157" fmla="*/ 331166 w 2902175"/>
              <a:gd name="connsiteY157" fmla="*/ 0 h 721537"/>
              <a:gd name="connsiteX158" fmla="*/ 331166 w 2902175"/>
              <a:gd name="connsiteY158" fmla="*/ 721537 h 721537"/>
              <a:gd name="connsiteX159" fmla="*/ 326941 w 2902175"/>
              <a:gd name="connsiteY159" fmla="*/ 721537 h 721537"/>
              <a:gd name="connsiteX160" fmla="*/ 261561 w 2902175"/>
              <a:gd name="connsiteY160" fmla="*/ 0 h 721537"/>
              <a:gd name="connsiteX161" fmla="*/ 265136 w 2902175"/>
              <a:gd name="connsiteY161" fmla="*/ 0 h 721537"/>
              <a:gd name="connsiteX162" fmla="*/ 265136 w 2902175"/>
              <a:gd name="connsiteY162" fmla="*/ 721537 h 721537"/>
              <a:gd name="connsiteX163" fmla="*/ 261561 w 2902175"/>
              <a:gd name="connsiteY163" fmla="*/ 721537 h 721537"/>
              <a:gd name="connsiteX164" fmla="*/ 196174 w 2902175"/>
              <a:gd name="connsiteY164" fmla="*/ 0 h 721537"/>
              <a:gd name="connsiteX165" fmla="*/ 199103 w 2902175"/>
              <a:gd name="connsiteY165" fmla="*/ 0 h 721537"/>
              <a:gd name="connsiteX166" fmla="*/ 199103 w 2902175"/>
              <a:gd name="connsiteY166" fmla="*/ 721537 h 721537"/>
              <a:gd name="connsiteX167" fmla="*/ 196174 w 2902175"/>
              <a:gd name="connsiteY167" fmla="*/ 721537 h 721537"/>
              <a:gd name="connsiteX168" fmla="*/ 130785 w 2902175"/>
              <a:gd name="connsiteY168" fmla="*/ 0 h 721537"/>
              <a:gd name="connsiteX169" fmla="*/ 133071 w 2902175"/>
              <a:gd name="connsiteY169" fmla="*/ 0 h 721537"/>
              <a:gd name="connsiteX170" fmla="*/ 133071 w 2902175"/>
              <a:gd name="connsiteY170" fmla="*/ 721537 h 721537"/>
              <a:gd name="connsiteX171" fmla="*/ 130785 w 2902175"/>
              <a:gd name="connsiteY171" fmla="*/ 721537 h 721537"/>
              <a:gd name="connsiteX172" fmla="*/ 65390 w 2902175"/>
              <a:gd name="connsiteY172" fmla="*/ 0 h 721537"/>
              <a:gd name="connsiteX173" fmla="*/ 67024 w 2902175"/>
              <a:gd name="connsiteY173" fmla="*/ 0 h 721537"/>
              <a:gd name="connsiteX174" fmla="*/ 67024 w 2902175"/>
              <a:gd name="connsiteY174" fmla="*/ 721537 h 721537"/>
              <a:gd name="connsiteX175" fmla="*/ 65390 w 2902175"/>
              <a:gd name="connsiteY175" fmla="*/ 721537 h 721537"/>
              <a:gd name="connsiteX176" fmla="*/ 0 w 2902175"/>
              <a:gd name="connsiteY176" fmla="*/ 0 h 721537"/>
              <a:gd name="connsiteX177" fmla="*/ 993 w 2902175"/>
              <a:gd name="connsiteY177" fmla="*/ 0 h 721537"/>
              <a:gd name="connsiteX178" fmla="*/ 993 w 2902175"/>
              <a:gd name="connsiteY178" fmla="*/ 721537 h 721537"/>
              <a:gd name="connsiteX179" fmla="*/ 0 w 2902175"/>
              <a:gd name="connsiteY179" fmla="*/ 721537 h 72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2902175" h="721537">
                <a:moveTo>
                  <a:pt x="2877097" y="0"/>
                </a:moveTo>
                <a:lnTo>
                  <a:pt x="2902175" y="0"/>
                </a:lnTo>
                <a:lnTo>
                  <a:pt x="2902175" y="721537"/>
                </a:lnTo>
                <a:lnTo>
                  <a:pt x="2877097" y="721537"/>
                </a:lnTo>
                <a:close/>
                <a:moveTo>
                  <a:pt x="2811701" y="0"/>
                </a:moveTo>
                <a:lnTo>
                  <a:pt x="2840468" y="0"/>
                </a:lnTo>
                <a:lnTo>
                  <a:pt x="2840468" y="721537"/>
                </a:lnTo>
                <a:lnTo>
                  <a:pt x="2811701" y="721537"/>
                </a:lnTo>
                <a:close/>
                <a:moveTo>
                  <a:pt x="2746318" y="0"/>
                </a:moveTo>
                <a:lnTo>
                  <a:pt x="2774437" y="0"/>
                </a:lnTo>
                <a:lnTo>
                  <a:pt x="2774437" y="721537"/>
                </a:lnTo>
                <a:lnTo>
                  <a:pt x="2746318" y="721537"/>
                </a:lnTo>
                <a:close/>
                <a:moveTo>
                  <a:pt x="2680930" y="0"/>
                </a:moveTo>
                <a:lnTo>
                  <a:pt x="2708399" y="0"/>
                </a:lnTo>
                <a:lnTo>
                  <a:pt x="2708399" y="721537"/>
                </a:lnTo>
                <a:lnTo>
                  <a:pt x="2680930" y="721537"/>
                </a:lnTo>
                <a:close/>
                <a:moveTo>
                  <a:pt x="2615537" y="0"/>
                </a:moveTo>
                <a:lnTo>
                  <a:pt x="2642368" y="0"/>
                </a:lnTo>
                <a:lnTo>
                  <a:pt x="2642368" y="721537"/>
                </a:lnTo>
                <a:lnTo>
                  <a:pt x="2615537" y="721537"/>
                </a:lnTo>
                <a:close/>
                <a:moveTo>
                  <a:pt x="2550150" y="0"/>
                </a:moveTo>
                <a:lnTo>
                  <a:pt x="2576330" y="0"/>
                </a:lnTo>
                <a:lnTo>
                  <a:pt x="2576330" y="721537"/>
                </a:lnTo>
                <a:lnTo>
                  <a:pt x="2550150" y="721537"/>
                </a:lnTo>
                <a:close/>
                <a:moveTo>
                  <a:pt x="2484760" y="0"/>
                </a:moveTo>
                <a:lnTo>
                  <a:pt x="2510298" y="0"/>
                </a:lnTo>
                <a:lnTo>
                  <a:pt x="2510298" y="721537"/>
                </a:lnTo>
                <a:lnTo>
                  <a:pt x="2484760" y="721537"/>
                </a:lnTo>
                <a:close/>
                <a:moveTo>
                  <a:pt x="2419365" y="0"/>
                </a:moveTo>
                <a:lnTo>
                  <a:pt x="2444262" y="0"/>
                </a:lnTo>
                <a:lnTo>
                  <a:pt x="2444262" y="721537"/>
                </a:lnTo>
                <a:lnTo>
                  <a:pt x="2419365" y="721537"/>
                </a:lnTo>
                <a:close/>
                <a:moveTo>
                  <a:pt x="2353986" y="0"/>
                </a:moveTo>
                <a:lnTo>
                  <a:pt x="2378231" y="0"/>
                </a:lnTo>
                <a:lnTo>
                  <a:pt x="2378231" y="721537"/>
                </a:lnTo>
                <a:lnTo>
                  <a:pt x="2353986" y="721537"/>
                </a:lnTo>
                <a:close/>
                <a:moveTo>
                  <a:pt x="2288594" y="0"/>
                </a:moveTo>
                <a:lnTo>
                  <a:pt x="2312193" y="0"/>
                </a:lnTo>
                <a:lnTo>
                  <a:pt x="2312193" y="721537"/>
                </a:lnTo>
                <a:lnTo>
                  <a:pt x="2288594" y="721537"/>
                </a:lnTo>
                <a:close/>
                <a:moveTo>
                  <a:pt x="2223200" y="0"/>
                </a:moveTo>
                <a:lnTo>
                  <a:pt x="2246156" y="0"/>
                </a:lnTo>
                <a:lnTo>
                  <a:pt x="2246156" y="721537"/>
                </a:lnTo>
                <a:lnTo>
                  <a:pt x="2223200" y="721537"/>
                </a:lnTo>
                <a:close/>
                <a:moveTo>
                  <a:pt x="2157820" y="0"/>
                </a:moveTo>
                <a:lnTo>
                  <a:pt x="2180126" y="0"/>
                </a:lnTo>
                <a:lnTo>
                  <a:pt x="2180126" y="721537"/>
                </a:lnTo>
                <a:lnTo>
                  <a:pt x="2157820" y="721537"/>
                </a:lnTo>
                <a:close/>
                <a:moveTo>
                  <a:pt x="2092434" y="0"/>
                </a:moveTo>
                <a:lnTo>
                  <a:pt x="2114089" y="0"/>
                </a:lnTo>
                <a:lnTo>
                  <a:pt x="2114089" y="721537"/>
                </a:lnTo>
                <a:lnTo>
                  <a:pt x="2092434" y="721537"/>
                </a:lnTo>
                <a:close/>
                <a:moveTo>
                  <a:pt x="2027039" y="0"/>
                </a:moveTo>
                <a:lnTo>
                  <a:pt x="2048057" y="0"/>
                </a:lnTo>
                <a:lnTo>
                  <a:pt x="2048057" y="721537"/>
                </a:lnTo>
                <a:lnTo>
                  <a:pt x="2027039" y="721537"/>
                </a:lnTo>
                <a:close/>
                <a:moveTo>
                  <a:pt x="1961652" y="0"/>
                </a:moveTo>
                <a:lnTo>
                  <a:pt x="1982019" y="0"/>
                </a:lnTo>
                <a:lnTo>
                  <a:pt x="1982019" y="721537"/>
                </a:lnTo>
                <a:lnTo>
                  <a:pt x="1961652" y="721537"/>
                </a:lnTo>
                <a:close/>
                <a:moveTo>
                  <a:pt x="1896267" y="0"/>
                </a:moveTo>
                <a:lnTo>
                  <a:pt x="1915987" y="0"/>
                </a:lnTo>
                <a:lnTo>
                  <a:pt x="1915987" y="721537"/>
                </a:lnTo>
                <a:lnTo>
                  <a:pt x="1896267" y="721537"/>
                </a:lnTo>
                <a:close/>
                <a:moveTo>
                  <a:pt x="1830872" y="0"/>
                </a:moveTo>
                <a:lnTo>
                  <a:pt x="1849951" y="0"/>
                </a:lnTo>
                <a:lnTo>
                  <a:pt x="1849951" y="721537"/>
                </a:lnTo>
                <a:lnTo>
                  <a:pt x="1830872" y="721537"/>
                </a:lnTo>
                <a:close/>
                <a:moveTo>
                  <a:pt x="1765484" y="0"/>
                </a:moveTo>
                <a:lnTo>
                  <a:pt x="1783919" y="0"/>
                </a:lnTo>
                <a:lnTo>
                  <a:pt x="1783919" y="721537"/>
                </a:lnTo>
                <a:lnTo>
                  <a:pt x="1765484" y="721537"/>
                </a:lnTo>
                <a:close/>
                <a:moveTo>
                  <a:pt x="1700103" y="0"/>
                </a:moveTo>
                <a:lnTo>
                  <a:pt x="1717886" y="0"/>
                </a:lnTo>
                <a:lnTo>
                  <a:pt x="1717886" y="721537"/>
                </a:lnTo>
                <a:lnTo>
                  <a:pt x="1700103" y="721537"/>
                </a:lnTo>
                <a:close/>
                <a:moveTo>
                  <a:pt x="1634713" y="0"/>
                </a:moveTo>
                <a:lnTo>
                  <a:pt x="1651850" y="0"/>
                </a:lnTo>
                <a:lnTo>
                  <a:pt x="1651850" y="721537"/>
                </a:lnTo>
                <a:lnTo>
                  <a:pt x="1634713" y="721537"/>
                </a:lnTo>
                <a:close/>
                <a:moveTo>
                  <a:pt x="1569324" y="0"/>
                </a:moveTo>
                <a:lnTo>
                  <a:pt x="1585819" y="0"/>
                </a:lnTo>
                <a:lnTo>
                  <a:pt x="1585819" y="721537"/>
                </a:lnTo>
                <a:lnTo>
                  <a:pt x="1569324" y="721537"/>
                </a:lnTo>
                <a:close/>
                <a:moveTo>
                  <a:pt x="1503936" y="0"/>
                </a:moveTo>
                <a:lnTo>
                  <a:pt x="1519780" y="0"/>
                </a:lnTo>
                <a:lnTo>
                  <a:pt x="1519780" y="721537"/>
                </a:lnTo>
                <a:lnTo>
                  <a:pt x="1503936" y="721537"/>
                </a:lnTo>
                <a:close/>
                <a:moveTo>
                  <a:pt x="1438546" y="0"/>
                </a:moveTo>
                <a:lnTo>
                  <a:pt x="1453749" y="0"/>
                </a:lnTo>
                <a:lnTo>
                  <a:pt x="1453749" y="721537"/>
                </a:lnTo>
                <a:lnTo>
                  <a:pt x="1438546" y="721537"/>
                </a:lnTo>
                <a:close/>
                <a:moveTo>
                  <a:pt x="1373157" y="0"/>
                </a:moveTo>
                <a:lnTo>
                  <a:pt x="1387713" y="0"/>
                </a:lnTo>
                <a:lnTo>
                  <a:pt x="1387713" y="721537"/>
                </a:lnTo>
                <a:lnTo>
                  <a:pt x="1373157" y="721537"/>
                </a:lnTo>
                <a:close/>
                <a:moveTo>
                  <a:pt x="1307764" y="0"/>
                </a:moveTo>
                <a:lnTo>
                  <a:pt x="1321674" y="0"/>
                </a:lnTo>
                <a:lnTo>
                  <a:pt x="1321674" y="721537"/>
                </a:lnTo>
                <a:lnTo>
                  <a:pt x="1307764" y="721537"/>
                </a:lnTo>
                <a:close/>
                <a:moveTo>
                  <a:pt x="1242380" y="0"/>
                </a:moveTo>
                <a:lnTo>
                  <a:pt x="1255643" y="0"/>
                </a:lnTo>
                <a:lnTo>
                  <a:pt x="1255643" y="721537"/>
                </a:lnTo>
                <a:lnTo>
                  <a:pt x="1242380" y="721537"/>
                </a:lnTo>
                <a:close/>
                <a:moveTo>
                  <a:pt x="1176990" y="0"/>
                </a:moveTo>
                <a:lnTo>
                  <a:pt x="1189612" y="0"/>
                </a:lnTo>
                <a:lnTo>
                  <a:pt x="1189612" y="721537"/>
                </a:lnTo>
                <a:lnTo>
                  <a:pt x="1176990" y="721537"/>
                </a:lnTo>
                <a:close/>
                <a:moveTo>
                  <a:pt x="1111609" y="0"/>
                </a:moveTo>
                <a:lnTo>
                  <a:pt x="1123579" y="0"/>
                </a:lnTo>
                <a:lnTo>
                  <a:pt x="1123579" y="721537"/>
                </a:lnTo>
                <a:lnTo>
                  <a:pt x="1111609" y="721537"/>
                </a:lnTo>
                <a:close/>
                <a:moveTo>
                  <a:pt x="1046219" y="0"/>
                </a:moveTo>
                <a:lnTo>
                  <a:pt x="1057548" y="0"/>
                </a:lnTo>
                <a:lnTo>
                  <a:pt x="1057548" y="721537"/>
                </a:lnTo>
                <a:lnTo>
                  <a:pt x="1046219" y="721537"/>
                </a:lnTo>
                <a:close/>
                <a:moveTo>
                  <a:pt x="980829" y="0"/>
                </a:moveTo>
                <a:lnTo>
                  <a:pt x="991516" y="0"/>
                </a:lnTo>
                <a:lnTo>
                  <a:pt x="991516" y="721537"/>
                </a:lnTo>
                <a:lnTo>
                  <a:pt x="980829" y="721537"/>
                </a:lnTo>
                <a:close/>
                <a:moveTo>
                  <a:pt x="915432" y="0"/>
                </a:moveTo>
                <a:lnTo>
                  <a:pt x="925468" y="0"/>
                </a:lnTo>
                <a:lnTo>
                  <a:pt x="925468" y="721537"/>
                </a:lnTo>
                <a:lnTo>
                  <a:pt x="915432" y="721537"/>
                </a:lnTo>
                <a:close/>
                <a:moveTo>
                  <a:pt x="850053" y="0"/>
                </a:moveTo>
                <a:lnTo>
                  <a:pt x="859437" y="0"/>
                </a:lnTo>
                <a:lnTo>
                  <a:pt x="859437" y="721537"/>
                </a:lnTo>
                <a:lnTo>
                  <a:pt x="850053" y="721537"/>
                </a:lnTo>
                <a:close/>
                <a:moveTo>
                  <a:pt x="784664" y="0"/>
                </a:moveTo>
                <a:lnTo>
                  <a:pt x="793406" y="0"/>
                </a:lnTo>
                <a:lnTo>
                  <a:pt x="793406" y="721537"/>
                </a:lnTo>
                <a:lnTo>
                  <a:pt x="784664" y="721537"/>
                </a:lnTo>
                <a:close/>
                <a:moveTo>
                  <a:pt x="719278" y="0"/>
                </a:moveTo>
                <a:lnTo>
                  <a:pt x="727373" y="0"/>
                </a:lnTo>
                <a:lnTo>
                  <a:pt x="727373" y="721537"/>
                </a:lnTo>
                <a:lnTo>
                  <a:pt x="719278" y="721537"/>
                </a:lnTo>
                <a:close/>
                <a:moveTo>
                  <a:pt x="653897" y="0"/>
                </a:moveTo>
                <a:lnTo>
                  <a:pt x="661342" y="0"/>
                </a:lnTo>
                <a:lnTo>
                  <a:pt x="661342" y="721537"/>
                </a:lnTo>
                <a:lnTo>
                  <a:pt x="653897" y="721537"/>
                </a:lnTo>
                <a:close/>
                <a:moveTo>
                  <a:pt x="588501" y="0"/>
                </a:moveTo>
                <a:lnTo>
                  <a:pt x="595309" y="0"/>
                </a:lnTo>
                <a:lnTo>
                  <a:pt x="595309" y="721537"/>
                </a:lnTo>
                <a:lnTo>
                  <a:pt x="588501" y="721537"/>
                </a:lnTo>
                <a:close/>
                <a:moveTo>
                  <a:pt x="523106" y="0"/>
                </a:moveTo>
                <a:lnTo>
                  <a:pt x="529262" y="0"/>
                </a:lnTo>
                <a:lnTo>
                  <a:pt x="529262" y="721537"/>
                </a:lnTo>
                <a:lnTo>
                  <a:pt x="523106" y="721537"/>
                </a:lnTo>
                <a:close/>
                <a:moveTo>
                  <a:pt x="457717" y="0"/>
                </a:moveTo>
                <a:lnTo>
                  <a:pt x="463231" y="0"/>
                </a:lnTo>
                <a:lnTo>
                  <a:pt x="463231" y="721537"/>
                </a:lnTo>
                <a:lnTo>
                  <a:pt x="457717" y="721537"/>
                </a:lnTo>
                <a:close/>
                <a:moveTo>
                  <a:pt x="392332" y="0"/>
                </a:moveTo>
                <a:lnTo>
                  <a:pt x="397200" y="0"/>
                </a:lnTo>
                <a:lnTo>
                  <a:pt x="397200" y="721537"/>
                </a:lnTo>
                <a:lnTo>
                  <a:pt x="392332" y="721537"/>
                </a:lnTo>
                <a:close/>
                <a:moveTo>
                  <a:pt x="326941" y="0"/>
                </a:moveTo>
                <a:lnTo>
                  <a:pt x="331166" y="0"/>
                </a:lnTo>
                <a:lnTo>
                  <a:pt x="331166" y="721537"/>
                </a:lnTo>
                <a:lnTo>
                  <a:pt x="326941" y="721537"/>
                </a:lnTo>
                <a:close/>
                <a:moveTo>
                  <a:pt x="261561" y="0"/>
                </a:moveTo>
                <a:lnTo>
                  <a:pt x="265136" y="0"/>
                </a:lnTo>
                <a:lnTo>
                  <a:pt x="265136" y="721537"/>
                </a:lnTo>
                <a:lnTo>
                  <a:pt x="261561" y="721537"/>
                </a:lnTo>
                <a:close/>
                <a:moveTo>
                  <a:pt x="196174" y="0"/>
                </a:moveTo>
                <a:lnTo>
                  <a:pt x="199103" y="0"/>
                </a:lnTo>
                <a:lnTo>
                  <a:pt x="199103" y="721537"/>
                </a:lnTo>
                <a:lnTo>
                  <a:pt x="196174" y="721537"/>
                </a:lnTo>
                <a:close/>
                <a:moveTo>
                  <a:pt x="130785" y="0"/>
                </a:moveTo>
                <a:lnTo>
                  <a:pt x="133071" y="0"/>
                </a:lnTo>
                <a:lnTo>
                  <a:pt x="133071" y="721537"/>
                </a:lnTo>
                <a:lnTo>
                  <a:pt x="130785" y="721537"/>
                </a:lnTo>
                <a:close/>
                <a:moveTo>
                  <a:pt x="65390" y="0"/>
                </a:moveTo>
                <a:lnTo>
                  <a:pt x="67024" y="0"/>
                </a:lnTo>
                <a:lnTo>
                  <a:pt x="67024" y="721537"/>
                </a:lnTo>
                <a:lnTo>
                  <a:pt x="65390" y="721537"/>
                </a:lnTo>
                <a:close/>
                <a:moveTo>
                  <a:pt x="0" y="0"/>
                </a:moveTo>
                <a:lnTo>
                  <a:pt x="993" y="0"/>
                </a:lnTo>
                <a:lnTo>
                  <a:pt x="993" y="721537"/>
                </a:lnTo>
                <a:lnTo>
                  <a:pt x="0" y="721537"/>
                </a:lnTo>
                <a:close/>
              </a:path>
            </a:pathLst>
          </a:custGeom>
          <a:solidFill>
            <a:schemeClr val="accent6"/>
          </a:solidFill>
        </p:spPr>
        <p:txBody>
          <a:bodyPr wrap="square">
            <a:noAutofit/>
          </a:bodyPr>
          <a:lstStyle>
            <a:lvl1pPr>
              <a:defRPr>
                <a:solidFill>
                  <a:schemeClr val="tx1">
                    <a:alpha val="0"/>
                  </a:schemeClr>
                </a:solidFill>
              </a:defRPr>
            </a:lvl1pPr>
          </a:lstStyle>
          <a:p>
            <a:pPr lvl="0"/>
            <a:r>
              <a:rPr lang="en-US"/>
              <a:t>a</a:t>
            </a:r>
            <a:endParaRPr lang="en-GB"/>
          </a:p>
        </p:txBody>
      </p:sp>
      <p:sp>
        <p:nvSpPr>
          <p:cNvPr id="16" name="Text Placeholder 81">
            <a:extLst>
              <a:ext uri="{FF2B5EF4-FFF2-40B4-BE49-F238E27FC236}">
                <a16:creationId xmlns:a16="http://schemas.microsoft.com/office/drawing/2014/main" id="{76CDE522-802F-303C-E636-3C020777D407}"/>
              </a:ext>
            </a:extLst>
          </p:cNvPr>
          <p:cNvSpPr>
            <a:spLocks noGrp="1"/>
          </p:cNvSpPr>
          <p:nvPr>
            <p:ph type="body" sz="quarter" idx="95" hasCustomPrompt="1"/>
          </p:nvPr>
        </p:nvSpPr>
        <p:spPr>
          <a:xfrm rot="10800000">
            <a:off x="7203569" y="3470976"/>
            <a:ext cx="1118705" cy="149884"/>
          </a:xfrm>
          <a:custGeom>
            <a:avLst/>
            <a:gdLst>
              <a:gd name="connsiteX0" fmla="*/ 2877097 w 2902175"/>
              <a:gd name="connsiteY0" fmla="*/ 0 h 721537"/>
              <a:gd name="connsiteX1" fmla="*/ 2902175 w 2902175"/>
              <a:gd name="connsiteY1" fmla="*/ 0 h 721537"/>
              <a:gd name="connsiteX2" fmla="*/ 2902175 w 2902175"/>
              <a:gd name="connsiteY2" fmla="*/ 721537 h 721537"/>
              <a:gd name="connsiteX3" fmla="*/ 2877097 w 2902175"/>
              <a:gd name="connsiteY3" fmla="*/ 721537 h 721537"/>
              <a:gd name="connsiteX4" fmla="*/ 2811701 w 2902175"/>
              <a:gd name="connsiteY4" fmla="*/ 0 h 721537"/>
              <a:gd name="connsiteX5" fmla="*/ 2840468 w 2902175"/>
              <a:gd name="connsiteY5" fmla="*/ 0 h 721537"/>
              <a:gd name="connsiteX6" fmla="*/ 2840468 w 2902175"/>
              <a:gd name="connsiteY6" fmla="*/ 721537 h 721537"/>
              <a:gd name="connsiteX7" fmla="*/ 2811701 w 2902175"/>
              <a:gd name="connsiteY7" fmla="*/ 721537 h 721537"/>
              <a:gd name="connsiteX8" fmla="*/ 2746318 w 2902175"/>
              <a:gd name="connsiteY8" fmla="*/ 0 h 721537"/>
              <a:gd name="connsiteX9" fmla="*/ 2774437 w 2902175"/>
              <a:gd name="connsiteY9" fmla="*/ 0 h 721537"/>
              <a:gd name="connsiteX10" fmla="*/ 2774437 w 2902175"/>
              <a:gd name="connsiteY10" fmla="*/ 721537 h 721537"/>
              <a:gd name="connsiteX11" fmla="*/ 2746318 w 2902175"/>
              <a:gd name="connsiteY11" fmla="*/ 721537 h 721537"/>
              <a:gd name="connsiteX12" fmla="*/ 2680930 w 2902175"/>
              <a:gd name="connsiteY12" fmla="*/ 0 h 721537"/>
              <a:gd name="connsiteX13" fmla="*/ 2708399 w 2902175"/>
              <a:gd name="connsiteY13" fmla="*/ 0 h 721537"/>
              <a:gd name="connsiteX14" fmla="*/ 2708399 w 2902175"/>
              <a:gd name="connsiteY14" fmla="*/ 721537 h 721537"/>
              <a:gd name="connsiteX15" fmla="*/ 2680930 w 2902175"/>
              <a:gd name="connsiteY15" fmla="*/ 721537 h 721537"/>
              <a:gd name="connsiteX16" fmla="*/ 2615537 w 2902175"/>
              <a:gd name="connsiteY16" fmla="*/ 0 h 721537"/>
              <a:gd name="connsiteX17" fmla="*/ 2642368 w 2902175"/>
              <a:gd name="connsiteY17" fmla="*/ 0 h 721537"/>
              <a:gd name="connsiteX18" fmla="*/ 2642368 w 2902175"/>
              <a:gd name="connsiteY18" fmla="*/ 721537 h 721537"/>
              <a:gd name="connsiteX19" fmla="*/ 2615537 w 2902175"/>
              <a:gd name="connsiteY19" fmla="*/ 721537 h 721537"/>
              <a:gd name="connsiteX20" fmla="*/ 2550150 w 2902175"/>
              <a:gd name="connsiteY20" fmla="*/ 0 h 721537"/>
              <a:gd name="connsiteX21" fmla="*/ 2576330 w 2902175"/>
              <a:gd name="connsiteY21" fmla="*/ 0 h 721537"/>
              <a:gd name="connsiteX22" fmla="*/ 2576330 w 2902175"/>
              <a:gd name="connsiteY22" fmla="*/ 721537 h 721537"/>
              <a:gd name="connsiteX23" fmla="*/ 2550150 w 2902175"/>
              <a:gd name="connsiteY23" fmla="*/ 721537 h 721537"/>
              <a:gd name="connsiteX24" fmla="*/ 2484760 w 2902175"/>
              <a:gd name="connsiteY24" fmla="*/ 0 h 721537"/>
              <a:gd name="connsiteX25" fmla="*/ 2510298 w 2902175"/>
              <a:gd name="connsiteY25" fmla="*/ 0 h 721537"/>
              <a:gd name="connsiteX26" fmla="*/ 2510298 w 2902175"/>
              <a:gd name="connsiteY26" fmla="*/ 721537 h 721537"/>
              <a:gd name="connsiteX27" fmla="*/ 2484760 w 2902175"/>
              <a:gd name="connsiteY27" fmla="*/ 721537 h 721537"/>
              <a:gd name="connsiteX28" fmla="*/ 2419365 w 2902175"/>
              <a:gd name="connsiteY28" fmla="*/ 0 h 721537"/>
              <a:gd name="connsiteX29" fmla="*/ 2444262 w 2902175"/>
              <a:gd name="connsiteY29" fmla="*/ 0 h 721537"/>
              <a:gd name="connsiteX30" fmla="*/ 2444262 w 2902175"/>
              <a:gd name="connsiteY30" fmla="*/ 721537 h 721537"/>
              <a:gd name="connsiteX31" fmla="*/ 2419365 w 2902175"/>
              <a:gd name="connsiteY31" fmla="*/ 721537 h 721537"/>
              <a:gd name="connsiteX32" fmla="*/ 2353986 w 2902175"/>
              <a:gd name="connsiteY32" fmla="*/ 0 h 721537"/>
              <a:gd name="connsiteX33" fmla="*/ 2378231 w 2902175"/>
              <a:gd name="connsiteY33" fmla="*/ 0 h 721537"/>
              <a:gd name="connsiteX34" fmla="*/ 2378231 w 2902175"/>
              <a:gd name="connsiteY34" fmla="*/ 721537 h 721537"/>
              <a:gd name="connsiteX35" fmla="*/ 2353986 w 2902175"/>
              <a:gd name="connsiteY35" fmla="*/ 721537 h 721537"/>
              <a:gd name="connsiteX36" fmla="*/ 2288594 w 2902175"/>
              <a:gd name="connsiteY36" fmla="*/ 0 h 721537"/>
              <a:gd name="connsiteX37" fmla="*/ 2312193 w 2902175"/>
              <a:gd name="connsiteY37" fmla="*/ 0 h 721537"/>
              <a:gd name="connsiteX38" fmla="*/ 2312193 w 2902175"/>
              <a:gd name="connsiteY38" fmla="*/ 721537 h 721537"/>
              <a:gd name="connsiteX39" fmla="*/ 2288594 w 2902175"/>
              <a:gd name="connsiteY39" fmla="*/ 721537 h 721537"/>
              <a:gd name="connsiteX40" fmla="*/ 2223200 w 2902175"/>
              <a:gd name="connsiteY40" fmla="*/ 0 h 721537"/>
              <a:gd name="connsiteX41" fmla="*/ 2246156 w 2902175"/>
              <a:gd name="connsiteY41" fmla="*/ 0 h 721537"/>
              <a:gd name="connsiteX42" fmla="*/ 2246156 w 2902175"/>
              <a:gd name="connsiteY42" fmla="*/ 721537 h 721537"/>
              <a:gd name="connsiteX43" fmla="*/ 2223200 w 2902175"/>
              <a:gd name="connsiteY43" fmla="*/ 721537 h 721537"/>
              <a:gd name="connsiteX44" fmla="*/ 2157820 w 2902175"/>
              <a:gd name="connsiteY44" fmla="*/ 0 h 721537"/>
              <a:gd name="connsiteX45" fmla="*/ 2180126 w 2902175"/>
              <a:gd name="connsiteY45" fmla="*/ 0 h 721537"/>
              <a:gd name="connsiteX46" fmla="*/ 2180126 w 2902175"/>
              <a:gd name="connsiteY46" fmla="*/ 721537 h 721537"/>
              <a:gd name="connsiteX47" fmla="*/ 2157820 w 2902175"/>
              <a:gd name="connsiteY47" fmla="*/ 721537 h 721537"/>
              <a:gd name="connsiteX48" fmla="*/ 2092434 w 2902175"/>
              <a:gd name="connsiteY48" fmla="*/ 0 h 721537"/>
              <a:gd name="connsiteX49" fmla="*/ 2114089 w 2902175"/>
              <a:gd name="connsiteY49" fmla="*/ 0 h 721537"/>
              <a:gd name="connsiteX50" fmla="*/ 2114089 w 2902175"/>
              <a:gd name="connsiteY50" fmla="*/ 721537 h 721537"/>
              <a:gd name="connsiteX51" fmla="*/ 2092434 w 2902175"/>
              <a:gd name="connsiteY51" fmla="*/ 721537 h 721537"/>
              <a:gd name="connsiteX52" fmla="*/ 2027039 w 2902175"/>
              <a:gd name="connsiteY52" fmla="*/ 0 h 721537"/>
              <a:gd name="connsiteX53" fmla="*/ 2048057 w 2902175"/>
              <a:gd name="connsiteY53" fmla="*/ 0 h 721537"/>
              <a:gd name="connsiteX54" fmla="*/ 2048057 w 2902175"/>
              <a:gd name="connsiteY54" fmla="*/ 721537 h 721537"/>
              <a:gd name="connsiteX55" fmla="*/ 2027039 w 2902175"/>
              <a:gd name="connsiteY55" fmla="*/ 721537 h 721537"/>
              <a:gd name="connsiteX56" fmla="*/ 1961652 w 2902175"/>
              <a:gd name="connsiteY56" fmla="*/ 0 h 721537"/>
              <a:gd name="connsiteX57" fmla="*/ 1982019 w 2902175"/>
              <a:gd name="connsiteY57" fmla="*/ 0 h 721537"/>
              <a:gd name="connsiteX58" fmla="*/ 1982019 w 2902175"/>
              <a:gd name="connsiteY58" fmla="*/ 721537 h 721537"/>
              <a:gd name="connsiteX59" fmla="*/ 1961652 w 2902175"/>
              <a:gd name="connsiteY59" fmla="*/ 721537 h 721537"/>
              <a:gd name="connsiteX60" fmla="*/ 1896267 w 2902175"/>
              <a:gd name="connsiteY60" fmla="*/ 0 h 721537"/>
              <a:gd name="connsiteX61" fmla="*/ 1915987 w 2902175"/>
              <a:gd name="connsiteY61" fmla="*/ 0 h 721537"/>
              <a:gd name="connsiteX62" fmla="*/ 1915987 w 2902175"/>
              <a:gd name="connsiteY62" fmla="*/ 721537 h 721537"/>
              <a:gd name="connsiteX63" fmla="*/ 1896267 w 2902175"/>
              <a:gd name="connsiteY63" fmla="*/ 721537 h 721537"/>
              <a:gd name="connsiteX64" fmla="*/ 1830872 w 2902175"/>
              <a:gd name="connsiteY64" fmla="*/ 0 h 721537"/>
              <a:gd name="connsiteX65" fmla="*/ 1849951 w 2902175"/>
              <a:gd name="connsiteY65" fmla="*/ 0 h 721537"/>
              <a:gd name="connsiteX66" fmla="*/ 1849951 w 2902175"/>
              <a:gd name="connsiteY66" fmla="*/ 721537 h 721537"/>
              <a:gd name="connsiteX67" fmla="*/ 1830872 w 2902175"/>
              <a:gd name="connsiteY67" fmla="*/ 721537 h 721537"/>
              <a:gd name="connsiteX68" fmla="*/ 1765484 w 2902175"/>
              <a:gd name="connsiteY68" fmla="*/ 0 h 721537"/>
              <a:gd name="connsiteX69" fmla="*/ 1783919 w 2902175"/>
              <a:gd name="connsiteY69" fmla="*/ 0 h 721537"/>
              <a:gd name="connsiteX70" fmla="*/ 1783919 w 2902175"/>
              <a:gd name="connsiteY70" fmla="*/ 721537 h 721537"/>
              <a:gd name="connsiteX71" fmla="*/ 1765484 w 2902175"/>
              <a:gd name="connsiteY71" fmla="*/ 721537 h 721537"/>
              <a:gd name="connsiteX72" fmla="*/ 1700103 w 2902175"/>
              <a:gd name="connsiteY72" fmla="*/ 0 h 721537"/>
              <a:gd name="connsiteX73" fmla="*/ 1717886 w 2902175"/>
              <a:gd name="connsiteY73" fmla="*/ 0 h 721537"/>
              <a:gd name="connsiteX74" fmla="*/ 1717886 w 2902175"/>
              <a:gd name="connsiteY74" fmla="*/ 721537 h 721537"/>
              <a:gd name="connsiteX75" fmla="*/ 1700103 w 2902175"/>
              <a:gd name="connsiteY75" fmla="*/ 721537 h 721537"/>
              <a:gd name="connsiteX76" fmla="*/ 1634713 w 2902175"/>
              <a:gd name="connsiteY76" fmla="*/ 0 h 721537"/>
              <a:gd name="connsiteX77" fmla="*/ 1651850 w 2902175"/>
              <a:gd name="connsiteY77" fmla="*/ 0 h 721537"/>
              <a:gd name="connsiteX78" fmla="*/ 1651850 w 2902175"/>
              <a:gd name="connsiteY78" fmla="*/ 721537 h 721537"/>
              <a:gd name="connsiteX79" fmla="*/ 1634713 w 2902175"/>
              <a:gd name="connsiteY79" fmla="*/ 721537 h 721537"/>
              <a:gd name="connsiteX80" fmla="*/ 1569324 w 2902175"/>
              <a:gd name="connsiteY80" fmla="*/ 0 h 721537"/>
              <a:gd name="connsiteX81" fmla="*/ 1585819 w 2902175"/>
              <a:gd name="connsiteY81" fmla="*/ 0 h 721537"/>
              <a:gd name="connsiteX82" fmla="*/ 1585819 w 2902175"/>
              <a:gd name="connsiteY82" fmla="*/ 721537 h 721537"/>
              <a:gd name="connsiteX83" fmla="*/ 1569324 w 2902175"/>
              <a:gd name="connsiteY83" fmla="*/ 721537 h 721537"/>
              <a:gd name="connsiteX84" fmla="*/ 1503936 w 2902175"/>
              <a:gd name="connsiteY84" fmla="*/ 0 h 721537"/>
              <a:gd name="connsiteX85" fmla="*/ 1519780 w 2902175"/>
              <a:gd name="connsiteY85" fmla="*/ 0 h 721537"/>
              <a:gd name="connsiteX86" fmla="*/ 1519780 w 2902175"/>
              <a:gd name="connsiteY86" fmla="*/ 721537 h 721537"/>
              <a:gd name="connsiteX87" fmla="*/ 1503936 w 2902175"/>
              <a:gd name="connsiteY87" fmla="*/ 721537 h 721537"/>
              <a:gd name="connsiteX88" fmla="*/ 1438546 w 2902175"/>
              <a:gd name="connsiteY88" fmla="*/ 0 h 721537"/>
              <a:gd name="connsiteX89" fmla="*/ 1453749 w 2902175"/>
              <a:gd name="connsiteY89" fmla="*/ 0 h 721537"/>
              <a:gd name="connsiteX90" fmla="*/ 1453749 w 2902175"/>
              <a:gd name="connsiteY90" fmla="*/ 721537 h 721537"/>
              <a:gd name="connsiteX91" fmla="*/ 1438546 w 2902175"/>
              <a:gd name="connsiteY91" fmla="*/ 721537 h 721537"/>
              <a:gd name="connsiteX92" fmla="*/ 1373157 w 2902175"/>
              <a:gd name="connsiteY92" fmla="*/ 0 h 721537"/>
              <a:gd name="connsiteX93" fmla="*/ 1387713 w 2902175"/>
              <a:gd name="connsiteY93" fmla="*/ 0 h 721537"/>
              <a:gd name="connsiteX94" fmla="*/ 1387713 w 2902175"/>
              <a:gd name="connsiteY94" fmla="*/ 721537 h 721537"/>
              <a:gd name="connsiteX95" fmla="*/ 1373157 w 2902175"/>
              <a:gd name="connsiteY95" fmla="*/ 721537 h 721537"/>
              <a:gd name="connsiteX96" fmla="*/ 1307764 w 2902175"/>
              <a:gd name="connsiteY96" fmla="*/ 0 h 721537"/>
              <a:gd name="connsiteX97" fmla="*/ 1321674 w 2902175"/>
              <a:gd name="connsiteY97" fmla="*/ 0 h 721537"/>
              <a:gd name="connsiteX98" fmla="*/ 1321674 w 2902175"/>
              <a:gd name="connsiteY98" fmla="*/ 721537 h 721537"/>
              <a:gd name="connsiteX99" fmla="*/ 1307764 w 2902175"/>
              <a:gd name="connsiteY99" fmla="*/ 721537 h 721537"/>
              <a:gd name="connsiteX100" fmla="*/ 1242380 w 2902175"/>
              <a:gd name="connsiteY100" fmla="*/ 0 h 721537"/>
              <a:gd name="connsiteX101" fmla="*/ 1255643 w 2902175"/>
              <a:gd name="connsiteY101" fmla="*/ 0 h 721537"/>
              <a:gd name="connsiteX102" fmla="*/ 1255643 w 2902175"/>
              <a:gd name="connsiteY102" fmla="*/ 721537 h 721537"/>
              <a:gd name="connsiteX103" fmla="*/ 1242380 w 2902175"/>
              <a:gd name="connsiteY103" fmla="*/ 721537 h 721537"/>
              <a:gd name="connsiteX104" fmla="*/ 1176990 w 2902175"/>
              <a:gd name="connsiteY104" fmla="*/ 0 h 721537"/>
              <a:gd name="connsiteX105" fmla="*/ 1189612 w 2902175"/>
              <a:gd name="connsiteY105" fmla="*/ 0 h 721537"/>
              <a:gd name="connsiteX106" fmla="*/ 1189612 w 2902175"/>
              <a:gd name="connsiteY106" fmla="*/ 721537 h 721537"/>
              <a:gd name="connsiteX107" fmla="*/ 1176990 w 2902175"/>
              <a:gd name="connsiteY107" fmla="*/ 721537 h 721537"/>
              <a:gd name="connsiteX108" fmla="*/ 1111609 w 2902175"/>
              <a:gd name="connsiteY108" fmla="*/ 0 h 721537"/>
              <a:gd name="connsiteX109" fmla="*/ 1123579 w 2902175"/>
              <a:gd name="connsiteY109" fmla="*/ 0 h 721537"/>
              <a:gd name="connsiteX110" fmla="*/ 1123579 w 2902175"/>
              <a:gd name="connsiteY110" fmla="*/ 721537 h 721537"/>
              <a:gd name="connsiteX111" fmla="*/ 1111609 w 2902175"/>
              <a:gd name="connsiteY111" fmla="*/ 721537 h 721537"/>
              <a:gd name="connsiteX112" fmla="*/ 1046219 w 2902175"/>
              <a:gd name="connsiteY112" fmla="*/ 0 h 721537"/>
              <a:gd name="connsiteX113" fmla="*/ 1057548 w 2902175"/>
              <a:gd name="connsiteY113" fmla="*/ 0 h 721537"/>
              <a:gd name="connsiteX114" fmla="*/ 1057548 w 2902175"/>
              <a:gd name="connsiteY114" fmla="*/ 721537 h 721537"/>
              <a:gd name="connsiteX115" fmla="*/ 1046219 w 2902175"/>
              <a:gd name="connsiteY115" fmla="*/ 721537 h 721537"/>
              <a:gd name="connsiteX116" fmla="*/ 980829 w 2902175"/>
              <a:gd name="connsiteY116" fmla="*/ 0 h 721537"/>
              <a:gd name="connsiteX117" fmla="*/ 991516 w 2902175"/>
              <a:gd name="connsiteY117" fmla="*/ 0 h 721537"/>
              <a:gd name="connsiteX118" fmla="*/ 991516 w 2902175"/>
              <a:gd name="connsiteY118" fmla="*/ 721537 h 721537"/>
              <a:gd name="connsiteX119" fmla="*/ 980829 w 2902175"/>
              <a:gd name="connsiteY119" fmla="*/ 721537 h 721537"/>
              <a:gd name="connsiteX120" fmla="*/ 915432 w 2902175"/>
              <a:gd name="connsiteY120" fmla="*/ 0 h 721537"/>
              <a:gd name="connsiteX121" fmla="*/ 925468 w 2902175"/>
              <a:gd name="connsiteY121" fmla="*/ 0 h 721537"/>
              <a:gd name="connsiteX122" fmla="*/ 925468 w 2902175"/>
              <a:gd name="connsiteY122" fmla="*/ 721537 h 721537"/>
              <a:gd name="connsiteX123" fmla="*/ 915432 w 2902175"/>
              <a:gd name="connsiteY123" fmla="*/ 721537 h 721537"/>
              <a:gd name="connsiteX124" fmla="*/ 850053 w 2902175"/>
              <a:gd name="connsiteY124" fmla="*/ 0 h 721537"/>
              <a:gd name="connsiteX125" fmla="*/ 859437 w 2902175"/>
              <a:gd name="connsiteY125" fmla="*/ 0 h 721537"/>
              <a:gd name="connsiteX126" fmla="*/ 859437 w 2902175"/>
              <a:gd name="connsiteY126" fmla="*/ 721537 h 721537"/>
              <a:gd name="connsiteX127" fmla="*/ 850053 w 2902175"/>
              <a:gd name="connsiteY127" fmla="*/ 721537 h 721537"/>
              <a:gd name="connsiteX128" fmla="*/ 784664 w 2902175"/>
              <a:gd name="connsiteY128" fmla="*/ 0 h 721537"/>
              <a:gd name="connsiteX129" fmla="*/ 793406 w 2902175"/>
              <a:gd name="connsiteY129" fmla="*/ 0 h 721537"/>
              <a:gd name="connsiteX130" fmla="*/ 793406 w 2902175"/>
              <a:gd name="connsiteY130" fmla="*/ 721537 h 721537"/>
              <a:gd name="connsiteX131" fmla="*/ 784664 w 2902175"/>
              <a:gd name="connsiteY131" fmla="*/ 721537 h 721537"/>
              <a:gd name="connsiteX132" fmla="*/ 719278 w 2902175"/>
              <a:gd name="connsiteY132" fmla="*/ 0 h 721537"/>
              <a:gd name="connsiteX133" fmla="*/ 727373 w 2902175"/>
              <a:gd name="connsiteY133" fmla="*/ 0 h 721537"/>
              <a:gd name="connsiteX134" fmla="*/ 727373 w 2902175"/>
              <a:gd name="connsiteY134" fmla="*/ 721537 h 721537"/>
              <a:gd name="connsiteX135" fmla="*/ 719278 w 2902175"/>
              <a:gd name="connsiteY135" fmla="*/ 721537 h 721537"/>
              <a:gd name="connsiteX136" fmla="*/ 653897 w 2902175"/>
              <a:gd name="connsiteY136" fmla="*/ 0 h 721537"/>
              <a:gd name="connsiteX137" fmla="*/ 661342 w 2902175"/>
              <a:gd name="connsiteY137" fmla="*/ 0 h 721537"/>
              <a:gd name="connsiteX138" fmla="*/ 661342 w 2902175"/>
              <a:gd name="connsiteY138" fmla="*/ 721537 h 721537"/>
              <a:gd name="connsiteX139" fmla="*/ 653897 w 2902175"/>
              <a:gd name="connsiteY139" fmla="*/ 721537 h 721537"/>
              <a:gd name="connsiteX140" fmla="*/ 588501 w 2902175"/>
              <a:gd name="connsiteY140" fmla="*/ 0 h 721537"/>
              <a:gd name="connsiteX141" fmla="*/ 595309 w 2902175"/>
              <a:gd name="connsiteY141" fmla="*/ 0 h 721537"/>
              <a:gd name="connsiteX142" fmla="*/ 595309 w 2902175"/>
              <a:gd name="connsiteY142" fmla="*/ 721537 h 721537"/>
              <a:gd name="connsiteX143" fmla="*/ 588501 w 2902175"/>
              <a:gd name="connsiteY143" fmla="*/ 721537 h 721537"/>
              <a:gd name="connsiteX144" fmla="*/ 523106 w 2902175"/>
              <a:gd name="connsiteY144" fmla="*/ 0 h 721537"/>
              <a:gd name="connsiteX145" fmla="*/ 529262 w 2902175"/>
              <a:gd name="connsiteY145" fmla="*/ 0 h 721537"/>
              <a:gd name="connsiteX146" fmla="*/ 529262 w 2902175"/>
              <a:gd name="connsiteY146" fmla="*/ 721537 h 721537"/>
              <a:gd name="connsiteX147" fmla="*/ 523106 w 2902175"/>
              <a:gd name="connsiteY147" fmla="*/ 721537 h 721537"/>
              <a:gd name="connsiteX148" fmla="*/ 457717 w 2902175"/>
              <a:gd name="connsiteY148" fmla="*/ 0 h 721537"/>
              <a:gd name="connsiteX149" fmla="*/ 463231 w 2902175"/>
              <a:gd name="connsiteY149" fmla="*/ 0 h 721537"/>
              <a:gd name="connsiteX150" fmla="*/ 463231 w 2902175"/>
              <a:gd name="connsiteY150" fmla="*/ 721537 h 721537"/>
              <a:gd name="connsiteX151" fmla="*/ 457717 w 2902175"/>
              <a:gd name="connsiteY151" fmla="*/ 721537 h 721537"/>
              <a:gd name="connsiteX152" fmla="*/ 392332 w 2902175"/>
              <a:gd name="connsiteY152" fmla="*/ 0 h 721537"/>
              <a:gd name="connsiteX153" fmla="*/ 397200 w 2902175"/>
              <a:gd name="connsiteY153" fmla="*/ 0 h 721537"/>
              <a:gd name="connsiteX154" fmla="*/ 397200 w 2902175"/>
              <a:gd name="connsiteY154" fmla="*/ 721537 h 721537"/>
              <a:gd name="connsiteX155" fmla="*/ 392332 w 2902175"/>
              <a:gd name="connsiteY155" fmla="*/ 721537 h 721537"/>
              <a:gd name="connsiteX156" fmla="*/ 326941 w 2902175"/>
              <a:gd name="connsiteY156" fmla="*/ 0 h 721537"/>
              <a:gd name="connsiteX157" fmla="*/ 331166 w 2902175"/>
              <a:gd name="connsiteY157" fmla="*/ 0 h 721537"/>
              <a:gd name="connsiteX158" fmla="*/ 331166 w 2902175"/>
              <a:gd name="connsiteY158" fmla="*/ 721537 h 721537"/>
              <a:gd name="connsiteX159" fmla="*/ 326941 w 2902175"/>
              <a:gd name="connsiteY159" fmla="*/ 721537 h 721537"/>
              <a:gd name="connsiteX160" fmla="*/ 261561 w 2902175"/>
              <a:gd name="connsiteY160" fmla="*/ 0 h 721537"/>
              <a:gd name="connsiteX161" fmla="*/ 265136 w 2902175"/>
              <a:gd name="connsiteY161" fmla="*/ 0 h 721537"/>
              <a:gd name="connsiteX162" fmla="*/ 265136 w 2902175"/>
              <a:gd name="connsiteY162" fmla="*/ 721537 h 721537"/>
              <a:gd name="connsiteX163" fmla="*/ 261561 w 2902175"/>
              <a:gd name="connsiteY163" fmla="*/ 721537 h 721537"/>
              <a:gd name="connsiteX164" fmla="*/ 196174 w 2902175"/>
              <a:gd name="connsiteY164" fmla="*/ 0 h 721537"/>
              <a:gd name="connsiteX165" fmla="*/ 199103 w 2902175"/>
              <a:gd name="connsiteY165" fmla="*/ 0 h 721537"/>
              <a:gd name="connsiteX166" fmla="*/ 199103 w 2902175"/>
              <a:gd name="connsiteY166" fmla="*/ 721537 h 721537"/>
              <a:gd name="connsiteX167" fmla="*/ 196174 w 2902175"/>
              <a:gd name="connsiteY167" fmla="*/ 721537 h 721537"/>
              <a:gd name="connsiteX168" fmla="*/ 130785 w 2902175"/>
              <a:gd name="connsiteY168" fmla="*/ 0 h 721537"/>
              <a:gd name="connsiteX169" fmla="*/ 133071 w 2902175"/>
              <a:gd name="connsiteY169" fmla="*/ 0 h 721537"/>
              <a:gd name="connsiteX170" fmla="*/ 133071 w 2902175"/>
              <a:gd name="connsiteY170" fmla="*/ 721537 h 721537"/>
              <a:gd name="connsiteX171" fmla="*/ 130785 w 2902175"/>
              <a:gd name="connsiteY171" fmla="*/ 721537 h 721537"/>
              <a:gd name="connsiteX172" fmla="*/ 65390 w 2902175"/>
              <a:gd name="connsiteY172" fmla="*/ 0 h 721537"/>
              <a:gd name="connsiteX173" fmla="*/ 67024 w 2902175"/>
              <a:gd name="connsiteY173" fmla="*/ 0 h 721537"/>
              <a:gd name="connsiteX174" fmla="*/ 67024 w 2902175"/>
              <a:gd name="connsiteY174" fmla="*/ 721537 h 721537"/>
              <a:gd name="connsiteX175" fmla="*/ 65390 w 2902175"/>
              <a:gd name="connsiteY175" fmla="*/ 721537 h 721537"/>
              <a:gd name="connsiteX176" fmla="*/ 0 w 2902175"/>
              <a:gd name="connsiteY176" fmla="*/ 0 h 721537"/>
              <a:gd name="connsiteX177" fmla="*/ 993 w 2902175"/>
              <a:gd name="connsiteY177" fmla="*/ 0 h 721537"/>
              <a:gd name="connsiteX178" fmla="*/ 993 w 2902175"/>
              <a:gd name="connsiteY178" fmla="*/ 721537 h 721537"/>
              <a:gd name="connsiteX179" fmla="*/ 0 w 2902175"/>
              <a:gd name="connsiteY179" fmla="*/ 721537 h 72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2902175" h="721537">
                <a:moveTo>
                  <a:pt x="2877097" y="0"/>
                </a:moveTo>
                <a:lnTo>
                  <a:pt x="2902175" y="0"/>
                </a:lnTo>
                <a:lnTo>
                  <a:pt x="2902175" y="721537"/>
                </a:lnTo>
                <a:lnTo>
                  <a:pt x="2877097" y="721537"/>
                </a:lnTo>
                <a:close/>
                <a:moveTo>
                  <a:pt x="2811701" y="0"/>
                </a:moveTo>
                <a:lnTo>
                  <a:pt x="2840468" y="0"/>
                </a:lnTo>
                <a:lnTo>
                  <a:pt x="2840468" y="721537"/>
                </a:lnTo>
                <a:lnTo>
                  <a:pt x="2811701" y="721537"/>
                </a:lnTo>
                <a:close/>
                <a:moveTo>
                  <a:pt x="2746318" y="0"/>
                </a:moveTo>
                <a:lnTo>
                  <a:pt x="2774437" y="0"/>
                </a:lnTo>
                <a:lnTo>
                  <a:pt x="2774437" y="721537"/>
                </a:lnTo>
                <a:lnTo>
                  <a:pt x="2746318" y="721537"/>
                </a:lnTo>
                <a:close/>
                <a:moveTo>
                  <a:pt x="2680930" y="0"/>
                </a:moveTo>
                <a:lnTo>
                  <a:pt x="2708399" y="0"/>
                </a:lnTo>
                <a:lnTo>
                  <a:pt x="2708399" y="721537"/>
                </a:lnTo>
                <a:lnTo>
                  <a:pt x="2680930" y="721537"/>
                </a:lnTo>
                <a:close/>
                <a:moveTo>
                  <a:pt x="2615537" y="0"/>
                </a:moveTo>
                <a:lnTo>
                  <a:pt x="2642368" y="0"/>
                </a:lnTo>
                <a:lnTo>
                  <a:pt x="2642368" y="721537"/>
                </a:lnTo>
                <a:lnTo>
                  <a:pt x="2615537" y="721537"/>
                </a:lnTo>
                <a:close/>
                <a:moveTo>
                  <a:pt x="2550150" y="0"/>
                </a:moveTo>
                <a:lnTo>
                  <a:pt x="2576330" y="0"/>
                </a:lnTo>
                <a:lnTo>
                  <a:pt x="2576330" y="721537"/>
                </a:lnTo>
                <a:lnTo>
                  <a:pt x="2550150" y="721537"/>
                </a:lnTo>
                <a:close/>
                <a:moveTo>
                  <a:pt x="2484760" y="0"/>
                </a:moveTo>
                <a:lnTo>
                  <a:pt x="2510298" y="0"/>
                </a:lnTo>
                <a:lnTo>
                  <a:pt x="2510298" y="721537"/>
                </a:lnTo>
                <a:lnTo>
                  <a:pt x="2484760" y="721537"/>
                </a:lnTo>
                <a:close/>
                <a:moveTo>
                  <a:pt x="2419365" y="0"/>
                </a:moveTo>
                <a:lnTo>
                  <a:pt x="2444262" y="0"/>
                </a:lnTo>
                <a:lnTo>
                  <a:pt x="2444262" y="721537"/>
                </a:lnTo>
                <a:lnTo>
                  <a:pt x="2419365" y="721537"/>
                </a:lnTo>
                <a:close/>
                <a:moveTo>
                  <a:pt x="2353986" y="0"/>
                </a:moveTo>
                <a:lnTo>
                  <a:pt x="2378231" y="0"/>
                </a:lnTo>
                <a:lnTo>
                  <a:pt x="2378231" y="721537"/>
                </a:lnTo>
                <a:lnTo>
                  <a:pt x="2353986" y="721537"/>
                </a:lnTo>
                <a:close/>
                <a:moveTo>
                  <a:pt x="2288594" y="0"/>
                </a:moveTo>
                <a:lnTo>
                  <a:pt x="2312193" y="0"/>
                </a:lnTo>
                <a:lnTo>
                  <a:pt x="2312193" y="721537"/>
                </a:lnTo>
                <a:lnTo>
                  <a:pt x="2288594" y="721537"/>
                </a:lnTo>
                <a:close/>
                <a:moveTo>
                  <a:pt x="2223200" y="0"/>
                </a:moveTo>
                <a:lnTo>
                  <a:pt x="2246156" y="0"/>
                </a:lnTo>
                <a:lnTo>
                  <a:pt x="2246156" y="721537"/>
                </a:lnTo>
                <a:lnTo>
                  <a:pt x="2223200" y="721537"/>
                </a:lnTo>
                <a:close/>
                <a:moveTo>
                  <a:pt x="2157820" y="0"/>
                </a:moveTo>
                <a:lnTo>
                  <a:pt x="2180126" y="0"/>
                </a:lnTo>
                <a:lnTo>
                  <a:pt x="2180126" y="721537"/>
                </a:lnTo>
                <a:lnTo>
                  <a:pt x="2157820" y="721537"/>
                </a:lnTo>
                <a:close/>
                <a:moveTo>
                  <a:pt x="2092434" y="0"/>
                </a:moveTo>
                <a:lnTo>
                  <a:pt x="2114089" y="0"/>
                </a:lnTo>
                <a:lnTo>
                  <a:pt x="2114089" y="721537"/>
                </a:lnTo>
                <a:lnTo>
                  <a:pt x="2092434" y="721537"/>
                </a:lnTo>
                <a:close/>
                <a:moveTo>
                  <a:pt x="2027039" y="0"/>
                </a:moveTo>
                <a:lnTo>
                  <a:pt x="2048057" y="0"/>
                </a:lnTo>
                <a:lnTo>
                  <a:pt x="2048057" y="721537"/>
                </a:lnTo>
                <a:lnTo>
                  <a:pt x="2027039" y="721537"/>
                </a:lnTo>
                <a:close/>
                <a:moveTo>
                  <a:pt x="1961652" y="0"/>
                </a:moveTo>
                <a:lnTo>
                  <a:pt x="1982019" y="0"/>
                </a:lnTo>
                <a:lnTo>
                  <a:pt x="1982019" y="721537"/>
                </a:lnTo>
                <a:lnTo>
                  <a:pt x="1961652" y="721537"/>
                </a:lnTo>
                <a:close/>
                <a:moveTo>
                  <a:pt x="1896267" y="0"/>
                </a:moveTo>
                <a:lnTo>
                  <a:pt x="1915987" y="0"/>
                </a:lnTo>
                <a:lnTo>
                  <a:pt x="1915987" y="721537"/>
                </a:lnTo>
                <a:lnTo>
                  <a:pt x="1896267" y="721537"/>
                </a:lnTo>
                <a:close/>
                <a:moveTo>
                  <a:pt x="1830872" y="0"/>
                </a:moveTo>
                <a:lnTo>
                  <a:pt x="1849951" y="0"/>
                </a:lnTo>
                <a:lnTo>
                  <a:pt x="1849951" y="721537"/>
                </a:lnTo>
                <a:lnTo>
                  <a:pt x="1830872" y="721537"/>
                </a:lnTo>
                <a:close/>
                <a:moveTo>
                  <a:pt x="1765484" y="0"/>
                </a:moveTo>
                <a:lnTo>
                  <a:pt x="1783919" y="0"/>
                </a:lnTo>
                <a:lnTo>
                  <a:pt x="1783919" y="721537"/>
                </a:lnTo>
                <a:lnTo>
                  <a:pt x="1765484" y="721537"/>
                </a:lnTo>
                <a:close/>
                <a:moveTo>
                  <a:pt x="1700103" y="0"/>
                </a:moveTo>
                <a:lnTo>
                  <a:pt x="1717886" y="0"/>
                </a:lnTo>
                <a:lnTo>
                  <a:pt x="1717886" y="721537"/>
                </a:lnTo>
                <a:lnTo>
                  <a:pt x="1700103" y="721537"/>
                </a:lnTo>
                <a:close/>
                <a:moveTo>
                  <a:pt x="1634713" y="0"/>
                </a:moveTo>
                <a:lnTo>
                  <a:pt x="1651850" y="0"/>
                </a:lnTo>
                <a:lnTo>
                  <a:pt x="1651850" y="721537"/>
                </a:lnTo>
                <a:lnTo>
                  <a:pt x="1634713" y="721537"/>
                </a:lnTo>
                <a:close/>
                <a:moveTo>
                  <a:pt x="1569324" y="0"/>
                </a:moveTo>
                <a:lnTo>
                  <a:pt x="1585819" y="0"/>
                </a:lnTo>
                <a:lnTo>
                  <a:pt x="1585819" y="721537"/>
                </a:lnTo>
                <a:lnTo>
                  <a:pt x="1569324" y="721537"/>
                </a:lnTo>
                <a:close/>
                <a:moveTo>
                  <a:pt x="1503936" y="0"/>
                </a:moveTo>
                <a:lnTo>
                  <a:pt x="1519780" y="0"/>
                </a:lnTo>
                <a:lnTo>
                  <a:pt x="1519780" y="721537"/>
                </a:lnTo>
                <a:lnTo>
                  <a:pt x="1503936" y="721537"/>
                </a:lnTo>
                <a:close/>
                <a:moveTo>
                  <a:pt x="1438546" y="0"/>
                </a:moveTo>
                <a:lnTo>
                  <a:pt x="1453749" y="0"/>
                </a:lnTo>
                <a:lnTo>
                  <a:pt x="1453749" y="721537"/>
                </a:lnTo>
                <a:lnTo>
                  <a:pt x="1438546" y="721537"/>
                </a:lnTo>
                <a:close/>
                <a:moveTo>
                  <a:pt x="1373157" y="0"/>
                </a:moveTo>
                <a:lnTo>
                  <a:pt x="1387713" y="0"/>
                </a:lnTo>
                <a:lnTo>
                  <a:pt x="1387713" y="721537"/>
                </a:lnTo>
                <a:lnTo>
                  <a:pt x="1373157" y="721537"/>
                </a:lnTo>
                <a:close/>
                <a:moveTo>
                  <a:pt x="1307764" y="0"/>
                </a:moveTo>
                <a:lnTo>
                  <a:pt x="1321674" y="0"/>
                </a:lnTo>
                <a:lnTo>
                  <a:pt x="1321674" y="721537"/>
                </a:lnTo>
                <a:lnTo>
                  <a:pt x="1307764" y="721537"/>
                </a:lnTo>
                <a:close/>
                <a:moveTo>
                  <a:pt x="1242380" y="0"/>
                </a:moveTo>
                <a:lnTo>
                  <a:pt x="1255643" y="0"/>
                </a:lnTo>
                <a:lnTo>
                  <a:pt x="1255643" y="721537"/>
                </a:lnTo>
                <a:lnTo>
                  <a:pt x="1242380" y="721537"/>
                </a:lnTo>
                <a:close/>
                <a:moveTo>
                  <a:pt x="1176990" y="0"/>
                </a:moveTo>
                <a:lnTo>
                  <a:pt x="1189612" y="0"/>
                </a:lnTo>
                <a:lnTo>
                  <a:pt x="1189612" y="721537"/>
                </a:lnTo>
                <a:lnTo>
                  <a:pt x="1176990" y="721537"/>
                </a:lnTo>
                <a:close/>
                <a:moveTo>
                  <a:pt x="1111609" y="0"/>
                </a:moveTo>
                <a:lnTo>
                  <a:pt x="1123579" y="0"/>
                </a:lnTo>
                <a:lnTo>
                  <a:pt x="1123579" y="721537"/>
                </a:lnTo>
                <a:lnTo>
                  <a:pt x="1111609" y="721537"/>
                </a:lnTo>
                <a:close/>
                <a:moveTo>
                  <a:pt x="1046219" y="0"/>
                </a:moveTo>
                <a:lnTo>
                  <a:pt x="1057548" y="0"/>
                </a:lnTo>
                <a:lnTo>
                  <a:pt x="1057548" y="721537"/>
                </a:lnTo>
                <a:lnTo>
                  <a:pt x="1046219" y="721537"/>
                </a:lnTo>
                <a:close/>
                <a:moveTo>
                  <a:pt x="980829" y="0"/>
                </a:moveTo>
                <a:lnTo>
                  <a:pt x="991516" y="0"/>
                </a:lnTo>
                <a:lnTo>
                  <a:pt x="991516" y="721537"/>
                </a:lnTo>
                <a:lnTo>
                  <a:pt x="980829" y="721537"/>
                </a:lnTo>
                <a:close/>
                <a:moveTo>
                  <a:pt x="915432" y="0"/>
                </a:moveTo>
                <a:lnTo>
                  <a:pt x="925468" y="0"/>
                </a:lnTo>
                <a:lnTo>
                  <a:pt x="925468" y="721537"/>
                </a:lnTo>
                <a:lnTo>
                  <a:pt x="915432" y="721537"/>
                </a:lnTo>
                <a:close/>
                <a:moveTo>
                  <a:pt x="850053" y="0"/>
                </a:moveTo>
                <a:lnTo>
                  <a:pt x="859437" y="0"/>
                </a:lnTo>
                <a:lnTo>
                  <a:pt x="859437" y="721537"/>
                </a:lnTo>
                <a:lnTo>
                  <a:pt x="850053" y="721537"/>
                </a:lnTo>
                <a:close/>
                <a:moveTo>
                  <a:pt x="784664" y="0"/>
                </a:moveTo>
                <a:lnTo>
                  <a:pt x="793406" y="0"/>
                </a:lnTo>
                <a:lnTo>
                  <a:pt x="793406" y="721537"/>
                </a:lnTo>
                <a:lnTo>
                  <a:pt x="784664" y="721537"/>
                </a:lnTo>
                <a:close/>
                <a:moveTo>
                  <a:pt x="719278" y="0"/>
                </a:moveTo>
                <a:lnTo>
                  <a:pt x="727373" y="0"/>
                </a:lnTo>
                <a:lnTo>
                  <a:pt x="727373" y="721537"/>
                </a:lnTo>
                <a:lnTo>
                  <a:pt x="719278" y="721537"/>
                </a:lnTo>
                <a:close/>
                <a:moveTo>
                  <a:pt x="653897" y="0"/>
                </a:moveTo>
                <a:lnTo>
                  <a:pt x="661342" y="0"/>
                </a:lnTo>
                <a:lnTo>
                  <a:pt x="661342" y="721537"/>
                </a:lnTo>
                <a:lnTo>
                  <a:pt x="653897" y="721537"/>
                </a:lnTo>
                <a:close/>
                <a:moveTo>
                  <a:pt x="588501" y="0"/>
                </a:moveTo>
                <a:lnTo>
                  <a:pt x="595309" y="0"/>
                </a:lnTo>
                <a:lnTo>
                  <a:pt x="595309" y="721537"/>
                </a:lnTo>
                <a:lnTo>
                  <a:pt x="588501" y="721537"/>
                </a:lnTo>
                <a:close/>
                <a:moveTo>
                  <a:pt x="523106" y="0"/>
                </a:moveTo>
                <a:lnTo>
                  <a:pt x="529262" y="0"/>
                </a:lnTo>
                <a:lnTo>
                  <a:pt x="529262" y="721537"/>
                </a:lnTo>
                <a:lnTo>
                  <a:pt x="523106" y="721537"/>
                </a:lnTo>
                <a:close/>
                <a:moveTo>
                  <a:pt x="457717" y="0"/>
                </a:moveTo>
                <a:lnTo>
                  <a:pt x="463231" y="0"/>
                </a:lnTo>
                <a:lnTo>
                  <a:pt x="463231" y="721537"/>
                </a:lnTo>
                <a:lnTo>
                  <a:pt x="457717" y="721537"/>
                </a:lnTo>
                <a:close/>
                <a:moveTo>
                  <a:pt x="392332" y="0"/>
                </a:moveTo>
                <a:lnTo>
                  <a:pt x="397200" y="0"/>
                </a:lnTo>
                <a:lnTo>
                  <a:pt x="397200" y="721537"/>
                </a:lnTo>
                <a:lnTo>
                  <a:pt x="392332" y="721537"/>
                </a:lnTo>
                <a:close/>
                <a:moveTo>
                  <a:pt x="326941" y="0"/>
                </a:moveTo>
                <a:lnTo>
                  <a:pt x="331166" y="0"/>
                </a:lnTo>
                <a:lnTo>
                  <a:pt x="331166" y="721537"/>
                </a:lnTo>
                <a:lnTo>
                  <a:pt x="326941" y="721537"/>
                </a:lnTo>
                <a:close/>
                <a:moveTo>
                  <a:pt x="261561" y="0"/>
                </a:moveTo>
                <a:lnTo>
                  <a:pt x="265136" y="0"/>
                </a:lnTo>
                <a:lnTo>
                  <a:pt x="265136" y="721537"/>
                </a:lnTo>
                <a:lnTo>
                  <a:pt x="261561" y="721537"/>
                </a:lnTo>
                <a:close/>
                <a:moveTo>
                  <a:pt x="196174" y="0"/>
                </a:moveTo>
                <a:lnTo>
                  <a:pt x="199103" y="0"/>
                </a:lnTo>
                <a:lnTo>
                  <a:pt x="199103" y="721537"/>
                </a:lnTo>
                <a:lnTo>
                  <a:pt x="196174" y="721537"/>
                </a:lnTo>
                <a:close/>
                <a:moveTo>
                  <a:pt x="130785" y="0"/>
                </a:moveTo>
                <a:lnTo>
                  <a:pt x="133071" y="0"/>
                </a:lnTo>
                <a:lnTo>
                  <a:pt x="133071" y="721537"/>
                </a:lnTo>
                <a:lnTo>
                  <a:pt x="130785" y="721537"/>
                </a:lnTo>
                <a:close/>
                <a:moveTo>
                  <a:pt x="65390" y="0"/>
                </a:moveTo>
                <a:lnTo>
                  <a:pt x="67024" y="0"/>
                </a:lnTo>
                <a:lnTo>
                  <a:pt x="67024" y="721537"/>
                </a:lnTo>
                <a:lnTo>
                  <a:pt x="65390" y="721537"/>
                </a:lnTo>
                <a:close/>
                <a:moveTo>
                  <a:pt x="0" y="0"/>
                </a:moveTo>
                <a:lnTo>
                  <a:pt x="993" y="0"/>
                </a:lnTo>
                <a:lnTo>
                  <a:pt x="993" y="721537"/>
                </a:lnTo>
                <a:lnTo>
                  <a:pt x="0" y="721537"/>
                </a:lnTo>
                <a:close/>
              </a:path>
            </a:pathLst>
          </a:custGeom>
          <a:solidFill>
            <a:schemeClr val="accent6"/>
          </a:solidFill>
        </p:spPr>
        <p:txBody>
          <a:bodyPr wrap="square">
            <a:noAutofit/>
          </a:bodyPr>
          <a:lstStyle>
            <a:lvl1pPr>
              <a:defRPr>
                <a:solidFill>
                  <a:schemeClr val="tx1">
                    <a:alpha val="0"/>
                  </a:schemeClr>
                </a:solidFill>
              </a:defRPr>
            </a:lvl1pPr>
          </a:lstStyle>
          <a:p>
            <a:pPr lvl="0"/>
            <a:r>
              <a:rPr lang="en-US"/>
              <a:t>a</a:t>
            </a:r>
            <a:endParaRPr lang="en-GB"/>
          </a:p>
        </p:txBody>
      </p:sp>
      <p:sp>
        <p:nvSpPr>
          <p:cNvPr id="18" name="hcSlideMaster142.Team Slide (Three Level)Header" descr=" ">
            <a:extLst>
              <a:ext uri="{FF2B5EF4-FFF2-40B4-BE49-F238E27FC236}">
                <a16:creationId xmlns:a16="http://schemas.microsoft.com/office/drawing/2014/main" id="{155FC9E8-88EF-643A-A159-C6B865274038}"/>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20" name="fcSlideMaster142.Team Slide (Three Level)Footer" descr=" ">
            <a:extLst>
              <a:ext uri="{FF2B5EF4-FFF2-40B4-BE49-F238E27FC236}">
                <a16:creationId xmlns:a16="http://schemas.microsoft.com/office/drawing/2014/main" id="{77C020DD-EAB0-9194-CC5C-13593793E999}"/>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316744080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wo column Ribbon, Blue">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1FEC910E-0DEA-05E7-C26C-B8E0A5A1A5DA}"/>
              </a:ext>
            </a:extLst>
          </p:cNvPr>
          <p:cNvSpPr>
            <a:spLocks noGrp="1"/>
          </p:cNvSpPr>
          <p:nvPr>
            <p:ph type="body" sz="quarter" idx="56"/>
          </p:nvPr>
        </p:nvSpPr>
        <p:spPr>
          <a:xfrm>
            <a:off x="4570383" y="1243472"/>
            <a:ext cx="4282679" cy="2668385"/>
          </a:xfrm>
          <a:solidFill>
            <a:srgbClr val="E5F0FF"/>
          </a:solidFill>
        </p:spPr>
        <p:txBody>
          <a:bodyPr lIns="612000" tIns="288000" rIns="288000" bIns="288000"/>
          <a:lstStyle>
            <a:lvl1pPr>
              <a:spcAft>
                <a:spcPts val="600"/>
              </a:spcAft>
              <a:defRPr sz="1200">
                <a:solidFill>
                  <a:schemeClr val="tx2"/>
                </a:solidFill>
              </a:defRPr>
            </a:lvl1pPr>
            <a:lvl2pPr>
              <a:spcAft>
                <a:spcPts val="600"/>
              </a:spcAft>
              <a:defRPr sz="1200">
                <a:solidFill>
                  <a:schemeClr val="tx2"/>
                </a:solidFill>
              </a:defRPr>
            </a:lvl2pPr>
            <a:lvl3pPr>
              <a:spcAft>
                <a:spcPts val="600"/>
              </a:spcAft>
              <a:defRPr sz="1200">
                <a:solidFill>
                  <a:schemeClr val="tx2"/>
                </a:solidFill>
              </a:defRPr>
            </a:lvl3pPr>
            <a:lvl4pPr>
              <a:spcAft>
                <a:spcPts val="600"/>
              </a:spcAft>
              <a:defRPr sz="1200">
                <a:solidFill>
                  <a:schemeClr val="tx2"/>
                </a:solidFill>
              </a:defRPr>
            </a:lvl4pPr>
            <a:lvl5pPr>
              <a:spcAft>
                <a:spcPts val="600"/>
              </a:spcAft>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1" name="Text Placeholder 30">
            <a:extLst>
              <a:ext uri="{FF2B5EF4-FFF2-40B4-BE49-F238E27FC236}">
                <a16:creationId xmlns:a16="http://schemas.microsoft.com/office/drawing/2014/main" id="{8695D56C-DED3-75F3-F2A1-9F118A03FA9E}"/>
              </a:ext>
            </a:extLst>
          </p:cNvPr>
          <p:cNvSpPr>
            <a:spLocks noGrp="1"/>
          </p:cNvSpPr>
          <p:nvPr>
            <p:ph type="body" sz="quarter" idx="15"/>
          </p:nvPr>
        </p:nvSpPr>
        <p:spPr>
          <a:xfrm>
            <a:off x="291601" y="1246149"/>
            <a:ext cx="4716170" cy="340200"/>
          </a:xfrm>
          <a:custGeom>
            <a:avLst/>
            <a:gdLst>
              <a:gd name="connsiteX0" fmla="*/ 0 w 6270842"/>
              <a:gd name="connsiteY0" fmla="*/ 0 h 457168"/>
              <a:gd name="connsiteX1" fmla="*/ 6270842 w 6270842"/>
              <a:gd name="connsiteY1" fmla="*/ 0 h 457168"/>
              <a:gd name="connsiteX2" fmla="*/ 5695626 w 6270842"/>
              <a:gd name="connsiteY2" fmla="*/ 457168 h 457168"/>
              <a:gd name="connsiteX3" fmla="*/ 0 w 6270842"/>
              <a:gd name="connsiteY3" fmla="*/ 457168 h 457168"/>
            </a:gdLst>
            <a:ahLst/>
            <a:cxnLst>
              <a:cxn ang="0">
                <a:pos x="connsiteX0" y="connsiteY0"/>
              </a:cxn>
              <a:cxn ang="0">
                <a:pos x="connsiteX1" y="connsiteY1"/>
              </a:cxn>
              <a:cxn ang="0">
                <a:pos x="connsiteX2" y="connsiteY2"/>
              </a:cxn>
              <a:cxn ang="0">
                <a:pos x="connsiteX3" y="connsiteY3"/>
              </a:cxn>
            </a:cxnLst>
            <a:rect l="l" t="t" r="r" b="b"/>
            <a:pathLst>
              <a:path w="6270842" h="457168">
                <a:moveTo>
                  <a:pt x="0" y="0"/>
                </a:moveTo>
                <a:lnTo>
                  <a:pt x="6270842" y="0"/>
                </a:lnTo>
                <a:lnTo>
                  <a:pt x="5695626" y="457168"/>
                </a:lnTo>
                <a:lnTo>
                  <a:pt x="0" y="457168"/>
                </a:lnTo>
                <a:close/>
              </a:path>
            </a:pathLst>
          </a:custGeom>
          <a:gradFill flip="none" rotWithShape="1">
            <a:gsLst>
              <a:gs pos="0">
                <a:srgbClr val="006DFF"/>
              </a:gs>
              <a:gs pos="87000">
                <a:srgbClr val="10069F"/>
              </a:gs>
            </a:gsLst>
            <a:lin ang="0" scaled="1"/>
            <a:tileRect/>
          </a:gradFill>
        </p:spPr>
        <p:txBody>
          <a:bodyPr wrap="square" lIns="0" tIns="0" rIns="1080000" anchor="ctr" anchorCtr="0">
            <a:noAutofit/>
          </a:bodyPr>
          <a:lstStyle>
            <a:lvl1pPr algn="ctr">
              <a:lnSpc>
                <a:spcPct val="100000"/>
              </a:lnSpc>
              <a:spcAft>
                <a:spcPts val="0"/>
              </a:spcAft>
              <a:defRPr sz="1800" cap="all" spc="-14" baseline="0">
                <a:solidFill>
                  <a:schemeClr val="bg1"/>
                </a:solidFill>
                <a:latin typeface="+mj-lt"/>
              </a:defRPr>
            </a:lvl1pPr>
            <a:lvl2pPr marL="0" indent="0">
              <a:lnSpc>
                <a:spcPct val="90000"/>
              </a:lnSpc>
              <a:spcAft>
                <a:spcPts val="0"/>
              </a:spcAft>
              <a:buNone/>
              <a:defRPr sz="1486" spc="0" baseline="0">
                <a:solidFill>
                  <a:schemeClr val="bg1"/>
                </a:solidFill>
                <a:latin typeface="RR Pioneer Light Condensed" panose="020B0306050201060103" pitchFamily="34" charset="0"/>
              </a:defRPr>
            </a:lvl2pPr>
          </a:lstStyle>
          <a:p>
            <a:pPr lvl="0"/>
            <a:r>
              <a:rPr lang="en-GB"/>
              <a:t>Click to edit Master text styles</a:t>
            </a:r>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p>
            <a:fld id="{6848AC97-6FB9-4A88-8C35-8A01D7FDECF6}" type="datetime1">
              <a:rPr lang="en-GB" smtClean="0"/>
              <a:t>07/04/2025</a:t>
            </a:fld>
            <a:endParaRPr lang="en-GB"/>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
        <p:nvSpPr>
          <p:cNvPr id="25" name="Text Placeholder">
            <a:extLst>
              <a:ext uri="{FF2B5EF4-FFF2-40B4-BE49-F238E27FC236}">
                <a16:creationId xmlns:a16="http://schemas.microsoft.com/office/drawing/2014/main" id="{9570B46A-DEB7-04F7-A976-568D641C54B2}"/>
              </a:ext>
            </a:extLst>
          </p:cNvPr>
          <p:cNvSpPr>
            <a:spLocks noGrp="1"/>
          </p:cNvSpPr>
          <p:nvPr>
            <p:ph type="body" sz="quarter" idx="45"/>
          </p:nvPr>
        </p:nvSpPr>
        <p:spPr>
          <a:xfrm>
            <a:off x="4149930" y="906728"/>
            <a:ext cx="4703132" cy="340200"/>
          </a:xfrm>
          <a:custGeom>
            <a:avLst/>
            <a:gdLst>
              <a:gd name="connsiteX0" fmla="*/ 575216 w 6270842"/>
              <a:gd name="connsiteY0" fmla="*/ 0 h 449716"/>
              <a:gd name="connsiteX1" fmla="*/ 6270842 w 6270842"/>
              <a:gd name="connsiteY1" fmla="*/ 0 h 449716"/>
              <a:gd name="connsiteX2" fmla="*/ 6270842 w 6270842"/>
              <a:gd name="connsiteY2" fmla="*/ 449716 h 449716"/>
              <a:gd name="connsiteX3" fmla="*/ 0 w 6270842"/>
              <a:gd name="connsiteY3" fmla="*/ 449716 h 449716"/>
            </a:gdLst>
            <a:ahLst/>
            <a:cxnLst>
              <a:cxn ang="0">
                <a:pos x="connsiteX0" y="connsiteY0"/>
              </a:cxn>
              <a:cxn ang="0">
                <a:pos x="connsiteX1" y="connsiteY1"/>
              </a:cxn>
              <a:cxn ang="0">
                <a:pos x="connsiteX2" y="connsiteY2"/>
              </a:cxn>
              <a:cxn ang="0">
                <a:pos x="connsiteX3" y="connsiteY3"/>
              </a:cxn>
            </a:cxnLst>
            <a:rect l="l" t="t" r="r" b="b"/>
            <a:pathLst>
              <a:path w="6270842" h="449716">
                <a:moveTo>
                  <a:pt x="575216" y="0"/>
                </a:moveTo>
                <a:lnTo>
                  <a:pt x="6270842" y="0"/>
                </a:lnTo>
                <a:lnTo>
                  <a:pt x="6270842" y="449716"/>
                </a:lnTo>
                <a:lnTo>
                  <a:pt x="0" y="449716"/>
                </a:lnTo>
                <a:close/>
              </a:path>
            </a:pathLst>
          </a:custGeom>
          <a:solidFill>
            <a:schemeClr val="tx2"/>
          </a:solidFill>
        </p:spPr>
        <p:txBody>
          <a:bodyPr wrap="square" lIns="1080000" tIns="0" anchor="ctr" anchorCtr="0">
            <a:noAutofit/>
          </a:bodyPr>
          <a:lstStyle>
            <a:lvl1pPr algn="ctr">
              <a:lnSpc>
                <a:spcPct val="100000"/>
              </a:lnSpc>
              <a:defRPr sz="1800" cap="all" spc="-15" baseline="0">
                <a:solidFill>
                  <a:schemeClr val="bg1"/>
                </a:solidFill>
                <a:latin typeface="+mj-lt"/>
              </a:defRPr>
            </a:lvl1pPr>
          </a:lstStyle>
          <a:p>
            <a:pPr lvl="0"/>
            <a:r>
              <a:rPr lang="en-GB"/>
              <a:t>Click to edit Master text styles</a:t>
            </a:r>
          </a:p>
        </p:txBody>
      </p:sp>
      <p:sp>
        <p:nvSpPr>
          <p:cNvPr id="11" name="Text Placeholder 30">
            <a:extLst>
              <a:ext uri="{FF2B5EF4-FFF2-40B4-BE49-F238E27FC236}">
                <a16:creationId xmlns:a16="http://schemas.microsoft.com/office/drawing/2014/main" id="{5FADEEAB-69A3-2F5F-7B91-265EF6D34137}"/>
              </a:ext>
            </a:extLst>
          </p:cNvPr>
          <p:cNvSpPr>
            <a:spLocks noGrp="1"/>
          </p:cNvSpPr>
          <p:nvPr>
            <p:ph type="body" sz="quarter" idx="46"/>
          </p:nvPr>
        </p:nvSpPr>
        <p:spPr>
          <a:xfrm>
            <a:off x="291601" y="4228222"/>
            <a:ext cx="2794500" cy="340200"/>
          </a:xfrm>
          <a:prstGeom prst="rect">
            <a:avLst/>
          </a:prstGeom>
          <a:solidFill>
            <a:schemeClr val="tx2"/>
          </a:solidFill>
        </p:spPr>
        <p:txBody>
          <a:bodyPr wrap="square" lIns="108000" tIns="0" rIns="1152000" bIns="0" anchor="ctr" anchorCtr="0">
            <a:noAutofit/>
          </a:bodyPr>
          <a:lstStyle>
            <a:lvl1pPr>
              <a:lnSpc>
                <a:spcPct val="100000"/>
              </a:lnSpc>
              <a:spcAft>
                <a:spcPts val="0"/>
              </a:spcAft>
              <a:defRPr sz="1800" cap="all" spc="-14" baseline="0">
                <a:solidFill>
                  <a:schemeClr val="bg1"/>
                </a:solidFill>
                <a:latin typeface="+mj-lt"/>
              </a:defRPr>
            </a:lvl1pPr>
            <a:lvl2pPr marL="0" indent="0">
              <a:lnSpc>
                <a:spcPct val="90000"/>
              </a:lnSpc>
              <a:spcAft>
                <a:spcPts val="0"/>
              </a:spcAft>
              <a:buNone/>
              <a:defRPr sz="1486" spc="0" baseline="0">
                <a:solidFill>
                  <a:schemeClr val="bg1"/>
                </a:solidFill>
                <a:latin typeface="RR Pioneer Light Condensed" panose="020B0306050201060103" pitchFamily="34" charset="0"/>
              </a:defRPr>
            </a:lvl2pPr>
          </a:lstStyle>
          <a:p>
            <a:pPr lvl="0"/>
            <a:r>
              <a:rPr lang="en-GB"/>
              <a:t>Click to edit</a:t>
            </a:r>
          </a:p>
        </p:txBody>
      </p:sp>
      <p:sp>
        <p:nvSpPr>
          <p:cNvPr id="15" name="Text Placeholder 30">
            <a:extLst>
              <a:ext uri="{FF2B5EF4-FFF2-40B4-BE49-F238E27FC236}">
                <a16:creationId xmlns:a16="http://schemas.microsoft.com/office/drawing/2014/main" id="{07FE094B-F9D6-3890-6886-EDFA2FA40CE4}"/>
              </a:ext>
            </a:extLst>
          </p:cNvPr>
          <p:cNvSpPr>
            <a:spLocks noGrp="1"/>
          </p:cNvSpPr>
          <p:nvPr>
            <p:ph type="body" sz="quarter" idx="48"/>
          </p:nvPr>
        </p:nvSpPr>
        <p:spPr>
          <a:xfrm>
            <a:off x="3175201" y="4228222"/>
            <a:ext cx="2794500" cy="340200"/>
          </a:xfrm>
          <a:prstGeom prst="rect">
            <a:avLst/>
          </a:prstGeom>
          <a:solidFill>
            <a:schemeClr val="bg2"/>
          </a:solidFill>
        </p:spPr>
        <p:txBody>
          <a:bodyPr wrap="square" lIns="108000" tIns="0" rIns="1152000" bIns="0" anchor="ctr" anchorCtr="0">
            <a:noAutofit/>
          </a:bodyPr>
          <a:lstStyle>
            <a:lvl1pPr>
              <a:lnSpc>
                <a:spcPct val="100000"/>
              </a:lnSpc>
              <a:spcAft>
                <a:spcPts val="0"/>
              </a:spcAft>
              <a:defRPr sz="1800" cap="all" spc="-14" baseline="0">
                <a:solidFill>
                  <a:schemeClr val="bg1"/>
                </a:solidFill>
                <a:latin typeface="+mj-lt"/>
              </a:defRPr>
            </a:lvl1pPr>
            <a:lvl2pPr marL="0" indent="0">
              <a:lnSpc>
                <a:spcPct val="90000"/>
              </a:lnSpc>
              <a:spcAft>
                <a:spcPts val="0"/>
              </a:spcAft>
              <a:buNone/>
              <a:defRPr sz="1486" spc="0" baseline="0">
                <a:solidFill>
                  <a:schemeClr val="bg1"/>
                </a:solidFill>
                <a:latin typeface="RR Pioneer Light Condensed" panose="020B0306050201060103" pitchFamily="34" charset="0"/>
              </a:defRPr>
            </a:lvl2pPr>
          </a:lstStyle>
          <a:p>
            <a:pPr lvl="0"/>
            <a:r>
              <a:rPr lang="en-GB"/>
              <a:t>Click to edit</a:t>
            </a:r>
          </a:p>
        </p:txBody>
      </p:sp>
      <p:sp>
        <p:nvSpPr>
          <p:cNvPr id="10" name="Text Placeholder 9">
            <a:extLst>
              <a:ext uri="{FF2B5EF4-FFF2-40B4-BE49-F238E27FC236}">
                <a16:creationId xmlns:a16="http://schemas.microsoft.com/office/drawing/2014/main" id="{0AD462B4-1618-9D29-81C4-35207427BA65}"/>
              </a:ext>
            </a:extLst>
          </p:cNvPr>
          <p:cNvSpPr>
            <a:spLocks noGrp="1"/>
          </p:cNvSpPr>
          <p:nvPr>
            <p:ph type="body" sz="quarter" idx="53" hasCustomPrompt="1"/>
          </p:nvPr>
        </p:nvSpPr>
        <p:spPr>
          <a:xfrm>
            <a:off x="291603" y="1246152"/>
            <a:ext cx="807688" cy="337522"/>
          </a:xfrm>
          <a:custGeom>
            <a:avLst/>
            <a:gdLst>
              <a:gd name="connsiteX0" fmla="*/ 1792089 w 1794863"/>
              <a:gd name="connsiteY0" fmla="*/ 0 h 750048"/>
              <a:gd name="connsiteX1" fmla="*/ 1794863 w 1794863"/>
              <a:gd name="connsiteY1" fmla="*/ 0 h 750048"/>
              <a:gd name="connsiteX2" fmla="*/ 1794863 w 1794863"/>
              <a:gd name="connsiteY2" fmla="*/ 750048 h 750048"/>
              <a:gd name="connsiteX3" fmla="*/ 1792089 w 1794863"/>
              <a:gd name="connsiteY3" fmla="*/ 750048 h 750048"/>
              <a:gd name="connsiteX4" fmla="*/ 1706752 w 1794863"/>
              <a:gd name="connsiteY4" fmla="*/ 0 h 750048"/>
              <a:gd name="connsiteX5" fmla="*/ 1712517 w 1794863"/>
              <a:gd name="connsiteY5" fmla="*/ 0 h 750048"/>
              <a:gd name="connsiteX6" fmla="*/ 1712517 w 1794863"/>
              <a:gd name="connsiteY6" fmla="*/ 750048 h 750048"/>
              <a:gd name="connsiteX7" fmla="*/ 1706752 w 1794863"/>
              <a:gd name="connsiteY7" fmla="*/ 750048 h 750048"/>
              <a:gd name="connsiteX8" fmla="*/ 1621414 w 1794863"/>
              <a:gd name="connsiteY8" fmla="*/ 0 h 750048"/>
              <a:gd name="connsiteX9" fmla="*/ 1630180 w 1794863"/>
              <a:gd name="connsiteY9" fmla="*/ 0 h 750048"/>
              <a:gd name="connsiteX10" fmla="*/ 1630180 w 1794863"/>
              <a:gd name="connsiteY10" fmla="*/ 750048 h 750048"/>
              <a:gd name="connsiteX11" fmla="*/ 1621414 w 1794863"/>
              <a:gd name="connsiteY11" fmla="*/ 750048 h 750048"/>
              <a:gd name="connsiteX12" fmla="*/ 1536077 w 1794863"/>
              <a:gd name="connsiteY12" fmla="*/ 0 h 750048"/>
              <a:gd name="connsiteX13" fmla="*/ 1547843 w 1794863"/>
              <a:gd name="connsiteY13" fmla="*/ 0 h 750048"/>
              <a:gd name="connsiteX14" fmla="*/ 1547843 w 1794863"/>
              <a:gd name="connsiteY14" fmla="*/ 750048 h 750048"/>
              <a:gd name="connsiteX15" fmla="*/ 1536077 w 1794863"/>
              <a:gd name="connsiteY15" fmla="*/ 750048 h 750048"/>
              <a:gd name="connsiteX16" fmla="*/ 1450739 w 1794863"/>
              <a:gd name="connsiteY16" fmla="*/ 0 h 750048"/>
              <a:gd name="connsiteX17" fmla="*/ 1465506 w 1794863"/>
              <a:gd name="connsiteY17" fmla="*/ 0 h 750048"/>
              <a:gd name="connsiteX18" fmla="*/ 1465506 w 1794863"/>
              <a:gd name="connsiteY18" fmla="*/ 750048 h 750048"/>
              <a:gd name="connsiteX19" fmla="*/ 1450739 w 1794863"/>
              <a:gd name="connsiteY19" fmla="*/ 750048 h 750048"/>
              <a:gd name="connsiteX20" fmla="*/ 1365402 w 1794863"/>
              <a:gd name="connsiteY20" fmla="*/ 0 h 750048"/>
              <a:gd name="connsiteX21" fmla="*/ 1383169 w 1794863"/>
              <a:gd name="connsiteY21" fmla="*/ 0 h 750048"/>
              <a:gd name="connsiteX22" fmla="*/ 1383169 w 1794863"/>
              <a:gd name="connsiteY22" fmla="*/ 750048 h 750048"/>
              <a:gd name="connsiteX23" fmla="*/ 1365402 w 1794863"/>
              <a:gd name="connsiteY23" fmla="*/ 750048 h 750048"/>
              <a:gd name="connsiteX24" fmla="*/ 1280064 w 1794863"/>
              <a:gd name="connsiteY24" fmla="*/ 0 h 750048"/>
              <a:gd name="connsiteX25" fmla="*/ 1300832 w 1794863"/>
              <a:gd name="connsiteY25" fmla="*/ 0 h 750048"/>
              <a:gd name="connsiteX26" fmla="*/ 1300832 w 1794863"/>
              <a:gd name="connsiteY26" fmla="*/ 750048 h 750048"/>
              <a:gd name="connsiteX27" fmla="*/ 1280064 w 1794863"/>
              <a:gd name="connsiteY27" fmla="*/ 750048 h 750048"/>
              <a:gd name="connsiteX28" fmla="*/ 1194727 w 1794863"/>
              <a:gd name="connsiteY28" fmla="*/ 0 h 750048"/>
              <a:gd name="connsiteX29" fmla="*/ 1218495 w 1794863"/>
              <a:gd name="connsiteY29" fmla="*/ 0 h 750048"/>
              <a:gd name="connsiteX30" fmla="*/ 1218495 w 1794863"/>
              <a:gd name="connsiteY30" fmla="*/ 750048 h 750048"/>
              <a:gd name="connsiteX31" fmla="*/ 1194727 w 1794863"/>
              <a:gd name="connsiteY31" fmla="*/ 750048 h 750048"/>
              <a:gd name="connsiteX32" fmla="*/ 1109388 w 1794863"/>
              <a:gd name="connsiteY32" fmla="*/ 0 h 750048"/>
              <a:gd name="connsiteX33" fmla="*/ 1136148 w 1794863"/>
              <a:gd name="connsiteY33" fmla="*/ 0 h 750048"/>
              <a:gd name="connsiteX34" fmla="*/ 1136148 w 1794863"/>
              <a:gd name="connsiteY34" fmla="*/ 750048 h 750048"/>
              <a:gd name="connsiteX35" fmla="*/ 1109388 w 1794863"/>
              <a:gd name="connsiteY35" fmla="*/ 750048 h 750048"/>
              <a:gd name="connsiteX36" fmla="*/ 1024051 w 1794863"/>
              <a:gd name="connsiteY36" fmla="*/ 0 h 750048"/>
              <a:gd name="connsiteX37" fmla="*/ 1053811 w 1794863"/>
              <a:gd name="connsiteY37" fmla="*/ 0 h 750048"/>
              <a:gd name="connsiteX38" fmla="*/ 1053811 w 1794863"/>
              <a:gd name="connsiteY38" fmla="*/ 750048 h 750048"/>
              <a:gd name="connsiteX39" fmla="*/ 1024051 w 1794863"/>
              <a:gd name="connsiteY39" fmla="*/ 750048 h 750048"/>
              <a:gd name="connsiteX40" fmla="*/ 938713 w 1794863"/>
              <a:gd name="connsiteY40" fmla="*/ 0 h 750048"/>
              <a:gd name="connsiteX41" fmla="*/ 971474 w 1794863"/>
              <a:gd name="connsiteY41" fmla="*/ 0 h 750048"/>
              <a:gd name="connsiteX42" fmla="*/ 971474 w 1794863"/>
              <a:gd name="connsiteY42" fmla="*/ 750048 h 750048"/>
              <a:gd name="connsiteX43" fmla="*/ 938713 w 1794863"/>
              <a:gd name="connsiteY43" fmla="*/ 750048 h 750048"/>
              <a:gd name="connsiteX44" fmla="*/ 853376 w 1794863"/>
              <a:gd name="connsiteY44" fmla="*/ 0 h 750048"/>
              <a:gd name="connsiteX45" fmla="*/ 889146 w 1794863"/>
              <a:gd name="connsiteY45" fmla="*/ 0 h 750048"/>
              <a:gd name="connsiteX46" fmla="*/ 889146 w 1794863"/>
              <a:gd name="connsiteY46" fmla="*/ 750048 h 750048"/>
              <a:gd name="connsiteX47" fmla="*/ 853376 w 1794863"/>
              <a:gd name="connsiteY47" fmla="*/ 750048 h 750048"/>
              <a:gd name="connsiteX48" fmla="*/ 768038 w 1794863"/>
              <a:gd name="connsiteY48" fmla="*/ 0 h 750048"/>
              <a:gd name="connsiteX49" fmla="*/ 806800 w 1794863"/>
              <a:gd name="connsiteY49" fmla="*/ 0 h 750048"/>
              <a:gd name="connsiteX50" fmla="*/ 806800 w 1794863"/>
              <a:gd name="connsiteY50" fmla="*/ 750048 h 750048"/>
              <a:gd name="connsiteX51" fmla="*/ 768038 w 1794863"/>
              <a:gd name="connsiteY51" fmla="*/ 750048 h 750048"/>
              <a:gd name="connsiteX52" fmla="*/ 682701 w 1794863"/>
              <a:gd name="connsiteY52" fmla="*/ 0 h 750048"/>
              <a:gd name="connsiteX53" fmla="*/ 724463 w 1794863"/>
              <a:gd name="connsiteY53" fmla="*/ 0 h 750048"/>
              <a:gd name="connsiteX54" fmla="*/ 724463 w 1794863"/>
              <a:gd name="connsiteY54" fmla="*/ 750048 h 750048"/>
              <a:gd name="connsiteX55" fmla="*/ 682701 w 1794863"/>
              <a:gd name="connsiteY55" fmla="*/ 750048 h 750048"/>
              <a:gd name="connsiteX56" fmla="*/ 597363 w 1794863"/>
              <a:gd name="connsiteY56" fmla="*/ 0 h 750048"/>
              <a:gd name="connsiteX57" fmla="*/ 642126 w 1794863"/>
              <a:gd name="connsiteY57" fmla="*/ 0 h 750048"/>
              <a:gd name="connsiteX58" fmla="*/ 642126 w 1794863"/>
              <a:gd name="connsiteY58" fmla="*/ 750048 h 750048"/>
              <a:gd name="connsiteX59" fmla="*/ 597363 w 1794863"/>
              <a:gd name="connsiteY59" fmla="*/ 750048 h 750048"/>
              <a:gd name="connsiteX60" fmla="*/ 512026 w 1794863"/>
              <a:gd name="connsiteY60" fmla="*/ 0 h 750048"/>
              <a:gd name="connsiteX61" fmla="*/ 559789 w 1794863"/>
              <a:gd name="connsiteY61" fmla="*/ 0 h 750048"/>
              <a:gd name="connsiteX62" fmla="*/ 559789 w 1794863"/>
              <a:gd name="connsiteY62" fmla="*/ 750048 h 750048"/>
              <a:gd name="connsiteX63" fmla="*/ 512026 w 1794863"/>
              <a:gd name="connsiteY63" fmla="*/ 750048 h 750048"/>
              <a:gd name="connsiteX64" fmla="*/ 426687 w 1794863"/>
              <a:gd name="connsiteY64" fmla="*/ 0 h 750048"/>
              <a:gd name="connsiteX65" fmla="*/ 477451 w 1794863"/>
              <a:gd name="connsiteY65" fmla="*/ 0 h 750048"/>
              <a:gd name="connsiteX66" fmla="*/ 477451 w 1794863"/>
              <a:gd name="connsiteY66" fmla="*/ 750048 h 750048"/>
              <a:gd name="connsiteX67" fmla="*/ 426687 w 1794863"/>
              <a:gd name="connsiteY67" fmla="*/ 750048 h 750048"/>
              <a:gd name="connsiteX68" fmla="*/ 341350 w 1794863"/>
              <a:gd name="connsiteY68" fmla="*/ 0 h 750048"/>
              <a:gd name="connsiteX69" fmla="*/ 395114 w 1794863"/>
              <a:gd name="connsiteY69" fmla="*/ 0 h 750048"/>
              <a:gd name="connsiteX70" fmla="*/ 395114 w 1794863"/>
              <a:gd name="connsiteY70" fmla="*/ 750048 h 750048"/>
              <a:gd name="connsiteX71" fmla="*/ 341350 w 1794863"/>
              <a:gd name="connsiteY71" fmla="*/ 750048 h 750048"/>
              <a:gd name="connsiteX72" fmla="*/ 256012 w 1794863"/>
              <a:gd name="connsiteY72" fmla="*/ 0 h 750048"/>
              <a:gd name="connsiteX73" fmla="*/ 312777 w 1794863"/>
              <a:gd name="connsiteY73" fmla="*/ 0 h 750048"/>
              <a:gd name="connsiteX74" fmla="*/ 312777 w 1794863"/>
              <a:gd name="connsiteY74" fmla="*/ 750048 h 750048"/>
              <a:gd name="connsiteX75" fmla="*/ 256012 w 1794863"/>
              <a:gd name="connsiteY75" fmla="*/ 750048 h 750048"/>
              <a:gd name="connsiteX76" fmla="*/ 170684 w 1794863"/>
              <a:gd name="connsiteY76" fmla="*/ 0 h 750048"/>
              <a:gd name="connsiteX77" fmla="*/ 230440 w 1794863"/>
              <a:gd name="connsiteY77" fmla="*/ 0 h 750048"/>
              <a:gd name="connsiteX78" fmla="*/ 230440 w 1794863"/>
              <a:gd name="connsiteY78" fmla="*/ 750048 h 750048"/>
              <a:gd name="connsiteX79" fmla="*/ 170684 w 1794863"/>
              <a:gd name="connsiteY79" fmla="*/ 750048 h 750048"/>
              <a:gd name="connsiteX80" fmla="*/ 85337 w 1794863"/>
              <a:gd name="connsiteY80" fmla="*/ 0 h 750048"/>
              <a:gd name="connsiteX81" fmla="*/ 148103 w 1794863"/>
              <a:gd name="connsiteY81" fmla="*/ 0 h 750048"/>
              <a:gd name="connsiteX82" fmla="*/ 148103 w 1794863"/>
              <a:gd name="connsiteY82" fmla="*/ 750048 h 750048"/>
              <a:gd name="connsiteX83" fmla="*/ 85337 w 1794863"/>
              <a:gd name="connsiteY83" fmla="*/ 750048 h 750048"/>
              <a:gd name="connsiteX84" fmla="*/ 0 w 1794863"/>
              <a:gd name="connsiteY84" fmla="*/ 0 h 750048"/>
              <a:gd name="connsiteX85" fmla="*/ 65766 w 1794863"/>
              <a:gd name="connsiteY85" fmla="*/ 0 h 750048"/>
              <a:gd name="connsiteX86" fmla="*/ 65766 w 1794863"/>
              <a:gd name="connsiteY86" fmla="*/ 750048 h 750048"/>
              <a:gd name="connsiteX87" fmla="*/ 0 w 1794863"/>
              <a:gd name="connsiteY87" fmla="*/ 750048 h 750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794863" h="750048">
                <a:moveTo>
                  <a:pt x="1792089" y="0"/>
                </a:moveTo>
                <a:lnTo>
                  <a:pt x="1794863" y="0"/>
                </a:lnTo>
                <a:lnTo>
                  <a:pt x="1794863" y="750048"/>
                </a:lnTo>
                <a:lnTo>
                  <a:pt x="1792089" y="750048"/>
                </a:lnTo>
                <a:close/>
                <a:moveTo>
                  <a:pt x="1706752" y="0"/>
                </a:moveTo>
                <a:lnTo>
                  <a:pt x="1712517" y="0"/>
                </a:lnTo>
                <a:lnTo>
                  <a:pt x="1712517" y="750048"/>
                </a:lnTo>
                <a:lnTo>
                  <a:pt x="1706752" y="750048"/>
                </a:lnTo>
                <a:close/>
                <a:moveTo>
                  <a:pt x="1621414" y="0"/>
                </a:moveTo>
                <a:lnTo>
                  <a:pt x="1630180" y="0"/>
                </a:lnTo>
                <a:lnTo>
                  <a:pt x="1630180" y="750048"/>
                </a:lnTo>
                <a:lnTo>
                  <a:pt x="1621414" y="750048"/>
                </a:lnTo>
                <a:close/>
                <a:moveTo>
                  <a:pt x="1536077" y="0"/>
                </a:moveTo>
                <a:lnTo>
                  <a:pt x="1547843" y="0"/>
                </a:lnTo>
                <a:lnTo>
                  <a:pt x="1547843" y="750048"/>
                </a:lnTo>
                <a:lnTo>
                  <a:pt x="1536077" y="750048"/>
                </a:lnTo>
                <a:close/>
                <a:moveTo>
                  <a:pt x="1450739" y="0"/>
                </a:moveTo>
                <a:lnTo>
                  <a:pt x="1465506" y="0"/>
                </a:lnTo>
                <a:lnTo>
                  <a:pt x="1465506" y="750048"/>
                </a:lnTo>
                <a:lnTo>
                  <a:pt x="1450739" y="750048"/>
                </a:lnTo>
                <a:close/>
                <a:moveTo>
                  <a:pt x="1365402" y="0"/>
                </a:moveTo>
                <a:lnTo>
                  <a:pt x="1383169" y="0"/>
                </a:lnTo>
                <a:lnTo>
                  <a:pt x="1383169" y="750048"/>
                </a:lnTo>
                <a:lnTo>
                  <a:pt x="1365402" y="750048"/>
                </a:lnTo>
                <a:close/>
                <a:moveTo>
                  <a:pt x="1280064" y="0"/>
                </a:moveTo>
                <a:lnTo>
                  <a:pt x="1300832" y="0"/>
                </a:lnTo>
                <a:lnTo>
                  <a:pt x="1300832" y="750048"/>
                </a:lnTo>
                <a:lnTo>
                  <a:pt x="1280064" y="750048"/>
                </a:lnTo>
                <a:close/>
                <a:moveTo>
                  <a:pt x="1194727" y="0"/>
                </a:moveTo>
                <a:lnTo>
                  <a:pt x="1218495" y="0"/>
                </a:lnTo>
                <a:lnTo>
                  <a:pt x="1218495" y="750048"/>
                </a:lnTo>
                <a:lnTo>
                  <a:pt x="1194727" y="750048"/>
                </a:lnTo>
                <a:close/>
                <a:moveTo>
                  <a:pt x="1109388" y="0"/>
                </a:moveTo>
                <a:lnTo>
                  <a:pt x="1136148" y="0"/>
                </a:lnTo>
                <a:lnTo>
                  <a:pt x="1136148" y="750048"/>
                </a:lnTo>
                <a:lnTo>
                  <a:pt x="1109388" y="750048"/>
                </a:lnTo>
                <a:close/>
                <a:moveTo>
                  <a:pt x="1024051" y="0"/>
                </a:moveTo>
                <a:lnTo>
                  <a:pt x="1053811" y="0"/>
                </a:lnTo>
                <a:lnTo>
                  <a:pt x="1053811" y="750048"/>
                </a:lnTo>
                <a:lnTo>
                  <a:pt x="1024051" y="750048"/>
                </a:lnTo>
                <a:close/>
                <a:moveTo>
                  <a:pt x="938713" y="0"/>
                </a:moveTo>
                <a:lnTo>
                  <a:pt x="971474" y="0"/>
                </a:lnTo>
                <a:lnTo>
                  <a:pt x="971474" y="750048"/>
                </a:lnTo>
                <a:lnTo>
                  <a:pt x="938713" y="750048"/>
                </a:lnTo>
                <a:close/>
                <a:moveTo>
                  <a:pt x="853376" y="0"/>
                </a:moveTo>
                <a:lnTo>
                  <a:pt x="889146" y="0"/>
                </a:lnTo>
                <a:lnTo>
                  <a:pt x="889146" y="750048"/>
                </a:lnTo>
                <a:lnTo>
                  <a:pt x="853376" y="750048"/>
                </a:lnTo>
                <a:close/>
                <a:moveTo>
                  <a:pt x="768038" y="0"/>
                </a:moveTo>
                <a:lnTo>
                  <a:pt x="806800" y="0"/>
                </a:lnTo>
                <a:lnTo>
                  <a:pt x="806800" y="750048"/>
                </a:lnTo>
                <a:lnTo>
                  <a:pt x="768038" y="750048"/>
                </a:lnTo>
                <a:close/>
                <a:moveTo>
                  <a:pt x="682701" y="0"/>
                </a:moveTo>
                <a:lnTo>
                  <a:pt x="724463" y="0"/>
                </a:lnTo>
                <a:lnTo>
                  <a:pt x="724463" y="750048"/>
                </a:lnTo>
                <a:lnTo>
                  <a:pt x="682701" y="750048"/>
                </a:lnTo>
                <a:close/>
                <a:moveTo>
                  <a:pt x="597363" y="0"/>
                </a:moveTo>
                <a:lnTo>
                  <a:pt x="642126" y="0"/>
                </a:lnTo>
                <a:lnTo>
                  <a:pt x="642126" y="750048"/>
                </a:lnTo>
                <a:lnTo>
                  <a:pt x="597363" y="750048"/>
                </a:lnTo>
                <a:close/>
                <a:moveTo>
                  <a:pt x="512026" y="0"/>
                </a:moveTo>
                <a:lnTo>
                  <a:pt x="559789" y="0"/>
                </a:lnTo>
                <a:lnTo>
                  <a:pt x="559789" y="750048"/>
                </a:lnTo>
                <a:lnTo>
                  <a:pt x="512026" y="750048"/>
                </a:lnTo>
                <a:close/>
                <a:moveTo>
                  <a:pt x="426687" y="0"/>
                </a:moveTo>
                <a:lnTo>
                  <a:pt x="477451" y="0"/>
                </a:lnTo>
                <a:lnTo>
                  <a:pt x="477451" y="750048"/>
                </a:lnTo>
                <a:lnTo>
                  <a:pt x="426687" y="750048"/>
                </a:lnTo>
                <a:close/>
                <a:moveTo>
                  <a:pt x="341350" y="0"/>
                </a:moveTo>
                <a:lnTo>
                  <a:pt x="395114" y="0"/>
                </a:lnTo>
                <a:lnTo>
                  <a:pt x="395114" y="750048"/>
                </a:lnTo>
                <a:lnTo>
                  <a:pt x="341350" y="750048"/>
                </a:lnTo>
                <a:close/>
                <a:moveTo>
                  <a:pt x="256012" y="0"/>
                </a:moveTo>
                <a:lnTo>
                  <a:pt x="312777" y="0"/>
                </a:lnTo>
                <a:lnTo>
                  <a:pt x="312777" y="750048"/>
                </a:lnTo>
                <a:lnTo>
                  <a:pt x="256012" y="750048"/>
                </a:lnTo>
                <a:close/>
                <a:moveTo>
                  <a:pt x="170684" y="0"/>
                </a:moveTo>
                <a:lnTo>
                  <a:pt x="230440" y="0"/>
                </a:lnTo>
                <a:lnTo>
                  <a:pt x="230440" y="750048"/>
                </a:lnTo>
                <a:lnTo>
                  <a:pt x="170684" y="750048"/>
                </a:lnTo>
                <a:close/>
                <a:moveTo>
                  <a:pt x="85337" y="0"/>
                </a:moveTo>
                <a:lnTo>
                  <a:pt x="148103" y="0"/>
                </a:lnTo>
                <a:lnTo>
                  <a:pt x="148103" y="750048"/>
                </a:lnTo>
                <a:lnTo>
                  <a:pt x="85337" y="750048"/>
                </a:lnTo>
                <a:close/>
                <a:moveTo>
                  <a:pt x="0" y="0"/>
                </a:moveTo>
                <a:lnTo>
                  <a:pt x="65766" y="0"/>
                </a:lnTo>
                <a:lnTo>
                  <a:pt x="65766" y="750048"/>
                </a:lnTo>
                <a:lnTo>
                  <a:pt x="0" y="750048"/>
                </a:lnTo>
                <a:close/>
              </a:path>
            </a:pathLst>
          </a:custGeom>
          <a:solidFill>
            <a:schemeClr val="tx2"/>
          </a:solidFill>
        </p:spPr>
        <p:txBody>
          <a:bodyPr wrap="square">
            <a:noAutofit/>
          </a:bodyPr>
          <a:lstStyle>
            <a:lvl1pPr>
              <a:defRPr>
                <a:solidFill>
                  <a:schemeClr val="tx1">
                    <a:alpha val="0"/>
                  </a:schemeClr>
                </a:solidFill>
              </a:defRPr>
            </a:lvl1pPr>
          </a:lstStyle>
          <a:p>
            <a:pPr lvl="0"/>
            <a:r>
              <a:rPr lang="en-US"/>
              <a:t>a</a:t>
            </a:r>
            <a:endParaRPr lang="en-GB"/>
          </a:p>
        </p:txBody>
      </p:sp>
      <p:sp>
        <p:nvSpPr>
          <p:cNvPr id="18" name="Text Placeholder 30">
            <a:extLst>
              <a:ext uri="{FF2B5EF4-FFF2-40B4-BE49-F238E27FC236}">
                <a16:creationId xmlns:a16="http://schemas.microsoft.com/office/drawing/2014/main" id="{9CD556B4-157C-BF85-0B02-0602F2113FBB}"/>
              </a:ext>
            </a:extLst>
          </p:cNvPr>
          <p:cNvSpPr>
            <a:spLocks noGrp="1"/>
          </p:cNvSpPr>
          <p:nvPr>
            <p:ph type="body" sz="quarter" idx="50"/>
          </p:nvPr>
        </p:nvSpPr>
        <p:spPr>
          <a:xfrm>
            <a:off x="6058801" y="4228222"/>
            <a:ext cx="2794500" cy="340200"/>
          </a:xfrm>
          <a:prstGeom prst="rect">
            <a:avLst/>
          </a:prstGeom>
          <a:solidFill>
            <a:schemeClr val="tx2"/>
          </a:solidFill>
        </p:spPr>
        <p:txBody>
          <a:bodyPr wrap="square" lIns="108000" tIns="0" rIns="1152000" bIns="0" anchor="ctr" anchorCtr="0">
            <a:noAutofit/>
          </a:bodyPr>
          <a:lstStyle>
            <a:lvl1pPr>
              <a:lnSpc>
                <a:spcPct val="100000"/>
              </a:lnSpc>
              <a:spcAft>
                <a:spcPts val="0"/>
              </a:spcAft>
              <a:defRPr sz="1934" cap="all" spc="-14" baseline="0">
                <a:solidFill>
                  <a:schemeClr val="bg1"/>
                </a:solidFill>
                <a:latin typeface="+mj-lt"/>
              </a:defRPr>
            </a:lvl1pPr>
            <a:lvl2pPr marL="0" indent="0">
              <a:lnSpc>
                <a:spcPct val="90000"/>
              </a:lnSpc>
              <a:spcAft>
                <a:spcPts val="0"/>
              </a:spcAft>
              <a:buNone/>
              <a:defRPr sz="1486" spc="0" baseline="0">
                <a:solidFill>
                  <a:schemeClr val="bg1"/>
                </a:solidFill>
                <a:latin typeface="RR Pioneer Light Condensed" panose="020B0306050201060103" pitchFamily="34" charset="0"/>
              </a:defRPr>
            </a:lvl2pPr>
          </a:lstStyle>
          <a:p>
            <a:pPr lvl="0"/>
            <a:r>
              <a:rPr lang="en-GB"/>
              <a:t>Click to edit</a:t>
            </a:r>
          </a:p>
        </p:txBody>
      </p:sp>
      <p:sp>
        <p:nvSpPr>
          <p:cNvPr id="48" name="Text Placeholder 47">
            <a:extLst>
              <a:ext uri="{FF2B5EF4-FFF2-40B4-BE49-F238E27FC236}">
                <a16:creationId xmlns:a16="http://schemas.microsoft.com/office/drawing/2014/main" id="{4966A414-0D8B-D7DD-0BF3-A6952BBC4DD7}"/>
              </a:ext>
            </a:extLst>
          </p:cNvPr>
          <p:cNvSpPr>
            <a:spLocks noGrp="1"/>
          </p:cNvSpPr>
          <p:nvPr>
            <p:ph type="body" sz="quarter" idx="54" hasCustomPrompt="1"/>
          </p:nvPr>
        </p:nvSpPr>
        <p:spPr>
          <a:xfrm>
            <a:off x="8046932" y="909408"/>
            <a:ext cx="807689" cy="337522"/>
          </a:xfrm>
          <a:custGeom>
            <a:avLst/>
            <a:gdLst>
              <a:gd name="connsiteX0" fmla="*/ 1729096 w 1794864"/>
              <a:gd name="connsiteY0" fmla="*/ 0 h 750048"/>
              <a:gd name="connsiteX1" fmla="*/ 1794864 w 1794864"/>
              <a:gd name="connsiteY1" fmla="*/ 0 h 750048"/>
              <a:gd name="connsiteX2" fmla="*/ 1794864 w 1794864"/>
              <a:gd name="connsiteY2" fmla="*/ 750048 h 750048"/>
              <a:gd name="connsiteX3" fmla="*/ 1729096 w 1794864"/>
              <a:gd name="connsiteY3" fmla="*/ 750048 h 750048"/>
              <a:gd name="connsiteX4" fmla="*/ 1646760 w 1794864"/>
              <a:gd name="connsiteY4" fmla="*/ 0 h 750048"/>
              <a:gd name="connsiteX5" fmla="*/ 1709524 w 1794864"/>
              <a:gd name="connsiteY5" fmla="*/ 0 h 750048"/>
              <a:gd name="connsiteX6" fmla="*/ 1709524 w 1794864"/>
              <a:gd name="connsiteY6" fmla="*/ 750048 h 750048"/>
              <a:gd name="connsiteX7" fmla="*/ 1646760 w 1794864"/>
              <a:gd name="connsiteY7" fmla="*/ 750048 h 750048"/>
              <a:gd name="connsiteX8" fmla="*/ 1564424 w 1794864"/>
              <a:gd name="connsiteY8" fmla="*/ 0 h 750048"/>
              <a:gd name="connsiteX9" fmla="*/ 1624180 w 1794864"/>
              <a:gd name="connsiteY9" fmla="*/ 0 h 750048"/>
              <a:gd name="connsiteX10" fmla="*/ 1624180 w 1794864"/>
              <a:gd name="connsiteY10" fmla="*/ 750048 h 750048"/>
              <a:gd name="connsiteX11" fmla="*/ 1564424 w 1794864"/>
              <a:gd name="connsiteY11" fmla="*/ 750048 h 750048"/>
              <a:gd name="connsiteX12" fmla="*/ 1482084 w 1794864"/>
              <a:gd name="connsiteY12" fmla="*/ 0 h 750048"/>
              <a:gd name="connsiteX13" fmla="*/ 1538852 w 1794864"/>
              <a:gd name="connsiteY13" fmla="*/ 0 h 750048"/>
              <a:gd name="connsiteX14" fmla="*/ 1538852 w 1794864"/>
              <a:gd name="connsiteY14" fmla="*/ 750048 h 750048"/>
              <a:gd name="connsiteX15" fmla="*/ 1482084 w 1794864"/>
              <a:gd name="connsiteY15" fmla="*/ 750048 h 750048"/>
              <a:gd name="connsiteX16" fmla="*/ 1399748 w 1794864"/>
              <a:gd name="connsiteY16" fmla="*/ 0 h 750048"/>
              <a:gd name="connsiteX17" fmla="*/ 1453512 w 1794864"/>
              <a:gd name="connsiteY17" fmla="*/ 0 h 750048"/>
              <a:gd name="connsiteX18" fmla="*/ 1453512 w 1794864"/>
              <a:gd name="connsiteY18" fmla="*/ 750048 h 750048"/>
              <a:gd name="connsiteX19" fmla="*/ 1399748 w 1794864"/>
              <a:gd name="connsiteY19" fmla="*/ 750048 h 750048"/>
              <a:gd name="connsiteX20" fmla="*/ 1317412 w 1794864"/>
              <a:gd name="connsiteY20" fmla="*/ 0 h 750048"/>
              <a:gd name="connsiteX21" fmla="*/ 1368176 w 1794864"/>
              <a:gd name="connsiteY21" fmla="*/ 0 h 750048"/>
              <a:gd name="connsiteX22" fmla="*/ 1368176 w 1794864"/>
              <a:gd name="connsiteY22" fmla="*/ 750048 h 750048"/>
              <a:gd name="connsiteX23" fmla="*/ 1317412 w 1794864"/>
              <a:gd name="connsiteY23" fmla="*/ 750048 h 750048"/>
              <a:gd name="connsiteX24" fmla="*/ 1235072 w 1794864"/>
              <a:gd name="connsiteY24" fmla="*/ 0 h 750048"/>
              <a:gd name="connsiteX25" fmla="*/ 1282836 w 1794864"/>
              <a:gd name="connsiteY25" fmla="*/ 0 h 750048"/>
              <a:gd name="connsiteX26" fmla="*/ 1282836 w 1794864"/>
              <a:gd name="connsiteY26" fmla="*/ 750048 h 750048"/>
              <a:gd name="connsiteX27" fmla="*/ 1235072 w 1794864"/>
              <a:gd name="connsiteY27" fmla="*/ 750048 h 750048"/>
              <a:gd name="connsiteX28" fmla="*/ 1152736 w 1794864"/>
              <a:gd name="connsiteY28" fmla="*/ 0 h 750048"/>
              <a:gd name="connsiteX29" fmla="*/ 1197500 w 1794864"/>
              <a:gd name="connsiteY29" fmla="*/ 0 h 750048"/>
              <a:gd name="connsiteX30" fmla="*/ 1197500 w 1794864"/>
              <a:gd name="connsiteY30" fmla="*/ 750048 h 750048"/>
              <a:gd name="connsiteX31" fmla="*/ 1152736 w 1794864"/>
              <a:gd name="connsiteY31" fmla="*/ 750048 h 750048"/>
              <a:gd name="connsiteX32" fmla="*/ 1070400 w 1794864"/>
              <a:gd name="connsiteY32" fmla="*/ 0 h 750048"/>
              <a:gd name="connsiteX33" fmla="*/ 1112160 w 1794864"/>
              <a:gd name="connsiteY33" fmla="*/ 0 h 750048"/>
              <a:gd name="connsiteX34" fmla="*/ 1112160 w 1794864"/>
              <a:gd name="connsiteY34" fmla="*/ 750048 h 750048"/>
              <a:gd name="connsiteX35" fmla="*/ 1070400 w 1794864"/>
              <a:gd name="connsiteY35" fmla="*/ 750048 h 750048"/>
              <a:gd name="connsiteX36" fmla="*/ 988064 w 1794864"/>
              <a:gd name="connsiteY36" fmla="*/ 0 h 750048"/>
              <a:gd name="connsiteX37" fmla="*/ 1026824 w 1794864"/>
              <a:gd name="connsiteY37" fmla="*/ 0 h 750048"/>
              <a:gd name="connsiteX38" fmla="*/ 1026824 w 1794864"/>
              <a:gd name="connsiteY38" fmla="*/ 750048 h 750048"/>
              <a:gd name="connsiteX39" fmla="*/ 988064 w 1794864"/>
              <a:gd name="connsiteY39" fmla="*/ 750048 h 750048"/>
              <a:gd name="connsiteX40" fmla="*/ 905716 w 1794864"/>
              <a:gd name="connsiteY40" fmla="*/ 0 h 750048"/>
              <a:gd name="connsiteX41" fmla="*/ 941488 w 1794864"/>
              <a:gd name="connsiteY41" fmla="*/ 0 h 750048"/>
              <a:gd name="connsiteX42" fmla="*/ 941488 w 1794864"/>
              <a:gd name="connsiteY42" fmla="*/ 750048 h 750048"/>
              <a:gd name="connsiteX43" fmla="*/ 905716 w 1794864"/>
              <a:gd name="connsiteY43" fmla="*/ 750048 h 750048"/>
              <a:gd name="connsiteX44" fmla="*/ 823388 w 1794864"/>
              <a:gd name="connsiteY44" fmla="*/ 0 h 750048"/>
              <a:gd name="connsiteX45" fmla="*/ 856148 w 1794864"/>
              <a:gd name="connsiteY45" fmla="*/ 0 h 750048"/>
              <a:gd name="connsiteX46" fmla="*/ 856148 w 1794864"/>
              <a:gd name="connsiteY46" fmla="*/ 750048 h 750048"/>
              <a:gd name="connsiteX47" fmla="*/ 823388 w 1794864"/>
              <a:gd name="connsiteY47" fmla="*/ 750048 h 750048"/>
              <a:gd name="connsiteX48" fmla="*/ 741052 w 1794864"/>
              <a:gd name="connsiteY48" fmla="*/ 0 h 750048"/>
              <a:gd name="connsiteX49" fmla="*/ 770812 w 1794864"/>
              <a:gd name="connsiteY49" fmla="*/ 0 h 750048"/>
              <a:gd name="connsiteX50" fmla="*/ 770812 w 1794864"/>
              <a:gd name="connsiteY50" fmla="*/ 750048 h 750048"/>
              <a:gd name="connsiteX51" fmla="*/ 741052 w 1794864"/>
              <a:gd name="connsiteY51" fmla="*/ 750048 h 750048"/>
              <a:gd name="connsiteX52" fmla="*/ 658716 w 1794864"/>
              <a:gd name="connsiteY52" fmla="*/ 0 h 750048"/>
              <a:gd name="connsiteX53" fmla="*/ 685476 w 1794864"/>
              <a:gd name="connsiteY53" fmla="*/ 0 h 750048"/>
              <a:gd name="connsiteX54" fmla="*/ 685476 w 1794864"/>
              <a:gd name="connsiteY54" fmla="*/ 750048 h 750048"/>
              <a:gd name="connsiteX55" fmla="*/ 658716 w 1794864"/>
              <a:gd name="connsiteY55" fmla="*/ 750048 h 750048"/>
              <a:gd name="connsiteX56" fmla="*/ 576368 w 1794864"/>
              <a:gd name="connsiteY56" fmla="*/ 0 h 750048"/>
              <a:gd name="connsiteX57" fmla="*/ 600136 w 1794864"/>
              <a:gd name="connsiteY57" fmla="*/ 0 h 750048"/>
              <a:gd name="connsiteX58" fmla="*/ 600136 w 1794864"/>
              <a:gd name="connsiteY58" fmla="*/ 750048 h 750048"/>
              <a:gd name="connsiteX59" fmla="*/ 576368 w 1794864"/>
              <a:gd name="connsiteY59" fmla="*/ 750048 h 750048"/>
              <a:gd name="connsiteX60" fmla="*/ 494032 w 1794864"/>
              <a:gd name="connsiteY60" fmla="*/ 0 h 750048"/>
              <a:gd name="connsiteX61" fmla="*/ 514800 w 1794864"/>
              <a:gd name="connsiteY61" fmla="*/ 0 h 750048"/>
              <a:gd name="connsiteX62" fmla="*/ 514800 w 1794864"/>
              <a:gd name="connsiteY62" fmla="*/ 750048 h 750048"/>
              <a:gd name="connsiteX63" fmla="*/ 494032 w 1794864"/>
              <a:gd name="connsiteY63" fmla="*/ 750048 h 750048"/>
              <a:gd name="connsiteX64" fmla="*/ 411692 w 1794864"/>
              <a:gd name="connsiteY64" fmla="*/ 0 h 750048"/>
              <a:gd name="connsiteX65" fmla="*/ 429460 w 1794864"/>
              <a:gd name="connsiteY65" fmla="*/ 0 h 750048"/>
              <a:gd name="connsiteX66" fmla="*/ 429460 w 1794864"/>
              <a:gd name="connsiteY66" fmla="*/ 750048 h 750048"/>
              <a:gd name="connsiteX67" fmla="*/ 411692 w 1794864"/>
              <a:gd name="connsiteY67" fmla="*/ 750048 h 750048"/>
              <a:gd name="connsiteX68" fmla="*/ 329356 w 1794864"/>
              <a:gd name="connsiteY68" fmla="*/ 0 h 750048"/>
              <a:gd name="connsiteX69" fmla="*/ 344124 w 1794864"/>
              <a:gd name="connsiteY69" fmla="*/ 0 h 750048"/>
              <a:gd name="connsiteX70" fmla="*/ 344124 w 1794864"/>
              <a:gd name="connsiteY70" fmla="*/ 750048 h 750048"/>
              <a:gd name="connsiteX71" fmla="*/ 329356 w 1794864"/>
              <a:gd name="connsiteY71" fmla="*/ 750048 h 750048"/>
              <a:gd name="connsiteX72" fmla="*/ 247020 w 1794864"/>
              <a:gd name="connsiteY72" fmla="*/ 0 h 750048"/>
              <a:gd name="connsiteX73" fmla="*/ 258784 w 1794864"/>
              <a:gd name="connsiteY73" fmla="*/ 0 h 750048"/>
              <a:gd name="connsiteX74" fmla="*/ 258784 w 1794864"/>
              <a:gd name="connsiteY74" fmla="*/ 750048 h 750048"/>
              <a:gd name="connsiteX75" fmla="*/ 247020 w 1794864"/>
              <a:gd name="connsiteY75" fmla="*/ 750048 h 750048"/>
              <a:gd name="connsiteX76" fmla="*/ 164684 w 1794864"/>
              <a:gd name="connsiteY76" fmla="*/ 0 h 750048"/>
              <a:gd name="connsiteX77" fmla="*/ 173448 w 1794864"/>
              <a:gd name="connsiteY77" fmla="*/ 0 h 750048"/>
              <a:gd name="connsiteX78" fmla="*/ 173448 w 1794864"/>
              <a:gd name="connsiteY78" fmla="*/ 750048 h 750048"/>
              <a:gd name="connsiteX79" fmla="*/ 164684 w 1794864"/>
              <a:gd name="connsiteY79" fmla="*/ 750048 h 750048"/>
              <a:gd name="connsiteX80" fmla="*/ 82344 w 1794864"/>
              <a:gd name="connsiteY80" fmla="*/ 0 h 750048"/>
              <a:gd name="connsiteX81" fmla="*/ 88112 w 1794864"/>
              <a:gd name="connsiteY81" fmla="*/ 0 h 750048"/>
              <a:gd name="connsiteX82" fmla="*/ 88112 w 1794864"/>
              <a:gd name="connsiteY82" fmla="*/ 750048 h 750048"/>
              <a:gd name="connsiteX83" fmla="*/ 82344 w 1794864"/>
              <a:gd name="connsiteY83" fmla="*/ 750048 h 750048"/>
              <a:gd name="connsiteX84" fmla="*/ 0 w 1794864"/>
              <a:gd name="connsiteY84" fmla="*/ 0 h 750048"/>
              <a:gd name="connsiteX85" fmla="*/ 2772 w 1794864"/>
              <a:gd name="connsiteY85" fmla="*/ 0 h 750048"/>
              <a:gd name="connsiteX86" fmla="*/ 2772 w 1794864"/>
              <a:gd name="connsiteY86" fmla="*/ 750048 h 750048"/>
              <a:gd name="connsiteX87" fmla="*/ 0 w 1794864"/>
              <a:gd name="connsiteY87" fmla="*/ 750048 h 750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794864" h="750048">
                <a:moveTo>
                  <a:pt x="1729096" y="0"/>
                </a:moveTo>
                <a:lnTo>
                  <a:pt x="1794864" y="0"/>
                </a:lnTo>
                <a:lnTo>
                  <a:pt x="1794864" y="750048"/>
                </a:lnTo>
                <a:lnTo>
                  <a:pt x="1729096" y="750048"/>
                </a:lnTo>
                <a:close/>
                <a:moveTo>
                  <a:pt x="1646760" y="0"/>
                </a:moveTo>
                <a:lnTo>
                  <a:pt x="1709524" y="0"/>
                </a:lnTo>
                <a:lnTo>
                  <a:pt x="1709524" y="750048"/>
                </a:lnTo>
                <a:lnTo>
                  <a:pt x="1646760" y="750048"/>
                </a:lnTo>
                <a:close/>
                <a:moveTo>
                  <a:pt x="1564424" y="0"/>
                </a:moveTo>
                <a:lnTo>
                  <a:pt x="1624180" y="0"/>
                </a:lnTo>
                <a:lnTo>
                  <a:pt x="1624180" y="750048"/>
                </a:lnTo>
                <a:lnTo>
                  <a:pt x="1564424" y="750048"/>
                </a:lnTo>
                <a:close/>
                <a:moveTo>
                  <a:pt x="1482084" y="0"/>
                </a:moveTo>
                <a:lnTo>
                  <a:pt x="1538852" y="0"/>
                </a:lnTo>
                <a:lnTo>
                  <a:pt x="1538852" y="750048"/>
                </a:lnTo>
                <a:lnTo>
                  <a:pt x="1482084" y="750048"/>
                </a:lnTo>
                <a:close/>
                <a:moveTo>
                  <a:pt x="1399748" y="0"/>
                </a:moveTo>
                <a:lnTo>
                  <a:pt x="1453512" y="0"/>
                </a:lnTo>
                <a:lnTo>
                  <a:pt x="1453512" y="750048"/>
                </a:lnTo>
                <a:lnTo>
                  <a:pt x="1399748" y="750048"/>
                </a:lnTo>
                <a:close/>
                <a:moveTo>
                  <a:pt x="1317412" y="0"/>
                </a:moveTo>
                <a:lnTo>
                  <a:pt x="1368176" y="0"/>
                </a:lnTo>
                <a:lnTo>
                  <a:pt x="1368176" y="750048"/>
                </a:lnTo>
                <a:lnTo>
                  <a:pt x="1317412" y="750048"/>
                </a:lnTo>
                <a:close/>
                <a:moveTo>
                  <a:pt x="1235072" y="0"/>
                </a:moveTo>
                <a:lnTo>
                  <a:pt x="1282836" y="0"/>
                </a:lnTo>
                <a:lnTo>
                  <a:pt x="1282836" y="750048"/>
                </a:lnTo>
                <a:lnTo>
                  <a:pt x="1235072" y="750048"/>
                </a:lnTo>
                <a:close/>
                <a:moveTo>
                  <a:pt x="1152736" y="0"/>
                </a:moveTo>
                <a:lnTo>
                  <a:pt x="1197500" y="0"/>
                </a:lnTo>
                <a:lnTo>
                  <a:pt x="1197500" y="750048"/>
                </a:lnTo>
                <a:lnTo>
                  <a:pt x="1152736" y="750048"/>
                </a:lnTo>
                <a:close/>
                <a:moveTo>
                  <a:pt x="1070400" y="0"/>
                </a:moveTo>
                <a:lnTo>
                  <a:pt x="1112160" y="0"/>
                </a:lnTo>
                <a:lnTo>
                  <a:pt x="1112160" y="750048"/>
                </a:lnTo>
                <a:lnTo>
                  <a:pt x="1070400" y="750048"/>
                </a:lnTo>
                <a:close/>
                <a:moveTo>
                  <a:pt x="988064" y="0"/>
                </a:moveTo>
                <a:lnTo>
                  <a:pt x="1026824" y="0"/>
                </a:lnTo>
                <a:lnTo>
                  <a:pt x="1026824" y="750048"/>
                </a:lnTo>
                <a:lnTo>
                  <a:pt x="988064" y="750048"/>
                </a:lnTo>
                <a:close/>
                <a:moveTo>
                  <a:pt x="905716" y="0"/>
                </a:moveTo>
                <a:lnTo>
                  <a:pt x="941488" y="0"/>
                </a:lnTo>
                <a:lnTo>
                  <a:pt x="941488" y="750048"/>
                </a:lnTo>
                <a:lnTo>
                  <a:pt x="905716" y="750048"/>
                </a:lnTo>
                <a:close/>
                <a:moveTo>
                  <a:pt x="823388" y="0"/>
                </a:moveTo>
                <a:lnTo>
                  <a:pt x="856148" y="0"/>
                </a:lnTo>
                <a:lnTo>
                  <a:pt x="856148" y="750048"/>
                </a:lnTo>
                <a:lnTo>
                  <a:pt x="823388" y="750048"/>
                </a:lnTo>
                <a:close/>
                <a:moveTo>
                  <a:pt x="741052" y="0"/>
                </a:moveTo>
                <a:lnTo>
                  <a:pt x="770812" y="0"/>
                </a:lnTo>
                <a:lnTo>
                  <a:pt x="770812" y="750048"/>
                </a:lnTo>
                <a:lnTo>
                  <a:pt x="741052" y="750048"/>
                </a:lnTo>
                <a:close/>
                <a:moveTo>
                  <a:pt x="658716" y="0"/>
                </a:moveTo>
                <a:lnTo>
                  <a:pt x="685476" y="0"/>
                </a:lnTo>
                <a:lnTo>
                  <a:pt x="685476" y="750048"/>
                </a:lnTo>
                <a:lnTo>
                  <a:pt x="658716" y="750048"/>
                </a:lnTo>
                <a:close/>
                <a:moveTo>
                  <a:pt x="576368" y="0"/>
                </a:moveTo>
                <a:lnTo>
                  <a:pt x="600136" y="0"/>
                </a:lnTo>
                <a:lnTo>
                  <a:pt x="600136" y="750048"/>
                </a:lnTo>
                <a:lnTo>
                  <a:pt x="576368" y="750048"/>
                </a:lnTo>
                <a:close/>
                <a:moveTo>
                  <a:pt x="494032" y="0"/>
                </a:moveTo>
                <a:lnTo>
                  <a:pt x="514800" y="0"/>
                </a:lnTo>
                <a:lnTo>
                  <a:pt x="514800" y="750048"/>
                </a:lnTo>
                <a:lnTo>
                  <a:pt x="494032" y="750048"/>
                </a:lnTo>
                <a:close/>
                <a:moveTo>
                  <a:pt x="411692" y="0"/>
                </a:moveTo>
                <a:lnTo>
                  <a:pt x="429460" y="0"/>
                </a:lnTo>
                <a:lnTo>
                  <a:pt x="429460" y="750048"/>
                </a:lnTo>
                <a:lnTo>
                  <a:pt x="411692" y="750048"/>
                </a:lnTo>
                <a:close/>
                <a:moveTo>
                  <a:pt x="329356" y="0"/>
                </a:moveTo>
                <a:lnTo>
                  <a:pt x="344124" y="0"/>
                </a:lnTo>
                <a:lnTo>
                  <a:pt x="344124" y="750048"/>
                </a:lnTo>
                <a:lnTo>
                  <a:pt x="329356" y="750048"/>
                </a:lnTo>
                <a:close/>
                <a:moveTo>
                  <a:pt x="247020" y="0"/>
                </a:moveTo>
                <a:lnTo>
                  <a:pt x="258784" y="0"/>
                </a:lnTo>
                <a:lnTo>
                  <a:pt x="258784" y="750048"/>
                </a:lnTo>
                <a:lnTo>
                  <a:pt x="247020" y="750048"/>
                </a:lnTo>
                <a:close/>
                <a:moveTo>
                  <a:pt x="164684" y="0"/>
                </a:moveTo>
                <a:lnTo>
                  <a:pt x="173448" y="0"/>
                </a:lnTo>
                <a:lnTo>
                  <a:pt x="173448" y="750048"/>
                </a:lnTo>
                <a:lnTo>
                  <a:pt x="164684" y="750048"/>
                </a:lnTo>
                <a:close/>
                <a:moveTo>
                  <a:pt x="82344" y="0"/>
                </a:moveTo>
                <a:lnTo>
                  <a:pt x="88112" y="0"/>
                </a:lnTo>
                <a:lnTo>
                  <a:pt x="88112" y="750048"/>
                </a:lnTo>
                <a:lnTo>
                  <a:pt x="82344" y="750048"/>
                </a:lnTo>
                <a:close/>
                <a:moveTo>
                  <a:pt x="0" y="0"/>
                </a:moveTo>
                <a:lnTo>
                  <a:pt x="2772" y="0"/>
                </a:lnTo>
                <a:lnTo>
                  <a:pt x="2772" y="750048"/>
                </a:lnTo>
                <a:lnTo>
                  <a:pt x="0" y="750048"/>
                </a:lnTo>
                <a:close/>
              </a:path>
            </a:pathLst>
          </a:custGeom>
          <a:solidFill>
            <a:schemeClr val="bg2"/>
          </a:solidFill>
        </p:spPr>
        <p:txBody>
          <a:bodyPr wrap="square">
            <a:noAutofit/>
          </a:bodyPr>
          <a:lstStyle>
            <a:lvl1pPr>
              <a:defRPr>
                <a:solidFill>
                  <a:schemeClr val="tx1">
                    <a:alpha val="0"/>
                  </a:schemeClr>
                </a:solidFill>
              </a:defRPr>
            </a:lvl1pPr>
          </a:lstStyle>
          <a:p>
            <a:pPr lvl="0"/>
            <a:r>
              <a:rPr lang="en-US"/>
              <a:t>a</a:t>
            </a:r>
            <a:endParaRPr lang="en-GB"/>
          </a:p>
        </p:txBody>
      </p:sp>
      <p:sp>
        <p:nvSpPr>
          <p:cNvPr id="22" name="Text Placeholder 21">
            <a:extLst>
              <a:ext uri="{FF2B5EF4-FFF2-40B4-BE49-F238E27FC236}">
                <a16:creationId xmlns:a16="http://schemas.microsoft.com/office/drawing/2014/main" id="{F181F243-605D-4410-0356-ECD0A860DBF1}"/>
              </a:ext>
            </a:extLst>
          </p:cNvPr>
          <p:cNvSpPr>
            <a:spLocks noGrp="1"/>
          </p:cNvSpPr>
          <p:nvPr>
            <p:ph type="body" sz="quarter" idx="52"/>
          </p:nvPr>
        </p:nvSpPr>
        <p:spPr>
          <a:xfrm>
            <a:off x="3127986" y="4010469"/>
            <a:ext cx="2888932" cy="176587"/>
          </a:xfrm>
        </p:spPr>
        <p:txBody>
          <a:bodyPr>
            <a:spAutoFit/>
          </a:bodyPr>
          <a:lstStyle>
            <a:lvl1pPr algn="ctr">
              <a:defRPr b="0">
                <a:solidFill>
                  <a:schemeClr val="tx2"/>
                </a:solidFill>
              </a:defRPr>
            </a:lvl1pPr>
          </a:lstStyle>
          <a:p>
            <a:pPr lvl="0"/>
            <a:r>
              <a:rPr lang="en-GB"/>
              <a:t>Click to edit Master text styles</a:t>
            </a:r>
          </a:p>
        </p:txBody>
      </p:sp>
      <p:sp>
        <p:nvSpPr>
          <p:cNvPr id="6" name="Text Placeholder 5">
            <a:extLst>
              <a:ext uri="{FF2B5EF4-FFF2-40B4-BE49-F238E27FC236}">
                <a16:creationId xmlns:a16="http://schemas.microsoft.com/office/drawing/2014/main" id="{B2F74447-C74D-9AD4-1CAF-9F158F81621D}"/>
              </a:ext>
            </a:extLst>
          </p:cNvPr>
          <p:cNvSpPr>
            <a:spLocks noGrp="1"/>
          </p:cNvSpPr>
          <p:nvPr>
            <p:ph type="body" sz="quarter" idx="55"/>
          </p:nvPr>
        </p:nvSpPr>
        <p:spPr>
          <a:xfrm>
            <a:off x="291467" y="1587100"/>
            <a:ext cx="4282679" cy="2324756"/>
          </a:xfrm>
          <a:solidFill>
            <a:srgbClr val="EDF5FF"/>
          </a:solidFill>
        </p:spPr>
        <p:txBody>
          <a:bodyPr lIns="288000" tIns="288000" rIns="288000" bIns="288000"/>
          <a:lstStyle>
            <a:lvl1pPr>
              <a:spcAft>
                <a:spcPts val="600"/>
              </a:spcAft>
              <a:defRPr sz="1200">
                <a:solidFill>
                  <a:schemeClr val="tx2"/>
                </a:solidFill>
              </a:defRPr>
            </a:lvl1pPr>
            <a:lvl2pPr>
              <a:spcAft>
                <a:spcPts val="600"/>
              </a:spcAft>
              <a:defRPr sz="1200">
                <a:solidFill>
                  <a:schemeClr val="tx2"/>
                </a:solidFill>
              </a:defRPr>
            </a:lvl2pPr>
            <a:lvl3pPr>
              <a:spcAft>
                <a:spcPts val="600"/>
              </a:spcAft>
              <a:defRPr sz="1200">
                <a:solidFill>
                  <a:schemeClr val="tx2"/>
                </a:solidFill>
              </a:defRPr>
            </a:lvl3pPr>
            <a:lvl4pPr>
              <a:spcAft>
                <a:spcPts val="600"/>
              </a:spcAft>
              <a:defRPr sz="1200">
                <a:solidFill>
                  <a:schemeClr val="tx2"/>
                </a:solidFill>
              </a:defRPr>
            </a:lvl4pPr>
            <a:lvl5pPr>
              <a:spcAft>
                <a:spcPts val="600"/>
              </a:spcAft>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47">
            <a:extLst>
              <a:ext uri="{FF2B5EF4-FFF2-40B4-BE49-F238E27FC236}">
                <a16:creationId xmlns:a16="http://schemas.microsoft.com/office/drawing/2014/main" id="{1A44D744-F146-982F-C5E9-1436642CF832}"/>
              </a:ext>
            </a:extLst>
          </p:cNvPr>
          <p:cNvSpPr>
            <a:spLocks noGrp="1"/>
          </p:cNvSpPr>
          <p:nvPr>
            <p:ph type="body" sz="quarter" idx="57" hasCustomPrompt="1"/>
          </p:nvPr>
        </p:nvSpPr>
        <p:spPr>
          <a:xfrm>
            <a:off x="8046932" y="4230902"/>
            <a:ext cx="807689" cy="337522"/>
          </a:xfrm>
          <a:custGeom>
            <a:avLst/>
            <a:gdLst>
              <a:gd name="connsiteX0" fmla="*/ 1729096 w 1794864"/>
              <a:gd name="connsiteY0" fmla="*/ 0 h 750048"/>
              <a:gd name="connsiteX1" fmla="*/ 1794864 w 1794864"/>
              <a:gd name="connsiteY1" fmla="*/ 0 h 750048"/>
              <a:gd name="connsiteX2" fmla="*/ 1794864 w 1794864"/>
              <a:gd name="connsiteY2" fmla="*/ 750048 h 750048"/>
              <a:gd name="connsiteX3" fmla="*/ 1729096 w 1794864"/>
              <a:gd name="connsiteY3" fmla="*/ 750048 h 750048"/>
              <a:gd name="connsiteX4" fmla="*/ 1646760 w 1794864"/>
              <a:gd name="connsiteY4" fmla="*/ 0 h 750048"/>
              <a:gd name="connsiteX5" fmla="*/ 1709524 w 1794864"/>
              <a:gd name="connsiteY5" fmla="*/ 0 h 750048"/>
              <a:gd name="connsiteX6" fmla="*/ 1709524 w 1794864"/>
              <a:gd name="connsiteY6" fmla="*/ 750048 h 750048"/>
              <a:gd name="connsiteX7" fmla="*/ 1646760 w 1794864"/>
              <a:gd name="connsiteY7" fmla="*/ 750048 h 750048"/>
              <a:gd name="connsiteX8" fmla="*/ 1564424 w 1794864"/>
              <a:gd name="connsiteY8" fmla="*/ 0 h 750048"/>
              <a:gd name="connsiteX9" fmla="*/ 1624180 w 1794864"/>
              <a:gd name="connsiteY9" fmla="*/ 0 h 750048"/>
              <a:gd name="connsiteX10" fmla="*/ 1624180 w 1794864"/>
              <a:gd name="connsiteY10" fmla="*/ 750048 h 750048"/>
              <a:gd name="connsiteX11" fmla="*/ 1564424 w 1794864"/>
              <a:gd name="connsiteY11" fmla="*/ 750048 h 750048"/>
              <a:gd name="connsiteX12" fmla="*/ 1482084 w 1794864"/>
              <a:gd name="connsiteY12" fmla="*/ 0 h 750048"/>
              <a:gd name="connsiteX13" fmla="*/ 1538852 w 1794864"/>
              <a:gd name="connsiteY13" fmla="*/ 0 h 750048"/>
              <a:gd name="connsiteX14" fmla="*/ 1538852 w 1794864"/>
              <a:gd name="connsiteY14" fmla="*/ 750048 h 750048"/>
              <a:gd name="connsiteX15" fmla="*/ 1482084 w 1794864"/>
              <a:gd name="connsiteY15" fmla="*/ 750048 h 750048"/>
              <a:gd name="connsiteX16" fmla="*/ 1399748 w 1794864"/>
              <a:gd name="connsiteY16" fmla="*/ 0 h 750048"/>
              <a:gd name="connsiteX17" fmla="*/ 1453512 w 1794864"/>
              <a:gd name="connsiteY17" fmla="*/ 0 h 750048"/>
              <a:gd name="connsiteX18" fmla="*/ 1453512 w 1794864"/>
              <a:gd name="connsiteY18" fmla="*/ 750048 h 750048"/>
              <a:gd name="connsiteX19" fmla="*/ 1399748 w 1794864"/>
              <a:gd name="connsiteY19" fmla="*/ 750048 h 750048"/>
              <a:gd name="connsiteX20" fmla="*/ 1317412 w 1794864"/>
              <a:gd name="connsiteY20" fmla="*/ 0 h 750048"/>
              <a:gd name="connsiteX21" fmla="*/ 1368176 w 1794864"/>
              <a:gd name="connsiteY21" fmla="*/ 0 h 750048"/>
              <a:gd name="connsiteX22" fmla="*/ 1368176 w 1794864"/>
              <a:gd name="connsiteY22" fmla="*/ 750048 h 750048"/>
              <a:gd name="connsiteX23" fmla="*/ 1317412 w 1794864"/>
              <a:gd name="connsiteY23" fmla="*/ 750048 h 750048"/>
              <a:gd name="connsiteX24" fmla="*/ 1235072 w 1794864"/>
              <a:gd name="connsiteY24" fmla="*/ 0 h 750048"/>
              <a:gd name="connsiteX25" fmla="*/ 1282836 w 1794864"/>
              <a:gd name="connsiteY25" fmla="*/ 0 h 750048"/>
              <a:gd name="connsiteX26" fmla="*/ 1282836 w 1794864"/>
              <a:gd name="connsiteY26" fmla="*/ 750048 h 750048"/>
              <a:gd name="connsiteX27" fmla="*/ 1235072 w 1794864"/>
              <a:gd name="connsiteY27" fmla="*/ 750048 h 750048"/>
              <a:gd name="connsiteX28" fmla="*/ 1152736 w 1794864"/>
              <a:gd name="connsiteY28" fmla="*/ 0 h 750048"/>
              <a:gd name="connsiteX29" fmla="*/ 1197500 w 1794864"/>
              <a:gd name="connsiteY29" fmla="*/ 0 h 750048"/>
              <a:gd name="connsiteX30" fmla="*/ 1197500 w 1794864"/>
              <a:gd name="connsiteY30" fmla="*/ 750048 h 750048"/>
              <a:gd name="connsiteX31" fmla="*/ 1152736 w 1794864"/>
              <a:gd name="connsiteY31" fmla="*/ 750048 h 750048"/>
              <a:gd name="connsiteX32" fmla="*/ 1070400 w 1794864"/>
              <a:gd name="connsiteY32" fmla="*/ 0 h 750048"/>
              <a:gd name="connsiteX33" fmla="*/ 1112160 w 1794864"/>
              <a:gd name="connsiteY33" fmla="*/ 0 h 750048"/>
              <a:gd name="connsiteX34" fmla="*/ 1112160 w 1794864"/>
              <a:gd name="connsiteY34" fmla="*/ 750048 h 750048"/>
              <a:gd name="connsiteX35" fmla="*/ 1070400 w 1794864"/>
              <a:gd name="connsiteY35" fmla="*/ 750048 h 750048"/>
              <a:gd name="connsiteX36" fmla="*/ 988064 w 1794864"/>
              <a:gd name="connsiteY36" fmla="*/ 0 h 750048"/>
              <a:gd name="connsiteX37" fmla="*/ 1026824 w 1794864"/>
              <a:gd name="connsiteY37" fmla="*/ 0 h 750048"/>
              <a:gd name="connsiteX38" fmla="*/ 1026824 w 1794864"/>
              <a:gd name="connsiteY38" fmla="*/ 750048 h 750048"/>
              <a:gd name="connsiteX39" fmla="*/ 988064 w 1794864"/>
              <a:gd name="connsiteY39" fmla="*/ 750048 h 750048"/>
              <a:gd name="connsiteX40" fmla="*/ 905716 w 1794864"/>
              <a:gd name="connsiteY40" fmla="*/ 0 h 750048"/>
              <a:gd name="connsiteX41" fmla="*/ 941488 w 1794864"/>
              <a:gd name="connsiteY41" fmla="*/ 0 h 750048"/>
              <a:gd name="connsiteX42" fmla="*/ 941488 w 1794864"/>
              <a:gd name="connsiteY42" fmla="*/ 750048 h 750048"/>
              <a:gd name="connsiteX43" fmla="*/ 905716 w 1794864"/>
              <a:gd name="connsiteY43" fmla="*/ 750048 h 750048"/>
              <a:gd name="connsiteX44" fmla="*/ 823388 w 1794864"/>
              <a:gd name="connsiteY44" fmla="*/ 0 h 750048"/>
              <a:gd name="connsiteX45" fmla="*/ 856148 w 1794864"/>
              <a:gd name="connsiteY45" fmla="*/ 0 h 750048"/>
              <a:gd name="connsiteX46" fmla="*/ 856148 w 1794864"/>
              <a:gd name="connsiteY46" fmla="*/ 750048 h 750048"/>
              <a:gd name="connsiteX47" fmla="*/ 823388 w 1794864"/>
              <a:gd name="connsiteY47" fmla="*/ 750048 h 750048"/>
              <a:gd name="connsiteX48" fmla="*/ 741052 w 1794864"/>
              <a:gd name="connsiteY48" fmla="*/ 0 h 750048"/>
              <a:gd name="connsiteX49" fmla="*/ 770812 w 1794864"/>
              <a:gd name="connsiteY49" fmla="*/ 0 h 750048"/>
              <a:gd name="connsiteX50" fmla="*/ 770812 w 1794864"/>
              <a:gd name="connsiteY50" fmla="*/ 750048 h 750048"/>
              <a:gd name="connsiteX51" fmla="*/ 741052 w 1794864"/>
              <a:gd name="connsiteY51" fmla="*/ 750048 h 750048"/>
              <a:gd name="connsiteX52" fmla="*/ 658716 w 1794864"/>
              <a:gd name="connsiteY52" fmla="*/ 0 h 750048"/>
              <a:gd name="connsiteX53" fmla="*/ 685476 w 1794864"/>
              <a:gd name="connsiteY53" fmla="*/ 0 h 750048"/>
              <a:gd name="connsiteX54" fmla="*/ 685476 w 1794864"/>
              <a:gd name="connsiteY54" fmla="*/ 750048 h 750048"/>
              <a:gd name="connsiteX55" fmla="*/ 658716 w 1794864"/>
              <a:gd name="connsiteY55" fmla="*/ 750048 h 750048"/>
              <a:gd name="connsiteX56" fmla="*/ 576368 w 1794864"/>
              <a:gd name="connsiteY56" fmla="*/ 0 h 750048"/>
              <a:gd name="connsiteX57" fmla="*/ 600136 w 1794864"/>
              <a:gd name="connsiteY57" fmla="*/ 0 h 750048"/>
              <a:gd name="connsiteX58" fmla="*/ 600136 w 1794864"/>
              <a:gd name="connsiteY58" fmla="*/ 750048 h 750048"/>
              <a:gd name="connsiteX59" fmla="*/ 576368 w 1794864"/>
              <a:gd name="connsiteY59" fmla="*/ 750048 h 750048"/>
              <a:gd name="connsiteX60" fmla="*/ 494032 w 1794864"/>
              <a:gd name="connsiteY60" fmla="*/ 0 h 750048"/>
              <a:gd name="connsiteX61" fmla="*/ 514800 w 1794864"/>
              <a:gd name="connsiteY61" fmla="*/ 0 h 750048"/>
              <a:gd name="connsiteX62" fmla="*/ 514800 w 1794864"/>
              <a:gd name="connsiteY62" fmla="*/ 750048 h 750048"/>
              <a:gd name="connsiteX63" fmla="*/ 494032 w 1794864"/>
              <a:gd name="connsiteY63" fmla="*/ 750048 h 750048"/>
              <a:gd name="connsiteX64" fmla="*/ 411692 w 1794864"/>
              <a:gd name="connsiteY64" fmla="*/ 0 h 750048"/>
              <a:gd name="connsiteX65" fmla="*/ 429460 w 1794864"/>
              <a:gd name="connsiteY65" fmla="*/ 0 h 750048"/>
              <a:gd name="connsiteX66" fmla="*/ 429460 w 1794864"/>
              <a:gd name="connsiteY66" fmla="*/ 750048 h 750048"/>
              <a:gd name="connsiteX67" fmla="*/ 411692 w 1794864"/>
              <a:gd name="connsiteY67" fmla="*/ 750048 h 750048"/>
              <a:gd name="connsiteX68" fmla="*/ 329356 w 1794864"/>
              <a:gd name="connsiteY68" fmla="*/ 0 h 750048"/>
              <a:gd name="connsiteX69" fmla="*/ 344124 w 1794864"/>
              <a:gd name="connsiteY69" fmla="*/ 0 h 750048"/>
              <a:gd name="connsiteX70" fmla="*/ 344124 w 1794864"/>
              <a:gd name="connsiteY70" fmla="*/ 750048 h 750048"/>
              <a:gd name="connsiteX71" fmla="*/ 329356 w 1794864"/>
              <a:gd name="connsiteY71" fmla="*/ 750048 h 750048"/>
              <a:gd name="connsiteX72" fmla="*/ 247020 w 1794864"/>
              <a:gd name="connsiteY72" fmla="*/ 0 h 750048"/>
              <a:gd name="connsiteX73" fmla="*/ 258784 w 1794864"/>
              <a:gd name="connsiteY73" fmla="*/ 0 h 750048"/>
              <a:gd name="connsiteX74" fmla="*/ 258784 w 1794864"/>
              <a:gd name="connsiteY74" fmla="*/ 750048 h 750048"/>
              <a:gd name="connsiteX75" fmla="*/ 247020 w 1794864"/>
              <a:gd name="connsiteY75" fmla="*/ 750048 h 750048"/>
              <a:gd name="connsiteX76" fmla="*/ 164684 w 1794864"/>
              <a:gd name="connsiteY76" fmla="*/ 0 h 750048"/>
              <a:gd name="connsiteX77" fmla="*/ 173448 w 1794864"/>
              <a:gd name="connsiteY77" fmla="*/ 0 h 750048"/>
              <a:gd name="connsiteX78" fmla="*/ 173448 w 1794864"/>
              <a:gd name="connsiteY78" fmla="*/ 750048 h 750048"/>
              <a:gd name="connsiteX79" fmla="*/ 164684 w 1794864"/>
              <a:gd name="connsiteY79" fmla="*/ 750048 h 750048"/>
              <a:gd name="connsiteX80" fmla="*/ 82344 w 1794864"/>
              <a:gd name="connsiteY80" fmla="*/ 0 h 750048"/>
              <a:gd name="connsiteX81" fmla="*/ 88112 w 1794864"/>
              <a:gd name="connsiteY81" fmla="*/ 0 h 750048"/>
              <a:gd name="connsiteX82" fmla="*/ 88112 w 1794864"/>
              <a:gd name="connsiteY82" fmla="*/ 750048 h 750048"/>
              <a:gd name="connsiteX83" fmla="*/ 82344 w 1794864"/>
              <a:gd name="connsiteY83" fmla="*/ 750048 h 750048"/>
              <a:gd name="connsiteX84" fmla="*/ 0 w 1794864"/>
              <a:gd name="connsiteY84" fmla="*/ 0 h 750048"/>
              <a:gd name="connsiteX85" fmla="*/ 2772 w 1794864"/>
              <a:gd name="connsiteY85" fmla="*/ 0 h 750048"/>
              <a:gd name="connsiteX86" fmla="*/ 2772 w 1794864"/>
              <a:gd name="connsiteY86" fmla="*/ 750048 h 750048"/>
              <a:gd name="connsiteX87" fmla="*/ 0 w 1794864"/>
              <a:gd name="connsiteY87" fmla="*/ 750048 h 750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794864" h="750048">
                <a:moveTo>
                  <a:pt x="1729096" y="0"/>
                </a:moveTo>
                <a:lnTo>
                  <a:pt x="1794864" y="0"/>
                </a:lnTo>
                <a:lnTo>
                  <a:pt x="1794864" y="750048"/>
                </a:lnTo>
                <a:lnTo>
                  <a:pt x="1729096" y="750048"/>
                </a:lnTo>
                <a:close/>
                <a:moveTo>
                  <a:pt x="1646760" y="0"/>
                </a:moveTo>
                <a:lnTo>
                  <a:pt x="1709524" y="0"/>
                </a:lnTo>
                <a:lnTo>
                  <a:pt x="1709524" y="750048"/>
                </a:lnTo>
                <a:lnTo>
                  <a:pt x="1646760" y="750048"/>
                </a:lnTo>
                <a:close/>
                <a:moveTo>
                  <a:pt x="1564424" y="0"/>
                </a:moveTo>
                <a:lnTo>
                  <a:pt x="1624180" y="0"/>
                </a:lnTo>
                <a:lnTo>
                  <a:pt x="1624180" y="750048"/>
                </a:lnTo>
                <a:lnTo>
                  <a:pt x="1564424" y="750048"/>
                </a:lnTo>
                <a:close/>
                <a:moveTo>
                  <a:pt x="1482084" y="0"/>
                </a:moveTo>
                <a:lnTo>
                  <a:pt x="1538852" y="0"/>
                </a:lnTo>
                <a:lnTo>
                  <a:pt x="1538852" y="750048"/>
                </a:lnTo>
                <a:lnTo>
                  <a:pt x="1482084" y="750048"/>
                </a:lnTo>
                <a:close/>
                <a:moveTo>
                  <a:pt x="1399748" y="0"/>
                </a:moveTo>
                <a:lnTo>
                  <a:pt x="1453512" y="0"/>
                </a:lnTo>
                <a:lnTo>
                  <a:pt x="1453512" y="750048"/>
                </a:lnTo>
                <a:lnTo>
                  <a:pt x="1399748" y="750048"/>
                </a:lnTo>
                <a:close/>
                <a:moveTo>
                  <a:pt x="1317412" y="0"/>
                </a:moveTo>
                <a:lnTo>
                  <a:pt x="1368176" y="0"/>
                </a:lnTo>
                <a:lnTo>
                  <a:pt x="1368176" y="750048"/>
                </a:lnTo>
                <a:lnTo>
                  <a:pt x="1317412" y="750048"/>
                </a:lnTo>
                <a:close/>
                <a:moveTo>
                  <a:pt x="1235072" y="0"/>
                </a:moveTo>
                <a:lnTo>
                  <a:pt x="1282836" y="0"/>
                </a:lnTo>
                <a:lnTo>
                  <a:pt x="1282836" y="750048"/>
                </a:lnTo>
                <a:lnTo>
                  <a:pt x="1235072" y="750048"/>
                </a:lnTo>
                <a:close/>
                <a:moveTo>
                  <a:pt x="1152736" y="0"/>
                </a:moveTo>
                <a:lnTo>
                  <a:pt x="1197500" y="0"/>
                </a:lnTo>
                <a:lnTo>
                  <a:pt x="1197500" y="750048"/>
                </a:lnTo>
                <a:lnTo>
                  <a:pt x="1152736" y="750048"/>
                </a:lnTo>
                <a:close/>
                <a:moveTo>
                  <a:pt x="1070400" y="0"/>
                </a:moveTo>
                <a:lnTo>
                  <a:pt x="1112160" y="0"/>
                </a:lnTo>
                <a:lnTo>
                  <a:pt x="1112160" y="750048"/>
                </a:lnTo>
                <a:lnTo>
                  <a:pt x="1070400" y="750048"/>
                </a:lnTo>
                <a:close/>
                <a:moveTo>
                  <a:pt x="988064" y="0"/>
                </a:moveTo>
                <a:lnTo>
                  <a:pt x="1026824" y="0"/>
                </a:lnTo>
                <a:lnTo>
                  <a:pt x="1026824" y="750048"/>
                </a:lnTo>
                <a:lnTo>
                  <a:pt x="988064" y="750048"/>
                </a:lnTo>
                <a:close/>
                <a:moveTo>
                  <a:pt x="905716" y="0"/>
                </a:moveTo>
                <a:lnTo>
                  <a:pt x="941488" y="0"/>
                </a:lnTo>
                <a:lnTo>
                  <a:pt x="941488" y="750048"/>
                </a:lnTo>
                <a:lnTo>
                  <a:pt x="905716" y="750048"/>
                </a:lnTo>
                <a:close/>
                <a:moveTo>
                  <a:pt x="823388" y="0"/>
                </a:moveTo>
                <a:lnTo>
                  <a:pt x="856148" y="0"/>
                </a:lnTo>
                <a:lnTo>
                  <a:pt x="856148" y="750048"/>
                </a:lnTo>
                <a:lnTo>
                  <a:pt x="823388" y="750048"/>
                </a:lnTo>
                <a:close/>
                <a:moveTo>
                  <a:pt x="741052" y="0"/>
                </a:moveTo>
                <a:lnTo>
                  <a:pt x="770812" y="0"/>
                </a:lnTo>
                <a:lnTo>
                  <a:pt x="770812" y="750048"/>
                </a:lnTo>
                <a:lnTo>
                  <a:pt x="741052" y="750048"/>
                </a:lnTo>
                <a:close/>
                <a:moveTo>
                  <a:pt x="658716" y="0"/>
                </a:moveTo>
                <a:lnTo>
                  <a:pt x="685476" y="0"/>
                </a:lnTo>
                <a:lnTo>
                  <a:pt x="685476" y="750048"/>
                </a:lnTo>
                <a:lnTo>
                  <a:pt x="658716" y="750048"/>
                </a:lnTo>
                <a:close/>
                <a:moveTo>
                  <a:pt x="576368" y="0"/>
                </a:moveTo>
                <a:lnTo>
                  <a:pt x="600136" y="0"/>
                </a:lnTo>
                <a:lnTo>
                  <a:pt x="600136" y="750048"/>
                </a:lnTo>
                <a:lnTo>
                  <a:pt x="576368" y="750048"/>
                </a:lnTo>
                <a:close/>
                <a:moveTo>
                  <a:pt x="494032" y="0"/>
                </a:moveTo>
                <a:lnTo>
                  <a:pt x="514800" y="0"/>
                </a:lnTo>
                <a:lnTo>
                  <a:pt x="514800" y="750048"/>
                </a:lnTo>
                <a:lnTo>
                  <a:pt x="494032" y="750048"/>
                </a:lnTo>
                <a:close/>
                <a:moveTo>
                  <a:pt x="411692" y="0"/>
                </a:moveTo>
                <a:lnTo>
                  <a:pt x="429460" y="0"/>
                </a:lnTo>
                <a:lnTo>
                  <a:pt x="429460" y="750048"/>
                </a:lnTo>
                <a:lnTo>
                  <a:pt x="411692" y="750048"/>
                </a:lnTo>
                <a:close/>
                <a:moveTo>
                  <a:pt x="329356" y="0"/>
                </a:moveTo>
                <a:lnTo>
                  <a:pt x="344124" y="0"/>
                </a:lnTo>
                <a:lnTo>
                  <a:pt x="344124" y="750048"/>
                </a:lnTo>
                <a:lnTo>
                  <a:pt x="329356" y="750048"/>
                </a:lnTo>
                <a:close/>
                <a:moveTo>
                  <a:pt x="247020" y="0"/>
                </a:moveTo>
                <a:lnTo>
                  <a:pt x="258784" y="0"/>
                </a:lnTo>
                <a:lnTo>
                  <a:pt x="258784" y="750048"/>
                </a:lnTo>
                <a:lnTo>
                  <a:pt x="247020" y="750048"/>
                </a:lnTo>
                <a:close/>
                <a:moveTo>
                  <a:pt x="164684" y="0"/>
                </a:moveTo>
                <a:lnTo>
                  <a:pt x="173448" y="0"/>
                </a:lnTo>
                <a:lnTo>
                  <a:pt x="173448" y="750048"/>
                </a:lnTo>
                <a:lnTo>
                  <a:pt x="164684" y="750048"/>
                </a:lnTo>
                <a:close/>
                <a:moveTo>
                  <a:pt x="82344" y="0"/>
                </a:moveTo>
                <a:lnTo>
                  <a:pt x="88112" y="0"/>
                </a:lnTo>
                <a:lnTo>
                  <a:pt x="88112" y="750048"/>
                </a:lnTo>
                <a:lnTo>
                  <a:pt x="82344" y="750048"/>
                </a:lnTo>
                <a:close/>
                <a:moveTo>
                  <a:pt x="0" y="0"/>
                </a:moveTo>
                <a:lnTo>
                  <a:pt x="2772" y="0"/>
                </a:lnTo>
                <a:lnTo>
                  <a:pt x="2772" y="750048"/>
                </a:lnTo>
                <a:lnTo>
                  <a:pt x="0" y="750048"/>
                </a:lnTo>
                <a:close/>
              </a:path>
            </a:pathLst>
          </a:custGeom>
          <a:solidFill>
            <a:schemeClr val="bg2"/>
          </a:solidFill>
        </p:spPr>
        <p:txBody>
          <a:bodyPr wrap="square">
            <a:noAutofit/>
          </a:bodyPr>
          <a:lstStyle>
            <a:lvl1pPr>
              <a:defRPr>
                <a:solidFill>
                  <a:schemeClr val="tx1">
                    <a:alpha val="0"/>
                  </a:schemeClr>
                </a:solidFill>
              </a:defRPr>
            </a:lvl1pPr>
          </a:lstStyle>
          <a:p>
            <a:pPr lvl="0"/>
            <a:r>
              <a:rPr lang="en-US"/>
              <a:t>a</a:t>
            </a:r>
            <a:endParaRPr lang="en-GB"/>
          </a:p>
        </p:txBody>
      </p:sp>
      <p:sp>
        <p:nvSpPr>
          <p:cNvPr id="14" name="Text Placeholder 9">
            <a:extLst>
              <a:ext uri="{FF2B5EF4-FFF2-40B4-BE49-F238E27FC236}">
                <a16:creationId xmlns:a16="http://schemas.microsoft.com/office/drawing/2014/main" id="{0DE4DD51-DB61-79A2-062B-CB1E7DE6060E}"/>
              </a:ext>
            </a:extLst>
          </p:cNvPr>
          <p:cNvSpPr>
            <a:spLocks noGrp="1"/>
          </p:cNvSpPr>
          <p:nvPr>
            <p:ph type="body" sz="quarter" idx="58" hasCustomPrompt="1"/>
          </p:nvPr>
        </p:nvSpPr>
        <p:spPr>
          <a:xfrm flipH="1">
            <a:off x="5162013" y="4230902"/>
            <a:ext cx="807688" cy="337522"/>
          </a:xfrm>
          <a:custGeom>
            <a:avLst/>
            <a:gdLst>
              <a:gd name="connsiteX0" fmla="*/ 1792089 w 1794863"/>
              <a:gd name="connsiteY0" fmla="*/ 0 h 750048"/>
              <a:gd name="connsiteX1" fmla="*/ 1794863 w 1794863"/>
              <a:gd name="connsiteY1" fmla="*/ 0 h 750048"/>
              <a:gd name="connsiteX2" fmla="*/ 1794863 w 1794863"/>
              <a:gd name="connsiteY2" fmla="*/ 750048 h 750048"/>
              <a:gd name="connsiteX3" fmla="*/ 1792089 w 1794863"/>
              <a:gd name="connsiteY3" fmla="*/ 750048 h 750048"/>
              <a:gd name="connsiteX4" fmla="*/ 1706752 w 1794863"/>
              <a:gd name="connsiteY4" fmla="*/ 0 h 750048"/>
              <a:gd name="connsiteX5" fmla="*/ 1712517 w 1794863"/>
              <a:gd name="connsiteY5" fmla="*/ 0 h 750048"/>
              <a:gd name="connsiteX6" fmla="*/ 1712517 w 1794863"/>
              <a:gd name="connsiteY6" fmla="*/ 750048 h 750048"/>
              <a:gd name="connsiteX7" fmla="*/ 1706752 w 1794863"/>
              <a:gd name="connsiteY7" fmla="*/ 750048 h 750048"/>
              <a:gd name="connsiteX8" fmla="*/ 1621414 w 1794863"/>
              <a:gd name="connsiteY8" fmla="*/ 0 h 750048"/>
              <a:gd name="connsiteX9" fmla="*/ 1630180 w 1794863"/>
              <a:gd name="connsiteY9" fmla="*/ 0 h 750048"/>
              <a:gd name="connsiteX10" fmla="*/ 1630180 w 1794863"/>
              <a:gd name="connsiteY10" fmla="*/ 750048 h 750048"/>
              <a:gd name="connsiteX11" fmla="*/ 1621414 w 1794863"/>
              <a:gd name="connsiteY11" fmla="*/ 750048 h 750048"/>
              <a:gd name="connsiteX12" fmla="*/ 1536077 w 1794863"/>
              <a:gd name="connsiteY12" fmla="*/ 0 h 750048"/>
              <a:gd name="connsiteX13" fmla="*/ 1547843 w 1794863"/>
              <a:gd name="connsiteY13" fmla="*/ 0 h 750048"/>
              <a:gd name="connsiteX14" fmla="*/ 1547843 w 1794863"/>
              <a:gd name="connsiteY14" fmla="*/ 750048 h 750048"/>
              <a:gd name="connsiteX15" fmla="*/ 1536077 w 1794863"/>
              <a:gd name="connsiteY15" fmla="*/ 750048 h 750048"/>
              <a:gd name="connsiteX16" fmla="*/ 1450739 w 1794863"/>
              <a:gd name="connsiteY16" fmla="*/ 0 h 750048"/>
              <a:gd name="connsiteX17" fmla="*/ 1465506 w 1794863"/>
              <a:gd name="connsiteY17" fmla="*/ 0 h 750048"/>
              <a:gd name="connsiteX18" fmla="*/ 1465506 w 1794863"/>
              <a:gd name="connsiteY18" fmla="*/ 750048 h 750048"/>
              <a:gd name="connsiteX19" fmla="*/ 1450739 w 1794863"/>
              <a:gd name="connsiteY19" fmla="*/ 750048 h 750048"/>
              <a:gd name="connsiteX20" fmla="*/ 1365402 w 1794863"/>
              <a:gd name="connsiteY20" fmla="*/ 0 h 750048"/>
              <a:gd name="connsiteX21" fmla="*/ 1383169 w 1794863"/>
              <a:gd name="connsiteY21" fmla="*/ 0 h 750048"/>
              <a:gd name="connsiteX22" fmla="*/ 1383169 w 1794863"/>
              <a:gd name="connsiteY22" fmla="*/ 750048 h 750048"/>
              <a:gd name="connsiteX23" fmla="*/ 1365402 w 1794863"/>
              <a:gd name="connsiteY23" fmla="*/ 750048 h 750048"/>
              <a:gd name="connsiteX24" fmla="*/ 1280064 w 1794863"/>
              <a:gd name="connsiteY24" fmla="*/ 0 h 750048"/>
              <a:gd name="connsiteX25" fmla="*/ 1300832 w 1794863"/>
              <a:gd name="connsiteY25" fmla="*/ 0 h 750048"/>
              <a:gd name="connsiteX26" fmla="*/ 1300832 w 1794863"/>
              <a:gd name="connsiteY26" fmla="*/ 750048 h 750048"/>
              <a:gd name="connsiteX27" fmla="*/ 1280064 w 1794863"/>
              <a:gd name="connsiteY27" fmla="*/ 750048 h 750048"/>
              <a:gd name="connsiteX28" fmla="*/ 1194727 w 1794863"/>
              <a:gd name="connsiteY28" fmla="*/ 0 h 750048"/>
              <a:gd name="connsiteX29" fmla="*/ 1218495 w 1794863"/>
              <a:gd name="connsiteY29" fmla="*/ 0 h 750048"/>
              <a:gd name="connsiteX30" fmla="*/ 1218495 w 1794863"/>
              <a:gd name="connsiteY30" fmla="*/ 750048 h 750048"/>
              <a:gd name="connsiteX31" fmla="*/ 1194727 w 1794863"/>
              <a:gd name="connsiteY31" fmla="*/ 750048 h 750048"/>
              <a:gd name="connsiteX32" fmla="*/ 1109388 w 1794863"/>
              <a:gd name="connsiteY32" fmla="*/ 0 h 750048"/>
              <a:gd name="connsiteX33" fmla="*/ 1136148 w 1794863"/>
              <a:gd name="connsiteY33" fmla="*/ 0 h 750048"/>
              <a:gd name="connsiteX34" fmla="*/ 1136148 w 1794863"/>
              <a:gd name="connsiteY34" fmla="*/ 750048 h 750048"/>
              <a:gd name="connsiteX35" fmla="*/ 1109388 w 1794863"/>
              <a:gd name="connsiteY35" fmla="*/ 750048 h 750048"/>
              <a:gd name="connsiteX36" fmla="*/ 1024051 w 1794863"/>
              <a:gd name="connsiteY36" fmla="*/ 0 h 750048"/>
              <a:gd name="connsiteX37" fmla="*/ 1053811 w 1794863"/>
              <a:gd name="connsiteY37" fmla="*/ 0 h 750048"/>
              <a:gd name="connsiteX38" fmla="*/ 1053811 w 1794863"/>
              <a:gd name="connsiteY38" fmla="*/ 750048 h 750048"/>
              <a:gd name="connsiteX39" fmla="*/ 1024051 w 1794863"/>
              <a:gd name="connsiteY39" fmla="*/ 750048 h 750048"/>
              <a:gd name="connsiteX40" fmla="*/ 938713 w 1794863"/>
              <a:gd name="connsiteY40" fmla="*/ 0 h 750048"/>
              <a:gd name="connsiteX41" fmla="*/ 971474 w 1794863"/>
              <a:gd name="connsiteY41" fmla="*/ 0 h 750048"/>
              <a:gd name="connsiteX42" fmla="*/ 971474 w 1794863"/>
              <a:gd name="connsiteY42" fmla="*/ 750048 h 750048"/>
              <a:gd name="connsiteX43" fmla="*/ 938713 w 1794863"/>
              <a:gd name="connsiteY43" fmla="*/ 750048 h 750048"/>
              <a:gd name="connsiteX44" fmla="*/ 853376 w 1794863"/>
              <a:gd name="connsiteY44" fmla="*/ 0 h 750048"/>
              <a:gd name="connsiteX45" fmla="*/ 889146 w 1794863"/>
              <a:gd name="connsiteY45" fmla="*/ 0 h 750048"/>
              <a:gd name="connsiteX46" fmla="*/ 889146 w 1794863"/>
              <a:gd name="connsiteY46" fmla="*/ 750048 h 750048"/>
              <a:gd name="connsiteX47" fmla="*/ 853376 w 1794863"/>
              <a:gd name="connsiteY47" fmla="*/ 750048 h 750048"/>
              <a:gd name="connsiteX48" fmla="*/ 768038 w 1794863"/>
              <a:gd name="connsiteY48" fmla="*/ 0 h 750048"/>
              <a:gd name="connsiteX49" fmla="*/ 806800 w 1794863"/>
              <a:gd name="connsiteY49" fmla="*/ 0 h 750048"/>
              <a:gd name="connsiteX50" fmla="*/ 806800 w 1794863"/>
              <a:gd name="connsiteY50" fmla="*/ 750048 h 750048"/>
              <a:gd name="connsiteX51" fmla="*/ 768038 w 1794863"/>
              <a:gd name="connsiteY51" fmla="*/ 750048 h 750048"/>
              <a:gd name="connsiteX52" fmla="*/ 682701 w 1794863"/>
              <a:gd name="connsiteY52" fmla="*/ 0 h 750048"/>
              <a:gd name="connsiteX53" fmla="*/ 724463 w 1794863"/>
              <a:gd name="connsiteY53" fmla="*/ 0 h 750048"/>
              <a:gd name="connsiteX54" fmla="*/ 724463 w 1794863"/>
              <a:gd name="connsiteY54" fmla="*/ 750048 h 750048"/>
              <a:gd name="connsiteX55" fmla="*/ 682701 w 1794863"/>
              <a:gd name="connsiteY55" fmla="*/ 750048 h 750048"/>
              <a:gd name="connsiteX56" fmla="*/ 597363 w 1794863"/>
              <a:gd name="connsiteY56" fmla="*/ 0 h 750048"/>
              <a:gd name="connsiteX57" fmla="*/ 642126 w 1794863"/>
              <a:gd name="connsiteY57" fmla="*/ 0 h 750048"/>
              <a:gd name="connsiteX58" fmla="*/ 642126 w 1794863"/>
              <a:gd name="connsiteY58" fmla="*/ 750048 h 750048"/>
              <a:gd name="connsiteX59" fmla="*/ 597363 w 1794863"/>
              <a:gd name="connsiteY59" fmla="*/ 750048 h 750048"/>
              <a:gd name="connsiteX60" fmla="*/ 512026 w 1794863"/>
              <a:gd name="connsiteY60" fmla="*/ 0 h 750048"/>
              <a:gd name="connsiteX61" fmla="*/ 559789 w 1794863"/>
              <a:gd name="connsiteY61" fmla="*/ 0 h 750048"/>
              <a:gd name="connsiteX62" fmla="*/ 559789 w 1794863"/>
              <a:gd name="connsiteY62" fmla="*/ 750048 h 750048"/>
              <a:gd name="connsiteX63" fmla="*/ 512026 w 1794863"/>
              <a:gd name="connsiteY63" fmla="*/ 750048 h 750048"/>
              <a:gd name="connsiteX64" fmla="*/ 426687 w 1794863"/>
              <a:gd name="connsiteY64" fmla="*/ 0 h 750048"/>
              <a:gd name="connsiteX65" fmla="*/ 477451 w 1794863"/>
              <a:gd name="connsiteY65" fmla="*/ 0 h 750048"/>
              <a:gd name="connsiteX66" fmla="*/ 477451 w 1794863"/>
              <a:gd name="connsiteY66" fmla="*/ 750048 h 750048"/>
              <a:gd name="connsiteX67" fmla="*/ 426687 w 1794863"/>
              <a:gd name="connsiteY67" fmla="*/ 750048 h 750048"/>
              <a:gd name="connsiteX68" fmla="*/ 341350 w 1794863"/>
              <a:gd name="connsiteY68" fmla="*/ 0 h 750048"/>
              <a:gd name="connsiteX69" fmla="*/ 395114 w 1794863"/>
              <a:gd name="connsiteY69" fmla="*/ 0 h 750048"/>
              <a:gd name="connsiteX70" fmla="*/ 395114 w 1794863"/>
              <a:gd name="connsiteY70" fmla="*/ 750048 h 750048"/>
              <a:gd name="connsiteX71" fmla="*/ 341350 w 1794863"/>
              <a:gd name="connsiteY71" fmla="*/ 750048 h 750048"/>
              <a:gd name="connsiteX72" fmla="*/ 256012 w 1794863"/>
              <a:gd name="connsiteY72" fmla="*/ 0 h 750048"/>
              <a:gd name="connsiteX73" fmla="*/ 312777 w 1794863"/>
              <a:gd name="connsiteY73" fmla="*/ 0 h 750048"/>
              <a:gd name="connsiteX74" fmla="*/ 312777 w 1794863"/>
              <a:gd name="connsiteY74" fmla="*/ 750048 h 750048"/>
              <a:gd name="connsiteX75" fmla="*/ 256012 w 1794863"/>
              <a:gd name="connsiteY75" fmla="*/ 750048 h 750048"/>
              <a:gd name="connsiteX76" fmla="*/ 170684 w 1794863"/>
              <a:gd name="connsiteY76" fmla="*/ 0 h 750048"/>
              <a:gd name="connsiteX77" fmla="*/ 230440 w 1794863"/>
              <a:gd name="connsiteY77" fmla="*/ 0 h 750048"/>
              <a:gd name="connsiteX78" fmla="*/ 230440 w 1794863"/>
              <a:gd name="connsiteY78" fmla="*/ 750048 h 750048"/>
              <a:gd name="connsiteX79" fmla="*/ 170684 w 1794863"/>
              <a:gd name="connsiteY79" fmla="*/ 750048 h 750048"/>
              <a:gd name="connsiteX80" fmla="*/ 85337 w 1794863"/>
              <a:gd name="connsiteY80" fmla="*/ 0 h 750048"/>
              <a:gd name="connsiteX81" fmla="*/ 148103 w 1794863"/>
              <a:gd name="connsiteY81" fmla="*/ 0 h 750048"/>
              <a:gd name="connsiteX82" fmla="*/ 148103 w 1794863"/>
              <a:gd name="connsiteY82" fmla="*/ 750048 h 750048"/>
              <a:gd name="connsiteX83" fmla="*/ 85337 w 1794863"/>
              <a:gd name="connsiteY83" fmla="*/ 750048 h 750048"/>
              <a:gd name="connsiteX84" fmla="*/ 0 w 1794863"/>
              <a:gd name="connsiteY84" fmla="*/ 0 h 750048"/>
              <a:gd name="connsiteX85" fmla="*/ 65766 w 1794863"/>
              <a:gd name="connsiteY85" fmla="*/ 0 h 750048"/>
              <a:gd name="connsiteX86" fmla="*/ 65766 w 1794863"/>
              <a:gd name="connsiteY86" fmla="*/ 750048 h 750048"/>
              <a:gd name="connsiteX87" fmla="*/ 0 w 1794863"/>
              <a:gd name="connsiteY87" fmla="*/ 750048 h 750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794863" h="750048">
                <a:moveTo>
                  <a:pt x="1792089" y="0"/>
                </a:moveTo>
                <a:lnTo>
                  <a:pt x="1794863" y="0"/>
                </a:lnTo>
                <a:lnTo>
                  <a:pt x="1794863" y="750048"/>
                </a:lnTo>
                <a:lnTo>
                  <a:pt x="1792089" y="750048"/>
                </a:lnTo>
                <a:close/>
                <a:moveTo>
                  <a:pt x="1706752" y="0"/>
                </a:moveTo>
                <a:lnTo>
                  <a:pt x="1712517" y="0"/>
                </a:lnTo>
                <a:lnTo>
                  <a:pt x="1712517" y="750048"/>
                </a:lnTo>
                <a:lnTo>
                  <a:pt x="1706752" y="750048"/>
                </a:lnTo>
                <a:close/>
                <a:moveTo>
                  <a:pt x="1621414" y="0"/>
                </a:moveTo>
                <a:lnTo>
                  <a:pt x="1630180" y="0"/>
                </a:lnTo>
                <a:lnTo>
                  <a:pt x="1630180" y="750048"/>
                </a:lnTo>
                <a:lnTo>
                  <a:pt x="1621414" y="750048"/>
                </a:lnTo>
                <a:close/>
                <a:moveTo>
                  <a:pt x="1536077" y="0"/>
                </a:moveTo>
                <a:lnTo>
                  <a:pt x="1547843" y="0"/>
                </a:lnTo>
                <a:lnTo>
                  <a:pt x="1547843" y="750048"/>
                </a:lnTo>
                <a:lnTo>
                  <a:pt x="1536077" y="750048"/>
                </a:lnTo>
                <a:close/>
                <a:moveTo>
                  <a:pt x="1450739" y="0"/>
                </a:moveTo>
                <a:lnTo>
                  <a:pt x="1465506" y="0"/>
                </a:lnTo>
                <a:lnTo>
                  <a:pt x="1465506" y="750048"/>
                </a:lnTo>
                <a:lnTo>
                  <a:pt x="1450739" y="750048"/>
                </a:lnTo>
                <a:close/>
                <a:moveTo>
                  <a:pt x="1365402" y="0"/>
                </a:moveTo>
                <a:lnTo>
                  <a:pt x="1383169" y="0"/>
                </a:lnTo>
                <a:lnTo>
                  <a:pt x="1383169" y="750048"/>
                </a:lnTo>
                <a:lnTo>
                  <a:pt x="1365402" y="750048"/>
                </a:lnTo>
                <a:close/>
                <a:moveTo>
                  <a:pt x="1280064" y="0"/>
                </a:moveTo>
                <a:lnTo>
                  <a:pt x="1300832" y="0"/>
                </a:lnTo>
                <a:lnTo>
                  <a:pt x="1300832" y="750048"/>
                </a:lnTo>
                <a:lnTo>
                  <a:pt x="1280064" y="750048"/>
                </a:lnTo>
                <a:close/>
                <a:moveTo>
                  <a:pt x="1194727" y="0"/>
                </a:moveTo>
                <a:lnTo>
                  <a:pt x="1218495" y="0"/>
                </a:lnTo>
                <a:lnTo>
                  <a:pt x="1218495" y="750048"/>
                </a:lnTo>
                <a:lnTo>
                  <a:pt x="1194727" y="750048"/>
                </a:lnTo>
                <a:close/>
                <a:moveTo>
                  <a:pt x="1109388" y="0"/>
                </a:moveTo>
                <a:lnTo>
                  <a:pt x="1136148" y="0"/>
                </a:lnTo>
                <a:lnTo>
                  <a:pt x="1136148" y="750048"/>
                </a:lnTo>
                <a:lnTo>
                  <a:pt x="1109388" y="750048"/>
                </a:lnTo>
                <a:close/>
                <a:moveTo>
                  <a:pt x="1024051" y="0"/>
                </a:moveTo>
                <a:lnTo>
                  <a:pt x="1053811" y="0"/>
                </a:lnTo>
                <a:lnTo>
                  <a:pt x="1053811" y="750048"/>
                </a:lnTo>
                <a:lnTo>
                  <a:pt x="1024051" y="750048"/>
                </a:lnTo>
                <a:close/>
                <a:moveTo>
                  <a:pt x="938713" y="0"/>
                </a:moveTo>
                <a:lnTo>
                  <a:pt x="971474" y="0"/>
                </a:lnTo>
                <a:lnTo>
                  <a:pt x="971474" y="750048"/>
                </a:lnTo>
                <a:lnTo>
                  <a:pt x="938713" y="750048"/>
                </a:lnTo>
                <a:close/>
                <a:moveTo>
                  <a:pt x="853376" y="0"/>
                </a:moveTo>
                <a:lnTo>
                  <a:pt x="889146" y="0"/>
                </a:lnTo>
                <a:lnTo>
                  <a:pt x="889146" y="750048"/>
                </a:lnTo>
                <a:lnTo>
                  <a:pt x="853376" y="750048"/>
                </a:lnTo>
                <a:close/>
                <a:moveTo>
                  <a:pt x="768038" y="0"/>
                </a:moveTo>
                <a:lnTo>
                  <a:pt x="806800" y="0"/>
                </a:lnTo>
                <a:lnTo>
                  <a:pt x="806800" y="750048"/>
                </a:lnTo>
                <a:lnTo>
                  <a:pt x="768038" y="750048"/>
                </a:lnTo>
                <a:close/>
                <a:moveTo>
                  <a:pt x="682701" y="0"/>
                </a:moveTo>
                <a:lnTo>
                  <a:pt x="724463" y="0"/>
                </a:lnTo>
                <a:lnTo>
                  <a:pt x="724463" y="750048"/>
                </a:lnTo>
                <a:lnTo>
                  <a:pt x="682701" y="750048"/>
                </a:lnTo>
                <a:close/>
                <a:moveTo>
                  <a:pt x="597363" y="0"/>
                </a:moveTo>
                <a:lnTo>
                  <a:pt x="642126" y="0"/>
                </a:lnTo>
                <a:lnTo>
                  <a:pt x="642126" y="750048"/>
                </a:lnTo>
                <a:lnTo>
                  <a:pt x="597363" y="750048"/>
                </a:lnTo>
                <a:close/>
                <a:moveTo>
                  <a:pt x="512026" y="0"/>
                </a:moveTo>
                <a:lnTo>
                  <a:pt x="559789" y="0"/>
                </a:lnTo>
                <a:lnTo>
                  <a:pt x="559789" y="750048"/>
                </a:lnTo>
                <a:lnTo>
                  <a:pt x="512026" y="750048"/>
                </a:lnTo>
                <a:close/>
                <a:moveTo>
                  <a:pt x="426687" y="0"/>
                </a:moveTo>
                <a:lnTo>
                  <a:pt x="477451" y="0"/>
                </a:lnTo>
                <a:lnTo>
                  <a:pt x="477451" y="750048"/>
                </a:lnTo>
                <a:lnTo>
                  <a:pt x="426687" y="750048"/>
                </a:lnTo>
                <a:close/>
                <a:moveTo>
                  <a:pt x="341350" y="0"/>
                </a:moveTo>
                <a:lnTo>
                  <a:pt x="395114" y="0"/>
                </a:lnTo>
                <a:lnTo>
                  <a:pt x="395114" y="750048"/>
                </a:lnTo>
                <a:lnTo>
                  <a:pt x="341350" y="750048"/>
                </a:lnTo>
                <a:close/>
                <a:moveTo>
                  <a:pt x="256012" y="0"/>
                </a:moveTo>
                <a:lnTo>
                  <a:pt x="312777" y="0"/>
                </a:lnTo>
                <a:lnTo>
                  <a:pt x="312777" y="750048"/>
                </a:lnTo>
                <a:lnTo>
                  <a:pt x="256012" y="750048"/>
                </a:lnTo>
                <a:close/>
                <a:moveTo>
                  <a:pt x="170684" y="0"/>
                </a:moveTo>
                <a:lnTo>
                  <a:pt x="230440" y="0"/>
                </a:lnTo>
                <a:lnTo>
                  <a:pt x="230440" y="750048"/>
                </a:lnTo>
                <a:lnTo>
                  <a:pt x="170684" y="750048"/>
                </a:lnTo>
                <a:close/>
                <a:moveTo>
                  <a:pt x="85337" y="0"/>
                </a:moveTo>
                <a:lnTo>
                  <a:pt x="148103" y="0"/>
                </a:lnTo>
                <a:lnTo>
                  <a:pt x="148103" y="750048"/>
                </a:lnTo>
                <a:lnTo>
                  <a:pt x="85337" y="750048"/>
                </a:lnTo>
                <a:close/>
                <a:moveTo>
                  <a:pt x="0" y="0"/>
                </a:moveTo>
                <a:lnTo>
                  <a:pt x="65766" y="0"/>
                </a:lnTo>
                <a:lnTo>
                  <a:pt x="65766" y="750048"/>
                </a:lnTo>
                <a:lnTo>
                  <a:pt x="0" y="750048"/>
                </a:lnTo>
                <a:close/>
              </a:path>
            </a:pathLst>
          </a:custGeom>
          <a:solidFill>
            <a:schemeClr val="tx2"/>
          </a:solidFill>
        </p:spPr>
        <p:txBody>
          <a:bodyPr wrap="square">
            <a:noAutofit/>
          </a:bodyPr>
          <a:lstStyle>
            <a:lvl1pPr>
              <a:defRPr>
                <a:solidFill>
                  <a:schemeClr val="tx1">
                    <a:alpha val="0"/>
                  </a:schemeClr>
                </a:solidFill>
              </a:defRPr>
            </a:lvl1pPr>
          </a:lstStyle>
          <a:p>
            <a:pPr lvl="0"/>
            <a:r>
              <a:rPr lang="en-US"/>
              <a:t>a</a:t>
            </a:r>
            <a:endParaRPr lang="en-GB"/>
          </a:p>
        </p:txBody>
      </p:sp>
      <p:sp>
        <p:nvSpPr>
          <p:cNvPr id="20" name="Text Placeholder 47">
            <a:extLst>
              <a:ext uri="{FF2B5EF4-FFF2-40B4-BE49-F238E27FC236}">
                <a16:creationId xmlns:a16="http://schemas.microsoft.com/office/drawing/2014/main" id="{BA7357E2-B10C-6B48-1316-6106CD595175}"/>
              </a:ext>
            </a:extLst>
          </p:cNvPr>
          <p:cNvSpPr>
            <a:spLocks noGrp="1"/>
          </p:cNvSpPr>
          <p:nvPr>
            <p:ph type="body" sz="quarter" idx="59" hasCustomPrompt="1"/>
          </p:nvPr>
        </p:nvSpPr>
        <p:spPr>
          <a:xfrm>
            <a:off x="2278414" y="4230902"/>
            <a:ext cx="807689" cy="337522"/>
          </a:xfrm>
          <a:custGeom>
            <a:avLst/>
            <a:gdLst>
              <a:gd name="connsiteX0" fmla="*/ 1729096 w 1794864"/>
              <a:gd name="connsiteY0" fmla="*/ 0 h 750048"/>
              <a:gd name="connsiteX1" fmla="*/ 1794864 w 1794864"/>
              <a:gd name="connsiteY1" fmla="*/ 0 h 750048"/>
              <a:gd name="connsiteX2" fmla="*/ 1794864 w 1794864"/>
              <a:gd name="connsiteY2" fmla="*/ 750048 h 750048"/>
              <a:gd name="connsiteX3" fmla="*/ 1729096 w 1794864"/>
              <a:gd name="connsiteY3" fmla="*/ 750048 h 750048"/>
              <a:gd name="connsiteX4" fmla="*/ 1646760 w 1794864"/>
              <a:gd name="connsiteY4" fmla="*/ 0 h 750048"/>
              <a:gd name="connsiteX5" fmla="*/ 1709524 w 1794864"/>
              <a:gd name="connsiteY5" fmla="*/ 0 h 750048"/>
              <a:gd name="connsiteX6" fmla="*/ 1709524 w 1794864"/>
              <a:gd name="connsiteY6" fmla="*/ 750048 h 750048"/>
              <a:gd name="connsiteX7" fmla="*/ 1646760 w 1794864"/>
              <a:gd name="connsiteY7" fmla="*/ 750048 h 750048"/>
              <a:gd name="connsiteX8" fmla="*/ 1564424 w 1794864"/>
              <a:gd name="connsiteY8" fmla="*/ 0 h 750048"/>
              <a:gd name="connsiteX9" fmla="*/ 1624180 w 1794864"/>
              <a:gd name="connsiteY9" fmla="*/ 0 h 750048"/>
              <a:gd name="connsiteX10" fmla="*/ 1624180 w 1794864"/>
              <a:gd name="connsiteY10" fmla="*/ 750048 h 750048"/>
              <a:gd name="connsiteX11" fmla="*/ 1564424 w 1794864"/>
              <a:gd name="connsiteY11" fmla="*/ 750048 h 750048"/>
              <a:gd name="connsiteX12" fmla="*/ 1482084 w 1794864"/>
              <a:gd name="connsiteY12" fmla="*/ 0 h 750048"/>
              <a:gd name="connsiteX13" fmla="*/ 1538852 w 1794864"/>
              <a:gd name="connsiteY13" fmla="*/ 0 h 750048"/>
              <a:gd name="connsiteX14" fmla="*/ 1538852 w 1794864"/>
              <a:gd name="connsiteY14" fmla="*/ 750048 h 750048"/>
              <a:gd name="connsiteX15" fmla="*/ 1482084 w 1794864"/>
              <a:gd name="connsiteY15" fmla="*/ 750048 h 750048"/>
              <a:gd name="connsiteX16" fmla="*/ 1399748 w 1794864"/>
              <a:gd name="connsiteY16" fmla="*/ 0 h 750048"/>
              <a:gd name="connsiteX17" fmla="*/ 1453512 w 1794864"/>
              <a:gd name="connsiteY17" fmla="*/ 0 h 750048"/>
              <a:gd name="connsiteX18" fmla="*/ 1453512 w 1794864"/>
              <a:gd name="connsiteY18" fmla="*/ 750048 h 750048"/>
              <a:gd name="connsiteX19" fmla="*/ 1399748 w 1794864"/>
              <a:gd name="connsiteY19" fmla="*/ 750048 h 750048"/>
              <a:gd name="connsiteX20" fmla="*/ 1317412 w 1794864"/>
              <a:gd name="connsiteY20" fmla="*/ 0 h 750048"/>
              <a:gd name="connsiteX21" fmla="*/ 1368176 w 1794864"/>
              <a:gd name="connsiteY21" fmla="*/ 0 h 750048"/>
              <a:gd name="connsiteX22" fmla="*/ 1368176 w 1794864"/>
              <a:gd name="connsiteY22" fmla="*/ 750048 h 750048"/>
              <a:gd name="connsiteX23" fmla="*/ 1317412 w 1794864"/>
              <a:gd name="connsiteY23" fmla="*/ 750048 h 750048"/>
              <a:gd name="connsiteX24" fmla="*/ 1235072 w 1794864"/>
              <a:gd name="connsiteY24" fmla="*/ 0 h 750048"/>
              <a:gd name="connsiteX25" fmla="*/ 1282836 w 1794864"/>
              <a:gd name="connsiteY25" fmla="*/ 0 h 750048"/>
              <a:gd name="connsiteX26" fmla="*/ 1282836 w 1794864"/>
              <a:gd name="connsiteY26" fmla="*/ 750048 h 750048"/>
              <a:gd name="connsiteX27" fmla="*/ 1235072 w 1794864"/>
              <a:gd name="connsiteY27" fmla="*/ 750048 h 750048"/>
              <a:gd name="connsiteX28" fmla="*/ 1152736 w 1794864"/>
              <a:gd name="connsiteY28" fmla="*/ 0 h 750048"/>
              <a:gd name="connsiteX29" fmla="*/ 1197500 w 1794864"/>
              <a:gd name="connsiteY29" fmla="*/ 0 h 750048"/>
              <a:gd name="connsiteX30" fmla="*/ 1197500 w 1794864"/>
              <a:gd name="connsiteY30" fmla="*/ 750048 h 750048"/>
              <a:gd name="connsiteX31" fmla="*/ 1152736 w 1794864"/>
              <a:gd name="connsiteY31" fmla="*/ 750048 h 750048"/>
              <a:gd name="connsiteX32" fmla="*/ 1070400 w 1794864"/>
              <a:gd name="connsiteY32" fmla="*/ 0 h 750048"/>
              <a:gd name="connsiteX33" fmla="*/ 1112160 w 1794864"/>
              <a:gd name="connsiteY33" fmla="*/ 0 h 750048"/>
              <a:gd name="connsiteX34" fmla="*/ 1112160 w 1794864"/>
              <a:gd name="connsiteY34" fmla="*/ 750048 h 750048"/>
              <a:gd name="connsiteX35" fmla="*/ 1070400 w 1794864"/>
              <a:gd name="connsiteY35" fmla="*/ 750048 h 750048"/>
              <a:gd name="connsiteX36" fmla="*/ 988064 w 1794864"/>
              <a:gd name="connsiteY36" fmla="*/ 0 h 750048"/>
              <a:gd name="connsiteX37" fmla="*/ 1026824 w 1794864"/>
              <a:gd name="connsiteY37" fmla="*/ 0 h 750048"/>
              <a:gd name="connsiteX38" fmla="*/ 1026824 w 1794864"/>
              <a:gd name="connsiteY38" fmla="*/ 750048 h 750048"/>
              <a:gd name="connsiteX39" fmla="*/ 988064 w 1794864"/>
              <a:gd name="connsiteY39" fmla="*/ 750048 h 750048"/>
              <a:gd name="connsiteX40" fmla="*/ 905716 w 1794864"/>
              <a:gd name="connsiteY40" fmla="*/ 0 h 750048"/>
              <a:gd name="connsiteX41" fmla="*/ 941488 w 1794864"/>
              <a:gd name="connsiteY41" fmla="*/ 0 h 750048"/>
              <a:gd name="connsiteX42" fmla="*/ 941488 w 1794864"/>
              <a:gd name="connsiteY42" fmla="*/ 750048 h 750048"/>
              <a:gd name="connsiteX43" fmla="*/ 905716 w 1794864"/>
              <a:gd name="connsiteY43" fmla="*/ 750048 h 750048"/>
              <a:gd name="connsiteX44" fmla="*/ 823388 w 1794864"/>
              <a:gd name="connsiteY44" fmla="*/ 0 h 750048"/>
              <a:gd name="connsiteX45" fmla="*/ 856148 w 1794864"/>
              <a:gd name="connsiteY45" fmla="*/ 0 h 750048"/>
              <a:gd name="connsiteX46" fmla="*/ 856148 w 1794864"/>
              <a:gd name="connsiteY46" fmla="*/ 750048 h 750048"/>
              <a:gd name="connsiteX47" fmla="*/ 823388 w 1794864"/>
              <a:gd name="connsiteY47" fmla="*/ 750048 h 750048"/>
              <a:gd name="connsiteX48" fmla="*/ 741052 w 1794864"/>
              <a:gd name="connsiteY48" fmla="*/ 0 h 750048"/>
              <a:gd name="connsiteX49" fmla="*/ 770812 w 1794864"/>
              <a:gd name="connsiteY49" fmla="*/ 0 h 750048"/>
              <a:gd name="connsiteX50" fmla="*/ 770812 w 1794864"/>
              <a:gd name="connsiteY50" fmla="*/ 750048 h 750048"/>
              <a:gd name="connsiteX51" fmla="*/ 741052 w 1794864"/>
              <a:gd name="connsiteY51" fmla="*/ 750048 h 750048"/>
              <a:gd name="connsiteX52" fmla="*/ 658716 w 1794864"/>
              <a:gd name="connsiteY52" fmla="*/ 0 h 750048"/>
              <a:gd name="connsiteX53" fmla="*/ 685476 w 1794864"/>
              <a:gd name="connsiteY53" fmla="*/ 0 h 750048"/>
              <a:gd name="connsiteX54" fmla="*/ 685476 w 1794864"/>
              <a:gd name="connsiteY54" fmla="*/ 750048 h 750048"/>
              <a:gd name="connsiteX55" fmla="*/ 658716 w 1794864"/>
              <a:gd name="connsiteY55" fmla="*/ 750048 h 750048"/>
              <a:gd name="connsiteX56" fmla="*/ 576368 w 1794864"/>
              <a:gd name="connsiteY56" fmla="*/ 0 h 750048"/>
              <a:gd name="connsiteX57" fmla="*/ 600136 w 1794864"/>
              <a:gd name="connsiteY57" fmla="*/ 0 h 750048"/>
              <a:gd name="connsiteX58" fmla="*/ 600136 w 1794864"/>
              <a:gd name="connsiteY58" fmla="*/ 750048 h 750048"/>
              <a:gd name="connsiteX59" fmla="*/ 576368 w 1794864"/>
              <a:gd name="connsiteY59" fmla="*/ 750048 h 750048"/>
              <a:gd name="connsiteX60" fmla="*/ 494032 w 1794864"/>
              <a:gd name="connsiteY60" fmla="*/ 0 h 750048"/>
              <a:gd name="connsiteX61" fmla="*/ 514800 w 1794864"/>
              <a:gd name="connsiteY61" fmla="*/ 0 h 750048"/>
              <a:gd name="connsiteX62" fmla="*/ 514800 w 1794864"/>
              <a:gd name="connsiteY62" fmla="*/ 750048 h 750048"/>
              <a:gd name="connsiteX63" fmla="*/ 494032 w 1794864"/>
              <a:gd name="connsiteY63" fmla="*/ 750048 h 750048"/>
              <a:gd name="connsiteX64" fmla="*/ 411692 w 1794864"/>
              <a:gd name="connsiteY64" fmla="*/ 0 h 750048"/>
              <a:gd name="connsiteX65" fmla="*/ 429460 w 1794864"/>
              <a:gd name="connsiteY65" fmla="*/ 0 h 750048"/>
              <a:gd name="connsiteX66" fmla="*/ 429460 w 1794864"/>
              <a:gd name="connsiteY66" fmla="*/ 750048 h 750048"/>
              <a:gd name="connsiteX67" fmla="*/ 411692 w 1794864"/>
              <a:gd name="connsiteY67" fmla="*/ 750048 h 750048"/>
              <a:gd name="connsiteX68" fmla="*/ 329356 w 1794864"/>
              <a:gd name="connsiteY68" fmla="*/ 0 h 750048"/>
              <a:gd name="connsiteX69" fmla="*/ 344124 w 1794864"/>
              <a:gd name="connsiteY69" fmla="*/ 0 h 750048"/>
              <a:gd name="connsiteX70" fmla="*/ 344124 w 1794864"/>
              <a:gd name="connsiteY70" fmla="*/ 750048 h 750048"/>
              <a:gd name="connsiteX71" fmla="*/ 329356 w 1794864"/>
              <a:gd name="connsiteY71" fmla="*/ 750048 h 750048"/>
              <a:gd name="connsiteX72" fmla="*/ 247020 w 1794864"/>
              <a:gd name="connsiteY72" fmla="*/ 0 h 750048"/>
              <a:gd name="connsiteX73" fmla="*/ 258784 w 1794864"/>
              <a:gd name="connsiteY73" fmla="*/ 0 h 750048"/>
              <a:gd name="connsiteX74" fmla="*/ 258784 w 1794864"/>
              <a:gd name="connsiteY74" fmla="*/ 750048 h 750048"/>
              <a:gd name="connsiteX75" fmla="*/ 247020 w 1794864"/>
              <a:gd name="connsiteY75" fmla="*/ 750048 h 750048"/>
              <a:gd name="connsiteX76" fmla="*/ 164684 w 1794864"/>
              <a:gd name="connsiteY76" fmla="*/ 0 h 750048"/>
              <a:gd name="connsiteX77" fmla="*/ 173448 w 1794864"/>
              <a:gd name="connsiteY77" fmla="*/ 0 h 750048"/>
              <a:gd name="connsiteX78" fmla="*/ 173448 w 1794864"/>
              <a:gd name="connsiteY78" fmla="*/ 750048 h 750048"/>
              <a:gd name="connsiteX79" fmla="*/ 164684 w 1794864"/>
              <a:gd name="connsiteY79" fmla="*/ 750048 h 750048"/>
              <a:gd name="connsiteX80" fmla="*/ 82344 w 1794864"/>
              <a:gd name="connsiteY80" fmla="*/ 0 h 750048"/>
              <a:gd name="connsiteX81" fmla="*/ 88112 w 1794864"/>
              <a:gd name="connsiteY81" fmla="*/ 0 h 750048"/>
              <a:gd name="connsiteX82" fmla="*/ 88112 w 1794864"/>
              <a:gd name="connsiteY82" fmla="*/ 750048 h 750048"/>
              <a:gd name="connsiteX83" fmla="*/ 82344 w 1794864"/>
              <a:gd name="connsiteY83" fmla="*/ 750048 h 750048"/>
              <a:gd name="connsiteX84" fmla="*/ 0 w 1794864"/>
              <a:gd name="connsiteY84" fmla="*/ 0 h 750048"/>
              <a:gd name="connsiteX85" fmla="*/ 2772 w 1794864"/>
              <a:gd name="connsiteY85" fmla="*/ 0 h 750048"/>
              <a:gd name="connsiteX86" fmla="*/ 2772 w 1794864"/>
              <a:gd name="connsiteY86" fmla="*/ 750048 h 750048"/>
              <a:gd name="connsiteX87" fmla="*/ 0 w 1794864"/>
              <a:gd name="connsiteY87" fmla="*/ 750048 h 750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794864" h="750048">
                <a:moveTo>
                  <a:pt x="1729096" y="0"/>
                </a:moveTo>
                <a:lnTo>
                  <a:pt x="1794864" y="0"/>
                </a:lnTo>
                <a:lnTo>
                  <a:pt x="1794864" y="750048"/>
                </a:lnTo>
                <a:lnTo>
                  <a:pt x="1729096" y="750048"/>
                </a:lnTo>
                <a:close/>
                <a:moveTo>
                  <a:pt x="1646760" y="0"/>
                </a:moveTo>
                <a:lnTo>
                  <a:pt x="1709524" y="0"/>
                </a:lnTo>
                <a:lnTo>
                  <a:pt x="1709524" y="750048"/>
                </a:lnTo>
                <a:lnTo>
                  <a:pt x="1646760" y="750048"/>
                </a:lnTo>
                <a:close/>
                <a:moveTo>
                  <a:pt x="1564424" y="0"/>
                </a:moveTo>
                <a:lnTo>
                  <a:pt x="1624180" y="0"/>
                </a:lnTo>
                <a:lnTo>
                  <a:pt x="1624180" y="750048"/>
                </a:lnTo>
                <a:lnTo>
                  <a:pt x="1564424" y="750048"/>
                </a:lnTo>
                <a:close/>
                <a:moveTo>
                  <a:pt x="1482084" y="0"/>
                </a:moveTo>
                <a:lnTo>
                  <a:pt x="1538852" y="0"/>
                </a:lnTo>
                <a:lnTo>
                  <a:pt x="1538852" y="750048"/>
                </a:lnTo>
                <a:lnTo>
                  <a:pt x="1482084" y="750048"/>
                </a:lnTo>
                <a:close/>
                <a:moveTo>
                  <a:pt x="1399748" y="0"/>
                </a:moveTo>
                <a:lnTo>
                  <a:pt x="1453512" y="0"/>
                </a:lnTo>
                <a:lnTo>
                  <a:pt x="1453512" y="750048"/>
                </a:lnTo>
                <a:lnTo>
                  <a:pt x="1399748" y="750048"/>
                </a:lnTo>
                <a:close/>
                <a:moveTo>
                  <a:pt x="1317412" y="0"/>
                </a:moveTo>
                <a:lnTo>
                  <a:pt x="1368176" y="0"/>
                </a:lnTo>
                <a:lnTo>
                  <a:pt x="1368176" y="750048"/>
                </a:lnTo>
                <a:lnTo>
                  <a:pt x="1317412" y="750048"/>
                </a:lnTo>
                <a:close/>
                <a:moveTo>
                  <a:pt x="1235072" y="0"/>
                </a:moveTo>
                <a:lnTo>
                  <a:pt x="1282836" y="0"/>
                </a:lnTo>
                <a:lnTo>
                  <a:pt x="1282836" y="750048"/>
                </a:lnTo>
                <a:lnTo>
                  <a:pt x="1235072" y="750048"/>
                </a:lnTo>
                <a:close/>
                <a:moveTo>
                  <a:pt x="1152736" y="0"/>
                </a:moveTo>
                <a:lnTo>
                  <a:pt x="1197500" y="0"/>
                </a:lnTo>
                <a:lnTo>
                  <a:pt x="1197500" y="750048"/>
                </a:lnTo>
                <a:lnTo>
                  <a:pt x="1152736" y="750048"/>
                </a:lnTo>
                <a:close/>
                <a:moveTo>
                  <a:pt x="1070400" y="0"/>
                </a:moveTo>
                <a:lnTo>
                  <a:pt x="1112160" y="0"/>
                </a:lnTo>
                <a:lnTo>
                  <a:pt x="1112160" y="750048"/>
                </a:lnTo>
                <a:lnTo>
                  <a:pt x="1070400" y="750048"/>
                </a:lnTo>
                <a:close/>
                <a:moveTo>
                  <a:pt x="988064" y="0"/>
                </a:moveTo>
                <a:lnTo>
                  <a:pt x="1026824" y="0"/>
                </a:lnTo>
                <a:lnTo>
                  <a:pt x="1026824" y="750048"/>
                </a:lnTo>
                <a:lnTo>
                  <a:pt x="988064" y="750048"/>
                </a:lnTo>
                <a:close/>
                <a:moveTo>
                  <a:pt x="905716" y="0"/>
                </a:moveTo>
                <a:lnTo>
                  <a:pt x="941488" y="0"/>
                </a:lnTo>
                <a:lnTo>
                  <a:pt x="941488" y="750048"/>
                </a:lnTo>
                <a:lnTo>
                  <a:pt x="905716" y="750048"/>
                </a:lnTo>
                <a:close/>
                <a:moveTo>
                  <a:pt x="823388" y="0"/>
                </a:moveTo>
                <a:lnTo>
                  <a:pt x="856148" y="0"/>
                </a:lnTo>
                <a:lnTo>
                  <a:pt x="856148" y="750048"/>
                </a:lnTo>
                <a:lnTo>
                  <a:pt x="823388" y="750048"/>
                </a:lnTo>
                <a:close/>
                <a:moveTo>
                  <a:pt x="741052" y="0"/>
                </a:moveTo>
                <a:lnTo>
                  <a:pt x="770812" y="0"/>
                </a:lnTo>
                <a:lnTo>
                  <a:pt x="770812" y="750048"/>
                </a:lnTo>
                <a:lnTo>
                  <a:pt x="741052" y="750048"/>
                </a:lnTo>
                <a:close/>
                <a:moveTo>
                  <a:pt x="658716" y="0"/>
                </a:moveTo>
                <a:lnTo>
                  <a:pt x="685476" y="0"/>
                </a:lnTo>
                <a:lnTo>
                  <a:pt x="685476" y="750048"/>
                </a:lnTo>
                <a:lnTo>
                  <a:pt x="658716" y="750048"/>
                </a:lnTo>
                <a:close/>
                <a:moveTo>
                  <a:pt x="576368" y="0"/>
                </a:moveTo>
                <a:lnTo>
                  <a:pt x="600136" y="0"/>
                </a:lnTo>
                <a:lnTo>
                  <a:pt x="600136" y="750048"/>
                </a:lnTo>
                <a:lnTo>
                  <a:pt x="576368" y="750048"/>
                </a:lnTo>
                <a:close/>
                <a:moveTo>
                  <a:pt x="494032" y="0"/>
                </a:moveTo>
                <a:lnTo>
                  <a:pt x="514800" y="0"/>
                </a:lnTo>
                <a:lnTo>
                  <a:pt x="514800" y="750048"/>
                </a:lnTo>
                <a:lnTo>
                  <a:pt x="494032" y="750048"/>
                </a:lnTo>
                <a:close/>
                <a:moveTo>
                  <a:pt x="411692" y="0"/>
                </a:moveTo>
                <a:lnTo>
                  <a:pt x="429460" y="0"/>
                </a:lnTo>
                <a:lnTo>
                  <a:pt x="429460" y="750048"/>
                </a:lnTo>
                <a:lnTo>
                  <a:pt x="411692" y="750048"/>
                </a:lnTo>
                <a:close/>
                <a:moveTo>
                  <a:pt x="329356" y="0"/>
                </a:moveTo>
                <a:lnTo>
                  <a:pt x="344124" y="0"/>
                </a:lnTo>
                <a:lnTo>
                  <a:pt x="344124" y="750048"/>
                </a:lnTo>
                <a:lnTo>
                  <a:pt x="329356" y="750048"/>
                </a:lnTo>
                <a:close/>
                <a:moveTo>
                  <a:pt x="247020" y="0"/>
                </a:moveTo>
                <a:lnTo>
                  <a:pt x="258784" y="0"/>
                </a:lnTo>
                <a:lnTo>
                  <a:pt x="258784" y="750048"/>
                </a:lnTo>
                <a:lnTo>
                  <a:pt x="247020" y="750048"/>
                </a:lnTo>
                <a:close/>
                <a:moveTo>
                  <a:pt x="164684" y="0"/>
                </a:moveTo>
                <a:lnTo>
                  <a:pt x="173448" y="0"/>
                </a:lnTo>
                <a:lnTo>
                  <a:pt x="173448" y="750048"/>
                </a:lnTo>
                <a:lnTo>
                  <a:pt x="164684" y="750048"/>
                </a:lnTo>
                <a:close/>
                <a:moveTo>
                  <a:pt x="82344" y="0"/>
                </a:moveTo>
                <a:lnTo>
                  <a:pt x="88112" y="0"/>
                </a:lnTo>
                <a:lnTo>
                  <a:pt x="88112" y="750048"/>
                </a:lnTo>
                <a:lnTo>
                  <a:pt x="82344" y="750048"/>
                </a:lnTo>
                <a:close/>
                <a:moveTo>
                  <a:pt x="0" y="0"/>
                </a:moveTo>
                <a:lnTo>
                  <a:pt x="2772" y="0"/>
                </a:lnTo>
                <a:lnTo>
                  <a:pt x="2772" y="750048"/>
                </a:lnTo>
                <a:lnTo>
                  <a:pt x="0" y="750048"/>
                </a:lnTo>
                <a:close/>
              </a:path>
            </a:pathLst>
          </a:custGeom>
          <a:solidFill>
            <a:schemeClr val="bg2"/>
          </a:solidFill>
        </p:spPr>
        <p:txBody>
          <a:bodyPr wrap="square">
            <a:noAutofit/>
          </a:bodyPr>
          <a:lstStyle>
            <a:lvl1pPr>
              <a:defRPr>
                <a:solidFill>
                  <a:schemeClr val="tx1">
                    <a:alpha val="0"/>
                  </a:schemeClr>
                </a:solidFill>
              </a:defRPr>
            </a:lvl1pPr>
          </a:lstStyle>
          <a:p>
            <a:pPr lvl="0"/>
            <a:r>
              <a:rPr lang="en-US"/>
              <a:t>a</a:t>
            </a:r>
            <a:endParaRPr lang="en-GB"/>
          </a:p>
        </p:txBody>
      </p:sp>
      <p:sp>
        <p:nvSpPr>
          <p:cNvPr id="23" name="Title Placeholder 1">
            <a:extLst>
              <a:ext uri="{FF2B5EF4-FFF2-40B4-BE49-F238E27FC236}">
                <a16:creationId xmlns:a16="http://schemas.microsoft.com/office/drawing/2014/main" id="{11739086-6162-654F-0C7E-5AB68E36AB4B}"/>
              </a:ext>
            </a:extLst>
          </p:cNvPr>
          <p:cNvSpPr>
            <a:spLocks noGrp="1"/>
          </p:cNvSpPr>
          <p:nvPr>
            <p:ph type="title"/>
          </p:nvPr>
        </p:nvSpPr>
        <p:spPr>
          <a:xfrm>
            <a:off x="277885" y="322111"/>
            <a:ext cx="7790580" cy="353174"/>
          </a:xfrm>
          <a:prstGeom prst="rect">
            <a:avLst/>
          </a:prstGeom>
        </p:spPr>
        <p:txBody>
          <a:bodyPr vert="horz" lIns="0" tIns="0" rIns="0" bIns="0" rtlCol="0" anchor="t" anchorCtr="0">
            <a:spAutoFit/>
          </a:bodyPr>
          <a:lstStyle/>
          <a:p>
            <a:r>
              <a:rPr lang="en-US" noProof="0"/>
              <a:t>Click to edit Master title style</a:t>
            </a:r>
            <a:endParaRPr lang="en-GB" noProof="0"/>
          </a:p>
        </p:txBody>
      </p:sp>
      <p:sp>
        <p:nvSpPr>
          <p:cNvPr id="26" name="Subtitle 1">
            <a:extLst>
              <a:ext uri="{FF2B5EF4-FFF2-40B4-BE49-F238E27FC236}">
                <a16:creationId xmlns:a16="http://schemas.microsoft.com/office/drawing/2014/main" id="{894B1737-2A62-1DF3-77DD-3D3AF7D12314}"/>
              </a:ext>
            </a:extLst>
          </p:cNvPr>
          <p:cNvSpPr>
            <a:spLocks noGrp="1"/>
          </p:cNvSpPr>
          <p:nvPr>
            <p:ph type="body" sz="quarter" idx="13" hasCustomPrompt="1"/>
          </p:nvPr>
        </p:nvSpPr>
        <p:spPr>
          <a:xfrm>
            <a:off x="291603" y="665145"/>
            <a:ext cx="3856769" cy="243000"/>
          </a:xfrm>
        </p:spPr>
        <p:txBody>
          <a:bodyPr/>
          <a:lstStyle>
            <a:lvl1pPr>
              <a:spcAft>
                <a:spcPts val="0"/>
              </a:spcAft>
              <a:defRPr spc="-26" baseline="0">
                <a:solidFill>
                  <a:schemeClr val="bg2"/>
                </a:solidFill>
              </a:defRPr>
            </a:lvl1pPr>
          </a:lstStyle>
          <a:p>
            <a:pPr lvl="0"/>
            <a:r>
              <a:rPr lang="en-GB"/>
              <a:t>Insert subtitle text</a:t>
            </a:r>
          </a:p>
        </p:txBody>
      </p:sp>
      <p:sp>
        <p:nvSpPr>
          <p:cNvPr id="2" name="Footer Placeholder 7">
            <a:extLst>
              <a:ext uri="{FF2B5EF4-FFF2-40B4-BE49-F238E27FC236}">
                <a16:creationId xmlns:a16="http://schemas.microsoft.com/office/drawing/2014/main" id="{FCE5A42C-ED13-8C13-733F-C0CCEA879DA7}"/>
              </a:ext>
            </a:extLst>
          </p:cNvPr>
          <p:cNvSpPr>
            <a:spLocks noGrp="1"/>
          </p:cNvSpPr>
          <p:nvPr>
            <p:ph type="ftr" sz="quarter" idx="11"/>
          </p:nvPr>
        </p:nvSpPr>
        <p:spPr>
          <a:xfrm>
            <a:off x="291602" y="4811400"/>
            <a:ext cx="5316244" cy="97200"/>
          </a:xfrm>
        </p:spPr>
        <p:txBody>
          <a:bodyPr/>
          <a:lstStyle>
            <a:lvl1pPr>
              <a:defRPr sz="375"/>
            </a:lvl1pPr>
          </a:lstStyle>
          <a:p>
            <a:r>
              <a:rPr lang="en-GB"/>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3" name="Footnote Placeholder 18">
            <a:extLst>
              <a:ext uri="{FF2B5EF4-FFF2-40B4-BE49-F238E27FC236}">
                <a16:creationId xmlns:a16="http://schemas.microsoft.com/office/drawing/2014/main" id="{E1E31A3F-42E8-A40E-2CDA-1DE2E874D612}"/>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4" name="hcSlideMaster142.Two column Ribbon, BlueHeader" descr=" ">
            <a:extLst>
              <a:ext uri="{FF2B5EF4-FFF2-40B4-BE49-F238E27FC236}">
                <a16:creationId xmlns:a16="http://schemas.microsoft.com/office/drawing/2014/main" id="{36A0C153-60EB-231C-30B1-8CA16F3018AC}"/>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5" name="fcSlideMaster142.Two column Ribbon, BlueFooter" descr=" ">
            <a:extLst>
              <a:ext uri="{FF2B5EF4-FFF2-40B4-BE49-F238E27FC236}">
                <a16:creationId xmlns:a16="http://schemas.microsoft.com/office/drawing/2014/main" id="{E4253C0C-4016-8079-4A4F-A3DF1EFB9711}"/>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298363422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wo Column, Ribbon, Images">
    <p:spTree>
      <p:nvGrpSpPr>
        <p:cNvPr id="1" name=""/>
        <p:cNvGrpSpPr/>
        <p:nvPr/>
      </p:nvGrpSpPr>
      <p:grpSpPr>
        <a:xfrm>
          <a:off x="0" y="0"/>
          <a:ext cx="0" cy="0"/>
          <a:chOff x="0" y="0"/>
          <a:chExt cx="0" cy="0"/>
        </a:xfrm>
      </p:grpSpPr>
      <p:sp>
        <p:nvSpPr>
          <p:cNvPr id="24" name="Text Placeholder 5">
            <a:extLst>
              <a:ext uri="{FF2B5EF4-FFF2-40B4-BE49-F238E27FC236}">
                <a16:creationId xmlns:a16="http://schemas.microsoft.com/office/drawing/2014/main" id="{60E06B7A-F2CA-1C0E-6702-C3C24E20EDB8}"/>
              </a:ext>
            </a:extLst>
          </p:cNvPr>
          <p:cNvSpPr>
            <a:spLocks noGrp="1"/>
          </p:cNvSpPr>
          <p:nvPr>
            <p:ph type="body" sz="quarter" idx="56"/>
          </p:nvPr>
        </p:nvSpPr>
        <p:spPr>
          <a:xfrm>
            <a:off x="4570383" y="1243471"/>
            <a:ext cx="4282679" cy="1821734"/>
          </a:xfrm>
          <a:noFill/>
        </p:spPr>
        <p:txBody>
          <a:bodyPr lIns="612000" tIns="288000" rIns="252000" bIns="252000">
            <a:normAutofit/>
          </a:bodyPr>
          <a:lstStyle>
            <a:lvl1pPr>
              <a:spcAft>
                <a:spcPts val="600"/>
              </a:spcAft>
              <a:defRPr sz="1200">
                <a:solidFill>
                  <a:schemeClr val="tx2"/>
                </a:solidFill>
              </a:defRPr>
            </a:lvl1pPr>
            <a:lvl2pPr>
              <a:spcAft>
                <a:spcPts val="600"/>
              </a:spcAft>
              <a:defRPr sz="1200">
                <a:solidFill>
                  <a:schemeClr val="tx2"/>
                </a:solidFill>
              </a:defRPr>
            </a:lvl2pPr>
            <a:lvl3pPr>
              <a:spcAft>
                <a:spcPts val="600"/>
              </a:spcAft>
              <a:defRPr sz="1200">
                <a:solidFill>
                  <a:schemeClr val="tx2"/>
                </a:solidFill>
              </a:defRPr>
            </a:lvl3pPr>
            <a:lvl4pPr>
              <a:spcAft>
                <a:spcPts val="600"/>
              </a:spcAft>
              <a:defRPr sz="1200">
                <a:solidFill>
                  <a:schemeClr val="tx2"/>
                </a:solidFill>
              </a:defRPr>
            </a:lvl4pPr>
            <a:lvl5pPr>
              <a:spcAft>
                <a:spcPts val="811"/>
              </a:spcAft>
              <a:defRPr sz="144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6" name="Text Placeholder 5">
            <a:extLst>
              <a:ext uri="{FF2B5EF4-FFF2-40B4-BE49-F238E27FC236}">
                <a16:creationId xmlns:a16="http://schemas.microsoft.com/office/drawing/2014/main" id="{941137EF-2897-1EF4-9B68-480E227D1102}"/>
              </a:ext>
            </a:extLst>
          </p:cNvPr>
          <p:cNvSpPr>
            <a:spLocks noGrp="1"/>
          </p:cNvSpPr>
          <p:nvPr>
            <p:ph type="body" sz="quarter" idx="55"/>
          </p:nvPr>
        </p:nvSpPr>
        <p:spPr>
          <a:xfrm>
            <a:off x="291467" y="1587101"/>
            <a:ext cx="4282679" cy="1478375"/>
          </a:xfrm>
          <a:noFill/>
        </p:spPr>
        <p:txBody>
          <a:bodyPr lIns="288000" tIns="288000" rIns="288000" bIns="288000">
            <a:normAutofit/>
          </a:bodyPr>
          <a:lstStyle>
            <a:lvl1pPr>
              <a:spcAft>
                <a:spcPts val="600"/>
              </a:spcAft>
              <a:defRPr sz="1200">
                <a:solidFill>
                  <a:schemeClr val="tx2"/>
                </a:solidFill>
              </a:defRPr>
            </a:lvl1pPr>
            <a:lvl2pPr>
              <a:spcAft>
                <a:spcPts val="600"/>
              </a:spcAft>
              <a:defRPr sz="1200">
                <a:solidFill>
                  <a:schemeClr val="tx2"/>
                </a:solidFill>
              </a:defRPr>
            </a:lvl2pPr>
            <a:lvl3pPr>
              <a:spcAft>
                <a:spcPts val="600"/>
              </a:spcAft>
              <a:defRPr sz="1200">
                <a:solidFill>
                  <a:schemeClr val="tx2"/>
                </a:solidFill>
              </a:defRPr>
            </a:lvl3pPr>
            <a:lvl4pPr>
              <a:spcAft>
                <a:spcPts val="600"/>
              </a:spcAft>
              <a:defRPr sz="1200">
                <a:solidFill>
                  <a:schemeClr val="tx2"/>
                </a:solidFill>
              </a:defRPr>
            </a:lvl4pPr>
            <a:lvl5pPr>
              <a:spcAft>
                <a:spcPts val="811"/>
              </a:spcAft>
              <a:defRPr sz="144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1" name="Text Placeholder 30">
            <a:extLst>
              <a:ext uri="{FF2B5EF4-FFF2-40B4-BE49-F238E27FC236}">
                <a16:creationId xmlns:a16="http://schemas.microsoft.com/office/drawing/2014/main" id="{8695D56C-DED3-75F3-F2A1-9F118A03FA9E}"/>
              </a:ext>
            </a:extLst>
          </p:cNvPr>
          <p:cNvSpPr>
            <a:spLocks noGrp="1"/>
          </p:cNvSpPr>
          <p:nvPr>
            <p:ph type="body" sz="quarter" idx="15"/>
          </p:nvPr>
        </p:nvSpPr>
        <p:spPr>
          <a:xfrm>
            <a:off x="291601" y="1246149"/>
            <a:ext cx="4716170" cy="340200"/>
          </a:xfrm>
          <a:custGeom>
            <a:avLst/>
            <a:gdLst>
              <a:gd name="connsiteX0" fmla="*/ 0 w 6270842"/>
              <a:gd name="connsiteY0" fmla="*/ 0 h 457168"/>
              <a:gd name="connsiteX1" fmla="*/ 6270842 w 6270842"/>
              <a:gd name="connsiteY1" fmla="*/ 0 h 457168"/>
              <a:gd name="connsiteX2" fmla="*/ 5695626 w 6270842"/>
              <a:gd name="connsiteY2" fmla="*/ 457168 h 457168"/>
              <a:gd name="connsiteX3" fmla="*/ 0 w 6270842"/>
              <a:gd name="connsiteY3" fmla="*/ 457168 h 457168"/>
            </a:gdLst>
            <a:ahLst/>
            <a:cxnLst>
              <a:cxn ang="0">
                <a:pos x="connsiteX0" y="connsiteY0"/>
              </a:cxn>
              <a:cxn ang="0">
                <a:pos x="connsiteX1" y="connsiteY1"/>
              </a:cxn>
              <a:cxn ang="0">
                <a:pos x="connsiteX2" y="connsiteY2"/>
              </a:cxn>
              <a:cxn ang="0">
                <a:pos x="connsiteX3" y="connsiteY3"/>
              </a:cxn>
            </a:cxnLst>
            <a:rect l="l" t="t" r="r" b="b"/>
            <a:pathLst>
              <a:path w="6270842" h="457168">
                <a:moveTo>
                  <a:pt x="0" y="0"/>
                </a:moveTo>
                <a:lnTo>
                  <a:pt x="6270842" y="0"/>
                </a:lnTo>
                <a:lnTo>
                  <a:pt x="5695626" y="457168"/>
                </a:lnTo>
                <a:lnTo>
                  <a:pt x="0" y="457168"/>
                </a:lnTo>
                <a:close/>
              </a:path>
            </a:pathLst>
          </a:custGeom>
          <a:gradFill flip="none" rotWithShape="1">
            <a:gsLst>
              <a:gs pos="0">
                <a:srgbClr val="006DFF"/>
              </a:gs>
              <a:gs pos="87000">
                <a:srgbClr val="10069F"/>
              </a:gs>
            </a:gsLst>
            <a:lin ang="0" scaled="1"/>
            <a:tileRect/>
          </a:gradFill>
        </p:spPr>
        <p:txBody>
          <a:bodyPr wrap="square" lIns="0" tIns="0" rIns="1080000" anchor="ctr" anchorCtr="0">
            <a:noAutofit/>
          </a:bodyPr>
          <a:lstStyle>
            <a:lvl1pPr algn="ctr">
              <a:lnSpc>
                <a:spcPct val="100000"/>
              </a:lnSpc>
              <a:spcAft>
                <a:spcPts val="0"/>
              </a:spcAft>
              <a:defRPr sz="1800" cap="all" spc="-14" baseline="0">
                <a:solidFill>
                  <a:schemeClr val="bg1"/>
                </a:solidFill>
                <a:latin typeface="+mj-lt"/>
              </a:defRPr>
            </a:lvl1pPr>
            <a:lvl2pPr marL="0" indent="0">
              <a:lnSpc>
                <a:spcPct val="90000"/>
              </a:lnSpc>
              <a:spcAft>
                <a:spcPts val="0"/>
              </a:spcAft>
              <a:buNone/>
              <a:defRPr sz="1486" spc="0" baseline="0">
                <a:solidFill>
                  <a:schemeClr val="bg1"/>
                </a:solidFill>
                <a:latin typeface="RR Pioneer Light Condensed" panose="020B0306050201060103" pitchFamily="34" charset="0"/>
              </a:defRPr>
            </a:lvl2pPr>
          </a:lstStyle>
          <a:p>
            <a:pPr lvl="0"/>
            <a:r>
              <a:rPr lang="en-GB"/>
              <a:t>Click to edit Master text styles</a:t>
            </a:r>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p>
            <a:fld id="{6876B143-E989-491C-9AF5-5956B2D6E822}" type="datetime1">
              <a:rPr lang="en-GB" smtClean="0"/>
              <a:t>07/04/2025</a:t>
            </a:fld>
            <a:endParaRPr lang="en-GB"/>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
        <p:nvSpPr>
          <p:cNvPr id="25" name="Text Placeholder">
            <a:extLst>
              <a:ext uri="{FF2B5EF4-FFF2-40B4-BE49-F238E27FC236}">
                <a16:creationId xmlns:a16="http://schemas.microsoft.com/office/drawing/2014/main" id="{9570B46A-DEB7-04F7-A976-568D641C54B2}"/>
              </a:ext>
            </a:extLst>
          </p:cNvPr>
          <p:cNvSpPr>
            <a:spLocks noGrp="1"/>
          </p:cNvSpPr>
          <p:nvPr>
            <p:ph type="body" sz="quarter" idx="45"/>
          </p:nvPr>
        </p:nvSpPr>
        <p:spPr>
          <a:xfrm>
            <a:off x="4149930" y="906728"/>
            <a:ext cx="4703132" cy="340200"/>
          </a:xfrm>
          <a:custGeom>
            <a:avLst/>
            <a:gdLst>
              <a:gd name="connsiteX0" fmla="*/ 575216 w 6270842"/>
              <a:gd name="connsiteY0" fmla="*/ 0 h 449716"/>
              <a:gd name="connsiteX1" fmla="*/ 6270842 w 6270842"/>
              <a:gd name="connsiteY1" fmla="*/ 0 h 449716"/>
              <a:gd name="connsiteX2" fmla="*/ 6270842 w 6270842"/>
              <a:gd name="connsiteY2" fmla="*/ 449716 h 449716"/>
              <a:gd name="connsiteX3" fmla="*/ 0 w 6270842"/>
              <a:gd name="connsiteY3" fmla="*/ 449716 h 449716"/>
            </a:gdLst>
            <a:ahLst/>
            <a:cxnLst>
              <a:cxn ang="0">
                <a:pos x="connsiteX0" y="connsiteY0"/>
              </a:cxn>
              <a:cxn ang="0">
                <a:pos x="connsiteX1" y="connsiteY1"/>
              </a:cxn>
              <a:cxn ang="0">
                <a:pos x="connsiteX2" y="connsiteY2"/>
              </a:cxn>
              <a:cxn ang="0">
                <a:pos x="connsiteX3" y="connsiteY3"/>
              </a:cxn>
            </a:cxnLst>
            <a:rect l="l" t="t" r="r" b="b"/>
            <a:pathLst>
              <a:path w="6270842" h="449716">
                <a:moveTo>
                  <a:pt x="575216" y="0"/>
                </a:moveTo>
                <a:lnTo>
                  <a:pt x="6270842" y="0"/>
                </a:lnTo>
                <a:lnTo>
                  <a:pt x="6270842" y="449716"/>
                </a:lnTo>
                <a:lnTo>
                  <a:pt x="0" y="449716"/>
                </a:lnTo>
                <a:close/>
              </a:path>
            </a:pathLst>
          </a:custGeom>
          <a:solidFill>
            <a:schemeClr val="tx2"/>
          </a:solidFill>
        </p:spPr>
        <p:txBody>
          <a:bodyPr wrap="square" lIns="1080000" tIns="0" anchor="ctr" anchorCtr="0">
            <a:noAutofit/>
          </a:bodyPr>
          <a:lstStyle>
            <a:lvl1pPr algn="ctr">
              <a:lnSpc>
                <a:spcPct val="100000"/>
              </a:lnSpc>
              <a:defRPr sz="1800" cap="all" spc="-15" baseline="0">
                <a:solidFill>
                  <a:schemeClr val="bg1"/>
                </a:solidFill>
                <a:latin typeface="+mj-lt"/>
              </a:defRPr>
            </a:lvl1pPr>
          </a:lstStyle>
          <a:p>
            <a:pPr lvl="0"/>
            <a:r>
              <a:rPr lang="en-GB"/>
              <a:t>Click to edit Master text styles</a:t>
            </a:r>
          </a:p>
        </p:txBody>
      </p:sp>
      <p:sp>
        <p:nvSpPr>
          <p:cNvPr id="10" name="Text Placeholder 9">
            <a:extLst>
              <a:ext uri="{FF2B5EF4-FFF2-40B4-BE49-F238E27FC236}">
                <a16:creationId xmlns:a16="http://schemas.microsoft.com/office/drawing/2014/main" id="{0AD462B4-1618-9D29-81C4-35207427BA65}"/>
              </a:ext>
            </a:extLst>
          </p:cNvPr>
          <p:cNvSpPr>
            <a:spLocks noGrp="1"/>
          </p:cNvSpPr>
          <p:nvPr>
            <p:ph type="body" sz="quarter" idx="53" hasCustomPrompt="1"/>
          </p:nvPr>
        </p:nvSpPr>
        <p:spPr>
          <a:xfrm>
            <a:off x="291603" y="1246152"/>
            <a:ext cx="807688" cy="337522"/>
          </a:xfrm>
          <a:custGeom>
            <a:avLst/>
            <a:gdLst>
              <a:gd name="connsiteX0" fmla="*/ 1792089 w 1794863"/>
              <a:gd name="connsiteY0" fmla="*/ 0 h 750048"/>
              <a:gd name="connsiteX1" fmla="*/ 1794863 w 1794863"/>
              <a:gd name="connsiteY1" fmla="*/ 0 h 750048"/>
              <a:gd name="connsiteX2" fmla="*/ 1794863 w 1794863"/>
              <a:gd name="connsiteY2" fmla="*/ 750048 h 750048"/>
              <a:gd name="connsiteX3" fmla="*/ 1792089 w 1794863"/>
              <a:gd name="connsiteY3" fmla="*/ 750048 h 750048"/>
              <a:gd name="connsiteX4" fmla="*/ 1706752 w 1794863"/>
              <a:gd name="connsiteY4" fmla="*/ 0 h 750048"/>
              <a:gd name="connsiteX5" fmla="*/ 1712517 w 1794863"/>
              <a:gd name="connsiteY5" fmla="*/ 0 h 750048"/>
              <a:gd name="connsiteX6" fmla="*/ 1712517 w 1794863"/>
              <a:gd name="connsiteY6" fmla="*/ 750048 h 750048"/>
              <a:gd name="connsiteX7" fmla="*/ 1706752 w 1794863"/>
              <a:gd name="connsiteY7" fmla="*/ 750048 h 750048"/>
              <a:gd name="connsiteX8" fmla="*/ 1621414 w 1794863"/>
              <a:gd name="connsiteY8" fmla="*/ 0 h 750048"/>
              <a:gd name="connsiteX9" fmla="*/ 1630180 w 1794863"/>
              <a:gd name="connsiteY9" fmla="*/ 0 h 750048"/>
              <a:gd name="connsiteX10" fmla="*/ 1630180 w 1794863"/>
              <a:gd name="connsiteY10" fmla="*/ 750048 h 750048"/>
              <a:gd name="connsiteX11" fmla="*/ 1621414 w 1794863"/>
              <a:gd name="connsiteY11" fmla="*/ 750048 h 750048"/>
              <a:gd name="connsiteX12" fmla="*/ 1536077 w 1794863"/>
              <a:gd name="connsiteY12" fmla="*/ 0 h 750048"/>
              <a:gd name="connsiteX13" fmla="*/ 1547843 w 1794863"/>
              <a:gd name="connsiteY13" fmla="*/ 0 h 750048"/>
              <a:gd name="connsiteX14" fmla="*/ 1547843 w 1794863"/>
              <a:gd name="connsiteY14" fmla="*/ 750048 h 750048"/>
              <a:gd name="connsiteX15" fmla="*/ 1536077 w 1794863"/>
              <a:gd name="connsiteY15" fmla="*/ 750048 h 750048"/>
              <a:gd name="connsiteX16" fmla="*/ 1450739 w 1794863"/>
              <a:gd name="connsiteY16" fmla="*/ 0 h 750048"/>
              <a:gd name="connsiteX17" fmla="*/ 1465506 w 1794863"/>
              <a:gd name="connsiteY17" fmla="*/ 0 h 750048"/>
              <a:gd name="connsiteX18" fmla="*/ 1465506 w 1794863"/>
              <a:gd name="connsiteY18" fmla="*/ 750048 h 750048"/>
              <a:gd name="connsiteX19" fmla="*/ 1450739 w 1794863"/>
              <a:gd name="connsiteY19" fmla="*/ 750048 h 750048"/>
              <a:gd name="connsiteX20" fmla="*/ 1365402 w 1794863"/>
              <a:gd name="connsiteY20" fmla="*/ 0 h 750048"/>
              <a:gd name="connsiteX21" fmla="*/ 1383169 w 1794863"/>
              <a:gd name="connsiteY21" fmla="*/ 0 h 750048"/>
              <a:gd name="connsiteX22" fmla="*/ 1383169 w 1794863"/>
              <a:gd name="connsiteY22" fmla="*/ 750048 h 750048"/>
              <a:gd name="connsiteX23" fmla="*/ 1365402 w 1794863"/>
              <a:gd name="connsiteY23" fmla="*/ 750048 h 750048"/>
              <a:gd name="connsiteX24" fmla="*/ 1280064 w 1794863"/>
              <a:gd name="connsiteY24" fmla="*/ 0 h 750048"/>
              <a:gd name="connsiteX25" fmla="*/ 1300832 w 1794863"/>
              <a:gd name="connsiteY25" fmla="*/ 0 h 750048"/>
              <a:gd name="connsiteX26" fmla="*/ 1300832 w 1794863"/>
              <a:gd name="connsiteY26" fmla="*/ 750048 h 750048"/>
              <a:gd name="connsiteX27" fmla="*/ 1280064 w 1794863"/>
              <a:gd name="connsiteY27" fmla="*/ 750048 h 750048"/>
              <a:gd name="connsiteX28" fmla="*/ 1194727 w 1794863"/>
              <a:gd name="connsiteY28" fmla="*/ 0 h 750048"/>
              <a:gd name="connsiteX29" fmla="*/ 1218495 w 1794863"/>
              <a:gd name="connsiteY29" fmla="*/ 0 h 750048"/>
              <a:gd name="connsiteX30" fmla="*/ 1218495 w 1794863"/>
              <a:gd name="connsiteY30" fmla="*/ 750048 h 750048"/>
              <a:gd name="connsiteX31" fmla="*/ 1194727 w 1794863"/>
              <a:gd name="connsiteY31" fmla="*/ 750048 h 750048"/>
              <a:gd name="connsiteX32" fmla="*/ 1109388 w 1794863"/>
              <a:gd name="connsiteY32" fmla="*/ 0 h 750048"/>
              <a:gd name="connsiteX33" fmla="*/ 1136148 w 1794863"/>
              <a:gd name="connsiteY33" fmla="*/ 0 h 750048"/>
              <a:gd name="connsiteX34" fmla="*/ 1136148 w 1794863"/>
              <a:gd name="connsiteY34" fmla="*/ 750048 h 750048"/>
              <a:gd name="connsiteX35" fmla="*/ 1109388 w 1794863"/>
              <a:gd name="connsiteY35" fmla="*/ 750048 h 750048"/>
              <a:gd name="connsiteX36" fmla="*/ 1024051 w 1794863"/>
              <a:gd name="connsiteY36" fmla="*/ 0 h 750048"/>
              <a:gd name="connsiteX37" fmla="*/ 1053811 w 1794863"/>
              <a:gd name="connsiteY37" fmla="*/ 0 h 750048"/>
              <a:gd name="connsiteX38" fmla="*/ 1053811 w 1794863"/>
              <a:gd name="connsiteY38" fmla="*/ 750048 h 750048"/>
              <a:gd name="connsiteX39" fmla="*/ 1024051 w 1794863"/>
              <a:gd name="connsiteY39" fmla="*/ 750048 h 750048"/>
              <a:gd name="connsiteX40" fmla="*/ 938713 w 1794863"/>
              <a:gd name="connsiteY40" fmla="*/ 0 h 750048"/>
              <a:gd name="connsiteX41" fmla="*/ 971474 w 1794863"/>
              <a:gd name="connsiteY41" fmla="*/ 0 h 750048"/>
              <a:gd name="connsiteX42" fmla="*/ 971474 w 1794863"/>
              <a:gd name="connsiteY42" fmla="*/ 750048 h 750048"/>
              <a:gd name="connsiteX43" fmla="*/ 938713 w 1794863"/>
              <a:gd name="connsiteY43" fmla="*/ 750048 h 750048"/>
              <a:gd name="connsiteX44" fmla="*/ 853376 w 1794863"/>
              <a:gd name="connsiteY44" fmla="*/ 0 h 750048"/>
              <a:gd name="connsiteX45" fmla="*/ 889146 w 1794863"/>
              <a:gd name="connsiteY45" fmla="*/ 0 h 750048"/>
              <a:gd name="connsiteX46" fmla="*/ 889146 w 1794863"/>
              <a:gd name="connsiteY46" fmla="*/ 750048 h 750048"/>
              <a:gd name="connsiteX47" fmla="*/ 853376 w 1794863"/>
              <a:gd name="connsiteY47" fmla="*/ 750048 h 750048"/>
              <a:gd name="connsiteX48" fmla="*/ 768038 w 1794863"/>
              <a:gd name="connsiteY48" fmla="*/ 0 h 750048"/>
              <a:gd name="connsiteX49" fmla="*/ 806800 w 1794863"/>
              <a:gd name="connsiteY49" fmla="*/ 0 h 750048"/>
              <a:gd name="connsiteX50" fmla="*/ 806800 w 1794863"/>
              <a:gd name="connsiteY50" fmla="*/ 750048 h 750048"/>
              <a:gd name="connsiteX51" fmla="*/ 768038 w 1794863"/>
              <a:gd name="connsiteY51" fmla="*/ 750048 h 750048"/>
              <a:gd name="connsiteX52" fmla="*/ 682701 w 1794863"/>
              <a:gd name="connsiteY52" fmla="*/ 0 h 750048"/>
              <a:gd name="connsiteX53" fmla="*/ 724463 w 1794863"/>
              <a:gd name="connsiteY53" fmla="*/ 0 h 750048"/>
              <a:gd name="connsiteX54" fmla="*/ 724463 w 1794863"/>
              <a:gd name="connsiteY54" fmla="*/ 750048 h 750048"/>
              <a:gd name="connsiteX55" fmla="*/ 682701 w 1794863"/>
              <a:gd name="connsiteY55" fmla="*/ 750048 h 750048"/>
              <a:gd name="connsiteX56" fmla="*/ 597363 w 1794863"/>
              <a:gd name="connsiteY56" fmla="*/ 0 h 750048"/>
              <a:gd name="connsiteX57" fmla="*/ 642126 w 1794863"/>
              <a:gd name="connsiteY57" fmla="*/ 0 h 750048"/>
              <a:gd name="connsiteX58" fmla="*/ 642126 w 1794863"/>
              <a:gd name="connsiteY58" fmla="*/ 750048 h 750048"/>
              <a:gd name="connsiteX59" fmla="*/ 597363 w 1794863"/>
              <a:gd name="connsiteY59" fmla="*/ 750048 h 750048"/>
              <a:gd name="connsiteX60" fmla="*/ 512026 w 1794863"/>
              <a:gd name="connsiteY60" fmla="*/ 0 h 750048"/>
              <a:gd name="connsiteX61" fmla="*/ 559789 w 1794863"/>
              <a:gd name="connsiteY61" fmla="*/ 0 h 750048"/>
              <a:gd name="connsiteX62" fmla="*/ 559789 w 1794863"/>
              <a:gd name="connsiteY62" fmla="*/ 750048 h 750048"/>
              <a:gd name="connsiteX63" fmla="*/ 512026 w 1794863"/>
              <a:gd name="connsiteY63" fmla="*/ 750048 h 750048"/>
              <a:gd name="connsiteX64" fmla="*/ 426687 w 1794863"/>
              <a:gd name="connsiteY64" fmla="*/ 0 h 750048"/>
              <a:gd name="connsiteX65" fmla="*/ 477451 w 1794863"/>
              <a:gd name="connsiteY65" fmla="*/ 0 h 750048"/>
              <a:gd name="connsiteX66" fmla="*/ 477451 w 1794863"/>
              <a:gd name="connsiteY66" fmla="*/ 750048 h 750048"/>
              <a:gd name="connsiteX67" fmla="*/ 426687 w 1794863"/>
              <a:gd name="connsiteY67" fmla="*/ 750048 h 750048"/>
              <a:gd name="connsiteX68" fmla="*/ 341350 w 1794863"/>
              <a:gd name="connsiteY68" fmla="*/ 0 h 750048"/>
              <a:gd name="connsiteX69" fmla="*/ 395114 w 1794863"/>
              <a:gd name="connsiteY69" fmla="*/ 0 h 750048"/>
              <a:gd name="connsiteX70" fmla="*/ 395114 w 1794863"/>
              <a:gd name="connsiteY70" fmla="*/ 750048 h 750048"/>
              <a:gd name="connsiteX71" fmla="*/ 341350 w 1794863"/>
              <a:gd name="connsiteY71" fmla="*/ 750048 h 750048"/>
              <a:gd name="connsiteX72" fmla="*/ 256012 w 1794863"/>
              <a:gd name="connsiteY72" fmla="*/ 0 h 750048"/>
              <a:gd name="connsiteX73" fmla="*/ 312777 w 1794863"/>
              <a:gd name="connsiteY73" fmla="*/ 0 h 750048"/>
              <a:gd name="connsiteX74" fmla="*/ 312777 w 1794863"/>
              <a:gd name="connsiteY74" fmla="*/ 750048 h 750048"/>
              <a:gd name="connsiteX75" fmla="*/ 256012 w 1794863"/>
              <a:gd name="connsiteY75" fmla="*/ 750048 h 750048"/>
              <a:gd name="connsiteX76" fmla="*/ 170684 w 1794863"/>
              <a:gd name="connsiteY76" fmla="*/ 0 h 750048"/>
              <a:gd name="connsiteX77" fmla="*/ 230440 w 1794863"/>
              <a:gd name="connsiteY77" fmla="*/ 0 h 750048"/>
              <a:gd name="connsiteX78" fmla="*/ 230440 w 1794863"/>
              <a:gd name="connsiteY78" fmla="*/ 750048 h 750048"/>
              <a:gd name="connsiteX79" fmla="*/ 170684 w 1794863"/>
              <a:gd name="connsiteY79" fmla="*/ 750048 h 750048"/>
              <a:gd name="connsiteX80" fmla="*/ 85337 w 1794863"/>
              <a:gd name="connsiteY80" fmla="*/ 0 h 750048"/>
              <a:gd name="connsiteX81" fmla="*/ 148103 w 1794863"/>
              <a:gd name="connsiteY81" fmla="*/ 0 h 750048"/>
              <a:gd name="connsiteX82" fmla="*/ 148103 w 1794863"/>
              <a:gd name="connsiteY82" fmla="*/ 750048 h 750048"/>
              <a:gd name="connsiteX83" fmla="*/ 85337 w 1794863"/>
              <a:gd name="connsiteY83" fmla="*/ 750048 h 750048"/>
              <a:gd name="connsiteX84" fmla="*/ 0 w 1794863"/>
              <a:gd name="connsiteY84" fmla="*/ 0 h 750048"/>
              <a:gd name="connsiteX85" fmla="*/ 65766 w 1794863"/>
              <a:gd name="connsiteY85" fmla="*/ 0 h 750048"/>
              <a:gd name="connsiteX86" fmla="*/ 65766 w 1794863"/>
              <a:gd name="connsiteY86" fmla="*/ 750048 h 750048"/>
              <a:gd name="connsiteX87" fmla="*/ 0 w 1794863"/>
              <a:gd name="connsiteY87" fmla="*/ 750048 h 750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794863" h="750048">
                <a:moveTo>
                  <a:pt x="1792089" y="0"/>
                </a:moveTo>
                <a:lnTo>
                  <a:pt x="1794863" y="0"/>
                </a:lnTo>
                <a:lnTo>
                  <a:pt x="1794863" y="750048"/>
                </a:lnTo>
                <a:lnTo>
                  <a:pt x="1792089" y="750048"/>
                </a:lnTo>
                <a:close/>
                <a:moveTo>
                  <a:pt x="1706752" y="0"/>
                </a:moveTo>
                <a:lnTo>
                  <a:pt x="1712517" y="0"/>
                </a:lnTo>
                <a:lnTo>
                  <a:pt x="1712517" y="750048"/>
                </a:lnTo>
                <a:lnTo>
                  <a:pt x="1706752" y="750048"/>
                </a:lnTo>
                <a:close/>
                <a:moveTo>
                  <a:pt x="1621414" y="0"/>
                </a:moveTo>
                <a:lnTo>
                  <a:pt x="1630180" y="0"/>
                </a:lnTo>
                <a:lnTo>
                  <a:pt x="1630180" y="750048"/>
                </a:lnTo>
                <a:lnTo>
                  <a:pt x="1621414" y="750048"/>
                </a:lnTo>
                <a:close/>
                <a:moveTo>
                  <a:pt x="1536077" y="0"/>
                </a:moveTo>
                <a:lnTo>
                  <a:pt x="1547843" y="0"/>
                </a:lnTo>
                <a:lnTo>
                  <a:pt x="1547843" y="750048"/>
                </a:lnTo>
                <a:lnTo>
                  <a:pt x="1536077" y="750048"/>
                </a:lnTo>
                <a:close/>
                <a:moveTo>
                  <a:pt x="1450739" y="0"/>
                </a:moveTo>
                <a:lnTo>
                  <a:pt x="1465506" y="0"/>
                </a:lnTo>
                <a:lnTo>
                  <a:pt x="1465506" y="750048"/>
                </a:lnTo>
                <a:lnTo>
                  <a:pt x="1450739" y="750048"/>
                </a:lnTo>
                <a:close/>
                <a:moveTo>
                  <a:pt x="1365402" y="0"/>
                </a:moveTo>
                <a:lnTo>
                  <a:pt x="1383169" y="0"/>
                </a:lnTo>
                <a:lnTo>
                  <a:pt x="1383169" y="750048"/>
                </a:lnTo>
                <a:lnTo>
                  <a:pt x="1365402" y="750048"/>
                </a:lnTo>
                <a:close/>
                <a:moveTo>
                  <a:pt x="1280064" y="0"/>
                </a:moveTo>
                <a:lnTo>
                  <a:pt x="1300832" y="0"/>
                </a:lnTo>
                <a:lnTo>
                  <a:pt x="1300832" y="750048"/>
                </a:lnTo>
                <a:lnTo>
                  <a:pt x="1280064" y="750048"/>
                </a:lnTo>
                <a:close/>
                <a:moveTo>
                  <a:pt x="1194727" y="0"/>
                </a:moveTo>
                <a:lnTo>
                  <a:pt x="1218495" y="0"/>
                </a:lnTo>
                <a:lnTo>
                  <a:pt x="1218495" y="750048"/>
                </a:lnTo>
                <a:lnTo>
                  <a:pt x="1194727" y="750048"/>
                </a:lnTo>
                <a:close/>
                <a:moveTo>
                  <a:pt x="1109388" y="0"/>
                </a:moveTo>
                <a:lnTo>
                  <a:pt x="1136148" y="0"/>
                </a:lnTo>
                <a:lnTo>
                  <a:pt x="1136148" y="750048"/>
                </a:lnTo>
                <a:lnTo>
                  <a:pt x="1109388" y="750048"/>
                </a:lnTo>
                <a:close/>
                <a:moveTo>
                  <a:pt x="1024051" y="0"/>
                </a:moveTo>
                <a:lnTo>
                  <a:pt x="1053811" y="0"/>
                </a:lnTo>
                <a:lnTo>
                  <a:pt x="1053811" y="750048"/>
                </a:lnTo>
                <a:lnTo>
                  <a:pt x="1024051" y="750048"/>
                </a:lnTo>
                <a:close/>
                <a:moveTo>
                  <a:pt x="938713" y="0"/>
                </a:moveTo>
                <a:lnTo>
                  <a:pt x="971474" y="0"/>
                </a:lnTo>
                <a:lnTo>
                  <a:pt x="971474" y="750048"/>
                </a:lnTo>
                <a:lnTo>
                  <a:pt x="938713" y="750048"/>
                </a:lnTo>
                <a:close/>
                <a:moveTo>
                  <a:pt x="853376" y="0"/>
                </a:moveTo>
                <a:lnTo>
                  <a:pt x="889146" y="0"/>
                </a:lnTo>
                <a:lnTo>
                  <a:pt x="889146" y="750048"/>
                </a:lnTo>
                <a:lnTo>
                  <a:pt x="853376" y="750048"/>
                </a:lnTo>
                <a:close/>
                <a:moveTo>
                  <a:pt x="768038" y="0"/>
                </a:moveTo>
                <a:lnTo>
                  <a:pt x="806800" y="0"/>
                </a:lnTo>
                <a:lnTo>
                  <a:pt x="806800" y="750048"/>
                </a:lnTo>
                <a:lnTo>
                  <a:pt x="768038" y="750048"/>
                </a:lnTo>
                <a:close/>
                <a:moveTo>
                  <a:pt x="682701" y="0"/>
                </a:moveTo>
                <a:lnTo>
                  <a:pt x="724463" y="0"/>
                </a:lnTo>
                <a:lnTo>
                  <a:pt x="724463" y="750048"/>
                </a:lnTo>
                <a:lnTo>
                  <a:pt x="682701" y="750048"/>
                </a:lnTo>
                <a:close/>
                <a:moveTo>
                  <a:pt x="597363" y="0"/>
                </a:moveTo>
                <a:lnTo>
                  <a:pt x="642126" y="0"/>
                </a:lnTo>
                <a:lnTo>
                  <a:pt x="642126" y="750048"/>
                </a:lnTo>
                <a:lnTo>
                  <a:pt x="597363" y="750048"/>
                </a:lnTo>
                <a:close/>
                <a:moveTo>
                  <a:pt x="512026" y="0"/>
                </a:moveTo>
                <a:lnTo>
                  <a:pt x="559789" y="0"/>
                </a:lnTo>
                <a:lnTo>
                  <a:pt x="559789" y="750048"/>
                </a:lnTo>
                <a:lnTo>
                  <a:pt x="512026" y="750048"/>
                </a:lnTo>
                <a:close/>
                <a:moveTo>
                  <a:pt x="426687" y="0"/>
                </a:moveTo>
                <a:lnTo>
                  <a:pt x="477451" y="0"/>
                </a:lnTo>
                <a:lnTo>
                  <a:pt x="477451" y="750048"/>
                </a:lnTo>
                <a:lnTo>
                  <a:pt x="426687" y="750048"/>
                </a:lnTo>
                <a:close/>
                <a:moveTo>
                  <a:pt x="341350" y="0"/>
                </a:moveTo>
                <a:lnTo>
                  <a:pt x="395114" y="0"/>
                </a:lnTo>
                <a:lnTo>
                  <a:pt x="395114" y="750048"/>
                </a:lnTo>
                <a:lnTo>
                  <a:pt x="341350" y="750048"/>
                </a:lnTo>
                <a:close/>
                <a:moveTo>
                  <a:pt x="256012" y="0"/>
                </a:moveTo>
                <a:lnTo>
                  <a:pt x="312777" y="0"/>
                </a:lnTo>
                <a:lnTo>
                  <a:pt x="312777" y="750048"/>
                </a:lnTo>
                <a:lnTo>
                  <a:pt x="256012" y="750048"/>
                </a:lnTo>
                <a:close/>
                <a:moveTo>
                  <a:pt x="170684" y="0"/>
                </a:moveTo>
                <a:lnTo>
                  <a:pt x="230440" y="0"/>
                </a:lnTo>
                <a:lnTo>
                  <a:pt x="230440" y="750048"/>
                </a:lnTo>
                <a:lnTo>
                  <a:pt x="170684" y="750048"/>
                </a:lnTo>
                <a:close/>
                <a:moveTo>
                  <a:pt x="85337" y="0"/>
                </a:moveTo>
                <a:lnTo>
                  <a:pt x="148103" y="0"/>
                </a:lnTo>
                <a:lnTo>
                  <a:pt x="148103" y="750048"/>
                </a:lnTo>
                <a:lnTo>
                  <a:pt x="85337" y="750048"/>
                </a:lnTo>
                <a:close/>
                <a:moveTo>
                  <a:pt x="0" y="0"/>
                </a:moveTo>
                <a:lnTo>
                  <a:pt x="65766" y="0"/>
                </a:lnTo>
                <a:lnTo>
                  <a:pt x="65766" y="750048"/>
                </a:lnTo>
                <a:lnTo>
                  <a:pt x="0" y="750048"/>
                </a:lnTo>
                <a:close/>
              </a:path>
            </a:pathLst>
          </a:custGeom>
          <a:solidFill>
            <a:schemeClr val="tx2"/>
          </a:solidFill>
        </p:spPr>
        <p:txBody>
          <a:bodyPr wrap="square">
            <a:noAutofit/>
          </a:bodyPr>
          <a:lstStyle>
            <a:lvl1pPr>
              <a:defRPr>
                <a:solidFill>
                  <a:schemeClr val="tx1">
                    <a:alpha val="0"/>
                  </a:schemeClr>
                </a:solidFill>
              </a:defRPr>
            </a:lvl1pPr>
          </a:lstStyle>
          <a:p>
            <a:pPr lvl="0"/>
            <a:r>
              <a:rPr lang="en-US"/>
              <a:t>a</a:t>
            </a:r>
            <a:endParaRPr lang="en-GB"/>
          </a:p>
        </p:txBody>
      </p:sp>
      <p:sp>
        <p:nvSpPr>
          <p:cNvPr id="48" name="Text Placeholder 47">
            <a:extLst>
              <a:ext uri="{FF2B5EF4-FFF2-40B4-BE49-F238E27FC236}">
                <a16:creationId xmlns:a16="http://schemas.microsoft.com/office/drawing/2014/main" id="{4966A414-0D8B-D7DD-0BF3-A6952BBC4DD7}"/>
              </a:ext>
            </a:extLst>
          </p:cNvPr>
          <p:cNvSpPr>
            <a:spLocks noGrp="1"/>
          </p:cNvSpPr>
          <p:nvPr>
            <p:ph type="body" sz="quarter" idx="54" hasCustomPrompt="1"/>
          </p:nvPr>
        </p:nvSpPr>
        <p:spPr>
          <a:xfrm>
            <a:off x="8046932" y="909408"/>
            <a:ext cx="807689" cy="337522"/>
          </a:xfrm>
          <a:custGeom>
            <a:avLst/>
            <a:gdLst>
              <a:gd name="connsiteX0" fmla="*/ 1729096 w 1794864"/>
              <a:gd name="connsiteY0" fmla="*/ 0 h 750048"/>
              <a:gd name="connsiteX1" fmla="*/ 1794864 w 1794864"/>
              <a:gd name="connsiteY1" fmla="*/ 0 h 750048"/>
              <a:gd name="connsiteX2" fmla="*/ 1794864 w 1794864"/>
              <a:gd name="connsiteY2" fmla="*/ 750048 h 750048"/>
              <a:gd name="connsiteX3" fmla="*/ 1729096 w 1794864"/>
              <a:gd name="connsiteY3" fmla="*/ 750048 h 750048"/>
              <a:gd name="connsiteX4" fmla="*/ 1646760 w 1794864"/>
              <a:gd name="connsiteY4" fmla="*/ 0 h 750048"/>
              <a:gd name="connsiteX5" fmla="*/ 1709524 w 1794864"/>
              <a:gd name="connsiteY5" fmla="*/ 0 h 750048"/>
              <a:gd name="connsiteX6" fmla="*/ 1709524 w 1794864"/>
              <a:gd name="connsiteY6" fmla="*/ 750048 h 750048"/>
              <a:gd name="connsiteX7" fmla="*/ 1646760 w 1794864"/>
              <a:gd name="connsiteY7" fmla="*/ 750048 h 750048"/>
              <a:gd name="connsiteX8" fmla="*/ 1564424 w 1794864"/>
              <a:gd name="connsiteY8" fmla="*/ 0 h 750048"/>
              <a:gd name="connsiteX9" fmla="*/ 1624180 w 1794864"/>
              <a:gd name="connsiteY9" fmla="*/ 0 h 750048"/>
              <a:gd name="connsiteX10" fmla="*/ 1624180 w 1794864"/>
              <a:gd name="connsiteY10" fmla="*/ 750048 h 750048"/>
              <a:gd name="connsiteX11" fmla="*/ 1564424 w 1794864"/>
              <a:gd name="connsiteY11" fmla="*/ 750048 h 750048"/>
              <a:gd name="connsiteX12" fmla="*/ 1482084 w 1794864"/>
              <a:gd name="connsiteY12" fmla="*/ 0 h 750048"/>
              <a:gd name="connsiteX13" fmla="*/ 1538852 w 1794864"/>
              <a:gd name="connsiteY13" fmla="*/ 0 h 750048"/>
              <a:gd name="connsiteX14" fmla="*/ 1538852 w 1794864"/>
              <a:gd name="connsiteY14" fmla="*/ 750048 h 750048"/>
              <a:gd name="connsiteX15" fmla="*/ 1482084 w 1794864"/>
              <a:gd name="connsiteY15" fmla="*/ 750048 h 750048"/>
              <a:gd name="connsiteX16" fmla="*/ 1399748 w 1794864"/>
              <a:gd name="connsiteY16" fmla="*/ 0 h 750048"/>
              <a:gd name="connsiteX17" fmla="*/ 1453512 w 1794864"/>
              <a:gd name="connsiteY17" fmla="*/ 0 h 750048"/>
              <a:gd name="connsiteX18" fmla="*/ 1453512 w 1794864"/>
              <a:gd name="connsiteY18" fmla="*/ 750048 h 750048"/>
              <a:gd name="connsiteX19" fmla="*/ 1399748 w 1794864"/>
              <a:gd name="connsiteY19" fmla="*/ 750048 h 750048"/>
              <a:gd name="connsiteX20" fmla="*/ 1317412 w 1794864"/>
              <a:gd name="connsiteY20" fmla="*/ 0 h 750048"/>
              <a:gd name="connsiteX21" fmla="*/ 1368176 w 1794864"/>
              <a:gd name="connsiteY21" fmla="*/ 0 h 750048"/>
              <a:gd name="connsiteX22" fmla="*/ 1368176 w 1794864"/>
              <a:gd name="connsiteY22" fmla="*/ 750048 h 750048"/>
              <a:gd name="connsiteX23" fmla="*/ 1317412 w 1794864"/>
              <a:gd name="connsiteY23" fmla="*/ 750048 h 750048"/>
              <a:gd name="connsiteX24" fmla="*/ 1235072 w 1794864"/>
              <a:gd name="connsiteY24" fmla="*/ 0 h 750048"/>
              <a:gd name="connsiteX25" fmla="*/ 1282836 w 1794864"/>
              <a:gd name="connsiteY25" fmla="*/ 0 h 750048"/>
              <a:gd name="connsiteX26" fmla="*/ 1282836 w 1794864"/>
              <a:gd name="connsiteY26" fmla="*/ 750048 h 750048"/>
              <a:gd name="connsiteX27" fmla="*/ 1235072 w 1794864"/>
              <a:gd name="connsiteY27" fmla="*/ 750048 h 750048"/>
              <a:gd name="connsiteX28" fmla="*/ 1152736 w 1794864"/>
              <a:gd name="connsiteY28" fmla="*/ 0 h 750048"/>
              <a:gd name="connsiteX29" fmla="*/ 1197500 w 1794864"/>
              <a:gd name="connsiteY29" fmla="*/ 0 h 750048"/>
              <a:gd name="connsiteX30" fmla="*/ 1197500 w 1794864"/>
              <a:gd name="connsiteY30" fmla="*/ 750048 h 750048"/>
              <a:gd name="connsiteX31" fmla="*/ 1152736 w 1794864"/>
              <a:gd name="connsiteY31" fmla="*/ 750048 h 750048"/>
              <a:gd name="connsiteX32" fmla="*/ 1070400 w 1794864"/>
              <a:gd name="connsiteY32" fmla="*/ 0 h 750048"/>
              <a:gd name="connsiteX33" fmla="*/ 1112160 w 1794864"/>
              <a:gd name="connsiteY33" fmla="*/ 0 h 750048"/>
              <a:gd name="connsiteX34" fmla="*/ 1112160 w 1794864"/>
              <a:gd name="connsiteY34" fmla="*/ 750048 h 750048"/>
              <a:gd name="connsiteX35" fmla="*/ 1070400 w 1794864"/>
              <a:gd name="connsiteY35" fmla="*/ 750048 h 750048"/>
              <a:gd name="connsiteX36" fmla="*/ 988064 w 1794864"/>
              <a:gd name="connsiteY36" fmla="*/ 0 h 750048"/>
              <a:gd name="connsiteX37" fmla="*/ 1026824 w 1794864"/>
              <a:gd name="connsiteY37" fmla="*/ 0 h 750048"/>
              <a:gd name="connsiteX38" fmla="*/ 1026824 w 1794864"/>
              <a:gd name="connsiteY38" fmla="*/ 750048 h 750048"/>
              <a:gd name="connsiteX39" fmla="*/ 988064 w 1794864"/>
              <a:gd name="connsiteY39" fmla="*/ 750048 h 750048"/>
              <a:gd name="connsiteX40" fmla="*/ 905716 w 1794864"/>
              <a:gd name="connsiteY40" fmla="*/ 0 h 750048"/>
              <a:gd name="connsiteX41" fmla="*/ 941488 w 1794864"/>
              <a:gd name="connsiteY41" fmla="*/ 0 h 750048"/>
              <a:gd name="connsiteX42" fmla="*/ 941488 w 1794864"/>
              <a:gd name="connsiteY42" fmla="*/ 750048 h 750048"/>
              <a:gd name="connsiteX43" fmla="*/ 905716 w 1794864"/>
              <a:gd name="connsiteY43" fmla="*/ 750048 h 750048"/>
              <a:gd name="connsiteX44" fmla="*/ 823388 w 1794864"/>
              <a:gd name="connsiteY44" fmla="*/ 0 h 750048"/>
              <a:gd name="connsiteX45" fmla="*/ 856148 w 1794864"/>
              <a:gd name="connsiteY45" fmla="*/ 0 h 750048"/>
              <a:gd name="connsiteX46" fmla="*/ 856148 w 1794864"/>
              <a:gd name="connsiteY46" fmla="*/ 750048 h 750048"/>
              <a:gd name="connsiteX47" fmla="*/ 823388 w 1794864"/>
              <a:gd name="connsiteY47" fmla="*/ 750048 h 750048"/>
              <a:gd name="connsiteX48" fmla="*/ 741052 w 1794864"/>
              <a:gd name="connsiteY48" fmla="*/ 0 h 750048"/>
              <a:gd name="connsiteX49" fmla="*/ 770812 w 1794864"/>
              <a:gd name="connsiteY49" fmla="*/ 0 h 750048"/>
              <a:gd name="connsiteX50" fmla="*/ 770812 w 1794864"/>
              <a:gd name="connsiteY50" fmla="*/ 750048 h 750048"/>
              <a:gd name="connsiteX51" fmla="*/ 741052 w 1794864"/>
              <a:gd name="connsiteY51" fmla="*/ 750048 h 750048"/>
              <a:gd name="connsiteX52" fmla="*/ 658716 w 1794864"/>
              <a:gd name="connsiteY52" fmla="*/ 0 h 750048"/>
              <a:gd name="connsiteX53" fmla="*/ 685476 w 1794864"/>
              <a:gd name="connsiteY53" fmla="*/ 0 h 750048"/>
              <a:gd name="connsiteX54" fmla="*/ 685476 w 1794864"/>
              <a:gd name="connsiteY54" fmla="*/ 750048 h 750048"/>
              <a:gd name="connsiteX55" fmla="*/ 658716 w 1794864"/>
              <a:gd name="connsiteY55" fmla="*/ 750048 h 750048"/>
              <a:gd name="connsiteX56" fmla="*/ 576368 w 1794864"/>
              <a:gd name="connsiteY56" fmla="*/ 0 h 750048"/>
              <a:gd name="connsiteX57" fmla="*/ 600136 w 1794864"/>
              <a:gd name="connsiteY57" fmla="*/ 0 h 750048"/>
              <a:gd name="connsiteX58" fmla="*/ 600136 w 1794864"/>
              <a:gd name="connsiteY58" fmla="*/ 750048 h 750048"/>
              <a:gd name="connsiteX59" fmla="*/ 576368 w 1794864"/>
              <a:gd name="connsiteY59" fmla="*/ 750048 h 750048"/>
              <a:gd name="connsiteX60" fmla="*/ 494032 w 1794864"/>
              <a:gd name="connsiteY60" fmla="*/ 0 h 750048"/>
              <a:gd name="connsiteX61" fmla="*/ 514800 w 1794864"/>
              <a:gd name="connsiteY61" fmla="*/ 0 h 750048"/>
              <a:gd name="connsiteX62" fmla="*/ 514800 w 1794864"/>
              <a:gd name="connsiteY62" fmla="*/ 750048 h 750048"/>
              <a:gd name="connsiteX63" fmla="*/ 494032 w 1794864"/>
              <a:gd name="connsiteY63" fmla="*/ 750048 h 750048"/>
              <a:gd name="connsiteX64" fmla="*/ 411692 w 1794864"/>
              <a:gd name="connsiteY64" fmla="*/ 0 h 750048"/>
              <a:gd name="connsiteX65" fmla="*/ 429460 w 1794864"/>
              <a:gd name="connsiteY65" fmla="*/ 0 h 750048"/>
              <a:gd name="connsiteX66" fmla="*/ 429460 w 1794864"/>
              <a:gd name="connsiteY66" fmla="*/ 750048 h 750048"/>
              <a:gd name="connsiteX67" fmla="*/ 411692 w 1794864"/>
              <a:gd name="connsiteY67" fmla="*/ 750048 h 750048"/>
              <a:gd name="connsiteX68" fmla="*/ 329356 w 1794864"/>
              <a:gd name="connsiteY68" fmla="*/ 0 h 750048"/>
              <a:gd name="connsiteX69" fmla="*/ 344124 w 1794864"/>
              <a:gd name="connsiteY69" fmla="*/ 0 h 750048"/>
              <a:gd name="connsiteX70" fmla="*/ 344124 w 1794864"/>
              <a:gd name="connsiteY70" fmla="*/ 750048 h 750048"/>
              <a:gd name="connsiteX71" fmla="*/ 329356 w 1794864"/>
              <a:gd name="connsiteY71" fmla="*/ 750048 h 750048"/>
              <a:gd name="connsiteX72" fmla="*/ 247020 w 1794864"/>
              <a:gd name="connsiteY72" fmla="*/ 0 h 750048"/>
              <a:gd name="connsiteX73" fmla="*/ 258784 w 1794864"/>
              <a:gd name="connsiteY73" fmla="*/ 0 h 750048"/>
              <a:gd name="connsiteX74" fmla="*/ 258784 w 1794864"/>
              <a:gd name="connsiteY74" fmla="*/ 750048 h 750048"/>
              <a:gd name="connsiteX75" fmla="*/ 247020 w 1794864"/>
              <a:gd name="connsiteY75" fmla="*/ 750048 h 750048"/>
              <a:gd name="connsiteX76" fmla="*/ 164684 w 1794864"/>
              <a:gd name="connsiteY76" fmla="*/ 0 h 750048"/>
              <a:gd name="connsiteX77" fmla="*/ 173448 w 1794864"/>
              <a:gd name="connsiteY77" fmla="*/ 0 h 750048"/>
              <a:gd name="connsiteX78" fmla="*/ 173448 w 1794864"/>
              <a:gd name="connsiteY78" fmla="*/ 750048 h 750048"/>
              <a:gd name="connsiteX79" fmla="*/ 164684 w 1794864"/>
              <a:gd name="connsiteY79" fmla="*/ 750048 h 750048"/>
              <a:gd name="connsiteX80" fmla="*/ 82344 w 1794864"/>
              <a:gd name="connsiteY80" fmla="*/ 0 h 750048"/>
              <a:gd name="connsiteX81" fmla="*/ 88112 w 1794864"/>
              <a:gd name="connsiteY81" fmla="*/ 0 h 750048"/>
              <a:gd name="connsiteX82" fmla="*/ 88112 w 1794864"/>
              <a:gd name="connsiteY82" fmla="*/ 750048 h 750048"/>
              <a:gd name="connsiteX83" fmla="*/ 82344 w 1794864"/>
              <a:gd name="connsiteY83" fmla="*/ 750048 h 750048"/>
              <a:gd name="connsiteX84" fmla="*/ 0 w 1794864"/>
              <a:gd name="connsiteY84" fmla="*/ 0 h 750048"/>
              <a:gd name="connsiteX85" fmla="*/ 2772 w 1794864"/>
              <a:gd name="connsiteY85" fmla="*/ 0 h 750048"/>
              <a:gd name="connsiteX86" fmla="*/ 2772 w 1794864"/>
              <a:gd name="connsiteY86" fmla="*/ 750048 h 750048"/>
              <a:gd name="connsiteX87" fmla="*/ 0 w 1794864"/>
              <a:gd name="connsiteY87" fmla="*/ 750048 h 750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794864" h="750048">
                <a:moveTo>
                  <a:pt x="1729096" y="0"/>
                </a:moveTo>
                <a:lnTo>
                  <a:pt x="1794864" y="0"/>
                </a:lnTo>
                <a:lnTo>
                  <a:pt x="1794864" y="750048"/>
                </a:lnTo>
                <a:lnTo>
                  <a:pt x="1729096" y="750048"/>
                </a:lnTo>
                <a:close/>
                <a:moveTo>
                  <a:pt x="1646760" y="0"/>
                </a:moveTo>
                <a:lnTo>
                  <a:pt x="1709524" y="0"/>
                </a:lnTo>
                <a:lnTo>
                  <a:pt x="1709524" y="750048"/>
                </a:lnTo>
                <a:lnTo>
                  <a:pt x="1646760" y="750048"/>
                </a:lnTo>
                <a:close/>
                <a:moveTo>
                  <a:pt x="1564424" y="0"/>
                </a:moveTo>
                <a:lnTo>
                  <a:pt x="1624180" y="0"/>
                </a:lnTo>
                <a:lnTo>
                  <a:pt x="1624180" y="750048"/>
                </a:lnTo>
                <a:lnTo>
                  <a:pt x="1564424" y="750048"/>
                </a:lnTo>
                <a:close/>
                <a:moveTo>
                  <a:pt x="1482084" y="0"/>
                </a:moveTo>
                <a:lnTo>
                  <a:pt x="1538852" y="0"/>
                </a:lnTo>
                <a:lnTo>
                  <a:pt x="1538852" y="750048"/>
                </a:lnTo>
                <a:lnTo>
                  <a:pt x="1482084" y="750048"/>
                </a:lnTo>
                <a:close/>
                <a:moveTo>
                  <a:pt x="1399748" y="0"/>
                </a:moveTo>
                <a:lnTo>
                  <a:pt x="1453512" y="0"/>
                </a:lnTo>
                <a:lnTo>
                  <a:pt x="1453512" y="750048"/>
                </a:lnTo>
                <a:lnTo>
                  <a:pt x="1399748" y="750048"/>
                </a:lnTo>
                <a:close/>
                <a:moveTo>
                  <a:pt x="1317412" y="0"/>
                </a:moveTo>
                <a:lnTo>
                  <a:pt x="1368176" y="0"/>
                </a:lnTo>
                <a:lnTo>
                  <a:pt x="1368176" y="750048"/>
                </a:lnTo>
                <a:lnTo>
                  <a:pt x="1317412" y="750048"/>
                </a:lnTo>
                <a:close/>
                <a:moveTo>
                  <a:pt x="1235072" y="0"/>
                </a:moveTo>
                <a:lnTo>
                  <a:pt x="1282836" y="0"/>
                </a:lnTo>
                <a:lnTo>
                  <a:pt x="1282836" y="750048"/>
                </a:lnTo>
                <a:lnTo>
                  <a:pt x="1235072" y="750048"/>
                </a:lnTo>
                <a:close/>
                <a:moveTo>
                  <a:pt x="1152736" y="0"/>
                </a:moveTo>
                <a:lnTo>
                  <a:pt x="1197500" y="0"/>
                </a:lnTo>
                <a:lnTo>
                  <a:pt x="1197500" y="750048"/>
                </a:lnTo>
                <a:lnTo>
                  <a:pt x="1152736" y="750048"/>
                </a:lnTo>
                <a:close/>
                <a:moveTo>
                  <a:pt x="1070400" y="0"/>
                </a:moveTo>
                <a:lnTo>
                  <a:pt x="1112160" y="0"/>
                </a:lnTo>
                <a:lnTo>
                  <a:pt x="1112160" y="750048"/>
                </a:lnTo>
                <a:lnTo>
                  <a:pt x="1070400" y="750048"/>
                </a:lnTo>
                <a:close/>
                <a:moveTo>
                  <a:pt x="988064" y="0"/>
                </a:moveTo>
                <a:lnTo>
                  <a:pt x="1026824" y="0"/>
                </a:lnTo>
                <a:lnTo>
                  <a:pt x="1026824" y="750048"/>
                </a:lnTo>
                <a:lnTo>
                  <a:pt x="988064" y="750048"/>
                </a:lnTo>
                <a:close/>
                <a:moveTo>
                  <a:pt x="905716" y="0"/>
                </a:moveTo>
                <a:lnTo>
                  <a:pt x="941488" y="0"/>
                </a:lnTo>
                <a:lnTo>
                  <a:pt x="941488" y="750048"/>
                </a:lnTo>
                <a:lnTo>
                  <a:pt x="905716" y="750048"/>
                </a:lnTo>
                <a:close/>
                <a:moveTo>
                  <a:pt x="823388" y="0"/>
                </a:moveTo>
                <a:lnTo>
                  <a:pt x="856148" y="0"/>
                </a:lnTo>
                <a:lnTo>
                  <a:pt x="856148" y="750048"/>
                </a:lnTo>
                <a:lnTo>
                  <a:pt x="823388" y="750048"/>
                </a:lnTo>
                <a:close/>
                <a:moveTo>
                  <a:pt x="741052" y="0"/>
                </a:moveTo>
                <a:lnTo>
                  <a:pt x="770812" y="0"/>
                </a:lnTo>
                <a:lnTo>
                  <a:pt x="770812" y="750048"/>
                </a:lnTo>
                <a:lnTo>
                  <a:pt x="741052" y="750048"/>
                </a:lnTo>
                <a:close/>
                <a:moveTo>
                  <a:pt x="658716" y="0"/>
                </a:moveTo>
                <a:lnTo>
                  <a:pt x="685476" y="0"/>
                </a:lnTo>
                <a:lnTo>
                  <a:pt x="685476" y="750048"/>
                </a:lnTo>
                <a:lnTo>
                  <a:pt x="658716" y="750048"/>
                </a:lnTo>
                <a:close/>
                <a:moveTo>
                  <a:pt x="576368" y="0"/>
                </a:moveTo>
                <a:lnTo>
                  <a:pt x="600136" y="0"/>
                </a:lnTo>
                <a:lnTo>
                  <a:pt x="600136" y="750048"/>
                </a:lnTo>
                <a:lnTo>
                  <a:pt x="576368" y="750048"/>
                </a:lnTo>
                <a:close/>
                <a:moveTo>
                  <a:pt x="494032" y="0"/>
                </a:moveTo>
                <a:lnTo>
                  <a:pt x="514800" y="0"/>
                </a:lnTo>
                <a:lnTo>
                  <a:pt x="514800" y="750048"/>
                </a:lnTo>
                <a:lnTo>
                  <a:pt x="494032" y="750048"/>
                </a:lnTo>
                <a:close/>
                <a:moveTo>
                  <a:pt x="411692" y="0"/>
                </a:moveTo>
                <a:lnTo>
                  <a:pt x="429460" y="0"/>
                </a:lnTo>
                <a:lnTo>
                  <a:pt x="429460" y="750048"/>
                </a:lnTo>
                <a:lnTo>
                  <a:pt x="411692" y="750048"/>
                </a:lnTo>
                <a:close/>
                <a:moveTo>
                  <a:pt x="329356" y="0"/>
                </a:moveTo>
                <a:lnTo>
                  <a:pt x="344124" y="0"/>
                </a:lnTo>
                <a:lnTo>
                  <a:pt x="344124" y="750048"/>
                </a:lnTo>
                <a:lnTo>
                  <a:pt x="329356" y="750048"/>
                </a:lnTo>
                <a:close/>
                <a:moveTo>
                  <a:pt x="247020" y="0"/>
                </a:moveTo>
                <a:lnTo>
                  <a:pt x="258784" y="0"/>
                </a:lnTo>
                <a:lnTo>
                  <a:pt x="258784" y="750048"/>
                </a:lnTo>
                <a:lnTo>
                  <a:pt x="247020" y="750048"/>
                </a:lnTo>
                <a:close/>
                <a:moveTo>
                  <a:pt x="164684" y="0"/>
                </a:moveTo>
                <a:lnTo>
                  <a:pt x="173448" y="0"/>
                </a:lnTo>
                <a:lnTo>
                  <a:pt x="173448" y="750048"/>
                </a:lnTo>
                <a:lnTo>
                  <a:pt x="164684" y="750048"/>
                </a:lnTo>
                <a:close/>
                <a:moveTo>
                  <a:pt x="82344" y="0"/>
                </a:moveTo>
                <a:lnTo>
                  <a:pt x="88112" y="0"/>
                </a:lnTo>
                <a:lnTo>
                  <a:pt x="88112" y="750048"/>
                </a:lnTo>
                <a:lnTo>
                  <a:pt x="82344" y="750048"/>
                </a:lnTo>
                <a:close/>
                <a:moveTo>
                  <a:pt x="0" y="0"/>
                </a:moveTo>
                <a:lnTo>
                  <a:pt x="2772" y="0"/>
                </a:lnTo>
                <a:lnTo>
                  <a:pt x="2772" y="750048"/>
                </a:lnTo>
                <a:lnTo>
                  <a:pt x="0" y="750048"/>
                </a:lnTo>
                <a:close/>
              </a:path>
            </a:pathLst>
          </a:custGeom>
          <a:solidFill>
            <a:schemeClr val="bg2"/>
          </a:solidFill>
        </p:spPr>
        <p:txBody>
          <a:bodyPr wrap="square">
            <a:noAutofit/>
          </a:bodyPr>
          <a:lstStyle>
            <a:lvl1pPr>
              <a:defRPr>
                <a:solidFill>
                  <a:schemeClr val="tx1">
                    <a:alpha val="0"/>
                  </a:schemeClr>
                </a:solidFill>
              </a:defRPr>
            </a:lvl1pPr>
          </a:lstStyle>
          <a:p>
            <a:pPr lvl="0"/>
            <a:r>
              <a:rPr lang="en-US"/>
              <a:t>a</a:t>
            </a:r>
            <a:endParaRPr lang="en-GB"/>
          </a:p>
        </p:txBody>
      </p:sp>
      <p:sp>
        <p:nvSpPr>
          <p:cNvPr id="23" name="Title Placeholder 1">
            <a:extLst>
              <a:ext uri="{FF2B5EF4-FFF2-40B4-BE49-F238E27FC236}">
                <a16:creationId xmlns:a16="http://schemas.microsoft.com/office/drawing/2014/main" id="{11739086-6162-654F-0C7E-5AB68E36AB4B}"/>
              </a:ext>
            </a:extLst>
          </p:cNvPr>
          <p:cNvSpPr>
            <a:spLocks noGrp="1"/>
          </p:cNvSpPr>
          <p:nvPr>
            <p:ph type="title"/>
          </p:nvPr>
        </p:nvSpPr>
        <p:spPr>
          <a:xfrm>
            <a:off x="277885" y="322111"/>
            <a:ext cx="7790580" cy="353174"/>
          </a:xfrm>
          <a:prstGeom prst="rect">
            <a:avLst/>
          </a:prstGeom>
        </p:spPr>
        <p:txBody>
          <a:bodyPr vert="horz" lIns="0" tIns="0" rIns="0" bIns="0" rtlCol="0" anchor="t" anchorCtr="0">
            <a:spAutoFit/>
          </a:bodyPr>
          <a:lstStyle/>
          <a:p>
            <a:r>
              <a:rPr lang="en-US" noProof="0"/>
              <a:t>Click to edit Master title style</a:t>
            </a:r>
            <a:endParaRPr lang="en-GB" noProof="0"/>
          </a:p>
        </p:txBody>
      </p:sp>
      <p:sp>
        <p:nvSpPr>
          <p:cNvPr id="2" name="Subtitle 1">
            <a:extLst>
              <a:ext uri="{FF2B5EF4-FFF2-40B4-BE49-F238E27FC236}">
                <a16:creationId xmlns:a16="http://schemas.microsoft.com/office/drawing/2014/main" id="{0D386FB8-089A-CD84-5990-7CDE5609E48B}"/>
              </a:ext>
            </a:extLst>
          </p:cNvPr>
          <p:cNvSpPr>
            <a:spLocks noGrp="1"/>
          </p:cNvSpPr>
          <p:nvPr>
            <p:ph type="body" sz="quarter" idx="13" hasCustomPrompt="1"/>
          </p:nvPr>
        </p:nvSpPr>
        <p:spPr>
          <a:xfrm>
            <a:off x="291603" y="665145"/>
            <a:ext cx="3856769" cy="243000"/>
          </a:xfrm>
        </p:spPr>
        <p:txBody>
          <a:bodyPr/>
          <a:lstStyle>
            <a:lvl1pPr>
              <a:spcAft>
                <a:spcPts val="0"/>
              </a:spcAft>
              <a:defRPr spc="-26" baseline="0">
                <a:solidFill>
                  <a:schemeClr val="bg2"/>
                </a:solidFill>
              </a:defRPr>
            </a:lvl1pPr>
          </a:lstStyle>
          <a:p>
            <a:pPr lvl="0"/>
            <a:r>
              <a:rPr lang="en-GB"/>
              <a:t>Insert subtitle text</a:t>
            </a:r>
          </a:p>
        </p:txBody>
      </p:sp>
      <p:sp>
        <p:nvSpPr>
          <p:cNvPr id="3" name="object 16">
            <a:extLst>
              <a:ext uri="{FF2B5EF4-FFF2-40B4-BE49-F238E27FC236}">
                <a16:creationId xmlns:a16="http://schemas.microsoft.com/office/drawing/2014/main" id="{181C81F0-BB93-CD41-00CE-2F9B6B33C746}"/>
              </a:ext>
            </a:extLst>
          </p:cNvPr>
          <p:cNvSpPr/>
          <p:nvPr userDrawn="1"/>
        </p:nvSpPr>
        <p:spPr>
          <a:xfrm>
            <a:off x="290712" y="4157128"/>
            <a:ext cx="3175775" cy="412016"/>
          </a:xfrm>
          <a:custGeom>
            <a:avLst/>
            <a:gdLst/>
            <a:ahLst/>
            <a:cxnLst/>
            <a:rect l="l" t="t" r="r" b="b"/>
            <a:pathLst>
              <a:path w="6943725" h="1015365">
                <a:moveTo>
                  <a:pt x="70167" y="0"/>
                </a:moveTo>
                <a:lnTo>
                  <a:pt x="0" y="0"/>
                </a:lnTo>
                <a:lnTo>
                  <a:pt x="0" y="1015047"/>
                </a:lnTo>
                <a:lnTo>
                  <a:pt x="70167" y="1015047"/>
                </a:lnTo>
                <a:lnTo>
                  <a:pt x="70167" y="0"/>
                </a:lnTo>
                <a:close/>
              </a:path>
              <a:path w="6943725" h="1015365">
                <a:moveTo>
                  <a:pt x="219570" y="0"/>
                </a:moveTo>
                <a:lnTo>
                  <a:pt x="150901" y="0"/>
                </a:lnTo>
                <a:lnTo>
                  <a:pt x="150901" y="1015047"/>
                </a:lnTo>
                <a:lnTo>
                  <a:pt x="219570" y="1015047"/>
                </a:lnTo>
                <a:lnTo>
                  <a:pt x="219570" y="0"/>
                </a:lnTo>
                <a:close/>
              </a:path>
              <a:path w="6943725" h="1015365">
                <a:moveTo>
                  <a:pt x="368985" y="0"/>
                </a:moveTo>
                <a:lnTo>
                  <a:pt x="301764" y="0"/>
                </a:lnTo>
                <a:lnTo>
                  <a:pt x="301764" y="1015047"/>
                </a:lnTo>
                <a:lnTo>
                  <a:pt x="368985" y="1015047"/>
                </a:lnTo>
                <a:lnTo>
                  <a:pt x="368985" y="0"/>
                </a:lnTo>
                <a:close/>
              </a:path>
              <a:path w="6943725" h="1015365">
                <a:moveTo>
                  <a:pt x="518401" y="0"/>
                </a:moveTo>
                <a:lnTo>
                  <a:pt x="452666" y="0"/>
                </a:lnTo>
                <a:lnTo>
                  <a:pt x="452666" y="1015047"/>
                </a:lnTo>
                <a:lnTo>
                  <a:pt x="518401" y="1015047"/>
                </a:lnTo>
                <a:lnTo>
                  <a:pt x="518401" y="0"/>
                </a:lnTo>
                <a:close/>
              </a:path>
              <a:path w="6943725" h="1015365">
                <a:moveTo>
                  <a:pt x="667804" y="0"/>
                </a:moveTo>
                <a:lnTo>
                  <a:pt x="603554" y="0"/>
                </a:lnTo>
                <a:lnTo>
                  <a:pt x="603554" y="1015047"/>
                </a:lnTo>
                <a:lnTo>
                  <a:pt x="667804" y="1015047"/>
                </a:lnTo>
                <a:lnTo>
                  <a:pt x="667804" y="0"/>
                </a:lnTo>
                <a:close/>
              </a:path>
              <a:path w="6943725" h="1015365">
                <a:moveTo>
                  <a:pt x="817206" y="0"/>
                </a:moveTo>
                <a:lnTo>
                  <a:pt x="754430" y="0"/>
                </a:lnTo>
                <a:lnTo>
                  <a:pt x="754430" y="1015047"/>
                </a:lnTo>
                <a:lnTo>
                  <a:pt x="817206" y="1015047"/>
                </a:lnTo>
                <a:lnTo>
                  <a:pt x="817206" y="0"/>
                </a:lnTo>
                <a:close/>
              </a:path>
              <a:path w="6943725" h="1015365">
                <a:moveTo>
                  <a:pt x="966635" y="0"/>
                </a:moveTo>
                <a:lnTo>
                  <a:pt x="905319" y="0"/>
                </a:lnTo>
                <a:lnTo>
                  <a:pt x="905319" y="1015047"/>
                </a:lnTo>
                <a:lnTo>
                  <a:pt x="966635" y="1015047"/>
                </a:lnTo>
                <a:lnTo>
                  <a:pt x="966635" y="0"/>
                </a:lnTo>
                <a:close/>
              </a:path>
              <a:path w="6943725" h="1015365">
                <a:moveTo>
                  <a:pt x="1116037" y="0"/>
                </a:moveTo>
                <a:lnTo>
                  <a:pt x="1056220" y="0"/>
                </a:lnTo>
                <a:lnTo>
                  <a:pt x="1056220" y="1015047"/>
                </a:lnTo>
                <a:lnTo>
                  <a:pt x="1116037" y="1015047"/>
                </a:lnTo>
                <a:lnTo>
                  <a:pt x="1116037" y="0"/>
                </a:lnTo>
                <a:close/>
              </a:path>
              <a:path w="6943725" h="1015365">
                <a:moveTo>
                  <a:pt x="1265466" y="0"/>
                </a:moveTo>
                <a:lnTo>
                  <a:pt x="1207109" y="0"/>
                </a:lnTo>
                <a:lnTo>
                  <a:pt x="1207109" y="1015047"/>
                </a:lnTo>
                <a:lnTo>
                  <a:pt x="1265466" y="1015047"/>
                </a:lnTo>
                <a:lnTo>
                  <a:pt x="1265466" y="0"/>
                </a:lnTo>
                <a:close/>
              </a:path>
              <a:path w="6943725" h="1015365">
                <a:moveTo>
                  <a:pt x="1414894" y="0"/>
                </a:moveTo>
                <a:lnTo>
                  <a:pt x="1357998" y="0"/>
                </a:lnTo>
                <a:lnTo>
                  <a:pt x="1357998" y="1015047"/>
                </a:lnTo>
                <a:lnTo>
                  <a:pt x="1414894" y="1015047"/>
                </a:lnTo>
                <a:lnTo>
                  <a:pt x="1414894" y="0"/>
                </a:lnTo>
                <a:close/>
              </a:path>
              <a:path w="6943725" h="1015365">
                <a:moveTo>
                  <a:pt x="1564284" y="0"/>
                </a:moveTo>
                <a:lnTo>
                  <a:pt x="1508887" y="0"/>
                </a:lnTo>
                <a:lnTo>
                  <a:pt x="1508887" y="1015047"/>
                </a:lnTo>
                <a:lnTo>
                  <a:pt x="1564284" y="1015047"/>
                </a:lnTo>
                <a:lnTo>
                  <a:pt x="1564284" y="0"/>
                </a:lnTo>
                <a:close/>
              </a:path>
              <a:path w="6943725" h="1015365">
                <a:moveTo>
                  <a:pt x="1713699" y="0"/>
                </a:moveTo>
                <a:lnTo>
                  <a:pt x="1659775" y="0"/>
                </a:lnTo>
                <a:lnTo>
                  <a:pt x="1659775" y="1015047"/>
                </a:lnTo>
                <a:lnTo>
                  <a:pt x="1713699" y="1015047"/>
                </a:lnTo>
                <a:lnTo>
                  <a:pt x="1713699" y="0"/>
                </a:lnTo>
                <a:close/>
              </a:path>
              <a:path w="6943725" h="1015365">
                <a:moveTo>
                  <a:pt x="1863128" y="0"/>
                </a:moveTo>
                <a:lnTo>
                  <a:pt x="1810689" y="0"/>
                </a:lnTo>
                <a:lnTo>
                  <a:pt x="1810689" y="1015047"/>
                </a:lnTo>
                <a:lnTo>
                  <a:pt x="1863128" y="1015047"/>
                </a:lnTo>
                <a:lnTo>
                  <a:pt x="1863128" y="0"/>
                </a:lnTo>
                <a:close/>
              </a:path>
              <a:path w="6943725" h="1015365">
                <a:moveTo>
                  <a:pt x="2012543" y="0"/>
                </a:moveTo>
                <a:lnTo>
                  <a:pt x="1961578" y="0"/>
                </a:lnTo>
                <a:lnTo>
                  <a:pt x="1961578" y="1015047"/>
                </a:lnTo>
                <a:lnTo>
                  <a:pt x="2012543" y="1015047"/>
                </a:lnTo>
                <a:lnTo>
                  <a:pt x="2012543" y="0"/>
                </a:lnTo>
                <a:close/>
              </a:path>
              <a:path w="6943725" h="1015365">
                <a:moveTo>
                  <a:pt x="2161946" y="0"/>
                </a:moveTo>
                <a:lnTo>
                  <a:pt x="2112467" y="0"/>
                </a:lnTo>
                <a:lnTo>
                  <a:pt x="2112467" y="1015047"/>
                </a:lnTo>
                <a:lnTo>
                  <a:pt x="2161946" y="1015047"/>
                </a:lnTo>
                <a:lnTo>
                  <a:pt x="2161946" y="0"/>
                </a:lnTo>
                <a:close/>
              </a:path>
              <a:path w="6943725" h="1015365">
                <a:moveTo>
                  <a:pt x="2311374" y="0"/>
                </a:moveTo>
                <a:lnTo>
                  <a:pt x="2263356" y="0"/>
                </a:lnTo>
                <a:lnTo>
                  <a:pt x="2263356" y="1015047"/>
                </a:lnTo>
                <a:lnTo>
                  <a:pt x="2311374" y="1015047"/>
                </a:lnTo>
                <a:lnTo>
                  <a:pt x="2311374" y="0"/>
                </a:lnTo>
                <a:close/>
              </a:path>
              <a:path w="6943725" h="1015365">
                <a:moveTo>
                  <a:pt x="2460790" y="0"/>
                </a:moveTo>
                <a:lnTo>
                  <a:pt x="2414244" y="0"/>
                </a:lnTo>
                <a:lnTo>
                  <a:pt x="2414244" y="1015047"/>
                </a:lnTo>
                <a:lnTo>
                  <a:pt x="2460790" y="1015047"/>
                </a:lnTo>
                <a:lnTo>
                  <a:pt x="2460790" y="0"/>
                </a:lnTo>
                <a:close/>
              </a:path>
              <a:path w="6943725" h="1015365">
                <a:moveTo>
                  <a:pt x="2610205" y="0"/>
                </a:moveTo>
                <a:lnTo>
                  <a:pt x="2565133" y="0"/>
                </a:lnTo>
                <a:lnTo>
                  <a:pt x="2565133" y="1015047"/>
                </a:lnTo>
                <a:lnTo>
                  <a:pt x="2610205" y="1015047"/>
                </a:lnTo>
                <a:lnTo>
                  <a:pt x="2610205" y="0"/>
                </a:lnTo>
                <a:close/>
              </a:path>
              <a:path w="6943725" h="1015365">
                <a:moveTo>
                  <a:pt x="2759621" y="0"/>
                </a:moveTo>
                <a:lnTo>
                  <a:pt x="2716034" y="0"/>
                </a:lnTo>
                <a:lnTo>
                  <a:pt x="2716034" y="1015047"/>
                </a:lnTo>
                <a:lnTo>
                  <a:pt x="2759621" y="1015047"/>
                </a:lnTo>
                <a:lnTo>
                  <a:pt x="2759621" y="0"/>
                </a:lnTo>
                <a:close/>
              </a:path>
              <a:path w="6943725" h="1015365">
                <a:moveTo>
                  <a:pt x="2909036" y="0"/>
                </a:moveTo>
                <a:lnTo>
                  <a:pt x="2866910" y="0"/>
                </a:lnTo>
                <a:lnTo>
                  <a:pt x="2866910" y="1015047"/>
                </a:lnTo>
                <a:lnTo>
                  <a:pt x="2909036" y="1015047"/>
                </a:lnTo>
                <a:lnTo>
                  <a:pt x="2909036" y="0"/>
                </a:lnTo>
                <a:close/>
              </a:path>
              <a:path w="6943725" h="1015365">
                <a:moveTo>
                  <a:pt x="3058439" y="0"/>
                </a:moveTo>
                <a:lnTo>
                  <a:pt x="3017799" y="0"/>
                </a:lnTo>
                <a:lnTo>
                  <a:pt x="3017799" y="1015047"/>
                </a:lnTo>
                <a:lnTo>
                  <a:pt x="3058439" y="1015047"/>
                </a:lnTo>
                <a:lnTo>
                  <a:pt x="3058439" y="0"/>
                </a:lnTo>
                <a:close/>
              </a:path>
              <a:path w="6943725" h="1015365">
                <a:moveTo>
                  <a:pt x="3207855" y="0"/>
                </a:moveTo>
                <a:lnTo>
                  <a:pt x="3168700" y="0"/>
                </a:lnTo>
                <a:lnTo>
                  <a:pt x="3168700" y="1015047"/>
                </a:lnTo>
                <a:lnTo>
                  <a:pt x="3207855" y="1015047"/>
                </a:lnTo>
                <a:lnTo>
                  <a:pt x="3207855" y="0"/>
                </a:lnTo>
                <a:close/>
              </a:path>
              <a:path w="6943725" h="1015365">
                <a:moveTo>
                  <a:pt x="3357283" y="0"/>
                </a:moveTo>
                <a:lnTo>
                  <a:pt x="3319576" y="0"/>
                </a:lnTo>
                <a:lnTo>
                  <a:pt x="3319576" y="1015047"/>
                </a:lnTo>
                <a:lnTo>
                  <a:pt x="3357283" y="1015047"/>
                </a:lnTo>
                <a:lnTo>
                  <a:pt x="3357283" y="0"/>
                </a:lnTo>
                <a:close/>
              </a:path>
              <a:path w="6943725" h="1015365">
                <a:moveTo>
                  <a:pt x="3506673" y="0"/>
                </a:moveTo>
                <a:lnTo>
                  <a:pt x="3470465" y="0"/>
                </a:lnTo>
                <a:lnTo>
                  <a:pt x="3470465" y="1015047"/>
                </a:lnTo>
                <a:lnTo>
                  <a:pt x="3506673" y="1015047"/>
                </a:lnTo>
                <a:lnTo>
                  <a:pt x="3506673" y="0"/>
                </a:lnTo>
                <a:close/>
              </a:path>
              <a:path w="6943725" h="1015365">
                <a:moveTo>
                  <a:pt x="3656101" y="0"/>
                </a:moveTo>
                <a:lnTo>
                  <a:pt x="3621367" y="0"/>
                </a:lnTo>
                <a:lnTo>
                  <a:pt x="3621367" y="1015047"/>
                </a:lnTo>
                <a:lnTo>
                  <a:pt x="3656101" y="1015047"/>
                </a:lnTo>
                <a:lnTo>
                  <a:pt x="3656101" y="0"/>
                </a:lnTo>
                <a:close/>
              </a:path>
              <a:path w="6943725" h="1015365">
                <a:moveTo>
                  <a:pt x="3805517" y="0"/>
                </a:moveTo>
                <a:lnTo>
                  <a:pt x="3772243" y="0"/>
                </a:lnTo>
                <a:lnTo>
                  <a:pt x="3772243" y="1015047"/>
                </a:lnTo>
                <a:lnTo>
                  <a:pt x="3805517" y="1015047"/>
                </a:lnTo>
                <a:lnTo>
                  <a:pt x="3805517" y="0"/>
                </a:lnTo>
                <a:close/>
              </a:path>
              <a:path w="6943725" h="1015365">
                <a:moveTo>
                  <a:pt x="3954919" y="0"/>
                </a:moveTo>
                <a:lnTo>
                  <a:pt x="3923131" y="0"/>
                </a:lnTo>
                <a:lnTo>
                  <a:pt x="3923131" y="1015047"/>
                </a:lnTo>
                <a:lnTo>
                  <a:pt x="3954919" y="1015047"/>
                </a:lnTo>
                <a:lnTo>
                  <a:pt x="3954919" y="0"/>
                </a:lnTo>
                <a:close/>
              </a:path>
              <a:path w="6943725" h="1015365">
                <a:moveTo>
                  <a:pt x="4104335" y="0"/>
                </a:moveTo>
                <a:lnTo>
                  <a:pt x="4074033" y="0"/>
                </a:lnTo>
                <a:lnTo>
                  <a:pt x="4074033" y="1015047"/>
                </a:lnTo>
                <a:lnTo>
                  <a:pt x="4104335" y="1015047"/>
                </a:lnTo>
                <a:lnTo>
                  <a:pt x="4104335" y="0"/>
                </a:lnTo>
                <a:close/>
              </a:path>
              <a:path w="6943725" h="1015365">
                <a:moveTo>
                  <a:pt x="4253763" y="0"/>
                </a:moveTo>
                <a:lnTo>
                  <a:pt x="4224909" y="0"/>
                </a:lnTo>
                <a:lnTo>
                  <a:pt x="4224909" y="1015047"/>
                </a:lnTo>
                <a:lnTo>
                  <a:pt x="4253763" y="1015047"/>
                </a:lnTo>
                <a:lnTo>
                  <a:pt x="4253763" y="0"/>
                </a:lnTo>
                <a:close/>
              </a:path>
              <a:path w="6943725" h="1015365">
                <a:moveTo>
                  <a:pt x="4403166" y="0"/>
                </a:moveTo>
                <a:lnTo>
                  <a:pt x="4375810" y="0"/>
                </a:lnTo>
                <a:lnTo>
                  <a:pt x="4375810" y="1015047"/>
                </a:lnTo>
                <a:lnTo>
                  <a:pt x="4403166" y="1015047"/>
                </a:lnTo>
                <a:lnTo>
                  <a:pt x="4403166" y="0"/>
                </a:lnTo>
                <a:close/>
              </a:path>
              <a:path w="6943725" h="1015365">
                <a:moveTo>
                  <a:pt x="4552581" y="0"/>
                </a:moveTo>
                <a:lnTo>
                  <a:pt x="4526699" y="0"/>
                </a:lnTo>
                <a:lnTo>
                  <a:pt x="4526699" y="1015047"/>
                </a:lnTo>
                <a:lnTo>
                  <a:pt x="4552581" y="1015047"/>
                </a:lnTo>
                <a:lnTo>
                  <a:pt x="4552581" y="0"/>
                </a:lnTo>
                <a:close/>
              </a:path>
              <a:path w="6943725" h="1015365">
                <a:moveTo>
                  <a:pt x="4702010" y="0"/>
                </a:moveTo>
                <a:lnTo>
                  <a:pt x="4677600" y="0"/>
                </a:lnTo>
                <a:lnTo>
                  <a:pt x="4677600" y="1015047"/>
                </a:lnTo>
                <a:lnTo>
                  <a:pt x="4702010" y="1015047"/>
                </a:lnTo>
                <a:lnTo>
                  <a:pt x="4702010" y="0"/>
                </a:lnTo>
                <a:close/>
              </a:path>
              <a:path w="6943725" h="1015365">
                <a:moveTo>
                  <a:pt x="4851425" y="0"/>
                </a:moveTo>
                <a:lnTo>
                  <a:pt x="4828489" y="0"/>
                </a:lnTo>
                <a:lnTo>
                  <a:pt x="4828489" y="1015047"/>
                </a:lnTo>
                <a:lnTo>
                  <a:pt x="4851425" y="1015047"/>
                </a:lnTo>
                <a:lnTo>
                  <a:pt x="4851425" y="0"/>
                </a:lnTo>
                <a:close/>
              </a:path>
              <a:path w="6943725" h="1015365">
                <a:moveTo>
                  <a:pt x="5000828" y="0"/>
                </a:moveTo>
                <a:lnTo>
                  <a:pt x="4979390" y="0"/>
                </a:lnTo>
                <a:lnTo>
                  <a:pt x="4979390" y="1015047"/>
                </a:lnTo>
                <a:lnTo>
                  <a:pt x="5000828" y="1015047"/>
                </a:lnTo>
                <a:lnTo>
                  <a:pt x="5000828" y="0"/>
                </a:lnTo>
                <a:close/>
              </a:path>
              <a:path w="6943725" h="1015365">
                <a:moveTo>
                  <a:pt x="5150256" y="0"/>
                </a:moveTo>
                <a:lnTo>
                  <a:pt x="5130279" y="0"/>
                </a:lnTo>
                <a:lnTo>
                  <a:pt x="5130279" y="1015047"/>
                </a:lnTo>
                <a:lnTo>
                  <a:pt x="5150256" y="1015047"/>
                </a:lnTo>
                <a:lnTo>
                  <a:pt x="5150256" y="0"/>
                </a:lnTo>
                <a:close/>
              </a:path>
              <a:path w="6943725" h="1015365">
                <a:moveTo>
                  <a:pt x="5299659" y="0"/>
                </a:moveTo>
                <a:lnTo>
                  <a:pt x="5281168" y="0"/>
                </a:lnTo>
                <a:lnTo>
                  <a:pt x="5281168" y="1015047"/>
                </a:lnTo>
                <a:lnTo>
                  <a:pt x="5299659" y="1015047"/>
                </a:lnTo>
                <a:lnTo>
                  <a:pt x="5299659" y="0"/>
                </a:lnTo>
                <a:close/>
              </a:path>
              <a:path w="6943725" h="1015365">
                <a:moveTo>
                  <a:pt x="5449087" y="0"/>
                </a:moveTo>
                <a:lnTo>
                  <a:pt x="5432056" y="0"/>
                </a:lnTo>
                <a:lnTo>
                  <a:pt x="5432056" y="1015047"/>
                </a:lnTo>
                <a:lnTo>
                  <a:pt x="5449087" y="1015047"/>
                </a:lnTo>
                <a:lnTo>
                  <a:pt x="5449087" y="0"/>
                </a:lnTo>
                <a:close/>
              </a:path>
              <a:path w="6943725" h="1015365">
                <a:moveTo>
                  <a:pt x="5598503" y="0"/>
                </a:moveTo>
                <a:lnTo>
                  <a:pt x="5582945" y="0"/>
                </a:lnTo>
                <a:lnTo>
                  <a:pt x="5582945" y="1015047"/>
                </a:lnTo>
                <a:lnTo>
                  <a:pt x="5598503" y="1015047"/>
                </a:lnTo>
                <a:lnTo>
                  <a:pt x="5598503" y="0"/>
                </a:lnTo>
                <a:close/>
              </a:path>
              <a:path w="6943725" h="1015365">
                <a:moveTo>
                  <a:pt x="5747905" y="0"/>
                </a:moveTo>
                <a:lnTo>
                  <a:pt x="5733847" y="0"/>
                </a:lnTo>
                <a:lnTo>
                  <a:pt x="5733847" y="1015047"/>
                </a:lnTo>
                <a:lnTo>
                  <a:pt x="5747905" y="1015047"/>
                </a:lnTo>
                <a:lnTo>
                  <a:pt x="5747905" y="0"/>
                </a:lnTo>
                <a:close/>
              </a:path>
              <a:path w="6943725" h="1015365">
                <a:moveTo>
                  <a:pt x="5897334" y="0"/>
                </a:moveTo>
                <a:lnTo>
                  <a:pt x="5884723" y="0"/>
                </a:lnTo>
                <a:lnTo>
                  <a:pt x="5884723" y="1015047"/>
                </a:lnTo>
                <a:lnTo>
                  <a:pt x="5897334" y="1015047"/>
                </a:lnTo>
                <a:lnTo>
                  <a:pt x="5897334" y="0"/>
                </a:lnTo>
                <a:close/>
              </a:path>
              <a:path w="6943725" h="1015365">
                <a:moveTo>
                  <a:pt x="6046736" y="0"/>
                </a:moveTo>
                <a:lnTo>
                  <a:pt x="6035611" y="0"/>
                </a:lnTo>
                <a:lnTo>
                  <a:pt x="6035611" y="1015047"/>
                </a:lnTo>
                <a:lnTo>
                  <a:pt x="6046736" y="1015047"/>
                </a:lnTo>
                <a:lnTo>
                  <a:pt x="6046736" y="0"/>
                </a:lnTo>
                <a:close/>
              </a:path>
              <a:path w="6943725" h="1015365">
                <a:moveTo>
                  <a:pt x="6196152" y="0"/>
                </a:moveTo>
                <a:lnTo>
                  <a:pt x="6186500" y="0"/>
                </a:lnTo>
                <a:lnTo>
                  <a:pt x="6186500" y="1015047"/>
                </a:lnTo>
                <a:lnTo>
                  <a:pt x="6196152" y="1015047"/>
                </a:lnTo>
                <a:lnTo>
                  <a:pt x="6196152" y="0"/>
                </a:lnTo>
                <a:close/>
              </a:path>
              <a:path w="6943725" h="1015365">
                <a:moveTo>
                  <a:pt x="6345568" y="0"/>
                </a:moveTo>
                <a:lnTo>
                  <a:pt x="6337389" y="0"/>
                </a:lnTo>
                <a:lnTo>
                  <a:pt x="6337389" y="1015047"/>
                </a:lnTo>
                <a:lnTo>
                  <a:pt x="6345568" y="1015047"/>
                </a:lnTo>
                <a:lnTo>
                  <a:pt x="6345568" y="0"/>
                </a:lnTo>
                <a:close/>
              </a:path>
              <a:path w="6943725" h="1015365">
                <a:moveTo>
                  <a:pt x="6494970" y="0"/>
                </a:moveTo>
                <a:lnTo>
                  <a:pt x="6488277" y="0"/>
                </a:lnTo>
                <a:lnTo>
                  <a:pt x="6488277" y="1015047"/>
                </a:lnTo>
                <a:lnTo>
                  <a:pt x="6494970" y="1015047"/>
                </a:lnTo>
                <a:lnTo>
                  <a:pt x="6494970" y="0"/>
                </a:lnTo>
                <a:close/>
              </a:path>
              <a:path w="6943725" h="1015365">
                <a:moveTo>
                  <a:pt x="6644386" y="0"/>
                </a:moveTo>
                <a:lnTo>
                  <a:pt x="6639166" y="0"/>
                </a:lnTo>
                <a:lnTo>
                  <a:pt x="6639166" y="1015047"/>
                </a:lnTo>
                <a:lnTo>
                  <a:pt x="6644386" y="1015047"/>
                </a:lnTo>
                <a:lnTo>
                  <a:pt x="6644386" y="0"/>
                </a:lnTo>
                <a:close/>
              </a:path>
              <a:path w="6943725" h="1015365">
                <a:moveTo>
                  <a:pt x="6793801" y="0"/>
                </a:moveTo>
                <a:lnTo>
                  <a:pt x="6790055" y="0"/>
                </a:lnTo>
                <a:lnTo>
                  <a:pt x="6790055" y="1015047"/>
                </a:lnTo>
                <a:lnTo>
                  <a:pt x="6793801" y="1015047"/>
                </a:lnTo>
                <a:lnTo>
                  <a:pt x="6793801" y="0"/>
                </a:lnTo>
                <a:close/>
              </a:path>
              <a:path w="6943725" h="1015365">
                <a:moveTo>
                  <a:pt x="6943217" y="0"/>
                </a:moveTo>
                <a:lnTo>
                  <a:pt x="6940944" y="0"/>
                </a:lnTo>
                <a:lnTo>
                  <a:pt x="6940944" y="1015047"/>
                </a:lnTo>
                <a:lnTo>
                  <a:pt x="6943217" y="1015047"/>
                </a:lnTo>
                <a:lnTo>
                  <a:pt x="6943217" y="0"/>
                </a:lnTo>
                <a:close/>
              </a:path>
            </a:pathLst>
          </a:custGeom>
          <a:solidFill>
            <a:srgbClr val="C15EFF"/>
          </a:solidFill>
        </p:spPr>
        <p:txBody>
          <a:bodyPr wrap="square" lIns="0" tIns="0" rIns="0" bIns="0" rtlCol="0"/>
          <a:lstStyle/>
          <a:p>
            <a:endParaRPr lang="en-GB" sz="2251"/>
          </a:p>
        </p:txBody>
      </p:sp>
      <p:sp>
        <p:nvSpPr>
          <p:cNvPr id="12" name="object 15">
            <a:extLst>
              <a:ext uri="{FF2B5EF4-FFF2-40B4-BE49-F238E27FC236}">
                <a16:creationId xmlns:a16="http://schemas.microsoft.com/office/drawing/2014/main" id="{33FBFA7E-DF5A-EDCB-9677-947007FC74A2}"/>
              </a:ext>
            </a:extLst>
          </p:cNvPr>
          <p:cNvSpPr/>
          <p:nvPr userDrawn="1"/>
        </p:nvSpPr>
        <p:spPr>
          <a:xfrm>
            <a:off x="3507400" y="4157128"/>
            <a:ext cx="2280992" cy="412016"/>
          </a:xfrm>
          <a:custGeom>
            <a:avLst/>
            <a:gdLst/>
            <a:ahLst/>
            <a:cxnLst/>
            <a:rect l="l" t="t" r="r" b="b"/>
            <a:pathLst>
              <a:path w="4327525" h="508000">
                <a:moveTo>
                  <a:pt x="43865" y="0"/>
                </a:moveTo>
                <a:lnTo>
                  <a:pt x="0" y="0"/>
                </a:lnTo>
                <a:lnTo>
                  <a:pt x="0" y="507530"/>
                </a:lnTo>
                <a:lnTo>
                  <a:pt x="43865" y="507530"/>
                </a:lnTo>
                <a:lnTo>
                  <a:pt x="43865" y="0"/>
                </a:lnTo>
                <a:close/>
              </a:path>
              <a:path w="4327525" h="508000">
                <a:moveTo>
                  <a:pt x="145846" y="0"/>
                </a:moveTo>
                <a:lnTo>
                  <a:pt x="103009" y="0"/>
                </a:lnTo>
                <a:lnTo>
                  <a:pt x="103009" y="507530"/>
                </a:lnTo>
                <a:lnTo>
                  <a:pt x="145846" y="507530"/>
                </a:lnTo>
                <a:lnTo>
                  <a:pt x="145846" y="0"/>
                </a:lnTo>
                <a:close/>
              </a:path>
              <a:path w="4327525" h="508000">
                <a:moveTo>
                  <a:pt x="247853" y="0"/>
                </a:moveTo>
                <a:lnTo>
                  <a:pt x="205994" y="0"/>
                </a:lnTo>
                <a:lnTo>
                  <a:pt x="205994" y="507530"/>
                </a:lnTo>
                <a:lnTo>
                  <a:pt x="247853" y="507530"/>
                </a:lnTo>
                <a:lnTo>
                  <a:pt x="247853" y="0"/>
                </a:lnTo>
                <a:close/>
              </a:path>
              <a:path w="4327525" h="508000">
                <a:moveTo>
                  <a:pt x="349834" y="0"/>
                </a:moveTo>
                <a:lnTo>
                  <a:pt x="309003" y="0"/>
                </a:lnTo>
                <a:lnTo>
                  <a:pt x="309003" y="507530"/>
                </a:lnTo>
                <a:lnTo>
                  <a:pt x="349834" y="507530"/>
                </a:lnTo>
                <a:lnTo>
                  <a:pt x="349834" y="0"/>
                </a:lnTo>
                <a:close/>
              </a:path>
              <a:path w="4327525" h="508000">
                <a:moveTo>
                  <a:pt x="451827" y="0"/>
                </a:moveTo>
                <a:lnTo>
                  <a:pt x="411988" y="0"/>
                </a:lnTo>
                <a:lnTo>
                  <a:pt x="411988" y="507530"/>
                </a:lnTo>
                <a:lnTo>
                  <a:pt x="451827" y="507530"/>
                </a:lnTo>
                <a:lnTo>
                  <a:pt x="451827" y="0"/>
                </a:lnTo>
                <a:close/>
              </a:path>
              <a:path w="4327525" h="508000">
                <a:moveTo>
                  <a:pt x="553808" y="0"/>
                </a:moveTo>
                <a:lnTo>
                  <a:pt x="514985" y="0"/>
                </a:lnTo>
                <a:lnTo>
                  <a:pt x="514985" y="507530"/>
                </a:lnTo>
                <a:lnTo>
                  <a:pt x="553808" y="507530"/>
                </a:lnTo>
                <a:lnTo>
                  <a:pt x="553808" y="0"/>
                </a:lnTo>
                <a:close/>
              </a:path>
              <a:path w="4327525" h="508000">
                <a:moveTo>
                  <a:pt x="655802" y="0"/>
                </a:moveTo>
                <a:lnTo>
                  <a:pt x="617982" y="0"/>
                </a:lnTo>
                <a:lnTo>
                  <a:pt x="617982" y="507530"/>
                </a:lnTo>
                <a:lnTo>
                  <a:pt x="655802" y="507530"/>
                </a:lnTo>
                <a:lnTo>
                  <a:pt x="655802" y="0"/>
                </a:lnTo>
                <a:close/>
              </a:path>
              <a:path w="4327525" h="508000">
                <a:moveTo>
                  <a:pt x="757783" y="0"/>
                </a:moveTo>
                <a:lnTo>
                  <a:pt x="720979" y="0"/>
                </a:lnTo>
                <a:lnTo>
                  <a:pt x="720979" y="507530"/>
                </a:lnTo>
                <a:lnTo>
                  <a:pt x="757783" y="507530"/>
                </a:lnTo>
                <a:lnTo>
                  <a:pt x="757783" y="0"/>
                </a:lnTo>
                <a:close/>
              </a:path>
              <a:path w="4327525" h="508000">
                <a:moveTo>
                  <a:pt x="859790" y="0"/>
                </a:moveTo>
                <a:lnTo>
                  <a:pt x="823976" y="0"/>
                </a:lnTo>
                <a:lnTo>
                  <a:pt x="823976" y="507530"/>
                </a:lnTo>
                <a:lnTo>
                  <a:pt x="859790" y="507530"/>
                </a:lnTo>
                <a:lnTo>
                  <a:pt x="859790" y="0"/>
                </a:lnTo>
                <a:close/>
              </a:path>
              <a:path w="4327525" h="508000">
                <a:moveTo>
                  <a:pt x="961771" y="0"/>
                </a:moveTo>
                <a:lnTo>
                  <a:pt x="926973" y="0"/>
                </a:lnTo>
                <a:lnTo>
                  <a:pt x="926973" y="507530"/>
                </a:lnTo>
                <a:lnTo>
                  <a:pt x="961771" y="507530"/>
                </a:lnTo>
                <a:lnTo>
                  <a:pt x="961771" y="0"/>
                </a:lnTo>
                <a:close/>
              </a:path>
              <a:path w="4327525" h="508000">
                <a:moveTo>
                  <a:pt x="1063764" y="0"/>
                </a:moveTo>
                <a:lnTo>
                  <a:pt x="1029970" y="0"/>
                </a:lnTo>
                <a:lnTo>
                  <a:pt x="1029970" y="507530"/>
                </a:lnTo>
                <a:lnTo>
                  <a:pt x="1063764" y="507530"/>
                </a:lnTo>
                <a:lnTo>
                  <a:pt x="1063764" y="0"/>
                </a:lnTo>
                <a:close/>
              </a:path>
              <a:path w="4327525" h="508000">
                <a:moveTo>
                  <a:pt x="1165745" y="0"/>
                </a:moveTo>
                <a:lnTo>
                  <a:pt x="1132967" y="0"/>
                </a:lnTo>
                <a:lnTo>
                  <a:pt x="1132967" y="507530"/>
                </a:lnTo>
                <a:lnTo>
                  <a:pt x="1165745" y="507530"/>
                </a:lnTo>
                <a:lnTo>
                  <a:pt x="1165745" y="0"/>
                </a:lnTo>
                <a:close/>
              </a:path>
              <a:path w="4327525" h="508000">
                <a:moveTo>
                  <a:pt x="1267739" y="0"/>
                </a:moveTo>
                <a:lnTo>
                  <a:pt x="1235964" y="0"/>
                </a:lnTo>
                <a:lnTo>
                  <a:pt x="1235964" y="507530"/>
                </a:lnTo>
                <a:lnTo>
                  <a:pt x="1267739" y="507530"/>
                </a:lnTo>
                <a:lnTo>
                  <a:pt x="1267739" y="0"/>
                </a:lnTo>
                <a:close/>
              </a:path>
              <a:path w="4327525" h="508000">
                <a:moveTo>
                  <a:pt x="1369733" y="0"/>
                </a:moveTo>
                <a:lnTo>
                  <a:pt x="1338961" y="0"/>
                </a:lnTo>
                <a:lnTo>
                  <a:pt x="1338961" y="507530"/>
                </a:lnTo>
                <a:lnTo>
                  <a:pt x="1369733" y="507530"/>
                </a:lnTo>
                <a:lnTo>
                  <a:pt x="1369733" y="0"/>
                </a:lnTo>
                <a:close/>
              </a:path>
              <a:path w="4327525" h="508000">
                <a:moveTo>
                  <a:pt x="1471726" y="0"/>
                </a:moveTo>
                <a:lnTo>
                  <a:pt x="1441970" y="0"/>
                </a:lnTo>
                <a:lnTo>
                  <a:pt x="1441970" y="507530"/>
                </a:lnTo>
                <a:lnTo>
                  <a:pt x="1471726" y="507530"/>
                </a:lnTo>
                <a:lnTo>
                  <a:pt x="1471726" y="0"/>
                </a:lnTo>
                <a:close/>
              </a:path>
              <a:path w="4327525" h="508000">
                <a:moveTo>
                  <a:pt x="1573720" y="0"/>
                </a:moveTo>
                <a:lnTo>
                  <a:pt x="1544967" y="0"/>
                </a:lnTo>
                <a:lnTo>
                  <a:pt x="1544967" y="507530"/>
                </a:lnTo>
                <a:lnTo>
                  <a:pt x="1573720" y="507530"/>
                </a:lnTo>
                <a:lnTo>
                  <a:pt x="1573720" y="0"/>
                </a:lnTo>
                <a:close/>
              </a:path>
              <a:path w="4327525" h="508000">
                <a:moveTo>
                  <a:pt x="1675688" y="0"/>
                </a:moveTo>
                <a:lnTo>
                  <a:pt x="1647952" y="0"/>
                </a:lnTo>
                <a:lnTo>
                  <a:pt x="1647952" y="507530"/>
                </a:lnTo>
                <a:lnTo>
                  <a:pt x="1675688" y="507530"/>
                </a:lnTo>
                <a:lnTo>
                  <a:pt x="1675688" y="0"/>
                </a:lnTo>
                <a:close/>
              </a:path>
              <a:path w="4327525" h="508000">
                <a:moveTo>
                  <a:pt x="1777695" y="0"/>
                </a:moveTo>
                <a:lnTo>
                  <a:pt x="1750961" y="0"/>
                </a:lnTo>
                <a:lnTo>
                  <a:pt x="1750961" y="507530"/>
                </a:lnTo>
                <a:lnTo>
                  <a:pt x="1777695" y="507530"/>
                </a:lnTo>
                <a:lnTo>
                  <a:pt x="1777695" y="0"/>
                </a:lnTo>
                <a:close/>
              </a:path>
              <a:path w="4327525" h="508000">
                <a:moveTo>
                  <a:pt x="1879676" y="0"/>
                </a:moveTo>
                <a:lnTo>
                  <a:pt x="1853946" y="0"/>
                </a:lnTo>
                <a:lnTo>
                  <a:pt x="1853946" y="507530"/>
                </a:lnTo>
                <a:lnTo>
                  <a:pt x="1879676" y="507530"/>
                </a:lnTo>
                <a:lnTo>
                  <a:pt x="1879676" y="0"/>
                </a:lnTo>
                <a:close/>
              </a:path>
              <a:path w="4327525" h="508000">
                <a:moveTo>
                  <a:pt x="1981669" y="0"/>
                </a:moveTo>
                <a:lnTo>
                  <a:pt x="1956955" y="0"/>
                </a:lnTo>
                <a:lnTo>
                  <a:pt x="1956955" y="507530"/>
                </a:lnTo>
                <a:lnTo>
                  <a:pt x="1981669" y="507530"/>
                </a:lnTo>
                <a:lnTo>
                  <a:pt x="1981669" y="0"/>
                </a:lnTo>
                <a:close/>
              </a:path>
              <a:path w="4327525" h="508000">
                <a:moveTo>
                  <a:pt x="2083650" y="0"/>
                </a:moveTo>
                <a:lnTo>
                  <a:pt x="2059940" y="0"/>
                </a:lnTo>
                <a:lnTo>
                  <a:pt x="2059940" y="507530"/>
                </a:lnTo>
                <a:lnTo>
                  <a:pt x="2083650" y="507530"/>
                </a:lnTo>
                <a:lnTo>
                  <a:pt x="2083650" y="0"/>
                </a:lnTo>
                <a:close/>
              </a:path>
              <a:path w="4327525" h="508000">
                <a:moveTo>
                  <a:pt x="2185657" y="0"/>
                </a:moveTo>
                <a:lnTo>
                  <a:pt x="2162949" y="0"/>
                </a:lnTo>
                <a:lnTo>
                  <a:pt x="2162949" y="507530"/>
                </a:lnTo>
                <a:lnTo>
                  <a:pt x="2185657" y="507530"/>
                </a:lnTo>
                <a:lnTo>
                  <a:pt x="2185657" y="0"/>
                </a:lnTo>
                <a:close/>
              </a:path>
              <a:path w="4327525" h="508000">
                <a:moveTo>
                  <a:pt x="2287638" y="0"/>
                </a:moveTo>
                <a:lnTo>
                  <a:pt x="2265934" y="0"/>
                </a:lnTo>
                <a:lnTo>
                  <a:pt x="2265934" y="507530"/>
                </a:lnTo>
                <a:lnTo>
                  <a:pt x="2287638" y="507530"/>
                </a:lnTo>
                <a:lnTo>
                  <a:pt x="2287638" y="0"/>
                </a:lnTo>
                <a:close/>
              </a:path>
              <a:path w="4327525" h="508000">
                <a:moveTo>
                  <a:pt x="2389619" y="0"/>
                </a:moveTo>
                <a:lnTo>
                  <a:pt x="2368931" y="0"/>
                </a:lnTo>
                <a:lnTo>
                  <a:pt x="2368931" y="507530"/>
                </a:lnTo>
                <a:lnTo>
                  <a:pt x="2389619" y="507530"/>
                </a:lnTo>
                <a:lnTo>
                  <a:pt x="2389619" y="0"/>
                </a:lnTo>
                <a:close/>
              </a:path>
              <a:path w="4327525" h="508000">
                <a:moveTo>
                  <a:pt x="2491613" y="0"/>
                </a:moveTo>
                <a:lnTo>
                  <a:pt x="2471928" y="0"/>
                </a:lnTo>
                <a:lnTo>
                  <a:pt x="2471928" y="507530"/>
                </a:lnTo>
                <a:lnTo>
                  <a:pt x="2491613" y="507530"/>
                </a:lnTo>
                <a:lnTo>
                  <a:pt x="2491613" y="0"/>
                </a:lnTo>
                <a:close/>
              </a:path>
              <a:path w="4327525" h="508000">
                <a:moveTo>
                  <a:pt x="2593594" y="0"/>
                </a:moveTo>
                <a:lnTo>
                  <a:pt x="2574925" y="0"/>
                </a:lnTo>
                <a:lnTo>
                  <a:pt x="2574925" y="507530"/>
                </a:lnTo>
                <a:lnTo>
                  <a:pt x="2593594" y="507530"/>
                </a:lnTo>
                <a:lnTo>
                  <a:pt x="2593594" y="0"/>
                </a:lnTo>
                <a:close/>
              </a:path>
              <a:path w="4327525" h="508000">
                <a:moveTo>
                  <a:pt x="2695587" y="0"/>
                </a:moveTo>
                <a:lnTo>
                  <a:pt x="2677922" y="0"/>
                </a:lnTo>
                <a:lnTo>
                  <a:pt x="2677922" y="507530"/>
                </a:lnTo>
                <a:lnTo>
                  <a:pt x="2695587" y="507530"/>
                </a:lnTo>
                <a:lnTo>
                  <a:pt x="2695587" y="0"/>
                </a:lnTo>
                <a:close/>
              </a:path>
              <a:path w="4327525" h="508000">
                <a:moveTo>
                  <a:pt x="2797594" y="0"/>
                </a:moveTo>
                <a:lnTo>
                  <a:pt x="2780919" y="0"/>
                </a:lnTo>
                <a:lnTo>
                  <a:pt x="2780919" y="507530"/>
                </a:lnTo>
                <a:lnTo>
                  <a:pt x="2797594" y="507530"/>
                </a:lnTo>
                <a:lnTo>
                  <a:pt x="2797594" y="0"/>
                </a:lnTo>
                <a:close/>
              </a:path>
              <a:path w="4327525" h="508000">
                <a:moveTo>
                  <a:pt x="2899562" y="0"/>
                </a:moveTo>
                <a:lnTo>
                  <a:pt x="2883916" y="0"/>
                </a:lnTo>
                <a:lnTo>
                  <a:pt x="2883916" y="507530"/>
                </a:lnTo>
                <a:lnTo>
                  <a:pt x="2899562" y="507530"/>
                </a:lnTo>
                <a:lnTo>
                  <a:pt x="2899562" y="0"/>
                </a:lnTo>
                <a:close/>
              </a:path>
              <a:path w="4327525" h="508000">
                <a:moveTo>
                  <a:pt x="3001556" y="0"/>
                </a:moveTo>
                <a:lnTo>
                  <a:pt x="2986913" y="0"/>
                </a:lnTo>
                <a:lnTo>
                  <a:pt x="2986913" y="507530"/>
                </a:lnTo>
                <a:lnTo>
                  <a:pt x="3001556" y="507530"/>
                </a:lnTo>
                <a:lnTo>
                  <a:pt x="3001556" y="0"/>
                </a:lnTo>
                <a:close/>
              </a:path>
              <a:path w="4327525" h="508000">
                <a:moveTo>
                  <a:pt x="3103562" y="0"/>
                </a:moveTo>
                <a:lnTo>
                  <a:pt x="3089910" y="0"/>
                </a:lnTo>
                <a:lnTo>
                  <a:pt x="3089910" y="507530"/>
                </a:lnTo>
                <a:lnTo>
                  <a:pt x="3103562" y="507530"/>
                </a:lnTo>
                <a:lnTo>
                  <a:pt x="3103562" y="0"/>
                </a:lnTo>
                <a:close/>
              </a:path>
              <a:path w="4327525" h="508000">
                <a:moveTo>
                  <a:pt x="3205543" y="0"/>
                </a:moveTo>
                <a:lnTo>
                  <a:pt x="3192907" y="0"/>
                </a:lnTo>
                <a:lnTo>
                  <a:pt x="3192907" y="507530"/>
                </a:lnTo>
                <a:lnTo>
                  <a:pt x="3205543" y="507530"/>
                </a:lnTo>
                <a:lnTo>
                  <a:pt x="3205543" y="0"/>
                </a:lnTo>
                <a:close/>
              </a:path>
              <a:path w="4327525" h="508000">
                <a:moveTo>
                  <a:pt x="3307524" y="0"/>
                </a:moveTo>
                <a:lnTo>
                  <a:pt x="3295916" y="0"/>
                </a:lnTo>
                <a:lnTo>
                  <a:pt x="3295916" y="507530"/>
                </a:lnTo>
                <a:lnTo>
                  <a:pt x="3307524" y="507530"/>
                </a:lnTo>
                <a:lnTo>
                  <a:pt x="3307524" y="0"/>
                </a:lnTo>
                <a:close/>
              </a:path>
              <a:path w="4327525" h="508000">
                <a:moveTo>
                  <a:pt x="3409531" y="0"/>
                </a:moveTo>
                <a:lnTo>
                  <a:pt x="3398913" y="0"/>
                </a:lnTo>
                <a:lnTo>
                  <a:pt x="3398913" y="507530"/>
                </a:lnTo>
                <a:lnTo>
                  <a:pt x="3409531" y="507530"/>
                </a:lnTo>
                <a:lnTo>
                  <a:pt x="3409531" y="0"/>
                </a:lnTo>
                <a:close/>
              </a:path>
              <a:path w="4327525" h="508000">
                <a:moveTo>
                  <a:pt x="3511512" y="0"/>
                </a:moveTo>
                <a:lnTo>
                  <a:pt x="3501910" y="0"/>
                </a:lnTo>
                <a:lnTo>
                  <a:pt x="3501910" y="507530"/>
                </a:lnTo>
                <a:lnTo>
                  <a:pt x="3511512" y="507530"/>
                </a:lnTo>
                <a:lnTo>
                  <a:pt x="3511512" y="0"/>
                </a:lnTo>
                <a:close/>
              </a:path>
              <a:path w="4327525" h="508000">
                <a:moveTo>
                  <a:pt x="3613493" y="0"/>
                </a:moveTo>
                <a:lnTo>
                  <a:pt x="3604907" y="0"/>
                </a:lnTo>
                <a:lnTo>
                  <a:pt x="3604907" y="507530"/>
                </a:lnTo>
                <a:lnTo>
                  <a:pt x="3613493" y="507530"/>
                </a:lnTo>
                <a:lnTo>
                  <a:pt x="3613493" y="0"/>
                </a:lnTo>
                <a:close/>
              </a:path>
              <a:path w="4327525" h="508000">
                <a:moveTo>
                  <a:pt x="3715486" y="0"/>
                </a:moveTo>
                <a:lnTo>
                  <a:pt x="3707904" y="0"/>
                </a:lnTo>
                <a:lnTo>
                  <a:pt x="3707904" y="507530"/>
                </a:lnTo>
                <a:lnTo>
                  <a:pt x="3715486" y="507530"/>
                </a:lnTo>
                <a:lnTo>
                  <a:pt x="3715486" y="0"/>
                </a:lnTo>
                <a:close/>
              </a:path>
              <a:path w="4327525" h="508000">
                <a:moveTo>
                  <a:pt x="3817480" y="0"/>
                </a:moveTo>
                <a:lnTo>
                  <a:pt x="3810889" y="0"/>
                </a:lnTo>
                <a:lnTo>
                  <a:pt x="3810889" y="507530"/>
                </a:lnTo>
                <a:lnTo>
                  <a:pt x="3817480" y="507530"/>
                </a:lnTo>
                <a:lnTo>
                  <a:pt x="3817480" y="0"/>
                </a:lnTo>
                <a:close/>
              </a:path>
              <a:path w="4327525" h="508000">
                <a:moveTo>
                  <a:pt x="3919461" y="0"/>
                </a:moveTo>
                <a:lnTo>
                  <a:pt x="3913898" y="0"/>
                </a:lnTo>
                <a:lnTo>
                  <a:pt x="3913898" y="507530"/>
                </a:lnTo>
                <a:lnTo>
                  <a:pt x="3919461" y="507530"/>
                </a:lnTo>
                <a:lnTo>
                  <a:pt x="3919461" y="0"/>
                </a:lnTo>
                <a:close/>
              </a:path>
              <a:path w="4327525" h="508000">
                <a:moveTo>
                  <a:pt x="4021455" y="0"/>
                </a:moveTo>
                <a:lnTo>
                  <a:pt x="4016883" y="0"/>
                </a:lnTo>
                <a:lnTo>
                  <a:pt x="4016883" y="507530"/>
                </a:lnTo>
                <a:lnTo>
                  <a:pt x="4021455" y="507530"/>
                </a:lnTo>
                <a:lnTo>
                  <a:pt x="4021455" y="0"/>
                </a:lnTo>
                <a:close/>
              </a:path>
              <a:path w="4327525" h="508000">
                <a:moveTo>
                  <a:pt x="4123448" y="0"/>
                </a:moveTo>
                <a:lnTo>
                  <a:pt x="4119892" y="0"/>
                </a:lnTo>
                <a:lnTo>
                  <a:pt x="4119892" y="507530"/>
                </a:lnTo>
                <a:lnTo>
                  <a:pt x="4123448" y="507530"/>
                </a:lnTo>
                <a:lnTo>
                  <a:pt x="4123448" y="0"/>
                </a:lnTo>
                <a:close/>
              </a:path>
              <a:path w="4327525" h="508000">
                <a:moveTo>
                  <a:pt x="4225442" y="0"/>
                </a:moveTo>
                <a:lnTo>
                  <a:pt x="4222889" y="0"/>
                </a:lnTo>
                <a:lnTo>
                  <a:pt x="4222889" y="507530"/>
                </a:lnTo>
                <a:lnTo>
                  <a:pt x="4225442" y="507530"/>
                </a:lnTo>
                <a:lnTo>
                  <a:pt x="4225442" y="0"/>
                </a:lnTo>
                <a:close/>
              </a:path>
              <a:path w="4327525" h="508000">
                <a:moveTo>
                  <a:pt x="4327410" y="0"/>
                </a:moveTo>
                <a:lnTo>
                  <a:pt x="4325874" y="0"/>
                </a:lnTo>
                <a:lnTo>
                  <a:pt x="4325874" y="507530"/>
                </a:lnTo>
                <a:lnTo>
                  <a:pt x="4327410" y="507530"/>
                </a:lnTo>
                <a:lnTo>
                  <a:pt x="4327410" y="0"/>
                </a:lnTo>
                <a:close/>
              </a:path>
            </a:pathLst>
          </a:custGeom>
          <a:solidFill>
            <a:srgbClr val="00BEBC"/>
          </a:solidFill>
        </p:spPr>
        <p:txBody>
          <a:bodyPr wrap="square" lIns="0" tIns="0" rIns="0" bIns="0" rtlCol="0"/>
          <a:lstStyle/>
          <a:p>
            <a:endParaRPr lang="en-GB" sz="2251"/>
          </a:p>
        </p:txBody>
      </p:sp>
      <p:sp>
        <p:nvSpPr>
          <p:cNvPr id="17" name="object 16">
            <a:extLst>
              <a:ext uri="{FF2B5EF4-FFF2-40B4-BE49-F238E27FC236}">
                <a16:creationId xmlns:a16="http://schemas.microsoft.com/office/drawing/2014/main" id="{7AF4BC7F-8F43-3DDA-8BCE-D21DEBDDA0FE}"/>
              </a:ext>
            </a:extLst>
          </p:cNvPr>
          <p:cNvSpPr/>
          <p:nvPr userDrawn="1"/>
        </p:nvSpPr>
        <p:spPr>
          <a:xfrm>
            <a:off x="5678845" y="4157128"/>
            <a:ext cx="3175775" cy="412016"/>
          </a:xfrm>
          <a:custGeom>
            <a:avLst/>
            <a:gdLst/>
            <a:ahLst/>
            <a:cxnLst/>
            <a:rect l="l" t="t" r="r" b="b"/>
            <a:pathLst>
              <a:path w="6943725" h="1015365">
                <a:moveTo>
                  <a:pt x="70167" y="0"/>
                </a:moveTo>
                <a:lnTo>
                  <a:pt x="0" y="0"/>
                </a:lnTo>
                <a:lnTo>
                  <a:pt x="0" y="1015047"/>
                </a:lnTo>
                <a:lnTo>
                  <a:pt x="70167" y="1015047"/>
                </a:lnTo>
                <a:lnTo>
                  <a:pt x="70167" y="0"/>
                </a:lnTo>
                <a:close/>
              </a:path>
              <a:path w="6943725" h="1015365">
                <a:moveTo>
                  <a:pt x="219570" y="0"/>
                </a:moveTo>
                <a:lnTo>
                  <a:pt x="150901" y="0"/>
                </a:lnTo>
                <a:lnTo>
                  <a:pt x="150901" y="1015047"/>
                </a:lnTo>
                <a:lnTo>
                  <a:pt x="219570" y="1015047"/>
                </a:lnTo>
                <a:lnTo>
                  <a:pt x="219570" y="0"/>
                </a:lnTo>
                <a:close/>
              </a:path>
              <a:path w="6943725" h="1015365">
                <a:moveTo>
                  <a:pt x="368985" y="0"/>
                </a:moveTo>
                <a:lnTo>
                  <a:pt x="301764" y="0"/>
                </a:lnTo>
                <a:lnTo>
                  <a:pt x="301764" y="1015047"/>
                </a:lnTo>
                <a:lnTo>
                  <a:pt x="368985" y="1015047"/>
                </a:lnTo>
                <a:lnTo>
                  <a:pt x="368985" y="0"/>
                </a:lnTo>
                <a:close/>
              </a:path>
              <a:path w="6943725" h="1015365">
                <a:moveTo>
                  <a:pt x="518401" y="0"/>
                </a:moveTo>
                <a:lnTo>
                  <a:pt x="452666" y="0"/>
                </a:lnTo>
                <a:lnTo>
                  <a:pt x="452666" y="1015047"/>
                </a:lnTo>
                <a:lnTo>
                  <a:pt x="518401" y="1015047"/>
                </a:lnTo>
                <a:lnTo>
                  <a:pt x="518401" y="0"/>
                </a:lnTo>
                <a:close/>
              </a:path>
              <a:path w="6943725" h="1015365">
                <a:moveTo>
                  <a:pt x="667804" y="0"/>
                </a:moveTo>
                <a:lnTo>
                  <a:pt x="603554" y="0"/>
                </a:lnTo>
                <a:lnTo>
                  <a:pt x="603554" y="1015047"/>
                </a:lnTo>
                <a:lnTo>
                  <a:pt x="667804" y="1015047"/>
                </a:lnTo>
                <a:lnTo>
                  <a:pt x="667804" y="0"/>
                </a:lnTo>
                <a:close/>
              </a:path>
              <a:path w="6943725" h="1015365">
                <a:moveTo>
                  <a:pt x="817206" y="0"/>
                </a:moveTo>
                <a:lnTo>
                  <a:pt x="754430" y="0"/>
                </a:lnTo>
                <a:lnTo>
                  <a:pt x="754430" y="1015047"/>
                </a:lnTo>
                <a:lnTo>
                  <a:pt x="817206" y="1015047"/>
                </a:lnTo>
                <a:lnTo>
                  <a:pt x="817206" y="0"/>
                </a:lnTo>
                <a:close/>
              </a:path>
              <a:path w="6943725" h="1015365">
                <a:moveTo>
                  <a:pt x="966635" y="0"/>
                </a:moveTo>
                <a:lnTo>
                  <a:pt x="905319" y="0"/>
                </a:lnTo>
                <a:lnTo>
                  <a:pt x="905319" y="1015047"/>
                </a:lnTo>
                <a:lnTo>
                  <a:pt x="966635" y="1015047"/>
                </a:lnTo>
                <a:lnTo>
                  <a:pt x="966635" y="0"/>
                </a:lnTo>
                <a:close/>
              </a:path>
              <a:path w="6943725" h="1015365">
                <a:moveTo>
                  <a:pt x="1116037" y="0"/>
                </a:moveTo>
                <a:lnTo>
                  <a:pt x="1056220" y="0"/>
                </a:lnTo>
                <a:lnTo>
                  <a:pt x="1056220" y="1015047"/>
                </a:lnTo>
                <a:lnTo>
                  <a:pt x="1116037" y="1015047"/>
                </a:lnTo>
                <a:lnTo>
                  <a:pt x="1116037" y="0"/>
                </a:lnTo>
                <a:close/>
              </a:path>
              <a:path w="6943725" h="1015365">
                <a:moveTo>
                  <a:pt x="1265466" y="0"/>
                </a:moveTo>
                <a:lnTo>
                  <a:pt x="1207109" y="0"/>
                </a:lnTo>
                <a:lnTo>
                  <a:pt x="1207109" y="1015047"/>
                </a:lnTo>
                <a:lnTo>
                  <a:pt x="1265466" y="1015047"/>
                </a:lnTo>
                <a:lnTo>
                  <a:pt x="1265466" y="0"/>
                </a:lnTo>
                <a:close/>
              </a:path>
              <a:path w="6943725" h="1015365">
                <a:moveTo>
                  <a:pt x="1414894" y="0"/>
                </a:moveTo>
                <a:lnTo>
                  <a:pt x="1357998" y="0"/>
                </a:lnTo>
                <a:lnTo>
                  <a:pt x="1357998" y="1015047"/>
                </a:lnTo>
                <a:lnTo>
                  <a:pt x="1414894" y="1015047"/>
                </a:lnTo>
                <a:lnTo>
                  <a:pt x="1414894" y="0"/>
                </a:lnTo>
                <a:close/>
              </a:path>
              <a:path w="6943725" h="1015365">
                <a:moveTo>
                  <a:pt x="1564284" y="0"/>
                </a:moveTo>
                <a:lnTo>
                  <a:pt x="1508887" y="0"/>
                </a:lnTo>
                <a:lnTo>
                  <a:pt x="1508887" y="1015047"/>
                </a:lnTo>
                <a:lnTo>
                  <a:pt x="1564284" y="1015047"/>
                </a:lnTo>
                <a:lnTo>
                  <a:pt x="1564284" y="0"/>
                </a:lnTo>
                <a:close/>
              </a:path>
              <a:path w="6943725" h="1015365">
                <a:moveTo>
                  <a:pt x="1713699" y="0"/>
                </a:moveTo>
                <a:lnTo>
                  <a:pt x="1659775" y="0"/>
                </a:lnTo>
                <a:lnTo>
                  <a:pt x="1659775" y="1015047"/>
                </a:lnTo>
                <a:lnTo>
                  <a:pt x="1713699" y="1015047"/>
                </a:lnTo>
                <a:lnTo>
                  <a:pt x="1713699" y="0"/>
                </a:lnTo>
                <a:close/>
              </a:path>
              <a:path w="6943725" h="1015365">
                <a:moveTo>
                  <a:pt x="1863128" y="0"/>
                </a:moveTo>
                <a:lnTo>
                  <a:pt x="1810689" y="0"/>
                </a:lnTo>
                <a:lnTo>
                  <a:pt x="1810689" y="1015047"/>
                </a:lnTo>
                <a:lnTo>
                  <a:pt x="1863128" y="1015047"/>
                </a:lnTo>
                <a:lnTo>
                  <a:pt x="1863128" y="0"/>
                </a:lnTo>
                <a:close/>
              </a:path>
              <a:path w="6943725" h="1015365">
                <a:moveTo>
                  <a:pt x="2012543" y="0"/>
                </a:moveTo>
                <a:lnTo>
                  <a:pt x="1961578" y="0"/>
                </a:lnTo>
                <a:lnTo>
                  <a:pt x="1961578" y="1015047"/>
                </a:lnTo>
                <a:lnTo>
                  <a:pt x="2012543" y="1015047"/>
                </a:lnTo>
                <a:lnTo>
                  <a:pt x="2012543" y="0"/>
                </a:lnTo>
                <a:close/>
              </a:path>
              <a:path w="6943725" h="1015365">
                <a:moveTo>
                  <a:pt x="2161946" y="0"/>
                </a:moveTo>
                <a:lnTo>
                  <a:pt x="2112467" y="0"/>
                </a:lnTo>
                <a:lnTo>
                  <a:pt x="2112467" y="1015047"/>
                </a:lnTo>
                <a:lnTo>
                  <a:pt x="2161946" y="1015047"/>
                </a:lnTo>
                <a:lnTo>
                  <a:pt x="2161946" y="0"/>
                </a:lnTo>
                <a:close/>
              </a:path>
              <a:path w="6943725" h="1015365">
                <a:moveTo>
                  <a:pt x="2311374" y="0"/>
                </a:moveTo>
                <a:lnTo>
                  <a:pt x="2263356" y="0"/>
                </a:lnTo>
                <a:lnTo>
                  <a:pt x="2263356" y="1015047"/>
                </a:lnTo>
                <a:lnTo>
                  <a:pt x="2311374" y="1015047"/>
                </a:lnTo>
                <a:lnTo>
                  <a:pt x="2311374" y="0"/>
                </a:lnTo>
                <a:close/>
              </a:path>
              <a:path w="6943725" h="1015365">
                <a:moveTo>
                  <a:pt x="2460790" y="0"/>
                </a:moveTo>
                <a:lnTo>
                  <a:pt x="2414244" y="0"/>
                </a:lnTo>
                <a:lnTo>
                  <a:pt x="2414244" y="1015047"/>
                </a:lnTo>
                <a:lnTo>
                  <a:pt x="2460790" y="1015047"/>
                </a:lnTo>
                <a:lnTo>
                  <a:pt x="2460790" y="0"/>
                </a:lnTo>
                <a:close/>
              </a:path>
              <a:path w="6943725" h="1015365">
                <a:moveTo>
                  <a:pt x="2610205" y="0"/>
                </a:moveTo>
                <a:lnTo>
                  <a:pt x="2565133" y="0"/>
                </a:lnTo>
                <a:lnTo>
                  <a:pt x="2565133" y="1015047"/>
                </a:lnTo>
                <a:lnTo>
                  <a:pt x="2610205" y="1015047"/>
                </a:lnTo>
                <a:lnTo>
                  <a:pt x="2610205" y="0"/>
                </a:lnTo>
                <a:close/>
              </a:path>
              <a:path w="6943725" h="1015365">
                <a:moveTo>
                  <a:pt x="2759621" y="0"/>
                </a:moveTo>
                <a:lnTo>
                  <a:pt x="2716034" y="0"/>
                </a:lnTo>
                <a:lnTo>
                  <a:pt x="2716034" y="1015047"/>
                </a:lnTo>
                <a:lnTo>
                  <a:pt x="2759621" y="1015047"/>
                </a:lnTo>
                <a:lnTo>
                  <a:pt x="2759621" y="0"/>
                </a:lnTo>
                <a:close/>
              </a:path>
              <a:path w="6943725" h="1015365">
                <a:moveTo>
                  <a:pt x="2909036" y="0"/>
                </a:moveTo>
                <a:lnTo>
                  <a:pt x="2866910" y="0"/>
                </a:lnTo>
                <a:lnTo>
                  <a:pt x="2866910" y="1015047"/>
                </a:lnTo>
                <a:lnTo>
                  <a:pt x="2909036" y="1015047"/>
                </a:lnTo>
                <a:lnTo>
                  <a:pt x="2909036" y="0"/>
                </a:lnTo>
                <a:close/>
              </a:path>
              <a:path w="6943725" h="1015365">
                <a:moveTo>
                  <a:pt x="3058439" y="0"/>
                </a:moveTo>
                <a:lnTo>
                  <a:pt x="3017799" y="0"/>
                </a:lnTo>
                <a:lnTo>
                  <a:pt x="3017799" y="1015047"/>
                </a:lnTo>
                <a:lnTo>
                  <a:pt x="3058439" y="1015047"/>
                </a:lnTo>
                <a:lnTo>
                  <a:pt x="3058439" y="0"/>
                </a:lnTo>
                <a:close/>
              </a:path>
              <a:path w="6943725" h="1015365">
                <a:moveTo>
                  <a:pt x="3207855" y="0"/>
                </a:moveTo>
                <a:lnTo>
                  <a:pt x="3168700" y="0"/>
                </a:lnTo>
                <a:lnTo>
                  <a:pt x="3168700" y="1015047"/>
                </a:lnTo>
                <a:lnTo>
                  <a:pt x="3207855" y="1015047"/>
                </a:lnTo>
                <a:lnTo>
                  <a:pt x="3207855" y="0"/>
                </a:lnTo>
                <a:close/>
              </a:path>
              <a:path w="6943725" h="1015365">
                <a:moveTo>
                  <a:pt x="3357283" y="0"/>
                </a:moveTo>
                <a:lnTo>
                  <a:pt x="3319576" y="0"/>
                </a:lnTo>
                <a:lnTo>
                  <a:pt x="3319576" y="1015047"/>
                </a:lnTo>
                <a:lnTo>
                  <a:pt x="3357283" y="1015047"/>
                </a:lnTo>
                <a:lnTo>
                  <a:pt x="3357283" y="0"/>
                </a:lnTo>
                <a:close/>
              </a:path>
              <a:path w="6943725" h="1015365">
                <a:moveTo>
                  <a:pt x="3506673" y="0"/>
                </a:moveTo>
                <a:lnTo>
                  <a:pt x="3470465" y="0"/>
                </a:lnTo>
                <a:lnTo>
                  <a:pt x="3470465" y="1015047"/>
                </a:lnTo>
                <a:lnTo>
                  <a:pt x="3506673" y="1015047"/>
                </a:lnTo>
                <a:lnTo>
                  <a:pt x="3506673" y="0"/>
                </a:lnTo>
                <a:close/>
              </a:path>
              <a:path w="6943725" h="1015365">
                <a:moveTo>
                  <a:pt x="3656101" y="0"/>
                </a:moveTo>
                <a:lnTo>
                  <a:pt x="3621367" y="0"/>
                </a:lnTo>
                <a:lnTo>
                  <a:pt x="3621367" y="1015047"/>
                </a:lnTo>
                <a:lnTo>
                  <a:pt x="3656101" y="1015047"/>
                </a:lnTo>
                <a:lnTo>
                  <a:pt x="3656101" y="0"/>
                </a:lnTo>
                <a:close/>
              </a:path>
              <a:path w="6943725" h="1015365">
                <a:moveTo>
                  <a:pt x="3805517" y="0"/>
                </a:moveTo>
                <a:lnTo>
                  <a:pt x="3772243" y="0"/>
                </a:lnTo>
                <a:lnTo>
                  <a:pt x="3772243" y="1015047"/>
                </a:lnTo>
                <a:lnTo>
                  <a:pt x="3805517" y="1015047"/>
                </a:lnTo>
                <a:lnTo>
                  <a:pt x="3805517" y="0"/>
                </a:lnTo>
                <a:close/>
              </a:path>
              <a:path w="6943725" h="1015365">
                <a:moveTo>
                  <a:pt x="3954919" y="0"/>
                </a:moveTo>
                <a:lnTo>
                  <a:pt x="3923131" y="0"/>
                </a:lnTo>
                <a:lnTo>
                  <a:pt x="3923131" y="1015047"/>
                </a:lnTo>
                <a:lnTo>
                  <a:pt x="3954919" y="1015047"/>
                </a:lnTo>
                <a:lnTo>
                  <a:pt x="3954919" y="0"/>
                </a:lnTo>
                <a:close/>
              </a:path>
              <a:path w="6943725" h="1015365">
                <a:moveTo>
                  <a:pt x="4104335" y="0"/>
                </a:moveTo>
                <a:lnTo>
                  <a:pt x="4074033" y="0"/>
                </a:lnTo>
                <a:lnTo>
                  <a:pt x="4074033" y="1015047"/>
                </a:lnTo>
                <a:lnTo>
                  <a:pt x="4104335" y="1015047"/>
                </a:lnTo>
                <a:lnTo>
                  <a:pt x="4104335" y="0"/>
                </a:lnTo>
                <a:close/>
              </a:path>
              <a:path w="6943725" h="1015365">
                <a:moveTo>
                  <a:pt x="4253763" y="0"/>
                </a:moveTo>
                <a:lnTo>
                  <a:pt x="4224909" y="0"/>
                </a:lnTo>
                <a:lnTo>
                  <a:pt x="4224909" y="1015047"/>
                </a:lnTo>
                <a:lnTo>
                  <a:pt x="4253763" y="1015047"/>
                </a:lnTo>
                <a:lnTo>
                  <a:pt x="4253763" y="0"/>
                </a:lnTo>
                <a:close/>
              </a:path>
              <a:path w="6943725" h="1015365">
                <a:moveTo>
                  <a:pt x="4403166" y="0"/>
                </a:moveTo>
                <a:lnTo>
                  <a:pt x="4375810" y="0"/>
                </a:lnTo>
                <a:lnTo>
                  <a:pt x="4375810" y="1015047"/>
                </a:lnTo>
                <a:lnTo>
                  <a:pt x="4403166" y="1015047"/>
                </a:lnTo>
                <a:lnTo>
                  <a:pt x="4403166" y="0"/>
                </a:lnTo>
                <a:close/>
              </a:path>
              <a:path w="6943725" h="1015365">
                <a:moveTo>
                  <a:pt x="4552581" y="0"/>
                </a:moveTo>
                <a:lnTo>
                  <a:pt x="4526699" y="0"/>
                </a:lnTo>
                <a:lnTo>
                  <a:pt x="4526699" y="1015047"/>
                </a:lnTo>
                <a:lnTo>
                  <a:pt x="4552581" y="1015047"/>
                </a:lnTo>
                <a:lnTo>
                  <a:pt x="4552581" y="0"/>
                </a:lnTo>
                <a:close/>
              </a:path>
              <a:path w="6943725" h="1015365">
                <a:moveTo>
                  <a:pt x="4702010" y="0"/>
                </a:moveTo>
                <a:lnTo>
                  <a:pt x="4677600" y="0"/>
                </a:lnTo>
                <a:lnTo>
                  <a:pt x="4677600" y="1015047"/>
                </a:lnTo>
                <a:lnTo>
                  <a:pt x="4702010" y="1015047"/>
                </a:lnTo>
                <a:lnTo>
                  <a:pt x="4702010" y="0"/>
                </a:lnTo>
                <a:close/>
              </a:path>
              <a:path w="6943725" h="1015365">
                <a:moveTo>
                  <a:pt x="4851425" y="0"/>
                </a:moveTo>
                <a:lnTo>
                  <a:pt x="4828489" y="0"/>
                </a:lnTo>
                <a:lnTo>
                  <a:pt x="4828489" y="1015047"/>
                </a:lnTo>
                <a:lnTo>
                  <a:pt x="4851425" y="1015047"/>
                </a:lnTo>
                <a:lnTo>
                  <a:pt x="4851425" y="0"/>
                </a:lnTo>
                <a:close/>
              </a:path>
              <a:path w="6943725" h="1015365">
                <a:moveTo>
                  <a:pt x="5000828" y="0"/>
                </a:moveTo>
                <a:lnTo>
                  <a:pt x="4979390" y="0"/>
                </a:lnTo>
                <a:lnTo>
                  <a:pt x="4979390" y="1015047"/>
                </a:lnTo>
                <a:lnTo>
                  <a:pt x="5000828" y="1015047"/>
                </a:lnTo>
                <a:lnTo>
                  <a:pt x="5000828" y="0"/>
                </a:lnTo>
                <a:close/>
              </a:path>
              <a:path w="6943725" h="1015365">
                <a:moveTo>
                  <a:pt x="5150256" y="0"/>
                </a:moveTo>
                <a:lnTo>
                  <a:pt x="5130279" y="0"/>
                </a:lnTo>
                <a:lnTo>
                  <a:pt x="5130279" y="1015047"/>
                </a:lnTo>
                <a:lnTo>
                  <a:pt x="5150256" y="1015047"/>
                </a:lnTo>
                <a:lnTo>
                  <a:pt x="5150256" y="0"/>
                </a:lnTo>
                <a:close/>
              </a:path>
              <a:path w="6943725" h="1015365">
                <a:moveTo>
                  <a:pt x="5299659" y="0"/>
                </a:moveTo>
                <a:lnTo>
                  <a:pt x="5281168" y="0"/>
                </a:lnTo>
                <a:lnTo>
                  <a:pt x="5281168" y="1015047"/>
                </a:lnTo>
                <a:lnTo>
                  <a:pt x="5299659" y="1015047"/>
                </a:lnTo>
                <a:lnTo>
                  <a:pt x="5299659" y="0"/>
                </a:lnTo>
                <a:close/>
              </a:path>
              <a:path w="6943725" h="1015365">
                <a:moveTo>
                  <a:pt x="5449087" y="0"/>
                </a:moveTo>
                <a:lnTo>
                  <a:pt x="5432056" y="0"/>
                </a:lnTo>
                <a:lnTo>
                  <a:pt x="5432056" y="1015047"/>
                </a:lnTo>
                <a:lnTo>
                  <a:pt x="5449087" y="1015047"/>
                </a:lnTo>
                <a:lnTo>
                  <a:pt x="5449087" y="0"/>
                </a:lnTo>
                <a:close/>
              </a:path>
              <a:path w="6943725" h="1015365">
                <a:moveTo>
                  <a:pt x="5598503" y="0"/>
                </a:moveTo>
                <a:lnTo>
                  <a:pt x="5582945" y="0"/>
                </a:lnTo>
                <a:lnTo>
                  <a:pt x="5582945" y="1015047"/>
                </a:lnTo>
                <a:lnTo>
                  <a:pt x="5598503" y="1015047"/>
                </a:lnTo>
                <a:lnTo>
                  <a:pt x="5598503" y="0"/>
                </a:lnTo>
                <a:close/>
              </a:path>
              <a:path w="6943725" h="1015365">
                <a:moveTo>
                  <a:pt x="5747905" y="0"/>
                </a:moveTo>
                <a:lnTo>
                  <a:pt x="5733847" y="0"/>
                </a:lnTo>
                <a:lnTo>
                  <a:pt x="5733847" y="1015047"/>
                </a:lnTo>
                <a:lnTo>
                  <a:pt x="5747905" y="1015047"/>
                </a:lnTo>
                <a:lnTo>
                  <a:pt x="5747905" y="0"/>
                </a:lnTo>
                <a:close/>
              </a:path>
              <a:path w="6943725" h="1015365">
                <a:moveTo>
                  <a:pt x="5897334" y="0"/>
                </a:moveTo>
                <a:lnTo>
                  <a:pt x="5884723" y="0"/>
                </a:lnTo>
                <a:lnTo>
                  <a:pt x="5884723" y="1015047"/>
                </a:lnTo>
                <a:lnTo>
                  <a:pt x="5897334" y="1015047"/>
                </a:lnTo>
                <a:lnTo>
                  <a:pt x="5897334" y="0"/>
                </a:lnTo>
                <a:close/>
              </a:path>
              <a:path w="6943725" h="1015365">
                <a:moveTo>
                  <a:pt x="6046736" y="0"/>
                </a:moveTo>
                <a:lnTo>
                  <a:pt x="6035611" y="0"/>
                </a:lnTo>
                <a:lnTo>
                  <a:pt x="6035611" y="1015047"/>
                </a:lnTo>
                <a:lnTo>
                  <a:pt x="6046736" y="1015047"/>
                </a:lnTo>
                <a:lnTo>
                  <a:pt x="6046736" y="0"/>
                </a:lnTo>
                <a:close/>
              </a:path>
              <a:path w="6943725" h="1015365">
                <a:moveTo>
                  <a:pt x="6196152" y="0"/>
                </a:moveTo>
                <a:lnTo>
                  <a:pt x="6186500" y="0"/>
                </a:lnTo>
                <a:lnTo>
                  <a:pt x="6186500" y="1015047"/>
                </a:lnTo>
                <a:lnTo>
                  <a:pt x="6196152" y="1015047"/>
                </a:lnTo>
                <a:lnTo>
                  <a:pt x="6196152" y="0"/>
                </a:lnTo>
                <a:close/>
              </a:path>
              <a:path w="6943725" h="1015365">
                <a:moveTo>
                  <a:pt x="6345568" y="0"/>
                </a:moveTo>
                <a:lnTo>
                  <a:pt x="6337389" y="0"/>
                </a:lnTo>
                <a:lnTo>
                  <a:pt x="6337389" y="1015047"/>
                </a:lnTo>
                <a:lnTo>
                  <a:pt x="6345568" y="1015047"/>
                </a:lnTo>
                <a:lnTo>
                  <a:pt x="6345568" y="0"/>
                </a:lnTo>
                <a:close/>
              </a:path>
              <a:path w="6943725" h="1015365">
                <a:moveTo>
                  <a:pt x="6494970" y="0"/>
                </a:moveTo>
                <a:lnTo>
                  <a:pt x="6488277" y="0"/>
                </a:lnTo>
                <a:lnTo>
                  <a:pt x="6488277" y="1015047"/>
                </a:lnTo>
                <a:lnTo>
                  <a:pt x="6494970" y="1015047"/>
                </a:lnTo>
                <a:lnTo>
                  <a:pt x="6494970" y="0"/>
                </a:lnTo>
                <a:close/>
              </a:path>
              <a:path w="6943725" h="1015365">
                <a:moveTo>
                  <a:pt x="6644386" y="0"/>
                </a:moveTo>
                <a:lnTo>
                  <a:pt x="6639166" y="0"/>
                </a:lnTo>
                <a:lnTo>
                  <a:pt x="6639166" y="1015047"/>
                </a:lnTo>
                <a:lnTo>
                  <a:pt x="6644386" y="1015047"/>
                </a:lnTo>
                <a:lnTo>
                  <a:pt x="6644386" y="0"/>
                </a:lnTo>
                <a:close/>
              </a:path>
              <a:path w="6943725" h="1015365">
                <a:moveTo>
                  <a:pt x="6793801" y="0"/>
                </a:moveTo>
                <a:lnTo>
                  <a:pt x="6790055" y="0"/>
                </a:lnTo>
                <a:lnTo>
                  <a:pt x="6790055" y="1015047"/>
                </a:lnTo>
                <a:lnTo>
                  <a:pt x="6793801" y="1015047"/>
                </a:lnTo>
                <a:lnTo>
                  <a:pt x="6793801" y="0"/>
                </a:lnTo>
                <a:close/>
              </a:path>
              <a:path w="6943725" h="1015365">
                <a:moveTo>
                  <a:pt x="6943217" y="0"/>
                </a:moveTo>
                <a:lnTo>
                  <a:pt x="6940944" y="0"/>
                </a:lnTo>
                <a:lnTo>
                  <a:pt x="6940944" y="1015047"/>
                </a:lnTo>
                <a:lnTo>
                  <a:pt x="6943217" y="1015047"/>
                </a:lnTo>
                <a:lnTo>
                  <a:pt x="6943217" y="0"/>
                </a:lnTo>
                <a:close/>
              </a:path>
            </a:pathLst>
          </a:custGeom>
          <a:solidFill>
            <a:schemeClr val="bg2"/>
          </a:solidFill>
        </p:spPr>
        <p:txBody>
          <a:bodyPr wrap="square" lIns="0" tIns="0" rIns="0" bIns="0" rtlCol="0"/>
          <a:lstStyle/>
          <a:p>
            <a:endParaRPr lang="en-GB" sz="2251"/>
          </a:p>
        </p:txBody>
      </p:sp>
      <p:sp>
        <p:nvSpPr>
          <p:cNvPr id="30" name="Picture Placeholder 28">
            <a:extLst>
              <a:ext uri="{FF2B5EF4-FFF2-40B4-BE49-F238E27FC236}">
                <a16:creationId xmlns:a16="http://schemas.microsoft.com/office/drawing/2014/main" id="{B163C43A-CEB6-A1CF-D630-E7A2D4C9F47D}"/>
              </a:ext>
            </a:extLst>
          </p:cNvPr>
          <p:cNvSpPr>
            <a:spLocks noGrp="1"/>
          </p:cNvSpPr>
          <p:nvPr>
            <p:ph type="pic" sz="quarter" idx="57"/>
          </p:nvPr>
        </p:nvSpPr>
        <p:spPr>
          <a:xfrm>
            <a:off x="291466" y="3161826"/>
            <a:ext cx="1636200" cy="898684"/>
          </a:xfrm>
          <a:solidFill>
            <a:schemeClr val="bg1">
              <a:lumMod val="95000"/>
            </a:schemeClr>
          </a:solidFill>
        </p:spPr>
        <p:txBody>
          <a:bodyPr lIns="72000" tIns="72000" rIns="72000" bIns="72000"/>
          <a:lstStyle>
            <a:lvl1pPr>
              <a:defRPr sz="1200"/>
            </a:lvl1pPr>
          </a:lstStyle>
          <a:p>
            <a:r>
              <a:rPr lang="en-GB"/>
              <a:t>Click icon to add picture</a:t>
            </a:r>
          </a:p>
        </p:txBody>
      </p:sp>
      <p:sp>
        <p:nvSpPr>
          <p:cNvPr id="32" name="Picture Placeholder 28">
            <a:extLst>
              <a:ext uri="{FF2B5EF4-FFF2-40B4-BE49-F238E27FC236}">
                <a16:creationId xmlns:a16="http://schemas.microsoft.com/office/drawing/2014/main" id="{E6FED3BA-BA22-E2A4-FDC6-0CA425299ED8}"/>
              </a:ext>
            </a:extLst>
          </p:cNvPr>
          <p:cNvSpPr>
            <a:spLocks noGrp="1"/>
          </p:cNvSpPr>
          <p:nvPr>
            <p:ph type="pic" sz="quarter" idx="58"/>
          </p:nvPr>
        </p:nvSpPr>
        <p:spPr>
          <a:xfrm>
            <a:off x="7216859" y="3161826"/>
            <a:ext cx="1636200" cy="898684"/>
          </a:xfrm>
          <a:solidFill>
            <a:schemeClr val="bg1">
              <a:lumMod val="95000"/>
            </a:schemeClr>
          </a:solidFill>
        </p:spPr>
        <p:txBody>
          <a:bodyPr lIns="72000" tIns="72000" rIns="72000" bIns="72000"/>
          <a:lstStyle>
            <a:lvl1pPr>
              <a:defRPr sz="1200"/>
            </a:lvl1pPr>
          </a:lstStyle>
          <a:p>
            <a:r>
              <a:rPr lang="en-GB"/>
              <a:t>Click icon to add picture</a:t>
            </a:r>
          </a:p>
        </p:txBody>
      </p:sp>
      <p:sp>
        <p:nvSpPr>
          <p:cNvPr id="33" name="Picture Placeholder 28">
            <a:extLst>
              <a:ext uri="{FF2B5EF4-FFF2-40B4-BE49-F238E27FC236}">
                <a16:creationId xmlns:a16="http://schemas.microsoft.com/office/drawing/2014/main" id="{CB8696D0-0CAE-BFC2-AB23-A293BD9C9165}"/>
              </a:ext>
            </a:extLst>
          </p:cNvPr>
          <p:cNvSpPr>
            <a:spLocks noGrp="1"/>
          </p:cNvSpPr>
          <p:nvPr>
            <p:ph type="pic" sz="quarter" idx="59"/>
          </p:nvPr>
        </p:nvSpPr>
        <p:spPr>
          <a:xfrm>
            <a:off x="5485510" y="3161826"/>
            <a:ext cx="1636200" cy="898684"/>
          </a:xfrm>
          <a:solidFill>
            <a:schemeClr val="bg1">
              <a:lumMod val="95000"/>
            </a:schemeClr>
          </a:solidFill>
        </p:spPr>
        <p:txBody>
          <a:bodyPr lIns="72000" tIns="72000" rIns="72000" bIns="72000"/>
          <a:lstStyle>
            <a:lvl1pPr>
              <a:defRPr sz="1200"/>
            </a:lvl1pPr>
          </a:lstStyle>
          <a:p>
            <a:r>
              <a:rPr lang="en-GB"/>
              <a:t>Click icon to add picture</a:t>
            </a:r>
          </a:p>
        </p:txBody>
      </p:sp>
      <p:sp>
        <p:nvSpPr>
          <p:cNvPr id="34" name="Picture Placeholder 28">
            <a:extLst>
              <a:ext uri="{FF2B5EF4-FFF2-40B4-BE49-F238E27FC236}">
                <a16:creationId xmlns:a16="http://schemas.microsoft.com/office/drawing/2014/main" id="{556093BC-3CAE-A2E0-ABD8-10AD67B84E05}"/>
              </a:ext>
            </a:extLst>
          </p:cNvPr>
          <p:cNvSpPr>
            <a:spLocks noGrp="1"/>
          </p:cNvSpPr>
          <p:nvPr>
            <p:ph type="pic" sz="quarter" idx="60"/>
          </p:nvPr>
        </p:nvSpPr>
        <p:spPr>
          <a:xfrm>
            <a:off x="3754162" y="3161826"/>
            <a:ext cx="1636200" cy="898684"/>
          </a:xfrm>
          <a:solidFill>
            <a:schemeClr val="bg1">
              <a:lumMod val="95000"/>
            </a:schemeClr>
          </a:solidFill>
        </p:spPr>
        <p:txBody>
          <a:bodyPr lIns="72000" tIns="72000" rIns="72000" bIns="72000"/>
          <a:lstStyle>
            <a:lvl1pPr>
              <a:defRPr sz="1200"/>
            </a:lvl1pPr>
          </a:lstStyle>
          <a:p>
            <a:r>
              <a:rPr lang="en-GB"/>
              <a:t>Click icon to add picture</a:t>
            </a:r>
          </a:p>
        </p:txBody>
      </p:sp>
      <p:sp>
        <p:nvSpPr>
          <p:cNvPr id="35" name="Picture Placeholder 28">
            <a:extLst>
              <a:ext uri="{FF2B5EF4-FFF2-40B4-BE49-F238E27FC236}">
                <a16:creationId xmlns:a16="http://schemas.microsoft.com/office/drawing/2014/main" id="{6066ECC7-EB86-5875-36E2-C9022C634A29}"/>
              </a:ext>
            </a:extLst>
          </p:cNvPr>
          <p:cNvSpPr>
            <a:spLocks noGrp="1"/>
          </p:cNvSpPr>
          <p:nvPr>
            <p:ph type="pic" sz="quarter" idx="61"/>
          </p:nvPr>
        </p:nvSpPr>
        <p:spPr>
          <a:xfrm>
            <a:off x="2022814" y="3161826"/>
            <a:ext cx="1636200" cy="898684"/>
          </a:xfrm>
          <a:solidFill>
            <a:schemeClr val="bg1">
              <a:lumMod val="95000"/>
            </a:schemeClr>
          </a:solidFill>
        </p:spPr>
        <p:txBody>
          <a:bodyPr lIns="72000" tIns="72000" rIns="72000" bIns="72000"/>
          <a:lstStyle>
            <a:lvl1pPr>
              <a:defRPr sz="1200"/>
            </a:lvl1pPr>
          </a:lstStyle>
          <a:p>
            <a:r>
              <a:rPr lang="en-GB"/>
              <a:t>Click icon to add picture</a:t>
            </a:r>
          </a:p>
        </p:txBody>
      </p:sp>
      <p:sp>
        <p:nvSpPr>
          <p:cNvPr id="4" name="Footer Placeholder 7">
            <a:extLst>
              <a:ext uri="{FF2B5EF4-FFF2-40B4-BE49-F238E27FC236}">
                <a16:creationId xmlns:a16="http://schemas.microsoft.com/office/drawing/2014/main" id="{3AD228E4-8F67-5AEF-8B5A-AFFCD0C42E50}"/>
              </a:ext>
            </a:extLst>
          </p:cNvPr>
          <p:cNvSpPr>
            <a:spLocks noGrp="1"/>
          </p:cNvSpPr>
          <p:nvPr>
            <p:ph type="ftr" sz="quarter" idx="11"/>
          </p:nvPr>
        </p:nvSpPr>
        <p:spPr>
          <a:xfrm>
            <a:off x="291602" y="4811400"/>
            <a:ext cx="5316244" cy="97200"/>
          </a:xfrm>
        </p:spPr>
        <p:txBody>
          <a:bodyPr/>
          <a:lstStyle>
            <a:lvl1pPr>
              <a:defRPr sz="375"/>
            </a:lvl1pPr>
          </a:lstStyle>
          <a:p>
            <a:r>
              <a:rPr lang="en-GB"/>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6" name="Footnote Placeholder 18">
            <a:extLst>
              <a:ext uri="{FF2B5EF4-FFF2-40B4-BE49-F238E27FC236}">
                <a16:creationId xmlns:a16="http://schemas.microsoft.com/office/drawing/2014/main" id="{8FD1B3AD-A3F5-FDA4-1553-59B0859555A7}"/>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5" name="hcSlideMaster142.Two Column, Ribbon, ImagesHeader" descr=" ">
            <a:extLst>
              <a:ext uri="{FF2B5EF4-FFF2-40B4-BE49-F238E27FC236}">
                <a16:creationId xmlns:a16="http://schemas.microsoft.com/office/drawing/2014/main" id="{DB29F83F-DA2D-614B-8AE2-3EE41B2C2FF6}"/>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8" name="fcSlideMaster142.Two Column, Ribbon, ImagesFooter" descr=" ">
            <a:extLst>
              <a:ext uri="{FF2B5EF4-FFF2-40B4-BE49-F238E27FC236}">
                <a16:creationId xmlns:a16="http://schemas.microsoft.com/office/drawing/2014/main" id="{B16AF9E0-BDE8-D67F-1099-576313F4D27E}"/>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289196728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3 Point Proposition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621CF6A-71BC-E576-A7C4-3CAEFA403C5E}"/>
              </a:ext>
            </a:extLst>
          </p:cNvPr>
          <p:cNvSpPr>
            <a:spLocks noGrp="1"/>
          </p:cNvSpPr>
          <p:nvPr>
            <p:ph type="pic" sz="quarter" idx="30"/>
          </p:nvPr>
        </p:nvSpPr>
        <p:spPr>
          <a:xfrm>
            <a:off x="291467" y="1165862"/>
            <a:ext cx="5413533" cy="3403283"/>
          </a:xfrm>
          <a:solidFill>
            <a:schemeClr val="bg1">
              <a:lumMod val="95000"/>
            </a:schemeClr>
          </a:solidFill>
        </p:spPr>
        <p:txBody>
          <a:bodyPr lIns="72000" tIns="72000" rIns="72000" bIns="72000"/>
          <a:lstStyle>
            <a:lvl1pPr>
              <a:defRPr sz="1200"/>
            </a:lvl1pPr>
          </a:lstStyle>
          <a:p>
            <a:r>
              <a:rPr lang="en-GB"/>
              <a:t>Click icon to add picture</a:t>
            </a:r>
          </a:p>
        </p:txBody>
      </p:sp>
      <p:sp>
        <p:nvSpPr>
          <p:cNvPr id="9" name="Text Placeholder 8">
            <a:extLst>
              <a:ext uri="{FF2B5EF4-FFF2-40B4-BE49-F238E27FC236}">
                <a16:creationId xmlns:a16="http://schemas.microsoft.com/office/drawing/2014/main" id="{BCE02972-BC47-16E9-5431-DAA483EAEAEA}"/>
              </a:ext>
            </a:extLst>
          </p:cNvPr>
          <p:cNvSpPr>
            <a:spLocks noGrp="1"/>
          </p:cNvSpPr>
          <p:nvPr>
            <p:ph type="body" sz="quarter" idx="24" hasCustomPrompt="1"/>
          </p:nvPr>
        </p:nvSpPr>
        <p:spPr>
          <a:xfrm>
            <a:off x="3356854" y="1165861"/>
            <a:ext cx="2304641" cy="437516"/>
          </a:xfrm>
          <a:custGeom>
            <a:avLst/>
            <a:gdLst>
              <a:gd name="connsiteX0" fmla="*/ 5068690 w 5121425"/>
              <a:gd name="connsiteY0" fmla="*/ 0 h 972257"/>
              <a:gd name="connsiteX1" fmla="*/ 5121425 w 5121425"/>
              <a:gd name="connsiteY1" fmla="*/ 0 h 972257"/>
              <a:gd name="connsiteX2" fmla="*/ 5121425 w 5121425"/>
              <a:gd name="connsiteY2" fmla="*/ 569003 h 972257"/>
              <a:gd name="connsiteX3" fmla="*/ 5068690 w 5121425"/>
              <a:gd name="connsiteY3" fmla="*/ 569003 h 972257"/>
              <a:gd name="connsiteX4" fmla="*/ 4893934 w 5121425"/>
              <a:gd name="connsiteY4" fmla="*/ 0 h 972257"/>
              <a:gd name="connsiteX5" fmla="*/ 4944917 w 5121425"/>
              <a:gd name="connsiteY5" fmla="*/ 0 h 972257"/>
              <a:gd name="connsiteX6" fmla="*/ 4944917 w 5121425"/>
              <a:gd name="connsiteY6" fmla="*/ 569003 h 972257"/>
              <a:gd name="connsiteX7" fmla="*/ 4893934 w 5121425"/>
              <a:gd name="connsiteY7" fmla="*/ 569003 h 972257"/>
              <a:gd name="connsiteX8" fmla="*/ 4719128 w 5121425"/>
              <a:gd name="connsiteY8" fmla="*/ 0 h 972257"/>
              <a:gd name="connsiteX9" fmla="*/ 4768407 w 5121425"/>
              <a:gd name="connsiteY9" fmla="*/ 0 h 972257"/>
              <a:gd name="connsiteX10" fmla="*/ 4768407 w 5121425"/>
              <a:gd name="connsiteY10" fmla="*/ 569003 h 972257"/>
              <a:gd name="connsiteX11" fmla="*/ 4719128 w 5121425"/>
              <a:gd name="connsiteY11" fmla="*/ 569003 h 972257"/>
              <a:gd name="connsiteX12" fmla="*/ 4544386 w 5121425"/>
              <a:gd name="connsiteY12" fmla="*/ 0 h 972257"/>
              <a:gd name="connsiteX13" fmla="*/ 4591912 w 5121425"/>
              <a:gd name="connsiteY13" fmla="*/ 0 h 972257"/>
              <a:gd name="connsiteX14" fmla="*/ 4591912 w 5121425"/>
              <a:gd name="connsiteY14" fmla="*/ 569003 h 972257"/>
              <a:gd name="connsiteX15" fmla="*/ 4544386 w 5121425"/>
              <a:gd name="connsiteY15" fmla="*/ 569003 h 972257"/>
              <a:gd name="connsiteX16" fmla="*/ 4369580 w 5121425"/>
              <a:gd name="connsiteY16" fmla="*/ 0 h 972257"/>
              <a:gd name="connsiteX17" fmla="*/ 4415379 w 5121425"/>
              <a:gd name="connsiteY17" fmla="*/ 0 h 972257"/>
              <a:gd name="connsiteX18" fmla="*/ 4415379 w 5121425"/>
              <a:gd name="connsiteY18" fmla="*/ 569003 h 972257"/>
              <a:gd name="connsiteX19" fmla="*/ 4369580 w 5121425"/>
              <a:gd name="connsiteY19" fmla="*/ 569003 h 972257"/>
              <a:gd name="connsiteX20" fmla="*/ 4194786 w 5121425"/>
              <a:gd name="connsiteY20" fmla="*/ 0 h 972257"/>
              <a:gd name="connsiteX21" fmla="*/ 4238893 w 5121425"/>
              <a:gd name="connsiteY21" fmla="*/ 0 h 972257"/>
              <a:gd name="connsiteX22" fmla="*/ 4238893 w 5121425"/>
              <a:gd name="connsiteY22" fmla="*/ 569003 h 972257"/>
              <a:gd name="connsiteX23" fmla="*/ 4194786 w 5121425"/>
              <a:gd name="connsiteY23" fmla="*/ 569003 h 972257"/>
              <a:gd name="connsiteX24" fmla="*/ 4020018 w 5121425"/>
              <a:gd name="connsiteY24" fmla="*/ 0 h 972257"/>
              <a:gd name="connsiteX25" fmla="*/ 4062372 w 5121425"/>
              <a:gd name="connsiteY25" fmla="*/ 0 h 972257"/>
              <a:gd name="connsiteX26" fmla="*/ 4062372 w 5121425"/>
              <a:gd name="connsiteY26" fmla="*/ 569003 h 972257"/>
              <a:gd name="connsiteX27" fmla="*/ 4020018 w 5121425"/>
              <a:gd name="connsiteY27" fmla="*/ 569003 h 972257"/>
              <a:gd name="connsiteX28" fmla="*/ 3845238 w 5121425"/>
              <a:gd name="connsiteY28" fmla="*/ 0 h 972257"/>
              <a:gd name="connsiteX29" fmla="*/ 3885863 w 5121425"/>
              <a:gd name="connsiteY29" fmla="*/ 0 h 972257"/>
              <a:gd name="connsiteX30" fmla="*/ 3885863 w 5121425"/>
              <a:gd name="connsiteY30" fmla="*/ 569003 h 972257"/>
              <a:gd name="connsiteX31" fmla="*/ 3845238 w 5121425"/>
              <a:gd name="connsiteY31" fmla="*/ 569003 h 972257"/>
              <a:gd name="connsiteX32" fmla="*/ 3670444 w 5121425"/>
              <a:gd name="connsiteY32" fmla="*/ 0 h 972257"/>
              <a:gd name="connsiteX33" fmla="*/ 3709343 w 5121425"/>
              <a:gd name="connsiteY33" fmla="*/ 0 h 972257"/>
              <a:gd name="connsiteX34" fmla="*/ 3709343 w 5121425"/>
              <a:gd name="connsiteY34" fmla="*/ 569003 h 972257"/>
              <a:gd name="connsiteX35" fmla="*/ 3670444 w 5121425"/>
              <a:gd name="connsiteY35" fmla="*/ 569003 h 972257"/>
              <a:gd name="connsiteX36" fmla="*/ 3495664 w 5121425"/>
              <a:gd name="connsiteY36" fmla="*/ 0 h 972257"/>
              <a:gd name="connsiteX37" fmla="*/ 3532833 w 5121425"/>
              <a:gd name="connsiteY37" fmla="*/ 0 h 972257"/>
              <a:gd name="connsiteX38" fmla="*/ 3532833 w 5121425"/>
              <a:gd name="connsiteY38" fmla="*/ 569003 h 972257"/>
              <a:gd name="connsiteX39" fmla="*/ 3495664 w 5121425"/>
              <a:gd name="connsiteY39" fmla="*/ 569003 h 972257"/>
              <a:gd name="connsiteX40" fmla="*/ 3320870 w 5121425"/>
              <a:gd name="connsiteY40" fmla="*/ 0 h 972257"/>
              <a:gd name="connsiteX41" fmla="*/ 3356336 w 5121425"/>
              <a:gd name="connsiteY41" fmla="*/ 0 h 972257"/>
              <a:gd name="connsiteX42" fmla="*/ 3356336 w 5121425"/>
              <a:gd name="connsiteY42" fmla="*/ 569003 h 972257"/>
              <a:gd name="connsiteX43" fmla="*/ 3320870 w 5121425"/>
              <a:gd name="connsiteY43" fmla="*/ 569003 h 972257"/>
              <a:gd name="connsiteX44" fmla="*/ 3146090 w 5121425"/>
              <a:gd name="connsiteY44" fmla="*/ 0 h 972257"/>
              <a:gd name="connsiteX45" fmla="*/ 3179828 w 5121425"/>
              <a:gd name="connsiteY45" fmla="*/ 0 h 972257"/>
              <a:gd name="connsiteX46" fmla="*/ 3179828 w 5121425"/>
              <a:gd name="connsiteY46" fmla="*/ 569003 h 972257"/>
              <a:gd name="connsiteX47" fmla="*/ 3146090 w 5121425"/>
              <a:gd name="connsiteY47" fmla="*/ 569003 h 972257"/>
              <a:gd name="connsiteX48" fmla="*/ 2971322 w 5121425"/>
              <a:gd name="connsiteY48" fmla="*/ 0 h 972257"/>
              <a:gd name="connsiteX49" fmla="*/ 3003319 w 5121425"/>
              <a:gd name="connsiteY49" fmla="*/ 0 h 972257"/>
              <a:gd name="connsiteX50" fmla="*/ 3003319 w 5121425"/>
              <a:gd name="connsiteY50" fmla="*/ 569003 h 972257"/>
              <a:gd name="connsiteX51" fmla="*/ 2971322 w 5121425"/>
              <a:gd name="connsiteY51" fmla="*/ 569003 h 972257"/>
              <a:gd name="connsiteX52" fmla="*/ 2796528 w 5121425"/>
              <a:gd name="connsiteY52" fmla="*/ 0 h 972257"/>
              <a:gd name="connsiteX53" fmla="*/ 2826798 w 5121425"/>
              <a:gd name="connsiteY53" fmla="*/ 0 h 972257"/>
              <a:gd name="connsiteX54" fmla="*/ 2826798 w 5121425"/>
              <a:gd name="connsiteY54" fmla="*/ 569003 h 972257"/>
              <a:gd name="connsiteX55" fmla="*/ 2796528 w 5121425"/>
              <a:gd name="connsiteY55" fmla="*/ 569003 h 972257"/>
              <a:gd name="connsiteX56" fmla="*/ 2621735 w 5121425"/>
              <a:gd name="connsiteY56" fmla="*/ 0 h 972257"/>
              <a:gd name="connsiteX57" fmla="*/ 2650302 w 5121425"/>
              <a:gd name="connsiteY57" fmla="*/ 0 h 972257"/>
              <a:gd name="connsiteX58" fmla="*/ 2650302 w 5121425"/>
              <a:gd name="connsiteY58" fmla="*/ 569003 h 972257"/>
              <a:gd name="connsiteX59" fmla="*/ 2621735 w 5121425"/>
              <a:gd name="connsiteY59" fmla="*/ 569003 h 972257"/>
              <a:gd name="connsiteX60" fmla="*/ 2446954 w 5121425"/>
              <a:gd name="connsiteY60" fmla="*/ 0 h 972257"/>
              <a:gd name="connsiteX61" fmla="*/ 2473792 w 5121425"/>
              <a:gd name="connsiteY61" fmla="*/ 0 h 972257"/>
              <a:gd name="connsiteX62" fmla="*/ 2473792 w 5121425"/>
              <a:gd name="connsiteY62" fmla="*/ 569003 h 972257"/>
              <a:gd name="connsiteX63" fmla="*/ 2446954 w 5121425"/>
              <a:gd name="connsiteY63" fmla="*/ 569003 h 972257"/>
              <a:gd name="connsiteX64" fmla="*/ 2272161 w 5121425"/>
              <a:gd name="connsiteY64" fmla="*/ 0 h 972257"/>
              <a:gd name="connsiteX65" fmla="*/ 2297270 w 5121425"/>
              <a:gd name="connsiteY65" fmla="*/ 0 h 972257"/>
              <a:gd name="connsiteX66" fmla="*/ 2297270 w 5121425"/>
              <a:gd name="connsiteY66" fmla="*/ 569003 h 972257"/>
              <a:gd name="connsiteX67" fmla="*/ 2272161 w 5121425"/>
              <a:gd name="connsiteY67" fmla="*/ 569003 h 972257"/>
              <a:gd name="connsiteX68" fmla="*/ 2097393 w 5121425"/>
              <a:gd name="connsiteY68" fmla="*/ 0 h 972257"/>
              <a:gd name="connsiteX69" fmla="*/ 2120750 w 5121425"/>
              <a:gd name="connsiteY69" fmla="*/ 0 h 972257"/>
              <a:gd name="connsiteX70" fmla="*/ 2120750 w 5121425"/>
              <a:gd name="connsiteY70" fmla="*/ 569003 h 972257"/>
              <a:gd name="connsiteX71" fmla="*/ 2097393 w 5121425"/>
              <a:gd name="connsiteY71" fmla="*/ 569003 h 972257"/>
              <a:gd name="connsiteX72" fmla="*/ 1922612 w 5121425"/>
              <a:gd name="connsiteY72" fmla="*/ 0 h 972257"/>
              <a:gd name="connsiteX73" fmla="*/ 1944238 w 5121425"/>
              <a:gd name="connsiteY73" fmla="*/ 0 h 972257"/>
              <a:gd name="connsiteX74" fmla="*/ 1944238 w 5121425"/>
              <a:gd name="connsiteY74" fmla="*/ 569003 h 972257"/>
              <a:gd name="connsiteX75" fmla="*/ 1922612 w 5121425"/>
              <a:gd name="connsiteY75" fmla="*/ 569003 h 972257"/>
              <a:gd name="connsiteX76" fmla="*/ 1747832 w 5121425"/>
              <a:gd name="connsiteY76" fmla="*/ 0 h 972257"/>
              <a:gd name="connsiteX77" fmla="*/ 1767746 w 5121425"/>
              <a:gd name="connsiteY77" fmla="*/ 0 h 972257"/>
              <a:gd name="connsiteX78" fmla="*/ 1767746 w 5121425"/>
              <a:gd name="connsiteY78" fmla="*/ 569003 h 972257"/>
              <a:gd name="connsiteX79" fmla="*/ 1747832 w 5121425"/>
              <a:gd name="connsiteY79" fmla="*/ 569003 h 972257"/>
              <a:gd name="connsiteX80" fmla="*/ 1573026 w 5121425"/>
              <a:gd name="connsiteY80" fmla="*/ 0 h 972257"/>
              <a:gd name="connsiteX81" fmla="*/ 1591234 w 5121425"/>
              <a:gd name="connsiteY81" fmla="*/ 0 h 972257"/>
              <a:gd name="connsiteX82" fmla="*/ 1591234 w 5121425"/>
              <a:gd name="connsiteY82" fmla="*/ 569003 h 972257"/>
              <a:gd name="connsiteX83" fmla="*/ 1573026 w 5121425"/>
              <a:gd name="connsiteY83" fmla="*/ 569003 h 972257"/>
              <a:gd name="connsiteX84" fmla="*/ 1398258 w 5121425"/>
              <a:gd name="connsiteY84" fmla="*/ 0 h 972257"/>
              <a:gd name="connsiteX85" fmla="*/ 1414715 w 5121425"/>
              <a:gd name="connsiteY85" fmla="*/ 0 h 972257"/>
              <a:gd name="connsiteX86" fmla="*/ 1414715 w 5121425"/>
              <a:gd name="connsiteY86" fmla="*/ 569003 h 972257"/>
              <a:gd name="connsiteX87" fmla="*/ 1398258 w 5121425"/>
              <a:gd name="connsiteY87" fmla="*/ 569003 h 972257"/>
              <a:gd name="connsiteX88" fmla="*/ 1223477 w 5121425"/>
              <a:gd name="connsiteY88" fmla="*/ 0 h 972257"/>
              <a:gd name="connsiteX89" fmla="*/ 1238204 w 5121425"/>
              <a:gd name="connsiteY89" fmla="*/ 0 h 972257"/>
              <a:gd name="connsiteX90" fmla="*/ 1238204 w 5121425"/>
              <a:gd name="connsiteY90" fmla="*/ 569003 h 972257"/>
              <a:gd name="connsiteX91" fmla="*/ 1223477 w 5121425"/>
              <a:gd name="connsiteY91" fmla="*/ 569003 h 972257"/>
              <a:gd name="connsiteX92" fmla="*/ 1048709 w 5121425"/>
              <a:gd name="connsiteY92" fmla="*/ 0 h 972257"/>
              <a:gd name="connsiteX93" fmla="*/ 1061709 w 5121425"/>
              <a:gd name="connsiteY93" fmla="*/ 0 h 972257"/>
              <a:gd name="connsiteX94" fmla="*/ 1061709 w 5121425"/>
              <a:gd name="connsiteY94" fmla="*/ 569003 h 972257"/>
              <a:gd name="connsiteX95" fmla="*/ 1048709 w 5121425"/>
              <a:gd name="connsiteY95" fmla="*/ 569003 h 972257"/>
              <a:gd name="connsiteX96" fmla="*/ 873916 w 5121425"/>
              <a:gd name="connsiteY96" fmla="*/ 0 h 972257"/>
              <a:gd name="connsiteX97" fmla="*/ 885200 w 5121425"/>
              <a:gd name="connsiteY97" fmla="*/ 0 h 972257"/>
              <a:gd name="connsiteX98" fmla="*/ 885200 w 5121425"/>
              <a:gd name="connsiteY98" fmla="*/ 569003 h 972257"/>
              <a:gd name="connsiteX99" fmla="*/ 873916 w 5121425"/>
              <a:gd name="connsiteY99" fmla="*/ 569003 h 972257"/>
              <a:gd name="connsiteX100" fmla="*/ 699135 w 5121425"/>
              <a:gd name="connsiteY100" fmla="*/ 0 h 972257"/>
              <a:gd name="connsiteX101" fmla="*/ 708692 w 5121425"/>
              <a:gd name="connsiteY101" fmla="*/ 0 h 972257"/>
              <a:gd name="connsiteX102" fmla="*/ 708692 w 5121425"/>
              <a:gd name="connsiteY102" fmla="*/ 569003 h 972257"/>
              <a:gd name="connsiteX103" fmla="*/ 699135 w 5121425"/>
              <a:gd name="connsiteY103" fmla="*/ 569003 h 972257"/>
              <a:gd name="connsiteX104" fmla="*/ 524367 w 5121425"/>
              <a:gd name="connsiteY104" fmla="*/ 0 h 972257"/>
              <a:gd name="connsiteX105" fmla="*/ 532194 w 5121425"/>
              <a:gd name="connsiteY105" fmla="*/ 0 h 972257"/>
              <a:gd name="connsiteX106" fmla="*/ 532194 w 5121425"/>
              <a:gd name="connsiteY106" fmla="*/ 569003 h 972257"/>
              <a:gd name="connsiteX107" fmla="*/ 524367 w 5121425"/>
              <a:gd name="connsiteY107" fmla="*/ 569003 h 972257"/>
              <a:gd name="connsiteX108" fmla="*/ 349574 w 5121425"/>
              <a:gd name="connsiteY108" fmla="*/ 0 h 972257"/>
              <a:gd name="connsiteX109" fmla="*/ 355673 w 5121425"/>
              <a:gd name="connsiteY109" fmla="*/ 0 h 972257"/>
              <a:gd name="connsiteX110" fmla="*/ 355673 w 5121425"/>
              <a:gd name="connsiteY110" fmla="*/ 569003 h 972257"/>
              <a:gd name="connsiteX111" fmla="*/ 349574 w 5121425"/>
              <a:gd name="connsiteY111" fmla="*/ 569003 h 972257"/>
              <a:gd name="connsiteX112" fmla="*/ 174806 w 5121425"/>
              <a:gd name="connsiteY112" fmla="*/ 0 h 972257"/>
              <a:gd name="connsiteX113" fmla="*/ 179176 w 5121425"/>
              <a:gd name="connsiteY113" fmla="*/ 0 h 972257"/>
              <a:gd name="connsiteX114" fmla="*/ 179176 w 5121425"/>
              <a:gd name="connsiteY114" fmla="*/ 569003 h 972257"/>
              <a:gd name="connsiteX115" fmla="*/ 174806 w 5121425"/>
              <a:gd name="connsiteY115" fmla="*/ 569003 h 972257"/>
              <a:gd name="connsiteX116" fmla="*/ 0 w 5121425"/>
              <a:gd name="connsiteY116" fmla="*/ 0 h 972257"/>
              <a:gd name="connsiteX117" fmla="*/ 2654 w 5121425"/>
              <a:gd name="connsiteY117" fmla="*/ 0 h 972257"/>
              <a:gd name="connsiteX118" fmla="*/ 2654 w 5121425"/>
              <a:gd name="connsiteY118" fmla="*/ 972257 h 972257"/>
              <a:gd name="connsiteX119" fmla="*/ 0 w 5121425"/>
              <a:gd name="connsiteY119" fmla="*/ 972257 h 97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5121425" h="972257">
                <a:moveTo>
                  <a:pt x="5068690" y="0"/>
                </a:moveTo>
                <a:lnTo>
                  <a:pt x="5121425" y="0"/>
                </a:lnTo>
                <a:lnTo>
                  <a:pt x="5121425" y="569003"/>
                </a:lnTo>
                <a:lnTo>
                  <a:pt x="5068690" y="569003"/>
                </a:lnTo>
                <a:close/>
                <a:moveTo>
                  <a:pt x="4893934" y="0"/>
                </a:moveTo>
                <a:lnTo>
                  <a:pt x="4944917" y="0"/>
                </a:lnTo>
                <a:lnTo>
                  <a:pt x="4944917" y="569003"/>
                </a:lnTo>
                <a:lnTo>
                  <a:pt x="4893934" y="569003"/>
                </a:lnTo>
                <a:close/>
                <a:moveTo>
                  <a:pt x="4719128" y="0"/>
                </a:moveTo>
                <a:lnTo>
                  <a:pt x="4768407" y="0"/>
                </a:lnTo>
                <a:lnTo>
                  <a:pt x="4768407" y="569003"/>
                </a:lnTo>
                <a:lnTo>
                  <a:pt x="4719128" y="569003"/>
                </a:lnTo>
                <a:close/>
                <a:moveTo>
                  <a:pt x="4544386" y="0"/>
                </a:moveTo>
                <a:lnTo>
                  <a:pt x="4591912" y="0"/>
                </a:lnTo>
                <a:lnTo>
                  <a:pt x="4591912" y="569003"/>
                </a:lnTo>
                <a:lnTo>
                  <a:pt x="4544386" y="569003"/>
                </a:lnTo>
                <a:close/>
                <a:moveTo>
                  <a:pt x="4369580" y="0"/>
                </a:moveTo>
                <a:lnTo>
                  <a:pt x="4415379" y="0"/>
                </a:lnTo>
                <a:lnTo>
                  <a:pt x="4415379" y="569003"/>
                </a:lnTo>
                <a:lnTo>
                  <a:pt x="4369580" y="569003"/>
                </a:lnTo>
                <a:close/>
                <a:moveTo>
                  <a:pt x="4194786" y="0"/>
                </a:moveTo>
                <a:lnTo>
                  <a:pt x="4238893" y="0"/>
                </a:lnTo>
                <a:lnTo>
                  <a:pt x="4238893" y="569003"/>
                </a:lnTo>
                <a:lnTo>
                  <a:pt x="4194786" y="569003"/>
                </a:lnTo>
                <a:close/>
                <a:moveTo>
                  <a:pt x="4020018" y="0"/>
                </a:moveTo>
                <a:lnTo>
                  <a:pt x="4062372" y="0"/>
                </a:lnTo>
                <a:lnTo>
                  <a:pt x="4062372" y="569003"/>
                </a:lnTo>
                <a:lnTo>
                  <a:pt x="4020018" y="569003"/>
                </a:lnTo>
                <a:close/>
                <a:moveTo>
                  <a:pt x="3845238" y="0"/>
                </a:moveTo>
                <a:lnTo>
                  <a:pt x="3885863" y="0"/>
                </a:lnTo>
                <a:lnTo>
                  <a:pt x="3885863" y="569003"/>
                </a:lnTo>
                <a:lnTo>
                  <a:pt x="3845238" y="569003"/>
                </a:lnTo>
                <a:close/>
                <a:moveTo>
                  <a:pt x="3670444" y="0"/>
                </a:moveTo>
                <a:lnTo>
                  <a:pt x="3709343" y="0"/>
                </a:lnTo>
                <a:lnTo>
                  <a:pt x="3709343" y="569003"/>
                </a:lnTo>
                <a:lnTo>
                  <a:pt x="3670444" y="569003"/>
                </a:lnTo>
                <a:close/>
                <a:moveTo>
                  <a:pt x="3495664" y="0"/>
                </a:moveTo>
                <a:lnTo>
                  <a:pt x="3532833" y="0"/>
                </a:lnTo>
                <a:lnTo>
                  <a:pt x="3532833" y="569003"/>
                </a:lnTo>
                <a:lnTo>
                  <a:pt x="3495664" y="569003"/>
                </a:lnTo>
                <a:close/>
                <a:moveTo>
                  <a:pt x="3320870" y="0"/>
                </a:moveTo>
                <a:lnTo>
                  <a:pt x="3356336" y="0"/>
                </a:lnTo>
                <a:lnTo>
                  <a:pt x="3356336" y="569003"/>
                </a:lnTo>
                <a:lnTo>
                  <a:pt x="3320870" y="569003"/>
                </a:lnTo>
                <a:close/>
                <a:moveTo>
                  <a:pt x="3146090" y="0"/>
                </a:moveTo>
                <a:lnTo>
                  <a:pt x="3179828" y="0"/>
                </a:lnTo>
                <a:lnTo>
                  <a:pt x="3179828" y="569003"/>
                </a:lnTo>
                <a:lnTo>
                  <a:pt x="3146090" y="569003"/>
                </a:lnTo>
                <a:close/>
                <a:moveTo>
                  <a:pt x="2971322" y="0"/>
                </a:moveTo>
                <a:lnTo>
                  <a:pt x="3003319" y="0"/>
                </a:lnTo>
                <a:lnTo>
                  <a:pt x="3003319" y="569003"/>
                </a:lnTo>
                <a:lnTo>
                  <a:pt x="2971322" y="569003"/>
                </a:lnTo>
                <a:close/>
                <a:moveTo>
                  <a:pt x="2796528" y="0"/>
                </a:moveTo>
                <a:lnTo>
                  <a:pt x="2826798" y="0"/>
                </a:lnTo>
                <a:lnTo>
                  <a:pt x="2826798" y="569003"/>
                </a:lnTo>
                <a:lnTo>
                  <a:pt x="2796528" y="569003"/>
                </a:lnTo>
                <a:close/>
                <a:moveTo>
                  <a:pt x="2621735" y="0"/>
                </a:moveTo>
                <a:lnTo>
                  <a:pt x="2650302" y="0"/>
                </a:lnTo>
                <a:lnTo>
                  <a:pt x="2650302" y="569003"/>
                </a:lnTo>
                <a:lnTo>
                  <a:pt x="2621735" y="569003"/>
                </a:lnTo>
                <a:close/>
                <a:moveTo>
                  <a:pt x="2446954" y="0"/>
                </a:moveTo>
                <a:lnTo>
                  <a:pt x="2473792" y="0"/>
                </a:lnTo>
                <a:lnTo>
                  <a:pt x="2473792" y="569003"/>
                </a:lnTo>
                <a:lnTo>
                  <a:pt x="2446954" y="569003"/>
                </a:lnTo>
                <a:close/>
                <a:moveTo>
                  <a:pt x="2272161" y="0"/>
                </a:moveTo>
                <a:lnTo>
                  <a:pt x="2297270" y="0"/>
                </a:lnTo>
                <a:lnTo>
                  <a:pt x="2297270" y="569003"/>
                </a:lnTo>
                <a:lnTo>
                  <a:pt x="2272161" y="569003"/>
                </a:lnTo>
                <a:close/>
                <a:moveTo>
                  <a:pt x="2097393" y="0"/>
                </a:moveTo>
                <a:lnTo>
                  <a:pt x="2120750" y="0"/>
                </a:lnTo>
                <a:lnTo>
                  <a:pt x="2120750" y="569003"/>
                </a:lnTo>
                <a:lnTo>
                  <a:pt x="2097393" y="569003"/>
                </a:lnTo>
                <a:close/>
                <a:moveTo>
                  <a:pt x="1922612" y="0"/>
                </a:moveTo>
                <a:lnTo>
                  <a:pt x="1944238" y="0"/>
                </a:lnTo>
                <a:lnTo>
                  <a:pt x="1944238" y="569003"/>
                </a:lnTo>
                <a:lnTo>
                  <a:pt x="1922612" y="569003"/>
                </a:lnTo>
                <a:close/>
                <a:moveTo>
                  <a:pt x="1747832" y="0"/>
                </a:moveTo>
                <a:lnTo>
                  <a:pt x="1767746" y="0"/>
                </a:lnTo>
                <a:lnTo>
                  <a:pt x="1767746" y="569003"/>
                </a:lnTo>
                <a:lnTo>
                  <a:pt x="1747832" y="569003"/>
                </a:lnTo>
                <a:close/>
                <a:moveTo>
                  <a:pt x="1573026" y="0"/>
                </a:moveTo>
                <a:lnTo>
                  <a:pt x="1591234" y="0"/>
                </a:lnTo>
                <a:lnTo>
                  <a:pt x="1591234" y="569003"/>
                </a:lnTo>
                <a:lnTo>
                  <a:pt x="1573026" y="569003"/>
                </a:lnTo>
                <a:close/>
                <a:moveTo>
                  <a:pt x="1398258" y="0"/>
                </a:moveTo>
                <a:lnTo>
                  <a:pt x="1414715" y="0"/>
                </a:lnTo>
                <a:lnTo>
                  <a:pt x="1414715" y="569003"/>
                </a:lnTo>
                <a:lnTo>
                  <a:pt x="1398258" y="569003"/>
                </a:lnTo>
                <a:close/>
                <a:moveTo>
                  <a:pt x="1223477" y="0"/>
                </a:moveTo>
                <a:lnTo>
                  <a:pt x="1238204" y="0"/>
                </a:lnTo>
                <a:lnTo>
                  <a:pt x="1238204" y="569003"/>
                </a:lnTo>
                <a:lnTo>
                  <a:pt x="1223477" y="569003"/>
                </a:lnTo>
                <a:close/>
                <a:moveTo>
                  <a:pt x="1048709" y="0"/>
                </a:moveTo>
                <a:lnTo>
                  <a:pt x="1061709" y="0"/>
                </a:lnTo>
                <a:lnTo>
                  <a:pt x="1061709" y="569003"/>
                </a:lnTo>
                <a:lnTo>
                  <a:pt x="1048709" y="569003"/>
                </a:lnTo>
                <a:close/>
                <a:moveTo>
                  <a:pt x="873916" y="0"/>
                </a:moveTo>
                <a:lnTo>
                  <a:pt x="885200" y="0"/>
                </a:lnTo>
                <a:lnTo>
                  <a:pt x="885200" y="569003"/>
                </a:lnTo>
                <a:lnTo>
                  <a:pt x="873916" y="569003"/>
                </a:lnTo>
                <a:close/>
                <a:moveTo>
                  <a:pt x="699135" y="0"/>
                </a:moveTo>
                <a:lnTo>
                  <a:pt x="708692" y="0"/>
                </a:lnTo>
                <a:lnTo>
                  <a:pt x="708692" y="569003"/>
                </a:lnTo>
                <a:lnTo>
                  <a:pt x="699135" y="569003"/>
                </a:lnTo>
                <a:close/>
                <a:moveTo>
                  <a:pt x="524367" y="0"/>
                </a:moveTo>
                <a:lnTo>
                  <a:pt x="532194" y="0"/>
                </a:lnTo>
                <a:lnTo>
                  <a:pt x="532194" y="569003"/>
                </a:lnTo>
                <a:lnTo>
                  <a:pt x="524367" y="569003"/>
                </a:lnTo>
                <a:close/>
                <a:moveTo>
                  <a:pt x="349574" y="0"/>
                </a:moveTo>
                <a:lnTo>
                  <a:pt x="355673" y="0"/>
                </a:lnTo>
                <a:lnTo>
                  <a:pt x="355673" y="569003"/>
                </a:lnTo>
                <a:lnTo>
                  <a:pt x="349574" y="569003"/>
                </a:lnTo>
                <a:close/>
                <a:moveTo>
                  <a:pt x="174806" y="0"/>
                </a:moveTo>
                <a:lnTo>
                  <a:pt x="179176" y="0"/>
                </a:lnTo>
                <a:lnTo>
                  <a:pt x="179176" y="569003"/>
                </a:lnTo>
                <a:lnTo>
                  <a:pt x="174806" y="569003"/>
                </a:lnTo>
                <a:close/>
                <a:moveTo>
                  <a:pt x="0" y="0"/>
                </a:moveTo>
                <a:lnTo>
                  <a:pt x="2654" y="0"/>
                </a:lnTo>
                <a:lnTo>
                  <a:pt x="2654" y="972257"/>
                </a:lnTo>
                <a:lnTo>
                  <a:pt x="0" y="972257"/>
                </a:lnTo>
                <a:close/>
              </a:path>
            </a:pathLst>
          </a:custGeom>
          <a:solidFill>
            <a:schemeClr val="bg1"/>
          </a:solidFill>
        </p:spPr>
        <p:txBody>
          <a:bodyPr wrap="square">
            <a:noAutofit/>
          </a:bodyPr>
          <a:lstStyle>
            <a:lvl1pPr>
              <a:defRPr>
                <a:solidFill>
                  <a:schemeClr val="tx1">
                    <a:alpha val="0"/>
                  </a:schemeClr>
                </a:solidFill>
              </a:defRPr>
            </a:lvl1pPr>
          </a:lstStyle>
          <a:p>
            <a:pPr lvl="0"/>
            <a:r>
              <a:rPr lang="en-US"/>
              <a:t>a</a:t>
            </a:r>
            <a:endParaRPr lang="en-GB"/>
          </a:p>
        </p:txBody>
      </p:sp>
      <p:sp>
        <p:nvSpPr>
          <p:cNvPr id="6" name="Subtitle 1">
            <a:extLst>
              <a:ext uri="{FF2B5EF4-FFF2-40B4-BE49-F238E27FC236}">
                <a16:creationId xmlns:a16="http://schemas.microsoft.com/office/drawing/2014/main" id="{0B494B62-6E68-53F8-F557-0CCEFA0867B8}"/>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22" name="Text Placeholder 21">
            <a:extLst>
              <a:ext uri="{FF2B5EF4-FFF2-40B4-BE49-F238E27FC236}">
                <a16:creationId xmlns:a16="http://schemas.microsoft.com/office/drawing/2014/main" id="{89B8B45A-DB0F-6067-98F8-0790E57FF569}"/>
              </a:ext>
            </a:extLst>
          </p:cNvPr>
          <p:cNvSpPr>
            <a:spLocks noGrp="1"/>
          </p:cNvSpPr>
          <p:nvPr>
            <p:ph type="body" sz="quarter" idx="25" hasCustomPrompt="1"/>
          </p:nvPr>
        </p:nvSpPr>
        <p:spPr>
          <a:xfrm>
            <a:off x="3421408" y="1410483"/>
            <a:ext cx="5066661" cy="898814"/>
          </a:xfrm>
          <a:custGeom>
            <a:avLst/>
            <a:gdLst>
              <a:gd name="connsiteX0" fmla="*/ 0 w 11259247"/>
              <a:gd name="connsiteY0" fmla="*/ 0 h 1997363"/>
              <a:gd name="connsiteX1" fmla="*/ 10176123 w 11259247"/>
              <a:gd name="connsiteY1" fmla="*/ 0 h 1997363"/>
              <a:gd name="connsiteX2" fmla="*/ 11259247 w 11259247"/>
              <a:gd name="connsiteY2" fmla="*/ 1997363 h 1997363"/>
              <a:gd name="connsiteX3" fmla="*/ 0 w 11259247"/>
              <a:gd name="connsiteY3" fmla="*/ 1997363 h 1997363"/>
            </a:gdLst>
            <a:ahLst/>
            <a:cxnLst>
              <a:cxn ang="0">
                <a:pos x="connsiteX0" y="connsiteY0"/>
              </a:cxn>
              <a:cxn ang="0">
                <a:pos x="connsiteX1" y="connsiteY1"/>
              </a:cxn>
              <a:cxn ang="0">
                <a:pos x="connsiteX2" y="connsiteY2"/>
              </a:cxn>
              <a:cxn ang="0">
                <a:pos x="connsiteX3" y="connsiteY3"/>
              </a:cxn>
            </a:cxnLst>
            <a:rect l="l" t="t" r="r" b="b"/>
            <a:pathLst>
              <a:path w="11259247" h="1997363">
                <a:moveTo>
                  <a:pt x="0" y="0"/>
                </a:moveTo>
                <a:lnTo>
                  <a:pt x="10176123" y="0"/>
                </a:lnTo>
                <a:lnTo>
                  <a:pt x="11259247" y="1997363"/>
                </a:lnTo>
                <a:lnTo>
                  <a:pt x="0" y="1997363"/>
                </a:lnTo>
                <a:close/>
              </a:path>
            </a:pathLst>
          </a:custGeom>
          <a:blipFill>
            <a:blip r:embed="rId2" cstate="email">
              <a:extLst>
                <a:ext uri="{28A0092B-C50C-407E-A947-70E740481C1C}">
                  <a14:useLocalDpi xmlns:a14="http://schemas.microsoft.com/office/drawing/2010/main"/>
                </a:ext>
              </a:extLst>
            </a:blip>
            <a:stretch>
              <a:fillRect/>
            </a:stretch>
          </a:blipFill>
        </p:spPr>
        <p:txBody>
          <a:bodyPr wrap="square" lIns="900000" tIns="54000" anchor="ctr" anchorCtr="0">
            <a:noAutofit/>
          </a:bodyPr>
          <a:lstStyle>
            <a:lvl1pPr>
              <a:lnSpc>
                <a:spcPct val="85000"/>
              </a:lnSpc>
              <a:defRPr sz="1800" cap="all" spc="-14" baseline="0">
                <a:solidFill>
                  <a:schemeClr val="bg1"/>
                </a:solidFill>
                <a:latin typeface="+mj-lt"/>
              </a:defRPr>
            </a:lvl1pPr>
          </a:lstStyle>
          <a:p>
            <a:pPr lvl="0"/>
            <a:r>
              <a:rPr lang="en-GB"/>
              <a:t>CLICK TO EDIT MASTER TEXT STYLES</a:t>
            </a:r>
          </a:p>
        </p:txBody>
      </p:sp>
      <p:sp>
        <p:nvSpPr>
          <p:cNvPr id="3" name="Date Placeholder 2"/>
          <p:cNvSpPr>
            <a:spLocks noGrp="1"/>
          </p:cNvSpPr>
          <p:nvPr>
            <p:ph type="dt" sz="half" idx="10"/>
          </p:nvPr>
        </p:nvSpPr>
        <p:spPr/>
        <p:txBody>
          <a:bodyPr/>
          <a:lstStyle/>
          <a:p>
            <a:fld id="{6726E2B7-A792-47FD-A5C2-7157CC3BC0E8}" type="datetime1">
              <a:rPr lang="en-GB" noProof="0" smtClean="0"/>
              <a:t>07/04/2025</a:t>
            </a:fld>
            <a:endParaRPr lang="en-GB" noProof="0"/>
          </a:p>
        </p:txBody>
      </p:sp>
      <p:sp>
        <p:nvSpPr>
          <p:cNvPr id="36" name="Text Placeholder 35">
            <a:extLst>
              <a:ext uri="{FF2B5EF4-FFF2-40B4-BE49-F238E27FC236}">
                <a16:creationId xmlns:a16="http://schemas.microsoft.com/office/drawing/2014/main" id="{7FE7007F-E9D3-24D9-470B-AC64AACD3ACF}"/>
              </a:ext>
            </a:extLst>
          </p:cNvPr>
          <p:cNvSpPr>
            <a:spLocks noGrp="1"/>
          </p:cNvSpPr>
          <p:nvPr>
            <p:ph type="body" sz="quarter" idx="29" hasCustomPrompt="1"/>
          </p:nvPr>
        </p:nvSpPr>
        <p:spPr>
          <a:xfrm>
            <a:off x="3421407" y="3390311"/>
            <a:ext cx="5066028" cy="898804"/>
          </a:xfrm>
          <a:custGeom>
            <a:avLst/>
            <a:gdLst>
              <a:gd name="connsiteX0" fmla="*/ 0 w 11257839"/>
              <a:gd name="connsiteY0" fmla="*/ 0 h 1997342"/>
              <a:gd name="connsiteX1" fmla="*/ 11257839 w 11257839"/>
              <a:gd name="connsiteY1" fmla="*/ 0 h 1997342"/>
              <a:gd name="connsiteX2" fmla="*/ 10175807 w 11257839"/>
              <a:gd name="connsiteY2" fmla="*/ 1997342 h 1997342"/>
              <a:gd name="connsiteX3" fmla="*/ 0 w 11257839"/>
              <a:gd name="connsiteY3" fmla="*/ 1997342 h 1997342"/>
            </a:gdLst>
            <a:ahLst/>
            <a:cxnLst>
              <a:cxn ang="0">
                <a:pos x="connsiteX0" y="connsiteY0"/>
              </a:cxn>
              <a:cxn ang="0">
                <a:pos x="connsiteX1" y="connsiteY1"/>
              </a:cxn>
              <a:cxn ang="0">
                <a:pos x="connsiteX2" y="connsiteY2"/>
              </a:cxn>
              <a:cxn ang="0">
                <a:pos x="connsiteX3" y="connsiteY3"/>
              </a:cxn>
            </a:cxnLst>
            <a:rect l="l" t="t" r="r" b="b"/>
            <a:pathLst>
              <a:path w="11257839" h="1997342">
                <a:moveTo>
                  <a:pt x="0" y="0"/>
                </a:moveTo>
                <a:lnTo>
                  <a:pt x="11257839" y="0"/>
                </a:lnTo>
                <a:lnTo>
                  <a:pt x="10175807" y="1997342"/>
                </a:lnTo>
                <a:lnTo>
                  <a:pt x="0" y="1997342"/>
                </a:lnTo>
                <a:close/>
              </a:path>
            </a:pathLst>
          </a:custGeom>
          <a:blipFill>
            <a:blip r:embed="rId3" cstate="email">
              <a:extLst>
                <a:ext uri="{28A0092B-C50C-407E-A947-70E740481C1C}">
                  <a14:useLocalDpi xmlns:a14="http://schemas.microsoft.com/office/drawing/2010/main"/>
                </a:ext>
              </a:extLst>
            </a:blip>
            <a:stretch>
              <a:fillRect/>
            </a:stretch>
          </a:blipFill>
        </p:spPr>
        <p:txBody>
          <a:bodyPr wrap="square" lIns="900000" tIns="54000" anchor="ctr" anchorCtr="0">
            <a:noAutofit/>
          </a:bodyPr>
          <a:lstStyle>
            <a:lvl1pPr>
              <a:lnSpc>
                <a:spcPct val="85000"/>
              </a:lnSpc>
              <a:defRPr sz="1800" cap="all" spc="-14" baseline="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GB"/>
              <a:t>CLICK TO EDIT MASTER TEXT STYLES</a:t>
            </a:r>
          </a:p>
        </p:txBody>
      </p:sp>
      <p:sp>
        <p:nvSpPr>
          <p:cNvPr id="5" name="Slide Number Placeholder 4"/>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29" name="Text Placeholder 28">
            <a:extLst>
              <a:ext uri="{FF2B5EF4-FFF2-40B4-BE49-F238E27FC236}">
                <a16:creationId xmlns:a16="http://schemas.microsoft.com/office/drawing/2014/main" id="{59AF4BCC-3C85-DCE3-FB9D-AC65F58417B4}"/>
              </a:ext>
            </a:extLst>
          </p:cNvPr>
          <p:cNvSpPr>
            <a:spLocks noGrp="1"/>
          </p:cNvSpPr>
          <p:nvPr>
            <p:ph type="body" sz="quarter" idx="26" hasCustomPrompt="1"/>
          </p:nvPr>
        </p:nvSpPr>
        <p:spPr>
          <a:xfrm>
            <a:off x="3421406" y="2400398"/>
            <a:ext cx="5359308" cy="898804"/>
          </a:xfrm>
          <a:custGeom>
            <a:avLst/>
            <a:gdLst>
              <a:gd name="connsiteX0" fmla="*/ 0 w 11909573"/>
              <a:gd name="connsiteY0" fmla="*/ 0 h 1997342"/>
              <a:gd name="connsiteX1" fmla="*/ 11369031 w 11909573"/>
              <a:gd name="connsiteY1" fmla="*/ 0 h 1997342"/>
              <a:gd name="connsiteX2" fmla="*/ 11909573 w 11909573"/>
              <a:gd name="connsiteY2" fmla="*/ 996785 h 1997342"/>
              <a:gd name="connsiteX3" fmla="*/ 11367529 w 11909573"/>
              <a:gd name="connsiteY3" fmla="*/ 1997342 h 1997342"/>
              <a:gd name="connsiteX4" fmla="*/ 0 w 11909573"/>
              <a:gd name="connsiteY4" fmla="*/ 1997342 h 1997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9573" h="1997342">
                <a:moveTo>
                  <a:pt x="0" y="0"/>
                </a:moveTo>
                <a:lnTo>
                  <a:pt x="11369031" y="0"/>
                </a:lnTo>
                <a:lnTo>
                  <a:pt x="11909573" y="996785"/>
                </a:lnTo>
                <a:lnTo>
                  <a:pt x="11367529" y="1997342"/>
                </a:lnTo>
                <a:lnTo>
                  <a:pt x="0" y="1997342"/>
                </a:lnTo>
                <a:close/>
              </a:path>
            </a:pathLst>
          </a:custGeom>
          <a:blipFill>
            <a:blip r:embed="rId4" cstate="email">
              <a:extLst>
                <a:ext uri="{28A0092B-C50C-407E-A947-70E740481C1C}">
                  <a14:useLocalDpi xmlns:a14="http://schemas.microsoft.com/office/drawing/2010/main"/>
                </a:ext>
              </a:extLst>
            </a:blip>
            <a:stretch>
              <a:fillRect/>
            </a:stretch>
          </a:blipFill>
        </p:spPr>
        <p:txBody>
          <a:bodyPr wrap="square" lIns="900000" tIns="54000" anchor="ctr" anchorCtr="0">
            <a:noAutofit/>
          </a:bodyPr>
          <a:lstStyle>
            <a:lvl1pPr>
              <a:lnSpc>
                <a:spcPct val="85000"/>
              </a:lnSpc>
              <a:defRPr sz="1800" cap="all" spc="-14" baseline="0">
                <a:solidFill>
                  <a:schemeClr val="bg1"/>
                </a:solidFill>
                <a:latin typeface="+mj-lt"/>
              </a:defRPr>
            </a:lvl1pPr>
          </a:lstStyle>
          <a:p>
            <a:pPr lvl="0"/>
            <a:r>
              <a:rPr lang="en-GB"/>
              <a:t>CLICK TO EDIT MASTER TEXT STYLES</a:t>
            </a:r>
          </a:p>
        </p:txBody>
      </p:sp>
      <p:sp>
        <p:nvSpPr>
          <p:cNvPr id="21" name="Text Placeholder 9">
            <a:extLst>
              <a:ext uri="{FF2B5EF4-FFF2-40B4-BE49-F238E27FC236}">
                <a16:creationId xmlns:a16="http://schemas.microsoft.com/office/drawing/2014/main" id="{D10D4FDF-F5CB-7338-D59F-5C88F29B5080}"/>
              </a:ext>
            </a:extLst>
          </p:cNvPr>
          <p:cNvSpPr>
            <a:spLocks noGrp="1"/>
          </p:cNvSpPr>
          <p:nvPr>
            <p:ph type="body" sz="quarter" idx="21" hasCustomPrompt="1"/>
          </p:nvPr>
        </p:nvSpPr>
        <p:spPr>
          <a:xfrm>
            <a:off x="3421271" y="3390013"/>
            <a:ext cx="518271" cy="899100"/>
          </a:xfrm>
          <a:noFill/>
        </p:spPr>
        <p:txBody>
          <a:bodyPr lIns="216000" anchor="ctr" anchorCtr="0"/>
          <a:lstStyle>
            <a:lvl1pPr algn="ctr">
              <a:defRPr sz="3600">
                <a:solidFill>
                  <a:schemeClr val="bg1"/>
                </a:solidFill>
                <a:latin typeface="RR Pioneer Light Condensed" panose="020B0306050201060103" pitchFamily="34" charset="0"/>
              </a:defRPr>
            </a:lvl1pPr>
          </a:lstStyle>
          <a:p>
            <a:pPr lvl="0"/>
            <a:r>
              <a:rPr lang="en-GB"/>
              <a:t>0.</a:t>
            </a:r>
          </a:p>
        </p:txBody>
      </p:sp>
      <p:sp>
        <p:nvSpPr>
          <p:cNvPr id="268" name="Text Placeholder 267">
            <a:extLst>
              <a:ext uri="{FF2B5EF4-FFF2-40B4-BE49-F238E27FC236}">
                <a16:creationId xmlns:a16="http://schemas.microsoft.com/office/drawing/2014/main" id="{75962D65-EEED-EBFF-F0E1-B7B728A5064A}"/>
              </a:ext>
            </a:extLst>
          </p:cNvPr>
          <p:cNvSpPr>
            <a:spLocks noGrp="1"/>
          </p:cNvSpPr>
          <p:nvPr>
            <p:ph type="body" sz="quarter" idx="23" hasCustomPrompt="1"/>
          </p:nvPr>
        </p:nvSpPr>
        <p:spPr>
          <a:xfrm>
            <a:off x="332640" y="4117624"/>
            <a:ext cx="2786140" cy="451520"/>
          </a:xfrm>
          <a:custGeom>
            <a:avLst/>
            <a:gdLst>
              <a:gd name="connsiteX0" fmla="*/ 6188512 w 6191421"/>
              <a:gd name="connsiteY0" fmla="*/ 0 h 1003378"/>
              <a:gd name="connsiteX1" fmla="*/ 6191421 w 6191421"/>
              <a:gd name="connsiteY1" fmla="*/ 0 h 1003378"/>
              <a:gd name="connsiteX2" fmla="*/ 6191421 w 6191421"/>
              <a:gd name="connsiteY2" fmla="*/ 1003378 h 1003378"/>
              <a:gd name="connsiteX3" fmla="*/ 6188512 w 6191421"/>
              <a:gd name="connsiteY3" fmla="*/ 1003378 h 1003378"/>
              <a:gd name="connsiteX4" fmla="*/ 5995110 w 6191421"/>
              <a:gd name="connsiteY4" fmla="*/ 0 h 1003378"/>
              <a:gd name="connsiteX5" fmla="*/ 5999898 w 6191421"/>
              <a:gd name="connsiteY5" fmla="*/ 0 h 1003378"/>
              <a:gd name="connsiteX6" fmla="*/ 5999898 w 6191421"/>
              <a:gd name="connsiteY6" fmla="*/ 1003378 h 1003378"/>
              <a:gd name="connsiteX7" fmla="*/ 5995110 w 6191421"/>
              <a:gd name="connsiteY7" fmla="*/ 1003378 h 1003378"/>
              <a:gd name="connsiteX8" fmla="*/ 5801722 w 6191421"/>
              <a:gd name="connsiteY8" fmla="*/ 0 h 1003378"/>
              <a:gd name="connsiteX9" fmla="*/ 5808404 w 6191421"/>
              <a:gd name="connsiteY9" fmla="*/ 0 h 1003378"/>
              <a:gd name="connsiteX10" fmla="*/ 5808404 w 6191421"/>
              <a:gd name="connsiteY10" fmla="*/ 1003378 h 1003378"/>
              <a:gd name="connsiteX11" fmla="*/ 5801722 w 6191421"/>
              <a:gd name="connsiteY11" fmla="*/ 1003378 h 1003378"/>
              <a:gd name="connsiteX12" fmla="*/ 5608319 w 6191421"/>
              <a:gd name="connsiteY12" fmla="*/ 0 h 1003378"/>
              <a:gd name="connsiteX13" fmla="*/ 5616895 w 6191421"/>
              <a:gd name="connsiteY13" fmla="*/ 0 h 1003378"/>
              <a:gd name="connsiteX14" fmla="*/ 5616895 w 6191421"/>
              <a:gd name="connsiteY14" fmla="*/ 1003378 h 1003378"/>
              <a:gd name="connsiteX15" fmla="*/ 5608319 w 6191421"/>
              <a:gd name="connsiteY15" fmla="*/ 1003378 h 1003378"/>
              <a:gd name="connsiteX16" fmla="*/ 5414945 w 6191421"/>
              <a:gd name="connsiteY16" fmla="*/ 0 h 1003378"/>
              <a:gd name="connsiteX17" fmla="*/ 5425415 w 6191421"/>
              <a:gd name="connsiteY17" fmla="*/ 0 h 1003378"/>
              <a:gd name="connsiteX18" fmla="*/ 5425415 w 6191421"/>
              <a:gd name="connsiteY18" fmla="*/ 1003378 h 1003378"/>
              <a:gd name="connsiteX19" fmla="*/ 5414945 w 6191421"/>
              <a:gd name="connsiteY19" fmla="*/ 1003378 h 1003378"/>
              <a:gd name="connsiteX20" fmla="*/ 5221557 w 6191421"/>
              <a:gd name="connsiteY20" fmla="*/ 0 h 1003378"/>
              <a:gd name="connsiteX21" fmla="*/ 5233920 w 6191421"/>
              <a:gd name="connsiteY21" fmla="*/ 0 h 1003378"/>
              <a:gd name="connsiteX22" fmla="*/ 5233920 w 6191421"/>
              <a:gd name="connsiteY22" fmla="*/ 1003378 h 1003378"/>
              <a:gd name="connsiteX23" fmla="*/ 5221557 w 6191421"/>
              <a:gd name="connsiteY23" fmla="*/ 1003378 h 1003378"/>
              <a:gd name="connsiteX24" fmla="*/ 5028168 w 6191421"/>
              <a:gd name="connsiteY24" fmla="*/ 0 h 1003378"/>
              <a:gd name="connsiteX25" fmla="*/ 5042411 w 6191421"/>
              <a:gd name="connsiteY25" fmla="*/ 0 h 1003378"/>
              <a:gd name="connsiteX26" fmla="*/ 5042411 w 6191421"/>
              <a:gd name="connsiteY26" fmla="*/ 1003378 h 1003378"/>
              <a:gd name="connsiteX27" fmla="*/ 5028168 w 6191421"/>
              <a:gd name="connsiteY27" fmla="*/ 1003378 h 1003378"/>
              <a:gd name="connsiteX28" fmla="*/ 4834780 w 6191421"/>
              <a:gd name="connsiteY28" fmla="*/ 0 h 1003378"/>
              <a:gd name="connsiteX29" fmla="*/ 4850917 w 6191421"/>
              <a:gd name="connsiteY29" fmla="*/ 0 h 1003378"/>
              <a:gd name="connsiteX30" fmla="*/ 4850917 w 6191421"/>
              <a:gd name="connsiteY30" fmla="*/ 1003378 h 1003378"/>
              <a:gd name="connsiteX31" fmla="*/ 4834780 w 6191421"/>
              <a:gd name="connsiteY31" fmla="*/ 1003378 h 1003378"/>
              <a:gd name="connsiteX32" fmla="*/ 4641405 w 6191421"/>
              <a:gd name="connsiteY32" fmla="*/ 0 h 1003378"/>
              <a:gd name="connsiteX33" fmla="*/ 4659436 w 6191421"/>
              <a:gd name="connsiteY33" fmla="*/ 0 h 1003378"/>
              <a:gd name="connsiteX34" fmla="*/ 4659436 w 6191421"/>
              <a:gd name="connsiteY34" fmla="*/ 1003378 h 1003378"/>
              <a:gd name="connsiteX35" fmla="*/ 4641405 w 6191421"/>
              <a:gd name="connsiteY35" fmla="*/ 1003378 h 1003378"/>
              <a:gd name="connsiteX36" fmla="*/ 4447989 w 6191421"/>
              <a:gd name="connsiteY36" fmla="*/ 0 h 1003378"/>
              <a:gd name="connsiteX37" fmla="*/ 4467940 w 6191421"/>
              <a:gd name="connsiteY37" fmla="*/ 0 h 1003378"/>
              <a:gd name="connsiteX38" fmla="*/ 4467940 w 6191421"/>
              <a:gd name="connsiteY38" fmla="*/ 1003378 h 1003378"/>
              <a:gd name="connsiteX39" fmla="*/ 4447989 w 6191421"/>
              <a:gd name="connsiteY39" fmla="*/ 1003378 h 1003378"/>
              <a:gd name="connsiteX40" fmla="*/ 4254601 w 6191421"/>
              <a:gd name="connsiteY40" fmla="*/ 0 h 1003378"/>
              <a:gd name="connsiteX41" fmla="*/ 4276419 w 6191421"/>
              <a:gd name="connsiteY41" fmla="*/ 0 h 1003378"/>
              <a:gd name="connsiteX42" fmla="*/ 4276419 w 6191421"/>
              <a:gd name="connsiteY42" fmla="*/ 1003378 h 1003378"/>
              <a:gd name="connsiteX43" fmla="*/ 4254601 w 6191421"/>
              <a:gd name="connsiteY43" fmla="*/ 1003378 h 1003378"/>
              <a:gd name="connsiteX44" fmla="*/ 4061213 w 6191421"/>
              <a:gd name="connsiteY44" fmla="*/ 0 h 1003378"/>
              <a:gd name="connsiteX45" fmla="*/ 4084909 w 6191421"/>
              <a:gd name="connsiteY45" fmla="*/ 0 h 1003378"/>
              <a:gd name="connsiteX46" fmla="*/ 4084909 w 6191421"/>
              <a:gd name="connsiteY46" fmla="*/ 1003378 h 1003378"/>
              <a:gd name="connsiteX47" fmla="*/ 4061213 w 6191421"/>
              <a:gd name="connsiteY47" fmla="*/ 1003378 h 1003378"/>
              <a:gd name="connsiteX48" fmla="*/ 3867838 w 6191421"/>
              <a:gd name="connsiteY48" fmla="*/ 0 h 1003378"/>
              <a:gd name="connsiteX49" fmla="*/ 3893428 w 6191421"/>
              <a:gd name="connsiteY49" fmla="*/ 0 h 1003378"/>
              <a:gd name="connsiteX50" fmla="*/ 3893428 w 6191421"/>
              <a:gd name="connsiteY50" fmla="*/ 1003378 h 1003378"/>
              <a:gd name="connsiteX51" fmla="*/ 3867838 w 6191421"/>
              <a:gd name="connsiteY51" fmla="*/ 1003378 h 1003378"/>
              <a:gd name="connsiteX52" fmla="*/ 3674422 w 6191421"/>
              <a:gd name="connsiteY52" fmla="*/ 0 h 1003378"/>
              <a:gd name="connsiteX53" fmla="*/ 3701932 w 6191421"/>
              <a:gd name="connsiteY53" fmla="*/ 0 h 1003378"/>
              <a:gd name="connsiteX54" fmla="*/ 3701932 w 6191421"/>
              <a:gd name="connsiteY54" fmla="*/ 1003378 h 1003378"/>
              <a:gd name="connsiteX55" fmla="*/ 3674422 w 6191421"/>
              <a:gd name="connsiteY55" fmla="*/ 1003378 h 1003378"/>
              <a:gd name="connsiteX56" fmla="*/ 3481020 w 6191421"/>
              <a:gd name="connsiteY56" fmla="*/ 0 h 1003378"/>
              <a:gd name="connsiteX57" fmla="*/ 3510425 w 6191421"/>
              <a:gd name="connsiteY57" fmla="*/ 0 h 1003378"/>
              <a:gd name="connsiteX58" fmla="*/ 3510425 w 6191421"/>
              <a:gd name="connsiteY58" fmla="*/ 1003378 h 1003378"/>
              <a:gd name="connsiteX59" fmla="*/ 3481020 w 6191421"/>
              <a:gd name="connsiteY59" fmla="*/ 1003378 h 1003378"/>
              <a:gd name="connsiteX60" fmla="*/ 3287631 w 6191421"/>
              <a:gd name="connsiteY60" fmla="*/ 0 h 1003378"/>
              <a:gd name="connsiteX61" fmla="*/ 3318929 w 6191421"/>
              <a:gd name="connsiteY61" fmla="*/ 0 h 1003378"/>
              <a:gd name="connsiteX62" fmla="*/ 3318929 w 6191421"/>
              <a:gd name="connsiteY62" fmla="*/ 1003378 h 1003378"/>
              <a:gd name="connsiteX63" fmla="*/ 3287631 w 6191421"/>
              <a:gd name="connsiteY63" fmla="*/ 1003378 h 1003378"/>
              <a:gd name="connsiteX64" fmla="*/ 3094258 w 6191421"/>
              <a:gd name="connsiteY64" fmla="*/ 0 h 1003378"/>
              <a:gd name="connsiteX65" fmla="*/ 3127422 w 6191421"/>
              <a:gd name="connsiteY65" fmla="*/ 0 h 1003378"/>
              <a:gd name="connsiteX66" fmla="*/ 3127422 w 6191421"/>
              <a:gd name="connsiteY66" fmla="*/ 1003378 h 1003378"/>
              <a:gd name="connsiteX67" fmla="*/ 3094258 w 6191421"/>
              <a:gd name="connsiteY67" fmla="*/ 1003378 h 1003378"/>
              <a:gd name="connsiteX68" fmla="*/ 2900857 w 6191421"/>
              <a:gd name="connsiteY68" fmla="*/ 0 h 1003378"/>
              <a:gd name="connsiteX69" fmla="*/ 2935913 w 6191421"/>
              <a:gd name="connsiteY69" fmla="*/ 0 h 1003378"/>
              <a:gd name="connsiteX70" fmla="*/ 2935913 w 6191421"/>
              <a:gd name="connsiteY70" fmla="*/ 1003378 h 1003378"/>
              <a:gd name="connsiteX71" fmla="*/ 2900857 w 6191421"/>
              <a:gd name="connsiteY71" fmla="*/ 1003378 h 1003378"/>
              <a:gd name="connsiteX72" fmla="*/ 2707453 w 6191421"/>
              <a:gd name="connsiteY72" fmla="*/ 0 h 1003378"/>
              <a:gd name="connsiteX73" fmla="*/ 2744418 w 6191421"/>
              <a:gd name="connsiteY73" fmla="*/ 0 h 1003378"/>
              <a:gd name="connsiteX74" fmla="*/ 2744418 w 6191421"/>
              <a:gd name="connsiteY74" fmla="*/ 1003378 h 1003378"/>
              <a:gd name="connsiteX75" fmla="*/ 2707453 w 6191421"/>
              <a:gd name="connsiteY75" fmla="*/ 1003378 h 1003378"/>
              <a:gd name="connsiteX76" fmla="*/ 2514065 w 6191421"/>
              <a:gd name="connsiteY76" fmla="*/ 0 h 1003378"/>
              <a:gd name="connsiteX77" fmla="*/ 2552922 w 6191421"/>
              <a:gd name="connsiteY77" fmla="*/ 0 h 1003378"/>
              <a:gd name="connsiteX78" fmla="*/ 2552922 w 6191421"/>
              <a:gd name="connsiteY78" fmla="*/ 1003378 h 1003378"/>
              <a:gd name="connsiteX79" fmla="*/ 2514065 w 6191421"/>
              <a:gd name="connsiteY79" fmla="*/ 1003378 h 1003378"/>
              <a:gd name="connsiteX80" fmla="*/ 2320691 w 6191421"/>
              <a:gd name="connsiteY80" fmla="*/ 0 h 1003378"/>
              <a:gd name="connsiteX81" fmla="*/ 2361414 w 6191421"/>
              <a:gd name="connsiteY81" fmla="*/ 0 h 1003378"/>
              <a:gd name="connsiteX82" fmla="*/ 2361414 w 6191421"/>
              <a:gd name="connsiteY82" fmla="*/ 1003378 h 1003378"/>
              <a:gd name="connsiteX83" fmla="*/ 2320691 w 6191421"/>
              <a:gd name="connsiteY83" fmla="*/ 1003378 h 1003378"/>
              <a:gd name="connsiteX84" fmla="*/ 2127302 w 6191421"/>
              <a:gd name="connsiteY84" fmla="*/ 0 h 1003378"/>
              <a:gd name="connsiteX85" fmla="*/ 2169919 w 6191421"/>
              <a:gd name="connsiteY85" fmla="*/ 0 h 1003378"/>
              <a:gd name="connsiteX86" fmla="*/ 2169919 w 6191421"/>
              <a:gd name="connsiteY86" fmla="*/ 1003378 h 1003378"/>
              <a:gd name="connsiteX87" fmla="*/ 2127302 w 6191421"/>
              <a:gd name="connsiteY87" fmla="*/ 1003378 h 1003378"/>
              <a:gd name="connsiteX88" fmla="*/ 1933886 w 6191421"/>
              <a:gd name="connsiteY88" fmla="*/ 0 h 1003378"/>
              <a:gd name="connsiteX89" fmla="*/ 1978398 w 6191421"/>
              <a:gd name="connsiteY89" fmla="*/ 0 h 1003378"/>
              <a:gd name="connsiteX90" fmla="*/ 1978398 w 6191421"/>
              <a:gd name="connsiteY90" fmla="*/ 1003378 h 1003378"/>
              <a:gd name="connsiteX91" fmla="*/ 1933886 w 6191421"/>
              <a:gd name="connsiteY91" fmla="*/ 1003378 h 1003378"/>
              <a:gd name="connsiteX92" fmla="*/ 1740497 w 6191421"/>
              <a:gd name="connsiteY92" fmla="*/ 0 h 1003378"/>
              <a:gd name="connsiteX93" fmla="*/ 1786902 w 6191421"/>
              <a:gd name="connsiteY93" fmla="*/ 0 h 1003378"/>
              <a:gd name="connsiteX94" fmla="*/ 1786902 w 6191421"/>
              <a:gd name="connsiteY94" fmla="*/ 1003378 h 1003378"/>
              <a:gd name="connsiteX95" fmla="*/ 1740497 w 6191421"/>
              <a:gd name="connsiteY95" fmla="*/ 1003378 h 1003378"/>
              <a:gd name="connsiteX96" fmla="*/ 1547108 w 6191421"/>
              <a:gd name="connsiteY96" fmla="*/ 0 h 1003378"/>
              <a:gd name="connsiteX97" fmla="*/ 1595434 w 6191421"/>
              <a:gd name="connsiteY97" fmla="*/ 0 h 1003378"/>
              <a:gd name="connsiteX98" fmla="*/ 1595434 w 6191421"/>
              <a:gd name="connsiteY98" fmla="*/ 1003378 h 1003378"/>
              <a:gd name="connsiteX99" fmla="*/ 1547108 w 6191421"/>
              <a:gd name="connsiteY99" fmla="*/ 1003378 h 1003378"/>
              <a:gd name="connsiteX100" fmla="*/ 1353735 w 6191421"/>
              <a:gd name="connsiteY100" fmla="*/ 0 h 1003378"/>
              <a:gd name="connsiteX101" fmla="*/ 1403913 w 6191421"/>
              <a:gd name="connsiteY101" fmla="*/ 0 h 1003378"/>
              <a:gd name="connsiteX102" fmla="*/ 1403913 w 6191421"/>
              <a:gd name="connsiteY102" fmla="*/ 1003378 h 1003378"/>
              <a:gd name="connsiteX103" fmla="*/ 1353735 w 6191421"/>
              <a:gd name="connsiteY103" fmla="*/ 1003378 h 1003378"/>
              <a:gd name="connsiteX104" fmla="*/ 1160322 w 6191421"/>
              <a:gd name="connsiteY104" fmla="*/ 0 h 1003378"/>
              <a:gd name="connsiteX105" fmla="*/ 1212393 w 6191421"/>
              <a:gd name="connsiteY105" fmla="*/ 0 h 1003378"/>
              <a:gd name="connsiteX106" fmla="*/ 1212393 w 6191421"/>
              <a:gd name="connsiteY106" fmla="*/ 1003378 h 1003378"/>
              <a:gd name="connsiteX107" fmla="*/ 1160322 w 6191421"/>
              <a:gd name="connsiteY107" fmla="*/ 1003378 h 1003378"/>
              <a:gd name="connsiteX108" fmla="*/ 966937 w 6191421"/>
              <a:gd name="connsiteY108" fmla="*/ 0 h 1003378"/>
              <a:gd name="connsiteX109" fmla="*/ 1020930 w 6191421"/>
              <a:gd name="connsiteY109" fmla="*/ 0 h 1003378"/>
              <a:gd name="connsiteX110" fmla="*/ 1020930 w 6191421"/>
              <a:gd name="connsiteY110" fmla="*/ 1003378 h 1003378"/>
              <a:gd name="connsiteX111" fmla="*/ 966937 w 6191421"/>
              <a:gd name="connsiteY111" fmla="*/ 1003378 h 1003378"/>
              <a:gd name="connsiteX112" fmla="*/ 773552 w 6191421"/>
              <a:gd name="connsiteY112" fmla="*/ 0 h 1003378"/>
              <a:gd name="connsiteX113" fmla="*/ 829411 w 6191421"/>
              <a:gd name="connsiteY113" fmla="*/ 0 h 1003378"/>
              <a:gd name="connsiteX114" fmla="*/ 829411 w 6191421"/>
              <a:gd name="connsiteY114" fmla="*/ 1003378 h 1003378"/>
              <a:gd name="connsiteX115" fmla="*/ 773552 w 6191421"/>
              <a:gd name="connsiteY115" fmla="*/ 1003378 h 1003378"/>
              <a:gd name="connsiteX116" fmla="*/ 580151 w 6191421"/>
              <a:gd name="connsiteY116" fmla="*/ 0 h 1003378"/>
              <a:gd name="connsiteX117" fmla="*/ 637931 w 6191421"/>
              <a:gd name="connsiteY117" fmla="*/ 0 h 1003378"/>
              <a:gd name="connsiteX118" fmla="*/ 637931 w 6191421"/>
              <a:gd name="connsiteY118" fmla="*/ 1003378 h 1003378"/>
              <a:gd name="connsiteX119" fmla="*/ 580151 w 6191421"/>
              <a:gd name="connsiteY119" fmla="*/ 1003378 h 1003378"/>
              <a:gd name="connsiteX120" fmla="*/ 386767 w 6191421"/>
              <a:gd name="connsiteY120" fmla="*/ 0 h 1003378"/>
              <a:gd name="connsiteX121" fmla="*/ 446427 w 6191421"/>
              <a:gd name="connsiteY121" fmla="*/ 0 h 1003378"/>
              <a:gd name="connsiteX122" fmla="*/ 446427 w 6191421"/>
              <a:gd name="connsiteY122" fmla="*/ 1003378 h 1003378"/>
              <a:gd name="connsiteX123" fmla="*/ 386767 w 6191421"/>
              <a:gd name="connsiteY123" fmla="*/ 1003378 h 1003378"/>
              <a:gd name="connsiteX124" fmla="*/ 193383 w 6191421"/>
              <a:gd name="connsiteY124" fmla="*/ 0 h 1003378"/>
              <a:gd name="connsiteX125" fmla="*/ 254937 w 6191421"/>
              <a:gd name="connsiteY125" fmla="*/ 0 h 1003378"/>
              <a:gd name="connsiteX126" fmla="*/ 254937 w 6191421"/>
              <a:gd name="connsiteY126" fmla="*/ 1003378 h 1003378"/>
              <a:gd name="connsiteX127" fmla="*/ 193383 w 6191421"/>
              <a:gd name="connsiteY127" fmla="*/ 1003378 h 1003378"/>
              <a:gd name="connsiteX128" fmla="*/ 0 w 6191421"/>
              <a:gd name="connsiteY128" fmla="*/ 0 h 1003378"/>
              <a:gd name="connsiteX129" fmla="*/ 63418 w 6191421"/>
              <a:gd name="connsiteY129" fmla="*/ 0 h 1003378"/>
              <a:gd name="connsiteX130" fmla="*/ 63418 w 6191421"/>
              <a:gd name="connsiteY130" fmla="*/ 1003378 h 1003378"/>
              <a:gd name="connsiteX131" fmla="*/ 0 w 6191421"/>
              <a:gd name="connsiteY131" fmla="*/ 1003378 h 1003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6191421" h="1003378">
                <a:moveTo>
                  <a:pt x="6188512" y="0"/>
                </a:moveTo>
                <a:lnTo>
                  <a:pt x="6191421" y="0"/>
                </a:lnTo>
                <a:lnTo>
                  <a:pt x="6191421" y="1003378"/>
                </a:lnTo>
                <a:lnTo>
                  <a:pt x="6188512" y="1003378"/>
                </a:lnTo>
                <a:close/>
                <a:moveTo>
                  <a:pt x="5995110" y="0"/>
                </a:moveTo>
                <a:lnTo>
                  <a:pt x="5999898" y="0"/>
                </a:lnTo>
                <a:lnTo>
                  <a:pt x="5999898" y="1003378"/>
                </a:lnTo>
                <a:lnTo>
                  <a:pt x="5995110" y="1003378"/>
                </a:lnTo>
                <a:close/>
                <a:moveTo>
                  <a:pt x="5801722" y="0"/>
                </a:moveTo>
                <a:lnTo>
                  <a:pt x="5808404" y="0"/>
                </a:lnTo>
                <a:lnTo>
                  <a:pt x="5808404" y="1003378"/>
                </a:lnTo>
                <a:lnTo>
                  <a:pt x="5801722" y="1003378"/>
                </a:lnTo>
                <a:close/>
                <a:moveTo>
                  <a:pt x="5608319" y="0"/>
                </a:moveTo>
                <a:lnTo>
                  <a:pt x="5616895" y="0"/>
                </a:lnTo>
                <a:lnTo>
                  <a:pt x="5616895" y="1003378"/>
                </a:lnTo>
                <a:lnTo>
                  <a:pt x="5608319" y="1003378"/>
                </a:lnTo>
                <a:close/>
                <a:moveTo>
                  <a:pt x="5414945" y="0"/>
                </a:moveTo>
                <a:lnTo>
                  <a:pt x="5425415" y="0"/>
                </a:lnTo>
                <a:lnTo>
                  <a:pt x="5425415" y="1003378"/>
                </a:lnTo>
                <a:lnTo>
                  <a:pt x="5414945" y="1003378"/>
                </a:lnTo>
                <a:close/>
                <a:moveTo>
                  <a:pt x="5221557" y="0"/>
                </a:moveTo>
                <a:lnTo>
                  <a:pt x="5233920" y="0"/>
                </a:lnTo>
                <a:lnTo>
                  <a:pt x="5233920" y="1003378"/>
                </a:lnTo>
                <a:lnTo>
                  <a:pt x="5221557" y="1003378"/>
                </a:lnTo>
                <a:close/>
                <a:moveTo>
                  <a:pt x="5028168" y="0"/>
                </a:moveTo>
                <a:lnTo>
                  <a:pt x="5042411" y="0"/>
                </a:lnTo>
                <a:lnTo>
                  <a:pt x="5042411" y="1003378"/>
                </a:lnTo>
                <a:lnTo>
                  <a:pt x="5028168" y="1003378"/>
                </a:lnTo>
                <a:close/>
                <a:moveTo>
                  <a:pt x="4834780" y="0"/>
                </a:moveTo>
                <a:lnTo>
                  <a:pt x="4850917" y="0"/>
                </a:lnTo>
                <a:lnTo>
                  <a:pt x="4850917" y="1003378"/>
                </a:lnTo>
                <a:lnTo>
                  <a:pt x="4834780" y="1003378"/>
                </a:lnTo>
                <a:close/>
                <a:moveTo>
                  <a:pt x="4641405" y="0"/>
                </a:moveTo>
                <a:lnTo>
                  <a:pt x="4659436" y="0"/>
                </a:lnTo>
                <a:lnTo>
                  <a:pt x="4659436" y="1003378"/>
                </a:lnTo>
                <a:lnTo>
                  <a:pt x="4641405" y="1003378"/>
                </a:lnTo>
                <a:close/>
                <a:moveTo>
                  <a:pt x="4447989" y="0"/>
                </a:moveTo>
                <a:lnTo>
                  <a:pt x="4467940" y="0"/>
                </a:lnTo>
                <a:lnTo>
                  <a:pt x="4467940" y="1003378"/>
                </a:lnTo>
                <a:lnTo>
                  <a:pt x="4447989" y="1003378"/>
                </a:lnTo>
                <a:close/>
                <a:moveTo>
                  <a:pt x="4254601" y="0"/>
                </a:moveTo>
                <a:lnTo>
                  <a:pt x="4276419" y="0"/>
                </a:lnTo>
                <a:lnTo>
                  <a:pt x="4276419" y="1003378"/>
                </a:lnTo>
                <a:lnTo>
                  <a:pt x="4254601" y="1003378"/>
                </a:lnTo>
                <a:close/>
                <a:moveTo>
                  <a:pt x="4061213" y="0"/>
                </a:moveTo>
                <a:lnTo>
                  <a:pt x="4084909" y="0"/>
                </a:lnTo>
                <a:lnTo>
                  <a:pt x="4084909" y="1003378"/>
                </a:lnTo>
                <a:lnTo>
                  <a:pt x="4061213" y="1003378"/>
                </a:lnTo>
                <a:close/>
                <a:moveTo>
                  <a:pt x="3867838" y="0"/>
                </a:moveTo>
                <a:lnTo>
                  <a:pt x="3893428" y="0"/>
                </a:lnTo>
                <a:lnTo>
                  <a:pt x="3893428" y="1003378"/>
                </a:lnTo>
                <a:lnTo>
                  <a:pt x="3867838" y="1003378"/>
                </a:lnTo>
                <a:close/>
                <a:moveTo>
                  <a:pt x="3674422" y="0"/>
                </a:moveTo>
                <a:lnTo>
                  <a:pt x="3701932" y="0"/>
                </a:lnTo>
                <a:lnTo>
                  <a:pt x="3701932" y="1003378"/>
                </a:lnTo>
                <a:lnTo>
                  <a:pt x="3674422" y="1003378"/>
                </a:lnTo>
                <a:close/>
                <a:moveTo>
                  <a:pt x="3481020" y="0"/>
                </a:moveTo>
                <a:lnTo>
                  <a:pt x="3510425" y="0"/>
                </a:lnTo>
                <a:lnTo>
                  <a:pt x="3510425" y="1003378"/>
                </a:lnTo>
                <a:lnTo>
                  <a:pt x="3481020" y="1003378"/>
                </a:lnTo>
                <a:close/>
                <a:moveTo>
                  <a:pt x="3287631" y="0"/>
                </a:moveTo>
                <a:lnTo>
                  <a:pt x="3318929" y="0"/>
                </a:lnTo>
                <a:lnTo>
                  <a:pt x="3318929" y="1003378"/>
                </a:lnTo>
                <a:lnTo>
                  <a:pt x="3287631" y="1003378"/>
                </a:lnTo>
                <a:close/>
                <a:moveTo>
                  <a:pt x="3094258" y="0"/>
                </a:moveTo>
                <a:lnTo>
                  <a:pt x="3127422" y="0"/>
                </a:lnTo>
                <a:lnTo>
                  <a:pt x="3127422" y="1003378"/>
                </a:lnTo>
                <a:lnTo>
                  <a:pt x="3094258" y="1003378"/>
                </a:lnTo>
                <a:close/>
                <a:moveTo>
                  <a:pt x="2900857" y="0"/>
                </a:moveTo>
                <a:lnTo>
                  <a:pt x="2935913" y="0"/>
                </a:lnTo>
                <a:lnTo>
                  <a:pt x="2935913" y="1003378"/>
                </a:lnTo>
                <a:lnTo>
                  <a:pt x="2900857" y="1003378"/>
                </a:lnTo>
                <a:close/>
                <a:moveTo>
                  <a:pt x="2707453" y="0"/>
                </a:moveTo>
                <a:lnTo>
                  <a:pt x="2744418" y="0"/>
                </a:lnTo>
                <a:lnTo>
                  <a:pt x="2744418" y="1003378"/>
                </a:lnTo>
                <a:lnTo>
                  <a:pt x="2707453" y="1003378"/>
                </a:lnTo>
                <a:close/>
                <a:moveTo>
                  <a:pt x="2514065" y="0"/>
                </a:moveTo>
                <a:lnTo>
                  <a:pt x="2552922" y="0"/>
                </a:lnTo>
                <a:lnTo>
                  <a:pt x="2552922" y="1003378"/>
                </a:lnTo>
                <a:lnTo>
                  <a:pt x="2514065" y="1003378"/>
                </a:lnTo>
                <a:close/>
                <a:moveTo>
                  <a:pt x="2320691" y="0"/>
                </a:moveTo>
                <a:lnTo>
                  <a:pt x="2361414" y="0"/>
                </a:lnTo>
                <a:lnTo>
                  <a:pt x="2361414" y="1003378"/>
                </a:lnTo>
                <a:lnTo>
                  <a:pt x="2320691" y="1003378"/>
                </a:lnTo>
                <a:close/>
                <a:moveTo>
                  <a:pt x="2127302" y="0"/>
                </a:moveTo>
                <a:lnTo>
                  <a:pt x="2169919" y="0"/>
                </a:lnTo>
                <a:lnTo>
                  <a:pt x="2169919" y="1003378"/>
                </a:lnTo>
                <a:lnTo>
                  <a:pt x="2127302" y="1003378"/>
                </a:lnTo>
                <a:close/>
                <a:moveTo>
                  <a:pt x="1933886" y="0"/>
                </a:moveTo>
                <a:lnTo>
                  <a:pt x="1978398" y="0"/>
                </a:lnTo>
                <a:lnTo>
                  <a:pt x="1978398" y="1003378"/>
                </a:lnTo>
                <a:lnTo>
                  <a:pt x="1933886" y="1003378"/>
                </a:lnTo>
                <a:close/>
                <a:moveTo>
                  <a:pt x="1740497" y="0"/>
                </a:moveTo>
                <a:lnTo>
                  <a:pt x="1786902" y="0"/>
                </a:lnTo>
                <a:lnTo>
                  <a:pt x="1786902" y="1003378"/>
                </a:lnTo>
                <a:lnTo>
                  <a:pt x="1740497" y="1003378"/>
                </a:lnTo>
                <a:close/>
                <a:moveTo>
                  <a:pt x="1547108" y="0"/>
                </a:moveTo>
                <a:lnTo>
                  <a:pt x="1595434" y="0"/>
                </a:lnTo>
                <a:lnTo>
                  <a:pt x="1595434" y="1003378"/>
                </a:lnTo>
                <a:lnTo>
                  <a:pt x="1547108" y="1003378"/>
                </a:lnTo>
                <a:close/>
                <a:moveTo>
                  <a:pt x="1353735" y="0"/>
                </a:moveTo>
                <a:lnTo>
                  <a:pt x="1403913" y="0"/>
                </a:lnTo>
                <a:lnTo>
                  <a:pt x="1403913" y="1003378"/>
                </a:lnTo>
                <a:lnTo>
                  <a:pt x="1353735" y="1003378"/>
                </a:lnTo>
                <a:close/>
                <a:moveTo>
                  <a:pt x="1160322" y="0"/>
                </a:moveTo>
                <a:lnTo>
                  <a:pt x="1212393" y="0"/>
                </a:lnTo>
                <a:lnTo>
                  <a:pt x="1212393" y="1003378"/>
                </a:lnTo>
                <a:lnTo>
                  <a:pt x="1160322" y="1003378"/>
                </a:lnTo>
                <a:close/>
                <a:moveTo>
                  <a:pt x="966937" y="0"/>
                </a:moveTo>
                <a:lnTo>
                  <a:pt x="1020930" y="0"/>
                </a:lnTo>
                <a:lnTo>
                  <a:pt x="1020930" y="1003378"/>
                </a:lnTo>
                <a:lnTo>
                  <a:pt x="966937" y="1003378"/>
                </a:lnTo>
                <a:close/>
                <a:moveTo>
                  <a:pt x="773552" y="0"/>
                </a:moveTo>
                <a:lnTo>
                  <a:pt x="829411" y="0"/>
                </a:lnTo>
                <a:lnTo>
                  <a:pt x="829411" y="1003378"/>
                </a:lnTo>
                <a:lnTo>
                  <a:pt x="773552" y="1003378"/>
                </a:lnTo>
                <a:close/>
                <a:moveTo>
                  <a:pt x="580151" y="0"/>
                </a:moveTo>
                <a:lnTo>
                  <a:pt x="637931" y="0"/>
                </a:lnTo>
                <a:lnTo>
                  <a:pt x="637931" y="1003378"/>
                </a:lnTo>
                <a:lnTo>
                  <a:pt x="580151" y="1003378"/>
                </a:lnTo>
                <a:close/>
                <a:moveTo>
                  <a:pt x="386767" y="0"/>
                </a:moveTo>
                <a:lnTo>
                  <a:pt x="446427" y="0"/>
                </a:lnTo>
                <a:lnTo>
                  <a:pt x="446427" y="1003378"/>
                </a:lnTo>
                <a:lnTo>
                  <a:pt x="386767" y="1003378"/>
                </a:lnTo>
                <a:close/>
                <a:moveTo>
                  <a:pt x="193383" y="0"/>
                </a:moveTo>
                <a:lnTo>
                  <a:pt x="254937" y="0"/>
                </a:lnTo>
                <a:lnTo>
                  <a:pt x="254937" y="1003378"/>
                </a:lnTo>
                <a:lnTo>
                  <a:pt x="193383" y="1003378"/>
                </a:lnTo>
                <a:close/>
                <a:moveTo>
                  <a:pt x="0" y="0"/>
                </a:moveTo>
                <a:lnTo>
                  <a:pt x="63418" y="0"/>
                </a:lnTo>
                <a:lnTo>
                  <a:pt x="63418" y="1003378"/>
                </a:lnTo>
                <a:lnTo>
                  <a:pt x="0" y="1003378"/>
                </a:lnTo>
                <a:close/>
              </a:path>
            </a:pathLst>
          </a:custGeom>
          <a:solidFill>
            <a:schemeClr val="bg1"/>
          </a:solidFill>
        </p:spPr>
        <p:txBody>
          <a:bodyPr wrap="square">
            <a:noAutofit/>
          </a:bodyPr>
          <a:lstStyle>
            <a:lvl1pPr>
              <a:defRPr>
                <a:solidFill>
                  <a:schemeClr val="tx1">
                    <a:alpha val="0"/>
                  </a:schemeClr>
                </a:solidFill>
              </a:defRPr>
            </a:lvl1pPr>
          </a:lstStyle>
          <a:p>
            <a:pPr lvl="0"/>
            <a:r>
              <a:rPr lang="en-GB"/>
              <a:t>a</a:t>
            </a:r>
          </a:p>
        </p:txBody>
      </p:sp>
      <p:sp>
        <p:nvSpPr>
          <p:cNvPr id="30" name="Text Placeholder 9">
            <a:extLst>
              <a:ext uri="{FF2B5EF4-FFF2-40B4-BE49-F238E27FC236}">
                <a16:creationId xmlns:a16="http://schemas.microsoft.com/office/drawing/2014/main" id="{4A09DAA3-9978-A24A-D201-50425B0D2AEC}"/>
              </a:ext>
            </a:extLst>
          </p:cNvPr>
          <p:cNvSpPr>
            <a:spLocks noGrp="1"/>
          </p:cNvSpPr>
          <p:nvPr>
            <p:ph type="body" sz="quarter" idx="27" hasCustomPrompt="1"/>
          </p:nvPr>
        </p:nvSpPr>
        <p:spPr>
          <a:xfrm>
            <a:off x="3421271" y="1410482"/>
            <a:ext cx="518271" cy="899100"/>
          </a:xfrm>
          <a:noFill/>
        </p:spPr>
        <p:txBody>
          <a:bodyPr lIns="216000" anchor="ctr" anchorCtr="0"/>
          <a:lstStyle>
            <a:lvl1pPr algn="ctr">
              <a:defRPr sz="3600">
                <a:solidFill>
                  <a:schemeClr val="bg1"/>
                </a:solidFill>
                <a:latin typeface="RR Pioneer Light Condensed" panose="020B0306050201060103" pitchFamily="34" charset="0"/>
              </a:defRPr>
            </a:lvl1pPr>
          </a:lstStyle>
          <a:p>
            <a:pPr lvl="0"/>
            <a:r>
              <a:rPr lang="en-GB"/>
              <a:t>0.</a:t>
            </a:r>
          </a:p>
        </p:txBody>
      </p:sp>
      <p:sp>
        <p:nvSpPr>
          <p:cNvPr id="31" name="Text Placeholder 9">
            <a:extLst>
              <a:ext uri="{FF2B5EF4-FFF2-40B4-BE49-F238E27FC236}">
                <a16:creationId xmlns:a16="http://schemas.microsoft.com/office/drawing/2014/main" id="{3E7840D4-9FC3-4E7D-B3E1-DF3346B7FA4B}"/>
              </a:ext>
            </a:extLst>
          </p:cNvPr>
          <p:cNvSpPr>
            <a:spLocks noGrp="1"/>
          </p:cNvSpPr>
          <p:nvPr>
            <p:ph type="body" sz="quarter" idx="28" hasCustomPrompt="1"/>
          </p:nvPr>
        </p:nvSpPr>
        <p:spPr>
          <a:xfrm>
            <a:off x="3421271" y="2400101"/>
            <a:ext cx="518271" cy="899100"/>
          </a:xfrm>
          <a:noFill/>
        </p:spPr>
        <p:txBody>
          <a:bodyPr lIns="216000" anchor="ctr" anchorCtr="0"/>
          <a:lstStyle>
            <a:lvl1pPr algn="ctr">
              <a:defRPr sz="3600">
                <a:solidFill>
                  <a:schemeClr val="bg1"/>
                </a:solidFill>
                <a:latin typeface="RR Pioneer Light Condensed" panose="020B0306050201060103" pitchFamily="34" charset="0"/>
              </a:defRPr>
            </a:lvl1pPr>
          </a:lstStyle>
          <a:p>
            <a:pPr lvl="0"/>
            <a:r>
              <a:rPr lang="en-GB"/>
              <a:t>0.</a:t>
            </a:r>
          </a:p>
        </p:txBody>
      </p:sp>
      <p:sp>
        <p:nvSpPr>
          <p:cNvPr id="13" name="Title Placeholder 1">
            <a:extLst>
              <a:ext uri="{FF2B5EF4-FFF2-40B4-BE49-F238E27FC236}">
                <a16:creationId xmlns:a16="http://schemas.microsoft.com/office/drawing/2014/main" id="{DD395C40-E238-B9BD-047B-2D79540A7C89}"/>
              </a:ext>
            </a:extLst>
          </p:cNvPr>
          <p:cNvSpPr>
            <a:spLocks noGrp="1"/>
          </p:cNvSpPr>
          <p:nvPr>
            <p:ph type="title"/>
          </p:nvPr>
        </p:nvSpPr>
        <p:spPr>
          <a:xfrm>
            <a:off x="277885" y="322111"/>
            <a:ext cx="7790580" cy="353174"/>
          </a:xfrm>
          <a:prstGeom prst="rect">
            <a:avLst/>
          </a:prstGeom>
        </p:spPr>
        <p:txBody>
          <a:bodyPr vert="horz" lIns="0" tIns="0" rIns="0" bIns="0" rtlCol="0" anchor="t" anchorCtr="0">
            <a:spAutoFit/>
          </a:bodyPr>
          <a:lstStyle/>
          <a:p>
            <a:r>
              <a:rPr lang="en-US" noProof="0"/>
              <a:t>Click to edit Master title style</a:t>
            </a:r>
            <a:endParaRPr lang="en-GB" noProof="0"/>
          </a:p>
        </p:txBody>
      </p:sp>
      <p:sp>
        <p:nvSpPr>
          <p:cNvPr id="2" name="Footer Placeholder 7">
            <a:extLst>
              <a:ext uri="{FF2B5EF4-FFF2-40B4-BE49-F238E27FC236}">
                <a16:creationId xmlns:a16="http://schemas.microsoft.com/office/drawing/2014/main" id="{B90090CA-AF7B-DEC7-52B9-6082309FC9F9}"/>
              </a:ext>
            </a:extLst>
          </p:cNvPr>
          <p:cNvSpPr>
            <a:spLocks noGrp="1"/>
          </p:cNvSpPr>
          <p:nvPr>
            <p:ph type="ftr" sz="quarter" idx="11"/>
          </p:nvPr>
        </p:nvSpPr>
        <p:spPr>
          <a:xfrm>
            <a:off x="291602" y="4811400"/>
            <a:ext cx="5316244" cy="97200"/>
          </a:xfrm>
        </p:spPr>
        <p:txBody>
          <a:bodyPr/>
          <a:lstStyle>
            <a:lvl1pPr>
              <a:defRPr sz="375"/>
            </a:lvl1pPr>
          </a:lstStyle>
          <a:p>
            <a:r>
              <a:rPr lang="en-GB"/>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7" name="Footnote Placeholder 18">
            <a:extLst>
              <a:ext uri="{FF2B5EF4-FFF2-40B4-BE49-F238E27FC236}">
                <a16:creationId xmlns:a16="http://schemas.microsoft.com/office/drawing/2014/main" id="{3FFEF8A8-3726-68C8-7DF5-9C4C9810360D}"/>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4" name="hcSlideMaster142.3 Point Proposition slideHeader" descr=" ">
            <a:extLst>
              <a:ext uri="{FF2B5EF4-FFF2-40B4-BE49-F238E27FC236}">
                <a16:creationId xmlns:a16="http://schemas.microsoft.com/office/drawing/2014/main" id="{3EBE148B-FDC7-4EA8-9C56-812E68B7D48E}"/>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8" name="fcSlideMaster142.3 Point Proposition slideFooter" descr=" ">
            <a:extLst>
              <a:ext uri="{FF2B5EF4-FFF2-40B4-BE49-F238E27FC236}">
                <a16:creationId xmlns:a16="http://schemas.microsoft.com/office/drawing/2014/main" id="{8A7E1A0C-4287-543C-A4DA-D1001C788FD1}"/>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260100728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wo Column 1x Grey with Numbered Headings, Chart Left S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F06D697-2D38-4473-8AB1-3FF6CCD704CD}" type="datetime1">
              <a:rPr lang="en-GB" noProof="0" smtClean="0"/>
              <a:t>07/04/2025</a:t>
            </a:fld>
            <a:endParaRPr lang="en-GB" noProof="0"/>
          </a:p>
        </p:txBody>
      </p:sp>
      <p:sp>
        <p:nvSpPr>
          <p:cNvPr id="4" name="Footer Placeholder 3"/>
          <p:cNvSpPr>
            <a:spLocks noGrp="1"/>
          </p:cNvSpPr>
          <p:nvPr>
            <p:ph type="ftr" sz="quarter" idx="11"/>
          </p:nvPr>
        </p:nvSpPr>
        <p:spPr>
          <a:xfrm>
            <a:off x="291601" y="4811400"/>
            <a:ext cx="5316300" cy="97200"/>
          </a:xfrm>
        </p:spPr>
        <p:txBody>
          <a:bodyPr/>
          <a:lstStyle>
            <a:lvl1pPr>
              <a:defRPr lang="en-GB"/>
            </a:lvl1pPr>
          </a:lstStyle>
          <a:p>
            <a:r>
              <a:rPr lang="en-GB"/>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5" name="Slide Number Placeholder 4"/>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13" name="Text Placeholder 9">
            <a:extLst>
              <a:ext uri="{FF2B5EF4-FFF2-40B4-BE49-F238E27FC236}">
                <a16:creationId xmlns:a16="http://schemas.microsoft.com/office/drawing/2014/main" id="{77CFE2D1-79C7-3539-FF8D-786F30ED6BB6}"/>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18" name="Title Placeholder 1">
            <a:extLst>
              <a:ext uri="{FF2B5EF4-FFF2-40B4-BE49-F238E27FC236}">
                <a16:creationId xmlns:a16="http://schemas.microsoft.com/office/drawing/2014/main" id="{35CEAFD5-6A36-C526-6235-C96D9C6B6C95}"/>
              </a:ext>
            </a:extLst>
          </p:cNvPr>
          <p:cNvSpPr>
            <a:spLocks noGrp="1"/>
          </p:cNvSpPr>
          <p:nvPr>
            <p:ph type="title"/>
          </p:nvPr>
        </p:nvSpPr>
        <p:spPr>
          <a:xfrm>
            <a:off x="277885" y="322111"/>
            <a:ext cx="7790580" cy="353174"/>
          </a:xfrm>
          <a:prstGeom prst="rect">
            <a:avLst/>
          </a:prstGeom>
        </p:spPr>
        <p:txBody>
          <a:bodyPr vert="horz" lIns="0" tIns="0" rIns="0" bIns="0" rtlCol="0" anchor="t" anchorCtr="0">
            <a:spAutoFit/>
          </a:bodyPr>
          <a:lstStyle/>
          <a:p>
            <a:r>
              <a:rPr lang="en-US" noProof="0"/>
              <a:t>Click to edit Master title style</a:t>
            </a:r>
            <a:endParaRPr lang="en-GB" noProof="0"/>
          </a:p>
        </p:txBody>
      </p:sp>
      <p:sp>
        <p:nvSpPr>
          <p:cNvPr id="7" name="Footnote Placeholder 18">
            <a:extLst>
              <a:ext uri="{FF2B5EF4-FFF2-40B4-BE49-F238E27FC236}">
                <a16:creationId xmlns:a16="http://schemas.microsoft.com/office/drawing/2014/main" id="{EDAC512B-2C92-C512-5C0E-E1F66DAF7277}"/>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8" name="Text Placeholder 5">
            <a:extLst>
              <a:ext uri="{FF2B5EF4-FFF2-40B4-BE49-F238E27FC236}">
                <a16:creationId xmlns:a16="http://schemas.microsoft.com/office/drawing/2014/main" id="{62CDD2BE-D7AE-0FBB-A959-43047C73933B}"/>
              </a:ext>
            </a:extLst>
          </p:cNvPr>
          <p:cNvSpPr>
            <a:spLocks noGrp="1"/>
          </p:cNvSpPr>
          <p:nvPr>
            <p:ph type="body" sz="quarter" idx="56"/>
          </p:nvPr>
        </p:nvSpPr>
        <p:spPr>
          <a:xfrm>
            <a:off x="4721536" y="1788125"/>
            <a:ext cx="4130762" cy="2781021"/>
          </a:xfrm>
          <a:solidFill>
            <a:schemeClr val="bg1">
              <a:lumMod val="95000"/>
            </a:schemeClr>
          </a:solidFill>
        </p:spPr>
        <p:txBody>
          <a:bodyPr lIns="180000" tIns="180000" rIns="180000" bIns="180000">
            <a:normAutofit/>
          </a:bodyPr>
          <a:lstStyle>
            <a:lvl1pPr>
              <a:spcBef>
                <a:spcPts val="450"/>
              </a:spcBef>
              <a:spcAft>
                <a:spcPts val="450"/>
              </a:spcAft>
              <a:defRPr sz="1350">
                <a:solidFill>
                  <a:schemeClr val="bg2"/>
                </a:solidFill>
                <a:latin typeface="+mj-lt"/>
              </a:defRPr>
            </a:lvl1pPr>
            <a:lvl2pPr>
              <a:spcAft>
                <a:spcPts val="600"/>
              </a:spcAft>
              <a:defRPr sz="1050">
                <a:solidFill>
                  <a:schemeClr val="tx2"/>
                </a:solidFill>
              </a:defRPr>
            </a:lvl2pPr>
            <a:lvl3pPr>
              <a:spcAft>
                <a:spcPts val="600"/>
              </a:spcAft>
              <a:defRPr sz="1050">
                <a:solidFill>
                  <a:schemeClr val="tx2"/>
                </a:solidFill>
              </a:defRPr>
            </a:lvl3pPr>
            <a:lvl4pPr>
              <a:spcAft>
                <a:spcPts val="600"/>
              </a:spcAft>
              <a:defRPr sz="1050">
                <a:solidFill>
                  <a:schemeClr val="tx2"/>
                </a:solidFill>
              </a:defRPr>
            </a:lvl4pPr>
            <a:lvl5pPr>
              <a:spcAft>
                <a:spcPts val="811"/>
              </a:spcAft>
              <a:defRPr sz="144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11">
            <a:extLst>
              <a:ext uri="{FF2B5EF4-FFF2-40B4-BE49-F238E27FC236}">
                <a16:creationId xmlns:a16="http://schemas.microsoft.com/office/drawing/2014/main" id="{6DCD70F9-0ADD-1775-14EC-885AFBD0C5B3}"/>
              </a:ext>
            </a:extLst>
          </p:cNvPr>
          <p:cNvSpPr>
            <a:spLocks noGrp="1"/>
          </p:cNvSpPr>
          <p:nvPr>
            <p:ph type="pic" sz="quarter" idx="30"/>
          </p:nvPr>
        </p:nvSpPr>
        <p:spPr>
          <a:xfrm>
            <a:off x="291466" y="1165862"/>
            <a:ext cx="4130762" cy="3403283"/>
          </a:xfrm>
          <a:solidFill>
            <a:schemeClr val="bg1">
              <a:lumMod val="95000"/>
            </a:schemeClr>
          </a:solidFill>
        </p:spPr>
        <p:txBody>
          <a:bodyPr lIns="72000" tIns="72000" rIns="72000" bIns="72000"/>
          <a:lstStyle>
            <a:lvl1pPr>
              <a:defRPr sz="1200"/>
            </a:lvl1pPr>
          </a:lstStyle>
          <a:p>
            <a:r>
              <a:rPr lang="en-GB"/>
              <a:t>Click icon to add picture</a:t>
            </a:r>
          </a:p>
        </p:txBody>
      </p:sp>
      <p:sp>
        <p:nvSpPr>
          <p:cNvPr id="11" name="Text Placeholder 5">
            <a:extLst>
              <a:ext uri="{FF2B5EF4-FFF2-40B4-BE49-F238E27FC236}">
                <a16:creationId xmlns:a16="http://schemas.microsoft.com/office/drawing/2014/main" id="{B630CB7B-B486-76AC-1564-5D3E7177E2FB}"/>
              </a:ext>
            </a:extLst>
          </p:cNvPr>
          <p:cNvSpPr>
            <a:spLocks noGrp="1"/>
          </p:cNvSpPr>
          <p:nvPr>
            <p:ph type="body" sz="quarter" idx="55" hasCustomPrompt="1"/>
          </p:nvPr>
        </p:nvSpPr>
        <p:spPr>
          <a:xfrm>
            <a:off x="4721536" y="1165863"/>
            <a:ext cx="4130762" cy="622262"/>
          </a:xfrm>
          <a:solidFill>
            <a:schemeClr val="tx2"/>
          </a:solidFill>
        </p:spPr>
        <p:txBody>
          <a:bodyPr lIns="792000" tIns="72000" rIns="252000" bIns="72000" anchor="ctr" anchorCtr="0">
            <a:normAutofit/>
          </a:bodyPr>
          <a:lstStyle>
            <a:lvl1pPr>
              <a:lnSpc>
                <a:spcPct val="100000"/>
              </a:lnSpc>
              <a:spcAft>
                <a:spcPts val="811"/>
              </a:spcAft>
              <a:defRPr sz="1800" cap="all" baseline="0">
                <a:solidFill>
                  <a:schemeClr val="bg1"/>
                </a:solidFill>
                <a:latin typeface="+mj-lt"/>
              </a:defRPr>
            </a:lvl1pPr>
            <a:lvl2pPr marL="0" indent="0">
              <a:spcAft>
                <a:spcPts val="811"/>
              </a:spcAft>
              <a:buNone/>
              <a:defRPr sz="1440">
                <a:solidFill>
                  <a:schemeClr val="tx2"/>
                </a:solidFill>
              </a:defRPr>
            </a:lvl2pPr>
            <a:lvl3pPr>
              <a:spcAft>
                <a:spcPts val="811"/>
              </a:spcAft>
              <a:defRPr sz="1440">
                <a:solidFill>
                  <a:schemeClr val="tx2"/>
                </a:solidFill>
              </a:defRPr>
            </a:lvl3pPr>
            <a:lvl4pPr>
              <a:spcAft>
                <a:spcPts val="811"/>
              </a:spcAft>
              <a:defRPr sz="1440">
                <a:solidFill>
                  <a:schemeClr val="tx2"/>
                </a:solidFill>
              </a:defRPr>
            </a:lvl4pPr>
            <a:lvl5pPr>
              <a:spcAft>
                <a:spcPts val="811"/>
              </a:spcAft>
              <a:defRPr sz="1440">
                <a:solidFill>
                  <a:schemeClr val="tx2"/>
                </a:solidFill>
              </a:defRPr>
            </a:lvl5pPr>
          </a:lstStyle>
          <a:p>
            <a:pPr lvl="0"/>
            <a:r>
              <a:rPr lang="en-US"/>
              <a:t>CLICK TO EDIT MASTER TEXT STYLES</a:t>
            </a:r>
          </a:p>
        </p:txBody>
      </p:sp>
      <p:sp>
        <p:nvSpPr>
          <p:cNvPr id="12" name="Text Placeholder 9">
            <a:extLst>
              <a:ext uri="{FF2B5EF4-FFF2-40B4-BE49-F238E27FC236}">
                <a16:creationId xmlns:a16="http://schemas.microsoft.com/office/drawing/2014/main" id="{5A42CA6C-5FEA-089E-606B-9A91B4F7BADA}"/>
              </a:ext>
            </a:extLst>
          </p:cNvPr>
          <p:cNvSpPr>
            <a:spLocks noGrp="1"/>
          </p:cNvSpPr>
          <p:nvPr>
            <p:ph type="body" sz="quarter" idx="21" hasCustomPrompt="1"/>
          </p:nvPr>
        </p:nvSpPr>
        <p:spPr>
          <a:xfrm>
            <a:off x="4721536" y="1165863"/>
            <a:ext cx="433275" cy="622262"/>
          </a:xfrm>
          <a:noFill/>
        </p:spPr>
        <p:txBody>
          <a:bodyPr lIns="144000" anchor="ctr" anchorCtr="0"/>
          <a:lstStyle>
            <a:lvl1pPr algn="ctr">
              <a:defRPr sz="3300">
                <a:solidFill>
                  <a:schemeClr val="bg1"/>
                </a:solidFill>
                <a:latin typeface="RR Pioneer Light Condensed" panose="020B0306050201060103" pitchFamily="34" charset="0"/>
              </a:defRPr>
            </a:lvl1pPr>
          </a:lstStyle>
          <a:p>
            <a:pPr lvl="0"/>
            <a:r>
              <a:rPr lang="en-GB"/>
              <a:t>0.</a:t>
            </a:r>
          </a:p>
        </p:txBody>
      </p:sp>
      <p:sp>
        <p:nvSpPr>
          <p:cNvPr id="2" name="hcSlideMaster142.Two Column 1x Grey with Numbered Headings, Chart Left SideHeader" descr=" ">
            <a:extLst>
              <a:ext uri="{FF2B5EF4-FFF2-40B4-BE49-F238E27FC236}">
                <a16:creationId xmlns:a16="http://schemas.microsoft.com/office/drawing/2014/main" id="{DDA28E8C-C428-1F2D-0EE2-BB871BCAE429}"/>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6" name="fcSlideMaster142.Two Column 1x Grey with Numbered Headings, Chart Left SideFooter" descr=" ">
            <a:extLst>
              <a:ext uri="{FF2B5EF4-FFF2-40B4-BE49-F238E27FC236}">
                <a16:creationId xmlns:a16="http://schemas.microsoft.com/office/drawing/2014/main" id="{7861D611-E6DB-C923-50C7-273A506564B3}"/>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2109010612"/>
      </p:ext>
    </p:extLst>
  </p:cSld>
  <p:clrMapOvr>
    <a:masterClrMapping/>
  </p:clrMapOvr>
  <p:extLst>
    <p:ext uri="{DCECCB84-F9BA-43D5-87BE-67443E8EF086}">
      <p15:sldGuideLst xmlns:p15="http://schemas.microsoft.com/office/powerpoint/2012/main">
        <p15:guide id="1" pos="3965">
          <p15:clr>
            <a:srgbClr val="FBAE40"/>
          </p15:clr>
        </p15:guide>
        <p15:guide id="2" pos="371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MR Closing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A64166-2075-484F-AF01-6607DB576709}"/>
              </a:ext>
            </a:extLst>
          </p:cNvPr>
          <p:cNvPicPr>
            <a:picLocks noChangeAspect="1"/>
          </p:cNvPicPr>
          <p:nvPr userDrawn="1"/>
        </p:nvPicPr>
        <p:blipFill>
          <a:blip r:embed="rId2"/>
          <a:stretch>
            <a:fillRect/>
          </a:stretch>
        </p:blipFill>
        <p:spPr>
          <a:xfrm>
            <a:off x="0" y="0"/>
            <a:ext cx="9144000" cy="4621324"/>
          </a:xfrm>
          <a:prstGeom prst="rect">
            <a:avLst/>
          </a:prstGeom>
        </p:spPr>
      </p:pic>
      <p:sp>
        <p:nvSpPr>
          <p:cNvPr id="3" name="Rectangle 2"/>
          <p:cNvSpPr/>
          <p:nvPr userDrawn="1"/>
        </p:nvSpPr>
        <p:spPr>
          <a:xfrm>
            <a:off x="3465095" y="1804736"/>
            <a:ext cx="2177716" cy="14798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7" name="Picture 6">
            <a:extLst>
              <a:ext uri="{FF2B5EF4-FFF2-40B4-BE49-F238E27FC236}">
                <a16:creationId xmlns:a16="http://schemas.microsoft.com/office/drawing/2014/main" id="{774997E3-EC38-4056-86D5-1C816D656C33}"/>
              </a:ext>
            </a:extLst>
          </p:cNvPr>
          <p:cNvPicPr>
            <a:picLocks noChangeAspect="1"/>
          </p:cNvPicPr>
          <p:nvPr userDrawn="1"/>
        </p:nvPicPr>
        <p:blipFill>
          <a:blip r:embed="rId3" cstate="print">
            <a:alphaModFix/>
            <a:extLst>
              <a:ext uri="{28A0092B-C50C-407E-A947-70E740481C1C}">
                <a14:useLocalDpi xmlns:a14="http://schemas.microsoft.com/office/drawing/2010/main"/>
              </a:ext>
            </a:extLst>
          </a:blip>
          <a:srcRect/>
          <a:stretch/>
        </p:blipFill>
        <p:spPr>
          <a:xfrm>
            <a:off x="3591878" y="1933575"/>
            <a:ext cx="1889760" cy="1181100"/>
          </a:xfrm>
          <a:prstGeom prst="rect">
            <a:avLst/>
          </a:prstGeom>
        </p:spPr>
      </p:pic>
    </p:spTree>
    <p:extLst>
      <p:ext uri="{BB962C8B-B14F-4D97-AF65-F5344CB8AC3E}">
        <p14:creationId xmlns:p14="http://schemas.microsoft.com/office/powerpoint/2010/main" val="1026830063"/>
      </p:ext>
    </p:extLst>
  </p:cSld>
  <p:clrMapOvr>
    <a:masterClrMapping/>
  </p:clrMapOvr>
  <p:extLst>
    <p:ext uri="{DCECCB84-F9BA-43D5-87BE-67443E8EF086}">
      <p15:sldGuideLst xmlns:p15="http://schemas.microsoft.com/office/powerpoint/2012/main"/>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ransforming Growth x1">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58D52193-2DA3-85F1-99B3-6582F4CFED52}"/>
              </a:ext>
            </a:extLst>
          </p:cNvPr>
          <p:cNvSpPr/>
          <p:nvPr userDrawn="1"/>
        </p:nvSpPr>
        <p:spPr>
          <a:xfrm>
            <a:off x="300040" y="1175305"/>
            <a:ext cx="5193506" cy="3383100"/>
          </a:xfrm>
          <a:custGeom>
            <a:avLst/>
            <a:gdLst>
              <a:gd name="connsiteX0" fmla="*/ 6924675 w 6924675"/>
              <a:gd name="connsiteY0" fmla="*/ 0 h 4533900"/>
              <a:gd name="connsiteX1" fmla="*/ 0 w 6924675"/>
              <a:gd name="connsiteY1" fmla="*/ 0 h 4533900"/>
              <a:gd name="connsiteX2" fmla="*/ 0 w 6924675"/>
              <a:gd name="connsiteY2" fmla="*/ 4533900 h 4533900"/>
              <a:gd name="connsiteX3" fmla="*/ 6886575 w 6924675"/>
              <a:gd name="connsiteY3" fmla="*/ 4533900 h 4533900"/>
            </a:gdLst>
            <a:ahLst/>
            <a:cxnLst>
              <a:cxn ang="0">
                <a:pos x="connsiteX0" y="connsiteY0"/>
              </a:cxn>
              <a:cxn ang="0">
                <a:pos x="connsiteX1" y="connsiteY1"/>
              </a:cxn>
              <a:cxn ang="0">
                <a:pos x="connsiteX2" y="connsiteY2"/>
              </a:cxn>
              <a:cxn ang="0">
                <a:pos x="connsiteX3" y="connsiteY3"/>
              </a:cxn>
            </a:cxnLst>
            <a:rect l="l" t="t" r="r" b="b"/>
            <a:pathLst>
              <a:path w="6924675" h="4533900">
                <a:moveTo>
                  <a:pt x="6924675" y="0"/>
                </a:moveTo>
                <a:lnTo>
                  <a:pt x="0" y="0"/>
                </a:lnTo>
                <a:lnTo>
                  <a:pt x="0" y="4533900"/>
                </a:lnTo>
                <a:lnTo>
                  <a:pt x="6886575" y="4533900"/>
                </a:lnTo>
              </a:path>
            </a:pathLst>
          </a:custGeom>
          <a:noFill/>
          <a:ln w="25400">
            <a:solidFill>
              <a:srgbClr val="006D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2"/>
            <a:endParaRPr lang="en-GB" sz="1351">
              <a:solidFill>
                <a:prstClr val="white"/>
              </a:solidFill>
              <a:latin typeface="RR Pioneer"/>
            </a:endParaRPr>
          </a:p>
        </p:txBody>
      </p:sp>
      <p:sp>
        <p:nvSpPr>
          <p:cNvPr id="11" name="Rectangle 10">
            <a:extLst>
              <a:ext uri="{FF2B5EF4-FFF2-40B4-BE49-F238E27FC236}">
                <a16:creationId xmlns:a16="http://schemas.microsoft.com/office/drawing/2014/main" id="{E79155B8-986F-9DA5-EDFF-0DF5DC6AB40F}"/>
              </a:ext>
            </a:extLst>
          </p:cNvPr>
          <p:cNvSpPr/>
          <p:nvPr userDrawn="1"/>
        </p:nvSpPr>
        <p:spPr>
          <a:xfrm>
            <a:off x="480434" y="1354457"/>
            <a:ext cx="5196467" cy="302632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5">
              <a:defRPr/>
            </a:pPr>
            <a:endParaRPr lang="en-GB" sz="1351">
              <a:solidFill>
                <a:prstClr val="white"/>
              </a:solidFill>
              <a:latin typeface="RR Pioneer"/>
            </a:endParaRPr>
          </a:p>
        </p:txBody>
      </p:sp>
      <p:sp>
        <p:nvSpPr>
          <p:cNvPr id="2" name="Title 1">
            <a:extLst>
              <a:ext uri="{FF2B5EF4-FFF2-40B4-BE49-F238E27FC236}">
                <a16:creationId xmlns:a16="http://schemas.microsoft.com/office/drawing/2014/main" id="{2EE0811D-CA96-93EC-442C-0DD05706F28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852565F-0705-6414-DA04-00280E30B427}"/>
              </a:ext>
            </a:extLst>
          </p:cNvPr>
          <p:cNvSpPr>
            <a:spLocks noGrp="1"/>
          </p:cNvSpPr>
          <p:nvPr>
            <p:ph type="dt" sz="half" idx="10"/>
          </p:nvPr>
        </p:nvSpPr>
        <p:spPr/>
        <p:txBody>
          <a:bodyPr/>
          <a:lstStyle/>
          <a:p>
            <a:fld id="{D851027B-0119-48CD-A682-04A7E88D5678}" type="datetime1">
              <a:rPr lang="en-GB" smtClean="0"/>
              <a:t>07/04/2025</a:t>
            </a:fld>
            <a:endParaRPr lang="en-GB"/>
          </a:p>
        </p:txBody>
      </p:sp>
      <p:sp>
        <p:nvSpPr>
          <p:cNvPr id="5" name="Slide Number Placeholder 4">
            <a:extLst>
              <a:ext uri="{FF2B5EF4-FFF2-40B4-BE49-F238E27FC236}">
                <a16:creationId xmlns:a16="http://schemas.microsoft.com/office/drawing/2014/main" id="{F7FAE30E-8726-0FC2-B919-8233B46BC54D}"/>
              </a:ext>
            </a:extLst>
          </p:cNvPr>
          <p:cNvSpPr>
            <a:spLocks noGrp="1"/>
          </p:cNvSpPr>
          <p:nvPr>
            <p:ph type="sldNum" sz="quarter" idx="12"/>
          </p:nvPr>
        </p:nvSpPr>
        <p:spPr/>
        <p:txBody>
          <a:bodyPr/>
          <a:lstStyle/>
          <a:p>
            <a:fld id="{0B868178-02AE-42FC-958D-6B8F13B60175}" type="slidenum">
              <a:rPr lang="en-GB" smtClean="0"/>
              <a:pPr/>
              <a:t>‹#›</a:t>
            </a:fld>
            <a:endParaRPr lang="en-GB"/>
          </a:p>
        </p:txBody>
      </p:sp>
      <p:grpSp>
        <p:nvGrpSpPr>
          <p:cNvPr id="9" name="Group 8">
            <a:extLst>
              <a:ext uri="{FF2B5EF4-FFF2-40B4-BE49-F238E27FC236}">
                <a16:creationId xmlns:a16="http://schemas.microsoft.com/office/drawing/2014/main" id="{43CD9AC7-A4C9-9A9A-0559-AB44FACFEED0}"/>
              </a:ext>
            </a:extLst>
          </p:cNvPr>
          <p:cNvGrpSpPr/>
          <p:nvPr userDrawn="1"/>
        </p:nvGrpSpPr>
        <p:grpSpPr>
          <a:xfrm>
            <a:off x="4637867" y="1165624"/>
            <a:ext cx="4199269" cy="3403997"/>
            <a:chOff x="5930044" y="1637573"/>
            <a:chExt cx="5599025" cy="4538662"/>
          </a:xfrm>
        </p:grpSpPr>
        <p:sp>
          <p:nvSpPr>
            <p:cNvPr id="6" name="Arrow: Chevron 5">
              <a:extLst>
                <a:ext uri="{FF2B5EF4-FFF2-40B4-BE49-F238E27FC236}">
                  <a16:creationId xmlns:a16="http://schemas.microsoft.com/office/drawing/2014/main" id="{1C745A92-EE69-CE7D-D7FE-FEAE643B194A}"/>
                </a:ext>
              </a:extLst>
            </p:cNvPr>
            <p:cNvSpPr/>
            <p:nvPr userDrawn="1"/>
          </p:nvSpPr>
          <p:spPr>
            <a:xfrm>
              <a:off x="5930044" y="1637573"/>
              <a:ext cx="2615038" cy="4538662"/>
            </a:xfrm>
            <a:prstGeom prst="chevron">
              <a:avLst/>
            </a:prstGeom>
            <a:solidFill>
              <a:srgbClr val="007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5">
                <a:defRPr/>
              </a:pPr>
              <a:endParaRPr lang="en-GB" sz="1351">
                <a:solidFill>
                  <a:prstClr val="black"/>
                </a:solidFill>
                <a:latin typeface="RR Pioneer"/>
              </a:endParaRPr>
            </a:p>
          </p:txBody>
        </p:sp>
        <p:sp>
          <p:nvSpPr>
            <p:cNvPr id="7" name="Arrow: Chevron 6">
              <a:extLst>
                <a:ext uri="{FF2B5EF4-FFF2-40B4-BE49-F238E27FC236}">
                  <a16:creationId xmlns:a16="http://schemas.microsoft.com/office/drawing/2014/main" id="{925BD424-07A3-35C4-F305-9D5197ED9EA8}"/>
                </a:ext>
              </a:extLst>
            </p:cNvPr>
            <p:cNvSpPr/>
            <p:nvPr userDrawn="1"/>
          </p:nvSpPr>
          <p:spPr>
            <a:xfrm>
              <a:off x="7575922" y="1637574"/>
              <a:ext cx="2485987" cy="4538661"/>
            </a:xfrm>
            <a:prstGeom prst="chevron">
              <a:avLst/>
            </a:prstGeom>
            <a:solidFill>
              <a:srgbClr val="8C2A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5">
                <a:defRPr/>
              </a:pPr>
              <a:endParaRPr lang="en-GB" sz="1351">
                <a:solidFill>
                  <a:prstClr val="black"/>
                </a:solidFill>
                <a:latin typeface="RR Pioneer"/>
              </a:endParaRPr>
            </a:p>
          </p:txBody>
        </p:sp>
        <p:sp>
          <p:nvSpPr>
            <p:cNvPr id="8" name="Arrow: Chevron 7">
              <a:extLst>
                <a:ext uri="{FF2B5EF4-FFF2-40B4-BE49-F238E27FC236}">
                  <a16:creationId xmlns:a16="http://schemas.microsoft.com/office/drawing/2014/main" id="{A8356CAD-11B0-4568-EF4A-8A8608F25BE1}"/>
                </a:ext>
              </a:extLst>
            </p:cNvPr>
            <p:cNvSpPr/>
            <p:nvPr userDrawn="1"/>
          </p:nvSpPr>
          <p:spPr>
            <a:xfrm>
              <a:off x="9162562" y="1647626"/>
              <a:ext cx="2366507" cy="4528609"/>
            </a:xfrm>
            <a:prstGeom prst="chevron">
              <a:avLst/>
            </a:prstGeom>
            <a:solidFill>
              <a:srgbClr val="006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5">
                <a:defRPr/>
              </a:pPr>
              <a:endParaRPr lang="en-GB" sz="1351" b="1">
                <a:solidFill>
                  <a:prstClr val="black"/>
                </a:solidFill>
                <a:latin typeface="RR Pioneer"/>
              </a:endParaRPr>
            </a:p>
          </p:txBody>
        </p:sp>
      </p:grpSp>
      <p:sp>
        <p:nvSpPr>
          <p:cNvPr id="10" name="Footer Placeholder 7">
            <a:extLst>
              <a:ext uri="{FF2B5EF4-FFF2-40B4-BE49-F238E27FC236}">
                <a16:creationId xmlns:a16="http://schemas.microsoft.com/office/drawing/2014/main" id="{1F27F201-FADE-CBEA-FE42-B62EA4F8CA66}"/>
              </a:ext>
            </a:extLst>
          </p:cNvPr>
          <p:cNvSpPr>
            <a:spLocks noGrp="1"/>
          </p:cNvSpPr>
          <p:nvPr>
            <p:ph type="ftr" sz="quarter" idx="11"/>
          </p:nvPr>
        </p:nvSpPr>
        <p:spPr>
          <a:xfrm>
            <a:off x="291602" y="4811400"/>
            <a:ext cx="5316244" cy="97200"/>
          </a:xfrm>
        </p:spPr>
        <p:txBody>
          <a:bodyPr/>
          <a:lstStyle>
            <a:lvl1pPr>
              <a:defRPr sz="375"/>
            </a:lvl1pPr>
          </a:lstStyle>
          <a:p>
            <a:r>
              <a:rPr lang="en-GB"/>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13" name="Text Placeholder 5">
            <a:extLst>
              <a:ext uri="{FF2B5EF4-FFF2-40B4-BE49-F238E27FC236}">
                <a16:creationId xmlns:a16="http://schemas.microsoft.com/office/drawing/2014/main" id="{556C95EE-172D-837C-C448-17EE0D3C1BDC}"/>
              </a:ext>
            </a:extLst>
          </p:cNvPr>
          <p:cNvSpPr>
            <a:spLocks noGrp="1"/>
          </p:cNvSpPr>
          <p:nvPr>
            <p:ph type="body" sz="quarter" idx="55"/>
          </p:nvPr>
        </p:nvSpPr>
        <p:spPr>
          <a:xfrm>
            <a:off x="5872276" y="1405850"/>
            <a:ext cx="2980023" cy="729000"/>
          </a:xfrm>
          <a:solidFill>
            <a:schemeClr val="tx2"/>
          </a:solidFill>
        </p:spPr>
        <p:txBody>
          <a:bodyPr lIns="792000" tIns="72000" rIns="252000" bIns="72000" anchor="ctr" anchorCtr="0">
            <a:normAutofit/>
          </a:bodyPr>
          <a:lstStyle>
            <a:lvl1pPr>
              <a:lnSpc>
                <a:spcPct val="85000"/>
              </a:lnSpc>
              <a:spcAft>
                <a:spcPts val="811"/>
              </a:spcAft>
              <a:defRPr sz="1500" cap="all" baseline="0">
                <a:solidFill>
                  <a:schemeClr val="bg1"/>
                </a:solidFill>
                <a:latin typeface="+mj-lt"/>
              </a:defRPr>
            </a:lvl1pPr>
            <a:lvl2pPr marL="0" indent="0">
              <a:spcAft>
                <a:spcPts val="811"/>
              </a:spcAft>
              <a:buNone/>
              <a:defRPr sz="1440">
                <a:solidFill>
                  <a:schemeClr val="tx2"/>
                </a:solidFill>
              </a:defRPr>
            </a:lvl2pPr>
            <a:lvl3pPr>
              <a:spcAft>
                <a:spcPts val="811"/>
              </a:spcAft>
              <a:defRPr sz="1440">
                <a:solidFill>
                  <a:schemeClr val="tx2"/>
                </a:solidFill>
              </a:defRPr>
            </a:lvl3pPr>
            <a:lvl4pPr>
              <a:spcAft>
                <a:spcPts val="811"/>
              </a:spcAft>
              <a:defRPr sz="1440">
                <a:solidFill>
                  <a:schemeClr val="tx2"/>
                </a:solidFill>
              </a:defRPr>
            </a:lvl4pPr>
            <a:lvl5pPr>
              <a:spcAft>
                <a:spcPts val="811"/>
              </a:spcAft>
              <a:defRPr sz="1440">
                <a:solidFill>
                  <a:schemeClr val="tx2"/>
                </a:solidFill>
              </a:defRPr>
            </a:lvl5pPr>
          </a:lstStyle>
          <a:p>
            <a:pPr lvl="0"/>
            <a:r>
              <a:rPr lang="en-US"/>
              <a:t>Click to edit Master text styles</a:t>
            </a:r>
          </a:p>
        </p:txBody>
      </p:sp>
      <p:sp>
        <p:nvSpPr>
          <p:cNvPr id="15" name="Text Placeholder 5">
            <a:extLst>
              <a:ext uri="{FF2B5EF4-FFF2-40B4-BE49-F238E27FC236}">
                <a16:creationId xmlns:a16="http://schemas.microsoft.com/office/drawing/2014/main" id="{9219F6F6-020A-6618-760D-AA9AB109592A}"/>
              </a:ext>
            </a:extLst>
          </p:cNvPr>
          <p:cNvSpPr>
            <a:spLocks noGrp="1"/>
          </p:cNvSpPr>
          <p:nvPr>
            <p:ph type="body" sz="quarter" idx="56"/>
          </p:nvPr>
        </p:nvSpPr>
        <p:spPr>
          <a:xfrm>
            <a:off x="5872276" y="2503120"/>
            <a:ext cx="2980023" cy="729000"/>
          </a:xfrm>
          <a:solidFill>
            <a:schemeClr val="tx2"/>
          </a:solidFill>
        </p:spPr>
        <p:txBody>
          <a:bodyPr lIns="792000" tIns="72000" rIns="252000" bIns="72000" anchor="ctr" anchorCtr="0">
            <a:normAutofit/>
          </a:bodyPr>
          <a:lstStyle>
            <a:lvl1pPr>
              <a:lnSpc>
                <a:spcPct val="85000"/>
              </a:lnSpc>
              <a:spcAft>
                <a:spcPts val="811"/>
              </a:spcAft>
              <a:defRPr sz="1500" cap="all" baseline="0">
                <a:solidFill>
                  <a:schemeClr val="bg1"/>
                </a:solidFill>
                <a:latin typeface="+mj-lt"/>
              </a:defRPr>
            </a:lvl1pPr>
            <a:lvl2pPr marL="0" indent="0">
              <a:spcAft>
                <a:spcPts val="811"/>
              </a:spcAft>
              <a:buNone/>
              <a:defRPr sz="1440">
                <a:solidFill>
                  <a:schemeClr val="tx2"/>
                </a:solidFill>
              </a:defRPr>
            </a:lvl2pPr>
            <a:lvl3pPr>
              <a:spcAft>
                <a:spcPts val="811"/>
              </a:spcAft>
              <a:defRPr sz="1440">
                <a:solidFill>
                  <a:schemeClr val="tx2"/>
                </a:solidFill>
              </a:defRPr>
            </a:lvl3pPr>
            <a:lvl4pPr>
              <a:spcAft>
                <a:spcPts val="811"/>
              </a:spcAft>
              <a:defRPr sz="1440">
                <a:solidFill>
                  <a:schemeClr val="tx2"/>
                </a:solidFill>
              </a:defRPr>
            </a:lvl4pPr>
            <a:lvl5pPr>
              <a:spcAft>
                <a:spcPts val="811"/>
              </a:spcAft>
              <a:defRPr sz="1440">
                <a:solidFill>
                  <a:schemeClr val="tx2"/>
                </a:solidFill>
              </a:defRPr>
            </a:lvl5pPr>
          </a:lstStyle>
          <a:p>
            <a:pPr lvl="0"/>
            <a:r>
              <a:rPr lang="en-US"/>
              <a:t>Click to edit Master text styles</a:t>
            </a:r>
          </a:p>
        </p:txBody>
      </p:sp>
      <p:sp>
        <p:nvSpPr>
          <p:cNvPr id="16" name="Text Placeholder 5">
            <a:extLst>
              <a:ext uri="{FF2B5EF4-FFF2-40B4-BE49-F238E27FC236}">
                <a16:creationId xmlns:a16="http://schemas.microsoft.com/office/drawing/2014/main" id="{9FD1E64E-6336-25B6-976C-51A969344658}"/>
              </a:ext>
            </a:extLst>
          </p:cNvPr>
          <p:cNvSpPr>
            <a:spLocks noGrp="1"/>
          </p:cNvSpPr>
          <p:nvPr>
            <p:ph type="body" sz="quarter" idx="57"/>
          </p:nvPr>
        </p:nvSpPr>
        <p:spPr>
          <a:xfrm>
            <a:off x="5872276" y="3597010"/>
            <a:ext cx="2980023" cy="729000"/>
          </a:xfrm>
          <a:solidFill>
            <a:schemeClr val="tx2"/>
          </a:solidFill>
        </p:spPr>
        <p:txBody>
          <a:bodyPr lIns="792000" tIns="72000" rIns="252000" bIns="72000" anchor="ctr" anchorCtr="0">
            <a:normAutofit/>
          </a:bodyPr>
          <a:lstStyle>
            <a:lvl1pPr>
              <a:lnSpc>
                <a:spcPct val="85000"/>
              </a:lnSpc>
              <a:spcAft>
                <a:spcPts val="811"/>
              </a:spcAft>
              <a:defRPr sz="1500" cap="all" baseline="0">
                <a:solidFill>
                  <a:schemeClr val="bg1"/>
                </a:solidFill>
                <a:latin typeface="+mj-lt"/>
              </a:defRPr>
            </a:lvl1pPr>
            <a:lvl2pPr marL="0" indent="0">
              <a:spcAft>
                <a:spcPts val="811"/>
              </a:spcAft>
              <a:buNone/>
              <a:defRPr sz="1440">
                <a:solidFill>
                  <a:schemeClr val="tx2"/>
                </a:solidFill>
              </a:defRPr>
            </a:lvl2pPr>
            <a:lvl3pPr>
              <a:spcAft>
                <a:spcPts val="811"/>
              </a:spcAft>
              <a:defRPr sz="1440">
                <a:solidFill>
                  <a:schemeClr val="tx2"/>
                </a:solidFill>
              </a:defRPr>
            </a:lvl3pPr>
            <a:lvl4pPr>
              <a:spcAft>
                <a:spcPts val="811"/>
              </a:spcAft>
              <a:defRPr sz="1440">
                <a:solidFill>
                  <a:schemeClr val="tx2"/>
                </a:solidFill>
              </a:defRPr>
            </a:lvl4pPr>
            <a:lvl5pPr>
              <a:spcAft>
                <a:spcPts val="811"/>
              </a:spcAft>
              <a:defRPr sz="1440">
                <a:solidFill>
                  <a:schemeClr val="tx2"/>
                </a:solidFill>
              </a:defRPr>
            </a:lvl5pPr>
          </a:lstStyle>
          <a:p>
            <a:pPr lvl="0"/>
            <a:r>
              <a:rPr lang="en-US"/>
              <a:t>Click to edit Master text styles</a:t>
            </a:r>
          </a:p>
        </p:txBody>
      </p:sp>
      <p:sp>
        <p:nvSpPr>
          <p:cNvPr id="17" name="Text Placeholder 9">
            <a:extLst>
              <a:ext uri="{FF2B5EF4-FFF2-40B4-BE49-F238E27FC236}">
                <a16:creationId xmlns:a16="http://schemas.microsoft.com/office/drawing/2014/main" id="{4E0AD1BC-D110-7AC6-9932-7EE4D0CAC6B9}"/>
              </a:ext>
            </a:extLst>
          </p:cNvPr>
          <p:cNvSpPr>
            <a:spLocks noGrp="1"/>
          </p:cNvSpPr>
          <p:nvPr>
            <p:ph type="body" sz="quarter" idx="21" hasCustomPrompt="1"/>
          </p:nvPr>
        </p:nvSpPr>
        <p:spPr>
          <a:xfrm>
            <a:off x="5872276" y="1405850"/>
            <a:ext cx="433275" cy="729000"/>
          </a:xfrm>
          <a:noFill/>
        </p:spPr>
        <p:txBody>
          <a:bodyPr lIns="144000" anchor="ctr" anchorCtr="0"/>
          <a:lstStyle>
            <a:lvl1pPr algn="ctr">
              <a:defRPr sz="3600">
                <a:solidFill>
                  <a:schemeClr val="bg1"/>
                </a:solidFill>
                <a:latin typeface="RR Pioneer Light Condensed" panose="020B0306050201060103" pitchFamily="34" charset="0"/>
              </a:defRPr>
            </a:lvl1pPr>
          </a:lstStyle>
          <a:p>
            <a:pPr lvl="0"/>
            <a:r>
              <a:rPr lang="en-GB"/>
              <a:t>0.</a:t>
            </a:r>
          </a:p>
        </p:txBody>
      </p:sp>
      <p:sp>
        <p:nvSpPr>
          <p:cNvPr id="18" name="Text Placeholder 9">
            <a:extLst>
              <a:ext uri="{FF2B5EF4-FFF2-40B4-BE49-F238E27FC236}">
                <a16:creationId xmlns:a16="http://schemas.microsoft.com/office/drawing/2014/main" id="{C4C5B3BF-BB50-830A-22C7-4CA98BC5556D}"/>
              </a:ext>
            </a:extLst>
          </p:cNvPr>
          <p:cNvSpPr>
            <a:spLocks noGrp="1"/>
          </p:cNvSpPr>
          <p:nvPr>
            <p:ph type="body" sz="quarter" idx="58" hasCustomPrompt="1"/>
          </p:nvPr>
        </p:nvSpPr>
        <p:spPr>
          <a:xfrm>
            <a:off x="5872276" y="2503120"/>
            <a:ext cx="433275" cy="729000"/>
          </a:xfrm>
          <a:noFill/>
        </p:spPr>
        <p:txBody>
          <a:bodyPr lIns="144000" anchor="ctr" anchorCtr="0"/>
          <a:lstStyle>
            <a:lvl1pPr algn="ctr">
              <a:defRPr sz="3600">
                <a:solidFill>
                  <a:schemeClr val="bg1"/>
                </a:solidFill>
                <a:latin typeface="RR Pioneer Light Condensed" panose="020B0306050201060103" pitchFamily="34" charset="0"/>
              </a:defRPr>
            </a:lvl1pPr>
          </a:lstStyle>
          <a:p>
            <a:pPr lvl="0"/>
            <a:r>
              <a:rPr lang="en-GB"/>
              <a:t>0.</a:t>
            </a:r>
          </a:p>
        </p:txBody>
      </p:sp>
      <p:sp>
        <p:nvSpPr>
          <p:cNvPr id="19" name="Text Placeholder 9">
            <a:extLst>
              <a:ext uri="{FF2B5EF4-FFF2-40B4-BE49-F238E27FC236}">
                <a16:creationId xmlns:a16="http://schemas.microsoft.com/office/drawing/2014/main" id="{2980F480-0F7E-A3E0-2462-1AB168C6796F}"/>
              </a:ext>
            </a:extLst>
          </p:cNvPr>
          <p:cNvSpPr>
            <a:spLocks noGrp="1"/>
          </p:cNvSpPr>
          <p:nvPr>
            <p:ph type="body" sz="quarter" idx="59" hasCustomPrompt="1"/>
          </p:nvPr>
        </p:nvSpPr>
        <p:spPr>
          <a:xfrm>
            <a:off x="5872276" y="3597010"/>
            <a:ext cx="433275" cy="729000"/>
          </a:xfrm>
          <a:noFill/>
        </p:spPr>
        <p:txBody>
          <a:bodyPr lIns="144000" anchor="ctr" anchorCtr="0"/>
          <a:lstStyle>
            <a:lvl1pPr algn="ctr">
              <a:defRPr sz="3600">
                <a:solidFill>
                  <a:schemeClr val="bg1"/>
                </a:solidFill>
                <a:latin typeface="RR Pioneer Light Condensed" panose="020B0306050201060103" pitchFamily="34" charset="0"/>
              </a:defRPr>
            </a:lvl1pPr>
          </a:lstStyle>
          <a:p>
            <a:pPr lvl="0"/>
            <a:r>
              <a:rPr lang="en-GB"/>
              <a:t>0.</a:t>
            </a:r>
          </a:p>
        </p:txBody>
      </p:sp>
      <p:sp>
        <p:nvSpPr>
          <p:cNvPr id="4" name="Text Placeholder 23">
            <a:extLst>
              <a:ext uri="{FF2B5EF4-FFF2-40B4-BE49-F238E27FC236}">
                <a16:creationId xmlns:a16="http://schemas.microsoft.com/office/drawing/2014/main" id="{B8A100FC-1AD9-1DF9-ED56-31D40B78CF8B}"/>
              </a:ext>
            </a:extLst>
          </p:cNvPr>
          <p:cNvSpPr>
            <a:spLocks noGrp="1"/>
          </p:cNvSpPr>
          <p:nvPr>
            <p:ph type="body" sz="quarter" idx="61"/>
          </p:nvPr>
        </p:nvSpPr>
        <p:spPr>
          <a:xfrm>
            <a:off x="480434" y="1354455"/>
            <a:ext cx="4157433" cy="3026328"/>
          </a:xfrm>
        </p:spPr>
        <p:txBody>
          <a:bodyPr lIns="108000" tIns="108000" rIns="0" bIns="108000">
            <a:normAutofit/>
          </a:bodyPr>
          <a:lstStyle>
            <a:lvl1pPr>
              <a:defRPr>
                <a:solidFill>
                  <a:schemeClr val="bg2"/>
                </a:solidFill>
                <a:latin typeface="+mj-lt"/>
              </a:defRPr>
            </a:lvl1pPr>
            <a:lvl2pPr marL="0" indent="0">
              <a:buNone/>
              <a:defRPr sz="1050"/>
            </a:lvl2pPr>
            <a:lvl3pPr marL="0" indent="-161999">
              <a:buFont typeface="Wingdings" panose="05000000000000000000" pitchFamily="2" charset="2"/>
              <a:buChar char="§"/>
              <a:defRPr sz="1050"/>
            </a:lvl3pPr>
            <a:lvl4pPr marL="323998" indent="-161999">
              <a:defRPr sz="1050"/>
            </a:lvl4pPr>
            <a:lvl5pPr marL="485998">
              <a:defRPr sz="1050"/>
            </a:lvl5pPr>
          </a:lstStyle>
          <a:p>
            <a:pPr lvl="0"/>
            <a:r>
              <a:rPr lang="en-US"/>
              <a:t>Click to edit Master text styles</a:t>
            </a:r>
          </a:p>
          <a:p>
            <a:pPr lvl="1"/>
            <a:r>
              <a:rPr lang="en-US"/>
              <a:t>Second level</a:t>
            </a:r>
          </a:p>
          <a:p>
            <a:pPr lvl="2"/>
            <a:r>
              <a:rPr lang="en-US"/>
              <a:t>Third level</a:t>
            </a:r>
          </a:p>
        </p:txBody>
      </p:sp>
      <p:sp>
        <p:nvSpPr>
          <p:cNvPr id="12" name="hcSlideMaster142.Transforming Growth x1Header" descr=" ">
            <a:extLst>
              <a:ext uri="{FF2B5EF4-FFF2-40B4-BE49-F238E27FC236}">
                <a16:creationId xmlns:a16="http://schemas.microsoft.com/office/drawing/2014/main" id="{B56D1961-CD93-8D5E-E3B4-B57C0E0AAD94}"/>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14" name="fcSlideMaster142.Transforming Growth x1Footer" descr=" ">
            <a:extLst>
              <a:ext uri="{FF2B5EF4-FFF2-40B4-BE49-F238E27FC236}">
                <a16:creationId xmlns:a16="http://schemas.microsoft.com/office/drawing/2014/main" id="{03C60FD7-7247-8475-065A-193A30E9CEC1}"/>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367483270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ransforming Growth x2">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96E23732-4565-1747-943E-D545FCB35A1F}"/>
              </a:ext>
            </a:extLst>
          </p:cNvPr>
          <p:cNvSpPr/>
          <p:nvPr userDrawn="1"/>
        </p:nvSpPr>
        <p:spPr>
          <a:xfrm>
            <a:off x="300040" y="1175305"/>
            <a:ext cx="5193506" cy="3383100"/>
          </a:xfrm>
          <a:custGeom>
            <a:avLst/>
            <a:gdLst>
              <a:gd name="connsiteX0" fmla="*/ 6924675 w 6924675"/>
              <a:gd name="connsiteY0" fmla="*/ 0 h 4533900"/>
              <a:gd name="connsiteX1" fmla="*/ 0 w 6924675"/>
              <a:gd name="connsiteY1" fmla="*/ 0 h 4533900"/>
              <a:gd name="connsiteX2" fmla="*/ 0 w 6924675"/>
              <a:gd name="connsiteY2" fmla="*/ 4533900 h 4533900"/>
              <a:gd name="connsiteX3" fmla="*/ 6886575 w 6924675"/>
              <a:gd name="connsiteY3" fmla="*/ 4533900 h 4533900"/>
            </a:gdLst>
            <a:ahLst/>
            <a:cxnLst>
              <a:cxn ang="0">
                <a:pos x="connsiteX0" y="connsiteY0"/>
              </a:cxn>
              <a:cxn ang="0">
                <a:pos x="connsiteX1" y="connsiteY1"/>
              </a:cxn>
              <a:cxn ang="0">
                <a:pos x="connsiteX2" y="connsiteY2"/>
              </a:cxn>
              <a:cxn ang="0">
                <a:pos x="connsiteX3" y="connsiteY3"/>
              </a:cxn>
            </a:cxnLst>
            <a:rect l="l" t="t" r="r" b="b"/>
            <a:pathLst>
              <a:path w="6924675" h="4533900">
                <a:moveTo>
                  <a:pt x="6924675" y="0"/>
                </a:moveTo>
                <a:lnTo>
                  <a:pt x="0" y="0"/>
                </a:lnTo>
                <a:lnTo>
                  <a:pt x="0" y="4533900"/>
                </a:lnTo>
                <a:lnTo>
                  <a:pt x="6886575" y="4533900"/>
                </a:lnTo>
              </a:path>
            </a:pathLst>
          </a:custGeom>
          <a:noFill/>
          <a:ln w="25400">
            <a:solidFill>
              <a:srgbClr val="006D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2"/>
            <a:endParaRPr lang="en-GB" sz="1351">
              <a:solidFill>
                <a:prstClr val="white"/>
              </a:solidFill>
              <a:latin typeface="RR Pioneer"/>
            </a:endParaRPr>
          </a:p>
        </p:txBody>
      </p:sp>
      <p:sp>
        <p:nvSpPr>
          <p:cNvPr id="4" name="Rectangle 3">
            <a:extLst>
              <a:ext uri="{FF2B5EF4-FFF2-40B4-BE49-F238E27FC236}">
                <a16:creationId xmlns:a16="http://schemas.microsoft.com/office/drawing/2014/main" id="{541C0631-9D24-C1B7-BEBD-F3F503885822}"/>
              </a:ext>
            </a:extLst>
          </p:cNvPr>
          <p:cNvSpPr/>
          <p:nvPr userDrawn="1"/>
        </p:nvSpPr>
        <p:spPr>
          <a:xfrm>
            <a:off x="480434" y="2954894"/>
            <a:ext cx="5196467" cy="1423434"/>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5">
              <a:defRPr/>
            </a:pPr>
            <a:endParaRPr lang="en-GB" sz="1351">
              <a:solidFill>
                <a:prstClr val="white"/>
              </a:solidFill>
              <a:latin typeface="RR Pioneer"/>
            </a:endParaRPr>
          </a:p>
        </p:txBody>
      </p:sp>
      <p:sp>
        <p:nvSpPr>
          <p:cNvPr id="11" name="Rectangle 10">
            <a:extLst>
              <a:ext uri="{FF2B5EF4-FFF2-40B4-BE49-F238E27FC236}">
                <a16:creationId xmlns:a16="http://schemas.microsoft.com/office/drawing/2014/main" id="{E79155B8-986F-9DA5-EDFF-0DF5DC6AB40F}"/>
              </a:ext>
            </a:extLst>
          </p:cNvPr>
          <p:cNvSpPr/>
          <p:nvPr userDrawn="1"/>
        </p:nvSpPr>
        <p:spPr>
          <a:xfrm>
            <a:off x="480434" y="1354456"/>
            <a:ext cx="5196467" cy="142128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5">
              <a:defRPr/>
            </a:pPr>
            <a:endParaRPr lang="en-GB" sz="1351">
              <a:solidFill>
                <a:prstClr val="white"/>
              </a:solidFill>
              <a:latin typeface="RR Pioneer"/>
            </a:endParaRPr>
          </a:p>
        </p:txBody>
      </p:sp>
      <p:sp>
        <p:nvSpPr>
          <p:cNvPr id="2" name="Title 1">
            <a:extLst>
              <a:ext uri="{FF2B5EF4-FFF2-40B4-BE49-F238E27FC236}">
                <a16:creationId xmlns:a16="http://schemas.microsoft.com/office/drawing/2014/main" id="{2EE0811D-CA96-93EC-442C-0DD05706F28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852565F-0705-6414-DA04-00280E30B427}"/>
              </a:ext>
            </a:extLst>
          </p:cNvPr>
          <p:cNvSpPr>
            <a:spLocks noGrp="1"/>
          </p:cNvSpPr>
          <p:nvPr>
            <p:ph type="dt" sz="half" idx="10"/>
          </p:nvPr>
        </p:nvSpPr>
        <p:spPr/>
        <p:txBody>
          <a:bodyPr/>
          <a:lstStyle/>
          <a:p>
            <a:fld id="{D851027B-0119-48CD-A682-04A7E88D5678}" type="datetime1">
              <a:rPr lang="en-GB" smtClean="0"/>
              <a:t>07/04/2025</a:t>
            </a:fld>
            <a:endParaRPr lang="en-GB"/>
          </a:p>
        </p:txBody>
      </p:sp>
      <p:sp>
        <p:nvSpPr>
          <p:cNvPr id="5" name="Slide Number Placeholder 4">
            <a:extLst>
              <a:ext uri="{FF2B5EF4-FFF2-40B4-BE49-F238E27FC236}">
                <a16:creationId xmlns:a16="http://schemas.microsoft.com/office/drawing/2014/main" id="{F7FAE30E-8726-0FC2-B919-8233B46BC54D}"/>
              </a:ext>
            </a:extLst>
          </p:cNvPr>
          <p:cNvSpPr>
            <a:spLocks noGrp="1"/>
          </p:cNvSpPr>
          <p:nvPr>
            <p:ph type="sldNum" sz="quarter" idx="12"/>
          </p:nvPr>
        </p:nvSpPr>
        <p:spPr/>
        <p:txBody>
          <a:bodyPr/>
          <a:lstStyle/>
          <a:p>
            <a:fld id="{0B868178-02AE-42FC-958D-6B8F13B60175}" type="slidenum">
              <a:rPr lang="en-GB" smtClean="0"/>
              <a:pPr/>
              <a:t>‹#›</a:t>
            </a:fld>
            <a:endParaRPr lang="en-GB"/>
          </a:p>
        </p:txBody>
      </p:sp>
      <p:grpSp>
        <p:nvGrpSpPr>
          <p:cNvPr id="9" name="Group 8">
            <a:extLst>
              <a:ext uri="{FF2B5EF4-FFF2-40B4-BE49-F238E27FC236}">
                <a16:creationId xmlns:a16="http://schemas.microsoft.com/office/drawing/2014/main" id="{43CD9AC7-A4C9-9A9A-0559-AB44FACFEED0}"/>
              </a:ext>
            </a:extLst>
          </p:cNvPr>
          <p:cNvGrpSpPr/>
          <p:nvPr userDrawn="1"/>
        </p:nvGrpSpPr>
        <p:grpSpPr>
          <a:xfrm>
            <a:off x="4637867" y="1165624"/>
            <a:ext cx="4199269" cy="3403997"/>
            <a:chOff x="5930044" y="1637573"/>
            <a:chExt cx="5599025" cy="4538662"/>
          </a:xfrm>
        </p:grpSpPr>
        <p:sp>
          <p:nvSpPr>
            <p:cNvPr id="6" name="Arrow: Chevron 5">
              <a:extLst>
                <a:ext uri="{FF2B5EF4-FFF2-40B4-BE49-F238E27FC236}">
                  <a16:creationId xmlns:a16="http://schemas.microsoft.com/office/drawing/2014/main" id="{1C745A92-EE69-CE7D-D7FE-FEAE643B194A}"/>
                </a:ext>
              </a:extLst>
            </p:cNvPr>
            <p:cNvSpPr/>
            <p:nvPr userDrawn="1"/>
          </p:nvSpPr>
          <p:spPr>
            <a:xfrm>
              <a:off x="5930044" y="1637573"/>
              <a:ext cx="2615038" cy="4538662"/>
            </a:xfrm>
            <a:prstGeom prst="chevron">
              <a:avLst/>
            </a:prstGeom>
            <a:solidFill>
              <a:srgbClr val="007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5">
                <a:defRPr/>
              </a:pPr>
              <a:endParaRPr lang="en-GB" sz="1351">
                <a:solidFill>
                  <a:prstClr val="black"/>
                </a:solidFill>
                <a:latin typeface="RR Pioneer"/>
              </a:endParaRPr>
            </a:p>
          </p:txBody>
        </p:sp>
        <p:sp>
          <p:nvSpPr>
            <p:cNvPr id="7" name="Arrow: Chevron 6">
              <a:extLst>
                <a:ext uri="{FF2B5EF4-FFF2-40B4-BE49-F238E27FC236}">
                  <a16:creationId xmlns:a16="http://schemas.microsoft.com/office/drawing/2014/main" id="{925BD424-07A3-35C4-F305-9D5197ED9EA8}"/>
                </a:ext>
              </a:extLst>
            </p:cNvPr>
            <p:cNvSpPr/>
            <p:nvPr userDrawn="1"/>
          </p:nvSpPr>
          <p:spPr>
            <a:xfrm>
              <a:off x="7575922" y="1637574"/>
              <a:ext cx="2485987" cy="4538661"/>
            </a:xfrm>
            <a:prstGeom prst="chevron">
              <a:avLst/>
            </a:prstGeom>
            <a:solidFill>
              <a:srgbClr val="8C2A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5">
                <a:defRPr/>
              </a:pPr>
              <a:endParaRPr lang="en-GB" sz="1351">
                <a:solidFill>
                  <a:prstClr val="black"/>
                </a:solidFill>
                <a:latin typeface="RR Pioneer"/>
              </a:endParaRPr>
            </a:p>
          </p:txBody>
        </p:sp>
        <p:sp>
          <p:nvSpPr>
            <p:cNvPr id="8" name="Arrow: Chevron 7">
              <a:extLst>
                <a:ext uri="{FF2B5EF4-FFF2-40B4-BE49-F238E27FC236}">
                  <a16:creationId xmlns:a16="http://schemas.microsoft.com/office/drawing/2014/main" id="{A8356CAD-11B0-4568-EF4A-8A8608F25BE1}"/>
                </a:ext>
              </a:extLst>
            </p:cNvPr>
            <p:cNvSpPr/>
            <p:nvPr userDrawn="1"/>
          </p:nvSpPr>
          <p:spPr>
            <a:xfrm>
              <a:off x="9162562" y="1647626"/>
              <a:ext cx="2366507" cy="4528609"/>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5">
                <a:defRPr/>
              </a:pPr>
              <a:endParaRPr lang="en-GB" sz="1351" b="1">
                <a:solidFill>
                  <a:prstClr val="black"/>
                </a:solidFill>
                <a:latin typeface="RR Pioneer"/>
              </a:endParaRPr>
            </a:p>
          </p:txBody>
        </p:sp>
      </p:grpSp>
      <p:sp>
        <p:nvSpPr>
          <p:cNvPr id="10" name="Footer Placeholder 7">
            <a:extLst>
              <a:ext uri="{FF2B5EF4-FFF2-40B4-BE49-F238E27FC236}">
                <a16:creationId xmlns:a16="http://schemas.microsoft.com/office/drawing/2014/main" id="{1F27F201-FADE-CBEA-FE42-B62EA4F8CA66}"/>
              </a:ext>
            </a:extLst>
          </p:cNvPr>
          <p:cNvSpPr>
            <a:spLocks noGrp="1"/>
          </p:cNvSpPr>
          <p:nvPr>
            <p:ph type="ftr" sz="quarter" idx="11"/>
          </p:nvPr>
        </p:nvSpPr>
        <p:spPr>
          <a:xfrm>
            <a:off x="291602" y="4811400"/>
            <a:ext cx="5316244" cy="97200"/>
          </a:xfrm>
        </p:spPr>
        <p:txBody>
          <a:bodyPr/>
          <a:lstStyle>
            <a:lvl1pPr>
              <a:defRPr sz="375"/>
            </a:lvl1pPr>
          </a:lstStyle>
          <a:p>
            <a:r>
              <a:rPr lang="en-GB"/>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13" name="Text Placeholder 5">
            <a:extLst>
              <a:ext uri="{FF2B5EF4-FFF2-40B4-BE49-F238E27FC236}">
                <a16:creationId xmlns:a16="http://schemas.microsoft.com/office/drawing/2014/main" id="{556C95EE-172D-837C-C448-17EE0D3C1BDC}"/>
              </a:ext>
            </a:extLst>
          </p:cNvPr>
          <p:cNvSpPr>
            <a:spLocks noGrp="1"/>
          </p:cNvSpPr>
          <p:nvPr>
            <p:ph type="body" sz="quarter" idx="55"/>
          </p:nvPr>
        </p:nvSpPr>
        <p:spPr>
          <a:xfrm>
            <a:off x="5872276" y="1405850"/>
            <a:ext cx="2980023" cy="729000"/>
          </a:xfrm>
          <a:solidFill>
            <a:schemeClr val="tx2"/>
          </a:solidFill>
        </p:spPr>
        <p:txBody>
          <a:bodyPr lIns="792000" tIns="108000" rIns="252000" bIns="108000" anchor="ctr" anchorCtr="0">
            <a:normAutofit/>
          </a:bodyPr>
          <a:lstStyle>
            <a:lvl1pPr>
              <a:lnSpc>
                <a:spcPct val="85000"/>
              </a:lnSpc>
              <a:spcAft>
                <a:spcPts val="811"/>
              </a:spcAft>
              <a:defRPr sz="1500" cap="all" baseline="0">
                <a:solidFill>
                  <a:schemeClr val="bg1"/>
                </a:solidFill>
                <a:latin typeface="+mj-lt"/>
              </a:defRPr>
            </a:lvl1pPr>
            <a:lvl2pPr marL="0" indent="0">
              <a:spcAft>
                <a:spcPts val="811"/>
              </a:spcAft>
              <a:buNone/>
              <a:defRPr sz="1440">
                <a:solidFill>
                  <a:schemeClr val="tx2"/>
                </a:solidFill>
              </a:defRPr>
            </a:lvl2pPr>
            <a:lvl3pPr>
              <a:spcAft>
                <a:spcPts val="811"/>
              </a:spcAft>
              <a:defRPr sz="1440">
                <a:solidFill>
                  <a:schemeClr val="tx2"/>
                </a:solidFill>
              </a:defRPr>
            </a:lvl3pPr>
            <a:lvl4pPr>
              <a:spcAft>
                <a:spcPts val="811"/>
              </a:spcAft>
              <a:defRPr sz="1440">
                <a:solidFill>
                  <a:schemeClr val="tx2"/>
                </a:solidFill>
              </a:defRPr>
            </a:lvl4pPr>
            <a:lvl5pPr>
              <a:spcAft>
                <a:spcPts val="811"/>
              </a:spcAft>
              <a:defRPr sz="1440">
                <a:solidFill>
                  <a:schemeClr val="tx2"/>
                </a:solidFill>
              </a:defRPr>
            </a:lvl5pPr>
          </a:lstStyle>
          <a:p>
            <a:pPr lvl="0"/>
            <a:r>
              <a:rPr lang="en-US"/>
              <a:t>Click to edit Master text styles</a:t>
            </a:r>
          </a:p>
        </p:txBody>
      </p:sp>
      <p:sp>
        <p:nvSpPr>
          <p:cNvPr id="15" name="Text Placeholder 5">
            <a:extLst>
              <a:ext uri="{FF2B5EF4-FFF2-40B4-BE49-F238E27FC236}">
                <a16:creationId xmlns:a16="http://schemas.microsoft.com/office/drawing/2014/main" id="{9219F6F6-020A-6618-760D-AA9AB109592A}"/>
              </a:ext>
            </a:extLst>
          </p:cNvPr>
          <p:cNvSpPr>
            <a:spLocks noGrp="1"/>
          </p:cNvSpPr>
          <p:nvPr>
            <p:ph type="body" sz="quarter" idx="56"/>
          </p:nvPr>
        </p:nvSpPr>
        <p:spPr>
          <a:xfrm>
            <a:off x="5872276" y="2503120"/>
            <a:ext cx="2980023" cy="729000"/>
          </a:xfrm>
          <a:solidFill>
            <a:schemeClr val="tx2"/>
          </a:solidFill>
        </p:spPr>
        <p:txBody>
          <a:bodyPr lIns="792000" tIns="108000" rIns="252000" bIns="108000" anchor="ctr" anchorCtr="0">
            <a:normAutofit/>
          </a:bodyPr>
          <a:lstStyle>
            <a:lvl1pPr>
              <a:lnSpc>
                <a:spcPct val="85000"/>
              </a:lnSpc>
              <a:spcAft>
                <a:spcPts val="811"/>
              </a:spcAft>
              <a:defRPr sz="1500" cap="all" baseline="0">
                <a:solidFill>
                  <a:schemeClr val="bg1"/>
                </a:solidFill>
                <a:latin typeface="+mj-lt"/>
              </a:defRPr>
            </a:lvl1pPr>
            <a:lvl2pPr marL="0" indent="0">
              <a:spcAft>
                <a:spcPts val="811"/>
              </a:spcAft>
              <a:buNone/>
              <a:defRPr sz="1440">
                <a:solidFill>
                  <a:schemeClr val="tx2"/>
                </a:solidFill>
              </a:defRPr>
            </a:lvl2pPr>
            <a:lvl3pPr>
              <a:spcAft>
                <a:spcPts val="811"/>
              </a:spcAft>
              <a:defRPr sz="1440">
                <a:solidFill>
                  <a:schemeClr val="tx2"/>
                </a:solidFill>
              </a:defRPr>
            </a:lvl3pPr>
            <a:lvl4pPr>
              <a:spcAft>
                <a:spcPts val="811"/>
              </a:spcAft>
              <a:defRPr sz="1440">
                <a:solidFill>
                  <a:schemeClr val="tx2"/>
                </a:solidFill>
              </a:defRPr>
            </a:lvl4pPr>
            <a:lvl5pPr>
              <a:spcAft>
                <a:spcPts val="811"/>
              </a:spcAft>
              <a:defRPr sz="1440">
                <a:solidFill>
                  <a:schemeClr val="tx2"/>
                </a:solidFill>
              </a:defRPr>
            </a:lvl5pPr>
          </a:lstStyle>
          <a:p>
            <a:pPr lvl="0"/>
            <a:r>
              <a:rPr lang="en-US"/>
              <a:t>Click to edit Master text styles</a:t>
            </a:r>
          </a:p>
        </p:txBody>
      </p:sp>
      <p:sp>
        <p:nvSpPr>
          <p:cNvPr id="16" name="Text Placeholder 5">
            <a:extLst>
              <a:ext uri="{FF2B5EF4-FFF2-40B4-BE49-F238E27FC236}">
                <a16:creationId xmlns:a16="http://schemas.microsoft.com/office/drawing/2014/main" id="{9FD1E64E-6336-25B6-976C-51A969344658}"/>
              </a:ext>
            </a:extLst>
          </p:cNvPr>
          <p:cNvSpPr>
            <a:spLocks noGrp="1"/>
          </p:cNvSpPr>
          <p:nvPr>
            <p:ph type="body" sz="quarter" idx="57"/>
          </p:nvPr>
        </p:nvSpPr>
        <p:spPr>
          <a:xfrm>
            <a:off x="5872276" y="3597010"/>
            <a:ext cx="2980023" cy="729000"/>
          </a:xfrm>
          <a:solidFill>
            <a:schemeClr val="tx2"/>
          </a:solidFill>
        </p:spPr>
        <p:txBody>
          <a:bodyPr lIns="792000" tIns="108000" rIns="252000" bIns="108000" anchor="ctr" anchorCtr="0">
            <a:normAutofit/>
          </a:bodyPr>
          <a:lstStyle>
            <a:lvl1pPr>
              <a:lnSpc>
                <a:spcPct val="85000"/>
              </a:lnSpc>
              <a:spcAft>
                <a:spcPts val="811"/>
              </a:spcAft>
              <a:defRPr sz="1500" cap="all" baseline="0">
                <a:solidFill>
                  <a:schemeClr val="bg1"/>
                </a:solidFill>
                <a:latin typeface="+mj-lt"/>
              </a:defRPr>
            </a:lvl1pPr>
            <a:lvl2pPr marL="0" indent="0">
              <a:spcAft>
                <a:spcPts val="811"/>
              </a:spcAft>
              <a:buNone/>
              <a:defRPr sz="1440">
                <a:solidFill>
                  <a:schemeClr val="tx2"/>
                </a:solidFill>
              </a:defRPr>
            </a:lvl2pPr>
            <a:lvl3pPr>
              <a:spcAft>
                <a:spcPts val="811"/>
              </a:spcAft>
              <a:defRPr sz="1440">
                <a:solidFill>
                  <a:schemeClr val="tx2"/>
                </a:solidFill>
              </a:defRPr>
            </a:lvl3pPr>
            <a:lvl4pPr>
              <a:spcAft>
                <a:spcPts val="811"/>
              </a:spcAft>
              <a:defRPr sz="1440">
                <a:solidFill>
                  <a:schemeClr val="tx2"/>
                </a:solidFill>
              </a:defRPr>
            </a:lvl4pPr>
            <a:lvl5pPr>
              <a:spcAft>
                <a:spcPts val="811"/>
              </a:spcAft>
              <a:defRPr sz="1440">
                <a:solidFill>
                  <a:schemeClr val="tx2"/>
                </a:solidFill>
              </a:defRPr>
            </a:lvl5pPr>
          </a:lstStyle>
          <a:p>
            <a:pPr lvl="0"/>
            <a:r>
              <a:rPr lang="en-US"/>
              <a:t>Click to edit Master text styles</a:t>
            </a:r>
          </a:p>
        </p:txBody>
      </p:sp>
      <p:sp>
        <p:nvSpPr>
          <p:cNvPr id="17" name="Text Placeholder 9">
            <a:extLst>
              <a:ext uri="{FF2B5EF4-FFF2-40B4-BE49-F238E27FC236}">
                <a16:creationId xmlns:a16="http://schemas.microsoft.com/office/drawing/2014/main" id="{4E0AD1BC-D110-7AC6-9932-7EE4D0CAC6B9}"/>
              </a:ext>
            </a:extLst>
          </p:cNvPr>
          <p:cNvSpPr>
            <a:spLocks noGrp="1"/>
          </p:cNvSpPr>
          <p:nvPr>
            <p:ph type="body" sz="quarter" idx="21" hasCustomPrompt="1"/>
          </p:nvPr>
        </p:nvSpPr>
        <p:spPr>
          <a:xfrm>
            <a:off x="5872276" y="1405850"/>
            <a:ext cx="433275" cy="729000"/>
          </a:xfrm>
          <a:noFill/>
        </p:spPr>
        <p:txBody>
          <a:bodyPr lIns="144000" anchor="ctr" anchorCtr="0"/>
          <a:lstStyle>
            <a:lvl1pPr algn="ctr">
              <a:defRPr sz="3600">
                <a:solidFill>
                  <a:schemeClr val="bg1"/>
                </a:solidFill>
                <a:latin typeface="RR Pioneer Light Condensed" panose="020B0306050201060103" pitchFamily="34" charset="0"/>
              </a:defRPr>
            </a:lvl1pPr>
          </a:lstStyle>
          <a:p>
            <a:pPr lvl="0"/>
            <a:r>
              <a:rPr lang="en-GB"/>
              <a:t>0.</a:t>
            </a:r>
          </a:p>
        </p:txBody>
      </p:sp>
      <p:sp>
        <p:nvSpPr>
          <p:cNvPr id="18" name="Text Placeholder 9">
            <a:extLst>
              <a:ext uri="{FF2B5EF4-FFF2-40B4-BE49-F238E27FC236}">
                <a16:creationId xmlns:a16="http://schemas.microsoft.com/office/drawing/2014/main" id="{C4C5B3BF-BB50-830A-22C7-4CA98BC5556D}"/>
              </a:ext>
            </a:extLst>
          </p:cNvPr>
          <p:cNvSpPr>
            <a:spLocks noGrp="1"/>
          </p:cNvSpPr>
          <p:nvPr>
            <p:ph type="body" sz="quarter" idx="58" hasCustomPrompt="1"/>
          </p:nvPr>
        </p:nvSpPr>
        <p:spPr>
          <a:xfrm>
            <a:off x="5872276" y="2503120"/>
            <a:ext cx="433275" cy="729000"/>
          </a:xfrm>
          <a:noFill/>
        </p:spPr>
        <p:txBody>
          <a:bodyPr lIns="144000" anchor="ctr" anchorCtr="0"/>
          <a:lstStyle>
            <a:lvl1pPr algn="ctr">
              <a:defRPr sz="3600">
                <a:solidFill>
                  <a:schemeClr val="bg1"/>
                </a:solidFill>
                <a:latin typeface="RR Pioneer Light Condensed" panose="020B0306050201060103" pitchFamily="34" charset="0"/>
              </a:defRPr>
            </a:lvl1pPr>
          </a:lstStyle>
          <a:p>
            <a:pPr lvl="0"/>
            <a:r>
              <a:rPr lang="en-GB"/>
              <a:t>0.</a:t>
            </a:r>
          </a:p>
        </p:txBody>
      </p:sp>
      <p:sp>
        <p:nvSpPr>
          <p:cNvPr id="19" name="Text Placeholder 9">
            <a:extLst>
              <a:ext uri="{FF2B5EF4-FFF2-40B4-BE49-F238E27FC236}">
                <a16:creationId xmlns:a16="http://schemas.microsoft.com/office/drawing/2014/main" id="{2980F480-0F7E-A3E0-2462-1AB168C6796F}"/>
              </a:ext>
            </a:extLst>
          </p:cNvPr>
          <p:cNvSpPr>
            <a:spLocks noGrp="1"/>
          </p:cNvSpPr>
          <p:nvPr>
            <p:ph type="body" sz="quarter" idx="59" hasCustomPrompt="1"/>
          </p:nvPr>
        </p:nvSpPr>
        <p:spPr>
          <a:xfrm>
            <a:off x="5872276" y="3597010"/>
            <a:ext cx="433275" cy="729000"/>
          </a:xfrm>
          <a:noFill/>
        </p:spPr>
        <p:txBody>
          <a:bodyPr lIns="144000" anchor="ctr" anchorCtr="0"/>
          <a:lstStyle>
            <a:lvl1pPr algn="ctr">
              <a:defRPr sz="3600">
                <a:solidFill>
                  <a:schemeClr val="bg1"/>
                </a:solidFill>
                <a:latin typeface="RR Pioneer Light Condensed" panose="020B0306050201060103" pitchFamily="34" charset="0"/>
              </a:defRPr>
            </a:lvl1pPr>
          </a:lstStyle>
          <a:p>
            <a:pPr lvl="0"/>
            <a:r>
              <a:rPr lang="en-GB"/>
              <a:t>0.</a:t>
            </a:r>
          </a:p>
        </p:txBody>
      </p:sp>
      <p:sp>
        <p:nvSpPr>
          <p:cNvPr id="24" name="Text Placeholder 23">
            <a:extLst>
              <a:ext uri="{FF2B5EF4-FFF2-40B4-BE49-F238E27FC236}">
                <a16:creationId xmlns:a16="http://schemas.microsoft.com/office/drawing/2014/main" id="{8F89B399-5FFF-43F1-349F-23730AAADF73}"/>
              </a:ext>
            </a:extLst>
          </p:cNvPr>
          <p:cNvSpPr>
            <a:spLocks noGrp="1"/>
          </p:cNvSpPr>
          <p:nvPr>
            <p:ph type="body" sz="quarter" idx="60"/>
          </p:nvPr>
        </p:nvSpPr>
        <p:spPr>
          <a:xfrm>
            <a:off x="480434" y="1354457"/>
            <a:ext cx="4157433" cy="1420361"/>
          </a:xfrm>
        </p:spPr>
        <p:txBody>
          <a:bodyPr lIns="108000" tIns="108000" rIns="0" bIns="108000">
            <a:normAutofit/>
          </a:bodyPr>
          <a:lstStyle>
            <a:lvl1pPr>
              <a:defRPr>
                <a:solidFill>
                  <a:schemeClr val="bg2"/>
                </a:solidFill>
                <a:latin typeface="+mj-lt"/>
              </a:defRPr>
            </a:lvl1pPr>
            <a:lvl2pPr marL="0" indent="0">
              <a:buNone/>
              <a:defRPr sz="1050"/>
            </a:lvl2pPr>
            <a:lvl3pPr marL="0" indent="-161999">
              <a:buFont typeface="Wingdings" panose="05000000000000000000" pitchFamily="2" charset="2"/>
              <a:buChar char="§"/>
              <a:defRPr sz="1050"/>
            </a:lvl3pPr>
            <a:lvl4pPr marL="323998" indent="-161999">
              <a:defRPr sz="1050"/>
            </a:lvl4pPr>
            <a:lvl5pPr marL="485998">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5" name="Text Placeholder 23">
            <a:extLst>
              <a:ext uri="{FF2B5EF4-FFF2-40B4-BE49-F238E27FC236}">
                <a16:creationId xmlns:a16="http://schemas.microsoft.com/office/drawing/2014/main" id="{FA5286D0-2D20-F63D-AA49-D5003CDC2245}"/>
              </a:ext>
            </a:extLst>
          </p:cNvPr>
          <p:cNvSpPr>
            <a:spLocks noGrp="1"/>
          </p:cNvSpPr>
          <p:nvPr>
            <p:ph type="body" sz="quarter" idx="61"/>
          </p:nvPr>
        </p:nvSpPr>
        <p:spPr>
          <a:xfrm>
            <a:off x="480434" y="2964577"/>
            <a:ext cx="4157433" cy="1413752"/>
          </a:xfrm>
        </p:spPr>
        <p:txBody>
          <a:bodyPr lIns="108000" tIns="108000" rIns="0" bIns="108000">
            <a:normAutofit/>
          </a:bodyPr>
          <a:lstStyle>
            <a:lvl1pPr>
              <a:defRPr>
                <a:solidFill>
                  <a:schemeClr val="bg2"/>
                </a:solidFill>
                <a:latin typeface="+mj-lt"/>
              </a:defRPr>
            </a:lvl1pPr>
            <a:lvl2pPr marL="0" indent="0">
              <a:buNone/>
              <a:defRPr sz="1050"/>
            </a:lvl2pPr>
            <a:lvl3pPr marL="0" indent="-161999">
              <a:buFont typeface="Wingdings" panose="05000000000000000000" pitchFamily="2" charset="2"/>
              <a:buChar char="§"/>
              <a:defRPr sz="1050"/>
            </a:lvl3pPr>
            <a:lvl4pPr marL="323998">
              <a:defRPr sz="1050"/>
            </a:lvl4pPr>
            <a:lvl5pPr marL="485998">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hcSlideMaster142.Transforming Growth x2Header" descr=" ">
            <a:extLst>
              <a:ext uri="{FF2B5EF4-FFF2-40B4-BE49-F238E27FC236}">
                <a16:creationId xmlns:a16="http://schemas.microsoft.com/office/drawing/2014/main" id="{D6262E1C-E358-C09D-C8F1-52223703E977}"/>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14" name="fcSlideMaster142.Transforming Growth x2Footer" descr=" ">
            <a:extLst>
              <a:ext uri="{FF2B5EF4-FFF2-40B4-BE49-F238E27FC236}">
                <a16:creationId xmlns:a16="http://schemas.microsoft.com/office/drawing/2014/main" id="{2A7DA8A0-48ED-A88D-674A-F04B1C0BFA49}"/>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270057745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ransforming Growth x3">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2E12E181-4084-4BB5-543A-05BFFA0B5758}"/>
              </a:ext>
            </a:extLst>
          </p:cNvPr>
          <p:cNvSpPr/>
          <p:nvPr userDrawn="1"/>
        </p:nvSpPr>
        <p:spPr>
          <a:xfrm>
            <a:off x="300040" y="1175305"/>
            <a:ext cx="5193506" cy="3383100"/>
          </a:xfrm>
          <a:custGeom>
            <a:avLst/>
            <a:gdLst>
              <a:gd name="connsiteX0" fmla="*/ 6924675 w 6924675"/>
              <a:gd name="connsiteY0" fmla="*/ 0 h 4533900"/>
              <a:gd name="connsiteX1" fmla="*/ 0 w 6924675"/>
              <a:gd name="connsiteY1" fmla="*/ 0 h 4533900"/>
              <a:gd name="connsiteX2" fmla="*/ 0 w 6924675"/>
              <a:gd name="connsiteY2" fmla="*/ 4533900 h 4533900"/>
              <a:gd name="connsiteX3" fmla="*/ 6886575 w 6924675"/>
              <a:gd name="connsiteY3" fmla="*/ 4533900 h 4533900"/>
            </a:gdLst>
            <a:ahLst/>
            <a:cxnLst>
              <a:cxn ang="0">
                <a:pos x="connsiteX0" y="connsiteY0"/>
              </a:cxn>
              <a:cxn ang="0">
                <a:pos x="connsiteX1" y="connsiteY1"/>
              </a:cxn>
              <a:cxn ang="0">
                <a:pos x="connsiteX2" y="connsiteY2"/>
              </a:cxn>
              <a:cxn ang="0">
                <a:pos x="connsiteX3" y="connsiteY3"/>
              </a:cxn>
            </a:cxnLst>
            <a:rect l="l" t="t" r="r" b="b"/>
            <a:pathLst>
              <a:path w="6924675" h="4533900">
                <a:moveTo>
                  <a:pt x="6924675" y="0"/>
                </a:moveTo>
                <a:lnTo>
                  <a:pt x="0" y="0"/>
                </a:lnTo>
                <a:lnTo>
                  <a:pt x="0" y="4533900"/>
                </a:lnTo>
                <a:lnTo>
                  <a:pt x="6886575" y="4533900"/>
                </a:lnTo>
              </a:path>
            </a:pathLst>
          </a:custGeom>
          <a:noFill/>
          <a:ln w="25400">
            <a:solidFill>
              <a:srgbClr val="006D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2"/>
            <a:endParaRPr lang="en-GB" sz="1351">
              <a:solidFill>
                <a:prstClr val="white"/>
              </a:solidFill>
              <a:latin typeface="RR Pioneer"/>
            </a:endParaRPr>
          </a:p>
        </p:txBody>
      </p:sp>
      <p:sp>
        <p:nvSpPr>
          <p:cNvPr id="22" name="Rectangle 21">
            <a:extLst>
              <a:ext uri="{FF2B5EF4-FFF2-40B4-BE49-F238E27FC236}">
                <a16:creationId xmlns:a16="http://schemas.microsoft.com/office/drawing/2014/main" id="{270D39DA-DA82-D7DD-B917-CB219A6B0627}"/>
              </a:ext>
            </a:extLst>
          </p:cNvPr>
          <p:cNvSpPr/>
          <p:nvPr userDrawn="1"/>
        </p:nvSpPr>
        <p:spPr>
          <a:xfrm>
            <a:off x="480434" y="3501043"/>
            <a:ext cx="5196467" cy="87974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5">
              <a:defRPr/>
            </a:pPr>
            <a:endParaRPr lang="en-GB" sz="1351">
              <a:solidFill>
                <a:prstClr val="white"/>
              </a:solidFill>
              <a:latin typeface="RR Pioneer"/>
            </a:endParaRPr>
          </a:p>
        </p:txBody>
      </p:sp>
      <p:sp>
        <p:nvSpPr>
          <p:cNvPr id="4" name="Rectangle 3">
            <a:extLst>
              <a:ext uri="{FF2B5EF4-FFF2-40B4-BE49-F238E27FC236}">
                <a16:creationId xmlns:a16="http://schemas.microsoft.com/office/drawing/2014/main" id="{541C0631-9D24-C1B7-BEBD-F3F503885822}"/>
              </a:ext>
            </a:extLst>
          </p:cNvPr>
          <p:cNvSpPr/>
          <p:nvPr userDrawn="1"/>
        </p:nvSpPr>
        <p:spPr>
          <a:xfrm>
            <a:off x="480434" y="2429321"/>
            <a:ext cx="5196467" cy="87974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5">
              <a:defRPr/>
            </a:pPr>
            <a:endParaRPr lang="en-GB" sz="1351">
              <a:solidFill>
                <a:prstClr val="white"/>
              </a:solidFill>
              <a:latin typeface="RR Pioneer"/>
            </a:endParaRPr>
          </a:p>
        </p:txBody>
      </p:sp>
      <p:sp>
        <p:nvSpPr>
          <p:cNvPr id="11" name="Rectangle 10">
            <a:extLst>
              <a:ext uri="{FF2B5EF4-FFF2-40B4-BE49-F238E27FC236}">
                <a16:creationId xmlns:a16="http://schemas.microsoft.com/office/drawing/2014/main" id="{E79155B8-986F-9DA5-EDFF-0DF5DC6AB40F}"/>
              </a:ext>
            </a:extLst>
          </p:cNvPr>
          <p:cNvSpPr/>
          <p:nvPr userDrawn="1"/>
        </p:nvSpPr>
        <p:spPr>
          <a:xfrm>
            <a:off x="480434" y="1354457"/>
            <a:ext cx="5196467" cy="88288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5">
              <a:defRPr/>
            </a:pPr>
            <a:endParaRPr lang="en-GB" sz="1351">
              <a:solidFill>
                <a:prstClr val="white"/>
              </a:solidFill>
              <a:latin typeface="RR Pioneer"/>
            </a:endParaRPr>
          </a:p>
        </p:txBody>
      </p:sp>
      <p:sp>
        <p:nvSpPr>
          <p:cNvPr id="2" name="Title 1">
            <a:extLst>
              <a:ext uri="{FF2B5EF4-FFF2-40B4-BE49-F238E27FC236}">
                <a16:creationId xmlns:a16="http://schemas.microsoft.com/office/drawing/2014/main" id="{2EE0811D-CA96-93EC-442C-0DD05706F28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852565F-0705-6414-DA04-00280E30B427}"/>
              </a:ext>
            </a:extLst>
          </p:cNvPr>
          <p:cNvSpPr>
            <a:spLocks noGrp="1"/>
          </p:cNvSpPr>
          <p:nvPr>
            <p:ph type="dt" sz="half" idx="10"/>
          </p:nvPr>
        </p:nvSpPr>
        <p:spPr/>
        <p:txBody>
          <a:bodyPr/>
          <a:lstStyle/>
          <a:p>
            <a:fld id="{D851027B-0119-48CD-A682-04A7E88D5678}" type="datetime1">
              <a:rPr lang="en-GB" smtClean="0"/>
              <a:t>07/04/2025</a:t>
            </a:fld>
            <a:endParaRPr lang="en-GB"/>
          </a:p>
        </p:txBody>
      </p:sp>
      <p:sp>
        <p:nvSpPr>
          <p:cNvPr id="5" name="Slide Number Placeholder 4">
            <a:extLst>
              <a:ext uri="{FF2B5EF4-FFF2-40B4-BE49-F238E27FC236}">
                <a16:creationId xmlns:a16="http://schemas.microsoft.com/office/drawing/2014/main" id="{F7FAE30E-8726-0FC2-B919-8233B46BC54D}"/>
              </a:ext>
            </a:extLst>
          </p:cNvPr>
          <p:cNvSpPr>
            <a:spLocks noGrp="1"/>
          </p:cNvSpPr>
          <p:nvPr>
            <p:ph type="sldNum" sz="quarter" idx="12"/>
          </p:nvPr>
        </p:nvSpPr>
        <p:spPr/>
        <p:txBody>
          <a:bodyPr/>
          <a:lstStyle/>
          <a:p>
            <a:fld id="{0B868178-02AE-42FC-958D-6B8F13B60175}" type="slidenum">
              <a:rPr lang="en-GB" smtClean="0"/>
              <a:pPr/>
              <a:t>‹#›</a:t>
            </a:fld>
            <a:endParaRPr lang="en-GB"/>
          </a:p>
        </p:txBody>
      </p:sp>
      <p:grpSp>
        <p:nvGrpSpPr>
          <p:cNvPr id="9" name="Group 8">
            <a:extLst>
              <a:ext uri="{FF2B5EF4-FFF2-40B4-BE49-F238E27FC236}">
                <a16:creationId xmlns:a16="http://schemas.microsoft.com/office/drawing/2014/main" id="{43CD9AC7-A4C9-9A9A-0559-AB44FACFEED0}"/>
              </a:ext>
            </a:extLst>
          </p:cNvPr>
          <p:cNvGrpSpPr/>
          <p:nvPr userDrawn="1"/>
        </p:nvGrpSpPr>
        <p:grpSpPr>
          <a:xfrm>
            <a:off x="4637867" y="1165624"/>
            <a:ext cx="4199269" cy="3403997"/>
            <a:chOff x="5930044" y="1637573"/>
            <a:chExt cx="5599025" cy="4538662"/>
          </a:xfrm>
        </p:grpSpPr>
        <p:sp>
          <p:nvSpPr>
            <p:cNvPr id="6" name="Arrow: Chevron 5">
              <a:extLst>
                <a:ext uri="{FF2B5EF4-FFF2-40B4-BE49-F238E27FC236}">
                  <a16:creationId xmlns:a16="http://schemas.microsoft.com/office/drawing/2014/main" id="{1C745A92-EE69-CE7D-D7FE-FEAE643B194A}"/>
                </a:ext>
              </a:extLst>
            </p:cNvPr>
            <p:cNvSpPr/>
            <p:nvPr userDrawn="1"/>
          </p:nvSpPr>
          <p:spPr>
            <a:xfrm>
              <a:off x="5930044" y="1637573"/>
              <a:ext cx="2615038" cy="4538662"/>
            </a:xfrm>
            <a:prstGeom prst="chevron">
              <a:avLst/>
            </a:prstGeom>
            <a:solidFill>
              <a:srgbClr val="007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5">
                <a:defRPr/>
              </a:pPr>
              <a:endParaRPr lang="en-GB" sz="1351">
                <a:solidFill>
                  <a:prstClr val="black"/>
                </a:solidFill>
                <a:latin typeface="RR Pioneer"/>
              </a:endParaRPr>
            </a:p>
          </p:txBody>
        </p:sp>
        <p:sp>
          <p:nvSpPr>
            <p:cNvPr id="7" name="Arrow: Chevron 6">
              <a:extLst>
                <a:ext uri="{FF2B5EF4-FFF2-40B4-BE49-F238E27FC236}">
                  <a16:creationId xmlns:a16="http://schemas.microsoft.com/office/drawing/2014/main" id="{925BD424-07A3-35C4-F305-9D5197ED9EA8}"/>
                </a:ext>
              </a:extLst>
            </p:cNvPr>
            <p:cNvSpPr/>
            <p:nvPr userDrawn="1"/>
          </p:nvSpPr>
          <p:spPr>
            <a:xfrm>
              <a:off x="7575922" y="1637574"/>
              <a:ext cx="2485987" cy="4538661"/>
            </a:xfrm>
            <a:prstGeom prst="chevron">
              <a:avLst/>
            </a:prstGeom>
            <a:solidFill>
              <a:srgbClr val="8C2A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5">
                <a:defRPr/>
              </a:pPr>
              <a:endParaRPr lang="en-GB" sz="1351">
                <a:solidFill>
                  <a:prstClr val="black"/>
                </a:solidFill>
                <a:latin typeface="RR Pioneer"/>
              </a:endParaRPr>
            </a:p>
          </p:txBody>
        </p:sp>
        <p:sp>
          <p:nvSpPr>
            <p:cNvPr id="8" name="Arrow: Chevron 7">
              <a:extLst>
                <a:ext uri="{FF2B5EF4-FFF2-40B4-BE49-F238E27FC236}">
                  <a16:creationId xmlns:a16="http://schemas.microsoft.com/office/drawing/2014/main" id="{A8356CAD-11B0-4568-EF4A-8A8608F25BE1}"/>
                </a:ext>
              </a:extLst>
            </p:cNvPr>
            <p:cNvSpPr/>
            <p:nvPr userDrawn="1"/>
          </p:nvSpPr>
          <p:spPr>
            <a:xfrm>
              <a:off x="9162562" y="1647626"/>
              <a:ext cx="2366507" cy="4528609"/>
            </a:xfrm>
            <a:prstGeom prst="chevron">
              <a:avLst/>
            </a:prstGeom>
            <a:solidFill>
              <a:srgbClr val="006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5">
                <a:defRPr/>
              </a:pPr>
              <a:endParaRPr lang="en-GB" sz="1351" b="1">
                <a:solidFill>
                  <a:prstClr val="black"/>
                </a:solidFill>
                <a:latin typeface="RR Pioneer"/>
              </a:endParaRPr>
            </a:p>
          </p:txBody>
        </p:sp>
      </p:grpSp>
      <p:sp>
        <p:nvSpPr>
          <p:cNvPr id="10" name="Footer Placeholder 7">
            <a:extLst>
              <a:ext uri="{FF2B5EF4-FFF2-40B4-BE49-F238E27FC236}">
                <a16:creationId xmlns:a16="http://schemas.microsoft.com/office/drawing/2014/main" id="{1F27F201-FADE-CBEA-FE42-B62EA4F8CA66}"/>
              </a:ext>
            </a:extLst>
          </p:cNvPr>
          <p:cNvSpPr>
            <a:spLocks noGrp="1"/>
          </p:cNvSpPr>
          <p:nvPr>
            <p:ph type="ftr" sz="quarter" idx="11"/>
          </p:nvPr>
        </p:nvSpPr>
        <p:spPr>
          <a:xfrm>
            <a:off x="291602" y="4811400"/>
            <a:ext cx="5316244" cy="97200"/>
          </a:xfrm>
        </p:spPr>
        <p:txBody>
          <a:bodyPr/>
          <a:lstStyle>
            <a:lvl1pPr>
              <a:defRPr sz="375"/>
            </a:lvl1pPr>
          </a:lstStyle>
          <a:p>
            <a:r>
              <a:rPr lang="en-GB"/>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13" name="Text Placeholder 5">
            <a:extLst>
              <a:ext uri="{FF2B5EF4-FFF2-40B4-BE49-F238E27FC236}">
                <a16:creationId xmlns:a16="http://schemas.microsoft.com/office/drawing/2014/main" id="{556C95EE-172D-837C-C448-17EE0D3C1BDC}"/>
              </a:ext>
            </a:extLst>
          </p:cNvPr>
          <p:cNvSpPr>
            <a:spLocks noGrp="1"/>
          </p:cNvSpPr>
          <p:nvPr>
            <p:ph type="body" sz="quarter" idx="55"/>
          </p:nvPr>
        </p:nvSpPr>
        <p:spPr>
          <a:xfrm>
            <a:off x="5872276" y="1405850"/>
            <a:ext cx="2980023" cy="729000"/>
          </a:xfrm>
          <a:solidFill>
            <a:schemeClr val="tx2"/>
          </a:solidFill>
        </p:spPr>
        <p:txBody>
          <a:bodyPr lIns="792000" tIns="97200" rIns="252000" bIns="72000" anchor="ctr" anchorCtr="0">
            <a:normAutofit/>
          </a:bodyPr>
          <a:lstStyle>
            <a:lvl1pPr>
              <a:lnSpc>
                <a:spcPct val="85000"/>
              </a:lnSpc>
              <a:spcAft>
                <a:spcPts val="811"/>
              </a:spcAft>
              <a:defRPr sz="1500" cap="all" baseline="0">
                <a:solidFill>
                  <a:schemeClr val="bg1"/>
                </a:solidFill>
                <a:latin typeface="+mj-lt"/>
              </a:defRPr>
            </a:lvl1pPr>
            <a:lvl2pPr marL="0" indent="0">
              <a:spcAft>
                <a:spcPts val="811"/>
              </a:spcAft>
              <a:buNone/>
              <a:defRPr sz="1440">
                <a:solidFill>
                  <a:schemeClr val="tx2"/>
                </a:solidFill>
              </a:defRPr>
            </a:lvl2pPr>
            <a:lvl3pPr>
              <a:spcAft>
                <a:spcPts val="811"/>
              </a:spcAft>
              <a:defRPr sz="1440">
                <a:solidFill>
                  <a:schemeClr val="tx2"/>
                </a:solidFill>
              </a:defRPr>
            </a:lvl3pPr>
            <a:lvl4pPr>
              <a:spcAft>
                <a:spcPts val="811"/>
              </a:spcAft>
              <a:defRPr sz="1440">
                <a:solidFill>
                  <a:schemeClr val="tx2"/>
                </a:solidFill>
              </a:defRPr>
            </a:lvl4pPr>
            <a:lvl5pPr>
              <a:spcAft>
                <a:spcPts val="811"/>
              </a:spcAft>
              <a:defRPr sz="1440">
                <a:solidFill>
                  <a:schemeClr val="tx2"/>
                </a:solidFill>
              </a:defRPr>
            </a:lvl5pPr>
          </a:lstStyle>
          <a:p>
            <a:pPr lvl="0"/>
            <a:r>
              <a:rPr lang="en-US"/>
              <a:t>Click to edit Master text styles</a:t>
            </a:r>
          </a:p>
        </p:txBody>
      </p:sp>
      <p:sp>
        <p:nvSpPr>
          <p:cNvPr id="15" name="Text Placeholder 5">
            <a:extLst>
              <a:ext uri="{FF2B5EF4-FFF2-40B4-BE49-F238E27FC236}">
                <a16:creationId xmlns:a16="http://schemas.microsoft.com/office/drawing/2014/main" id="{9219F6F6-020A-6618-760D-AA9AB109592A}"/>
              </a:ext>
            </a:extLst>
          </p:cNvPr>
          <p:cNvSpPr>
            <a:spLocks noGrp="1"/>
          </p:cNvSpPr>
          <p:nvPr>
            <p:ph type="body" sz="quarter" idx="56"/>
          </p:nvPr>
        </p:nvSpPr>
        <p:spPr>
          <a:xfrm>
            <a:off x="5872276" y="2503120"/>
            <a:ext cx="2980023" cy="729000"/>
          </a:xfrm>
          <a:solidFill>
            <a:schemeClr val="tx2"/>
          </a:solidFill>
        </p:spPr>
        <p:txBody>
          <a:bodyPr lIns="792000" tIns="97200" rIns="252000" bIns="72000" anchor="ctr" anchorCtr="0">
            <a:normAutofit/>
          </a:bodyPr>
          <a:lstStyle>
            <a:lvl1pPr>
              <a:lnSpc>
                <a:spcPct val="85000"/>
              </a:lnSpc>
              <a:spcAft>
                <a:spcPts val="811"/>
              </a:spcAft>
              <a:defRPr sz="1500" cap="all" baseline="0">
                <a:solidFill>
                  <a:schemeClr val="bg1"/>
                </a:solidFill>
                <a:latin typeface="+mj-lt"/>
              </a:defRPr>
            </a:lvl1pPr>
            <a:lvl2pPr marL="0" indent="0">
              <a:spcAft>
                <a:spcPts val="811"/>
              </a:spcAft>
              <a:buNone/>
              <a:defRPr sz="1440">
                <a:solidFill>
                  <a:schemeClr val="tx2"/>
                </a:solidFill>
              </a:defRPr>
            </a:lvl2pPr>
            <a:lvl3pPr>
              <a:spcAft>
                <a:spcPts val="811"/>
              </a:spcAft>
              <a:defRPr sz="1440">
                <a:solidFill>
                  <a:schemeClr val="tx2"/>
                </a:solidFill>
              </a:defRPr>
            </a:lvl3pPr>
            <a:lvl4pPr>
              <a:spcAft>
                <a:spcPts val="811"/>
              </a:spcAft>
              <a:defRPr sz="1440">
                <a:solidFill>
                  <a:schemeClr val="tx2"/>
                </a:solidFill>
              </a:defRPr>
            </a:lvl4pPr>
            <a:lvl5pPr>
              <a:spcAft>
                <a:spcPts val="811"/>
              </a:spcAft>
              <a:defRPr sz="1440">
                <a:solidFill>
                  <a:schemeClr val="tx2"/>
                </a:solidFill>
              </a:defRPr>
            </a:lvl5pPr>
          </a:lstStyle>
          <a:p>
            <a:pPr lvl="0"/>
            <a:r>
              <a:rPr lang="en-US"/>
              <a:t>Click to edit Master text styles</a:t>
            </a:r>
          </a:p>
        </p:txBody>
      </p:sp>
      <p:sp>
        <p:nvSpPr>
          <p:cNvPr id="16" name="Text Placeholder 5">
            <a:extLst>
              <a:ext uri="{FF2B5EF4-FFF2-40B4-BE49-F238E27FC236}">
                <a16:creationId xmlns:a16="http://schemas.microsoft.com/office/drawing/2014/main" id="{9FD1E64E-6336-25B6-976C-51A969344658}"/>
              </a:ext>
            </a:extLst>
          </p:cNvPr>
          <p:cNvSpPr>
            <a:spLocks noGrp="1"/>
          </p:cNvSpPr>
          <p:nvPr>
            <p:ph type="body" sz="quarter" idx="57"/>
          </p:nvPr>
        </p:nvSpPr>
        <p:spPr>
          <a:xfrm>
            <a:off x="5872276" y="3597010"/>
            <a:ext cx="2980023" cy="729000"/>
          </a:xfrm>
          <a:solidFill>
            <a:schemeClr val="tx2"/>
          </a:solidFill>
        </p:spPr>
        <p:txBody>
          <a:bodyPr lIns="792000" tIns="97200" rIns="252000" bIns="72000" anchor="ctr" anchorCtr="0">
            <a:normAutofit/>
          </a:bodyPr>
          <a:lstStyle>
            <a:lvl1pPr>
              <a:lnSpc>
                <a:spcPct val="85000"/>
              </a:lnSpc>
              <a:spcAft>
                <a:spcPts val="811"/>
              </a:spcAft>
              <a:defRPr sz="1500" cap="all" baseline="0">
                <a:solidFill>
                  <a:schemeClr val="bg1"/>
                </a:solidFill>
                <a:latin typeface="+mj-lt"/>
              </a:defRPr>
            </a:lvl1pPr>
            <a:lvl2pPr marL="0" indent="0">
              <a:spcAft>
                <a:spcPts val="811"/>
              </a:spcAft>
              <a:buNone/>
              <a:defRPr sz="1440">
                <a:solidFill>
                  <a:schemeClr val="tx2"/>
                </a:solidFill>
              </a:defRPr>
            </a:lvl2pPr>
            <a:lvl3pPr>
              <a:spcAft>
                <a:spcPts val="811"/>
              </a:spcAft>
              <a:defRPr sz="1440">
                <a:solidFill>
                  <a:schemeClr val="tx2"/>
                </a:solidFill>
              </a:defRPr>
            </a:lvl3pPr>
            <a:lvl4pPr>
              <a:spcAft>
                <a:spcPts val="811"/>
              </a:spcAft>
              <a:defRPr sz="1440">
                <a:solidFill>
                  <a:schemeClr val="tx2"/>
                </a:solidFill>
              </a:defRPr>
            </a:lvl4pPr>
            <a:lvl5pPr>
              <a:spcAft>
                <a:spcPts val="811"/>
              </a:spcAft>
              <a:defRPr sz="1440">
                <a:solidFill>
                  <a:schemeClr val="tx2"/>
                </a:solidFill>
              </a:defRPr>
            </a:lvl5pPr>
          </a:lstStyle>
          <a:p>
            <a:pPr lvl="0"/>
            <a:r>
              <a:rPr lang="en-US"/>
              <a:t>Click to edit Master text styles</a:t>
            </a:r>
          </a:p>
        </p:txBody>
      </p:sp>
      <p:sp>
        <p:nvSpPr>
          <p:cNvPr id="17" name="Text Placeholder 9">
            <a:extLst>
              <a:ext uri="{FF2B5EF4-FFF2-40B4-BE49-F238E27FC236}">
                <a16:creationId xmlns:a16="http://schemas.microsoft.com/office/drawing/2014/main" id="{4E0AD1BC-D110-7AC6-9932-7EE4D0CAC6B9}"/>
              </a:ext>
            </a:extLst>
          </p:cNvPr>
          <p:cNvSpPr>
            <a:spLocks noGrp="1"/>
          </p:cNvSpPr>
          <p:nvPr>
            <p:ph type="body" sz="quarter" idx="21" hasCustomPrompt="1"/>
          </p:nvPr>
        </p:nvSpPr>
        <p:spPr>
          <a:xfrm>
            <a:off x="5872276" y="1405850"/>
            <a:ext cx="433275" cy="729000"/>
          </a:xfrm>
          <a:noFill/>
        </p:spPr>
        <p:txBody>
          <a:bodyPr lIns="144000" anchor="ctr" anchorCtr="0"/>
          <a:lstStyle>
            <a:lvl1pPr algn="ctr">
              <a:defRPr sz="3600">
                <a:solidFill>
                  <a:schemeClr val="bg1"/>
                </a:solidFill>
                <a:latin typeface="RR Pioneer Light Condensed" panose="020B0306050201060103" pitchFamily="34" charset="0"/>
              </a:defRPr>
            </a:lvl1pPr>
          </a:lstStyle>
          <a:p>
            <a:pPr lvl="0"/>
            <a:r>
              <a:rPr lang="en-GB"/>
              <a:t>0.</a:t>
            </a:r>
          </a:p>
        </p:txBody>
      </p:sp>
      <p:sp>
        <p:nvSpPr>
          <p:cNvPr id="18" name="Text Placeholder 9">
            <a:extLst>
              <a:ext uri="{FF2B5EF4-FFF2-40B4-BE49-F238E27FC236}">
                <a16:creationId xmlns:a16="http://schemas.microsoft.com/office/drawing/2014/main" id="{C4C5B3BF-BB50-830A-22C7-4CA98BC5556D}"/>
              </a:ext>
            </a:extLst>
          </p:cNvPr>
          <p:cNvSpPr>
            <a:spLocks noGrp="1"/>
          </p:cNvSpPr>
          <p:nvPr>
            <p:ph type="body" sz="quarter" idx="58" hasCustomPrompt="1"/>
          </p:nvPr>
        </p:nvSpPr>
        <p:spPr>
          <a:xfrm>
            <a:off x="5872276" y="2503120"/>
            <a:ext cx="433275" cy="729000"/>
          </a:xfrm>
          <a:noFill/>
        </p:spPr>
        <p:txBody>
          <a:bodyPr lIns="144000" anchor="ctr" anchorCtr="0"/>
          <a:lstStyle>
            <a:lvl1pPr algn="ctr">
              <a:defRPr sz="3600">
                <a:solidFill>
                  <a:schemeClr val="bg1"/>
                </a:solidFill>
                <a:latin typeface="RR Pioneer Light Condensed" panose="020B0306050201060103" pitchFamily="34" charset="0"/>
              </a:defRPr>
            </a:lvl1pPr>
          </a:lstStyle>
          <a:p>
            <a:pPr lvl="0"/>
            <a:r>
              <a:rPr lang="en-GB"/>
              <a:t>0.</a:t>
            </a:r>
          </a:p>
        </p:txBody>
      </p:sp>
      <p:sp>
        <p:nvSpPr>
          <p:cNvPr id="19" name="Text Placeholder 9">
            <a:extLst>
              <a:ext uri="{FF2B5EF4-FFF2-40B4-BE49-F238E27FC236}">
                <a16:creationId xmlns:a16="http://schemas.microsoft.com/office/drawing/2014/main" id="{2980F480-0F7E-A3E0-2462-1AB168C6796F}"/>
              </a:ext>
            </a:extLst>
          </p:cNvPr>
          <p:cNvSpPr>
            <a:spLocks noGrp="1"/>
          </p:cNvSpPr>
          <p:nvPr>
            <p:ph type="body" sz="quarter" idx="59" hasCustomPrompt="1"/>
          </p:nvPr>
        </p:nvSpPr>
        <p:spPr>
          <a:xfrm>
            <a:off x="5872276" y="3597010"/>
            <a:ext cx="433275" cy="729000"/>
          </a:xfrm>
          <a:noFill/>
        </p:spPr>
        <p:txBody>
          <a:bodyPr lIns="144000" anchor="ctr" anchorCtr="0"/>
          <a:lstStyle>
            <a:lvl1pPr algn="ctr">
              <a:defRPr sz="3600">
                <a:solidFill>
                  <a:schemeClr val="bg1"/>
                </a:solidFill>
                <a:latin typeface="RR Pioneer Light Condensed" panose="020B0306050201060103" pitchFamily="34" charset="0"/>
              </a:defRPr>
            </a:lvl1pPr>
          </a:lstStyle>
          <a:p>
            <a:pPr lvl="0"/>
            <a:r>
              <a:rPr lang="en-GB"/>
              <a:t>0.</a:t>
            </a:r>
          </a:p>
        </p:txBody>
      </p:sp>
      <p:sp>
        <p:nvSpPr>
          <p:cNvPr id="14" name="Text Placeholder 23">
            <a:extLst>
              <a:ext uri="{FF2B5EF4-FFF2-40B4-BE49-F238E27FC236}">
                <a16:creationId xmlns:a16="http://schemas.microsoft.com/office/drawing/2014/main" id="{794CD45C-3091-D960-08CD-19BB68AE98A9}"/>
              </a:ext>
            </a:extLst>
          </p:cNvPr>
          <p:cNvSpPr>
            <a:spLocks noGrp="1"/>
          </p:cNvSpPr>
          <p:nvPr>
            <p:ph type="body" sz="quarter" idx="60"/>
          </p:nvPr>
        </p:nvSpPr>
        <p:spPr>
          <a:xfrm>
            <a:off x="480434" y="1354456"/>
            <a:ext cx="4157433" cy="882900"/>
          </a:xfrm>
        </p:spPr>
        <p:txBody>
          <a:bodyPr lIns="108000" tIns="108000" rIns="0" bIns="108000">
            <a:normAutofit/>
          </a:bodyPr>
          <a:lstStyle>
            <a:lvl1pPr>
              <a:defRPr>
                <a:solidFill>
                  <a:schemeClr val="bg2"/>
                </a:solidFill>
                <a:latin typeface="+mj-lt"/>
              </a:defRPr>
            </a:lvl1pPr>
            <a:lvl2pPr marL="0" indent="0">
              <a:buNone/>
              <a:defRPr sz="1050"/>
            </a:lvl2pPr>
            <a:lvl3pPr marL="0" indent="-161999">
              <a:buFont typeface="Wingdings" panose="05000000000000000000" pitchFamily="2" charset="2"/>
              <a:buChar char="§"/>
              <a:defRPr sz="1050"/>
            </a:lvl3pPr>
            <a:lvl4pPr marL="323998" indent="-161999">
              <a:defRPr sz="1050"/>
            </a:lvl4pPr>
            <a:lvl5pPr marL="485998">
              <a:defRPr sz="1050"/>
            </a:lvl5pPr>
          </a:lstStyle>
          <a:p>
            <a:pPr lvl="0"/>
            <a:r>
              <a:rPr lang="en-US"/>
              <a:t>Click to edit Master text styles</a:t>
            </a:r>
          </a:p>
          <a:p>
            <a:pPr lvl="1"/>
            <a:r>
              <a:rPr lang="en-US"/>
              <a:t>Second level</a:t>
            </a:r>
          </a:p>
          <a:p>
            <a:pPr lvl="2"/>
            <a:r>
              <a:rPr lang="en-US"/>
              <a:t>Third level</a:t>
            </a:r>
          </a:p>
        </p:txBody>
      </p:sp>
      <p:sp>
        <p:nvSpPr>
          <p:cNvPr id="21" name="Text Placeholder 23">
            <a:extLst>
              <a:ext uri="{FF2B5EF4-FFF2-40B4-BE49-F238E27FC236}">
                <a16:creationId xmlns:a16="http://schemas.microsoft.com/office/drawing/2014/main" id="{3321B347-5DDA-80F1-0D3F-0AB6F2B20692}"/>
              </a:ext>
            </a:extLst>
          </p:cNvPr>
          <p:cNvSpPr>
            <a:spLocks noGrp="1"/>
          </p:cNvSpPr>
          <p:nvPr>
            <p:ph type="body" sz="quarter" idx="61"/>
          </p:nvPr>
        </p:nvSpPr>
        <p:spPr>
          <a:xfrm>
            <a:off x="480434" y="2429321"/>
            <a:ext cx="4157433" cy="882900"/>
          </a:xfrm>
        </p:spPr>
        <p:txBody>
          <a:bodyPr lIns="108000" tIns="108000" rIns="0" bIns="108000">
            <a:normAutofit/>
          </a:bodyPr>
          <a:lstStyle>
            <a:lvl1pPr>
              <a:defRPr>
                <a:solidFill>
                  <a:schemeClr val="bg2"/>
                </a:solidFill>
                <a:latin typeface="+mj-lt"/>
              </a:defRPr>
            </a:lvl1pPr>
            <a:lvl2pPr marL="0" indent="0">
              <a:buNone/>
              <a:defRPr sz="1050"/>
            </a:lvl2pPr>
            <a:lvl3pPr marL="0" indent="-161999">
              <a:buFont typeface="Wingdings" panose="05000000000000000000" pitchFamily="2" charset="2"/>
              <a:buChar char="§"/>
              <a:defRPr sz="1050"/>
            </a:lvl3pPr>
            <a:lvl4pPr marL="323998" indent="-161999">
              <a:defRPr sz="1050"/>
            </a:lvl4pPr>
            <a:lvl5pPr marL="485998">
              <a:defRPr sz="1050"/>
            </a:lvl5pPr>
          </a:lstStyle>
          <a:p>
            <a:pPr lvl="0"/>
            <a:r>
              <a:rPr lang="en-US"/>
              <a:t>Click to edit Master text styles</a:t>
            </a:r>
          </a:p>
          <a:p>
            <a:pPr lvl="1"/>
            <a:r>
              <a:rPr lang="en-US"/>
              <a:t>Second level</a:t>
            </a:r>
          </a:p>
          <a:p>
            <a:pPr lvl="2"/>
            <a:r>
              <a:rPr lang="en-US"/>
              <a:t>Third level</a:t>
            </a:r>
          </a:p>
        </p:txBody>
      </p:sp>
      <p:sp>
        <p:nvSpPr>
          <p:cNvPr id="23" name="Text Placeholder 23">
            <a:extLst>
              <a:ext uri="{FF2B5EF4-FFF2-40B4-BE49-F238E27FC236}">
                <a16:creationId xmlns:a16="http://schemas.microsoft.com/office/drawing/2014/main" id="{9F18854C-E5A4-87F9-7D3D-8F96DD671596}"/>
              </a:ext>
            </a:extLst>
          </p:cNvPr>
          <p:cNvSpPr>
            <a:spLocks noGrp="1"/>
          </p:cNvSpPr>
          <p:nvPr>
            <p:ph type="body" sz="quarter" idx="62"/>
          </p:nvPr>
        </p:nvSpPr>
        <p:spPr>
          <a:xfrm>
            <a:off x="480434" y="3501042"/>
            <a:ext cx="4157433" cy="882900"/>
          </a:xfrm>
        </p:spPr>
        <p:txBody>
          <a:bodyPr lIns="108000" tIns="108000" rIns="0" bIns="108000">
            <a:normAutofit/>
          </a:bodyPr>
          <a:lstStyle>
            <a:lvl1pPr>
              <a:defRPr>
                <a:solidFill>
                  <a:schemeClr val="bg2"/>
                </a:solidFill>
                <a:latin typeface="+mj-lt"/>
              </a:defRPr>
            </a:lvl1pPr>
            <a:lvl2pPr marL="0" indent="0">
              <a:buNone/>
              <a:defRPr sz="1050"/>
            </a:lvl2pPr>
            <a:lvl3pPr marL="0" indent="-161999">
              <a:buFont typeface="Wingdings" panose="05000000000000000000" pitchFamily="2" charset="2"/>
              <a:buChar char="§"/>
              <a:defRPr sz="1050"/>
            </a:lvl3pPr>
            <a:lvl4pPr marL="323998" indent="-161999">
              <a:defRPr sz="1050"/>
            </a:lvl4pPr>
            <a:lvl5pPr marL="485998">
              <a:defRPr sz="1050"/>
            </a:lvl5pPr>
          </a:lstStyle>
          <a:p>
            <a:pPr lvl="0"/>
            <a:r>
              <a:rPr lang="en-US"/>
              <a:t>Click to edit Master text styles</a:t>
            </a:r>
          </a:p>
          <a:p>
            <a:pPr lvl="1"/>
            <a:r>
              <a:rPr lang="en-US"/>
              <a:t>Second level</a:t>
            </a:r>
          </a:p>
          <a:p>
            <a:pPr lvl="2"/>
            <a:r>
              <a:rPr lang="en-US"/>
              <a:t>Third level</a:t>
            </a:r>
          </a:p>
        </p:txBody>
      </p:sp>
      <p:sp>
        <p:nvSpPr>
          <p:cNvPr id="12" name="hcSlideMaster142.Transforming Growth x3Header" descr=" ">
            <a:extLst>
              <a:ext uri="{FF2B5EF4-FFF2-40B4-BE49-F238E27FC236}">
                <a16:creationId xmlns:a16="http://schemas.microsoft.com/office/drawing/2014/main" id="{A727F481-970A-708F-FFFC-00E272A490DB}"/>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20" name="fcSlideMaster142.Transforming Growth x3Footer" descr=" ">
            <a:extLst>
              <a:ext uri="{FF2B5EF4-FFF2-40B4-BE49-F238E27FC236}">
                <a16:creationId xmlns:a16="http://schemas.microsoft.com/office/drawing/2014/main" id="{33D30E4B-C68C-EA83-F38C-2EF6CAF2B59C}"/>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172625869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3 Column with Images and Charts">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BEF6248F-078F-6948-F9A8-E97E50CAB365}"/>
              </a:ext>
            </a:extLst>
          </p:cNvPr>
          <p:cNvSpPr/>
          <p:nvPr userDrawn="1"/>
        </p:nvSpPr>
        <p:spPr>
          <a:xfrm>
            <a:off x="291464" y="3021301"/>
            <a:ext cx="2794500" cy="15478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sp>
        <p:nvSpPr>
          <p:cNvPr id="86" name="Rectangle 85">
            <a:extLst>
              <a:ext uri="{FF2B5EF4-FFF2-40B4-BE49-F238E27FC236}">
                <a16:creationId xmlns:a16="http://schemas.microsoft.com/office/drawing/2014/main" id="{8E9DD63E-922C-1580-4E61-DFC63C7A9110}"/>
              </a:ext>
            </a:extLst>
          </p:cNvPr>
          <p:cNvSpPr/>
          <p:nvPr userDrawn="1"/>
        </p:nvSpPr>
        <p:spPr>
          <a:xfrm>
            <a:off x="6056417" y="3021301"/>
            <a:ext cx="2794500" cy="15478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sp>
        <p:nvSpPr>
          <p:cNvPr id="87" name="Rectangle 86">
            <a:extLst>
              <a:ext uri="{FF2B5EF4-FFF2-40B4-BE49-F238E27FC236}">
                <a16:creationId xmlns:a16="http://schemas.microsoft.com/office/drawing/2014/main" id="{0A474B19-7C05-EE21-480A-71590C9C2D15}"/>
              </a:ext>
            </a:extLst>
          </p:cNvPr>
          <p:cNvSpPr/>
          <p:nvPr userDrawn="1"/>
        </p:nvSpPr>
        <p:spPr>
          <a:xfrm>
            <a:off x="3173941" y="3021301"/>
            <a:ext cx="2794500" cy="15478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p>
            <a:fld id="{AAB0BB6F-0D96-4083-B013-C8938C973DD6}" type="datetime1">
              <a:rPr lang="en-GB" noProof="0" smtClean="0"/>
              <a:t>07/04/2025</a:t>
            </a:fld>
            <a:endParaRPr lang="en-GB" noProof="0"/>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
        <p:nvSpPr>
          <p:cNvPr id="6" name="Picture Placeholder 5">
            <a:extLst>
              <a:ext uri="{FF2B5EF4-FFF2-40B4-BE49-F238E27FC236}">
                <a16:creationId xmlns:a16="http://schemas.microsoft.com/office/drawing/2014/main" id="{64CDD9E6-0286-DDA5-8DE7-FCD6A2B0AD05}"/>
              </a:ext>
            </a:extLst>
          </p:cNvPr>
          <p:cNvSpPr>
            <a:spLocks noGrp="1"/>
          </p:cNvSpPr>
          <p:nvPr>
            <p:ph type="pic" sz="quarter" idx="14"/>
          </p:nvPr>
        </p:nvSpPr>
        <p:spPr>
          <a:xfrm>
            <a:off x="291466" y="1806300"/>
            <a:ext cx="2794500" cy="1215000"/>
          </a:xfrm>
          <a:solidFill>
            <a:schemeClr val="bg1">
              <a:lumMod val="85000"/>
            </a:schemeClr>
          </a:solidFill>
        </p:spPr>
        <p:txBody>
          <a:bodyPr lIns="72000" tIns="72000" rIns="72000" bIns="72000"/>
          <a:lstStyle>
            <a:lvl1pPr>
              <a:defRPr sz="1050"/>
            </a:lvl1pPr>
          </a:lstStyle>
          <a:p>
            <a:r>
              <a:rPr lang="en-US"/>
              <a:t>Click icon to add picture</a:t>
            </a:r>
            <a:endParaRPr lang="en-GB"/>
          </a:p>
        </p:txBody>
      </p:sp>
      <p:sp>
        <p:nvSpPr>
          <p:cNvPr id="11" name="Text Placeholder 10">
            <a:extLst>
              <a:ext uri="{FF2B5EF4-FFF2-40B4-BE49-F238E27FC236}">
                <a16:creationId xmlns:a16="http://schemas.microsoft.com/office/drawing/2014/main" id="{64F8B97A-507B-7D7B-E8A8-88A2EED12B9D}"/>
              </a:ext>
            </a:extLst>
          </p:cNvPr>
          <p:cNvSpPr>
            <a:spLocks noGrp="1"/>
          </p:cNvSpPr>
          <p:nvPr>
            <p:ph type="body" sz="quarter" idx="15"/>
          </p:nvPr>
        </p:nvSpPr>
        <p:spPr>
          <a:xfrm>
            <a:off x="291467" y="1482300"/>
            <a:ext cx="2794595" cy="324000"/>
          </a:xfrm>
          <a:solidFill>
            <a:schemeClr val="tx2"/>
          </a:solidFill>
        </p:spPr>
        <p:txBody>
          <a:bodyPr lIns="108000" anchor="ctr" anchorCtr="0"/>
          <a:lstStyle>
            <a:lvl1pPr>
              <a:lnSpc>
                <a:spcPct val="100000"/>
              </a:lnSpc>
              <a:defRPr sz="1350" cap="all" spc="-14" baseline="0">
                <a:solidFill>
                  <a:schemeClr val="bg1"/>
                </a:solidFill>
                <a:latin typeface="RR Pioneer Light Condensed" panose="020B0306050201060103" pitchFamily="34" charset="0"/>
              </a:defRPr>
            </a:lvl1pPr>
          </a:lstStyle>
          <a:p>
            <a:pPr lvl="0"/>
            <a:r>
              <a:rPr lang="en-US"/>
              <a:t>Click to edit Master text styles</a:t>
            </a:r>
          </a:p>
        </p:txBody>
      </p:sp>
      <p:sp>
        <p:nvSpPr>
          <p:cNvPr id="13" name="Chart Placeholder 12">
            <a:extLst>
              <a:ext uri="{FF2B5EF4-FFF2-40B4-BE49-F238E27FC236}">
                <a16:creationId xmlns:a16="http://schemas.microsoft.com/office/drawing/2014/main" id="{88EB4940-E5C0-4B5A-183D-0DD08245C187}"/>
              </a:ext>
            </a:extLst>
          </p:cNvPr>
          <p:cNvSpPr>
            <a:spLocks noGrp="1"/>
          </p:cNvSpPr>
          <p:nvPr>
            <p:ph type="chart" sz="quarter" idx="16"/>
          </p:nvPr>
        </p:nvSpPr>
        <p:spPr>
          <a:xfrm>
            <a:off x="392714" y="3345300"/>
            <a:ext cx="2592000" cy="1150200"/>
          </a:xfrm>
        </p:spPr>
        <p:txBody>
          <a:bodyPr lIns="72000" tIns="72000" rIns="72000" bIns="72000"/>
          <a:lstStyle>
            <a:lvl1pPr>
              <a:defRPr sz="1050">
                <a:solidFill>
                  <a:schemeClr val="tx2"/>
                </a:solidFill>
              </a:defRPr>
            </a:lvl1pPr>
          </a:lstStyle>
          <a:p>
            <a:r>
              <a:rPr lang="en-US"/>
              <a:t>Click icon to add chart</a:t>
            </a:r>
            <a:endParaRPr lang="en-GB"/>
          </a:p>
        </p:txBody>
      </p:sp>
      <p:sp>
        <p:nvSpPr>
          <p:cNvPr id="21" name="Text Placeholder 10">
            <a:extLst>
              <a:ext uri="{FF2B5EF4-FFF2-40B4-BE49-F238E27FC236}">
                <a16:creationId xmlns:a16="http://schemas.microsoft.com/office/drawing/2014/main" id="{F29385CC-9EC5-469E-A807-990189826C19}"/>
              </a:ext>
            </a:extLst>
          </p:cNvPr>
          <p:cNvSpPr>
            <a:spLocks noGrp="1"/>
          </p:cNvSpPr>
          <p:nvPr>
            <p:ph type="body" sz="quarter" idx="19"/>
          </p:nvPr>
        </p:nvSpPr>
        <p:spPr>
          <a:xfrm>
            <a:off x="291467" y="1166400"/>
            <a:ext cx="8559451" cy="162000"/>
          </a:xfrm>
          <a:noFill/>
        </p:spPr>
        <p:txBody>
          <a:bodyPr lIns="0" anchor="t" anchorCtr="0"/>
          <a:lstStyle>
            <a:lvl1pPr>
              <a:defRPr sz="1050" cap="none" spc="-38" baseline="0">
                <a:solidFill>
                  <a:schemeClr val="tx2"/>
                </a:solidFill>
                <a:latin typeface="+mn-lt"/>
              </a:defRPr>
            </a:lvl1pPr>
          </a:lstStyle>
          <a:p>
            <a:pPr lvl="0"/>
            <a:r>
              <a:rPr lang="en-US"/>
              <a:t>Click to edit Master text styles</a:t>
            </a:r>
          </a:p>
        </p:txBody>
      </p:sp>
      <p:cxnSp>
        <p:nvCxnSpPr>
          <p:cNvPr id="23" name="Straight Connector 22">
            <a:extLst>
              <a:ext uri="{FF2B5EF4-FFF2-40B4-BE49-F238E27FC236}">
                <a16:creationId xmlns:a16="http://schemas.microsoft.com/office/drawing/2014/main" id="{760D3302-CAC3-1E5F-44C4-F34AA2DBF77D}"/>
              </a:ext>
            </a:extLst>
          </p:cNvPr>
          <p:cNvCxnSpPr/>
          <p:nvPr userDrawn="1"/>
        </p:nvCxnSpPr>
        <p:spPr>
          <a:xfrm>
            <a:off x="291467" y="1368900"/>
            <a:ext cx="855964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Picture Placeholder 5">
            <a:extLst>
              <a:ext uri="{FF2B5EF4-FFF2-40B4-BE49-F238E27FC236}">
                <a16:creationId xmlns:a16="http://schemas.microsoft.com/office/drawing/2014/main" id="{93D44D4E-761F-2435-CAD0-706ADEEDBFA2}"/>
              </a:ext>
            </a:extLst>
          </p:cNvPr>
          <p:cNvSpPr>
            <a:spLocks noGrp="1"/>
          </p:cNvSpPr>
          <p:nvPr>
            <p:ph type="pic" sz="quarter" idx="22"/>
          </p:nvPr>
        </p:nvSpPr>
        <p:spPr>
          <a:xfrm>
            <a:off x="3173941" y="1806300"/>
            <a:ext cx="2794500" cy="1215000"/>
          </a:xfrm>
          <a:solidFill>
            <a:schemeClr val="bg1">
              <a:lumMod val="85000"/>
            </a:schemeClr>
          </a:solidFill>
        </p:spPr>
        <p:txBody>
          <a:bodyPr lIns="72000" tIns="72000" rIns="72000" bIns="72000"/>
          <a:lstStyle>
            <a:lvl1pPr>
              <a:defRPr sz="1050"/>
            </a:lvl1pPr>
          </a:lstStyle>
          <a:p>
            <a:r>
              <a:rPr lang="en-US"/>
              <a:t>Click icon to add picture</a:t>
            </a:r>
            <a:endParaRPr lang="en-GB"/>
          </a:p>
        </p:txBody>
      </p:sp>
      <p:sp>
        <p:nvSpPr>
          <p:cNvPr id="29" name="Text Placeholder 10">
            <a:extLst>
              <a:ext uri="{FF2B5EF4-FFF2-40B4-BE49-F238E27FC236}">
                <a16:creationId xmlns:a16="http://schemas.microsoft.com/office/drawing/2014/main" id="{5004369A-420F-3606-5B1D-174A46A7803C}"/>
              </a:ext>
            </a:extLst>
          </p:cNvPr>
          <p:cNvSpPr>
            <a:spLocks noGrp="1"/>
          </p:cNvSpPr>
          <p:nvPr>
            <p:ph type="body" sz="quarter" idx="23"/>
          </p:nvPr>
        </p:nvSpPr>
        <p:spPr>
          <a:xfrm>
            <a:off x="3173989" y="1482300"/>
            <a:ext cx="2794500" cy="324000"/>
          </a:xfrm>
          <a:solidFill>
            <a:schemeClr val="tx2"/>
          </a:solidFill>
        </p:spPr>
        <p:txBody>
          <a:bodyPr lIns="108000" anchor="ctr" anchorCtr="0"/>
          <a:lstStyle>
            <a:lvl1pPr>
              <a:lnSpc>
                <a:spcPct val="100000"/>
              </a:lnSpc>
              <a:defRPr sz="1350" cap="all" spc="-14" baseline="0">
                <a:solidFill>
                  <a:schemeClr val="bg1"/>
                </a:solidFill>
                <a:latin typeface="RR Pioneer Light Condensed" panose="020B0306050201060103" pitchFamily="34" charset="0"/>
              </a:defRPr>
            </a:lvl1pPr>
          </a:lstStyle>
          <a:p>
            <a:pPr lvl="0"/>
            <a:r>
              <a:rPr lang="en-US"/>
              <a:t>Click to edit Master text styles</a:t>
            </a:r>
          </a:p>
        </p:txBody>
      </p:sp>
      <p:sp>
        <p:nvSpPr>
          <p:cNvPr id="30" name="Chart Placeholder 12">
            <a:extLst>
              <a:ext uri="{FF2B5EF4-FFF2-40B4-BE49-F238E27FC236}">
                <a16:creationId xmlns:a16="http://schemas.microsoft.com/office/drawing/2014/main" id="{9C407388-01E8-F73C-4B69-175C91F0C859}"/>
              </a:ext>
            </a:extLst>
          </p:cNvPr>
          <p:cNvSpPr>
            <a:spLocks noGrp="1"/>
          </p:cNvSpPr>
          <p:nvPr>
            <p:ph type="chart" sz="quarter" idx="24"/>
          </p:nvPr>
        </p:nvSpPr>
        <p:spPr>
          <a:xfrm>
            <a:off x="3275191" y="3345300"/>
            <a:ext cx="2592000" cy="1150200"/>
          </a:xfrm>
        </p:spPr>
        <p:txBody>
          <a:bodyPr lIns="72000" tIns="72000" rIns="72000" bIns="72000"/>
          <a:lstStyle>
            <a:lvl1pPr>
              <a:defRPr sz="1050">
                <a:solidFill>
                  <a:schemeClr val="tx2"/>
                </a:solidFill>
              </a:defRPr>
            </a:lvl1pPr>
          </a:lstStyle>
          <a:p>
            <a:r>
              <a:rPr lang="en-US"/>
              <a:t>Click icon to add chart</a:t>
            </a:r>
            <a:endParaRPr lang="en-GB"/>
          </a:p>
        </p:txBody>
      </p:sp>
      <p:sp>
        <p:nvSpPr>
          <p:cNvPr id="34" name="Picture Placeholder 5">
            <a:extLst>
              <a:ext uri="{FF2B5EF4-FFF2-40B4-BE49-F238E27FC236}">
                <a16:creationId xmlns:a16="http://schemas.microsoft.com/office/drawing/2014/main" id="{885FEC3D-3874-1862-7DAD-659C1F9588B8}"/>
              </a:ext>
            </a:extLst>
          </p:cNvPr>
          <p:cNvSpPr>
            <a:spLocks noGrp="1"/>
          </p:cNvSpPr>
          <p:nvPr>
            <p:ph type="pic" sz="quarter" idx="28"/>
          </p:nvPr>
        </p:nvSpPr>
        <p:spPr>
          <a:xfrm>
            <a:off x="6056417" y="1806300"/>
            <a:ext cx="2794500" cy="1215000"/>
          </a:xfrm>
          <a:solidFill>
            <a:schemeClr val="bg1">
              <a:lumMod val="85000"/>
            </a:schemeClr>
          </a:solidFill>
        </p:spPr>
        <p:txBody>
          <a:bodyPr lIns="72000" tIns="72000" rIns="72000" bIns="72000"/>
          <a:lstStyle>
            <a:lvl1pPr>
              <a:defRPr sz="1050"/>
            </a:lvl1pPr>
          </a:lstStyle>
          <a:p>
            <a:r>
              <a:rPr lang="en-US"/>
              <a:t>Click icon to add picture</a:t>
            </a:r>
            <a:endParaRPr lang="en-GB"/>
          </a:p>
        </p:txBody>
      </p:sp>
      <p:sp>
        <p:nvSpPr>
          <p:cNvPr id="35" name="Text Placeholder 10">
            <a:extLst>
              <a:ext uri="{FF2B5EF4-FFF2-40B4-BE49-F238E27FC236}">
                <a16:creationId xmlns:a16="http://schemas.microsoft.com/office/drawing/2014/main" id="{CD3CC2C6-4CD2-6E83-2C18-46FD74A440FB}"/>
              </a:ext>
            </a:extLst>
          </p:cNvPr>
          <p:cNvSpPr>
            <a:spLocks noGrp="1"/>
          </p:cNvSpPr>
          <p:nvPr>
            <p:ph type="body" sz="quarter" idx="29"/>
          </p:nvPr>
        </p:nvSpPr>
        <p:spPr>
          <a:xfrm>
            <a:off x="6056417" y="1482300"/>
            <a:ext cx="2794500" cy="324000"/>
          </a:xfrm>
          <a:solidFill>
            <a:schemeClr val="tx2"/>
          </a:solidFill>
        </p:spPr>
        <p:txBody>
          <a:bodyPr lIns="108000" anchor="ctr" anchorCtr="0"/>
          <a:lstStyle>
            <a:lvl1pPr>
              <a:lnSpc>
                <a:spcPct val="100000"/>
              </a:lnSpc>
              <a:defRPr sz="1350" cap="all" spc="-14" baseline="0">
                <a:solidFill>
                  <a:schemeClr val="bg1"/>
                </a:solidFill>
                <a:latin typeface="RR Pioneer Light Condensed" panose="020B0306050201060103" pitchFamily="34" charset="0"/>
              </a:defRPr>
            </a:lvl1pPr>
          </a:lstStyle>
          <a:p>
            <a:pPr lvl="0"/>
            <a:r>
              <a:rPr lang="en-US"/>
              <a:t>Click to edit Master text styles</a:t>
            </a:r>
          </a:p>
        </p:txBody>
      </p:sp>
      <p:sp>
        <p:nvSpPr>
          <p:cNvPr id="36" name="Chart Placeholder 12">
            <a:extLst>
              <a:ext uri="{FF2B5EF4-FFF2-40B4-BE49-F238E27FC236}">
                <a16:creationId xmlns:a16="http://schemas.microsoft.com/office/drawing/2014/main" id="{03253946-2F1A-E89E-2502-A9AF14CFA1B6}"/>
              </a:ext>
            </a:extLst>
          </p:cNvPr>
          <p:cNvSpPr>
            <a:spLocks noGrp="1"/>
          </p:cNvSpPr>
          <p:nvPr>
            <p:ph type="chart" sz="quarter" idx="30"/>
          </p:nvPr>
        </p:nvSpPr>
        <p:spPr>
          <a:xfrm>
            <a:off x="6157666" y="3345300"/>
            <a:ext cx="2592000" cy="1150200"/>
          </a:xfrm>
        </p:spPr>
        <p:txBody>
          <a:bodyPr lIns="72000" tIns="72000" rIns="72000" bIns="72000"/>
          <a:lstStyle>
            <a:lvl1pPr>
              <a:defRPr sz="1050">
                <a:solidFill>
                  <a:schemeClr val="tx2"/>
                </a:solidFill>
              </a:defRPr>
            </a:lvl1pPr>
          </a:lstStyle>
          <a:p>
            <a:r>
              <a:rPr lang="en-US"/>
              <a:t>Click icon to add chart</a:t>
            </a:r>
            <a:endParaRPr lang="en-GB"/>
          </a:p>
        </p:txBody>
      </p:sp>
      <p:sp>
        <p:nvSpPr>
          <p:cNvPr id="3" name="Subtitle 1">
            <a:extLst>
              <a:ext uri="{FF2B5EF4-FFF2-40B4-BE49-F238E27FC236}">
                <a16:creationId xmlns:a16="http://schemas.microsoft.com/office/drawing/2014/main" id="{3DA2B80B-A6B0-1A16-E270-8C7EDA45E259}"/>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5" name="Title Placeholder 1">
            <a:extLst>
              <a:ext uri="{FF2B5EF4-FFF2-40B4-BE49-F238E27FC236}">
                <a16:creationId xmlns:a16="http://schemas.microsoft.com/office/drawing/2014/main" id="{7EBA9176-6DCA-8EA4-4318-C5A0C7012D5C}"/>
              </a:ext>
            </a:extLst>
          </p:cNvPr>
          <p:cNvSpPr>
            <a:spLocks noGrp="1"/>
          </p:cNvSpPr>
          <p:nvPr>
            <p:ph type="title"/>
          </p:nvPr>
        </p:nvSpPr>
        <p:spPr>
          <a:xfrm>
            <a:off x="277885" y="322111"/>
            <a:ext cx="7790580" cy="353174"/>
          </a:xfrm>
          <a:prstGeom prst="rect">
            <a:avLst/>
          </a:prstGeom>
        </p:spPr>
        <p:txBody>
          <a:bodyPr vert="horz" lIns="0" tIns="0" rIns="0" bIns="0" rtlCol="0" anchor="t" anchorCtr="0">
            <a:spAutoFit/>
          </a:bodyPr>
          <a:lstStyle/>
          <a:p>
            <a:r>
              <a:rPr lang="en-US" noProof="0"/>
              <a:t>Click to edit Master title style</a:t>
            </a:r>
            <a:endParaRPr lang="en-GB" noProof="0"/>
          </a:p>
        </p:txBody>
      </p:sp>
      <p:sp>
        <p:nvSpPr>
          <p:cNvPr id="82" name="Text Placeholder 81">
            <a:extLst>
              <a:ext uri="{FF2B5EF4-FFF2-40B4-BE49-F238E27FC236}">
                <a16:creationId xmlns:a16="http://schemas.microsoft.com/office/drawing/2014/main" id="{E35C114C-BB47-FE02-A613-7EBE84DDFA97}"/>
              </a:ext>
            </a:extLst>
          </p:cNvPr>
          <p:cNvSpPr>
            <a:spLocks noGrp="1"/>
          </p:cNvSpPr>
          <p:nvPr>
            <p:ph type="body" sz="quarter" idx="31" hasCustomPrompt="1"/>
          </p:nvPr>
        </p:nvSpPr>
        <p:spPr>
          <a:xfrm>
            <a:off x="1780084" y="1481608"/>
            <a:ext cx="1305979" cy="324692"/>
          </a:xfrm>
          <a:custGeom>
            <a:avLst/>
            <a:gdLst>
              <a:gd name="connsiteX0" fmla="*/ 2877097 w 2902175"/>
              <a:gd name="connsiteY0" fmla="*/ 0 h 721537"/>
              <a:gd name="connsiteX1" fmla="*/ 2902175 w 2902175"/>
              <a:gd name="connsiteY1" fmla="*/ 0 h 721537"/>
              <a:gd name="connsiteX2" fmla="*/ 2902175 w 2902175"/>
              <a:gd name="connsiteY2" fmla="*/ 721537 h 721537"/>
              <a:gd name="connsiteX3" fmla="*/ 2877097 w 2902175"/>
              <a:gd name="connsiteY3" fmla="*/ 721537 h 721537"/>
              <a:gd name="connsiteX4" fmla="*/ 2811701 w 2902175"/>
              <a:gd name="connsiteY4" fmla="*/ 0 h 721537"/>
              <a:gd name="connsiteX5" fmla="*/ 2840468 w 2902175"/>
              <a:gd name="connsiteY5" fmla="*/ 0 h 721537"/>
              <a:gd name="connsiteX6" fmla="*/ 2840468 w 2902175"/>
              <a:gd name="connsiteY6" fmla="*/ 721537 h 721537"/>
              <a:gd name="connsiteX7" fmla="*/ 2811701 w 2902175"/>
              <a:gd name="connsiteY7" fmla="*/ 721537 h 721537"/>
              <a:gd name="connsiteX8" fmla="*/ 2746318 w 2902175"/>
              <a:gd name="connsiteY8" fmla="*/ 0 h 721537"/>
              <a:gd name="connsiteX9" fmla="*/ 2774437 w 2902175"/>
              <a:gd name="connsiteY9" fmla="*/ 0 h 721537"/>
              <a:gd name="connsiteX10" fmla="*/ 2774437 w 2902175"/>
              <a:gd name="connsiteY10" fmla="*/ 721537 h 721537"/>
              <a:gd name="connsiteX11" fmla="*/ 2746318 w 2902175"/>
              <a:gd name="connsiteY11" fmla="*/ 721537 h 721537"/>
              <a:gd name="connsiteX12" fmla="*/ 2680930 w 2902175"/>
              <a:gd name="connsiteY12" fmla="*/ 0 h 721537"/>
              <a:gd name="connsiteX13" fmla="*/ 2708399 w 2902175"/>
              <a:gd name="connsiteY13" fmla="*/ 0 h 721537"/>
              <a:gd name="connsiteX14" fmla="*/ 2708399 w 2902175"/>
              <a:gd name="connsiteY14" fmla="*/ 721537 h 721537"/>
              <a:gd name="connsiteX15" fmla="*/ 2680930 w 2902175"/>
              <a:gd name="connsiteY15" fmla="*/ 721537 h 721537"/>
              <a:gd name="connsiteX16" fmla="*/ 2615537 w 2902175"/>
              <a:gd name="connsiteY16" fmla="*/ 0 h 721537"/>
              <a:gd name="connsiteX17" fmla="*/ 2642368 w 2902175"/>
              <a:gd name="connsiteY17" fmla="*/ 0 h 721537"/>
              <a:gd name="connsiteX18" fmla="*/ 2642368 w 2902175"/>
              <a:gd name="connsiteY18" fmla="*/ 721537 h 721537"/>
              <a:gd name="connsiteX19" fmla="*/ 2615537 w 2902175"/>
              <a:gd name="connsiteY19" fmla="*/ 721537 h 721537"/>
              <a:gd name="connsiteX20" fmla="*/ 2550150 w 2902175"/>
              <a:gd name="connsiteY20" fmla="*/ 0 h 721537"/>
              <a:gd name="connsiteX21" fmla="*/ 2576330 w 2902175"/>
              <a:gd name="connsiteY21" fmla="*/ 0 h 721537"/>
              <a:gd name="connsiteX22" fmla="*/ 2576330 w 2902175"/>
              <a:gd name="connsiteY22" fmla="*/ 721537 h 721537"/>
              <a:gd name="connsiteX23" fmla="*/ 2550150 w 2902175"/>
              <a:gd name="connsiteY23" fmla="*/ 721537 h 721537"/>
              <a:gd name="connsiteX24" fmla="*/ 2484760 w 2902175"/>
              <a:gd name="connsiteY24" fmla="*/ 0 h 721537"/>
              <a:gd name="connsiteX25" fmla="*/ 2510298 w 2902175"/>
              <a:gd name="connsiteY25" fmla="*/ 0 h 721537"/>
              <a:gd name="connsiteX26" fmla="*/ 2510298 w 2902175"/>
              <a:gd name="connsiteY26" fmla="*/ 721537 h 721537"/>
              <a:gd name="connsiteX27" fmla="*/ 2484760 w 2902175"/>
              <a:gd name="connsiteY27" fmla="*/ 721537 h 721537"/>
              <a:gd name="connsiteX28" fmla="*/ 2419365 w 2902175"/>
              <a:gd name="connsiteY28" fmla="*/ 0 h 721537"/>
              <a:gd name="connsiteX29" fmla="*/ 2444262 w 2902175"/>
              <a:gd name="connsiteY29" fmla="*/ 0 h 721537"/>
              <a:gd name="connsiteX30" fmla="*/ 2444262 w 2902175"/>
              <a:gd name="connsiteY30" fmla="*/ 721537 h 721537"/>
              <a:gd name="connsiteX31" fmla="*/ 2419365 w 2902175"/>
              <a:gd name="connsiteY31" fmla="*/ 721537 h 721537"/>
              <a:gd name="connsiteX32" fmla="*/ 2353986 w 2902175"/>
              <a:gd name="connsiteY32" fmla="*/ 0 h 721537"/>
              <a:gd name="connsiteX33" fmla="*/ 2378231 w 2902175"/>
              <a:gd name="connsiteY33" fmla="*/ 0 h 721537"/>
              <a:gd name="connsiteX34" fmla="*/ 2378231 w 2902175"/>
              <a:gd name="connsiteY34" fmla="*/ 721537 h 721537"/>
              <a:gd name="connsiteX35" fmla="*/ 2353986 w 2902175"/>
              <a:gd name="connsiteY35" fmla="*/ 721537 h 721537"/>
              <a:gd name="connsiteX36" fmla="*/ 2288594 w 2902175"/>
              <a:gd name="connsiteY36" fmla="*/ 0 h 721537"/>
              <a:gd name="connsiteX37" fmla="*/ 2312193 w 2902175"/>
              <a:gd name="connsiteY37" fmla="*/ 0 h 721537"/>
              <a:gd name="connsiteX38" fmla="*/ 2312193 w 2902175"/>
              <a:gd name="connsiteY38" fmla="*/ 721537 h 721537"/>
              <a:gd name="connsiteX39" fmla="*/ 2288594 w 2902175"/>
              <a:gd name="connsiteY39" fmla="*/ 721537 h 721537"/>
              <a:gd name="connsiteX40" fmla="*/ 2223200 w 2902175"/>
              <a:gd name="connsiteY40" fmla="*/ 0 h 721537"/>
              <a:gd name="connsiteX41" fmla="*/ 2246156 w 2902175"/>
              <a:gd name="connsiteY41" fmla="*/ 0 h 721537"/>
              <a:gd name="connsiteX42" fmla="*/ 2246156 w 2902175"/>
              <a:gd name="connsiteY42" fmla="*/ 721537 h 721537"/>
              <a:gd name="connsiteX43" fmla="*/ 2223200 w 2902175"/>
              <a:gd name="connsiteY43" fmla="*/ 721537 h 721537"/>
              <a:gd name="connsiteX44" fmla="*/ 2157820 w 2902175"/>
              <a:gd name="connsiteY44" fmla="*/ 0 h 721537"/>
              <a:gd name="connsiteX45" fmla="*/ 2180126 w 2902175"/>
              <a:gd name="connsiteY45" fmla="*/ 0 h 721537"/>
              <a:gd name="connsiteX46" fmla="*/ 2180126 w 2902175"/>
              <a:gd name="connsiteY46" fmla="*/ 721537 h 721537"/>
              <a:gd name="connsiteX47" fmla="*/ 2157820 w 2902175"/>
              <a:gd name="connsiteY47" fmla="*/ 721537 h 721537"/>
              <a:gd name="connsiteX48" fmla="*/ 2092434 w 2902175"/>
              <a:gd name="connsiteY48" fmla="*/ 0 h 721537"/>
              <a:gd name="connsiteX49" fmla="*/ 2114089 w 2902175"/>
              <a:gd name="connsiteY49" fmla="*/ 0 h 721537"/>
              <a:gd name="connsiteX50" fmla="*/ 2114089 w 2902175"/>
              <a:gd name="connsiteY50" fmla="*/ 721537 h 721537"/>
              <a:gd name="connsiteX51" fmla="*/ 2092434 w 2902175"/>
              <a:gd name="connsiteY51" fmla="*/ 721537 h 721537"/>
              <a:gd name="connsiteX52" fmla="*/ 2027039 w 2902175"/>
              <a:gd name="connsiteY52" fmla="*/ 0 h 721537"/>
              <a:gd name="connsiteX53" fmla="*/ 2048057 w 2902175"/>
              <a:gd name="connsiteY53" fmla="*/ 0 h 721537"/>
              <a:gd name="connsiteX54" fmla="*/ 2048057 w 2902175"/>
              <a:gd name="connsiteY54" fmla="*/ 721537 h 721537"/>
              <a:gd name="connsiteX55" fmla="*/ 2027039 w 2902175"/>
              <a:gd name="connsiteY55" fmla="*/ 721537 h 721537"/>
              <a:gd name="connsiteX56" fmla="*/ 1961652 w 2902175"/>
              <a:gd name="connsiteY56" fmla="*/ 0 h 721537"/>
              <a:gd name="connsiteX57" fmla="*/ 1982019 w 2902175"/>
              <a:gd name="connsiteY57" fmla="*/ 0 h 721537"/>
              <a:gd name="connsiteX58" fmla="*/ 1982019 w 2902175"/>
              <a:gd name="connsiteY58" fmla="*/ 721537 h 721537"/>
              <a:gd name="connsiteX59" fmla="*/ 1961652 w 2902175"/>
              <a:gd name="connsiteY59" fmla="*/ 721537 h 721537"/>
              <a:gd name="connsiteX60" fmla="*/ 1896267 w 2902175"/>
              <a:gd name="connsiteY60" fmla="*/ 0 h 721537"/>
              <a:gd name="connsiteX61" fmla="*/ 1915987 w 2902175"/>
              <a:gd name="connsiteY61" fmla="*/ 0 h 721537"/>
              <a:gd name="connsiteX62" fmla="*/ 1915987 w 2902175"/>
              <a:gd name="connsiteY62" fmla="*/ 721537 h 721537"/>
              <a:gd name="connsiteX63" fmla="*/ 1896267 w 2902175"/>
              <a:gd name="connsiteY63" fmla="*/ 721537 h 721537"/>
              <a:gd name="connsiteX64" fmla="*/ 1830872 w 2902175"/>
              <a:gd name="connsiteY64" fmla="*/ 0 h 721537"/>
              <a:gd name="connsiteX65" fmla="*/ 1849951 w 2902175"/>
              <a:gd name="connsiteY65" fmla="*/ 0 h 721537"/>
              <a:gd name="connsiteX66" fmla="*/ 1849951 w 2902175"/>
              <a:gd name="connsiteY66" fmla="*/ 721537 h 721537"/>
              <a:gd name="connsiteX67" fmla="*/ 1830872 w 2902175"/>
              <a:gd name="connsiteY67" fmla="*/ 721537 h 721537"/>
              <a:gd name="connsiteX68" fmla="*/ 1765484 w 2902175"/>
              <a:gd name="connsiteY68" fmla="*/ 0 h 721537"/>
              <a:gd name="connsiteX69" fmla="*/ 1783919 w 2902175"/>
              <a:gd name="connsiteY69" fmla="*/ 0 h 721537"/>
              <a:gd name="connsiteX70" fmla="*/ 1783919 w 2902175"/>
              <a:gd name="connsiteY70" fmla="*/ 721537 h 721537"/>
              <a:gd name="connsiteX71" fmla="*/ 1765484 w 2902175"/>
              <a:gd name="connsiteY71" fmla="*/ 721537 h 721537"/>
              <a:gd name="connsiteX72" fmla="*/ 1700103 w 2902175"/>
              <a:gd name="connsiteY72" fmla="*/ 0 h 721537"/>
              <a:gd name="connsiteX73" fmla="*/ 1717886 w 2902175"/>
              <a:gd name="connsiteY73" fmla="*/ 0 h 721537"/>
              <a:gd name="connsiteX74" fmla="*/ 1717886 w 2902175"/>
              <a:gd name="connsiteY74" fmla="*/ 721537 h 721537"/>
              <a:gd name="connsiteX75" fmla="*/ 1700103 w 2902175"/>
              <a:gd name="connsiteY75" fmla="*/ 721537 h 721537"/>
              <a:gd name="connsiteX76" fmla="*/ 1634713 w 2902175"/>
              <a:gd name="connsiteY76" fmla="*/ 0 h 721537"/>
              <a:gd name="connsiteX77" fmla="*/ 1651850 w 2902175"/>
              <a:gd name="connsiteY77" fmla="*/ 0 h 721537"/>
              <a:gd name="connsiteX78" fmla="*/ 1651850 w 2902175"/>
              <a:gd name="connsiteY78" fmla="*/ 721537 h 721537"/>
              <a:gd name="connsiteX79" fmla="*/ 1634713 w 2902175"/>
              <a:gd name="connsiteY79" fmla="*/ 721537 h 721537"/>
              <a:gd name="connsiteX80" fmla="*/ 1569324 w 2902175"/>
              <a:gd name="connsiteY80" fmla="*/ 0 h 721537"/>
              <a:gd name="connsiteX81" fmla="*/ 1585819 w 2902175"/>
              <a:gd name="connsiteY81" fmla="*/ 0 h 721537"/>
              <a:gd name="connsiteX82" fmla="*/ 1585819 w 2902175"/>
              <a:gd name="connsiteY82" fmla="*/ 721537 h 721537"/>
              <a:gd name="connsiteX83" fmla="*/ 1569324 w 2902175"/>
              <a:gd name="connsiteY83" fmla="*/ 721537 h 721537"/>
              <a:gd name="connsiteX84" fmla="*/ 1503936 w 2902175"/>
              <a:gd name="connsiteY84" fmla="*/ 0 h 721537"/>
              <a:gd name="connsiteX85" fmla="*/ 1519780 w 2902175"/>
              <a:gd name="connsiteY85" fmla="*/ 0 h 721537"/>
              <a:gd name="connsiteX86" fmla="*/ 1519780 w 2902175"/>
              <a:gd name="connsiteY86" fmla="*/ 721537 h 721537"/>
              <a:gd name="connsiteX87" fmla="*/ 1503936 w 2902175"/>
              <a:gd name="connsiteY87" fmla="*/ 721537 h 721537"/>
              <a:gd name="connsiteX88" fmla="*/ 1438546 w 2902175"/>
              <a:gd name="connsiteY88" fmla="*/ 0 h 721537"/>
              <a:gd name="connsiteX89" fmla="*/ 1453749 w 2902175"/>
              <a:gd name="connsiteY89" fmla="*/ 0 h 721537"/>
              <a:gd name="connsiteX90" fmla="*/ 1453749 w 2902175"/>
              <a:gd name="connsiteY90" fmla="*/ 721537 h 721537"/>
              <a:gd name="connsiteX91" fmla="*/ 1438546 w 2902175"/>
              <a:gd name="connsiteY91" fmla="*/ 721537 h 721537"/>
              <a:gd name="connsiteX92" fmla="*/ 1373157 w 2902175"/>
              <a:gd name="connsiteY92" fmla="*/ 0 h 721537"/>
              <a:gd name="connsiteX93" fmla="*/ 1387713 w 2902175"/>
              <a:gd name="connsiteY93" fmla="*/ 0 h 721537"/>
              <a:gd name="connsiteX94" fmla="*/ 1387713 w 2902175"/>
              <a:gd name="connsiteY94" fmla="*/ 721537 h 721537"/>
              <a:gd name="connsiteX95" fmla="*/ 1373157 w 2902175"/>
              <a:gd name="connsiteY95" fmla="*/ 721537 h 721537"/>
              <a:gd name="connsiteX96" fmla="*/ 1307764 w 2902175"/>
              <a:gd name="connsiteY96" fmla="*/ 0 h 721537"/>
              <a:gd name="connsiteX97" fmla="*/ 1321674 w 2902175"/>
              <a:gd name="connsiteY97" fmla="*/ 0 h 721537"/>
              <a:gd name="connsiteX98" fmla="*/ 1321674 w 2902175"/>
              <a:gd name="connsiteY98" fmla="*/ 721537 h 721537"/>
              <a:gd name="connsiteX99" fmla="*/ 1307764 w 2902175"/>
              <a:gd name="connsiteY99" fmla="*/ 721537 h 721537"/>
              <a:gd name="connsiteX100" fmla="*/ 1242380 w 2902175"/>
              <a:gd name="connsiteY100" fmla="*/ 0 h 721537"/>
              <a:gd name="connsiteX101" fmla="*/ 1255643 w 2902175"/>
              <a:gd name="connsiteY101" fmla="*/ 0 h 721537"/>
              <a:gd name="connsiteX102" fmla="*/ 1255643 w 2902175"/>
              <a:gd name="connsiteY102" fmla="*/ 721537 h 721537"/>
              <a:gd name="connsiteX103" fmla="*/ 1242380 w 2902175"/>
              <a:gd name="connsiteY103" fmla="*/ 721537 h 721537"/>
              <a:gd name="connsiteX104" fmla="*/ 1176990 w 2902175"/>
              <a:gd name="connsiteY104" fmla="*/ 0 h 721537"/>
              <a:gd name="connsiteX105" fmla="*/ 1189612 w 2902175"/>
              <a:gd name="connsiteY105" fmla="*/ 0 h 721537"/>
              <a:gd name="connsiteX106" fmla="*/ 1189612 w 2902175"/>
              <a:gd name="connsiteY106" fmla="*/ 721537 h 721537"/>
              <a:gd name="connsiteX107" fmla="*/ 1176990 w 2902175"/>
              <a:gd name="connsiteY107" fmla="*/ 721537 h 721537"/>
              <a:gd name="connsiteX108" fmla="*/ 1111609 w 2902175"/>
              <a:gd name="connsiteY108" fmla="*/ 0 h 721537"/>
              <a:gd name="connsiteX109" fmla="*/ 1123579 w 2902175"/>
              <a:gd name="connsiteY109" fmla="*/ 0 h 721537"/>
              <a:gd name="connsiteX110" fmla="*/ 1123579 w 2902175"/>
              <a:gd name="connsiteY110" fmla="*/ 721537 h 721537"/>
              <a:gd name="connsiteX111" fmla="*/ 1111609 w 2902175"/>
              <a:gd name="connsiteY111" fmla="*/ 721537 h 721537"/>
              <a:gd name="connsiteX112" fmla="*/ 1046219 w 2902175"/>
              <a:gd name="connsiteY112" fmla="*/ 0 h 721537"/>
              <a:gd name="connsiteX113" fmla="*/ 1057548 w 2902175"/>
              <a:gd name="connsiteY113" fmla="*/ 0 h 721537"/>
              <a:gd name="connsiteX114" fmla="*/ 1057548 w 2902175"/>
              <a:gd name="connsiteY114" fmla="*/ 721537 h 721537"/>
              <a:gd name="connsiteX115" fmla="*/ 1046219 w 2902175"/>
              <a:gd name="connsiteY115" fmla="*/ 721537 h 721537"/>
              <a:gd name="connsiteX116" fmla="*/ 980829 w 2902175"/>
              <a:gd name="connsiteY116" fmla="*/ 0 h 721537"/>
              <a:gd name="connsiteX117" fmla="*/ 991516 w 2902175"/>
              <a:gd name="connsiteY117" fmla="*/ 0 h 721537"/>
              <a:gd name="connsiteX118" fmla="*/ 991516 w 2902175"/>
              <a:gd name="connsiteY118" fmla="*/ 721537 h 721537"/>
              <a:gd name="connsiteX119" fmla="*/ 980829 w 2902175"/>
              <a:gd name="connsiteY119" fmla="*/ 721537 h 721537"/>
              <a:gd name="connsiteX120" fmla="*/ 915432 w 2902175"/>
              <a:gd name="connsiteY120" fmla="*/ 0 h 721537"/>
              <a:gd name="connsiteX121" fmla="*/ 925468 w 2902175"/>
              <a:gd name="connsiteY121" fmla="*/ 0 h 721537"/>
              <a:gd name="connsiteX122" fmla="*/ 925468 w 2902175"/>
              <a:gd name="connsiteY122" fmla="*/ 721537 h 721537"/>
              <a:gd name="connsiteX123" fmla="*/ 915432 w 2902175"/>
              <a:gd name="connsiteY123" fmla="*/ 721537 h 721537"/>
              <a:gd name="connsiteX124" fmla="*/ 850053 w 2902175"/>
              <a:gd name="connsiteY124" fmla="*/ 0 h 721537"/>
              <a:gd name="connsiteX125" fmla="*/ 859437 w 2902175"/>
              <a:gd name="connsiteY125" fmla="*/ 0 h 721537"/>
              <a:gd name="connsiteX126" fmla="*/ 859437 w 2902175"/>
              <a:gd name="connsiteY126" fmla="*/ 721537 h 721537"/>
              <a:gd name="connsiteX127" fmla="*/ 850053 w 2902175"/>
              <a:gd name="connsiteY127" fmla="*/ 721537 h 721537"/>
              <a:gd name="connsiteX128" fmla="*/ 784664 w 2902175"/>
              <a:gd name="connsiteY128" fmla="*/ 0 h 721537"/>
              <a:gd name="connsiteX129" fmla="*/ 793406 w 2902175"/>
              <a:gd name="connsiteY129" fmla="*/ 0 h 721537"/>
              <a:gd name="connsiteX130" fmla="*/ 793406 w 2902175"/>
              <a:gd name="connsiteY130" fmla="*/ 721537 h 721537"/>
              <a:gd name="connsiteX131" fmla="*/ 784664 w 2902175"/>
              <a:gd name="connsiteY131" fmla="*/ 721537 h 721537"/>
              <a:gd name="connsiteX132" fmla="*/ 719278 w 2902175"/>
              <a:gd name="connsiteY132" fmla="*/ 0 h 721537"/>
              <a:gd name="connsiteX133" fmla="*/ 727373 w 2902175"/>
              <a:gd name="connsiteY133" fmla="*/ 0 h 721537"/>
              <a:gd name="connsiteX134" fmla="*/ 727373 w 2902175"/>
              <a:gd name="connsiteY134" fmla="*/ 721537 h 721537"/>
              <a:gd name="connsiteX135" fmla="*/ 719278 w 2902175"/>
              <a:gd name="connsiteY135" fmla="*/ 721537 h 721537"/>
              <a:gd name="connsiteX136" fmla="*/ 653897 w 2902175"/>
              <a:gd name="connsiteY136" fmla="*/ 0 h 721537"/>
              <a:gd name="connsiteX137" fmla="*/ 661342 w 2902175"/>
              <a:gd name="connsiteY137" fmla="*/ 0 h 721537"/>
              <a:gd name="connsiteX138" fmla="*/ 661342 w 2902175"/>
              <a:gd name="connsiteY138" fmla="*/ 721537 h 721537"/>
              <a:gd name="connsiteX139" fmla="*/ 653897 w 2902175"/>
              <a:gd name="connsiteY139" fmla="*/ 721537 h 721537"/>
              <a:gd name="connsiteX140" fmla="*/ 588501 w 2902175"/>
              <a:gd name="connsiteY140" fmla="*/ 0 h 721537"/>
              <a:gd name="connsiteX141" fmla="*/ 595309 w 2902175"/>
              <a:gd name="connsiteY141" fmla="*/ 0 h 721537"/>
              <a:gd name="connsiteX142" fmla="*/ 595309 w 2902175"/>
              <a:gd name="connsiteY142" fmla="*/ 721537 h 721537"/>
              <a:gd name="connsiteX143" fmla="*/ 588501 w 2902175"/>
              <a:gd name="connsiteY143" fmla="*/ 721537 h 721537"/>
              <a:gd name="connsiteX144" fmla="*/ 523106 w 2902175"/>
              <a:gd name="connsiteY144" fmla="*/ 0 h 721537"/>
              <a:gd name="connsiteX145" fmla="*/ 529262 w 2902175"/>
              <a:gd name="connsiteY145" fmla="*/ 0 h 721537"/>
              <a:gd name="connsiteX146" fmla="*/ 529262 w 2902175"/>
              <a:gd name="connsiteY146" fmla="*/ 721537 h 721537"/>
              <a:gd name="connsiteX147" fmla="*/ 523106 w 2902175"/>
              <a:gd name="connsiteY147" fmla="*/ 721537 h 721537"/>
              <a:gd name="connsiteX148" fmla="*/ 457717 w 2902175"/>
              <a:gd name="connsiteY148" fmla="*/ 0 h 721537"/>
              <a:gd name="connsiteX149" fmla="*/ 463231 w 2902175"/>
              <a:gd name="connsiteY149" fmla="*/ 0 h 721537"/>
              <a:gd name="connsiteX150" fmla="*/ 463231 w 2902175"/>
              <a:gd name="connsiteY150" fmla="*/ 721537 h 721537"/>
              <a:gd name="connsiteX151" fmla="*/ 457717 w 2902175"/>
              <a:gd name="connsiteY151" fmla="*/ 721537 h 721537"/>
              <a:gd name="connsiteX152" fmla="*/ 392332 w 2902175"/>
              <a:gd name="connsiteY152" fmla="*/ 0 h 721537"/>
              <a:gd name="connsiteX153" fmla="*/ 397200 w 2902175"/>
              <a:gd name="connsiteY153" fmla="*/ 0 h 721537"/>
              <a:gd name="connsiteX154" fmla="*/ 397200 w 2902175"/>
              <a:gd name="connsiteY154" fmla="*/ 721537 h 721537"/>
              <a:gd name="connsiteX155" fmla="*/ 392332 w 2902175"/>
              <a:gd name="connsiteY155" fmla="*/ 721537 h 721537"/>
              <a:gd name="connsiteX156" fmla="*/ 326941 w 2902175"/>
              <a:gd name="connsiteY156" fmla="*/ 0 h 721537"/>
              <a:gd name="connsiteX157" fmla="*/ 331166 w 2902175"/>
              <a:gd name="connsiteY157" fmla="*/ 0 h 721537"/>
              <a:gd name="connsiteX158" fmla="*/ 331166 w 2902175"/>
              <a:gd name="connsiteY158" fmla="*/ 721537 h 721537"/>
              <a:gd name="connsiteX159" fmla="*/ 326941 w 2902175"/>
              <a:gd name="connsiteY159" fmla="*/ 721537 h 721537"/>
              <a:gd name="connsiteX160" fmla="*/ 261561 w 2902175"/>
              <a:gd name="connsiteY160" fmla="*/ 0 h 721537"/>
              <a:gd name="connsiteX161" fmla="*/ 265136 w 2902175"/>
              <a:gd name="connsiteY161" fmla="*/ 0 h 721537"/>
              <a:gd name="connsiteX162" fmla="*/ 265136 w 2902175"/>
              <a:gd name="connsiteY162" fmla="*/ 721537 h 721537"/>
              <a:gd name="connsiteX163" fmla="*/ 261561 w 2902175"/>
              <a:gd name="connsiteY163" fmla="*/ 721537 h 721537"/>
              <a:gd name="connsiteX164" fmla="*/ 196174 w 2902175"/>
              <a:gd name="connsiteY164" fmla="*/ 0 h 721537"/>
              <a:gd name="connsiteX165" fmla="*/ 199103 w 2902175"/>
              <a:gd name="connsiteY165" fmla="*/ 0 h 721537"/>
              <a:gd name="connsiteX166" fmla="*/ 199103 w 2902175"/>
              <a:gd name="connsiteY166" fmla="*/ 721537 h 721537"/>
              <a:gd name="connsiteX167" fmla="*/ 196174 w 2902175"/>
              <a:gd name="connsiteY167" fmla="*/ 721537 h 721537"/>
              <a:gd name="connsiteX168" fmla="*/ 130785 w 2902175"/>
              <a:gd name="connsiteY168" fmla="*/ 0 h 721537"/>
              <a:gd name="connsiteX169" fmla="*/ 133071 w 2902175"/>
              <a:gd name="connsiteY169" fmla="*/ 0 h 721537"/>
              <a:gd name="connsiteX170" fmla="*/ 133071 w 2902175"/>
              <a:gd name="connsiteY170" fmla="*/ 721537 h 721537"/>
              <a:gd name="connsiteX171" fmla="*/ 130785 w 2902175"/>
              <a:gd name="connsiteY171" fmla="*/ 721537 h 721537"/>
              <a:gd name="connsiteX172" fmla="*/ 65390 w 2902175"/>
              <a:gd name="connsiteY172" fmla="*/ 0 h 721537"/>
              <a:gd name="connsiteX173" fmla="*/ 67024 w 2902175"/>
              <a:gd name="connsiteY173" fmla="*/ 0 h 721537"/>
              <a:gd name="connsiteX174" fmla="*/ 67024 w 2902175"/>
              <a:gd name="connsiteY174" fmla="*/ 721537 h 721537"/>
              <a:gd name="connsiteX175" fmla="*/ 65390 w 2902175"/>
              <a:gd name="connsiteY175" fmla="*/ 721537 h 721537"/>
              <a:gd name="connsiteX176" fmla="*/ 0 w 2902175"/>
              <a:gd name="connsiteY176" fmla="*/ 0 h 721537"/>
              <a:gd name="connsiteX177" fmla="*/ 993 w 2902175"/>
              <a:gd name="connsiteY177" fmla="*/ 0 h 721537"/>
              <a:gd name="connsiteX178" fmla="*/ 993 w 2902175"/>
              <a:gd name="connsiteY178" fmla="*/ 721537 h 721537"/>
              <a:gd name="connsiteX179" fmla="*/ 0 w 2902175"/>
              <a:gd name="connsiteY179" fmla="*/ 721537 h 72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2902175" h="721537">
                <a:moveTo>
                  <a:pt x="2877097" y="0"/>
                </a:moveTo>
                <a:lnTo>
                  <a:pt x="2902175" y="0"/>
                </a:lnTo>
                <a:lnTo>
                  <a:pt x="2902175" y="721537"/>
                </a:lnTo>
                <a:lnTo>
                  <a:pt x="2877097" y="721537"/>
                </a:lnTo>
                <a:close/>
                <a:moveTo>
                  <a:pt x="2811701" y="0"/>
                </a:moveTo>
                <a:lnTo>
                  <a:pt x="2840468" y="0"/>
                </a:lnTo>
                <a:lnTo>
                  <a:pt x="2840468" y="721537"/>
                </a:lnTo>
                <a:lnTo>
                  <a:pt x="2811701" y="721537"/>
                </a:lnTo>
                <a:close/>
                <a:moveTo>
                  <a:pt x="2746318" y="0"/>
                </a:moveTo>
                <a:lnTo>
                  <a:pt x="2774437" y="0"/>
                </a:lnTo>
                <a:lnTo>
                  <a:pt x="2774437" y="721537"/>
                </a:lnTo>
                <a:lnTo>
                  <a:pt x="2746318" y="721537"/>
                </a:lnTo>
                <a:close/>
                <a:moveTo>
                  <a:pt x="2680930" y="0"/>
                </a:moveTo>
                <a:lnTo>
                  <a:pt x="2708399" y="0"/>
                </a:lnTo>
                <a:lnTo>
                  <a:pt x="2708399" y="721537"/>
                </a:lnTo>
                <a:lnTo>
                  <a:pt x="2680930" y="721537"/>
                </a:lnTo>
                <a:close/>
                <a:moveTo>
                  <a:pt x="2615537" y="0"/>
                </a:moveTo>
                <a:lnTo>
                  <a:pt x="2642368" y="0"/>
                </a:lnTo>
                <a:lnTo>
                  <a:pt x="2642368" y="721537"/>
                </a:lnTo>
                <a:lnTo>
                  <a:pt x="2615537" y="721537"/>
                </a:lnTo>
                <a:close/>
                <a:moveTo>
                  <a:pt x="2550150" y="0"/>
                </a:moveTo>
                <a:lnTo>
                  <a:pt x="2576330" y="0"/>
                </a:lnTo>
                <a:lnTo>
                  <a:pt x="2576330" y="721537"/>
                </a:lnTo>
                <a:lnTo>
                  <a:pt x="2550150" y="721537"/>
                </a:lnTo>
                <a:close/>
                <a:moveTo>
                  <a:pt x="2484760" y="0"/>
                </a:moveTo>
                <a:lnTo>
                  <a:pt x="2510298" y="0"/>
                </a:lnTo>
                <a:lnTo>
                  <a:pt x="2510298" y="721537"/>
                </a:lnTo>
                <a:lnTo>
                  <a:pt x="2484760" y="721537"/>
                </a:lnTo>
                <a:close/>
                <a:moveTo>
                  <a:pt x="2419365" y="0"/>
                </a:moveTo>
                <a:lnTo>
                  <a:pt x="2444262" y="0"/>
                </a:lnTo>
                <a:lnTo>
                  <a:pt x="2444262" y="721537"/>
                </a:lnTo>
                <a:lnTo>
                  <a:pt x="2419365" y="721537"/>
                </a:lnTo>
                <a:close/>
                <a:moveTo>
                  <a:pt x="2353986" y="0"/>
                </a:moveTo>
                <a:lnTo>
                  <a:pt x="2378231" y="0"/>
                </a:lnTo>
                <a:lnTo>
                  <a:pt x="2378231" y="721537"/>
                </a:lnTo>
                <a:lnTo>
                  <a:pt x="2353986" y="721537"/>
                </a:lnTo>
                <a:close/>
                <a:moveTo>
                  <a:pt x="2288594" y="0"/>
                </a:moveTo>
                <a:lnTo>
                  <a:pt x="2312193" y="0"/>
                </a:lnTo>
                <a:lnTo>
                  <a:pt x="2312193" y="721537"/>
                </a:lnTo>
                <a:lnTo>
                  <a:pt x="2288594" y="721537"/>
                </a:lnTo>
                <a:close/>
                <a:moveTo>
                  <a:pt x="2223200" y="0"/>
                </a:moveTo>
                <a:lnTo>
                  <a:pt x="2246156" y="0"/>
                </a:lnTo>
                <a:lnTo>
                  <a:pt x="2246156" y="721537"/>
                </a:lnTo>
                <a:lnTo>
                  <a:pt x="2223200" y="721537"/>
                </a:lnTo>
                <a:close/>
                <a:moveTo>
                  <a:pt x="2157820" y="0"/>
                </a:moveTo>
                <a:lnTo>
                  <a:pt x="2180126" y="0"/>
                </a:lnTo>
                <a:lnTo>
                  <a:pt x="2180126" y="721537"/>
                </a:lnTo>
                <a:lnTo>
                  <a:pt x="2157820" y="721537"/>
                </a:lnTo>
                <a:close/>
                <a:moveTo>
                  <a:pt x="2092434" y="0"/>
                </a:moveTo>
                <a:lnTo>
                  <a:pt x="2114089" y="0"/>
                </a:lnTo>
                <a:lnTo>
                  <a:pt x="2114089" y="721537"/>
                </a:lnTo>
                <a:lnTo>
                  <a:pt x="2092434" y="721537"/>
                </a:lnTo>
                <a:close/>
                <a:moveTo>
                  <a:pt x="2027039" y="0"/>
                </a:moveTo>
                <a:lnTo>
                  <a:pt x="2048057" y="0"/>
                </a:lnTo>
                <a:lnTo>
                  <a:pt x="2048057" y="721537"/>
                </a:lnTo>
                <a:lnTo>
                  <a:pt x="2027039" y="721537"/>
                </a:lnTo>
                <a:close/>
                <a:moveTo>
                  <a:pt x="1961652" y="0"/>
                </a:moveTo>
                <a:lnTo>
                  <a:pt x="1982019" y="0"/>
                </a:lnTo>
                <a:lnTo>
                  <a:pt x="1982019" y="721537"/>
                </a:lnTo>
                <a:lnTo>
                  <a:pt x="1961652" y="721537"/>
                </a:lnTo>
                <a:close/>
                <a:moveTo>
                  <a:pt x="1896267" y="0"/>
                </a:moveTo>
                <a:lnTo>
                  <a:pt x="1915987" y="0"/>
                </a:lnTo>
                <a:lnTo>
                  <a:pt x="1915987" y="721537"/>
                </a:lnTo>
                <a:lnTo>
                  <a:pt x="1896267" y="721537"/>
                </a:lnTo>
                <a:close/>
                <a:moveTo>
                  <a:pt x="1830872" y="0"/>
                </a:moveTo>
                <a:lnTo>
                  <a:pt x="1849951" y="0"/>
                </a:lnTo>
                <a:lnTo>
                  <a:pt x="1849951" y="721537"/>
                </a:lnTo>
                <a:lnTo>
                  <a:pt x="1830872" y="721537"/>
                </a:lnTo>
                <a:close/>
                <a:moveTo>
                  <a:pt x="1765484" y="0"/>
                </a:moveTo>
                <a:lnTo>
                  <a:pt x="1783919" y="0"/>
                </a:lnTo>
                <a:lnTo>
                  <a:pt x="1783919" y="721537"/>
                </a:lnTo>
                <a:lnTo>
                  <a:pt x="1765484" y="721537"/>
                </a:lnTo>
                <a:close/>
                <a:moveTo>
                  <a:pt x="1700103" y="0"/>
                </a:moveTo>
                <a:lnTo>
                  <a:pt x="1717886" y="0"/>
                </a:lnTo>
                <a:lnTo>
                  <a:pt x="1717886" y="721537"/>
                </a:lnTo>
                <a:lnTo>
                  <a:pt x="1700103" y="721537"/>
                </a:lnTo>
                <a:close/>
                <a:moveTo>
                  <a:pt x="1634713" y="0"/>
                </a:moveTo>
                <a:lnTo>
                  <a:pt x="1651850" y="0"/>
                </a:lnTo>
                <a:lnTo>
                  <a:pt x="1651850" y="721537"/>
                </a:lnTo>
                <a:lnTo>
                  <a:pt x="1634713" y="721537"/>
                </a:lnTo>
                <a:close/>
                <a:moveTo>
                  <a:pt x="1569324" y="0"/>
                </a:moveTo>
                <a:lnTo>
                  <a:pt x="1585819" y="0"/>
                </a:lnTo>
                <a:lnTo>
                  <a:pt x="1585819" y="721537"/>
                </a:lnTo>
                <a:lnTo>
                  <a:pt x="1569324" y="721537"/>
                </a:lnTo>
                <a:close/>
                <a:moveTo>
                  <a:pt x="1503936" y="0"/>
                </a:moveTo>
                <a:lnTo>
                  <a:pt x="1519780" y="0"/>
                </a:lnTo>
                <a:lnTo>
                  <a:pt x="1519780" y="721537"/>
                </a:lnTo>
                <a:lnTo>
                  <a:pt x="1503936" y="721537"/>
                </a:lnTo>
                <a:close/>
                <a:moveTo>
                  <a:pt x="1438546" y="0"/>
                </a:moveTo>
                <a:lnTo>
                  <a:pt x="1453749" y="0"/>
                </a:lnTo>
                <a:lnTo>
                  <a:pt x="1453749" y="721537"/>
                </a:lnTo>
                <a:lnTo>
                  <a:pt x="1438546" y="721537"/>
                </a:lnTo>
                <a:close/>
                <a:moveTo>
                  <a:pt x="1373157" y="0"/>
                </a:moveTo>
                <a:lnTo>
                  <a:pt x="1387713" y="0"/>
                </a:lnTo>
                <a:lnTo>
                  <a:pt x="1387713" y="721537"/>
                </a:lnTo>
                <a:lnTo>
                  <a:pt x="1373157" y="721537"/>
                </a:lnTo>
                <a:close/>
                <a:moveTo>
                  <a:pt x="1307764" y="0"/>
                </a:moveTo>
                <a:lnTo>
                  <a:pt x="1321674" y="0"/>
                </a:lnTo>
                <a:lnTo>
                  <a:pt x="1321674" y="721537"/>
                </a:lnTo>
                <a:lnTo>
                  <a:pt x="1307764" y="721537"/>
                </a:lnTo>
                <a:close/>
                <a:moveTo>
                  <a:pt x="1242380" y="0"/>
                </a:moveTo>
                <a:lnTo>
                  <a:pt x="1255643" y="0"/>
                </a:lnTo>
                <a:lnTo>
                  <a:pt x="1255643" y="721537"/>
                </a:lnTo>
                <a:lnTo>
                  <a:pt x="1242380" y="721537"/>
                </a:lnTo>
                <a:close/>
                <a:moveTo>
                  <a:pt x="1176990" y="0"/>
                </a:moveTo>
                <a:lnTo>
                  <a:pt x="1189612" y="0"/>
                </a:lnTo>
                <a:lnTo>
                  <a:pt x="1189612" y="721537"/>
                </a:lnTo>
                <a:lnTo>
                  <a:pt x="1176990" y="721537"/>
                </a:lnTo>
                <a:close/>
                <a:moveTo>
                  <a:pt x="1111609" y="0"/>
                </a:moveTo>
                <a:lnTo>
                  <a:pt x="1123579" y="0"/>
                </a:lnTo>
                <a:lnTo>
                  <a:pt x="1123579" y="721537"/>
                </a:lnTo>
                <a:lnTo>
                  <a:pt x="1111609" y="721537"/>
                </a:lnTo>
                <a:close/>
                <a:moveTo>
                  <a:pt x="1046219" y="0"/>
                </a:moveTo>
                <a:lnTo>
                  <a:pt x="1057548" y="0"/>
                </a:lnTo>
                <a:lnTo>
                  <a:pt x="1057548" y="721537"/>
                </a:lnTo>
                <a:lnTo>
                  <a:pt x="1046219" y="721537"/>
                </a:lnTo>
                <a:close/>
                <a:moveTo>
                  <a:pt x="980829" y="0"/>
                </a:moveTo>
                <a:lnTo>
                  <a:pt x="991516" y="0"/>
                </a:lnTo>
                <a:lnTo>
                  <a:pt x="991516" y="721537"/>
                </a:lnTo>
                <a:lnTo>
                  <a:pt x="980829" y="721537"/>
                </a:lnTo>
                <a:close/>
                <a:moveTo>
                  <a:pt x="915432" y="0"/>
                </a:moveTo>
                <a:lnTo>
                  <a:pt x="925468" y="0"/>
                </a:lnTo>
                <a:lnTo>
                  <a:pt x="925468" y="721537"/>
                </a:lnTo>
                <a:lnTo>
                  <a:pt x="915432" y="721537"/>
                </a:lnTo>
                <a:close/>
                <a:moveTo>
                  <a:pt x="850053" y="0"/>
                </a:moveTo>
                <a:lnTo>
                  <a:pt x="859437" y="0"/>
                </a:lnTo>
                <a:lnTo>
                  <a:pt x="859437" y="721537"/>
                </a:lnTo>
                <a:lnTo>
                  <a:pt x="850053" y="721537"/>
                </a:lnTo>
                <a:close/>
                <a:moveTo>
                  <a:pt x="784664" y="0"/>
                </a:moveTo>
                <a:lnTo>
                  <a:pt x="793406" y="0"/>
                </a:lnTo>
                <a:lnTo>
                  <a:pt x="793406" y="721537"/>
                </a:lnTo>
                <a:lnTo>
                  <a:pt x="784664" y="721537"/>
                </a:lnTo>
                <a:close/>
                <a:moveTo>
                  <a:pt x="719278" y="0"/>
                </a:moveTo>
                <a:lnTo>
                  <a:pt x="727373" y="0"/>
                </a:lnTo>
                <a:lnTo>
                  <a:pt x="727373" y="721537"/>
                </a:lnTo>
                <a:lnTo>
                  <a:pt x="719278" y="721537"/>
                </a:lnTo>
                <a:close/>
                <a:moveTo>
                  <a:pt x="653897" y="0"/>
                </a:moveTo>
                <a:lnTo>
                  <a:pt x="661342" y="0"/>
                </a:lnTo>
                <a:lnTo>
                  <a:pt x="661342" y="721537"/>
                </a:lnTo>
                <a:lnTo>
                  <a:pt x="653897" y="721537"/>
                </a:lnTo>
                <a:close/>
                <a:moveTo>
                  <a:pt x="588501" y="0"/>
                </a:moveTo>
                <a:lnTo>
                  <a:pt x="595309" y="0"/>
                </a:lnTo>
                <a:lnTo>
                  <a:pt x="595309" y="721537"/>
                </a:lnTo>
                <a:lnTo>
                  <a:pt x="588501" y="721537"/>
                </a:lnTo>
                <a:close/>
                <a:moveTo>
                  <a:pt x="523106" y="0"/>
                </a:moveTo>
                <a:lnTo>
                  <a:pt x="529262" y="0"/>
                </a:lnTo>
                <a:lnTo>
                  <a:pt x="529262" y="721537"/>
                </a:lnTo>
                <a:lnTo>
                  <a:pt x="523106" y="721537"/>
                </a:lnTo>
                <a:close/>
                <a:moveTo>
                  <a:pt x="457717" y="0"/>
                </a:moveTo>
                <a:lnTo>
                  <a:pt x="463231" y="0"/>
                </a:lnTo>
                <a:lnTo>
                  <a:pt x="463231" y="721537"/>
                </a:lnTo>
                <a:lnTo>
                  <a:pt x="457717" y="721537"/>
                </a:lnTo>
                <a:close/>
                <a:moveTo>
                  <a:pt x="392332" y="0"/>
                </a:moveTo>
                <a:lnTo>
                  <a:pt x="397200" y="0"/>
                </a:lnTo>
                <a:lnTo>
                  <a:pt x="397200" y="721537"/>
                </a:lnTo>
                <a:lnTo>
                  <a:pt x="392332" y="721537"/>
                </a:lnTo>
                <a:close/>
                <a:moveTo>
                  <a:pt x="326941" y="0"/>
                </a:moveTo>
                <a:lnTo>
                  <a:pt x="331166" y="0"/>
                </a:lnTo>
                <a:lnTo>
                  <a:pt x="331166" y="721537"/>
                </a:lnTo>
                <a:lnTo>
                  <a:pt x="326941" y="721537"/>
                </a:lnTo>
                <a:close/>
                <a:moveTo>
                  <a:pt x="261561" y="0"/>
                </a:moveTo>
                <a:lnTo>
                  <a:pt x="265136" y="0"/>
                </a:lnTo>
                <a:lnTo>
                  <a:pt x="265136" y="721537"/>
                </a:lnTo>
                <a:lnTo>
                  <a:pt x="261561" y="721537"/>
                </a:lnTo>
                <a:close/>
                <a:moveTo>
                  <a:pt x="196174" y="0"/>
                </a:moveTo>
                <a:lnTo>
                  <a:pt x="199103" y="0"/>
                </a:lnTo>
                <a:lnTo>
                  <a:pt x="199103" y="721537"/>
                </a:lnTo>
                <a:lnTo>
                  <a:pt x="196174" y="721537"/>
                </a:lnTo>
                <a:close/>
                <a:moveTo>
                  <a:pt x="130785" y="0"/>
                </a:moveTo>
                <a:lnTo>
                  <a:pt x="133071" y="0"/>
                </a:lnTo>
                <a:lnTo>
                  <a:pt x="133071" y="721537"/>
                </a:lnTo>
                <a:lnTo>
                  <a:pt x="130785" y="721537"/>
                </a:lnTo>
                <a:close/>
                <a:moveTo>
                  <a:pt x="65390" y="0"/>
                </a:moveTo>
                <a:lnTo>
                  <a:pt x="67024" y="0"/>
                </a:lnTo>
                <a:lnTo>
                  <a:pt x="67024" y="721537"/>
                </a:lnTo>
                <a:lnTo>
                  <a:pt x="65390" y="721537"/>
                </a:lnTo>
                <a:close/>
                <a:moveTo>
                  <a:pt x="0" y="0"/>
                </a:moveTo>
                <a:lnTo>
                  <a:pt x="993" y="0"/>
                </a:lnTo>
                <a:lnTo>
                  <a:pt x="993" y="721537"/>
                </a:lnTo>
                <a:lnTo>
                  <a:pt x="0" y="721537"/>
                </a:lnTo>
                <a:close/>
              </a:path>
            </a:pathLst>
          </a:custGeom>
          <a:solidFill>
            <a:schemeClr val="bg2"/>
          </a:solidFill>
        </p:spPr>
        <p:txBody>
          <a:bodyPr wrap="square">
            <a:noAutofit/>
          </a:bodyPr>
          <a:lstStyle>
            <a:lvl1pPr>
              <a:defRPr>
                <a:solidFill>
                  <a:schemeClr val="tx1">
                    <a:alpha val="0"/>
                  </a:schemeClr>
                </a:solidFill>
              </a:defRPr>
            </a:lvl1pPr>
          </a:lstStyle>
          <a:p>
            <a:pPr lvl="0"/>
            <a:r>
              <a:rPr lang="en-US"/>
              <a:t>a</a:t>
            </a:r>
            <a:endParaRPr lang="en-GB"/>
          </a:p>
        </p:txBody>
      </p:sp>
      <p:sp>
        <p:nvSpPr>
          <p:cNvPr id="83" name="Text Placeholder 82">
            <a:extLst>
              <a:ext uri="{FF2B5EF4-FFF2-40B4-BE49-F238E27FC236}">
                <a16:creationId xmlns:a16="http://schemas.microsoft.com/office/drawing/2014/main" id="{5E935DEF-C018-87D0-616B-B04A32844B0D}"/>
              </a:ext>
            </a:extLst>
          </p:cNvPr>
          <p:cNvSpPr>
            <a:spLocks noGrp="1"/>
          </p:cNvSpPr>
          <p:nvPr>
            <p:ph type="body" sz="quarter" idx="32" hasCustomPrompt="1"/>
          </p:nvPr>
        </p:nvSpPr>
        <p:spPr>
          <a:xfrm>
            <a:off x="4662512" y="1481608"/>
            <a:ext cx="1305979" cy="324692"/>
          </a:xfrm>
          <a:custGeom>
            <a:avLst/>
            <a:gdLst>
              <a:gd name="connsiteX0" fmla="*/ 2877097 w 2902175"/>
              <a:gd name="connsiteY0" fmla="*/ 0 h 721537"/>
              <a:gd name="connsiteX1" fmla="*/ 2902175 w 2902175"/>
              <a:gd name="connsiteY1" fmla="*/ 0 h 721537"/>
              <a:gd name="connsiteX2" fmla="*/ 2902175 w 2902175"/>
              <a:gd name="connsiteY2" fmla="*/ 721537 h 721537"/>
              <a:gd name="connsiteX3" fmla="*/ 2877097 w 2902175"/>
              <a:gd name="connsiteY3" fmla="*/ 721537 h 721537"/>
              <a:gd name="connsiteX4" fmla="*/ 2811701 w 2902175"/>
              <a:gd name="connsiteY4" fmla="*/ 0 h 721537"/>
              <a:gd name="connsiteX5" fmla="*/ 2840468 w 2902175"/>
              <a:gd name="connsiteY5" fmla="*/ 0 h 721537"/>
              <a:gd name="connsiteX6" fmla="*/ 2840468 w 2902175"/>
              <a:gd name="connsiteY6" fmla="*/ 721537 h 721537"/>
              <a:gd name="connsiteX7" fmla="*/ 2811701 w 2902175"/>
              <a:gd name="connsiteY7" fmla="*/ 721537 h 721537"/>
              <a:gd name="connsiteX8" fmla="*/ 2746318 w 2902175"/>
              <a:gd name="connsiteY8" fmla="*/ 0 h 721537"/>
              <a:gd name="connsiteX9" fmla="*/ 2774437 w 2902175"/>
              <a:gd name="connsiteY9" fmla="*/ 0 h 721537"/>
              <a:gd name="connsiteX10" fmla="*/ 2774437 w 2902175"/>
              <a:gd name="connsiteY10" fmla="*/ 721537 h 721537"/>
              <a:gd name="connsiteX11" fmla="*/ 2746318 w 2902175"/>
              <a:gd name="connsiteY11" fmla="*/ 721537 h 721537"/>
              <a:gd name="connsiteX12" fmla="*/ 2680930 w 2902175"/>
              <a:gd name="connsiteY12" fmla="*/ 0 h 721537"/>
              <a:gd name="connsiteX13" fmla="*/ 2708399 w 2902175"/>
              <a:gd name="connsiteY13" fmla="*/ 0 h 721537"/>
              <a:gd name="connsiteX14" fmla="*/ 2708399 w 2902175"/>
              <a:gd name="connsiteY14" fmla="*/ 721537 h 721537"/>
              <a:gd name="connsiteX15" fmla="*/ 2680930 w 2902175"/>
              <a:gd name="connsiteY15" fmla="*/ 721537 h 721537"/>
              <a:gd name="connsiteX16" fmla="*/ 2615537 w 2902175"/>
              <a:gd name="connsiteY16" fmla="*/ 0 h 721537"/>
              <a:gd name="connsiteX17" fmla="*/ 2642368 w 2902175"/>
              <a:gd name="connsiteY17" fmla="*/ 0 h 721537"/>
              <a:gd name="connsiteX18" fmla="*/ 2642368 w 2902175"/>
              <a:gd name="connsiteY18" fmla="*/ 721537 h 721537"/>
              <a:gd name="connsiteX19" fmla="*/ 2615537 w 2902175"/>
              <a:gd name="connsiteY19" fmla="*/ 721537 h 721537"/>
              <a:gd name="connsiteX20" fmla="*/ 2550150 w 2902175"/>
              <a:gd name="connsiteY20" fmla="*/ 0 h 721537"/>
              <a:gd name="connsiteX21" fmla="*/ 2576330 w 2902175"/>
              <a:gd name="connsiteY21" fmla="*/ 0 h 721537"/>
              <a:gd name="connsiteX22" fmla="*/ 2576330 w 2902175"/>
              <a:gd name="connsiteY22" fmla="*/ 721537 h 721537"/>
              <a:gd name="connsiteX23" fmla="*/ 2550150 w 2902175"/>
              <a:gd name="connsiteY23" fmla="*/ 721537 h 721537"/>
              <a:gd name="connsiteX24" fmla="*/ 2484760 w 2902175"/>
              <a:gd name="connsiteY24" fmla="*/ 0 h 721537"/>
              <a:gd name="connsiteX25" fmla="*/ 2510298 w 2902175"/>
              <a:gd name="connsiteY25" fmla="*/ 0 h 721537"/>
              <a:gd name="connsiteX26" fmla="*/ 2510298 w 2902175"/>
              <a:gd name="connsiteY26" fmla="*/ 721537 h 721537"/>
              <a:gd name="connsiteX27" fmla="*/ 2484760 w 2902175"/>
              <a:gd name="connsiteY27" fmla="*/ 721537 h 721537"/>
              <a:gd name="connsiteX28" fmla="*/ 2419365 w 2902175"/>
              <a:gd name="connsiteY28" fmla="*/ 0 h 721537"/>
              <a:gd name="connsiteX29" fmla="*/ 2444262 w 2902175"/>
              <a:gd name="connsiteY29" fmla="*/ 0 h 721537"/>
              <a:gd name="connsiteX30" fmla="*/ 2444262 w 2902175"/>
              <a:gd name="connsiteY30" fmla="*/ 721537 h 721537"/>
              <a:gd name="connsiteX31" fmla="*/ 2419365 w 2902175"/>
              <a:gd name="connsiteY31" fmla="*/ 721537 h 721537"/>
              <a:gd name="connsiteX32" fmla="*/ 2353986 w 2902175"/>
              <a:gd name="connsiteY32" fmla="*/ 0 h 721537"/>
              <a:gd name="connsiteX33" fmla="*/ 2378231 w 2902175"/>
              <a:gd name="connsiteY33" fmla="*/ 0 h 721537"/>
              <a:gd name="connsiteX34" fmla="*/ 2378231 w 2902175"/>
              <a:gd name="connsiteY34" fmla="*/ 721537 h 721537"/>
              <a:gd name="connsiteX35" fmla="*/ 2353986 w 2902175"/>
              <a:gd name="connsiteY35" fmla="*/ 721537 h 721537"/>
              <a:gd name="connsiteX36" fmla="*/ 2288594 w 2902175"/>
              <a:gd name="connsiteY36" fmla="*/ 0 h 721537"/>
              <a:gd name="connsiteX37" fmla="*/ 2312193 w 2902175"/>
              <a:gd name="connsiteY37" fmla="*/ 0 h 721537"/>
              <a:gd name="connsiteX38" fmla="*/ 2312193 w 2902175"/>
              <a:gd name="connsiteY38" fmla="*/ 721537 h 721537"/>
              <a:gd name="connsiteX39" fmla="*/ 2288594 w 2902175"/>
              <a:gd name="connsiteY39" fmla="*/ 721537 h 721537"/>
              <a:gd name="connsiteX40" fmla="*/ 2223200 w 2902175"/>
              <a:gd name="connsiteY40" fmla="*/ 0 h 721537"/>
              <a:gd name="connsiteX41" fmla="*/ 2246156 w 2902175"/>
              <a:gd name="connsiteY41" fmla="*/ 0 h 721537"/>
              <a:gd name="connsiteX42" fmla="*/ 2246156 w 2902175"/>
              <a:gd name="connsiteY42" fmla="*/ 721537 h 721537"/>
              <a:gd name="connsiteX43" fmla="*/ 2223200 w 2902175"/>
              <a:gd name="connsiteY43" fmla="*/ 721537 h 721537"/>
              <a:gd name="connsiteX44" fmla="*/ 2157820 w 2902175"/>
              <a:gd name="connsiteY44" fmla="*/ 0 h 721537"/>
              <a:gd name="connsiteX45" fmla="*/ 2180126 w 2902175"/>
              <a:gd name="connsiteY45" fmla="*/ 0 h 721537"/>
              <a:gd name="connsiteX46" fmla="*/ 2180126 w 2902175"/>
              <a:gd name="connsiteY46" fmla="*/ 721537 h 721537"/>
              <a:gd name="connsiteX47" fmla="*/ 2157820 w 2902175"/>
              <a:gd name="connsiteY47" fmla="*/ 721537 h 721537"/>
              <a:gd name="connsiteX48" fmla="*/ 2092434 w 2902175"/>
              <a:gd name="connsiteY48" fmla="*/ 0 h 721537"/>
              <a:gd name="connsiteX49" fmla="*/ 2114089 w 2902175"/>
              <a:gd name="connsiteY49" fmla="*/ 0 h 721537"/>
              <a:gd name="connsiteX50" fmla="*/ 2114089 w 2902175"/>
              <a:gd name="connsiteY50" fmla="*/ 721537 h 721537"/>
              <a:gd name="connsiteX51" fmla="*/ 2092434 w 2902175"/>
              <a:gd name="connsiteY51" fmla="*/ 721537 h 721537"/>
              <a:gd name="connsiteX52" fmla="*/ 2027039 w 2902175"/>
              <a:gd name="connsiteY52" fmla="*/ 0 h 721537"/>
              <a:gd name="connsiteX53" fmla="*/ 2048057 w 2902175"/>
              <a:gd name="connsiteY53" fmla="*/ 0 h 721537"/>
              <a:gd name="connsiteX54" fmla="*/ 2048057 w 2902175"/>
              <a:gd name="connsiteY54" fmla="*/ 721537 h 721537"/>
              <a:gd name="connsiteX55" fmla="*/ 2027039 w 2902175"/>
              <a:gd name="connsiteY55" fmla="*/ 721537 h 721537"/>
              <a:gd name="connsiteX56" fmla="*/ 1961652 w 2902175"/>
              <a:gd name="connsiteY56" fmla="*/ 0 h 721537"/>
              <a:gd name="connsiteX57" fmla="*/ 1982019 w 2902175"/>
              <a:gd name="connsiteY57" fmla="*/ 0 h 721537"/>
              <a:gd name="connsiteX58" fmla="*/ 1982019 w 2902175"/>
              <a:gd name="connsiteY58" fmla="*/ 721537 h 721537"/>
              <a:gd name="connsiteX59" fmla="*/ 1961652 w 2902175"/>
              <a:gd name="connsiteY59" fmla="*/ 721537 h 721537"/>
              <a:gd name="connsiteX60" fmla="*/ 1896267 w 2902175"/>
              <a:gd name="connsiteY60" fmla="*/ 0 h 721537"/>
              <a:gd name="connsiteX61" fmla="*/ 1915987 w 2902175"/>
              <a:gd name="connsiteY61" fmla="*/ 0 h 721537"/>
              <a:gd name="connsiteX62" fmla="*/ 1915987 w 2902175"/>
              <a:gd name="connsiteY62" fmla="*/ 721537 h 721537"/>
              <a:gd name="connsiteX63" fmla="*/ 1896267 w 2902175"/>
              <a:gd name="connsiteY63" fmla="*/ 721537 h 721537"/>
              <a:gd name="connsiteX64" fmla="*/ 1830872 w 2902175"/>
              <a:gd name="connsiteY64" fmla="*/ 0 h 721537"/>
              <a:gd name="connsiteX65" fmla="*/ 1849951 w 2902175"/>
              <a:gd name="connsiteY65" fmla="*/ 0 h 721537"/>
              <a:gd name="connsiteX66" fmla="*/ 1849951 w 2902175"/>
              <a:gd name="connsiteY66" fmla="*/ 721537 h 721537"/>
              <a:gd name="connsiteX67" fmla="*/ 1830872 w 2902175"/>
              <a:gd name="connsiteY67" fmla="*/ 721537 h 721537"/>
              <a:gd name="connsiteX68" fmla="*/ 1765484 w 2902175"/>
              <a:gd name="connsiteY68" fmla="*/ 0 h 721537"/>
              <a:gd name="connsiteX69" fmla="*/ 1783919 w 2902175"/>
              <a:gd name="connsiteY69" fmla="*/ 0 h 721537"/>
              <a:gd name="connsiteX70" fmla="*/ 1783919 w 2902175"/>
              <a:gd name="connsiteY70" fmla="*/ 721537 h 721537"/>
              <a:gd name="connsiteX71" fmla="*/ 1765484 w 2902175"/>
              <a:gd name="connsiteY71" fmla="*/ 721537 h 721537"/>
              <a:gd name="connsiteX72" fmla="*/ 1700103 w 2902175"/>
              <a:gd name="connsiteY72" fmla="*/ 0 h 721537"/>
              <a:gd name="connsiteX73" fmla="*/ 1717886 w 2902175"/>
              <a:gd name="connsiteY73" fmla="*/ 0 h 721537"/>
              <a:gd name="connsiteX74" fmla="*/ 1717886 w 2902175"/>
              <a:gd name="connsiteY74" fmla="*/ 721537 h 721537"/>
              <a:gd name="connsiteX75" fmla="*/ 1700103 w 2902175"/>
              <a:gd name="connsiteY75" fmla="*/ 721537 h 721537"/>
              <a:gd name="connsiteX76" fmla="*/ 1634713 w 2902175"/>
              <a:gd name="connsiteY76" fmla="*/ 0 h 721537"/>
              <a:gd name="connsiteX77" fmla="*/ 1651850 w 2902175"/>
              <a:gd name="connsiteY77" fmla="*/ 0 h 721537"/>
              <a:gd name="connsiteX78" fmla="*/ 1651850 w 2902175"/>
              <a:gd name="connsiteY78" fmla="*/ 721537 h 721537"/>
              <a:gd name="connsiteX79" fmla="*/ 1634713 w 2902175"/>
              <a:gd name="connsiteY79" fmla="*/ 721537 h 721537"/>
              <a:gd name="connsiteX80" fmla="*/ 1569324 w 2902175"/>
              <a:gd name="connsiteY80" fmla="*/ 0 h 721537"/>
              <a:gd name="connsiteX81" fmla="*/ 1585819 w 2902175"/>
              <a:gd name="connsiteY81" fmla="*/ 0 h 721537"/>
              <a:gd name="connsiteX82" fmla="*/ 1585819 w 2902175"/>
              <a:gd name="connsiteY82" fmla="*/ 721537 h 721537"/>
              <a:gd name="connsiteX83" fmla="*/ 1569324 w 2902175"/>
              <a:gd name="connsiteY83" fmla="*/ 721537 h 721537"/>
              <a:gd name="connsiteX84" fmla="*/ 1503936 w 2902175"/>
              <a:gd name="connsiteY84" fmla="*/ 0 h 721537"/>
              <a:gd name="connsiteX85" fmla="*/ 1519780 w 2902175"/>
              <a:gd name="connsiteY85" fmla="*/ 0 h 721537"/>
              <a:gd name="connsiteX86" fmla="*/ 1519780 w 2902175"/>
              <a:gd name="connsiteY86" fmla="*/ 721537 h 721537"/>
              <a:gd name="connsiteX87" fmla="*/ 1503936 w 2902175"/>
              <a:gd name="connsiteY87" fmla="*/ 721537 h 721537"/>
              <a:gd name="connsiteX88" fmla="*/ 1438546 w 2902175"/>
              <a:gd name="connsiteY88" fmla="*/ 0 h 721537"/>
              <a:gd name="connsiteX89" fmla="*/ 1453749 w 2902175"/>
              <a:gd name="connsiteY89" fmla="*/ 0 h 721537"/>
              <a:gd name="connsiteX90" fmla="*/ 1453749 w 2902175"/>
              <a:gd name="connsiteY90" fmla="*/ 721537 h 721537"/>
              <a:gd name="connsiteX91" fmla="*/ 1438546 w 2902175"/>
              <a:gd name="connsiteY91" fmla="*/ 721537 h 721537"/>
              <a:gd name="connsiteX92" fmla="*/ 1373157 w 2902175"/>
              <a:gd name="connsiteY92" fmla="*/ 0 h 721537"/>
              <a:gd name="connsiteX93" fmla="*/ 1387713 w 2902175"/>
              <a:gd name="connsiteY93" fmla="*/ 0 h 721537"/>
              <a:gd name="connsiteX94" fmla="*/ 1387713 w 2902175"/>
              <a:gd name="connsiteY94" fmla="*/ 721537 h 721537"/>
              <a:gd name="connsiteX95" fmla="*/ 1373157 w 2902175"/>
              <a:gd name="connsiteY95" fmla="*/ 721537 h 721537"/>
              <a:gd name="connsiteX96" fmla="*/ 1307764 w 2902175"/>
              <a:gd name="connsiteY96" fmla="*/ 0 h 721537"/>
              <a:gd name="connsiteX97" fmla="*/ 1321674 w 2902175"/>
              <a:gd name="connsiteY97" fmla="*/ 0 h 721537"/>
              <a:gd name="connsiteX98" fmla="*/ 1321674 w 2902175"/>
              <a:gd name="connsiteY98" fmla="*/ 721537 h 721537"/>
              <a:gd name="connsiteX99" fmla="*/ 1307764 w 2902175"/>
              <a:gd name="connsiteY99" fmla="*/ 721537 h 721537"/>
              <a:gd name="connsiteX100" fmla="*/ 1242380 w 2902175"/>
              <a:gd name="connsiteY100" fmla="*/ 0 h 721537"/>
              <a:gd name="connsiteX101" fmla="*/ 1255643 w 2902175"/>
              <a:gd name="connsiteY101" fmla="*/ 0 h 721537"/>
              <a:gd name="connsiteX102" fmla="*/ 1255643 w 2902175"/>
              <a:gd name="connsiteY102" fmla="*/ 721537 h 721537"/>
              <a:gd name="connsiteX103" fmla="*/ 1242380 w 2902175"/>
              <a:gd name="connsiteY103" fmla="*/ 721537 h 721537"/>
              <a:gd name="connsiteX104" fmla="*/ 1176990 w 2902175"/>
              <a:gd name="connsiteY104" fmla="*/ 0 h 721537"/>
              <a:gd name="connsiteX105" fmla="*/ 1189612 w 2902175"/>
              <a:gd name="connsiteY105" fmla="*/ 0 h 721537"/>
              <a:gd name="connsiteX106" fmla="*/ 1189612 w 2902175"/>
              <a:gd name="connsiteY106" fmla="*/ 721537 h 721537"/>
              <a:gd name="connsiteX107" fmla="*/ 1176990 w 2902175"/>
              <a:gd name="connsiteY107" fmla="*/ 721537 h 721537"/>
              <a:gd name="connsiteX108" fmla="*/ 1111609 w 2902175"/>
              <a:gd name="connsiteY108" fmla="*/ 0 h 721537"/>
              <a:gd name="connsiteX109" fmla="*/ 1123579 w 2902175"/>
              <a:gd name="connsiteY109" fmla="*/ 0 h 721537"/>
              <a:gd name="connsiteX110" fmla="*/ 1123579 w 2902175"/>
              <a:gd name="connsiteY110" fmla="*/ 721537 h 721537"/>
              <a:gd name="connsiteX111" fmla="*/ 1111609 w 2902175"/>
              <a:gd name="connsiteY111" fmla="*/ 721537 h 721537"/>
              <a:gd name="connsiteX112" fmla="*/ 1046219 w 2902175"/>
              <a:gd name="connsiteY112" fmla="*/ 0 h 721537"/>
              <a:gd name="connsiteX113" fmla="*/ 1057548 w 2902175"/>
              <a:gd name="connsiteY113" fmla="*/ 0 h 721537"/>
              <a:gd name="connsiteX114" fmla="*/ 1057548 w 2902175"/>
              <a:gd name="connsiteY114" fmla="*/ 721537 h 721537"/>
              <a:gd name="connsiteX115" fmla="*/ 1046219 w 2902175"/>
              <a:gd name="connsiteY115" fmla="*/ 721537 h 721537"/>
              <a:gd name="connsiteX116" fmla="*/ 980829 w 2902175"/>
              <a:gd name="connsiteY116" fmla="*/ 0 h 721537"/>
              <a:gd name="connsiteX117" fmla="*/ 991516 w 2902175"/>
              <a:gd name="connsiteY117" fmla="*/ 0 h 721537"/>
              <a:gd name="connsiteX118" fmla="*/ 991516 w 2902175"/>
              <a:gd name="connsiteY118" fmla="*/ 721537 h 721537"/>
              <a:gd name="connsiteX119" fmla="*/ 980829 w 2902175"/>
              <a:gd name="connsiteY119" fmla="*/ 721537 h 721537"/>
              <a:gd name="connsiteX120" fmla="*/ 915432 w 2902175"/>
              <a:gd name="connsiteY120" fmla="*/ 0 h 721537"/>
              <a:gd name="connsiteX121" fmla="*/ 925468 w 2902175"/>
              <a:gd name="connsiteY121" fmla="*/ 0 h 721537"/>
              <a:gd name="connsiteX122" fmla="*/ 925468 w 2902175"/>
              <a:gd name="connsiteY122" fmla="*/ 721537 h 721537"/>
              <a:gd name="connsiteX123" fmla="*/ 915432 w 2902175"/>
              <a:gd name="connsiteY123" fmla="*/ 721537 h 721537"/>
              <a:gd name="connsiteX124" fmla="*/ 850053 w 2902175"/>
              <a:gd name="connsiteY124" fmla="*/ 0 h 721537"/>
              <a:gd name="connsiteX125" fmla="*/ 859437 w 2902175"/>
              <a:gd name="connsiteY125" fmla="*/ 0 h 721537"/>
              <a:gd name="connsiteX126" fmla="*/ 859437 w 2902175"/>
              <a:gd name="connsiteY126" fmla="*/ 721537 h 721537"/>
              <a:gd name="connsiteX127" fmla="*/ 850053 w 2902175"/>
              <a:gd name="connsiteY127" fmla="*/ 721537 h 721537"/>
              <a:gd name="connsiteX128" fmla="*/ 784664 w 2902175"/>
              <a:gd name="connsiteY128" fmla="*/ 0 h 721537"/>
              <a:gd name="connsiteX129" fmla="*/ 793406 w 2902175"/>
              <a:gd name="connsiteY129" fmla="*/ 0 h 721537"/>
              <a:gd name="connsiteX130" fmla="*/ 793406 w 2902175"/>
              <a:gd name="connsiteY130" fmla="*/ 721537 h 721537"/>
              <a:gd name="connsiteX131" fmla="*/ 784664 w 2902175"/>
              <a:gd name="connsiteY131" fmla="*/ 721537 h 721537"/>
              <a:gd name="connsiteX132" fmla="*/ 719278 w 2902175"/>
              <a:gd name="connsiteY132" fmla="*/ 0 h 721537"/>
              <a:gd name="connsiteX133" fmla="*/ 727373 w 2902175"/>
              <a:gd name="connsiteY133" fmla="*/ 0 h 721537"/>
              <a:gd name="connsiteX134" fmla="*/ 727373 w 2902175"/>
              <a:gd name="connsiteY134" fmla="*/ 721537 h 721537"/>
              <a:gd name="connsiteX135" fmla="*/ 719278 w 2902175"/>
              <a:gd name="connsiteY135" fmla="*/ 721537 h 721537"/>
              <a:gd name="connsiteX136" fmla="*/ 653897 w 2902175"/>
              <a:gd name="connsiteY136" fmla="*/ 0 h 721537"/>
              <a:gd name="connsiteX137" fmla="*/ 661342 w 2902175"/>
              <a:gd name="connsiteY137" fmla="*/ 0 h 721537"/>
              <a:gd name="connsiteX138" fmla="*/ 661342 w 2902175"/>
              <a:gd name="connsiteY138" fmla="*/ 721537 h 721537"/>
              <a:gd name="connsiteX139" fmla="*/ 653897 w 2902175"/>
              <a:gd name="connsiteY139" fmla="*/ 721537 h 721537"/>
              <a:gd name="connsiteX140" fmla="*/ 588501 w 2902175"/>
              <a:gd name="connsiteY140" fmla="*/ 0 h 721537"/>
              <a:gd name="connsiteX141" fmla="*/ 595309 w 2902175"/>
              <a:gd name="connsiteY141" fmla="*/ 0 h 721537"/>
              <a:gd name="connsiteX142" fmla="*/ 595309 w 2902175"/>
              <a:gd name="connsiteY142" fmla="*/ 721537 h 721537"/>
              <a:gd name="connsiteX143" fmla="*/ 588501 w 2902175"/>
              <a:gd name="connsiteY143" fmla="*/ 721537 h 721537"/>
              <a:gd name="connsiteX144" fmla="*/ 523106 w 2902175"/>
              <a:gd name="connsiteY144" fmla="*/ 0 h 721537"/>
              <a:gd name="connsiteX145" fmla="*/ 529262 w 2902175"/>
              <a:gd name="connsiteY145" fmla="*/ 0 h 721537"/>
              <a:gd name="connsiteX146" fmla="*/ 529262 w 2902175"/>
              <a:gd name="connsiteY146" fmla="*/ 721537 h 721537"/>
              <a:gd name="connsiteX147" fmla="*/ 523106 w 2902175"/>
              <a:gd name="connsiteY147" fmla="*/ 721537 h 721537"/>
              <a:gd name="connsiteX148" fmla="*/ 457717 w 2902175"/>
              <a:gd name="connsiteY148" fmla="*/ 0 h 721537"/>
              <a:gd name="connsiteX149" fmla="*/ 463231 w 2902175"/>
              <a:gd name="connsiteY149" fmla="*/ 0 h 721537"/>
              <a:gd name="connsiteX150" fmla="*/ 463231 w 2902175"/>
              <a:gd name="connsiteY150" fmla="*/ 721537 h 721537"/>
              <a:gd name="connsiteX151" fmla="*/ 457717 w 2902175"/>
              <a:gd name="connsiteY151" fmla="*/ 721537 h 721537"/>
              <a:gd name="connsiteX152" fmla="*/ 392332 w 2902175"/>
              <a:gd name="connsiteY152" fmla="*/ 0 h 721537"/>
              <a:gd name="connsiteX153" fmla="*/ 397200 w 2902175"/>
              <a:gd name="connsiteY153" fmla="*/ 0 h 721537"/>
              <a:gd name="connsiteX154" fmla="*/ 397200 w 2902175"/>
              <a:gd name="connsiteY154" fmla="*/ 721537 h 721537"/>
              <a:gd name="connsiteX155" fmla="*/ 392332 w 2902175"/>
              <a:gd name="connsiteY155" fmla="*/ 721537 h 721537"/>
              <a:gd name="connsiteX156" fmla="*/ 326941 w 2902175"/>
              <a:gd name="connsiteY156" fmla="*/ 0 h 721537"/>
              <a:gd name="connsiteX157" fmla="*/ 331166 w 2902175"/>
              <a:gd name="connsiteY157" fmla="*/ 0 h 721537"/>
              <a:gd name="connsiteX158" fmla="*/ 331166 w 2902175"/>
              <a:gd name="connsiteY158" fmla="*/ 721537 h 721537"/>
              <a:gd name="connsiteX159" fmla="*/ 326941 w 2902175"/>
              <a:gd name="connsiteY159" fmla="*/ 721537 h 721537"/>
              <a:gd name="connsiteX160" fmla="*/ 261561 w 2902175"/>
              <a:gd name="connsiteY160" fmla="*/ 0 h 721537"/>
              <a:gd name="connsiteX161" fmla="*/ 265136 w 2902175"/>
              <a:gd name="connsiteY161" fmla="*/ 0 h 721537"/>
              <a:gd name="connsiteX162" fmla="*/ 265136 w 2902175"/>
              <a:gd name="connsiteY162" fmla="*/ 721537 h 721537"/>
              <a:gd name="connsiteX163" fmla="*/ 261561 w 2902175"/>
              <a:gd name="connsiteY163" fmla="*/ 721537 h 721537"/>
              <a:gd name="connsiteX164" fmla="*/ 196174 w 2902175"/>
              <a:gd name="connsiteY164" fmla="*/ 0 h 721537"/>
              <a:gd name="connsiteX165" fmla="*/ 199103 w 2902175"/>
              <a:gd name="connsiteY165" fmla="*/ 0 h 721537"/>
              <a:gd name="connsiteX166" fmla="*/ 199103 w 2902175"/>
              <a:gd name="connsiteY166" fmla="*/ 721537 h 721537"/>
              <a:gd name="connsiteX167" fmla="*/ 196174 w 2902175"/>
              <a:gd name="connsiteY167" fmla="*/ 721537 h 721537"/>
              <a:gd name="connsiteX168" fmla="*/ 130785 w 2902175"/>
              <a:gd name="connsiteY168" fmla="*/ 0 h 721537"/>
              <a:gd name="connsiteX169" fmla="*/ 133071 w 2902175"/>
              <a:gd name="connsiteY169" fmla="*/ 0 h 721537"/>
              <a:gd name="connsiteX170" fmla="*/ 133071 w 2902175"/>
              <a:gd name="connsiteY170" fmla="*/ 721537 h 721537"/>
              <a:gd name="connsiteX171" fmla="*/ 130785 w 2902175"/>
              <a:gd name="connsiteY171" fmla="*/ 721537 h 721537"/>
              <a:gd name="connsiteX172" fmla="*/ 65390 w 2902175"/>
              <a:gd name="connsiteY172" fmla="*/ 0 h 721537"/>
              <a:gd name="connsiteX173" fmla="*/ 67024 w 2902175"/>
              <a:gd name="connsiteY173" fmla="*/ 0 h 721537"/>
              <a:gd name="connsiteX174" fmla="*/ 67024 w 2902175"/>
              <a:gd name="connsiteY174" fmla="*/ 721537 h 721537"/>
              <a:gd name="connsiteX175" fmla="*/ 65390 w 2902175"/>
              <a:gd name="connsiteY175" fmla="*/ 721537 h 721537"/>
              <a:gd name="connsiteX176" fmla="*/ 0 w 2902175"/>
              <a:gd name="connsiteY176" fmla="*/ 0 h 721537"/>
              <a:gd name="connsiteX177" fmla="*/ 993 w 2902175"/>
              <a:gd name="connsiteY177" fmla="*/ 0 h 721537"/>
              <a:gd name="connsiteX178" fmla="*/ 993 w 2902175"/>
              <a:gd name="connsiteY178" fmla="*/ 721537 h 721537"/>
              <a:gd name="connsiteX179" fmla="*/ 0 w 2902175"/>
              <a:gd name="connsiteY179" fmla="*/ 721537 h 72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2902175" h="721537">
                <a:moveTo>
                  <a:pt x="2877097" y="0"/>
                </a:moveTo>
                <a:lnTo>
                  <a:pt x="2902175" y="0"/>
                </a:lnTo>
                <a:lnTo>
                  <a:pt x="2902175" y="721537"/>
                </a:lnTo>
                <a:lnTo>
                  <a:pt x="2877097" y="721537"/>
                </a:lnTo>
                <a:close/>
                <a:moveTo>
                  <a:pt x="2811701" y="0"/>
                </a:moveTo>
                <a:lnTo>
                  <a:pt x="2840468" y="0"/>
                </a:lnTo>
                <a:lnTo>
                  <a:pt x="2840468" y="721537"/>
                </a:lnTo>
                <a:lnTo>
                  <a:pt x="2811701" y="721537"/>
                </a:lnTo>
                <a:close/>
                <a:moveTo>
                  <a:pt x="2746318" y="0"/>
                </a:moveTo>
                <a:lnTo>
                  <a:pt x="2774437" y="0"/>
                </a:lnTo>
                <a:lnTo>
                  <a:pt x="2774437" y="721537"/>
                </a:lnTo>
                <a:lnTo>
                  <a:pt x="2746318" y="721537"/>
                </a:lnTo>
                <a:close/>
                <a:moveTo>
                  <a:pt x="2680930" y="0"/>
                </a:moveTo>
                <a:lnTo>
                  <a:pt x="2708399" y="0"/>
                </a:lnTo>
                <a:lnTo>
                  <a:pt x="2708399" y="721537"/>
                </a:lnTo>
                <a:lnTo>
                  <a:pt x="2680930" y="721537"/>
                </a:lnTo>
                <a:close/>
                <a:moveTo>
                  <a:pt x="2615537" y="0"/>
                </a:moveTo>
                <a:lnTo>
                  <a:pt x="2642368" y="0"/>
                </a:lnTo>
                <a:lnTo>
                  <a:pt x="2642368" y="721537"/>
                </a:lnTo>
                <a:lnTo>
                  <a:pt x="2615537" y="721537"/>
                </a:lnTo>
                <a:close/>
                <a:moveTo>
                  <a:pt x="2550150" y="0"/>
                </a:moveTo>
                <a:lnTo>
                  <a:pt x="2576330" y="0"/>
                </a:lnTo>
                <a:lnTo>
                  <a:pt x="2576330" y="721537"/>
                </a:lnTo>
                <a:lnTo>
                  <a:pt x="2550150" y="721537"/>
                </a:lnTo>
                <a:close/>
                <a:moveTo>
                  <a:pt x="2484760" y="0"/>
                </a:moveTo>
                <a:lnTo>
                  <a:pt x="2510298" y="0"/>
                </a:lnTo>
                <a:lnTo>
                  <a:pt x="2510298" y="721537"/>
                </a:lnTo>
                <a:lnTo>
                  <a:pt x="2484760" y="721537"/>
                </a:lnTo>
                <a:close/>
                <a:moveTo>
                  <a:pt x="2419365" y="0"/>
                </a:moveTo>
                <a:lnTo>
                  <a:pt x="2444262" y="0"/>
                </a:lnTo>
                <a:lnTo>
                  <a:pt x="2444262" y="721537"/>
                </a:lnTo>
                <a:lnTo>
                  <a:pt x="2419365" y="721537"/>
                </a:lnTo>
                <a:close/>
                <a:moveTo>
                  <a:pt x="2353986" y="0"/>
                </a:moveTo>
                <a:lnTo>
                  <a:pt x="2378231" y="0"/>
                </a:lnTo>
                <a:lnTo>
                  <a:pt x="2378231" y="721537"/>
                </a:lnTo>
                <a:lnTo>
                  <a:pt x="2353986" y="721537"/>
                </a:lnTo>
                <a:close/>
                <a:moveTo>
                  <a:pt x="2288594" y="0"/>
                </a:moveTo>
                <a:lnTo>
                  <a:pt x="2312193" y="0"/>
                </a:lnTo>
                <a:lnTo>
                  <a:pt x="2312193" y="721537"/>
                </a:lnTo>
                <a:lnTo>
                  <a:pt x="2288594" y="721537"/>
                </a:lnTo>
                <a:close/>
                <a:moveTo>
                  <a:pt x="2223200" y="0"/>
                </a:moveTo>
                <a:lnTo>
                  <a:pt x="2246156" y="0"/>
                </a:lnTo>
                <a:lnTo>
                  <a:pt x="2246156" y="721537"/>
                </a:lnTo>
                <a:lnTo>
                  <a:pt x="2223200" y="721537"/>
                </a:lnTo>
                <a:close/>
                <a:moveTo>
                  <a:pt x="2157820" y="0"/>
                </a:moveTo>
                <a:lnTo>
                  <a:pt x="2180126" y="0"/>
                </a:lnTo>
                <a:lnTo>
                  <a:pt x="2180126" y="721537"/>
                </a:lnTo>
                <a:lnTo>
                  <a:pt x="2157820" y="721537"/>
                </a:lnTo>
                <a:close/>
                <a:moveTo>
                  <a:pt x="2092434" y="0"/>
                </a:moveTo>
                <a:lnTo>
                  <a:pt x="2114089" y="0"/>
                </a:lnTo>
                <a:lnTo>
                  <a:pt x="2114089" y="721537"/>
                </a:lnTo>
                <a:lnTo>
                  <a:pt x="2092434" y="721537"/>
                </a:lnTo>
                <a:close/>
                <a:moveTo>
                  <a:pt x="2027039" y="0"/>
                </a:moveTo>
                <a:lnTo>
                  <a:pt x="2048057" y="0"/>
                </a:lnTo>
                <a:lnTo>
                  <a:pt x="2048057" y="721537"/>
                </a:lnTo>
                <a:lnTo>
                  <a:pt x="2027039" y="721537"/>
                </a:lnTo>
                <a:close/>
                <a:moveTo>
                  <a:pt x="1961652" y="0"/>
                </a:moveTo>
                <a:lnTo>
                  <a:pt x="1982019" y="0"/>
                </a:lnTo>
                <a:lnTo>
                  <a:pt x="1982019" y="721537"/>
                </a:lnTo>
                <a:lnTo>
                  <a:pt x="1961652" y="721537"/>
                </a:lnTo>
                <a:close/>
                <a:moveTo>
                  <a:pt x="1896267" y="0"/>
                </a:moveTo>
                <a:lnTo>
                  <a:pt x="1915987" y="0"/>
                </a:lnTo>
                <a:lnTo>
                  <a:pt x="1915987" y="721537"/>
                </a:lnTo>
                <a:lnTo>
                  <a:pt x="1896267" y="721537"/>
                </a:lnTo>
                <a:close/>
                <a:moveTo>
                  <a:pt x="1830872" y="0"/>
                </a:moveTo>
                <a:lnTo>
                  <a:pt x="1849951" y="0"/>
                </a:lnTo>
                <a:lnTo>
                  <a:pt x="1849951" y="721537"/>
                </a:lnTo>
                <a:lnTo>
                  <a:pt x="1830872" y="721537"/>
                </a:lnTo>
                <a:close/>
                <a:moveTo>
                  <a:pt x="1765484" y="0"/>
                </a:moveTo>
                <a:lnTo>
                  <a:pt x="1783919" y="0"/>
                </a:lnTo>
                <a:lnTo>
                  <a:pt x="1783919" y="721537"/>
                </a:lnTo>
                <a:lnTo>
                  <a:pt x="1765484" y="721537"/>
                </a:lnTo>
                <a:close/>
                <a:moveTo>
                  <a:pt x="1700103" y="0"/>
                </a:moveTo>
                <a:lnTo>
                  <a:pt x="1717886" y="0"/>
                </a:lnTo>
                <a:lnTo>
                  <a:pt x="1717886" y="721537"/>
                </a:lnTo>
                <a:lnTo>
                  <a:pt x="1700103" y="721537"/>
                </a:lnTo>
                <a:close/>
                <a:moveTo>
                  <a:pt x="1634713" y="0"/>
                </a:moveTo>
                <a:lnTo>
                  <a:pt x="1651850" y="0"/>
                </a:lnTo>
                <a:lnTo>
                  <a:pt x="1651850" y="721537"/>
                </a:lnTo>
                <a:lnTo>
                  <a:pt x="1634713" y="721537"/>
                </a:lnTo>
                <a:close/>
                <a:moveTo>
                  <a:pt x="1569324" y="0"/>
                </a:moveTo>
                <a:lnTo>
                  <a:pt x="1585819" y="0"/>
                </a:lnTo>
                <a:lnTo>
                  <a:pt x="1585819" y="721537"/>
                </a:lnTo>
                <a:lnTo>
                  <a:pt x="1569324" y="721537"/>
                </a:lnTo>
                <a:close/>
                <a:moveTo>
                  <a:pt x="1503936" y="0"/>
                </a:moveTo>
                <a:lnTo>
                  <a:pt x="1519780" y="0"/>
                </a:lnTo>
                <a:lnTo>
                  <a:pt x="1519780" y="721537"/>
                </a:lnTo>
                <a:lnTo>
                  <a:pt x="1503936" y="721537"/>
                </a:lnTo>
                <a:close/>
                <a:moveTo>
                  <a:pt x="1438546" y="0"/>
                </a:moveTo>
                <a:lnTo>
                  <a:pt x="1453749" y="0"/>
                </a:lnTo>
                <a:lnTo>
                  <a:pt x="1453749" y="721537"/>
                </a:lnTo>
                <a:lnTo>
                  <a:pt x="1438546" y="721537"/>
                </a:lnTo>
                <a:close/>
                <a:moveTo>
                  <a:pt x="1373157" y="0"/>
                </a:moveTo>
                <a:lnTo>
                  <a:pt x="1387713" y="0"/>
                </a:lnTo>
                <a:lnTo>
                  <a:pt x="1387713" y="721537"/>
                </a:lnTo>
                <a:lnTo>
                  <a:pt x="1373157" y="721537"/>
                </a:lnTo>
                <a:close/>
                <a:moveTo>
                  <a:pt x="1307764" y="0"/>
                </a:moveTo>
                <a:lnTo>
                  <a:pt x="1321674" y="0"/>
                </a:lnTo>
                <a:lnTo>
                  <a:pt x="1321674" y="721537"/>
                </a:lnTo>
                <a:lnTo>
                  <a:pt x="1307764" y="721537"/>
                </a:lnTo>
                <a:close/>
                <a:moveTo>
                  <a:pt x="1242380" y="0"/>
                </a:moveTo>
                <a:lnTo>
                  <a:pt x="1255643" y="0"/>
                </a:lnTo>
                <a:lnTo>
                  <a:pt x="1255643" y="721537"/>
                </a:lnTo>
                <a:lnTo>
                  <a:pt x="1242380" y="721537"/>
                </a:lnTo>
                <a:close/>
                <a:moveTo>
                  <a:pt x="1176990" y="0"/>
                </a:moveTo>
                <a:lnTo>
                  <a:pt x="1189612" y="0"/>
                </a:lnTo>
                <a:lnTo>
                  <a:pt x="1189612" y="721537"/>
                </a:lnTo>
                <a:lnTo>
                  <a:pt x="1176990" y="721537"/>
                </a:lnTo>
                <a:close/>
                <a:moveTo>
                  <a:pt x="1111609" y="0"/>
                </a:moveTo>
                <a:lnTo>
                  <a:pt x="1123579" y="0"/>
                </a:lnTo>
                <a:lnTo>
                  <a:pt x="1123579" y="721537"/>
                </a:lnTo>
                <a:lnTo>
                  <a:pt x="1111609" y="721537"/>
                </a:lnTo>
                <a:close/>
                <a:moveTo>
                  <a:pt x="1046219" y="0"/>
                </a:moveTo>
                <a:lnTo>
                  <a:pt x="1057548" y="0"/>
                </a:lnTo>
                <a:lnTo>
                  <a:pt x="1057548" y="721537"/>
                </a:lnTo>
                <a:lnTo>
                  <a:pt x="1046219" y="721537"/>
                </a:lnTo>
                <a:close/>
                <a:moveTo>
                  <a:pt x="980829" y="0"/>
                </a:moveTo>
                <a:lnTo>
                  <a:pt x="991516" y="0"/>
                </a:lnTo>
                <a:lnTo>
                  <a:pt x="991516" y="721537"/>
                </a:lnTo>
                <a:lnTo>
                  <a:pt x="980829" y="721537"/>
                </a:lnTo>
                <a:close/>
                <a:moveTo>
                  <a:pt x="915432" y="0"/>
                </a:moveTo>
                <a:lnTo>
                  <a:pt x="925468" y="0"/>
                </a:lnTo>
                <a:lnTo>
                  <a:pt x="925468" y="721537"/>
                </a:lnTo>
                <a:lnTo>
                  <a:pt x="915432" y="721537"/>
                </a:lnTo>
                <a:close/>
                <a:moveTo>
                  <a:pt x="850053" y="0"/>
                </a:moveTo>
                <a:lnTo>
                  <a:pt x="859437" y="0"/>
                </a:lnTo>
                <a:lnTo>
                  <a:pt x="859437" y="721537"/>
                </a:lnTo>
                <a:lnTo>
                  <a:pt x="850053" y="721537"/>
                </a:lnTo>
                <a:close/>
                <a:moveTo>
                  <a:pt x="784664" y="0"/>
                </a:moveTo>
                <a:lnTo>
                  <a:pt x="793406" y="0"/>
                </a:lnTo>
                <a:lnTo>
                  <a:pt x="793406" y="721537"/>
                </a:lnTo>
                <a:lnTo>
                  <a:pt x="784664" y="721537"/>
                </a:lnTo>
                <a:close/>
                <a:moveTo>
                  <a:pt x="719278" y="0"/>
                </a:moveTo>
                <a:lnTo>
                  <a:pt x="727373" y="0"/>
                </a:lnTo>
                <a:lnTo>
                  <a:pt x="727373" y="721537"/>
                </a:lnTo>
                <a:lnTo>
                  <a:pt x="719278" y="721537"/>
                </a:lnTo>
                <a:close/>
                <a:moveTo>
                  <a:pt x="653897" y="0"/>
                </a:moveTo>
                <a:lnTo>
                  <a:pt x="661342" y="0"/>
                </a:lnTo>
                <a:lnTo>
                  <a:pt x="661342" y="721537"/>
                </a:lnTo>
                <a:lnTo>
                  <a:pt x="653897" y="721537"/>
                </a:lnTo>
                <a:close/>
                <a:moveTo>
                  <a:pt x="588501" y="0"/>
                </a:moveTo>
                <a:lnTo>
                  <a:pt x="595309" y="0"/>
                </a:lnTo>
                <a:lnTo>
                  <a:pt x="595309" y="721537"/>
                </a:lnTo>
                <a:lnTo>
                  <a:pt x="588501" y="721537"/>
                </a:lnTo>
                <a:close/>
                <a:moveTo>
                  <a:pt x="523106" y="0"/>
                </a:moveTo>
                <a:lnTo>
                  <a:pt x="529262" y="0"/>
                </a:lnTo>
                <a:lnTo>
                  <a:pt x="529262" y="721537"/>
                </a:lnTo>
                <a:lnTo>
                  <a:pt x="523106" y="721537"/>
                </a:lnTo>
                <a:close/>
                <a:moveTo>
                  <a:pt x="457717" y="0"/>
                </a:moveTo>
                <a:lnTo>
                  <a:pt x="463231" y="0"/>
                </a:lnTo>
                <a:lnTo>
                  <a:pt x="463231" y="721537"/>
                </a:lnTo>
                <a:lnTo>
                  <a:pt x="457717" y="721537"/>
                </a:lnTo>
                <a:close/>
                <a:moveTo>
                  <a:pt x="392332" y="0"/>
                </a:moveTo>
                <a:lnTo>
                  <a:pt x="397200" y="0"/>
                </a:lnTo>
                <a:lnTo>
                  <a:pt x="397200" y="721537"/>
                </a:lnTo>
                <a:lnTo>
                  <a:pt x="392332" y="721537"/>
                </a:lnTo>
                <a:close/>
                <a:moveTo>
                  <a:pt x="326941" y="0"/>
                </a:moveTo>
                <a:lnTo>
                  <a:pt x="331166" y="0"/>
                </a:lnTo>
                <a:lnTo>
                  <a:pt x="331166" y="721537"/>
                </a:lnTo>
                <a:lnTo>
                  <a:pt x="326941" y="721537"/>
                </a:lnTo>
                <a:close/>
                <a:moveTo>
                  <a:pt x="261561" y="0"/>
                </a:moveTo>
                <a:lnTo>
                  <a:pt x="265136" y="0"/>
                </a:lnTo>
                <a:lnTo>
                  <a:pt x="265136" y="721537"/>
                </a:lnTo>
                <a:lnTo>
                  <a:pt x="261561" y="721537"/>
                </a:lnTo>
                <a:close/>
                <a:moveTo>
                  <a:pt x="196174" y="0"/>
                </a:moveTo>
                <a:lnTo>
                  <a:pt x="199103" y="0"/>
                </a:lnTo>
                <a:lnTo>
                  <a:pt x="199103" y="721537"/>
                </a:lnTo>
                <a:lnTo>
                  <a:pt x="196174" y="721537"/>
                </a:lnTo>
                <a:close/>
                <a:moveTo>
                  <a:pt x="130785" y="0"/>
                </a:moveTo>
                <a:lnTo>
                  <a:pt x="133071" y="0"/>
                </a:lnTo>
                <a:lnTo>
                  <a:pt x="133071" y="721537"/>
                </a:lnTo>
                <a:lnTo>
                  <a:pt x="130785" y="721537"/>
                </a:lnTo>
                <a:close/>
                <a:moveTo>
                  <a:pt x="65390" y="0"/>
                </a:moveTo>
                <a:lnTo>
                  <a:pt x="67024" y="0"/>
                </a:lnTo>
                <a:lnTo>
                  <a:pt x="67024" y="721537"/>
                </a:lnTo>
                <a:lnTo>
                  <a:pt x="65390" y="721537"/>
                </a:lnTo>
                <a:close/>
                <a:moveTo>
                  <a:pt x="0" y="0"/>
                </a:moveTo>
                <a:lnTo>
                  <a:pt x="993" y="0"/>
                </a:lnTo>
                <a:lnTo>
                  <a:pt x="993" y="721537"/>
                </a:lnTo>
                <a:lnTo>
                  <a:pt x="0" y="721537"/>
                </a:lnTo>
                <a:close/>
              </a:path>
            </a:pathLst>
          </a:custGeom>
          <a:solidFill>
            <a:srgbClr val="00BFBD"/>
          </a:solidFill>
        </p:spPr>
        <p:txBody>
          <a:bodyPr wrap="square">
            <a:noAutofit/>
          </a:bodyPr>
          <a:lstStyle>
            <a:lvl1pPr>
              <a:defRPr>
                <a:solidFill>
                  <a:schemeClr val="tx1">
                    <a:alpha val="0"/>
                  </a:schemeClr>
                </a:solidFill>
              </a:defRPr>
            </a:lvl1pPr>
          </a:lstStyle>
          <a:p>
            <a:pPr lvl="0"/>
            <a:r>
              <a:rPr lang="en-US"/>
              <a:t>a</a:t>
            </a:r>
            <a:endParaRPr lang="en-GB"/>
          </a:p>
        </p:txBody>
      </p:sp>
      <p:sp>
        <p:nvSpPr>
          <p:cNvPr id="84" name="Text Placeholder 83">
            <a:extLst>
              <a:ext uri="{FF2B5EF4-FFF2-40B4-BE49-F238E27FC236}">
                <a16:creationId xmlns:a16="http://schemas.microsoft.com/office/drawing/2014/main" id="{3B436F09-BE6D-980E-AB16-10DC1AFA893A}"/>
              </a:ext>
            </a:extLst>
          </p:cNvPr>
          <p:cNvSpPr>
            <a:spLocks noGrp="1"/>
          </p:cNvSpPr>
          <p:nvPr>
            <p:ph type="body" sz="quarter" idx="33" hasCustomPrompt="1"/>
          </p:nvPr>
        </p:nvSpPr>
        <p:spPr>
          <a:xfrm>
            <a:off x="7544940" y="1481608"/>
            <a:ext cx="1305979" cy="324692"/>
          </a:xfrm>
          <a:custGeom>
            <a:avLst/>
            <a:gdLst>
              <a:gd name="connsiteX0" fmla="*/ 2877097 w 2902175"/>
              <a:gd name="connsiteY0" fmla="*/ 0 h 721537"/>
              <a:gd name="connsiteX1" fmla="*/ 2902175 w 2902175"/>
              <a:gd name="connsiteY1" fmla="*/ 0 h 721537"/>
              <a:gd name="connsiteX2" fmla="*/ 2902175 w 2902175"/>
              <a:gd name="connsiteY2" fmla="*/ 721537 h 721537"/>
              <a:gd name="connsiteX3" fmla="*/ 2877097 w 2902175"/>
              <a:gd name="connsiteY3" fmla="*/ 721537 h 721537"/>
              <a:gd name="connsiteX4" fmla="*/ 2811701 w 2902175"/>
              <a:gd name="connsiteY4" fmla="*/ 0 h 721537"/>
              <a:gd name="connsiteX5" fmla="*/ 2840468 w 2902175"/>
              <a:gd name="connsiteY5" fmla="*/ 0 h 721537"/>
              <a:gd name="connsiteX6" fmla="*/ 2840468 w 2902175"/>
              <a:gd name="connsiteY6" fmla="*/ 721537 h 721537"/>
              <a:gd name="connsiteX7" fmla="*/ 2811701 w 2902175"/>
              <a:gd name="connsiteY7" fmla="*/ 721537 h 721537"/>
              <a:gd name="connsiteX8" fmla="*/ 2746318 w 2902175"/>
              <a:gd name="connsiteY8" fmla="*/ 0 h 721537"/>
              <a:gd name="connsiteX9" fmla="*/ 2774437 w 2902175"/>
              <a:gd name="connsiteY9" fmla="*/ 0 h 721537"/>
              <a:gd name="connsiteX10" fmla="*/ 2774437 w 2902175"/>
              <a:gd name="connsiteY10" fmla="*/ 721537 h 721537"/>
              <a:gd name="connsiteX11" fmla="*/ 2746318 w 2902175"/>
              <a:gd name="connsiteY11" fmla="*/ 721537 h 721537"/>
              <a:gd name="connsiteX12" fmla="*/ 2680930 w 2902175"/>
              <a:gd name="connsiteY12" fmla="*/ 0 h 721537"/>
              <a:gd name="connsiteX13" fmla="*/ 2708399 w 2902175"/>
              <a:gd name="connsiteY13" fmla="*/ 0 h 721537"/>
              <a:gd name="connsiteX14" fmla="*/ 2708399 w 2902175"/>
              <a:gd name="connsiteY14" fmla="*/ 721537 h 721537"/>
              <a:gd name="connsiteX15" fmla="*/ 2680930 w 2902175"/>
              <a:gd name="connsiteY15" fmla="*/ 721537 h 721537"/>
              <a:gd name="connsiteX16" fmla="*/ 2615537 w 2902175"/>
              <a:gd name="connsiteY16" fmla="*/ 0 h 721537"/>
              <a:gd name="connsiteX17" fmla="*/ 2642368 w 2902175"/>
              <a:gd name="connsiteY17" fmla="*/ 0 h 721537"/>
              <a:gd name="connsiteX18" fmla="*/ 2642368 w 2902175"/>
              <a:gd name="connsiteY18" fmla="*/ 721537 h 721537"/>
              <a:gd name="connsiteX19" fmla="*/ 2615537 w 2902175"/>
              <a:gd name="connsiteY19" fmla="*/ 721537 h 721537"/>
              <a:gd name="connsiteX20" fmla="*/ 2550150 w 2902175"/>
              <a:gd name="connsiteY20" fmla="*/ 0 h 721537"/>
              <a:gd name="connsiteX21" fmla="*/ 2576330 w 2902175"/>
              <a:gd name="connsiteY21" fmla="*/ 0 h 721537"/>
              <a:gd name="connsiteX22" fmla="*/ 2576330 w 2902175"/>
              <a:gd name="connsiteY22" fmla="*/ 721537 h 721537"/>
              <a:gd name="connsiteX23" fmla="*/ 2550150 w 2902175"/>
              <a:gd name="connsiteY23" fmla="*/ 721537 h 721537"/>
              <a:gd name="connsiteX24" fmla="*/ 2484760 w 2902175"/>
              <a:gd name="connsiteY24" fmla="*/ 0 h 721537"/>
              <a:gd name="connsiteX25" fmla="*/ 2510298 w 2902175"/>
              <a:gd name="connsiteY25" fmla="*/ 0 h 721537"/>
              <a:gd name="connsiteX26" fmla="*/ 2510298 w 2902175"/>
              <a:gd name="connsiteY26" fmla="*/ 721537 h 721537"/>
              <a:gd name="connsiteX27" fmla="*/ 2484760 w 2902175"/>
              <a:gd name="connsiteY27" fmla="*/ 721537 h 721537"/>
              <a:gd name="connsiteX28" fmla="*/ 2419365 w 2902175"/>
              <a:gd name="connsiteY28" fmla="*/ 0 h 721537"/>
              <a:gd name="connsiteX29" fmla="*/ 2444262 w 2902175"/>
              <a:gd name="connsiteY29" fmla="*/ 0 h 721537"/>
              <a:gd name="connsiteX30" fmla="*/ 2444262 w 2902175"/>
              <a:gd name="connsiteY30" fmla="*/ 721537 h 721537"/>
              <a:gd name="connsiteX31" fmla="*/ 2419365 w 2902175"/>
              <a:gd name="connsiteY31" fmla="*/ 721537 h 721537"/>
              <a:gd name="connsiteX32" fmla="*/ 2353986 w 2902175"/>
              <a:gd name="connsiteY32" fmla="*/ 0 h 721537"/>
              <a:gd name="connsiteX33" fmla="*/ 2378231 w 2902175"/>
              <a:gd name="connsiteY33" fmla="*/ 0 h 721537"/>
              <a:gd name="connsiteX34" fmla="*/ 2378231 w 2902175"/>
              <a:gd name="connsiteY34" fmla="*/ 721537 h 721537"/>
              <a:gd name="connsiteX35" fmla="*/ 2353986 w 2902175"/>
              <a:gd name="connsiteY35" fmla="*/ 721537 h 721537"/>
              <a:gd name="connsiteX36" fmla="*/ 2288594 w 2902175"/>
              <a:gd name="connsiteY36" fmla="*/ 0 h 721537"/>
              <a:gd name="connsiteX37" fmla="*/ 2312193 w 2902175"/>
              <a:gd name="connsiteY37" fmla="*/ 0 h 721537"/>
              <a:gd name="connsiteX38" fmla="*/ 2312193 w 2902175"/>
              <a:gd name="connsiteY38" fmla="*/ 721537 h 721537"/>
              <a:gd name="connsiteX39" fmla="*/ 2288594 w 2902175"/>
              <a:gd name="connsiteY39" fmla="*/ 721537 h 721537"/>
              <a:gd name="connsiteX40" fmla="*/ 2223200 w 2902175"/>
              <a:gd name="connsiteY40" fmla="*/ 0 h 721537"/>
              <a:gd name="connsiteX41" fmla="*/ 2246156 w 2902175"/>
              <a:gd name="connsiteY41" fmla="*/ 0 h 721537"/>
              <a:gd name="connsiteX42" fmla="*/ 2246156 w 2902175"/>
              <a:gd name="connsiteY42" fmla="*/ 721537 h 721537"/>
              <a:gd name="connsiteX43" fmla="*/ 2223200 w 2902175"/>
              <a:gd name="connsiteY43" fmla="*/ 721537 h 721537"/>
              <a:gd name="connsiteX44" fmla="*/ 2157820 w 2902175"/>
              <a:gd name="connsiteY44" fmla="*/ 0 h 721537"/>
              <a:gd name="connsiteX45" fmla="*/ 2180126 w 2902175"/>
              <a:gd name="connsiteY45" fmla="*/ 0 h 721537"/>
              <a:gd name="connsiteX46" fmla="*/ 2180126 w 2902175"/>
              <a:gd name="connsiteY46" fmla="*/ 721537 h 721537"/>
              <a:gd name="connsiteX47" fmla="*/ 2157820 w 2902175"/>
              <a:gd name="connsiteY47" fmla="*/ 721537 h 721537"/>
              <a:gd name="connsiteX48" fmla="*/ 2092434 w 2902175"/>
              <a:gd name="connsiteY48" fmla="*/ 0 h 721537"/>
              <a:gd name="connsiteX49" fmla="*/ 2114089 w 2902175"/>
              <a:gd name="connsiteY49" fmla="*/ 0 h 721537"/>
              <a:gd name="connsiteX50" fmla="*/ 2114089 w 2902175"/>
              <a:gd name="connsiteY50" fmla="*/ 721537 h 721537"/>
              <a:gd name="connsiteX51" fmla="*/ 2092434 w 2902175"/>
              <a:gd name="connsiteY51" fmla="*/ 721537 h 721537"/>
              <a:gd name="connsiteX52" fmla="*/ 2027039 w 2902175"/>
              <a:gd name="connsiteY52" fmla="*/ 0 h 721537"/>
              <a:gd name="connsiteX53" fmla="*/ 2048057 w 2902175"/>
              <a:gd name="connsiteY53" fmla="*/ 0 h 721537"/>
              <a:gd name="connsiteX54" fmla="*/ 2048057 w 2902175"/>
              <a:gd name="connsiteY54" fmla="*/ 721537 h 721537"/>
              <a:gd name="connsiteX55" fmla="*/ 2027039 w 2902175"/>
              <a:gd name="connsiteY55" fmla="*/ 721537 h 721537"/>
              <a:gd name="connsiteX56" fmla="*/ 1961652 w 2902175"/>
              <a:gd name="connsiteY56" fmla="*/ 0 h 721537"/>
              <a:gd name="connsiteX57" fmla="*/ 1982019 w 2902175"/>
              <a:gd name="connsiteY57" fmla="*/ 0 h 721537"/>
              <a:gd name="connsiteX58" fmla="*/ 1982019 w 2902175"/>
              <a:gd name="connsiteY58" fmla="*/ 721537 h 721537"/>
              <a:gd name="connsiteX59" fmla="*/ 1961652 w 2902175"/>
              <a:gd name="connsiteY59" fmla="*/ 721537 h 721537"/>
              <a:gd name="connsiteX60" fmla="*/ 1896267 w 2902175"/>
              <a:gd name="connsiteY60" fmla="*/ 0 h 721537"/>
              <a:gd name="connsiteX61" fmla="*/ 1915987 w 2902175"/>
              <a:gd name="connsiteY61" fmla="*/ 0 h 721537"/>
              <a:gd name="connsiteX62" fmla="*/ 1915987 w 2902175"/>
              <a:gd name="connsiteY62" fmla="*/ 721537 h 721537"/>
              <a:gd name="connsiteX63" fmla="*/ 1896267 w 2902175"/>
              <a:gd name="connsiteY63" fmla="*/ 721537 h 721537"/>
              <a:gd name="connsiteX64" fmla="*/ 1830872 w 2902175"/>
              <a:gd name="connsiteY64" fmla="*/ 0 h 721537"/>
              <a:gd name="connsiteX65" fmla="*/ 1849951 w 2902175"/>
              <a:gd name="connsiteY65" fmla="*/ 0 h 721537"/>
              <a:gd name="connsiteX66" fmla="*/ 1849951 w 2902175"/>
              <a:gd name="connsiteY66" fmla="*/ 721537 h 721537"/>
              <a:gd name="connsiteX67" fmla="*/ 1830872 w 2902175"/>
              <a:gd name="connsiteY67" fmla="*/ 721537 h 721537"/>
              <a:gd name="connsiteX68" fmla="*/ 1765484 w 2902175"/>
              <a:gd name="connsiteY68" fmla="*/ 0 h 721537"/>
              <a:gd name="connsiteX69" fmla="*/ 1783919 w 2902175"/>
              <a:gd name="connsiteY69" fmla="*/ 0 h 721537"/>
              <a:gd name="connsiteX70" fmla="*/ 1783919 w 2902175"/>
              <a:gd name="connsiteY70" fmla="*/ 721537 h 721537"/>
              <a:gd name="connsiteX71" fmla="*/ 1765484 w 2902175"/>
              <a:gd name="connsiteY71" fmla="*/ 721537 h 721537"/>
              <a:gd name="connsiteX72" fmla="*/ 1700103 w 2902175"/>
              <a:gd name="connsiteY72" fmla="*/ 0 h 721537"/>
              <a:gd name="connsiteX73" fmla="*/ 1717886 w 2902175"/>
              <a:gd name="connsiteY73" fmla="*/ 0 h 721537"/>
              <a:gd name="connsiteX74" fmla="*/ 1717886 w 2902175"/>
              <a:gd name="connsiteY74" fmla="*/ 721537 h 721537"/>
              <a:gd name="connsiteX75" fmla="*/ 1700103 w 2902175"/>
              <a:gd name="connsiteY75" fmla="*/ 721537 h 721537"/>
              <a:gd name="connsiteX76" fmla="*/ 1634713 w 2902175"/>
              <a:gd name="connsiteY76" fmla="*/ 0 h 721537"/>
              <a:gd name="connsiteX77" fmla="*/ 1651850 w 2902175"/>
              <a:gd name="connsiteY77" fmla="*/ 0 h 721537"/>
              <a:gd name="connsiteX78" fmla="*/ 1651850 w 2902175"/>
              <a:gd name="connsiteY78" fmla="*/ 721537 h 721537"/>
              <a:gd name="connsiteX79" fmla="*/ 1634713 w 2902175"/>
              <a:gd name="connsiteY79" fmla="*/ 721537 h 721537"/>
              <a:gd name="connsiteX80" fmla="*/ 1569324 w 2902175"/>
              <a:gd name="connsiteY80" fmla="*/ 0 h 721537"/>
              <a:gd name="connsiteX81" fmla="*/ 1585819 w 2902175"/>
              <a:gd name="connsiteY81" fmla="*/ 0 h 721537"/>
              <a:gd name="connsiteX82" fmla="*/ 1585819 w 2902175"/>
              <a:gd name="connsiteY82" fmla="*/ 721537 h 721537"/>
              <a:gd name="connsiteX83" fmla="*/ 1569324 w 2902175"/>
              <a:gd name="connsiteY83" fmla="*/ 721537 h 721537"/>
              <a:gd name="connsiteX84" fmla="*/ 1503936 w 2902175"/>
              <a:gd name="connsiteY84" fmla="*/ 0 h 721537"/>
              <a:gd name="connsiteX85" fmla="*/ 1519780 w 2902175"/>
              <a:gd name="connsiteY85" fmla="*/ 0 h 721537"/>
              <a:gd name="connsiteX86" fmla="*/ 1519780 w 2902175"/>
              <a:gd name="connsiteY86" fmla="*/ 721537 h 721537"/>
              <a:gd name="connsiteX87" fmla="*/ 1503936 w 2902175"/>
              <a:gd name="connsiteY87" fmla="*/ 721537 h 721537"/>
              <a:gd name="connsiteX88" fmla="*/ 1438546 w 2902175"/>
              <a:gd name="connsiteY88" fmla="*/ 0 h 721537"/>
              <a:gd name="connsiteX89" fmla="*/ 1453749 w 2902175"/>
              <a:gd name="connsiteY89" fmla="*/ 0 h 721537"/>
              <a:gd name="connsiteX90" fmla="*/ 1453749 w 2902175"/>
              <a:gd name="connsiteY90" fmla="*/ 721537 h 721537"/>
              <a:gd name="connsiteX91" fmla="*/ 1438546 w 2902175"/>
              <a:gd name="connsiteY91" fmla="*/ 721537 h 721537"/>
              <a:gd name="connsiteX92" fmla="*/ 1373157 w 2902175"/>
              <a:gd name="connsiteY92" fmla="*/ 0 h 721537"/>
              <a:gd name="connsiteX93" fmla="*/ 1387713 w 2902175"/>
              <a:gd name="connsiteY93" fmla="*/ 0 h 721537"/>
              <a:gd name="connsiteX94" fmla="*/ 1387713 w 2902175"/>
              <a:gd name="connsiteY94" fmla="*/ 721537 h 721537"/>
              <a:gd name="connsiteX95" fmla="*/ 1373157 w 2902175"/>
              <a:gd name="connsiteY95" fmla="*/ 721537 h 721537"/>
              <a:gd name="connsiteX96" fmla="*/ 1307764 w 2902175"/>
              <a:gd name="connsiteY96" fmla="*/ 0 h 721537"/>
              <a:gd name="connsiteX97" fmla="*/ 1321674 w 2902175"/>
              <a:gd name="connsiteY97" fmla="*/ 0 h 721537"/>
              <a:gd name="connsiteX98" fmla="*/ 1321674 w 2902175"/>
              <a:gd name="connsiteY98" fmla="*/ 721537 h 721537"/>
              <a:gd name="connsiteX99" fmla="*/ 1307764 w 2902175"/>
              <a:gd name="connsiteY99" fmla="*/ 721537 h 721537"/>
              <a:gd name="connsiteX100" fmla="*/ 1242380 w 2902175"/>
              <a:gd name="connsiteY100" fmla="*/ 0 h 721537"/>
              <a:gd name="connsiteX101" fmla="*/ 1255643 w 2902175"/>
              <a:gd name="connsiteY101" fmla="*/ 0 h 721537"/>
              <a:gd name="connsiteX102" fmla="*/ 1255643 w 2902175"/>
              <a:gd name="connsiteY102" fmla="*/ 721537 h 721537"/>
              <a:gd name="connsiteX103" fmla="*/ 1242380 w 2902175"/>
              <a:gd name="connsiteY103" fmla="*/ 721537 h 721537"/>
              <a:gd name="connsiteX104" fmla="*/ 1176990 w 2902175"/>
              <a:gd name="connsiteY104" fmla="*/ 0 h 721537"/>
              <a:gd name="connsiteX105" fmla="*/ 1189612 w 2902175"/>
              <a:gd name="connsiteY105" fmla="*/ 0 h 721537"/>
              <a:gd name="connsiteX106" fmla="*/ 1189612 w 2902175"/>
              <a:gd name="connsiteY106" fmla="*/ 721537 h 721537"/>
              <a:gd name="connsiteX107" fmla="*/ 1176990 w 2902175"/>
              <a:gd name="connsiteY107" fmla="*/ 721537 h 721537"/>
              <a:gd name="connsiteX108" fmla="*/ 1111609 w 2902175"/>
              <a:gd name="connsiteY108" fmla="*/ 0 h 721537"/>
              <a:gd name="connsiteX109" fmla="*/ 1123579 w 2902175"/>
              <a:gd name="connsiteY109" fmla="*/ 0 h 721537"/>
              <a:gd name="connsiteX110" fmla="*/ 1123579 w 2902175"/>
              <a:gd name="connsiteY110" fmla="*/ 721537 h 721537"/>
              <a:gd name="connsiteX111" fmla="*/ 1111609 w 2902175"/>
              <a:gd name="connsiteY111" fmla="*/ 721537 h 721537"/>
              <a:gd name="connsiteX112" fmla="*/ 1046219 w 2902175"/>
              <a:gd name="connsiteY112" fmla="*/ 0 h 721537"/>
              <a:gd name="connsiteX113" fmla="*/ 1057548 w 2902175"/>
              <a:gd name="connsiteY113" fmla="*/ 0 h 721537"/>
              <a:gd name="connsiteX114" fmla="*/ 1057548 w 2902175"/>
              <a:gd name="connsiteY114" fmla="*/ 721537 h 721537"/>
              <a:gd name="connsiteX115" fmla="*/ 1046219 w 2902175"/>
              <a:gd name="connsiteY115" fmla="*/ 721537 h 721537"/>
              <a:gd name="connsiteX116" fmla="*/ 980829 w 2902175"/>
              <a:gd name="connsiteY116" fmla="*/ 0 h 721537"/>
              <a:gd name="connsiteX117" fmla="*/ 991516 w 2902175"/>
              <a:gd name="connsiteY117" fmla="*/ 0 h 721537"/>
              <a:gd name="connsiteX118" fmla="*/ 991516 w 2902175"/>
              <a:gd name="connsiteY118" fmla="*/ 721537 h 721537"/>
              <a:gd name="connsiteX119" fmla="*/ 980829 w 2902175"/>
              <a:gd name="connsiteY119" fmla="*/ 721537 h 721537"/>
              <a:gd name="connsiteX120" fmla="*/ 915432 w 2902175"/>
              <a:gd name="connsiteY120" fmla="*/ 0 h 721537"/>
              <a:gd name="connsiteX121" fmla="*/ 925468 w 2902175"/>
              <a:gd name="connsiteY121" fmla="*/ 0 h 721537"/>
              <a:gd name="connsiteX122" fmla="*/ 925468 w 2902175"/>
              <a:gd name="connsiteY122" fmla="*/ 721537 h 721537"/>
              <a:gd name="connsiteX123" fmla="*/ 915432 w 2902175"/>
              <a:gd name="connsiteY123" fmla="*/ 721537 h 721537"/>
              <a:gd name="connsiteX124" fmla="*/ 850053 w 2902175"/>
              <a:gd name="connsiteY124" fmla="*/ 0 h 721537"/>
              <a:gd name="connsiteX125" fmla="*/ 859437 w 2902175"/>
              <a:gd name="connsiteY125" fmla="*/ 0 h 721537"/>
              <a:gd name="connsiteX126" fmla="*/ 859437 w 2902175"/>
              <a:gd name="connsiteY126" fmla="*/ 721537 h 721537"/>
              <a:gd name="connsiteX127" fmla="*/ 850053 w 2902175"/>
              <a:gd name="connsiteY127" fmla="*/ 721537 h 721537"/>
              <a:gd name="connsiteX128" fmla="*/ 784664 w 2902175"/>
              <a:gd name="connsiteY128" fmla="*/ 0 h 721537"/>
              <a:gd name="connsiteX129" fmla="*/ 793406 w 2902175"/>
              <a:gd name="connsiteY129" fmla="*/ 0 h 721537"/>
              <a:gd name="connsiteX130" fmla="*/ 793406 w 2902175"/>
              <a:gd name="connsiteY130" fmla="*/ 721537 h 721537"/>
              <a:gd name="connsiteX131" fmla="*/ 784664 w 2902175"/>
              <a:gd name="connsiteY131" fmla="*/ 721537 h 721537"/>
              <a:gd name="connsiteX132" fmla="*/ 719278 w 2902175"/>
              <a:gd name="connsiteY132" fmla="*/ 0 h 721537"/>
              <a:gd name="connsiteX133" fmla="*/ 727373 w 2902175"/>
              <a:gd name="connsiteY133" fmla="*/ 0 h 721537"/>
              <a:gd name="connsiteX134" fmla="*/ 727373 w 2902175"/>
              <a:gd name="connsiteY134" fmla="*/ 721537 h 721537"/>
              <a:gd name="connsiteX135" fmla="*/ 719278 w 2902175"/>
              <a:gd name="connsiteY135" fmla="*/ 721537 h 721537"/>
              <a:gd name="connsiteX136" fmla="*/ 653897 w 2902175"/>
              <a:gd name="connsiteY136" fmla="*/ 0 h 721537"/>
              <a:gd name="connsiteX137" fmla="*/ 661342 w 2902175"/>
              <a:gd name="connsiteY137" fmla="*/ 0 h 721537"/>
              <a:gd name="connsiteX138" fmla="*/ 661342 w 2902175"/>
              <a:gd name="connsiteY138" fmla="*/ 721537 h 721537"/>
              <a:gd name="connsiteX139" fmla="*/ 653897 w 2902175"/>
              <a:gd name="connsiteY139" fmla="*/ 721537 h 721537"/>
              <a:gd name="connsiteX140" fmla="*/ 588501 w 2902175"/>
              <a:gd name="connsiteY140" fmla="*/ 0 h 721537"/>
              <a:gd name="connsiteX141" fmla="*/ 595309 w 2902175"/>
              <a:gd name="connsiteY141" fmla="*/ 0 h 721537"/>
              <a:gd name="connsiteX142" fmla="*/ 595309 w 2902175"/>
              <a:gd name="connsiteY142" fmla="*/ 721537 h 721537"/>
              <a:gd name="connsiteX143" fmla="*/ 588501 w 2902175"/>
              <a:gd name="connsiteY143" fmla="*/ 721537 h 721537"/>
              <a:gd name="connsiteX144" fmla="*/ 523106 w 2902175"/>
              <a:gd name="connsiteY144" fmla="*/ 0 h 721537"/>
              <a:gd name="connsiteX145" fmla="*/ 529262 w 2902175"/>
              <a:gd name="connsiteY145" fmla="*/ 0 h 721537"/>
              <a:gd name="connsiteX146" fmla="*/ 529262 w 2902175"/>
              <a:gd name="connsiteY146" fmla="*/ 721537 h 721537"/>
              <a:gd name="connsiteX147" fmla="*/ 523106 w 2902175"/>
              <a:gd name="connsiteY147" fmla="*/ 721537 h 721537"/>
              <a:gd name="connsiteX148" fmla="*/ 457717 w 2902175"/>
              <a:gd name="connsiteY148" fmla="*/ 0 h 721537"/>
              <a:gd name="connsiteX149" fmla="*/ 463231 w 2902175"/>
              <a:gd name="connsiteY149" fmla="*/ 0 h 721537"/>
              <a:gd name="connsiteX150" fmla="*/ 463231 w 2902175"/>
              <a:gd name="connsiteY150" fmla="*/ 721537 h 721537"/>
              <a:gd name="connsiteX151" fmla="*/ 457717 w 2902175"/>
              <a:gd name="connsiteY151" fmla="*/ 721537 h 721537"/>
              <a:gd name="connsiteX152" fmla="*/ 392332 w 2902175"/>
              <a:gd name="connsiteY152" fmla="*/ 0 h 721537"/>
              <a:gd name="connsiteX153" fmla="*/ 397200 w 2902175"/>
              <a:gd name="connsiteY153" fmla="*/ 0 h 721537"/>
              <a:gd name="connsiteX154" fmla="*/ 397200 w 2902175"/>
              <a:gd name="connsiteY154" fmla="*/ 721537 h 721537"/>
              <a:gd name="connsiteX155" fmla="*/ 392332 w 2902175"/>
              <a:gd name="connsiteY155" fmla="*/ 721537 h 721537"/>
              <a:gd name="connsiteX156" fmla="*/ 326941 w 2902175"/>
              <a:gd name="connsiteY156" fmla="*/ 0 h 721537"/>
              <a:gd name="connsiteX157" fmla="*/ 331166 w 2902175"/>
              <a:gd name="connsiteY157" fmla="*/ 0 h 721537"/>
              <a:gd name="connsiteX158" fmla="*/ 331166 w 2902175"/>
              <a:gd name="connsiteY158" fmla="*/ 721537 h 721537"/>
              <a:gd name="connsiteX159" fmla="*/ 326941 w 2902175"/>
              <a:gd name="connsiteY159" fmla="*/ 721537 h 721537"/>
              <a:gd name="connsiteX160" fmla="*/ 261561 w 2902175"/>
              <a:gd name="connsiteY160" fmla="*/ 0 h 721537"/>
              <a:gd name="connsiteX161" fmla="*/ 265136 w 2902175"/>
              <a:gd name="connsiteY161" fmla="*/ 0 h 721537"/>
              <a:gd name="connsiteX162" fmla="*/ 265136 w 2902175"/>
              <a:gd name="connsiteY162" fmla="*/ 721537 h 721537"/>
              <a:gd name="connsiteX163" fmla="*/ 261561 w 2902175"/>
              <a:gd name="connsiteY163" fmla="*/ 721537 h 721537"/>
              <a:gd name="connsiteX164" fmla="*/ 196174 w 2902175"/>
              <a:gd name="connsiteY164" fmla="*/ 0 h 721537"/>
              <a:gd name="connsiteX165" fmla="*/ 199103 w 2902175"/>
              <a:gd name="connsiteY165" fmla="*/ 0 h 721537"/>
              <a:gd name="connsiteX166" fmla="*/ 199103 w 2902175"/>
              <a:gd name="connsiteY166" fmla="*/ 721537 h 721537"/>
              <a:gd name="connsiteX167" fmla="*/ 196174 w 2902175"/>
              <a:gd name="connsiteY167" fmla="*/ 721537 h 721537"/>
              <a:gd name="connsiteX168" fmla="*/ 130785 w 2902175"/>
              <a:gd name="connsiteY168" fmla="*/ 0 h 721537"/>
              <a:gd name="connsiteX169" fmla="*/ 133071 w 2902175"/>
              <a:gd name="connsiteY169" fmla="*/ 0 h 721537"/>
              <a:gd name="connsiteX170" fmla="*/ 133071 w 2902175"/>
              <a:gd name="connsiteY170" fmla="*/ 721537 h 721537"/>
              <a:gd name="connsiteX171" fmla="*/ 130785 w 2902175"/>
              <a:gd name="connsiteY171" fmla="*/ 721537 h 721537"/>
              <a:gd name="connsiteX172" fmla="*/ 65390 w 2902175"/>
              <a:gd name="connsiteY172" fmla="*/ 0 h 721537"/>
              <a:gd name="connsiteX173" fmla="*/ 67024 w 2902175"/>
              <a:gd name="connsiteY173" fmla="*/ 0 h 721537"/>
              <a:gd name="connsiteX174" fmla="*/ 67024 w 2902175"/>
              <a:gd name="connsiteY174" fmla="*/ 721537 h 721537"/>
              <a:gd name="connsiteX175" fmla="*/ 65390 w 2902175"/>
              <a:gd name="connsiteY175" fmla="*/ 721537 h 721537"/>
              <a:gd name="connsiteX176" fmla="*/ 0 w 2902175"/>
              <a:gd name="connsiteY176" fmla="*/ 0 h 721537"/>
              <a:gd name="connsiteX177" fmla="*/ 993 w 2902175"/>
              <a:gd name="connsiteY177" fmla="*/ 0 h 721537"/>
              <a:gd name="connsiteX178" fmla="*/ 993 w 2902175"/>
              <a:gd name="connsiteY178" fmla="*/ 721537 h 721537"/>
              <a:gd name="connsiteX179" fmla="*/ 0 w 2902175"/>
              <a:gd name="connsiteY179" fmla="*/ 721537 h 72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2902175" h="721537">
                <a:moveTo>
                  <a:pt x="2877097" y="0"/>
                </a:moveTo>
                <a:lnTo>
                  <a:pt x="2902175" y="0"/>
                </a:lnTo>
                <a:lnTo>
                  <a:pt x="2902175" y="721537"/>
                </a:lnTo>
                <a:lnTo>
                  <a:pt x="2877097" y="721537"/>
                </a:lnTo>
                <a:close/>
                <a:moveTo>
                  <a:pt x="2811701" y="0"/>
                </a:moveTo>
                <a:lnTo>
                  <a:pt x="2840468" y="0"/>
                </a:lnTo>
                <a:lnTo>
                  <a:pt x="2840468" y="721537"/>
                </a:lnTo>
                <a:lnTo>
                  <a:pt x="2811701" y="721537"/>
                </a:lnTo>
                <a:close/>
                <a:moveTo>
                  <a:pt x="2746318" y="0"/>
                </a:moveTo>
                <a:lnTo>
                  <a:pt x="2774437" y="0"/>
                </a:lnTo>
                <a:lnTo>
                  <a:pt x="2774437" y="721537"/>
                </a:lnTo>
                <a:lnTo>
                  <a:pt x="2746318" y="721537"/>
                </a:lnTo>
                <a:close/>
                <a:moveTo>
                  <a:pt x="2680930" y="0"/>
                </a:moveTo>
                <a:lnTo>
                  <a:pt x="2708399" y="0"/>
                </a:lnTo>
                <a:lnTo>
                  <a:pt x="2708399" y="721537"/>
                </a:lnTo>
                <a:lnTo>
                  <a:pt x="2680930" y="721537"/>
                </a:lnTo>
                <a:close/>
                <a:moveTo>
                  <a:pt x="2615537" y="0"/>
                </a:moveTo>
                <a:lnTo>
                  <a:pt x="2642368" y="0"/>
                </a:lnTo>
                <a:lnTo>
                  <a:pt x="2642368" y="721537"/>
                </a:lnTo>
                <a:lnTo>
                  <a:pt x="2615537" y="721537"/>
                </a:lnTo>
                <a:close/>
                <a:moveTo>
                  <a:pt x="2550150" y="0"/>
                </a:moveTo>
                <a:lnTo>
                  <a:pt x="2576330" y="0"/>
                </a:lnTo>
                <a:lnTo>
                  <a:pt x="2576330" y="721537"/>
                </a:lnTo>
                <a:lnTo>
                  <a:pt x="2550150" y="721537"/>
                </a:lnTo>
                <a:close/>
                <a:moveTo>
                  <a:pt x="2484760" y="0"/>
                </a:moveTo>
                <a:lnTo>
                  <a:pt x="2510298" y="0"/>
                </a:lnTo>
                <a:lnTo>
                  <a:pt x="2510298" y="721537"/>
                </a:lnTo>
                <a:lnTo>
                  <a:pt x="2484760" y="721537"/>
                </a:lnTo>
                <a:close/>
                <a:moveTo>
                  <a:pt x="2419365" y="0"/>
                </a:moveTo>
                <a:lnTo>
                  <a:pt x="2444262" y="0"/>
                </a:lnTo>
                <a:lnTo>
                  <a:pt x="2444262" y="721537"/>
                </a:lnTo>
                <a:lnTo>
                  <a:pt x="2419365" y="721537"/>
                </a:lnTo>
                <a:close/>
                <a:moveTo>
                  <a:pt x="2353986" y="0"/>
                </a:moveTo>
                <a:lnTo>
                  <a:pt x="2378231" y="0"/>
                </a:lnTo>
                <a:lnTo>
                  <a:pt x="2378231" y="721537"/>
                </a:lnTo>
                <a:lnTo>
                  <a:pt x="2353986" y="721537"/>
                </a:lnTo>
                <a:close/>
                <a:moveTo>
                  <a:pt x="2288594" y="0"/>
                </a:moveTo>
                <a:lnTo>
                  <a:pt x="2312193" y="0"/>
                </a:lnTo>
                <a:lnTo>
                  <a:pt x="2312193" y="721537"/>
                </a:lnTo>
                <a:lnTo>
                  <a:pt x="2288594" y="721537"/>
                </a:lnTo>
                <a:close/>
                <a:moveTo>
                  <a:pt x="2223200" y="0"/>
                </a:moveTo>
                <a:lnTo>
                  <a:pt x="2246156" y="0"/>
                </a:lnTo>
                <a:lnTo>
                  <a:pt x="2246156" y="721537"/>
                </a:lnTo>
                <a:lnTo>
                  <a:pt x="2223200" y="721537"/>
                </a:lnTo>
                <a:close/>
                <a:moveTo>
                  <a:pt x="2157820" y="0"/>
                </a:moveTo>
                <a:lnTo>
                  <a:pt x="2180126" y="0"/>
                </a:lnTo>
                <a:lnTo>
                  <a:pt x="2180126" y="721537"/>
                </a:lnTo>
                <a:lnTo>
                  <a:pt x="2157820" y="721537"/>
                </a:lnTo>
                <a:close/>
                <a:moveTo>
                  <a:pt x="2092434" y="0"/>
                </a:moveTo>
                <a:lnTo>
                  <a:pt x="2114089" y="0"/>
                </a:lnTo>
                <a:lnTo>
                  <a:pt x="2114089" y="721537"/>
                </a:lnTo>
                <a:lnTo>
                  <a:pt x="2092434" y="721537"/>
                </a:lnTo>
                <a:close/>
                <a:moveTo>
                  <a:pt x="2027039" y="0"/>
                </a:moveTo>
                <a:lnTo>
                  <a:pt x="2048057" y="0"/>
                </a:lnTo>
                <a:lnTo>
                  <a:pt x="2048057" y="721537"/>
                </a:lnTo>
                <a:lnTo>
                  <a:pt x="2027039" y="721537"/>
                </a:lnTo>
                <a:close/>
                <a:moveTo>
                  <a:pt x="1961652" y="0"/>
                </a:moveTo>
                <a:lnTo>
                  <a:pt x="1982019" y="0"/>
                </a:lnTo>
                <a:lnTo>
                  <a:pt x="1982019" y="721537"/>
                </a:lnTo>
                <a:lnTo>
                  <a:pt x="1961652" y="721537"/>
                </a:lnTo>
                <a:close/>
                <a:moveTo>
                  <a:pt x="1896267" y="0"/>
                </a:moveTo>
                <a:lnTo>
                  <a:pt x="1915987" y="0"/>
                </a:lnTo>
                <a:lnTo>
                  <a:pt x="1915987" y="721537"/>
                </a:lnTo>
                <a:lnTo>
                  <a:pt x="1896267" y="721537"/>
                </a:lnTo>
                <a:close/>
                <a:moveTo>
                  <a:pt x="1830872" y="0"/>
                </a:moveTo>
                <a:lnTo>
                  <a:pt x="1849951" y="0"/>
                </a:lnTo>
                <a:lnTo>
                  <a:pt x="1849951" y="721537"/>
                </a:lnTo>
                <a:lnTo>
                  <a:pt x="1830872" y="721537"/>
                </a:lnTo>
                <a:close/>
                <a:moveTo>
                  <a:pt x="1765484" y="0"/>
                </a:moveTo>
                <a:lnTo>
                  <a:pt x="1783919" y="0"/>
                </a:lnTo>
                <a:lnTo>
                  <a:pt x="1783919" y="721537"/>
                </a:lnTo>
                <a:lnTo>
                  <a:pt x="1765484" y="721537"/>
                </a:lnTo>
                <a:close/>
                <a:moveTo>
                  <a:pt x="1700103" y="0"/>
                </a:moveTo>
                <a:lnTo>
                  <a:pt x="1717886" y="0"/>
                </a:lnTo>
                <a:lnTo>
                  <a:pt x="1717886" y="721537"/>
                </a:lnTo>
                <a:lnTo>
                  <a:pt x="1700103" y="721537"/>
                </a:lnTo>
                <a:close/>
                <a:moveTo>
                  <a:pt x="1634713" y="0"/>
                </a:moveTo>
                <a:lnTo>
                  <a:pt x="1651850" y="0"/>
                </a:lnTo>
                <a:lnTo>
                  <a:pt x="1651850" y="721537"/>
                </a:lnTo>
                <a:lnTo>
                  <a:pt x="1634713" y="721537"/>
                </a:lnTo>
                <a:close/>
                <a:moveTo>
                  <a:pt x="1569324" y="0"/>
                </a:moveTo>
                <a:lnTo>
                  <a:pt x="1585819" y="0"/>
                </a:lnTo>
                <a:lnTo>
                  <a:pt x="1585819" y="721537"/>
                </a:lnTo>
                <a:lnTo>
                  <a:pt x="1569324" y="721537"/>
                </a:lnTo>
                <a:close/>
                <a:moveTo>
                  <a:pt x="1503936" y="0"/>
                </a:moveTo>
                <a:lnTo>
                  <a:pt x="1519780" y="0"/>
                </a:lnTo>
                <a:lnTo>
                  <a:pt x="1519780" y="721537"/>
                </a:lnTo>
                <a:lnTo>
                  <a:pt x="1503936" y="721537"/>
                </a:lnTo>
                <a:close/>
                <a:moveTo>
                  <a:pt x="1438546" y="0"/>
                </a:moveTo>
                <a:lnTo>
                  <a:pt x="1453749" y="0"/>
                </a:lnTo>
                <a:lnTo>
                  <a:pt x="1453749" y="721537"/>
                </a:lnTo>
                <a:lnTo>
                  <a:pt x="1438546" y="721537"/>
                </a:lnTo>
                <a:close/>
                <a:moveTo>
                  <a:pt x="1373157" y="0"/>
                </a:moveTo>
                <a:lnTo>
                  <a:pt x="1387713" y="0"/>
                </a:lnTo>
                <a:lnTo>
                  <a:pt x="1387713" y="721537"/>
                </a:lnTo>
                <a:lnTo>
                  <a:pt x="1373157" y="721537"/>
                </a:lnTo>
                <a:close/>
                <a:moveTo>
                  <a:pt x="1307764" y="0"/>
                </a:moveTo>
                <a:lnTo>
                  <a:pt x="1321674" y="0"/>
                </a:lnTo>
                <a:lnTo>
                  <a:pt x="1321674" y="721537"/>
                </a:lnTo>
                <a:lnTo>
                  <a:pt x="1307764" y="721537"/>
                </a:lnTo>
                <a:close/>
                <a:moveTo>
                  <a:pt x="1242380" y="0"/>
                </a:moveTo>
                <a:lnTo>
                  <a:pt x="1255643" y="0"/>
                </a:lnTo>
                <a:lnTo>
                  <a:pt x="1255643" y="721537"/>
                </a:lnTo>
                <a:lnTo>
                  <a:pt x="1242380" y="721537"/>
                </a:lnTo>
                <a:close/>
                <a:moveTo>
                  <a:pt x="1176990" y="0"/>
                </a:moveTo>
                <a:lnTo>
                  <a:pt x="1189612" y="0"/>
                </a:lnTo>
                <a:lnTo>
                  <a:pt x="1189612" y="721537"/>
                </a:lnTo>
                <a:lnTo>
                  <a:pt x="1176990" y="721537"/>
                </a:lnTo>
                <a:close/>
                <a:moveTo>
                  <a:pt x="1111609" y="0"/>
                </a:moveTo>
                <a:lnTo>
                  <a:pt x="1123579" y="0"/>
                </a:lnTo>
                <a:lnTo>
                  <a:pt x="1123579" y="721537"/>
                </a:lnTo>
                <a:lnTo>
                  <a:pt x="1111609" y="721537"/>
                </a:lnTo>
                <a:close/>
                <a:moveTo>
                  <a:pt x="1046219" y="0"/>
                </a:moveTo>
                <a:lnTo>
                  <a:pt x="1057548" y="0"/>
                </a:lnTo>
                <a:lnTo>
                  <a:pt x="1057548" y="721537"/>
                </a:lnTo>
                <a:lnTo>
                  <a:pt x="1046219" y="721537"/>
                </a:lnTo>
                <a:close/>
                <a:moveTo>
                  <a:pt x="980829" y="0"/>
                </a:moveTo>
                <a:lnTo>
                  <a:pt x="991516" y="0"/>
                </a:lnTo>
                <a:lnTo>
                  <a:pt x="991516" y="721537"/>
                </a:lnTo>
                <a:lnTo>
                  <a:pt x="980829" y="721537"/>
                </a:lnTo>
                <a:close/>
                <a:moveTo>
                  <a:pt x="915432" y="0"/>
                </a:moveTo>
                <a:lnTo>
                  <a:pt x="925468" y="0"/>
                </a:lnTo>
                <a:lnTo>
                  <a:pt x="925468" y="721537"/>
                </a:lnTo>
                <a:lnTo>
                  <a:pt x="915432" y="721537"/>
                </a:lnTo>
                <a:close/>
                <a:moveTo>
                  <a:pt x="850053" y="0"/>
                </a:moveTo>
                <a:lnTo>
                  <a:pt x="859437" y="0"/>
                </a:lnTo>
                <a:lnTo>
                  <a:pt x="859437" y="721537"/>
                </a:lnTo>
                <a:lnTo>
                  <a:pt x="850053" y="721537"/>
                </a:lnTo>
                <a:close/>
                <a:moveTo>
                  <a:pt x="784664" y="0"/>
                </a:moveTo>
                <a:lnTo>
                  <a:pt x="793406" y="0"/>
                </a:lnTo>
                <a:lnTo>
                  <a:pt x="793406" y="721537"/>
                </a:lnTo>
                <a:lnTo>
                  <a:pt x="784664" y="721537"/>
                </a:lnTo>
                <a:close/>
                <a:moveTo>
                  <a:pt x="719278" y="0"/>
                </a:moveTo>
                <a:lnTo>
                  <a:pt x="727373" y="0"/>
                </a:lnTo>
                <a:lnTo>
                  <a:pt x="727373" y="721537"/>
                </a:lnTo>
                <a:lnTo>
                  <a:pt x="719278" y="721537"/>
                </a:lnTo>
                <a:close/>
                <a:moveTo>
                  <a:pt x="653897" y="0"/>
                </a:moveTo>
                <a:lnTo>
                  <a:pt x="661342" y="0"/>
                </a:lnTo>
                <a:lnTo>
                  <a:pt x="661342" y="721537"/>
                </a:lnTo>
                <a:lnTo>
                  <a:pt x="653897" y="721537"/>
                </a:lnTo>
                <a:close/>
                <a:moveTo>
                  <a:pt x="588501" y="0"/>
                </a:moveTo>
                <a:lnTo>
                  <a:pt x="595309" y="0"/>
                </a:lnTo>
                <a:lnTo>
                  <a:pt x="595309" y="721537"/>
                </a:lnTo>
                <a:lnTo>
                  <a:pt x="588501" y="721537"/>
                </a:lnTo>
                <a:close/>
                <a:moveTo>
                  <a:pt x="523106" y="0"/>
                </a:moveTo>
                <a:lnTo>
                  <a:pt x="529262" y="0"/>
                </a:lnTo>
                <a:lnTo>
                  <a:pt x="529262" y="721537"/>
                </a:lnTo>
                <a:lnTo>
                  <a:pt x="523106" y="721537"/>
                </a:lnTo>
                <a:close/>
                <a:moveTo>
                  <a:pt x="457717" y="0"/>
                </a:moveTo>
                <a:lnTo>
                  <a:pt x="463231" y="0"/>
                </a:lnTo>
                <a:lnTo>
                  <a:pt x="463231" y="721537"/>
                </a:lnTo>
                <a:lnTo>
                  <a:pt x="457717" y="721537"/>
                </a:lnTo>
                <a:close/>
                <a:moveTo>
                  <a:pt x="392332" y="0"/>
                </a:moveTo>
                <a:lnTo>
                  <a:pt x="397200" y="0"/>
                </a:lnTo>
                <a:lnTo>
                  <a:pt x="397200" y="721537"/>
                </a:lnTo>
                <a:lnTo>
                  <a:pt x="392332" y="721537"/>
                </a:lnTo>
                <a:close/>
                <a:moveTo>
                  <a:pt x="326941" y="0"/>
                </a:moveTo>
                <a:lnTo>
                  <a:pt x="331166" y="0"/>
                </a:lnTo>
                <a:lnTo>
                  <a:pt x="331166" y="721537"/>
                </a:lnTo>
                <a:lnTo>
                  <a:pt x="326941" y="721537"/>
                </a:lnTo>
                <a:close/>
                <a:moveTo>
                  <a:pt x="261561" y="0"/>
                </a:moveTo>
                <a:lnTo>
                  <a:pt x="265136" y="0"/>
                </a:lnTo>
                <a:lnTo>
                  <a:pt x="265136" y="721537"/>
                </a:lnTo>
                <a:lnTo>
                  <a:pt x="261561" y="721537"/>
                </a:lnTo>
                <a:close/>
                <a:moveTo>
                  <a:pt x="196174" y="0"/>
                </a:moveTo>
                <a:lnTo>
                  <a:pt x="199103" y="0"/>
                </a:lnTo>
                <a:lnTo>
                  <a:pt x="199103" y="721537"/>
                </a:lnTo>
                <a:lnTo>
                  <a:pt x="196174" y="721537"/>
                </a:lnTo>
                <a:close/>
                <a:moveTo>
                  <a:pt x="130785" y="0"/>
                </a:moveTo>
                <a:lnTo>
                  <a:pt x="133071" y="0"/>
                </a:lnTo>
                <a:lnTo>
                  <a:pt x="133071" y="721537"/>
                </a:lnTo>
                <a:lnTo>
                  <a:pt x="130785" y="721537"/>
                </a:lnTo>
                <a:close/>
                <a:moveTo>
                  <a:pt x="65390" y="0"/>
                </a:moveTo>
                <a:lnTo>
                  <a:pt x="67024" y="0"/>
                </a:lnTo>
                <a:lnTo>
                  <a:pt x="67024" y="721537"/>
                </a:lnTo>
                <a:lnTo>
                  <a:pt x="65390" y="721537"/>
                </a:lnTo>
                <a:close/>
                <a:moveTo>
                  <a:pt x="0" y="0"/>
                </a:moveTo>
                <a:lnTo>
                  <a:pt x="993" y="0"/>
                </a:lnTo>
                <a:lnTo>
                  <a:pt x="993" y="721537"/>
                </a:lnTo>
                <a:lnTo>
                  <a:pt x="0" y="721537"/>
                </a:lnTo>
                <a:close/>
              </a:path>
            </a:pathLst>
          </a:custGeom>
          <a:solidFill>
            <a:schemeClr val="accent2"/>
          </a:solidFill>
        </p:spPr>
        <p:txBody>
          <a:bodyPr wrap="square">
            <a:noAutofit/>
          </a:bodyPr>
          <a:lstStyle>
            <a:lvl1pPr>
              <a:defRPr>
                <a:solidFill>
                  <a:schemeClr val="tx1">
                    <a:alpha val="0"/>
                  </a:schemeClr>
                </a:solidFill>
              </a:defRPr>
            </a:lvl1pPr>
          </a:lstStyle>
          <a:p>
            <a:pPr lvl="0"/>
            <a:r>
              <a:rPr lang="en-US"/>
              <a:t>a</a:t>
            </a:r>
            <a:endParaRPr lang="en-GB"/>
          </a:p>
        </p:txBody>
      </p:sp>
      <p:sp>
        <p:nvSpPr>
          <p:cNvPr id="2" name="Footer Placeholder 7">
            <a:extLst>
              <a:ext uri="{FF2B5EF4-FFF2-40B4-BE49-F238E27FC236}">
                <a16:creationId xmlns:a16="http://schemas.microsoft.com/office/drawing/2014/main" id="{6B4D74C1-38F2-D5A9-15F0-66A13E4DCA9C}"/>
              </a:ext>
            </a:extLst>
          </p:cNvPr>
          <p:cNvSpPr>
            <a:spLocks noGrp="1"/>
          </p:cNvSpPr>
          <p:nvPr>
            <p:ph type="ftr" sz="quarter" idx="11"/>
          </p:nvPr>
        </p:nvSpPr>
        <p:spPr>
          <a:xfrm>
            <a:off x="291602" y="4811400"/>
            <a:ext cx="5316244" cy="97200"/>
          </a:xfrm>
        </p:spPr>
        <p:txBody>
          <a:bodyPr/>
          <a:lstStyle>
            <a:lvl1pPr>
              <a:defRPr sz="375"/>
            </a:lvl1pPr>
          </a:lstStyle>
          <a:p>
            <a:r>
              <a:rPr lang="en-GB"/>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4" name="Footnote Placeholder 18">
            <a:extLst>
              <a:ext uri="{FF2B5EF4-FFF2-40B4-BE49-F238E27FC236}">
                <a16:creationId xmlns:a16="http://schemas.microsoft.com/office/drawing/2014/main" id="{D206AE99-8FC9-3110-5182-FBF4D05FFCFE}"/>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8" name="hcSlideMaster142.3 Column with Images and ChartsHeader" descr=" ">
            <a:extLst>
              <a:ext uri="{FF2B5EF4-FFF2-40B4-BE49-F238E27FC236}">
                <a16:creationId xmlns:a16="http://schemas.microsoft.com/office/drawing/2014/main" id="{CB01D86F-72E0-242E-0537-FD950C1D856A}"/>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10" name="fcSlideMaster142.3 Column with Images and ChartsFooter" descr=" ">
            <a:extLst>
              <a:ext uri="{FF2B5EF4-FFF2-40B4-BE49-F238E27FC236}">
                <a16:creationId xmlns:a16="http://schemas.microsoft.com/office/drawing/2014/main" id="{E1E485D1-986C-96DA-D13F-40700DA9CBC4}"/>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324629407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hree Column, Key Data and Chart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390C722-F197-4F5D-9C98-B84AF655A423}" type="datetime1">
              <a:rPr lang="en-GB" noProof="0" smtClean="0"/>
              <a:t>07/04/2025</a:t>
            </a:fld>
            <a:endParaRPr lang="en-GB" noProof="0"/>
          </a:p>
        </p:txBody>
      </p:sp>
      <p:sp>
        <p:nvSpPr>
          <p:cNvPr id="4" name="Footer Placeholder 3"/>
          <p:cNvSpPr>
            <a:spLocks noGrp="1"/>
          </p:cNvSpPr>
          <p:nvPr>
            <p:ph type="ftr" sz="quarter" idx="11"/>
          </p:nvPr>
        </p:nvSpPr>
        <p:spPr>
          <a:xfrm>
            <a:off x="291601" y="4811400"/>
            <a:ext cx="5316300" cy="97200"/>
          </a:xfrm>
        </p:spPr>
        <p:txBody>
          <a:bodyPr/>
          <a:lstStyle/>
          <a:p>
            <a:r>
              <a:rPr lang="en-GB" noProof="0"/>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5" name="Slide Number Placeholder 4"/>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6" name="Text Placeholder 9">
            <a:extLst>
              <a:ext uri="{FF2B5EF4-FFF2-40B4-BE49-F238E27FC236}">
                <a16:creationId xmlns:a16="http://schemas.microsoft.com/office/drawing/2014/main" id="{0B494B62-6E68-53F8-F557-0CCEFA0867B8}"/>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19" name="Title Placeholder 1">
            <a:extLst>
              <a:ext uri="{FF2B5EF4-FFF2-40B4-BE49-F238E27FC236}">
                <a16:creationId xmlns:a16="http://schemas.microsoft.com/office/drawing/2014/main" id="{D541A4F2-674F-DB20-AC6E-106D73F01144}"/>
              </a:ext>
            </a:extLst>
          </p:cNvPr>
          <p:cNvSpPr>
            <a:spLocks noGrp="1"/>
          </p:cNvSpPr>
          <p:nvPr>
            <p:ph type="title"/>
          </p:nvPr>
        </p:nvSpPr>
        <p:spPr>
          <a:xfrm>
            <a:off x="277885" y="322111"/>
            <a:ext cx="7790580" cy="353174"/>
          </a:xfrm>
          <a:prstGeom prst="rect">
            <a:avLst/>
          </a:prstGeom>
        </p:spPr>
        <p:txBody>
          <a:bodyPr vert="horz" lIns="0" tIns="0" rIns="0" bIns="0" rtlCol="0" anchor="t" anchorCtr="0">
            <a:spAutoFit/>
          </a:bodyPr>
          <a:lstStyle/>
          <a:p>
            <a:r>
              <a:rPr lang="en-US" noProof="0"/>
              <a:t>Click to edit Master title style</a:t>
            </a:r>
            <a:endParaRPr lang="en-GB" noProof="0"/>
          </a:p>
        </p:txBody>
      </p:sp>
      <p:sp>
        <p:nvSpPr>
          <p:cNvPr id="2" name="Footnote Placeholder 18">
            <a:extLst>
              <a:ext uri="{FF2B5EF4-FFF2-40B4-BE49-F238E27FC236}">
                <a16:creationId xmlns:a16="http://schemas.microsoft.com/office/drawing/2014/main" id="{EB608261-E707-2CA9-4341-96769B8F51C5}"/>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7" name="Text Placeholder 10">
            <a:extLst>
              <a:ext uri="{FF2B5EF4-FFF2-40B4-BE49-F238E27FC236}">
                <a16:creationId xmlns:a16="http://schemas.microsoft.com/office/drawing/2014/main" id="{2E4329AA-56D9-E822-94FD-737B9FD87F14}"/>
              </a:ext>
            </a:extLst>
          </p:cNvPr>
          <p:cNvSpPr>
            <a:spLocks noGrp="1"/>
          </p:cNvSpPr>
          <p:nvPr>
            <p:ph type="body" sz="quarter" idx="19"/>
          </p:nvPr>
        </p:nvSpPr>
        <p:spPr>
          <a:xfrm>
            <a:off x="291466" y="1166400"/>
            <a:ext cx="2673000" cy="162000"/>
          </a:xfrm>
          <a:noFill/>
        </p:spPr>
        <p:txBody>
          <a:bodyPr lIns="0" anchor="t" anchorCtr="0"/>
          <a:lstStyle>
            <a:lvl1pPr algn="ctr">
              <a:defRPr sz="1050" cap="none" spc="-38" baseline="0">
                <a:solidFill>
                  <a:schemeClr val="tx2"/>
                </a:solidFill>
                <a:latin typeface="+mn-lt"/>
              </a:defRPr>
            </a:lvl1pPr>
          </a:lstStyle>
          <a:p>
            <a:pPr lvl="0"/>
            <a:r>
              <a:rPr lang="en-US"/>
              <a:t>Click to edit Master text styles</a:t>
            </a:r>
          </a:p>
        </p:txBody>
      </p:sp>
      <p:cxnSp>
        <p:nvCxnSpPr>
          <p:cNvPr id="8" name="Straight Connector 7">
            <a:extLst>
              <a:ext uri="{FF2B5EF4-FFF2-40B4-BE49-F238E27FC236}">
                <a16:creationId xmlns:a16="http://schemas.microsoft.com/office/drawing/2014/main" id="{77A1E674-5316-B0AB-6787-472F4D81067B}"/>
              </a:ext>
            </a:extLst>
          </p:cNvPr>
          <p:cNvCxnSpPr/>
          <p:nvPr userDrawn="1"/>
        </p:nvCxnSpPr>
        <p:spPr>
          <a:xfrm>
            <a:off x="291466" y="1368900"/>
            <a:ext cx="2673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D016D26A-B1A6-5EC5-E84A-A683F9D0A9CC}"/>
              </a:ext>
            </a:extLst>
          </p:cNvPr>
          <p:cNvSpPr>
            <a:spLocks noGrp="1"/>
          </p:cNvSpPr>
          <p:nvPr>
            <p:ph type="body" sz="quarter" idx="33"/>
          </p:nvPr>
        </p:nvSpPr>
        <p:spPr>
          <a:xfrm>
            <a:off x="3234686" y="1166400"/>
            <a:ext cx="2673000" cy="162000"/>
          </a:xfrm>
          <a:noFill/>
        </p:spPr>
        <p:txBody>
          <a:bodyPr lIns="0" anchor="t" anchorCtr="0"/>
          <a:lstStyle>
            <a:lvl1pPr algn="ctr">
              <a:defRPr sz="1050" cap="none" spc="-38" baseline="0">
                <a:solidFill>
                  <a:schemeClr val="tx2"/>
                </a:solidFill>
                <a:latin typeface="+mn-lt"/>
              </a:defRPr>
            </a:lvl1pPr>
          </a:lstStyle>
          <a:p>
            <a:pPr lvl="0"/>
            <a:r>
              <a:rPr lang="en-US"/>
              <a:t>Click to edit Master text styles</a:t>
            </a:r>
          </a:p>
        </p:txBody>
      </p:sp>
      <p:cxnSp>
        <p:nvCxnSpPr>
          <p:cNvPr id="13" name="Straight Connector 12">
            <a:extLst>
              <a:ext uri="{FF2B5EF4-FFF2-40B4-BE49-F238E27FC236}">
                <a16:creationId xmlns:a16="http://schemas.microsoft.com/office/drawing/2014/main" id="{20568200-A9E8-200E-7E59-3045237094AB}"/>
              </a:ext>
            </a:extLst>
          </p:cNvPr>
          <p:cNvCxnSpPr/>
          <p:nvPr userDrawn="1"/>
        </p:nvCxnSpPr>
        <p:spPr>
          <a:xfrm>
            <a:off x="3234686" y="1368900"/>
            <a:ext cx="2673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B445867B-036D-9C43-D678-E7B13F30EA77}"/>
              </a:ext>
            </a:extLst>
          </p:cNvPr>
          <p:cNvSpPr>
            <a:spLocks noGrp="1"/>
          </p:cNvSpPr>
          <p:nvPr>
            <p:ph type="body" sz="quarter" idx="34"/>
          </p:nvPr>
        </p:nvSpPr>
        <p:spPr>
          <a:xfrm>
            <a:off x="6177907" y="1166400"/>
            <a:ext cx="2673000" cy="162000"/>
          </a:xfrm>
          <a:noFill/>
        </p:spPr>
        <p:txBody>
          <a:bodyPr lIns="0" anchor="t" anchorCtr="0"/>
          <a:lstStyle>
            <a:lvl1pPr algn="ctr">
              <a:defRPr sz="1050" cap="none" spc="-38" baseline="0">
                <a:solidFill>
                  <a:schemeClr val="tx2"/>
                </a:solidFill>
                <a:latin typeface="+mn-lt"/>
              </a:defRPr>
            </a:lvl1pPr>
          </a:lstStyle>
          <a:p>
            <a:pPr lvl="0"/>
            <a:r>
              <a:rPr lang="en-US"/>
              <a:t>Click to edit Master text styles</a:t>
            </a:r>
          </a:p>
        </p:txBody>
      </p:sp>
      <p:cxnSp>
        <p:nvCxnSpPr>
          <p:cNvPr id="15" name="Straight Connector 14">
            <a:extLst>
              <a:ext uri="{FF2B5EF4-FFF2-40B4-BE49-F238E27FC236}">
                <a16:creationId xmlns:a16="http://schemas.microsoft.com/office/drawing/2014/main" id="{6BF0DD70-C697-5369-F9F8-93ACD345A5DD}"/>
              </a:ext>
            </a:extLst>
          </p:cNvPr>
          <p:cNvCxnSpPr>
            <a:cxnSpLocks/>
          </p:cNvCxnSpPr>
          <p:nvPr userDrawn="1"/>
        </p:nvCxnSpPr>
        <p:spPr>
          <a:xfrm>
            <a:off x="6177907" y="1368900"/>
            <a:ext cx="2673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0">
            <a:extLst>
              <a:ext uri="{FF2B5EF4-FFF2-40B4-BE49-F238E27FC236}">
                <a16:creationId xmlns:a16="http://schemas.microsoft.com/office/drawing/2014/main" id="{E8338E6B-B1D3-DD88-8EA2-0E58C16629CA}"/>
              </a:ext>
            </a:extLst>
          </p:cNvPr>
          <p:cNvSpPr>
            <a:spLocks noGrp="1"/>
          </p:cNvSpPr>
          <p:nvPr>
            <p:ph type="body" sz="quarter" idx="15" hasCustomPrompt="1"/>
          </p:nvPr>
        </p:nvSpPr>
        <p:spPr>
          <a:xfrm>
            <a:off x="291466" y="1482300"/>
            <a:ext cx="2673000" cy="567000"/>
          </a:xfrm>
          <a:noFill/>
        </p:spPr>
        <p:txBody>
          <a:bodyPr lIns="0" anchor="t" anchorCtr="0"/>
          <a:lstStyle>
            <a:lvl1pPr algn="ctr">
              <a:lnSpc>
                <a:spcPct val="85000"/>
              </a:lnSpc>
              <a:defRPr sz="2700" cap="none" spc="-55" baseline="0">
                <a:solidFill>
                  <a:schemeClr val="tx2"/>
                </a:solidFill>
                <a:latin typeface="+mj-lt"/>
              </a:defRPr>
            </a:lvl1pPr>
          </a:lstStyle>
          <a:p>
            <a:pPr lvl="0"/>
            <a:r>
              <a:rPr lang="en-GB"/>
              <a:t>X.X</a:t>
            </a:r>
          </a:p>
        </p:txBody>
      </p:sp>
      <p:sp>
        <p:nvSpPr>
          <p:cNvPr id="17" name="Text Placeholder 10">
            <a:extLst>
              <a:ext uri="{FF2B5EF4-FFF2-40B4-BE49-F238E27FC236}">
                <a16:creationId xmlns:a16="http://schemas.microsoft.com/office/drawing/2014/main" id="{BE2A8851-BEC2-2BE8-0328-1E45540BE2AA}"/>
              </a:ext>
            </a:extLst>
          </p:cNvPr>
          <p:cNvSpPr>
            <a:spLocks noGrp="1"/>
          </p:cNvSpPr>
          <p:nvPr>
            <p:ph type="body" sz="quarter" idx="36" hasCustomPrompt="1"/>
          </p:nvPr>
        </p:nvSpPr>
        <p:spPr>
          <a:xfrm>
            <a:off x="3234686" y="1482300"/>
            <a:ext cx="2673000" cy="583200"/>
          </a:xfrm>
          <a:noFill/>
        </p:spPr>
        <p:txBody>
          <a:bodyPr lIns="0" anchor="t" anchorCtr="0"/>
          <a:lstStyle>
            <a:lvl1pPr algn="ctr">
              <a:lnSpc>
                <a:spcPct val="85000"/>
              </a:lnSpc>
              <a:defRPr sz="2700" cap="none" spc="-55" baseline="0">
                <a:solidFill>
                  <a:schemeClr val="tx2"/>
                </a:solidFill>
                <a:latin typeface="+mj-lt"/>
              </a:defRPr>
            </a:lvl1pPr>
          </a:lstStyle>
          <a:p>
            <a:pPr lvl="0"/>
            <a:r>
              <a:rPr lang="en-GB"/>
              <a:t>X.X</a:t>
            </a:r>
          </a:p>
        </p:txBody>
      </p:sp>
      <p:sp>
        <p:nvSpPr>
          <p:cNvPr id="18" name="Text Placeholder 10">
            <a:extLst>
              <a:ext uri="{FF2B5EF4-FFF2-40B4-BE49-F238E27FC236}">
                <a16:creationId xmlns:a16="http://schemas.microsoft.com/office/drawing/2014/main" id="{8DDDE227-D93B-F5F0-2117-716CEECE9715}"/>
              </a:ext>
            </a:extLst>
          </p:cNvPr>
          <p:cNvSpPr>
            <a:spLocks noGrp="1"/>
          </p:cNvSpPr>
          <p:nvPr>
            <p:ph type="body" sz="quarter" idx="37" hasCustomPrompt="1"/>
          </p:nvPr>
        </p:nvSpPr>
        <p:spPr>
          <a:xfrm>
            <a:off x="6177907" y="1482300"/>
            <a:ext cx="2673000" cy="583200"/>
          </a:xfrm>
          <a:noFill/>
        </p:spPr>
        <p:txBody>
          <a:bodyPr lIns="0" anchor="t" anchorCtr="0"/>
          <a:lstStyle>
            <a:lvl1pPr algn="ctr">
              <a:lnSpc>
                <a:spcPct val="85000"/>
              </a:lnSpc>
              <a:defRPr sz="2700" cap="none" spc="-55" baseline="0">
                <a:solidFill>
                  <a:schemeClr val="tx2"/>
                </a:solidFill>
                <a:latin typeface="+mj-lt"/>
              </a:defRPr>
            </a:lvl1pPr>
          </a:lstStyle>
          <a:p>
            <a:pPr lvl="0"/>
            <a:r>
              <a:rPr lang="en-GB"/>
              <a:t>X.X</a:t>
            </a:r>
          </a:p>
        </p:txBody>
      </p:sp>
      <p:sp>
        <p:nvSpPr>
          <p:cNvPr id="20" name="Chart Placeholder 12">
            <a:extLst>
              <a:ext uri="{FF2B5EF4-FFF2-40B4-BE49-F238E27FC236}">
                <a16:creationId xmlns:a16="http://schemas.microsoft.com/office/drawing/2014/main" id="{F77B8030-9225-8667-FDCF-CC9344A3CEB2}"/>
              </a:ext>
            </a:extLst>
          </p:cNvPr>
          <p:cNvSpPr>
            <a:spLocks noGrp="1"/>
          </p:cNvSpPr>
          <p:nvPr>
            <p:ph type="chart" sz="quarter" idx="16"/>
          </p:nvPr>
        </p:nvSpPr>
        <p:spPr>
          <a:xfrm>
            <a:off x="291600" y="2203203"/>
            <a:ext cx="2673000" cy="2365942"/>
          </a:xfrm>
        </p:spPr>
        <p:txBody>
          <a:bodyPr lIns="72000" tIns="72000" rIns="72000" bIns="72000"/>
          <a:lstStyle>
            <a:lvl1pPr>
              <a:defRPr sz="1050">
                <a:solidFill>
                  <a:schemeClr val="tx2"/>
                </a:solidFill>
              </a:defRPr>
            </a:lvl1pPr>
          </a:lstStyle>
          <a:p>
            <a:r>
              <a:rPr lang="en-US"/>
              <a:t>Click icon to add chart</a:t>
            </a:r>
            <a:endParaRPr lang="en-GB"/>
          </a:p>
        </p:txBody>
      </p:sp>
      <p:sp>
        <p:nvSpPr>
          <p:cNvPr id="21" name="Chart Placeholder 12">
            <a:extLst>
              <a:ext uri="{FF2B5EF4-FFF2-40B4-BE49-F238E27FC236}">
                <a16:creationId xmlns:a16="http://schemas.microsoft.com/office/drawing/2014/main" id="{2512829E-57DC-5961-7F0D-FAEE4EB4CAF1}"/>
              </a:ext>
            </a:extLst>
          </p:cNvPr>
          <p:cNvSpPr>
            <a:spLocks noGrp="1"/>
          </p:cNvSpPr>
          <p:nvPr>
            <p:ph type="chart" sz="quarter" idx="24"/>
          </p:nvPr>
        </p:nvSpPr>
        <p:spPr>
          <a:xfrm>
            <a:off x="3234754" y="2203200"/>
            <a:ext cx="2673000" cy="2366820"/>
          </a:xfrm>
        </p:spPr>
        <p:txBody>
          <a:bodyPr lIns="72000" tIns="72000" rIns="72000" bIns="72000"/>
          <a:lstStyle>
            <a:lvl1pPr>
              <a:defRPr sz="1050">
                <a:solidFill>
                  <a:schemeClr val="tx2"/>
                </a:solidFill>
              </a:defRPr>
            </a:lvl1pPr>
          </a:lstStyle>
          <a:p>
            <a:r>
              <a:rPr lang="en-US"/>
              <a:t>Click icon to add chart</a:t>
            </a:r>
            <a:endParaRPr lang="en-GB"/>
          </a:p>
        </p:txBody>
      </p:sp>
      <p:sp>
        <p:nvSpPr>
          <p:cNvPr id="22" name="Chart Placeholder 12">
            <a:extLst>
              <a:ext uri="{FF2B5EF4-FFF2-40B4-BE49-F238E27FC236}">
                <a16:creationId xmlns:a16="http://schemas.microsoft.com/office/drawing/2014/main" id="{6AA3E703-BFE6-401F-3451-C97A82AAB23B}"/>
              </a:ext>
            </a:extLst>
          </p:cNvPr>
          <p:cNvSpPr>
            <a:spLocks noGrp="1"/>
          </p:cNvSpPr>
          <p:nvPr>
            <p:ph type="chart" sz="quarter" idx="30"/>
          </p:nvPr>
        </p:nvSpPr>
        <p:spPr>
          <a:xfrm>
            <a:off x="6177907" y="2203200"/>
            <a:ext cx="2673000" cy="2366820"/>
          </a:xfrm>
        </p:spPr>
        <p:txBody>
          <a:bodyPr lIns="72000" tIns="72000" rIns="72000" bIns="72000"/>
          <a:lstStyle>
            <a:lvl1pPr>
              <a:defRPr sz="1050">
                <a:solidFill>
                  <a:schemeClr val="tx2"/>
                </a:solidFill>
              </a:defRPr>
            </a:lvl1pPr>
          </a:lstStyle>
          <a:p>
            <a:r>
              <a:rPr lang="en-US"/>
              <a:t>Click icon to add chart</a:t>
            </a:r>
            <a:endParaRPr lang="en-GB"/>
          </a:p>
        </p:txBody>
      </p:sp>
      <p:sp>
        <p:nvSpPr>
          <p:cNvPr id="9" name="hcSlideMaster142.Three Column, Key Data and ChartsHeader" descr=" ">
            <a:extLst>
              <a:ext uri="{FF2B5EF4-FFF2-40B4-BE49-F238E27FC236}">
                <a16:creationId xmlns:a16="http://schemas.microsoft.com/office/drawing/2014/main" id="{709C5B93-A392-55FF-7D1F-354F57AD2B5A}"/>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10" name="fcSlideMaster142.Three Column, Key Data and ChartsFooter" descr=" ">
            <a:extLst>
              <a:ext uri="{FF2B5EF4-FFF2-40B4-BE49-F238E27FC236}">
                <a16:creationId xmlns:a16="http://schemas.microsoft.com/office/drawing/2014/main" id="{F3C103CB-F6A0-DCCD-A9F4-DF8F85F3AFDC}"/>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2651051744"/>
      </p:ext>
    </p:extLst>
  </p:cSld>
  <p:clrMapOvr>
    <a:masterClrMapping/>
  </p:clrMapOvr>
  <p:extLst>
    <p:ext uri="{DCECCB84-F9BA-43D5-87BE-67443E8EF086}">
      <p15:sldGuideLst xmlns:p15="http://schemas.microsoft.com/office/powerpoint/2012/main">
        <p15:guide id="1" pos="2491">
          <p15:clr>
            <a:srgbClr val="FBAE40"/>
          </p15:clr>
        </p15:guide>
        <p15:guide id="2" pos="2716">
          <p15:clr>
            <a:srgbClr val="FBAE40"/>
          </p15:clr>
        </p15:guide>
        <p15:guide id="3" pos="4962">
          <p15:clr>
            <a:srgbClr val="FBAE40"/>
          </p15:clr>
        </p15:guide>
        <p15:guide id="4" pos="5189">
          <p15:clr>
            <a:srgbClr val="FBAE4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Four Column, Key Data and Charts">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p>
            <a:fld id="{6B82622B-370E-4D11-8998-8BB210EF38CE}" type="datetime1">
              <a:rPr lang="en-GB" noProof="0" smtClean="0"/>
              <a:t>07/04/2025</a:t>
            </a:fld>
            <a:endParaRPr lang="en-GB" noProof="0"/>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a:xfrm>
            <a:off x="291601" y="4811400"/>
            <a:ext cx="5316300" cy="97200"/>
          </a:xfrm>
        </p:spPr>
        <p:txBody>
          <a:bodyPr/>
          <a:lstStyle/>
          <a:p>
            <a:r>
              <a:rPr lang="en-GB"/>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
        <p:nvSpPr>
          <p:cNvPr id="11" name="Text Placeholder 10">
            <a:extLst>
              <a:ext uri="{FF2B5EF4-FFF2-40B4-BE49-F238E27FC236}">
                <a16:creationId xmlns:a16="http://schemas.microsoft.com/office/drawing/2014/main" id="{64F8B97A-507B-7D7B-E8A8-88A2EED12B9D}"/>
              </a:ext>
            </a:extLst>
          </p:cNvPr>
          <p:cNvSpPr>
            <a:spLocks noGrp="1"/>
          </p:cNvSpPr>
          <p:nvPr>
            <p:ph type="body" sz="quarter" idx="15" hasCustomPrompt="1"/>
          </p:nvPr>
        </p:nvSpPr>
        <p:spPr>
          <a:xfrm>
            <a:off x="291466" y="1482300"/>
            <a:ext cx="1976400" cy="567000"/>
          </a:xfrm>
          <a:noFill/>
        </p:spPr>
        <p:txBody>
          <a:bodyPr lIns="0" anchor="t" anchorCtr="0"/>
          <a:lstStyle>
            <a:lvl1pPr algn="ctr">
              <a:lnSpc>
                <a:spcPct val="85000"/>
              </a:lnSpc>
              <a:defRPr sz="2700" cap="none" spc="-55" baseline="0">
                <a:solidFill>
                  <a:schemeClr val="tx2"/>
                </a:solidFill>
                <a:latin typeface="+mj-lt"/>
              </a:defRPr>
            </a:lvl1pPr>
          </a:lstStyle>
          <a:p>
            <a:pPr lvl="0"/>
            <a:r>
              <a:rPr lang="en-GB"/>
              <a:t>X.X</a:t>
            </a:r>
          </a:p>
        </p:txBody>
      </p:sp>
      <p:sp>
        <p:nvSpPr>
          <p:cNvPr id="13" name="Chart Placeholder 12">
            <a:extLst>
              <a:ext uri="{FF2B5EF4-FFF2-40B4-BE49-F238E27FC236}">
                <a16:creationId xmlns:a16="http://schemas.microsoft.com/office/drawing/2014/main" id="{88EB4940-E5C0-4B5A-183D-0DD08245C187}"/>
              </a:ext>
            </a:extLst>
          </p:cNvPr>
          <p:cNvSpPr>
            <a:spLocks noGrp="1"/>
          </p:cNvSpPr>
          <p:nvPr>
            <p:ph type="chart" sz="quarter" idx="16"/>
          </p:nvPr>
        </p:nvSpPr>
        <p:spPr>
          <a:xfrm>
            <a:off x="291600" y="2203203"/>
            <a:ext cx="1976400" cy="2365942"/>
          </a:xfrm>
        </p:spPr>
        <p:txBody>
          <a:bodyPr lIns="72000" tIns="72000" rIns="72000" bIns="72000"/>
          <a:lstStyle>
            <a:lvl1pPr>
              <a:defRPr sz="1050">
                <a:solidFill>
                  <a:schemeClr val="tx2"/>
                </a:solidFill>
              </a:defRPr>
            </a:lvl1pPr>
          </a:lstStyle>
          <a:p>
            <a:r>
              <a:rPr lang="en-US"/>
              <a:t>Click icon to add chart</a:t>
            </a:r>
            <a:endParaRPr lang="en-GB"/>
          </a:p>
        </p:txBody>
      </p:sp>
      <p:sp>
        <p:nvSpPr>
          <p:cNvPr id="21" name="Text Placeholder 10">
            <a:extLst>
              <a:ext uri="{FF2B5EF4-FFF2-40B4-BE49-F238E27FC236}">
                <a16:creationId xmlns:a16="http://schemas.microsoft.com/office/drawing/2014/main" id="{F29385CC-9EC5-469E-A807-990189826C19}"/>
              </a:ext>
            </a:extLst>
          </p:cNvPr>
          <p:cNvSpPr>
            <a:spLocks noGrp="1"/>
          </p:cNvSpPr>
          <p:nvPr>
            <p:ph type="body" sz="quarter" idx="19"/>
          </p:nvPr>
        </p:nvSpPr>
        <p:spPr>
          <a:xfrm>
            <a:off x="291466" y="1166400"/>
            <a:ext cx="1976400" cy="162000"/>
          </a:xfrm>
          <a:noFill/>
        </p:spPr>
        <p:txBody>
          <a:bodyPr lIns="0" anchor="t" anchorCtr="0"/>
          <a:lstStyle>
            <a:lvl1pPr algn="ctr">
              <a:defRPr sz="1050" cap="none" spc="-38" baseline="0">
                <a:solidFill>
                  <a:schemeClr val="tx2"/>
                </a:solidFill>
                <a:latin typeface="+mn-lt"/>
              </a:defRPr>
            </a:lvl1pPr>
          </a:lstStyle>
          <a:p>
            <a:pPr lvl="0"/>
            <a:r>
              <a:rPr lang="en-US"/>
              <a:t>Click to edit Master text styles</a:t>
            </a:r>
          </a:p>
        </p:txBody>
      </p:sp>
      <p:cxnSp>
        <p:nvCxnSpPr>
          <p:cNvPr id="23" name="Straight Connector 22">
            <a:extLst>
              <a:ext uri="{FF2B5EF4-FFF2-40B4-BE49-F238E27FC236}">
                <a16:creationId xmlns:a16="http://schemas.microsoft.com/office/drawing/2014/main" id="{760D3302-CAC3-1E5F-44C4-F34AA2DBF77D}"/>
              </a:ext>
            </a:extLst>
          </p:cNvPr>
          <p:cNvCxnSpPr/>
          <p:nvPr userDrawn="1"/>
        </p:nvCxnSpPr>
        <p:spPr>
          <a:xfrm>
            <a:off x="291466" y="1368900"/>
            <a:ext cx="19764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Chart Placeholder 12">
            <a:extLst>
              <a:ext uri="{FF2B5EF4-FFF2-40B4-BE49-F238E27FC236}">
                <a16:creationId xmlns:a16="http://schemas.microsoft.com/office/drawing/2014/main" id="{9C407388-01E8-F73C-4B69-175C91F0C859}"/>
              </a:ext>
            </a:extLst>
          </p:cNvPr>
          <p:cNvSpPr>
            <a:spLocks noGrp="1"/>
          </p:cNvSpPr>
          <p:nvPr>
            <p:ph type="chart" sz="quarter" idx="24"/>
          </p:nvPr>
        </p:nvSpPr>
        <p:spPr>
          <a:xfrm>
            <a:off x="2486160" y="2203200"/>
            <a:ext cx="1976400" cy="2366820"/>
          </a:xfrm>
        </p:spPr>
        <p:txBody>
          <a:bodyPr lIns="72000" tIns="72000" rIns="72000" bIns="72000"/>
          <a:lstStyle>
            <a:lvl1pPr>
              <a:defRPr sz="1050">
                <a:solidFill>
                  <a:schemeClr val="tx2"/>
                </a:solidFill>
              </a:defRPr>
            </a:lvl1pPr>
          </a:lstStyle>
          <a:p>
            <a:r>
              <a:rPr lang="en-US"/>
              <a:t>Click icon to add chart</a:t>
            </a:r>
            <a:endParaRPr lang="en-GB"/>
          </a:p>
        </p:txBody>
      </p:sp>
      <p:sp>
        <p:nvSpPr>
          <p:cNvPr id="36" name="Chart Placeholder 12">
            <a:extLst>
              <a:ext uri="{FF2B5EF4-FFF2-40B4-BE49-F238E27FC236}">
                <a16:creationId xmlns:a16="http://schemas.microsoft.com/office/drawing/2014/main" id="{03253946-2F1A-E89E-2502-A9AF14CFA1B6}"/>
              </a:ext>
            </a:extLst>
          </p:cNvPr>
          <p:cNvSpPr>
            <a:spLocks noGrp="1"/>
          </p:cNvSpPr>
          <p:nvPr>
            <p:ph type="chart" sz="quarter" idx="30"/>
          </p:nvPr>
        </p:nvSpPr>
        <p:spPr>
          <a:xfrm>
            <a:off x="4680720" y="2203200"/>
            <a:ext cx="1976400" cy="2366820"/>
          </a:xfrm>
        </p:spPr>
        <p:txBody>
          <a:bodyPr lIns="72000" tIns="72000" rIns="72000" bIns="72000"/>
          <a:lstStyle>
            <a:lvl1pPr>
              <a:defRPr sz="1050">
                <a:solidFill>
                  <a:schemeClr val="tx2"/>
                </a:solidFill>
              </a:defRPr>
            </a:lvl1pPr>
          </a:lstStyle>
          <a:p>
            <a:r>
              <a:rPr lang="en-US"/>
              <a:t>Click icon to add chart</a:t>
            </a:r>
            <a:endParaRPr lang="en-GB"/>
          </a:p>
        </p:txBody>
      </p:sp>
      <p:sp>
        <p:nvSpPr>
          <p:cNvPr id="10" name="Text Placeholder 10">
            <a:extLst>
              <a:ext uri="{FF2B5EF4-FFF2-40B4-BE49-F238E27FC236}">
                <a16:creationId xmlns:a16="http://schemas.microsoft.com/office/drawing/2014/main" id="{960C4A53-FAE7-AC44-7071-F53F26DE6609}"/>
              </a:ext>
            </a:extLst>
          </p:cNvPr>
          <p:cNvSpPr>
            <a:spLocks noGrp="1"/>
          </p:cNvSpPr>
          <p:nvPr>
            <p:ph type="body" sz="quarter" idx="33"/>
          </p:nvPr>
        </p:nvSpPr>
        <p:spPr>
          <a:xfrm>
            <a:off x="2486071" y="1166400"/>
            <a:ext cx="1976400" cy="162000"/>
          </a:xfrm>
          <a:noFill/>
        </p:spPr>
        <p:txBody>
          <a:bodyPr lIns="0" anchor="t" anchorCtr="0"/>
          <a:lstStyle>
            <a:lvl1pPr algn="ctr">
              <a:defRPr sz="1050" cap="none" spc="-38" baseline="0">
                <a:solidFill>
                  <a:schemeClr val="tx2"/>
                </a:solidFill>
                <a:latin typeface="+mn-lt"/>
              </a:defRPr>
            </a:lvl1pPr>
          </a:lstStyle>
          <a:p>
            <a:pPr lvl="0"/>
            <a:r>
              <a:rPr lang="en-US"/>
              <a:t>Click to edit Master text styles</a:t>
            </a:r>
          </a:p>
        </p:txBody>
      </p:sp>
      <p:cxnSp>
        <p:nvCxnSpPr>
          <p:cNvPr id="12" name="Straight Connector 11">
            <a:extLst>
              <a:ext uri="{FF2B5EF4-FFF2-40B4-BE49-F238E27FC236}">
                <a16:creationId xmlns:a16="http://schemas.microsoft.com/office/drawing/2014/main" id="{60EFBA9E-D947-DA06-E601-1FF4F53BECDC}"/>
              </a:ext>
            </a:extLst>
          </p:cNvPr>
          <p:cNvCxnSpPr/>
          <p:nvPr userDrawn="1"/>
        </p:nvCxnSpPr>
        <p:spPr>
          <a:xfrm>
            <a:off x="2486071" y="1368900"/>
            <a:ext cx="19764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BF762063-8202-A283-E9B6-CA00A1D64650}"/>
              </a:ext>
            </a:extLst>
          </p:cNvPr>
          <p:cNvSpPr>
            <a:spLocks noGrp="1"/>
          </p:cNvSpPr>
          <p:nvPr>
            <p:ph type="body" sz="quarter" idx="34"/>
          </p:nvPr>
        </p:nvSpPr>
        <p:spPr>
          <a:xfrm>
            <a:off x="4680674" y="1166400"/>
            <a:ext cx="1976400" cy="162000"/>
          </a:xfrm>
          <a:noFill/>
        </p:spPr>
        <p:txBody>
          <a:bodyPr lIns="0" anchor="t" anchorCtr="0"/>
          <a:lstStyle>
            <a:lvl1pPr algn="ctr">
              <a:defRPr sz="1050" cap="none" spc="-38" baseline="0">
                <a:solidFill>
                  <a:schemeClr val="tx2"/>
                </a:solidFill>
                <a:latin typeface="+mn-lt"/>
              </a:defRPr>
            </a:lvl1pPr>
          </a:lstStyle>
          <a:p>
            <a:pPr lvl="0"/>
            <a:r>
              <a:rPr lang="en-US"/>
              <a:t>Click to edit Master text styles</a:t>
            </a:r>
          </a:p>
        </p:txBody>
      </p:sp>
      <p:cxnSp>
        <p:nvCxnSpPr>
          <p:cNvPr id="17" name="Straight Connector 16">
            <a:extLst>
              <a:ext uri="{FF2B5EF4-FFF2-40B4-BE49-F238E27FC236}">
                <a16:creationId xmlns:a16="http://schemas.microsoft.com/office/drawing/2014/main" id="{D482A8D2-8935-1F67-5640-F4DE2D39E36D}"/>
              </a:ext>
            </a:extLst>
          </p:cNvPr>
          <p:cNvCxnSpPr/>
          <p:nvPr userDrawn="1"/>
        </p:nvCxnSpPr>
        <p:spPr>
          <a:xfrm>
            <a:off x="4680674" y="1368900"/>
            <a:ext cx="19764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0">
            <a:extLst>
              <a:ext uri="{FF2B5EF4-FFF2-40B4-BE49-F238E27FC236}">
                <a16:creationId xmlns:a16="http://schemas.microsoft.com/office/drawing/2014/main" id="{FE0DD587-E206-BF29-5814-8A30EFDDDEC2}"/>
              </a:ext>
            </a:extLst>
          </p:cNvPr>
          <p:cNvSpPr>
            <a:spLocks noGrp="1"/>
          </p:cNvSpPr>
          <p:nvPr>
            <p:ph type="body" sz="quarter" idx="35"/>
          </p:nvPr>
        </p:nvSpPr>
        <p:spPr>
          <a:xfrm>
            <a:off x="6875280" y="1166400"/>
            <a:ext cx="1976400" cy="162000"/>
          </a:xfrm>
          <a:noFill/>
        </p:spPr>
        <p:txBody>
          <a:bodyPr lIns="0" anchor="t" anchorCtr="0"/>
          <a:lstStyle>
            <a:lvl1pPr algn="ctr">
              <a:defRPr sz="1050" cap="none" spc="-38" baseline="0">
                <a:solidFill>
                  <a:schemeClr val="tx2"/>
                </a:solidFill>
                <a:latin typeface="+mn-lt"/>
              </a:defRPr>
            </a:lvl1pPr>
          </a:lstStyle>
          <a:p>
            <a:pPr lvl="0"/>
            <a:r>
              <a:rPr lang="en-US"/>
              <a:t>Click to edit Master text styles</a:t>
            </a:r>
          </a:p>
        </p:txBody>
      </p:sp>
      <p:cxnSp>
        <p:nvCxnSpPr>
          <p:cNvPr id="19" name="Straight Connector 18">
            <a:extLst>
              <a:ext uri="{FF2B5EF4-FFF2-40B4-BE49-F238E27FC236}">
                <a16:creationId xmlns:a16="http://schemas.microsoft.com/office/drawing/2014/main" id="{B48D94E9-F519-01E0-61B3-3DCED2F7C235}"/>
              </a:ext>
            </a:extLst>
          </p:cNvPr>
          <p:cNvCxnSpPr>
            <a:cxnSpLocks/>
          </p:cNvCxnSpPr>
          <p:nvPr userDrawn="1"/>
        </p:nvCxnSpPr>
        <p:spPr>
          <a:xfrm>
            <a:off x="6875280" y="1368900"/>
            <a:ext cx="19764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 Placeholder 10">
            <a:extLst>
              <a:ext uri="{FF2B5EF4-FFF2-40B4-BE49-F238E27FC236}">
                <a16:creationId xmlns:a16="http://schemas.microsoft.com/office/drawing/2014/main" id="{198BD814-F8DA-B4F9-C238-49069D29405C}"/>
              </a:ext>
            </a:extLst>
          </p:cNvPr>
          <p:cNvSpPr>
            <a:spLocks noGrp="1"/>
          </p:cNvSpPr>
          <p:nvPr>
            <p:ph type="body" sz="quarter" idx="36" hasCustomPrompt="1"/>
          </p:nvPr>
        </p:nvSpPr>
        <p:spPr>
          <a:xfrm>
            <a:off x="2486071" y="1482300"/>
            <a:ext cx="1976400" cy="583200"/>
          </a:xfrm>
          <a:noFill/>
        </p:spPr>
        <p:txBody>
          <a:bodyPr lIns="0" anchor="t" anchorCtr="0"/>
          <a:lstStyle>
            <a:lvl1pPr algn="ctr">
              <a:lnSpc>
                <a:spcPct val="85000"/>
              </a:lnSpc>
              <a:defRPr sz="2700" cap="none" spc="-55" baseline="0">
                <a:solidFill>
                  <a:schemeClr val="tx2"/>
                </a:solidFill>
                <a:latin typeface="+mj-lt"/>
              </a:defRPr>
            </a:lvl1pPr>
          </a:lstStyle>
          <a:p>
            <a:pPr lvl="0"/>
            <a:r>
              <a:rPr lang="en-GB"/>
              <a:t>X.X</a:t>
            </a:r>
          </a:p>
        </p:txBody>
      </p:sp>
      <p:sp>
        <p:nvSpPr>
          <p:cNvPr id="24" name="Text Placeholder 10">
            <a:extLst>
              <a:ext uri="{FF2B5EF4-FFF2-40B4-BE49-F238E27FC236}">
                <a16:creationId xmlns:a16="http://schemas.microsoft.com/office/drawing/2014/main" id="{8FC2D6EA-104C-6704-E843-BD6A9AB90D13}"/>
              </a:ext>
            </a:extLst>
          </p:cNvPr>
          <p:cNvSpPr>
            <a:spLocks noGrp="1"/>
          </p:cNvSpPr>
          <p:nvPr>
            <p:ph type="body" sz="quarter" idx="37" hasCustomPrompt="1"/>
          </p:nvPr>
        </p:nvSpPr>
        <p:spPr>
          <a:xfrm>
            <a:off x="4680674" y="1482300"/>
            <a:ext cx="1976400" cy="583200"/>
          </a:xfrm>
          <a:noFill/>
        </p:spPr>
        <p:txBody>
          <a:bodyPr lIns="0" anchor="t" anchorCtr="0"/>
          <a:lstStyle>
            <a:lvl1pPr algn="ctr">
              <a:lnSpc>
                <a:spcPct val="85000"/>
              </a:lnSpc>
              <a:defRPr sz="2700" cap="none" spc="-55" baseline="0">
                <a:solidFill>
                  <a:schemeClr val="tx2"/>
                </a:solidFill>
                <a:latin typeface="+mj-lt"/>
              </a:defRPr>
            </a:lvl1pPr>
          </a:lstStyle>
          <a:p>
            <a:pPr lvl="0"/>
            <a:r>
              <a:rPr lang="en-GB"/>
              <a:t>X.X</a:t>
            </a:r>
          </a:p>
        </p:txBody>
      </p:sp>
      <p:sp>
        <p:nvSpPr>
          <p:cNvPr id="26" name="Text Placeholder 10">
            <a:extLst>
              <a:ext uri="{FF2B5EF4-FFF2-40B4-BE49-F238E27FC236}">
                <a16:creationId xmlns:a16="http://schemas.microsoft.com/office/drawing/2014/main" id="{741469A1-D8BA-BEA0-2906-4A09E2541292}"/>
              </a:ext>
            </a:extLst>
          </p:cNvPr>
          <p:cNvSpPr>
            <a:spLocks noGrp="1"/>
          </p:cNvSpPr>
          <p:nvPr>
            <p:ph type="body" sz="quarter" idx="38" hasCustomPrompt="1"/>
          </p:nvPr>
        </p:nvSpPr>
        <p:spPr>
          <a:xfrm>
            <a:off x="6875280" y="1482300"/>
            <a:ext cx="1976400" cy="583200"/>
          </a:xfrm>
          <a:noFill/>
        </p:spPr>
        <p:txBody>
          <a:bodyPr lIns="0" anchor="t" anchorCtr="0"/>
          <a:lstStyle>
            <a:lvl1pPr algn="ctr">
              <a:lnSpc>
                <a:spcPct val="85000"/>
              </a:lnSpc>
              <a:defRPr sz="2700" cap="none" spc="-55" baseline="0">
                <a:solidFill>
                  <a:schemeClr val="tx2"/>
                </a:solidFill>
                <a:latin typeface="+mj-lt"/>
              </a:defRPr>
            </a:lvl1pPr>
          </a:lstStyle>
          <a:p>
            <a:pPr lvl="0"/>
            <a:r>
              <a:rPr lang="en-GB"/>
              <a:t>X.X</a:t>
            </a:r>
          </a:p>
        </p:txBody>
      </p:sp>
      <p:sp>
        <p:nvSpPr>
          <p:cNvPr id="39" name="Chart Placeholder 12">
            <a:extLst>
              <a:ext uri="{FF2B5EF4-FFF2-40B4-BE49-F238E27FC236}">
                <a16:creationId xmlns:a16="http://schemas.microsoft.com/office/drawing/2014/main" id="{57C6161A-A5E9-C282-70BC-C9A16A834421}"/>
              </a:ext>
            </a:extLst>
          </p:cNvPr>
          <p:cNvSpPr>
            <a:spLocks noGrp="1"/>
          </p:cNvSpPr>
          <p:nvPr>
            <p:ph type="chart" sz="quarter" idx="39"/>
          </p:nvPr>
        </p:nvSpPr>
        <p:spPr>
          <a:xfrm>
            <a:off x="6875280" y="2203200"/>
            <a:ext cx="1976400" cy="2366820"/>
          </a:xfrm>
        </p:spPr>
        <p:txBody>
          <a:bodyPr lIns="72000" tIns="72000" rIns="72000" bIns="72000"/>
          <a:lstStyle>
            <a:lvl1pPr>
              <a:defRPr sz="1050">
                <a:solidFill>
                  <a:schemeClr val="tx2"/>
                </a:solidFill>
              </a:defRPr>
            </a:lvl1pPr>
          </a:lstStyle>
          <a:p>
            <a:r>
              <a:rPr lang="en-US"/>
              <a:t>Click icon to add chart</a:t>
            </a:r>
            <a:endParaRPr lang="en-GB"/>
          </a:p>
        </p:txBody>
      </p:sp>
      <p:sp>
        <p:nvSpPr>
          <p:cNvPr id="3" name="Title Placeholder 1">
            <a:extLst>
              <a:ext uri="{FF2B5EF4-FFF2-40B4-BE49-F238E27FC236}">
                <a16:creationId xmlns:a16="http://schemas.microsoft.com/office/drawing/2014/main" id="{6806772B-2A94-DD92-65E0-A17C3440F945}"/>
              </a:ext>
            </a:extLst>
          </p:cNvPr>
          <p:cNvSpPr>
            <a:spLocks noGrp="1"/>
          </p:cNvSpPr>
          <p:nvPr>
            <p:ph type="title"/>
          </p:nvPr>
        </p:nvSpPr>
        <p:spPr>
          <a:xfrm>
            <a:off x="277885" y="322111"/>
            <a:ext cx="7790580" cy="353174"/>
          </a:xfrm>
          <a:prstGeom prst="rect">
            <a:avLst/>
          </a:prstGeom>
        </p:spPr>
        <p:txBody>
          <a:bodyPr vert="horz" lIns="0" tIns="0" rIns="0" bIns="0" rtlCol="0" anchor="t" anchorCtr="0">
            <a:spAutoFit/>
          </a:bodyPr>
          <a:lstStyle/>
          <a:p>
            <a:r>
              <a:rPr lang="en-US" noProof="0"/>
              <a:t>Click to edit Master title style</a:t>
            </a:r>
            <a:endParaRPr lang="en-GB" noProof="0"/>
          </a:p>
        </p:txBody>
      </p:sp>
      <p:sp>
        <p:nvSpPr>
          <p:cNvPr id="5" name="Subtitle 1">
            <a:extLst>
              <a:ext uri="{FF2B5EF4-FFF2-40B4-BE49-F238E27FC236}">
                <a16:creationId xmlns:a16="http://schemas.microsoft.com/office/drawing/2014/main" id="{10F689DF-D9A3-5AC6-1817-E51CB7AB1189}"/>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2" name="Footnote Placeholder 18">
            <a:extLst>
              <a:ext uri="{FF2B5EF4-FFF2-40B4-BE49-F238E27FC236}">
                <a16:creationId xmlns:a16="http://schemas.microsoft.com/office/drawing/2014/main" id="{6F8A1850-9519-DF04-6687-BAA999AC8A19}"/>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4" name="hcSlideMaster142.Four Column, Key Data and ChartsHeader" descr=" ">
            <a:extLst>
              <a:ext uri="{FF2B5EF4-FFF2-40B4-BE49-F238E27FC236}">
                <a16:creationId xmlns:a16="http://schemas.microsoft.com/office/drawing/2014/main" id="{95EDE442-D5CA-BFE5-0FD6-5974BBCB11B6}"/>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6" name="fcSlideMaster142.Four Column, Key Data and ChartsFooter" descr=" ">
            <a:extLst>
              <a:ext uri="{FF2B5EF4-FFF2-40B4-BE49-F238E27FC236}">
                <a16:creationId xmlns:a16="http://schemas.microsoft.com/office/drawing/2014/main" id="{D0A8A283-60FF-3AC8-5E2E-15A2BDA31BEC}"/>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2555371112"/>
      </p:ext>
    </p:extLst>
  </p:cSld>
  <p:clrMapOvr>
    <a:masterClrMapping/>
  </p:clrMapOvr>
  <p:extLst>
    <p:ext uri="{DCECCB84-F9BA-43D5-87BE-67443E8EF086}">
      <p15:sldGuideLst xmlns:p15="http://schemas.microsoft.com/office/powerpoint/2012/main">
        <p15:guide id="1" pos="1906">
          <p15:clr>
            <a:srgbClr val="FBAE40"/>
          </p15:clr>
        </p15:guide>
        <p15:guide id="2" pos="2088">
          <p15:clr>
            <a:srgbClr val="FBAE40"/>
          </p15:clr>
        </p15:guide>
        <p15:guide id="3" pos="3749">
          <p15:clr>
            <a:srgbClr val="FBAE40"/>
          </p15:clr>
        </p15:guide>
        <p15:guide id="4" pos="3931">
          <p15:clr>
            <a:srgbClr val="FBAE40"/>
          </p15:clr>
        </p15:guide>
        <p15:guide id="5" pos="5592">
          <p15:clr>
            <a:srgbClr val="FBAE40"/>
          </p15:clr>
        </p15:guide>
        <p15:guide id="6" pos="5774">
          <p15:clr>
            <a:srgbClr val="FBAE4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hree Column Gre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390C722-F197-4F5D-9C98-B84AF655A423}" type="datetime1">
              <a:rPr lang="en-GB" noProof="0" smtClean="0"/>
              <a:t>07/04/2025</a:t>
            </a:fld>
            <a:endParaRPr lang="en-GB" noProof="0"/>
          </a:p>
        </p:txBody>
      </p:sp>
      <p:sp>
        <p:nvSpPr>
          <p:cNvPr id="4" name="Footer Placeholder 3"/>
          <p:cNvSpPr>
            <a:spLocks noGrp="1"/>
          </p:cNvSpPr>
          <p:nvPr>
            <p:ph type="ftr" sz="quarter" idx="11"/>
          </p:nvPr>
        </p:nvSpPr>
        <p:spPr>
          <a:xfrm>
            <a:off x="291601" y="4811400"/>
            <a:ext cx="5316300" cy="97200"/>
          </a:xfrm>
        </p:spPr>
        <p:txBody>
          <a:bodyPr/>
          <a:lstStyle/>
          <a:p>
            <a:r>
              <a:rPr lang="en-GB" noProof="0"/>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5" name="Slide Number Placeholder 4"/>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6" name="Text Placeholder 9">
            <a:extLst>
              <a:ext uri="{FF2B5EF4-FFF2-40B4-BE49-F238E27FC236}">
                <a16:creationId xmlns:a16="http://schemas.microsoft.com/office/drawing/2014/main" id="{0B494B62-6E68-53F8-F557-0CCEFA0867B8}"/>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19" name="Title Placeholder 1">
            <a:extLst>
              <a:ext uri="{FF2B5EF4-FFF2-40B4-BE49-F238E27FC236}">
                <a16:creationId xmlns:a16="http://schemas.microsoft.com/office/drawing/2014/main" id="{D541A4F2-674F-DB20-AC6E-106D73F01144}"/>
              </a:ext>
            </a:extLst>
          </p:cNvPr>
          <p:cNvSpPr>
            <a:spLocks noGrp="1"/>
          </p:cNvSpPr>
          <p:nvPr>
            <p:ph type="title"/>
          </p:nvPr>
        </p:nvSpPr>
        <p:spPr>
          <a:xfrm>
            <a:off x="277885" y="322111"/>
            <a:ext cx="7790580" cy="353174"/>
          </a:xfrm>
          <a:prstGeom prst="rect">
            <a:avLst/>
          </a:prstGeom>
        </p:spPr>
        <p:txBody>
          <a:bodyPr vert="horz" lIns="0" tIns="0" rIns="0" bIns="0" rtlCol="0" anchor="t" anchorCtr="0">
            <a:spAutoFit/>
          </a:bodyPr>
          <a:lstStyle/>
          <a:p>
            <a:r>
              <a:rPr lang="en-US" noProof="0"/>
              <a:t>Click to edit Master title style</a:t>
            </a:r>
            <a:endParaRPr lang="en-GB" noProof="0"/>
          </a:p>
        </p:txBody>
      </p:sp>
      <p:sp>
        <p:nvSpPr>
          <p:cNvPr id="9" name="Text Placeholder 5">
            <a:extLst>
              <a:ext uri="{FF2B5EF4-FFF2-40B4-BE49-F238E27FC236}">
                <a16:creationId xmlns:a16="http://schemas.microsoft.com/office/drawing/2014/main" id="{A9673A12-77DD-61D5-4349-681B9B433076}"/>
              </a:ext>
            </a:extLst>
          </p:cNvPr>
          <p:cNvSpPr>
            <a:spLocks noGrp="1"/>
          </p:cNvSpPr>
          <p:nvPr>
            <p:ph type="body" sz="quarter" idx="55"/>
          </p:nvPr>
        </p:nvSpPr>
        <p:spPr>
          <a:xfrm>
            <a:off x="291467" y="1165863"/>
            <a:ext cx="2672992" cy="3403276"/>
          </a:xfrm>
          <a:solidFill>
            <a:schemeClr val="bg1">
              <a:lumMod val="95000"/>
            </a:schemeClr>
          </a:solidFill>
        </p:spPr>
        <p:txBody>
          <a:bodyPr lIns="252000" tIns="252000" rIns="252000" bIns="252000">
            <a:normAutofit/>
          </a:bodyPr>
          <a:lstStyle>
            <a:lvl1pPr>
              <a:spcAft>
                <a:spcPts val="811"/>
              </a:spcAft>
              <a:defRPr sz="1652">
                <a:solidFill>
                  <a:schemeClr val="tx2"/>
                </a:solidFill>
                <a:latin typeface="+mj-lt"/>
              </a:defRPr>
            </a:lvl1pPr>
            <a:lvl2pPr marL="0" indent="0">
              <a:spcAft>
                <a:spcPts val="811"/>
              </a:spcAft>
              <a:buNone/>
              <a:defRPr sz="1440">
                <a:solidFill>
                  <a:schemeClr val="tx2"/>
                </a:solidFill>
              </a:defRPr>
            </a:lvl2pPr>
            <a:lvl3pPr>
              <a:spcAft>
                <a:spcPts val="811"/>
              </a:spcAft>
              <a:defRPr sz="1440">
                <a:solidFill>
                  <a:schemeClr val="tx2"/>
                </a:solidFill>
              </a:defRPr>
            </a:lvl3pPr>
            <a:lvl4pPr>
              <a:spcAft>
                <a:spcPts val="811"/>
              </a:spcAft>
              <a:defRPr sz="1440">
                <a:solidFill>
                  <a:schemeClr val="tx2"/>
                </a:solidFill>
              </a:defRPr>
            </a:lvl4pPr>
            <a:lvl5pPr>
              <a:spcAft>
                <a:spcPts val="811"/>
              </a:spcAft>
              <a:defRPr sz="1440">
                <a:solidFill>
                  <a:schemeClr val="tx2"/>
                </a:solidFill>
              </a:defRPr>
            </a:lvl5pPr>
          </a:lstStyle>
          <a:p>
            <a:pPr lvl="0"/>
            <a:r>
              <a:rPr lang="en-US"/>
              <a:t>Click to edit Master text styles</a:t>
            </a:r>
          </a:p>
        </p:txBody>
      </p:sp>
      <p:sp>
        <p:nvSpPr>
          <p:cNvPr id="10" name="Text Placeholder 5">
            <a:extLst>
              <a:ext uri="{FF2B5EF4-FFF2-40B4-BE49-F238E27FC236}">
                <a16:creationId xmlns:a16="http://schemas.microsoft.com/office/drawing/2014/main" id="{BF8A8891-6625-693E-9C3B-B9C24A29B2D2}"/>
              </a:ext>
            </a:extLst>
          </p:cNvPr>
          <p:cNvSpPr>
            <a:spLocks noGrp="1"/>
          </p:cNvSpPr>
          <p:nvPr>
            <p:ph type="body" sz="quarter" idx="56"/>
          </p:nvPr>
        </p:nvSpPr>
        <p:spPr>
          <a:xfrm>
            <a:off x="3235605" y="1165863"/>
            <a:ext cx="2672992" cy="3403276"/>
          </a:xfrm>
          <a:solidFill>
            <a:schemeClr val="bg1">
              <a:lumMod val="95000"/>
            </a:schemeClr>
          </a:solidFill>
        </p:spPr>
        <p:txBody>
          <a:bodyPr lIns="252000" tIns="252000" rIns="252000" bIns="252000">
            <a:normAutofit/>
          </a:bodyPr>
          <a:lstStyle>
            <a:lvl1pPr>
              <a:spcAft>
                <a:spcPts val="811"/>
              </a:spcAft>
              <a:defRPr sz="1652">
                <a:solidFill>
                  <a:schemeClr val="tx2"/>
                </a:solidFill>
                <a:latin typeface="+mj-lt"/>
              </a:defRPr>
            </a:lvl1pPr>
            <a:lvl2pPr marL="0" indent="0">
              <a:spcAft>
                <a:spcPts val="811"/>
              </a:spcAft>
              <a:buNone/>
              <a:defRPr sz="1440">
                <a:solidFill>
                  <a:schemeClr val="tx2"/>
                </a:solidFill>
              </a:defRPr>
            </a:lvl2pPr>
            <a:lvl3pPr>
              <a:spcAft>
                <a:spcPts val="811"/>
              </a:spcAft>
              <a:defRPr sz="1440">
                <a:solidFill>
                  <a:schemeClr val="tx2"/>
                </a:solidFill>
              </a:defRPr>
            </a:lvl3pPr>
            <a:lvl4pPr>
              <a:spcAft>
                <a:spcPts val="811"/>
              </a:spcAft>
              <a:defRPr sz="1440">
                <a:solidFill>
                  <a:schemeClr val="tx2"/>
                </a:solidFill>
              </a:defRPr>
            </a:lvl4pPr>
            <a:lvl5pPr>
              <a:spcAft>
                <a:spcPts val="811"/>
              </a:spcAft>
              <a:defRPr sz="1440">
                <a:solidFill>
                  <a:schemeClr val="tx2"/>
                </a:solidFill>
              </a:defRPr>
            </a:lvl5pPr>
          </a:lstStyle>
          <a:p>
            <a:pPr lvl="0"/>
            <a:r>
              <a:rPr lang="en-US"/>
              <a:t>Click to edit Master text styles</a:t>
            </a:r>
          </a:p>
        </p:txBody>
      </p:sp>
      <p:sp>
        <p:nvSpPr>
          <p:cNvPr id="12" name="Text Placeholder 5">
            <a:extLst>
              <a:ext uri="{FF2B5EF4-FFF2-40B4-BE49-F238E27FC236}">
                <a16:creationId xmlns:a16="http://schemas.microsoft.com/office/drawing/2014/main" id="{AD8A8A7C-F62F-74C2-B9FE-B400E1B25C4B}"/>
              </a:ext>
            </a:extLst>
          </p:cNvPr>
          <p:cNvSpPr>
            <a:spLocks noGrp="1"/>
          </p:cNvSpPr>
          <p:nvPr>
            <p:ph type="body" sz="quarter" idx="57"/>
          </p:nvPr>
        </p:nvSpPr>
        <p:spPr>
          <a:xfrm>
            <a:off x="6177917" y="1165863"/>
            <a:ext cx="2672992" cy="3403276"/>
          </a:xfrm>
          <a:solidFill>
            <a:schemeClr val="bg1">
              <a:lumMod val="95000"/>
            </a:schemeClr>
          </a:solidFill>
        </p:spPr>
        <p:txBody>
          <a:bodyPr lIns="252000" tIns="252000" rIns="252000" bIns="252000">
            <a:normAutofit/>
          </a:bodyPr>
          <a:lstStyle>
            <a:lvl1pPr>
              <a:spcAft>
                <a:spcPts val="811"/>
              </a:spcAft>
              <a:defRPr sz="1652">
                <a:solidFill>
                  <a:schemeClr val="tx2"/>
                </a:solidFill>
                <a:latin typeface="+mj-lt"/>
              </a:defRPr>
            </a:lvl1pPr>
            <a:lvl2pPr marL="0" indent="0">
              <a:spcAft>
                <a:spcPts val="811"/>
              </a:spcAft>
              <a:buNone/>
              <a:defRPr sz="1440">
                <a:solidFill>
                  <a:schemeClr val="tx2"/>
                </a:solidFill>
              </a:defRPr>
            </a:lvl2pPr>
            <a:lvl3pPr>
              <a:spcAft>
                <a:spcPts val="811"/>
              </a:spcAft>
              <a:defRPr sz="1440">
                <a:solidFill>
                  <a:schemeClr val="tx2"/>
                </a:solidFill>
              </a:defRPr>
            </a:lvl3pPr>
            <a:lvl4pPr>
              <a:spcAft>
                <a:spcPts val="811"/>
              </a:spcAft>
              <a:defRPr sz="1440">
                <a:solidFill>
                  <a:schemeClr val="tx2"/>
                </a:solidFill>
              </a:defRPr>
            </a:lvl4pPr>
            <a:lvl5pPr>
              <a:spcAft>
                <a:spcPts val="811"/>
              </a:spcAft>
              <a:defRPr sz="1440">
                <a:solidFill>
                  <a:schemeClr val="tx2"/>
                </a:solidFill>
              </a:defRPr>
            </a:lvl5pPr>
          </a:lstStyle>
          <a:p>
            <a:pPr lvl="0"/>
            <a:r>
              <a:rPr lang="en-US"/>
              <a:t>Click to edit Master text styles</a:t>
            </a:r>
          </a:p>
        </p:txBody>
      </p:sp>
      <p:sp>
        <p:nvSpPr>
          <p:cNvPr id="2" name="Footnote Placeholder 18">
            <a:extLst>
              <a:ext uri="{FF2B5EF4-FFF2-40B4-BE49-F238E27FC236}">
                <a16:creationId xmlns:a16="http://schemas.microsoft.com/office/drawing/2014/main" id="{EB608261-E707-2CA9-4341-96769B8F51C5}"/>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7" name="hcSlideMaster142.Three Column GreyHeader" descr=" ">
            <a:extLst>
              <a:ext uri="{FF2B5EF4-FFF2-40B4-BE49-F238E27FC236}">
                <a16:creationId xmlns:a16="http://schemas.microsoft.com/office/drawing/2014/main" id="{1A6FB5A7-A75C-33A7-7517-3E0DC20116C7}"/>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8" name="fcSlideMaster142.Three Column GreyFooter" descr=" ">
            <a:extLst>
              <a:ext uri="{FF2B5EF4-FFF2-40B4-BE49-F238E27FC236}">
                <a16:creationId xmlns:a16="http://schemas.microsoft.com/office/drawing/2014/main" id="{626812FA-98C7-29D7-6A1E-436C9D9D4EF6}"/>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344175298"/>
      </p:ext>
    </p:extLst>
  </p:cSld>
  <p:clrMapOvr>
    <a:masterClrMapping/>
  </p:clrMapOvr>
  <p:extLst>
    <p:ext uri="{DCECCB84-F9BA-43D5-87BE-67443E8EF086}">
      <p15:sldGuideLst xmlns:p15="http://schemas.microsoft.com/office/powerpoint/2012/main">
        <p15:guide id="1" pos="2491">
          <p15:clr>
            <a:srgbClr val="FBAE40"/>
          </p15:clr>
        </p15:guide>
        <p15:guide id="2" pos="2716">
          <p15:clr>
            <a:srgbClr val="FBAE40"/>
          </p15:clr>
        </p15:guide>
        <p15:guide id="3" pos="4962">
          <p15:clr>
            <a:srgbClr val="FBAE40"/>
          </p15:clr>
        </p15:guide>
        <p15:guide id="4" pos="5189">
          <p15:clr>
            <a:srgbClr val="FBAE4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Four Column Grey">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p>
            <a:fld id="{6B82622B-370E-4D11-8998-8BB210EF38CE}" type="datetime1">
              <a:rPr lang="en-GB" noProof="0" smtClean="0"/>
              <a:t>07/04/2025</a:t>
            </a:fld>
            <a:endParaRPr lang="en-GB" noProof="0"/>
          </a:p>
        </p:txBody>
      </p:sp>
      <p:sp>
        <p:nvSpPr>
          <p:cNvPr id="8" name="Footer Placeholder 7">
            <a:extLst>
              <a:ext uri="{FF2B5EF4-FFF2-40B4-BE49-F238E27FC236}">
                <a16:creationId xmlns:a16="http://schemas.microsoft.com/office/drawing/2014/main" id="{84C93AF6-C1DC-4BAF-A2C6-2C711470C1EA}"/>
              </a:ext>
            </a:extLst>
          </p:cNvPr>
          <p:cNvSpPr>
            <a:spLocks noGrp="1"/>
          </p:cNvSpPr>
          <p:nvPr>
            <p:ph type="ftr" sz="quarter" idx="11"/>
          </p:nvPr>
        </p:nvSpPr>
        <p:spPr>
          <a:xfrm>
            <a:off x="291601" y="4811400"/>
            <a:ext cx="5316300" cy="97200"/>
          </a:xfrm>
        </p:spPr>
        <p:txBody>
          <a:bodyPr/>
          <a:lstStyle/>
          <a:p>
            <a:r>
              <a:rPr lang="en-GB"/>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
        <p:nvSpPr>
          <p:cNvPr id="3" name="Title Placeholder 1">
            <a:extLst>
              <a:ext uri="{FF2B5EF4-FFF2-40B4-BE49-F238E27FC236}">
                <a16:creationId xmlns:a16="http://schemas.microsoft.com/office/drawing/2014/main" id="{6806772B-2A94-DD92-65E0-A17C3440F945}"/>
              </a:ext>
            </a:extLst>
          </p:cNvPr>
          <p:cNvSpPr>
            <a:spLocks noGrp="1"/>
          </p:cNvSpPr>
          <p:nvPr>
            <p:ph type="title"/>
          </p:nvPr>
        </p:nvSpPr>
        <p:spPr>
          <a:xfrm>
            <a:off x="277885" y="322111"/>
            <a:ext cx="7790580" cy="353174"/>
          </a:xfrm>
          <a:prstGeom prst="rect">
            <a:avLst/>
          </a:prstGeom>
        </p:spPr>
        <p:txBody>
          <a:bodyPr vert="horz" lIns="0" tIns="0" rIns="0" bIns="0" rtlCol="0" anchor="t" anchorCtr="0">
            <a:spAutoFit/>
          </a:bodyPr>
          <a:lstStyle/>
          <a:p>
            <a:r>
              <a:rPr lang="en-US" noProof="0"/>
              <a:t>Click to edit Master title style</a:t>
            </a:r>
            <a:endParaRPr lang="en-GB" noProof="0"/>
          </a:p>
        </p:txBody>
      </p:sp>
      <p:sp>
        <p:nvSpPr>
          <p:cNvPr id="5" name="Subtitle 1">
            <a:extLst>
              <a:ext uri="{FF2B5EF4-FFF2-40B4-BE49-F238E27FC236}">
                <a16:creationId xmlns:a16="http://schemas.microsoft.com/office/drawing/2014/main" id="{10F689DF-D9A3-5AC6-1817-E51CB7AB1189}"/>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2" name="Footnote Placeholder 18">
            <a:extLst>
              <a:ext uri="{FF2B5EF4-FFF2-40B4-BE49-F238E27FC236}">
                <a16:creationId xmlns:a16="http://schemas.microsoft.com/office/drawing/2014/main" id="{6F8A1850-9519-DF04-6687-BAA999AC8A19}"/>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4" name="Text Placeholder 5">
            <a:extLst>
              <a:ext uri="{FF2B5EF4-FFF2-40B4-BE49-F238E27FC236}">
                <a16:creationId xmlns:a16="http://schemas.microsoft.com/office/drawing/2014/main" id="{61DB7B32-85B3-F514-1BFE-CD1627E3D8B3}"/>
              </a:ext>
            </a:extLst>
          </p:cNvPr>
          <p:cNvSpPr>
            <a:spLocks noGrp="1"/>
          </p:cNvSpPr>
          <p:nvPr>
            <p:ph type="body" sz="quarter" idx="55"/>
          </p:nvPr>
        </p:nvSpPr>
        <p:spPr>
          <a:xfrm>
            <a:off x="291466" y="1165863"/>
            <a:ext cx="1977866" cy="3403276"/>
          </a:xfrm>
          <a:solidFill>
            <a:schemeClr val="bg1">
              <a:lumMod val="95000"/>
            </a:schemeClr>
          </a:solidFill>
        </p:spPr>
        <p:txBody>
          <a:bodyPr lIns="252000" tIns="252000" rIns="252000" bIns="252000">
            <a:normAutofit/>
          </a:bodyPr>
          <a:lstStyle>
            <a:lvl1pPr>
              <a:spcAft>
                <a:spcPts val="811"/>
              </a:spcAft>
              <a:defRPr sz="1652">
                <a:solidFill>
                  <a:schemeClr val="tx2"/>
                </a:solidFill>
                <a:latin typeface="+mj-lt"/>
              </a:defRPr>
            </a:lvl1pPr>
            <a:lvl2pPr marL="0" indent="0">
              <a:spcAft>
                <a:spcPts val="811"/>
              </a:spcAft>
              <a:buNone/>
              <a:defRPr sz="1440">
                <a:solidFill>
                  <a:schemeClr val="tx2"/>
                </a:solidFill>
              </a:defRPr>
            </a:lvl2pPr>
            <a:lvl3pPr>
              <a:spcAft>
                <a:spcPts val="811"/>
              </a:spcAft>
              <a:defRPr sz="1440">
                <a:solidFill>
                  <a:schemeClr val="tx2"/>
                </a:solidFill>
              </a:defRPr>
            </a:lvl3pPr>
            <a:lvl4pPr>
              <a:spcAft>
                <a:spcPts val="811"/>
              </a:spcAft>
              <a:defRPr sz="1440">
                <a:solidFill>
                  <a:schemeClr val="tx2"/>
                </a:solidFill>
              </a:defRPr>
            </a:lvl4pPr>
            <a:lvl5pPr>
              <a:spcAft>
                <a:spcPts val="811"/>
              </a:spcAft>
              <a:defRPr sz="1440">
                <a:solidFill>
                  <a:schemeClr val="tx2"/>
                </a:solidFill>
              </a:defRPr>
            </a:lvl5pPr>
          </a:lstStyle>
          <a:p>
            <a:pPr lvl="0"/>
            <a:r>
              <a:rPr lang="en-US"/>
              <a:t>Click to edit Master text styles</a:t>
            </a:r>
          </a:p>
        </p:txBody>
      </p:sp>
      <p:sp>
        <p:nvSpPr>
          <p:cNvPr id="6" name="Text Placeholder 5">
            <a:extLst>
              <a:ext uri="{FF2B5EF4-FFF2-40B4-BE49-F238E27FC236}">
                <a16:creationId xmlns:a16="http://schemas.microsoft.com/office/drawing/2014/main" id="{B22CEB90-D0AE-6CB3-3A66-76758CEA4D0E}"/>
              </a:ext>
            </a:extLst>
          </p:cNvPr>
          <p:cNvSpPr>
            <a:spLocks noGrp="1"/>
          </p:cNvSpPr>
          <p:nvPr>
            <p:ph type="body" sz="quarter" idx="56"/>
          </p:nvPr>
        </p:nvSpPr>
        <p:spPr>
          <a:xfrm>
            <a:off x="2484569" y="1165863"/>
            <a:ext cx="1979100" cy="3403276"/>
          </a:xfrm>
          <a:solidFill>
            <a:schemeClr val="bg1">
              <a:lumMod val="95000"/>
            </a:schemeClr>
          </a:solidFill>
        </p:spPr>
        <p:txBody>
          <a:bodyPr lIns="252000" tIns="252000" rIns="252000" bIns="252000">
            <a:normAutofit/>
          </a:bodyPr>
          <a:lstStyle>
            <a:lvl1pPr>
              <a:spcAft>
                <a:spcPts val="811"/>
              </a:spcAft>
              <a:defRPr sz="1652">
                <a:solidFill>
                  <a:schemeClr val="tx2"/>
                </a:solidFill>
                <a:latin typeface="+mj-lt"/>
              </a:defRPr>
            </a:lvl1pPr>
            <a:lvl2pPr marL="0" indent="0">
              <a:spcAft>
                <a:spcPts val="811"/>
              </a:spcAft>
              <a:buNone/>
              <a:defRPr sz="1440">
                <a:solidFill>
                  <a:schemeClr val="tx2"/>
                </a:solidFill>
              </a:defRPr>
            </a:lvl2pPr>
            <a:lvl3pPr>
              <a:spcAft>
                <a:spcPts val="811"/>
              </a:spcAft>
              <a:defRPr sz="1440">
                <a:solidFill>
                  <a:schemeClr val="tx2"/>
                </a:solidFill>
              </a:defRPr>
            </a:lvl3pPr>
            <a:lvl4pPr>
              <a:spcAft>
                <a:spcPts val="811"/>
              </a:spcAft>
              <a:defRPr sz="1440">
                <a:solidFill>
                  <a:schemeClr val="tx2"/>
                </a:solidFill>
              </a:defRPr>
            </a:lvl4pPr>
            <a:lvl5pPr>
              <a:spcAft>
                <a:spcPts val="811"/>
              </a:spcAft>
              <a:defRPr sz="1440">
                <a:solidFill>
                  <a:schemeClr val="tx2"/>
                </a:solidFill>
              </a:defRPr>
            </a:lvl5pPr>
          </a:lstStyle>
          <a:p>
            <a:pPr lvl="0"/>
            <a:r>
              <a:rPr lang="en-US"/>
              <a:t>Click to edit Master text styles</a:t>
            </a:r>
          </a:p>
        </p:txBody>
      </p:sp>
      <p:sp>
        <p:nvSpPr>
          <p:cNvPr id="15" name="Text Placeholder 5">
            <a:extLst>
              <a:ext uri="{FF2B5EF4-FFF2-40B4-BE49-F238E27FC236}">
                <a16:creationId xmlns:a16="http://schemas.microsoft.com/office/drawing/2014/main" id="{90AF3E3E-5ED0-A913-859A-76ED495A5C03}"/>
              </a:ext>
            </a:extLst>
          </p:cNvPr>
          <p:cNvSpPr>
            <a:spLocks noGrp="1"/>
          </p:cNvSpPr>
          <p:nvPr>
            <p:ph type="body" sz="quarter" idx="57"/>
          </p:nvPr>
        </p:nvSpPr>
        <p:spPr>
          <a:xfrm>
            <a:off x="6873243" y="1165863"/>
            <a:ext cx="1979100" cy="3403276"/>
          </a:xfrm>
          <a:solidFill>
            <a:schemeClr val="bg1">
              <a:lumMod val="95000"/>
            </a:schemeClr>
          </a:solidFill>
        </p:spPr>
        <p:txBody>
          <a:bodyPr lIns="252000" tIns="252000" rIns="252000" bIns="252000">
            <a:normAutofit/>
          </a:bodyPr>
          <a:lstStyle>
            <a:lvl1pPr>
              <a:spcAft>
                <a:spcPts val="811"/>
              </a:spcAft>
              <a:defRPr sz="1652">
                <a:solidFill>
                  <a:schemeClr val="tx2"/>
                </a:solidFill>
                <a:latin typeface="+mj-lt"/>
              </a:defRPr>
            </a:lvl1pPr>
            <a:lvl2pPr marL="0" indent="0">
              <a:spcAft>
                <a:spcPts val="811"/>
              </a:spcAft>
              <a:buNone/>
              <a:defRPr sz="1440">
                <a:solidFill>
                  <a:schemeClr val="tx2"/>
                </a:solidFill>
              </a:defRPr>
            </a:lvl2pPr>
            <a:lvl3pPr>
              <a:spcAft>
                <a:spcPts val="811"/>
              </a:spcAft>
              <a:defRPr sz="1440">
                <a:solidFill>
                  <a:schemeClr val="tx2"/>
                </a:solidFill>
              </a:defRPr>
            </a:lvl3pPr>
            <a:lvl4pPr>
              <a:spcAft>
                <a:spcPts val="811"/>
              </a:spcAft>
              <a:defRPr sz="1440">
                <a:solidFill>
                  <a:schemeClr val="tx2"/>
                </a:solidFill>
              </a:defRPr>
            </a:lvl4pPr>
            <a:lvl5pPr>
              <a:spcAft>
                <a:spcPts val="811"/>
              </a:spcAft>
              <a:defRPr sz="1440">
                <a:solidFill>
                  <a:schemeClr val="tx2"/>
                </a:solidFill>
              </a:defRPr>
            </a:lvl5pPr>
          </a:lstStyle>
          <a:p>
            <a:pPr lvl="0"/>
            <a:r>
              <a:rPr lang="en-US"/>
              <a:t>Click to edit Master text styles</a:t>
            </a:r>
          </a:p>
        </p:txBody>
      </p:sp>
      <p:sp>
        <p:nvSpPr>
          <p:cNvPr id="16" name="Text Placeholder 5">
            <a:extLst>
              <a:ext uri="{FF2B5EF4-FFF2-40B4-BE49-F238E27FC236}">
                <a16:creationId xmlns:a16="http://schemas.microsoft.com/office/drawing/2014/main" id="{9DE64AB0-DBB9-6CD1-6B8B-11658EAACE86}"/>
              </a:ext>
            </a:extLst>
          </p:cNvPr>
          <p:cNvSpPr>
            <a:spLocks noGrp="1"/>
          </p:cNvSpPr>
          <p:nvPr>
            <p:ph type="body" sz="quarter" idx="86"/>
          </p:nvPr>
        </p:nvSpPr>
        <p:spPr>
          <a:xfrm>
            <a:off x="4678907" y="1165863"/>
            <a:ext cx="1979100" cy="3403276"/>
          </a:xfrm>
          <a:solidFill>
            <a:schemeClr val="bg1">
              <a:lumMod val="95000"/>
            </a:schemeClr>
          </a:solidFill>
        </p:spPr>
        <p:txBody>
          <a:bodyPr lIns="252000" tIns="252000" rIns="252000" bIns="252000">
            <a:normAutofit/>
          </a:bodyPr>
          <a:lstStyle>
            <a:lvl1pPr>
              <a:spcAft>
                <a:spcPts val="811"/>
              </a:spcAft>
              <a:defRPr sz="1652">
                <a:solidFill>
                  <a:schemeClr val="tx2"/>
                </a:solidFill>
                <a:latin typeface="+mj-lt"/>
              </a:defRPr>
            </a:lvl1pPr>
            <a:lvl2pPr marL="0" indent="0">
              <a:spcAft>
                <a:spcPts val="811"/>
              </a:spcAft>
              <a:buNone/>
              <a:defRPr sz="1440">
                <a:solidFill>
                  <a:schemeClr val="tx2"/>
                </a:solidFill>
              </a:defRPr>
            </a:lvl2pPr>
            <a:lvl3pPr>
              <a:spcAft>
                <a:spcPts val="811"/>
              </a:spcAft>
              <a:defRPr sz="1440">
                <a:solidFill>
                  <a:schemeClr val="tx2"/>
                </a:solidFill>
              </a:defRPr>
            </a:lvl3pPr>
            <a:lvl4pPr>
              <a:spcAft>
                <a:spcPts val="811"/>
              </a:spcAft>
              <a:defRPr sz="1440">
                <a:solidFill>
                  <a:schemeClr val="tx2"/>
                </a:solidFill>
              </a:defRPr>
            </a:lvl4pPr>
            <a:lvl5pPr>
              <a:spcAft>
                <a:spcPts val="811"/>
              </a:spcAft>
              <a:defRPr sz="1440">
                <a:solidFill>
                  <a:schemeClr val="tx2"/>
                </a:solidFill>
              </a:defRPr>
            </a:lvl5pPr>
          </a:lstStyle>
          <a:p>
            <a:pPr lvl="0"/>
            <a:r>
              <a:rPr lang="en-US"/>
              <a:t>Click to edit Master text styles</a:t>
            </a:r>
          </a:p>
        </p:txBody>
      </p:sp>
      <p:sp>
        <p:nvSpPr>
          <p:cNvPr id="10" name="hcSlideMaster142.Four Column GreyHeader" descr=" ">
            <a:extLst>
              <a:ext uri="{FF2B5EF4-FFF2-40B4-BE49-F238E27FC236}">
                <a16:creationId xmlns:a16="http://schemas.microsoft.com/office/drawing/2014/main" id="{C859E552-7074-227D-7CE4-99EEAFADA124}"/>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11" name="fcSlideMaster142.Four Column GreyFooter" descr=" ">
            <a:extLst>
              <a:ext uri="{FF2B5EF4-FFF2-40B4-BE49-F238E27FC236}">
                <a16:creationId xmlns:a16="http://schemas.microsoft.com/office/drawing/2014/main" id="{09F86C78-5F8A-1E84-E965-8CD48BE9EC43}"/>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2920278097"/>
      </p:ext>
    </p:extLst>
  </p:cSld>
  <p:clrMapOvr>
    <a:masterClrMapping/>
  </p:clrMapOvr>
  <p:extLst>
    <p:ext uri="{DCECCB84-F9BA-43D5-87BE-67443E8EF086}">
      <p15:sldGuideLst xmlns:p15="http://schemas.microsoft.com/office/powerpoint/2012/main">
        <p15:guide id="1" pos="1906">
          <p15:clr>
            <a:srgbClr val="FBAE40"/>
          </p15:clr>
        </p15:guide>
        <p15:guide id="2" pos="2088">
          <p15:clr>
            <a:srgbClr val="FBAE40"/>
          </p15:clr>
        </p15:guide>
        <p15:guide id="3" pos="3749">
          <p15:clr>
            <a:srgbClr val="FBAE40"/>
          </p15:clr>
        </p15:guide>
        <p15:guide id="4" pos="3931">
          <p15:clr>
            <a:srgbClr val="FBAE40"/>
          </p15:clr>
        </p15:guide>
        <p15:guide id="5" pos="5592">
          <p15:clr>
            <a:srgbClr val="FBAE40"/>
          </p15:clr>
        </p15:guide>
        <p15:guide id="6" pos="5774">
          <p15:clr>
            <a:srgbClr val="FBAE4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0" name="Subtitle 1">
            <a:extLst>
              <a:ext uri="{FF2B5EF4-FFF2-40B4-BE49-F238E27FC236}">
                <a16:creationId xmlns:a16="http://schemas.microsoft.com/office/drawing/2014/main" id="{6FBE7F71-A650-74D3-3DFA-D79A7253EC37}"/>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p>
            <a:fld id="{E226FA49-873C-42C7-AECE-7F11B0F8B151}" type="datetime1">
              <a:rPr lang="en-GB" noProof="0" smtClean="0"/>
              <a:t>07/04/2025</a:t>
            </a:fld>
            <a:endParaRPr lang="en-GB" noProof="0"/>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
        <p:nvSpPr>
          <p:cNvPr id="3" name="Title Placeholder 1">
            <a:extLst>
              <a:ext uri="{FF2B5EF4-FFF2-40B4-BE49-F238E27FC236}">
                <a16:creationId xmlns:a16="http://schemas.microsoft.com/office/drawing/2014/main" id="{EF96937C-2517-CA63-97A2-3A117FE5E853}"/>
              </a:ext>
            </a:extLst>
          </p:cNvPr>
          <p:cNvSpPr>
            <a:spLocks noGrp="1"/>
          </p:cNvSpPr>
          <p:nvPr>
            <p:ph type="title"/>
          </p:nvPr>
        </p:nvSpPr>
        <p:spPr>
          <a:xfrm>
            <a:off x="277885" y="322111"/>
            <a:ext cx="7789716" cy="353174"/>
          </a:xfrm>
          <a:prstGeom prst="rect">
            <a:avLst/>
          </a:prstGeom>
        </p:spPr>
        <p:txBody>
          <a:bodyPr vert="horz" wrap="square" lIns="0" tIns="0" rIns="0" bIns="0" rtlCol="0" anchor="t" anchorCtr="0">
            <a:spAutoFit/>
          </a:bodyPr>
          <a:lstStyle/>
          <a:p>
            <a:r>
              <a:rPr lang="en-US" noProof="0"/>
              <a:t>Click to edit Master title style</a:t>
            </a:r>
            <a:endParaRPr lang="en-GB" noProof="0"/>
          </a:p>
        </p:txBody>
      </p:sp>
      <p:sp>
        <p:nvSpPr>
          <p:cNvPr id="6" name="Table Placeholder 5">
            <a:extLst>
              <a:ext uri="{FF2B5EF4-FFF2-40B4-BE49-F238E27FC236}">
                <a16:creationId xmlns:a16="http://schemas.microsoft.com/office/drawing/2014/main" id="{99AC5B86-E6AB-C5CA-A395-2BFC09EBFD7F}"/>
              </a:ext>
            </a:extLst>
          </p:cNvPr>
          <p:cNvSpPr>
            <a:spLocks noGrp="1"/>
          </p:cNvSpPr>
          <p:nvPr>
            <p:ph type="tbl" sz="quarter" idx="14"/>
          </p:nvPr>
        </p:nvSpPr>
        <p:spPr>
          <a:xfrm>
            <a:off x="291469" y="908146"/>
            <a:ext cx="8559641" cy="3660998"/>
          </a:xfrm>
          <a:solidFill>
            <a:schemeClr val="bg1">
              <a:lumMod val="95000"/>
            </a:schemeClr>
          </a:solidFill>
        </p:spPr>
        <p:txBody>
          <a:bodyPr lIns="72000" tIns="72000" rIns="72000" bIns="72000"/>
          <a:lstStyle>
            <a:lvl1pPr>
              <a:defRPr sz="1200"/>
            </a:lvl1pPr>
          </a:lstStyle>
          <a:p>
            <a:endParaRPr lang="en-GB"/>
          </a:p>
        </p:txBody>
      </p:sp>
      <p:sp>
        <p:nvSpPr>
          <p:cNvPr id="2" name="Footer Placeholder 7">
            <a:extLst>
              <a:ext uri="{FF2B5EF4-FFF2-40B4-BE49-F238E27FC236}">
                <a16:creationId xmlns:a16="http://schemas.microsoft.com/office/drawing/2014/main" id="{5C206C5A-40EF-2F96-18FD-31C954B293AA}"/>
              </a:ext>
            </a:extLst>
          </p:cNvPr>
          <p:cNvSpPr>
            <a:spLocks noGrp="1"/>
          </p:cNvSpPr>
          <p:nvPr>
            <p:ph type="ftr" sz="quarter" idx="11"/>
          </p:nvPr>
        </p:nvSpPr>
        <p:spPr>
          <a:xfrm>
            <a:off x="291602" y="4811400"/>
            <a:ext cx="5316244" cy="97200"/>
          </a:xfrm>
        </p:spPr>
        <p:txBody>
          <a:bodyPr/>
          <a:lstStyle>
            <a:lvl1pPr>
              <a:defRPr sz="375"/>
            </a:lvl1pPr>
          </a:lstStyle>
          <a:p>
            <a:r>
              <a:rPr lang="en-GB"/>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5" name="Footnote Placeholder 18">
            <a:extLst>
              <a:ext uri="{FF2B5EF4-FFF2-40B4-BE49-F238E27FC236}">
                <a16:creationId xmlns:a16="http://schemas.microsoft.com/office/drawing/2014/main" id="{1DD728BD-7495-283E-2613-D734BBDF69E1}"/>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4" name="hcSlideMaster142.TableHeader" descr=" ">
            <a:extLst>
              <a:ext uri="{FF2B5EF4-FFF2-40B4-BE49-F238E27FC236}">
                <a16:creationId xmlns:a16="http://schemas.microsoft.com/office/drawing/2014/main" id="{81E0D96B-6B47-E585-55BF-322E49767195}"/>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8" name="fcSlideMaster142.TableFooter" descr=" ">
            <a:extLst>
              <a:ext uri="{FF2B5EF4-FFF2-40B4-BE49-F238E27FC236}">
                <a16:creationId xmlns:a16="http://schemas.microsoft.com/office/drawing/2014/main" id="{C1E37D2E-0E89-2848-9ED9-6289A4EA2FDB}"/>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270090397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Chart + Multi Coloured Boxes">
    <p:spTree>
      <p:nvGrpSpPr>
        <p:cNvPr id="1" name=""/>
        <p:cNvGrpSpPr/>
        <p:nvPr/>
      </p:nvGrpSpPr>
      <p:grpSpPr>
        <a:xfrm>
          <a:off x="0" y="0"/>
          <a:ext cx="0" cy="0"/>
          <a:chOff x="0" y="0"/>
          <a:chExt cx="0" cy="0"/>
        </a:xfrm>
      </p:grpSpPr>
      <p:sp>
        <p:nvSpPr>
          <p:cNvPr id="7" name="Text Placeholder 38">
            <a:extLst>
              <a:ext uri="{FF2B5EF4-FFF2-40B4-BE49-F238E27FC236}">
                <a16:creationId xmlns:a16="http://schemas.microsoft.com/office/drawing/2014/main" id="{DFCFA4C0-0633-3DAB-FEC4-90E6A3553397}"/>
              </a:ext>
            </a:extLst>
          </p:cNvPr>
          <p:cNvSpPr>
            <a:spLocks noGrp="1"/>
          </p:cNvSpPr>
          <p:nvPr>
            <p:ph type="body" sz="quarter" idx="24"/>
          </p:nvPr>
        </p:nvSpPr>
        <p:spPr>
          <a:xfrm>
            <a:off x="4720828" y="1487160"/>
            <a:ext cx="4130852" cy="440100"/>
          </a:xfrm>
          <a:solidFill>
            <a:srgbClr val="EBFAFA"/>
          </a:solidFill>
        </p:spPr>
        <p:txBody>
          <a:bodyPr lIns="72000" tIns="108000" rIns="108000" bIns="108000"/>
          <a:lstStyle>
            <a:lvl1pPr>
              <a:spcBef>
                <a:spcPts val="0"/>
              </a:spcBef>
              <a:spcAft>
                <a:spcPts val="0"/>
              </a:spcAft>
              <a:defRPr sz="1050" spc="-38" baseline="0">
                <a:solidFill>
                  <a:schemeClr val="tx2"/>
                </a:solidFill>
              </a:defRPr>
            </a:lvl1pPr>
            <a:lvl2pPr marL="0" indent="0">
              <a:spcBef>
                <a:spcPts val="0"/>
              </a:spcBef>
              <a:spcAft>
                <a:spcPts val="540"/>
              </a:spcAft>
              <a:buNone/>
              <a:defRPr sz="991">
                <a:solidFill>
                  <a:schemeClr val="tx2"/>
                </a:solidFill>
              </a:defRPr>
            </a:lvl2pPr>
            <a:lvl3pPr marL="97202" indent="-97202">
              <a:spcAft>
                <a:spcPts val="226"/>
              </a:spcAft>
              <a:defRPr sz="991"/>
            </a:lvl3pPr>
            <a:lvl4pPr marL="194402" indent="-97202">
              <a:spcAft>
                <a:spcPts val="226"/>
              </a:spcAft>
              <a:defRPr sz="991"/>
            </a:lvl4pPr>
            <a:lvl5pPr marL="291603" indent="-97202">
              <a:spcAft>
                <a:spcPts val="226"/>
              </a:spcAft>
              <a:defRPr sz="991"/>
            </a:lvl5pPr>
          </a:lstStyle>
          <a:p>
            <a:pPr lvl="0"/>
            <a:r>
              <a:rPr lang="en-US"/>
              <a:t>Click to edit Master text styles</a:t>
            </a:r>
          </a:p>
        </p:txBody>
      </p:sp>
      <p:sp>
        <p:nvSpPr>
          <p:cNvPr id="10" name="Text Placeholder 38">
            <a:extLst>
              <a:ext uri="{FF2B5EF4-FFF2-40B4-BE49-F238E27FC236}">
                <a16:creationId xmlns:a16="http://schemas.microsoft.com/office/drawing/2014/main" id="{90C8F446-A533-88B5-3C36-72ACE0F30FB1}"/>
              </a:ext>
            </a:extLst>
          </p:cNvPr>
          <p:cNvSpPr>
            <a:spLocks noGrp="1"/>
          </p:cNvSpPr>
          <p:nvPr>
            <p:ph type="body" sz="quarter" idx="27"/>
          </p:nvPr>
        </p:nvSpPr>
        <p:spPr>
          <a:xfrm>
            <a:off x="4720828" y="2368440"/>
            <a:ext cx="4130852" cy="440100"/>
          </a:xfrm>
          <a:solidFill>
            <a:srgbClr val="F1F7FF"/>
          </a:solidFill>
        </p:spPr>
        <p:txBody>
          <a:bodyPr lIns="72000" tIns="108000" rIns="108000" bIns="108000"/>
          <a:lstStyle>
            <a:lvl1pPr>
              <a:spcBef>
                <a:spcPts val="0"/>
              </a:spcBef>
              <a:spcAft>
                <a:spcPts val="0"/>
              </a:spcAft>
              <a:defRPr sz="1050" spc="-38" baseline="0">
                <a:solidFill>
                  <a:schemeClr val="tx2"/>
                </a:solidFill>
              </a:defRPr>
            </a:lvl1pPr>
            <a:lvl2pPr marL="0" indent="0">
              <a:spcBef>
                <a:spcPts val="0"/>
              </a:spcBef>
              <a:spcAft>
                <a:spcPts val="540"/>
              </a:spcAft>
              <a:buNone/>
              <a:defRPr sz="991">
                <a:solidFill>
                  <a:schemeClr val="tx2"/>
                </a:solidFill>
              </a:defRPr>
            </a:lvl2pPr>
            <a:lvl3pPr marL="97202" indent="-97202">
              <a:spcAft>
                <a:spcPts val="226"/>
              </a:spcAft>
              <a:defRPr sz="991"/>
            </a:lvl3pPr>
            <a:lvl4pPr marL="194402" indent="-97202">
              <a:spcAft>
                <a:spcPts val="226"/>
              </a:spcAft>
              <a:defRPr sz="991"/>
            </a:lvl4pPr>
            <a:lvl5pPr marL="291603" indent="-97202">
              <a:spcAft>
                <a:spcPts val="226"/>
              </a:spcAft>
              <a:defRPr sz="991"/>
            </a:lvl5pPr>
          </a:lstStyle>
          <a:p>
            <a:pPr lvl="0"/>
            <a:r>
              <a:rPr lang="en-US"/>
              <a:t>Click to edit Master text styles</a:t>
            </a:r>
          </a:p>
        </p:txBody>
      </p:sp>
      <p:sp>
        <p:nvSpPr>
          <p:cNvPr id="14" name="Text Placeholder 38">
            <a:extLst>
              <a:ext uri="{FF2B5EF4-FFF2-40B4-BE49-F238E27FC236}">
                <a16:creationId xmlns:a16="http://schemas.microsoft.com/office/drawing/2014/main" id="{A393C331-56BF-9DD5-7836-94FE72F8CEB2}"/>
              </a:ext>
            </a:extLst>
          </p:cNvPr>
          <p:cNvSpPr>
            <a:spLocks noGrp="1"/>
          </p:cNvSpPr>
          <p:nvPr>
            <p:ph type="body" sz="quarter" idx="30"/>
          </p:nvPr>
        </p:nvSpPr>
        <p:spPr>
          <a:xfrm>
            <a:off x="4720828" y="3249720"/>
            <a:ext cx="4130852" cy="440100"/>
          </a:xfrm>
          <a:solidFill>
            <a:srgbClr val="F6EEFB"/>
          </a:solidFill>
        </p:spPr>
        <p:txBody>
          <a:bodyPr lIns="72000" tIns="108000" rIns="108000" bIns="108000"/>
          <a:lstStyle>
            <a:lvl1pPr>
              <a:spcBef>
                <a:spcPts val="0"/>
              </a:spcBef>
              <a:spcAft>
                <a:spcPts val="0"/>
              </a:spcAft>
              <a:defRPr sz="1050" spc="-38" baseline="0">
                <a:solidFill>
                  <a:schemeClr val="tx2"/>
                </a:solidFill>
              </a:defRPr>
            </a:lvl1pPr>
            <a:lvl2pPr marL="0" indent="0">
              <a:spcBef>
                <a:spcPts val="0"/>
              </a:spcBef>
              <a:spcAft>
                <a:spcPts val="540"/>
              </a:spcAft>
              <a:buNone/>
              <a:defRPr sz="991">
                <a:solidFill>
                  <a:schemeClr val="tx2"/>
                </a:solidFill>
              </a:defRPr>
            </a:lvl2pPr>
            <a:lvl3pPr marL="97202" indent="-97202">
              <a:spcAft>
                <a:spcPts val="226"/>
              </a:spcAft>
              <a:defRPr sz="991"/>
            </a:lvl3pPr>
            <a:lvl4pPr marL="194402" indent="-97202">
              <a:spcAft>
                <a:spcPts val="226"/>
              </a:spcAft>
              <a:defRPr sz="991"/>
            </a:lvl4pPr>
            <a:lvl5pPr marL="291603" indent="-97202">
              <a:spcAft>
                <a:spcPts val="226"/>
              </a:spcAft>
              <a:defRPr sz="991"/>
            </a:lvl5pPr>
          </a:lstStyle>
          <a:p>
            <a:pPr lvl="0"/>
            <a:r>
              <a:rPr lang="en-US"/>
              <a:t>Click to edit Master text styles</a:t>
            </a:r>
          </a:p>
        </p:txBody>
      </p:sp>
      <p:sp>
        <p:nvSpPr>
          <p:cNvPr id="17" name="Text Placeholder 38">
            <a:extLst>
              <a:ext uri="{FF2B5EF4-FFF2-40B4-BE49-F238E27FC236}">
                <a16:creationId xmlns:a16="http://schemas.microsoft.com/office/drawing/2014/main" id="{EABC0A7F-7750-D781-DF30-4B7C5C736D7D}"/>
              </a:ext>
            </a:extLst>
          </p:cNvPr>
          <p:cNvSpPr>
            <a:spLocks noGrp="1"/>
          </p:cNvSpPr>
          <p:nvPr>
            <p:ph type="body" sz="quarter" idx="33"/>
          </p:nvPr>
        </p:nvSpPr>
        <p:spPr>
          <a:xfrm>
            <a:off x="4720828" y="4130999"/>
            <a:ext cx="4130852" cy="440100"/>
          </a:xfrm>
          <a:solidFill>
            <a:srgbClr val="ECEBF7"/>
          </a:solidFill>
        </p:spPr>
        <p:txBody>
          <a:bodyPr lIns="72000" tIns="108000" rIns="108000" bIns="108000"/>
          <a:lstStyle>
            <a:lvl1pPr>
              <a:spcBef>
                <a:spcPts val="0"/>
              </a:spcBef>
              <a:spcAft>
                <a:spcPts val="0"/>
              </a:spcAft>
              <a:defRPr sz="1050" spc="-38" baseline="0">
                <a:solidFill>
                  <a:schemeClr val="tx2"/>
                </a:solidFill>
              </a:defRPr>
            </a:lvl1pPr>
            <a:lvl2pPr marL="0" indent="0">
              <a:spcBef>
                <a:spcPts val="0"/>
              </a:spcBef>
              <a:spcAft>
                <a:spcPts val="540"/>
              </a:spcAft>
              <a:buNone/>
              <a:defRPr sz="991">
                <a:solidFill>
                  <a:schemeClr val="tx2"/>
                </a:solidFill>
              </a:defRPr>
            </a:lvl2pPr>
            <a:lvl3pPr marL="97202" indent="-97202">
              <a:spcAft>
                <a:spcPts val="226"/>
              </a:spcAft>
              <a:defRPr sz="991"/>
            </a:lvl3pPr>
            <a:lvl4pPr marL="194402" indent="-97202">
              <a:spcAft>
                <a:spcPts val="226"/>
              </a:spcAft>
              <a:defRPr sz="991"/>
            </a:lvl4pPr>
            <a:lvl5pPr marL="291603" indent="-97202">
              <a:spcAft>
                <a:spcPts val="226"/>
              </a:spcAft>
              <a:defRPr sz="991"/>
            </a:lvl5pPr>
          </a:lstStyle>
          <a:p>
            <a:pPr lvl="0"/>
            <a:r>
              <a:rPr lang="en-US"/>
              <a:t>Click to edit Master text styles</a:t>
            </a:r>
          </a:p>
        </p:txBody>
      </p:sp>
      <p:sp>
        <p:nvSpPr>
          <p:cNvPr id="39" name="Text Placeholder 38">
            <a:extLst>
              <a:ext uri="{FF2B5EF4-FFF2-40B4-BE49-F238E27FC236}">
                <a16:creationId xmlns:a16="http://schemas.microsoft.com/office/drawing/2014/main" id="{BD3D818F-F0C2-4C72-05FF-6F27B3DE4CA0}"/>
              </a:ext>
            </a:extLst>
          </p:cNvPr>
          <p:cNvSpPr>
            <a:spLocks noGrp="1"/>
          </p:cNvSpPr>
          <p:nvPr>
            <p:ph type="body" sz="quarter" idx="22"/>
          </p:nvPr>
        </p:nvSpPr>
        <p:spPr>
          <a:xfrm>
            <a:off x="4720828" y="1165860"/>
            <a:ext cx="4130852" cy="324000"/>
          </a:xfrm>
          <a:solidFill>
            <a:schemeClr val="accent1"/>
          </a:solidFill>
        </p:spPr>
        <p:txBody>
          <a:bodyPr lIns="108000" tIns="180000" rIns="180000" bIns="180000" anchor="ctr" anchorCtr="0"/>
          <a:lstStyle>
            <a:lvl1pPr>
              <a:lnSpc>
                <a:spcPct val="100000"/>
              </a:lnSpc>
              <a:spcBef>
                <a:spcPts val="1800"/>
              </a:spcBef>
              <a:spcAft>
                <a:spcPts val="900"/>
              </a:spcAft>
              <a:defRPr sz="1350" cap="all" spc="-14" baseline="0">
                <a:solidFill>
                  <a:schemeClr val="bg1"/>
                </a:solidFill>
                <a:latin typeface="RR Pioneer Light Condensed" panose="020B0306050201060103" pitchFamily="34" charset="0"/>
              </a:defRPr>
            </a:lvl1pPr>
            <a:lvl2pPr marL="0" indent="0">
              <a:spcBef>
                <a:spcPts val="0"/>
              </a:spcBef>
              <a:spcAft>
                <a:spcPts val="540"/>
              </a:spcAft>
              <a:buNone/>
              <a:defRPr sz="991">
                <a:solidFill>
                  <a:schemeClr val="tx2"/>
                </a:solidFill>
              </a:defRPr>
            </a:lvl2pPr>
            <a:lvl3pPr marL="97202" indent="-97202">
              <a:spcAft>
                <a:spcPts val="226"/>
              </a:spcAft>
              <a:defRPr sz="991"/>
            </a:lvl3pPr>
            <a:lvl4pPr marL="194402" indent="-97202">
              <a:spcAft>
                <a:spcPts val="226"/>
              </a:spcAft>
              <a:defRPr sz="991"/>
            </a:lvl4pPr>
            <a:lvl5pPr marL="291603" indent="-97202">
              <a:spcAft>
                <a:spcPts val="226"/>
              </a:spcAft>
              <a:defRPr sz="991"/>
            </a:lvl5pPr>
          </a:lstStyle>
          <a:p>
            <a:pPr lvl="0"/>
            <a:r>
              <a:rPr lang="en-US"/>
              <a:t>Click to edit Master text styles</a:t>
            </a:r>
          </a:p>
        </p:txBody>
      </p:sp>
      <p:sp>
        <p:nvSpPr>
          <p:cNvPr id="3" name="Date Placeholder 2"/>
          <p:cNvSpPr>
            <a:spLocks noGrp="1"/>
          </p:cNvSpPr>
          <p:nvPr>
            <p:ph type="dt" sz="half" idx="10"/>
          </p:nvPr>
        </p:nvSpPr>
        <p:spPr/>
        <p:txBody>
          <a:bodyPr/>
          <a:lstStyle/>
          <a:p>
            <a:fld id="{3F6EA34D-388E-43E5-9E0C-17851CE218B0}" type="datetime1">
              <a:rPr lang="en-GB" noProof="0" smtClean="0"/>
              <a:t>07/04/2025</a:t>
            </a:fld>
            <a:endParaRPr lang="en-GB" noProof="0"/>
          </a:p>
        </p:txBody>
      </p:sp>
      <p:sp>
        <p:nvSpPr>
          <p:cNvPr id="4" name="Footer Placeholder 3"/>
          <p:cNvSpPr>
            <a:spLocks noGrp="1"/>
          </p:cNvSpPr>
          <p:nvPr>
            <p:ph type="ftr" sz="quarter" idx="11"/>
          </p:nvPr>
        </p:nvSpPr>
        <p:spPr>
          <a:xfrm>
            <a:off x="291601" y="4811400"/>
            <a:ext cx="5316300" cy="97200"/>
          </a:xfrm>
        </p:spPr>
        <p:txBody>
          <a:bodyPr/>
          <a:lstStyle>
            <a:lvl1pPr>
              <a:defRPr lang="en-GB"/>
            </a:lvl1pPr>
          </a:lstStyle>
          <a:p>
            <a:r>
              <a:rPr lang="en-GB"/>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5" name="Slide Number Placeholder 4"/>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21" name="Chart Placeholder 12">
            <a:extLst>
              <a:ext uri="{FF2B5EF4-FFF2-40B4-BE49-F238E27FC236}">
                <a16:creationId xmlns:a16="http://schemas.microsoft.com/office/drawing/2014/main" id="{9F088848-B35C-B712-E86C-C180DADFDFA3}"/>
              </a:ext>
            </a:extLst>
          </p:cNvPr>
          <p:cNvSpPr>
            <a:spLocks noGrp="1"/>
          </p:cNvSpPr>
          <p:nvPr>
            <p:ph type="chart" sz="quarter" idx="19"/>
          </p:nvPr>
        </p:nvSpPr>
        <p:spPr>
          <a:xfrm>
            <a:off x="291602" y="1603800"/>
            <a:ext cx="4130866" cy="2965818"/>
          </a:xfrm>
        </p:spPr>
        <p:txBody>
          <a:bodyPr/>
          <a:lstStyle>
            <a:lvl1pPr>
              <a:defRPr sz="586">
                <a:solidFill>
                  <a:schemeClr val="tx2"/>
                </a:solidFill>
              </a:defRPr>
            </a:lvl1pPr>
          </a:lstStyle>
          <a:p>
            <a:r>
              <a:rPr lang="en-US"/>
              <a:t>Click icon to add chart</a:t>
            </a:r>
            <a:endParaRPr lang="en-GB"/>
          </a:p>
        </p:txBody>
      </p:sp>
      <p:sp>
        <p:nvSpPr>
          <p:cNvPr id="22" name="Picture Placeholder 5">
            <a:extLst>
              <a:ext uri="{FF2B5EF4-FFF2-40B4-BE49-F238E27FC236}">
                <a16:creationId xmlns:a16="http://schemas.microsoft.com/office/drawing/2014/main" id="{66415D05-77C8-B5A2-3C1A-79B07C7B733B}"/>
              </a:ext>
            </a:extLst>
          </p:cNvPr>
          <p:cNvSpPr>
            <a:spLocks noGrp="1"/>
          </p:cNvSpPr>
          <p:nvPr>
            <p:ph type="pic" sz="quarter" idx="18" hasCustomPrompt="1"/>
          </p:nvPr>
        </p:nvSpPr>
        <p:spPr>
          <a:xfrm>
            <a:off x="8122680" y="1165860"/>
            <a:ext cx="729000" cy="324000"/>
          </a:xfrm>
        </p:spPr>
        <p:txBody>
          <a:bodyPr/>
          <a:lstStyle>
            <a:lvl1pPr>
              <a:defRPr sz="900">
                <a:solidFill>
                  <a:schemeClr val="tx1"/>
                </a:solidFill>
              </a:defRPr>
            </a:lvl1pPr>
          </a:lstStyle>
          <a:p>
            <a:r>
              <a:rPr lang="en-GB"/>
              <a:t>Insert graphic</a:t>
            </a:r>
          </a:p>
        </p:txBody>
      </p:sp>
      <p:sp>
        <p:nvSpPr>
          <p:cNvPr id="8" name="Text Placeholder 38">
            <a:extLst>
              <a:ext uri="{FF2B5EF4-FFF2-40B4-BE49-F238E27FC236}">
                <a16:creationId xmlns:a16="http://schemas.microsoft.com/office/drawing/2014/main" id="{508DA25C-D4B3-35DA-7C94-0A5AE6046F64}"/>
              </a:ext>
            </a:extLst>
          </p:cNvPr>
          <p:cNvSpPr>
            <a:spLocks noGrp="1"/>
          </p:cNvSpPr>
          <p:nvPr>
            <p:ph type="body" sz="quarter" idx="25"/>
          </p:nvPr>
        </p:nvSpPr>
        <p:spPr>
          <a:xfrm>
            <a:off x="4720828" y="2041200"/>
            <a:ext cx="4130852" cy="324000"/>
          </a:xfrm>
          <a:solidFill>
            <a:schemeClr val="bg2"/>
          </a:solidFill>
        </p:spPr>
        <p:txBody>
          <a:bodyPr lIns="108000" tIns="180000" rIns="180000" bIns="180000" anchor="ctr" anchorCtr="0"/>
          <a:lstStyle>
            <a:lvl1pPr>
              <a:lnSpc>
                <a:spcPct val="100000"/>
              </a:lnSpc>
              <a:spcBef>
                <a:spcPts val="1800"/>
              </a:spcBef>
              <a:spcAft>
                <a:spcPts val="900"/>
              </a:spcAft>
              <a:defRPr sz="1350" cap="all" spc="-14" baseline="0">
                <a:solidFill>
                  <a:schemeClr val="bg1"/>
                </a:solidFill>
                <a:latin typeface="RR Pioneer Light Condensed" panose="020B0306050201060103" pitchFamily="34" charset="0"/>
              </a:defRPr>
            </a:lvl1pPr>
            <a:lvl2pPr marL="0" indent="0">
              <a:spcBef>
                <a:spcPts val="0"/>
              </a:spcBef>
              <a:spcAft>
                <a:spcPts val="540"/>
              </a:spcAft>
              <a:buNone/>
              <a:defRPr sz="991">
                <a:solidFill>
                  <a:schemeClr val="tx2"/>
                </a:solidFill>
              </a:defRPr>
            </a:lvl2pPr>
            <a:lvl3pPr marL="97202" indent="-97202">
              <a:spcAft>
                <a:spcPts val="226"/>
              </a:spcAft>
              <a:defRPr sz="991"/>
            </a:lvl3pPr>
            <a:lvl4pPr marL="194402" indent="-97202">
              <a:spcAft>
                <a:spcPts val="226"/>
              </a:spcAft>
              <a:defRPr sz="991"/>
            </a:lvl4pPr>
            <a:lvl5pPr marL="291603" indent="-97202">
              <a:spcAft>
                <a:spcPts val="226"/>
              </a:spcAft>
              <a:defRPr sz="991"/>
            </a:lvl5pPr>
          </a:lstStyle>
          <a:p>
            <a:pPr lvl="0"/>
            <a:r>
              <a:rPr lang="en-US"/>
              <a:t>Click to edit Master text styles</a:t>
            </a:r>
          </a:p>
        </p:txBody>
      </p:sp>
      <p:sp>
        <p:nvSpPr>
          <p:cNvPr id="9" name="Picture Placeholder 5">
            <a:extLst>
              <a:ext uri="{FF2B5EF4-FFF2-40B4-BE49-F238E27FC236}">
                <a16:creationId xmlns:a16="http://schemas.microsoft.com/office/drawing/2014/main" id="{9D338A0C-22FA-B50E-8FBE-33B3D36C90F9}"/>
              </a:ext>
            </a:extLst>
          </p:cNvPr>
          <p:cNvSpPr>
            <a:spLocks noGrp="1"/>
          </p:cNvSpPr>
          <p:nvPr>
            <p:ph type="pic" sz="quarter" idx="26" hasCustomPrompt="1"/>
          </p:nvPr>
        </p:nvSpPr>
        <p:spPr>
          <a:xfrm>
            <a:off x="8122680" y="2041200"/>
            <a:ext cx="729000" cy="324000"/>
          </a:xfrm>
        </p:spPr>
        <p:txBody>
          <a:bodyPr/>
          <a:lstStyle>
            <a:lvl1pPr>
              <a:defRPr sz="900">
                <a:solidFill>
                  <a:schemeClr val="tx1"/>
                </a:solidFill>
              </a:defRPr>
            </a:lvl1pPr>
          </a:lstStyle>
          <a:p>
            <a:r>
              <a:rPr lang="en-GB"/>
              <a:t>Insert graphic</a:t>
            </a:r>
          </a:p>
        </p:txBody>
      </p:sp>
      <p:sp>
        <p:nvSpPr>
          <p:cNvPr id="11" name="Text Placeholder 38">
            <a:extLst>
              <a:ext uri="{FF2B5EF4-FFF2-40B4-BE49-F238E27FC236}">
                <a16:creationId xmlns:a16="http://schemas.microsoft.com/office/drawing/2014/main" id="{C8056F16-9AB7-F06D-44C2-E73302BB55DB}"/>
              </a:ext>
            </a:extLst>
          </p:cNvPr>
          <p:cNvSpPr>
            <a:spLocks noGrp="1"/>
          </p:cNvSpPr>
          <p:nvPr>
            <p:ph type="body" sz="quarter" idx="28"/>
          </p:nvPr>
        </p:nvSpPr>
        <p:spPr>
          <a:xfrm>
            <a:off x="4720828" y="2932200"/>
            <a:ext cx="4130852" cy="324000"/>
          </a:xfrm>
          <a:solidFill>
            <a:schemeClr val="accent5"/>
          </a:solidFill>
        </p:spPr>
        <p:txBody>
          <a:bodyPr lIns="108000" tIns="180000" rIns="180000" bIns="180000" anchor="ctr" anchorCtr="0"/>
          <a:lstStyle>
            <a:lvl1pPr>
              <a:lnSpc>
                <a:spcPct val="100000"/>
              </a:lnSpc>
              <a:spcBef>
                <a:spcPts val="1800"/>
              </a:spcBef>
              <a:spcAft>
                <a:spcPts val="900"/>
              </a:spcAft>
              <a:defRPr sz="1350" cap="all" spc="-14" baseline="0">
                <a:solidFill>
                  <a:schemeClr val="bg1"/>
                </a:solidFill>
                <a:latin typeface="RR Pioneer Light Condensed" panose="020B0306050201060103" pitchFamily="34" charset="0"/>
              </a:defRPr>
            </a:lvl1pPr>
            <a:lvl2pPr marL="0" indent="0">
              <a:spcBef>
                <a:spcPts val="0"/>
              </a:spcBef>
              <a:spcAft>
                <a:spcPts val="540"/>
              </a:spcAft>
              <a:buNone/>
              <a:defRPr sz="991">
                <a:solidFill>
                  <a:schemeClr val="tx2"/>
                </a:solidFill>
              </a:defRPr>
            </a:lvl2pPr>
            <a:lvl3pPr marL="97202" indent="-97202">
              <a:spcAft>
                <a:spcPts val="226"/>
              </a:spcAft>
              <a:defRPr sz="991"/>
            </a:lvl3pPr>
            <a:lvl4pPr marL="194402" indent="-97202">
              <a:spcAft>
                <a:spcPts val="226"/>
              </a:spcAft>
              <a:defRPr sz="991"/>
            </a:lvl4pPr>
            <a:lvl5pPr marL="291603" indent="-97202">
              <a:spcAft>
                <a:spcPts val="226"/>
              </a:spcAft>
              <a:defRPr sz="991"/>
            </a:lvl5pPr>
          </a:lstStyle>
          <a:p>
            <a:pPr lvl="0"/>
            <a:r>
              <a:rPr lang="en-US"/>
              <a:t>Click to edit Master text styles</a:t>
            </a:r>
          </a:p>
        </p:txBody>
      </p:sp>
      <p:sp>
        <p:nvSpPr>
          <p:cNvPr id="12" name="Picture Placeholder 5">
            <a:extLst>
              <a:ext uri="{FF2B5EF4-FFF2-40B4-BE49-F238E27FC236}">
                <a16:creationId xmlns:a16="http://schemas.microsoft.com/office/drawing/2014/main" id="{8CC3F3DD-94CA-75DB-8388-EC7A536D7235}"/>
              </a:ext>
            </a:extLst>
          </p:cNvPr>
          <p:cNvSpPr>
            <a:spLocks noGrp="1"/>
          </p:cNvSpPr>
          <p:nvPr>
            <p:ph type="pic" sz="quarter" idx="29" hasCustomPrompt="1"/>
          </p:nvPr>
        </p:nvSpPr>
        <p:spPr>
          <a:xfrm>
            <a:off x="8122680" y="2932200"/>
            <a:ext cx="729000" cy="324000"/>
          </a:xfrm>
        </p:spPr>
        <p:txBody>
          <a:bodyPr/>
          <a:lstStyle>
            <a:lvl1pPr>
              <a:defRPr sz="900">
                <a:solidFill>
                  <a:schemeClr val="tx1"/>
                </a:solidFill>
              </a:defRPr>
            </a:lvl1pPr>
          </a:lstStyle>
          <a:p>
            <a:r>
              <a:rPr lang="en-GB"/>
              <a:t>Insert graphic</a:t>
            </a:r>
          </a:p>
        </p:txBody>
      </p:sp>
      <p:sp>
        <p:nvSpPr>
          <p:cNvPr id="15" name="Text Placeholder 38">
            <a:extLst>
              <a:ext uri="{FF2B5EF4-FFF2-40B4-BE49-F238E27FC236}">
                <a16:creationId xmlns:a16="http://schemas.microsoft.com/office/drawing/2014/main" id="{3AB2B417-6669-82FF-90D3-4FA1DABC76ED}"/>
              </a:ext>
            </a:extLst>
          </p:cNvPr>
          <p:cNvSpPr>
            <a:spLocks noGrp="1"/>
          </p:cNvSpPr>
          <p:nvPr>
            <p:ph type="body" sz="quarter" idx="31"/>
          </p:nvPr>
        </p:nvSpPr>
        <p:spPr>
          <a:xfrm>
            <a:off x="4720828" y="3806999"/>
            <a:ext cx="4130852" cy="324000"/>
          </a:xfrm>
          <a:solidFill>
            <a:schemeClr val="tx2"/>
          </a:solidFill>
        </p:spPr>
        <p:txBody>
          <a:bodyPr lIns="108000" tIns="180000" rIns="180000" bIns="180000" anchor="ctr" anchorCtr="0"/>
          <a:lstStyle>
            <a:lvl1pPr>
              <a:lnSpc>
                <a:spcPct val="100000"/>
              </a:lnSpc>
              <a:spcBef>
                <a:spcPts val="1800"/>
              </a:spcBef>
              <a:spcAft>
                <a:spcPts val="900"/>
              </a:spcAft>
              <a:defRPr sz="1350" cap="all" spc="-14" baseline="0">
                <a:solidFill>
                  <a:schemeClr val="bg1"/>
                </a:solidFill>
                <a:latin typeface="RR Pioneer Light Condensed" panose="020B0306050201060103" pitchFamily="34" charset="0"/>
              </a:defRPr>
            </a:lvl1pPr>
            <a:lvl2pPr marL="0" indent="0">
              <a:spcBef>
                <a:spcPts val="0"/>
              </a:spcBef>
              <a:spcAft>
                <a:spcPts val="540"/>
              </a:spcAft>
              <a:buNone/>
              <a:defRPr sz="991">
                <a:solidFill>
                  <a:schemeClr val="tx2"/>
                </a:solidFill>
              </a:defRPr>
            </a:lvl2pPr>
            <a:lvl3pPr marL="97202" indent="-97202">
              <a:spcAft>
                <a:spcPts val="226"/>
              </a:spcAft>
              <a:defRPr sz="991"/>
            </a:lvl3pPr>
            <a:lvl4pPr marL="194402" indent="-97202">
              <a:spcAft>
                <a:spcPts val="226"/>
              </a:spcAft>
              <a:defRPr sz="991"/>
            </a:lvl4pPr>
            <a:lvl5pPr marL="291603" indent="-97202">
              <a:spcAft>
                <a:spcPts val="226"/>
              </a:spcAft>
              <a:defRPr sz="991"/>
            </a:lvl5pPr>
          </a:lstStyle>
          <a:p>
            <a:pPr lvl="0"/>
            <a:r>
              <a:rPr lang="en-US"/>
              <a:t>Click to edit Master text styles</a:t>
            </a:r>
          </a:p>
        </p:txBody>
      </p:sp>
      <p:sp>
        <p:nvSpPr>
          <p:cNvPr id="16" name="Picture Placeholder 5">
            <a:extLst>
              <a:ext uri="{FF2B5EF4-FFF2-40B4-BE49-F238E27FC236}">
                <a16:creationId xmlns:a16="http://schemas.microsoft.com/office/drawing/2014/main" id="{B4F11541-FF30-9762-1A6A-B55C9410C54F}"/>
              </a:ext>
            </a:extLst>
          </p:cNvPr>
          <p:cNvSpPr>
            <a:spLocks noGrp="1"/>
          </p:cNvSpPr>
          <p:nvPr>
            <p:ph type="pic" sz="quarter" idx="32" hasCustomPrompt="1"/>
          </p:nvPr>
        </p:nvSpPr>
        <p:spPr>
          <a:xfrm>
            <a:off x="8122680" y="3807000"/>
            <a:ext cx="729000" cy="324000"/>
          </a:xfrm>
        </p:spPr>
        <p:txBody>
          <a:bodyPr/>
          <a:lstStyle>
            <a:lvl1pPr>
              <a:defRPr sz="900">
                <a:solidFill>
                  <a:schemeClr val="tx1"/>
                </a:solidFill>
              </a:defRPr>
            </a:lvl1pPr>
          </a:lstStyle>
          <a:p>
            <a:r>
              <a:rPr lang="en-GB"/>
              <a:t>Insert graphic</a:t>
            </a:r>
          </a:p>
        </p:txBody>
      </p:sp>
      <p:sp>
        <p:nvSpPr>
          <p:cNvPr id="13" name="Text Placeholder 9">
            <a:extLst>
              <a:ext uri="{FF2B5EF4-FFF2-40B4-BE49-F238E27FC236}">
                <a16:creationId xmlns:a16="http://schemas.microsoft.com/office/drawing/2014/main" id="{77CFE2D1-79C7-3539-FF8D-786F30ED6BB6}"/>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18" name="Title Placeholder 1">
            <a:extLst>
              <a:ext uri="{FF2B5EF4-FFF2-40B4-BE49-F238E27FC236}">
                <a16:creationId xmlns:a16="http://schemas.microsoft.com/office/drawing/2014/main" id="{35CEAFD5-6A36-C526-6235-C96D9C6B6C95}"/>
              </a:ext>
            </a:extLst>
          </p:cNvPr>
          <p:cNvSpPr>
            <a:spLocks noGrp="1"/>
          </p:cNvSpPr>
          <p:nvPr>
            <p:ph type="title"/>
          </p:nvPr>
        </p:nvSpPr>
        <p:spPr>
          <a:xfrm>
            <a:off x="277885" y="322111"/>
            <a:ext cx="7790580" cy="353174"/>
          </a:xfrm>
          <a:prstGeom prst="rect">
            <a:avLst/>
          </a:prstGeom>
        </p:spPr>
        <p:txBody>
          <a:bodyPr vert="horz" lIns="0" tIns="0" rIns="0" bIns="0" rtlCol="0" anchor="t" anchorCtr="0">
            <a:spAutoFit/>
          </a:bodyPr>
          <a:lstStyle/>
          <a:p>
            <a:r>
              <a:rPr lang="en-US" noProof="0"/>
              <a:t>Click to edit Master title style</a:t>
            </a:r>
            <a:endParaRPr lang="en-GB" noProof="0"/>
          </a:p>
        </p:txBody>
      </p:sp>
      <p:sp>
        <p:nvSpPr>
          <p:cNvPr id="19" name="Text Placeholder 10">
            <a:extLst>
              <a:ext uri="{FF2B5EF4-FFF2-40B4-BE49-F238E27FC236}">
                <a16:creationId xmlns:a16="http://schemas.microsoft.com/office/drawing/2014/main" id="{8702005C-92C9-8885-2C72-6D62D2152D79}"/>
              </a:ext>
            </a:extLst>
          </p:cNvPr>
          <p:cNvSpPr>
            <a:spLocks noGrp="1"/>
          </p:cNvSpPr>
          <p:nvPr>
            <p:ph type="body" sz="quarter" idx="34"/>
          </p:nvPr>
        </p:nvSpPr>
        <p:spPr>
          <a:xfrm>
            <a:off x="291466" y="1166400"/>
            <a:ext cx="4131000" cy="162000"/>
          </a:xfrm>
          <a:noFill/>
        </p:spPr>
        <p:txBody>
          <a:bodyPr lIns="0" anchor="t" anchorCtr="0"/>
          <a:lstStyle>
            <a:lvl1pPr>
              <a:defRPr sz="1050" cap="none" spc="-38" baseline="0">
                <a:solidFill>
                  <a:schemeClr val="tx2"/>
                </a:solidFill>
                <a:latin typeface="+mn-lt"/>
              </a:defRPr>
            </a:lvl1pPr>
          </a:lstStyle>
          <a:p>
            <a:pPr lvl="0"/>
            <a:r>
              <a:rPr lang="en-US"/>
              <a:t>Click to edit Master text styles</a:t>
            </a:r>
          </a:p>
        </p:txBody>
      </p:sp>
      <p:cxnSp>
        <p:nvCxnSpPr>
          <p:cNvPr id="20" name="Straight Connector 19">
            <a:extLst>
              <a:ext uri="{FF2B5EF4-FFF2-40B4-BE49-F238E27FC236}">
                <a16:creationId xmlns:a16="http://schemas.microsoft.com/office/drawing/2014/main" id="{F428185F-C92A-F4A0-9597-CA3ECC549677}"/>
              </a:ext>
            </a:extLst>
          </p:cNvPr>
          <p:cNvCxnSpPr/>
          <p:nvPr userDrawn="1"/>
        </p:nvCxnSpPr>
        <p:spPr>
          <a:xfrm>
            <a:off x="291466" y="1368900"/>
            <a:ext cx="4131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note Placeholder 18">
            <a:extLst>
              <a:ext uri="{FF2B5EF4-FFF2-40B4-BE49-F238E27FC236}">
                <a16:creationId xmlns:a16="http://schemas.microsoft.com/office/drawing/2014/main" id="{4FC87177-0A02-BB5E-FC3D-2914D1403CE1}"/>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2" name="hcSlideMaster142.Chart + Multi Coloured BoxesHeader" descr=" ">
            <a:extLst>
              <a:ext uri="{FF2B5EF4-FFF2-40B4-BE49-F238E27FC236}">
                <a16:creationId xmlns:a16="http://schemas.microsoft.com/office/drawing/2014/main" id="{8CA3E193-9514-9E82-D99D-9AC76ACB1FB7}"/>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6" name="fcSlideMaster142.Chart + Multi Coloured BoxesFooter" descr=" ">
            <a:extLst>
              <a:ext uri="{FF2B5EF4-FFF2-40B4-BE49-F238E27FC236}">
                <a16:creationId xmlns:a16="http://schemas.microsoft.com/office/drawing/2014/main" id="{87EB3946-7B43-D3F7-D61B-1ACDB27C29DE}"/>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3452407807"/>
      </p:ext>
    </p:extLst>
  </p:cSld>
  <p:clrMapOvr>
    <a:masterClrMapping/>
  </p:clrMapOvr>
  <p:extLst>
    <p:ext uri="{DCECCB84-F9BA-43D5-87BE-67443E8EF086}">
      <p15:sldGuideLst xmlns:p15="http://schemas.microsoft.com/office/powerpoint/2012/main">
        <p15:guide id="1" pos="3965">
          <p15:clr>
            <a:srgbClr val="FBAE40"/>
          </p15:clr>
        </p15:guide>
        <p15:guide id="2" pos="371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SMR Text 1 Whit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BDC6EDA-61A6-1F43-A323-D04A804B3689}"/>
              </a:ext>
            </a:extLst>
          </p:cNvPr>
          <p:cNvSpPr/>
          <p:nvPr userDrawn="1"/>
        </p:nvSpPr>
        <p:spPr>
          <a:xfrm>
            <a:off x="1" y="1095376"/>
            <a:ext cx="9144000" cy="3400723"/>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RR Pioneer" panose="020B0503050201040103" pitchFamily="34" charset="0"/>
            </a:endParaRPr>
          </a:p>
        </p:txBody>
      </p:sp>
      <p:sp>
        <p:nvSpPr>
          <p:cNvPr id="20" name="Title 1">
            <a:extLst>
              <a:ext uri="{FF2B5EF4-FFF2-40B4-BE49-F238E27FC236}">
                <a16:creationId xmlns:a16="http://schemas.microsoft.com/office/drawing/2014/main" id="{3C1DB294-815B-864B-8A09-8E4A844D38BE}"/>
              </a:ext>
            </a:extLst>
          </p:cNvPr>
          <p:cNvSpPr>
            <a:spLocks noGrp="1"/>
          </p:cNvSpPr>
          <p:nvPr>
            <p:ph type="title" hasCustomPrompt="1"/>
          </p:nvPr>
        </p:nvSpPr>
        <p:spPr>
          <a:xfrm>
            <a:off x="1482962" y="323965"/>
            <a:ext cx="7444196" cy="516824"/>
          </a:xfrm>
        </p:spPr>
        <p:txBody>
          <a:bodyPr anchor="ctr">
            <a:normAutofit/>
          </a:bodyPr>
          <a:lstStyle>
            <a:lvl1pPr>
              <a:defRPr sz="2400" b="0">
                <a:solidFill>
                  <a:srgbClr val="4F98FF"/>
                </a:solidFill>
              </a:defRPr>
            </a:lvl1pPr>
          </a:lstStyle>
          <a:p>
            <a:r>
              <a:rPr lang="en-US"/>
              <a:t>Option one slide</a:t>
            </a:r>
            <a:endParaRPr lang="en-GB"/>
          </a:p>
        </p:txBody>
      </p:sp>
      <p:sp>
        <p:nvSpPr>
          <p:cNvPr id="17" name="Text Placeholder 4">
            <a:extLst>
              <a:ext uri="{FF2B5EF4-FFF2-40B4-BE49-F238E27FC236}">
                <a16:creationId xmlns:a16="http://schemas.microsoft.com/office/drawing/2014/main" id="{74C41B4F-8C53-094C-BEB7-55E8B7030C34}"/>
              </a:ext>
            </a:extLst>
          </p:cNvPr>
          <p:cNvSpPr>
            <a:spLocks noGrp="1"/>
          </p:cNvSpPr>
          <p:nvPr>
            <p:ph type="body" sz="quarter" idx="11"/>
          </p:nvPr>
        </p:nvSpPr>
        <p:spPr>
          <a:xfrm>
            <a:off x="391052" y="1462528"/>
            <a:ext cx="8143161" cy="2625725"/>
          </a:xfrm>
          <a:prstGeom prst="rect">
            <a:avLst/>
          </a:prstGeom>
        </p:spPr>
        <p:txBody>
          <a:bodyPr>
            <a:normAutofit/>
          </a:bodyPr>
          <a:lstStyle>
            <a:lvl1pPr>
              <a:buClr>
                <a:srgbClr val="4F98FF"/>
              </a:buClr>
              <a:defRPr sz="2000">
                <a:solidFill>
                  <a:srgbClr val="10069F"/>
                </a:solidFill>
              </a:defRPr>
            </a:lvl1pPr>
            <a:lvl2pPr>
              <a:buClr>
                <a:srgbClr val="4F98FF"/>
              </a:buClr>
              <a:defRPr sz="1800">
                <a:solidFill>
                  <a:srgbClr val="10069F"/>
                </a:solidFill>
              </a:defRPr>
            </a:lvl2pPr>
            <a:lvl3pPr>
              <a:buClr>
                <a:srgbClr val="4F98FF"/>
              </a:buClr>
              <a:defRPr sz="1800">
                <a:solidFill>
                  <a:srgbClr val="10069F"/>
                </a:solidFill>
              </a:defRPr>
            </a:lvl3pPr>
            <a:lvl4pPr>
              <a:buClr>
                <a:srgbClr val="4F98FF"/>
              </a:buClr>
              <a:defRPr sz="1200">
                <a:solidFill>
                  <a:srgbClr val="10069F"/>
                </a:solidFill>
              </a:defRPr>
            </a:lvl4pPr>
            <a:lvl5pPr>
              <a:buClr>
                <a:srgbClr val="4F98FF"/>
              </a:buClr>
              <a:defRPr sz="1200">
                <a:solidFill>
                  <a:srgbClr val="10069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24" name="Straight Connector 23">
            <a:extLst>
              <a:ext uri="{FF2B5EF4-FFF2-40B4-BE49-F238E27FC236}">
                <a16:creationId xmlns:a16="http://schemas.microsoft.com/office/drawing/2014/main" id="{C3FF0178-E240-9844-B661-8E4FDA444F40}"/>
              </a:ext>
            </a:extLst>
          </p:cNvPr>
          <p:cNvCxnSpPr>
            <a:cxnSpLocks/>
          </p:cNvCxnSpPr>
          <p:nvPr/>
        </p:nvCxnSpPr>
        <p:spPr>
          <a:xfrm>
            <a:off x="117178" y="4983808"/>
            <a:ext cx="8506453"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descr="A picture containing logo&#10;&#10;Description automatically generated">
            <a:extLst>
              <a:ext uri="{FF2B5EF4-FFF2-40B4-BE49-F238E27FC236}">
                <a16:creationId xmlns:a16="http://schemas.microsoft.com/office/drawing/2014/main" id="{AA307F8F-4EFD-D042-9A60-E3D04AB7DFE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774" y="132662"/>
            <a:ext cx="1148278" cy="674865"/>
          </a:xfrm>
          <a:prstGeom prst="rect">
            <a:avLst/>
          </a:prstGeom>
        </p:spPr>
      </p:pic>
    </p:spTree>
    <p:extLst>
      <p:ext uri="{BB962C8B-B14F-4D97-AF65-F5344CB8AC3E}">
        <p14:creationId xmlns:p14="http://schemas.microsoft.com/office/powerpoint/2010/main" val="338993571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Four Point Captur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DBD263-2A77-CEF5-CBA7-F3185AE5FFA2}"/>
              </a:ext>
            </a:extLst>
          </p:cNvPr>
          <p:cNvSpPr/>
          <p:nvPr userDrawn="1"/>
        </p:nvSpPr>
        <p:spPr>
          <a:xfrm>
            <a:off x="291602" y="1165862"/>
            <a:ext cx="4817611" cy="3405482"/>
          </a:xfrm>
          <a:prstGeom prst="rect">
            <a:avLst/>
          </a:prstGeom>
          <a:solidFill>
            <a:srgbClr val="FFF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711" b="1">
              <a:solidFill>
                <a:schemeClr val="tx1"/>
              </a:solidFill>
              <a:latin typeface="+mj-lt"/>
            </a:endParaRPr>
          </a:p>
        </p:txBody>
      </p:sp>
      <p:sp>
        <p:nvSpPr>
          <p:cNvPr id="3" name="Date Placeholder 2"/>
          <p:cNvSpPr>
            <a:spLocks noGrp="1"/>
          </p:cNvSpPr>
          <p:nvPr>
            <p:ph type="dt" sz="half" idx="10"/>
          </p:nvPr>
        </p:nvSpPr>
        <p:spPr/>
        <p:txBody>
          <a:bodyPr/>
          <a:lstStyle/>
          <a:p>
            <a:fld id="{D7E95C9F-4F15-46D4-9055-39401FB71CB5}" type="datetime1">
              <a:rPr lang="en-GB" noProof="0" smtClean="0"/>
              <a:t>07/04/2025</a:t>
            </a:fld>
            <a:endParaRPr lang="en-GB" noProof="0"/>
          </a:p>
        </p:txBody>
      </p:sp>
      <p:sp>
        <p:nvSpPr>
          <p:cNvPr id="4" name="Footer Placeholder 3"/>
          <p:cNvSpPr>
            <a:spLocks noGrp="1"/>
          </p:cNvSpPr>
          <p:nvPr>
            <p:ph type="ftr" sz="quarter" idx="11"/>
          </p:nvPr>
        </p:nvSpPr>
        <p:spPr>
          <a:xfrm>
            <a:off x="291601" y="4811400"/>
            <a:ext cx="5316300" cy="97200"/>
          </a:xfrm>
        </p:spPr>
        <p:txBody>
          <a:bodyPr/>
          <a:lstStyle/>
          <a:p>
            <a:r>
              <a:rPr lang="en-GB"/>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5" name="Slide Number Placeholder 4"/>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6" name="Text Placeholder 9">
            <a:extLst>
              <a:ext uri="{FF2B5EF4-FFF2-40B4-BE49-F238E27FC236}">
                <a16:creationId xmlns:a16="http://schemas.microsoft.com/office/drawing/2014/main" id="{0B494B62-6E68-53F8-F557-0CCEFA0867B8}"/>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7" name="Title Placeholder 1">
            <a:extLst>
              <a:ext uri="{FF2B5EF4-FFF2-40B4-BE49-F238E27FC236}">
                <a16:creationId xmlns:a16="http://schemas.microsoft.com/office/drawing/2014/main" id="{C8150554-E09B-BCC4-8A24-0D6DA750F5B1}"/>
              </a:ext>
            </a:extLst>
          </p:cNvPr>
          <p:cNvSpPr>
            <a:spLocks noGrp="1"/>
          </p:cNvSpPr>
          <p:nvPr>
            <p:ph type="title"/>
          </p:nvPr>
        </p:nvSpPr>
        <p:spPr>
          <a:xfrm>
            <a:off x="277885" y="322111"/>
            <a:ext cx="7790580" cy="353174"/>
          </a:xfrm>
          <a:prstGeom prst="rect">
            <a:avLst/>
          </a:prstGeom>
        </p:spPr>
        <p:txBody>
          <a:bodyPr vert="horz" lIns="0" tIns="0" rIns="0" bIns="0" rtlCol="0" anchor="t" anchorCtr="0">
            <a:spAutoFit/>
          </a:bodyPr>
          <a:lstStyle/>
          <a:p>
            <a:r>
              <a:rPr lang="en-US" noProof="0"/>
              <a:t>Click to edit Master title style</a:t>
            </a:r>
            <a:endParaRPr lang="en-GB" noProof="0"/>
          </a:p>
        </p:txBody>
      </p:sp>
      <p:grpSp>
        <p:nvGrpSpPr>
          <p:cNvPr id="9" name="Group 8">
            <a:extLst>
              <a:ext uri="{FF2B5EF4-FFF2-40B4-BE49-F238E27FC236}">
                <a16:creationId xmlns:a16="http://schemas.microsoft.com/office/drawing/2014/main" id="{47A319E7-BB23-27D8-48AC-2959B60454EC}"/>
              </a:ext>
            </a:extLst>
          </p:cNvPr>
          <p:cNvGrpSpPr/>
          <p:nvPr userDrawn="1"/>
        </p:nvGrpSpPr>
        <p:grpSpPr>
          <a:xfrm>
            <a:off x="4311579" y="1165862"/>
            <a:ext cx="4539528" cy="3412679"/>
            <a:chOff x="9999433" y="2905151"/>
            <a:chExt cx="9669692" cy="7269379"/>
          </a:xfrm>
        </p:grpSpPr>
        <p:sp>
          <p:nvSpPr>
            <p:cNvPr id="2" name="Rectangle 1">
              <a:extLst>
                <a:ext uri="{FF2B5EF4-FFF2-40B4-BE49-F238E27FC236}">
                  <a16:creationId xmlns:a16="http://schemas.microsoft.com/office/drawing/2014/main" id="{70B4DF33-F245-4B6C-5ECA-CCF4F83C8C5D}"/>
                </a:ext>
              </a:extLst>
            </p:cNvPr>
            <p:cNvSpPr/>
            <p:nvPr userDrawn="1"/>
          </p:nvSpPr>
          <p:spPr>
            <a:xfrm>
              <a:off x="16773525" y="2905151"/>
              <a:ext cx="2895600" cy="726937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sp>
          <p:nvSpPr>
            <p:cNvPr id="8" name="Arrow: Chevron 7">
              <a:extLst>
                <a:ext uri="{FF2B5EF4-FFF2-40B4-BE49-F238E27FC236}">
                  <a16:creationId xmlns:a16="http://schemas.microsoft.com/office/drawing/2014/main" id="{4B030BC9-B302-69A8-D24A-047B84F589C0}"/>
                </a:ext>
              </a:extLst>
            </p:cNvPr>
            <p:cNvSpPr/>
            <p:nvPr userDrawn="1"/>
          </p:nvSpPr>
          <p:spPr>
            <a:xfrm>
              <a:off x="9999433" y="2905151"/>
              <a:ext cx="9307180" cy="7269379"/>
            </a:xfrm>
            <a:prstGeom prst="chevron">
              <a:avLst>
                <a:gd name="adj" fmla="val 1745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solidFill>
                  <a:schemeClr val="tx1"/>
                </a:solidFill>
              </a:endParaRPr>
            </a:p>
          </p:txBody>
        </p:sp>
      </p:grpSp>
      <p:sp>
        <p:nvSpPr>
          <p:cNvPr id="16" name="Text Placeholder 15">
            <a:extLst>
              <a:ext uri="{FF2B5EF4-FFF2-40B4-BE49-F238E27FC236}">
                <a16:creationId xmlns:a16="http://schemas.microsoft.com/office/drawing/2014/main" id="{812614C6-6D23-161A-9536-DBD52EB0E726}"/>
              </a:ext>
            </a:extLst>
          </p:cNvPr>
          <p:cNvSpPr>
            <a:spLocks noGrp="1"/>
          </p:cNvSpPr>
          <p:nvPr>
            <p:ph type="body" sz="quarter" idx="14" hasCustomPrompt="1"/>
          </p:nvPr>
        </p:nvSpPr>
        <p:spPr>
          <a:xfrm>
            <a:off x="427521" y="1315059"/>
            <a:ext cx="372600" cy="570071"/>
          </a:xfrm>
          <a:solidFill>
            <a:schemeClr val="tx2"/>
          </a:solidFill>
        </p:spPr>
        <p:txBody>
          <a:bodyPr lIns="0" anchor="ctr" anchorCtr="0"/>
          <a:lstStyle>
            <a:lvl1pPr algn="ctr">
              <a:defRPr sz="2700">
                <a:solidFill>
                  <a:schemeClr val="bg1"/>
                </a:solidFill>
                <a:latin typeface="+mj-lt"/>
              </a:defRPr>
            </a:lvl1pPr>
          </a:lstStyle>
          <a:p>
            <a:pPr lvl="0"/>
            <a:r>
              <a:rPr lang="en-GB"/>
              <a:t>0.</a:t>
            </a:r>
          </a:p>
        </p:txBody>
      </p:sp>
      <p:sp>
        <p:nvSpPr>
          <p:cNvPr id="17" name="Text Placeholder 15">
            <a:extLst>
              <a:ext uri="{FF2B5EF4-FFF2-40B4-BE49-F238E27FC236}">
                <a16:creationId xmlns:a16="http://schemas.microsoft.com/office/drawing/2014/main" id="{F56DAC96-0AEC-F8D0-CA57-E25C17A5FD4F}"/>
              </a:ext>
            </a:extLst>
          </p:cNvPr>
          <p:cNvSpPr>
            <a:spLocks noGrp="1"/>
          </p:cNvSpPr>
          <p:nvPr>
            <p:ph type="body" sz="quarter" idx="15" hasCustomPrompt="1"/>
          </p:nvPr>
        </p:nvSpPr>
        <p:spPr>
          <a:xfrm>
            <a:off x="427521" y="3839865"/>
            <a:ext cx="372600" cy="570071"/>
          </a:xfrm>
          <a:solidFill>
            <a:srgbClr val="DBDBDB"/>
          </a:solidFill>
        </p:spPr>
        <p:txBody>
          <a:bodyPr lIns="0" anchor="ctr" anchorCtr="0"/>
          <a:lstStyle>
            <a:lvl1pPr algn="ctr">
              <a:defRPr sz="2700">
                <a:solidFill>
                  <a:schemeClr val="tx2"/>
                </a:solidFill>
                <a:latin typeface="+mj-lt"/>
              </a:defRPr>
            </a:lvl1pPr>
          </a:lstStyle>
          <a:p>
            <a:pPr lvl="0"/>
            <a:r>
              <a:rPr lang="en-GB"/>
              <a:t>0.</a:t>
            </a:r>
          </a:p>
        </p:txBody>
      </p:sp>
      <p:sp>
        <p:nvSpPr>
          <p:cNvPr id="18" name="Text Placeholder 15">
            <a:extLst>
              <a:ext uri="{FF2B5EF4-FFF2-40B4-BE49-F238E27FC236}">
                <a16:creationId xmlns:a16="http://schemas.microsoft.com/office/drawing/2014/main" id="{E74121EE-24A5-F6D9-0DB2-89CB3733070F}"/>
              </a:ext>
            </a:extLst>
          </p:cNvPr>
          <p:cNvSpPr>
            <a:spLocks noGrp="1"/>
          </p:cNvSpPr>
          <p:nvPr>
            <p:ph type="body" sz="quarter" idx="16" hasCustomPrompt="1"/>
          </p:nvPr>
        </p:nvSpPr>
        <p:spPr>
          <a:xfrm>
            <a:off x="427521" y="2998262"/>
            <a:ext cx="372600" cy="570071"/>
          </a:xfrm>
          <a:solidFill>
            <a:schemeClr val="bg2"/>
          </a:solidFill>
        </p:spPr>
        <p:txBody>
          <a:bodyPr lIns="0" anchor="ctr" anchorCtr="0"/>
          <a:lstStyle>
            <a:lvl1pPr algn="ctr">
              <a:defRPr sz="2700">
                <a:solidFill>
                  <a:schemeClr val="bg1"/>
                </a:solidFill>
                <a:latin typeface="+mj-lt"/>
              </a:defRPr>
            </a:lvl1pPr>
          </a:lstStyle>
          <a:p>
            <a:pPr lvl="0"/>
            <a:r>
              <a:rPr lang="en-GB"/>
              <a:t>0.</a:t>
            </a:r>
          </a:p>
        </p:txBody>
      </p:sp>
      <p:sp>
        <p:nvSpPr>
          <p:cNvPr id="19" name="Text Placeholder 15">
            <a:extLst>
              <a:ext uri="{FF2B5EF4-FFF2-40B4-BE49-F238E27FC236}">
                <a16:creationId xmlns:a16="http://schemas.microsoft.com/office/drawing/2014/main" id="{3CC2C24D-0DB9-7B9E-258B-D6CEEB209548}"/>
              </a:ext>
            </a:extLst>
          </p:cNvPr>
          <p:cNvSpPr>
            <a:spLocks noGrp="1"/>
          </p:cNvSpPr>
          <p:nvPr>
            <p:ph type="body" sz="quarter" idx="17" hasCustomPrompt="1"/>
          </p:nvPr>
        </p:nvSpPr>
        <p:spPr>
          <a:xfrm>
            <a:off x="427521" y="2156660"/>
            <a:ext cx="372600" cy="570071"/>
          </a:xfrm>
          <a:solidFill>
            <a:srgbClr val="4437F8"/>
          </a:solidFill>
        </p:spPr>
        <p:txBody>
          <a:bodyPr lIns="0" anchor="ctr" anchorCtr="0"/>
          <a:lstStyle>
            <a:lvl1pPr algn="ctr">
              <a:defRPr sz="2700">
                <a:solidFill>
                  <a:schemeClr val="bg1"/>
                </a:solidFill>
                <a:latin typeface="+mj-lt"/>
              </a:defRPr>
            </a:lvl1pPr>
          </a:lstStyle>
          <a:p>
            <a:pPr lvl="0"/>
            <a:r>
              <a:rPr lang="en-GB"/>
              <a:t>0.</a:t>
            </a:r>
          </a:p>
        </p:txBody>
      </p:sp>
      <p:sp>
        <p:nvSpPr>
          <p:cNvPr id="20" name="Text Placeholder 9">
            <a:extLst>
              <a:ext uri="{FF2B5EF4-FFF2-40B4-BE49-F238E27FC236}">
                <a16:creationId xmlns:a16="http://schemas.microsoft.com/office/drawing/2014/main" id="{C72AAD83-73DE-F397-C272-234E126FE91C}"/>
              </a:ext>
            </a:extLst>
          </p:cNvPr>
          <p:cNvSpPr>
            <a:spLocks noGrp="1"/>
          </p:cNvSpPr>
          <p:nvPr>
            <p:ph type="body" sz="quarter" idx="18"/>
          </p:nvPr>
        </p:nvSpPr>
        <p:spPr>
          <a:xfrm>
            <a:off x="936044" y="1315059"/>
            <a:ext cx="3375537" cy="570071"/>
          </a:xfrm>
        </p:spPr>
        <p:txBody>
          <a:bodyPr anchor="ctr" anchorCtr="0"/>
          <a:lstStyle>
            <a:lvl1pPr>
              <a:lnSpc>
                <a:spcPct val="100000"/>
              </a:lnSpc>
              <a:defRPr sz="1800" spc="-36" baseline="0">
                <a:latin typeface="+mj-lt"/>
              </a:defRPr>
            </a:lvl1pPr>
          </a:lstStyle>
          <a:p>
            <a:pPr lvl="0"/>
            <a:r>
              <a:rPr lang="en-US"/>
              <a:t>Click to edit Master text styles</a:t>
            </a:r>
          </a:p>
        </p:txBody>
      </p:sp>
      <p:sp>
        <p:nvSpPr>
          <p:cNvPr id="21" name="Text Placeholder 9">
            <a:extLst>
              <a:ext uri="{FF2B5EF4-FFF2-40B4-BE49-F238E27FC236}">
                <a16:creationId xmlns:a16="http://schemas.microsoft.com/office/drawing/2014/main" id="{665FB49D-9B6A-96BF-D307-171056087C30}"/>
              </a:ext>
            </a:extLst>
          </p:cNvPr>
          <p:cNvSpPr>
            <a:spLocks noGrp="1"/>
          </p:cNvSpPr>
          <p:nvPr>
            <p:ph type="body" sz="quarter" idx="19"/>
          </p:nvPr>
        </p:nvSpPr>
        <p:spPr>
          <a:xfrm>
            <a:off x="936044" y="2156660"/>
            <a:ext cx="3375537" cy="570071"/>
          </a:xfrm>
        </p:spPr>
        <p:txBody>
          <a:bodyPr anchor="ctr" anchorCtr="0"/>
          <a:lstStyle>
            <a:lvl1pPr>
              <a:lnSpc>
                <a:spcPct val="100000"/>
              </a:lnSpc>
              <a:defRPr sz="1800" spc="-36" baseline="0">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7F793AFD-6318-AE87-95B6-50A88155DCEE}"/>
              </a:ext>
            </a:extLst>
          </p:cNvPr>
          <p:cNvSpPr>
            <a:spLocks noGrp="1"/>
          </p:cNvSpPr>
          <p:nvPr>
            <p:ph type="body" sz="quarter" idx="20"/>
          </p:nvPr>
        </p:nvSpPr>
        <p:spPr>
          <a:xfrm>
            <a:off x="936044" y="3839865"/>
            <a:ext cx="3375537" cy="570071"/>
          </a:xfrm>
        </p:spPr>
        <p:txBody>
          <a:bodyPr anchor="ctr" anchorCtr="0"/>
          <a:lstStyle>
            <a:lvl1pPr>
              <a:lnSpc>
                <a:spcPct val="100000"/>
              </a:lnSpc>
              <a:defRPr sz="1800" spc="-36" baseline="0">
                <a:latin typeface="+mj-lt"/>
              </a:defRPr>
            </a:lvl1pPr>
          </a:lstStyle>
          <a:p>
            <a:pPr lvl="0"/>
            <a:r>
              <a:rPr lang="en-US"/>
              <a:t>Click to edit Master text styles</a:t>
            </a:r>
          </a:p>
        </p:txBody>
      </p:sp>
      <p:sp>
        <p:nvSpPr>
          <p:cNvPr id="23" name="Text Placeholder 9">
            <a:extLst>
              <a:ext uri="{FF2B5EF4-FFF2-40B4-BE49-F238E27FC236}">
                <a16:creationId xmlns:a16="http://schemas.microsoft.com/office/drawing/2014/main" id="{CF90F03E-A1DD-EE3E-1333-080DFFEF8053}"/>
              </a:ext>
            </a:extLst>
          </p:cNvPr>
          <p:cNvSpPr>
            <a:spLocks noGrp="1"/>
          </p:cNvSpPr>
          <p:nvPr>
            <p:ph type="body" sz="quarter" idx="21"/>
          </p:nvPr>
        </p:nvSpPr>
        <p:spPr>
          <a:xfrm>
            <a:off x="936044" y="2998262"/>
            <a:ext cx="3375537" cy="570071"/>
          </a:xfrm>
        </p:spPr>
        <p:txBody>
          <a:bodyPr anchor="ctr" anchorCtr="0"/>
          <a:lstStyle>
            <a:lvl1pPr>
              <a:lnSpc>
                <a:spcPct val="100000"/>
              </a:lnSpc>
              <a:defRPr sz="1800" spc="-36" baseline="0">
                <a:latin typeface="+mj-lt"/>
              </a:defRPr>
            </a:lvl1pPr>
          </a:lstStyle>
          <a:p>
            <a:pPr lvl="0"/>
            <a:r>
              <a:rPr lang="en-US"/>
              <a:t>Click to edit Master text styles</a:t>
            </a:r>
          </a:p>
        </p:txBody>
      </p:sp>
      <p:pic>
        <p:nvPicPr>
          <p:cNvPr id="24" name="Picture Placeholder 39">
            <a:extLst>
              <a:ext uri="{FF2B5EF4-FFF2-40B4-BE49-F238E27FC236}">
                <a16:creationId xmlns:a16="http://schemas.microsoft.com/office/drawing/2014/main" id="{F5F206A5-F726-7171-5364-ABACD48F5AD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259661" y="1315059"/>
            <a:ext cx="1591448" cy="570071"/>
          </a:xfrm>
          <a:prstGeom prst="rect">
            <a:avLst/>
          </a:prstGeom>
        </p:spPr>
      </p:pic>
      <p:pic>
        <p:nvPicPr>
          <p:cNvPr id="25" name="Picture Placeholder 39">
            <a:extLst>
              <a:ext uri="{FF2B5EF4-FFF2-40B4-BE49-F238E27FC236}">
                <a16:creationId xmlns:a16="http://schemas.microsoft.com/office/drawing/2014/main" id="{29CE23F4-43ED-65C1-855A-CC207977334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259661" y="2156660"/>
            <a:ext cx="1591448" cy="570071"/>
          </a:xfrm>
          <a:prstGeom prst="rect">
            <a:avLst/>
          </a:prstGeom>
        </p:spPr>
      </p:pic>
      <p:pic>
        <p:nvPicPr>
          <p:cNvPr id="26" name="Picture Placeholder 39">
            <a:extLst>
              <a:ext uri="{FF2B5EF4-FFF2-40B4-BE49-F238E27FC236}">
                <a16:creationId xmlns:a16="http://schemas.microsoft.com/office/drawing/2014/main" id="{B5923443-759B-5445-6578-8021D6CC5F5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259661" y="3839865"/>
            <a:ext cx="1591448" cy="570071"/>
          </a:xfrm>
          <a:prstGeom prst="rect">
            <a:avLst/>
          </a:prstGeom>
        </p:spPr>
      </p:pic>
      <p:pic>
        <p:nvPicPr>
          <p:cNvPr id="27" name="Picture Placeholder 39">
            <a:extLst>
              <a:ext uri="{FF2B5EF4-FFF2-40B4-BE49-F238E27FC236}">
                <a16:creationId xmlns:a16="http://schemas.microsoft.com/office/drawing/2014/main" id="{723EA653-CC12-72B8-A77A-79FBF5F9707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259661" y="2994545"/>
            <a:ext cx="1591448" cy="570071"/>
          </a:xfrm>
          <a:prstGeom prst="rect">
            <a:avLst/>
          </a:prstGeom>
        </p:spPr>
      </p:pic>
      <p:sp>
        <p:nvSpPr>
          <p:cNvPr id="29" name="Text Placeholder 9">
            <a:extLst>
              <a:ext uri="{FF2B5EF4-FFF2-40B4-BE49-F238E27FC236}">
                <a16:creationId xmlns:a16="http://schemas.microsoft.com/office/drawing/2014/main" id="{E96F3919-32DF-60A5-F6F3-591591AC7AB9}"/>
              </a:ext>
            </a:extLst>
          </p:cNvPr>
          <p:cNvSpPr>
            <a:spLocks noGrp="1"/>
          </p:cNvSpPr>
          <p:nvPr>
            <p:ph type="body" sz="quarter" idx="22"/>
          </p:nvPr>
        </p:nvSpPr>
        <p:spPr>
          <a:xfrm>
            <a:off x="5109211" y="1315059"/>
            <a:ext cx="2382530" cy="570071"/>
          </a:xfrm>
        </p:spPr>
        <p:txBody>
          <a:bodyPr anchor="ctr" anchorCtr="0"/>
          <a:lstStyle>
            <a:lvl1pPr>
              <a:defRPr sz="1800" b="1" spc="-36" baseline="0">
                <a:solidFill>
                  <a:schemeClr val="tx2"/>
                </a:solidFill>
                <a:latin typeface="+mj-lt"/>
              </a:defRPr>
            </a:lvl1pPr>
            <a:lvl2pPr marL="0" indent="0">
              <a:buNone/>
              <a:defRPr sz="1350">
                <a:solidFill>
                  <a:schemeClr val="tx2"/>
                </a:solidFill>
              </a:defRPr>
            </a:lvl2pPr>
          </a:lstStyle>
          <a:p>
            <a:pPr lvl="0"/>
            <a:r>
              <a:rPr lang="en-US"/>
              <a:t>Click to edit Master text styles</a:t>
            </a:r>
          </a:p>
          <a:p>
            <a:pPr lvl="1"/>
            <a:r>
              <a:rPr lang="en-US"/>
              <a:t>Second level</a:t>
            </a:r>
          </a:p>
        </p:txBody>
      </p:sp>
      <p:sp>
        <p:nvSpPr>
          <p:cNvPr id="33" name="Text Placeholder 9">
            <a:extLst>
              <a:ext uri="{FF2B5EF4-FFF2-40B4-BE49-F238E27FC236}">
                <a16:creationId xmlns:a16="http://schemas.microsoft.com/office/drawing/2014/main" id="{11E2F634-38EA-5CA9-C830-89560D08559F}"/>
              </a:ext>
            </a:extLst>
          </p:cNvPr>
          <p:cNvSpPr>
            <a:spLocks noGrp="1"/>
          </p:cNvSpPr>
          <p:nvPr>
            <p:ph type="body" sz="quarter" idx="23"/>
          </p:nvPr>
        </p:nvSpPr>
        <p:spPr>
          <a:xfrm>
            <a:off x="5109211" y="2156660"/>
            <a:ext cx="2382530" cy="570071"/>
          </a:xfrm>
        </p:spPr>
        <p:txBody>
          <a:bodyPr anchor="ctr" anchorCtr="0"/>
          <a:lstStyle>
            <a:lvl1pPr>
              <a:defRPr sz="1800" b="1" spc="-36" baseline="0">
                <a:solidFill>
                  <a:schemeClr val="tx2"/>
                </a:solidFill>
                <a:latin typeface="+mj-lt"/>
              </a:defRPr>
            </a:lvl1pPr>
            <a:lvl2pPr marL="0" indent="0">
              <a:buNone/>
              <a:defRPr sz="1350">
                <a:solidFill>
                  <a:schemeClr val="tx2"/>
                </a:solidFill>
              </a:defRPr>
            </a:lvl2pPr>
          </a:lstStyle>
          <a:p>
            <a:pPr lvl="0"/>
            <a:r>
              <a:rPr lang="en-US"/>
              <a:t>Click to edit Master text styles</a:t>
            </a:r>
          </a:p>
          <a:p>
            <a:pPr lvl="1"/>
            <a:r>
              <a:rPr lang="en-US"/>
              <a:t>Second level</a:t>
            </a:r>
          </a:p>
        </p:txBody>
      </p:sp>
      <p:sp>
        <p:nvSpPr>
          <p:cNvPr id="34" name="Text Placeholder 9">
            <a:extLst>
              <a:ext uri="{FF2B5EF4-FFF2-40B4-BE49-F238E27FC236}">
                <a16:creationId xmlns:a16="http://schemas.microsoft.com/office/drawing/2014/main" id="{513F6CA0-71E7-33CC-8AF9-8EC917F9F01D}"/>
              </a:ext>
            </a:extLst>
          </p:cNvPr>
          <p:cNvSpPr>
            <a:spLocks noGrp="1"/>
          </p:cNvSpPr>
          <p:nvPr>
            <p:ph type="body" sz="quarter" idx="24"/>
          </p:nvPr>
        </p:nvSpPr>
        <p:spPr>
          <a:xfrm>
            <a:off x="5109211" y="2998262"/>
            <a:ext cx="2382530" cy="570071"/>
          </a:xfrm>
        </p:spPr>
        <p:txBody>
          <a:bodyPr anchor="ctr" anchorCtr="0"/>
          <a:lstStyle>
            <a:lvl1pPr>
              <a:defRPr sz="1800" b="1" spc="-36" baseline="0">
                <a:solidFill>
                  <a:schemeClr val="tx2"/>
                </a:solidFill>
                <a:latin typeface="+mj-lt"/>
              </a:defRPr>
            </a:lvl1pPr>
            <a:lvl2pPr marL="0" indent="0">
              <a:buNone/>
              <a:defRPr sz="1350">
                <a:solidFill>
                  <a:schemeClr val="tx2"/>
                </a:solidFill>
              </a:defRPr>
            </a:lvl2pPr>
          </a:lstStyle>
          <a:p>
            <a:pPr lvl="0"/>
            <a:r>
              <a:rPr lang="en-US"/>
              <a:t>Click to edit Master text styles</a:t>
            </a:r>
          </a:p>
          <a:p>
            <a:pPr lvl="1"/>
            <a:r>
              <a:rPr lang="en-US"/>
              <a:t>Second level</a:t>
            </a:r>
          </a:p>
        </p:txBody>
      </p:sp>
      <p:sp>
        <p:nvSpPr>
          <p:cNvPr id="35" name="Text Placeholder 9">
            <a:extLst>
              <a:ext uri="{FF2B5EF4-FFF2-40B4-BE49-F238E27FC236}">
                <a16:creationId xmlns:a16="http://schemas.microsoft.com/office/drawing/2014/main" id="{C8CEECBF-25D1-468B-B2D8-27F229F8FA9F}"/>
              </a:ext>
            </a:extLst>
          </p:cNvPr>
          <p:cNvSpPr>
            <a:spLocks noGrp="1"/>
          </p:cNvSpPr>
          <p:nvPr>
            <p:ph type="body" sz="quarter" idx="25"/>
          </p:nvPr>
        </p:nvSpPr>
        <p:spPr>
          <a:xfrm>
            <a:off x="5109211" y="3839865"/>
            <a:ext cx="2382530" cy="570071"/>
          </a:xfrm>
        </p:spPr>
        <p:txBody>
          <a:bodyPr anchor="ctr" anchorCtr="0"/>
          <a:lstStyle>
            <a:lvl1pPr>
              <a:defRPr sz="1800" b="1" spc="-36" baseline="0">
                <a:solidFill>
                  <a:schemeClr val="tx2"/>
                </a:solidFill>
                <a:latin typeface="+mj-lt"/>
              </a:defRPr>
            </a:lvl1pPr>
            <a:lvl2pPr marL="0" indent="0">
              <a:buNone/>
              <a:defRPr sz="1350">
                <a:solidFill>
                  <a:schemeClr val="tx2"/>
                </a:solidFill>
              </a:defRPr>
            </a:lvl2pPr>
          </a:lstStyle>
          <a:p>
            <a:pPr lvl="0"/>
            <a:r>
              <a:rPr lang="en-US"/>
              <a:t>Click to edit Master text styles</a:t>
            </a:r>
          </a:p>
          <a:p>
            <a:pPr lvl="1"/>
            <a:r>
              <a:rPr lang="en-US"/>
              <a:t>Second level</a:t>
            </a:r>
          </a:p>
        </p:txBody>
      </p:sp>
      <p:sp>
        <p:nvSpPr>
          <p:cNvPr id="13" name="Footnote Placeholder 18">
            <a:extLst>
              <a:ext uri="{FF2B5EF4-FFF2-40B4-BE49-F238E27FC236}">
                <a16:creationId xmlns:a16="http://schemas.microsoft.com/office/drawing/2014/main" id="{FD14178C-1B2B-AE26-ECED-DE52E4F6E5B9}"/>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11" name="hcSlideMaster142.Four Point CaptureHeader" descr=" ">
            <a:extLst>
              <a:ext uri="{FF2B5EF4-FFF2-40B4-BE49-F238E27FC236}">
                <a16:creationId xmlns:a16="http://schemas.microsoft.com/office/drawing/2014/main" id="{AFC261B7-4CE4-7032-8140-6270C255FC19}"/>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12" name="fcSlideMaster142.Four Point CaptureFooter" descr=" ">
            <a:extLst>
              <a:ext uri="{FF2B5EF4-FFF2-40B4-BE49-F238E27FC236}">
                <a16:creationId xmlns:a16="http://schemas.microsoft.com/office/drawing/2014/main" id="{F44125BC-B8EA-95CD-864D-0F718937F09B}"/>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44615774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General Key Messages Option 1">
    <p:spTree>
      <p:nvGrpSpPr>
        <p:cNvPr id="1" name=""/>
        <p:cNvGrpSpPr/>
        <p:nvPr/>
      </p:nvGrpSpPr>
      <p:grpSpPr>
        <a:xfrm>
          <a:off x="0" y="0"/>
          <a:ext cx="0" cy="0"/>
          <a:chOff x="0" y="0"/>
          <a:chExt cx="0" cy="0"/>
        </a:xfrm>
      </p:grpSpPr>
      <p:sp>
        <p:nvSpPr>
          <p:cNvPr id="58" name="Text placeholder 4">
            <a:extLst>
              <a:ext uri="{FF2B5EF4-FFF2-40B4-BE49-F238E27FC236}">
                <a16:creationId xmlns:a16="http://schemas.microsoft.com/office/drawing/2014/main" id="{8E2B0718-8752-B1F6-3970-AAE12F95303B}"/>
              </a:ext>
            </a:extLst>
          </p:cNvPr>
          <p:cNvSpPr>
            <a:spLocks noGrp="1"/>
          </p:cNvSpPr>
          <p:nvPr>
            <p:ph type="body" sz="quarter" idx="45" hasCustomPrompt="1"/>
          </p:nvPr>
        </p:nvSpPr>
        <p:spPr>
          <a:xfrm>
            <a:off x="291601" y="1166400"/>
            <a:ext cx="2091420" cy="793800"/>
          </a:xfrm>
          <a:custGeom>
            <a:avLst/>
            <a:gdLst>
              <a:gd name="connsiteX0" fmla="*/ 0 w 4825179"/>
              <a:gd name="connsiteY0" fmla="*/ 0 h 2159863"/>
              <a:gd name="connsiteX1" fmla="*/ 4825179 w 4825179"/>
              <a:gd name="connsiteY1" fmla="*/ 0 h 2159863"/>
              <a:gd name="connsiteX2" fmla="*/ 4825179 w 4825179"/>
              <a:gd name="connsiteY2" fmla="*/ 2159863 h 2159863"/>
              <a:gd name="connsiteX3" fmla="*/ 0 w 4825179"/>
              <a:gd name="connsiteY3" fmla="*/ 2159863 h 2159863"/>
            </a:gdLst>
            <a:ahLst/>
            <a:cxnLst>
              <a:cxn ang="0">
                <a:pos x="connsiteX0" y="connsiteY0"/>
              </a:cxn>
              <a:cxn ang="0">
                <a:pos x="connsiteX1" y="connsiteY1"/>
              </a:cxn>
              <a:cxn ang="0">
                <a:pos x="connsiteX2" y="connsiteY2"/>
              </a:cxn>
              <a:cxn ang="0">
                <a:pos x="connsiteX3" y="connsiteY3"/>
              </a:cxn>
            </a:cxnLst>
            <a:rect l="l" t="t" r="r" b="b"/>
            <a:pathLst>
              <a:path w="4825179" h="2159863">
                <a:moveTo>
                  <a:pt x="0" y="0"/>
                </a:moveTo>
                <a:lnTo>
                  <a:pt x="4825179" y="0"/>
                </a:lnTo>
                <a:lnTo>
                  <a:pt x="4825179" y="2159863"/>
                </a:lnTo>
                <a:lnTo>
                  <a:pt x="0" y="2159863"/>
                </a:lnTo>
                <a:close/>
              </a:path>
            </a:pathLst>
          </a:custGeom>
          <a:solidFill>
            <a:schemeClr val="tx2"/>
          </a:solidFill>
        </p:spPr>
        <p:txBody>
          <a:bodyPr wrap="square" lIns="180000" tIns="72000" rIns="72000" bIns="72000" anchor="ctr" anchorCtr="0">
            <a:noAutofit/>
          </a:bodyPr>
          <a:lstStyle>
            <a:lvl1pPr algn="ctr">
              <a:lnSpc>
                <a:spcPct val="90000"/>
              </a:lnSpc>
              <a:spcAft>
                <a:spcPts val="0"/>
              </a:spcAft>
              <a:defRPr sz="2100">
                <a:solidFill>
                  <a:schemeClr val="bg1"/>
                </a:solidFill>
                <a:latin typeface="+mj-lt"/>
              </a:defRPr>
            </a:lvl1pPr>
            <a:lvl2pPr marL="0" indent="0" algn="ctr">
              <a:lnSpc>
                <a:spcPct val="95000"/>
              </a:lnSpc>
              <a:spcAft>
                <a:spcPts val="0"/>
              </a:spcAft>
              <a:buNone/>
              <a:defRPr sz="1200">
                <a:solidFill>
                  <a:schemeClr val="bg1"/>
                </a:solidFill>
                <a:latin typeface="+mn-lt"/>
              </a:defRPr>
            </a:lvl2pPr>
            <a:lvl3pPr>
              <a:defRPr sz="2791">
                <a:latin typeface="+mj-lt"/>
              </a:defRPr>
            </a:lvl3pPr>
            <a:lvl4pPr>
              <a:defRPr sz="2791">
                <a:latin typeface="+mj-lt"/>
              </a:defRPr>
            </a:lvl4pPr>
            <a:lvl5pPr>
              <a:defRPr sz="2791">
                <a:latin typeface="+mj-lt"/>
              </a:defRPr>
            </a:lvl5pPr>
          </a:lstStyle>
          <a:p>
            <a:pPr lvl="0"/>
            <a:r>
              <a:rPr lang="en-GB"/>
              <a:t>XXX</a:t>
            </a:r>
          </a:p>
          <a:p>
            <a:pPr lvl="1"/>
            <a:r>
              <a:rPr lang="en-GB"/>
              <a:t>Second level</a:t>
            </a:r>
          </a:p>
        </p:txBody>
      </p:sp>
      <p:sp>
        <p:nvSpPr>
          <p:cNvPr id="59" name="Picture Placeholder 4">
            <a:extLst>
              <a:ext uri="{FF2B5EF4-FFF2-40B4-BE49-F238E27FC236}">
                <a16:creationId xmlns:a16="http://schemas.microsoft.com/office/drawing/2014/main" id="{20DE7595-B202-B66A-2349-8CDCEED10F71}"/>
              </a:ext>
            </a:extLst>
          </p:cNvPr>
          <p:cNvSpPr>
            <a:spLocks noGrp="1"/>
          </p:cNvSpPr>
          <p:nvPr>
            <p:ph type="pic" sz="quarter" idx="46"/>
          </p:nvPr>
        </p:nvSpPr>
        <p:spPr>
          <a:xfrm>
            <a:off x="2446201" y="1166400"/>
            <a:ext cx="2091420" cy="793800"/>
          </a:xfrm>
          <a:solidFill>
            <a:schemeClr val="bg1">
              <a:lumMod val="95000"/>
            </a:schemeClr>
          </a:solidFill>
        </p:spPr>
        <p:txBody>
          <a:bodyPr lIns="72000" tIns="72000" rIns="72000" bIns="72000"/>
          <a:lstStyle>
            <a:lvl1pPr>
              <a:defRPr sz="991"/>
            </a:lvl1pPr>
          </a:lstStyle>
          <a:p>
            <a:r>
              <a:rPr lang="en-US"/>
              <a:t>Click icon to add picture</a:t>
            </a:r>
            <a:endParaRPr lang="en-GB"/>
          </a:p>
        </p:txBody>
      </p:sp>
      <p:sp>
        <p:nvSpPr>
          <p:cNvPr id="3" name="Date Placeholder 2"/>
          <p:cNvSpPr>
            <a:spLocks noGrp="1"/>
          </p:cNvSpPr>
          <p:nvPr>
            <p:ph type="dt" sz="half" idx="10"/>
          </p:nvPr>
        </p:nvSpPr>
        <p:spPr/>
        <p:txBody>
          <a:bodyPr/>
          <a:lstStyle/>
          <a:p>
            <a:fld id="{F6D006AB-57D5-4402-9AC0-DDDE6854B1A6}" type="datetime1">
              <a:rPr lang="en-GB" noProof="0" smtClean="0"/>
              <a:t>07/04/2025</a:t>
            </a:fld>
            <a:endParaRPr lang="en-GB" noProof="0"/>
          </a:p>
        </p:txBody>
      </p:sp>
      <p:sp>
        <p:nvSpPr>
          <p:cNvPr id="4" name="Footer Placeholder 3"/>
          <p:cNvSpPr>
            <a:spLocks noGrp="1"/>
          </p:cNvSpPr>
          <p:nvPr>
            <p:ph type="ftr" sz="quarter" idx="11"/>
          </p:nvPr>
        </p:nvSpPr>
        <p:spPr>
          <a:xfrm>
            <a:off x="291601" y="4811400"/>
            <a:ext cx="5316300" cy="97200"/>
          </a:xfrm>
        </p:spPr>
        <p:txBody>
          <a:bodyPr/>
          <a:lstStyle/>
          <a:p>
            <a:r>
              <a:rPr lang="en-GB"/>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5" name="Slide Number Placeholder 4"/>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7" name="Text placeholder 4">
            <a:extLst>
              <a:ext uri="{FF2B5EF4-FFF2-40B4-BE49-F238E27FC236}">
                <a16:creationId xmlns:a16="http://schemas.microsoft.com/office/drawing/2014/main" id="{B2D317AB-8365-63A8-AC03-E431710C4B75}"/>
              </a:ext>
            </a:extLst>
          </p:cNvPr>
          <p:cNvSpPr>
            <a:spLocks noGrp="1"/>
          </p:cNvSpPr>
          <p:nvPr>
            <p:ph type="body" sz="quarter" idx="62" hasCustomPrompt="1"/>
          </p:nvPr>
        </p:nvSpPr>
        <p:spPr>
          <a:xfrm>
            <a:off x="4605661" y="1166400"/>
            <a:ext cx="2091420" cy="793800"/>
          </a:xfrm>
          <a:custGeom>
            <a:avLst/>
            <a:gdLst>
              <a:gd name="connsiteX0" fmla="*/ 0 w 4825179"/>
              <a:gd name="connsiteY0" fmla="*/ 0 h 2159863"/>
              <a:gd name="connsiteX1" fmla="*/ 4825179 w 4825179"/>
              <a:gd name="connsiteY1" fmla="*/ 0 h 2159863"/>
              <a:gd name="connsiteX2" fmla="*/ 4825179 w 4825179"/>
              <a:gd name="connsiteY2" fmla="*/ 2159863 h 2159863"/>
              <a:gd name="connsiteX3" fmla="*/ 0 w 4825179"/>
              <a:gd name="connsiteY3" fmla="*/ 2159863 h 2159863"/>
            </a:gdLst>
            <a:ahLst/>
            <a:cxnLst>
              <a:cxn ang="0">
                <a:pos x="connsiteX0" y="connsiteY0"/>
              </a:cxn>
              <a:cxn ang="0">
                <a:pos x="connsiteX1" y="connsiteY1"/>
              </a:cxn>
              <a:cxn ang="0">
                <a:pos x="connsiteX2" y="connsiteY2"/>
              </a:cxn>
              <a:cxn ang="0">
                <a:pos x="connsiteX3" y="connsiteY3"/>
              </a:cxn>
            </a:cxnLst>
            <a:rect l="l" t="t" r="r" b="b"/>
            <a:pathLst>
              <a:path w="4825179" h="2159863">
                <a:moveTo>
                  <a:pt x="0" y="0"/>
                </a:moveTo>
                <a:lnTo>
                  <a:pt x="4825179" y="0"/>
                </a:lnTo>
                <a:lnTo>
                  <a:pt x="4825179" y="2159863"/>
                </a:lnTo>
                <a:lnTo>
                  <a:pt x="0" y="2159863"/>
                </a:lnTo>
                <a:close/>
              </a:path>
            </a:pathLst>
          </a:custGeom>
          <a:solidFill>
            <a:schemeClr val="tx2"/>
          </a:solidFill>
        </p:spPr>
        <p:txBody>
          <a:bodyPr wrap="square" lIns="180000" tIns="72000" rIns="72000" bIns="72000" anchor="ctr" anchorCtr="0">
            <a:noAutofit/>
          </a:bodyPr>
          <a:lstStyle>
            <a:lvl1pPr algn="ctr">
              <a:lnSpc>
                <a:spcPct val="90000"/>
              </a:lnSpc>
              <a:spcAft>
                <a:spcPts val="0"/>
              </a:spcAft>
              <a:defRPr sz="2100">
                <a:solidFill>
                  <a:schemeClr val="bg1"/>
                </a:solidFill>
                <a:latin typeface="+mj-lt"/>
              </a:defRPr>
            </a:lvl1pPr>
            <a:lvl2pPr marL="0" indent="0" algn="ctr">
              <a:lnSpc>
                <a:spcPct val="95000"/>
              </a:lnSpc>
              <a:spcAft>
                <a:spcPts val="0"/>
              </a:spcAft>
              <a:buNone/>
              <a:defRPr sz="1200">
                <a:solidFill>
                  <a:schemeClr val="bg1"/>
                </a:solidFill>
                <a:latin typeface="+mn-lt"/>
              </a:defRPr>
            </a:lvl2pPr>
            <a:lvl3pPr>
              <a:defRPr sz="2791">
                <a:latin typeface="+mj-lt"/>
              </a:defRPr>
            </a:lvl3pPr>
            <a:lvl4pPr>
              <a:defRPr sz="2791">
                <a:latin typeface="+mj-lt"/>
              </a:defRPr>
            </a:lvl4pPr>
            <a:lvl5pPr>
              <a:defRPr sz="2791">
                <a:latin typeface="+mj-lt"/>
              </a:defRPr>
            </a:lvl5pPr>
          </a:lstStyle>
          <a:p>
            <a:pPr lvl="0"/>
            <a:r>
              <a:rPr lang="en-GB"/>
              <a:t>XXX</a:t>
            </a:r>
          </a:p>
          <a:p>
            <a:pPr lvl="1"/>
            <a:r>
              <a:rPr lang="en-GB"/>
              <a:t>Second level</a:t>
            </a:r>
          </a:p>
        </p:txBody>
      </p:sp>
      <p:sp>
        <p:nvSpPr>
          <p:cNvPr id="8" name="Picture Placeholder 4">
            <a:extLst>
              <a:ext uri="{FF2B5EF4-FFF2-40B4-BE49-F238E27FC236}">
                <a16:creationId xmlns:a16="http://schemas.microsoft.com/office/drawing/2014/main" id="{15101FA9-2882-5513-350A-2E5EA8886C0D}"/>
              </a:ext>
            </a:extLst>
          </p:cNvPr>
          <p:cNvSpPr>
            <a:spLocks noGrp="1"/>
          </p:cNvSpPr>
          <p:nvPr>
            <p:ph type="pic" sz="quarter" idx="63"/>
          </p:nvPr>
        </p:nvSpPr>
        <p:spPr>
          <a:xfrm>
            <a:off x="6761881" y="1166400"/>
            <a:ext cx="2091420" cy="793800"/>
          </a:xfrm>
          <a:solidFill>
            <a:schemeClr val="bg1">
              <a:lumMod val="95000"/>
            </a:schemeClr>
          </a:solidFill>
        </p:spPr>
        <p:txBody>
          <a:bodyPr lIns="72000" tIns="72000" rIns="72000" bIns="72000"/>
          <a:lstStyle>
            <a:lvl1pPr>
              <a:defRPr sz="991"/>
            </a:lvl1pPr>
          </a:lstStyle>
          <a:p>
            <a:r>
              <a:rPr lang="en-US"/>
              <a:t>Click icon to add picture</a:t>
            </a:r>
            <a:endParaRPr lang="en-GB"/>
          </a:p>
        </p:txBody>
      </p:sp>
      <p:sp>
        <p:nvSpPr>
          <p:cNvPr id="18" name="Text placeholder 4">
            <a:extLst>
              <a:ext uri="{FF2B5EF4-FFF2-40B4-BE49-F238E27FC236}">
                <a16:creationId xmlns:a16="http://schemas.microsoft.com/office/drawing/2014/main" id="{C25C6858-CA03-4FEB-67DD-2F1F6E039DF4}"/>
              </a:ext>
            </a:extLst>
          </p:cNvPr>
          <p:cNvSpPr>
            <a:spLocks noGrp="1"/>
          </p:cNvSpPr>
          <p:nvPr>
            <p:ph type="body" sz="quarter" idx="65" hasCustomPrompt="1"/>
          </p:nvPr>
        </p:nvSpPr>
        <p:spPr>
          <a:xfrm>
            <a:off x="2446201" y="2036048"/>
            <a:ext cx="2091420" cy="793800"/>
          </a:xfrm>
          <a:custGeom>
            <a:avLst/>
            <a:gdLst>
              <a:gd name="connsiteX0" fmla="*/ 0 w 4825179"/>
              <a:gd name="connsiteY0" fmla="*/ 0 h 2159863"/>
              <a:gd name="connsiteX1" fmla="*/ 4825179 w 4825179"/>
              <a:gd name="connsiteY1" fmla="*/ 0 h 2159863"/>
              <a:gd name="connsiteX2" fmla="*/ 4825179 w 4825179"/>
              <a:gd name="connsiteY2" fmla="*/ 2159863 h 2159863"/>
              <a:gd name="connsiteX3" fmla="*/ 0 w 4825179"/>
              <a:gd name="connsiteY3" fmla="*/ 2159863 h 2159863"/>
            </a:gdLst>
            <a:ahLst/>
            <a:cxnLst>
              <a:cxn ang="0">
                <a:pos x="connsiteX0" y="connsiteY0"/>
              </a:cxn>
              <a:cxn ang="0">
                <a:pos x="connsiteX1" y="connsiteY1"/>
              </a:cxn>
              <a:cxn ang="0">
                <a:pos x="connsiteX2" y="connsiteY2"/>
              </a:cxn>
              <a:cxn ang="0">
                <a:pos x="connsiteX3" y="connsiteY3"/>
              </a:cxn>
            </a:cxnLst>
            <a:rect l="l" t="t" r="r" b="b"/>
            <a:pathLst>
              <a:path w="4825179" h="2159863">
                <a:moveTo>
                  <a:pt x="0" y="0"/>
                </a:moveTo>
                <a:lnTo>
                  <a:pt x="4825179" y="0"/>
                </a:lnTo>
                <a:lnTo>
                  <a:pt x="4825179" y="2159863"/>
                </a:lnTo>
                <a:lnTo>
                  <a:pt x="0" y="2159863"/>
                </a:lnTo>
                <a:close/>
              </a:path>
            </a:pathLst>
          </a:custGeom>
          <a:solidFill>
            <a:schemeClr val="bg2"/>
          </a:solidFill>
        </p:spPr>
        <p:txBody>
          <a:bodyPr wrap="square" lIns="180000" tIns="72000" rIns="72000" bIns="72000" anchor="ctr" anchorCtr="0">
            <a:noAutofit/>
          </a:bodyPr>
          <a:lstStyle>
            <a:lvl1pPr algn="ctr">
              <a:lnSpc>
                <a:spcPct val="90000"/>
              </a:lnSpc>
              <a:spcAft>
                <a:spcPts val="0"/>
              </a:spcAft>
              <a:defRPr sz="2100">
                <a:solidFill>
                  <a:schemeClr val="bg1"/>
                </a:solidFill>
                <a:latin typeface="+mj-lt"/>
              </a:defRPr>
            </a:lvl1pPr>
            <a:lvl2pPr marL="0" indent="0" algn="ctr">
              <a:lnSpc>
                <a:spcPct val="95000"/>
              </a:lnSpc>
              <a:spcAft>
                <a:spcPts val="0"/>
              </a:spcAft>
              <a:buNone/>
              <a:defRPr sz="1200">
                <a:solidFill>
                  <a:schemeClr val="bg1"/>
                </a:solidFill>
                <a:latin typeface="+mn-lt"/>
              </a:defRPr>
            </a:lvl2pPr>
            <a:lvl3pPr>
              <a:defRPr sz="2791">
                <a:latin typeface="+mj-lt"/>
              </a:defRPr>
            </a:lvl3pPr>
            <a:lvl4pPr>
              <a:defRPr sz="2791">
                <a:latin typeface="+mj-lt"/>
              </a:defRPr>
            </a:lvl4pPr>
            <a:lvl5pPr>
              <a:defRPr sz="2791">
                <a:latin typeface="+mj-lt"/>
              </a:defRPr>
            </a:lvl5pPr>
          </a:lstStyle>
          <a:p>
            <a:pPr lvl="0"/>
            <a:r>
              <a:rPr lang="en-GB"/>
              <a:t>XXX</a:t>
            </a:r>
          </a:p>
          <a:p>
            <a:pPr lvl="1"/>
            <a:r>
              <a:rPr lang="en-GB"/>
              <a:t>Second level</a:t>
            </a:r>
          </a:p>
        </p:txBody>
      </p:sp>
      <p:sp>
        <p:nvSpPr>
          <p:cNvPr id="19" name="Picture Placeholder 4">
            <a:extLst>
              <a:ext uri="{FF2B5EF4-FFF2-40B4-BE49-F238E27FC236}">
                <a16:creationId xmlns:a16="http://schemas.microsoft.com/office/drawing/2014/main" id="{29B7C178-8CBC-E16D-81A1-7FCDA1A3B8E7}"/>
              </a:ext>
            </a:extLst>
          </p:cNvPr>
          <p:cNvSpPr>
            <a:spLocks noGrp="1"/>
          </p:cNvSpPr>
          <p:nvPr>
            <p:ph type="pic" sz="quarter" idx="66"/>
          </p:nvPr>
        </p:nvSpPr>
        <p:spPr>
          <a:xfrm>
            <a:off x="4605661" y="2036048"/>
            <a:ext cx="2091420" cy="793800"/>
          </a:xfrm>
          <a:solidFill>
            <a:schemeClr val="bg1">
              <a:lumMod val="95000"/>
            </a:schemeClr>
          </a:solidFill>
        </p:spPr>
        <p:txBody>
          <a:bodyPr lIns="72000" tIns="72000" rIns="72000" bIns="72000"/>
          <a:lstStyle>
            <a:lvl1pPr>
              <a:defRPr sz="991"/>
            </a:lvl1pPr>
          </a:lstStyle>
          <a:p>
            <a:r>
              <a:rPr lang="en-US"/>
              <a:t>Click icon to add picture</a:t>
            </a:r>
            <a:endParaRPr lang="en-GB"/>
          </a:p>
        </p:txBody>
      </p:sp>
      <p:sp>
        <p:nvSpPr>
          <p:cNvPr id="21" name="Text placeholder 4">
            <a:extLst>
              <a:ext uri="{FF2B5EF4-FFF2-40B4-BE49-F238E27FC236}">
                <a16:creationId xmlns:a16="http://schemas.microsoft.com/office/drawing/2014/main" id="{17E7AF23-98B6-E3D7-C9B3-708CEEE6D8CA}"/>
              </a:ext>
            </a:extLst>
          </p:cNvPr>
          <p:cNvSpPr>
            <a:spLocks noGrp="1"/>
          </p:cNvSpPr>
          <p:nvPr>
            <p:ph type="body" sz="quarter" idx="68" hasCustomPrompt="1"/>
          </p:nvPr>
        </p:nvSpPr>
        <p:spPr>
          <a:xfrm>
            <a:off x="6760261" y="2036048"/>
            <a:ext cx="2091420" cy="793800"/>
          </a:xfrm>
          <a:custGeom>
            <a:avLst/>
            <a:gdLst>
              <a:gd name="connsiteX0" fmla="*/ 0 w 4825179"/>
              <a:gd name="connsiteY0" fmla="*/ 0 h 2159863"/>
              <a:gd name="connsiteX1" fmla="*/ 4825179 w 4825179"/>
              <a:gd name="connsiteY1" fmla="*/ 0 h 2159863"/>
              <a:gd name="connsiteX2" fmla="*/ 4825179 w 4825179"/>
              <a:gd name="connsiteY2" fmla="*/ 2159863 h 2159863"/>
              <a:gd name="connsiteX3" fmla="*/ 0 w 4825179"/>
              <a:gd name="connsiteY3" fmla="*/ 2159863 h 2159863"/>
            </a:gdLst>
            <a:ahLst/>
            <a:cxnLst>
              <a:cxn ang="0">
                <a:pos x="connsiteX0" y="connsiteY0"/>
              </a:cxn>
              <a:cxn ang="0">
                <a:pos x="connsiteX1" y="connsiteY1"/>
              </a:cxn>
              <a:cxn ang="0">
                <a:pos x="connsiteX2" y="connsiteY2"/>
              </a:cxn>
              <a:cxn ang="0">
                <a:pos x="connsiteX3" y="connsiteY3"/>
              </a:cxn>
            </a:cxnLst>
            <a:rect l="l" t="t" r="r" b="b"/>
            <a:pathLst>
              <a:path w="4825179" h="2159863">
                <a:moveTo>
                  <a:pt x="0" y="0"/>
                </a:moveTo>
                <a:lnTo>
                  <a:pt x="4825179" y="0"/>
                </a:lnTo>
                <a:lnTo>
                  <a:pt x="4825179" y="2159863"/>
                </a:lnTo>
                <a:lnTo>
                  <a:pt x="0" y="2159863"/>
                </a:lnTo>
                <a:close/>
              </a:path>
            </a:pathLst>
          </a:custGeom>
          <a:solidFill>
            <a:schemeClr val="bg2"/>
          </a:solidFill>
        </p:spPr>
        <p:txBody>
          <a:bodyPr wrap="square" lIns="180000" tIns="72000" rIns="72000" bIns="72000" anchor="ctr" anchorCtr="0">
            <a:noAutofit/>
          </a:bodyPr>
          <a:lstStyle>
            <a:lvl1pPr algn="ctr">
              <a:lnSpc>
                <a:spcPct val="90000"/>
              </a:lnSpc>
              <a:spcAft>
                <a:spcPts val="0"/>
              </a:spcAft>
              <a:defRPr sz="2100">
                <a:solidFill>
                  <a:schemeClr val="bg1"/>
                </a:solidFill>
                <a:latin typeface="+mj-lt"/>
              </a:defRPr>
            </a:lvl1pPr>
            <a:lvl2pPr marL="0" indent="0" algn="ctr">
              <a:lnSpc>
                <a:spcPct val="95000"/>
              </a:lnSpc>
              <a:spcAft>
                <a:spcPts val="0"/>
              </a:spcAft>
              <a:buNone/>
              <a:defRPr sz="1200">
                <a:solidFill>
                  <a:schemeClr val="bg1"/>
                </a:solidFill>
                <a:latin typeface="+mn-lt"/>
              </a:defRPr>
            </a:lvl2pPr>
            <a:lvl3pPr>
              <a:defRPr sz="2791">
                <a:latin typeface="+mj-lt"/>
              </a:defRPr>
            </a:lvl3pPr>
            <a:lvl4pPr>
              <a:defRPr sz="2791">
                <a:latin typeface="+mj-lt"/>
              </a:defRPr>
            </a:lvl4pPr>
            <a:lvl5pPr>
              <a:defRPr sz="2791">
                <a:latin typeface="+mj-lt"/>
              </a:defRPr>
            </a:lvl5pPr>
          </a:lstStyle>
          <a:p>
            <a:pPr lvl="0"/>
            <a:r>
              <a:rPr lang="en-GB"/>
              <a:t>XXX</a:t>
            </a:r>
          </a:p>
          <a:p>
            <a:pPr lvl="1"/>
            <a:r>
              <a:rPr lang="en-GB"/>
              <a:t>Second level</a:t>
            </a:r>
          </a:p>
        </p:txBody>
      </p:sp>
      <p:sp>
        <p:nvSpPr>
          <p:cNvPr id="23" name="Picture Placeholder 4">
            <a:extLst>
              <a:ext uri="{FF2B5EF4-FFF2-40B4-BE49-F238E27FC236}">
                <a16:creationId xmlns:a16="http://schemas.microsoft.com/office/drawing/2014/main" id="{056CB3A2-457C-F42E-D6E3-095A8E682722}"/>
              </a:ext>
            </a:extLst>
          </p:cNvPr>
          <p:cNvSpPr>
            <a:spLocks noGrp="1"/>
          </p:cNvSpPr>
          <p:nvPr>
            <p:ph type="pic" sz="quarter" idx="70"/>
          </p:nvPr>
        </p:nvSpPr>
        <p:spPr>
          <a:xfrm>
            <a:off x="291601" y="2036048"/>
            <a:ext cx="2091420" cy="793800"/>
          </a:xfrm>
          <a:solidFill>
            <a:schemeClr val="bg1">
              <a:lumMod val="95000"/>
            </a:schemeClr>
          </a:solidFill>
        </p:spPr>
        <p:txBody>
          <a:bodyPr lIns="72000" tIns="72000" rIns="72000" bIns="72000"/>
          <a:lstStyle>
            <a:lvl1pPr>
              <a:defRPr sz="991"/>
            </a:lvl1pPr>
          </a:lstStyle>
          <a:p>
            <a:r>
              <a:rPr lang="en-US"/>
              <a:t>Click icon to add picture</a:t>
            </a:r>
            <a:endParaRPr lang="en-GB"/>
          </a:p>
        </p:txBody>
      </p:sp>
      <p:sp>
        <p:nvSpPr>
          <p:cNvPr id="24" name="Text placeholder 4">
            <a:extLst>
              <a:ext uri="{FF2B5EF4-FFF2-40B4-BE49-F238E27FC236}">
                <a16:creationId xmlns:a16="http://schemas.microsoft.com/office/drawing/2014/main" id="{9D8310DB-0C80-7C4B-864E-0493FC2DB590}"/>
              </a:ext>
            </a:extLst>
          </p:cNvPr>
          <p:cNvSpPr>
            <a:spLocks noGrp="1"/>
          </p:cNvSpPr>
          <p:nvPr>
            <p:ph type="body" sz="quarter" idx="71" hasCustomPrompt="1"/>
          </p:nvPr>
        </p:nvSpPr>
        <p:spPr>
          <a:xfrm>
            <a:off x="291601" y="2905695"/>
            <a:ext cx="2091420" cy="793800"/>
          </a:xfrm>
          <a:custGeom>
            <a:avLst/>
            <a:gdLst>
              <a:gd name="connsiteX0" fmla="*/ 0 w 4825179"/>
              <a:gd name="connsiteY0" fmla="*/ 0 h 2159863"/>
              <a:gd name="connsiteX1" fmla="*/ 4825179 w 4825179"/>
              <a:gd name="connsiteY1" fmla="*/ 0 h 2159863"/>
              <a:gd name="connsiteX2" fmla="*/ 4825179 w 4825179"/>
              <a:gd name="connsiteY2" fmla="*/ 2159863 h 2159863"/>
              <a:gd name="connsiteX3" fmla="*/ 0 w 4825179"/>
              <a:gd name="connsiteY3" fmla="*/ 2159863 h 2159863"/>
            </a:gdLst>
            <a:ahLst/>
            <a:cxnLst>
              <a:cxn ang="0">
                <a:pos x="connsiteX0" y="connsiteY0"/>
              </a:cxn>
              <a:cxn ang="0">
                <a:pos x="connsiteX1" y="connsiteY1"/>
              </a:cxn>
              <a:cxn ang="0">
                <a:pos x="connsiteX2" y="connsiteY2"/>
              </a:cxn>
              <a:cxn ang="0">
                <a:pos x="connsiteX3" y="connsiteY3"/>
              </a:cxn>
            </a:cxnLst>
            <a:rect l="l" t="t" r="r" b="b"/>
            <a:pathLst>
              <a:path w="4825179" h="2159863">
                <a:moveTo>
                  <a:pt x="0" y="0"/>
                </a:moveTo>
                <a:lnTo>
                  <a:pt x="4825179" y="0"/>
                </a:lnTo>
                <a:lnTo>
                  <a:pt x="4825179" y="2159863"/>
                </a:lnTo>
                <a:lnTo>
                  <a:pt x="0" y="2159863"/>
                </a:lnTo>
                <a:close/>
              </a:path>
            </a:pathLst>
          </a:custGeom>
          <a:solidFill>
            <a:schemeClr val="tx2"/>
          </a:solidFill>
        </p:spPr>
        <p:txBody>
          <a:bodyPr wrap="square" lIns="180000" tIns="72000" rIns="72000" bIns="72000" anchor="ctr" anchorCtr="0">
            <a:noAutofit/>
          </a:bodyPr>
          <a:lstStyle>
            <a:lvl1pPr algn="ctr">
              <a:lnSpc>
                <a:spcPct val="90000"/>
              </a:lnSpc>
              <a:spcAft>
                <a:spcPts val="0"/>
              </a:spcAft>
              <a:defRPr sz="2100">
                <a:solidFill>
                  <a:schemeClr val="bg1"/>
                </a:solidFill>
                <a:latin typeface="+mj-lt"/>
              </a:defRPr>
            </a:lvl1pPr>
            <a:lvl2pPr marL="0" indent="0" algn="ctr">
              <a:lnSpc>
                <a:spcPct val="95000"/>
              </a:lnSpc>
              <a:spcAft>
                <a:spcPts val="0"/>
              </a:spcAft>
              <a:buNone/>
              <a:defRPr sz="1200">
                <a:solidFill>
                  <a:schemeClr val="bg1"/>
                </a:solidFill>
                <a:latin typeface="+mn-lt"/>
              </a:defRPr>
            </a:lvl2pPr>
            <a:lvl3pPr>
              <a:defRPr sz="2791">
                <a:latin typeface="+mj-lt"/>
              </a:defRPr>
            </a:lvl3pPr>
            <a:lvl4pPr>
              <a:defRPr sz="2791">
                <a:latin typeface="+mj-lt"/>
              </a:defRPr>
            </a:lvl4pPr>
            <a:lvl5pPr>
              <a:defRPr sz="2791">
                <a:latin typeface="+mj-lt"/>
              </a:defRPr>
            </a:lvl5pPr>
          </a:lstStyle>
          <a:p>
            <a:pPr lvl="0"/>
            <a:r>
              <a:rPr lang="en-GB"/>
              <a:t>XXX</a:t>
            </a:r>
          </a:p>
          <a:p>
            <a:pPr lvl="1"/>
            <a:r>
              <a:rPr lang="en-GB"/>
              <a:t>Second level</a:t>
            </a:r>
          </a:p>
        </p:txBody>
      </p:sp>
      <p:sp>
        <p:nvSpPr>
          <p:cNvPr id="25" name="Picture Placeholder 4">
            <a:extLst>
              <a:ext uri="{FF2B5EF4-FFF2-40B4-BE49-F238E27FC236}">
                <a16:creationId xmlns:a16="http://schemas.microsoft.com/office/drawing/2014/main" id="{2B8A3CC0-D861-EB01-7C21-4719721BA602}"/>
              </a:ext>
            </a:extLst>
          </p:cNvPr>
          <p:cNvSpPr>
            <a:spLocks noGrp="1"/>
          </p:cNvSpPr>
          <p:nvPr>
            <p:ph type="pic" sz="quarter" idx="72"/>
          </p:nvPr>
        </p:nvSpPr>
        <p:spPr>
          <a:xfrm>
            <a:off x="2446201" y="2905695"/>
            <a:ext cx="2091420" cy="793800"/>
          </a:xfrm>
          <a:solidFill>
            <a:schemeClr val="bg1">
              <a:lumMod val="95000"/>
            </a:schemeClr>
          </a:solidFill>
        </p:spPr>
        <p:txBody>
          <a:bodyPr lIns="72000" tIns="72000" rIns="72000" bIns="72000"/>
          <a:lstStyle>
            <a:lvl1pPr>
              <a:defRPr sz="991"/>
            </a:lvl1pPr>
          </a:lstStyle>
          <a:p>
            <a:r>
              <a:rPr lang="en-US"/>
              <a:t>Click icon to add picture</a:t>
            </a:r>
            <a:endParaRPr lang="en-GB"/>
          </a:p>
        </p:txBody>
      </p:sp>
      <p:sp>
        <p:nvSpPr>
          <p:cNvPr id="27" name="Text placeholder 4">
            <a:extLst>
              <a:ext uri="{FF2B5EF4-FFF2-40B4-BE49-F238E27FC236}">
                <a16:creationId xmlns:a16="http://schemas.microsoft.com/office/drawing/2014/main" id="{90737414-ADC9-76A0-D950-78BD9817F81E}"/>
              </a:ext>
            </a:extLst>
          </p:cNvPr>
          <p:cNvSpPr>
            <a:spLocks noGrp="1"/>
          </p:cNvSpPr>
          <p:nvPr>
            <p:ph type="body" sz="quarter" idx="74" hasCustomPrompt="1"/>
          </p:nvPr>
        </p:nvSpPr>
        <p:spPr>
          <a:xfrm>
            <a:off x="4605661" y="2905695"/>
            <a:ext cx="2091420" cy="793800"/>
          </a:xfrm>
          <a:custGeom>
            <a:avLst/>
            <a:gdLst>
              <a:gd name="connsiteX0" fmla="*/ 0 w 4825179"/>
              <a:gd name="connsiteY0" fmla="*/ 0 h 2159863"/>
              <a:gd name="connsiteX1" fmla="*/ 4825179 w 4825179"/>
              <a:gd name="connsiteY1" fmla="*/ 0 h 2159863"/>
              <a:gd name="connsiteX2" fmla="*/ 4825179 w 4825179"/>
              <a:gd name="connsiteY2" fmla="*/ 2159863 h 2159863"/>
              <a:gd name="connsiteX3" fmla="*/ 0 w 4825179"/>
              <a:gd name="connsiteY3" fmla="*/ 2159863 h 2159863"/>
            </a:gdLst>
            <a:ahLst/>
            <a:cxnLst>
              <a:cxn ang="0">
                <a:pos x="connsiteX0" y="connsiteY0"/>
              </a:cxn>
              <a:cxn ang="0">
                <a:pos x="connsiteX1" y="connsiteY1"/>
              </a:cxn>
              <a:cxn ang="0">
                <a:pos x="connsiteX2" y="connsiteY2"/>
              </a:cxn>
              <a:cxn ang="0">
                <a:pos x="connsiteX3" y="connsiteY3"/>
              </a:cxn>
            </a:cxnLst>
            <a:rect l="l" t="t" r="r" b="b"/>
            <a:pathLst>
              <a:path w="4825179" h="2159863">
                <a:moveTo>
                  <a:pt x="0" y="0"/>
                </a:moveTo>
                <a:lnTo>
                  <a:pt x="4825179" y="0"/>
                </a:lnTo>
                <a:lnTo>
                  <a:pt x="4825179" y="2159863"/>
                </a:lnTo>
                <a:lnTo>
                  <a:pt x="0" y="2159863"/>
                </a:lnTo>
                <a:close/>
              </a:path>
            </a:pathLst>
          </a:custGeom>
          <a:solidFill>
            <a:schemeClr val="tx2"/>
          </a:solidFill>
        </p:spPr>
        <p:txBody>
          <a:bodyPr wrap="square" lIns="180000" tIns="72000" rIns="72000" bIns="72000" anchor="ctr" anchorCtr="0">
            <a:noAutofit/>
          </a:bodyPr>
          <a:lstStyle>
            <a:lvl1pPr algn="ctr">
              <a:lnSpc>
                <a:spcPct val="90000"/>
              </a:lnSpc>
              <a:spcAft>
                <a:spcPts val="0"/>
              </a:spcAft>
              <a:defRPr sz="2100">
                <a:solidFill>
                  <a:schemeClr val="bg1"/>
                </a:solidFill>
                <a:latin typeface="+mj-lt"/>
              </a:defRPr>
            </a:lvl1pPr>
            <a:lvl2pPr marL="0" indent="0" algn="ctr">
              <a:lnSpc>
                <a:spcPct val="95000"/>
              </a:lnSpc>
              <a:spcAft>
                <a:spcPts val="0"/>
              </a:spcAft>
              <a:buNone/>
              <a:defRPr sz="1200">
                <a:solidFill>
                  <a:schemeClr val="bg1"/>
                </a:solidFill>
                <a:latin typeface="+mn-lt"/>
              </a:defRPr>
            </a:lvl2pPr>
            <a:lvl3pPr>
              <a:defRPr sz="2791">
                <a:latin typeface="+mj-lt"/>
              </a:defRPr>
            </a:lvl3pPr>
            <a:lvl4pPr>
              <a:defRPr sz="2791">
                <a:latin typeface="+mj-lt"/>
              </a:defRPr>
            </a:lvl4pPr>
            <a:lvl5pPr>
              <a:defRPr sz="2791">
                <a:latin typeface="+mj-lt"/>
              </a:defRPr>
            </a:lvl5pPr>
          </a:lstStyle>
          <a:p>
            <a:pPr lvl="0"/>
            <a:r>
              <a:rPr lang="en-GB"/>
              <a:t>XXX</a:t>
            </a:r>
          </a:p>
          <a:p>
            <a:pPr lvl="1"/>
            <a:r>
              <a:rPr lang="en-GB"/>
              <a:t>Second level</a:t>
            </a:r>
          </a:p>
        </p:txBody>
      </p:sp>
      <p:sp>
        <p:nvSpPr>
          <p:cNvPr id="28" name="Picture Placeholder 4">
            <a:extLst>
              <a:ext uri="{FF2B5EF4-FFF2-40B4-BE49-F238E27FC236}">
                <a16:creationId xmlns:a16="http://schemas.microsoft.com/office/drawing/2014/main" id="{17E66785-2EC8-87F1-D524-437B46377979}"/>
              </a:ext>
            </a:extLst>
          </p:cNvPr>
          <p:cNvSpPr>
            <a:spLocks noGrp="1"/>
          </p:cNvSpPr>
          <p:nvPr>
            <p:ph type="pic" sz="quarter" idx="75"/>
          </p:nvPr>
        </p:nvSpPr>
        <p:spPr>
          <a:xfrm>
            <a:off x="6761881" y="2905695"/>
            <a:ext cx="2091420" cy="793800"/>
          </a:xfrm>
          <a:solidFill>
            <a:schemeClr val="bg1">
              <a:lumMod val="95000"/>
            </a:schemeClr>
          </a:solidFill>
        </p:spPr>
        <p:txBody>
          <a:bodyPr lIns="72000" tIns="72000" rIns="72000" bIns="72000"/>
          <a:lstStyle>
            <a:lvl1pPr>
              <a:defRPr sz="991"/>
            </a:lvl1pPr>
          </a:lstStyle>
          <a:p>
            <a:r>
              <a:rPr lang="en-US"/>
              <a:t>Click icon to add picture</a:t>
            </a:r>
            <a:endParaRPr lang="en-GB"/>
          </a:p>
        </p:txBody>
      </p:sp>
      <p:sp>
        <p:nvSpPr>
          <p:cNvPr id="30" name="Text placeholder 4">
            <a:extLst>
              <a:ext uri="{FF2B5EF4-FFF2-40B4-BE49-F238E27FC236}">
                <a16:creationId xmlns:a16="http://schemas.microsoft.com/office/drawing/2014/main" id="{BABF6BB0-6BC8-8490-7EBC-B29917255CC1}"/>
              </a:ext>
            </a:extLst>
          </p:cNvPr>
          <p:cNvSpPr>
            <a:spLocks noGrp="1"/>
          </p:cNvSpPr>
          <p:nvPr>
            <p:ph type="body" sz="quarter" idx="77" hasCustomPrompt="1"/>
          </p:nvPr>
        </p:nvSpPr>
        <p:spPr>
          <a:xfrm>
            <a:off x="2446201" y="3775343"/>
            <a:ext cx="2091420" cy="793800"/>
          </a:xfrm>
          <a:custGeom>
            <a:avLst/>
            <a:gdLst>
              <a:gd name="connsiteX0" fmla="*/ 0 w 4825179"/>
              <a:gd name="connsiteY0" fmla="*/ 0 h 2159863"/>
              <a:gd name="connsiteX1" fmla="*/ 4825179 w 4825179"/>
              <a:gd name="connsiteY1" fmla="*/ 0 h 2159863"/>
              <a:gd name="connsiteX2" fmla="*/ 4825179 w 4825179"/>
              <a:gd name="connsiteY2" fmla="*/ 2159863 h 2159863"/>
              <a:gd name="connsiteX3" fmla="*/ 0 w 4825179"/>
              <a:gd name="connsiteY3" fmla="*/ 2159863 h 2159863"/>
            </a:gdLst>
            <a:ahLst/>
            <a:cxnLst>
              <a:cxn ang="0">
                <a:pos x="connsiteX0" y="connsiteY0"/>
              </a:cxn>
              <a:cxn ang="0">
                <a:pos x="connsiteX1" y="connsiteY1"/>
              </a:cxn>
              <a:cxn ang="0">
                <a:pos x="connsiteX2" y="connsiteY2"/>
              </a:cxn>
              <a:cxn ang="0">
                <a:pos x="connsiteX3" y="connsiteY3"/>
              </a:cxn>
            </a:cxnLst>
            <a:rect l="l" t="t" r="r" b="b"/>
            <a:pathLst>
              <a:path w="4825179" h="2159863">
                <a:moveTo>
                  <a:pt x="0" y="0"/>
                </a:moveTo>
                <a:lnTo>
                  <a:pt x="4825179" y="0"/>
                </a:lnTo>
                <a:lnTo>
                  <a:pt x="4825179" y="2159863"/>
                </a:lnTo>
                <a:lnTo>
                  <a:pt x="0" y="2159863"/>
                </a:lnTo>
                <a:close/>
              </a:path>
            </a:pathLst>
          </a:custGeom>
          <a:solidFill>
            <a:schemeClr val="bg2"/>
          </a:solidFill>
        </p:spPr>
        <p:txBody>
          <a:bodyPr wrap="square" lIns="180000" tIns="72000" rIns="72000" bIns="72000" anchor="ctr" anchorCtr="0">
            <a:noAutofit/>
          </a:bodyPr>
          <a:lstStyle>
            <a:lvl1pPr algn="ctr">
              <a:lnSpc>
                <a:spcPct val="90000"/>
              </a:lnSpc>
              <a:spcAft>
                <a:spcPts val="0"/>
              </a:spcAft>
              <a:defRPr sz="2100">
                <a:solidFill>
                  <a:schemeClr val="bg1"/>
                </a:solidFill>
                <a:latin typeface="+mj-lt"/>
              </a:defRPr>
            </a:lvl1pPr>
            <a:lvl2pPr marL="0" indent="0" algn="ctr">
              <a:lnSpc>
                <a:spcPct val="95000"/>
              </a:lnSpc>
              <a:spcAft>
                <a:spcPts val="0"/>
              </a:spcAft>
              <a:buNone/>
              <a:defRPr sz="1200">
                <a:solidFill>
                  <a:schemeClr val="bg1"/>
                </a:solidFill>
                <a:latin typeface="+mn-lt"/>
              </a:defRPr>
            </a:lvl2pPr>
            <a:lvl3pPr>
              <a:defRPr sz="2791">
                <a:latin typeface="+mj-lt"/>
              </a:defRPr>
            </a:lvl3pPr>
            <a:lvl4pPr>
              <a:defRPr sz="2791">
                <a:latin typeface="+mj-lt"/>
              </a:defRPr>
            </a:lvl4pPr>
            <a:lvl5pPr>
              <a:defRPr sz="2791">
                <a:latin typeface="+mj-lt"/>
              </a:defRPr>
            </a:lvl5pPr>
          </a:lstStyle>
          <a:p>
            <a:pPr lvl="0"/>
            <a:r>
              <a:rPr lang="en-GB"/>
              <a:t>XXX</a:t>
            </a:r>
          </a:p>
          <a:p>
            <a:pPr lvl="1"/>
            <a:r>
              <a:rPr lang="en-GB"/>
              <a:t>Second level</a:t>
            </a:r>
          </a:p>
        </p:txBody>
      </p:sp>
      <p:sp>
        <p:nvSpPr>
          <p:cNvPr id="31" name="Picture Placeholder 4">
            <a:extLst>
              <a:ext uri="{FF2B5EF4-FFF2-40B4-BE49-F238E27FC236}">
                <a16:creationId xmlns:a16="http://schemas.microsoft.com/office/drawing/2014/main" id="{0E3A43D9-36ED-3032-037A-87D7D54B03ED}"/>
              </a:ext>
            </a:extLst>
          </p:cNvPr>
          <p:cNvSpPr>
            <a:spLocks noGrp="1"/>
          </p:cNvSpPr>
          <p:nvPr>
            <p:ph type="pic" sz="quarter" idx="78"/>
          </p:nvPr>
        </p:nvSpPr>
        <p:spPr>
          <a:xfrm>
            <a:off x="4605661" y="3775343"/>
            <a:ext cx="2091420" cy="793800"/>
          </a:xfrm>
          <a:solidFill>
            <a:schemeClr val="bg1">
              <a:lumMod val="95000"/>
            </a:schemeClr>
          </a:solidFill>
        </p:spPr>
        <p:txBody>
          <a:bodyPr lIns="72000" tIns="72000" rIns="72000" bIns="72000"/>
          <a:lstStyle>
            <a:lvl1pPr>
              <a:defRPr sz="991"/>
            </a:lvl1pPr>
          </a:lstStyle>
          <a:p>
            <a:r>
              <a:rPr lang="en-US"/>
              <a:t>Click icon to add picture</a:t>
            </a:r>
            <a:endParaRPr lang="en-GB"/>
          </a:p>
        </p:txBody>
      </p:sp>
      <p:sp>
        <p:nvSpPr>
          <p:cNvPr id="33" name="Text placeholder 4">
            <a:extLst>
              <a:ext uri="{FF2B5EF4-FFF2-40B4-BE49-F238E27FC236}">
                <a16:creationId xmlns:a16="http://schemas.microsoft.com/office/drawing/2014/main" id="{36F1A649-657B-C70D-86CC-BA0BFD934B5E}"/>
              </a:ext>
            </a:extLst>
          </p:cNvPr>
          <p:cNvSpPr>
            <a:spLocks noGrp="1"/>
          </p:cNvSpPr>
          <p:nvPr>
            <p:ph type="body" sz="quarter" idx="80" hasCustomPrompt="1"/>
          </p:nvPr>
        </p:nvSpPr>
        <p:spPr>
          <a:xfrm>
            <a:off x="6760261" y="3775343"/>
            <a:ext cx="2091420" cy="793800"/>
          </a:xfrm>
          <a:custGeom>
            <a:avLst/>
            <a:gdLst>
              <a:gd name="connsiteX0" fmla="*/ 0 w 4825179"/>
              <a:gd name="connsiteY0" fmla="*/ 0 h 2159863"/>
              <a:gd name="connsiteX1" fmla="*/ 4825179 w 4825179"/>
              <a:gd name="connsiteY1" fmla="*/ 0 h 2159863"/>
              <a:gd name="connsiteX2" fmla="*/ 4825179 w 4825179"/>
              <a:gd name="connsiteY2" fmla="*/ 2159863 h 2159863"/>
              <a:gd name="connsiteX3" fmla="*/ 0 w 4825179"/>
              <a:gd name="connsiteY3" fmla="*/ 2159863 h 2159863"/>
            </a:gdLst>
            <a:ahLst/>
            <a:cxnLst>
              <a:cxn ang="0">
                <a:pos x="connsiteX0" y="connsiteY0"/>
              </a:cxn>
              <a:cxn ang="0">
                <a:pos x="connsiteX1" y="connsiteY1"/>
              </a:cxn>
              <a:cxn ang="0">
                <a:pos x="connsiteX2" y="connsiteY2"/>
              </a:cxn>
              <a:cxn ang="0">
                <a:pos x="connsiteX3" y="connsiteY3"/>
              </a:cxn>
            </a:cxnLst>
            <a:rect l="l" t="t" r="r" b="b"/>
            <a:pathLst>
              <a:path w="4825179" h="2159863">
                <a:moveTo>
                  <a:pt x="0" y="0"/>
                </a:moveTo>
                <a:lnTo>
                  <a:pt x="4825179" y="0"/>
                </a:lnTo>
                <a:lnTo>
                  <a:pt x="4825179" y="2159863"/>
                </a:lnTo>
                <a:lnTo>
                  <a:pt x="0" y="2159863"/>
                </a:lnTo>
                <a:close/>
              </a:path>
            </a:pathLst>
          </a:custGeom>
          <a:solidFill>
            <a:schemeClr val="bg2"/>
          </a:solidFill>
        </p:spPr>
        <p:txBody>
          <a:bodyPr wrap="square" lIns="180000" tIns="72000" rIns="72000" bIns="72000" anchor="ctr" anchorCtr="0">
            <a:noAutofit/>
          </a:bodyPr>
          <a:lstStyle>
            <a:lvl1pPr algn="ctr">
              <a:lnSpc>
                <a:spcPct val="90000"/>
              </a:lnSpc>
              <a:spcAft>
                <a:spcPts val="0"/>
              </a:spcAft>
              <a:defRPr sz="2100">
                <a:solidFill>
                  <a:schemeClr val="bg1"/>
                </a:solidFill>
                <a:latin typeface="+mj-lt"/>
              </a:defRPr>
            </a:lvl1pPr>
            <a:lvl2pPr marL="0" indent="0" algn="ctr">
              <a:lnSpc>
                <a:spcPct val="95000"/>
              </a:lnSpc>
              <a:spcAft>
                <a:spcPts val="0"/>
              </a:spcAft>
              <a:buNone/>
              <a:defRPr sz="1200">
                <a:solidFill>
                  <a:schemeClr val="bg1"/>
                </a:solidFill>
                <a:latin typeface="+mn-lt"/>
              </a:defRPr>
            </a:lvl2pPr>
            <a:lvl3pPr>
              <a:defRPr sz="2791">
                <a:latin typeface="+mj-lt"/>
              </a:defRPr>
            </a:lvl3pPr>
            <a:lvl4pPr>
              <a:defRPr sz="2791">
                <a:latin typeface="+mj-lt"/>
              </a:defRPr>
            </a:lvl4pPr>
            <a:lvl5pPr>
              <a:defRPr sz="2791">
                <a:latin typeface="+mj-lt"/>
              </a:defRPr>
            </a:lvl5pPr>
          </a:lstStyle>
          <a:p>
            <a:pPr lvl="0"/>
            <a:r>
              <a:rPr lang="en-GB"/>
              <a:t>XXX</a:t>
            </a:r>
          </a:p>
          <a:p>
            <a:pPr lvl="1"/>
            <a:r>
              <a:rPr lang="en-GB"/>
              <a:t>Second level</a:t>
            </a:r>
          </a:p>
        </p:txBody>
      </p:sp>
      <p:sp>
        <p:nvSpPr>
          <p:cNvPr id="35" name="Picture Placeholder 4">
            <a:extLst>
              <a:ext uri="{FF2B5EF4-FFF2-40B4-BE49-F238E27FC236}">
                <a16:creationId xmlns:a16="http://schemas.microsoft.com/office/drawing/2014/main" id="{1B421C43-631C-E63B-434F-2A75E372DD7E}"/>
              </a:ext>
            </a:extLst>
          </p:cNvPr>
          <p:cNvSpPr>
            <a:spLocks noGrp="1"/>
          </p:cNvSpPr>
          <p:nvPr>
            <p:ph type="pic" sz="quarter" idx="82"/>
          </p:nvPr>
        </p:nvSpPr>
        <p:spPr>
          <a:xfrm>
            <a:off x="291601" y="3775343"/>
            <a:ext cx="2091420" cy="793800"/>
          </a:xfrm>
          <a:solidFill>
            <a:schemeClr val="bg1">
              <a:lumMod val="95000"/>
            </a:schemeClr>
          </a:solidFill>
        </p:spPr>
        <p:txBody>
          <a:bodyPr lIns="72000" tIns="72000" rIns="72000" bIns="72000"/>
          <a:lstStyle>
            <a:lvl1pPr>
              <a:defRPr sz="991"/>
            </a:lvl1pPr>
          </a:lstStyle>
          <a:p>
            <a:r>
              <a:rPr lang="en-US"/>
              <a:t>Click icon to add picture</a:t>
            </a:r>
            <a:endParaRPr lang="en-GB"/>
          </a:p>
        </p:txBody>
      </p:sp>
      <p:sp>
        <p:nvSpPr>
          <p:cNvPr id="105" name="Text Placeholder 104">
            <a:extLst>
              <a:ext uri="{FF2B5EF4-FFF2-40B4-BE49-F238E27FC236}">
                <a16:creationId xmlns:a16="http://schemas.microsoft.com/office/drawing/2014/main" id="{61AA535E-7AFF-29A3-DA65-3A441706266F}"/>
              </a:ext>
            </a:extLst>
          </p:cNvPr>
          <p:cNvSpPr>
            <a:spLocks noGrp="1"/>
          </p:cNvSpPr>
          <p:nvPr>
            <p:ph type="body" sz="quarter" idx="83" hasCustomPrompt="1"/>
          </p:nvPr>
        </p:nvSpPr>
        <p:spPr>
          <a:xfrm>
            <a:off x="1915620" y="1796198"/>
            <a:ext cx="467402" cy="164005"/>
          </a:xfrm>
          <a:custGeom>
            <a:avLst/>
            <a:gdLst>
              <a:gd name="connsiteX0" fmla="*/ 1000614 w 1038671"/>
              <a:gd name="connsiteY0" fmla="*/ 0 h 364455"/>
              <a:gd name="connsiteX1" fmla="*/ 1038671 w 1038671"/>
              <a:gd name="connsiteY1" fmla="*/ 0 h 364455"/>
              <a:gd name="connsiteX2" fmla="*/ 1038671 w 1038671"/>
              <a:gd name="connsiteY2" fmla="*/ 364455 h 364455"/>
              <a:gd name="connsiteX3" fmla="*/ 1000614 w 1038671"/>
              <a:gd name="connsiteY3" fmla="*/ 364455 h 364455"/>
              <a:gd name="connsiteX4" fmla="*/ 952963 w 1038671"/>
              <a:gd name="connsiteY4" fmla="*/ 0 h 364455"/>
              <a:gd name="connsiteX5" fmla="*/ 989284 w 1038671"/>
              <a:gd name="connsiteY5" fmla="*/ 0 h 364455"/>
              <a:gd name="connsiteX6" fmla="*/ 989284 w 1038671"/>
              <a:gd name="connsiteY6" fmla="*/ 364455 h 364455"/>
              <a:gd name="connsiteX7" fmla="*/ 952963 w 1038671"/>
              <a:gd name="connsiteY7" fmla="*/ 364455 h 364455"/>
              <a:gd name="connsiteX8" fmla="*/ 905313 w 1038671"/>
              <a:gd name="connsiteY8" fmla="*/ 0 h 364455"/>
              <a:gd name="connsiteX9" fmla="*/ 939897 w 1038671"/>
              <a:gd name="connsiteY9" fmla="*/ 0 h 364455"/>
              <a:gd name="connsiteX10" fmla="*/ 939897 w 1038671"/>
              <a:gd name="connsiteY10" fmla="*/ 364455 h 364455"/>
              <a:gd name="connsiteX11" fmla="*/ 905313 w 1038671"/>
              <a:gd name="connsiteY11" fmla="*/ 364455 h 364455"/>
              <a:gd name="connsiteX12" fmla="*/ 857674 w 1038671"/>
              <a:gd name="connsiteY12" fmla="*/ 0 h 364455"/>
              <a:gd name="connsiteX13" fmla="*/ 890522 w 1038671"/>
              <a:gd name="connsiteY13" fmla="*/ 0 h 364455"/>
              <a:gd name="connsiteX14" fmla="*/ 890522 w 1038671"/>
              <a:gd name="connsiteY14" fmla="*/ 364455 h 364455"/>
              <a:gd name="connsiteX15" fmla="*/ 857674 w 1038671"/>
              <a:gd name="connsiteY15" fmla="*/ 364455 h 364455"/>
              <a:gd name="connsiteX16" fmla="*/ 810024 w 1038671"/>
              <a:gd name="connsiteY16" fmla="*/ 0 h 364455"/>
              <a:gd name="connsiteX17" fmla="*/ 841134 w 1038671"/>
              <a:gd name="connsiteY17" fmla="*/ 0 h 364455"/>
              <a:gd name="connsiteX18" fmla="*/ 841134 w 1038671"/>
              <a:gd name="connsiteY18" fmla="*/ 364455 h 364455"/>
              <a:gd name="connsiteX19" fmla="*/ 810024 w 1038671"/>
              <a:gd name="connsiteY19" fmla="*/ 364455 h 364455"/>
              <a:gd name="connsiteX20" fmla="*/ 762373 w 1038671"/>
              <a:gd name="connsiteY20" fmla="*/ 0 h 364455"/>
              <a:gd name="connsiteX21" fmla="*/ 791747 w 1038671"/>
              <a:gd name="connsiteY21" fmla="*/ 0 h 364455"/>
              <a:gd name="connsiteX22" fmla="*/ 791747 w 1038671"/>
              <a:gd name="connsiteY22" fmla="*/ 364455 h 364455"/>
              <a:gd name="connsiteX23" fmla="*/ 762373 w 1038671"/>
              <a:gd name="connsiteY23" fmla="*/ 364455 h 364455"/>
              <a:gd name="connsiteX24" fmla="*/ 714722 w 1038671"/>
              <a:gd name="connsiteY24" fmla="*/ 0 h 364455"/>
              <a:gd name="connsiteX25" fmla="*/ 742358 w 1038671"/>
              <a:gd name="connsiteY25" fmla="*/ 0 h 364455"/>
              <a:gd name="connsiteX26" fmla="*/ 742358 w 1038671"/>
              <a:gd name="connsiteY26" fmla="*/ 364455 h 364455"/>
              <a:gd name="connsiteX27" fmla="*/ 714722 w 1038671"/>
              <a:gd name="connsiteY27" fmla="*/ 364455 h 364455"/>
              <a:gd name="connsiteX28" fmla="*/ 667079 w 1038671"/>
              <a:gd name="connsiteY28" fmla="*/ 0 h 364455"/>
              <a:gd name="connsiteX29" fmla="*/ 692980 w 1038671"/>
              <a:gd name="connsiteY29" fmla="*/ 0 h 364455"/>
              <a:gd name="connsiteX30" fmla="*/ 692980 w 1038671"/>
              <a:gd name="connsiteY30" fmla="*/ 364455 h 364455"/>
              <a:gd name="connsiteX31" fmla="*/ 667079 w 1038671"/>
              <a:gd name="connsiteY31" fmla="*/ 364455 h 364455"/>
              <a:gd name="connsiteX32" fmla="*/ 619424 w 1038671"/>
              <a:gd name="connsiteY32" fmla="*/ 0 h 364455"/>
              <a:gd name="connsiteX33" fmla="*/ 643600 w 1038671"/>
              <a:gd name="connsiteY33" fmla="*/ 0 h 364455"/>
              <a:gd name="connsiteX34" fmla="*/ 643600 w 1038671"/>
              <a:gd name="connsiteY34" fmla="*/ 364455 h 364455"/>
              <a:gd name="connsiteX35" fmla="*/ 619424 w 1038671"/>
              <a:gd name="connsiteY35" fmla="*/ 364455 h 364455"/>
              <a:gd name="connsiteX36" fmla="*/ 571777 w 1038671"/>
              <a:gd name="connsiteY36" fmla="*/ 0 h 364455"/>
              <a:gd name="connsiteX37" fmla="*/ 594210 w 1038671"/>
              <a:gd name="connsiteY37" fmla="*/ 0 h 364455"/>
              <a:gd name="connsiteX38" fmla="*/ 594210 w 1038671"/>
              <a:gd name="connsiteY38" fmla="*/ 364455 h 364455"/>
              <a:gd name="connsiteX39" fmla="*/ 571777 w 1038671"/>
              <a:gd name="connsiteY39" fmla="*/ 364455 h 364455"/>
              <a:gd name="connsiteX40" fmla="*/ 524130 w 1038671"/>
              <a:gd name="connsiteY40" fmla="*/ 0 h 364455"/>
              <a:gd name="connsiteX41" fmla="*/ 544825 w 1038671"/>
              <a:gd name="connsiteY41" fmla="*/ 0 h 364455"/>
              <a:gd name="connsiteX42" fmla="*/ 544825 w 1038671"/>
              <a:gd name="connsiteY42" fmla="*/ 364455 h 364455"/>
              <a:gd name="connsiteX43" fmla="*/ 524130 w 1038671"/>
              <a:gd name="connsiteY43" fmla="*/ 364455 h 364455"/>
              <a:gd name="connsiteX44" fmla="*/ 476482 w 1038671"/>
              <a:gd name="connsiteY44" fmla="*/ 0 h 364455"/>
              <a:gd name="connsiteX45" fmla="*/ 495446 w 1038671"/>
              <a:gd name="connsiteY45" fmla="*/ 0 h 364455"/>
              <a:gd name="connsiteX46" fmla="*/ 495446 w 1038671"/>
              <a:gd name="connsiteY46" fmla="*/ 364455 h 364455"/>
              <a:gd name="connsiteX47" fmla="*/ 476482 w 1038671"/>
              <a:gd name="connsiteY47" fmla="*/ 364455 h 364455"/>
              <a:gd name="connsiteX48" fmla="*/ 428835 w 1038671"/>
              <a:gd name="connsiteY48" fmla="*/ 0 h 364455"/>
              <a:gd name="connsiteX49" fmla="*/ 446061 w 1038671"/>
              <a:gd name="connsiteY49" fmla="*/ 0 h 364455"/>
              <a:gd name="connsiteX50" fmla="*/ 446061 w 1038671"/>
              <a:gd name="connsiteY50" fmla="*/ 364455 h 364455"/>
              <a:gd name="connsiteX51" fmla="*/ 428835 w 1038671"/>
              <a:gd name="connsiteY51" fmla="*/ 364455 h 364455"/>
              <a:gd name="connsiteX52" fmla="*/ 381187 w 1038671"/>
              <a:gd name="connsiteY52" fmla="*/ 0 h 364455"/>
              <a:gd name="connsiteX53" fmla="*/ 396678 w 1038671"/>
              <a:gd name="connsiteY53" fmla="*/ 0 h 364455"/>
              <a:gd name="connsiteX54" fmla="*/ 396678 w 1038671"/>
              <a:gd name="connsiteY54" fmla="*/ 364455 h 364455"/>
              <a:gd name="connsiteX55" fmla="*/ 381187 w 1038671"/>
              <a:gd name="connsiteY55" fmla="*/ 364455 h 364455"/>
              <a:gd name="connsiteX56" fmla="*/ 333540 w 1038671"/>
              <a:gd name="connsiteY56" fmla="*/ 0 h 364455"/>
              <a:gd name="connsiteX57" fmla="*/ 347294 w 1038671"/>
              <a:gd name="connsiteY57" fmla="*/ 0 h 364455"/>
              <a:gd name="connsiteX58" fmla="*/ 347294 w 1038671"/>
              <a:gd name="connsiteY58" fmla="*/ 364455 h 364455"/>
              <a:gd name="connsiteX59" fmla="*/ 333540 w 1038671"/>
              <a:gd name="connsiteY59" fmla="*/ 364455 h 364455"/>
              <a:gd name="connsiteX60" fmla="*/ 285892 w 1038671"/>
              <a:gd name="connsiteY60" fmla="*/ 0 h 364455"/>
              <a:gd name="connsiteX61" fmla="*/ 297909 w 1038671"/>
              <a:gd name="connsiteY61" fmla="*/ 0 h 364455"/>
              <a:gd name="connsiteX62" fmla="*/ 297909 w 1038671"/>
              <a:gd name="connsiteY62" fmla="*/ 364455 h 364455"/>
              <a:gd name="connsiteX63" fmla="*/ 285892 w 1038671"/>
              <a:gd name="connsiteY63" fmla="*/ 364455 h 364455"/>
              <a:gd name="connsiteX64" fmla="*/ 238238 w 1038671"/>
              <a:gd name="connsiteY64" fmla="*/ 0 h 364455"/>
              <a:gd name="connsiteX65" fmla="*/ 248517 w 1038671"/>
              <a:gd name="connsiteY65" fmla="*/ 0 h 364455"/>
              <a:gd name="connsiteX66" fmla="*/ 248517 w 1038671"/>
              <a:gd name="connsiteY66" fmla="*/ 364455 h 364455"/>
              <a:gd name="connsiteX67" fmla="*/ 238238 w 1038671"/>
              <a:gd name="connsiteY67" fmla="*/ 364455 h 364455"/>
              <a:gd name="connsiteX68" fmla="*/ 190598 w 1038671"/>
              <a:gd name="connsiteY68" fmla="*/ 0 h 364455"/>
              <a:gd name="connsiteX69" fmla="*/ 199140 w 1038671"/>
              <a:gd name="connsiteY69" fmla="*/ 0 h 364455"/>
              <a:gd name="connsiteX70" fmla="*/ 199140 w 1038671"/>
              <a:gd name="connsiteY70" fmla="*/ 364455 h 364455"/>
              <a:gd name="connsiteX71" fmla="*/ 190598 w 1038671"/>
              <a:gd name="connsiteY71" fmla="*/ 364455 h 364455"/>
              <a:gd name="connsiteX72" fmla="*/ 142943 w 1038671"/>
              <a:gd name="connsiteY72" fmla="*/ 0 h 364455"/>
              <a:gd name="connsiteX73" fmla="*/ 149753 w 1038671"/>
              <a:gd name="connsiteY73" fmla="*/ 0 h 364455"/>
              <a:gd name="connsiteX74" fmla="*/ 149753 w 1038671"/>
              <a:gd name="connsiteY74" fmla="*/ 364455 h 364455"/>
              <a:gd name="connsiteX75" fmla="*/ 142943 w 1038671"/>
              <a:gd name="connsiteY75" fmla="*/ 364455 h 364455"/>
              <a:gd name="connsiteX76" fmla="*/ 95295 w 1038671"/>
              <a:gd name="connsiteY76" fmla="*/ 0 h 364455"/>
              <a:gd name="connsiteX77" fmla="*/ 100370 w 1038671"/>
              <a:gd name="connsiteY77" fmla="*/ 0 h 364455"/>
              <a:gd name="connsiteX78" fmla="*/ 100370 w 1038671"/>
              <a:gd name="connsiteY78" fmla="*/ 364455 h 364455"/>
              <a:gd name="connsiteX79" fmla="*/ 95295 w 1038671"/>
              <a:gd name="connsiteY79" fmla="*/ 364455 h 364455"/>
              <a:gd name="connsiteX80" fmla="*/ 47648 w 1038671"/>
              <a:gd name="connsiteY80" fmla="*/ 0 h 364455"/>
              <a:gd name="connsiteX81" fmla="*/ 50987 w 1038671"/>
              <a:gd name="connsiteY81" fmla="*/ 0 h 364455"/>
              <a:gd name="connsiteX82" fmla="*/ 50987 w 1038671"/>
              <a:gd name="connsiteY82" fmla="*/ 364455 h 364455"/>
              <a:gd name="connsiteX83" fmla="*/ 47648 w 1038671"/>
              <a:gd name="connsiteY83" fmla="*/ 364455 h 364455"/>
              <a:gd name="connsiteX84" fmla="*/ 0 w 1038671"/>
              <a:gd name="connsiteY84" fmla="*/ 0 h 364455"/>
              <a:gd name="connsiteX85" fmla="*/ 1601 w 1038671"/>
              <a:gd name="connsiteY85" fmla="*/ 0 h 364455"/>
              <a:gd name="connsiteX86" fmla="*/ 1601 w 1038671"/>
              <a:gd name="connsiteY86" fmla="*/ 364455 h 364455"/>
              <a:gd name="connsiteX87" fmla="*/ 0 w 1038671"/>
              <a:gd name="connsiteY87" fmla="*/ 364455 h 36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38671" h="364455">
                <a:moveTo>
                  <a:pt x="1000614" y="0"/>
                </a:moveTo>
                <a:lnTo>
                  <a:pt x="1038671" y="0"/>
                </a:lnTo>
                <a:lnTo>
                  <a:pt x="1038671" y="364455"/>
                </a:lnTo>
                <a:lnTo>
                  <a:pt x="1000614" y="364455"/>
                </a:lnTo>
                <a:close/>
                <a:moveTo>
                  <a:pt x="952963" y="0"/>
                </a:moveTo>
                <a:lnTo>
                  <a:pt x="989284" y="0"/>
                </a:lnTo>
                <a:lnTo>
                  <a:pt x="989284" y="364455"/>
                </a:lnTo>
                <a:lnTo>
                  <a:pt x="952963" y="364455"/>
                </a:lnTo>
                <a:close/>
                <a:moveTo>
                  <a:pt x="905313" y="0"/>
                </a:moveTo>
                <a:lnTo>
                  <a:pt x="939897" y="0"/>
                </a:lnTo>
                <a:lnTo>
                  <a:pt x="939897" y="364455"/>
                </a:lnTo>
                <a:lnTo>
                  <a:pt x="905313" y="364455"/>
                </a:lnTo>
                <a:close/>
                <a:moveTo>
                  <a:pt x="857674" y="0"/>
                </a:moveTo>
                <a:lnTo>
                  <a:pt x="890522" y="0"/>
                </a:lnTo>
                <a:lnTo>
                  <a:pt x="890522" y="364455"/>
                </a:lnTo>
                <a:lnTo>
                  <a:pt x="857674" y="364455"/>
                </a:lnTo>
                <a:close/>
                <a:moveTo>
                  <a:pt x="810024" y="0"/>
                </a:moveTo>
                <a:lnTo>
                  <a:pt x="841134" y="0"/>
                </a:lnTo>
                <a:lnTo>
                  <a:pt x="841134" y="364455"/>
                </a:lnTo>
                <a:lnTo>
                  <a:pt x="810024" y="364455"/>
                </a:lnTo>
                <a:close/>
                <a:moveTo>
                  <a:pt x="762373" y="0"/>
                </a:moveTo>
                <a:lnTo>
                  <a:pt x="791747" y="0"/>
                </a:lnTo>
                <a:lnTo>
                  <a:pt x="791747" y="364455"/>
                </a:lnTo>
                <a:lnTo>
                  <a:pt x="762373" y="364455"/>
                </a:lnTo>
                <a:close/>
                <a:moveTo>
                  <a:pt x="714722" y="0"/>
                </a:moveTo>
                <a:lnTo>
                  <a:pt x="742358" y="0"/>
                </a:lnTo>
                <a:lnTo>
                  <a:pt x="742358" y="364455"/>
                </a:lnTo>
                <a:lnTo>
                  <a:pt x="714722" y="364455"/>
                </a:lnTo>
                <a:close/>
                <a:moveTo>
                  <a:pt x="667079" y="0"/>
                </a:moveTo>
                <a:lnTo>
                  <a:pt x="692980" y="0"/>
                </a:lnTo>
                <a:lnTo>
                  <a:pt x="692980" y="364455"/>
                </a:lnTo>
                <a:lnTo>
                  <a:pt x="667079" y="364455"/>
                </a:lnTo>
                <a:close/>
                <a:moveTo>
                  <a:pt x="619424" y="0"/>
                </a:moveTo>
                <a:lnTo>
                  <a:pt x="643600" y="0"/>
                </a:lnTo>
                <a:lnTo>
                  <a:pt x="643600" y="364455"/>
                </a:lnTo>
                <a:lnTo>
                  <a:pt x="619424" y="364455"/>
                </a:lnTo>
                <a:close/>
                <a:moveTo>
                  <a:pt x="571777" y="0"/>
                </a:moveTo>
                <a:lnTo>
                  <a:pt x="594210" y="0"/>
                </a:lnTo>
                <a:lnTo>
                  <a:pt x="594210" y="364455"/>
                </a:lnTo>
                <a:lnTo>
                  <a:pt x="571777" y="364455"/>
                </a:lnTo>
                <a:close/>
                <a:moveTo>
                  <a:pt x="524130" y="0"/>
                </a:moveTo>
                <a:lnTo>
                  <a:pt x="544825" y="0"/>
                </a:lnTo>
                <a:lnTo>
                  <a:pt x="544825" y="364455"/>
                </a:lnTo>
                <a:lnTo>
                  <a:pt x="524130" y="364455"/>
                </a:lnTo>
                <a:close/>
                <a:moveTo>
                  <a:pt x="476482" y="0"/>
                </a:moveTo>
                <a:lnTo>
                  <a:pt x="495446" y="0"/>
                </a:lnTo>
                <a:lnTo>
                  <a:pt x="495446" y="364455"/>
                </a:lnTo>
                <a:lnTo>
                  <a:pt x="476482" y="364455"/>
                </a:lnTo>
                <a:close/>
                <a:moveTo>
                  <a:pt x="428835" y="0"/>
                </a:moveTo>
                <a:lnTo>
                  <a:pt x="446061" y="0"/>
                </a:lnTo>
                <a:lnTo>
                  <a:pt x="446061" y="364455"/>
                </a:lnTo>
                <a:lnTo>
                  <a:pt x="428835" y="364455"/>
                </a:lnTo>
                <a:close/>
                <a:moveTo>
                  <a:pt x="381187" y="0"/>
                </a:moveTo>
                <a:lnTo>
                  <a:pt x="396678" y="0"/>
                </a:lnTo>
                <a:lnTo>
                  <a:pt x="396678" y="364455"/>
                </a:lnTo>
                <a:lnTo>
                  <a:pt x="381187" y="364455"/>
                </a:lnTo>
                <a:close/>
                <a:moveTo>
                  <a:pt x="333540" y="0"/>
                </a:moveTo>
                <a:lnTo>
                  <a:pt x="347294" y="0"/>
                </a:lnTo>
                <a:lnTo>
                  <a:pt x="347294" y="364455"/>
                </a:lnTo>
                <a:lnTo>
                  <a:pt x="333540" y="364455"/>
                </a:lnTo>
                <a:close/>
                <a:moveTo>
                  <a:pt x="285892" y="0"/>
                </a:moveTo>
                <a:lnTo>
                  <a:pt x="297909" y="0"/>
                </a:lnTo>
                <a:lnTo>
                  <a:pt x="297909" y="364455"/>
                </a:lnTo>
                <a:lnTo>
                  <a:pt x="285892" y="364455"/>
                </a:lnTo>
                <a:close/>
                <a:moveTo>
                  <a:pt x="238238" y="0"/>
                </a:moveTo>
                <a:lnTo>
                  <a:pt x="248517" y="0"/>
                </a:lnTo>
                <a:lnTo>
                  <a:pt x="248517" y="364455"/>
                </a:lnTo>
                <a:lnTo>
                  <a:pt x="238238" y="364455"/>
                </a:lnTo>
                <a:close/>
                <a:moveTo>
                  <a:pt x="190598" y="0"/>
                </a:moveTo>
                <a:lnTo>
                  <a:pt x="199140" y="0"/>
                </a:lnTo>
                <a:lnTo>
                  <a:pt x="199140" y="364455"/>
                </a:lnTo>
                <a:lnTo>
                  <a:pt x="190598" y="364455"/>
                </a:lnTo>
                <a:close/>
                <a:moveTo>
                  <a:pt x="142943" y="0"/>
                </a:moveTo>
                <a:lnTo>
                  <a:pt x="149753" y="0"/>
                </a:lnTo>
                <a:lnTo>
                  <a:pt x="149753" y="364455"/>
                </a:lnTo>
                <a:lnTo>
                  <a:pt x="142943" y="364455"/>
                </a:lnTo>
                <a:close/>
                <a:moveTo>
                  <a:pt x="95295" y="0"/>
                </a:moveTo>
                <a:lnTo>
                  <a:pt x="100370" y="0"/>
                </a:lnTo>
                <a:lnTo>
                  <a:pt x="100370" y="364455"/>
                </a:lnTo>
                <a:lnTo>
                  <a:pt x="95295" y="364455"/>
                </a:lnTo>
                <a:close/>
                <a:moveTo>
                  <a:pt x="47648" y="0"/>
                </a:moveTo>
                <a:lnTo>
                  <a:pt x="50987" y="0"/>
                </a:lnTo>
                <a:lnTo>
                  <a:pt x="50987" y="364455"/>
                </a:lnTo>
                <a:lnTo>
                  <a:pt x="47648" y="364455"/>
                </a:lnTo>
                <a:close/>
                <a:moveTo>
                  <a:pt x="0" y="0"/>
                </a:moveTo>
                <a:lnTo>
                  <a:pt x="1601" y="0"/>
                </a:lnTo>
                <a:lnTo>
                  <a:pt x="1601" y="364455"/>
                </a:lnTo>
                <a:lnTo>
                  <a:pt x="0" y="364455"/>
                </a:lnTo>
                <a:close/>
              </a:path>
            </a:pathLst>
          </a:custGeom>
          <a:solidFill>
            <a:schemeClr val="accent6"/>
          </a:solidFill>
        </p:spPr>
        <p:txBody>
          <a:bodyPr wrap="square">
            <a:noAutofit/>
          </a:bodyPr>
          <a:lstStyle>
            <a:lvl1pPr>
              <a:defRPr>
                <a:solidFill>
                  <a:schemeClr val="tx1">
                    <a:alpha val="0"/>
                  </a:schemeClr>
                </a:solidFill>
              </a:defRPr>
            </a:lvl1pPr>
          </a:lstStyle>
          <a:p>
            <a:pPr lvl="0"/>
            <a:r>
              <a:rPr lang="en-US"/>
              <a:t>a</a:t>
            </a:r>
            <a:endParaRPr lang="en-GB"/>
          </a:p>
        </p:txBody>
      </p:sp>
      <p:sp>
        <p:nvSpPr>
          <p:cNvPr id="20" name="Title Placeholder 1">
            <a:extLst>
              <a:ext uri="{FF2B5EF4-FFF2-40B4-BE49-F238E27FC236}">
                <a16:creationId xmlns:a16="http://schemas.microsoft.com/office/drawing/2014/main" id="{F1769803-1C64-92CD-A3DD-DAAC2DC8CBA3}"/>
              </a:ext>
            </a:extLst>
          </p:cNvPr>
          <p:cNvSpPr>
            <a:spLocks noGrp="1"/>
          </p:cNvSpPr>
          <p:nvPr>
            <p:ph type="title"/>
          </p:nvPr>
        </p:nvSpPr>
        <p:spPr>
          <a:xfrm>
            <a:off x="277885" y="322111"/>
            <a:ext cx="7790580" cy="353174"/>
          </a:xfrm>
          <a:prstGeom prst="rect">
            <a:avLst/>
          </a:prstGeom>
        </p:spPr>
        <p:txBody>
          <a:bodyPr vert="horz" lIns="0" tIns="0" rIns="0" bIns="0" rtlCol="0" anchor="t" anchorCtr="0">
            <a:spAutoFit/>
          </a:bodyPr>
          <a:lstStyle/>
          <a:p>
            <a:r>
              <a:rPr lang="en-US" noProof="0"/>
              <a:t>Click to edit Master title style</a:t>
            </a:r>
            <a:endParaRPr lang="en-GB" noProof="0"/>
          </a:p>
        </p:txBody>
      </p:sp>
      <p:sp>
        <p:nvSpPr>
          <p:cNvPr id="22" name="Subtitle 1">
            <a:extLst>
              <a:ext uri="{FF2B5EF4-FFF2-40B4-BE49-F238E27FC236}">
                <a16:creationId xmlns:a16="http://schemas.microsoft.com/office/drawing/2014/main" id="{5C15A0E7-58C7-9A14-42BC-E6AFEDEE81F5}"/>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106" name="Text Placeholder 105">
            <a:extLst>
              <a:ext uri="{FF2B5EF4-FFF2-40B4-BE49-F238E27FC236}">
                <a16:creationId xmlns:a16="http://schemas.microsoft.com/office/drawing/2014/main" id="{E709AEDA-59F1-9882-D615-23305228595C}"/>
              </a:ext>
            </a:extLst>
          </p:cNvPr>
          <p:cNvSpPr>
            <a:spLocks noGrp="1"/>
          </p:cNvSpPr>
          <p:nvPr>
            <p:ph type="body" sz="quarter" idx="84" hasCustomPrompt="1"/>
          </p:nvPr>
        </p:nvSpPr>
        <p:spPr>
          <a:xfrm>
            <a:off x="6229680" y="1796198"/>
            <a:ext cx="467402" cy="164005"/>
          </a:xfrm>
          <a:custGeom>
            <a:avLst/>
            <a:gdLst>
              <a:gd name="connsiteX0" fmla="*/ 1000614 w 1038671"/>
              <a:gd name="connsiteY0" fmla="*/ 0 h 364455"/>
              <a:gd name="connsiteX1" fmla="*/ 1038671 w 1038671"/>
              <a:gd name="connsiteY1" fmla="*/ 0 h 364455"/>
              <a:gd name="connsiteX2" fmla="*/ 1038671 w 1038671"/>
              <a:gd name="connsiteY2" fmla="*/ 364455 h 364455"/>
              <a:gd name="connsiteX3" fmla="*/ 1000614 w 1038671"/>
              <a:gd name="connsiteY3" fmla="*/ 364455 h 364455"/>
              <a:gd name="connsiteX4" fmla="*/ 952963 w 1038671"/>
              <a:gd name="connsiteY4" fmla="*/ 0 h 364455"/>
              <a:gd name="connsiteX5" fmla="*/ 989284 w 1038671"/>
              <a:gd name="connsiteY5" fmla="*/ 0 h 364455"/>
              <a:gd name="connsiteX6" fmla="*/ 989284 w 1038671"/>
              <a:gd name="connsiteY6" fmla="*/ 364455 h 364455"/>
              <a:gd name="connsiteX7" fmla="*/ 952963 w 1038671"/>
              <a:gd name="connsiteY7" fmla="*/ 364455 h 364455"/>
              <a:gd name="connsiteX8" fmla="*/ 905313 w 1038671"/>
              <a:gd name="connsiteY8" fmla="*/ 0 h 364455"/>
              <a:gd name="connsiteX9" fmla="*/ 939897 w 1038671"/>
              <a:gd name="connsiteY9" fmla="*/ 0 h 364455"/>
              <a:gd name="connsiteX10" fmla="*/ 939897 w 1038671"/>
              <a:gd name="connsiteY10" fmla="*/ 364455 h 364455"/>
              <a:gd name="connsiteX11" fmla="*/ 905313 w 1038671"/>
              <a:gd name="connsiteY11" fmla="*/ 364455 h 364455"/>
              <a:gd name="connsiteX12" fmla="*/ 857674 w 1038671"/>
              <a:gd name="connsiteY12" fmla="*/ 0 h 364455"/>
              <a:gd name="connsiteX13" fmla="*/ 890522 w 1038671"/>
              <a:gd name="connsiteY13" fmla="*/ 0 h 364455"/>
              <a:gd name="connsiteX14" fmla="*/ 890522 w 1038671"/>
              <a:gd name="connsiteY14" fmla="*/ 364455 h 364455"/>
              <a:gd name="connsiteX15" fmla="*/ 857674 w 1038671"/>
              <a:gd name="connsiteY15" fmla="*/ 364455 h 364455"/>
              <a:gd name="connsiteX16" fmla="*/ 810024 w 1038671"/>
              <a:gd name="connsiteY16" fmla="*/ 0 h 364455"/>
              <a:gd name="connsiteX17" fmla="*/ 841134 w 1038671"/>
              <a:gd name="connsiteY17" fmla="*/ 0 h 364455"/>
              <a:gd name="connsiteX18" fmla="*/ 841134 w 1038671"/>
              <a:gd name="connsiteY18" fmla="*/ 364455 h 364455"/>
              <a:gd name="connsiteX19" fmla="*/ 810024 w 1038671"/>
              <a:gd name="connsiteY19" fmla="*/ 364455 h 364455"/>
              <a:gd name="connsiteX20" fmla="*/ 762373 w 1038671"/>
              <a:gd name="connsiteY20" fmla="*/ 0 h 364455"/>
              <a:gd name="connsiteX21" fmla="*/ 791747 w 1038671"/>
              <a:gd name="connsiteY21" fmla="*/ 0 h 364455"/>
              <a:gd name="connsiteX22" fmla="*/ 791747 w 1038671"/>
              <a:gd name="connsiteY22" fmla="*/ 364455 h 364455"/>
              <a:gd name="connsiteX23" fmla="*/ 762373 w 1038671"/>
              <a:gd name="connsiteY23" fmla="*/ 364455 h 364455"/>
              <a:gd name="connsiteX24" fmla="*/ 714722 w 1038671"/>
              <a:gd name="connsiteY24" fmla="*/ 0 h 364455"/>
              <a:gd name="connsiteX25" fmla="*/ 742358 w 1038671"/>
              <a:gd name="connsiteY25" fmla="*/ 0 h 364455"/>
              <a:gd name="connsiteX26" fmla="*/ 742358 w 1038671"/>
              <a:gd name="connsiteY26" fmla="*/ 364455 h 364455"/>
              <a:gd name="connsiteX27" fmla="*/ 714722 w 1038671"/>
              <a:gd name="connsiteY27" fmla="*/ 364455 h 364455"/>
              <a:gd name="connsiteX28" fmla="*/ 667079 w 1038671"/>
              <a:gd name="connsiteY28" fmla="*/ 0 h 364455"/>
              <a:gd name="connsiteX29" fmla="*/ 692980 w 1038671"/>
              <a:gd name="connsiteY29" fmla="*/ 0 h 364455"/>
              <a:gd name="connsiteX30" fmla="*/ 692980 w 1038671"/>
              <a:gd name="connsiteY30" fmla="*/ 364455 h 364455"/>
              <a:gd name="connsiteX31" fmla="*/ 667079 w 1038671"/>
              <a:gd name="connsiteY31" fmla="*/ 364455 h 364455"/>
              <a:gd name="connsiteX32" fmla="*/ 619424 w 1038671"/>
              <a:gd name="connsiteY32" fmla="*/ 0 h 364455"/>
              <a:gd name="connsiteX33" fmla="*/ 643600 w 1038671"/>
              <a:gd name="connsiteY33" fmla="*/ 0 h 364455"/>
              <a:gd name="connsiteX34" fmla="*/ 643600 w 1038671"/>
              <a:gd name="connsiteY34" fmla="*/ 364455 h 364455"/>
              <a:gd name="connsiteX35" fmla="*/ 619424 w 1038671"/>
              <a:gd name="connsiteY35" fmla="*/ 364455 h 364455"/>
              <a:gd name="connsiteX36" fmla="*/ 571777 w 1038671"/>
              <a:gd name="connsiteY36" fmla="*/ 0 h 364455"/>
              <a:gd name="connsiteX37" fmla="*/ 594210 w 1038671"/>
              <a:gd name="connsiteY37" fmla="*/ 0 h 364455"/>
              <a:gd name="connsiteX38" fmla="*/ 594210 w 1038671"/>
              <a:gd name="connsiteY38" fmla="*/ 364455 h 364455"/>
              <a:gd name="connsiteX39" fmla="*/ 571777 w 1038671"/>
              <a:gd name="connsiteY39" fmla="*/ 364455 h 364455"/>
              <a:gd name="connsiteX40" fmla="*/ 524130 w 1038671"/>
              <a:gd name="connsiteY40" fmla="*/ 0 h 364455"/>
              <a:gd name="connsiteX41" fmla="*/ 544825 w 1038671"/>
              <a:gd name="connsiteY41" fmla="*/ 0 h 364455"/>
              <a:gd name="connsiteX42" fmla="*/ 544825 w 1038671"/>
              <a:gd name="connsiteY42" fmla="*/ 364455 h 364455"/>
              <a:gd name="connsiteX43" fmla="*/ 524130 w 1038671"/>
              <a:gd name="connsiteY43" fmla="*/ 364455 h 364455"/>
              <a:gd name="connsiteX44" fmla="*/ 476482 w 1038671"/>
              <a:gd name="connsiteY44" fmla="*/ 0 h 364455"/>
              <a:gd name="connsiteX45" fmla="*/ 495446 w 1038671"/>
              <a:gd name="connsiteY45" fmla="*/ 0 h 364455"/>
              <a:gd name="connsiteX46" fmla="*/ 495446 w 1038671"/>
              <a:gd name="connsiteY46" fmla="*/ 364455 h 364455"/>
              <a:gd name="connsiteX47" fmla="*/ 476482 w 1038671"/>
              <a:gd name="connsiteY47" fmla="*/ 364455 h 364455"/>
              <a:gd name="connsiteX48" fmla="*/ 428835 w 1038671"/>
              <a:gd name="connsiteY48" fmla="*/ 0 h 364455"/>
              <a:gd name="connsiteX49" fmla="*/ 446061 w 1038671"/>
              <a:gd name="connsiteY49" fmla="*/ 0 h 364455"/>
              <a:gd name="connsiteX50" fmla="*/ 446061 w 1038671"/>
              <a:gd name="connsiteY50" fmla="*/ 364455 h 364455"/>
              <a:gd name="connsiteX51" fmla="*/ 428835 w 1038671"/>
              <a:gd name="connsiteY51" fmla="*/ 364455 h 364455"/>
              <a:gd name="connsiteX52" fmla="*/ 381187 w 1038671"/>
              <a:gd name="connsiteY52" fmla="*/ 0 h 364455"/>
              <a:gd name="connsiteX53" fmla="*/ 396678 w 1038671"/>
              <a:gd name="connsiteY53" fmla="*/ 0 h 364455"/>
              <a:gd name="connsiteX54" fmla="*/ 396678 w 1038671"/>
              <a:gd name="connsiteY54" fmla="*/ 364455 h 364455"/>
              <a:gd name="connsiteX55" fmla="*/ 381187 w 1038671"/>
              <a:gd name="connsiteY55" fmla="*/ 364455 h 364455"/>
              <a:gd name="connsiteX56" fmla="*/ 333540 w 1038671"/>
              <a:gd name="connsiteY56" fmla="*/ 0 h 364455"/>
              <a:gd name="connsiteX57" fmla="*/ 347294 w 1038671"/>
              <a:gd name="connsiteY57" fmla="*/ 0 h 364455"/>
              <a:gd name="connsiteX58" fmla="*/ 347294 w 1038671"/>
              <a:gd name="connsiteY58" fmla="*/ 364455 h 364455"/>
              <a:gd name="connsiteX59" fmla="*/ 333540 w 1038671"/>
              <a:gd name="connsiteY59" fmla="*/ 364455 h 364455"/>
              <a:gd name="connsiteX60" fmla="*/ 285892 w 1038671"/>
              <a:gd name="connsiteY60" fmla="*/ 0 h 364455"/>
              <a:gd name="connsiteX61" fmla="*/ 297909 w 1038671"/>
              <a:gd name="connsiteY61" fmla="*/ 0 h 364455"/>
              <a:gd name="connsiteX62" fmla="*/ 297909 w 1038671"/>
              <a:gd name="connsiteY62" fmla="*/ 364455 h 364455"/>
              <a:gd name="connsiteX63" fmla="*/ 285892 w 1038671"/>
              <a:gd name="connsiteY63" fmla="*/ 364455 h 364455"/>
              <a:gd name="connsiteX64" fmla="*/ 238238 w 1038671"/>
              <a:gd name="connsiteY64" fmla="*/ 0 h 364455"/>
              <a:gd name="connsiteX65" fmla="*/ 248517 w 1038671"/>
              <a:gd name="connsiteY65" fmla="*/ 0 h 364455"/>
              <a:gd name="connsiteX66" fmla="*/ 248517 w 1038671"/>
              <a:gd name="connsiteY66" fmla="*/ 364455 h 364455"/>
              <a:gd name="connsiteX67" fmla="*/ 238238 w 1038671"/>
              <a:gd name="connsiteY67" fmla="*/ 364455 h 364455"/>
              <a:gd name="connsiteX68" fmla="*/ 190598 w 1038671"/>
              <a:gd name="connsiteY68" fmla="*/ 0 h 364455"/>
              <a:gd name="connsiteX69" fmla="*/ 199140 w 1038671"/>
              <a:gd name="connsiteY69" fmla="*/ 0 h 364455"/>
              <a:gd name="connsiteX70" fmla="*/ 199140 w 1038671"/>
              <a:gd name="connsiteY70" fmla="*/ 364455 h 364455"/>
              <a:gd name="connsiteX71" fmla="*/ 190598 w 1038671"/>
              <a:gd name="connsiteY71" fmla="*/ 364455 h 364455"/>
              <a:gd name="connsiteX72" fmla="*/ 142943 w 1038671"/>
              <a:gd name="connsiteY72" fmla="*/ 0 h 364455"/>
              <a:gd name="connsiteX73" fmla="*/ 149753 w 1038671"/>
              <a:gd name="connsiteY73" fmla="*/ 0 h 364455"/>
              <a:gd name="connsiteX74" fmla="*/ 149753 w 1038671"/>
              <a:gd name="connsiteY74" fmla="*/ 364455 h 364455"/>
              <a:gd name="connsiteX75" fmla="*/ 142943 w 1038671"/>
              <a:gd name="connsiteY75" fmla="*/ 364455 h 364455"/>
              <a:gd name="connsiteX76" fmla="*/ 95295 w 1038671"/>
              <a:gd name="connsiteY76" fmla="*/ 0 h 364455"/>
              <a:gd name="connsiteX77" fmla="*/ 100370 w 1038671"/>
              <a:gd name="connsiteY77" fmla="*/ 0 h 364455"/>
              <a:gd name="connsiteX78" fmla="*/ 100370 w 1038671"/>
              <a:gd name="connsiteY78" fmla="*/ 364455 h 364455"/>
              <a:gd name="connsiteX79" fmla="*/ 95295 w 1038671"/>
              <a:gd name="connsiteY79" fmla="*/ 364455 h 364455"/>
              <a:gd name="connsiteX80" fmla="*/ 47648 w 1038671"/>
              <a:gd name="connsiteY80" fmla="*/ 0 h 364455"/>
              <a:gd name="connsiteX81" fmla="*/ 50987 w 1038671"/>
              <a:gd name="connsiteY81" fmla="*/ 0 h 364455"/>
              <a:gd name="connsiteX82" fmla="*/ 50987 w 1038671"/>
              <a:gd name="connsiteY82" fmla="*/ 364455 h 364455"/>
              <a:gd name="connsiteX83" fmla="*/ 47648 w 1038671"/>
              <a:gd name="connsiteY83" fmla="*/ 364455 h 364455"/>
              <a:gd name="connsiteX84" fmla="*/ 0 w 1038671"/>
              <a:gd name="connsiteY84" fmla="*/ 0 h 364455"/>
              <a:gd name="connsiteX85" fmla="*/ 1601 w 1038671"/>
              <a:gd name="connsiteY85" fmla="*/ 0 h 364455"/>
              <a:gd name="connsiteX86" fmla="*/ 1601 w 1038671"/>
              <a:gd name="connsiteY86" fmla="*/ 364455 h 364455"/>
              <a:gd name="connsiteX87" fmla="*/ 0 w 1038671"/>
              <a:gd name="connsiteY87" fmla="*/ 364455 h 36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38671" h="364455">
                <a:moveTo>
                  <a:pt x="1000614" y="0"/>
                </a:moveTo>
                <a:lnTo>
                  <a:pt x="1038671" y="0"/>
                </a:lnTo>
                <a:lnTo>
                  <a:pt x="1038671" y="364455"/>
                </a:lnTo>
                <a:lnTo>
                  <a:pt x="1000614" y="364455"/>
                </a:lnTo>
                <a:close/>
                <a:moveTo>
                  <a:pt x="952963" y="0"/>
                </a:moveTo>
                <a:lnTo>
                  <a:pt x="989284" y="0"/>
                </a:lnTo>
                <a:lnTo>
                  <a:pt x="989284" y="364455"/>
                </a:lnTo>
                <a:lnTo>
                  <a:pt x="952963" y="364455"/>
                </a:lnTo>
                <a:close/>
                <a:moveTo>
                  <a:pt x="905313" y="0"/>
                </a:moveTo>
                <a:lnTo>
                  <a:pt x="939897" y="0"/>
                </a:lnTo>
                <a:lnTo>
                  <a:pt x="939897" y="364455"/>
                </a:lnTo>
                <a:lnTo>
                  <a:pt x="905313" y="364455"/>
                </a:lnTo>
                <a:close/>
                <a:moveTo>
                  <a:pt x="857674" y="0"/>
                </a:moveTo>
                <a:lnTo>
                  <a:pt x="890522" y="0"/>
                </a:lnTo>
                <a:lnTo>
                  <a:pt x="890522" y="364455"/>
                </a:lnTo>
                <a:lnTo>
                  <a:pt x="857674" y="364455"/>
                </a:lnTo>
                <a:close/>
                <a:moveTo>
                  <a:pt x="810024" y="0"/>
                </a:moveTo>
                <a:lnTo>
                  <a:pt x="841134" y="0"/>
                </a:lnTo>
                <a:lnTo>
                  <a:pt x="841134" y="364455"/>
                </a:lnTo>
                <a:lnTo>
                  <a:pt x="810024" y="364455"/>
                </a:lnTo>
                <a:close/>
                <a:moveTo>
                  <a:pt x="762373" y="0"/>
                </a:moveTo>
                <a:lnTo>
                  <a:pt x="791747" y="0"/>
                </a:lnTo>
                <a:lnTo>
                  <a:pt x="791747" y="364455"/>
                </a:lnTo>
                <a:lnTo>
                  <a:pt x="762373" y="364455"/>
                </a:lnTo>
                <a:close/>
                <a:moveTo>
                  <a:pt x="714722" y="0"/>
                </a:moveTo>
                <a:lnTo>
                  <a:pt x="742358" y="0"/>
                </a:lnTo>
                <a:lnTo>
                  <a:pt x="742358" y="364455"/>
                </a:lnTo>
                <a:lnTo>
                  <a:pt x="714722" y="364455"/>
                </a:lnTo>
                <a:close/>
                <a:moveTo>
                  <a:pt x="667079" y="0"/>
                </a:moveTo>
                <a:lnTo>
                  <a:pt x="692980" y="0"/>
                </a:lnTo>
                <a:lnTo>
                  <a:pt x="692980" y="364455"/>
                </a:lnTo>
                <a:lnTo>
                  <a:pt x="667079" y="364455"/>
                </a:lnTo>
                <a:close/>
                <a:moveTo>
                  <a:pt x="619424" y="0"/>
                </a:moveTo>
                <a:lnTo>
                  <a:pt x="643600" y="0"/>
                </a:lnTo>
                <a:lnTo>
                  <a:pt x="643600" y="364455"/>
                </a:lnTo>
                <a:lnTo>
                  <a:pt x="619424" y="364455"/>
                </a:lnTo>
                <a:close/>
                <a:moveTo>
                  <a:pt x="571777" y="0"/>
                </a:moveTo>
                <a:lnTo>
                  <a:pt x="594210" y="0"/>
                </a:lnTo>
                <a:lnTo>
                  <a:pt x="594210" y="364455"/>
                </a:lnTo>
                <a:lnTo>
                  <a:pt x="571777" y="364455"/>
                </a:lnTo>
                <a:close/>
                <a:moveTo>
                  <a:pt x="524130" y="0"/>
                </a:moveTo>
                <a:lnTo>
                  <a:pt x="544825" y="0"/>
                </a:lnTo>
                <a:lnTo>
                  <a:pt x="544825" y="364455"/>
                </a:lnTo>
                <a:lnTo>
                  <a:pt x="524130" y="364455"/>
                </a:lnTo>
                <a:close/>
                <a:moveTo>
                  <a:pt x="476482" y="0"/>
                </a:moveTo>
                <a:lnTo>
                  <a:pt x="495446" y="0"/>
                </a:lnTo>
                <a:lnTo>
                  <a:pt x="495446" y="364455"/>
                </a:lnTo>
                <a:lnTo>
                  <a:pt x="476482" y="364455"/>
                </a:lnTo>
                <a:close/>
                <a:moveTo>
                  <a:pt x="428835" y="0"/>
                </a:moveTo>
                <a:lnTo>
                  <a:pt x="446061" y="0"/>
                </a:lnTo>
                <a:lnTo>
                  <a:pt x="446061" y="364455"/>
                </a:lnTo>
                <a:lnTo>
                  <a:pt x="428835" y="364455"/>
                </a:lnTo>
                <a:close/>
                <a:moveTo>
                  <a:pt x="381187" y="0"/>
                </a:moveTo>
                <a:lnTo>
                  <a:pt x="396678" y="0"/>
                </a:lnTo>
                <a:lnTo>
                  <a:pt x="396678" y="364455"/>
                </a:lnTo>
                <a:lnTo>
                  <a:pt x="381187" y="364455"/>
                </a:lnTo>
                <a:close/>
                <a:moveTo>
                  <a:pt x="333540" y="0"/>
                </a:moveTo>
                <a:lnTo>
                  <a:pt x="347294" y="0"/>
                </a:lnTo>
                <a:lnTo>
                  <a:pt x="347294" y="364455"/>
                </a:lnTo>
                <a:lnTo>
                  <a:pt x="333540" y="364455"/>
                </a:lnTo>
                <a:close/>
                <a:moveTo>
                  <a:pt x="285892" y="0"/>
                </a:moveTo>
                <a:lnTo>
                  <a:pt x="297909" y="0"/>
                </a:lnTo>
                <a:lnTo>
                  <a:pt x="297909" y="364455"/>
                </a:lnTo>
                <a:lnTo>
                  <a:pt x="285892" y="364455"/>
                </a:lnTo>
                <a:close/>
                <a:moveTo>
                  <a:pt x="238238" y="0"/>
                </a:moveTo>
                <a:lnTo>
                  <a:pt x="248517" y="0"/>
                </a:lnTo>
                <a:lnTo>
                  <a:pt x="248517" y="364455"/>
                </a:lnTo>
                <a:lnTo>
                  <a:pt x="238238" y="364455"/>
                </a:lnTo>
                <a:close/>
                <a:moveTo>
                  <a:pt x="190598" y="0"/>
                </a:moveTo>
                <a:lnTo>
                  <a:pt x="199140" y="0"/>
                </a:lnTo>
                <a:lnTo>
                  <a:pt x="199140" y="364455"/>
                </a:lnTo>
                <a:lnTo>
                  <a:pt x="190598" y="364455"/>
                </a:lnTo>
                <a:close/>
                <a:moveTo>
                  <a:pt x="142943" y="0"/>
                </a:moveTo>
                <a:lnTo>
                  <a:pt x="149753" y="0"/>
                </a:lnTo>
                <a:lnTo>
                  <a:pt x="149753" y="364455"/>
                </a:lnTo>
                <a:lnTo>
                  <a:pt x="142943" y="364455"/>
                </a:lnTo>
                <a:close/>
                <a:moveTo>
                  <a:pt x="95295" y="0"/>
                </a:moveTo>
                <a:lnTo>
                  <a:pt x="100370" y="0"/>
                </a:lnTo>
                <a:lnTo>
                  <a:pt x="100370" y="364455"/>
                </a:lnTo>
                <a:lnTo>
                  <a:pt x="95295" y="364455"/>
                </a:lnTo>
                <a:close/>
                <a:moveTo>
                  <a:pt x="47648" y="0"/>
                </a:moveTo>
                <a:lnTo>
                  <a:pt x="50987" y="0"/>
                </a:lnTo>
                <a:lnTo>
                  <a:pt x="50987" y="364455"/>
                </a:lnTo>
                <a:lnTo>
                  <a:pt x="47648" y="364455"/>
                </a:lnTo>
                <a:close/>
                <a:moveTo>
                  <a:pt x="0" y="0"/>
                </a:moveTo>
                <a:lnTo>
                  <a:pt x="1601" y="0"/>
                </a:lnTo>
                <a:lnTo>
                  <a:pt x="1601" y="364455"/>
                </a:lnTo>
                <a:lnTo>
                  <a:pt x="0" y="364455"/>
                </a:lnTo>
                <a:close/>
              </a:path>
            </a:pathLst>
          </a:custGeom>
          <a:solidFill>
            <a:schemeClr val="accent6"/>
          </a:solidFill>
        </p:spPr>
        <p:txBody>
          <a:bodyPr wrap="square">
            <a:noAutofit/>
          </a:bodyPr>
          <a:lstStyle>
            <a:lvl1pPr>
              <a:defRPr>
                <a:solidFill>
                  <a:schemeClr val="tx1">
                    <a:alpha val="0"/>
                  </a:schemeClr>
                </a:solidFill>
              </a:defRPr>
            </a:lvl1pPr>
          </a:lstStyle>
          <a:p>
            <a:pPr lvl="0"/>
            <a:r>
              <a:rPr lang="en-US"/>
              <a:t>a</a:t>
            </a:r>
            <a:endParaRPr lang="en-GB"/>
          </a:p>
        </p:txBody>
      </p:sp>
      <p:sp>
        <p:nvSpPr>
          <p:cNvPr id="107" name="Text Placeholder 106">
            <a:extLst>
              <a:ext uri="{FF2B5EF4-FFF2-40B4-BE49-F238E27FC236}">
                <a16:creationId xmlns:a16="http://schemas.microsoft.com/office/drawing/2014/main" id="{66F99CF3-B10B-C5BC-8796-E910BB463051}"/>
              </a:ext>
            </a:extLst>
          </p:cNvPr>
          <p:cNvSpPr>
            <a:spLocks noGrp="1"/>
          </p:cNvSpPr>
          <p:nvPr>
            <p:ph type="body" sz="quarter" idx="85" hasCustomPrompt="1"/>
          </p:nvPr>
        </p:nvSpPr>
        <p:spPr>
          <a:xfrm>
            <a:off x="1915620" y="3535493"/>
            <a:ext cx="467402" cy="164005"/>
          </a:xfrm>
          <a:custGeom>
            <a:avLst/>
            <a:gdLst>
              <a:gd name="connsiteX0" fmla="*/ 1000614 w 1038671"/>
              <a:gd name="connsiteY0" fmla="*/ 0 h 364455"/>
              <a:gd name="connsiteX1" fmla="*/ 1038671 w 1038671"/>
              <a:gd name="connsiteY1" fmla="*/ 0 h 364455"/>
              <a:gd name="connsiteX2" fmla="*/ 1038671 w 1038671"/>
              <a:gd name="connsiteY2" fmla="*/ 364455 h 364455"/>
              <a:gd name="connsiteX3" fmla="*/ 1000614 w 1038671"/>
              <a:gd name="connsiteY3" fmla="*/ 364455 h 364455"/>
              <a:gd name="connsiteX4" fmla="*/ 952963 w 1038671"/>
              <a:gd name="connsiteY4" fmla="*/ 0 h 364455"/>
              <a:gd name="connsiteX5" fmla="*/ 989284 w 1038671"/>
              <a:gd name="connsiteY5" fmla="*/ 0 h 364455"/>
              <a:gd name="connsiteX6" fmla="*/ 989284 w 1038671"/>
              <a:gd name="connsiteY6" fmla="*/ 364455 h 364455"/>
              <a:gd name="connsiteX7" fmla="*/ 952963 w 1038671"/>
              <a:gd name="connsiteY7" fmla="*/ 364455 h 364455"/>
              <a:gd name="connsiteX8" fmla="*/ 905313 w 1038671"/>
              <a:gd name="connsiteY8" fmla="*/ 0 h 364455"/>
              <a:gd name="connsiteX9" fmla="*/ 939897 w 1038671"/>
              <a:gd name="connsiteY9" fmla="*/ 0 h 364455"/>
              <a:gd name="connsiteX10" fmla="*/ 939897 w 1038671"/>
              <a:gd name="connsiteY10" fmla="*/ 364455 h 364455"/>
              <a:gd name="connsiteX11" fmla="*/ 905313 w 1038671"/>
              <a:gd name="connsiteY11" fmla="*/ 364455 h 364455"/>
              <a:gd name="connsiteX12" fmla="*/ 857674 w 1038671"/>
              <a:gd name="connsiteY12" fmla="*/ 0 h 364455"/>
              <a:gd name="connsiteX13" fmla="*/ 890522 w 1038671"/>
              <a:gd name="connsiteY13" fmla="*/ 0 h 364455"/>
              <a:gd name="connsiteX14" fmla="*/ 890522 w 1038671"/>
              <a:gd name="connsiteY14" fmla="*/ 364455 h 364455"/>
              <a:gd name="connsiteX15" fmla="*/ 857674 w 1038671"/>
              <a:gd name="connsiteY15" fmla="*/ 364455 h 364455"/>
              <a:gd name="connsiteX16" fmla="*/ 810024 w 1038671"/>
              <a:gd name="connsiteY16" fmla="*/ 0 h 364455"/>
              <a:gd name="connsiteX17" fmla="*/ 841134 w 1038671"/>
              <a:gd name="connsiteY17" fmla="*/ 0 h 364455"/>
              <a:gd name="connsiteX18" fmla="*/ 841134 w 1038671"/>
              <a:gd name="connsiteY18" fmla="*/ 364455 h 364455"/>
              <a:gd name="connsiteX19" fmla="*/ 810024 w 1038671"/>
              <a:gd name="connsiteY19" fmla="*/ 364455 h 364455"/>
              <a:gd name="connsiteX20" fmla="*/ 762373 w 1038671"/>
              <a:gd name="connsiteY20" fmla="*/ 0 h 364455"/>
              <a:gd name="connsiteX21" fmla="*/ 791747 w 1038671"/>
              <a:gd name="connsiteY21" fmla="*/ 0 h 364455"/>
              <a:gd name="connsiteX22" fmla="*/ 791747 w 1038671"/>
              <a:gd name="connsiteY22" fmla="*/ 364455 h 364455"/>
              <a:gd name="connsiteX23" fmla="*/ 762373 w 1038671"/>
              <a:gd name="connsiteY23" fmla="*/ 364455 h 364455"/>
              <a:gd name="connsiteX24" fmla="*/ 714722 w 1038671"/>
              <a:gd name="connsiteY24" fmla="*/ 0 h 364455"/>
              <a:gd name="connsiteX25" fmla="*/ 742358 w 1038671"/>
              <a:gd name="connsiteY25" fmla="*/ 0 h 364455"/>
              <a:gd name="connsiteX26" fmla="*/ 742358 w 1038671"/>
              <a:gd name="connsiteY26" fmla="*/ 364455 h 364455"/>
              <a:gd name="connsiteX27" fmla="*/ 714722 w 1038671"/>
              <a:gd name="connsiteY27" fmla="*/ 364455 h 364455"/>
              <a:gd name="connsiteX28" fmla="*/ 667079 w 1038671"/>
              <a:gd name="connsiteY28" fmla="*/ 0 h 364455"/>
              <a:gd name="connsiteX29" fmla="*/ 692980 w 1038671"/>
              <a:gd name="connsiteY29" fmla="*/ 0 h 364455"/>
              <a:gd name="connsiteX30" fmla="*/ 692980 w 1038671"/>
              <a:gd name="connsiteY30" fmla="*/ 364455 h 364455"/>
              <a:gd name="connsiteX31" fmla="*/ 667079 w 1038671"/>
              <a:gd name="connsiteY31" fmla="*/ 364455 h 364455"/>
              <a:gd name="connsiteX32" fmla="*/ 619424 w 1038671"/>
              <a:gd name="connsiteY32" fmla="*/ 0 h 364455"/>
              <a:gd name="connsiteX33" fmla="*/ 643600 w 1038671"/>
              <a:gd name="connsiteY33" fmla="*/ 0 h 364455"/>
              <a:gd name="connsiteX34" fmla="*/ 643600 w 1038671"/>
              <a:gd name="connsiteY34" fmla="*/ 364455 h 364455"/>
              <a:gd name="connsiteX35" fmla="*/ 619424 w 1038671"/>
              <a:gd name="connsiteY35" fmla="*/ 364455 h 364455"/>
              <a:gd name="connsiteX36" fmla="*/ 571777 w 1038671"/>
              <a:gd name="connsiteY36" fmla="*/ 0 h 364455"/>
              <a:gd name="connsiteX37" fmla="*/ 594210 w 1038671"/>
              <a:gd name="connsiteY37" fmla="*/ 0 h 364455"/>
              <a:gd name="connsiteX38" fmla="*/ 594210 w 1038671"/>
              <a:gd name="connsiteY38" fmla="*/ 364455 h 364455"/>
              <a:gd name="connsiteX39" fmla="*/ 571777 w 1038671"/>
              <a:gd name="connsiteY39" fmla="*/ 364455 h 364455"/>
              <a:gd name="connsiteX40" fmla="*/ 524130 w 1038671"/>
              <a:gd name="connsiteY40" fmla="*/ 0 h 364455"/>
              <a:gd name="connsiteX41" fmla="*/ 544825 w 1038671"/>
              <a:gd name="connsiteY41" fmla="*/ 0 h 364455"/>
              <a:gd name="connsiteX42" fmla="*/ 544825 w 1038671"/>
              <a:gd name="connsiteY42" fmla="*/ 364455 h 364455"/>
              <a:gd name="connsiteX43" fmla="*/ 524130 w 1038671"/>
              <a:gd name="connsiteY43" fmla="*/ 364455 h 364455"/>
              <a:gd name="connsiteX44" fmla="*/ 476482 w 1038671"/>
              <a:gd name="connsiteY44" fmla="*/ 0 h 364455"/>
              <a:gd name="connsiteX45" fmla="*/ 495446 w 1038671"/>
              <a:gd name="connsiteY45" fmla="*/ 0 h 364455"/>
              <a:gd name="connsiteX46" fmla="*/ 495446 w 1038671"/>
              <a:gd name="connsiteY46" fmla="*/ 364455 h 364455"/>
              <a:gd name="connsiteX47" fmla="*/ 476482 w 1038671"/>
              <a:gd name="connsiteY47" fmla="*/ 364455 h 364455"/>
              <a:gd name="connsiteX48" fmla="*/ 428835 w 1038671"/>
              <a:gd name="connsiteY48" fmla="*/ 0 h 364455"/>
              <a:gd name="connsiteX49" fmla="*/ 446061 w 1038671"/>
              <a:gd name="connsiteY49" fmla="*/ 0 h 364455"/>
              <a:gd name="connsiteX50" fmla="*/ 446061 w 1038671"/>
              <a:gd name="connsiteY50" fmla="*/ 364455 h 364455"/>
              <a:gd name="connsiteX51" fmla="*/ 428835 w 1038671"/>
              <a:gd name="connsiteY51" fmla="*/ 364455 h 364455"/>
              <a:gd name="connsiteX52" fmla="*/ 381187 w 1038671"/>
              <a:gd name="connsiteY52" fmla="*/ 0 h 364455"/>
              <a:gd name="connsiteX53" fmla="*/ 396678 w 1038671"/>
              <a:gd name="connsiteY53" fmla="*/ 0 h 364455"/>
              <a:gd name="connsiteX54" fmla="*/ 396678 w 1038671"/>
              <a:gd name="connsiteY54" fmla="*/ 364455 h 364455"/>
              <a:gd name="connsiteX55" fmla="*/ 381187 w 1038671"/>
              <a:gd name="connsiteY55" fmla="*/ 364455 h 364455"/>
              <a:gd name="connsiteX56" fmla="*/ 333540 w 1038671"/>
              <a:gd name="connsiteY56" fmla="*/ 0 h 364455"/>
              <a:gd name="connsiteX57" fmla="*/ 347294 w 1038671"/>
              <a:gd name="connsiteY57" fmla="*/ 0 h 364455"/>
              <a:gd name="connsiteX58" fmla="*/ 347294 w 1038671"/>
              <a:gd name="connsiteY58" fmla="*/ 364455 h 364455"/>
              <a:gd name="connsiteX59" fmla="*/ 333540 w 1038671"/>
              <a:gd name="connsiteY59" fmla="*/ 364455 h 364455"/>
              <a:gd name="connsiteX60" fmla="*/ 285892 w 1038671"/>
              <a:gd name="connsiteY60" fmla="*/ 0 h 364455"/>
              <a:gd name="connsiteX61" fmla="*/ 297909 w 1038671"/>
              <a:gd name="connsiteY61" fmla="*/ 0 h 364455"/>
              <a:gd name="connsiteX62" fmla="*/ 297909 w 1038671"/>
              <a:gd name="connsiteY62" fmla="*/ 364455 h 364455"/>
              <a:gd name="connsiteX63" fmla="*/ 285892 w 1038671"/>
              <a:gd name="connsiteY63" fmla="*/ 364455 h 364455"/>
              <a:gd name="connsiteX64" fmla="*/ 238238 w 1038671"/>
              <a:gd name="connsiteY64" fmla="*/ 0 h 364455"/>
              <a:gd name="connsiteX65" fmla="*/ 248517 w 1038671"/>
              <a:gd name="connsiteY65" fmla="*/ 0 h 364455"/>
              <a:gd name="connsiteX66" fmla="*/ 248517 w 1038671"/>
              <a:gd name="connsiteY66" fmla="*/ 364455 h 364455"/>
              <a:gd name="connsiteX67" fmla="*/ 238238 w 1038671"/>
              <a:gd name="connsiteY67" fmla="*/ 364455 h 364455"/>
              <a:gd name="connsiteX68" fmla="*/ 190598 w 1038671"/>
              <a:gd name="connsiteY68" fmla="*/ 0 h 364455"/>
              <a:gd name="connsiteX69" fmla="*/ 199140 w 1038671"/>
              <a:gd name="connsiteY69" fmla="*/ 0 h 364455"/>
              <a:gd name="connsiteX70" fmla="*/ 199140 w 1038671"/>
              <a:gd name="connsiteY70" fmla="*/ 364455 h 364455"/>
              <a:gd name="connsiteX71" fmla="*/ 190598 w 1038671"/>
              <a:gd name="connsiteY71" fmla="*/ 364455 h 364455"/>
              <a:gd name="connsiteX72" fmla="*/ 142943 w 1038671"/>
              <a:gd name="connsiteY72" fmla="*/ 0 h 364455"/>
              <a:gd name="connsiteX73" fmla="*/ 149753 w 1038671"/>
              <a:gd name="connsiteY73" fmla="*/ 0 h 364455"/>
              <a:gd name="connsiteX74" fmla="*/ 149753 w 1038671"/>
              <a:gd name="connsiteY74" fmla="*/ 364455 h 364455"/>
              <a:gd name="connsiteX75" fmla="*/ 142943 w 1038671"/>
              <a:gd name="connsiteY75" fmla="*/ 364455 h 364455"/>
              <a:gd name="connsiteX76" fmla="*/ 95295 w 1038671"/>
              <a:gd name="connsiteY76" fmla="*/ 0 h 364455"/>
              <a:gd name="connsiteX77" fmla="*/ 100370 w 1038671"/>
              <a:gd name="connsiteY77" fmla="*/ 0 h 364455"/>
              <a:gd name="connsiteX78" fmla="*/ 100370 w 1038671"/>
              <a:gd name="connsiteY78" fmla="*/ 364455 h 364455"/>
              <a:gd name="connsiteX79" fmla="*/ 95295 w 1038671"/>
              <a:gd name="connsiteY79" fmla="*/ 364455 h 364455"/>
              <a:gd name="connsiteX80" fmla="*/ 47648 w 1038671"/>
              <a:gd name="connsiteY80" fmla="*/ 0 h 364455"/>
              <a:gd name="connsiteX81" fmla="*/ 50987 w 1038671"/>
              <a:gd name="connsiteY81" fmla="*/ 0 h 364455"/>
              <a:gd name="connsiteX82" fmla="*/ 50987 w 1038671"/>
              <a:gd name="connsiteY82" fmla="*/ 364455 h 364455"/>
              <a:gd name="connsiteX83" fmla="*/ 47648 w 1038671"/>
              <a:gd name="connsiteY83" fmla="*/ 364455 h 364455"/>
              <a:gd name="connsiteX84" fmla="*/ 0 w 1038671"/>
              <a:gd name="connsiteY84" fmla="*/ 0 h 364455"/>
              <a:gd name="connsiteX85" fmla="*/ 1601 w 1038671"/>
              <a:gd name="connsiteY85" fmla="*/ 0 h 364455"/>
              <a:gd name="connsiteX86" fmla="*/ 1601 w 1038671"/>
              <a:gd name="connsiteY86" fmla="*/ 364455 h 364455"/>
              <a:gd name="connsiteX87" fmla="*/ 0 w 1038671"/>
              <a:gd name="connsiteY87" fmla="*/ 364455 h 36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38671" h="364455">
                <a:moveTo>
                  <a:pt x="1000614" y="0"/>
                </a:moveTo>
                <a:lnTo>
                  <a:pt x="1038671" y="0"/>
                </a:lnTo>
                <a:lnTo>
                  <a:pt x="1038671" y="364455"/>
                </a:lnTo>
                <a:lnTo>
                  <a:pt x="1000614" y="364455"/>
                </a:lnTo>
                <a:close/>
                <a:moveTo>
                  <a:pt x="952963" y="0"/>
                </a:moveTo>
                <a:lnTo>
                  <a:pt x="989284" y="0"/>
                </a:lnTo>
                <a:lnTo>
                  <a:pt x="989284" y="364455"/>
                </a:lnTo>
                <a:lnTo>
                  <a:pt x="952963" y="364455"/>
                </a:lnTo>
                <a:close/>
                <a:moveTo>
                  <a:pt x="905313" y="0"/>
                </a:moveTo>
                <a:lnTo>
                  <a:pt x="939897" y="0"/>
                </a:lnTo>
                <a:lnTo>
                  <a:pt x="939897" y="364455"/>
                </a:lnTo>
                <a:lnTo>
                  <a:pt x="905313" y="364455"/>
                </a:lnTo>
                <a:close/>
                <a:moveTo>
                  <a:pt x="857674" y="0"/>
                </a:moveTo>
                <a:lnTo>
                  <a:pt x="890522" y="0"/>
                </a:lnTo>
                <a:lnTo>
                  <a:pt x="890522" y="364455"/>
                </a:lnTo>
                <a:lnTo>
                  <a:pt x="857674" y="364455"/>
                </a:lnTo>
                <a:close/>
                <a:moveTo>
                  <a:pt x="810024" y="0"/>
                </a:moveTo>
                <a:lnTo>
                  <a:pt x="841134" y="0"/>
                </a:lnTo>
                <a:lnTo>
                  <a:pt x="841134" y="364455"/>
                </a:lnTo>
                <a:lnTo>
                  <a:pt x="810024" y="364455"/>
                </a:lnTo>
                <a:close/>
                <a:moveTo>
                  <a:pt x="762373" y="0"/>
                </a:moveTo>
                <a:lnTo>
                  <a:pt x="791747" y="0"/>
                </a:lnTo>
                <a:lnTo>
                  <a:pt x="791747" y="364455"/>
                </a:lnTo>
                <a:lnTo>
                  <a:pt x="762373" y="364455"/>
                </a:lnTo>
                <a:close/>
                <a:moveTo>
                  <a:pt x="714722" y="0"/>
                </a:moveTo>
                <a:lnTo>
                  <a:pt x="742358" y="0"/>
                </a:lnTo>
                <a:lnTo>
                  <a:pt x="742358" y="364455"/>
                </a:lnTo>
                <a:lnTo>
                  <a:pt x="714722" y="364455"/>
                </a:lnTo>
                <a:close/>
                <a:moveTo>
                  <a:pt x="667079" y="0"/>
                </a:moveTo>
                <a:lnTo>
                  <a:pt x="692980" y="0"/>
                </a:lnTo>
                <a:lnTo>
                  <a:pt x="692980" y="364455"/>
                </a:lnTo>
                <a:lnTo>
                  <a:pt x="667079" y="364455"/>
                </a:lnTo>
                <a:close/>
                <a:moveTo>
                  <a:pt x="619424" y="0"/>
                </a:moveTo>
                <a:lnTo>
                  <a:pt x="643600" y="0"/>
                </a:lnTo>
                <a:lnTo>
                  <a:pt x="643600" y="364455"/>
                </a:lnTo>
                <a:lnTo>
                  <a:pt x="619424" y="364455"/>
                </a:lnTo>
                <a:close/>
                <a:moveTo>
                  <a:pt x="571777" y="0"/>
                </a:moveTo>
                <a:lnTo>
                  <a:pt x="594210" y="0"/>
                </a:lnTo>
                <a:lnTo>
                  <a:pt x="594210" y="364455"/>
                </a:lnTo>
                <a:lnTo>
                  <a:pt x="571777" y="364455"/>
                </a:lnTo>
                <a:close/>
                <a:moveTo>
                  <a:pt x="524130" y="0"/>
                </a:moveTo>
                <a:lnTo>
                  <a:pt x="544825" y="0"/>
                </a:lnTo>
                <a:lnTo>
                  <a:pt x="544825" y="364455"/>
                </a:lnTo>
                <a:lnTo>
                  <a:pt x="524130" y="364455"/>
                </a:lnTo>
                <a:close/>
                <a:moveTo>
                  <a:pt x="476482" y="0"/>
                </a:moveTo>
                <a:lnTo>
                  <a:pt x="495446" y="0"/>
                </a:lnTo>
                <a:lnTo>
                  <a:pt x="495446" y="364455"/>
                </a:lnTo>
                <a:lnTo>
                  <a:pt x="476482" y="364455"/>
                </a:lnTo>
                <a:close/>
                <a:moveTo>
                  <a:pt x="428835" y="0"/>
                </a:moveTo>
                <a:lnTo>
                  <a:pt x="446061" y="0"/>
                </a:lnTo>
                <a:lnTo>
                  <a:pt x="446061" y="364455"/>
                </a:lnTo>
                <a:lnTo>
                  <a:pt x="428835" y="364455"/>
                </a:lnTo>
                <a:close/>
                <a:moveTo>
                  <a:pt x="381187" y="0"/>
                </a:moveTo>
                <a:lnTo>
                  <a:pt x="396678" y="0"/>
                </a:lnTo>
                <a:lnTo>
                  <a:pt x="396678" y="364455"/>
                </a:lnTo>
                <a:lnTo>
                  <a:pt x="381187" y="364455"/>
                </a:lnTo>
                <a:close/>
                <a:moveTo>
                  <a:pt x="333540" y="0"/>
                </a:moveTo>
                <a:lnTo>
                  <a:pt x="347294" y="0"/>
                </a:lnTo>
                <a:lnTo>
                  <a:pt x="347294" y="364455"/>
                </a:lnTo>
                <a:lnTo>
                  <a:pt x="333540" y="364455"/>
                </a:lnTo>
                <a:close/>
                <a:moveTo>
                  <a:pt x="285892" y="0"/>
                </a:moveTo>
                <a:lnTo>
                  <a:pt x="297909" y="0"/>
                </a:lnTo>
                <a:lnTo>
                  <a:pt x="297909" y="364455"/>
                </a:lnTo>
                <a:lnTo>
                  <a:pt x="285892" y="364455"/>
                </a:lnTo>
                <a:close/>
                <a:moveTo>
                  <a:pt x="238238" y="0"/>
                </a:moveTo>
                <a:lnTo>
                  <a:pt x="248517" y="0"/>
                </a:lnTo>
                <a:lnTo>
                  <a:pt x="248517" y="364455"/>
                </a:lnTo>
                <a:lnTo>
                  <a:pt x="238238" y="364455"/>
                </a:lnTo>
                <a:close/>
                <a:moveTo>
                  <a:pt x="190598" y="0"/>
                </a:moveTo>
                <a:lnTo>
                  <a:pt x="199140" y="0"/>
                </a:lnTo>
                <a:lnTo>
                  <a:pt x="199140" y="364455"/>
                </a:lnTo>
                <a:lnTo>
                  <a:pt x="190598" y="364455"/>
                </a:lnTo>
                <a:close/>
                <a:moveTo>
                  <a:pt x="142943" y="0"/>
                </a:moveTo>
                <a:lnTo>
                  <a:pt x="149753" y="0"/>
                </a:lnTo>
                <a:lnTo>
                  <a:pt x="149753" y="364455"/>
                </a:lnTo>
                <a:lnTo>
                  <a:pt x="142943" y="364455"/>
                </a:lnTo>
                <a:close/>
                <a:moveTo>
                  <a:pt x="95295" y="0"/>
                </a:moveTo>
                <a:lnTo>
                  <a:pt x="100370" y="0"/>
                </a:lnTo>
                <a:lnTo>
                  <a:pt x="100370" y="364455"/>
                </a:lnTo>
                <a:lnTo>
                  <a:pt x="95295" y="364455"/>
                </a:lnTo>
                <a:close/>
                <a:moveTo>
                  <a:pt x="47648" y="0"/>
                </a:moveTo>
                <a:lnTo>
                  <a:pt x="50987" y="0"/>
                </a:lnTo>
                <a:lnTo>
                  <a:pt x="50987" y="364455"/>
                </a:lnTo>
                <a:lnTo>
                  <a:pt x="47648" y="364455"/>
                </a:lnTo>
                <a:close/>
                <a:moveTo>
                  <a:pt x="0" y="0"/>
                </a:moveTo>
                <a:lnTo>
                  <a:pt x="1601" y="0"/>
                </a:lnTo>
                <a:lnTo>
                  <a:pt x="1601" y="364455"/>
                </a:lnTo>
                <a:lnTo>
                  <a:pt x="0" y="364455"/>
                </a:lnTo>
                <a:close/>
              </a:path>
            </a:pathLst>
          </a:custGeom>
          <a:solidFill>
            <a:schemeClr val="accent6"/>
          </a:solidFill>
        </p:spPr>
        <p:txBody>
          <a:bodyPr wrap="square">
            <a:noAutofit/>
          </a:bodyPr>
          <a:lstStyle>
            <a:lvl1pPr>
              <a:defRPr>
                <a:solidFill>
                  <a:schemeClr val="tx1">
                    <a:alpha val="0"/>
                  </a:schemeClr>
                </a:solidFill>
              </a:defRPr>
            </a:lvl1pPr>
          </a:lstStyle>
          <a:p>
            <a:pPr lvl="0"/>
            <a:r>
              <a:rPr lang="en-US"/>
              <a:t>a</a:t>
            </a:r>
            <a:endParaRPr lang="en-GB"/>
          </a:p>
        </p:txBody>
      </p:sp>
      <p:sp>
        <p:nvSpPr>
          <p:cNvPr id="108" name="Text Placeholder 107">
            <a:extLst>
              <a:ext uri="{FF2B5EF4-FFF2-40B4-BE49-F238E27FC236}">
                <a16:creationId xmlns:a16="http://schemas.microsoft.com/office/drawing/2014/main" id="{DD79DE78-279D-8B26-7A2D-06DB9D14CA0D}"/>
              </a:ext>
            </a:extLst>
          </p:cNvPr>
          <p:cNvSpPr>
            <a:spLocks noGrp="1"/>
          </p:cNvSpPr>
          <p:nvPr>
            <p:ph type="body" sz="quarter" idx="86" hasCustomPrompt="1"/>
          </p:nvPr>
        </p:nvSpPr>
        <p:spPr>
          <a:xfrm>
            <a:off x="6229680" y="3535493"/>
            <a:ext cx="467402" cy="164005"/>
          </a:xfrm>
          <a:custGeom>
            <a:avLst/>
            <a:gdLst>
              <a:gd name="connsiteX0" fmla="*/ 1000614 w 1038671"/>
              <a:gd name="connsiteY0" fmla="*/ 0 h 364455"/>
              <a:gd name="connsiteX1" fmla="*/ 1038671 w 1038671"/>
              <a:gd name="connsiteY1" fmla="*/ 0 h 364455"/>
              <a:gd name="connsiteX2" fmla="*/ 1038671 w 1038671"/>
              <a:gd name="connsiteY2" fmla="*/ 364455 h 364455"/>
              <a:gd name="connsiteX3" fmla="*/ 1000614 w 1038671"/>
              <a:gd name="connsiteY3" fmla="*/ 364455 h 364455"/>
              <a:gd name="connsiteX4" fmla="*/ 952963 w 1038671"/>
              <a:gd name="connsiteY4" fmla="*/ 0 h 364455"/>
              <a:gd name="connsiteX5" fmla="*/ 989284 w 1038671"/>
              <a:gd name="connsiteY5" fmla="*/ 0 h 364455"/>
              <a:gd name="connsiteX6" fmla="*/ 989284 w 1038671"/>
              <a:gd name="connsiteY6" fmla="*/ 364455 h 364455"/>
              <a:gd name="connsiteX7" fmla="*/ 952963 w 1038671"/>
              <a:gd name="connsiteY7" fmla="*/ 364455 h 364455"/>
              <a:gd name="connsiteX8" fmla="*/ 905313 w 1038671"/>
              <a:gd name="connsiteY8" fmla="*/ 0 h 364455"/>
              <a:gd name="connsiteX9" fmla="*/ 939897 w 1038671"/>
              <a:gd name="connsiteY9" fmla="*/ 0 h 364455"/>
              <a:gd name="connsiteX10" fmla="*/ 939897 w 1038671"/>
              <a:gd name="connsiteY10" fmla="*/ 364455 h 364455"/>
              <a:gd name="connsiteX11" fmla="*/ 905313 w 1038671"/>
              <a:gd name="connsiteY11" fmla="*/ 364455 h 364455"/>
              <a:gd name="connsiteX12" fmla="*/ 857674 w 1038671"/>
              <a:gd name="connsiteY12" fmla="*/ 0 h 364455"/>
              <a:gd name="connsiteX13" fmla="*/ 890522 w 1038671"/>
              <a:gd name="connsiteY13" fmla="*/ 0 h 364455"/>
              <a:gd name="connsiteX14" fmla="*/ 890522 w 1038671"/>
              <a:gd name="connsiteY14" fmla="*/ 364455 h 364455"/>
              <a:gd name="connsiteX15" fmla="*/ 857674 w 1038671"/>
              <a:gd name="connsiteY15" fmla="*/ 364455 h 364455"/>
              <a:gd name="connsiteX16" fmla="*/ 810024 w 1038671"/>
              <a:gd name="connsiteY16" fmla="*/ 0 h 364455"/>
              <a:gd name="connsiteX17" fmla="*/ 841134 w 1038671"/>
              <a:gd name="connsiteY17" fmla="*/ 0 h 364455"/>
              <a:gd name="connsiteX18" fmla="*/ 841134 w 1038671"/>
              <a:gd name="connsiteY18" fmla="*/ 364455 h 364455"/>
              <a:gd name="connsiteX19" fmla="*/ 810024 w 1038671"/>
              <a:gd name="connsiteY19" fmla="*/ 364455 h 364455"/>
              <a:gd name="connsiteX20" fmla="*/ 762373 w 1038671"/>
              <a:gd name="connsiteY20" fmla="*/ 0 h 364455"/>
              <a:gd name="connsiteX21" fmla="*/ 791747 w 1038671"/>
              <a:gd name="connsiteY21" fmla="*/ 0 h 364455"/>
              <a:gd name="connsiteX22" fmla="*/ 791747 w 1038671"/>
              <a:gd name="connsiteY22" fmla="*/ 364455 h 364455"/>
              <a:gd name="connsiteX23" fmla="*/ 762373 w 1038671"/>
              <a:gd name="connsiteY23" fmla="*/ 364455 h 364455"/>
              <a:gd name="connsiteX24" fmla="*/ 714722 w 1038671"/>
              <a:gd name="connsiteY24" fmla="*/ 0 h 364455"/>
              <a:gd name="connsiteX25" fmla="*/ 742358 w 1038671"/>
              <a:gd name="connsiteY25" fmla="*/ 0 h 364455"/>
              <a:gd name="connsiteX26" fmla="*/ 742358 w 1038671"/>
              <a:gd name="connsiteY26" fmla="*/ 364455 h 364455"/>
              <a:gd name="connsiteX27" fmla="*/ 714722 w 1038671"/>
              <a:gd name="connsiteY27" fmla="*/ 364455 h 364455"/>
              <a:gd name="connsiteX28" fmla="*/ 667079 w 1038671"/>
              <a:gd name="connsiteY28" fmla="*/ 0 h 364455"/>
              <a:gd name="connsiteX29" fmla="*/ 692980 w 1038671"/>
              <a:gd name="connsiteY29" fmla="*/ 0 h 364455"/>
              <a:gd name="connsiteX30" fmla="*/ 692980 w 1038671"/>
              <a:gd name="connsiteY30" fmla="*/ 364455 h 364455"/>
              <a:gd name="connsiteX31" fmla="*/ 667079 w 1038671"/>
              <a:gd name="connsiteY31" fmla="*/ 364455 h 364455"/>
              <a:gd name="connsiteX32" fmla="*/ 619424 w 1038671"/>
              <a:gd name="connsiteY32" fmla="*/ 0 h 364455"/>
              <a:gd name="connsiteX33" fmla="*/ 643600 w 1038671"/>
              <a:gd name="connsiteY33" fmla="*/ 0 h 364455"/>
              <a:gd name="connsiteX34" fmla="*/ 643600 w 1038671"/>
              <a:gd name="connsiteY34" fmla="*/ 364455 h 364455"/>
              <a:gd name="connsiteX35" fmla="*/ 619424 w 1038671"/>
              <a:gd name="connsiteY35" fmla="*/ 364455 h 364455"/>
              <a:gd name="connsiteX36" fmla="*/ 571777 w 1038671"/>
              <a:gd name="connsiteY36" fmla="*/ 0 h 364455"/>
              <a:gd name="connsiteX37" fmla="*/ 594210 w 1038671"/>
              <a:gd name="connsiteY37" fmla="*/ 0 h 364455"/>
              <a:gd name="connsiteX38" fmla="*/ 594210 w 1038671"/>
              <a:gd name="connsiteY38" fmla="*/ 364455 h 364455"/>
              <a:gd name="connsiteX39" fmla="*/ 571777 w 1038671"/>
              <a:gd name="connsiteY39" fmla="*/ 364455 h 364455"/>
              <a:gd name="connsiteX40" fmla="*/ 524130 w 1038671"/>
              <a:gd name="connsiteY40" fmla="*/ 0 h 364455"/>
              <a:gd name="connsiteX41" fmla="*/ 544825 w 1038671"/>
              <a:gd name="connsiteY41" fmla="*/ 0 h 364455"/>
              <a:gd name="connsiteX42" fmla="*/ 544825 w 1038671"/>
              <a:gd name="connsiteY42" fmla="*/ 364455 h 364455"/>
              <a:gd name="connsiteX43" fmla="*/ 524130 w 1038671"/>
              <a:gd name="connsiteY43" fmla="*/ 364455 h 364455"/>
              <a:gd name="connsiteX44" fmla="*/ 476482 w 1038671"/>
              <a:gd name="connsiteY44" fmla="*/ 0 h 364455"/>
              <a:gd name="connsiteX45" fmla="*/ 495446 w 1038671"/>
              <a:gd name="connsiteY45" fmla="*/ 0 h 364455"/>
              <a:gd name="connsiteX46" fmla="*/ 495446 w 1038671"/>
              <a:gd name="connsiteY46" fmla="*/ 364455 h 364455"/>
              <a:gd name="connsiteX47" fmla="*/ 476482 w 1038671"/>
              <a:gd name="connsiteY47" fmla="*/ 364455 h 364455"/>
              <a:gd name="connsiteX48" fmla="*/ 428835 w 1038671"/>
              <a:gd name="connsiteY48" fmla="*/ 0 h 364455"/>
              <a:gd name="connsiteX49" fmla="*/ 446061 w 1038671"/>
              <a:gd name="connsiteY49" fmla="*/ 0 h 364455"/>
              <a:gd name="connsiteX50" fmla="*/ 446061 w 1038671"/>
              <a:gd name="connsiteY50" fmla="*/ 364455 h 364455"/>
              <a:gd name="connsiteX51" fmla="*/ 428835 w 1038671"/>
              <a:gd name="connsiteY51" fmla="*/ 364455 h 364455"/>
              <a:gd name="connsiteX52" fmla="*/ 381187 w 1038671"/>
              <a:gd name="connsiteY52" fmla="*/ 0 h 364455"/>
              <a:gd name="connsiteX53" fmla="*/ 396678 w 1038671"/>
              <a:gd name="connsiteY53" fmla="*/ 0 h 364455"/>
              <a:gd name="connsiteX54" fmla="*/ 396678 w 1038671"/>
              <a:gd name="connsiteY54" fmla="*/ 364455 h 364455"/>
              <a:gd name="connsiteX55" fmla="*/ 381187 w 1038671"/>
              <a:gd name="connsiteY55" fmla="*/ 364455 h 364455"/>
              <a:gd name="connsiteX56" fmla="*/ 333540 w 1038671"/>
              <a:gd name="connsiteY56" fmla="*/ 0 h 364455"/>
              <a:gd name="connsiteX57" fmla="*/ 347294 w 1038671"/>
              <a:gd name="connsiteY57" fmla="*/ 0 h 364455"/>
              <a:gd name="connsiteX58" fmla="*/ 347294 w 1038671"/>
              <a:gd name="connsiteY58" fmla="*/ 364455 h 364455"/>
              <a:gd name="connsiteX59" fmla="*/ 333540 w 1038671"/>
              <a:gd name="connsiteY59" fmla="*/ 364455 h 364455"/>
              <a:gd name="connsiteX60" fmla="*/ 285892 w 1038671"/>
              <a:gd name="connsiteY60" fmla="*/ 0 h 364455"/>
              <a:gd name="connsiteX61" fmla="*/ 297909 w 1038671"/>
              <a:gd name="connsiteY61" fmla="*/ 0 h 364455"/>
              <a:gd name="connsiteX62" fmla="*/ 297909 w 1038671"/>
              <a:gd name="connsiteY62" fmla="*/ 364455 h 364455"/>
              <a:gd name="connsiteX63" fmla="*/ 285892 w 1038671"/>
              <a:gd name="connsiteY63" fmla="*/ 364455 h 364455"/>
              <a:gd name="connsiteX64" fmla="*/ 238238 w 1038671"/>
              <a:gd name="connsiteY64" fmla="*/ 0 h 364455"/>
              <a:gd name="connsiteX65" fmla="*/ 248517 w 1038671"/>
              <a:gd name="connsiteY65" fmla="*/ 0 h 364455"/>
              <a:gd name="connsiteX66" fmla="*/ 248517 w 1038671"/>
              <a:gd name="connsiteY66" fmla="*/ 364455 h 364455"/>
              <a:gd name="connsiteX67" fmla="*/ 238238 w 1038671"/>
              <a:gd name="connsiteY67" fmla="*/ 364455 h 364455"/>
              <a:gd name="connsiteX68" fmla="*/ 190598 w 1038671"/>
              <a:gd name="connsiteY68" fmla="*/ 0 h 364455"/>
              <a:gd name="connsiteX69" fmla="*/ 199140 w 1038671"/>
              <a:gd name="connsiteY69" fmla="*/ 0 h 364455"/>
              <a:gd name="connsiteX70" fmla="*/ 199140 w 1038671"/>
              <a:gd name="connsiteY70" fmla="*/ 364455 h 364455"/>
              <a:gd name="connsiteX71" fmla="*/ 190598 w 1038671"/>
              <a:gd name="connsiteY71" fmla="*/ 364455 h 364455"/>
              <a:gd name="connsiteX72" fmla="*/ 142943 w 1038671"/>
              <a:gd name="connsiteY72" fmla="*/ 0 h 364455"/>
              <a:gd name="connsiteX73" fmla="*/ 149753 w 1038671"/>
              <a:gd name="connsiteY73" fmla="*/ 0 h 364455"/>
              <a:gd name="connsiteX74" fmla="*/ 149753 w 1038671"/>
              <a:gd name="connsiteY74" fmla="*/ 364455 h 364455"/>
              <a:gd name="connsiteX75" fmla="*/ 142943 w 1038671"/>
              <a:gd name="connsiteY75" fmla="*/ 364455 h 364455"/>
              <a:gd name="connsiteX76" fmla="*/ 95295 w 1038671"/>
              <a:gd name="connsiteY76" fmla="*/ 0 h 364455"/>
              <a:gd name="connsiteX77" fmla="*/ 100370 w 1038671"/>
              <a:gd name="connsiteY77" fmla="*/ 0 h 364455"/>
              <a:gd name="connsiteX78" fmla="*/ 100370 w 1038671"/>
              <a:gd name="connsiteY78" fmla="*/ 364455 h 364455"/>
              <a:gd name="connsiteX79" fmla="*/ 95295 w 1038671"/>
              <a:gd name="connsiteY79" fmla="*/ 364455 h 364455"/>
              <a:gd name="connsiteX80" fmla="*/ 47648 w 1038671"/>
              <a:gd name="connsiteY80" fmla="*/ 0 h 364455"/>
              <a:gd name="connsiteX81" fmla="*/ 50987 w 1038671"/>
              <a:gd name="connsiteY81" fmla="*/ 0 h 364455"/>
              <a:gd name="connsiteX82" fmla="*/ 50987 w 1038671"/>
              <a:gd name="connsiteY82" fmla="*/ 364455 h 364455"/>
              <a:gd name="connsiteX83" fmla="*/ 47648 w 1038671"/>
              <a:gd name="connsiteY83" fmla="*/ 364455 h 364455"/>
              <a:gd name="connsiteX84" fmla="*/ 0 w 1038671"/>
              <a:gd name="connsiteY84" fmla="*/ 0 h 364455"/>
              <a:gd name="connsiteX85" fmla="*/ 1601 w 1038671"/>
              <a:gd name="connsiteY85" fmla="*/ 0 h 364455"/>
              <a:gd name="connsiteX86" fmla="*/ 1601 w 1038671"/>
              <a:gd name="connsiteY86" fmla="*/ 364455 h 364455"/>
              <a:gd name="connsiteX87" fmla="*/ 0 w 1038671"/>
              <a:gd name="connsiteY87" fmla="*/ 364455 h 36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38671" h="364455">
                <a:moveTo>
                  <a:pt x="1000614" y="0"/>
                </a:moveTo>
                <a:lnTo>
                  <a:pt x="1038671" y="0"/>
                </a:lnTo>
                <a:lnTo>
                  <a:pt x="1038671" y="364455"/>
                </a:lnTo>
                <a:lnTo>
                  <a:pt x="1000614" y="364455"/>
                </a:lnTo>
                <a:close/>
                <a:moveTo>
                  <a:pt x="952963" y="0"/>
                </a:moveTo>
                <a:lnTo>
                  <a:pt x="989284" y="0"/>
                </a:lnTo>
                <a:lnTo>
                  <a:pt x="989284" y="364455"/>
                </a:lnTo>
                <a:lnTo>
                  <a:pt x="952963" y="364455"/>
                </a:lnTo>
                <a:close/>
                <a:moveTo>
                  <a:pt x="905313" y="0"/>
                </a:moveTo>
                <a:lnTo>
                  <a:pt x="939897" y="0"/>
                </a:lnTo>
                <a:lnTo>
                  <a:pt x="939897" y="364455"/>
                </a:lnTo>
                <a:lnTo>
                  <a:pt x="905313" y="364455"/>
                </a:lnTo>
                <a:close/>
                <a:moveTo>
                  <a:pt x="857674" y="0"/>
                </a:moveTo>
                <a:lnTo>
                  <a:pt x="890522" y="0"/>
                </a:lnTo>
                <a:lnTo>
                  <a:pt x="890522" y="364455"/>
                </a:lnTo>
                <a:lnTo>
                  <a:pt x="857674" y="364455"/>
                </a:lnTo>
                <a:close/>
                <a:moveTo>
                  <a:pt x="810024" y="0"/>
                </a:moveTo>
                <a:lnTo>
                  <a:pt x="841134" y="0"/>
                </a:lnTo>
                <a:lnTo>
                  <a:pt x="841134" y="364455"/>
                </a:lnTo>
                <a:lnTo>
                  <a:pt x="810024" y="364455"/>
                </a:lnTo>
                <a:close/>
                <a:moveTo>
                  <a:pt x="762373" y="0"/>
                </a:moveTo>
                <a:lnTo>
                  <a:pt x="791747" y="0"/>
                </a:lnTo>
                <a:lnTo>
                  <a:pt x="791747" y="364455"/>
                </a:lnTo>
                <a:lnTo>
                  <a:pt x="762373" y="364455"/>
                </a:lnTo>
                <a:close/>
                <a:moveTo>
                  <a:pt x="714722" y="0"/>
                </a:moveTo>
                <a:lnTo>
                  <a:pt x="742358" y="0"/>
                </a:lnTo>
                <a:lnTo>
                  <a:pt x="742358" y="364455"/>
                </a:lnTo>
                <a:lnTo>
                  <a:pt x="714722" y="364455"/>
                </a:lnTo>
                <a:close/>
                <a:moveTo>
                  <a:pt x="667079" y="0"/>
                </a:moveTo>
                <a:lnTo>
                  <a:pt x="692980" y="0"/>
                </a:lnTo>
                <a:lnTo>
                  <a:pt x="692980" y="364455"/>
                </a:lnTo>
                <a:lnTo>
                  <a:pt x="667079" y="364455"/>
                </a:lnTo>
                <a:close/>
                <a:moveTo>
                  <a:pt x="619424" y="0"/>
                </a:moveTo>
                <a:lnTo>
                  <a:pt x="643600" y="0"/>
                </a:lnTo>
                <a:lnTo>
                  <a:pt x="643600" y="364455"/>
                </a:lnTo>
                <a:lnTo>
                  <a:pt x="619424" y="364455"/>
                </a:lnTo>
                <a:close/>
                <a:moveTo>
                  <a:pt x="571777" y="0"/>
                </a:moveTo>
                <a:lnTo>
                  <a:pt x="594210" y="0"/>
                </a:lnTo>
                <a:lnTo>
                  <a:pt x="594210" y="364455"/>
                </a:lnTo>
                <a:lnTo>
                  <a:pt x="571777" y="364455"/>
                </a:lnTo>
                <a:close/>
                <a:moveTo>
                  <a:pt x="524130" y="0"/>
                </a:moveTo>
                <a:lnTo>
                  <a:pt x="544825" y="0"/>
                </a:lnTo>
                <a:lnTo>
                  <a:pt x="544825" y="364455"/>
                </a:lnTo>
                <a:lnTo>
                  <a:pt x="524130" y="364455"/>
                </a:lnTo>
                <a:close/>
                <a:moveTo>
                  <a:pt x="476482" y="0"/>
                </a:moveTo>
                <a:lnTo>
                  <a:pt x="495446" y="0"/>
                </a:lnTo>
                <a:lnTo>
                  <a:pt x="495446" y="364455"/>
                </a:lnTo>
                <a:lnTo>
                  <a:pt x="476482" y="364455"/>
                </a:lnTo>
                <a:close/>
                <a:moveTo>
                  <a:pt x="428835" y="0"/>
                </a:moveTo>
                <a:lnTo>
                  <a:pt x="446061" y="0"/>
                </a:lnTo>
                <a:lnTo>
                  <a:pt x="446061" y="364455"/>
                </a:lnTo>
                <a:lnTo>
                  <a:pt x="428835" y="364455"/>
                </a:lnTo>
                <a:close/>
                <a:moveTo>
                  <a:pt x="381187" y="0"/>
                </a:moveTo>
                <a:lnTo>
                  <a:pt x="396678" y="0"/>
                </a:lnTo>
                <a:lnTo>
                  <a:pt x="396678" y="364455"/>
                </a:lnTo>
                <a:lnTo>
                  <a:pt x="381187" y="364455"/>
                </a:lnTo>
                <a:close/>
                <a:moveTo>
                  <a:pt x="333540" y="0"/>
                </a:moveTo>
                <a:lnTo>
                  <a:pt x="347294" y="0"/>
                </a:lnTo>
                <a:lnTo>
                  <a:pt x="347294" y="364455"/>
                </a:lnTo>
                <a:lnTo>
                  <a:pt x="333540" y="364455"/>
                </a:lnTo>
                <a:close/>
                <a:moveTo>
                  <a:pt x="285892" y="0"/>
                </a:moveTo>
                <a:lnTo>
                  <a:pt x="297909" y="0"/>
                </a:lnTo>
                <a:lnTo>
                  <a:pt x="297909" y="364455"/>
                </a:lnTo>
                <a:lnTo>
                  <a:pt x="285892" y="364455"/>
                </a:lnTo>
                <a:close/>
                <a:moveTo>
                  <a:pt x="238238" y="0"/>
                </a:moveTo>
                <a:lnTo>
                  <a:pt x="248517" y="0"/>
                </a:lnTo>
                <a:lnTo>
                  <a:pt x="248517" y="364455"/>
                </a:lnTo>
                <a:lnTo>
                  <a:pt x="238238" y="364455"/>
                </a:lnTo>
                <a:close/>
                <a:moveTo>
                  <a:pt x="190598" y="0"/>
                </a:moveTo>
                <a:lnTo>
                  <a:pt x="199140" y="0"/>
                </a:lnTo>
                <a:lnTo>
                  <a:pt x="199140" y="364455"/>
                </a:lnTo>
                <a:lnTo>
                  <a:pt x="190598" y="364455"/>
                </a:lnTo>
                <a:close/>
                <a:moveTo>
                  <a:pt x="142943" y="0"/>
                </a:moveTo>
                <a:lnTo>
                  <a:pt x="149753" y="0"/>
                </a:lnTo>
                <a:lnTo>
                  <a:pt x="149753" y="364455"/>
                </a:lnTo>
                <a:lnTo>
                  <a:pt x="142943" y="364455"/>
                </a:lnTo>
                <a:close/>
                <a:moveTo>
                  <a:pt x="95295" y="0"/>
                </a:moveTo>
                <a:lnTo>
                  <a:pt x="100370" y="0"/>
                </a:lnTo>
                <a:lnTo>
                  <a:pt x="100370" y="364455"/>
                </a:lnTo>
                <a:lnTo>
                  <a:pt x="95295" y="364455"/>
                </a:lnTo>
                <a:close/>
                <a:moveTo>
                  <a:pt x="47648" y="0"/>
                </a:moveTo>
                <a:lnTo>
                  <a:pt x="50987" y="0"/>
                </a:lnTo>
                <a:lnTo>
                  <a:pt x="50987" y="364455"/>
                </a:lnTo>
                <a:lnTo>
                  <a:pt x="47648" y="364455"/>
                </a:lnTo>
                <a:close/>
                <a:moveTo>
                  <a:pt x="0" y="0"/>
                </a:moveTo>
                <a:lnTo>
                  <a:pt x="1601" y="0"/>
                </a:lnTo>
                <a:lnTo>
                  <a:pt x="1601" y="364455"/>
                </a:lnTo>
                <a:lnTo>
                  <a:pt x="0" y="364455"/>
                </a:lnTo>
                <a:close/>
              </a:path>
            </a:pathLst>
          </a:custGeom>
          <a:solidFill>
            <a:schemeClr val="accent6"/>
          </a:solidFill>
        </p:spPr>
        <p:txBody>
          <a:bodyPr wrap="square">
            <a:noAutofit/>
          </a:bodyPr>
          <a:lstStyle>
            <a:lvl1pPr>
              <a:defRPr>
                <a:solidFill>
                  <a:schemeClr val="tx1">
                    <a:alpha val="0"/>
                  </a:schemeClr>
                </a:solidFill>
              </a:defRPr>
            </a:lvl1pPr>
          </a:lstStyle>
          <a:p>
            <a:pPr lvl="0"/>
            <a:r>
              <a:rPr lang="en-US"/>
              <a:t>a</a:t>
            </a:r>
            <a:endParaRPr lang="en-GB"/>
          </a:p>
        </p:txBody>
      </p:sp>
      <p:sp>
        <p:nvSpPr>
          <p:cNvPr id="109" name="Text Placeholder 108">
            <a:extLst>
              <a:ext uri="{FF2B5EF4-FFF2-40B4-BE49-F238E27FC236}">
                <a16:creationId xmlns:a16="http://schemas.microsoft.com/office/drawing/2014/main" id="{5A7B8BEB-D95F-43F4-A31B-405EFC59E1F3}"/>
              </a:ext>
            </a:extLst>
          </p:cNvPr>
          <p:cNvSpPr>
            <a:spLocks noGrp="1"/>
          </p:cNvSpPr>
          <p:nvPr>
            <p:ph type="body" sz="quarter" idx="87" hasCustomPrompt="1"/>
          </p:nvPr>
        </p:nvSpPr>
        <p:spPr>
          <a:xfrm>
            <a:off x="8384280" y="2665845"/>
            <a:ext cx="467402" cy="164005"/>
          </a:xfrm>
          <a:custGeom>
            <a:avLst/>
            <a:gdLst>
              <a:gd name="connsiteX0" fmla="*/ 1000614 w 1038671"/>
              <a:gd name="connsiteY0" fmla="*/ 0 h 364455"/>
              <a:gd name="connsiteX1" fmla="*/ 1038671 w 1038671"/>
              <a:gd name="connsiteY1" fmla="*/ 0 h 364455"/>
              <a:gd name="connsiteX2" fmla="*/ 1038671 w 1038671"/>
              <a:gd name="connsiteY2" fmla="*/ 364455 h 364455"/>
              <a:gd name="connsiteX3" fmla="*/ 1000614 w 1038671"/>
              <a:gd name="connsiteY3" fmla="*/ 364455 h 364455"/>
              <a:gd name="connsiteX4" fmla="*/ 952963 w 1038671"/>
              <a:gd name="connsiteY4" fmla="*/ 0 h 364455"/>
              <a:gd name="connsiteX5" fmla="*/ 989284 w 1038671"/>
              <a:gd name="connsiteY5" fmla="*/ 0 h 364455"/>
              <a:gd name="connsiteX6" fmla="*/ 989284 w 1038671"/>
              <a:gd name="connsiteY6" fmla="*/ 364455 h 364455"/>
              <a:gd name="connsiteX7" fmla="*/ 952963 w 1038671"/>
              <a:gd name="connsiteY7" fmla="*/ 364455 h 364455"/>
              <a:gd name="connsiteX8" fmla="*/ 905313 w 1038671"/>
              <a:gd name="connsiteY8" fmla="*/ 0 h 364455"/>
              <a:gd name="connsiteX9" fmla="*/ 939897 w 1038671"/>
              <a:gd name="connsiteY9" fmla="*/ 0 h 364455"/>
              <a:gd name="connsiteX10" fmla="*/ 939897 w 1038671"/>
              <a:gd name="connsiteY10" fmla="*/ 364455 h 364455"/>
              <a:gd name="connsiteX11" fmla="*/ 905313 w 1038671"/>
              <a:gd name="connsiteY11" fmla="*/ 364455 h 364455"/>
              <a:gd name="connsiteX12" fmla="*/ 857674 w 1038671"/>
              <a:gd name="connsiteY12" fmla="*/ 0 h 364455"/>
              <a:gd name="connsiteX13" fmla="*/ 890522 w 1038671"/>
              <a:gd name="connsiteY13" fmla="*/ 0 h 364455"/>
              <a:gd name="connsiteX14" fmla="*/ 890522 w 1038671"/>
              <a:gd name="connsiteY14" fmla="*/ 364455 h 364455"/>
              <a:gd name="connsiteX15" fmla="*/ 857674 w 1038671"/>
              <a:gd name="connsiteY15" fmla="*/ 364455 h 364455"/>
              <a:gd name="connsiteX16" fmla="*/ 810024 w 1038671"/>
              <a:gd name="connsiteY16" fmla="*/ 0 h 364455"/>
              <a:gd name="connsiteX17" fmla="*/ 841134 w 1038671"/>
              <a:gd name="connsiteY17" fmla="*/ 0 h 364455"/>
              <a:gd name="connsiteX18" fmla="*/ 841134 w 1038671"/>
              <a:gd name="connsiteY18" fmla="*/ 364455 h 364455"/>
              <a:gd name="connsiteX19" fmla="*/ 810024 w 1038671"/>
              <a:gd name="connsiteY19" fmla="*/ 364455 h 364455"/>
              <a:gd name="connsiteX20" fmla="*/ 762373 w 1038671"/>
              <a:gd name="connsiteY20" fmla="*/ 0 h 364455"/>
              <a:gd name="connsiteX21" fmla="*/ 791747 w 1038671"/>
              <a:gd name="connsiteY21" fmla="*/ 0 h 364455"/>
              <a:gd name="connsiteX22" fmla="*/ 791747 w 1038671"/>
              <a:gd name="connsiteY22" fmla="*/ 364455 h 364455"/>
              <a:gd name="connsiteX23" fmla="*/ 762373 w 1038671"/>
              <a:gd name="connsiteY23" fmla="*/ 364455 h 364455"/>
              <a:gd name="connsiteX24" fmla="*/ 714722 w 1038671"/>
              <a:gd name="connsiteY24" fmla="*/ 0 h 364455"/>
              <a:gd name="connsiteX25" fmla="*/ 742358 w 1038671"/>
              <a:gd name="connsiteY25" fmla="*/ 0 h 364455"/>
              <a:gd name="connsiteX26" fmla="*/ 742358 w 1038671"/>
              <a:gd name="connsiteY26" fmla="*/ 364455 h 364455"/>
              <a:gd name="connsiteX27" fmla="*/ 714722 w 1038671"/>
              <a:gd name="connsiteY27" fmla="*/ 364455 h 364455"/>
              <a:gd name="connsiteX28" fmla="*/ 667079 w 1038671"/>
              <a:gd name="connsiteY28" fmla="*/ 0 h 364455"/>
              <a:gd name="connsiteX29" fmla="*/ 692980 w 1038671"/>
              <a:gd name="connsiteY29" fmla="*/ 0 h 364455"/>
              <a:gd name="connsiteX30" fmla="*/ 692980 w 1038671"/>
              <a:gd name="connsiteY30" fmla="*/ 364455 h 364455"/>
              <a:gd name="connsiteX31" fmla="*/ 667079 w 1038671"/>
              <a:gd name="connsiteY31" fmla="*/ 364455 h 364455"/>
              <a:gd name="connsiteX32" fmla="*/ 619424 w 1038671"/>
              <a:gd name="connsiteY32" fmla="*/ 0 h 364455"/>
              <a:gd name="connsiteX33" fmla="*/ 643600 w 1038671"/>
              <a:gd name="connsiteY33" fmla="*/ 0 h 364455"/>
              <a:gd name="connsiteX34" fmla="*/ 643600 w 1038671"/>
              <a:gd name="connsiteY34" fmla="*/ 364455 h 364455"/>
              <a:gd name="connsiteX35" fmla="*/ 619424 w 1038671"/>
              <a:gd name="connsiteY35" fmla="*/ 364455 h 364455"/>
              <a:gd name="connsiteX36" fmla="*/ 571777 w 1038671"/>
              <a:gd name="connsiteY36" fmla="*/ 0 h 364455"/>
              <a:gd name="connsiteX37" fmla="*/ 594210 w 1038671"/>
              <a:gd name="connsiteY37" fmla="*/ 0 h 364455"/>
              <a:gd name="connsiteX38" fmla="*/ 594210 w 1038671"/>
              <a:gd name="connsiteY38" fmla="*/ 364455 h 364455"/>
              <a:gd name="connsiteX39" fmla="*/ 571777 w 1038671"/>
              <a:gd name="connsiteY39" fmla="*/ 364455 h 364455"/>
              <a:gd name="connsiteX40" fmla="*/ 524130 w 1038671"/>
              <a:gd name="connsiteY40" fmla="*/ 0 h 364455"/>
              <a:gd name="connsiteX41" fmla="*/ 544825 w 1038671"/>
              <a:gd name="connsiteY41" fmla="*/ 0 h 364455"/>
              <a:gd name="connsiteX42" fmla="*/ 544825 w 1038671"/>
              <a:gd name="connsiteY42" fmla="*/ 364455 h 364455"/>
              <a:gd name="connsiteX43" fmla="*/ 524130 w 1038671"/>
              <a:gd name="connsiteY43" fmla="*/ 364455 h 364455"/>
              <a:gd name="connsiteX44" fmla="*/ 476482 w 1038671"/>
              <a:gd name="connsiteY44" fmla="*/ 0 h 364455"/>
              <a:gd name="connsiteX45" fmla="*/ 495446 w 1038671"/>
              <a:gd name="connsiteY45" fmla="*/ 0 h 364455"/>
              <a:gd name="connsiteX46" fmla="*/ 495446 w 1038671"/>
              <a:gd name="connsiteY46" fmla="*/ 364455 h 364455"/>
              <a:gd name="connsiteX47" fmla="*/ 476482 w 1038671"/>
              <a:gd name="connsiteY47" fmla="*/ 364455 h 364455"/>
              <a:gd name="connsiteX48" fmla="*/ 428835 w 1038671"/>
              <a:gd name="connsiteY48" fmla="*/ 0 h 364455"/>
              <a:gd name="connsiteX49" fmla="*/ 446061 w 1038671"/>
              <a:gd name="connsiteY49" fmla="*/ 0 h 364455"/>
              <a:gd name="connsiteX50" fmla="*/ 446061 w 1038671"/>
              <a:gd name="connsiteY50" fmla="*/ 364455 h 364455"/>
              <a:gd name="connsiteX51" fmla="*/ 428835 w 1038671"/>
              <a:gd name="connsiteY51" fmla="*/ 364455 h 364455"/>
              <a:gd name="connsiteX52" fmla="*/ 381187 w 1038671"/>
              <a:gd name="connsiteY52" fmla="*/ 0 h 364455"/>
              <a:gd name="connsiteX53" fmla="*/ 396678 w 1038671"/>
              <a:gd name="connsiteY53" fmla="*/ 0 h 364455"/>
              <a:gd name="connsiteX54" fmla="*/ 396678 w 1038671"/>
              <a:gd name="connsiteY54" fmla="*/ 364455 h 364455"/>
              <a:gd name="connsiteX55" fmla="*/ 381187 w 1038671"/>
              <a:gd name="connsiteY55" fmla="*/ 364455 h 364455"/>
              <a:gd name="connsiteX56" fmla="*/ 333540 w 1038671"/>
              <a:gd name="connsiteY56" fmla="*/ 0 h 364455"/>
              <a:gd name="connsiteX57" fmla="*/ 347294 w 1038671"/>
              <a:gd name="connsiteY57" fmla="*/ 0 h 364455"/>
              <a:gd name="connsiteX58" fmla="*/ 347294 w 1038671"/>
              <a:gd name="connsiteY58" fmla="*/ 364455 h 364455"/>
              <a:gd name="connsiteX59" fmla="*/ 333540 w 1038671"/>
              <a:gd name="connsiteY59" fmla="*/ 364455 h 364455"/>
              <a:gd name="connsiteX60" fmla="*/ 285892 w 1038671"/>
              <a:gd name="connsiteY60" fmla="*/ 0 h 364455"/>
              <a:gd name="connsiteX61" fmla="*/ 297909 w 1038671"/>
              <a:gd name="connsiteY61" fmla="*/ 0 h 364455"/>
              <a:gd name="connsiteX62" fmla="*/ 297909 w 1038671"/>
              <a:gd name="connsiteY62" fmla="*/ 364455 h 364455"/>
              <a:gd name="connsiteX63" fmla="*/ 285892 w 1038671"/>
              <a:gd name="connsiteY63" fmla="*/ 364455 h 364455"/>
              <a:gd name="connsiteX64" fmla="*/ 238238 w 1038671"/>
              <a:gd name="connsiteY64" fmla="*/ 0 h 364455"/>
              <a:gd name="connsiteX65" fmla="*/ 248517 w 1038671"/>
              <a:gd name="connsiteY65" fmla="*/ 0 h 364455"/>
              <a:gd name="connsiteX66" fmla="*/ 248517 w 1038671"/>
              <a:gd name="connsiteY66" fmla="*/ 364455 h 364455"/>
              <a:gd name="connsiteX67" fmla="*/ 238238 w 1038671"/>
              <a:gd name="connsiteY67" fmla="*/ 364455 h 364455"/>
              <a:gd name="connsiteX68" fmla="*/ 190598 w 1038671"/>
              <a:gd name="connsiteY68" fmla="*/ 0 h 364455"/>
              <a:gd name="connsiteX69" fmla="*/ 199140 w 1038671"/>
              <a:gd name="connsiteY69" fmla="*/ 0 h 364455"/>
              <a:gd name="connsiteX70" fmla="*/ 199140 w 1038671"/>
              <a:gd name="connsiteY70" fmla="*/ 364455 h 364455"/>
              <a:gd name="connsiteX71" fmla="*/ 190598 w 1038671"/>
              <a:gd name="connsiteY71" fmla="*/ 364455 h 364455"/>
              <a:gd name="connsiteX72" fmla="*/ 142943 w 1038671"/>
              <a:gd name="connsiteY72" fmla="*/ 0 h 364455"/>
              <a:gd name="connsiteX73" fmla="*/ 149753 w 1038671"/>
              <a:gd name="connsiteY73" fmla="*/ 0 h 364455"/>
              <a:gd name="connsiteX74" fmla="*/ 149753 w 1038671"/>
              <a:gd name="connsiteY74" fmla="*/ 364455 h 364455"/>
              <a:gd name="connsiteX75" fmla="*/ 142943 w 1038671"/>
              <a:gd name="connsiteY75" fmla="*/ 364455 h 364455"/>
              <a:gd name="connsiteX76" fmla="*/ 95295 w 1038671"/>
              <a:gd name="connsiteY76" fmla="*/ 0 h 364455"/>
              <a:gd name="connsiteX77" fmla="*/ 100370 w 1038671"/>
              <a:gd name="connsiteY77" fmla="*/ 0 h 364455"/>
              <a:gd name="connsiteX78" fmla="*/ 100370 w 1038671"/>
              <a:gd name="connsiteY78" fmla="*/ 364455 h 364455"/>
              <a:gd name="connsiteX79" fmla="*/ 95295 w 1038671"/>
              <a:gd name="connsiteY79" fmla="*/ 364455 h 364455"/>
              <a:gd name="connsiteX80" fmla="*/ 47648 w 1038671"/>
              <a:gd name="connsiteY80" fmla="*/ 0 h 364455"/>
              <a:gd name="connsiteX81" fmla="*/ 50987 w 1038671"/>
              <a:gd name="connsiteY81" fmla="*/ 0 h 364455"/>
              <a:gd name="connsiteX82" fmla="*/ 50987 w 1038671"/>
              <a:gd name="connsiteY82" fmla="*/ 364455 h 364455"/>
              <a:gd name="connsiteX83" fmla="*/ 47648 w 1038671"/>
              <a:gd name="connsiteY83" fmla="*/ 364455 h 364455"/>
              <a:gd name="connsiteX84" fmla="*/ 0 w 1038671"/>
              <a:gd name="connsiteY84" fmla="*/ 0 h 364455"/>
              <a:gd name="connsiteX85" fmla="*/ 1601 w 1038671"/>
              <a:gd name="connsiteY85" fmla="*/ 0 h 364455"/>
              <a:gd name="connsiteX86" fmla="*/ 1601 w 1038671"/>
              <a:gd name="connsiteY86" fmla="*/ 364455 h 364455"/>
              <a:gd name="connsiteX87" fmla="*/ 0 w 1038671"/>
              <a:gd name="connsiteY87" fmla="*/ 364455 h 36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38671" h="364455">
                <a:moveTo>
                  <a:pt x="1000614" y="0"/>
                </a:moveTo>
                <a:lnTo>
                  <a:pt x="1038671" y="0"/>
                </a:lnTo>
                <a:lnTo>
                  <a:pt x="1038671" y="364455"/>
                </a:lnTo>
                <a:lnTo>
                  <a:pt x="1000614" y="364455"/>
                </a:lnTo>
                <a:close/>
                <a:moveTo>
                  <a:pt x="952963" y="0"/>
                </a:moveTo>
                <a:lnTo>
                  <a:pt x="989284" y="0"/>
                </a:lnTo>
                <a:lnTo>
                  <a:pt x="989284" y="364455"/>
                </a:lnTo>
                <a:lnTo>
                  <a:pt x="952963" y="364455"/>
                </a:lnTo>
                <a:close/>
                <a:moveTo>
                  <a:pt x="905313" y="0"/>
                </a:moveTo>
                <a:lnTo>
                  <a:pt x="939897" y="0"/>
                </a:lnTo>
                <a:lnTo>
                  <a:pt x="939897" y="364455"/>
                </a:lnTo>
                <a:lnTo>
                  <a:pt x="905313" y="364455"/>
                </a:lnTo>
                <a:close/>
                <a:moveTo>
                  <a:pt x="857674" y="0"/>
                </a:moveTo>
                <a:lnTo>
                  <a:pt x="890522" y="0"/>
                </a:lnTo>
                <a:lnTo>
                  <a:pt x="890522" y="364455"/>
                </a:lnTo>
                <a:lnTo>
                  <a:pt x="857674" y="364455"/>
                </a:lnTo>
                <a:close/>
                <a:moveTo>
                  <a:pt x="810024" y="0"/>
                </a:moveTo>
                <a:lnTo>
                  <a:pt x="841134" y="0"/>
                </a:lnTo>
                <a:lnTo>
                  <a:pt x="841134" y="364455"/>
                </a:lnTo>
                <a:lnTo>
                  <a:pt x="810024" y="364455"/>
                </a:lnTo>
                <a:close/>
                <a:moveTo>
                  <a:pt x="762373" y="0"/>
                </a:moveTo>
                <a:lnTo>
                  <a:pt x="791747" y="0"/>
                </a:lnTo>
                <a:lnTo>
                  <a:pt x="791747" y="364455"/>
                </a:lnTo>
                <a:lnTo>
                  <a:pt x="762373" y="364455"/>
                </a:lnTo>
                <a:close/>
                <a:moveTo>
                  <a:pt x="714722" y="0"/>
                </a:moveTo>
                <a:lnTo>
                  <a:pt x="742358" y="0"/>
                </a:lnTo>
                <a:lnTo>
                  <a:pt x="742358" y="364455"/>
                </a:lnTo>
                <a:lnTo>
                  <a:pt x="714722" y="364455"/>
                </a:lnTo>
                <a:close/>
                <a:moveTo>
                  <a:pt x="667079" y="0"/>
                </a:moveTo>
                <a:lnTo>
                  <a:pt x="692980" y="0"/>
                </a:lnTo>
                <a:lnTo>
                  <a:pt x="692980" y="364455"/>
                </a:lnTo>
                <a:lnTo>
                  <a:pt x="667079" y="364455"/>
                </a:lnTo>
                <a:close/>
                <a:moveTo>
                  <a:pt x="619424" y="0"/>
                </a:moveTo>
                <a:lnTo>
                  <a:pt x="643600" y="0"/>
                </a:lnTo>
                <a:lnTo>
                  <a:pt x="643600" y="364455"/>
                </a:lnTo>
                <a:lnTo>
                  <a:pt x="619424" y="364455"/>
                </a:lnTo>
                <a:close/>
                <a:moveTo>
                  <a:pt x="571777" y="0"/>
                </a:moveTo>
                <a:lnTo>
                  <a:pt x="594210" y="0"/>
                </a:lnTo>
                <a:lnTo>
                  <a:pt x="594210" y="364455"/>
                </a:lnTo>
                <a:lnTo>
                  <a:pt x="571777" y="364455"/>
                </a:lnTo>
                <a:close/>
                <a:moveTo>
                  <a:pt x="524130" y="0"/>
                </a:moveTo>
                <a:lnTo>
                  <a:pt x="544825" y="0"/>
                </a:lnTo>
                <a:lnTo>
                  <a:pt x="544825" y="364455"/>
                </a:lnTo>
                <a:lnTo>
                  <a:pt x="524130" y="364455"/>
                </a:lnTo>
                <a:close/>
                <a:moveTo>
                  <a:pt x="476482" y="0"/>
                </a:moveTo>
                <a:lnTo>
                  <a:pt x="495446" y="0"/>
                </a:lnTo>
                <a:lnTo>
                  <a:pt x="495446" y="364455"/>
                </a:lnTo>
                <a:lnTo>
                  <a:pt x="476482" y="364455"/>
                </a:lnTo>
                <a:close/>
                <a:moveTo>
                  <a:pt x="428835" y="0"/>
                </a:moveTo>
                <a:lnTo>
                  <a:pt x="446061" y="0"/>
                </a:lnTo>
                <a:lnTo>
                  <a:pt x="446061" y="364455"/>
                </a:lnTo>
                <a:lnTo>
                  <a:pt x="428835" y="364455"/>
                </a:lnTo>
                <a:close/>
                <a:moveTo>
                  <a:pt x="381187" y="0"/>
                </a:moveTo>
                <a:lnTo>
                  <a:pt x="396678" y="0"/>
                </a:lnTo>
                <a:lnTo>
                  <a:pt x="396678" y="364455"/>
                </a:lnTo>
                <a:lnTo>
                  <a:pt x="381187" y="364455"/>
                </a:lnTo>
                <a:close/>
                <a:moveTo>
                  <a:pt x="333540" y="0"/>
                </a:moveTo>
                <a:lnTo>
                  <a:pt x="347294" y="0"/>
                </a:lnTo>
                <a:lnTo>
                  <a:pt x="347294" y="364455"/>
                </a:lnTo>
                <a:lnTo>
                  <a:pt x="333540" y="364455"/>
                </a:lnTo>
                <a:close/>
                <a:moveTo>
                  <a:pt x="285892" y="0"/>
                </a:moveTo>
                <a:lnTo>
                  <a:pt x="297909" y="0"/>
                </a:lnTo>
                <a:lnTo>
                  <a:pt x="297909" y="364455"/>
                </a:lnTo>
                <a:lnTo>
                  <a:pt x="285892" y="364455"/>
                </a:lnTo>
                <a:close/>
                <a:moveTo>
                  <a:pt x="238238" y="0"/>
                </a:moveTo>
                <a:lnTo>
                  <a:pt x="248517" y="0"/>
                </a:lnTo>
                <a:lnTo>
                  <a:pt x="248517" y="364455"/>
                </a:lnTo>
                <a:lnTo>
                  <a:pt x="238238" y="364455"/>
                </a:lnTo>
                <a:close/>
                <a:moveTo>
                  <a:pt x="190598" y="0"/>
                </a:moveTo>
                <a:lnTo>
                  <a:pt x="199140" y="0"/>
                </a:lnTo>
                <a:lnTo>
                  <a:pt x="199140" y="364455"/>
                </a:lnTo>
                <a:lnTo>
                  <a:pt x="190598" y="364455"/>
                </a:lnTo>
                <a:close/>
                <a:moveTo>
                  <a:pt x="142943" y="0"/>
                </a:moveTo>
                <a:lnTo>
                  <a:pt x="149753" y="0"/>
                </a:lnTo>
                <a:lnTo>
                  <a:pt x="149753" y="364455"/>
                </a:lnTo>
                <a:lnTo>
                  <a:pt x="142943" y="364455"/>
                </a:lnTo>
                <a:close/>
                <a:moveTo>
                  <a:pt x="95295" y="0"/>
                </a:moveTo>
                <a:lnTo>
                  <a:pt x="100370" y="0"/>
                </a:lnTo>
                <a:lnTo>
                  <a:pt x="100370" y="364455"/>
                </a:lnTo>
                <a:lnTo>
                  <a:pt x="95295" y="364455"/>
                </a:lnTo>
                <a:close/>
                <a:moveTo>
                  <a:pt x="47648" y="0"/>
                </a:moveTo>
                <a:lnTo>
                  <a:pt x="50987" y="0"/>
                </a:lnTo>
                <a:lnTo>
                  <a:pt x="50987" y="364455"/>
                </a:lnTo>
                <a:lnTo>
                  <a:pt x="47648" y="364455"/>
                </a:lnTo>
                <a:close/>
                <a:moveTo>
                  <a:pt x="0" y="0"/>
                </a:moveTo>
                <a:lnTo>
                  <a:pt x="1601" y="0"/>
                </a:lnTo>
                <a:lnTo>
                  <a:pt x="1601" y="364455"/>
                </a:lnTo>
                <a:lnTo>
                  <a:pt x="0" y="364455"/>
                </a:lnTo>
                <a:close/>
              </a:path>
            </a:pathLst>
          </a:custGeom>
          <a:solidFill>
            <a:schemeClr val="tx2"/>
          </a:solidFill>
        </p:spPr>
        <p:txBody>
          <a:bodyPr wrap="square">
            <a:noAutofit/>
          </a:bodyPr>
          <a:lstStyle>
            <a:lvl1pPr>
              <a:defRPr>
                <a:solidFill>
                  <a:schemeClr val="tx1">
                    <a:alpha val="0"/>
                  </a:schemeClr>
                </a:solidFill>
              </a:defRPr>
            </a:lvl1pPr>
          </a:lstStyle>
          <a:p>
            <a:pPr lvl="0"/>
            <a:r>
              <a:rPr lang="en-US"/>
              <a:t>a</a:t>
            </a:r>
            <a:endParaRPr lang="en-GB"/>
          </a:p>
        </p:txBody>
      </p:sp>
      <p:sp>
        <p:nvSpPr>
          <p:cNvPr id="110" name="Text Placeholder 109">
            <a:extLst>
              <a:ext uri="{FF2B5EF4-FFF2-40B4-BE49-F238E27FC236}">
                <a16:creationId xmlns:a16="http://schemas.microsoft.com/office/drawing/2014/main" id="{3A397163-1F10-C2B2-45EC-7FA8F46CF139}"/>
              </a:ext>
            </a:extLst>
          </p:cNvPr>
          <p:cNvSpPr>
            <a:spLocks noGrp="1"/>
          </p:cNvSpPr>
          <p:nvPr>
            <p:ph type="body" sz="quarter" idx="88" hasCustomPrompt="1"/>
          </p:nvPr>
        </p:nvSpPr>
        <p:spPr>
          <a:xfrm>
            <a:off x="4070220" y="2665845"/>
            <a:ext cx="467402" cy="164005"/>
          </a:xfrm>
          <a:custGeom>
            <a:avLst/>
            <a:gdLst>
              <a:gd name="connsiteX0" fmla="*/ 1000614 w 1038671"/>
              <a:gd name="connsiteY0" fmla="*/ 0 h 364455"/>
              <a:gd name="connsiteX1" fmla="*/ 1038671 w 1038671"/>
              <a:gd name="connsiteY1" fmla="*/ 0 h 364455"/>
              <a:gd name="connsiteX2" fmla="*/ 1038671 w 1038671"/>
              <a:gd name="connsiteY2" fmla="*/ 364455 h 364455"/>
              <a:gd name="connsiteX3" fmla="*/ 1000614 w 1038671"/>
              <a:gd name="connsiteY3" fmla="*/ 364455 h 364455"/>
              <a:gd name="connsiteX4" fmla="*/ 952963 w 1038671"/>
              <a:gd name="connsiteY4" fmla="*/ 0 h 364455"/>
              <a:gd name="connsiteX5" fmla="*/ 989284 w 1038671"/>
              <a:gd name="connsiteY5" fmla="*/ 0 h 364455"/>
              <a:gd name="connsiteX6" fmla="*/ 989284 w 1038671"/>
              <a:gd name="connsiteY6" fmla="*/ 364455 h 364455"/>
              <a:gd name="connsiteX7" fmla="*/ 952963 w 1038671"/>
              <a:gd name="connsiteY7" fmla="*/ 364455 h 364455"/>
              <a:gd name="connsiteX8" fmla="*/ 905313 w 1038671"/>
              <a:gd name="connsiteY8" fmla="*/ 0 h 364455"/>
              <a:gd name="connsiteX9" fmla="*/ 939897 w 1038671"/>
              <a:gd name="connsiteY9" fmla="*/ 0 h 364455"/>
              <a:gd name="connsiteX10" fmla="*/ 939897 w 1038671"/>
              <a:gd name="connsiteY10" fmla="*/ 364455 h 364455"/>
              <a:gd name="connsiteX11" fmla="*/ 905313 w 1038671"/>
              <a:gd name="connsiteY11" fmla="*/ 364455 h 364455"/>
              <a:gd name="connsiteX12" fmla="*/ 857674 w 1038671"/>
              <a:gd name="connsiteY12" fmla="*/ 0 h 364455"/>
              <a:gd name="connsiteX13" fmla="*/ 890522 w 1038671"/>
              <a:gd name="connsiteY13" fmla="*/ 0 h 364455"/>
              <a:gd name="connsiteX14" fmla="*/ 890522 w 1038671"/>
              <a:gd name="connsiteY14" fmla="*/ 364455 h 364455"/>
              <a:gd name="connsiteX15" fmla="*/ 857674 w 1038671"/>
              <a:gd name="connsiteY15" fmla="*/ 364455 h 364455"/>
              <a:gd name="connsiteX16" fmla="*/ 810024 w 1038671"/>
              <a:gd name="connsiteY16" fmla="*/ 0 h 364455"/>
              <a:gd name="connsiteX17" fmla="*/ 841134 w 1038671"/>
              <a:gd name="connsiteY17" fmla="*/ 0 h 364455"/>
              <a:gd name="connsiteX18" fmla="*/ 841134 w 1038671"/>
              <a:gd name="connsiteY18" fmla="*/ 364455 h 364455"/>
              <a:gd name="connsiteX19" fmla="*/ 810024 w 1038671"/>
              <a:gd name="connsiteY19" fmla="*/ 364455 h 364455"/>
              <a:gd name="connsiteX20" fmla="*/ 762373 w 1038671"/>
              <a:gd name="connsiteY20" fmla="*/ 0 h 364455"/>
              <a:gd name="connsiteX21" fmla="*/ 791747 w 1038671"/>
              <a:gd name="connsiteY21" fmla="*/ 0 h 364455"/>
              <a:gd name="connsiteX22" fmla="*/ 791747 w 1038671"/>
              <a:gd name="connsiteY22" fmla="*/ 364455 h 364455"/>
              <a:gd name="connsiteX23" fmla="*/ 762373 w 1038671"/>
              <a:gd name="connsiteY23" fmla="*/ 364455 h 364455"/>
              <a:gd name="connsiteX24" fmla="*/ 714722 w 1038671"/>
              <a:gd name="connsiteY24" fmla="*/ 0 h 364455"/>
              <a:gd name="connsiteX25" fmla="*/ 742358 w 1038671"/>
              <a:gd name="connsiteY25" fmla="*/ 0 h 364455"/>
              <a:gd name="connsiteX26" fmla="*/ 742358 w 1038671"/>
              <a:gd name="connsiteY26" fmla="*/ 364455 h 364455"/>
              <a:gd name="connsiteX27" fmla="*/ 714722 w 1038671"/>
              <a:gd name="connsiteY27" fmla="*/ 364455 h 364455"/>
              <a:gd name="connsiteX28" fmla="*/ 667079 w 1038671"/>
              <a:gd name="connsiteY28" fmla="*/ 0 h 364455"/>
              <a:gd name="connsiteX29" fmla="*/ 692980 w 1038671"/>
              <a:gd name="connsiteY29" fmla="*/ 0 h 364455"/>
              <a:gd name="connsiteX30" fmla="*/ 692980 w 1038671"/>
              <a:gd name="connsiteY30" fmla="*/ 364455 h 364455"/>
              <a:gd name="connsiteX31" fmla="*/ 667079 w 1038671"/>
              <a:gd name="connsiteY31" fmla="*/ 364455 h 364455"/>
              <a:gd name="connsiteX32" fmla="*/ 619424 w 1038671"/>
              <a:gd name="connsiteY32" fmla="*/ 0 h 364455"/>
              <a:gd name="connsiteX33" fmla="*/ 643600 w 1038671"/>
              <a:gd name="connsiteY33" fmla="*/ 0 h 364455"/>
              <a:gd name="connsiteX34" fmla="*/ 643600 w 1038671"/>
              <a:gd name="connsiteY34" fmla="*/ 364455 h 364455"/>
              <a:gd name="connsiteX35" fmla="*/ 619424 w 1038671"/>
              <a:gd name="connsiteY35" fmla="*/ 364455 h 364455"/>
              <a:gd name="connsiteX36" fmla="*/ 571777 w 1038671"/>
              <a:gd name="connsiteY36" fmla="*/ 0 h 364455"/>
              <a:gd name="connsiteX37" fmla="*/ 594210 w 1038671"/>
              <a:gd name="connsiteY37" fmla="*/ 0 h 364455"/>
              <a:gd name="connsiteX38" fmla="*/ 594210 w 1038671"/>
              <a:gd name="connsiteY38" fmla="*/ 364455 h 364455"/>
              <a:gd name="connsiteX39" fmla="*/ 571777 w 1038671"/>
              <a:gd name="connsiteY39" fmla="*/ 364455 h 364455"/>
              <a:gd name="connsiteX40" fmla="*/ 524130 w 1038671"/>
              <a:gd name="connsiteY40" fmla="*/ 0 h 364455"/>
              <a:gd name="connsiteX41" fmla="*/ 544825 w 1038671"/>
              <a:gd name="connsiteY41" fmla="*/ 0 h 364455"/>
              <a:gd name="connsiteX42" fmla="*/ 544825 w 1038671"/>
              <a:gd name="connsiteY42" fmla="*/ 364455 h 364455"/>
              <a:gd name="connsiteX43" fmla="*/ 524130 w 1038671"/>
              <a:gd name="connsiteY43" fmla="*/ 364455 h 364455"/>
              <a:gd name="connsiteX44" fmla="*/ 476482 w 1038671"/>
              <a:gd name="connsiteY44" fmla="*/ 0 h 364455"/>
              <a:gd name="connsiteX45" fmla="*/ 495446 w 1038671"/>
              <a:gd name="connsiteY45" fmla="*/ 0 h 364455"/>
              <a:gd name="connsiteX46" fmla="*/ 495446 w 1038671"/>
              <a:gd name="connsiteY46" fmla="*/ 364455 h 364455"/>
              <a:gd name="connsiteX47" fmla="*/ 476482 w 1038671"/>
              <a:gd name="connsiteY47" fmla="*/ 364455 h 364455"/>
              <a:gd name="connsiteX48" fmla="*/ 428835 w 1038671"/>
              <a:gd name="connsiteY48" fmla="*/ 0 h 364455"/>
              <a:gd name="connsiteX49" fmla="*/ 446061 w 1038671"/>
              <a:gd name="connsiteY49" fmla="*/ 0 h 364455"/>
              <a:gd name="connsiteX50" fmla="*/ 446061 w 1038671"/>
              <a:gd name="connsiteY50" fmla="*/ 364455 h 364455"/>
              <a:gd name="connsiteX51" fmla="*/ 428835 w 1038671"/>
              <a:gd name="connsiteY51" fmla="*/ 364455 h 364455"/>
              <a:gd name="connsiteX52" fmla="*/ 381187 w 1038671"/>
              <a:gd name="connsiteY52" fmla="*/ 0 h 364455"/>
              <a:gd name="connsiteX53" fmla="*/ 396678 w 1038671"/>
              <a:gd name="connsiteY53" fmla="*/ 0 h 364455"/>
              <a:gd name="connsiteX54" fmla="*/ 396678 w 1038671"/>
              <a:gd name="connsiteY54" fmla="*/ 364455 h 364455"/>
              <a:gd name="connsiteX55" fmla="*/ 381187 w 1038671"/>
              <a:gd name="connsiteY55" fmla="*/ 364455 h 364455"/>
              <a:gd name="connsiteX56" fmla="*/ 333540 w 1038671"/>
              <a:gd name="connsiteY56" fmla="*/ 0 h 364455"/>
              <a:gd name="connsiteX57" fmla="*/ 347294 w 1038671"/>
              <a:gd name="connsiteY57" fmla="*/ 0 h 364455"/>
              <a:gd name="connsiteX58" fmla="*/ 347294 w 1038671"/>
              <a:gd name="connsiteY58" fmla="*/ 364455 h 364455"/>
              <a:gd name="connsiteX59" fmla="*/ 333540 w 1038671"/>
              <a:gd name="connsiteY59" fmla="*/ 364455 h 364455"/>
              <a:gd name="connsiteX60" fmla="*/ 285892 w 1038671"/>
              <a:gd name="connsiteY60" fmla="*/ 0 h 364455"/>
              <a:gd name="connsiteX61" fmla="*/ 297909 w 1038671"/>
              <a:gd name="connsiteY61" fmla="*/ 0 h 364455"/>
              <a:gd name="connsiteX62" fmla="*/ 297909 w 1038671"/>
              <a:gd name="connsiteY62" fmla="*/ 364455 h 364455"/>
              <a:gd name="connsiteX63" fmla="*/ 285892 w 1038671"/>
              <a:gd name="connsiteY63" fmla="*/ 364455 h 364455"/>
              <a:gd name="connsiteX64" fmla="*/ 238238 w 1038671"/>
              <a:gd name="connsiteY64" fmla="*/ 0 h 364455"/>
              <a:gd name="connsiteX65" fmla="*/ 248517 w 1038671"/>
              <a:gd name="connsiteY65" fmla="*/ 0 h 364455"/>
              <a:gd name="connsiteX66" fmla="*/ 248517 w 1038671"/>
              <a:gd name="connsiteY66" fmla="*/ 364455 h 364455"/>
              <a:gd name="connsiteX67" fmla="*/ 238238 w 1038671"/>
              <a:gd name="connsiteY67" fmla="*/ 364455 h 364455"/>
              <a:gd name="connsiteX68" fmla="*/ 190598 w 1038671"/>
              <a:gd name="connsiteY68" fmla="*/ 0 h 364455"/>
              <a:gd name="connsiteX69" fmla="*/ 199140 w 1038671"/>
              <a:gd name="connsiteY69" fmla="*/ 0 h 364455"/>
              <a:gd name="connsiteX70" fmla="*/ 199140 w 1038671"/>
              <a:gd name="connsiteY70" fmla="*/ 364455 h 364455"/>
              <a:gd name="connsiteX71" fmla="*/ 190598 w 1038671"/>
              <a:gd name="connsiteY71" fmla="*/ 364455 h 364455"/>
              <a:gd name="connsiteX72" fmla="*/ 142943 w 1038671"/>
              <a:gd name="connsiteY72" fmla="*/ 0 h 364455"/>
              <a:gd name="connsiteX73" fmla="*/ 149753 w 1038671"/>
              <a:gd name="connsiteY73" fmla="*/ 0 h 364455"/>
              <a:gd name="connsiteX74" fmla="*/ 149753 w 1038671"/>
              <a:gd name="connsiteY74" fmla="*/ 364455 h 364455"/>
              <a:gd name="connsiteX75" fmla="*/ 142943 w 1038671"/>
              <a:gd name="connsiteY75" fmla="*/ 364455 h 364455"/>
              <a:gd name="connsiteX76" fmla="*/ 95295 w 1038671"/>
              <a:gd name="connsiteY76" fmla="*/ 0 h 364455"/>
              <a:gd name="connsiteX77" fmla="*/ 100370 w 1038671"/>
              <a:gd name="connsiteY77" fmla="*/ 0 h 364455"/>
              <a:gd name="connsiteX78" fmla="*/ 100370 w 1038671"/>
              <a:gd name="connsiteY78" fmla="*/ 364455 h 364455"/>
              <a:gd name="connsiteX79" fmla="*/ 95295 w 1038671"/>
              <a:gd name="connsiteY79" fmla="*/ 364455 h 364455"/>
              <a:gd name="connsiteX80" fmla="*/ 47648 w 1038671"/>
              <a:gd name="connsiteY80" fmla="*/ 0 h 364455"/>
              <a:gd name="connsiteX81" fmla="*/ 50987 w 1038671"/>
              <a:gd name="connsiteY81" fmla="*/ 0 h 364455"/>
              <a:gd name="connsiteX82" fmla="*/ 50987 w 1038671"/>
              <a:gd name="connsiteY82" fmla="*/ 364455 h 364455"/>
              <a:gd name="connsiteX83" fmla="*/ 47648 w 1038671"/>
              <a:gd name="connsiteY83" fmla="*/ 364455 h 364455"/>
              <a:gd name="connsiteX84" fmla="*/ 0 w 1038671"/>
              <a:gd name="connsiteY84" fmla="*/ 0 h 364455"/>
              <a:gd name="connsiteX85" fmla="*/ 1601 w 1038671"/>
              <a:gd name="connsiteY85" fmla="*/ 0 h 364455"/>
              <a:gd name="connsiteX86" fmla="*/ 1601 w 1038671"/>
              <a:gd name="connsiteY86" fmla="*/ 364455 h 364455"/>
              <a:gd name="connsiteX87" fmla="*/ 0 w 1038671"/>
              <a:gd name="connsiteY87" fmla="*/ 364455 h 36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38671" h="364455">
                <a:moveTo>
                  <a:pt x="1000614" y="0"/>
                </a:moveTo>
                <a:lnTo>
                  <a:pt x="1038671" y="0"/>
                </a:lnTo>
                <a:lnTo>
                  <a:pt x="1038671" y="364455"/>
                </a:lnTo>
                <a:lnTo>
                  <a:pt x="1000614" y="364455"/>
                </a:lnTo>
                <a:close/>
                <a:moveTo>
                  <a:pt x="952963" y="0"/>
                </a:moveTo>
                <a:lnTo>
                  <a:pt x="989284" y="0"/>
                </a:lnTo>
                <a:lnTo>
                  <a:pt x="989284" y="364455"/>
                </a:lnTo>
                <a:lnTo>
                  <a:pt x="952963" y="364455"/>
                </a:lnTo>
                <a:close/>
                <a:moveTo>
                  <a:pt x="905313" y="0"/>
                </a:moveTo>
                <a:lnTo>
                  <a:pt x="939897" y="0"/>
                </a:lnTo>
                <a:lnTo>
                  <a:pt x="939897" y="364455"/>
                </a:lnTo>
                <a:lnTo>
                  <a:pt x="905313" y="364455"/>
                </a:lnTo>
                <a:close/>
                <a:moveTo>
                  <a:pt x="857674" y="0"/>
                </a:moveTo>
                <a:lnTo>
                  <a:pt x="890522" y="0"/>
                </a:lnTo>
                <a:lnTo>
                  <a:pt x="890522" y="364455"/>
                </a:lnTo>
                <a:lnTo>
                  <a:pt x="857674" y="364455"/>
                </a:lnTo>
                <a:close/>
                <a:moveTo>
                  <a:pt x="810024" y="0"/>
                </a:moveTo>
                <a:lnTo>
                  <a:pt x="841134" y="0"/>
                </a:lnTo>
                <a:lnTo>
                  <a:pt x="841134" y="364455"/>
                </a:lnTo>
                <a:lnTo>
                  <a:pt x="810024" y="364455"/>
                </a:lnTo>
                <a:close/>
                <a:moveTo>
                  <a:pt x="762373" y="0"/>
                </a:moveTo>
                <a:lnTo>
                  <a:pt x="791747" y="0"/>
                </a:lnTo>
                <a:lnTo>
                  <a:pt x="791747" y="364455"/>
                </a:lnTo>
                <a:lnTo>
                  <a:pt x="762373" y="364455"/>
                </a:lnTo>
                <a:close/>
                <a:moveTo>
                  <a:pt x="714722" y="0"/>
                </a:moveTo>
                <a:lnTo>
                  <a:pt x="742358" y="0"/>
                </a:lnTo>
                <a:lnTo>
                  <a:pt x="742358" y="364455"/>
                </a:lnTo>
                <a:lnTo>
                  <a:pt x="714722" y="364455"/>
                </a:lnTo>
                <a:close/>
                <a:moveTo>
                  <a:pt x="667079" y="0"/>
                </a:moveTo>
                <a:lnTo>
                  <a:pt x="692980" y="0"/>
                </a:lnTo>
                <a:lnTo>
                  <a:pt x="692980" y="364455"/>
                </a:lnTo>
                <a:lnTo>
                  <a:pt x="667079" y="364455"/>
                </a:lnTo>
                <a:close/>
                <a:moveTo>
                  <a:pt x="619424" y="0"/>
                </a:moveTo>
                <a:lnTo>
                  <a:pt x="643600" y="0"/>
                </a:lnTo>
                <a:lnTo>
                  <a:pt x="643600" y="364455"/>
                </a:lnTo>
                <a:lnTo>
                  <a:pt x="619424" y="364455"/>
                </a:lnTo>
                <a:close/>
                <a:moveTo>
                  <a:pt x="571777" y="0"/>
                </a:moveTo>
                <a:lnTo>
                  <a:pt x="594210" y="0"/>
                </a:lnTo>
                <a:lnTo>
                  <a:pt x="594210" y="364455"/>
                </a:lnTo>
                <a:lnTo>
                  <a:pt x="571777" y="364455"/>
                </a:lnTo>
                <a:close/>
                <a:moveTo>
                  <a:pt x="524130" y="0"/>
                </a:moveTo>
                <a:lnTo>
                  <a:pt x="544825" y="0"/>
                </a:lnTo>
                <a:lnTo>
                  <a:pt x="544825" y="364455"/>
                </a:lnTo>
                <a:lnTo>
                  <a:pt x="524130" y="364455"/>
                </a:lnTo>
                <a:close/>
                <a:moveTo>
                  <a:pt x="476482" y="0"/>
                </a:moveTo>
                <a:lnTo>
                  <a:pt x="495446" y="0"/>
                </a:lnTo>
                <a:lnTo>
                  <a:pt x="495446" y="364455"/>
                </a:lnTo>
                <a:lnTo>
                  <a:pt x="476482" y="364455"/>
                </a:lnTo>
                <a:close/>
                <a:moveTo>
                  <a:pt x="428835" y="0"/>
                </a:moveTo>
                <a:lnTo>
                  <a:pt x="446061" y="0"/>
                </a:lnTo>
                <a:lnTo>
                  <a:pt x="446061" y="364455"/>
                </a:lnTo>
                <a:lnTo>
                  <a:pt x="428835" y="364455"/>
                </a:lnTo>
                <a:close/>
                <a:moveTo>
                  <a:pt x="381187" y="0"/>
                </a:moveTo>
                <a:lnTo>
                  <a:pt x="396678" y="0"/>
                </a:lnTo>
                <a:lnTo>
                  <a:pt x="396678" y="364455"/>
                </a:lnTo>
                <a:lnTo>
                  <a:pt x="381187" y="364455"/>
                </a:lnTo>
                <a:close/>
                <a:moveTo>
                  <a:pt x="333540" y="0"/>
                </a:moveTo>
                <a:lnTo>
                  <a:pt x="347294" y="0"/>
                </a:lnTo>
                <a:lnTo>
                  <a:pt x="347294" y="364455"/>
                </a:lnTo>
                <a:lnTo>
                  <a:pt x="333540" y="364455"/>
                </a:lnTo>
                <a:close/>
                <a:moveTo>
                  <a:pt x="285892" y="0"/>
                </a:moveTo>
                <a:lnTo>
                  <a:pt x="297909" y="0"/>
                </a:lnTo>
                <a:lnTo>
                  <a:pt x="297909" y="364455"/>
                </a:lnTo>
                <a:lnTo>
                  <a:pt x="285892" y="364455"/>
                </a:lnTo>
                <a:close/>
                <a:moveTo>
                  <a:pt x="238238" y="0"/>
                </a:moveTo>
                <a:lnTo>
                  <a:pt x="248517" y="0"/>
                </a:lnTo>
                <a:lnTo>
                  <a:pt x="248517" y="364455"/>
                </a:lnTo>
                <a:lnTo>
                  <a:pt x="238238" y="364455"/>
                </a:lnTo>
                <a:close/>
                <a:moveTo>
                  <a:pt x="190598" y="0"/>
                </a:moveTo>
                <a:lnTo>
                  <a:pt x="199140" y="0"/>
                </a:lnTo>
                <a:lnTo>
                  <a:pt x="199140" y="364455"/>
                </a:lnTo>
                <a:lnTo>
                  <a:pt x="190598" y="364455"/>
                </a:lnTo>
                <a:close/>
                <a:moveTo>
                  <a:pt x="142943" y="0"/>
                </a:moveTo>
                <a:lnTo>
                  <a:pt x="149753" y="0"/>
                </a:lnTo>
                <a:lnTo>
                  <a:pt x="149753" y="364455"/>
                </a:lnTo>
                <a:lnTo>
                  <a:pt x="142943" y="364455"/>
                </a:lnTo>
                <a:close/>
                <a:moveTo>
                  <a:pt x="95295" y="0"/>
                </a:moveTo>
                <a:lnTo>
                  <a:pt x="100370" y="0"/>
                </a:lnTo>
                <a:lnTo>
                  <a:pt x="100370" y="364455"/>
                </a:lnTo>
                <a:lnTo>
                  <a:pt x="95295" y="364455"/>
                </a:lnTo>
                <a:close/>
                <a:moveTo>
                  <a:pt x="47648" y="0"/>
                </a:moveTo>
                <a:lnTo>
                  <a:pt x="50987" y="0"/>
                </a:lnTo>
                <a:lnTo>
                  <a:pt x="50987" y="364455"/>
                </a:lnTo>
                <a:lnTo>
                  <a:pt x="47648" y="364455"/>
                </a:lnTo>
                <a:close/>
                <a:moveTo>
                  <a:pt x="0" y="0"/>
                </a:moveTo>
                <a:lnTo>
                  <a:pt x="1601" y="0"/>
                </a:lnTo>
                <a:lnTo>
                  <a:pt x="1601" y="364455"/>
                </a:lnTo>
                <a:lnTo>
                  <a:pt x="0" y="364455"/>
                </a:lnTo>
                <a:close/>
              </a:path>
            </a:pathLst>
          </a:custGeom>
          <a:solidFill>
            <a:schemeClr val="tx2"/>
          </a:solidFill>
        </p:spPr>
        <p:txBody>
          <a:bodyPr wrap="square">
            <a:noAutofit/>
          </a:bodyPr>
          <a:lstStyle>
            <a:lvl1pPr>
              <a:defRPr>
                <a:solidFill>
                  <a:schemeClr val="tx1">
                    <a:alpha val="0"/>
                  </a:schemeClr>
                </a:solidFill>
              </a:defRPr>
            </a:lvl1pPr>
          </a:lstStyle>
          <a:p>
            <a:pPr lvl="0"/>
            <a:r>
              <a:rPr lang="en-US"/>
              <a:t>a</a:t>
            </a:r>
            <a:endParaRPr lang="en-GB"/>
          </a:p>
        </p:txBody>
      </p:sp>
      <p:sp>
        <p:nvSpPr>
          <p:cNvPr id="111" name="Text Placeholder 110">
            <a:extLst>
              <a:ext uri="{FF2B5EF4-FFF2-40B4-BE49-F238E27FC236}">
                <a16:creationId xmlns:a16="http://schemas.microsoft.com/office/drawing/2014/main" id="{5EFBD500-A001-2043-AC73-31C12DD1BB38}"/>
              </a:ext>
            </a:extLst>
          </p:cNvPr>
          <p:cNvSpPr>
            <a:spLocks noGrp="1"/>
          </p:cNvSpPr>
          <p:nvPr>
            <p:ph type="body" sz="quarter" idx="89" hasCustomPrompt="1"/>
          </p:nvPr>
        </p:nvSpPr>
        <p:spPr>
          <a:xfrm>
            <a:off x="8384280" y="4405141"/>
            <a:ext cx="467402" cy="164005"/>
          </a:xfrm>
          <a:custGeom>
            <a:avLst/>
            <a:gdLst>
              <a:gd name="connsiteX0" fmla="*/ 1000614 w 1038671"/>
              <a:gd name="connsiteY0" fmla="*/ 0 h 364455"/>
              <a:gd name="connsiteX1" fmla="*/ 1038671 w 1038671"/>
              <a:gd name="connsiteY1" fmla="*/ 0 h 364455"/>
              <a:gd name="connsiteX2" fmla="*/ 1038671 w 1038671"/>
              <a:gd name="connsiteY2" fmla="*/ 364455 h 364455"/>
              <a:gd name="connsiteX3" fmla="*/ 1000614 w 1038671"/>
              <a:gd name="connsiteY3" fmla="*/ 364455 h 364455"/>
              <a:gd name="connsiteX4" fmla="*/ 952963 w 1038671"/>
              <a:gd name="connsiteY4" fmla="*/ 0 h 364455"/>
              <a:gd name="connsiteX5" fmla="*/ 989284 w 1038671"/>
              <a:gd name="connsiteY5" fmla="*/ 0 h 364455"/>
              <a:gd name="connsiteX6" fmla="*/ 989284 w 1038671"/>
              <a:gd name="connsiteY6" fmla="*/ 364455 h 364455"/>
              <a:gd name="connsiteX7" fmla="*/ 952963 w 1038671"/>
              <a:gd name="connsiteY7" fmla="*/ 364455 h 364455"/>
              <a:gd name="connsiteX8" fmla="*/ 905313 w 1038671"/>
              <a:gd name="connsiteY8" fmla="*/ 0 h 364455"/>
              <a:gd name="connsiteX9" fmla="*/ 939897 w 1038671"/>
              <a:gd name="connsiteY9" fmla="*/ 0 h 364455"/>
              <a:gd name="connsiteX10" fmla="*/ 939897 w 1038671"/>
              <a:gd name="connsiteY10" fmla="*/ 364455 h 364455"/>
              <a:gd name="connsiteX11" fmla="*/ 905313 w 1038671"/>
              <a:gd name="connsiteY11" fmla="*/ 364455 h 364455"/>
              <a:gd name="connsiteX12" fmla="*/ 857674 w 1038671"/>
              <a:gd name="connsiteY12" fmla="*/ 0 h 364455"/>
              <a:gd name="connsiteX13" fmla="*/ 890522 w 1038671"/>
              <a:gd name="connsiteY13" fmla="*/ 0 h 364455"/>
              <a:gd name="connsiteX14" fmla="*/ 890522 w 1038671"/>
              <a:gd name="connsiteY14" fmla="*/ 364455 h 364455"/>
              <a:gd name="connsiteX15" fmla="*/ 857674 w 1038671"/>
              <a:gd name="connsiteY15" fmla="*/ 364455 h 364455"/>
              <a:gd name="connsiteX16" fmla="*/ 810024 w 1038671"/>
              <a:gd name="connsiteY16" fmla="*/ 0 h 364455"/>
              <a:gd name="connsiteX17" fmla="*/ 841134 w 1038671"/>
              <a:gd name="connsiteY17" fmla="*/ 0 h 364455"/>
              <a:gd name="connsiteX18" fmla="*/ 841134 w 1038671"/>
              <a:gd name="connsiteY18" fmla="*/ 364455 h 364455"/>
              <a:gd name="connsiteX19" fmla="*/ 810024 w 1038671"/>
              <a:gd name="connsiteY19" fmla="*/ 364455 h 364455"/>
              <a:gd name="connsiteX20" fmla="*/ 762373 w 1038671"/>
              <a:gd name="connsiteY20" fmla="*/ 0 h 364455"/>
              <a:gd name="connsiteX21" fmla="*/ 791747 w 1038671"/>
              <a:gd name="connsiteY21" fmla="*/ 0 h 364455"/>
              <a:gd name="connsiteX22" fmla="*/ 791747 w 1038671"/>
              <a:gd name="connsiteY22" fmla="*/ 364455 h 364455"/>
              <a:gd name="connsiteX23" fmla="*/ 762373 w 1038671"/>
              <a:gd name="connsiteY23" fmla="*/ 364455 h 364455"/>
              <a:gd name="connsiteX24" fmla="*/ 714722 w 1038671"/>
              <a:gd name="connsiteY24" fmla="*/ 0 h 364455"/>
              <a:gd name="connsiteX25" fmla="*/ 742358 w 1038671"/>
              <a:gd name="connsiteY25" fmla="*/ 0 h 364455"/>
              <a:gd name="connsiteX26" fmla="*/ 742358 w 1038671"/>
              <a:gd name="connsiteY26" fmla="*/ 364455 h 364455"/>
              <a:gd name="connsiteX27" fmla="*/ 714722 w 1038671"/>
              <a:gd name="connsiteY27" fmla="*/ 364455 h 364455"/>
              <a:gd name="connsiteX28" fmla="*/ 667079 w 1038671"/>
              <a:gd name="connsiteY28" fmla="*/ 0 h 364455"/>
              <a:gd name="connsiteX29" fmla="*/ 692980 w 1038671"/>
              <a:gd name="connsiteY29" fmla="*/ 0 h 364455"/>
              <a:gd name="connsiteX30" fmla="*/ 692980 w 1038671"/>
              <a:gd name="connsiteY30" fmla="*/ 364455 h 364455"/>
              <a:gd name="connsiteX31" fmla="*/ 667079 w 1038671"/>
              <a:gd name="connsiteY31" fmla="*/ 364455 h 364455"/>
              <a:gd name="connsiteX32" fmla="*/ 619424 w 1038671"/>
              <a:gd name="connsiteY32" fmla="*/ 0 h 364455"/>
              <a:gd name="connsiteX33" fmla="*/ 643600 w 1038671"/>
              <a:gd name="connsiteY33" fmla="*/ 0 h 364455"/>
              <a:gd name="connsiteX34" fmla="*/ 643600 w 1038671"/>
              <a:gd name="connsiteY34" fmla="*/ 364455 h 364455"/>
              <a:gd name="connsiteX35" fmla="*/ 619424 w 1038671"/>
              <a:gd name="connsiteY35" fmla="*/ 364455 h 364455"/>
              <a:gd name="connsiteX36" fmla="*/ 571777 w 1038671"/>
              <a:gd name="connsiteY36" fmla="*/ 0 h 364455"/>
              <a:gd name="connsiteX37" fmla="*/ 594210 w 1038671"/>
              <a:gd name="connsiteY37" fmla="*/ 0 h 364455"/>
              <a:gd name="connsiteX38" fmla="*/ 594210 w 1038671"/>
              <a:gd name="connsiteY38" fmla="*/ 364455 h 364455"/>
              <a:gd name="connsiteX39" fmla="*/ 571777 w 1038671"/>
              <a:gd name="connsiteY39" fmla="*/ 364455 h 364455"/>
              <a:gd name="connsiteX40" fmla="*/ 524130 w 1038671"/>
              <a:gd name="connsiteY40" fmla="*/ 0 h 364455"/>
              <a:gd name="connsiteX41" fmla="*/ 544825 w 1038671"/>
              <a:gd name="connsiteY41" fmla="*/ 0 h 364455"/>
              <a:gd name="connsiteX42" fmla="*/ 544825 w 1038671"/>
              <a:gd name="connsiteY42" fmla="*/ 364455 h 364455"/>
              <a:gd name="connsiteX43" fmla="*/ 524130 w 1038671"/>
              <a:gd name="connsiteY43" fmla="*/ 364455 h 364455"/>
              <a:gd name="connsiteX44" fmla="*/ 476482 w 1038671"/>
              <a:gd name="connsiteY44" fmla="*/ 0 h 364455"/>
              <a:gd name="connsiteX45" fmla="*/ 495446 w 1038671"/>
              <a:gd name="connsiteY45" fmla="*/ 0 h 364455"/>
              <a:gd name="connsiteX46" fmla="*/ 495446 w 1038671"/>
              <a:gd name="connsiteY46" fmla="*/ 364455 h 364455"/>
              <a:gd name="connsiteX47" fmla="*/ 476482 w 1038671"/>
              <a:gd name="connsiteY47" fmla="*/ 364455 h 364455"/>
              <a:gd name="connsiteX48" fmla="*/ 428835 w 1038671"/>
              <a:gd name="connsiteY48" fmla="*/ 0 h 364455"/>
              <a:gd name="connsiteX49" fmla="*/ 446061 w 1038671"/>
              <a:gd name="connsiteY49" fmla="*/ 0 h 364455"/>
              <a:gd name="connsiteX50" fmla="*/ 446061 w 1038671"/>
              <a:gd name="connsiteY50" fmla="*/ 364455 h 364455"/>
              <a:gd name="connsiteX51" fmla="*/ 428835 w 1038671"/>
              <a:gd name="connsiteY51" fmla="*/ 364455 h 364455"/>
              <a:gd name="connsiteX52" fmla="*/ 381187 w 1038671"/>
              <a:gd name="connsiteY52" fmla="*/ 0 h 364455"/>
              <a:gd name="connsiteX53" fmla="*/ 396678 w 1038671"/>
              <a:gd name="connsiteY53" fmla="*/ 0 h 364455"/>
              <a:gd name="connsiteX54" fmla="*/ 396678 w 1038671"/>
              <a:gd name="connsiteY54" fmla="*/ 364455 h 364455"/>
              <a:gd name="connsiteX55" fmla="*/ 381187 w 1038671"/>
              <a:gd name="connsiteY55" fmla="*/ 364455 h 364455"/>
              <a:gd name="connsiteX56" fmla="*/ 333540 w 1038671"/>
              <a:gd name="connsiteY56" fmla="*/ 0 h 364455"/>
              <a:gd name="connsiteX57" fmla="*/ 347294 w 1038671"/>
              <a:gd name="connsiteY57" fmla="*/ 0 h 364455"/>
              <a:gd name="connsiteX58" fmla="*/ 347294 w 1038671"/>
              <a:gd name="connsiteY58" fmla="*/ 364455 h 364455"/>
              <a:gd name="connsiteX59" fmla="*/ 333540 w 1038671"/>
              <a:gd name="connsiteY59" fmla="*/ 364455 h 364455"/>
              <a:gd name="connsiteX60" fmla="*/ 285892 w 1038671"/>
              <a:gd name="connsiteY60" fmla="*/ 0 h 364455"/>
              <a:gd name="connsiteX61" fmla="*/ 297909 w 1038671"/>
              <a:gd name="connsiteY61" fmla="*/ 0 h 364455"/>
              <a:gd name="connsiteX62" fmla="*/ 297909 w 1038671"/>
              <a:gd name="connsiteY62" fmla="*/ 364455 h 364455"/>
              <a:gd name="connsiteX63" fmla="*/ 285892 w 1038671"/>
              <a:gd name="connsiteY63" fmla="*/ 364455 h 364455"/>
              <a:gd name="connsiteX64" fmla="*/ 238238 w 1038671"/>
              <a:gd name="connsiteY64" fmla="*/ 0 h 364455"/>
              <a:gd name="connsiteX65" fmla="*/ 248517 w 1038671"/>
              <a:gd name="connsiteY65" fmla="*/ 0 h 364455"/>
              <a:gd name="connsiteX66" fmla="*/ 248517 w 1038671"/>
              <a:gd name="connsiteY66" fmla="*/ 364455 h 364455"/>
              <a:gd name="connsiteX67" fmla="*/ 238238 w 1038671"/>
              <a:gd name="connsiteY67" fmla="*/ 364455 h 364455"/>
              <a:gd name="connsiteX68" fmla="*/ 190598 w 1038671"/>
              <a:gd name="connsiteY68" fmla="*/ 0 h 364455"/>
              <a:gd name="connsiteX69" fmla="*/ 199140 w 1038671"/>
              <a:gd name="connsiteY69" fmla="*/ 0 h 364455"/>
              <a:gd name="connsiteX70" fmla="*/ 199140 w 1038671"/>
              <a:gd name="connsiteY70" fmla="*/ 364455 h 364455"/>
              <a:gd name="connsiteX71" fmla="*/ 190598 w 1038671"/>
              <a:gd name="connsiteY71" fmla="*/ 364455 h 364455"/>
              <a:gd name="connsiteX72" fmla="*/ 142943 w 1038671"/>
              <a:gd name="connsiteY72" fmla="*/ 0 h 364455"/>
              <a:gd name="connsiteX73" fmla="*/ 149753 w 1038671"/>
              <a:gd name="connsiteY73" fmla="*/ 0 h 364455"/>
              <a:gd name="connsiteX74" fmla="*/ 149753 w 1038671"/>
              <a:gd name="connsiteY74" fmla="*/ 364455 h 364455"/>
              <a:gd name="connsiteX75" fmla="*/ 142943 w 1038671"/>
              <a:gd name="connsiteY75" fmla="*/ 364455 h 364455"/>
              <a:gd name="connsiteX76" fmla="*/ 95295 w 1038671"/>
              <a:gd name="connsiteY76" fmla="*/ 0 h 364455"/>
              <a:gd name="connsiteX77" fmla="*/ 100370 w 1038671"/>
              <a:gd name="connsiteY77" fmla="*/ 0 h 364455"/>
              <a:gd name="connsiteX78" fmla="*/ 100370 w 1038671"/>
              <a:gd name="connsiteY78" fmla="*/ 364455 h 364455"/>
              <a:gd name="connsiteX79" fmla="*/ 95295 w 1038671"/>
              <a:gd name="connsiteY79" fmla="*/ 364455 h 364455"/>
              <a:gd name="connsiteX80" fmla="*/ 47648 w 1038671"/>
              <a:gd name="connsiteY80" fmla="*/ 0 h 364455"/>
              <a:gd name="connsiteX81" fmla="*/ 50987 w 1038671"/>
              <a:gd name="connsiteY81" fmla="*/ 0 h 364455"/>
              <a:gd name="connsiteX82" fmla="*/ 50987 w 1038671"/>
              <a:gd name="connsiteY82" fmla="*/ 364455 h 364455"/>
              <a:gd name="connsiteX83" fmla="*/ 47648 w 1038671"/>
              <a:gd name="connsiteY83" fmla="*/ 364455 h 364455"/>
              <a:gd name="connsiteX84" fmla="*/ 0 w 1038671"/>
              <a:gd name="connsiteY84" fmla="*/ 0 h 364455"/>
              <a:gd name="connsiteX85" fmla="*/ 1601 w 1038671"/>
              <a:gd name="connsiteY85" fmla="*/ 0 h 364455"/>
              <a:gd name="connsiteX86" fmla="*/ 1601 w 1038671"/>
              <a:gd name="connsiteY86" fmla="*/ 364455 h 364455"/>
              <a:gd name="connsiteX87" fmla="*/ 0 w 1038671"/>
              <a:gd name="connsiteY87" fmla="*/ 364455 h 36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38671" h="364455">
                <a:moveTo>
                  <a:pt x="1000614" y="0"/>
                </a:moveTo>
                <a:lnTo>
                  <a:pt x="1038671" y="0"/>
                </a:lnTo>
                <a:lnTo>
                  <a:pt x="1038671" y="364455"/>
                </a:lnTo>
                <a:lnTo>
                  <a:pt x="1000614" y="364455"/>
                </a:lnTo>
                <a:close/>
                <a:moveTo>
                  <a:pt x="952963" y="0"/>
                </a:moveTo>
                <a:lnTo>
                  <a:pt x="989284" y="0"/>
                </a:lnTo>
                <a:lnTo>
                  <a:pt x="989284" y="364455"/>
                </a:lnTo>
                <a:lnTo>
                  <a:pt x="952963" y="364455"/>
                </a:lnTo>
                <a:close/>
                <a:moveTo>
                  <a:pt x="905313" y="0"/>
                </a:moveTo>
                <a:lnTo>
                  <a:pt x="939897" y="0"/>
                </a:lnTo>
                <a:lnTo>
                  <a:pt x="939897" y="364455"/>
                </a:lnTo>
                <a:lnTo>
                  <a:pt x="905313" y="364455"/>
                </a:lnTo>
                <a:close/>
                <a:moveTo>
                  <a:pt x="857674" y="0"/>
                </a:moveTo>
                <a:lnTo>
                  <a:pt x="890522" y="0"/>
                </a:lnTo>
                <a:lnTo>
                  <a:pt x="890522" y="364455"/>
                </a:lnTo>
                <a:lnTo>
                  <a:pt x="857674" y="364455"/>
                </a:lnTo>
                <a:close/>
                <a:moveTo>
                  <a:pt x="810024" y="0"/>
                </a:moveTo>
                <a:lnTo>
                  <a:pt x="841134" y="0"/>
                </a:lnTo>
                <a:lnTo>
                  <a:pt x="841134" y="364455"/>
                </a:lnTo>
                <a:lnTo>
                  <a:pt x="810024" y="364455"/>
                </a:lnTo>
                <a:close/>
                <a:moveTo>
                  <a:pt x="762373" y="0"/>
                </a:moveTo>
                <a:lnTo>
                  <a:pt x="791747" y="0"/>
                </a:lnTo>
                <a:lnTo>
                  <a:pt x="791747" y="364455"/>
                </a:lnTo>
                <a:lnTo>
                  <a:pt x="762373" y="364455"/>
                </a:lnTo>
                <a:close/>
                <a:moveTo>
                  <a:pt x="714722" y="0"/>
                </a:moveTo>
                <a:lnTo>
                  <a:pt x="742358" y="0"/>
                </a:lnTo>
                <a:lnTo>
                  <a:pt x="742358" y="364455"/>
                </a:lnTo>
                <a:lnTo>
                  <a:pt x="714722" y="364455"/>
                </a:lnTo>
                <a:close/>
                <a:moveTo>
                  <a:pt x="667079" y="0"/>
                </a:moveTo>
                <a:lnTo>
                  <a:pt x="692980" y="0"/>
                </a:lnTo>
                <a:lnTo>
                  <a:pt x="692980" y="364455"/>
                </a:lnTo>
                <a:lnTo>
                  <a:pt x="667079" y="364455"/>
                </a:lnTo>
                <a:close/>
                <a:moveTo>
                  <a:pt x="619424" y="0"/>
                </a:moveTo>
                <a:lnTo>
                  <a:pt x="643600" y="0"/>
                </a:lnTo>
                <a:lnTo>
                  <a:pt x="643600" y="364455"/>
                </a:lnTo>
                <a:lnTo>
                  <a:pt x="619424" y="364455"/>
                </a:lnTo>
                <a:close/>
                <a:moveTo>
                  <a:pt x="571777" y="0"/>
                </a:moveTo>
                <a:lnTo>
                  <a:pt x="594210" y="0"/>
                </a:lnTo>
                <a:lnTo>
                  <a:pt x="594210" y="364455"/>
                </a:lnTo>
                <a:lnTo>
                  <a:pt x="571777" y="364455"/>
                </a:lnTo>
                <a:close/>
                <a:moveTo>
                  <a:pt x="524130" y="0"/>
                </a:moveTo>
                <a:lnTo>
                  <a:pt x="544825" y="0"/>
                </a:lnTo>
                <a:lnTo>
                  <a:pt x="544825" y="364455"/>
                </a:lnTo>
                <a:lnTo>
                  <a:pt x="524130" y="364455"/>
                </a:lnTo>
                <a:close/>
                <a:moveTo>
                  <a:pt x="476482" y="0"/>
                </a:moveTo>
                <a:lnTo>
                  <a:pt x="495446" y="0"/>
                </a:lnTo>
                <a:lnTo>
                  <a:pt x="495446" y="364455"/>
                </a:lnTo>
                <a:lnTo>
                  <a:pt x="476482" y="364455"/>
                </a:lnTo>
                <a:close/>
                <a:moveTo>
                  <a:pt x="428835" y="0"/>
                </a:moveTo>
                <a:lnTo>
                  <a:pt x="446061" y="0"/>
                </a:lnTo>
                <a:lnTo>
                  <a:pt x="446061" y="364455"/>
                </a:lnTo>
                <a:lnTo>
                  <a:pt x="428835" y="364455"/>
                </a:lnTo>
                <a:close/>
                <a:moveTo>
                  <a:pt x="381187" y="0"/>
                </a:moveTo>
                <a:lnTo>
                  <a:pt x="396678" y="0"/>
                </a:lnTo>
                <a:lnTo>
                  <a:pt x="396678" y="364455"/>
                </a:lnTo>
                <a:lnTo>
                  <a:pt x="381187" y="364455"/>
                </a:lnTo>
                <a:close/>
                <a:moveTo>
                  <a:pt x="333540" y="0"/>
                </a:moveTo>
                <a:lnTo>
                  <a:pt x="347294" y="0"/>
                </a:lnTo>
                <a:lnTo>
                  <a:pt x="347294" y="364455"/>
                </a:lnTo>
                <a:lnTo>
                  <a:pt x="333540" y="364455"/>
                </a:lnTo>
                <a:close/>
                <a:moveTo>
                  <a:pt x="285892" y="0"/>
                </a:moveTo>
                <a:lnTo>
                  <a:pt x="297909" y="0"/>
                </a:lnTo>
                <a:lnTo>
                  <a:pt x="297909" y="364455"/>
                </a:lnTo>
                <a:lnTo>
                  <a:pt x="285892" y="364455"/>
                </a:lnTo>
                <a:close/>
                <a:moveTo>
                  <a:pt x="238238" y="0"/>
                </a:moveTo>
                <a:lnTo>
                  <a:pt x="248517" y="0"/>
                </a:lnTo>
                <a:lnTo>
                  <a:pt x="248517" y="364455"/>
                </a:lnTo>
                <a:lnTo>
                  <a:pt x="238238" y="364455"/>
                </a:lnTo>
                <a:close/>
                <a:moveTo>
                  <a:pt x="190598" y="0"/>
                </a:moveTo>
                <a:lnTo>
                  <a:pt x="199140" y="0"/>
                </a:lnTo>
                <a:lnTo>
                  <a:pt x="199140" y="364455"/>
                </a:lnTo>
                <a:lnTo>
                  <a:pt x="190598" y="364455"/>
                </a:lnTo>
                <a:close/>
                <a:moveTo>
                  <a:pt x="142943" y="0"/>
                </a:moveTo>
                <a:lnTo>
                  <a:pt x="149753" y="0"/>
                </a:lnTo>
                <a:lnTo>
                  <a:pt x="149753" y="364455"/>
                </a:lnTo>
                <a:lnTo>
                  <a:pt x="142943" y="364455"/>
                </a:lnTo>
                <a:close/>
                <a:moveTo>
                  <a:pt x="95295" y="0"/>
                </a:moveTo>
                <a:lnTo>
                  <a:pt x="100370" y="0"/>
                </a:lnTo>
                <a:lnTo>
                  <a:pt x="100370" y="364455"/>
                </a:lnTo>
                <a:lnTo>
                  <a:pt x="95295" y="364455"/>
                </a:lnTo>
                <a:close/>
                <a:moveTo>
                  <a:pt x="47648" y="0"/>
                </a:moveTo>
                <a:lnTo>
                  <a:pt x="50987" y="0"/>
                </a:lnTo>
                <a:lnTo>
                  <a:pt x="50987" y="364455"/>
                </a:lnTo>
                <a:lnTo>
                  <a:pt x="47648" y="364455"/>
                </a:lnTo>
                <a:close/>
                <a:moveTo>
                  <a:pt x="0" y="0"/>
                </a:moveTo>
                <a:lnTo>
                  <a:pt x="1601" y="0"/>
                </a:lnTo>
                <a:lnTo>
                  <a:pt x="1601" y="364455"/>
                </a:lnTo>
                <a:lnTo>
                  <a:pt x="0" y="364455"/>
                </a:lnTo>
                <a:close/>
              </a:path>
            </a:pathLst>
          </a:custGeom>
          <a:solidFill>
            <a:schemeClr val="tx2"/>
          </a:solidFill>
        </p:spPr>
        <p:txBody>
          <a:bodyPr wrap="square">
            <a:noAutofit/>
          </a:bodyPr>
          <a:lstStyle>
            <a:lvl1pPr>
              <a:defRPr>
                <a:solidFill>
                  <a:schemeClr val="tx1">
                    <a:alpha val="0"/>
                  </a:schemeClr>
                </a:solidFill>
              </a:defRPr>
            </a:lvl1pPr>
          </a:lstStyle>
          <a:p>
            <a:pPr lvl="0"/>
            <a:r>
              <a:rPr lang="en-US"/>
              <a:t>a</a:t>
            </a:r>
            <a:endParaRPr lang="en-GB"/>
          </a:p>
        </p:txBody>
      </p:sp>
      <p:sp>
        <p:nvSpPr>
          <p:cNvPr id="112" name="Text Placeholder 111">
            <a:extLst>
              <a:ext uri="{FF2B5EF4-FFF2-40B4-BE49-F238E27FC236}">
                <a16:creationId xmlns:a16="http://schemas.microsoft.com/office/drawing/2014/main" id="{1AA9CF5A-A039-69B3-87B6-18806B3AD4C8}"/>
              </a:ext>
            </a:extLst>
          </p:cNvPr>
          <p:cNvSpPr>
            <a:spLocks noGrp="1"/>
          </p:cNvSpPr>
          <p:nvPr>
            <p:ph type="body" sz="quarter" idx="90" hasCustomPrompt="1"/>
          </p:nvPr>
        </p:nvSpPr>
        <p:spPr>
          <a:xfrm>
            <a:off x="4070220" y="4405141"/>
            <a:ext cx="467402" cy="164005"/>
          </a:xfrm>
          <a:custGeom>
            <a:avLst/>
            <a:gdLst>
              <a:gd name="connsiteX0" fmla="*/ 1000614 w 1038671"/>
              <a:gd name="connsiteY0" fmla="*/ 0 h 364455"/>
              <a:gd name="connsiteX1" fmla="*/ 1038671 w 1038671"/>
              <a:gd name="connsiteY1" fmla="*/ 0 h 364455"/>
              <a:gd name="connsiteX2" fmla="*/ 1038671 w 1038671"/>
              <a:gd name="connsiteY2" fmla="*/ 364455 h 364455"/>
              <a:gd name="connsiteX3" fmla="*/ 1000614 w 1038671"/>
              <a:gd name="connsiteY3" fmla="*/ 364455 h 364455"/>
              <a:gd name="connsiteX4" fmla="*/ 952963 w 1038671"/>
              <a:gd name="connsiteY4" fmla="*/ 0 h 364455"/>
              <a:gd name="connsiteX5" fmla="*/ 989284 w 1038671"/>
              <a:gd name="connsiteY5" fmla="*/ 0 h 364455"/>
              <a:gd name="connsiteX6" fmla="*/ 989284 w 1038671"/>
              <a:gd name="connsiteY6" fmla="*/ 364455 h 364455"/>
              <a:gd name="connsiteX7" fmla="*/ 952963 w 1038671"/>
              <a:gd name="connsiteY7" fmla="*/ 364455 h 364455"/>
              <a:gd name="connsiteX8" fmla="*/ 905313 w 1038671"/>
              <a:gd name="connsiteY8" fmla="*/ 0 h 364455"/>
              <a:gd name="connsiteX9" fmla="*/ 939897 w 1038671"/>
              <a:gd name="connsiteY9" fmla="*/ 0 h 364455"/>
              <a:gd name="connsiteX10" fmla="*/ 939897 w 1038671"/>
              <a:gd name="connsiteY10" fmla="*/ 364455 h 364455"/>
              <a:gd name="connsiteX11" fmla="*/ 905313 w 1038671"/>
              <a:gd name="connsiteY11" fmla="*/ 364455 h 364455"/>
              <a:gd name="connsiteX12" fmla="*/ 857674 w 1038671"/>
              <a:gd name="connsiteY12" fmla="*/ 0 h 364455"/>
              <a:gd name="connsiteX13" fmla="*/ 890522 w 1038671"/>
              <a:gd name="connsiteY13" fmla="*/ 0 h 364455"/>
              <a:gd name="connsiteX14" fmla="*/ 890522 w 1038671"/>
              <a:gd name="connsiteY14" fmla="*/ 364455 h 364455"/>
              <a:gd name="connsiteX15" fmla="*/ 857674 w 1038671"/>
              <a:gd name="connsiteY15" fmla="*/ 364455 h 364455"/>
              <a:gd name="connsiteX16" fmla="*/ 810024 w 1038671"/>
              <a:gd name="connsiteY16" fmla="*/ 0 h 364455"/>
              <a:gd name="connsiteX17" fmla="*/ 841134 w 1038671"/>
              <a:gd name="connsiteY17" fmla="*/ 0 h 364455"/>
              <a:gd name="connsiteX18" fmla="*/ 841134 w 1038671"/>
              <a:gd name="connsiteY18" fmla="*/ 364455 h 364455"/>
              <a:gd name="connsiteX19" fmla="*/ 810024 w 1038671"/>
              <a:gd name="connsiteY19" fmla="*/ 364455 h 364455"/>
              <a:gd name="connsiteX20" fmla="*/ 762373 w 1038671"/>
              <a:gd name="connsiteY20" fmla="*/ 0 h 364455"/>
              <a:gd name="connsiteX21" fmla="*/ 791747 w 1038671"/>
              <a:gd name="connsiteY21" fmla="*/ 0 h 364455"/>
              <a:gd name="connsiteX22" fmla="*/ 791747 w 1038671"/>
              <a:gd name="connsiteY22" fmla="*/ 364455 h 364455"/>
              <a:gd name="connsiteX23" fmla="*/ 762373 w 1038671"/>
              <a:gd name="connsiteY23" fmla="*/ 364455 h 364455"/>
              <a:gd name="connsiteX24" fmla="*/ 714722 w 1038671"/>
              <a:gd name="connsiteY24" fmla="*/ 0 h 364455"/>
              <a:gd name="connsiteX25" fmla="*/ 742358 w 1038671"/>
              <a:gd name="connsiteY25" fmla="*/ 0 h 364455"/>
              <a:gd name="connsiteX26" fmla="*/ 742358 w 1038671"/>
              <a:gd name="connsiteY26" fmla="*/ 364455 h 364455"/>
              <a:gd name="connsiteX27" fmla="*/ 714722 w 1038671"/>
              <a:gd name="connsiteY27" fmla="*/ 364455 h 364455"/>
              <a:gd name="connsiteX28" fmla="*/ 667079 w 1038671"/>
              <a:gd name="connsiteY28" fmla="*/ 0 h 364455"/>
              <a:gd name="connsiteX29" fmla="*/ 692980 w 1038671"/>
              <a:gd name="connsiteY29" fmla="*/ 0 h 364455"/>
              <a:gd name="connsiteX30" fmla="*/ 692980 w 1038671"/>
              <a:gd name="connsiteY30" fmla="*/ 364455 h 364455"/>
              <a:gd name="connsiteX31" fmla="*/ 667079 w 1038671"/>
              <a:gd name="connsiteY31" fmla="*/ 364455 h 364455"/>
              <a:gd name="connsiteX32" fmla="*/ 619424 w 1038671"/>
              <a:gd name="connsiteY32" fmla="*/ 0 h 364455"/>
              <a:gd name="connsiteX33" fmla="*/ 643600 w 1038671"/>
              <a:gd name="connsiteY33" fmla="*/ 0 h 364455"/>
              <a:gd name="connsiteX34" fmla="*/ 643600 w 1038671"/>
              <a:gd name="connsiteY34" fmla="*/ 364455 h 364455"/>
              <a:gd name="connsiteX35" fmla="*/ 619424 w 1038671"/>
              <a:gd name="connsiteY35" fmla="*/ 364455 h 364455"/>
              <a:gd name="connsiteX36" fmla="*/ 571777 w 1038671"/>
              <a:gd name="connsiteY36" fmla="*/ 0 h 364455"/>
              <a:gd name="connsiteX37" fmla="*/ 594210 w 1038671"/>
              <a:gd name="connsiteY37" fmla="*/ 0 h 364455"/>
              <a:gd name="connsiteX38" fmla="*/ 594210 w 1038671"/>
              <a:gd name="connsiteY38" fmla="*/ 364455 h 364455"/>
              <a:gd name="connsiteX39" fmla="*/ 571777 w 1038671"/>
              <a:gd name="connsiteY39" fmla="*/ 364455 h 364455"/>
              <a:gd name="connsiteX40" fmla="*/ 524130 w 1038671"/>
              <a:gd name="connsiteY40" fmla="*/ 0 h 364455"/>
              <a:gd name="connsiteX41" fmla="*/ 544825 w 1038671"/>
              <a:gd name="connsiteY41" fmla="*/ 0 h 364455"/>
              <a:gd name="connsiteX42" fmla="*/ 544825 w 1038671"/>
              <a:gd name="connsiteY42" fmla="*/ 364455 h 364455"/>
              <a:gd name="connsiteX43" fmla="*/ 524130 w 1038671"/>
              <a:gd name="connsiteY43" fmla="*/ 364455 h 364455"/>
              <a:gd name="connsiteX44" fmla="*/ 476482 w 1038671"/>
              <a:gd name="connsiteY44" fmla="*/ 0 h 364455"/>
              <a:gd name="connsiteX45" fmla="*/ 495446 w 1038671"/>
              <a:gd name="connsiteY45" fmla="*/ 0 h 364455"/>
              <a:gd name="connsiteX46" fmla="*/ 495446 w 1038671"/>
              <a:gd name="connsiteY46" fmla="*/ 364455 h 364455"/>
              <a:gd name="connsiteX47" fmla="*/ 476482 w 1038671"/>
              <a:gd name="connsiteY47" fmla="*/ 364455 h 364455"/>
              <a:gd name="connsiteX48" fmla="*/ 428835 w 1038671"/>
              <a:gd name="connsiteY48" fmla="*/ 0 h 364455"/>
              <a:gd name="connsiteX49" fmla="*/ 446061 w 1038671"/>
              <a:gd name="connsiteY49" fmla="*/ 0 h 364455"/>
              <a:gd name="connsiteX50" fmla="*/ 446061 w 1038671"/>
              <a:gd name="connsiteY50" fmla="*/ 364455 h 364455"/>
              <a:gd name="connsiteX51" fmla="*/ 428835 w 1038671"/>
              <a:gd name="connsiteY51" fmla="*/ 364455 h 364455"/>
              <a:gd name="connsiteX52" fmla="*/ 381187 w 1038671"/>
              <a:gd name="connsiteY52" fmla="*/ 0 h 364455"/>
              <a:gd name="connsiteX53" fmla="*/ 396678 w 1038671"/>
              <a:gd name="connsiteY53" fmla="*/ 0 h 364455"/>
              <a:gd name="connsiteX54" fmla="*/ 396678 w 1038671"/>
              <a:gd name="connsiteY54" fmla="*/ 364455 h 364455"/>
              <a:gd name="connsiteX55" fmla="*/ 381187 w 1038671"/>
              <a:gd name="connsiteY55" fmla="*/ 364455 h 364455"/>
              <a:gd name="connsiteX56" fmla="*/ 333540 w 1038671"/>
              <a:gd name="connsiteY56" fmla="*/ 0 h 364455"/>
              <a:gd name="connsiteX57" fmla="*/ 347294 w 1038671"/>
              <a:gd name="connsiteY57" fmla="*/ 0 h 364455"/>
              <a:gd name="connsiteX58" fmla="*/ 347294 w 1038671"/>
              <a:gd name="connsiteY58" fmla="*/ 364455 h 364455"/>
              <a:gd name="connsiteX59" fmla="*/ 333540 w 1038671"/>
              <a:gd name="connsiteY59" fmla="*/ 364455 h 364455"/>
              <a:gd name="connsiteX60" fmla="*/ 285892 w 1038671"/>
              <a:gd name="connsiteY60" fmla="*/ 0 h 364455"/>
              <a:gd name="connsiteX61" fmla="*/ 297909 w 1038671"/>
              <a:gd name="connsiteY61" fmla="*/ 0 h 364455"/>
              <a:gd name="connsiteX62" fmla="*/ 297909 w 1038671"/>
              <a:gd name="connsiteY62" fmla="*/ 364455 h 364455"/>
              <a:gd name="connsiteX63" fmla="*/ 285892 w 1038671"/>
              <a:gd name="connsiteY63" fmla="*/ 364455 h 364455"/>
              <a:gd name="connsiteX64" fmla="*/ 238238 w 1038671"/>
              <a:gd name="connsiteY64" fmla="*/ 0 h 364455"/>
              <a:gd name="connsiteX65" fmla="*/ 248517 w 1038671"/>
              <a:gd name="connsiteY65" fmla="*/ 0 h 364455"/>
              <a:gd name="connsiteX66" fmla="*/ 248517 w 1038671"/>
              <a:gd name="connsiteY66" fmla="*/ 364455 h 364455"/>
              <a:gd name="connsiteX67" fmla="*/ 238238 w 1038671"/>
              <a:gd name="connsiteY67" fmla="*/ 364455 h 364455"/>
              <a:gd name="connsiteX68" fmla="*/ 190598 w 1038671"/>
              <a:gd name="connsiteY68" fmla="*/ 0 h 364455"/>
              <a:gd name="connsiteX69" fmla="*/ 199140 w 1038671"/>
              <a:gd name="connsiteY69" fmla="*/ 0 h 364455"/>
              <a:gd name="connsiteX70" fmla="*/ 199140 w 1038671"/>
              <a:gd name="connsiteY70" fmla="*/ 364455 h 364455"/>
              <a:gd name="connsiteX71" fmla="*/ 190598 w 1038671"/>
              <a:gd name="connsiteY71" fmla="*/ 364455 h 364455"/>
              <a:gd name="connsiteX72" fmla="*/ 142943 w 1038671"/>
              <a:gd name="connsiteY72" fmla="*/ 0 h 364455"/>
              <a:gd name="connsiteX73" fmla="*/ 149753 w 1038671"/>
              <a:gd name="connsiteY73" fmla="*/ 0 h 364455"/>
              <a:gd name="connsiteX74" fmla="*/ 149753 w 1038671"/>
              <a:gd name="connsiteY74" fmla="*/ 364455 h 364455"/>
              <a:gd name="connsiteX75" fmla="*/ 142943 w 1038671"/>
              <a:gd name="connsiteY75" fmla="*/ 364455 h 364455"/>
              <a:gd name="connsiteX76" fmla="*/ 95295 w 1038671"/>
              <a:gd name="connsiteY76" fmla="*/ 0 h 364455"/>
              <a:gd name="connsiteX77" fmla="*/ 100370 w 1038671"/>
              <a:gd name="connsiteY77" fmla="*/ 0 h 364455"/>
              <a:gd name="connsiteX78" fmla="*/ 100370 w 1038671"/>
              <a:gd name="connsiteY78" fmla="*/ 364455 h 364455"/>
              <a:gd name="connsiteX79" fmla="*/ 95295 w 1038671"/>
              <a:gd name="connsiteY79" fmla="*/ 364455 h 364455"/>
              <a:gd name="connsiteX80" fmla="*/ 47648 w 1038671"/>
              <a:gd name="connsiteY80" fmla="*/ 0 h 364455"/>
              <a:gd name="connsiteX81" fmla="*/ 50987 w 1038671"/>
              <a:gd name="connsiteY81" fmla="*/ 0 h 364455"/>
              <a:gd name="connsiteX82" fmla="*/ 50987 w 1038671"/>
              <a:gd name="connsiteY82" fmla="*/ 364455 h 364455"/>
              <a:gd name="connsiteX83" fmla="*/ 47648 w 1038671"/>
              <a:gd name="connsiteY83" fmla="*/ 364455 h 364455"/>
              <a:gd name="connsiteX84" fmla="*/ 0 w 1038671"/>
              <a:gd name="connsiteY84" fmla="*/ 0 h 364455"/>
              <a:gd name="connsiteX85" fmla="*/ 1601 w 1038671"/>
              <a:gd name="connsiteY85" fmla="*/ 0 h 364455"/>
              <a:gd name="connsiteX86" fmla="*/ 1601 w 1038671"/>
              <a:gd name="connsiteY86" fmla="*/ 364455 h 364455"/>
              <a:gd name="connsiteX87" fmla="*/ 0 w 1038671"/>
              <a:gd name="connsiteY87" fmla="*/ 364455 h 36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38671" h="364455">
                <a:moveTo>
                  <a:pt x="1000614" y="0"/>
                </a:moveTo>
                <a:lnTo>
                  <a:pt x="1038671" y="0"/>
                </a:lnTo>
                <a:lnTo>
                  <a:pt x="1038671" y="364455"/>
                </a:lnTo>
                <a:lnTo>
                  <a:pt x="1000614" y="364455"/>
                </a:lnTo>
                <a:close/>
                <a:moveTo>
                  <a:pt x="952963" y="0"/>
                </a:moveTo>
                <a:lnTo>
                  <a:pt x="989284" y="0"/>
                </a:lnTo>
                <a:lnTo>
                  <a:pt x="989284" y="364455"/>
                </a:lnTo>
                <a:lnTo>
                  <a:pt x="952963" y="364455"/>
                </a:lnTo>
                <a:close/>
                <a:moveTo>
                  <a:pt x="905313" y="0"/>
                </a:moveTo>
                <a:lnTo>
                  <a:pt x="939897" y="0"/>
                </a:lnTo>
                <a:lnTo>
                  <a:pt x="939897" y="364455"/>
                </a:lnTo>
                <a:lnTo>
                  <a:pt x="905313" y="364455"/>
                </a:lnTo>
                <a:close/>
                <a:moveTo>
                  <a:pt x="857674" y="0"/>
                </a:moveTo>
                <a:lnTo>
                  <a:pt x="890522" y="0"/>
                </a:lnTo>
                <a:lnTo>
                  <a:pt x="890522" y="364455"/>
                </a:lnTo>
                <a:lnTo>
                  <a:pt x="857674" y="364455"/>
                </a:lnTo>
                <a:close/>
                <a:moveTo>
                  <a:pt x="810024" y="0"/>
                </a:moveTo>
                <a:lnTo>
                  <a:pt x="841134" y="0"/>
                </a:lnTo>
                <a:lnTo>
                  <a:pt x="841134" y="364455"/>
                </a:lnTo>
                <a:lnTo>
                  <a:pt x="810024" y="364455"/>
                </a:lnTo>
                <a:close/>
                <a:moveTo>
                  <a:pt x="762373" y="0"/>
                </a:moveTo>
                <a:lnTo>
                  <a:pt x="791747" y="0"/>
                </a:lnTo>
                <a:lnTo>
                  <a:pt x="791747" y="364455"/>
                </a:lnTo>
                <a:lnTo>
                  <a:pt x="762373" y="364455"/>
                </a:lnTo>
                <a:close/>
                <a:moveTo>
                  <a:pt x="714722" y="0"/>
                </a:moveTo>
                <a:lnTo>
                  <a:pt x="742358" y="0"/>
                </a:lnTo>
                <a:lnTo>
                  <a:pt x="742358" y="364455"/>
                </a:lnTo>
                <a:lnTo>
                  <a:pt x="714722" y="364455"/>
                </a:lnTo>
                <a:close/>
                <a:moveTo>
                  <a:pt x="667079" y="0"/>
                </a:moveTo>
                <a:lnTo>
                  <a:pt x="692980" y="0"/>
                </a:lnTo>
                <a:lnTo>
                  <a:pt x="692980" y="364455"/>
                </a:lnTo>
                <a:lnTo>
                  <a:pt x="667079" y="364455"/>
                </a:lnTo>
                <a:close/>
                <a:moveTo>
                  <a:pt x="619424" y="0"/>
                </a:moveTo>
                <a:lnTo>
                  <a:pt x="643600" y="0"/>
                </a:lnTo>
                <a:lnTo>
                  <a:pt x="643600" y="364455"/>
                </a:lnTo>
                <a:lnTo>
                  <a:pt x="619424" y="364455"/>
                </a:lnTo>
                <a:close/>
                <a:moveTo>
                  <a:pt x="571777" y="0"/>
                </a:moveTo>
                <a:lnTo>
                  <a:pt x="594210" y="0"/>
                </a:lnTo>
                <a:lnTo>
                  <a:pt x="594210" y="364455"/>
                </a:lnTo>
                <a:lnTo>
                  <a:pt x="571777" y="364455"/>
                </a:lnTo>
                <a:close/>
                <a:moveTo>
                  <a:pt x="524130" y="0"/>
                </a:moveTo>
                <a:lnTo>
                  <a:pt x="544825" y="0"/>
                </a:lnTo>
                <a:lnTo>
                  <a:pt x="544825" y="364455"/>
                </a:lnTo>
                <a:lnTo>
                  <a:pt x="524130" y="364455"/>
                </a:lnTo>
                <a:close/>
                <a:moveTo>
                  <a:pt x="476482" y="0"/>
                </a:moveTo>
                <a:lnTo>
                  <a:pt x="495446" y="0"/>
                </a:lnTo>
                <a:lnTo>
                  <a:pt x="495446" y="364455"/>
                </a:lnTo>
                <a:lnTo>
                  <a:pt x="476482" y="364455"/>
                </a:lnTo>
                <a:close/>
                <a:moveTo>
                  <a:pt x="428835" y="0"/>
                </a:moveTo>
                <a:lnTo>
                  <a:pt x="446061" y="0"/>
                </a:lnTo>
                <a:lnTo>
                  <a:pt x="446061" y="364455"/>
                </a:lnTo>
                <a:lnTo>
                  <a:pt x="428835" y="364455"/>
                </a:lnTo>
                <a:close/>
                <a:moveTo>
                  <a:pt x="381187" y="0"/>
                </a:moveTo>
                <a:lnTo>
                  <a:pt x="396678" y="0"/>
                </a:lnTo>
                <a:lnTo>
                  <a:pt x="396678" y="364455"/>
                </a:lnTo>
                <a:lnTo>
                  <a:pt x="381187" y="364455"/>
                </a:lnTo>
                <a:close/>
                <a:moveTo>
                  <a:pt x="333540" y="0"/>
                </a:moveTo>
                <a:lnTo>
                  <a:pt x="347294" y="0"/>
                </a:lnTo>
                <a:lnTo>
                  <a:pt x="347294" y="364455"/>
                </a:lnTo>
                <a:lnTo>
                  <a:pt x="333540" y="364455"/>
                </a:lnTo>
                <a:close/>
                <a:moveTo>
                  <a:pt x="285892" y="0"/>
                </a:moveTo>
                <a:lnTo>
                  <a:pt x="297909" y="0"/>
                </a:lnTo>
                <a:lnTo>
                  <a:pt x="297909" y="364455"/>
                </a:lnTo>
                <a:lnTo>
                  <a:pt x="285892" y="364455"/>
                </a:lnTo>
                <a:close/>
                <a:moveTo>
                  <a:pt x="238238" y="0"/>
                </a:moveTo>
                <a:lnTo>
                  <a:pt x="248517" y="0"/>
                </a:lnTo>
                <a:lnTo>
                  <a:pt x="248517" y="364455"/>
                </a:lnTo>
                <a:lnTo>
                  <a:pt x="238238" y="364455"/>
                </a:lnTo>
                <a:close/>
                <a:moveTo>
                  <a:pt x="190598" y="0"/>
                </a:moveTo>
                <a:lnTo>
                  <a:pt x="199140" y="0"/>
                </a:lnTo>
                <a:lnTo>
                  <a:pt x="199140" y="364455"/>
                </a:lnTo>
                <a:lnTo>
                  <a:pt x="190598" y="364455"/>
                </a:lnTo>
                <a:close/>
                <a:moveTo>
                  <a:pt x="142943" y="0"/>
                </a:moveTo>
                <a:lnTo>
                  <a:pt x="149753" y="0"/>
                </a:lnTo>
                <a:lnTo>
                  <a:pt x="149753" y="364455"/>
                </a:lnTo>
                <a:lnTo>
                  <a:pt x="142943" y="364455"/>
                </a:lnTo>
                <a:close/>
                <a:moveTo>
                  <a:pt x="95295" y="0"/>
                </a:moveTo>
                <a:lnTo>
                  <a:pt x="100370" y="0"/>
                </a:lnTo>
                <a:lnTo>
                  <a:pt x="100370" y="364455"/>
                </a:lnTo>
                <a:lnTo>
                  <a:pt x="95295" y="364455"/>
                </a:lnTo>
                <a:close/>
                <a:moveTo>
                  <a:pt x="47648" y="0"/>
                </a:moveTo>
                <a:lnTo>
                  <a:pt x="50987" y="0"/>
                </a:lnTo>
                <a:lnTo>
                  <a:pt x="50987" y="364455"/>
                </a:lnTo>
                <a:lnTo>
                  <a:pt x="47648" y="364455"/>
                </a:lnTo>
                <a:close/>
                <a:moveTo>
                  <a:pt x="0" y="0"/>
                </a:moveTo>
                <a:lnTo>
                  <a:pt x="1601" y="0"/>
                </a:lnTo>
                <a:lnTo>
                  <a:pt x="1601" y="364455"/>
                </a:lnTo>
                <a:lnTo>
                  <a:pt x="0" y="364455"/>
                </a:lnTo>
                <a:close/>
              </a:path>
            </a:pathLst>
          </a:custGeom>
          <a:solidFill>
            <a:schemeClr val="tx2"/>
          </a:solidFill>
        </p:spPr>
        <p:txBody>
          <a:bodyPr wrap="square">
            <a:noAutofit/>
          </a:bodyPr>
          <a:lstStyle>
            <a:lvl1pPr>
              <a:defRPr>
                <a:solidFill>
                  <a:schemeClr val="tx1">
                    <a:alpha val="0"/>
                  </a:schemeClr>
                </a:solidFill>
              </a:defRPr>
            </a:lvl1pPr>
          </a:lstStyle>
          <a:p>
            <a:pPr lvl="0"/>
            <a:r>
              <a:rPr lang="en-US"/>
              <a:t>a</a:t>
            </a:r>
            <a:endParaRPr lang="en-GB"/>
          </a:p>
        </p:txBody>
      </p:sp>
      <p:sp>
        <p:nvSpPr>
          <p:cNvPr id="2" name="Footnote Placeholder 18">
            <a:extLst>
              <a:ext uri="{FF2B5EF4-FFF2-40B4-BE49-F238E27FC236}">
                <a16:creationId xmlns:a16="http://schemas.microsoft.com/office/drawing/2014/main" id="{64859C8E-4B3A-4821-C8D6-D63A60095FB7}"/>
              </a:ext>
            </a:extLst>
          </p:cNvPr>
          <p:cNvSpPr>
            <a:spLocks noGrp="1"/>
          </p:cNvSpPr>
          <p:nvPr>
            <p:ph type="body" sz="quarter" idx="91"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6" name="hcSlideMaster142.General Key Messages Option 1Header" descr=" ">
            <a:extLst>
              <a:ext uri="{FF2B5EF4-FFF2-40B4-BE49-F238E27FC236}">
                <a16:creationId xmlns:a16="http://schemas.microsoft.com/office/drawing/2014/main" id="{D999A5F1-22CB-8499-40C7-0E8B00C5662E}"/>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9" name="fcSlideMaster142.General Key Messages Option 1Footer" descr=" ">
            <a:extLst>
              <a:ext uri="{FF2B5EF4-FFF2-40B4-BE49-F238E27FC236}">
                <a16:creationId xmlns:a16="http://schemas.microsoft.com/office/drawing/2014/main" id="{C37557F3-7C73-9823-40D4-F79403752ED5}"/>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47543761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General Key Messages Option 2">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9688EC80-BF2E-758C-399D-A080E07F9F16}"/>
              </a:ext>
            </a:extLst>
          </p:cNvPr>
          <p:cNvSpPr>
            <a:spLocks noGrp="1"/>
          </p:cNvSpPr>
          <p:nvPr>
            <p:ph type="body" sz="quarter" idx="83" hasCustomPrompt="1"/>
          </p:nvPr>
        </p:nvSpPr>
        <p:spPr>
          <a:xfrm>
            <a:off x="291602" y="1166399"/>
            <a:ext cx="2802513" cy="1085400"/>
          </a:xfrm>
          <a:custGeom>
            <a:avLst/>
            <a:gdLst>
              <a:gd name="connsiteX0" fmla="*/ 0 w 4825179"/>
              <a:gd name="connsiteY0" fmla="*/ 0 h 2159863"/>
              <a:gd name="connsiteX1" fmla="*/ 4825179 w 4825179"/>
              <a:gd name="connsiteY1" fmla="*/ 0 h 2159863"/>
              <a:gd name="connsiteX2" fmla="*/ 4825179 w 4825179"/>
              <a:gd name="connsiteY2" fmla="*/ 2159863 h 2159863"/>
              <a:gd name="connsiteX3" fmla="*/ 0 w 4825179"/>
              <a:gd name="connsiteY3" fmla="*/ 2159863 h 2159863"/>
            </a:gdLst>
            <a:ahLst/>
            <a:cxnLst>
              <a:cxn ang="0">
                <a:pos x="connsiteX0" y="connsiteY0"/>
              </a:cxn>
              <a:cxn ang="0">
                <a:pos x="connsiteX1" y="connsiteY1"/>
              </a:cxn>
              <a:cxn ang="0">
                <a:pos x="connsiteX2" y="connsiteY2"/>
              </a:cxn>
              <a:cxn ang="0">
                <a:pos x="connsiteX3" y="connsiteY3"/>
              </a:cxn>
            </a:cxnLst>
            <a:rect l="l" t="t" r="r" b="b"/>
            <a:pathLst>
              <a:path w="4825179" h="2159863">
                <a:moveTo>
                  <a:pt x="0" y="0"/>
                </a:moveTo>
                <a:lnTo>
                  <a:pt x="4825179" y="0"/>
                </a:lnTo>
                <a:lnTo>
                  <a:pt x="4825179" y="2159863"/>
                </a:lnTo>
                <a:lnTo>
                  <a:pt x="0" y="2159863"/>
                </a:lnTo>
                <a:close/>
              </a:path>
            </a:pathLst>
          </a:custGeom>
          <a:solidFill>
            <a:schemeClr val="tx2"/>
          </a:solidFill>
        </p:spPr>
        <p:txBody>
          <a:bodyPr wrap="square" lIns="180000" tIns="0" rIns="72000" anchor="ctr" anchorCtr="0">
            <a:noAutofit/>
          </a:bodyPr>
          <a:lstStyle>
            <a:lvl1pPr algn="ctr">
              <a:lnSpc>
                <a:spcPct val="90000"/>
              </a:lnSpc>
              <a:spcAft>
                <a:spcPts val="0"/>
              </a:spcAft>
              <a:defRPr sz="2100">
                <a:solidFill>
                  <a:schemeClr val="bg1"/>
                </a:solidFill>
                <a:latin typeface="+mj-lt"/>
              </a:defRPr>
            </a:lvl1pPr>
            <a:lvl2pPr marL="0" indent="0" algn="ctr">
              <a:lnSpc>
                <a:spcPct val="95000"/>
              </a:lnSpc>
              <a:spcAft>
                <a:spcPts val="0"/>
              </a:spcAft>
              <a:buNone/>
              <a:defRPr sz="1050">
                <a:solidFill>
                  <a:schemeClr val="bg1"/>
                </a:solidFill>
                <a:latin typeface="+mn-lt"/>
              </a:defRPr>
            </a:lvl2pPr>
            <a:lvl3pPr>
              <a:defRPr sz="2791">
                <a:latin typeface="+mj-lt"/>
              </a:defRPr>
            </a:lvl3pPr>
            <a:lvl4pPr>
              <a:defRPr sz="2791">
                <a:latin typeface="+mj-lt"/>
              </a:defRPr>
            </a:lvl4pPr>
            <a:lvl5pPr>
              <a:defRPr sz="2791">
                <a:latin typeface="+mj-lt"/>
              </a:defRPr>
            </a:lvl5pPr>
          </a:lstStyle>
          <a:p>
            <a:pPr lvl="0"/>
            <a:r>
              <a:rPr lang="en-GB"/>
              <a:t>XXX</a:t>
            </a:r>
          </a:p>
          <a:p>
            <a:pPr lvl="1"/>
            <a:r>
              <a:rPr lang="en-GB"/>
              <a:t>Second level</a:t>
            </a:r>
          </a:p>
        </p:txBody>
      </p:sp>
      <p:sp>
        <p:nvSpPr>
          <p:cNvPr id="11" name="Text placeholder 4">
            <a:extLst>
              <a:ext uri="{FF2B5EF4-FFF2-40B4-BE49-F238E27FC236}">
                <a16:creationId xmlns:a16="http://schemas.microsoft.com/office/drawing/2014/main" id="{19F6C78C-97E6-BA03-5E89-65D8C7DC341C}"/>
              </a:ext>
            </a:extLst>
          </p:cNvPr>
          <p:cNvSpPr>
            <a:spLocks noGrp="1"/>
          </p:cNvSpPr>
          <p:nvPr>
            <p:ph type="body" sz="quarter" idx="84" hasCustomPrompt="1"/>
          </p:nvPr>
        </p:nvSpPr>
        <p:spPr>
          <a:xfrm>
            <a:off x="6049080" y="1166399"/>
            <a:ext cx="2802600" cy="1085400"/>
          </a:xfrm>
          <a:custGeom>
            <a:avLst/>
            <a:gdLst>
              <a:gd name="connsiteX0" fmla="*/ 0 w 4825179"/>
              <a:gd name="connsiteY0" fmla="*/ 0 h 2159863"/>
              <a:gd name="connsiteX1" fmla="*/ 4825179 w 4825179"/>
              <a:gd name="connsiteY1" fmla="*/ 0 h 2159863"/>
              <a:gd name="connsiteX2" fmla="*/ 4825179 w 4825179"/>
              <a:gd name="connsiteY2" fmla="*/ 2159863 h 2159863"/>
              <a:gd name="connsiteX3" fmla="*/ 0 w 4825179"/>
              <a:gd name="connsiteY3" fmla="*/ 2159863 h 2159863"/>
            </a:gdLst>
            <a:ahLst/>
            <a:cxnLst>
              <a:cxn ang="0">
                <a:pos x="connsiteX0" y="connsiteY0"/>
              </a:cxn>
              <a:cxn ang="0">
                <a:pos x="connsiteX1" y="connsiteY1"/>
              </a:cxn>
              <a:cxn ang="0">
                <a:pos x="connsiteX2" y="connsiteY2"/>
              </a:cxn>
              <a:cxn ang="0">
                <a:pos x="connsiteX3" y="connsiteY3"/>
              </a:cxn>
            </a:cxnLst>
            <a:rect l="l" t="t" r="r" b="b"/>
            <a:pathLst>
              <a:path w="4825179" h="2159863">
                <a:moveTo>
                  <a:pt x="0" y="0"/>
                </a:moveTo>
                <a:lnTo>
                  <a:pt x="4825179" y="0"/>
                </a:lnTo>
                <a:lnTo>
                  <a:pt x="4825179" y="2159863"/>
                </a:lnTo>
                <a:lnTo>
                  <a:pt x="0" y="2159863"/>
                </a:lnTo>
                <a:close/>
              </a:path>
            </a:pathLst>
          </a:custGeom>
          <a:solidFill>
            <a:schemeClr val="tx2"/>
          </a:solidFill>
        </p:spPr>
        <p:txBody>
          <a:bodyPr wrap="square" lIns="180000" tIns="0" rIns="72000" anchor="ctr" anchorCtr="0">
            <a:noAutofit/>
          </a:bodyPr>
          <a:lstStyle>
            <a:lvl1pPr algn="ctr">
              <a:lnSpc>
                <a:spcPct val="90000"/>
              </a:lnSpc>
              <a:spcAft>
                <a:spcPts val="0"/>
              </a:spcAft>
              <a:defRPr sz="2100">
                <a:solidFill>
                  <a:schemeClr val="bg1"/>
                </a:solidFill>
                <a:latin typeface="+mj-lt"/>
              </a:defRPr>
            </a:lvl1pPr>
            <a:lvl2pPr marL="0" indent="0" algn="ctr">
              <a:lnSpc>
                <a:spcPct val="95000"/>
              </a:lnSpc>
              <a:spcAft>
                <a:spcPts val="0"/>
              </a:spcAft>
              <a:buNone/>
              <a:defRPr sz="1050">
                <a:solidFill>
                  <a:schemeClr val="bg1"/>
                </a:solidFill>
                <a:latin typeface="+mn-lt"/>
              </a:defRPr>
            </a:lvl2pPr>
            <a:lvl3pPr>
              <a:defRPr sz="2791">
                <a:latin typeface="+mj-lt"/>
              </a:defRPr>
            </a:lvl3pPr>
            <a:lvl4pPr>
              <a:defRPr sz="2791">
                <a:latin typeface="+mj-lt"/>
              </a:defRPr>
            </a:lvl4pPr>
            <a:lvl5pPr>
              <a:defRPr sz="2791">
                <a:latin typeface="+mj-lt"/>
              </a:defRPr>
            </a:lvl5pPr>
          </a:lstStyle>
          <a:p>
            <a:pPr lvl="0"/>
            <a:r>
              <a:rPr lang="en-GB"/>
              <a:t>XXX</a:t>
            </a:r>
          </a:p>
          <a:p>
            <a:pPr lvl="1"/>
            <a:r>
              <a:rPr lang="en-GB"/>
              <a:t>Second level</a:t>
            </a:r>
          </a:p>
        </p:txBody>
      </p:sp>
      <p:sp>
        <p:nvSpPr>
          <p:cNvPr id="12" name="Text placeholder 4">
            <a:extLst>
              <a:ext uri="{FF2B5EF4-FFF2-40B4-BE49-F238E27FC236}">
                <a16:creationId xmlns:a16="http://schemas.microsoft.com/office/drawing/2014/main" id="{3A61D258-C3E1-DFB6-4677-641C38B2CED3}"/>
              </a:ext>
            </a:extLst>
          </p:cNvPr>
          <p:cNvSpPr>
            <a:spLocks noGrp="1"/>
          </p:cNvSpPr>
          <p:nvPr>
            <p:ph type="body" sz="quarter" idx="85" hasCustomPrompt="1"/>
          </p:nvPr>
        </p:nvSpPr>
        <p:spPr>
          <a:xfrm>
            <a:off x="3170296" y="1166399"/>
            <a:ext cx="2802600" cy="1085400"/>
          </a:xfrm>
          <a:custGeom>
            <a:avLst/>
            <a:gdLst>
              <a:gd name="connsiteX0" fmla="*/ 0 w 4825179"/>
              <a:gd name="connsiteY0" fmla="*/ 0 h 2159863"/>
              <a:gd name="connsiteX1" fmla="*/ 4825179 w 4825179"/>
              <a:gd name="connsiteY1" fmla="*/ 0 h 2159863"/>
              <a:gd name="connsiteX2" fmla="*/ 4825179 w 4825179"/>
              <a:gd name="connsiteY2" fmla="*/ 2159863 h 2159863"/>
              <a:gd name="connsiteX3" fmla="*/ 0 w 4825179"/>
              <a:gd name="connsiteY3" fmla="*/ 2159863 h 2159863"/>
            </a:gdLst>
            <a:ahLst/>
            <a:cxnLst>
              <a:cxn ang="0">
                <a:pos x="connsiteX0" y="connsiteY0"/>
              </a:cxn>
              <a:cxn ang="0">
                <a:pos x="connsiteX1" y="connsiteY1"/>
              </a:cxn>
              <a:cxn ang="0">
                <a:pos x="connsiteX2" y="connsiteY2"/>
              </a:cxn>
              <a:cxn ang="0">
                <a:pos x="connsiteX3" y="connsiteY3"/>
              </a:cxn>
            </a:cxnLst>
            <a:rect l="l" t="t" r="r" b="b"/>
            <a:pathLst>
              <a:path w="4825179" h="2159863">
                <a:moveTo>
                  <a:pt x="0" y="0"/>
                </a:moveTo>
                <a:lnTo>
                  <a:pt x="4825179" y="0"/>
                </a:lnTo>
                <a:lnTo>
                  <a:pt x="4825179" y="2159863"/>
                </a:lnTo>
                <a:lnTo>
                  <a:pt x="0" y="2159863"/>
                </a:lnTo>
                <a:close/>
              </a:path>
            </a:pathLst>
          </a:custGeom>
          <a:solidFill>
            <a:schemeClr val="bg2"/>
          </a:solidFill>
        </p:spPr>
        <p:txBody>
          <a:bodyPr wrap="square" lIns="180000" tIns="0" rIns="72000" anchor="ctr" anchorCtr="0">
            <a:noAutofit/>
          </a:bodyPr>
          <a:lstStyle>
            <a:lvl1pPr algn="ctr">
              <a:lnSpc>
                <a:spcPct val="90000"/>
              </a:lnSpc>
              <a:spcAft>
                <a:spcPts val="0"/>
              </a:spcAft>
              <a:defRPr sz="2100">
                <a:solidFill>
                  <a:schemeClr val="bg1"/>
                </a:solidFill>
                <a:latin typeface="+mj-lt"/>
              </a:defRPr>
            </a:lvl1pPr>
            <a:lvl2pPr marL="0" indent="0" algn="ctr">
              <a:lnSpc>
                <a:spcPct val="95000"/>
              </a:lnSpc>
              <a:spcAft>
                <a:spcPts val="0"/>
              </a:spcAft>
              <a:buNone/>
              <a:defRPr sz="1050">
                <a:solidFill>
                  <a:schemeClr val="bg1"/>
                </a:solidFill>
                <a:latin typeface="+mn-lt"/>
              </a:defRPr>
            </a:lvl2pPr>
            <a:lvl3pPr>
              <a:defRPr sz="2791">
                <a:latin typeface="+mj-lt"/>
              </a:defRPr>
            </a:lvl3pPr>
            <a:lvl4pPr>
              <a:defRPr sz="2791">
                <a:latin typeface="+mj-lt"/>
              </a:defRPr>
            </a:lvl4pPr>
            <a:lvl5pPr>
              <a:defRPr sz="2791">
                <a:latin typeface="+mj-lt"/>
              </a:defRPr>
            </a:lvl5pPr>
          </a:lstStyle>
          <a:p>
            <a:pPr lvl="0"/>
            <a:r>
              <a:rPr lang="en-GB"/>
              <a:t>XXX</a:t>
            </a:r>
          </a:p>
          <a:p>
            <a:pPr lvl="1"/>
            <a:r>
              <a:rPr lang="en-GB"/>
              <a:t>Second level</a:t>
            </a:r>
          </a:p>
        </p:txBody>
      </p:sp>
      <p:sp>
        <p:nvSpPr>
          <p:cNvPr id="3" name="Date Placeholder 2"/>
          <p:cNvSpPr>
            <a:spLocks noGrp="1"/>
          </p:cNvSpPr>
          <p:nvPr>
            <p:ph type="dt" sz="half" idx="10"/>
          </p:nvPr>
        </p:nvSpPr>
        <p:spPr/>
        <p:txBody>
          <a:bodyPr/>
          <a:lstStyle/>
          <a:p>
            <a:fld id="{CDC3B4DF-F4E0-4C29-B639-C2D1953604FA}" type="datetime1">
              <a:rPr lang="en-GB" noProof="0" smtClean="0"/>
              <a:t>07/04/2025</a:t>
            </a:fld>
            <a:endParaRPr lang="en-GB" noProof="0"/>
          </a:p>
        </p:txBody>
      </p:sp>
      <p:sp>
        <p:nvSpPr>
          <p:cNvPr id="4" name="Footer Placeholder 3"/>
          <p:cNvSpPr>
            <a:spLocks noGrp="1"/>
          </p:cNvSpPr>
          <p:nvPr>
            <p:ph type="ftr" sz="quarter" idx="11"/>
          </p:nvPr>
        </p:nvSpPr>
        <p:spPr>
          <a:xfrm>
            <a:off x="291601" y="4811400"/>
            <a:ext cx="5316300" cy="97200"/>
          </a:xfrm>
        </p:spPr>
        <p:txBody>
          <a:bodyPr/>
          <a:lstStyle/>
          <a:p>
            <a:r>
              <a:rPr lang="en-GB" noProof="0"/>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5" name="Slide Number Placeholder 4"/>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13" name="Title Placeholder 1">
            <a:extLst>
              <a:ext uri="{FF2B5EF4-FFF2-40B4-BE49-F238E27FC236}">
                <a16:creationId xmlns:a16="http://schemas.microsoft.com/office/drawing/2014/main" id="{171A2C89-3072-2F37-4C0C-9E38E4693EE6}"/>
              </a:ext>
            </a:extLst>
          </p:cNvPr>
          <p:cNvSpPr>
            <a:spLocks noGrp="1"/>
          </p:cNvSpPr>
          <p:nvPr>
            <p:ph type="title"/>
          </p:nvPr>
        </p:nvSpPr>
        <p:spPr>
          <a:xfrm>
            <a:off x="277885" y="322111"/>
            <a:ext cx="7790580" cy="353174"/>
          </a:xfrm>
          <a:prstGeom prst="rect">
            <a:avLst/>
          </a:prstGeom>
        </p:spPr>
        <p:txBody>
          <a:bodyPr vert="horz" lIns="0" tIns="0" rIns="0" bIns="0" rtlCol="0" anchor="t" anchorCtr="0">
            <a:spAutoFit/>
          </a:bodyPr>
          <a:lstStyle/>
          <a:p>
            <a:r>
              <a:rPr lang="en-US" noProof="0"/>
              <a:t>Click to edit Master title style</a:t>
            </a:r>
            <a:endParaRPr lang="en-GB" noProof="0"/>
          </a:p>
        </p:txBody>
      </p:sp>
      <p:sp>
        <p:nvSpPr>
          <p:cNvPr id="15" name="Subtitle 1">
            <a:extLst>
              <a:ext uri="{FF2B5EF4-FFF2-40B4-BE49-F238E27FC236}">
                <a16:creationId xmlns:a16="http://schemas.microsoft.com/office/drawing/2014/main" id="{C9C83C14-BC94-7F54-92E6-B57135501C29}"/>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16" name="Text placeholder 4">
            <a:extLst>
              <a:ext uri="{FF2B5EF4-FFF2-40B4-BE49-F238E27FC236}">
                <a16:creationId xmlns:a16="http://schemas.microsoft.com/office/drawing/2014/main" id="{CAFB0761-0D5E-7CDF-06A0-36BC6F31132E}"/>
              </a:ext>
            </a:extLst>
          </p:cNvPr>
          <p:cNvSpPr>
            <a:spLocks noGrp="1"/>
          </p:cNvSpPr>
          <p:nvPr>
            <p:ph type="body" sz="quarter" idx="86" hasCustomPrompt="1"/>
          </p:nvPr>
        </p:nvSpPr>
        <p:spPr>
          <a:xfrm>
            <a:off x="291600" y="2325071"/>
            <a:ext cx="2802600" cy="1085400"/>
          </a:xfrm>
          <a:custGeom>
            <a:avLst/>
            <a:gdLst>
              <a:gd name="connsiteX0" fmla="*/ 0 w 4825179"/>
              <a:gd name="connsiteY0" fmla="*/ 0 h 2159863"/>
              <a:gd name="connsiteX1" fmla="*/ 4825179 w 4825179"/>
              <a:gd name="connsiteY1" fmla="*/ 0 h 2159863"/>
              <a:gd name="connsiteX2" fmla="*/ 4825179 w 4825179"/>
              <a:gd name="connsiteY2" fmla="*/ 2159863 h 2159863"/>
              <a:gd name="connsiteX3" fmla="*/ 0 w 4825179"/>
              <a:gd name="connsiteY3" fmla="*/ 2159863 h 2159863"/>
            </a:gdLst>
            <a:ahLst/>
            <a:cxnLst>
              <a:cxn ang="0">
                <a:pos x="connsiteX0" y="connsiteY0"/>
              </a:cxn>
              <a:cxn ang="0">
                <a:pos x="connsiteX1" y="connsiteY1"/>
              </a:cxn>
              <a:cxn ang="0">
                <a:pos x="connsiteX2" y="connsiteY2"/>
              </a:cxn>
              <a:cxn ang="0">
                <a:pos x="connsiteX3" y="connsiteY3"/>
              </a:cxn>
            </a:cxnLst>
            <a:rect l="l" t="t" r="r" b="b"/>
            <a:pathLst>
              <a:path w="4825179" h="2159863">
                <a:moveTo>
                  <a:pt x="0" y="0"/>
                </a:moveTo>
                <a:lnTo>
                  <a:pt x="4825179" y="0"/>
                </a:lnTo>
                <a:lnTo>
                  <a:pt x="4825179" y="2159863"/>
                </a:lnTo>
                <a:lnTo>
                  <a:pt x="0" y="2159863"/>
                </a:lnTo>
                <a:close/>
              </a:path>
            </a:pathLst>
          </a:custGeom>
          <a:solidFill>
            <a:schemeClr val="bg2"/>
          </a:solidFill>
        </p:spPr>
        <p:txBody>
          <a:bodyPr wrap="square" lIns="180000" tIns="0" rIns="72000" anchor="ctr" anchorCtr="0">
            <a:noAutofit/>
          </a:bodyPr>
          <a:lstStyle>
            <a:lvl1pPr algn="ctr">
              <a:lnSpc>
                <a:spcPct val="90000"/>
              </a:lnSpc>
              <a:spcAft>
                <a:spcPts val="0"/>
              </a:spcAft>
              <a:defRPr sz="2100">
                <a:solidFill>
                  <a:schemeClr val="bg1"/>
                </a:solidFill>
                <a:latin typeface="+mj-lt"/>
              </a:defRPr>
            </a:lvl1pPr>
            <a:lvl2pPr marL="0" indent="0" algn="ctr">
              <a:lnSpc>
                <a:spcPct val="95000"/>
              </a:lnSpc>
              <a:spcAft>
                <a:spcPts val="0"/>
              </a:spcAft>
              <a:buNone/>
              <a:defRPr sz="1050">
                <a:solidFill>
                  <a:schemeClr val="bg1"/>
                </a:solidFill>
                <a:latin typeface="+mn-lt"/>
              </a:defRPr>
            </a:lvl2pPr>
            <a:lvl3pPr>
              <a:defRPr sz="2791">
                <a:latin typeface="+mj-lt"/>
              </a:defRPr>
            </a:lvl3pPr>
            <a:lvl4pPr>
              <a:defRPr sz="2791">
                <a:latin typeface="+mj-lt"/>
              </a:defRPr>
            </a:lvl4pPr>
            <a:lvl5pPr>
              <a:defRPr sz="2791">
                <a:latin typeface="+mj-lt"/>
              </a:defRPr>
            </a:lvl5pPr>
          </a:lstStyle>
          <a:p>
            <a:pPr lvl="0"/>
            <a:r>
              <a:rPr lang="en-GB"/>
              <a:t>XXX</a:t>
            </a:r>
          </a:p>
          <a:p>
            <a:pPr lvl="1"/>
            <a:r>
              <a:rPr lang="en-GB"/>
              <a:t>Second level</a:t>
            </a:r>
          </a:p>
        </p:txBody>
      </p:sp>
      <p:sp>
        <p:nvSpPr>
          <p:cNvPr id="36" name="Text placeholder 4">
            <a:extLst>
              <a:ext uri="{FF2B5EF4-FFF2-40B4-BE49-F238E27FC236}">
                <a16:creationId xmlns:a16="http://schemas.microsoft.com/office/drawing/2014/main" id="{1662883F-AA84-A746-7757-34E083EA4E2A}"/>
              </a:ext>
            </a:extLst>
          </p:cNvPr>
          <p:cNvSpPr>
            <a:spLocks noGrp="1"/>
          </p:cNvSpPr>
          <p:nvPr>
            <p:ph type="body" sz="quarter" idx="88" hasCustomPrompt="1"/>
          </p:nvPr>
        </p:nvSpPr>
        <p:spPr>
          <a:xfrm>
            <a:off x="3170340" y="2325071"/>
            <a:ext cx="2802600" cy="1085400"/>
          </a:xfrm>
          <a:custGeom>
            <a:avLst/>
            <a:gdLst>
              <a:gd name="connsiteX0" fmla="*/ 0 w 4825179"/>
              <a:gd name="connsiteY0" fmla="*/ 0 h 2159863"/>
              <a:gd name="connsiteX1" fmla="*/ 4825179 w 4825179"/>
              <a:gd name="connsiteY1" fmla="*/ 0 h 2159863"/>
              <a:gd name="connsiteX2" fmla="*/ 4825179 w 4825179"/>
              <a:gd name="connsiteY2" fmla="*/ 2159863 h 2159863"/>
              <a:gd name="connsiteX3" fmla="*/ 0 w 4825179"/>
              <a:gd name="connsiteY3" fmla="*/ 2159863 h 2159863"/>
            </a:gdLst>
            <a:ahLst/>
            <a:cxnLst>
              <a:cxn ang="0">
                <a:pos x="connsiteX0" y="connsiteY0"/>
              </a:cxn>
              <a:cxn ang="0">
                <a:pos x="connsiteX1" y="connsiteY1"/>
              </a:cxn>
              <a:cxn ang="0">
                <a:pos x="connsiteX2" y="connsiteY2"/>
              </a:cxn>
              <a:cxn ang="0">
                <a:pos x="connsiteX3" y="connsiteY3"/>
              </a:cxn>
            </a:cxnLst>
            <a:rect l="l" t="t" r="r" b="b"/>
            <a:pathLst>
              <a:path w="4825179" h="2159863">
                <a:moveTo>
                  <a:pt x="0" y="0"/>
                </a:moveTo>
                <a:lnTo>
                  <a:pt x="4825179" y="0"/>
                </a:lnTo>
                <a:lnTo>
                  <a:pt x="4825179" y="2159863"/>
                </a:lnTo>
                <a:lnTo>
                  <a:pt x="0" y="2159863"/>
                </a:lnTo>
                <a:close/>
              </a:path>
            </a:pathLst>
          </a:custGeom>
          <a:solidFill>
            <a:schemeClr val="tx2"/>
          </a:solidFill>
        </p:spPr>
        <p:txBody>
          <a:bodyPr wrap="square" lIns="180000" tIns="0" rIns="72000" anchor="ctr" anchorCtr="0">
            <a:noAutofit/>
          </a:bodyPr>
          <a:lstStyle>
            <a:lvl1pPr algn="ctr">
              <a:lnSpc>
                <a:spcPct val="90000"/>
              </a:lnSpc>
              <a:spcAft>
                <a:spcPts val="0"/>
              </a:spcAft>
              <a:defRPr sz="2100">
                <a:solidFill>
                  <a:schemeClr val="bg1"/>
                </a:solidFill>
                <a:latin typeface="+mj-lt"/>
              </a:defRPr>
            </a:lvl1pPr>
            <a:lvl2pPr marL="0" indent="0" algn="ctr">
              <a:lnSpc>
                <a:spcPct val="95000"/>
              </a:lnSpc>
              <a:spcAft>
                <a:spcPts val="0"/>
              </a:spcAft>
              <a:buNone/>
              <a:defRPr sz="1050">
                <a:solidFill>
                  <a:schemeClr val="bg1"/>
                </a:solidFill>
                <a:latin typeface="+mn-lt"/>
              </a:defRPr>
            </a:lvl2pPr>
            <a:lvl3pPr>
              <a:defRPr sz="2791">
                <a:latin typeface="+mj-lt"/>
              </a:defRPr>
            </a:lvl3pPr>
            <a:lvl4pPr>
              <a:defRPr sz="2791">
                <a:latin typeface="+mj-lt"/>
              </a:defRPr>
            </a:lvl4pPr>
            <a:lvl5pPr>
              <a:defRPr sz="2791">
                <a:latin typeface="+mj-lt"/>
              </a:defRPr>
            </a:lvl5pPr>
          </a:lstStyle>
          <a:p>
            <a:pPr lvl="0"/>
            <a:r>
              <a:rPr lang="en-GB"/>
              <a:t>XXX</a:t>
            </a:r>
          </a:p>
          <a:p>
            <a:pPr lvl="1"/>
            <a:r>
              <a:rPr lang="en-GB"/>
              <a:t>Second level</a:t>
            </a:r>
          </a:p>
        </p:txBody>
      </p:sp>
      <p:sp>
        <p:nvSpPr>
          <p:cNvPr id="37" name="Picture Placeholder 4">
            <a:extLst>
              <a:ext uri="{FF2B5EF4-FFF2-40B4-BE49-F238E27FC236}">
                <a16:creationId xmlns:a16="http://schemas.microsoft.com/office/drawing/2014/main" id="{5814E18C-39BD-2EDB-531B-6E63AC0D5F1D}"/>
              </a:ext>
            </a:extLst>
          </p:cNvPr>
          <p:cNvSpPr>
            <a:spLocks noGrp="1"/>
          </p:cNvSpPr>
          <p:nvPr>
            <p:ph type="pic" sz="quarter" idx="70"/>
          </p:nvPr>
        </p:nvSpPr>
        <p:spPr>
          <a:xfrm>
            <a:off x="291600" y="3483743"/>
            <a:ext cx="2802600" cy="1085400"/>
          </a:xfrm>
          <a:solidFill>
            <a:schemeClr val="bg1">
              <a:lumMod val="95000"/>
            </a:schemeClr>
          </a:solidFill>
        </p:spPr>
        <p:txBody>
          <a:bodyPr lIns="72000" tIns="72000" rIns="72000" bIns="72000"/>
          <a:lstStyle>
            <a:lvl1pPr>
              <a:defRPr sz="991"/>
            </a:lvl1pPr>
          </a:lstStyle>
          <a:p>
            <a:r>
              <a:rPr lang="en-US"/>
              <a:t>Click icon to add picture</a:t>
            </a:r>
            <a:endParaRPr lang="en-GB"/>
          </a:p>
        </p:txBody>
      </p:sp>
      <p:sp>
        <p:nvSpPr>
          <p:cNvPr id="38" name="Picture Placeholder 4">
            <a:extLst>
              <a:ext uri="{FF2B5EF4-FFF2-40B4-BE49-F238E27FC236}">
                <a16:creationId xmlns:a16="http://schemas.microsoft.com/office/drawing/2014/main" id="{F3C12986-79FF-745F-4371-D0F07CA41DD6}"/>
              </a:ext>
            </a:extLst>
          </p:cNvPr>
          <p:cNvSpPr>
            <a:spLocks noGrp="1"/>
          </p:cNvSpPr>
          <p:nvPr>
            <p:ph type="pic" sz="quarter" idx="89"/>
          </p:nvPr>
        </p:nvSpPr>
        <p:spPr>
          <a:xfrm>
            <a:off x="3170340" y="3483743"/>
            <a:ext cx="2802600" cy="1085400"/>
          </a:xfrm>
          <a:solidFill>
            <a:schemeClr val="bg1">
              <a:lumMod val="95000"/>
            </a:schemeClr>
          </a:solidFill>
        </p:spPr>
        <p:txBody>
          <a:bodyPr lIns="72000" tIns="72000" rIns="72000" bIns="72000"/>
          <a:lstStyle>
            <a:lvl1pPr>
              <a:defRPr sz="991"/>
            </a:lvl1pPr>
          </a:lstStyle>
          <a:p>
            <a:r>
              <a:rPr lang="en-US"/>
              <a:t>Click icon to add picture</a:t>
            </a:r>
            <a:endParaRPr lang="en-GB"/>
          </a:p>
        </p:txBody>
      </p:sp>
      <p:sp>
        <p:nvSpPr>
          <p:cNvPr id="17" name="Text placeholder 4">
            <a:extLst>
              <a:ext uri="{FF2B5EF4-FFF2-40B4-BE49-F238E27FC236}">
                <a16:creationId xmlns:a16="http://schemas.microsoft.com/office/drawing/2014/main" id="{1CA30236-D4CA-323A-4F7F-DD2BAF49E71E}"/>
              </a:ext>
            </a:extLst>
          </p:cNvPr>
          <p:cNvSpPr>
            <a:spLocks noGrp="1"/>
          </p:cNvSpPr>
          <p:nvPr>
            <p:ph type="body" sz="quarter" idx="87" hasCustomPrompt="1"/>
          </p:nvPr>
        </p:nvSpPr>
        <p:spPr>
          <a:xfrm>
            <a:off x="6049080" y="2325071"/>
            <a:ext cx="2802600" cy="1085400"/>
          </a:xfrm>
          <a:custGeom>
            <a:avLst/>
            <a:gdLst>
              <a:gd name="connsiteX0" fmla="*/ 0 w 4825179"/>
              <a:gd name="connsiteY0" fmla="*/ 0 h 2159863"/>
              <a:gd name="connsiteX1" fmla="*/ 4825179 w 4825179"/>
              <a:gd name="connsiteY1" fmla="*/ 0 h 2159863"/>
              <a:gd name="connsiteX2" fmla="*/ 4825179 w 4825179"/>
              <a:gd name="connsiteY2" fmla="*/ 2159863 h 2159863"/>
              <a:gd name="connsiteX3" fmla="*/ 0 w 4825179"/>
              <a:gd name="connsiteY3" fmla="*/ 2159863 h 2159863"/>
            </a:gdLst>
            <a:ahLst/>
            <a:cxnLst>
              <a:cxn ang="0">
                <a:pos x="connsiteX0" y="connsiteY0"/>
              </a:cxn>
              <a:cxn ang="0">
                <a:pos x="connsiteX1" y="connsiteY1"/>
              </a:cxn>
              <a:cxn ang="0">
                <a:pos x="connsiteX2" y="connsiteY2"/>
              </a:cxn>
              <a:cxn ang="0">
                <a:pos x="connsiteX3" y="connsiteY3"/>
              </a:cxn>
            </a:cxnLst>
            <a:rect l="l" t="t" r="r" b="b"/>
            <a:pathLst>
              <a:path w="4825179" h="2159863">
                <a:moveTo>
                  <a:pt x="0" y="0"/>
                </a:moveTo>
                <a:lnTo>
                  <a:pt x="4825179" y="0"/>
                </a:lnTo>
                <a:lnTo>
                  <a:pt x="4825179" y="2159863"/>
                </a:lnTo>
                <a:lnTo>
                  <a:pt x="0" y="2159863"/>
                </a:lnTo>
                <a:close/>
              </a:path>
            </a:pathLst>
          </a:custGeom>
          <a:solidFill>
            <a:schemeClr val="bg2"/>
          </a:solidFill>
        </p:spPr>
        <p:txBody>
          <a:bodyPr wrap="square" lIns="180000" tIns="0" rIns="72000" anchor="ctr" anchorCtr="0">
            <a:noAutofit/>
          </a:bodyPr>
          <a:lstStyle>
            <a:lvl1pPr algn="ctr">
              <a:lnSpc>
                <a:spcPct val="90000"/>
              </a:lnSpc>
              <a:spcAft>
                <a:spcPts val="0"/>
              </a:spcAft>
              <a:defRPr sz="2100">
                <a:solidFill>
                  <a:schemeClr val="bg1"/>
                </a:solidFill>
                <a:latin typeface="+mj-lt"/>
              </a:defRPr>
            </a:lvl1pPr>
            <a:lvl2pPr marL="0" indent="0" algn="ctr">
              <a:lnSpc>
                <a:spcPct val="95000"/>
              </a:lnSpc>
              <a:spcAft>
                <a:spcPts val="0"/>
              </a:spcAft>
              <a:buNone/>
              <a:defRPr sz="1050">
                <a:solidFill>
                  <a:schemeClr val="bg1"/>
                </a:solidFill>
                <a:latin typeface="+mn-lt"/>
              </a:defRPr>
            </a:lvl2pPr>
            <a:lvl3pPr>
              <a:defRPr sz="2791">
                <a:latin typeface="+mj-lt"/>
              </a:defRPr>
            </a:lvl3pPr>
            <a:lvl4pPr>
              <a:defRPr sz="2791">
                <a:latin typeface="+mj-lt"/>
              </a:defRPr>
            </a:lvl4pPr>
            <a:lvl5pPr>
              <a:defRPr sz="2791">
                <a:latin typeface="+mj-lt"/>
              </a:defRPr>
            </a:lvl5pPr>
          </a:lstStyle>
          <a:p>
            <a:pPr lvl="0"/>
            <a:r>
              <a:rPr lang="en-GB"/>
              <a:t>XXX</a:t>
            </a:r>
          </a:p>
          <a:p>
            <a:pPr lvl="1"/>
            <a:r>
              <a:rPr lang="en-GB"/>
              <a:t>Second level</a:t>
            </a:r>
          </a:p>
        </p:txBody>
      </p:sp>
      <p:sp>
        <p:nvSpPr>
          <p:cNvPr id="39" name="Picture Placeholder 4">
            <a:extLst>
              <a:ext uri="{FF2B5EF4-FFF2-40B4-BE49-F238E27FC236}">
                <a16:creationId xmlns:a16="http://schemas.microsoft.com/office/drawing/2014/main" id="{0D1BA4BA-7026-3E21-5E8B-54098F2876A3}"/>
              </a:ext>
            </a:extLst>
          </p:cNvPr>
          <p:cNvSpPr>
            <a:spLocks noGrp="1"/>
          </p:cNvSpPr>
          <p:nvPr>
            <p:ph type="pic" sz="quarter" idx="90"/>
          </p:nvPr>
        </p:nvSpPr>
        <p:spPr>
          <a:xfrm>
            <a:off x="6049080" y="3483743"/>
            <a:ext cx="2802600" cy="1085400"/>
          </a:xfrm>
          <a:solidFill>
            <a:schemeClr val="bg1">
              <a:lumMod val="95000"/>
            </a:schemeClr>
          </a:solidFill>
        </p:spPr>
        <p:txBody>
          <a:bodyPr lIns="72000" tIns="72000" rIns="72000" bIns="72000"/>
          <a:lstStyle>
            <a:lvl1pPr>
              <a:defRPr sz="991"/>
            </a:lvl1pPr>
          </a:lstStyle>
          <a:p>
            <a:r>
              <a:rPr lang="en-US"/>
              <a:t>Click icon to add picture</a:t>
            </a:r>
            <a:endParaRPr lang="en-GB"/>
          </a:p>
        </p:txBody>
      </p:sp>
      <p:sp>
        <p:nvSpPr>
          <p:cNvPr id="44" name="Text Placeholder 104">
            <a:extLst>
              <a:ext uri="{FF2B5EF4-FFF2-40B4-BE49-F238E27FC236}">
                <a16:creationId xmlns:a16="http://schemas.microsoft.com/office/drawing/2014/main" id="{9BC954F1-A3BF-0F9F-B899-CBFD532AE7E6}"/>
              </a:ext>
            </a:extLst>
          </p:cNvPr>
          <p:cNvSpPr>
            <a:spLocks noGrp="1"/>
          </p:cNvSpPr>
          <p:nvPr>
            <p:ph type="body" sz="quarter" idx="91" hasCustomPrompt="1"/>
          </p:nvPr>
        </p:nvSpPr>
        <p:spPr>
          <a:xfrm>
            <a:off x="2626713" y="2087797"/>
            <a:ext cx="467402" cy="164005"/>
          </a:xfrm>
          <a:custGeom>
            <a:avLst/>
            <a:gdLst>
              <a:gd name="connsiteX0" fmla="*/ 1000614 w 1038671"/>
              <a:gd name="connsiteY0" fmla="*/ 0 h 364455"/>
              <a:gd name="connsiteX1" fmla="*/ 1038671 w 1038671"/>
              <a:gd name="connsiteY1" fmla="*/ 0 h 364455"/>
              <a:gd name="connsiteX2" fmla="*/ 1038671 w 1038671"/>
              <a:gd name="connsiteY2" fmla="*/ 364455 h 364455"/>
              <a:gd name="connsiteX3" fmla="*/ 1000614 w 1038671"/>
              <a:gd name="connsiteY3" fmla="*/ 364455 h 364455"/>
              <a:gd name="connsiteX4" fmla="*/ 952963 w 1038671"/>
              <a:gd name="connsiteY4" fmla="*/ 0 h 364455"/>
              <a:gd name="connsiteX5" fmla="*/ 989284 w 1038671"/>
              <a:gd name="connsiteY5" fmla="*/ 0 h 364455"/>
              <a:gd name="connsiteX6" fmla="*/ 989284 w 1038671"/>
              <a:gd name="connsiteY6" fmla="*/ 364455 h 364455"/>
              <a:gd name="connsiteX7" fmla="*/ 952963 w 1038671"/>
              <a:gd name="connsiteY7" fmla="*/ 364455 h 364455"/>
              <a:gd name="connsiteX8" fmla="*/ 905313 w 1038671"/>
              <a:gd name="connsiteY8" fmla="*/ 0 h 364455"/>
              <a:gd name="connsiteX9" fmla="*/ 939897 w 1038671"/>
              <a:gd name="connsiteY9" fmla="*/ 0 h 364455"/>
              <a:gd name="connsiteX10" fmla="*/ 939897 w 1038671"/>
              <a:gd name="connsiteY10" fmla="*/ 364455 h 364455"/>
              <a:gd name="connsiteX11" fmla="*/ 905313 w 1038671"/>
              <a:gd name="connsiteY11" fmla="*/ 364455 h 364455"/>
              <a:gd name="connsiteX12" fmla="*/ 857674 w 1038671"/>
              <a:gd name="connsiteY12" fmla="*/ 0 h 364455"/>
              <a:gd name="connsiteX13" fmla="*/ 890522 w 1038671"/>
              <a:gd name="connsiteY13" fmla="*/ 0 h 364455"/>
              <a:gd name="connsiteX14" fmla="*/ 890522 w 1038671"/>
              <a:gd name="connsiteY14" fmla="*/ 364455 h 364455"/>
              <a:gd name="connsiteX15" fmla="*/ 857674 w 1038671"/>
              <a:gd name="connsiteY15" fmla="*/ 364455 h 364455"/>
              <a:gd name="connsiteX16" fmla="*/ 810024 w 1038671"/>
              <a:gd name="connsiteY16" fmla="*/ 0 h 364455"/>
              <a:gd name="connsiteX17" fmla="*/ 841134 w 1038671"/>
              <a:gd name="connsiteY17" fmla="*/ 0 h 364455"/>
              <a:gd name="connsiteX18" fmla="*/ 841134 w 1038671"/>
              <a:gd name="connsiteY18" fmla="*/ 364455 h 364455"/>
              <a:gd name="connsiteX19" fmla="*/ 810024 w 1038671"/>
              <a:gd name="connsiteY19" fmla="*/ 364455 h 364455"/>
              <a:gd name="connsiteX20" fmla="*/ 762373 w 1038671"/>
              <a:gd name="connsiteY20" fmla="*/ 0 h 364455"/>
              <a:gd name="connsiteX21" fmla="*/ 791747 w 1038671"/>
              <a:gd name="connsiteY21" fmla="*/ 0 h 364455"/>
              <a:gd name="connsiteX22" fmla="*/ 791747 w 1038671"/>
              <a:gd name="connsiteY22" fmla="*/ 364455 h 364455"/>
              <a:gd name="connsiteX23" fmla="*/ 762373 w 1038671"/>
              <a:gd name="connsiteY23" fmla="*/ 364455 h 364455"/>
              <a:gd name="connsiteX24" fmla="*/ 714722 w 1038671"/>
              <a:gd name="connsiteY24" fmla="*/ 0 h 364455"/>
              <a:gd name="connsiteX25" fmla="*/ 742358 w 1038671"/>
              <a:gd name="connsiteY25" fmla="*/ 0 h 364455"/>
              <a:gd name="connsiteX26" fmla="*/ 742358 w 1038671"/>
              <a:gd name="connsiteY26" fmla="*/ 364455 h 364455"/>
              <a:gd name="connsiteX27" fmla="*/ 714722 w 1038671"/>
              <a:gd name="connsiteY27" fmla="*/ 364455 h 364455"/>
              <a:gd name="connsiteX28" fmla="*/ 667079 w 1038671"/>
              <a:gd name="connsiteY28" fmla="*/ 0 h 364455"/>
              <a:gd name="connsiteX29" fmla="*/ 692980 w 1038671"/>
              <a:gd name="connsiteY29" fmla="*/ 0 h 364455"/>
              <a:gd name="connsiteX30" fmla="*/ 692980 w 1038671"/>
              <a:gd name="connsiteY30" fmla="*/ 364455 h 364455"/>
              <a:gd name="connsiteX31" fmla="*/ 667079 w 1038671"/>
              <a:gd name="connsiteY31" fmla="*/ 364455 h 364455"/>
              <a:gd name="connsiteX32" fmla="*/ 619424 w 1038671"/>
              <a:gd name="connsiteY32" fmla="*/ 0 h 364455"/>
              <a:gd name="connsiteX33" fmla="*/ 643600 w 1038671"/>
              <a:gd name="connsiteY33" fmla="*/ 0 h 364455"/>
              <a:gd name="connsiteX34" fmla="*/ 643600 w 1038671"/>
              <a:gd name="connsiteY34" fmla="*/ 364455 h 364455"/>
              <a:gd name="connsiteX35" fmla="*/ 619424 w 1038671"/>
              <a:gd name="connsiteY35" fmla="*/ 364455 h 364455"/>
              <a:gd name="connsiteX36" fmla="*/ 571777 w 1038671"/>
              <a:gd name="connsiteY36" fmla="*/ 0 h 364455"/>
              <a:gd name="connsiteX37" fmla="*/ 594210 w 1038671"/>
              <a:gd name="connsiteY37" fmla="*/ 0 h 364455"/>
              <a:gd name="connsiteX38" fmla="*/ 594210 w 1038671"/>
              <a:gd name="connsiteY38" fmla="*/ 364455 h 364455"/>
              <a:gd name="connsiteX39" fmla="*/ 571777 w 1038671"/>
              <a:gd name="connsiteY39" fmla="*/ 364455 h 364455"/>
              <a:gd name="connsiteX40" fmla="*/ 524130 w 1038671"/>
              <a:gd name="connsiteY40" fmla="*/ 0 h 364455"/>
              <a:gd name="connsiteX41" fmla="*/ 544825 w 1038671"/>
              <a:gd name="connsiteY41" fmla="*/ 0 h 364455"/>
              <a:gd name="connsiteX42" fmla="*/ 544825 w 1038671"/>
              <a:gd name="connsiteY42" fmla="*/ 364455 h 364455"/>
              <a:gd name="connsiteX43" fmla="*/ 524130 w 1038671"/>
              <a:gd name="connsiteY43" fmla="*/ 364455 h 364455"/>
              <a:gd name="connsiteX44" fmla="*/ 476482 w 1038671"/>
              <a:gd name="connsiteY44" fmla="*/ 0 h 364455"/>
              <a:gd name="connsiteX45" fmla="*/ 495446 w 1038671"/>
              <a:gd name="connsiteY45" fmla="*/ 0 h 364455"/>
              <a:gd name="connsiteX46" fmla="*/ 495446 w 1038671"/>
              <a:gd name="connsiteY46" fmla="*/ 364455 h 364455"/>
              <a:gd name="connsiteX47" fmla="*/ 476482 w 1038671"/>
              <a:gd name="connsiteY47" fmla="*/ 364455 h 364455"/>
              <a:gd name="connsiteX48" fmla="*/ 428835 w 1038671"/>
              <a:gd name="connsiteY48" fmla="*/ 0 h 364455"/>
              <a:gd name="connsiteX49" fmla="*/ 446061 w 1038671"/>
              <a:gd name="connsiteY49" fmla="*/ 0 h 364455"/>
              <a:gd name="connsiteX50" fmla="*/ 446061 w 1038671"/>
              <a:gd name="connsiteY50" fmla="*/ 364455 h 364455"/>
              <a:gd name="connsiteX51" fmla="*/ 428835 w 1038671"/>
              <a:gd name="connsiteY51" fmla="*/ 364455 h 364455"/>
              <a:gd name="connsiteX52" fmla="*/ 381187 w 1038671"/>
              <a:gd name="connsiteY52" fmla="*/ 0 h 364455"/>
              <a:gd name="connsiteX53" fmla="*/ 396678 w 1038671"/>
              <a:gd name="connsiteY53" fmla="*/ 0 h 364455"/>
              <a:gd name="connsiteX54" fmla="*/ 396678 w 1038671"/>
              <a:gd name="connsiteY54" fmla="*/ 364455 h 364455"/>
              <a:gd name="connsiteX55" fmla="*/ 381187 w 1038671"/>
              <a:gd name="connsiteY55" fmla="*/ 364455 h 364455"/>
              <a:gd name="connsiteX56" fmla="*/ 333540 w 1038671"/>
              <a:gd name="connsiteY56" fmla="*/ 0 h 364455"/>
              <a:gd name="connsiteX57" fmla="*/ 347294 w 1038671"/>
              <a:gd name="connsiteY57" fmla="*/ 0 h 364455"/>
              <a:gd name="connsiteX58" fmla="*/ 347294 w 1038671"/>
              <a:gd name="connsiteY58" fmla="*/ 364455 h 364455"/>
              <a:gd name="connsiteX59" fmla="*/ 333540 w 1038671"/>
              <a:gd name="connsiteY59" fmla="*/ 364455 h 364455"/>
              <a:gd name="connsiteX60" fmla="*/ 285892 w 1038671"/>
              <a:gd name="connsiteY60" fmla="*/ 0 h 364455"/>
              <a:gd name="connsiteX61" fmla="*/ 297909 w 1038671"/>
              <a:gd name="connsiteY61" fmla="*/ 0 h 364455"/>
              <a:gd name="connsiteX62" fmla="*/ 297909 w 1038671"/>
              <a:gd name="connsiteY62" fmla="*/ 364455 h 364455"/>
              <a:gd name="connsiteX63" fmla="*/ 285892 w 1038671"/>
              <a:gd name="connsiteY63" fmla="*/ 364455 h 364455"/>
              <a:gd name="connsiteX64" fmla="*/ 238238 w 1038671"/>
              <a:gd name="connsiteY64" fmla="*/ 0 h 364455"/>
              <a:gd name="connsiteX65" fmla="*/ 248517 w 1038671"/>
              <a:gd name="connsiteY65" fmla="*/ 0 h 364455"/>
              <a:gd name="connsiteX66" fmla="*/ 248517 w 1038671"/>
              <a:gd name="connsiteY66" fmla="*/ 364455 h 364455"/>
              <a:gd name="connsiteX67" fmla="*/ 238238 w 1038671"/>
              <a:gd name="connsiteY67" fmla="*/ 364455 h 364455"/>
              <a:gd name="connsiteX68" fmla="*/ 190598 w 1038671"/>
              <a:gd name="connsiteY68" fmla="*/ 0 h 364455"/>
              <a:gd name="connsiteX69" fmla="*/ 199140 w 1038671"/>
              <a:gd name="connsiteY69" fmla="*/ 0 h 364455"/>
              <a:gd name="connsiteX70" fmla="*/ 199140 w 1038671"/>
              <a:gd name="connsiteY70" fmla="*/ 364455 h 364455"/>
              <a:gd name="connsiteX71" fmla="*/ 190598 w 1038671"/>
              <a:gd name="connsiteY71" fmla="*/ 364455 h 364455"/>
              <a:gd name="connsiteX72" fmla="*/ 142943 w 1038671"/>
              <a:gd name="connsiteY72" fmla="*/ 0 h 364455"/>
              <a:gd name="connsiteX73" fmla="*/ 149753 w 1038671"/>
              <a:gd name="connsiteY73" fmla="*/ 0 h 364455"/>
              <a:gd name="connsiteX74" fmla="*/ 149753 w 1038671"/>
              <a:gd name="connsiteY74" fmla="*/ 364455 h 364455"/>
              <a:gd name="connsiteX75" fmla="*/ 142943 w 1038671"/>
              <a:gd name="connsiteY75" fmla="*/ 364455 h 364455"/>
              <a:gd name="connsiteX76" fmla="*/ 95295 w 1038671"/>
              <a:gd name="connsiteY76" fmla="*/ 0 h 364455"/>
              <a:gd name="connsiteX77" fmla="*/ 100370 w 1038671"/>
              <a:gd name="connsiteY77" fmla="*/ 0 h 364455"/>
              <a:gd name="connsiteX78" fmla="*/ 100370 w 1038671"/>
              <a:gd name="connsiteY78" fmla="*/ 364455 h 364455"/>
              <a:gd name="connsiteX79" fmla="*/ 95295 w 1038671"/>
              <a:gd name="connsiteY79" fmla="*/ 364455 h 364455"/>
              <a:gd name="connsiteX80" fmla="*/ 47648 w 1038671"/>
              <a:gd name="connsiteY80" fmla="*/ 0 h 364455"/>
              <a:gd name="connsiteX81" fmla="*/ 50987 w 1038671"/>
              <a:gd name="connsiteY81" fmla="*/ 0 h 364455"/>
              <a:gd name="connsiteX82" fmla="*/ 50987 w 1038671"/>
              <a:gd name="connsiteY82" fmla="*/ 364455 h 364455"/>
              <a:gd name="connsiteX83" fmla="*/ 47648 w 1038671"/>
              <a:gd name="connsiteY83" fmla="*/ 364455 h 364455"/>
              <a:gd name="connsiteX84" fmla="*/ 0 w 1038671"/>
              <a:gd name="connsiteY84" fmla="*/ 0 h 364455"/>
              <a:gd name="connsiteX85" fmla="*/ 1601 w 1038671"/>
              <a:gd name="connsiteY85" fmla="*/ 0 h 364455"/>
              <a:gd name="connsiteX86" fmla="*/ 1601 w 1038671"/>
              <a:gd name="connsiteY86" fmla="*/ 364455 h 364455"/>
              <a:gd name="connsiteX87" fmla="*/ 0 w 1038671"/>
              <a:gd name="connsiteY87" fmla="*/ 364455 h 36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38671" h="364455">
                <a:moveTo>
                  <a:pt x="1000614" y="0"/>
                </a:moveTo>
                <a:lnTo>
                  <a:pt x="1038671" y="0"/>
                </a:lnTo>
                <a:lnTo>
                  <a:pt x="1038671" y="364455"/>
                </a:lnTo>
                <a:lnTo>
                  <a:pt x="1000614" y="364455"/>
                </a:lnTo>
                <a:close/>
                <a:moveTo>
                  <a:pt x="952963" y="0"/>
                </a:moveTo>
                <a:lnTo>
                  <a:pt x="989284" y="0"/>
                </a:lnTo>
                <a:lnTo>
                  <a:pt x="989284" y="364455"/>
                </a:lnTo>
                <a:lnTo>
                  <a:pt x="952963" y="364455"/>
                </a:lnTo>
                <a:close/>
                <a:moveTo>
                  <a:pt x="905313" y="0"/>
                </a:moveTo>
                <a:lnTo>
                  <a:pt x="939897" y="0"/>
                </a:lnTo>
                <a:lnTo>
                  <a:pt x="939897" y="364455"/>
                </a:lnTo>
                <a:lnTo>
                  <a:pt x="905313" y="364455"/>
                </a:lnTo>
                <a:close/>
                <a:moveTo>
                  <a:pt x="857674" y="0"/>
                </a:moveTo>
                <a:lnTo>
                  <a:pt x="890522" y="0"/>
                </a:lnTo>
                <a:lnTo>
                  <a:pt x="890522" y="364455"/>
                </a:lnTo>
                <a:lnTo>
                  <a:pt x="857674" y="364455"/>
                </a:lnTo>
                <a:close/>
                <a:moveTo>
                  <a:pt x="810024" y="0"/>
                </a:moveTo>
                <a:lnTo>
                  <a:pt x="841134" y="0"/>
                </a:lnTo>
                <a:lnTo>
                  <a:pt x="841134" y="364455"/>
                </a:lnTo>
                <a:lnTo>
                  <a:pt x="810024" y="364455"/>
                </a:lnTo>
                <a:close/>
                <a:moveTo>
                  <a:pt x="762373" y="0"/>
                </a:moveTo>
                <a:lnTo>
                  <a:pt x="791747" y="0"/>
                </a:lnTo>
                <a:lnTo>
                  <a:pt x="791747" y="364455"/>
                </a:lnTo>
                <a:lnTo>
                  <a:pt x="762373" y="364455"/>
                </a:lnTo>
                <a:close/>
                <a:moveTo>
                  <a:pt x="714722" y="0"/>
                </a:moveTo>
                <a:lnTo>
                  <a:pt x="742358" y="0"/>
                </a:lnTo>
                <a:lnTo>
                  <a:pt x="742358" y="364455"/>
                </a:lnTo>
                <a:lnTo>
                  <a:pt x="714722" y="364455"/>
                </a:lnTo>
                <a:close/>
                <a:moveTo>
                  <a:pt x="667079" y="0"/>
                </a:moveTo>
                <a:lnTo>
                  <a:pt x="692980" y="0"/>
                </a:lnTo>
                <a:lnTo>
                  <a:pt x="692980" y="364455"/>
                </a:lnTo>
                <a:lnTo>
                  <a:pt x="667079" y="364455"/>
                </a:lnTo>
                <a:close/>
                <a:moveTo>
                  <a:pt x="619424" y="0"/>
                </a:moveTo>
                <a:lnTo>
                  <a:pt x="643600" y="0"/>
                </a:lnTo>
                <a:lnTo>
                  <a:pt x="643600" y="364455"/>
                </a:lnTo>
                <a:lnTo>
                  <a:pt x="619424" y="364455"/>
                </a:lnTo>
                <a:close/>
                <a:moveTo>
                  <a:pt x="571777" y="0"/>
                </a:moveTo>
                <a:lnTo>
                  <a:pt x="594210" y="0"/>
                </a:lnTo>
                <a:lnTo>
                  <a:pt x="594210" y="364455"/>
                </a:lnTo>
                <a:lnTo>
                  <a:pt x="571777" y="364455"/>
                </a:lnTo>
                <a:close/>
                <a:moveTo>
                  <a:pt x="524130" y="0"/>
                </a:moveTo>
                <a:lnTo>
                  <a:pt x="544825" y="0"/>
                </a:lnTo>
                <a:lnTo>
                  <a:pt x="544825" y="364455"/>
                </a:lnTo>
                <a:lnTo>
                  <a:pt x="524130" y="364455"/>
                </a:lnTo>
                <a:close/>
                <a:moveTo>
                  <a:pt x="476482" y="0"/>
                </a:moveTo>
                <a:lnTo>
                  <a:pt x="495446" y="0"/>
                </a:lnTo>
                <a:lnTo>
                  <a:pt x="495446" y="364455"/>
                </a:lnTo>
                <a:lnTo>
                  <a:pt x="476482" y="364455"/>
                </a:lnTo>
                <a:close/>
                <a:moveTo>
                  <a:pt x="428835" y="0"/>
                </a:moveTo>
                <a:lnTo>
                  <a:pt x="446061" y="0"/>
                </a:lnTo>
                <a:lnTo>
                  <a:pt x="446061" y="364455"/>
                </a:lnTo>
                <a:lnTo>
                  <a:pt x="428835" y="364455"/>
                </a:lnTo>
                <a:close/>
                <a:moveTo>
                  <a:pt x="381187" y="0"/>
                </a:moveTo>
                <a:lnTo>
                  <a:pt x="396678" y="0"/>
                </a:lnTo>
                <a:lnTo>
                  <a:pt x="396678" y="364455"/>
                </a:lnTo>
                <a:lnTo>
                  <a:pt x="381187" y="364455"/>
                </a:lnTo>
                <a:close/>
                <a:moveTo>
                  <a:pt x="333540" y="0"/>
                </a:moveTo>
                <a:lnTo>
                  <a:pt x="347294" y="0"/>
                </a:lnTo>
                <a:lnTo>
                  <a:pt x="347294" y="364455"/>
                </a:lnTo>
                <a:lnTo>
                  <a:pt x="333540" y="364455"/>
                </a:lnTo>
                <a:close/>
                <a:moveTo>
                  <a:pt x="285892" y="0"/>
                </a:moveTo>
                <a:lnTo>
                  <a:pt x="297909" y="0"/>
                </a:lnTo>
                <a:lnTo>
                  <a:pt x="297909" y="364455"/>
                </a:lnTo>
                <a:lnTo>
                  <a:pt x="285892" y="364455"/>
                </a:lnTo>
                <a:close/>
                <a:moveTo>
                  <a:pt x="238238" y="0"/>
                </a:moveTo>
                <a:lnTo>
                  <a:pt x="248517" y="0"/>
                </a:lnTo>
                <a:lnTo>
                  <a:pt x="248517" y="364455"/>
                </a:lnTo>
                <a:lnTo>
                  <a:pt x="238238" y="364455"/>
                </a:lnTo>
                <a:close/>
                <a:moveTo>
                  <a:pt x="190598" y="0"/>
                </a:moveTo>
                <a:lnTo>
                  <a:pt x="199140" y="0"/>
                </a:lnTo>
                <a:lnTo>
                  <a:pt x="199140" y="364455"/>
                </a:lnTo>
                <a:lnTo>
                  <a:pt x="190598" y="364455"/>
                </a:lnTo>
                <a:close/>
                <a:moveTo>
                  <a:pt x="142943" y="0"/>
                </a:moveTo>
                <a:lnTo>
                  <a:pt x="149753" y="0"/>
                </a:lnTo>
                <a:lnTo>
                  <a:pt x="149753" y="364455"/>
                </a:lnTo>
                <a:lnTo>
                  <a:pt x="142943" y="364455"/>
                </a:lnTo>
                <a:close/>
                <a:moveTo>
                  <a:pt x="95295" y="0"/>
                </a:moveTo>
                <a:lnTo>
                  <a:pt x="100370" y="0"/>
                </a:lnTo>
                <a:lnTo>
                  <a:pt x="100370" y="364455"/>
                </a:lnTo>
                <a:lnTo>
                  <a:pt x="95295" y="364455"/>
                </a:lnTo>
                <a:close/>
                <a:moveTo>
                  <a:pt x="47648" y="0"/>
                </a:moveTo>
                <a:lnTo>
                  <a:pt x="50987" y="0"/>
                </a:lnTo>
                <a:lnTo>
                  <a:pt x="50987" y="364455"/>
                </a:lnTo>
                <a:lnTo>
                  <a:pt x="47648" y="364455"/>
                </a:lnTo>
                <a:close/>
                <a:moveTo>
                  <a:pt x="0" y="0"/>
                </a:moveTo>
                <a:lnTo>
                  <a:pt x="1601" y="0"/>
                </a:lnTo>
                <a:lnTo>
                  <a:pt x="1601" y="364455"/>
                </a:lnTo>
                <a:lnTo>
                  <a:pt x="0" y="364455"/>
                </a:lnTo>
                <a:close/>
              </a:path>
            </a:pathLst>
          </a:custGeom>
          <a:solidFill>
            <a:schemeClr val="accent6"/>
          </a:solidFill>
        </p:spPr>
        <p:txBody>
          <a:bodyPr wrap="square">
            <a:noAutofit/>
          </a:bodyPr>
          <a:lstStyle>
            <a:lvl1pPr>
              <a:defRPr>
                <a:solidFill>
                  <a:schemeClr val="tx1">
                    <a:alpha val="0"/>
                  </a:schemeClr>
                </a:solidFill>
              </a:defRPr>
            </a:lvl1pPr>
          </a:lstStyle>
          <a:p>
            <a:pPr lvl="0"/>
            <a:r>
              <a:rPr lang="en-US"/>
              <a:t>a</a:t>
            </a:r>
            <a:endParaRPr lang="en-GB"/>
          </a:p>
        </p:txBody>
      </p:sp>
      <p:sp>
        <p:nvSpPr>
          <p:cNvPr id="45" name="Text Placeholder 104">
            <a:extLst>
              <a:ext uri="{FF2B5EF4-FFF2-40B4-BE49-F238E27FC236}">
                <a16:creationId xmlns:a16="http://schemas.microsoft.com/office/drawing/2014/main" id="{DCDBBB54-EEBE-CBB5-631B-07996DBB7A7F}"/>
              </a:ext>
            </a:extLst>
          </p:cNvPr>
          <p:cNvSpPr>
            <a:spLocks noGrp="1"/>
          </p:cNvSpPr>
          <p:nvPr>
            <p:ph type="body" sz="quarter" idx="92" hasCustomPrompt="1"/>
          </p:nvPr>
        </p:nvSpPr>
        <p:spPr>
          <a:xfrm>
            <a:off x="8384280" y="2087797"/>
            <a:ext cx="467402" cy="164005"/>
          </a:xfrm>
          <a:custGeom>
            <a:avLst/>
            <a:gdLst>
              <a:gd name="connsiteX0" fmla="*/ 1000614 w 1038671"/>
              <a:gd name="connsiteY0" fmla="*/ 0 h 364455"/>
              <a:gd name="connsiteX1" fmla="*/ 1038671 w 1038671"/>
              <a:gd name="connsiteY1" fmla="*/ 0 h 364455"/>
              <a:gd name="connsiteX2" fmla="*/ 1038671 w 1038671"/>
              <a:gd name="connsiteY2" fmla="*/ 364455 h 364455"/>
              <a:gd name="connsiteX3" fmla="*/ 1000614 w 1038671"/>
              <a:gd name="connsiteY3" fmla="*/ 364455 h 364455"/>
              <a:gd name="connsiteX4" fmla="*/ 952963 w 1038671"/>
              <a:gd name="connsiteY4" fmla="*/ 0 h 364455"/>
              <a:gd name="connsiteX5" fmla="*/ 989284 w 1038671"/>
              <a:gd name="connsiteY5" fmla="*/ 0 h 364455"/>
              <a:gd name="connsiteX6" fmla="*/ 989284 w 1038671"/>
              <a:gd name="connsiteY6" fmla="*/ 364455 h 364455"/>
              <a:gd name="connsiteX7" fmla="*/ 952963 w 1038671"/>
              <a:gd name="connsiteY7" fmla="*/ 364455 h 364455"/>
              <a:gd name="connsiteX8" fmla="*/ 905313 w 1038671"/>
              <a:gd name="connsiteY8" fmla="*/ 0 h 364455"/>
              <a:gd name="connsiteX9" fmla="*/ 939897 w 1038671"/>
              <a:gd name="connsiteY9" fmla="*/ 0 h 364455"/>
              <a:gd name="connsiteX10" fmla="*/ 939897 w 1038671"/>
              <a:gd name="connsiteY10" fmla="*/ 364455 h 364455"/>
              <a:gd name="connsiteX11" fmla="*/ 905313 w 1038671"/>
              <a:gd name="connsiteY11" fmla="*/ 364455 h 364455"/>
              <a:gd name="connsiteX12" fmla="*/ 857674 w 1038671"/>
              <a:gd name="connsiteY12" fmla="*/ 0 h 364455"/>
              <a:gd name="connsiteX13" fmla="*/ 890522 w 1038671"/>
              <a:gd name="connsiteY13" fmla="*/ 0 h 364455"/>
              <a:gd name="connsiteX14" fmla="*/ 890522 w 1038671"/>
              <a:gd name="connsiteY14" fmla="*/ 364455 h 364455"/>
              <a:gd name="connsiteX15" fmla="*/ 857674 w 1038671"/>
              <a:gd name="connsiteY15" fmla="*/ 364455 h 364455"/>
              <a:gd name="connsiteX16" fmla="*/ 810024 w 1038671"/>
              <a:gd name="connsiteY16" fmla="*/ 0 h 364455"/>
              <a:gd name="connsiteX17" fmla="*/ 841134 w 1038671"/>
              <a:gd name="connsiteY17" fmla="*/ 0 h 364455"/>
              <a:gd name="connsiteX18" fmla="*/ 841134 w 1038671"/>
              <a:gd name="connsiteY18" fmla="*/ 364455 h 364455"/>
              <a:gd name="connsiteX19" fmla="*/ 810024 w 1038671"/>
              <a:gd name="connsiteY19" fmla="*/ 364455 h 364455"/>
              <a:gd name="connsiteX20" fmla="*/ 762373 w 1038671"/>
              <a:gd name="connsiteY20" fmla="*/ 0 h 364455"/>
              <a:gd name="connsiteX21" fmla="*/ 791747 w 1038671"/>
              <a:gd name="connsiteY21" fmla="*/ 0 h 364455"/>
              <a:gd name="connsiteX22" fmla="*/ 791747 w 1038671"/>
              <a:gd name="connsiteY22" fmla="*/ 364455 h 364455"/>
              <a:gd name="connsiteX23" fmla="*/ 762373 w 1038671"/>
              <a:gd name="connsiteY23" fmla="*/ 364455 h 364455"/>
              <a:gd name="connsiteX24" fmla="*/ 714722 w 1038671"/>
              <a:gd name="connsiteY24" fmla="*/ 0 h 364455"/>
              <a:gd name="connsiteX25" fmla="*/ 742358 w 1038671"/>
              <a:gd name="connsiteY25" fmla="*/ 0 h 364455"/>
              <a:gd name="connsiteX26" fmla="*/ 742358 w 1038671"/>
              <a:gd name="connsiteY26" fmla="*/ 364455 h 364455"/>
              <a:gd name="connsiteX27" fmla="*/ 714722 w 1038671"/>
              <a:gd name="connsiteY27" fmla="*/ 364455 h 364455"/>
              <a:gd name="connsiteX28" fmla="*/ 667079 w 1038671"/>
              <a:gd name="connsiteY28" fmla="*/ 0 h 364455"/>
              <a:gd name="connsiteX29" fmla="*/ 692980 w 1038671"/>
              <a:gd name="connsiteY29" fmla="*/ 0 h 364455"/>
              <a:gd name="connsiteX30" fmla="*/ 692980 w 1038671"/>
              <a:gd name="connsiteY30" fmla="*/ 364455 h 364455"/>
              <a:gd name="connsiteX31" fmla="*/ 667079 w 1038671"/>
              <a:gd name="connsiteY31" fmla="*/ 364455 h 364455"/>
              <a:gd name="connsiteX32" fmla="*/ 619424 w 1038671"/>
              <a:gd name="connsiteY32" fmla="*/ 0 h 364455"/>
              <a:gd name="connsiteX33" fmla="*/ 643600 w 1038671"/>
              <a:gd name="connsiteY33" fmla="*/ 0 h 364455"/>
              <a:gd name="connsiteX34" fmla="*/ 643600 w 1038671"/>
              <a:gd name="connsiteY34" fmla="*/ 364455 h 364455"/>
              <a:gd name="connsiteX35" fmla="*/ 619424 w 1038671"/>
              <a:gd name="connsiteY35" fmla="*/ 364455 h 364455"/>
              <a:gd name="connsiteX36" fmla="*/ 571777 w 1038671"/>
              <a:gd name="connsiteY36" fmla="*/ 0 h 364455"/>
              <a:gd name="connsiteX37" fmla="*/ 594210 w 1038671"/>
              <a:gd name="connsiteY37" fmla="*/ 0 h 364455"/>
              <a:gd name="connsiteX38" fmla="*/ 594210 w 1038671"/>
              <a:gd name="connsiteY38" fmla="*/ 364455 h 364455"/>
              <a:gd name="connsiteX39" fmla="*/ 571777 w 1038671"/>
              <a:gd name="connsiteY39" fmla="*/ 364455 h 364455"/>
              <a:gd name="connsiteX40" fmla="*/ 524130 w 1038671"/>
              <a:gd name="connsiteY40" fmla="*/ 0 h 364455"/>
              <a:gd name="connsiteX41" fmla="*/ 544825 w 1038671"/>
              <a:gd name="connsiteY41" fmla="*/ 0 h 364455"/>
              <a:gd name="connsiteX42" fmla="*/ 544825 w 1038671"/>
              <a:gd name="connsiteY42" fmla="*/ 364455 h 364455"/>
              <a:gd name="connsiteX43" fmla="*/ 524130 w 1038671"/>
              <a:gd name="connsiteY43" fmla="*/ 364455 h 364455"/>
              <a:gd name="connsiteX44" fmla="*/ 476482 w 1038671"/>
              <a:gd name="connsiteY44" fmla="*/ 0 h 364455"/>
              <a:gd name="connsiteX45" fmla="*/ 495446 w 1038671"/>
              <a:gd name="connsiteY45" fmla="*/ 0 h 364455"/>
              <a:gd name="connsiteX46" fmla="*/ 495446 w 1038671"/>
              <a:gd name="connsiteY46" fmla="*/ 364455 h 364455"/>
              <a:gd name="connsiteX47" fmla="*/ 476482 w 1038671"/>
              <a:gd name="connsiteY47" fmla="*/ 364455 h 364455"/>
              <a:gd name="connsiteX48" fmla="*/ 428835 w 1038671"/>
              <a:gd name="connsiteY48" fmla="*/ 0 h 364455"/>
              <a:gd name="connsiteX49" fmla="*/ 446061 w 1038671"/>
              <a:gd name="connsiteY49" fmla="*/ 0 h 364455"/>
              <a:gd name="connsiteX50" fmla="*/ 446061 w 1038671"/>
              <a:gd name="connsiteY50" fmla="*/ 364455 h 364455"/>
              <a:gd name="connsiteX51" fmla="*/ 428835 w 1038671"/>
              <a:gd name="connsiteY51" fmla="*/ 364455 h 364455"/>
              <a:gd name="connsiteX52" fmla="*/ 381187 w 1038671"/>
              <a:gd name="connsiteY52" fmla="*/ 0 h 364455"/>
              <a:gd name="connsiteX53" fmla="*/ 396678 w 1038671"/>
              <a:gd name="connsiteY53" fmla="*/ 0 h 364455"/>
              <a:gd name="connsiteX54" fmla="*/ 396678 w 1038671"/>
              <a:gd name="connsiteY54" fmla="*/ 364455 h 364455"/>
              <a:gd name="connsiteX55" fmla="*/ 381187 w 1038671"/>
              <a:gd name="connsiteY55" fmla="*/ 364455 h 364455"/>
              <a:gd name="connsiteX56" fmla="*/ 333540 w 1038671"/>
              <a:gd name="connsiteY56" fmla="*/ 0 h 364455"/>
              <a:gd name="connsiteX57" fmla="*/ 347294 w 1038671"/>
              <a:gd name="connsiteY57" fmla="*/ 0 h 364455"/>
              <a:gd name="connsiteX58" fmla="*/ 347294 w 1038671"/>
              <a:gd name="connsiteY58" fmla="*/ 364455 h 364455"/>
              <a:gd name="connsiteX59" fmla="*/ 333540 w 1038671"/>
              <a:gd name="connsiteY59" fmla="*/ 364455 h 364455"/>
              <a:gd name="connsiteX60" fmla="*/ 285892 w 1038671"/>
              <a:gd name="connsiteY60" fmla="*/ 0 h 364455"/>
              <a:gd name="connsiteX61" fmla="*/ 297909 w 1038671"/>
              <a:gd name="connsiteY61" fmla="*/ 0 h 364455"/>
              <a:gd name="connsiteX62" fmla="*/ 297909 w 1038671"/>
              <a:gd name="connsiteY62" fmla="*/ 364455 h 364455"/>
              <a:gd name="connsiteX63" fmla="*/ 285892 w 1038671"/>
              <a:gd name="connsiteY63" fmla="*/ 364455 h 364455"/>
              <a:gd name="connsiteX64" fmla="*/ 238238 w 1038671"/>
              <a:gd name="connsiteY64" fmla="*/ 0 h 364455"/>
              <a:gd name="connsiteX65" fmla="*/ 248517 w 1038671"/>
              <a:gd name="connsiteY65" fmla="*/ 0 h 364455"/>
              <a:gd name="connsiteX66" fmla="*/ 248517 w 1038671"/>
              <a:gd name="connsiteY66" fmla="*/ 364455 h 364455"/>
              <a:gd name="connsiteX67" fmla="*/ 238238 w 1038671"/>
              <a:gd name="connsiteY67" fmla="*/ 364455 h 364455"/>
              <a:gd name="connsiteX68" fmla="*/ 190598 w 1038671"/>
              <a:gd name="connsiteY68" fmla="*/ 0 h 364455"/>
              <a:gd name="connsiteX69" fmla="*/ 199140 w 1038671"/>
              <a:gd name="connsiteY69" fmla="*/ 0 h 364455"/>
              <a:gd name="connsiteX70" fmla="*/ 199140 w 1038671"/>
              <a:gd name="connsiteY70" fmla="*/ 364455 h 364455"/>
              <a:gd name="connsiteX71" fmla="*/ 190598 w 1038671"/>
              <a:gd name="connsiteY71" fmla="*/ 364455 h 364455"/>
              <a:gd name="connsiteX72" fmla="*/ 142943 w 1038671"/>
              <a:gd name="connsiteY72" fmla="*/ 0 h 364455"/>
              <a:gd name="connsiteX73" fmla="*/ 149753 w 1038671"/>
              <a:gd name="connsiteY73" fmla="*/ 0 h 364455"/>
              <a:gd name="connsiteX74" fmla="*/ 149753 w 1038671"/>
              <a:gd name="connsiteY74" fmla="*/ 364455 h 364455"/>
              <a:gd name="connsiteX75" fmla="*/ 142943 w 1038671"/>
              <a:gd name="connsiteY75" fmla="*/ 364455 h 364455"/>
              <a:gd name="connsiteX76" fmla="*/ 95295 w 1038671"/>
              <a:gd name="connsiteY76" fmla="*/ 0 h 364455"/>
              <a:gd name="connsiteX77" fmla="*/ 100370 w 1038671"/>
              <a:gd name="connsiteY77" fmla="*/ 0 h 364455"/>
              <a:gd name="connsiteX78" fmla="*/ 100370 w 1038671"/>
              <a:gd name="connsiteY78" fmla="*/ 364455 h 364455"/>
              <a:gd name="connsiteX79" fmla="*/ 95295 w 1038671"/>
              <a:gd name="connsiteY79" fmla="*/ 364455 h 364455"/>
              <a:gd name="connsiteX80" fmla="*/ 47648 w 1038671"/>
              <a:gd name="connsiteY80" fmla="*/ 0 h 364455"/>
              <a:gd name="connsiteX81" fmla="*/ 50987 w 1038671"/>
              <a:gd name="connsiteY81" fmla="*/ 0 h 364455"/>
              <a:gd name="connsiteX82" fmla="*/ 50987 w 1038671"/>
              <a:gd name="connsiteY82" fmla="*/ 364455 h 364455"/>
              <a:gd name="connsiteX83" fmla="*/ 47648 w 1038671"/>
              <a:gd name="connsiteY83" fmla="*/ 364455 h 364455"/>
              <a:gd name="connsiteX84" fmla="*/ 0 w 1038671"/>
              <a:gd name="connsiteY84" fmla="*/ 0 h 364455"/>
              <a:gd name="connsiteX85" fmla="*/ 1601 w 1038671"/>
              <a:gd name="connsiteY85" fmla="*/ 0 h 364455"/>
              <a:gd name="connsiteX86" fmla="*/ 1601 w 1038671"/>
              <a:gd name="connsiteY86" fmla="*/ 364455 h 364455"/>
              <a:gd name="connsiteX87" fmla="*/ 0 w 1038671"/>
              <a:gd name="connsiteY87" fmla="*/ 364455 h 36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38671" h="364455">
                <a:moveTo>
                  <a:pt x="1000614" y="0"/>
                </a:moveTo>
                <a:lnTo>
                  <a:pt x="1038671" y="0"/>
                </a:lnTo>
                <a:lnTo>
                  <a:pt x="1038671" y="364455"/>
                </a:lnTo>
                <a:lnTo>
                  <a:pt x="1000614" y="364455"/>
                </a:lnTo>
                <a:close/>
                <a:moveTo>
                  <a:pt x="952963" y="0"/>
                </a:moveTo>
                <a:lnTo>
                  <a:pt x="989284" y="0"/>
                </a:lnTo>
                <a:lnTo>
                  <a:pt x="989284" y="364455"/>
                </a:lnTo>
                <a:lnTo>
                  <a:pt x="952963" y="364455"/>
                </a:lnTo>
                <a:close/>
                <a:moveTo>
                  <a:pt x="905313" y="0"/>
                </a:moveTo>
                <a:lnTo>
                  <a:pt x="939897" y="0"/>
                </a:lnTo>
                <a:lnTo>
                  <a:pt x="939897" y="364455"/>
                </a:lnTo>
                <a:lnTo>
                  <a:pt x="905313" y="364455"/>
                </a:lnTo>
                <a:close/>
                <a:moveTo>
                  <a:pt x="857674" y="0"/>
                </a:moveTo>
                <a:lnTo>
                  <a:pt x="890522" y="0"/>
                </a:lnTo>
                <a:lnTo>
                  <a:pt x="890522" y="364455"/>
                </a:lnTo>
                <a:lnTo>
                  <a:pt x="857674" y="364455"/>
                </a:lnTo>
                <a:close/>
                <a:moveTo>
                  <a:pt x="810024" y="0"/>
                </a:moveTo>
                <a:lnTo>
                  <a:pt x="841134" y="0"/>
                </a:lnTo>
                <a:lnTo>
                  <a:pt x="841134" y="364455"/>
                </a:lnTo>
                <a:lnTo>
                  <a:pt x="810024" y="364455"/>
                </a:lnTo>
                <a:close/>
                <a:moveTo>
                  <a:pt x="762373" y="0"/>
                </a:moveTo>
                <a:lnTo>
                  <a:pt x="791747" y="0"/>
                </a:lnTo>
                <a:lnTo>
                  <a:pt x="791747" y="364455"/>
                </a:lnTo>
                <a:lnTo>
                  <a:pt x="762373" y="364455"/>
                </a:lnTo>
                <a:close/>
                <a:moveTo>
                  <a:pt x="714722" y="0"/>
                </a:moveTo>
                <a:lnTo>
                  <a:pt x="742358" y="0"/>
                </a:lnTo>
                <a:lnTo>
                  <a:pt x="742358" y="364455"/>
                </a:lnTo>
                <a:lnTo>
                  <a:pt x="714722" y="364455"/>
                </a:lnTo>
                <a:close/>
                <a:moveTo>
                  <a:pt x="667079" y="0"/>
                </a:moveTo>
                <a:lnTo>
                  <a:pt x="692980" y="0"/>
                </a:lnTo>
                <a:lnTo>
                  <a:pt x="692980" y="364455"/>
                </a:lnTo>
                <a:lnTo>
                  <a:pt x="667079" y="364455"/>
                </a:lnTo>
                <a:close/>
                <a:moveTo>
                  <a:pt x="619424" y="0"/>
                </a:moveTo>
                <a:lnTo>
                  <a:pt x="643600" y="0"/>
                </a:lnTo>
                <a:lnTo>
                  <a:pt x="643600" y="364455"/>
                </a:lnTo>
                <a:lnTo>
                  <a:pt x="619424" y="364455"/>
                </a:lnTo>
                <a:close/>
                <a:moveTo>
                  <a:pt x="571777" y="0"/>
                </a:moveTo>
                <a:lnTo>
                  <a:pt x="594210" y="0"/>
                </a:lnTo>
                <a:lnTo>
                  <a:pt x="594210" y="364455"/>
                </a:lnTo>
                <a:lnTo>
                  <a:pt x="571777" y="364455"/>
                </a:lnTo>
                <a:close/>
                <a:moveTo>
                  <a:pt x="524130" y="0"/>
                </a:moveTo>
                <a:lnTo>
                  <a:pt x="544825" y="0"/>
                </a:lnTo>
                <a:lnTo>
                  <a:pt x="544825" y="364455"/>
                </a:lnTo>
                <a:lnTo>
                  <a:pt x="524130" y="364455"/>
                </a:lnTo>
                <a:close/>
                <a:moveTo>
                  <a:pt x="476482" y="0"/>
                </a:moveTo>
                <a:lnTo>
                  <a:pt x="495446" y="0"/>
                </a:lnTo>
                <a:lnTo>
                  <a:pt x="495446" y="364455"/>
                </a:lnTo>
                <a:lnTo>
                  <a:pt x="476482" y="364455"/>
                </a:lnTo>
                <a:close/>
                <a:moveTo>
                  <a:pt x="428835" y="0"/>
                </a:moveTo>
                <a:lnTo>
                  <a:pt x="446061" y="0"/>
                </a:lnTo>
                <a:lnTo>
                  <a:pt x="446061" y="364455"/>
                </a:lnTo>
                <a:lnTo>
                  <a:pt x="428835" y="364455"/>
                </a:lnTo>
                <a:close/>
                <a:moveTo>
                  <a:pt x="381187" y="0"/>
                </a:moveTo>
                <a:lnTo>
                  <a:pt x="396678" y="0"/>
                </a:lnTo>
                <a:lnTo>
                  <a:pt x="396678" y="364455"/>
                </a:lnTo>
                <a:lnTo>
                  <a:pt x="381187" y="364455"/>
                </a:lnTo>
                <a:close/>
                <a:moveTo>
                  <a:pt x="333540" y="0"/>
                </a:moveTo>
                <a:lnTo>
                  <a:pt x="347294" y="0"/>
                </a:lnTo>
                <a:lnTo>
                  <a:pt x="347294" y="364455"/>
                </a:lnTo>
                <a:lnTo>
                  <a:pt x="333540" y="364455"/>
                </a:lnTo>
                <a:close/>
                <a:moveTo>
                  <a:pt x="285892" y="0"/>
                </a:moveTo>
                <a:lnTo>
                  <a:pt x="297909" y="0"/>
                </a:lnTo>
                <a:lnTo>
                  <a:pt x="297909" y="364455"/>
                </a:lnTo>
                <a:lnTo>
                  <a:pt x="285892" y="364455"/>
                </a:lnTo>
                <a:close/>
                <a:moveTo>
                  <a:pt x="238238" y="0"/>
                </a:moveTo>
                <a:lnTo>
                  <a:pt x="248517" y="0"/>
                </a:lnTo>
                <a:lnTo>
                  <a:pt x="248517" y="364455"/>
                </a:lnTo>
                <a:lnTo>
                  <a:pt x="238238" y="364455"/>
                </a:lnTo>
                <a:close/>
                <a:moveTo>
                  <a:pt x="190598" y="0"/>
                </a:moveTo>
                <a:lnTo>
                  <a:pt x="199140" y="0"/>
                </a:lnTo>
                <a:lnTo>
                  <a:pt x="199140" y="364455"/>
                </a:lnTo>
                <a:lnTo>
                  <a:pt x="190598" y="364455"/>
                </a:lnTo>
                <a:close/>
                <a:moveTo>
                  <a:pt x="142943" y="0"/>
                </a:moveTo>
                <a:lnTo>
                  <a:pt x="149753" y="0"/>
                </a:lnTo>
                <a:lnTo>
                  <a:pt x="149753" y="364455"/>
                </a:lnTo>
                <a:lnTo>
                  <a:pt x="142943" y="364455"/>
                </a:lnTo>
                <a:close/>
                <a:moveTo>
                  <a:pt x="95295" y="0"/>
                </a:moveTo>
                <a:lnTo>
                  <a:pt x="100370" y="0"/>
                </a:lnTo>
                <a:lnTo>
                  <a:pt x="100370" y="364455"/>
                </a:lnTo>
                <a:lnTo>
                  <a:pt x="95295" y="364455"/>
                </a:lnTo>
                <a:close/>
                <a:moveTo>
                  <a:pt x="47648" y="0"/>
                </a:moveTo>
                <a:lnTo>
                  <a:pt x="50987" y="0"/>
                </a:lnTo>
                <a:lnTo>
                  <a:pt x="50987" y="364455"/>
                </a:lnTo>
                <a:lnTo>
                  <a:pt x="47648" y="364455"/>
                </a:lnTo>
                <a:close/>
                <a:moveTo>
                  <a:pt x="0" y="0"/>
                </a:moveTo>
                <a:lnTo>
                  <a:pt x="1601" y="0"/>
                </a:lnTo>
                <a:lnTo>
                  <a:pt x="1601" y="364455"/>
                </a:lnTo>
                <a:lnTo>
                  <a:pt x="0" y="364455"/>
                </a:lnTo>
                <a:close/>
              </a:path>
            </a:pathLst>
          </a:custGeom>
          <a:solidFill>
            <a:schemeClr val="accent6"/>
          </a:solidFill>
        </p:spPr>
        <p:txBody>
          <a:bodyPr wrap="square">
            <a:noAutofit/>
          </a:bodyPr>
          <a:lstStyle>
            <a:lvl1pPr>
              <a:defRPr>
                <a:solidFill>
                  <a:schemeClr val="tx1">
                    <a:alpha val="0"/>
                  </a:schemeClr>
                </a:solidFill>
              </a:defRPr>
            </a:lvl1pPr>
          </a:lstStyle>
          <a:p>
            <a:pPr lvl="0"/>
            <a:r>
              <a:rPr lang="en-US"/>
              <a:t>a</a:t>
            </a:r>
            <a:endParaRPr lang="en-GB"/>
          </a:p>
        </p:txBody>
      </p:sp>
      <p:sp>
        <p:nvSpPr>
          <p:cNvPr id="46" name="Text Placeholder 104">
            <a:extLst>
              <a:ext uri="{FF2B5EF4-FFF2-40B4-BE49-F238E27FC236}">
                <a16:creationId xmlns:a16="http://schemas.microsoft.com/office/drawing/2014/main" id="{BFCF6470-3723-CDCF-DF6C-9FA619B8D825}"/>
              </a:ext>
            </a:extLst>
          </p:cNvPr>
          <p:cNvSpPr>
            <a:spLocks noGrp="1"/>
          </p:cNvSpPr>
          <p:nvPr>
            <p:ph type="body" sz="quarter" idx="93" hasCustomPrompt="1"/>
          </p:nvPr>
        </p:nvSpPr>
        <p:spPr>
          <a:xfrm>
            <a:off x="5505540" y="3246469"/>
            <a:ext cx="467402" cy="164005"/>
          </a:xfrm>
          <a:custGeom>
            <a:avLst/>
            <a:gdLst>
              <a:gd name="connsiteX0" fmla="*/ 1000614 w 1038671"/>
              <a:gd name="connsiteY0" fmla="*/ 0 h 364455"/>
              <a:gd name="connsiteX1" fmla="*/ 1038671 w 1038671"/>
              <a:gd name="connsiteY1" fmla="*/ 0 h 364455"/>
              <a:gd name="connsiteX2" fmla="*/ 1038671 w 1038671"/>
              <a:gd name="connsiteY2" fmla="*/ 364455 h 364455"/>
              <a:gd name="connsiteX3" fmla="*/ 1000614 w 1038671"/>
              <a:gd name="connsiteY3" fmla="*/ 364455 h 364455"/>
              <a:gd name="connsiteX4" fmla="*/ 952963 w 1038671"/>
              <a:gd name="connsiteY4" fmla="*/ 0 h 364455"/>
              <a:gd name="connsiteX5" fmla="*/ 989284 w 1038671"/>
              <a:gd name="connsiteY5" fmla="*/ 0 h 364455"/>
              <a:gd name="connsiteX6" fmla="*/ 989284 w 1038671"/>
              <a:gd name="connsiteY6" fmla="*/ 364455 h 364455"/>
              <a:gd name="connsiteX7" fmla="*/ 952963 w 1038671"/>
              <a:gd name="connsiteY7" fmla="*/ 364455 h 364455"/>
              <a:gd name="connsiteX8" fmla="*/ 905313 w 1038671"/>
              <a:gd name="connsiteY8" fmla="*/ 0 h 364455"/>
              <a:gd name="connsiteX9" fmla="*/ 939897 w 1038671"/>
              <a:gd name="connsiteY9" fmla="*/ 0 h 364455"/>
              <a:gd name="connsiteX10" fmla="*/ 939897 w 1038671"/>
              <a:gd name="connsiteY10" fmla="*/ 364455 h 364455"/>
              <a:gd name="connsiteX11" fmla="*/ 905313 w 1038671"/>
              <a:gd name="connsiteY11" fmla="*/ 364455 h 364455"/>
              <a:gd name="connsiteX12" fmla="*/ 857674 w 1038671"/>
              <a:gd name="connsiteY12" fmla="*/ 0 h 364455"/>
              <a:gd name="connsiteX13" fmla="*/ 890522 w 1038671"/>
              <a:gd name="connsiteY13" fmla="*/ 0 h 364455"/>
              <a:gd name="connsiteX14" fmla="*/ 890522 w 1038671"/>
              <a:gd name="connsiteY14" fmla="*/ 364455 h 364455"/>
              <a:gd name="connsiteX15" fmla="*/ 857674 w 1038671"/>
              <a:gd name="connsiteY15" fmla="*/ 364455 h 364455"/>
              <a:gd name="connsiteX16" fmla="*/ 810024 w 1038671"/>
              <a:gd name="connsiteY16" fmla="*/ 0 h 364455"/>
              <a:gd name="connsiteX17" fmla="*/ 841134 w 1038671"/>
              <a:gd name="connsiteY17" fmla="*/ 0 h 364455"/>
              <a:gd name="connsiteX18" fmla="*/ 841134 w 1038671"/>
              <a:gd name="connsiteY18" fmla="*/ 364455 h 364455"/>
              <a:gd name="connsiteX19" fmla="*/ 810024 w 1038671"/>
              <a:gd name="connsiteY19" fmla="*/ 364455 h 364455"/>
              <a:gd name="connsiteX20" fmla="*/ 762373 w 1038671"/>
              <a:gd name="connsiteY20" fmla="*/ 0 h 364455"/>
              <a:gd name="connsiteX21" fmla="*/ 791747 w 1038671"/>
              <a:gd name="connsiteY21" fmla="*/ 0 h 364455"/>
              <a:gd name="connsiteX22" fmla="*/ 791747 w 1038671"/>
              <a:gd name="connsiteY22" fmla="*/ 364455 h 364455"/>
              <a:gd name="connsiteX23" fmla="*/ 762373 w 1038671"/>
              <a:gd name="connsiteY23" fmla="*/ 364455 h 364455"/>
              <a:gd name="connsiteX24" fmla="*/ 714722 w 1038671"/>
              <a:gd name="connsiteY24" fmla="*/ 0 h 364455"/>
              <a:gd name="connsiteX25" fmla="*/ 742358 w 1038671"/>
              <a:gd name="connsiteY25" fmla="*/ 0 h 364455"/>
              <a:gd name="connsiteX26" fmla="*/ 742358 w 1038671"/>
              <a:gd name="connsiteY26" fmla="*/ 364455 h 364455"/>
              <a:gd name="connsiteX27" fmla="*/ 714722 w 1038671"/>
              <a:gd name="connsiteY27" fmla="*/ 364455 h 364455"/>
              <a:gd name="connsiteX28" fmla="*/ 667079 w 1038671"/>
              <a:gd name="connsiteY28" fmla="*/ 0 h 364455"/>
              <a:gd name="connsiteX29" fmla="*/ 692980 w 1038671"/>
              <a:gd name="connsiteY29" fmla="*/ 0 h 364455"/>
              <a:gd name="connsiteX30" fmla="*/ 692980 w 1038671"/>
              <a:gd name="connsiteY30" fmla="*/ 364455 h 364455"/>
              <a:gd name="connsiteX31" fmla="*/ 667079 w 1038671"/>
              <a:gd name="connsiteY31" fmla="*/ 364455 h 364455"/>
              <a:gd name="connsiteX32" fmla="*/ 619424 w 1038671"/>
              <a:gd name="connsiteY32" fmla="*/ 0 h 364455"/>
              <a:gd name="connsiteX33" fmla="*/ 643600 w 1038671"/>
              <a:gd name="connsiteY33" fmla="*/ 0 h 364455"/>
              <a:gd name="connsiteX34" fmla="*/ 643600 w 1038671"/>
              <a:gd name="connsiteY34" fmla="*/ 364455 h 364455"/>
              <a:gd name="connsiteX35" fmla="*/ 619424 w 1038671"/>
              <a:gd name="connsiteY35" fmla="*/ 364455 h 364455"/>
              <a:gd name="connsiteX36" fmla="*/ 571777 w 1038671"/>
              <a:gd name="connsiteY36" fmla="*/ 0 h 364455"/>
              <a:gd name="connsiteX37" fmla="*/ 594210 w 1038671"/>
              <a:gd name="connsiteY37" fmla="*/ 0 h 364455"/>
              <a:gd name="connsiteX38" fmla="*/ 594210 w 1038671"/>
              <a:gd name="connsiteY38" fmla="*/ 364455 h 364455"/>
              <a:gd name="connsiteX39" fmla="*/ 571777 w 1038671"/>
              <a:gd name="connsiteY39" fmla="*/ 364455 h 364455"/>
              <a:gd name="connsiteX40" fmla="*/ 524130 w 1038671"/>
              <a:gd name="connsiteY40" fmla="*/ 0 h 364455"/>
              <a:gd name="connsiteX41" fmla="*/ 544825 w 1038671"/>
              <a:gd name="connsiteY41" fmla="*/ 0 h 364455"/>
              <a:gd name="connsiteX42" fmla="*/ 544825 w 1038671"/>
              <a:gd name="connsiteY42" fmla="*/ 364455 h 364455"/>
              <a:gd name="connsiteX43" fmla="*/ 524130 w 1038671"/>
              <a:gd name="connsiteY43" fmla="*/ 364455 h 364455"/>
              <a:gd name="connsiteX44" fmla="*/ 476482 w 1038671"/>
              <a:gd name="connsiteY44" fmla="*/ 0 h 364455"/>
              <a:gd name="connsiteX45" fmla="*/ 495446 w 1038671"/>
              <a:gd name="connsiteY45" fmla="*/ 0 h 364455"/>
              <a:gd name="connsiteX46" fmla="*/ 495446 w 1038671"/>
              <a:gd name="connsiteY46" fmla="*/ 364455 h 364455"/>
              <a:gd name="connsiteX47" fmla="*/ 476482 w 1038671"/>
              <a:gd name="connsiteY47" fmla="*/ 364455 h 364455"/>
              <a:gd name="connsiteX48" fmla="*/ 428835 w 1038671"/>
              <a:gd name="connsiteY48" fmla="*/ 0 h 364455"/>
              <a:gd name="connsiteX49" fmla="*/ 446061 w 1038671"/>
              <a:gd name="connsiteY49" fmla="*/ 0 h 364455"/>
              <a:gd name="connsiteX50" fmla="*/ 446061 w 1038671"/>
              <a:gd name="connsiteY50" fmla="*/ 364455 h 364455"/>
              <a:gd name="connsiteX51" fmla="*/ 428835 w 1038671"/>
              <a:gd name="connsiteY51" fmla="*/ 364455 h 364455"/>
              <a:gd name="connsiteX52" fmla="*/ 381187 w 1038671"/>
              <a:gd name="connsiteY52" fmla="*/ 0 h 364455"/>
              <a:gd name="connsiteX53" fmla="*/ 396678 w 1038671"/>
              <a:gd name="connsiteY53" fmla="*/ 0 h 364455"/>
              <a:gd name="connsiteX54" fmla="*/ 396678 w 1038671"/>
              <a:gd name="connsiteY54" fmla="*/ 364455 h 364455"/>
              <a:gd name="connsiteX55" fmla="*/ 381187 w 1038671"/>
              <a:gd name="connsiteY55" fmla="*/ 364455 h 364455"/>
              <a:gd name="connsiteX56" fmla="*/ 333540 w 1038671"/>
              <a:gd name="connsiteY56" fmla="*/ 0 h 364455"/>
              <a:gd name="connsiteX57" fmla="*/ 347294 w 1038671"/>
              <a:gd name="connsiteY57" fmla="*/ 0 h 364455"/>
              <a:gd name="connsiteX58" fmla="*/ 347294 w 1038671"/>
              <a:gd name="connsiteY58" fmla="*/ 364455 h 364455"/>
              <a:gd name="connsiteX59" fmla="*/ 333540 w 1038671"/>
              <a:gd name="connsiteY59" fmla="*/ 364455 h 364455"/>
              <a:gd name="connsiteX60" fmla="*/ 285892 w 1038671"/>
              <a:gd name="connsiteY60" fmla="*/ 0 h 364455"/>
              <a:gd name="connsiteX61" fmla="*/ 297909 w 1038671"/>
              <a:gd name="connsiteY61" fmla="*/ 0 h 364455"/>
              <a:gd name="connsiteX62" fmla="*/ 297909 w 1038671"/>
              <a:gd name="connsiteY62" fmla="*/ 364455 h 364455"/>
              <a:gd name="connsiteX63" fmla="*/ 285892 w 1038671"/>
              <a:gd name="connsiteY63" fmla="*/ 364455 h 364455"/>
              <a:gd name="connsiteX64" fmla="*/ 238238 w 1038671"/>
              <a:gd name="connsiteY64" fmla="*/ 0 h 364455"/>
              <a:gd name="connsiteX65" fmla="*/ 248517 w 1038671"/>
              <a:gd name="connsiteY65" fmla="*/ 0 h 364455"/>
              <a:gd name="connsiteX66" fmla="*/ 248517 w 1038671"/>
              <a:gd name="connsiteY66" fmla="*/ 364455 h 364455"/>
              <a:gd name="connsiteX67" fmla="*/ 238238 w 1038671"/>
              <a:gd name="connsiteY67" fmla="*/ 364455 h 364455"/>
              <a:gd name="connsiteX68" fmla="*/ 190598 w 1038671"/>
              <a:gd name="connsiteY68" fmla="*/ 0 h 364455"/>
              <a:gd name="connsiteX69" fmla="*/ 199140 w 1038671"/>
              <a:gd name="connsiteY69" fmla="*/ 0 h 364455"/>
              <a:gd name="connsiteX70" fmla="*/ 199140 w 1038671"/>
              <a:gd name="connsiteY70" fmla="*/ 364455 h 364455"/>
              <a:gd name="connsiteX71" fmla="*/ 190598 w 1038671"/>
              <a:gd name="connsiteY71" fmla="*/ 364455 h 364455"/>
              <a:gd name="connsiteX72" fmla="*/ 142943 w 1038671"/>
              <a:gd name="connsiteY72" fmla="*/ 0 h 364455"/>
              <a:gd name="connsiteX73" fmla="*/ 149753 w 1038671"/>
              <a:gd name="connsiteY73" fmla="*/ 0 h 364455"/>
              <a:gd name="connsiteX74" fmla="*/ 149753 w 1038671"/>
              <a:gd name="connsiteY74" fmla="*/ 364455 h 364455"/>
              <a:gd name="connsiteX75" fmla="*/ 142943 w 1038671"/>
              <a:gd name="connsiteY75" fmla="*/ 364455 h 364455"/>
              <a:gd name="connsiteX76" fmla="*/ 95295 w 1038671"/>
              <a:gd name="connsiteY76" fmla="*/ 0 h 364455"/>
              <a:gd name="connsiteX77" fmla="*/ 100370 w 1038671"/>
              <a:gd name="connsiteY77" fmla="*/ 0 h 364455"/>
              <a:gd name="connsiteX78" fmla="*/ 100370 w 1038671"/>
              <a:gd name="connsiteY78" fmla="*/ 364455 h 364455"/>
              <a:gd name="connsiteX79" fmla="*/ 95295 w 1038671"/>
              <a:gd name="connsiteY79" fmla="*/ 364455 h 364455"/>
              <a:gd name="connsiteX80" fmla="*/ 47648 w 1038671"/>
              <a:gd name="connsiteY80" fmla="*/ 0 h 364455"/>
              <a:gd name="connsiteX81" fmla="*/ 50987 w 1038671"/>
              <a:gd name="connsiteY81" fmla="*/ 0 h 364455"/>
              <a:gd name="connsiteX82" fmla="*/ 50987 w 1038671"/>
              <a:gd name="connsiteY82" fmla="*/ 364455 h 364455"/>
              <a:gd name="connsiteX83" fmla="*/ 47648 w 1038671"/>
              <a:gd name="connsiteY83" fmla="*/ 364455 h 364455"/>
              <a:gd name="connsiteX84" fmla="*/ 0 w 1038671"/>
              <a:gd name="connsiteY84" fmla="*/ 0 h 364455"/>
              <a:gd name="connsiteX85" fmla="*/ 1601 w 1038671"/>
              <a:gd name="connsiteY85" fmla="*/ 0 h 364455"/>
              <a:gd name="connsiteX86" fmla="*/ 1601 w 1038671"/>
              <a:gd name="connsiteY86" fmla="*/ 364455 h 364455"/>
              <a:gd name="connsiteX87" fmla="*/ 0 w 1038671"/>
              <a:gd name="connsiteY87" fmla="*/ 364455 h 36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38671" h="364455">
                <a:moveTo>
                  <a:pt x="1000614" y="0"/>
                </a:moveTo>
                <a:lnTo>
                  <a:pt x="1038671" y="0"/>
                </a:lnTo>
                <a:lnTo>
                  <a:pt x="1038671" y="364455"/>
                </a:lnTo>
                <a:lnTo>
                  <a:pt x="1000614" y="364455"/>
                </a:lnTo>
                <a:close/>
                <a:moveTo>
                  <a:pt x="952963" y="0"/>
                </a:moveTo>
                <a:lnTo>
                  <a:pt x="989284" y="0"/>
                </a:lnTo>
                <a:lnTo>
                  <a:pt x="989284" y="364455"/>
                </a:lnTo>
                <a:lnTo>
                  <a:pt x="952963" y="364455"/>
                </a:lnTo>
                <a:close/>
                <a:moveTo>
                  <a:pt x="905313" y="0"/>
                </a:moveTo>
                <a:lnTo>
                  <a:pt x="939897" y="0"/>
                </a:lnTo>
                <a:lnTo>
                  <a:pt x="939897" y="364455"/>
                </a:lnTo>
                <a:lnTo>
                  <a:pt x="905313" y="364455"/>
                </a:lnTo>
                <a:close/>
                <a:moveTo>
                  <a:pt x="857674" y="0"/>
                </a:moveTo>
                <a:lnTo>
                  <a:pt x="890522" y="0"/>
                </a:lnTo>
                <a:lnTo>
                  <a:pt x="890522" y="364455"/>
                </a:lnTo>
                <a:lnTo>
                  <a:pt x="857674" y="364455"/>
                </a:lnTo>
                <a:close/>
                <a:moveTo>
                  <a:pt x="810024" y="0"/>
                </a:moveTo>
                <a:lnTo>
                  <a:pt x="841134" y="0"/>
                </a:lnTo>
                <a:lnTo>
                  <a:pt x="841134" y="364455"/>
                </a:lnTo>
                <a:lnTo>
                  <a:pt x="810024" y="364455"/>
                </a:lnTo>
                <a:close/>
                <a:moveTo>
                  <a:pt x="762373" y="0"/>
                </a:moveTo>
                <a:lnTo>
                  <a:pt x="791747" y="0"/>
                </a:lnTo>
                <a:lnTo>
                  <a:pt x="791747" y="364455"/>
                </a:lnTo>
                <a:lnTo>
                  <a:pt x="762373" y="364455"/>
                </a:lnTo>
                <a:close/>
                <a:moveTo>
                  <a:pt x="714722" y="0"/>
                </a:moveTo>
                <a:lnTo>
                  <a:pt x="742358" y="0"/>
                </a:lnTo>
                <a:lnTo>
                  <a:pt x="742358" y="364455"/>
                </a:lnTo>
                <a:lnTo>
                  <a:pt x="714722" y="364455"/>
                </a:lnTo>
                <a:close/>
                <a:moveTo>
                  <a:pt x="667079" y="0"/>
                </a:moveTo>
                <a:lnTo>
                  <a:pt x="692980" y="0"/>
                </a:lnTo>
                <a:lnTo>
                  <a:pt x="692980" y="364455"/>
                </a:lnTo>
                <a:lnTo>
                  <a:pt x="667079" y="364455"/>
                </a:lnTo>
                <a:close/>
                <a:moveTo>
                  <a:pt x="619424" y="0"/>
                </a:moveTo>
                <a:lnTo>
                  <a:pt x="643600" y="0"/>
                </a:lnTo>
                <a:lnTo>
                  <a:pt x="643600" y="364455"/>
                </a:lnTo>
                <a:lnTo>
                  <a:pt x="619424" y="364455"/>
                </a:lnTo>
                <a:close/>
                <a:moveTo>
                  <a:pt x="571777" y="0"/>
                </a:moveTo>
                <a:lnTo>
                  <a:pt x="594210" y="0"/>
                </a:lnTo>
                <a:lnTo>
                  <a:pt x="594210" y="364455"/>
                </a:lnTo>
                <a:lnTo>
                  <a:pt x="571777" y="364455"/>
                </a:lnTo>
                <a:close/>
                <a:moveTo>
                  <a:pt x="524130" y="0"/>
                </a:moveTo>
                <a:lnTo>
                  <a:pt x="544825" y="0"/>
                </a:lnTo>
                <a:lnTo>
                  <a:pt x="544825" y="364455"/>
                </a:lnTo>
                <a:lnTo>
                  <a:pt x="524130" y="364455"/>
                </a:lnTo>
                <a:close/>
                <a:moveTo>
                  <a:pt x="476482" y="0"/>
                </a:moveTo>
                <a:lnTo>
                  <a:pt x="495446" y="0"/>
                </a:lnTo>
                <a:lnTo>
                  <a:pt x="495446" y="364455"/>
                </a:lnTo>
                <a:lnTo>
                  <a:pt x="476482" y="364455"/>
                </a:lnTo>
                <a:close/>
                <a:moveTo>
                  <a:pt x="428835" y="0"/>
                </a:moveTo>
                <a:lnTo>
                  <a:pt x="446061" y="0"/>
                </a:lnTo>
                <a:lnTo>
                  <a:pt x="446061" y="364455"/>
                </a:lnTo>
                <a:lnTo>
                  <a:pt x="428835" y="364455"/>
                </a:lnTo>
                <a:close/>
                <a:moveTo>
                  <a:pt x="381187" y="0"/>
                </a:moveTo>
                <a:lnTo>
                  <a:pt x="396678" y="0"/>
                </a:lnTo>
                <a:lnTo>
                  <a:pt x="396678" y="364455"/>
                </a:lnTo>
                <a:lnTo>
                  <a:pt x="381187" y="364455"/>
                </a:lnTo>
                <a:close/>
                <a:moveTo>
                  <a:pt x="333540" y="0"/>
                </a:moveTo>
                <a:lnTo>
                  <a:pt x="347294" y="0"/>
                </a:lnTo>
                <a:lnTo>
                  <a:pt x="347294" y="364455"/>
                </a:lnTo>
                <a:lnTo>
                  <a:pt x="333540" y="364455"/>
                </a:lnTo>
                <a:close/>
                <a:moveTo>
                  <a:pt x="285892" y="0"/>
                </a:moveTo>
                <a:lnTo>
                  <a:pt x="297909" y="0"/>
                </a:lnTo>
                <a:lnTo>
                  <a:pt x="297909" y="364455"/>
                </a:lnTo>
                <a:lnTo>
                  <a:pt x="285892" y="364455"/>
                </a:lnTo>
                <a:close/>
                <a:moveTo>
                  <a:pt x="238238" y="0"/>
                </a:moveTo>
                <a:lnTo>
                  <a:pt x="248517" y="0"/>
                </a:lnTo>
                <a:lnTo>
                  <a:pt x="248517" y="364455"/>
                </a:lnTo>
                <a:lnTo>
                  <a:pt x="238238" y="364455"/>
                </a:lnTo>
                <a:close/>
                <a:moveTo>
                  <a:pt x="190598" y="0"/>
                </a:moveTo>
                <a:lnTo>
                  <a:pt x="199140" y="0"/>
                </a:lnTo>
                <a:lnTo>
                  <a:pt x="199140" y="364455"/>
                </a:lnTo>
                <a:lnTo>
                  <a:pt x="190598" y="364455"/>
                </a:lnTo>
                <a:close/>
                <a:moveTo>
                  <a:pt x="142943" y="0"/>
                </a:moveTo>
                <a:lnTo>
                  <a:pt x="149753" y="0"/>
                </a:lnTo>
                <a:lnTo>
                  <a:pt x="149753" y="364455"/>
                </a:lnTo>
                <a:lnTo>
                  <a:pt x="142943" y="364455"/>
                </a:lnTo>
                <a:close/>
                <a:moveTo>
                  <a:pt x="95295" y="0"/>
                </a:moveTo>
                <a:lnTo>
                  <a:pt x="100370" y="0"/>
                </a:lnTo>
                <a:lnTo>
                  <a:pt x="100370" y="364455"/>
                </a:lnTo>
                <a:lnTo>
                  <a:pt x="95295" y="364455"/>
                </a:lnTo>
                <a:close/>
                <a:moveTo>
                  <a:pt x="47648" y="0"/>
                </a:moveTo>
                <a:lnTo>
                  <a:pt x="50987" y="0"/>
                </a:lnTo>
                <a:lnTo>
                  <a:pt x="50987" y="364455"/>
                </a:lnTo>
                <a:lnTo>
                  <a:pt x="47648" y="364455"/>
                </a:lnTo>
                <a:close/>
                <a:moveTo>
                  <a:pt x="0" y="0"/>
                </a:moveTo>
                <a:lnTo>
                  <a:pt x="1601" y="0"/>
                </a:lnTo>
                <a:lnTo>
                  <a:pt x="1601" y="364455"/>
                </a:lnTo>
                <a:lnTo>
                  <a:pt x="0" y="364455"/>
                </a:lnTo>
                <a:close/>
              </a:path>
            </a:pathLst>
          </a:custGeom>
          <a:solidFill>
            <a:schemeClr val="accent6"/>
          </a:solidFill>
        </p:spPr>
        <p:txBody>
          <a:bodyPr wrap="square">
            <a:noAutofit/>
          </a:bodyPr>
          <a:lstStyle>
            <a:lvl1pPr>
              <a:defRPr>
                <a:solidFill>
                  <a:schemeClr val="tx1">
                    <a:alpha val="0"/>
                  </a:schemeClr>
                </a:solidFill>
              </a:defRPr>
            </a:lvl1pPr>
          </a:lstStyle>
          <a:p>
            <a:pPr lvl="0"/>
            <a:r>
              <a:rPr lang="en-US"/>
              <a:t>a</a:t>
            </a:r>
            <a:endParaRPr lang="en-GB"/>
          </a:p>
        </p:txBody>
      </p:sp>
      <p:sp>
        <p:nvSpPr>
          <p:cNvPr id="47" name="Text Placeholder 109">
            <a:extLst>
              <a:ext uri="{FF2B5EF4-FFF2-40B4-BE49-F238E27FC236}">
                <a16:creationId xmlns:a16="http://schemas.microsoft.com/office/drawing/2014/main" id="{680DF23D-3B3F-3602-8655-C7A6C7028DBB}"/>
              </a:ext>
            </a:extLst>
          </p:cNvPr>
          <p:cNvSpPr>
            <a:spLocks noGrp="1"/>
          </p:cNvSpPr>
          <p:nvPr>
            <p:ph type="body" sz="quarter" idx="94" hasCustomPrompt="1"/>
          </p:nvPr>
        </p:nvSpPr>
        <p:spPr>
          <a:xfrm>
            <a:off x="5505496" y="2087797"/>
            <a:ext cx="467402" cy="164005"/>
          </a:xfrm>
          <a:custGeom>
            <a:avLst/>
            <a:gdLst>
              <a:gd name="connsiteX0" fmla="*/ 1000614 w 1038671"/>
              <a:gd name="connsiteY0" fmla="*/ 0 h 364455"/>
              <a:gd name="connsiteX1" fmla="*/ 1038671 w 1038671"/>
              <a:gd name="connsiteY1" fmla="*/ 0 h 364455"/>
              <a:gd name="connsiteX2" fmla="*/ 1038671 w 1038671"/>
              <a:gd name="connsiteY2" fmla="*/ 364455 h 364455"/>
              <a:gd name="connsiteX3" fmla="*/ 1000614 w 1038671"/>
              <a:gd name="connsiteY3" fmla="*/ 364455 h 364455"/>
              <a:gd name="connsiteX4" fmla="*/ 952963 w 1038671"/>
              <a:gd name="connsiteY4" fmla="*/ 0 h 364455"/>
              <a:gd name="connsiteX5" fmla="*/ 989284 w 1038671"/>
              <a:gd name="connsiteY5" fmla="*/ 0 h 364455"/>
              <a:gd name="connsiteX6" fmla="*/ 989284 w 1038671"/>
              <a:gd name="connsiteY6" fmla="*/ 364455 h 364455"/>
              <a:gd name="connsiteX7" fmla="*/ 952963 w 1038671"/>
              <a:gd name="connsiteY7" fmla="*/ 364455 h 364455"/>
              <a:gd name="connsiteX8" fmla="*/ 905313 w 1038671"/>
              <a:gd name="connsiteY8" fmla="*/ 0 h 364455"/>
              <a:gd name="connsiteX9" fmla="*/ 939897 w 1038671"/>
              <a:gd name="connsiteY9" fmla="*/ 0 h 364455"/>
              <a:gd name="connsiteX10" fmla="*/ 939897 w 1038671"/>
              <a:gd name="connsiteY10" fmla="*/ 364455 h 364455"/>
              <a:gd name="connsiteX11" fmla="*/ 905313 w 1038671"/>
              <a:gd name="connsiteY11" fmla="*/ 364455 h 364455"/>
              <a:gd name="connsiteX12" fmla="*/ 857674 w 1038671"/>
              <a:gd name="connsiteY12" fmla="*/ 0 h 364455"/>
              <a:gd name="connsiteX13" fmla="*/ 890522 w 1038671"/>
              <a:gd name="connsiteY13" fmla="*/ 0 h 364455"/>
              <a:gd name="connsiteX14" fmla="*/ 890522 w 1038671"/>
              <a:gd name="connsiteY14" fmla="*/ 364455 h 364455"/>
              <a:gd name="connsiteX15" fmla="*/ 857674 w 1038671"/>
              <a:gd name="connsiteY15" fmla="*/ 364455 h 364455"/>
              <a:gd name="connsiteX16" fmla="*/ 810024 w 1038671"/>
              <a:gd name="connsiteY16" fmla="*/ 0 h 364455"/>
              <a:gd name="connsiteX17" fmla="*/ 841134 w 1038671"/>
              <a:gd name="connsiteY17" fmla="*/ 0 h 364455"/>
              <a:gd name="connsiteX18" fmla="*/ 841134 w 1038671"/>
              <a:gd name="connsiteY18" fmla="*/ 364455 h 364455"/>
              <a:gd name="connsiteX19" fmla="*/ 810024 w 1038671"/>
              <a:gd name="connsiteY19" fmla="*/ 364455 h 364455"/>
              <a:gd name="connsiteX20" fmla="*/ 762373 w 1038671"/>
              <a:gd name="connsiteY20" fmla="*/ 0 h 364455"/>
              <a:gd name="connsiteX21" fmla="*/ 791747 w 1038671"/>
              <a:gd name="connsiteY21" fmla="*/ 0 h 364455"/>
              <a:gd name="connsiteX22" fmla="*/ 791747 w 1038671"/>
              <a:gd name="connsiteY22" fmla="*/ 364455 h 364455"/>
              <a:gd name="connsiteX23" fmla="*/ 762373 w 1038671"/>
              <a:gd name="connsiteY23" fmla="*/ 364455 h 364455"/>
              <a:gd name="connsiteX24" fmla="*/ 714722 w 1038671"/>
              <a:gd name="connsiteY24" fmla="*/ 0 h 364455"/>
              <a:gd name="connsiteX25" fmla="*/ 742358 w 1038671"/>
              <a:gd name="connsiteY25" fmla="*/ 0 h 364455"/>
              <a:gd name="connsiteX26" fmla="*/ 742358 w 1038671"/>
              <a:gd name="connsiteY26" fmla="*/ 364455 h 364455"/>
              <a:gd name="connsiteX27" fmla="*/ 714722 w 1038671"/>
              <a:gd name="connsiteY27" fmla="*/ 364455 h 364455"/>
              <a:gd name="connsiteX28" fmla="*/ 667079 w 1038671"/>
              <a:gd name="connsiteY28" fmla="*/ 0 h 364455"/>
              <a:gd name="connsiteX29" fmla="*/ 692980 w 1038671"/>
              <a:gd name="connsiteY29" fmla="*/ 0 h 364455"/>
              <a:gd name="connsiteX30" fmla="*/ 692980 w 1038671"/>
              <a:gd name="connsiteY30" fmla="*/ 364455 h 364455"/>
              <a:gd name="connsiteX31" fmla="*/ 667079 w 1038671"/>
              <a:gd name="connsiteY31" fmla="*/ 364455 h 364455"/>
              <a:gd name="connsiteX32" fmla="*/ 619424 w 1038671"/>
              <a:gd name="connsiteY32" fmla="*/ 0 h 364455"/>
              <a:gd name="connsiteX33" fmla="*/ 643600 w 1038671"/>
              <a:gd name="connsiteY33" fmla="*/ 0 h 364455"/>
              <a:gd name="connsiteX34" fmla="*/ 643600 w 1038671"/>
              <a:gd name="connsiteY34" fmla="*/ 364455 h 364455"/>
              <a:gd name="connsiteX35" fmla="*/ 619424 w 1038671"/>
              <a:gd name="connsiteY35" fmla="*/ 364455 h 364455"/>
              <a:gd name="connsiteX36" fmla="*/ 571777 w 1038671"/>
              <a:gd name="connsiteY36" fmla="*/ 0 h 364455"/>
              <a:gd name="connsiteX37" fmla="*/ 594210 w 1038671"/>
              <a:gd name="connsiteY37" fmla="*/ 0 h 364455"/>
              <a:gd name="connsiteX38" fmla="*/ 594210 w 1038671"/>
              <a:gd name="connsiteY38" fmla="*/ 364455 h 364455"/>
              <a:gd name="connsiteX39" fmla="*/ 571777 w 1038671"/>
              <a:gd name="connsiteY39" fmla="*/ 364455 h 364455"/>
              <a:gd name="connsiteX40" fmla="*/ 524130 w 1038671"/>
              <a:gd name="connsiteY40" fmla="*/ 0 h 364455"/>
              <a:gd name="connsiteX41" fmla="*/ 544825 w 1038671"/>
              <a:gd name="connsiteY41" fmla="*/ 0 h 364455"/>
              <a:gd name="connsiteX42" fmla="*/ 544825 w 1038671"/>
              <a:gd name="connsiteY42" fmla="*/ 364455 h 364455"/>
              <a:gd name="connsiteX43" fmla="*/ 524130 w 1038671"/>
              <a:gd name="connsiteY43" fmla="*/ 364455 h 364455"/>
              <a:gd name="connsiteX44" fmla="*/ 476482 w 1038671"/>
              <a:gd name="connsiteY44" fmla="*/ 0 h 364455"/>
              <a:gd name="connsiteX45" fmla="*/ 495446 w 1038671"/>
              <a:gd name="connsiteY45" fmla="*/ 0 h 364455"/>
              <a:gd name="connsiteX46" fmla="*/ 495446 w 1038671"/>
              <a:gd name="connsiteY46" fmla="*/ 364455 h 364455"/>
              <a:gd name="connsiteX47" fmla="*/ 476482 w 1038671"/>
              <a:gd name="connsiteY47" fmla="*/ 364455 h 364455"/>
              <a:gd name="connsiteX48" fmla="*/ 428835 w 1038671"/>
              <a:gd name="connsiteY48" fmla="*/ 0 h 364455"/>
              <a:gd name="connsiteX49" fmla="*/ 446061 w 1038671"/>
              <a:gd name="connsiteY49" fmla="*/ 0 h 364455"/>
              <a:gd name="connsiteX50" fmla="*/ 446061 w 1038671"/>
              <a:gd name="connsiteY50" fmla="*/ 364455 h 364455"/>
              <a:gd name="connsiteX51" fmla="*/ 428835 w 1038671"/>
              <a:gd name="connsiteY51" fmla="*/ 364455 h 364455"/>
              <a:gd name="connsiteX52" fmla="*/ 381187 w 1038671"/>
              <a:gd name="connsiteY52" fmla="*/ 0 h 364455"/>
              <a:gd name="connsiteX53" fmla="*/ 396678 w 1038671"/>
              <a:gd name="connsiteY53" fmla="*/ 0 h 364455"/>
              <a:gd name="connsiteX54" fmla="*/ 396678 w 1038671"/>
              <a:gd name="connsiteY54" fmla="*/ 364455 h 364455"/>
              <a:gd name="connsiteX55" fmla="*/ 381187 w 1038671"/>
              <a:gd name="connsiteY55" fmla="*/ 364455 h 364455"/>
              <a:gd name="connsiteX56" fmla="*/ 333540 w 1038671"/>
              <a:gd name="connsiteY56" fmla="*/ 0 h 364455"/>
              <a:gd name="connsiteX57" fmla="*/ 347294 w 1038671"/>
              <a:gd name="connsiteY57" fmla="*/ 0 h 364455"/>
              <a:gd name="connsiteX58" fmla="*/ 347294 w 1038671"/>
              <a:gd name="connsiteY58" fmla="*/ 364455 h 364455"/>
              <a:gd name="connsiteX59" fmla="*/ 333540 w 1038671"/>
              <a:gd name="connsiteY59" fmla="*/ 364455 h 364455"/>
              <a:gd name="connsiteX60" fmla="*/ 285892 w 1038671"/>
              <a:gd name="connsiteY60" fmla="*/ 0 h 364455"/>
              <a:gd name="connsiteX61" fmla="*/ 297909 w 1038671"/>
              <a:gd name="connsiteY61" fmla="*/ 0 h 364455"/>
              <a:gd name="connsiteX62" fmla="*/ 297909 w 1038671"/>
              <a:gd name="connsiteY62" fmla="*/ 364455 h 364455"/>
              <a:gd name="connsiteX63" fmla="*/ 285892 w 1038671"/>
              <a:gd name="connsiteY63" fmla="*/ 364455 h 364455"/>
              <a:gd name="connsiteX64" fmla="*/ 238238 w 1038671"/>
              <a:gd name="connsiteY64" fmla="*/ 0 h 364455"/>
              <a:gd name="connsiteX65" fmla="*/ 248517 w 1038671"/>
              <a:gd name="connsiteY65" fmla="*/ 0 h 364455"/>
              <a:gd name="connsiteX66" fmla="*/ 248517 w 1038671"/>
              <a:gd name="connsiteY66" fmla="*/ 364455 h 364455"/>
              <a:gd name="connsiteX67" fmla="*/ 238238 w 1038671"/>
              <a:gd name="connsiteY67" fmla="*/ 364455 h 364455"/>
              <a:gd name="connsiteX68" fmla="*/ 190598 w 1038671"/>
              <a:gd name="connsiteY68" fmla="*/ 0 h 364455"/>
              <a:gd name="connsiteX69" fmla="*/ 199140 w 1038671"/>
              <a:gd name="connsiteY69" fmla="*/ 0 h 364455"/>
              <a:gd name="connsiteX70" fmla="*/ 199140 w 1038671"/>
              <a:gd name="connsiteY70" fmla="*/ 364455 h 364455"/>
              <a:gd name="connsiteX71" fmla="*/ 190598 w 1038671"/>
              <a:gd name="connsiteY71" fmla="*/ 364455 h 364455"/>
              <a:gd name="connsiteX72" fmla="*/ 142943 w 1038671"/>
              <a:gd name="connsiteY72" fmla="*/ 0 h 364455"/>
              <a:gd name="connsiteX73" fmla="*/ 149753 w 1038671"/>
              <a:gd name="connsiteY73" fmla="*/ 0 h 364455"/>
              <a:gd name="connsiteX74" fmla="*/ 149753 w 1038671"/>
              <a:gd name="connsiteY74" fmla="*/ 364455 h 364455"/>
              <a:gd name="connsiteX75" fmla="*/ 142943 w 1038671"/>
              <a:gd name="connsiteY75" fmla="*/ 364455 h 364455"/>
              <a:gd name="connsiteX76" fmla="*/ 95295 w 1038671"/>
              <a:gd name="connsiteY76" fmla="*/ 0 h 364455"/>
              <a:gd name="connsiteX77" fmla="*/ 100370 w 1038671"/>
              <a:gd name="connsiteY77" fmla="*/ 0 h 364455"/>
              <a:gd name="connsiteX78" fmla="*/ 100370 w 1038671"/>
              <a:gd name="connsiteY78" fmla="*/ 364455 h 364455"/>
              <a:gd name="connsiteX79" fmla="*/ 95295 w 1038671"/>
              <a:gd name="connsiteY79" fmla="*/ 364455 h 364455"/>
              <a:gd name="connsiteX80" fmla="*/ 47648 w 1038671"/>
              <a:gd name="connsiteY80" fmla="*/ 0 h 364455"/>
              <a:gd name="connsiteX81" fmla="*/ 50987 w 1038671"/>
              <a:gd name="connsiteY81" fmla="*/ 0 h 364455"/>
              <a:gd name="connsiteX82" fmla="*/ 50987 w 1038671"/>
              <a:gd name="connsiteY82" fmla="*/ 364455 h 364455"/>
              <a:gd name="connsiteX83" fmla="*/ 47648 w 1038671"/>
              <a:gd name="connsiteY83" fmla="*/ 364455 h 364455"/>
              <a:gd name="connsiteX84" fmla="*/ 0 w 1038671"/>
              <a:gd name="connsiteY84" fmla="*/ 0 h 364455"/>
              <a:gd name="connsiteX85" fmla="*/ 1601 w 1038671"/>
              <a:gd name="connsiteY85" fmla="*/ 0 h 364455"/>
              <a:gd name="connsiteX86" fmla="*/ 1601 w 1038671"/>
              <a:gd name="connsiteY86" fmla="*/ 364455 h 364455"/>
              <a:gd name="connsiteX87" fmla="*/ 0 w 1038671"/>
              <a:gd name="connsiteY87" fmla="*/ 364455 h 36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38671" h="364455">
                <a:moveTo>
                  <a:pt x="1000614" y="0"/>
                </a:moveTo>
                <a:lnTo>
                  <a:pt x="1038671" y="0"/>
                </a:lnTo>
                <a:lnTo>
                  <a:pt x="1038671" y="364455"/>
                </a:lnTo>
                <a:lnTo>
                  <a:pt x="1000614" y="364455"/>
                </a:lnTo>
                <a:close/>
                <a:moveTo>
                  <a:pt x="952963" y="0"/>
                </a:moveTo>
                <a:lnTo>
                  <a:pt x="989284" y="0"/>
                </a:lnTo>
                <a:lnTo>
                  <a:pt x="989284" y="364455"/>
                </a:lnTo>
                <a:lnTo>
                  <a:pt x="952963" y="364455"/>
                </a:lnTo>
                <a:close/>
                <a:moveTo>
                  <a:pt x="905313" y="0"/>
                </a:moveTo>
                <a:lnTo>
                  <a:pt x="939897" y="0"/>
                </a:lnTo>
                <a:lnTo>
                  <a:pt x="939897" y="364455"/>
                </a:lnTo>
                <a:lnTo>
                  <a:pt x="905313" y="364455"/>
                </a:lnTo>
                <a:close/>
                <a:moveTo>
                  <a:pt x="857674" y="0"/>
                </a:moveTo>
                <a:lnTo>
                  <a:pt x="890522" y="0"/>
                </a:lnTo>
                <a:lnTo>
                  <a:pt x="890522" y="364455"/>
                </a:lnTo>
                <a:lnTo>
                  <a:pt x="857674" y="364455"/>
                </a:lnTo>
                <a:close/>
                <a:moveTo>
                  <a:pt x="810024" y="0"/>
                </a:moveTo>
                <a:lnTo>
                  <a:pt x="841134" y="0"/>
                </a:lnTo>
                <a:lnTo>
                  <a:pt x="841134" y="364455"/>
                </a:lnTo>
                <a:lnTo>
                  <a:pt x="810024" y="364455"/>
                </a:lnTo>
                <a:close/>
                <a:moveTo>
                  <a:pt x="762373" y="0"/>
                </a:moveTo>
                <a:lnTo>
                  <a:pt x="791747" y="0"/>
                </a:lnTo>
                <a:lnTo>
                  <a:pt x="791747" y="364455"/>
                </a:lnTo>
                <a:lnTo>
                  <a:pt x="762373" y="364455"/>
                </a:lnTo>
                <a:close/>
                <a:moveTo>
                  <a:pt x="714722" y="0"/>
                </a:moveTo>
                <a:lnTo>
                  <a:pt x="742358" y="0"/>
                </a:lnTo>
                <a:lnTo>
                  <a:pt x="742358" y="364455"/>
                </a:lnTo>
                <a:lnTo>
                  <a:pt x="714722" y="364455"/>
                </a:lnTo>
                <a:close/>
                <a:moveTo>
                  <a:pt x="667079" y="0"/>
                </a:moveTo>
                <a:lnTo>
                  <a:pt x="692980" y="0"/>
                </a:lnTo>
                <a:lnTo>
                  <a:pt x="692980" y="364455"/>
                </a:lnTo>
                <a:lnTo>
                  <a:pt x="667079" y="364455"/>
                </a:lnTo>
                <a:close/>
                <a:moveTo>
                  <a:pt x="619424" y="0"/>
                </a:moveTo>
                <a:lnTo>
                  <a:pt x="643600" y="0"/>
                </a:lnTo>
                <a:lnTo>
                  <a:pt x="643600" y="364455"/>
                </a:lnTo>
                <a:lnTo>
                  <a:pt x="619424" y="364455"/>
                </a:lnTo>
                <a:close/>
                <a:moveTo>
                  <a:pt x="571777" y="0"/>
                </a:moveTo>
                <a:lnTo>
                  <a:pt x="594210" y="0"/>
                </a:lnTo>
                <a:lnTo>
                  <a:pt x="594210" y="364455"/>
                </a:lnTo>
                <a:lnTo>
                  <a:pt x="571777" y="364455"/>
                </a:lnTo>
                <a:close/>
                <a:moveTo>
                  <a:pt x="524130" y="0"/>
                </a:moveTo>
                <a:lnTo>
                  <a:pt x="544825" y="0"/>
                </a:lnTo>
                <a:lnTo>
                  <a:pt x="544825" y="364455"/>
                </a:lnTo>
                <a:lnTo>
                  <a:pt x="524130" y="364455"/>
                </a:lnTo>
                <a:close/>
                <a:moveTo>
                  <a:pt x="476482" y="0"/>
                </a:moveTo>
                <a:lnTo>
                  <a:pt x="495446" y="0"/>
                </a:lnTo>
                <a:lnTo>
                  <a:pt x="495446" y="364455"/>
                </a:lnTo>
                <a:lnTo>
                  <a:pt x="476482" y="364455"/>
                </a:lnTo>
                <a:close/>
                <a:moveTo>
                  <a:pt x="428835" y="0"/>
                </a:moveTo>
                <a:lnTo>
                  <a:pt x="446061" y="0"/>
                </a:lnTo>
                <a:lnTo>
                  <a:pt x="446061" y="364455"/>
                </a:lnTo>
                <a:lnTo>
                  <a:pt x="428835" y="364455"/>
                </a:lnTo>
                <a:close/>
                <a:moveTo>
                  <a:pt x="381187" y="0"/>
                </a:moveTo>
                <a:lnTo>
                  <a:pt x="396678" y="0"/>
                </a:lnTo>
                <a:lnTo>
                  <a:pt x="396678" y="364455"/>
                </a:lnTo>
                <a:lnTo>
                  <a:pt x="381187" y="364455"/>
                </a:lnTo>
                <a:close/>
                <a:moveTo>
                  <a:pt x="333540" y="0"/>
                </a:moveTo>
                <a:lnTo>
                  <a:pt x="347294" y="0"/>
                </a:lnTo>
                <a:lnTo>
                  <a:pt x="347294" y="364455"/>
                </a:lnTo>
                <a:lnTo>
                  <a:pt x="333540" y="364455"/>
                </a:lnTo>
                <a:close/>
                <a:moveTo>
                  <a:pt x="285892" y="0"/>
                </a:moveTo>
                <a:lnTo>
                  <a:pt x="297909" y="0"/>
                </a:lnTo>
                <a:lnTo>
                  <a:pt x="297909" y="364455"/>
                </a:lnTo>
                <a:lnTo>
                  <a:pt x="285892" y="364455"/>
                </a:lnTo>
                <a:close/>
                <a:moveTo>
                  <a:pt x="238238" y="0"/>
                </a:moveTo>
                <a:lnTo>
                  <a:pt x="248517" y="0"/>
                </a:lnTo>
                <a:lnTo>
                  <a:pt x="248517" y="364455"/>
                </a:lnTo>
                <a:lnTo>
                  <a:pt x="238238" y="364455"/>
                </a:lnTo>
                <a:close/>
                <a:moveTo>
                  <a:pt x="190598" y="0"/>
                </a:moveTo>
                <a:lnTo>
                  <a:pt x="199140" y="0"/>
                </a:lnTo>
                <a:lnTo>
                  <a:pt x="199140" y="364455"/>
                </a:lnTo>
                <a:lnTo>
                  <a:pt x="190598" y="364455"/>
                </a:lnTo>
                <a:close/>
                <a:moveTo>
                  <a:pt x="142943" y="0"/>
                </a:moveTo>
                <a:lnTo>
                  <a:pt x="149753" y="0"/>
                </a:lnTo>
                <a:lnTo>
                  <a:pt x="149753" y="364455"/>
                </a:lnTo>
                <a:lnTo>
                  <a:pt x="142943" y="364455"/>
                </a:lnTo>
                <a:close/>
                <a:moveTo>
                  <a:pt x="95295" y="0"/>
                </a:moveTo>
                <a:lnTo>
                  <a:pt x="100370" y="0"/>
                </a:lnTo>
                <a:lnTo>
                  <a:pt x="100370" y="364455"/>
                </a:lnTo>
                <a:lnTo>
                  <a:pt x="95295" y="364455"/>
                </a:lnTo>
                <a:close/>
                <a:moveTo>
                  <a:pt x="47648" y="0"/>
                </a:moveTo>
                <a:lnTo>
                  <a:pt x="50987" y="0"/>
                </a:lnTo>
                <a:lnTo>
                  <a:pt x="50987" y="364455"/>
                </a:lnTo>
                <a:lnTo>
                  <a:pt x="47648" y="364455"/>
                </a:lnTo>
                <a:close/>
                <a:moveTo>
                  <a:pt x="0" y="0"/>
                </a:moveTo>
                <a:lnTo>
                  <a:pt x="1601" y="0"/>
                </a:lnTo>
                <a:lnTo>
                  <a:pt x="1601" y="364455"/>
                </a:lnTo>
                <a:lnTo>
                  <a:pt x="0" y="364455"/>
                </a:lnTo>
                <a:close/>
              </a:path>
            </a:pathLst>
          </a:custGeom>
          <a:solidFill>
            <a:schemeClr val="tx2"/>
          </a:solidFill>
        </p:spPr>
        <p:txBody>
          <a:bodyPr wrap="square">
            <a:noAutofit/>
          </a:bodyPr>
          <a:lstStyle>
            <a:lvl1pPr>
              <a:defRPr>
                <a:solidFill>
                  <a:schemeClr val="tx1">
                    <a:alpha val="0"/>
                  </a:schemeClr>
                </a:solidFill>
              </a:defRPr>
            </a:lvl1pPr>
          </a:lstStyle>
          <a:p>
            <a:pPr lvl="0"/>
            <a:r>
              <a:rPr lang="en-US"/>
              <a:t>a</a:t>
            </a:r>
            <a:endParaRPr lang="en-GB"/>
          </a:p>
        </p:txBody>
      </p:sp>
      <p:sp>
        <p:nvSpPr>
          <p:cNvPr id="48" name="Text Placeholder 109">
            <a:extLst>
              <a:ext uri="{FF2B5EF4-FFF2-40B4-BE49-F238E27FC236}">
                <a16:creationId xmlns:a16="http://schemas.microsoft.com/office/drawing/2014/main" id="{C08D391E-4563-1AA2-658A-B86FE43CA151}"/>
              </a:ext>
            </a:extLst>
          </p:cNvPr>
          <p:cNvSpPr>
            <a:spLocks noGrp="1"/>
          </p:cNvSpPr>
          <p:nvPr>
            <p:ph type="body" sz="quarter" idx="95" hasCustomPrompt="1"/>
          </p:nvPr>
        </p:nvSpPr>
        <p:spPr>
          <a:xfrm>
            <a:off x="8384280" y="3246469"/>
            <a:ext cx="467402" cy="164005"/>
          </a:xfrm>
          <a:custGeom>
            <a:avLst/>
            <a:gdLst>
              <a:gd name="connsiteX0" fmla="*/ 1000614 w 1038671"/>
              <a:gd name="connsiteY0" fmla="*/ 0 h 364455"/>
              <a:gd name="connsiteX1" fmla="*/ 1038671 w 1038671"/>
              <a:gd name="connsiteY1" fmla="*/ 0 h 364455"/>
              <a:gd name="connsiteX2" fmla="*/ 1038671 w 1038671"/>
              <a:gd name="connsiteY2" fmla="*/ 364455 h 364455"/>
              <a:gd name="connsiteX3" fmla="*/ 1000614 w 1038671"/>
              <a:gd name="connsiteY3" fmla="*/ 364455 h 364455"/>
              <a:gd name="connsiteX4" fmla="*/ 952963 w 1038671"/>
              <a:gd name="connsiteY4" fmla="*/ 0 h 364455"/>
              <a:gd name="connsiteX5" fmla="*/ 989284 w 1038671"/>
              <a:gd name="connsiteY5" fmla="*/ 0 h 364455"/>
              <a:gd name="connsiteX6" fmla="*/ 989284 w 1038671"/>
              <a:gd name="connsiteY6" fmla="*/ 364455 h 364455"/>
              <a:gd name="connsiteX7" fmla="*/ 952963 w 1038671"/>
              <a:gd name="connsiteY7" fmla="*/ 364455 h 364455"/>
              <a:gd name="connsiteX8" fmla="*/ 905313 w 1038671"/>
              <a:gd name="connsiteY8" fmla="*/ 0 h 364455"/>
              <a:gd name="connsiteX9" fmla="*/ 939897 w 1038671"/>
              <a:gd name="connsiteY9" fmla="*/ 0 h 364455"/>
              <a:gd name="connsiteX10" fmla="*/ 939897 w 1038671"/>
              <a:gd name="connsiteY10" fmla="*/ 364455 h 364455"/>
              <a:gd name="connsiteX11" fmla="*/ 905313 w 1038671"/>
              <a:gd name="connsiteY11" fmla="*/ 364455 h 364455"/>
              <a:gd name="connsiteX12" fmla="*/ 857674 w 1038671"/>
              <a:gd name="connsiteY12" fmla="*/ 0 h 364455"/>
              <a:gd name="connsiteX13" fmla="*/ 890522 w 1038671"/>
              <a:gd name="connsiteY13" fmla="*/ 0 h 364455"/>
              <a:gd name="connsiteX14" fmla="*/ 890522 w 1038671"/>
              <a:gd name="connsiteY14" fmla="*/ 364455 h 364455"/>
              <a:gd name="connsiteX15" fmla="*/ 857674 w 1038671"/>
              <a:gd name="connsiteY15" fmla="*/ 364455 h 364455"/>
              <a:gd name="connsiteX16" fmla="*/ 810024 w 1038671"/>
              <a:gd name="connsiteY16" fmla="*/ 0 h 364455"/>
              <a:gd name="connsiteX17" fmla="*/ 841134 w 1038671"/>
              <a:gd name="connsiteY17" fmla="*/ 0 h 364455"/>
              <a:gd name="connsiteX18" fmla="*/ 841134 w 1038671"/>
              <a:gd name="connsiteY18" fmla="*/ 364455 h 364455"/>
              <a:gd name="connsiteX19" fmla="*/ 810024 w 1038671"/>
              <a:gd name="connsiteY19" fmla="*/ 364455 h 364455"/>
              <a:gd name="connsiteX20" fmla="*/ 762373 w 1038671"/>
              <a:gd name="connsiteY20" fmla="*/ 0 h 364455"/>
              <a:gd name="connsiteX21" fmla="*/ 791747 w 1038671"/>
              <a:gd name="connsiteY21" fmla="*/ 0 h 364455"/>
              <a:gd name="connsiteX22" fmla="*/ 791747 w 1038671"/>
              <a:gd name="connsiteY22" fmla="*/ 364455 h 364455"/>
              <a:gd name="connsiteX23" fmla="*/ 762373 w 1038671"/>
              <a:gd name="connsiteY23" fmla="*/ 364455 h 364455"/>
              <a:gd name="connsiteX24" fmla="*/ 714722 w 1038671"/>
              <a:gd name="connsiteY24" fmla="*/ 0 h 364455"/>
              <a:gd name="connsiteX25" fmla="*/ 742358 w 1038671"/>
              <a:gd name="connsiteY25" fmla="*/ 0 h 364455"/>
              <a:gd name="connsiteX26" fmla="*/ 742358 w 1038671"/>
              <a:gd name="connsiteY26" fmla="*/ 364455 h 364455"/>
              <a:gd name="connsiteX27" fmla="*/ 714722 w 1038671"/>
              <a:gd name="connsiteY27" fmla="*/ 364455 h 364455"/>
              <a:gd name="connsiteX28" fmla="*/ 667079 w 1038671"/>
              <a:gd name="connsiteY28" fmla="*/ 0 h 364455"/>
              <a:gd name="connsiteX29" fmla="*/ 692980 w 1038671"/>
              <a:gd name="connsiteY29" fmla="*/ 0 h 364455"/>
              <a:gd name="connsiteX30" fmla="*/ 692980 w 1038671"/>
              <a:gd name="connsiteY30" fmla="*/ 364455 h 364455"/>
              <a:gd name="connsiteX31" fmla="*/ 667079 w 1038671"/>
              <a:gd name="connsiteY31" fmla="*/ 364455 h 364455"/>
              <a:gd name="connsiteX32" fmla="*/ 619424 w 1038671"/>
              <a:gd name="connsiteY32" fmla="*/ 0 h 364455"/>
              <a:gd name="connsiteX33" fmla="*/ 643600 w 1038671"/>
              <a:gd name="connsiteY33" fmla="*/ 0 h 364455"/>
              <a:gd name="connsiteX34" fmla="*/ 643600 w 1038671"/>
              <a:gd name="connsiteY34" fmla="*/ 364455 h 364455"/>
              <a:gd name="connsiteX35" fmla="*/ 619424 w 1038671"/>
              <a:gd name="connsiteY35" fmla="*/ 364455 h 364455"/>
              <a:gd name="connsiteX36" fmla="*/ 571777 w 1038671"/>
              <a:gd name="connsiteY36" fmla="*/ 0 h 364455"/>
              <a:gd name="connsiteX37" fmla="*/ 594210 w 1038671"/>
              <a:gd name="connsiteY37" fmla="*/ 0 h 364455"/>
              <a:gd name="connsiteX38" fmla="*/ 594210 w 1038671"/>
              <a:gd name="connsiteY38" fmla="*/ 364455 h 364455"/>
              <a:gd name="connsiteX39" fmla="*/ 571777 w 1038671"/>
              <a:gd name="connsiteY39" fmla="*/ 364455 h 364455"/>
              <a:gd name="connsiteX40" fmla="*/ 524130 w 1038671"/>
              <a:gd name="connsiteY40" fmla="*/ 0 h 364455"/>
              <a:gd name="connsiteX41" fmla="*/ 544825 w 1038671"/>
              <a:gd name="connsiteY41" fmla="*/ 0 h 364455"/>
              <a:gd name="connsiteX42" fmla="*/ 544825 w 1038671"/>
              <a:gd name="connsiteY42" fmla="*/ 364455 h 364455"/>
              <a:gd name="connsiteX43" fmla="*/ 524130 w 1038671"/>
              <a:gd name="connsiteY43" fmla="*/ 364455 h 364455"/>
              <a:gd name="connsiteX44" fmla="*/ 476482 w 1038671"/>
              <a:gd name="connsiteY44" fmla="*/ 0 h 364455"/>
              <a:gd name="connsiteX45" fmla="*/ 495446 w 1038671"/>
              <a:gd name="connsiteY45" fmla="*/ 0 h 364455"/>
              <a:gd name="connsiteX46" fmla="*/ 495446 w 1038671"/>
              <a:gd name="connsiteY46" fmla="*/ 364455 h 364455"/>
              <a:gd name="connsiteX47" fmla="*/ 476482 w 1038671"/>
              <a:gd name="connsiteY47" fmla="*/ 364455 h 364455"/>
              <a:gd name="connsiteX48" fmla="*/ 428835 w 1038671"/>
              <a:gd name="connsiteY48" fmla="*/ 0 h 364455"/>
              <a:gd name="connsiteX49" fmla="*/ 446061 w 1038671"/>
              <a:gd name="connsiteY49" fmla="*/ 0 h 364455"/>
              <a:gd name="connsiteX50" fmla="*/ 446061 w 1038671"/>
              <a:gd name="connsiteY50" fmla="*/ 364455 h 364455"/>
              <a:gd name="connsiteX51" fmla="*/ 428835 w 1038671"/>
              <a:gd name="connsiteY51" fmla="*/ 364455 h 364455"/>
              <a:gd name="connsiteX52" fmla="*/ 381187 w 1038671"/>
              <a:gd name="connsiteY52" fmla="*/ 0 h 364455"/>
              <a:gd name="connsiteX53" fmla="*/ 396678 w 1038671"/>
              <a:gd name="connsiteY53" fmla="*/ 0 h 364455"/>
              <a:gd name="connsiteX54" fmla="*/ 396678 w 1038671"/>
              <a:gd name="connsiteY54" fmla="*/ 364455 h 364455"/>
              <a:gd name="connsiteX55" fmla="*/ 381187 w 1038671"/>
              <a:gd name="connsiteY55" fmla="*/ 364455 h 364455"/>
              <a:gd name="connsiteX56" fmla="*/ 333540 w 1038671"/>
              <a:gd name="connsiteY56" fmla="*/ 0 h 364455"/>
              <a:gd name="connsiteX57" fmla="*/ 347294 w 1038671"/>
              <a:gd name="connsiteY57" fmla="*/ 0 h 364455"/>
              <a:gd name="connsiteX58" fmla="*/ 347294 w 1038671"/>
              <a:gd name="connsiteY58" fmla="*/ 364455 h 364455"/>
              <a:gd name="connsiteX59" fmla="*/ 333540 w 1038671"/>
              <a:gd name="connsiteY59" fmla="*/ 364455 h 364455"/>
              <a:gd name="connsiteX60" fmla="*/ 285892 w 1038671"/>
              <a:gd name="connsiteY60" fmla="*/ 0 h 364455"/>
              <a:gd name="connsiteX61" fmla="*/ 297909 w 1038671"/>
              <a:gd name="connsiteY61" fmla="*/ 0 h 364455"/>
              <a:gd name="connsiteX62" fmla="*/ 297909 w 1038671"/>
              <a:gd name="connsiteY62" fmla="*/ 364455 h 364455"/>
              <a:gd name="connsiteX63" fmla="*/ 285892 w 1038671"/>
              <a:gd name="connsiteY63" fmla="*/ 364455 h 364455"/>
              <a:gd name="connsiteX64" fmla="*/ 238238 w 1038671"/>
              <a:gd name="connsiteY64" fmla="*/ 0 h 364455"/>
              <a:gd name="connsiteX65" fmla="*/ 248517 w 1038671"/>
              <a:gd name="connsiteY65" fmla="*/ 0 h 364455"/>
              <a:gd name="connsiteX66" fmla="*/ 248517 w 1038671"/>
              <a:gd name="connsiteY66" fmla="*/ 364455 h 364455"/>
              <a:gd name="connsiteX67" fmla="*/ 238238 w 1038671"/>
              <a:gd name="connsiteY67" fmla="*/ 364455 h 364455"/>
              <a:gd name="connsiteX68" fmla="*/ 190598 w 1038671"/>
              <a:gd name="connsiteY68" fmla="*/ 0 h 364455"/>
              <a:gd name="connsiteX69" fmla="*/ 199140 w 1038671"/>
              <a:gd name="connsiteY69" fmla="*/ 0 h 364455"/>
              <a:gd name="connsiteX70" fmla="*/ 199140 w 1038671"/>
              <a:gd name="connsiteY70" fmla="*/ 364455 h 364455"/>
              <a:gd name="connsiteX71" fmla="*/ 190598 w 1038671"/>
              <a:gd name="connsiteY71" fmla="*/ 364455 h 364455"/>
              <a:gd name="connsiteX72" fmla="*/ 142943 w 1038671"/>
              <a:gd name="connsiteY72" fmla="*/ 0 h 364455"/>
              <a:gd name="connsiteX73" fmla="*/ 149753 w 1038671"/>
              <a:gd name="connsiteY73" fmla="*/ 0 h 364455"/>
              <a:gd name="connsiteX74" fmla="*/ 149753 w 1038671"/>
              <a:gd name="connsiteY74" fmla="*/ 364455 h 364455"/>
              <a:gd name="connsiteX75" fmla="*/ 142943 w 1038671"/>
              <a:gd name="connsiteY75" fmla="*/ 364455 h 364455"/>
              <a:gd name="connsiteX76" fmla="*/ 95295 w 1038671"/>
              <a:gd name="connsiteY76" fmla="*/ 0 h 364455"/>
              <a:gd name="connsiteX77" fmla="*/ 100370 w 1038671"/>
              <a:gd name="connsiteY77" fmla="*/ 0 h 364455"/>
              <a:gd name="connsiteX78" fmla="*/ 100370 w 1038671"/>
              <a:gd name="connsiteY78" fmla="*/ 364455 h 364455"/>
              <a:gd name="connsiteX79" fmla="*/ 95295 w 1038671"/>
              <a:gd name="connsiteY79" fmla="*/ 364455 h 364455"/>
              <a:gd name="connsiteX80" fmla="*/ 47648 w 1038671"/>
              <a:gd name="connsiteY80" fmla="*/ 0 h 364455"/>
              <a:gd name="connsiteX81" fmla="*/ 50987 w 1038671"/>
              <a:gd name="connsiteY81" fmla="*/ 0 h 364455"/>
              <a:gd name="connsiteX82" fmla="*/ 50987 w 1038671"/>
              <a:gd name="connsiteY82" fmla="*/ 364455 h 364455"/>
              <a:gd name="connsiteX83" fmla="*/ 47648 w 1038671"/>
              <a:gd name="connsiteY83" fmla="*/ 364455 h 364455"/>
              <a:gd name="connsiteX84" fmla="*/ 0 w 1038671"/>
              <a:gd name="connsiteY84" fmla="*/ 0 h 364455"/>
              <a:gd name="connsiteX85" fmla="*/ 1601 w 1038671"/>
              <a:gd name="connsiteY85" fmla="*/ 0 h 364455"/>
              <a:gd name="connsiteX86" fmla="*/ 1601 w 1038671"/>
              <a:gd name="connsiteY86" fmla="*/ 364455 h 364455"/>
              <a:gd name="connsiteX87" fmla="*/ 0 w 1038671"/>
              <a:gd name="connsiteY87" fmla="*/ 364455 h 36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38671" h="364455">
                <a:moveTo>
                  <a:pt x="1000614" y="0"/>
                </a:moveTo>
                <a:lnTo>
                  <a:pt x="1038671" y="0"/>
                </a:lnTo>
                <a:lnTo>
                  <a:pt x="1038671" y="364455"/>
                </a:lnTo>
                <a:lnTo>
                  <a:pt x="1000614" y="364455"/>
                </a:lnTo>
                <a:close/>
                <a:moveTo>
                  <a:pt x="952963" y="0"/>
                </a:moveTo>
                <a:lnTo>
                  <a:pt x="989284" y="0"/>
                </a:lnTo>
                <a:lnTo>
                  <a:pt x="989284" y="364455"/>
                </a:lnTo>
                <a:lnTo>
                  <a:pt x="952963" y="364455"/>
                </a:lnTo>
                <a:close/>
                <a:moveTo>
                  <a:pt x="905313" y="0"/>
                </a:moveTo>
                <a:lnTo>
                  <a:pt x="939897" y="0"/>
                </a:lnTo>
                <a:lnTo>
                  <a:pt x="939897" y="364455"/>
                </a:lnTo>
                <a:lnTo>
                  <a:pt x="905313" y="364455"/>
                </a:lnTo>
                <a:close/>
                <a:moveTo>
                  <a:pt x="857674" y="0"/>
                </a:moveTo>
                <a:lnTo>
                  <a:pt x="890522" y="0"/>
                </a:lnTo>
                <a:lnTo>
                  <a:pt x="890522" y="364455"/>
                </a:lnTo>
                <a:lnTo>
                  <a:pt x="857674" y="364455"/>
                </a:lnTo>
                <a:close/>
                <a:moveTo>
                  <a:pt x="810024" y="0"/>
                </a:moveTo>
                <a:lnTo>
                  <a:pt x="841134" y="0"/>
                </a:lnTo>
                <a:lnTo>
                  <a:pt x="841134" y="364455"/>
                </a:lnTo>
                <a:lnTo>
                  <a:pt x="810024" y="364455"/>
                </a:lnTo>
                <a:close/>
                <a:moveTo>
                  <a:pt x="762373" y="0"/>
                </a:moveTo>
                <a:lnTo>
                  <a:pt x="791747" y="0"/>
                </a:lnTo>
                <a:lnTo>
                  <a:pt x="791747" y="364455"/>
                </a:lnTo>
                <a:lnTo>
                  <a:pt x="762373" y="364455"/>
                </a:lnTo>
                <a:close/>
                <a:moveTo>
                  <a:pt x="714722" y="0"/>
                </a:moveTo>
                <a:lnTo>
                  <a:pt x="742358" y="0"/>
                </a:lnTo>
                <a:lnTo>
                  <a:pt x="742358" y="364455"/>
                </a:lnTo>
                <a:lnTo>
                  <a:pt x="714722" y="364455"/>
                </a:lnTo>
                <a:close/>
                <a:moveTo>
                  <a:pt x="667079" y="0"/>
                </a:moveTo>
                <a:lnTo>
                  <a:pt x="692980" y="0"/>
                </a:lnTo>
                <a:lnTo>
                  <a:pt x="692980" y="364455"/>
                </a:lnTo>
                <a:lnTo>
                  <a:pt x="667079" y="364455"/>
                </a:lnTo>
                <a:close/>
                <a:moveTo>
                  <a:pt x="619424" y="0"/>
                </a:moveTo>
                <a:lnTo>
                  <a:pt x="643600" y="0"/>
                </a:lnTo>
                <a:lnTo>
                  <a:pt x="643600" y="364455"/>
                </a:lnTo>
                <a:lnTo>
                  <a:pt x="619424" y="364455"/>
                </a:lnTo>
                <a:close/>
                <a:moveTo>
                  <a:pt x="571777" y="0"/>
                </a:moveTo>
                <a:lnTo>
                  <a:pt x="594210" y="0"/>
                </a:lnTo>
                <a:lnTo>
                  <a:pt x="594210" y="364455"/>
                </a:lnTo>
                <a:lnTo>
                  <a:pt x="571777" y="364455"/>
                </a:lnTo>
                <a:close/>
                <a:moveTo>
                  <a:pt x="524130" y="0"/>
                </a:moveTo>
                <a:lnTo>
                  <a:pt x="544825" y="0"/>
                </a:lnTo>
                <a:lnTo>
                  <a:pt x="544825" y="364455"/>
                </a:lnTo>
                <a:lnTo>
                  <a:pt x="524130" y="364455"/>
                </a:lnTo>
                <a:close/>
                <a:moveTo>
                  <a:pt x="476482" y="0"/>
                </a:moveTo>
                <a:lnTo>
                  <a:pt x="495446" y="0"/>
                </a:lnTo>
                <a:lnTo>
                  <a:pt x="495446" y="364455"/>
                </a:lnTo>
                <a:lnTo>
                  <a:pt x="476482" y="364455"/>
                </a:lnTo>
                <a:close/>
                <a:moveTo>
                  <a:pt x="428835" y="0"/>
                </a:moveTo>
                <a:lnTo>
                  <a:pt x="446061" y="0"/>
                </a:lnTo>
                <a:lnTo>
                  <a:pt x="446061" y="364455"/>
                </a:lnTo>
                <a:lnTo>
                  <a:pt x="428835" y="364455"/>
                </a:lnTo>
                <a:close/>
                <a:moveTo>
                  <a:pt x="381187" y="0"/>
                </a:moveTo>
                <a:lnTo>
                  <a:pt x="396678" y="0"/>
                </a:lnTo>
                <a:lnTo>
                  <a:pt x="396678" y="364455"/>
                </a:lnTo>
                <a:lnTo>
                  <a:pt x="381187" y="364455"/>
                </a:lnTo>
                <a:close/>
                <a:moveTo>
                  <a:pt x="333540" y="0"/>
                </a:moveTo>
                <a:lnTo>
                  <a:pt x="347294" y="0"/>
                </a:lnTo>
                <a:lnTo>
                  <a:pt x="347294" y="364455"/>
                </a:lnTo>
                <a:lnTo>
                  <a:pt x="333540" y="364455"/>
                </a:lnTo>
                <a:close/>
                <a:moveTo>
                  <a:pt x="285892" y="0"/>
                </a:moveTo>
                <a:lnTo>
                  <a:pt x="297909" y="0"/>
                </a:lnTo>
                <a:lnTo>
                  <a:pt x="297909" y="364455"/>
                </a:lnTo>
                <a:lnTo>
                  <a:pt x="285892" y="364455"/>
                </a:lnTo>
                <a:close/>
                <a:moveTo>
                  <a:pt x="238238" y="0"/>
                </a:moveTo>
                <a:lnTo>
                  <a:pt x="248517" y="0"/>
                </a:lnTo>
                <a:lnTo>
                  <a:pt x="248517" y="364455"/>
                </a:lnTo>
                <a:lnTo>
                  <a:pt x="238238" y="364455"/>
                </a:lnTo>
                <a:close/>
                <a:moveTo>
                  <a:pt x="190598" y="0"/>
                </a:moveTo>
                <a:lnTo>
                  <a:pt x="199140" y="0"/>
                </a:lnTo>
                <a:lnTo>
                  <a:pt x="199140" y="364455"/>
                </a:lnTo>
                <a:lnTo>
                  <a:pt x="190598" y="364455"/>
                </a:lnTo>
                <a:close/>
                <a:moveTo>
                  <a:pt x="142943" y="0"/>
                </a:moveTo>
                <a:lnTo>
                  <a:pt x="149753" y="0"/>
                </a:lnTo>
                <a:lnTo>
                  <a:pt x="149753" y="364455"/>
                </a:lnTo>
                <a:lnTo>
                  <a:pt x="142943" y="364455"/>
                </a:lnTo>
                <a:close/>
                <a:moveTo>
                  <a:pt x="95295" y="0"/>
                </a:moveTo>
                <a:lnTo>
                  <a:pt x="100370" y="0"/>
                </a:lnTo>
                <a:lnTo>
                  <a:pt x="100370" y="364455"/>
                </a:lnTo>
                <a:lnTo>
                  <a:pt x="95295" y="364455"/>
                </a:lnTo>
                <a:close/>
                <a:moveTo>
                  <a:pt x="47648" y="0"/>
                </a:moveTo>
                <a:lnTo>
                  <a:pt x="50987" y="0"/>
                </a:lnTo>
                <a:lnTo>
                  <a:pt x="50987" y="364455"/>
                </a:lnTo>
                <a:lnTo>
                  <a:pt x="47648" y="364455"/>
                </a:lnTo>
                <a:close/>
                <a:moveTo>
                  <a:pt x="0" y="0"/>
                </a:moveTo>
                <a:lnTo>
                  <a:pt x="1601" y="0"/>
                </a:lnTo>
                <a:lnTo>
                  <a:pt x="1601" y="364455"/>
                </a:lnTo>
                <a:lnTo>
                  <a:pt x="0" y="364455"/>
                </a:lnTo>
                <a:close/>
              </a:path>
            </a:pathLst>
          </a:custGeom>
          <a:solidFill>
            <a:schemeClr val="tx2"/>
          </a:solidFill>
        </p:spPr>
        <p:txBody>
          <a:bodyPr wrap="square">
            <a:noAutofit/>
          </a:bodyPr>
          <a:lstStyle>
            <a:lvl1pPr>
              <a:defRPr>
                <a:solidFill>
                  <a:schemeClr val="tx1">
                    <a:alpha val="0"/>
                  </a:schemeClr>
                </a:solidFill>
              </a:defRPr>
            </a:lvl1pPr>
          </a:lstStyle>
          <a:p>
            <a:pPr lvl="0"/>
            <a:r>
              <a:rPr lang="en-US"/>
              <a:t>a</a:t>
            </a:r>
            <a:endParaRPr lang="en-GB"/>
          </a:p>
        </p:txBody>
      </p:sp>
      <p:sp>
        <p:nvSpPr>
          <p:cNvPr id="49" name="Text Placeholder 109">
            <a:extLst>
              <a:ext uri="{FF2B5EF4-FFF2-40B4-BE49-F238E27FC236}">
                <a16:creationId xmlns:a16="http://schemas.microsoft.com/office/drawing/2014/main" id="{6A9E7FE3-BFE8-E807-D00F-9B054B0AD2DA}"/>
              </a:ext>
            </a:extLst>
          </p:cNvPr>
          <p:cNvSpPr>
            <a:spLocks noGrp="1"/>
          </p:cNvSpPr>
          <p:nvPr>
            <p:ph type="body" sz="quarter" idx="96" hasCustomPrompt="1"/>
          </p:nvPr>
        </p:nvSpPr>
        <p:spPr>
          <a:xfrm>
            <a:off x="2626800" y="3246469"/>
            <a:ext cx="467402" cy="164005"/>
          </a:xfrm>
          <a:custGeom>
            <a:avLst/>
            <a:gdLst>
              <a:gd name="connsiteX0" fmla="*/ 1000614 w 1038671"/>
              <a:gd name="connsiteY0" fmla="*/ 0 h 364455"/>
              <a:gd name="connsiteX1" fmla="*/ 1038671 w 1038671"/>
              <a:gd name="connsiteY1" fmla="*/ 0 h 364455"/>
              <a:gd name="connsiteX2" fmla="*/ 1038671 w 1038671"/>
              <a:gd name="connsiteY2" fmla="*/ 364455 h 364455"/>
              <a:gd name="connsiteX3" fmla="*/ 1000614 w 1038671"/>
              <a:gd name="connsiteY3" fmla="*/ 364455 h 364455"/>
              <a:gd name="connsiteX4" fmla="*/ 952963 w 1038671"/>
              <a:gd name="connsiteY4" fmla="*/ 0 h 364455"/>
              <a:gd name="connsiteX5" fmla="*/ 989284 w 1038671"/>
              <a:gd name="connsiteY5" fmla="*/ 0 h 364455"/>
              <a:gd name="connsiteX6" fmla="*/ 989284 w 1038671"/>
              <a:gd name="connsiteY6" fmla="*/ 364455 h 364455"/>
              <a:gd name="connsiteX7" fmla="*/ 952963 w 1038671"/>
              <a:gd name="connsiteY7" fmla="*/ 364455 h 364455"/>
              <a:gd name="connsiteX8" fmla="*/ 905313 w 1038671"/>
              <a:gd name="connsiteY8" fmla="*/ 0 h 364455"/>
              <a:gd name="connsiteX9" fmla="*/ 939897 w 1038671"/>
              <a:gd name="connsiteY9" fmla="*/ 0 h 364455"/>
              <a:gd name="connsiteX10" fmla="*/ 939897 w 1038671"/>
              <a:gd name="connsiteY10" fmla="*/ 364455 h 364455"/>
              <a:gd name="connsiteX11" fmla="*/ 905313 w 1038671"/>
              <a:gd name="connsiteY11" fmla="*/ 364455 h 364455"/>
              <a:gd name="connsiteX12" fmla="*/ 857674 w 1038671"/>
              <a:gd name="connsiteY12" fmla="*/ 0 h 364455"/>
              <a:gd name="connsiteX13" fmla="*/ 890522 w 1038671"/>
              <a:gd name="connsiteY13" fmla="*/ 0 h 364455"/>
              <a:gd name="connsiteX14" fmla="*/ 890522 w 1038671"/>
              <a:gd name="connsiteY14" fmla="*/ 364455 h 364455"/>
              <a:gd name="connsiteX15" fmla="*/ 857674 w 1038671"/>
              <a:gd name="connsiteY15" fmla="*/ 364455 h 364455"/>
              <a:gd name="connsiteX16" fmla="*/ 810024 w 1038671"/>
              <a:gd name="connsiteY16" fmla="*/ 0 h 364455"/>
              <a:gd name="connsiteX17" fmla="*/ 841134 w 1038671"/>
              <a:gd name="connsiteY17" fmla="*/ 0 h 364455"/>
              <a:gd name="connsiteX18" fmla="*/ 841134 w 1038671"/>
              <a:gd name="connsiteY18" fmla="*/ 364455 h 364455"/>
              <a:gd name="connsiteX19" fmla="*/ 810024 w 1038671"/>
              <a:gd name="connsiteY19" fmla="*/ 364455 h 364455"/>
              <a:gd name="connsiteX20" fmla="*/ 762373 w 1038671"/>
              <a:gd name="connsiteY20" fmla="*/ 0 h 364455"/>
              <a:gd name="connsiteX21" fmla="*/ 791747 w 1038671"/>
              <a:gd name="connsiteY21" fmla="*/ 0 h 364455"/>
              <a:gd name="connsiteX22" fmla="*/ 791747 w 1038671"/>
              <a:gd name="connsiteY22" fmla="*/ 364455 h 364455"/>
              <a:gd name="connsiteX23" fmla="*/ 762373 w 1038671"/>
              <a:gd name="connsiteY23" fmla="*/ 364455 h 364455"/>
              <a:gd name="connsiteX24" fmla="*/ 714722 w 1038671"/>
              <a:gd name="connsiteY24" fmla="*/ 0 h 364455"/>
              <a:gd name="connsiteX25" fmla="*/ 742358 w 1038671"/>
              <a:gd name="connsiteY25" fmla="*/ 0 h 364455"/>
              <a:gd name="connsiteX26" fmla="*/ 742358 w 1038671"/>
              <a:gd name="connsiteY26" fmla="*/ 364455 h 364455"/>
              <a:gd name="connsiteX27" fmla="*/ 714722 w 1038671"/>
              <a:gd name="connsiteY27" fmla="*/ 364455 h 364455"/>
              <a:gd name="connsiteX28" fmla="*/ 667079 w 1038671"/>
              <a:gd name="connsiteY28" fmla="*/ 0 h 364455"/>
              <a:gd name="connsiteX29" fmla="*/ 692980 w 1038671"/>
              <a:gd name="connsiteY29" fmla="*/ 0 h 364455"/>
              <a:gd name="connsiteX30" fmla="*/ 692980 w 1038671"/>
              <a:gd name="connsiteY30" fmla="*/ 364455 h 364455"/>
              <a:gd name="connsiteX31" fmla="*/ 667079 w 1038671"/>
              <a:gd name="connsiteY31" fmla="*/ 364455 h 364455"/>
              <a:gd name="connsiteX32" fmla="*/ 619424 w 1038671"/>
              <a:gd name="connsiteY32" fmla="*/ 0 h 364455"/>
              <a:gd name="connsiteX33" fmla="*/ 643600 w 1038671"/>
              <a:gd name="connsiteY33" fmla="*/ 0 h 364455"/>
              <a:gd name="connsiteX34" fmla="*/ 643600 w 1038671"/>
              <a:gd name="connsiteY34" fmla="*/ 364455 h 364455"/>
              <a:gd name="connsiteX35" fmla="*/ 619424 w 1038671"/>
              <a:gd name="connsiteY35" fmla="*/ 364455 h 364455"/>
              <a:gd name="connsiteX36" fmla="*/ 571777 w 1038671"/>
              <a:gd name="connsiteY36" fmla="*/ 0 h 364455"/>
              <a:gd name="connsiteX37" fmla="*/ 594210 w 1038671"/>
              <a:gd name="connsiteY37" fmla="*/ 0 h 364455"/>
              <a:gd name="connsiteX38" fmla="*/ 594210 w 1038671"/>
              <a:gd name="connsiteY38" fmla="*/ 364455 h 364455"/>
              <a:gd name="connsiteX39" fmla="*/ 571777 w 1038671"/>
              <a:gd name="connsiteY39" fmla="*/ 364455 h 364455"/>
              <a:gd name="connsiteX40" fmla="*/ 524130 w 1038671"/>
              <a:gd name="connsiteY40" fmla="*/ 0 h 364455"/>
              <a:gd name="connsiteX41" fmla="*/ 544825 w 1038671"/>
              <a:gd name="connsiteY41" fmla="*/ 0 h 364455"/>
              <a:gd name="connsiteX42" fmla="*/ 544825 w 1038671"/>
              <a:gd name="connsiteY42" fmla="*/ 364455 h 364455"/>
              <a:gd name="connsiteX43" fmla="*/ 524130 w 1038671"/>
              <a:gd name="connsiteY43" fmla="*/ 364455 h 364455"/>
              <a:gd name="connsiteX44" fmla="*/ 476482 w 1038671"/>
              <a:gd name="connsiteY44" fmla="*/ 0 h 364455"/>
              <a:gd name="connsiteX45" fmla="*/ 495446 w 1038671"/>
              <a:gd name="connsiteY45" fmla="*/ 0 h 364455"/>
              <a:gd name="connsiteX46" fmla="*/ 495446 w 1038671"/>
              <a:gd name="connsiteY46" fmla="*/ 364455 h 364455"/>
              <a:gd name="connsiteX47" fmla="*/ 476482 w 1038671"/>
              <a:gd name="connsiteY47" fmla="*/ 364455 h 364455"/>
              <a:gd name="connsiteX48" fmla="*/ 428835 w 1038671"/>
              <a:gd name="connsiteY48" fmla="*/ 0 h 364455"/>
              <a:gd name="connsiteX49" fmla="*/ 446061 w 1038671"/>
              <a:gd name="connsiteY49" fmla="*/ 0 h 364455"/>
              <a:gd name="connsiteX50" fmla="*/ 446061 w 1038671"/>
              <a:gd name="connsiteY50" fmla="*/ 364455 h 364455"/>
              <a:gd name="connsiteX51" fmla="*/ 428835 w 1038671"/>
              <a:gd name="connsiteY51" fmla="*/ 364455 h 364455"/>
              <a:gd name="connsiteX52" fmla="*/ 381187 w 1038671"/>
              <a:gd name="connsiteY52" fmla="*/ 0 h 364455"/>
              <a:gd name="connsiteX53" fmla="*/ 396678 w 1038671"/>
              <a:gd name="connsiteY53" fmla="*/ 0 h 364455"/>
              <a:gd name="connsiteX54" fmla="*/ 396678 w 1038671"/>
              <a:gd name="connsiteY54" fmla="*/ 364455 h 364455"/>
              <a:gd name="connsiteX55" fmla="*/ 381187 w 1038671"/>
              <a:gd name="connsiteY55" fmla="*/ 364455 h 364455"/>
              <a:gd name="connsiteX56" fmla="*/ 333540 w 1038671"/>
              <a:gd name="connsiteY56" fmla="*/ 0 h 364455"/>
              <a:gd name="connsiteX57" fmla="*/ 347294 w 1038671"/>
              <a:gd name="connsiteY57" fmla="*/ 0 h 364455"/>
              <a:gd name="connsiteX58" fmla="*/ 347294 w 1038671"/>
              <a:gd name="connsiteY58" fmla="*/ 364455 h 364455"/>
              <a:gd name="connsiteX59" fmla="*/ 333540 w 1038671"/>
              <a:gd name="connsiteY59" fmla="*/ 364455 h 364455"/>
              <a:gd name="connsiteX60" fmla="*/ 285892 w 1038671"/>
              <a:gd name="connsiteY60" fmla="*/ 0 h 364455"/>
              <a:gd name="connsiteX61" fmla="*/ 297909 w 1038671"/>
              <a:gd name="connsiteY61" fmla="*/ 0 h 364455"/>
              <a:gd name="connsiteX62" fmla="*/ 297909 w 1038671"/>
              <a:gd name="connsiteY62" fmla="*/ 364455 h 364455"/>
              <a:gd name="connsiteX63" fmla="*/ 285892 w 1038671"/>
              <a:gd name="connsiteY63" fmla="*/ 364455 h 364455"/>
              <a:gd name="connsiteX64" fmla="*/ 238238 w 1038671"/>
              <a:gd name="connsiteY64" fmla="*/ 0 h 364455"/>
              <a:gd name="connsiteX65" fmla="*/ 248517 w 1038671"/>
              <a:gd name="connsiteY65" fmla="*/ 0 h 364455"/>
              <a:gd name="connsiteX66" fmla="*/ 248517 w 1038671"/>
              <a:gd name="connsiteY66" fmla="*/ 364455 h 364455"/>
              <a:gd name="connsiteX67" fmla="*/ 238238 w 1038671"/>
              <a:gd name="connsiteY67" fmla="*/ 364455 h 364455"/>
              <a:gd name="connsiteX68" fmla="*/ 190598 w 1038671"/>
              <a:gd name="connsiteY68" fmla="*/ 0 h 364455"/>
              <a:gd name="connsiteX69" fmla="*/ 199140 w 1038671"/>
              <a:gd name="connsiteY69" fmla="*/ 0 h 364455"/>
              <a:gd name="connsiteX70" fmla="*/ 199140 w 1038671"/>
              <a:gd name="connsiteY70" fmla="*/ 364455 h 364455"/>
              <a:gd name="connsiteX71" fmla="*/ 190598 w 1038671"/>
              <a:gd name="connsiteY71" fmla="*/ 364455 h 364455"/>
              <a:gd name="connsiteX72" fmla="*/ 142943 w 1038671"/>
              <a:gd name="connsiteY72" fmla="*/ 0 h 364455"/>
              <a:gd name="connsiteX73" fmla="*/ 149753 w 1038671"/>
              <a:gd name="connsiteY73" fmla="*/ 0 h 364455"/>
              <a:gd name="connsiteX74" fmla="*/ 149753 w 1038671"/>
              <a:gd name="connsiteY74" fmla="*/ 364455 h 364455"/>
              <a:gd name="connsiteX75" fmla="*/ 142943 w 1038671"/>
              <a:gd name="connsiteY75" fmla="*/ 364455 h 364455"/>
              <a:gd name="connsiteX76" fmla="*/ 95295 w 1038671"/>
              <a:gd name="connsiteY76" fmla="*/ 0 h 364455"/>
              <a:gd name="connsiteX77" fmla="*/ 100370 w 1038671"/>
              <a:gd name="connsiteY77" fmla="*/ 0 h 364455"/>
              <a:gd name="connsiteX78" fmla="*/ 100370 w 1038671"/>
              <a:gd name="connsiteY78" fmla="*/ 364455 h 364455"/>
              <a:gd name="connsiteX79" fmla="*/ 95295 w 1038671"/>
              <a:gd name="connsiteY79" fmla="*/ 364455 h 364455"/>
              <a:gd name="connsiteX80" fmla="*/ 47648 w 1038671"/>
              <a:gd name="connsiteY80" fmla="*/ 0 h 364455"/>
              <a:gd name="connsiteX81" fmla="*/ 50987 w 1038671"/>
              <a:gd name="connsiteY81" fmla="*/ 0 h 364455"/>
              <a:gd name="connsiteX82" fmla="*/ 50987 w 1038671"/>
              <a:gd name="connsiteY82" fmla="*/ 364455 h 364455"/>
              <a:gd name="connsiteX83" fmla="*/ 47648 w 1038671"/>
              <a:gd name="connsiteY83" fmla="*/ 364455 h 364455"/>
              <a:gd name="connsiteX84" fmla="*/ 0 w 1038671"/>
              <a:gd name="connsiteY84" fmla="*/ 0 h 364455"/>
              <a:gd name="connsiteX85" fmla="*/ 1601 w 1038671"/>
              <a:gd name="connsiteY85" fmla="*/ 0 h 364455"/>
              <a:gd name="connsiteX86" fmla="*/ 1601 w 1038671"/>
              <a:gd name="connsiteY86" fmla="*/ 364455 h 364455"/>
              <a:gd name="connsiteX87" fmla="*/ 0 w 1038671"/>
              <a:gd name="connsiteY87" fmla="*/ 364455 h 36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38671" h="364455">
                <a:moveTo>
                  <a:pt x="1000614" y="0"/>
                </a:moveTo>
                <a:lnTo>
                  <a:pt x="1038671" y="0"/>
                </a:lnTo>
                <a:lnTo>
                  <a:pt x="1038671" y="364455"/>
                </a:lnTo>
                <a:lnTo>
                  <a:pt x="1000614" y="364455"/>
                </a:lnTo>
                <a:close/>
                <a:moveTo>
                  <a:pt x="952963" y="0"/>
                </a:moveTo>
                <a:lnTo>
                  <a:pt x="989284" y="0"/>
                </a:lnTo>
                <a:lnTo>
                  <a:pt x="989284" y="364455"/>
                </a:lnTo>
                <a:lnTo>
                  <a:pt x="952963" y="364455"/>
                </a:lnTo>
                <a:close/>
                <a:moveTo>
                  <a:pt x="905313" y="0"/>
                </a:moveTo>
                <a:lnTo>
                  <a:pt x="939897" y="0"/>
                </a:lnTo>
                <a:lnTo>
                  <a:pt x="939897" y="364455"/>
                </a:lnTo>
                <a:lnTo>
                  <a:pt x="905313" y="364455"/>
                </a:lnTo>
                <a:close/>
                <a:moveTo>
                  <a:pt x="857674" y="0"/>
                </a:moveTo>
                <a:lnTo>
                  <a:pt x="890522" y="0"/>
                </a:lnTo>
                <a:lnTo>
                  <a:pt x="890522" y="364455"/>
                </a:lnTo>
                <a:lnTo>
                  <a:pt x="857674" y="364455"/>
                </a:lnTo>
                <a:close/>
                <a:moveTo>
                  <a:pt x="810024" y="0"/>
                </a:moveTo>
                <a:lnTo>
                  <a:pt x="841134" y="0"/>
                </a:lnTo>
                <a:lnTo>
                  <a:pt x="841134" y="364455"/>
                </a:lnTo>
                <a:lnTo>
                  <a:pt x="810024" y="364455"/>
                </a:lnTo>
                <a:close/>
                <a:moveTo>
                  <a:pt x="762373" y="0"/>
                </a:moveTo>
                <a:lnTo>
                  <a:pt x="791747" y="0"/>
                </a:lnTo>
                <a:lnTo>
                  <a:pt x="791747" y="364455"/>
                </a:lnTo>
                <a:lnTo>
                  <a:pt x="762373" y="364455"/>
                </a:lnTo>
                <a:close/>
                <a:moveTo>
                  <a:pt x="714722" y="0"/>
                </a:moveTo>
                <a:lnTo>
                  <a:pt x="742358" y="0"/>
                </a:lnTo>
                <a:lnTo>
                  <a:pt x="742358" y="364455"/>
                </a:lnTo>
                <a:lnTo>
                  <a:pt x="714722" y="364455"/>
                </a:lnTo>
                <a:close/>
                <a:moveTo>
                  <a:pt x="667079" y="0"/>
                </a:moveTo>
                <a:lnTo>
                  <a:pt x="692980" y="0"/>
                </a:lnTo>
                <a:lnTo>
                  <a:pt x="692980" y="364455"/>
                </a:lnTo>
                <a:lnTo>
                  <a:pt x="667079" y="364455"/>
                </a:lnTo>
                <a:close/>
                <a:moveTo>
                  <a:pt x="619424" y="0"/>
                </a:moveTo>
                <a:lnTo>
                  <a:pt x="643600" y="0"/>
                </a:lnTo>
                <a:lnTo>
                  <a:pt x="643600" y="364455"/>
                </a:lnTo>
                <a:lnTo>
                  <a:pt x="619424" y="364455"/>
                </a:lnTo>
                <a:close/>
                <a:moveTo>
                  <a:pt x="571777" y="0"/>
                </a:moveTo>
                <a:lnTo>
                  <a:pt x="594210" y="0"/>
                </a:lnTo>
                <a:lnTo>
                  <a:pt x="594210" y="364455"/>
                </a:lnTo>
                <a:lnTo>
                  <a:pt x="571777" y="364455"/>
                </a:lnTo>
                <a:close/>
                <a:moveTo>
                  <a:pt x="524130" y="0"/>
                </a:moveTo>
                <a:lnTo>
                  <a:pt x="544825" y="0"/>
                </a:lnTo>
                <a:lnTo>
                  <a:pt x="544825" y="364455"/>
                </a:lnTo>
                <a:lnTo>
                  <a:pt x="524130" y="364455"/>
                </a:lnTo>
                <a:close/>
                <a:moveTo>
                  <a:pt x="476482" y="0"/>
                </a:moveTo>
                <a:lnTo>
                  <a:pt x="495446" y="0"/>
                </a:lnTo>
                <a:lnTo>
                  <a:pt x="495446" y="364455"/>
                </a:lnTo>
                <a:lnTo>
                  <a:pt x="476482" y="364455"/>
                </a:lnTo>
                <a:close/>
                <a:moveTo>
                  <a:pt x="428835" y="0"/>
                </a:moveTo>
                <a:lnTo>
                  <a:pt x="446061" y="0"/>
                </a:lnTo>
                <a:lnTo>
                  <a:pt x="446061" y="364455"/>
                </a:lnTo>
                <a:lnTo>
                  <a:pt x="428835" y="364455"/>
                </a:lnTo>
                <a:close/>
                <a:moveTo>
                  <a:pt x="381187" y="0"/>
                </a:moveTo>
                <a:lnTo>
                  <a:pt x="396678" y="0"/>
                </a:lnTo>
                <a:lnTo>
                  <a:pt x="396678" y="364455"/>
                </a:lnTo>
                <a:lnTo>
                  <a:pt x="381187" y="364455"/>
                </a:lnTo>
                <a:close/>
                <a:moveTo>
                  <a:pt x="333540" y="0"/>
                </a:moveTo>
                <a:lnTo>
                  <a:pt x="347294" y="0"/>
                </a:lnTo>
                <a:lnTo>
                  <a:pt x="347294" y="364455"/>
                </a:lnTo>
                <a:lnTo>
                  <a:pt x="333540" y="364455"/>
                </a:lnTo>
                <a:close/>
                <a:moveTo>
                  <a:pt x="285892" y="0"/>
                </a:moveTo>
                <a:lnTo>
                  <a:pt x="297909" y="0"/>
                </a:lnTo>
                <a:lnTo>
                  <a:pt x="297909" y="364455"/>
                </a:lnTo>
                <a:lnTo>
                  <a:pt x="285892" y="364455"/>
                </a:lnTo>
                <a:close/>
                <a:moveTo>
                  <a:pt x="238238" y="0"/>
                </a:moveTo>
                <a:lnTo>
                  <a:pt x="248517" y="0"/>
                </a:lnTo>
                <a:lnTo>
                  <a:pt x="248517" y="364455"/>
                </a:lnTo>
                <a:lnTo>
                  <a:pt x="238238" y="364455"/>
                </a:lnTo>
                <a:close/>
                <a:moveTo>
                  <a:pt x="190598" y="0"/>
                </a:moveTo>
                <a:lnTo>
                  <a:pt x="199140" y="0"/>
                </a:lnTo>
                <a:lnTo>
                  <a:pt x="199140" y="364455"/>
                </a:lnTo>
                <a:lnTo>
                  <a:pt x="190598" y="364455"/>
                </a:lnTo>
                <a:close/>
                <a:moveTo>
                  <a:pt x="142943" y="0"/>
                </a:moveTo>
                <a:lnTo>
                  <a:pt x="149753" y="0"/>
                </a:lnTo>
                <a:lnTo>
                  <a:pt x="149753" y="364455"/>
                </a:lnTo>
                <a:lnTo>
                  <a:pt x="142943" y="364455"/>
                </a:lnTo>
                <a:close/>
                <a:moveTo>
                  <a:pt x="95295" y="0"/>
                </a:moveTo>
                <a:lnTo>
                  <a:pt x="100370" y="0"/>
                </a:lnTo>
                <a:lnTo>
                  <a:pt x="100370" y="364455"/>
                </a:lnTo>
                <a:lnTo>
                  <a:pt x="95295" y="364455"/>
                </a:lnTo>
                <a:close/>
                <a:moveTo>
                  <a:pt x="47648" y="0"/>
                </a:moveTo>
                <a:lnTo>
                  <a:pt x="50987" y="0"/>
                </a:lnTo>
                <a:lnTo>
                  <a:pt x="50987" y="364455"/>
                </a:lnTo>
                <a:lnTo>
                  <a:pt x="47648" y="364455"/>
                </a:lnTo>
                <a:close/>
                <a:moveTo>
                  <a:pt x="0" y="0"/>
                </a:moveTo>
                <a:lnTo>
                  <a:pt x="1601" y="0"/>
                </a:lnTo>
                <a:lnTo>
                  <a:pt x="1601" y="364455"/>
                </a:lnTo>
                <a:lnTo>
                  <a:pt x="0" y="364455"/>
                </a:lnTo>
                <a:close/>
              </a:path>
            </a:pathLst>
          </a:custGeom>
          <a:solidFill>
            <a:schemeClr val="tx2"/>
          </a:solidFill>
        </p:spPr>
        <p:txBody>
          <a:bodyPr wrap="square">
            <a:noAutofit/>
          </a:bodyPr>
          <a:lstStyle>
            <a:lvl1pPr>
              <a:defRPr>
                <a:solidFill>
                  <a:schemeClr val="tx1">
                    <a:alpha val="0"/>
                  </a:schemeClr>
                </a:solidFill>
              </a:defRPr>
            </a:lvl1pPr>
          </a:lstStyle>
          <a:p>
            <a:pPr lvl="0"/>
            <a:r>
              <a:rPr lang="en-US"/>
              <a:t>a</a:t>
            </a:r>
            <a:endParaRPr lang="en-GB"/>
          </a:p>
        </p:txBody>
      </p:sp>
      <p:sp>
        <p:nvSpPr>
          <p:cNvPr id="2" name="Footnote Placeholder 18">
            <a:extLst>
              <a:ext uri="{FF2B5EF4-FFF2-40B4-BE49-F238E27FC236}">
                <a16:creationId xmlns:a16="http://schemas.microsoft.com/office/drawing/2014/main" id="{D884AD33-7612-F786-911F-5AE3F7F9F391}"/>
              </a:ext>
            </a:extLst>
          </p:cNvPr>
          <p:cNvSpPr>
            <a:spLocks noGrp="1"/>
          </p:cNvSpPr>
          <p:nvPr>
            <p:ph type="body" sz="quarter" idx="97"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6" name="hcSlideMaster142.General Key Messages Option 2Header" descr=" ">
            <a:extLst>
              <a:ext uri="{FF2B5EF4-FFF2-40B4-BE49-F238E27FC236}">
                <a16:creationId xmlns:a16="http://schemas.microsoft.com/office/drawing/2014/main" id="{8B18FC2C-DAB3-58A6-57BA-B2B394CCEEF1}"/>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7" name="fcSlideMaster142.General Key Messages Option 2Footer" descr=" ">
            <a:extLst>
              <a:ext uri="{FF2B5EF4-FFF2-40B4-BE49-F238E27FC236}">
                <a16:creationId xmlns:a16="http://schemas.microsoft.com/office/drawing/2014/main" id="{A2150F28-F3D8-881D-05DA-2CDDD7995217}"/>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165153766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General Key Messages Option 3">
    <p:spTree>
      <p:nvGrpSpPr>
        <p:cNvPr id="1" name=""/>
        <p:cNvGrpSpPr/>
        <p:nvPr/>
      </p:nvGrpSpPr>
      <p:grpSpPr>
        <a:xfrm>
          <a:off x="0" y="0"/>
          <a:ext cx="0" cy="0"/>
          <a:chOff x="0" y="0"/>
          <a:chExt cx="0" cy="0"/>
        </a:xfrm>
      </p:grpSpPr>
      <p:sp>
        <p:nvSpPr>
          <p:cNvPr id="58" name="Text placeholder 4">
            <a:extLst>
              <a:ext uri="{FF2B5EF4-FFF2-40B4-BE49-F238E27FC236}">
                <a16:creationId xmlns:a16="http://schemas.microsoft.com/office/drawing/2014/main" id="{8E2B0718-8752-B1F6-3970-AAE12F95303B}"/>
              </a:ext>
            </a:extLst>
          </p:cNvPr>
          <p:cNvSpPr>
            <a:spLocks noGrp="1"/>
          </p:cNvSpPr>
          <p:nvPr>
            <p:ph type="body" sz="quarter" idx="45" hasCustomPrompt="1"/>
          </p:nvPr>
        </p:nvSpPr>
        <p:spPr>
          <a:xfrm>
            <a:off x="291599" y="1165861"/>
            <a:ext cx="2808000" cy="1619999"/>
          </a:xfrm>
          <a:custGeom>
            <a:avLst/>
            <a:gdLst>
              <a:gd name="connsiteX0" fmla="*/ 0 w 4825179"/>
              <a:gd name="connsiteY0" fmla="*/ 0 h 2159863"/>
              <a:gd name="connsiteX1" fmla="*/ 4825179 w 4825179"/>
              <a:gd name="connsiteY1" fmla="*/ 0 h 2159863"/>
              <a:gd name="connsiteX2" fmla="*/ 4825179 w 4825179"/>
              <a:gd name="connsiteY2" fmla="*/ 2159863 h 2159863"/>
              <a:gd name="connsiteX3" fmla="*/ 0 w 4825179"/>
              <a:gd name="connsiteY3" fmla="*/ 2159863 h 2159863"/>
            </a:gdLst>
            <a:ahLst/>
            <a:cxnLst>
              <a:cxn ang="0">
                <a:pos x="connsiteX0" y="connsiteY0"/>
              </a:cxn>
              <a:cxn ang="0">
                <a:pos x="connsiteX1" y="connsiteY1"/>
              </a:cxn>
              <a:cxn ang="0">
                <a:pos x="connsiteX2" y="connsiteY2"/>
              </a:cxn>
              <a:cxn ang="0">
                <a:pos x="connsiteX3" y="connsiteY3"/>
              </a:cxn>
            </a:cxnLst>
            <a:rect l="l" t="t" r="r" b="b"/>
            <a:pathLst>
              <a:path w="4825179" h="2159863">
                <a:moveTo>
                  <a:pt x="0" y="0"/>
                </a:moveTo>
                <a:lnTo>
                  <a:pt x="4825179" y="0"/>
                </a:lnTo>
                <a:lnTo>
                  <a:pt x="4825179" y="2159863"/>
                </a:lnTo>
                <a:lnTo>
                  <a:pt x="0" y="2159863"/>
                </a:lnTo>
                <a:close/>
              </a:path>
            </a:pathLst>
          </a:custGeom>
          <a:solidFill>
            <a:schemeClr val="tx2"/>
          </a:solidFill>
        </p:spPr>
        <p:txBody>
          <a:bodyPr wrap="square" lIns="180000" tIns="144000" rIns="180000">
            <a:noAutofit/>
          </a:bodyPr>
          <a:lstStyle>
            <a:lvl1pPr>
              <a:lnSpc>
                <a:spcPct val="85000"/>
              </a:lnSpc>
              <a:spcBef>
                <a:spcPts val="271"/>
              </a:spcBef>
              <a:spcAft>
                <a:spcPts val="271"/>
              </a:spcAft>
              <a:defRPr sz="2100" cap="none" spc="0" baseline="0">
                <a:solidFill>
                  <a:schemeClr val="bg1"/>
                </a:solidFill>
                <a:latin typeface="+mj-lt"/>
              </a:defRPr>
            </a:lvl1pPr>
            <a:lvl2pPr marL="0" indent="0">
              <a:lnSpc>
                <a:spcPct val="85000"/>
              </a:lnSpc>
              <a:spcAft>
                <a:spcPts val="0"/>
              </a:spcAft>
              <a:buNone/>
              <a:defRPr sz="1050">
                <a:solidFill>
                  <a:schemeClr val="bg1"/>
                </a:solidFill>
                <a:latin typeface="+mn-lt"/>
              </a:defRPr>
            </a:lvl2pPr>
            <a:lvl3pPr>
              <a:defRPr sz="2791">
                <a:latin typeface="+mj-lt"/>
              </a:defRPr>
            </a:lvl3pPr>
            <a:lvl4pPr>
              <a:defRPr sz="2791">
                <a:latin typeface="+mj-lt"/>
              </a:defRPr>
            </a:lvl4pPr>
            <a:lvl5pPr>
              <a:defRPr sz="2791">
                <a:latin typeface="+mj-lt"/>
              </a:defRPr>
            </a:lvl5pPr>
          </a:lstStyle>
          <a:p>
            <a:pPr lvl="0"/>
            <a:r>
              <a:rPr lang="en-GB"/>
              <a:t>XXX</a:t>
            </a:r>
          </a:p>
          <a:p>
            <a:pPr lvl="1"/>
            <a:r>
              <a:rPr lang="en-GB"/>
              <a:t>Second level</a:t>
            </a:r>
          </a:p>
        </p:txBody>
      </p:sp>
      <p:sp>
        <p:nvSpPr>
          <p:cNvPr id="3" name="Date Placeholder 2"/>
          <p:cNvSpPr>
            <a:spLocks noGrp="1"/>
          </p:cNvSpPr>
          <p:nvPr>
            <p:ph type="dt" sz="half" idx="10"/>
          </p:nvPr>
        </p:nvSpPr>
        <p:spPr/>
        <p:txBody>
          <a:bodyPr/>
          <a:lstStyle/>
          <a:p>
            <a:fld id="{8BA392A0-13A1-4F91-A2CB-73199428D858}" type="datetime1">
              <a:rPr lang="en-GB" noProof="0" smtClean="0"/>
              <a:t>07/04/2025</a:t>
            </a:fld>
            <a:endParaRPr lang="en-GB" noProof="0"/>
          </a:p>
        </p:txBody>
      </p:sp>
      <p:sp>
        <p:nvSpPr>
          <p:cNvPr id="5" name="Slide Number Placeholder 4"/>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23" name="Picture Placeholder 4">
            <a:extLst>
              <a:ext uri="{FF2B5EF4-FFF2-40B4-BE49-F238E27FC236}">
                <a16:creationId xmlns:a16="http://schemas.microsoft.com/office/drawing/2014/main" id="{056CB3A2-457C-F42E-D6E3-095A8E682722}"/>
              </a:ext>
            </a:extLst>
          </p:cNvPr>
          <p:cNvSpPr>
            <a:spLocks noGrp="1"/>
          </p:cNvSpPr>
          <p:nvPr>
            <p:ph type="pic" sz="quarter" idx="70"/>
          </p:nvPr>
        </p:nvSpPr>
        <p:spPr>
          <a:xfrm>
            <a:off x="291602" y="2785858"/>
            <a:ext cx="2807999" cy="1782542"/>
          </a:xfrm>
          <a:solidFill>
            <a:schemeClr val="bg1">
              <a:lumMod val="95000"/>
            </a:schemeClr>
          </a:solidFill>
        </p:spPr>
        <p:txBody>
          <a:bodyPr lIns="72000" tIns="72000" rIns="72000" bIns="72000"/>
          <a:lstStyle>
            <a:lvl1pPr>
              <a:defRPr sz="991"/>
            </a:lvl1pPr>
          </a:lstStyle>
          <a:p>
            <a:r>
              <a:rPr lang="en-GB"/>
              <a:t>Click icon to add picture</a:t>
            </a:r>
          </a:p>
        </p:txBody>
      </p:sp>
      <p:sp>
        <p:nvSpPr>
          <p:cNvPr id="9" name="Text Placeholder 9">
            <a:extLst>
              <a:ext uri="{FF2B5EF4-FFF2-40B4-BE49-F238E27FC236}">
                <a16:creationId xmlns:a16="http://schemas.microsoft.com/office/drawing/2014/main" id="{3886C1D9-84E9-0735-3B30-ACA3924CE7A1}"/>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11" name="Title Placeholder 1">
            <a:extLst>
              <a:ext uri="{FF2B5EF4-FFF2-40B4-BE49-F238E27FC236}">
                <a16:creationId xmlns:a16="http://schemas.microsoft.com/office/drawing/2014/main" id="{40B64D89-6336-2957-4210-607942CF8BFD}"/>
              </a:ext>
            </a:extLst>
          </p:cNvPr>
          <p:cNvSpPr>
            <a:spLocks noGrp="1"/>
          </p:cNvSpPr>
          <p:nvPr>
            <p:ph type="title"/>
          </p:nvPr>
        </p:nvSpPr>
        <p:spPr>
          <a:xfrm>
            <a:off x="277885" y="322111"/>
            <a:ext cx="7790580" cy="353174"/>
          </a:xfrm>
          <a:prstGeom prst="rect">
            <a:avLst/>
          </a:prstGeom>
        </p:spPr>
        <p:txBody>
          <a:bodyPr vert="horz" lIns="0" tIns="0" rIns="0" bIns="0" rtlCol="0" anchor="t" anchorCtr="0">
            <a:spAutoFit/>
          </a:bodyPr>
          <a:lstStyle/>
          <a:p>
            <a:r>
              <a:rPr lang="en-US" noProof="0"/>
              <a:t>Click to edit Master title style</a:t>
            </a:r>
            <a:endParaRPr lang="en-GB" noProof="0"/>
          </a:p>
        </p:txBody>
      </p:sp>
      <p:sp>
        <p:nvSpPr>
          <p:cNvPr id="2" name="Text placeholder 4">
            <a:extLst>
              <a:ext uri="{FF2B5EF4-FFF2-40B4-BE49-F238E27FC236}">
                <a16:creationId xmlns:a16="http://schemas.microsoft.com/office/drawing/2014/main" id="{240DAD41-FE26-7033-F6EA-ED03640EFEBA}"/>
              </a:ext>
            </a:extLst>
          </p:cNvPr>
          <p:cNvSpPr>
            <a:spLocks noGrp="1"/>
          </p:cNvSpPr>
          <p:nvPr>
            <p:ph type="body" sz="quarter" idx="71" hasCustomPrompt="1"/>
          </p:nvPr>
        </p:nvSpPr>
        <p:spPr>
          <a:xfrm>
            <a:off x="6042600" y="1165860"/>
            <a:ext cx="2808000" cy="1620000"/>
          </a:xfrm>
          <a:custGeom>
            <a:avLst/>
            <a:gdLst>
              <a:gd name="connsiteX0" fmla="*/ 0 w 4825179"/>
              <a:gd name="connsiteY0" fmla="*/ 0 h 2159863"/>
              <a:gd name="connsiteX1" fmla="*/ 4825179 w 4825179"/>
              <a:gd name="connsiteY1" fmla="*/ 0 h 2159863"/>
              <a:gd name="connsiteX2" fmla="*/ 4825179 w 4825179"/>
              <a:gd name="connsiteY2" fmla="*/ 2159863 h 2159863"/>
              <a:gd name="connsiteX3" fmla="*/ 0 w 4825179"/>
              <a:gd name="connsiteY3" fmla="*/ 2159863 h 2159863"/>
            </a:gdLst>
            <a:ahLst/>
            <a:cxnLst>
              <a:cxn ang="0">
                <a:pos x="connsiteX0" y="connsiteY0"/>
              </a:cxn>
              <a:cxn ang="0">
                <a:pos x="connsiteX1" y="connsiteY1"/>
              </a:cxn>
              <a:cxn ang="0">
                <a:pos x="connsiteX2" y="connsiteY2"/>
              </a:cxn>
              <a:cxn ang="0">
                <a:pos x="connsiteX3" y="connsiteY3"/>
              </a:cxn>
            </a:cxnLst>
            <a:rect l="l" t="t" r="r" b="b"/>
            <a:pathLst>
              <a:path w="4825179" h="2159863">
                <a:moveTo>
                  <a:pt x="0" y="0"/>
                </a:moveTo>
                <a:lnTo>
                  <a:pt x="4825179" y="0"/>
                </a:lnTo>
                <a:lnTo>
                  <a:pt x="4825179" y="2159863"/>
                </a:lnTo>
                <a:lnTo>
                  <a:pt x="0" y="2159863"/>
                </a:lnTo>
                <a:close/>
              </a:path>
            </a:pathLst>
          </a:custGeom>
          <a:solidFill>
            <a:schemeClr val="accent6"/>
          </a:solidFill>
        </p:spPr>
        <p:txBody>
          <a:bodyPr wrap="square" lIns="180000" tIns="144000" rIns="180000">
            <a:noAutofit/>
          </a:bodyPr>
          <a:lstStyle>
            <a:lvl1pPr>
              <a:lnSpc>
                <a:spcPct val="85000"/>
              </a:lnSpc>
              <a:spcBef>
                <a:spcPts val="271"/>
              </a:spcBef>
              <a:spcAft>
                <a:spcPts val="271"/>
              </a:spcAft>
              <a:defRPr sz="2100" cap="none" spc="0" baseline="0">
                <a:solidFill>
                  <a:schemeClr val="bg1"/>
                </a:solidFill>
                <a:latin typeface="+mj-lt"/>
              </a:defRPr>
            </a:lvl1pPr>
            <a:lvl2pPr marL="0" indent="0">
              <a:lnSpc>
                <a:spcPct val="85000"/>
              </a:lnSpc>
              <a:spcAft>
                <a:spcPts val="0"/>
              </a:spcAft>
              <a:buNone/>
              <a:defRPr sz="1050">
                <a:solidFill>
                  <a:schemeClr val="bg1"/>
                </a:solidFill>
                <a:latin typeface="+mn-lt"/>
              </a:defRPr>
            </a:lvl2pPr>
            <a:lvl3pPr>
              <a:defRPr sz="2791">
                <a:latin typeface="+mj-lt"/>
              </a:defRPr>
            </a:lvl3pPr>
            <a:lvl4pPr>
              <a:defRPr sz="2791">
                <a:latin typeface="+mj-lt"/>
              </a:defRPr>
            </a:lvl4pPr>
            <a:lvl5pPr>
              <a:defRPr sz="2791">
                <a:latin typeface="+mj-lt"/>
              </a:defRPr>
            </a:lvl5pPr>
          </a:lstStyle>
          <a:p>
            <a:pPr lvl="0"/>
            <a:r>
              <a:rPr lang="en-GB"/>
              <a:t>XXX</a:t>
            </a:r>
          </a:p>
          <a:p>
            <a:pPr lvl="1"/>
            <a:r>
              <a:rPr lang="en-GB"/>
              <a:t>Second level</a:t>
            </a:r>
          </a:p>
        </p:txBody>
      </p:sp>
      <p:sp>
        <p:nvSpPr>
          <p:cNvPr id="6" name="Text placeholder 4">
            <a:extLst>
              <a:ext uri="{FF2B5EF4-FFF2-40B4-BE49-F238E27FC236}">
                <a16:creationId xmlns:a16="http://schemas.microsoft.com/office/drawing/2014/main" id="{A87C715B-FEC1-DBF4-5EE4-A9D672750257}"/>
              </a:ext>
            </a:extLst>
          </p:cNvPr>
          <p:cNvSpPr>
            <a:spLocks noGrp="1"/>
          </p:cNvSpPr>
          <p:nvPr>
            <p:ph type="body" sz="quarter" idx="72" hasCustomPrompt="1"/>
          </p:nvPr>
        </p:nvSpPr>
        <p:spPr>
          <a:xfrm>
            <a:off x="3167099" y="1165860"/>
            <a:ext cx="2808000" cy="1620000"/>
          </a:xfrm>
          <a:custGeom>
            <a:avLst/>
            <a:gdLst>
              <a:gd name="connsiteX0" fmla="*/ 0 w 4825179"/>
              <a:gd name="connsiteY0" fmla="*/ 0 h 2159863"/>
              <a:gd name="connsiteX1" fmla="*/ 4825179 w 4825179"/>
              <a:gd name="connsiteY1" fmla="*/ 0 h 2159863"/>
              <a:gd name="connsiteX2" fmla="*/ 4825179 w 4825179"/>
              <a:gd name="connsiteY2" fmla="*/ 2159863 h 2159863"/>
              <a:gd name="connsiteX3" fmla="*/ 0 w 4825179"/>
              <a:gd name="connsiteY3" fmla="*/ 2159863 h 2159863"/>
            </a:gdLst>
            <a:ahLst/>
            <a:cxnLst>
              <a:cxn ang="0">
                <a:pos x="connsiteX0" y="connsiteY0"/>
              </a:cxn>
              <a:cxn ang="0">
                <a:pos x="connsiteX1" y="connsiteY1"/>
              </a:cxn>
              <a:cxn ang="0">
                <a:pos x="connsiteX2" y="connsiteY2"/>
              </a:cxn>
              <a:cxn ang="0">
                <a:pos x="connsiteX3" y="connsiteY3"/>
              </a:cxn>
            </a:cxnLst>
            <a:rect l="l" t="t" r="r" b="b"/>
            <a:pathLst>
              <a:path w="4825179" h="2159863">
                <a:moveTo>
                  <a:pt x="0" y="0"/>
                </a:moveTo>
                <a:lnTo>
                  <a:pt x="4825179" y="0"/>
                </a:lnTo>
                <a:lnTo>
                  <a:pt x="4825179" y="2159863"/>
                </a:lnTo>
                <a:lnTo>
                  <a:pt x="0" y="2159863"/>
                </a:lnTo>
                <a:close/>
              </a:path>
            </a:pathLst>
          </a:custGeom>
          <a:solidFill>
            <a:srgbClr val="00BFBD"/>
          </a:solidFill>
        </p:spPr>
        <p:txBody>
          <a:bodyPr wrap="square" lIns="180000" tIns="144000" rIns="180000">
            <a:noAutofit/>
          </a:bodyPr>
          <a:lstStyle>
            <a:lvl1pPr>
              <a:lnSpc>
                <a:spcPct val="85000"/>
              </a:lnSpc>
              <a:spcBef>
                <a:spcPts val="271"/>
              </a:spcBef>
              <a:spcAft>
                <a:spcPts val="271"/>
              </a:spcAft>
              <a:defRPr sz="2100" cap="none" spc="0" baseline="0">
                <a:solidFill>
                  <a:schemeClr val="bg1"/>
                </a:solidFill>
                <a:latin typeface="+mj-lt"/>
              </a:defRPr>
            </a:lvl1pPr>
            <a:lvl2pPr marL="0" indent="0">
              <a:lnSpc>
                <a:spcPct val="85000"/>
              </a:lnSpc>
              <a:spcAft>
                <a:spcPts val="0"/>
              </a:spcAft>
              <a:buNone/>
              <a:defRPr sz="1050">
                <a:solidFill>
                  <a:schemeClr val="bg1"/>
                </a:solidFill>
                <a:latin typeface="+mn-lt"/>
              </a:defRPr>
            </a:lvl2pPr>
            <a:lvl3pPr>
              <a:defRPr sz="2791">
                <a:latin typeface="+mj-lt"/>
              </a:defRPr>
            </a:lvl3pPr>
            <a:lvl4pPr>
              <a:defRPr sz="2791">
                <a:latin typeface="+mj-lt"/>
              </a:defRPr>
            </a:lvl4pPr>
            <a:lvl5pPr>
              <a:defRPr sz="2791">
                <a:latin typeface="+mj-lt"/>
              </a:defRPr>
            </a:lvl5pPr>
          </a:lstStyle>
          <a:p>
            <a:pPr lvl="0"/>
            <a:r>
              <a:rPr lang="en-GB"/>
              <a:t>XXX</a:t>
            </a:r>
          </a:p>
          <a:p>
            <a:pPr lvl="1"/>
            <a:r>
              <a:rPr lang="en-GB"/>
              <a:t>Second level</a:t>
            </a:r>
          </a:p>
        </p:txBody>
      </p:sp>
      <p:sp>
        <p:nvSpPr>
          <p:cNvPr id="10" name="Picture Placeholder 4">
            <a:extLst>
              <a:ext uri="{FF2B5EF4-FFF2-40B4-BE49-F238E27FC236}">
                <a16:creationId xmlns:a16="http://schemas.microsoft.com/office/drawing/2014/main" id="{04C001FC-8751-B110-E95E-6F83F7722A0D}"/>
              </a:ext>
            </a:extLst>
          </p:cNvPr>
          <p:cNvSpPr>
            <a:spLocks noGrp="1"/>
          </p:cNvSpPr>
          <p:nvPr>
            <p:ph type="pic" sz="quarter" idx="73"/>
          </p:nvPr>
        </p:nvSpPr>
        <p:spPr>
          <a:xfrm>
            <a:off x="6042603" y="2785858"/>
            <a:ext cx="2807999" cy="1782000"/>
          </a:xfrm>
          <a:solidFill>
            <a:schemeClr val="bg1">
              <a:lumMod val="95000"/>
            </a:schemeClr>
          </a:solidFill>
        </p:spPr>
        <p:txBody>
          <a:bodyPr lIns="72000" tIns="72000" rIns="72000" bIns="72000"/>
          <a:lstStyle>
            <a:lvl1pPr>
              <a:defRPr sz="991"/>
            </a:lvl1pPr>
          </a:lstStyle>
          <a:p>
            <a:r>
              <a:rPr lang="en-GB"/>
              <a:t>Click icon to add picture</a:t>
            </a:r>
          </a:p>
        </p:txBody>
      </p:sp>
      <p:sp>
        <p:nvSpPr>
          <p:cNvPr id="12" name="Picture Placeholder 4">
            <a:extLst>
              <a:ext uri="{FF2B5EF4-FFF2-40B4-BE49-F238E27FC236}">
                <a16:creationId xmlns:a16="http://schemas.microsoft.com/office/drawing/2014/main" id="{AB655374-28C2-2D34-3206-A26C18CCE249}"/>
              </a:ext>
            </a:extLst>
          </p:cNvPr>
          <p:cNvSpPr>
            <a:spLocks noGrp="1"/>
          </p:cNvSpPr>
          <p:nvPr>
            <p:ph type="pic" sz="quarter" idx="74"/>
          </p:nvPr>
        </p:nvSpPr>
        <p:spPr>
          <a:xfrm>
            <a:off x="3167102" y="2785858"/>
            <a:ext cx="2807999" cy="1782000"/>
          </a:xfrm>
          <a:solidFill>
            <a:schemeClr val="bg1">
              <a:lumMod val="95000"/>
            </a:schemeClr>
          </a:solidFill>
        </p:spPr>
        <p:txBody>
          <a:bodyPr lIns="72000" tIns="72000" rIns="72000" bIns="72000"/>
          <a:lstStyle>
            <a:lvl1pPr>
              <a:defRPr sz="991"/>
            </a:lvl1pPr>
          </a:lstStyle>
          <a:p>
            <a:r>
              <a:rPr lang="en-GB"/>
              <a:t>Click icon to add picture</a:t>
            </a:r>
          </a:p>
        </p:txBody>
      </p:sp>
      <p:sp>
        <p:nvSpPr>
          <p:cNvPr id="15" name="Text Placeholder 267">
            <a:extLst>
              <a:ext uri="{FF2B5EF4-FFF2-40B4-BE49-F238E27FC236}">
                <a16:creationId xmlns:a16="http://schemas.microsoft.com/office/drawing/2014/main" id="{6FC3EEB9-FA54-2E6B-F723-DD2A19FE3776}"/>
              </a:ext>
            </a:extLst>
          </p:cNvPr>
          <p:cNvSpPr>
            <a:spLocks noGrp="1"/>
          </p:cNvSpPr>
          <p:nvPr>
            <p:ph type="body" sz="quarter" idx="23" hasCustomPrompt="1"/>
          </p:nvPr>
        </p:nvSpPr>
        <p:spPr>
          <a:xfrm rot="10800000">
            <a:off x="1931197" y="2596508"/>
            <a:ext cx="1168405" cy="189351"/>
          </a:xfrm>
          <a:custGeom>
            <a:avLst/>
            <a:gdLst>
              <a:gd name="connsiteX0" fmla="*/ 6188512 w 6191421"/>
              <a:gd name="connsiteY0" fmla="*/ 0 h 1003378"/>
              <a:gd name="connsiteX1" fmla="*/ 6191421 w 6191421"/>
              <a:gd name="connsiteY1" fmla="*/ 0 h 1003378"/>
              <a:gd name="connsiteX2" fmla="*/ 6191421 w 6191421"/>
              <a:gd name="connsiteY2" fmla="*/ 1003378 h 1003378"/>
              <a:gd name="connsiteX3" fmla="*/ 6188512 w 6191421"/>
              <a:gd name="connsiteY3" fmla="*/ 1003378 h 1003378"/>
              <a:gd name="connsiteX4" fmla="*/ 5995110 w 6191421"/>
              <a:gd name="connsiteY4" fmla="*/ 0 h 1003378"/>
              <a:gd name="connsiteX5" fmla="*/ 5999898 w 6191421"/>
              <a:gd name="connsiteY5" fmla="*/ 0 h 1003378"/>
              <a:gd name="connsiteX6" fmla="*/ 5999898 w 6191421"/>
              <a:gd name="connsiteY6" fmla="*/ 1003378 h 1003378"/>
              <a:gd name="connsiteX7" fmla="*/ 5995110 w 6191421"/>
              <a:gd name="connsiteY7" fmla="*/ 1003378 h 1003378"/>
              <a:gd name="connsiteX8" fmla="*/ 5801722 w 6191421"/>
              <a:gd name="connsiteY8" fmla="*/ 0 h 1003378"/>
              <a:gd name="connsiteX9" fmla="*/ 5808404 w 6191421"/>
              <a:gd name="connsiteY9" fmla="*/ 0 h 1003378"/>
              <a:gd name="connsiteX10" fmla="*/ 5808404 w 6191421"/>
              <a:gd name="connsiteY10" fmla="*/ 1003378 h 1003378"/>
              <a:gd name="connsiteX11" fmla="*/ 5801722 w 6191421"/>
              <a:gd name="connsiteY11" fmla="*/ 1003378 h 1003378"/>
              <a:gd name="connsiteX12" fmla="*/ 5608319 w 6191421"/>
              <a:gd name="connsiteY12" fmla="*/ 0 h 1003378"/>
              <a:gd name="connsiteX13" fmla="*/ 5616895 w 6191421"/>
              <a:gd name="connsiteY13" fmla="*/ 0 h 1003378"/>
              <a:gd name="connsiteX14" fmla="*/ 5616895 w 6191421"/>
              <a:gd name="connsiteY14" fmla="*/ 1003378 h 1003378"/>
              <a:gd name="connsiteX15" fmla="*/ 5608319 w 6191421"/>
              <a:gd name="connsiteY15" fmla="*/ 1003378 h 1003378"/>
              <a:gd name="connsiteX16" fmla="*/ 5414945 w 6191421"/>
              <a:gd name="connsiteY16" fmla="*/ 0 h 1003378"/>
              <a:gd name="connsiteX17" fmla="*/ 5425415 w 6191421"/>
              <a:gd name="connsiteY17" fmla="*/ 0 h 1003378"/>
              <a:gd name="connsiteX18" fmla="*/ 5425415 w 6191421"/>
              <a:gd name="connsiteY18" fmla="*/ 1003378 h 1003378"/>
              <a:gd name="connsiteX19" fmla="*/ 5414945 w 6191421"/>
              <a:gd name="connsiteY19" fmla="*/ 1003378 h 1003378"/>
              <a:gd name="connsiteX20" fmla="*/ 5221557 w 6191421"/>
              <a:gd name="connsiteY20" fmla="*/ 0 h 1003378"/>
              <a:gd name="connsiteX21" fmla="*/ 5233920 w 6191421"/>
              <a:gd name="connsiteY21" fmla="*/ 0 h 1003378"/>
              <a:gd name="connsiteX22" fmla="*/ 5233920 w 6191421"/>
              <a:gd name="connsiteY22" fmla="*/ 1003378 h 1003378"/>
              <a:gd name="connsiteX23" fmla="*/ 5221557 w 6191421"/>
              <a:gd name="connsiteY23" fmla="*/ 1003378 h 1003378"/>
              <a:gd name="connsiteX24" fmla="*/ 5028168 w 6191421"/>
              <a:gd name="connsiteY24" fmla="*/ 0 h 1003378"/>
              <a:gd name="connsiteX25" fmla="*/ 5042411 w 6191421"/>
              <a:gd name="connsiteY25" fmla="*/ 0 h 1003378"/>
              <a:gd name="connsiteX26" fmla="*/ 5042411 w 6191421"/>
              <a:gd name="connsiteY26" fmla="*/ 1003378 h 1003378"/>
              <a:gd name="connsiteX27" fmla="*/ 5028168 w 6191421"/>
              <a:gd name="connsiteY27" fmla="*/ 1003378 h 1003378"/>
              <a:gd name="connsiteX28" fmla="*/ 4834780 w 6191421"/>
              <a:gd name="connsiteY28" fmla="*/ 0 h 1003378"/>
              <a:gd name="connsiteX29" fmla="*/ 4850917 w 6191421"/>
              <a:gd name="connsiteY29" fmla="*/ 0 h 1003378"/>
              <a:gd name="connsiteX30" fmla="*/ 4850917 w 6191421"/>
              <a:gd name="connsiteY30" fmla="*/ 1003378 h 1003378"/>
              <a:gd name="connsiteX31" fmla="*/ 4834780 w 6191421"/>
              <a:gd name="connsiteY31" fmla="*/ 1003378 h 1003378"/>
              <a:gd name="connsiteX32" fmla="*/ 4641405 w 6191421"/>
              <a:gd name="connsiteY32" fmla="*/ 0 h 1003378"/>
              <a:gd name="connsiteX33" fmla="*/ 4659436 w 6191421"/>
              <a:gd name="connsiteY33" fmla="*/ 0 h 1003378"/>
              <a:gd name="connsiteX34" fmla="*/ 4659436 w 6191421"/>
              <a:gd name="connsiteY34" fmla="*/ 1003378 h 1003378"/>
              <a:gd name="connsiteX35" fmla="*/ 4641405 w 6191421"/>
              <a:gd name="connsiteY35" fmla="*/ 1003378 h 1003378"/>
              <a:gd name="connsiteX36" fmla="*/ 4447989 w 6191421"/>
              <a:gd name="connsiteY36" fmla="*/ 0 h 1003378"/>
              <a:gd name="connsiteX37" fmla="*/ 4467940 w 6191421"/>
              <a:gd name="connsiteY37" fmla="*/ 0 h 1003378"/>
              <a:gd name="connsiteX38" fmla="*/ 4467940 w 6191421"/>
              <a:gd name="connsiteY38" fmla="*/ 1003378 h 1003378"/>
              <a:gd name="connsiteX39" fmla="*/ 4447989 w 6191421"/>
              <a:gd name="connsiteY39" fmla="*/ 1003378 h 1003378"/>
              <a:gd name="connsiteX40" fmla="*/ 4254601 w 6191421"/>
              <a:gd name="connsiteY40" fmla="*/ 0 h 1003378"/>
              <a:gd name="connsiteX41" fmla="*/ 4276419 w 6191421"/>
              <a:gd name="connsiteY41" fmla="*/ 0 h 1003378"/>
              <a:gd name="connsiteX42" fmla="*/ 4276419 w 6191421"/>
              <a:gd name="connsiteY42" fmla="*/ 1003378 h 1003378"/>
              <a:gd name="connsiteX43" fmla="*/ 4254601 w 6191421"/>
              <a:gd name="connsiteY43" fmla="*/ 1003378 h 1003378"/>
              <a:gd name="connsiteX44" fmla="*/ 4061213 w 6191421"/>
              <a:gd name="connsiteY44" fmla="*/ 0 h 1003378"/>
              <a:gd name="connsiteX45" fmla="*/ 4084909 w 6191421"/>
              <a:gd name="connsiteY45" fmla="*/ 0 h 1003378"/>
              <a:gd name="connsiteX46" fmla="*/ 4084909 w 6191421"/>
              <a:gd name="connsiteY46" fmla="*/ 1003378 h 1003378"/>
              <a:gd name="connsiteX47" fmla="*/ 4061213 w 6191421"/>
              <a:gd name="connsiteY47" fmla="*/ 1003378 h 1003378"/>
              <a:gd name="connsiteX48" fmla="*/ 3867838 w 6191421"/>
              <a:gd name="connsiteY48" fmla="*/ 0 h 1003378"/>
              <a:gd name="connsiteX49" fmla="*/ 3893428 w 6191421"/>
              <a:gd name="connsiteY49" fmla="*/ 0 h 1003378"/>
              <a:gd name="connsiteX50" fmla="*/ 3893428 w 6191421"/>
              <a:gd name="connsiteY50" fmla="*/ 1003378 h 1003378"/>
              <a:gd name="connsiteX51" fmla="*/ 3867838 w 6191421"/>
              <a:gd name="connsiteY51" fmla="*/ 1003378 h 1003378"/>
              <a:gd name="connsiteX52" fmla="*/ 3674422 w 6191421"/>
              <a:gd name="connsiteY52" fmla="*/ 0 h 1003378"/>
              <a:gd name="connsiteX53" fmla="*/ 3701932 w 6191421"/>
              <a:gd name="connsiteY53" fmla="*/ 0 h 1003378"/>
              <a:gd name="connsiteX54" fmla="*/ 3701932 w 6191421"/>
              <a:gd name="connsiteY54" fmla="*/ 1003378 h 1003378"/>
              <a:gd name="connsiteX55" fmla="*/ 3674422 w 6191421"/>
              <a:gd name="connsiteY55" fmla="*/ 1003378 h 1003378"/>
              <a:gd name="connsiteX56" fmla="*/ 3481020 w 6191421"/>
              <a:gd name="connsiteY56" fmla="*/ 0 h 1003378"/>
              <a:gd name="connsiteX57" fmla="*/ 3510425 w 6191421"/>
              <a:gd name="connsiteY57" fmla="*/ 0 h 1003378"/>
              <a:gd name="connsiteX58" fmla="*/ 3510425 w 6191421"/>
              <a:gd name="connsiteY58" fmla="*/ 1003378 h 1003378"/>
              <a:gd name="connsiteX59" fmla="*/ 3481020 w 6191421"/>
              <a:gd name="connsiteY59" fmla="*/ 1003378 h 1003378"/>
              <a:gd name="connsiteX60" fmla="*/ 3287631 w 6191421"/>
              <a:gd name="connsiteY60" fmla="*/ 0 h 1003378"/>
              <a:gd name="connsiteX61" fmla="*/ 3318929 w 6191421"/>
              <a:gd name="connsiteY61" fmla="*/ 0 h 1003378"/>
              <a:gd name="connsiteX62" fmla="*/ 3318929 w 6191421"/>
              <a:gd name="connsiteY62" fmla="*/ 1003378 h 1003378"/>
              <a:gd name="connsiteX63" fmla="*/ 3287631 w 6191421"/>
              <a:gd name="connsiteY63" fmla="*/ 1003378 h 1003378"/>
              <a:gd name="connsiteX64" fmla="*/ 3094258 w 6191421"/>
              <a:gd name="connsiteY64" fmla="*/ 0 h 1003378"/>
              <a:gd name="connsiteX65" fmla="*/ 3127422 w 6191421"/>
              <a:gd name="connsiteY65" fmla="*/ 0 h 1003378"/>
              <a:gd name="connsiteX66" fmla="*/ 3127422 w 6191421"/>
              <a:gd name="connsiteY66" fmla="*/ 1003378 h 1003378"/>
              <a:gd name="connsiteX67" fmla="*/ 3094258 w 6191421"/>
              <a:gd name="connsiteY67" fmla="*/ 1003378 h 1003378"/>
              <a:gd name="connsiteX68" fmla="*/ 2900857 w 6191421"/>
              <a:gd name="connsiteY68" fmla="*/ 0 h 1003378"/>
              <a:gd name="connsiteX69" fmla="*/ 2935913 w 6191421"/>
              <a:gd name="connsiteY69" fmla="*/ 0 h 1003378"/>
              <a:gd name="connsiteX70" fmla="*/ 2935913 w 6191421"/>
              <a:gd name="connsiteY70" fmla="*/ 1003378 h 1003378"/>
              <a:gd name="connsiteX71" fmla="*/ 2900857 w 6191421"/>
              <a:gd name="connsiteY71" fmla="*/ 1003378 h 1003378"/>
              <a:gd name="connsiteX72" fmla="*/ 2707453 w 6191421"/>
              <a:gd name="connsiteY72" fmla="*/ 0 h 1003378"/>
              <a:gd name="connsiteX73" fmla="*/ 2744418 w 6191421"/>
              <a:gd name="connsiteY73" fmla="*/ 0 h 1003378"/>
              <a:gd name="connsiteX74" fmla="*/ 2744418 w 6191421"/>
              <a:gd name="connsiteY74" fmla="*/ 1003378 h 1003378"/>
              <a:gd name="connsiteX75" fmla="*/ 2707453 w 6191421"/>
              <a:gd name="connsiteY75" fmla="*/ 1003378 h 1003378"/>
              <a:gd name="connsiteX76" fmla="*/ 2514065 w 6191421"/>
              <a:gd name="connsiteY76" fmla="*/ 0 h 1003378"/>
              <a:gd name="connsiteX77" fmla="*/ 2552922 w 6191421"/>
              <a:gd name="connsiteY77" fmla="*/ 0 h 1003378"/>
              <a:gd name="connsiteX78" fmla="*/ 2552922 w 6191421"/>
              <a:gd name="connsiteY78" fmla="*/ 1003378 h 1003378"/>
              <a:gd name="connsiteX79" fmla="*/ 2514065 w 6191421"/>
              <a:gd name="connsiteY79" fmla="*/ 1003378 h 1003378"/>
              <a:gd name="connsiteX80" fmla="*/ 2320691 w 6191421"/>
              <a:gd name="connsiteY80" fmla="*/ 0 h 1003378"/>
              <a:gd name="connsiteX81" fmla="*/ 2361414 w 6191421"/>
              <a:gd name="connsiteY81" fmla="*/ 0 h 1003378"/>
              <a:gd name="connsiteX82" fmla="*/ 2361414 w 6191421"/>
              <a:gd name="connsiteY82" fmla="*/ 1003378 h 1003378"/>
              <a:gd name="connsiteX83" fmla="*/ 2320691 w 6191421"/>
              <a:gd name="connsiteY83" fmla="*/ 1003378 h 1003378"/>
              <a:gd name="connsiteX84" fmla="*/ 2127302 w 6191421"/>
              <a:gd name="connsiteY84" fmla="*/ 0 h 1003378"/>
              <a:gd name="connsiteX85" fmla="*/ 2169919 w 6191421"/>
              <a:gd name="connsiteY85" fmla="*/ 0 h 1003378"/>
              <a:gd name="connsiteX86" fmla="*/ 2169919 w 6191421"/>
              <a:gd name="connsiteY86" fmla="*/ 1003378 h 1003378"/>
              <a:gd name="connsiteX87" fmla="*/ 2127302 w 6191421"/>
              <a:gd name="connsiteY87" fmla="*/ 1003378 h 1003378"/>
              <a:gd name="connsiteX88" fmla="*/ 1933886 w 6191421"/>
              <a:gd name="connsiteY88" fmla="*/ 0 h 1003378"/>
              <a:gd name="connsiteX89" fmla="*/ 1978398 w 6191421"/>
              <a:gd name="connsiteY89" fmla="*/ 0 h 1003378"/>
              <a:gd name="connsiteX90" fmla="*/ 1978398 w 6191421"/>
              <a:gd name="connsiteY90" fmla="*/ 1003378 h 1003378"/>
              <a:gd name="connsiteX91" fmla="*/ 1933886 w 6191421"/>
              <a:gd name="connsiteY91" fmla="*/ 1003378 h 1003378"/>
              <a:gd name="connsiteX92" fmla="*/ 1740497 w 6191421"/>
              <a:gd name="connsiteY92" fmla="*/ 0 h 1003378"/>
              <a:gd name="connsiteX93" fmla="*/ 1786902 w 6191421"/>
              <a:gd name="connsiteY93" fmla="*/ 0 h 1003378"/>
              <a:gd name="connsiteX94" fmla="*/ 1786902 w 6191421"/>
              <a:gd name="connsiteY94" fmla="*/ 1003378 h 1003378"/>
              <a:gd name="connsiteX95" fmla="*/ 1740497 w 6191421"/>
              <a:gd name="connsiteY95" fmla="*/ 1003378 h 1003378"/>
              <a:gd name="connsiteX96" fmla="*/ 1547108 w 6191421"/>
              <a:gd name="connsiteY96" fmla="*/ 0 h 1003378"/>
              <a:gd name="connsiteX97" fmla="*/ 1595434 w 6191421"/>
              <a:gd name="connsiteY97" fmla="*/ 0 h 1003378"/>
              <a:gd name="connsiteX98" fmla="*/ 1595434 w 6191421"/>
              <a:gd name="connsiteY98" fmla="*/ 1003378 h 1003378"/>
              <a:gd name="connsiteX99" fmla="*/ 1547108 w 6191421"/>
              <a:gd name="connsiteY99" fmla="*/ 1003378 h 1003378"/>
              <a:gd name="connsiteX100" fmla="*/ 1353735 w 6191421"/>
              <a:gd name="connsiteY100" fmla="*/ 0 h 1003378"/>
              <a:gd name="connsiteX101" fmla="*/ 1403913 w 6191421"/>
              <a:gd name="connsiteY101" fmla="*/ 0 h 1003378"/>
              <a:gd name="connsiteX102" fmla="*/ 1403913 w 6191421"/>
              <a:gd name="connsiteY102" fmla="*/ 1003378 h 1003378"/>
              <a:gd name="connsiteX103" fmla="*/ 1353735 w 6191421"/>
              <a:gd name="connsiteY103" fmla="*/ 1003378 h 1003378"/>
              <a:gd name="connsiteX104" fmla="*/ 1160322 w 6191421"/>
              <a:gd name="connsiteY104" fmla="*/ 0 h 1003378"/>
              <a:gd name="connsiteX105" fmla="*/ 1212393 w 6191421"/>
              <a:gd name="connsiteY105" fmla="*/ 0 h 1003378"/>
              <a:gd name="connsiteX106" fmla="*/ 1212393 w 6191421"/>
              <a:gd name="connsiteY106" fmla="*/ 1003378 h 1003378"/>
              <a:gd name="connsiteX107" fmla="*/ 1160322 w 6191421"/>
              <a:gd name="connsiteY107" fmla="*/ 1003378 h 1003378"/>
              <a:gd name="connsiteX108" fmla="*/ 966937 w 6191421"/>
              <a:gd name="connsiteY108" fmla="*/ 0 h 1003378"/>
              <a:gd name="connsiteX109" fmla="*/ 1020930 w 6191421"/>
              <a:gd name="connsiteY109" fmla="*/ 0 h 1003378"/>
              <a:gd name="connsiteX110" fmla="*/ 1020930 w 6191421"/>
              <a:gd name="connsiteY110" fmla="*/ 1003378 h 1003378"/>
              <a:gd name="connsiteX111" fmla="*/ 966937 w 6191421"/>
              <a:gd name="connsiteY111" fmla="*/ 1003378 h 1003378"/>
              <a:gd name="connsiteX112" fmla="*/ 773552 w 6191421"/>
              <a:gd name="connsiteY112" fmla="*/ 0 h 1003378"/>
              <a:gd name="connsiteX113" fmla="*/ 829411 w 6191421"/>
              <a:gd name="connsiteY113" fmla="*/ 0 h 1003378"/>
              <a:gd name="connsiteX114" fmla="*/ 829411 w 6191421"/>
              <a:gd name="connsiteY114" fmla="*/ 1003378 h 1003378"/>
              <a:gd name="connsiteX115" fmla="*/ 773552 w 6191421"/>
              <a:gd name="connsiteY115" fmla="*/ 1003378 h 1003378"/>
              <a:gd name="connsiteX116" fmla="*/ 580151 w 6191421"/>
              <a:gd name="connsiteY116" fmla="*/ 0 h 1003378"/>
              <a:gd name="connsiteX117" fmla="*/ 637931 w 6191421"/>
              <a:gd name="connsiteY117" fmla="*/ 0 h 1003378"/>
              <a:gd name="connsiteX118" fmla="*/ 637931 w 6191421"/>
              <a:gd name="connsiteY118" fmla="*/ 1003378 h 1003378"/>
              <a:gd name="connsiteX119" fmla="*/ 580151 w 6191421"/>
              <a:gd name="connsiteY119" fmla="*/ 1003378 h 1003378"/>
              <a:gd name="connsiteX120" fmla="*/ 386767 w 6191421"/>
              <a:gd name="connsiteY120" fmla="*/ 0 h 1003378"/>
              <a:gd name="connsiteX121" fmla="*/ 446427 w 6191421"/>
              <a:gd name="connsiteY121" fmla="*/ 0 h 1003378"/>
              <a:gd name="connsiteX122" fmla="*/ 446427 w 6191421"/>
              <a:gd name="connsiteY122" fmla="*/ 1003378 h 1003378"/>
              <a:gd name="connsiteX123" fmla="*/ 386767 w 6191421"/>
              <a:gd name="connsiteY123" fmla="*/ 1003378 h 1003378"/>
              <a:gd name="connsiteX124" fmla="*/ 193383 w 6191421"/>
              <a:gd name="connsiteY124" fmla="*/ 0 h 1003378"/>
              <a:gd name="connsiteX125" fmla="*/ 254937 w 6191421"/>
              <a:gd name="connsiteY125" fmla="*/ 0 h 1003378"/>
              <a:gd name="connsiteX126" fmla="*/ 254937 w 6191421"/>
              <a:gd name="connsiteY126" fmla="*/ 1003378 h 1003378"/>
              <a:gd name="connsiteX127" fmla="*/ 193383 w 6191421"/>
              <a:gd name="connsiteY127" fmla="*/ 1003378 h 1003378"/>
              <a:gd name="connsiteX128" fmla="*/ 0 w 6191421"/>
              <a:gd name="connsiteY128" fmla="*/ 0 h 1003378"/>
              <a:gd name="connsiteX129" fmla="*/ 63418 w 6191421"/>
              <a:gd name="connsiteY129" fmla="*/ 0 h 1003378"/>
              <a:gd name="connsiteX130" fmla="*/ 63418 w 6191421"/>
              <a:gd name="connsiteY130" fmla="*/ 1003378 h 1003378"/>
              <a:gd name="connsiteX131" fmla="*/ 0 w 6191421"/>
              <a:gd name="connsiteY131" fmla="*/ 1003378 h 1003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6191421" h="1003378">
                <a:moveTo>
                  <a:pt x="6188512" y="0"/>
                </a:moveTo>
                <a:lnTo>
                  <a:pt x="6191421" y="0"/>
                </a:lnTo>
                <a:lnTo>
                  <a:pt x="6191421" y="1003378"/>
                </a:lnTo>
                <a:lnTo>
                  <a:pt x="6188512" y="1003378"/>
                </a:lnTo>
                <a:close/>
                <a:moveTo>
                  <a:pt x="5995110" y="0"/>
                </a:moveTo>
                <a:lnTo>
                  <a:pt x="5999898" y="0"/>
                </a:lnTo>
                <a:lnTo>
                  <a:pt x="5999898" y="1003378"/>
                </a:lnTo>
                <a:lnTo>
                  <a:pt x="5995110" y="1003378"/>
                </a:lnTo>
                <a:close/>
                <a:moveTo>
                  <a:pt x="5801722" y="0"/>
                </a:moveTo>
                <a:lnTo>
                  <a:pt x="5808404" y="0"/>
                </a:lnTo>
                <a:lnTo>
                  <a:pt x="5808404" y="1003378"/>
                </a:lnTo>
                <a:lnTo>
                  <a:pt x="5801722" y="1003378"/>
                </a:lnTo>
                <a:close/>
                <a:moveTo>
                  <a:pt x="5608319" y="0"/>
                </a:moveTo>
                <a:lnTo>
                  <a:pt x="5616895" y="0"/>
                </a:lnTo>
                <a:lnTo>
                  <a:pt x="5616895" y="1003378"/>
                </a:lnTo>
                <a:lnTo>
                  <a:pt x="5608319" y="1003378"/>
                </a:lnTo>
                <a:close/>
                <a:moveTo>
                  <a:pt x="5414945" y="0"/>
                </a:moveTo>
                <a:lnTo>
                  <a:pt x="5425415" y="0"/>
                </a:lnTo>
                <a:lnTo>
                  <a:pt x="5425415" y="1003378"/>
                </a:lnTo>
                <a:lnTo>
                  <a:pt x="5414945" y="1003378"/>
                </a:lnTo>
                <a:close/>
                <a:moveTo>
                  <a:pt x="5221557" y="0"/>
                </a:moveTo>
                <a:lnTo>
                  <a:pt x="5233920" y="0"/>
                </a:lnTo>
                <a:lnTo>
                  <a:pt x="5233920" y="1003378"/>
                </a:lnTo>
                <a:lnTo>
                  <a:pt x="5221557" y="1003378"/>
                </a:lnTo>
                <a:close/>
                <a:moveTo>
                  <a:pt x="5028168" y="0"/>
                </a:moveTo>
                <a:lnTo>
                  <a:pt x="5042411" y="0"/>
                </a:lnTo>
                <a:lnTo>
                  <a:pt x="5042411" y="1003378"/>
                </a:lnTo>
                <a:lnTo>
                  <a:pt x="5028168" y="1003378"/>
                </a:lnTo>
                <a:close/>
                <a:moveTo>
                  <a:pt x="4834780" y="0"/>
                </a:moveTo>
                <a:lnTo>
                  <a:pt x="4850917" y="0"/>
                </a:lnTo>
                <a:lnTo>
                  <a:pt x="4850917" y="1003378"/>
                </a:lnTo>
                <a:lnTo>
                  <a:pt x="4834780" y="1003378"/>
                </a:lnTo>
                <a:close/>
                <a:moveTo>
                  <a:pt x="4641405" y="0"/>
                </a:moveTo>
                <a:lnTo>
                  <a:pt x="4659436" y="0"/>
                </a:lnTo>
                <a:lnTo>
                  <a:pt x="4659436" y="1003378"/>
                </a:lnTo>
                <a:lnTo>
                  <a:pt x="4641405" y="1003378"/>
                </a:lnTo>
                <a:close/>
                <a:moveTo>
                  <a:pt x="4447989" y="0"/>
                </a:moveTo>
                <a:lnTo>
                  <a:pt x="4467940" y="0"/>
                </a:lnTo>
                <a:lnTo>
                  <a:pt x="4467940" y="1003378"/>
                </a:lnTo>
                <a:lnTo>
                  <a:pt x="4447989" y="1003378"/>
                </a:lnTo>
                <a:close/>
                <a:moveTo>
                  <a:pt x="4254601" y="0"/>
                </a:moveTo>
                <a:lnTo>
                  <a:pt x="4276419" y="0"/>
                </a:lnTo>
                <a:lnTo>
                  <a:pt x="4276419" y="1003378"/>
                </a:lnTo>
                <a:lnTo>
                  <a:pt x="4254601" y="1003378"/>
                </a:lnTo>
                <a:close/>
                <a:moveTo>
                  <a:pt x="4061213" y="0"/>
                </a:moveTo>
                <a:lnTo>
                  <a:pt x="4084909" y="0"/>
                </a:lnTo>
                <a:lnTo>
                  <a:pt x="4084909" y="1003378"/>
                </a:lnTo>
                <a:lnTo>
                  <a:pt x="4061213" y="1003378"/>
                </a:lnTo>
                <a:close/>
                <a:moveTo>
                  <a:pt x="3867838" y="0"/>
                </a:moveTo>
                <a:lnTo>
                  <a:pt x="3893428" y="0"/>
                </a:lnTo>
                <a:lnTo>
                  <a:pt x="3893428" y="1003378"/>
                </a:lnTo>
                <a:lnTo>
                  <a:pt x="3867838" y="1003378"/>
                </a:lnTo>
                <a:close/>
                <a:moveTo>
                  <a:pt x="3674422" y="0"/>
                </a:moveTo>
                <a:lnTo>
                  <a:pt x="3701932" y="0"/>
                </a:lnTo>
                <a:lnTo>
                  <a:pt x="3701932" y="1003378"/>
                </a:lnTo>
                <a:lnTo>
                  <a:pt x="3674422" y="1003378"/>
                </a:lnTo>
                <a:close/>
                <a:moveTo>
                  <a:pt x="3481020" y="0"/>
                </a:moveTo>
                <a:lnTo>
                  <a:pt x="3510425" y="0"/>
                </a:lnTo>
                <a:lnTo>
                  <a:pt x="3510425" y="1003378"/>
                </a:lnTo>
                <a:lnTo>
                  <a:pt x="3481020" y="1003378"/>
                </a:lnTo>
                <a:close/>
                <a:moveTo>
                  <a:pt x="3287631" y="0"/>
                </a:moveTo>
                <a:lnTo>
                  <a:pt x="3318929" y="0"/>
                </a:lnTo>
                <a:lnTo>
                  <a:pt x="3318929" y="1003378"/>
                </a:lnTo>
                <a:lnTo>
                  <a:pt x="3287631" y="1003378"/>
                </a:lnTo>
                <a:close/>
                <a:moveTo>
                  <a:pt x="3094258" y="0"/>
                </a:moveTo>
                <a:lnTo>
                  <a:pt x="3127422" y="0"/>
                </a:lnTo>
                <a:lnTo>
                  <a:pt x="3127422" y="1003378"/>
                </a:lnTo>
                <a:lnTo>
                  <a:pt x="3094258" y="1003378"/>
                </a:lnTo>
                <a:close/>
                <a:moveTo>
                  <a:pt x="2900857" y="0"/>
                </a:moveTo>
                <a:lnTo>
                  <a:pt x="2935913" y="0"/>
                </a:lnTo>
                <a:lnTo>
                  <a:pt x="2935913" y="1003378"/>
                </a:lnTo>
                <a:lnTo>
                  <a:pt x="2900857" y="1003378"/>
                </a:lnTo>
                <a:close/>
                <a:moveTo>
                  <a:pt x="2707453" y="0"/>
                </a:moveTo>
                <a:lnTo>
                  <a:pt x="2744418" y="0"/>
                </a:lnTo>
                <a:lnTo>
                  <a:pt x="2744418" y="1003378"/>
                </a:lnTo>
                <a:lnTo>
                  <a:pt x="2707453" y="1003378"/>
                </a:lnTo>
                <a:close/>
                <a:moveTo>
                  <a:pt x="2514065" y="0"/>
                </a:moveTo>
                <a:lnTo>
                  <a:pt x="2552922" y="0"/>
                </a:lnTo>
                <a:lnTo>
                  <a:pt x="2552922" y="1003378"/>
                </a:lnTo>
                <a:lnTo>
                  <a:pt x="2514065" y="1003378"/>
                </a:lnTo>
                <a:close/>
                <a:moveTo>
                  <a:pt x="2320691" y="0"/>
                </a:moveTo>
                <a:lnTo>
                  <a:pt x="2361414" y="0"/>
                </a:lnTo>
                <a:lnTo>
                  <a:pt x="2361414" y="1003378"/>
                </a:lnTo>
                <a:lnTo>
                  <a:pt x="2320691" y="1003378"/>
                </a:lnTo>
                <a:close/>
                <a:moveTo>
                  <a:pt x="2127302" y="0"/>
                </a:moveTo>
                <a:lnTo>
                  <a:pt x="2169919" y="0"/>
                </a:lnTo>
                <a:lnTo>
                  <a:pt x="2169919" y="1003378"/>
                </a:lnTo>
                <a:lnTo>
                  <a:pt x="2127302" y="1003378"/>
                </a:lnTo>
                <a:close/>
                <a:moveTo>
                  <a:pt x="1933886" y="0"/>
                </a:moveTo>
                <a:lnTo>
                  <a:pt x="1978398" y="0"/>
                </a:lnTo>
                <a:lnTo>
                  <a:pt x="1978398" y="1003378"/>
                </a:lnTo>
                <a:lnTo>
                  <a:pt x="1933886" y="1003378"/>
                </a:lnTo>
                <a:close/>
                <a:moveTo>
                  <a:pt x="1740497" y="0"/>
                </a:moveTo>
                <a:lnTo>
                  <a:pt x="1786902" y="0"/>
                </a:lnTo>
                <a:lnTo>
                  <a:pt x="1786902" y="1003378"/>
                </a:lnTo>
                <a:lnTo>
                  <a:pt x="1740497" y="1003378"/>
                </a:lnTo>
                <a:close/>
                <a:moveTo>
                  <a:pt x="1547108" y="0"/>
                </a:moveTo>
                <a:lnTo>
                  <a:pt x="1595434" y="0"/>
                </a:lnTo>
                <a:lnTo>
                  <a:pt x="1595434" y="1003378"/>
                </a:lnTo>
                <a:lnTo>
                  <a:pt x="1547108" y="1003378"/>
                </a:lnTo>
                <a:close/>
                <a:moveTo>
                  <a:pt x="1353735" y="0"/>
                </a:moveTo>
                <a:lnTo>
                  <a:pt x="1403913" y="0"/>
                </a:lnTo>
                <a:lnTo>
                  <a:pt x="1403913" y="1003378"/>
                </a:lnTo>
                <a:lnTo>
                  <a:pt x="1353735" y="1003378"/>
                </a:lnTo>
                <a:close/>
                <a:moveTo>
                  <a:pt x="1160322" y="0"/>
                </a:moveTo>
                <a:lnTo>
                  <a:pt x="1212393" y="0"/>
                </a:lnTo>
                <a:lnTo>
                  <a:pt x="1212393" y="1003378"/>
                </a:lnTo>
                <a:lnTo>
                  <a:pt x="1160322" y="1003378"/>
                </a:lnTo>
                <a:close/>
                <a:moveTo>
                  <a:pt x="966937" y="0"/>
                </a:moveTo>
                <a:lnTo>
                  <a:pt x="1020930" y="0"/>
                </a:lnTo>
                <a:lnTo>
                  <a:pt x="1020930" y="1003378"/>
                </a:lnTo>
                <a:lnTo>
                  <a:pt x="966937" y="1003378"/>
                </a:lnTo>
                <a:close/>
                <a:moveTo>
                  <a:pt x="773552" y="0"/>
                </a:moveTo>
                <a:lnTo>
                  <a:pt x="829411" y="0"/>
                </a:lnTo>
                <a:lnTo>
                  <a:pt x="829411" y="1003378"/>
                </a:lnTo>
                <a:lnTo>
                  <a:pt x="773552" y="1003378"/>
                </a:lnTo>
                <a:close/>
                <a:moveTo>
                  <a:pt x="580151" y="0"/>
                </a:moveTo>
                <a:lnTo>
                  <a:pt x="637931" y="0"/>
                </a:lnTo>
                <a:lnTo>
                  <a:pt x="637931" y="1003378"/>
                </a:lnTo>
                <a:lnTo>
                  <a:pt x="580151" y="1003378"/>
                </a:lnTo>
                <a:close/>
                <a:moveTo>
                  <a:pt x="386767" y="0"/>
                </a:moveTo>
                <a:lnTo>
                  <a:pt x="446427" y="0"/>
                </a:lnTo>
                <a:lnTo>
                  <a:pt x="446427" y="1003378"/>
                </a:lnTo>
                <a:lnTo>
                  <a:pt x="386767" y="1003378"/>
                </a:lnTo>
                <a:close/>
                <a:moveTo>
                  <a:pt x="193383" y="0"/>
                </a:moveTo>
                <a:lnTo>
                  <a:pt x="254937" y="0"/>
                </a:lnTo>
                <a:lnTo>
                  <a:pt x="254937" y="1003378"/>
                </a:lnTo>
                <a:lnTo>
                  <a:pt x="193383" y="1003378"/>
                </a:lnTo>
                <a:close/>
                <a:moveTo>
                  <a:pt x="0" y="0"/>
                </a:moveTo>
                <a:lnTo>
                  <a:pt x="63418" y="0"/>
                </a:lnTo>
                <a:lnTo>
                  <a:pt x="63418" y="1003378"/>
                </a:lnTo>
                <a:lnTo>
                  <a:pt x="0" y="1003378"/>
                </a:lnTo>
                <a:close/>
              </a:path>
            </a:pathLst>
          </a:custGeom>
          <a:solidFill>
            <a:schemeClr val="accent6"/>
          </a:solidFill>
        </p:spPr>
        <p:txBody>
          <a:bodyPr wrap="square">
            <a:noAutofit/>
          </a:bodyPr>
          <a:lstStyle>
            <a:lvl1pPr>
              <a:defRPr>
                <a:solidFill>
                  <a:schemeClr val="tx1">
                    <a:alpha val="0"/>
                  </a:schemeClr>
                </a:solidFill>
              </a:defRPr>
            </a:lvl1pPr>
          </a:lstStyle>
          <a:p>
            <a:pPr lvl="0"/>
            <a:r>
              <a:rPr lang="en-GB"/>
              <a:t>a</a:t>
            </a:r>
          </a:p>
        </p:txBody>
      </p:sp>
      <p:sp>
        <p:nvSpPr>
          <p:cNvPr id="20" name="Text Placeholder 267">
            <a:extLst>
              <a:ext uri="{FF2B5EF4-FFF2-40B4-BE49-F238E27FC236}">
                <a16:creationId xmlns:a16="http://schemas.microsoft.com/office/drawing/2014/main" id="{6CFC2951-5EB0-9C0B-3BF0-49D53A4DA336}"/>
              </a:ext>
            </a:extLst>
          </p:cNvPr>
          <p:cNvSpPr>
            <a:spLocks noGrp="1"/>
          </p:cNvSpPr>
          <p:nvPr>
            <p:ph type="body" sz="quarter" idx="75" hasCustomPrompt="1"/>
          </p:nvPr>
        </p:nvSpPr>
        <p:spPr>
          <a:xfrm rot="10800000">
            <a:off x="4806697" y="2596508"/>
            <a:ext cx="1168405" cy="189351"/>
          </a:xfrm>
          <a:custGeom>
            <a:avLst/>
            <a:gdLst>
              <a:gd name="connsiteX0" fmla="*/ 6188512 w 6191421"/>
              <a:gd name="connsiteY0" fmla="*/ 0 h 1003378"/>
              <a:gd name="connsiteX1" fmla="*/ 6191421 w 6191421"/>
              <a:gd name="connsiteY1" fmla="*/ 0 h 1003378"/>
              <a:gd name="connsiteX2" fmla="*/ 6191421 w 6191421"/>
              <a:gd name="connsiteY2" fmla="*/ 1003378 h 1003378"/>
              <a:gd name="connsiteX3" fmla="*/ 6188512 w 6191421"/>
              <a:gd name="connsiteY3" fmla="*/ 1003378 h 1003378"/>
              <a:gd name="connsiteX4" fmla="*/ 5995110 w 6191421"/>
              <a:gd name="connsiteY4" fmla="*/ 0 h 1003378"/>
              <a:gd name="connsiteX5" fmla="*/ 5999898 w 6191421"/>
              <a:gd name="connsiteY5" fmla="*/ 0 h 1003378"/>
              <a:gd name="connsiteX6" fmla="*/ 5999898 w 6191421"/>
              <a:gd name="connsiteY6" fmla="*/ 1003378 h 1003378"/>
              <a:gd name="connsiteX7" fmla="*/ 5995110 w 6191421"/>
              <a:gd name="connsiteY7" fmla="*/ 1003378 h 1003378"/>
              <a:gd name="connsiteX8" fmla="*/ 5801722 w 6191421"/>
              <a:gd name="connsiteY8" fmla="*/ 0 h 1003378"/>
              <a:gd name="connsiteX9" fmla="*/ 5808404 w 6191421"/>
              <a:gd name="connsiteY9" fmla="*/ 0 h 1003378"/>
              <a:gd name="connsiteX10" fmla="*/ 5808404 w 6191421"/>
              <a:gd name="connsiteY10" fmla="*/ 1003378 h 1003378"/>
              <a:gd name="connsiteX11" fmla="*/ 5801722 w 6191421"/>
              <a:gd name="connsiteY11" fmla="*/ 1003378 h 1003378"/>
              <a:gd name="connsiteX12" fmla="*/ 5608319 w 6191421"/>
              <a:gd name="connsiteY12" fmla="*/ 0 h 1003378"/>
              <a:gd name="connsiteX13" fmla="*/ 5616895 w 6191421"/>
              <a:gd name="connsiteY13" fmla="*/ 0 h 1003378"/>
              <a:gd name="connsiteX14" fmla="*/ 5616895 w 6191421"/>
              <a:gd name="connsiteY14" fmla="*/ 1003378 h 1003378"/>
              <a:gd name="connsiteX15" fmla="*/ 5608319 w 6191421"/>
              <a:gd name="connsiteY15" fmla="*/ 1003378 h 1003378"/>
              <a:gd name="connsiteX16" fmla="*/ 5414945 w 6191421"/>
              <a:gd name="connsiteY16" fmla="*/ 0 h 1003378"/>
              <a:gd name="connsiteX17" fmla="*/ 5425415 w 6191421"/>
              <a:gd name="connsiteY17" fmla="*/ 0 h 1003378"/>
              <a:gd name="connsiteX18" fmla="*/ 5425415 w 6191421"/>
              <a:gd name="connsiteY18" fmla="*/ 1003378 h 1003378"/>
              <a:gd name="connsiteX19" fmla="*/ 5414945 w 6191421"/>
              <a:gd name="connsiteY19" fmla="*/ 1003378 h 1003378"/>
              <a:gd name="connsiteX20" fmla="*/ 5221557 w 6191421"/>
              <a:gd name="connsiteY20" fmla="*/ 0 h 1003378"/>
              <a:gd name="connsiteX21" fmla="*/ 5233920 w 6191421"/>
              <a:gd name="connsiteY21" fmla="*/ 0 h 1003378"/>
              <a:gd name="connsiteX22" fmla="*/ 5233920 w 6191421"/>
              <a:gd name="connsiteY22" fmla="*/ 1003378 h 1003378"/>
              <a:gd name="connsiteX23" fmla="*/ 5221557 w 6191421"/>
              <a:gd name="connsiteY23" fmla="*/ 1003378 h 1003378"/>
              <a:gd name="connsiteX24" fmla="*/ 5028168 w 6191421"/>
              <a:gd name="connsiteY24" fmla="*/ 0 h 1003378"/>
              <a:gd name="connsiteX25" fmla="*/ 5042411 w 6191421"/>
              <a:gd name="connsiteY25" fmla="*/ 0 h 1003378"/>
              <a:gd name="connsiteX26" fmla="*/ 5042411 w 6191421"/>
              <a:gd name="connsiteY26" fmla="*/ 1003378 h 1003378"/>
              <a:gd name="connsiteX27" fmla="*/ 5028168 w 6191421"/>
              <a:gd name="connsiteY27" fmla="*/ 1003378 h 1003378"/>
              <a:gd name="connsiteX28" fmla="*/ 4834780 w 6191421"/>
              <a:gd name="connsiteY28" fmla="*/ 0 h 1003378"/>
              <a:gd name="connsiteX29" fmla="*/ 4850917 w 6191421"/>
              <a:gd name="connsiteY29" fmla="*/ 0 h 1003378"/>
              <a:gd name="connsiteX30" fmla="*/ 4850917 w 6191421"/>
              <a:gd name="connsiteY30" fmla="*/ 1003378 h 1003378"/>
              <a:gd name="connsiteX31" fmla="*/ 4834780 w 6191421"/>
              <a:gd name="connsiteY31" fmla="*/ 1003378 h 1003378"/>
              <a:gd name="connsiteX32" fmla="*/ 4641405 w 6191421"/>
              <a:gd name="connsiteY32" fmla="*/ 0 h 1003378"/>
              <a:gd name="connsiteX33" fmla="*/ 4659436 w 6191421"/>
              <a:gd name="connsiteY33" fmla="*/ 0 h 1003378"/>
              <a:gd name="connsiteX34" fmla="*/ 4659436 w 6191421"/>
              <a:gd name="connsiteY34" fmla="*/ 1003378 h 1003378"/>
              <a:gd name="connsiteX35" fmla="*/ 4641405 w 6191421"/>
              <a:gd name="connsiteY35" fmla="*/ 1003378 h 1003378"/>
              <a:gd name="connsiteX36" fmla="*/ 4447989 w 6191421"/>
              <a:gd name="connsiteY36" fmla="*/ 0 h 1003378"/>
              <a:gd name="connsiteX37" fmla="*/ 4467940 w 6191421"/>
              <a:gd name="connsiteY37" fmla="*/ 0 h 1003378"/>
              <a:gd name="connsiteX38" fmla="*/ 4467940 w 6191421"/>
              <a:gd name="connsiteY38" fmla="*/ 1003378 h 1003378"/>
              <a:gd name="connsiteX39" fmla="*/ 4447989 w 6191421"/>
              <a:gd name="connsiteY39" fmla="*/ 1003378 h 1003378"/>
              <a:gd name="connsiteX40" fmla="*/ 4254601 w 6191421"/>
              <a:gd name="connsiteY40" fmla="*/ 0 h 1003378"/>
              <a:gd name="connsiteX41" fmla="*/ 4276419 w 6191421"/>
              <a:gd name="connsiteY41" fmla="*/ 0 h 1003378"/>
              <a:gd name="connsiteX42" fmla="*/ 4276419 w 6191421"/>
              <a:gd name="connsiteY42" fmla="*/ 1003378 h 1003378"/>
              <a:gd name="connsiteX43" fmla="*/ 4254601 w 6191421"/>
              <a:gd name="connsiteY43" fmla="*/ 1003378 h 1003378"/>
              <a:gd name="connsiteX44" fmla="*/ 4061213 w 6191421"/>
              <a:gd name="connsiteY44" fmla="*/ 0 h 1003378"/>
              <a:gd name="connsiteX45" fmla="*/ 4084909 w 6191421"/>
              <a:gd name="connsiteY45" fmla="*/ 0 h 1003378"/>
              <a:gd name="connsiteX46" fmla="*/ 4084909 w 6191421"/>
              <a:gd name="connsiteY46" fmla="*/ 1003378 h 1003378"/>
              <a:gd name="connsiteX47" fmla="*/ 4061213 w 6191421"/>
              <a:gd name="connsiteY47" fmla="*/ 1003378 h 1003378"/>
              <a:gd name="connsiteX48" fmla="*/ 3867838 w 6191421"/>
              <a:gd name="connsiteY48" fmla="*/ 0 h 1003378"/>
              <a:gd name="connsiteX49" fmla="*/ 3893428 w 6191421"/>
              <a:gd name="connsiteY49" fmla="*/ 0 h 1003378"/>
              <a:gd name="connsiteX50" fmla="*/ 3893428 w 6191421"/>
              <a:gd name="connsiteY50" fmla="*/ 1003378 h 1003378"/>
              <a:gd name="connsiteX51" fmla="*/ 3867838 w 6191421"/>
              <a:gd name="connsiteY51" fmla="*/ 1003378 h 1003378"/>
              <a:gd name="connsiteX52" fmla="*/ 3674422 w 6191421"/>
              <a:gd name="connsiteY52" fmla="*/ 0 h 1003378"/>
              <a:gd name="connsiteX53" fmla="*/ 3701932 w 6191421"/>
              <a:gd name="connsiteY53" fmla="*/ 0 h 1003378"/>
              <a:gd name="connsiteX54" fmla="*/ 3701932 w 6191421"/>
              <a:gd name="connsiteY54" fmla="*/ 1003378 h 1003378"/>
              <a:gd name="connsiteX55" fmla="*/ 3674422 w 6191421"/>
              <a:gd name="connsiteY55" fmla="*/ 1003378 h 1003378"/>
              <a:gd name="connsiteX56" fmla="*/ 3481020 w 6191421"/>
              <a:gd name="connsiteY56" fmla="*/ 0 h 1003378"/>
              <a:gd name="connsiteX57" fmla="*/ 3510425 w 6191421"/>
              <a:gd name="connsiteY57" fmla="*/ 0 h 1003378"/>
              <a:gd name="connsiteX58" fmla="*/ 3510425 w 6191421"/>
              <a:gd name="connsiteY58" fmla="*/ 1003378 h 1003378"/>
              <a:gd name="connsiteX59" fmla="*/ 3481020 w 6191421"/>
              <a:gd name="connsiteY59" fmla="*/ 1003378 h 1003378"/>
              <a:gd name="connsiteX60" fmla="*/ 3287631 w 6191421"/>
              <a:gd name="connsiteY60" fmla="*/ 0 h 1003378"/>
              <a:gd name="connsiteX61" fmla="*/ 3318929 w 6191421"/>
              <a:gd name="connsiteY61" fmla="*/ 0 h 1003378"/>
              <a:gd name="connsiteX62" fmla="*/ 3318929 w 6191421"/>
              <a:gd name="connsiteY62" fmla="*/ 1003378 h 1003378"/>
              <a:gd name="connsiteX63" fmla="*/ 3287631 w 6191421"/>
              <a:gd name="connsiteY63" fmla="*/ 1003378 h 1003378"/>
              <a:gd name="connsiteX64" fmla="*/ 3094258 w 6191421"/>
              <a:gd name="connsiteY64" fmla="*/ 0 h 1003378"/>
              <a:gd name="connsiteX65" fmla="*/ 3127422 w 6191421"/>
              <a:gd name="connsiteY65" fmla="*/ 0 h 1003378"/>
              <a:gd name="connsiteX66" fmla="*/ 3127422 w 6191421"/>
              <a:gd name="connsiteY66" fmla="*/ 1003378 h 1003378"/>
              <a:gd name="connsiteX67" fmla="*/ 3094258 w 6191421"/>
              <a:gd name="connsiteY67" fmla="*/ 1003378 h 1003378"/>
              <a:gd name="connsiteX68" fmla="*/ 2900857 w 6191421"/>
              <a:gd name="connsiteY68" fmla="*/ 0 h 1003378"/>
              <a:gd name="connsiteX69" fmla="*/ 2935913 w 6191421"/>
              <a:gd name="connsiteY69" fmla="*/ 0 h 1003378"/>
              <a:gd name="connsiteX70" fmla="*/ 2935913 w 6191421"/>
              <a:gd name="connsiteY70" fmla="*/ 1003378 h 1003378"/>
              <a:gd name="connsiteX71" fmla="*/ 2900857 w 6191421"/>
              <a:gd name="connsiteY71" fmla="*/ 1003378 h 1003378"/>
              <a:gd name="connsiteX72" fmla="*/ 2707453 w 6191421"/>
              <a:gd name="connsiteY72" fmla="*/ 0 h 1003378"/>
              <a:gd name="connsiteX73" fmla="*/ 2744418 w 6191421"/>
              <a:gd name="connsiteY73" fmla="*/ 0 h 1003378"/>
              <a:gd name="connsiteX74" fmla="*/ 2744418 w 6191421"/>
              <a:gd name="connsiteY74" fmla="*/ 1003378 h 1003378"/>
              <a:gd name="connsiteX75" fmla="*/ 2707453 w 6191421"/>
              <a:gd name="connsiteY75" fmla="*/ 1003378 h 1003378"/>
              <a:gd name="connsiteX76" fmla="*/ 2514065 w 6191421"/>
              <a:gd name="connsiteY76" fmla="*/ 0 h 1003378"/>
              <a:gd name="connsiteX77" fmla="*/ 2552922 w 6191421"/>
              <a:gd name="connsiteY77" fmla="*/ 0 h 1003378"/>
              <a:gd name="connsiteX78" fmla="*/ 2552922 w 6191421"/>
              <a:gd name="connsiteY78" fmla="*/ 1003378 h 1003378"/>
              <a:gd name="connsiteX79" fmla="*/ 2514065 w 6191421"/>
              <a:gd name="connsiteY79" fmla="*/ 1003378 h 1003378"/>
              <a:gd name="connsiteX80" fmla="*/ 2320691 w 6191421"/>
              <a:gd name="connsiteY80" fmla="*/ 0 h 1003378"/>
              <a:gd name="connsiteX81" fmla="*/ 2361414 w 6191421"/>
              <a:gd name="connsiteY81" fmla="*/ 0 h 1003378"/>
              <a:gd name="connsiteX82" fmla="*/ 2361414 w 6191421"/>
              <a:gd name="connsiteY82" fmla="*/ 1003378 h 1003378"/>
              <a:gd name="connsiteX83" fmla="*/ 2320691 w 6191421"/>
              <a:gd name="connsiteY83" fmla="*/ 1003378 h 1003378"/>
              <a:gd name="connsiteX84" fmla="*/ 2127302 w 6191421"/>
              <a:gd name="connsiteY84" fmla="*/ 0 h 1003378"/>
              <a:gd name="connsiteX85" fmla="*/ 2169919 w 6191421"/>
              <a:gd name="connsiteY85" fmla="*/ 0 h 1003378"/>
              <a:gd name="connsiteX86" fmla="*/ 2169919 w 6191421"/>
              <a:gd name="connsiteY86" fmla="*/ 1003378 h 1003378"/>
              <a:gd name="connsiteX87" fmla="*/ 2127302 w 6191421"/>
              <a:gd name="connsiteY87" fmla="*/ 1003378 h 1003378"/>
              <a:gd name="connsiteX88" fmla="*/ 1933886 w 6191421"/>
              <a:gd name="connsiteY88" fmla="*/ 0 h 1003378"/>
              <a:gd name="connsiteX89" fmla="*/ 1978398 w 6191421"/>
              <a:gd name="connsiteY89" fmla="*/ 0 h 1003378"/>
              <a:gd name="connsiteX90" fmla="*/ 1978398 w 6191421"/>
              <a:gd name="connsiteY90" fmla="*/ 1003378 h 1003378"/>
              <a:gd name="connsiteX91" fmla="*/ 1933886 w 6191421"/>
              <a:gd name="connsiteY91" fmla="*/ 1003378 h 1003378"/>
              <a:gd name="connsiteX92" fmla="*/ 1740497 w 6191421"/>
              <a:gd name="connsiteY92" fmla="*/ 0 h 1003378"/>
              <a:gd name="connsiteX93" fmla="*/ 1786902 w 6191421"/>
              <a:gd name="connsiteY93" fmla="*/ 0 h 1003378"/>
              <a:gd name="connsiteX94" fmla="*/ 1786902 w 6191421"/>
              <a:gd name="connsiteY94" fmla="*/ 1003378 h 1003378"/>
              <a:gd name="connsiteX95" fmla="*/ 1740497 w 6191421"/>
              <a:gd name="connsiteY95" fmla="*/ 1003378 h 1003378"/>
              <a:gd name="connsiteX96" fmla="*/ 1547108 w 6191421"/>
              <a:gd name="connsiteY96" fmla="*/ 0 h 1003378"/>
              <a:gd name="connsiteX97" fmla="*/ 1595434 w 6191421"/>
              <a:gd name="connsiteY97" fmla="*/ 0 h 1003378"/>
              <a:gd name="connsiteX98" fmla="*/ 1595434 w 6191421"/>
              <a:gd name="connsiteY98" fmla="*/ 1003378 h 1003378"/>
              <a:gd name="connsiteX99" fmla="*/ 1547108 w 6191421"/>
              <a:gd name="connsiteY99" fmla="*/ 1003378 h 1003378"/>
              <a:gd name="connsiteX100" fmla="*/ 1353735 w 6191421"/>
              <a:gd name="connsiteY100" fmla="*/ 0 h 1003378"/>
              <a:gd name="connsiteX101" fmla="*/ 1403913 w 6191421"/>
              <a:gd name="connsiteY101" fmla="*/ 0 h 1003378"/>
              <a:gd name="connsiteX102" fmla="*/ 1403913 w 6191421"/>
              <a:gd name="connsiteY102" fmla="*/ 1003378 h 1003378"/>
              <a:gd name="connsiteX103" fmla="*/ 1353735 w 6191421"/>
              <a:gd name="connsiteY103" fmla="*/ 1003378 h 1003378"/>
              <a:gd name="connsiteX104" fmla="*/ 1160322 w 6191421"/>
              <a:gd name="connsiteY104" fmla="*/ 0 h 1003378"/>
              <a:gd name="connsiteX105" fmla="*/ 1212393 w 6191421"/>
              <a:gd name="connsiteY105" fmla="*/ 0 h 1003378"/>
              <a:gd name="connsiteX106" fmla="*/ 1212393 w 6191421"/>
              <a:gd name="connsiteY106" fmla="*/ 1003378 h 1003378"/>
              <a:gd name="connsiteX107" fmla="*/ 1160322 w 6191421"/>
              <a:gd name="connsiteY107" fmla="*/ 1003378 h 1003378"/>
              <a:gd name="connsiteX108" fmla="*/ 966937 w 6191421"/>
              <a:gd name="connsiteY108" fmla="*/ 0 h 1003378"/>
              <a:gd name="connsiteX109" fmla="*/ 1020930 w 6191421"/>
              <a:gd name="connsiteY109" fmla="*/ 0 h 1003378"/>
              <a:gd name="connsiteX110" fmla="*/ 1020930 w 6191421"/>
              <a:gd name="connsiteY110" fmla="*/ 1003378 h 1003378"/>
              <a:gd name="connsiteX111" fmla="*/ 966937 w 6191421"/>
              <a:gd name="connsiteY111" fmla="*/ 1003378 h 1003378"/>
              <a:gd name="connsiteX112" fmla="*/ 773552 w 6191421"/>
              <a:gd name="connsiteY112" fmla="*/ 0 h 1003378"/>
              <a:gd name="connsiteX113" fmla="*/ 829411 w 6191421"/>
              <a:gd name="connsiteY113" fmla="*/ 0 h 1003378"/>
              <a:gd name="connsiteX114" fmla="*/ 829411 w 6191421"/>
              <a:gd name="connsiteY114" fmla="*/ 1003378 h 1003378"/>
              <a:gd name="connsiteX115" fmla="*/ 773552 w 6191421"/>
              <a:gd name="connsiteY115" fmla="*/ 1003378 h 1003378"/>
              <a:gd name="connsiteX116" fmla="*/ 580151 w 6191421"/>
              <a:gd name="connsiteY116" fmla="*/ 0 h 1003378"/>
              <a:gd name="connsiteX117" fmla="*/ 637931 w 6191421"/>
              <a:gd name="connsiteY117" fmla="*/ 0 h 1003378"/>
              <a:gd name="connsiteX118" fmla="*/ 637931 w 6191421"/>
              <a:gd name="connsiteY118" fmla="*/ 1003378 h 1003378"/>
              <a:gd name="connsiteX119" fmla="*/ 580151 w 6191421"/>
              <a:gd name="connsiteY119" fmla="*/ 1003378 h 1003378"/>
              <a:gd name="connsiteX120" fmla="*/ 386767 w 6191421"/>
              <a:gd name="connsiteY120" fmla="*/ 0 h 1003378"/>
              <a:gd name="connsiteX121" fmla="*/ 446427 w 6191421"/>
              <a:gd name="connsiteY121" fmla="*/ 0 h 1003378"/>
              <a:gd name="connsiteX122" fmla="*/ 446427 w 6191421"/>
              <a:gd name="connsiteY122" fmla="*/ 1003378 h 1003378"/>
              <a:gd name="connsiteX123" fmla="*/ 386767 w 6191421"/>
              <a:gd name="connsiteY123" fmla="*/ 1003378 h 1003378"/>
              <a:gd name="connsiteX124" fmla="*/ 193383 w 6191421"/>
              <a:gd name="connsiteY124" fmla="*/ 0 h 1003378"/>
              <a:gd name="connsiteX125" fmla="*/ 254937 w 6191421"/>
              <a:gd name="connsiteY125" fmla="*/ 0 h 1003378"/>
              <a:gd name="connsiteX126" fmla="*/ 254937 w 6191421"/>
              <a:gd name="connsiteY126" fmla="*/ 1003378 h 1003378"/>
              <a:gd name="connsiteX127" fmla="*/ 193383 w 6191421"/>
              <a:gd name="connsiteY127" fmla="*/ 1003378 h 1003378"/>
              <a:gd name="connsiteX128" fmla="*/ 0 w 6191421"/>
              <a:gd name="connsiteY128" fmla="*/ 0 h 1003378"/>
              <a:gd name="connsiteX129" fmla="*/ 63418 w 6191421"/>
              <a:gd name="connsiteY129" fmla="*/ 0 h 1003378"/>
              <a:gd name="connsiteX130" fmla="*/ 63418 w 6191421"/>
              <a:gd name="connsiteY130" fmla="*/ 1003378 h 1003378"/>
              <a:gd name="connsiteX131" fmla="*/ 0 w 6191421"/>
              <a:gd name="connsiteY131" fmla="*/ 1003378 h 1003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6191421" h="1003378">
                <a:moveTo>
                  <a:pt x="6188512" y="0"/>
                </a:moveTo>
                <a:lnTo>
                  <a:pt x="6191421" y="0"/>
                </a:lnTo>
                <a:lnTo>
                  <a:pt x="6191421" y="1003378"/>
                </a:lnTo>
                <a:lnTo>
                  <a:pt x="6188512" y="1003378"/>
                </a:lnTo>
                <a:close/>
                <a:moveTo>
                  <a:pt x="5995110" y="0"/>
                </a:moveTo>
                <a:lnTo>
                  <a:pt x="5999898" y="0"/>
                </a:lnTo>
                <a:lnTo>
                  <a:pt x="5999898" y="1003378"/>
                </a:lnTo>
                <a:lnTo>
                  <a:pt x="5995110" y="1003378"/>
                </a:lnTo>
                <a:close/>
                <a:moveTo>
                  <a:pt x="5801722" y="0"/>
                </a:moveTo>
                <a:lnTo>
                  <a:pt x="5808404" y="0"/>
                </a:lnTo>
                <a:lnTo>
                  <a:pt x="5808404" y="1003378"/>
                </a:lnTo>
                <a:lnTo>
                  <a:pt x="5801722" y="1003378"/>
                </a:lnTo>
                <a:close/>
                <a:moveTo>
                  <a:pt x="5608319" y="0"/>
                </a:moveTo>
                <a:lnTo>
                  <a:pt x="5616895" y="0"/>
                </a:lnTo>
                <a:lnTo>
                  <a:pt x="5616895" y="1003378"/>
                </a:lnTo>
                <a:lnTo>
                  <a:pt x="5608319" y="1003378"/>
                </a:lnTo>
                <a:close/>
                <a:moveTo>
                  <a:pt x="5414945" y="0"/>
                </a:moveTo>
                <a:lnTo>
                  <a:pt x="5425415" y="0"/>
                </a:lnTo>
                <a:lnTo>
                  <a:pt x="5425415" y="1003378"/>
                </a:lnTo>
                <a:lnTo>
                  <a:pt x="5414945" y="1003378"/>
                </a:lnTo>
                <a:close/>
                <a:moveTo>
                  <a:pt x="5221557" y="0"/>
                </a:moveTo>
                <a:lnTo>
                  <a:pt x="5233920" y="0"/>
                </a:lnTo>
                <a:lnTo>
                  <a:pt x="5233920" y="1003378"/>
                </a:lnTo>
                <a:lnTo>
                  <a:pt x="5221557" y="1003378"/>
                </a:lnTo>
                <a:close/>
                <a:moveTo>
                  <a:pt x="5028168" y="0"/>
                </a:moveTo>
                <a:lnTo>
                  <a:pt x="5042411" y="0"/>
                </a:lnTo>
                <a:lnTo>
                  <a:pt x="5042411" y="1003378"/>
                </a:lnTo>
                <a:lnTo>
                  <a:pt x="5028168" y="1003378"/>
                </a:lnTo>
                <a:close/>
                <a:moveTo>
                  <a:pt x="4834780" y="0"/>
                </a:moveTo>
                <a:lnTo>
                  <a:pt x="4850917" y="0"/>
                </a:lnTo>
                <a:lnTo>
                  <a:pt x="4850917" y="1003378"/>
                </a:lnTo>
                <a:lnTo>
                  <a:pt x="4834780" y="1003378"/>
                </a:lnTo>
                <a:close/>
                <a:moveTo>
                  <a:pt x="4641405" y="0"/>
                </a:moveTo>
                <a:lnTo>
                  <a:pt x="4659436" y="0"/>
                </a:lnTo>
                <a:lnTo>
                  <a:pt x="4659436" y="1003378"/>
                </a:lnTo>
                <a:lnTo>
                  <a:pt x="4641405" y="1003378"/>
                </a:lnTo>
                <a:close/>
                <a:moveTo>
                  <a:pt x="4447989" y="0"/>
                </a:moveTo>
                <a:lnTo>
                  <a:pt x="4467940" y="0"/>
                </a:lnTo>
                <a:lnTo>
                  <a:pt x="4467940" y="1003378"/>
                </a:lnTo>
                <a:lnTo>
                  <a:pt x="4447989" y="1003378"/>
                </a:lnTo>
                <a:close/>
                <a:moveTo>
                  <a:pt x="4254601" y="0"/>
                </a:moveTo>
                <a:lnTo>
                  <a:pt x="4276419" y="0"/>
                </a:lnTo>
                <a:lnTo>
                  <a:pt x="4276419" y="1003378"/>
                </a:lnTo>
                <a:lnTo>
                  <a:pt x="4254601" y="1003378"/>
                </a:lnTo>
                <a:close/>
                <a:moveTo>
                  <a:pt x="4061213" y="0"/>
                </a:moveTo>
                <a:lnTo>
                  <a:pt x="4084909" y="0"/>
                </a:lnTo>
                <a:lnTo>
                  <a:pt x="4084909" y="1003378"/>
                </a:lnTo>
                <a:lnTo>
                  <a:pt x="4061213" y="1003378"/>
                </a:lnTo>
                <a:close/>
                <a:moveTo>
                  <a:pt x="3867838" y="0"/>
                </a:moveTo>
                <a:lnTo>
                  <a:pt x="3893428" y="0"/>
                </a:lnTo>
                <a:lnTo>
                  <a:pt x="3893428" y="1003378"/>
                </a:lnTo>
                <a:lnTo>
                  <a:pt x="3867838" y="1003378"/>
                </a:lnTo>
                <a:close/>
                <a:moveTo>
                  <a:pt x="3674422" y="0"/>
                </a:moveTo>
                <a:lnTo>
                  <a:pt x="3701932" y="0"/>
                </a:lnTo>
                <a:lnTo>
                  <a:pt x="3701932" y="1003378"/>
                </a:lnTo>
                <a:lnTo>
                  <a:pt x="3674422" y="1003378"/>
                </a:lnTo>
                <a:close/>
                <a:moveTo>
                  <a:pt x="3481020" y="0"/>
                </a:moveTo>
                <a:lnTo>
                  <a:pt x="3510425" y="0"/>
                </a:lnTo>
                <a:lnTo>
                  <a:pt x="3510425" y="1003378"/>
                </a:lnTo>
                <a:lnTo>
                  <a:pt x="3481020" y="1003378"/>
                </a:lnTo>
                <a:close/>
                <a:moveTo>
                  <a:pt x="3287631" y="0"/>
                </a:moveTo>
                <a:lnTo>
                  <a:pt x="3318929" y="0"/>
                </a:lnTo>
                <a:lnTo>
                  <a:pt x="3318929" y="1003378"/>
                </a:lnTo>
                <a:lnTo>
                  <a:pt x="3287631" y="1003378"/>
                </a:lnTo>
                <a:close/>
                <a:moveTo>
                  <a:pt x="3094258" y="0"/>
                </a:moveTo>
                <a:lnTo>
                  <a:pt x="3127422" y="0"/>
                </a:lnTo>
                <a:lnTo>
                  <a:pt x="3127422" y="1003378"/>
                </a:lnTo>
                <a:lnTo>
                  <a:pt x="3094258" y="1003378"/>
                </a:lnTo>
                <a:close/>
                <a:moveTo>
                  <a:pt x="2900857" y="0"/>
                </a:moveTo>
                <a:lnTo>
                  <a:pt x="2935913" y="0"/>
                </a:lnTo>
                <a:lnTo>
                  <a:pt x="2935913" y="1003378"/>
                </a:lnTo>
                <a:lnTo>
                  <a:pt x="2900857" y="1003378"/>
                </a:lnTo>
                <a:close/>
                <a:moveTo>
                  <a:pt x="2707453" y="0"/>
                </a:moveTo>
                <a:lnTo>
                  <a:pt x="2744418" y="0"/>
                </a:lnTo>
                <a:lnTo>
                  <a:pt x="2744418" y="1003378"/>
                </a:lnTo>
                <a:lnTo>
                  <a:pt x="2707453" y="1003378"/>
                </a:lnTo>
                <a:close/>
                <a:moveTo>
                  <a:pt x="2514065" y="0"/>
                </a:moveTo>
                <a:lnTo>
                  <a:pt x="2552922" y="0"/>
                </a:lnTo>
                <a:lnTo>
                  <a:pt x="2552922" y="1003378"/>
                </a:lnTo>
                <a:lnTo>
                  <a:pt x="2514065" y="1003378"/>
                </a:lnTo>
                <a:close/>
                <a:moveTo>
                  <a:pt x="2320691" y="0"/>
                </a:moveTo>
                <a:lnTo>
                  <a:pt x="2361414" y="0"/>
                </a:lnTo>
                <a:lnTo>
                  <a:pt x="2361414" y="1003378"/>
                </a:lnTo>
                <a:lnTo>
                  <a:pt x="2320691" y="1003378"/>
                </a:lnTo>
                <a:close/>
                <a:moveTo>
                  <a:pt x="2127302" y="0"/>
                </a:moveTo>
                <a:lnTo>
                  <a:pt x="2169919" y="0"/>
                </a:lnTo>
                <a:lnTo>
                  <a:pt x="2169919" y="1003378"/>
                </a:lnTo>
                <a:lnTo>
                  <a:pt x="2127302" y="1003378"/>
                </a:lnTo>
                <a:close/>
                <a:moveTo>
                  <a:pt x="1933886" y="0"/>
                </a:moveTo>
                <a:lnTo>
                  <a:pt x="1978398" y="0"/>
                </a:lnTo>
                <a:lnTo>
                  <a:pt x="1978398" y="1003378"/>
                </a:lnTo>
                <a:lnTo>
                  <a:pt x="1933886" y="1003378"/>
                </a:lnTo>
                <a:close/>
                <a:moveTo>
                  <a:pt x="1740497" y="0"/>
                </a:moveTo>
                <a:lnTo>
                  <a:pt x="1786902" y="0"/>
                </a:lnTo>
                <a:lnTo>
                  <a:pt x="1786902" y="1003378"/>
                </a:lnTo>
                <a:lnTo>
                  <a:pt x="1740497" y="1003378"/>
                </a:lnTo>
                <a:close/>
                <a:moveTo>
                  <a:pt x="1547108" y="0"/>
                </a:moveTo>
                <a:lnTo>
                  <a:pt x="1595434" y="0"/>
                </a:lnTo>
                <a:lnTo>
                  <a:pt x="1595434" y="1003378"/>
                </a:lnTo>
                <a:lnTo>
                  <a:pt x="1547108" y="1003378"/>
                </a:lnTo>
                <a:close/>
                <a:moveTo>
                  <a:pt x="1353735" y="0"/>
                </a:moveTo>
                <a:lnTo>
                  <a:pt x="1403913" y="0"/>
                </a:lnTo>
                <a:lnTo>
                  <a:pt x="1403913" y="1003378"/>
                </a:lnTo>
                <a:lnTo>
                  <a:pt x="1353735" y="1003378"/>
                </a:lnTo>
                <a:close/>
                <a:moveTo>
                  <a:pt x="1160322" y="0"/>
                </a:moveTo>
                <a:lnTo>
                  <a:pt x="1212393" y="0"/>
                </a:lnTo>
                <a:lnTo>
                  <a:pt x="1212393" y="1003378"/>
                </a:lnTo>
                <a:lnTo>
                  <a:pt x="1160322" y="1003378"/>
                </a:lnTo>
                <a:close/>
                <a:moveTo>
                  <a:pt x="966937" y="0"/>
                </a:moveTo>
                <a:lnTo>
                  <a:pt x="1020930" y="0"/>
                </a:lnTo>
                <a:lnTo>
                  <a:pt x="1020930" y="1003378"/>
                </a:lnTo>
                <a:lnTo>
                  <a:pt x="966937" y="1003378"/>
                </a:lnTo>
                <a:close/>
                <a:moveTo>
                  <a:pt x="773552" y="0"/>
                </a:moveTo>
                <a:lnTo>
                  <a:pt x="829411" y="0"/>
                </a:lnTo>
                <a:lnTo>
                  <a:pt x="829411" y="1003378"/>
                </a:lnTo>
                <a:lnTo>
                  <a:pt x="773552" y="1003378"/>
                </a:lnTo>
                <a:close/>
                <a:moveTo>
                  <a:pt x="580151" y="0"/>
                </a:moveTo>
                <a:lnTo>
                  <a:pt x="637931" y="0"/>
                </a:lnTo>
                <a:lnTo>
                  <a:pt x="637931" y="1003378"/>
                </a:lnTo>
                <a:lnTo>
                  <a:pt x="580151" y="1003378"/>
                </a:lnTo>
                <a:close/>
                <a:moveTo>
                  <a:pt x="386767" y="0"/>
                </a:moveTo>
                <a:lnTo>
                  <a:pt x="446427" y="0"/>
                </a:lnTo>
                <a:lnTo>
                  <a:pt x="446427" y="1003378"/>
                </a:lnTo>
                <a:lnTo>
                  <a:pt x="386767" y="1003378"/>
                </a:lnTo>
                <a:close/>
                <a:moveTo>
                  <a:pt x="193383" y="0"/>
                </a:moveTo>
                <a:lnTo>
                  <a:pt x="254937" y="0"/>
                </a:lnTo>
                <a:lnTo>
                  <a:pt x="254937" y="1003378"/>
                </a:lnTo>
                <a:lnTo>
                  <a:pt x="193383" y="1003378"/>
                </a:lnTo>
                <a:close/>
                <a:moveTo>
                  <a:pt x="0" y="0"/>
                </a:moveTo>
                <a:lnTo>
                  <a:pt x="63418" y="0"/>
                </a:lnTo>
                <a:lnTo>
                  <a:pt x="63418" y="1003378"/>
                </a:lnTo>
                <a:lnTo>
                  <a:pt x="0" y="1003378"/>
                </a:lnTo>
                <a:close/>
              </a:path>
            </a:pathLst>
          </a:custGeom>
          <a:solidFill>
            <a:schemeClr val="tx2"/>
          </a:solidFill>
        </p:spPr>
        <p:txBody>
          <a:bodyPr wrap="square">
            <a:noAutofit/>
          </a:bodyPr>
          <a:lstStyle>
            <a:lvl1pPr>
              <a:defRPr>
                <a:solidFill>
                  <a:schemeClr val="tx1">
                    <a:alpha val="0"/>
                  </a:schemeClr>
                </a:solidFill>
              </a:defRPr>
            </a:lvl1pPr>
          </a:lstStyle>
          <a:p>
            <a:pPr lvl="0"/>
            <a:r>
              <a:rPr lang="en-GB"/>
              <a:t>a</a:t>
            </a:r>
          </a:p>
        </p:txBody>
      </p:sp>
      <p:sp>
        <p:nvSpPr>
          <p:cNvPr id="26" name="Text Placeholder 267">
            <a:extLst>
              <a:ext uri="{FF2B5EF4-FFF2-40B4-BE49-F238E27FC236}">
                <a16:creationId xmlns:a16="http://schemas.microsoft.com/office/drawing/2014/main" id="{BF3FC748-8749-38DC-E2C8-CC6C7E6A8668}"/>
              </a:ext>
            </a:extLst>
          </p:cNvPr>
          <p:cNvSpPr>
            <a:spLocks noGrp="1"/>
          </p:cNvSpPr>
          <p:nvPr>
            <p:ph type="body" sz="quarter" idx="76" hasCustomPrompt="1"/>
          </p:nvPr>
        </p:nvSpPr>
        <p:spPr>
          <a:xfrm rot="10800000">
            <a:off x="7682197" y="2596508"/>
            <a:ext cx="1168405" cy="189351"/>
          </a:xfrm>
          <a:custGeom>
            <a:avLst/>
            <a:gdLst>
              <a:gd name="connsiteX0" fmla="*/ 6188512 w 6191421"/>
              <a:gd name="connsiteY0" fmla="*/ 0 h 1003378"/>
              <a:gd name="connsiteX1" fmla="*/ 6191421 w 6191421"/>
              <a:gd name="connsiteY1" fmla="*/ 0 h 1003378"/>
              <a:gd name="connsiteX2" fmla="*/ 6191421 w 6191421"/>
              <a:gd name="connsiteY2" fmla="*/ 1003378 h 1003378"/>
              <a:gd name="connsiteX3" fmla="*/ 6188512 w 6191421"/>
              <a:gd name="connsiteY3" fmla="*/ 1003378 h 1003378"/>
              <a:gd name="connsiteX4" fmla="*/ 5995110 w 6191421"/>
              <a:gd name="connsiteY4" fmla="*/ 0 h 1003378"/>
              <a:gd name="connsiteX5" fmla="*/ 5999898 w 6191421"/>
              <a:gd name="connsiteY5" fmla="*/ 0 h 1003378"/>
              <a:gd name="connsiteX6" fmla="*/ 5999898 w 6191421"/>
              <a:gd name="connsiteY6" fmla="*/ 1003378 h 1003378"/>
              <a:gd name="connsiteX7" fmla="*/ 5995110 w 6191421"/>
              <a:gd name="connsiteY7" fmla="*/ 1003378 h 1003378"/>
              <a:gd name="connsiteX8" fmla="*/ 5801722 w 6191421"/>
              <a:gd name="connsiteY8" fmla="*/ 0 h 1003378"/>
              <a:gd name="connsiteX9" fmla="*/ 5808404 w 6191421"/>
              <a:gd name="connsiteY9" fmla="*/ 0 h 1003378"/>
              <a:gd name="connsiteX10" fmla="*/ 5808404 w 6191421"/>
              <a:gd name="connsiteY10" fmla="*/ 1003378 h 1003378"/>
              <a:gd name="connsiteX11" fmla="*/ 5801722 w 6191421"/>
              <a:gd name="connsiteY11" fmla="*/ 1003378 h 1003378"/>
              <a:gd name="connsiteX12" fmla="*/ 5608319 w 6191421"/>
              <a:gd name="connsiteY12" fmla="*/ 0 h 1003378"/>
              <a:gd name="connsiteX13" fmla="*/ 5616895 w 6191421"/>
              <a:gd name="connsiteY13" fmla="*/ 0 h 1003378"/>
              <a:gd name="connsiteX14" fmla="*/ 5616895 w 6191421"/>
              <a:gd name="connsiteY14" fmla="*/ 1003378 h 1003378"/>
              <a:gd name="connsiteX15" fmla="*/ 5608319 w 6191421"/>
              <a:gd name="connsiteY15" fmla="*/ 1003378 h 1003378"/>
              <a:gd name="connsiteX16" fmla="*/ 5414945 w 6191421"/>
              <a:gd name="connsiteY16" fmla="*/ 0 h 1003378"/>
              <a:gd name="connsiteX17" fmla="*/ 5425415 w 6191421"/>
              <a:gd name="connsiteY17" fmla="*/ 0 h 1003378"/>
              <a:gd name="connsiteX18" fmla="*/ 5425415 w 6191421"/>
              <a:gd name="connsiteY18" fmla="*/ 1003378 h 1003378"/>
              <a:gd name="connsiteX19" fmla="*/ 5414945 w 6191421"/>
              <a:gd name="connsiteY19" fmla="*/ 1003378 h 1003378"/>
              <a:gd name="connsiteX20" fmla="*/ 5221557 w 6191421"/>
              <a:gd name="connsiteY20" fmla="*/ 0 h 1003378"/>
              <a:gd name="connsiteX21" fmla="*/ 5233920 w 6191421"/>
              <a:gd name="connsiteY21" fmla="*/ 0 h 1003378"/>
              <a:gd name="connsiteX22" fmla="*/ 5233920 w 6191421"/>
              <a:gd name="connsiteY22" fmla="*/ 1003378 h 1003378"/>
              <a:gd name="connsiteX23" fmla="*/ 5221557 w 6191421"/>
              <a:gd name="connsiteY23" fmla="*/ 1003378 h 1003378"/>
              <a:gd name="connsiteX24" fmla="*/ 5028168 w 6191421"/>
              <a:gd name="connsiteY24" fmla="*/ 0 h 1003378"/>
              <a:gd name="connsiteX25" fmla="*/ 5042411 w 6191421"/>
              <a:gd name="connsiteY25" fmla="*/ 0 h 1003378"/>
              <a:gd name="connsiteX26" fmla="*/ 5042411 w 6191421"/>
              <a:gd name="connsiteY26" fmla="*/ 1003378 h 1003378"/>
              <a:gd name="connsiteX27" fmla="*/ 5028168 w 6191421"/>
              <a:gd name="connsiteY27" fmla="*/ 1003378 h 1003378"/>
              <a:gd name="connsiteX28" fmla="*/ 4834780 w 6191421"/>
              <a:gd name="connsiteY28" fmla="*/ 0 h 1003378"/>
              <a:gd name="connsiteX29" fmla="*/ 4850917 w 6191421"/>
              <a:gd name="connsiteY29" fmla="*/ 0 h 1003378"/>
              <a:gd name="connsiteX30" fmla="*/ 4850917 w 6191421"/>
              <a:gd name="connsiteY30" fmla="*/ 1003378 h 1003378"/>
              <a:gd name="connsiteX31" fmla="*/ 4834780 w 6191421"/>
              <a:gd name="connsiteY31" fmla="*/ 1003378 h 1003378"/>
              <a:gd name="connsiteX32" fmla="*/ 4641405 w 6191421"/>
              <a:gd name="connsiteY32" fmla="*/ 0 h 1003378"/>
              <a:gd name="connsiteX33" fmla="*/ 4659436 w 6191421"/>
              <a:gd name="connsiteY33" fmla="*/ 0 h 1003378"/>
              <a:gd name="connsiteX34" fmla="*/ 4659436 w 6191421"/>
              <a:gd name="connsiteY34" fmla="*/ 1003378 h 1003378"/>
              <a:gd name="connsiteX35" fmla="*/ 4641405 w 6191421"/>
              <a:gd name="connsiteY35" fmla="*/ 1003378 h 1003378"/>
              <a:gd name="connsiteX36" fmla="*/ 4447989 w 6191421"/>
              <a:gd name="connsiteY36" fmla="*/ 0 h 1003378"/>
              <a:gd name="connsiteX37" fmla="*/ 4467940 w 6191421"/>
              <a:gd name="connsiteY37" fmla="*/ 0 h 1003378"/>
              <a:gd name="connsiteX38" fmla="*/ 4467940 w 6191421"/>
              <a:gd name="connsiteY38" fmla="*/ 1003378 h 1003378"/>
              <a:gd name="connsiteX39" fmla="*/ 4447989 w 6191421"/>
              <a:gd name="connsiteY39" fmla="*/ 1003378 h 1003378"/>
              <a:gd name="connsiteX40" fmla="*/ 4254601 w 6191421"/>
              <a:gd name="connsiteY40" fmla="*/ 0 h 1003378"/>
              <a:gd name="connsiteX41" fmla="*/ 4276419 w 6191421"/>
              <a:gd name="connsiteY41" fmla="*/ 0 h 1003378"/>
              <a:gd name="connsiteX42" fmla="*/ 4276419 w 6191421"/>
              <a:gd name="connsiteY42" fmla="*/ 1003378 h 1003378"/>
              <a:gd name="connsiteX43" fmla="*/ 4254601 w 6191421"/>
              <a:gd name="connsiteY43" fmla="*/ 1003378 h 1003378"/>
              <a:gd name="connsiteX44" fmla="*/ 4061213 w 6191421"/>
              <a:gd name="connsiteY44" fmla="*/ 0 h 1003378"/>
              <a:gd name="connsiteX45" fmla="*/ 4084909 w 6191421"/>
              <a:gd name="connsiteY45" fmla="*/ 0 h 1003378"/>
              <a:gd name="connsiteX46" fmla="*/ 4084909 w 6191421"/>
              <a:gd name="connsiteY46" fmla="*/ 1003378 h 1003378"/>
              <a:gd name="connsiteX47" fmla="*/ 4061213 w 6191421"/>
              <a:gd name="connsiteY47" fmla="*/ 1003378 h 1003378"/>
              <a:gd name="connsiteX48" fmla="*/ 3867838 w 6191421"/>
              <a:gd name="connsiteY48" fmla="*/ 0 h 1003378"/>
              <a:gd name="connsiteX49" fmla="*/ 3893428 w 6191421"/>
              <a:gd name="connsiteY49" fmla="*/ 0 h 1003378"/>
              <a:gd name="connsiteX50" fmla="*/ 3893428 w 6191421"/>
              <a:gd name="connsiteY50" fmla="*/ 1003378 h 1003378"/>
              <a:gd name="connsiteX51" fmla="*/ 3867838 w 6191421"/>
              <a:gd name="connsiteY51" fmla="*/ 1003378 h 1003378"/>
              <a:gd name="connsiteX52" fmla="*/ 3674422 w 6191421"/>
              <a:gd name="connsiteY52" fmla="*/ 0 h 1003378"/>
              <a:gd name="connsiteX53" fmla="*/ 3701932 w 6191421"/>
              <a:gd name="connsiteY53" fmla="*/ 0 h 1003378"/>
              <a:gd name="connsiteX54" fmla="*/ 3701932 w 6191421"/>
              <a:gd name="connsiteY54" fmla="*/ 1003378 h 1003378"/>
              <a:gd name="connsiteX55" fmla="*/ 3674422 w 6191421"/>
              <a:gd name="connsiteY55" fmla="*/ 1003378 h 1003378"/>
              <a:gd name="connsiteX56" fmla="*/ 3481020 w 6191421"/>
              <a:gd name="connsiteY56" fmla="*/ 0 h 1003378"/>
              <a:gd name="connsiteX57" fmla="*/ 3510425 w 6191421"/>
              <a:gd name="connsiteY57" fmla="*/ 0 h 1003378"/>
              <a:gd name="connsiteX58" fmla="*/ 3510425 w 6191421"/>
              <a:gd name="connsiteY58" fmla="*/ 1003378 h 1003378"/>
              <a:gd name="connsiteX59" fmla="*/ 3481020 w 6191421"/>
              <a:gd name="connsiteY59" fmla="*/ 1003378 h 1003378"/>
              <a:gd name="connsiteX60" fmla="*/ 3287631 w 6191421"/>
              <a:gd name="connsiteY60" fmla="*/ 0 h 1003378"/>
              <a:gd name="connsiteX61" fmla="*/ 3318929 w 6191421"/>
              <a:gd name="connsiteY61" fmla="*/ 0 h 1003378"/>
              <a:gd name="connsiteX62" fmla="*/ 3318929 w 6191421"/>
              <a:gd name="connsiteY62" fmla="*/ 1003378 h 1003378"/>
              <a:gd name="connsiteX63" fmla="*/ 3287631 w 6191421"/>
              <a:gd name="connsiteY63" fmla="*/ 1003378 h 1003378"/>
              <a:gd name="connsiteX64" fmla="*/ 3094258 w 6191421"/>
              <a:gd name="connsiteY64" fmla="*/ 0 h 1003378"/>
              <a:gd name="connsiteX65" fmla="*/ 3127422 w 6191421"/>
              <a:gd name="connsiteY65" fmla="*/ 0 h 1003378"/>
              <a:gd name="connsiteX66" fmla="*/ 3127422 w 6191421"/>
              <a:gd name="connsiteY66" fmla="*/ 1003378 h 1003378"/>
              <a:gd name="connsiteX67" fmla="*/ 3094258 w 6191421"/>
              <a:gd name="connsiteY67" fmla="*/ 1003378 h 1003378"/>
              <a:gd name="connsiteX68" fmla="*/ 2900857 w 6191421"/>
              <a:gd name="connsiteY68" fmla="*/ 0 h 1003378"/>
              <a:gd name="connsiteX69" fmla="*/ 2935913 w 6191421"/>
              <a:gd name="connsiteY69" fmla="*/ 0 h 1003378"/>
              <a:gd name="connsiteX70" fmla="*/ 2935913 w 6191421"/>
              <a:gd name="connsiteY70" fmla="*/ 1003378 h 1003378"/>
              <a:gd name="connsiteX71" fmla="*/ 2900857 w 6191421"/>
              <a:gd name="connsiteY71" fmla="*/ 1003378 h 1003378"/>
              <a:gd name="connsiteX72" fmla="*/ 2707453 w 6191421"/>
              <a:gd name="connsiteY72" fmla="*/ 0 h 1003378"/>
              <a:gd name="connsiteX73" fmla="*/ 2744418 w 6191421"/>
              <a:gd name="connsiteY73" fmla="*/ 0 h 1003378"/>
              <a:gd name="connsiteX74" fmla="*/ 2744418 w 6191421"/>
              <a:gd name="connsiteY74" fmla="*/ 1003378 h 1003378"/>
              <a:gd name="connsiteX75" fmla="*/ 2707453 w 6191421"/>
              <a:gd name="connsiteY75" fmla="*/ 1003378 h 1003378"/>
              <a:gd name="connsiteX76" fmla="*/ 2514065 w 6191421"/>
              <a:gd name="connsiteY76" fmla="*/ 0 h 1003378"/>
              <a:gd name="connsiteX77" fmla="*/ 2552922 w 6191421"/>
              <a:gd name="connsiteY77" fmla="*/ 0 h 1003378"/>
              <a:gd name="connsiteX78" fmla="*/ 2552922 w 6191421"/>
              <a:gd name="connsiteY78" fmla="*/ 1003378 h 1003378"/>
              <a:gd name="connsiteX79" fmla="*/ 2514065 w 6191421"/>
              <a:gd name="connsiteY79" fmla="*/ 1003378 h 1003378"/>
              <a:gd name="connsiteX80" fmla="*/ 2320691 w 6191421"/>
              <a:gd name="connsiteY80" fmla="*/ 0 h 1003378"/>
              <a:gd name="connsiteX81" fmla="*/ 2361414 w 6191421"/>
              <a:gd name="connsiteY81" fmla="*/ 0 h 1003378"/>
              <a:gd name="connsiteX82" fmla="*/ 2361414 w 6191421"/>
              <a:gd name="connsiteY82" fmla="*/ 1003378 h 1003378"/>
              <a:gd name="connsiteX83" fmla="*/ 2320691 w 6191421"/>
              <a:gd name="connsiteY83" fmla="*/ 1003378 h 1003378"/>
              <a:gd name="connsiteX84" fmla="*/ 2127302 w 6191421"/>
              <a:gd name="connsiteY84" fmla="*/ 0 h 1003378"/>
              <a:gd name="connsiteX85" fmla="*/ 2169919 w 6191421"/>
              <a:gd name="connsiteY85" fmla="*/ 0 h 1003378"/>
              <a:gd name="connsiteX86" fmla="*/ 2169919 w 6191421"/>
              <a:gd name="connsiteY86" fmla="*/ 1003378 h 1003378"/>
              <a:gd name="connsiteX87" fmla="*/ 2127302 w 6191421"/>
              <a:gd name="connsiteY87" fmla="*/ 1003378 h 1003378"/>
              <a:gd name="connsiteX88" fmla="*/ 1933886 w 6191421"/>
              <a:gd name="connsiteY88" fmla="*/ 0 h 1003378"/>
              <a:gd name="connsiteX89" fmla="*/ 1978398 w 6191421"/>
              <a:gd name="connsiteY89" fmla="*/ 0 h 1003378"/>
              <a:gd name="connsiteX90" fmla="*/ 1978398 w 6191421"/>
              <a:gd name="connsiteY90" fmla="*/ 1003378 h 1003378"/>
              <a:gd name="connsiteX91" fmla="*/ 1933886 w 6191421"/>
              <a:gd name="connsiteY91" fmla="*/ 1003378 h 1003378"/>
              <a:gd name="connsiteX92" fmla="*/ 1740497 w 6191421"/>
              <a:gd name="connsiteY92" fmla="*/ 0 h 1003378"/>
              <a:gd name="connsiteX93" fmla="*/ 1786902 w 6191421"/>
              <a:gd name="connsiteY93" fmla="*/ 0 h 1003378"/>
              <a:gd name="connsiteX94" fmla="*/ 1786902 w 6191421"/>
              <a:gd name="connsiteY94" fmla="*/ 1003378 h 1003378"/>
              <a:gd name="connsiteX95" fmla="*/ 1740497 w 6191421"/>
              <a:gd name="connsiteY95" fmla="*/ 1003378 h 1003378"/>
              <a:gd name="connsiteX96" fmla="*/ 1547108 w 6191421"/>
              <a:gd name="connsiteY96" fmla="*/ 0 h 1003378"/>
              <a:gd name="connsiteX97" fmla="*/ 1595434 w 6191421"/>
              <a:gd name="connsiteY97" fmla="*/ 0 h 1003378"/>
              <a:gd name="connsiteX98" fmla="*/ 1595434 w 6191421"/>
              <a:gd name="connsiteY98" fmla="*/ 1003378 h 1003378"/>
              <a:gd name="connsiteX99" fmla="*/ 1547108 w 6191421"/>
              <a:gd name="connsiteY99" fmla="*/ 1003378 h 1003378"/>
              <a:gd name="connsiteX100" fmla="*/ 1353735 w 6191421"/>
              <a:gd name="connsiteY100" fmla="*/ 0 h 1003378"/>
              <a:gd name="connsiteX101" fmla="*/ 1403913 w 6191421"/>
              <a:gd name="connsiteY101" fmla="*/ 0 h 1003378"/>
              <a:gd name="connsiteX102" fmla="*/ 1403913 w 6191421"/>
              <a:gd name="connsiteY102" fmla="*/ 1003378 h 1003378"/>
              <a:gd name="connsiteX103" fmla="*/ 1353735 w 6191421"/>
              <a:gd name="connsiteY103" fmla="*/ 1003378 h 1003378"/>
              <a:gd name="connsiteX104" fmla="*/ 1160322 w 6191421"/>
              <a:gd name="connsiteY104" fmla="*/ 0 h 1003378"/>
              <a:gd name="connsiteX105" fmla="*/ 1212393 w 6191421"/>
              <a:gd name="connsiteY105" fmla="*/ 0 h 1003378"/>
              <a:gd name="connsiteX106" fmla="*/ 1212393 w 6191421"/>
              <a:gd name="connsiteY106" fmla="*/ 1003378 h 1003378"/>
              <a:gd name="connsiteX107" fmla="*/ 1160322 w 6191421"/>
              <a:gd name="connsiteY107" fmla="*/ 1003378 h 1003378"/>
              <a:gd name="connsiteX108" fmla="*/ 966937 w 6191421"/>
              <a:gd name="connsiteY108" fmla="*/ 0 h 1003378"/>
              <a:gd name="connsiteX109" fmla="*/ 1020930 w 6191421"/>
              <a:gd name="connsiteY109" fmla="*/ 0 h 1003378"/>
              <a:gd name="connsiteX110" fmla="*/ 1020930 w 6191421"/>
              <a:gd name="connsiteY110" fmla="*/ 1003378 h 1003378"/>
              <a:gd name="connsiteX111" fmla="*/ 966937 w 6191421"/>
              <a:gd name="connsiteY111" fmla="*/ 1003378 h 1003378"/>
              <a:gd name="connsiteX112" fmla="*/ 773552 w 6191421"/>
              <a:gd name="connsiteY112" fmla="*/ 0 h 1003378"/>
              <a:gd name="connsiteX113" fmla="*/ 829411 w 6191421"/>
              <a:gd name="connsiteY113" fmla="*/ 0 h 1003378"/>
              <a:gd name="connsiteX114" fmla="*/ 829411 w 6191421"/>
              <a:gd name="connsiteY114" fmla="*/ 1003378 h 1003378"/>
              <a:gd name="connsiteX115" fmla="*/ 773552 w 6191421"/>
              <a:gd name="connsiteY115" fmla="*/ 1003378 h 1003378"/>
              <a:gd name="connsiteX116" fmla="*/ 580151 w 6191421"/>
              <a:gd name="connsiteY116" fmla="*/ 0 h 1003378"/>
              <a:gd name="connsiteX117" fmla="*/ 637931 w 6191421"/>
              <a:gd name="connsiteY117" fmla="*/ 0 h 1003378"/>
              <a:gd name="connsiteX118" fmla="*/ 637931 w 6191421"/>
              <a:gd name="connsiteY118" fmla="*/ 1003378 h 1003378"/>
              <a:gd name="connsiteX119" fmla="*/ 580151 w 6191421"/>
              <a:gd name="connsiteY119" fmla="*/ 1003378 h 1003378"/>
              <a:gd name="connsiteX120" fmla="*/ 386767 w 6191421"/>
              <a:gd name="connsiteY120" fmla="*/ 0 h 1003378"/>
              <a:gd name="connsiteX121" fmla="*/ 446427 w 6191421"/>
              <a:gd name="connsiteY121" fmla="*/ 0 h 1003378"/>
              <a:gd name="connsiteX122" fmla="*/ 446427 w 6191421"/>
              <a:gd name="connsiteY122" fmla="*/ 1003378 h 1003378"/>
              <a:gd name="connsiteX123" fmla="*/ 386767 w 6191421"/>
              <a:gd name="connsiteY123" fmla="*/ 1003378 h 1003378"/>
              <a:gd name="connsiteX124" fmla="*/ 193383 w 6191421"/>
              <a:gd name="connsiteY124" fmla="*/ 0 h 1003378"/>
              <a:gd name="connsiteX125" fmla="*/ 254937 w 6191421"/>
              <a:gd name="connsiteY125" fmla="*/ 0 h 1003378"/>
              <a:gd name="connsiteX126" fmla="*/ 254937 w 6191421"/>
              <a:gd name="connsiteY126" fmla="*/ 1003378 h 1003378"/>
              <a:gd name="connsiteX127" fmla="*/ 193383 w 6191421"/>
              <a:gd name="connsiteY127" fmla="*/ 1003378 h 1003378"/>
              <a:gd name="connsiteX128" fmla="*/ 0 w 6191421"/>
              <a:gd name="connsiteY128" fmla="*/ 0 h 1003378"/>
              <a:gd name="connsiteX129" fmla="*/ 63418 w 6191421"/>
              <a:gd name="connsiteY129" fmla="*/ 0 h 1003378"/>
              <a:gd name="connsiteX130" fmla="*/ 63418 w 6191421"/>
              <a:gd name="connsiteY130" fmla="*/ 1003378 h 1003378"/>
              <a:gd name="connsiteX131" fmla="*/ 0 w 6191421"/>
              <a:gd name="connsiteY131" fmla="*/ 1003378 h 1003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6191421" h="1003378">
                <a:moveTo>
                  <a:pt x="6188512" y="0"/>
                </a:moveTo>
                <a:lnTo>
                  <a:pt x="6191421" y="0"/>
                </a:lnTo>
                <a:lnTo>
                  <a:pt x="6191421" y="1003378"/>
                </a:lnTo>
                <a:lnTo>
                  <a:pt x="6188512" y="1003378"/>
                </a:lnTo>
                <a:close/>
                <a:moveTo>
                  <a:pt x="5995110" y="0"/>
                </a:moveTo>
                <a:lnTo>
                  <a:pt x="5999898" y="0"/>
                </a:lnTo>
                <a:lnTo>
                  <a:pt x="5999898" y="1003378"/>
                </a:lnTo>
                <a:lnTo>
                  <a:pt x="5995110" y="1003378"/>
                </a:lnTo>
                <a:close/>
                <a:moveTo>
                  <a:pt x="5801722" y="0"/>
                </a:moveTo>
                <a:lnTo>
                  <a:pt x="5808404" y="0"/>
                </a:lnTo>
                <a:lnTo>
                  <a:pt x="5808404" y="1003378"/>
                </a:lnTo>
                <a:lnTo>
                  <a:pt x="5801722" y="1003378"/>
                </a:lnTo>
                <a:close/>
                <a:moveTo>
                  <a:pt x="5608319" y="0"/>
                </a:moveTo>
                <a:lnTo>
                  <a:pt x="5616895" y="0"/>
                </a:lnTo>
                <a:lnTo>
                  <a:pt x="5616895" y="1003378"/>
                </a:lnTo>
                <a:lnTo>
                  <a:pt x="5608319" y="1003378"/>
                </a:lnTo>
                <a:close/>
                <a:moveTo>
                  <a:pt x="5414945" y="0"/>
                </a:moveTo>
                <a:lnTo>
                  <a:pt x="5425415" y="0"/>
                </a:lnTo>
                <a:lnTo>
                  <a:pt x="5425415" y="1003378"/>
                </a:lnTo>
                <a:lnTo>
                  <a:pt x="5414945" y="1003378"/>
                </a:lnTo>
                <a:close/>
                <a:moveTo>
                  <a:pt x="5221557" y="0"/>
                </a:moveTo>
                <a:lnTo>
                  <a:pt x="5233920" y="0"/>
                </a:lnTo>
                <a:lnTo>
                  <a:pt x="5233920" y="1003378"/>
                </a:lnTo>
                <a:lnTo>
                  <a:pt x="5221557" y="1003378"/>
                </a:lnTo>
                <a:close/>
                <a:moveTo>
                  <a:pt x="5028168" y="0"/>
                </a:moveTo>
                <a:lnTo>
                  <a:pt x="5042411" y="0"/>
                </a:lnTo>
                <a:lnTo>
                  <a:pt x="5042411" y="1003378"/>
                </a:lnTo>
                <a:lnTo>
                  <a:pt x="5028168" y="1003378"/>
                </a:lnTo>
                <a:close/>
                <a:moveTo>
                  <a:pt x="4834780" y="0"/>
                </a:moveTo>
                <a:lnTo>
                  <a:pt x="4850917" y="0"/>
                </a:lnTo>
                <a:lnTo>
                  <a:pt x="4850917" y="1003378"/>
                </a:lnTo>
                <a:lnTo>
                  <a:pt x="4834780" y="1003378"/>
                </a:lnTo>
                <a:close/>
                <a:moveTo>
                  <a:pt x="4641405" y="0"/>
                </a:moveTo>
                <a:lnTo>
                  <a:pt x="4659436" y="0"/>
                </a:lnTo>
                <a:lnTo>
                  <a:pt x="4659436" y="1003378"/>
                </a:lnTo>
                <a:lnTo>
                  <a:pt x="4641405" y="1003378"/>
                </a:lnTo>
                <a:close/>
                <a:moveTo>
                  <a:pt x="4447989" y="0"/>
                </a:moveTo>
                <a:lnTo>
                  <a:pt x="4467940" y="0"/>
                </a:lnTo>
                <a:lnTo>
                  <a:pt x="4467940" y="1003378"/>
                </a:lnTo>
                <a:lnTo>
                  <a:pt x="4447989" y="1003378"/>
                </a:lnTo>
                <a:close/>
                <a:moveTo>
                  <a:pt x="4254601" y="0"/>
                </a:moveTo>
                <a:lnTo>
                  <a:pt x="4276419" y="0"/>
                </a:lnTo>
                <a:lnTo>
                  <a:pt x="4276419" y="1003378"/>
                </a:lnTo>
                <a:lnTo>
                  <a:pt x="4254601" y="1003378"/>
                </a:lnTo>
                <a:close/>
                <a:moveTo>
                  <a:pt x="4061213" y="0"/>
                </a:moveTo>
                <a:lnTo>
                  <a:pt x="4084909" y="0"/>
                </a:lnTo>
                <a:lnTo>
                  <a:pt x="4084909" y="1003378"/>
                </a:lnTo>
                <a:lnTo>
                  <a:pt x="4061213" y="1003378"/>
                </a:lnTo>
                <a:close/>
                <a:moveTo>
                  <a:pt x="3867838" y="0"/>
                </a:moveTo>
                <a:lnTo>
                  <a:pt x="3893428" y="0"/>
                </a:lnTo>
                <a:lnTo>
                  <a:pt x="3893428" y="1003378"/>
                </a:lnTo>
                <a:lnTo>
                  <a:pt x="3867838" y="1003378"/>
                </a:lnTo>
                <a:close/>
                <a:moveTo>
                  <a:pt x="3674422" y="0"/>
                </a:moveTo>
                <a:lnTo>
                  <a:pt x="3701932" y="0"/>
                </a:lnTo>
                <a:lnTo>
                  <a:pt x="3701932" y="1003378"/>
                </a:lnTo>
                <a:lnTo>
                  <a:pt x="3674422" y="1003378"/>
                </a:lnTo>
                <a:close/>
                <a:moveTo>
                  <a:pt x="3481020" y="0"/>
                </a:moveTo>
                <a:lnTo>
                  <a:pt x="3510425" y="0"/>
                </a:lnTo>
                <a:lnTo>
                  <a:pt x="3510425" y="1003378"/>
                </a:lnTo>
                <a:lnTo>
                  <a:pt x="3481020" y="1003378"/>
                </a:lnTo>
                <a:close/>
                <a:moveTo>
                  <a:pt x="3287631" y="0"/>
                </a:moveTo>
                <a:lnTo>
                  <a:pt x="3318929" y="0"/>
                </a:lnTo>
                <a:lnTo>
                  <a:pt x="3318929" y="1003378"/>
                </a:lnTo>
                <a:lnTo>
                  <a:pt x="3287631" y="1003378"/>
                </a:lnTo>
                <a:close/>
                <a:moveTo>
                  <a:pt x="3094258" y="0"/>
                </a:moveTo>
                <a:lnTo>
                  <a:pt x="3127422" y="0"/>
                </a:lnTo>
                <a:lnTo>
                  <a:pt x="3127422" y="1003378"/>
                </a:lnTo>
                <a:lnTo>
                  <a:pt x="3094258" y="1003378"/>
                </a:lnTo>
                <a:close/>
                <a:moveTo>
                  <a:pt x="2900857" y="0"/>
                </a:moveTo>
                <a:lnTo>
                  <a:pt x="2935913" y="0"/>
                </a:lnTo>
                <a:lnTo>
                  <a:pt x="2935913" y="1003378"/>
                </a:lnTo>
                <a:lnTo>
                  <a:pt x="2900857" y="1003378"/>
                </a:lnTo>
                <a:close/>
                <a:moveTo>
                  <a:pt x="2707453" y="0"/>
                </a:moveTo>
                <a:lnTo>
                  <a:pt x="2744418" y="0"/>
                </a:lnTo>
                <a:lnTo>
                  <a:pt x="2744418" y="1003378"/>
                </a:lnTo>
                <a:lnTo>
                  <a:pt x="2707453" y="1003378"/>
                </a:lnTo>
                <a:close/>
                <a:moveTo>
                  <a:pt x="2514065" y="0"/>
                </a:moveTo>
                <a:lnTo>
                  <a:pt x="2552922" y="0"/>
                </a:lnTo>
                <a:lnTo>
                  <a:pt x="2552922" y="1003378"/>
                </a:lnTo>
                <a:lnTo>
                  <a:pt x="2514065" y="1003378"/>
                </a:lnTo>
                <a:close/>
                <a:moveTo>
                  <a:pt x="2320691" y="0"/>
                </a:moveTo>
                <a:lnTo>
                  <a:pt x="2361414" y="0"/>
                </a:lnTo>
                <a:lnTo>
                  <a:pt x="2361414" y="1003378"/>
                </a:lnTo>
                <a:lnTo>
                  <a:pt x="2320691" y="1003378"/>
                </a:lnTo>
                <a:close/>
                <a:moveTo>
                  <a:pt x="2127302" y="0"/>
                </a:moveTo>
                <a:lnTo>
                  <a:pt x="2169919" y="0"/>
                </a:lnTo>
                <a:lnTo>
                  <a:pt x="2169919" y="1003378"/>
                </a:lnTo>
                <a:lnTo>
                  <a:pt x="2127302" y="1003378"/>
                </a:lnTo>
                <a:close/>
                <a:moveTo>
                  <a:pt x="1933886" y="0"/>
                </a:moveTo>
                <a:lnTo>
                  <a:pt x="1978398" y="0"/>
                </a:lnTo>
                <a:lnTo>
                  <a:pt x="1978398" y="1003378"/>
                </a:lnTo>
                <a:lnTo>
                  <a:pt x="1933886" y="1003378"/>
                </a:lnTo>
                <a:close/>
                <a:moveTo>
                  <a:pt x="1740497" y="0"/>
                </a:moveTo>
                <a:lnTo>
                  <a:pt x="1786902" y="0"/>
                </a:lnTo>
                <a:lnTo>
                  <a:pt x="1786902" y="1003378"/>
                </a:lnTo>
                <a:lnTo>
                  <a:pt x="1740497" y="1003378"/>
                </a:lnTo>
                <a:close/>
                <a:moveTo>
                  <a:pt x="1547108" y="0"/>
                </a:moveTo>
                <a:lnTo>
                  <a:pt x="1595434" y="0"/>
                </a:lnTo>
                <a:lnTo>
                  <a:pt x="1595434" y="1003378"/>
                </a:lnTo>
                <a:lnTo>
                  <a:pt x="1547108" y="1003378"/>
                </a:lnTo>
                <a:close/>
                <a:moveTo>
                  <a:pt x="1353735" y="0"/>
                </a:moveTo>
                <a:lnTo>
                  <a:pt x="1403913" y="0"/>
                </a:lnTo>
                <a:lnTo>
                  <a:pt x="1403913" y="1003378"/>
                </a:lnTo>
                <a:lnTo>
                  <a:pt x="1353735" y="1003378"/>
                </a:lnTo>
                <a:close/>
                <a:moveTo>
                  <a:pt x="1160322" y="0"/>
                </a:moveTo>
                <a:lnTo>
                  <a:pt x="1212393" y="0"/>
                </a:lnTo>
                <a:lnTo>
                  <a:pt x="1212393" y="1003378"/>
                </a:lnTo>
                <a:lnTo>
                  <a:pt x="1160322" y="1003378"/>
                </a:lnTo>
                <a:close/>
                <a:moveTo>
                  <a:pt x="966937" y="0"/>
                </a:moveTo>
                <a:lnTo>
                  <a:pt x="1020930" y="0"/>
                </a:lnTo>
                <a:lnTo>
                  <a:pt x="1020930" y="1003378"/>
                </a:lnTo>
                <a:lnTo>
                  <a:pt x="966937" y="1003378"/>
                </a:lnTo>
                <a:close/>
                <a:moveTo>
                  <a:pt x="773552" y="0"/>
                </a:moveTo>
                <a:lnTo>
                  <a:pt x="829411" y="0"/>
                </a:lnTo>
                <a:lnTo>
                  <a:pt x="829411" y="1003378"/>
                </a:lnTo>
                <a:lnTo>
                  <a:pt x="773552" y="1003378"/>
                </a:lnTo>
                <a:close/>
                <a:moveTo>
                  <a:pt x="580151" y="0"/>
                </a:moveTo>
                <a:lnTo>
                  <a:pt x="637931" y="0"/>
                </a:lnTo>
                <a:lnTo>
                  <a:pt x="637931" y="1003378"/>
                </a:lnTo>
                <a:lnTo>
                  <a:pt x="580151" y="1003378"/>
                </a:lnTo>
                <a:close/>
                <a:moveTo>
                  <a:pt x="386767" y="0"/>
                </a:moveTo>
                <a:lnTo>
                  <a:pt x="446427" y="0"/>
                </a:lnTo>
                <a:lnTo>
                  <a:pt x="446427" y="1003378"/>
                </a:lnTo>
                <a:lnTo>
                  <a:pt x="386767" y="1003378"/>
                </a:lnTo>
                <a:close/>
                <a:moveTo>
                  <a:pt x="193383" y="0"/>
                </a:moveTo>
                <a:lnTo>
                  <a:pt x="254937" y="0"/>
                </a:lnTo>
                <a:lnTo>
                  <a:pt x="254937" y="1003378"/>
                </a:lnTo>
                <a:lnTo>
                  <a:pt x="193383" y="1003378"/>
                </a:lnTo>
                <a:close/>
                <a:moveTo>
                  <a:pt x="0" y="0"/>
                </a:moveTo>
                <a:lnTo>
                  <a:pt x="63418" y="0"/>
                </a:lnTo>
                <a:lnTo>
                  <a:pt x="63418" y="1003378"/>
                </a:lnTo>
                <a:lnTo>
                  <a:pt x="0" y="1003378"/>
                </a:lnTo>
                <a:close/>
              </a:path>
            </a:pathLst>
          </a:custGeom>
          <a:solidFill>
            <a:srgbClr val="006DFF"/>
          </a:solidFill>
        </p:spPr>
        <p:txBody>
          <a:bodyPr wrap="square">
            <a:noAutofit/>
          </a:bodyPr>
          <a:lstStyle>
            <a:lvl1pPr>
              <a:defRPr>
                <a:solidFill>
                  <a:schemeClr val="tx1">
                    <a:alpha val="0"/>
                  </a:schemeClr>
                </a:solidFill>
              </a:defRPr>
            </a:lvl1pPr>
          </a:lstStyle>
          <a:p>
            <a:pPr lvl="0"/>
            <a:r>
              <a:rPr lang="en-GB"/>
              <a:t>a</a:t>
            </a:r>
          </a:p>
        </p:txBody>
      </p:sp>
      <p:sp>
        <p:nvSpPr>
          <p:cNvPr id="27" name="Footer Placeholder 3">
            <a:extLst>
              <a:ext uri="{FF2B5EF4-FFF2-40B4-BE49-F238E27FC236}">
                <a16:creationId xmlns:a16="http://schemas.microsoft.com/office/drawing/2014/main" id="{5416650B-11ED-BEDF-FBD1-7E72711E7D7E}"/>
              </a:ext>
            </a:extLst>
          </p:cNvPr>
          <p:cNvSpPr>
            <a:spLocks noGrp="1"/>
          </p:cNvSpPr>
          <p:nvPr>
            <p:ph type="ftr" sz="quarter" idx="11"/>
          </p:nvPr>
        </p:nvSpPr>
        <p:spPr>
          <a:xfrm>
            <a:off x="291601" y="4811400"/>
            <a:ext cx="5316300" cy="97200"/>
          </a:xfrm>
        </p:spPr>
        <p:txBody>
          <a:bodyPr/>
          <a:lstStyle/>
          <a:p>
            <a:r>
              <a:rPr lang="en-GB" noProof="0"/>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28" name="Footnote Placeholder 18">
            <a:extLst>
              <a:ext uri="{FF2B5EF4-FFF2-40B4-BE49-F238E27FC236}">
                <a16:creationId xmlns:a16="http://schemas.microsoft.com/office/drawing/2014/main" id="{87AC732A-E3F2-B928-11A5-1ED4EC5C788C}"/>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4" name="hcSlideMaster142.General Key Messages Option 3Header" descr=" ">
            <a:extLst>
              <a:ext uri="{FF2B5EF4-FFF2-40B4-BE49-F238E27FC236}">
                <a16:creationId xmlns:a16="http://schemas.microsoft.com/office/drawing/2014/main" id="{D589E941-C730-CAB1-D5EC-5CF7E589FF11}"/>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7" name="fcSlideMaster142.General Key Messages Option 3Footer" descr=" ">
            <a:extLst>
              <a:ext uri="{FF2B5EF4-FFF2-40B4-BE49-F238E27FC236}">
                <a16:creationId xmlns:a16="http://schemas.microsoft.com/office/drawing/2014/main" id="{474A4D77-0E81-13F1-CEF3-78C55798BE0F}"/>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238451588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Civil - Chart, 3 Images (with tex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4CDD9E6-0286-DDA5-8DE7-FCD6A2B0AD05}"/>
              </a:ext>
            </a:extLst>
          </p:cNvPr>
          <p:cNvSpPr>
            <a:spLocks noGrp="1"/>
          </p:cNvSpPr>
          <p:nvPr>
            <p:ph type="pic" sz="quarter" idx="14"/>
          </p:nvPr>
        </p:nvSpPr>
        <p:spPr>
          <a:xfrm>
            <a:off x="2140827" y="1431315"/>
            <a:ext cx="2200500" cy="907200"/>
          </a:xfrm>
          <a:solidFill>
            <a:schemeClr val="bg1">
              <a:lumMod val="85000"/>
            </a:schemeClr>
          </a:solidFill>
        </p:spPr>
        <p:txBody>
          <a:bodyPr lIns="72000" tIns="72000" rIns="72000" bIns="72000"/>
          <a:lstStyle>
            <a:lvl1pPr>
              <a:defRPr sz="1050"/>
            </a:lvl1pPr>
          </a:lstStyle>
          <a:p>
            <a:r>
              <a:rPr lang="en-GB"/>
              <a:t>Click icon to add picture</a:t>
            </a:r>
          </a:p>
        </p:txBody>
      </p:sp>
      <p:sp>
        <p:nvSpPr>
          <p:cNvPr id="28" name="Picture Placeholder 5">
            <a:extLst>
              <a:ext uri="{FF2B5EF4-FFF2-40B4-BE49-F238E27FC236}">
                <a16:creationId xmlns:a16="http://schemas.microsoft.com/office/drawing/2014/main" id="{93D44D4E-761F-2435-CAD0-706ADEEDBFA2}"/>
              </a:ext>
            </a:extLst>
          </p:cNvPr>
          <p:cNvSpPr>
            <a:spLocks noGrp="1"/>
          </p:cNvSpPr>
          <p:nvPr>
            <p:ph type="pic" sz="quarter" idx="22"/>
          </p:nvPr>
        </p:nvSpPr>
        <p:spPr>
          <a:xfrm>
            <a:off x="4395717" y="1431315"/>
            <a:ext cx="2200500" cy="907200"/>
          </a:xfrm>
          <a:solidFill>
            <a:schemeClr val="bg1">
              <a:lumMod val="85000"/>
            </a:schemeClr>
          </a:solidFill>
        </p:spPr>
        <p:txBody>
          <a:bodyPr lIns="72000" tIns="72000" rIns="72000" bIns="72000"/>
          <a:lstStyle>
            <a:lvl1pPr>
              <a:defRPr sz="1050"/>
            </a:lvl1pPr>
          </a:lstStyle>
          <a:p>
            <a:r>
              <a:rPr lang="en-GB"/>
              <a:t>Click icon to add picture</a:t>
            </a:r>
          </a:p>
        </p:txBody>
      </p:sp>
      <p:sp>
        <p:nvSpPr>
          <p:cNvPr id="34" name="Picture Placeholder 5">
            <a:extLst>
              <a:ext uri="{FF2B5EF4-FFF2-40B4-BE49-F238E27FC236}">
                <a16:creationId xmlns:a16="http://schemas.microsoft.com/office/drawing/2014/main" id="{885FEC3D-3874-1862-7DAD-659C1F9588B8}"/>
              </a:ext>
            </a:extLst>
          </p:cNvPr>
          <p:cNvSpPr>
            <a:spLocks noGrp="1"/>
          </p:cNvSpPr>
          <p:nvPr>
            <p:ph type="pic" sz="quarter" idx="28"/>
          </p:nvPr>
        </p:nvSpPr>
        <p:spPr>
          <a:xfrm>
            <a:off x="6650607" y="1431315"/>
            <a:ext cx="2200500" cy="907200"/>
          </a:xfrm>
          <a:solidFill>
            <a:schemeClr val="bg1">
              <a:lumMod val="85000"/>
            </a:schemeClr>
          </a:solidFill>
        </p:spPr>
        <p:txBody>
          <a:bodyPr lIns="72000" tIns="72000" rIns="72000" bIns="72000"/>
          <a:lstStyle>
            <a:lvl1pPr>
              <a:defRPr sz="1050"/>
            </a:lvl1pPr>
          </a:lstStyle>
          <a:p>
            <a:r>
              <a:rPr lang="en-GB"/>
              <a:t>Click icon to add picture</a:t>
            </a:r>
          </a:p>
        </p:txBody>
      </p:sp>
      <p:sp>
        <p:nvSpPr>
          <p:cNvPr id="21" name="Text placeholder 4">
            <a:extLst>
              <a:ext uri="{FF2B5EF4-FFF2-40B4-BE49-F238E27FC236}">
                <a16:creationId xmlns:a16="http://schemas.microsoft.com/office/drawing/2014/main" id="{B20BCC41-88CC-0789-7E71-5D0A95D1E811}"/>
              </a:ext>
            </a:extLst>
          </p:cNvPr>
          <p:cNvSpPr>
            <a:spLocks noGrp="1"/>
          </p:cNvSpPr>
          <p:nvPr>
            <p:ph type="body" sz="quarter" idx="45" hasCustomPrompt="1"/>
          </p:nvPr>
        </p:nvSpPr>
        <p:spPr>
          <a:xfrm>
            <a:off x="2140827" y="1166401"/>
            <a:ext cx="2200500" cy="270000"/>
          </a:xfrm>
          <a:custGeom>
            <a:avLst/>
            <a:gdLst>
              <a:gd name="connsiteX0" fmla="*/ 0 w 4825179"/>
              <a:gd name="connsiteY0" fmla="*/ 0 h 2159863"/>
              <a:gd name="connsiteX1" fmla="*/ 4825179 w 4825179"/>
              <a:gd name="connsiteY1" fmla="*/ 0 h 2159863"/>
              <a:gd name="connsiteX2" fmla="*/ 4825179 w 4825179"/>
              <a:gd name="connsiteY2" fmla="*/ 2159863 h 2159863"/>
              <a:gd name="connsiteX3" fmla="*/ 0 w 4825179"/>
              <a:gd name="connsiteY3" fmla="*/ 2159863 h 2159863"/>
            </a:gdLst>
            <a:ahLst/>
            <a:cxnLst>
              <a:cxn ang="0">
                <a:pos x="connsiteX0" y="connsiteY0"/>
              </a:cxn>
              <a:cxn ang="0">
                <a:pos x="connsiteX1" y="connsiteY1"/>
              </a:cxn>
              <a:cxn ang="0">
                <a:pos x="connsiteX2" y="connsiteY2"/>
              </a:cxn>
              <a:cxn ang="0">
                <a:pos x="connsiteX3" y="connsiteY3"/>
              </a:cxn>
            </a:cxnLst>
            <a:rect l="l" t="t" r="r" b="b"/>
            <a:pathLst>
              <a:path w="4825179" h="2159863">
                <a:moveTo>
                  <a:pt x="0" y="0"/>
                </a:moveTo>
                <a:lnTo>
                  <a:pt x="4825179" y="0"/>
                </a:lnTo>
                <a:lnTo>
                  <a:pt x="4825179" y="2159863"/>
                </a:lnTo>
                <a:lnTo>
                  <a:pt x="0" y="2159863"/>
                </a:lnTo>
                <a:close/>
              </a:path>
            </a:pathLst>
          </a:custGeom>
          <a:solidFill>
            <a:schemeClr val="bg2"/>
          </a:solidFill>
          <a:ln>
            <a:noFill/>
          </a:ln>
        </p:spPr>
        <p:txBody>
          <a:bodyPr wrap="square" lIns="108000" tIns="0" rIns="108000" anchor="ctr" anchorCtr="0">
            <a:noAutofit/>
          </a:bodyPr>
          <a:lstStyle>
            <a:lvl1pPr algn="l">
              <a:lnSpc>
                <a:spcPct val="100000"/>
              </a:lnSpc>
              <a:spcAft>
                <a:spcPts val="0"/>
              </a:spcAft>
              <a:defRPr sz="1350" cap="all" baseline="0">
                <a:solidFill>
                  <a:schemeClr val="bg1"/>
                </a:solidFill>
                <a:latin typeface="+mj-lt"/>
              </a:defRPr>
            </a:lvl1pPr>
            <a:lvl2pPr marL="0" indent="0" algn="ctr">
              <a:lnSpc>
                <a:spcPct val="95000"/>
              </a:lnSpc>
              <a:spcAft>
                <a:spcPts val="0"/>
              </a:spcAft>
              <a:buNone/>
              <a:defRPr sz="1260">
                <a:solidFill>
                  <a:schemeClr val="bg1"/>
                </a:solidFill>
                <a:latin typeface="+mn-lt"/>
              </a:defRPr>
            </a:lvl2pPr>
            <a:lvl3pPr>
              <a:defRPr sz="2791">
                <a:latin typeface="+mj-lt"/>
              </a:defRPr>
            </a:lvl3pPr>
            <a:lvl4pPr>
              <a:defRPr sz="2791">
                <a:latin typeface="+mj-lt"/>
              </a:defRPr>
            </a:lvl4pPr>
            <a:lvl5pPr>
              <a:defRPr sz="2791">
                <a:latin typeface="+mj-lt"/>
              </a:defRPr>
            </a:lvl5pPr>
          </a:lstStyle>
          <a:p>
            <a:pPr lvl="0"/>
            <a:r>
              <a:rPr lang="en-GB"/>
              <a:t>XXX</a:t>
            </a:r>
          </a:p>
        </p:txBody>
      </p:sp>
      <p:sp>
        <p:nvSpPr>
          <p:cNvPr id="39" name="Text Placeholder 38">
            <a:extLst>
              <a:ext uri="{FF2B5EF4-FFF2-40B4-BE49-F238E27FC236}">
                <a16:creationId xmlns:a16="http://schemas.microsoft.com/office/drawing/2014/main" id="{F7E3212B-8C17-A659-8874-11F5EC7EEAD4}"/>
              </a:ext>
            </a:extLst>
          </p:cNvPr>
          <p:cNvSpPr>
            <a:spLocks noGrp="1"/>
          </p:cNvSpPr>
          <p:nvPr>
            <p:ph type="body" sz="quarter" idx="89" hasCustomPrompt="1"/>
          </p:nvPr>
        </p:nvSpPr>
        <p:spPr>
          <a:xfrm>
            <a:off x="3817422" y="1165648"/>
            <a:ext cx="523907" cy="270752"/>
          </a:xfrm>
          <a:custGeom>
            <a:avLst/>
            <a:gdLst>
              <a:gd name="connsiteX0" fmla="*/ 668282 w 694233"/>
              <a:gd name="connsiteY0" fmla="*/ 0 h 358775"/>
              <a:gd name="connsiteX1" fmla="*/ 694233 w 694233"/>
              <a:gd name="connsiteY1" fmla="*/ 0 h 358775"/>
              <a:gd name="connsiteX2" fmla="*/ 694233 w 694233"/>
              <a:gd name="connsiteY2" fmla="*/ 358775 h 358775"/>
              <a:gd name="connsiteX3" fmla="*/ 668282 w 694233"/>
              <a:gd name="connsiteY3" fmla="*/ 358775 h 358775"/>
              <a:gd name="connsiteX4" fmla="*/ 620539 w 694233"/>
              <a:gd name="connsiteY4" fmla="*/ 0 h 358775"/>
              <a:gd name="connsiteX5" fmla="*/ 644757 w 694233"/>
              <a:gd name="connsiteY5" fmla="*/ 0 h 358775"/>
              <a:gd name="connsiteX6" fmla="*/ 644757 w 694233"/>
              <a:gd name="connsiteY6" fmla="*/ 358775 h 358775"/>
              <a:gd name="connsiteX7" fmla="*/ 620539 w 694233"/>
              <a:gd name="connsiteY7" fmla="*/ 358775 h 358775"/>
              <a:gd name="connsiteX8" fmla="*/ 572806 w 694233"/>
              <a:gd name="connsiteY8" fmla="*/ 0 h 358775"/>
              <a:gd name="connsiteX9" fmla="*/ 595279 w 694233"/>
              <a:gd name="connsiteY9" fmla="*/ 0 h 358775"/>
              <a:gd name="connsiteX10" fmla="*/ 595279 w 694233"/>
              <a:gd name="connsiteY10" fmla="*/ 358775 h 358775"/>
              <a:gd name="connsiteX11" fmla="*/ 572806 w 694233"/>
              <a:gd name="connsiteY11" fmla="*/ 358775 h 358775"/>
              <a:gd name="connsiteX12" fmla="*/ 525074 w 694233"/>
              <a:gd name="connsiteY12" fmla="*/ 0 h 358775"/>
              <a:gd name="connsiteX13" fmla="*/ 545812 w 694233"/>
              <a:gd name="connsiteY13" fmla="*/ 0 h 358775"/>
              <a:gd name="connsiteX14" fmla="*/ 545812 w 694233"/>
              <a:gd name="connsiteY14" fmla="*/ 358775 h 358775"/>
              <a:gd name="connsiteX15" fmla="*/ 525074 w 694233"/>
              <a:gd name="connsiteY15" fmla="*/ 358775 h 358775"/>
              <a:gd name="connsiteX16" fmla="*/ 477340 w 694233"/>
              <a:gd name="connsiteY16" fmla="*/ 0 h 358775"/>
              <a:gd name="connsiteX17" fmla="*/ 496338 w 694233"/>
              <a:gd name="connsiteY17" fmla="*/ 0 h 358775"/>
              <a:gd name="connsiteX18" fmla="*/ 496338 w 694233"/>
              <a:gd name="connsiteY18" fmla="*/ 358775 h 358775"/>
              <a:gd name="connsiteX19" fmla="*/ 477340 w 694233"/>
              <a:gd name="connsiteY19" fmla="*/ 358775 h 358775"/>
              <a:gd name="connsiteX20" fmla="*/ 429607 w 694233"/>
              <a:gd name="connsiteY20" fmla="*/ 0 h 358775"/>
              <a:gd name="connsiteX21" fmla="*/ 446865 w 694233"/>
              <a:gd name="connsiteY21" fmla="*/ 0 h 358775"/>
              <a:gd name="connsiteX22" fmla="*/ 446865 w 694233"/>
              <a:gd name="connsiteY22" fmla="*/ 358775 h 358775"/>
              <a:gd name="connsiteX23" fmla="*/ 429607 w 694233"/>
              <a:gd name="connsiteY23" fmla="*/ 358775 h 358775"/>
              <a:gd name="connsiteX24" fmla="*/ 381873 w 694233"/>
              <a:gd name="connsiteY24" fmla="*/ 0 h 358775"/>
              <a:gd name="connsiteX25" fmla="*/ 397393 w 694233"/>
              <a:gd name="connsiteY25" fmla="*/ 0 h 358775"/>
              <a:gd name="connsiteX26" fmla="*/ 397393 w 694233"/>
              <a:gd name="connsiteY26" fmla="*/ 358775 h 358775"/>
              <a:gd name="connsiteX27" fmla="*/ 381873 w 694233"/>
              <a:gd name="connsiteY27" fmla="*/ 358775 h 358775"/>
              <a:gd name="connsiteX28" fmla="*/ 334139 w 694233"/>
              <a:gd name="connsiteY28" fmla="*/ 0 h 358775"/>
              <a:gd name="connsiteX29" fmla="*/ 347917 w 694233"/>
              <a:gd name="connsiteY29" fmla="*/ 0 h 358775"/>
              <a:gd name="connsiteX30" fmla="*/ 347917 w 694233"/>
              <a:gd name="connsiteY30" fmla="*/ 358775 h 358775"/>
              <a:gd name="connsiteX31" fmla="*/ 334139 w 694233"/>
              <a:gd name="connsiteY31" fmla="*/ 358775 h 358775"/>
              <a:gd name="connsiteX32" fmla="*/ 286406 w 694233"/>
              <a:gd name="connsiteY32" fmla="*/ 0 h 358775"/>
              <a:gd name="connsiteX33" fmla="*/ 298444 w 694233"/>
              <a:gd name="connsiteY33" fmla="*/ 0 h 358775"/>
              <a:gd name="connsiteX34" fmla="*/ 298444 w 694233"/>
              <a:gd name="connsiteY34" fmla="*/ 358775 h 358775"/>
              <a:gd name="connsiteX35" fmla="*/ 286406 w 694233"/>
              <a:gd name="connsiteY35" fmla="*/ 358775 h 358775"/>
              <a:gd name="connsiteX36" fmla="*/ 238668 w 694233"/>
              <a:gd name="connsiteY36" fmla="*/ 0 h 358775"/>
              <a:gd name="connsiteX37" fmla="*/ 248967 w 694233"/>
              <a:gd name="connsiteY37" fmla="*/ 0 h 358775"/>
              <a:gd name="connsiteX38" fmla="*/ 248967 w 694233"/>
              <a:gd name="connsiteY38" fmla="*/ 358775 h 358775"/>
              <a:gd name="connsiteX39" fmla="*/ 238668 w 694233"/>
              <a:gd name="connsiteY39" fmla="*/ 358775 h 358775"/>
              <a:gd name="connsiteX40" fmla="*/ 190942 w 694233"/>
              <a:gd name="connsiteY40" fmla="*/ 0 h 358775"/>
              <a:gd name="connsiteX41" fmla="*/ 199500 w 694233"/>
              <a:gd name="connsiteY41" fmla="*/ 0 h 358775"/>
              <a:gd name="connsiteX42" fmla="*/ 199500 w 694233"/>
              <a:gd name="connsiteY42" fmla="*/ 358775 h 358775"/>
              <a:gd name="connsiteX43" fmla="*/ 190942 w 694233"/>
              <a:gd name="connsiteY43" fmla="*/ 358775 h 358775"/>
              <a:gd name="connsiteX44" fmla="*/ 143201 w 694233"/>
              <a:gd name="connsiteY44" fmla="*/ 0 h 358775"/>
              <a:gd name="connsiteX45" fmla="*/ 150025 w 694233"/>
              <a:gd name="connsiteY45" fmla="*/ 0 h 358775"/>
              <a:gd name="connsiteX46" fmla="*/ 150025 w 694233"/>
              <a:gd name="connsiteY46" fmla="*/ 358775 h 358775"/>
              <a:gd name="connsiteX47" fmla="*/ 143201 w 694233"/>
              <a:gd name="connsiteY47" fmla="*/ 358775 h 358775"/>
              <a:gd name="connsiteX48" fmla="*/ 95467 w 694233"/>
              <a:gd name="connsiteY48" fmla="*/ 0 h 358775"/>
              <a:gd name="connsiteX49" fmla="*/ 100552 w 694233"/>
              <a:gd name="connsiteY49" fmla="*/ 0 h 358775"/>
              <a:gd name="connsiteX50" fmla="*/ 100552 w 694233"/>
              <a:gd name="connsiteY50" fmla="*/ 358775 h 358775"/>
              <a:gd name="connsiteX51" fmla="*/ 95467 w 694233"/>
              <a:gd name="connsiteY51" fmla="*/ 358775 h 358775"/>
              <a:gd name="connsiteX52" fmla="*/ 47734 w 694233"/>
              <a:gd name="connsiteY52" fmla="*/ 0 h 358775"/>
              <a:gd name="connsiteX53" fmla="*/ 51078 w 694233"/>
              <a:gd name="connsiteY53" fmla="*/ 0 h 358775"/>
              <a:gd name="connsiteX54" fmla="*/ 51078 w 694233"/>
              <a:gd name="connsiteY54" fmla="*/ 358775 h 358775"/>
              <a:gd name="connsiteX55" fmla="*/ 47734 w 694233"/>
              <a:gd name="connsiteY55" fmla="*/ 358775 h 358775"/>
              <a:gd name="connsiteX56" fmla="*/ 0 w 694233"/>
              <a:gd name="connsiteY56" fmla="*/ 0 h 358775"/>
              <a:gd name="connsiteX57" fmla="*/ 1605 w 694233"/>
              <a:gd name="connsiteY57" fmla="*/ 0 h 358775"/>
              <a:gd name="connsiteX58" fmla="*/ 1605 w 694233"/>
              <a:gd name="connsiteY58" fmla="*/ 358775 h 358775"/>
              <a:gd name="connsiteX59" fmla="*/ 0 w 694233"/>
              <a:gd name="connsiteY59" fmla="*/ 358775 h 35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94233" h="358775">
                <a:moveTo>
                  <a:pt x="668282" y="0"/>
                </a:moveTo>
                <a:lnTo>
                  <a:pt x="694233" y="0"/>
                </a:lnTo>
                <a:lnTo>
                  <a:pt x="694233" y="358775"/>
                </a:lnTo>
                <a:lnTo>
                  <a:pt x="668282" y="358775"/>
                </a:lnTo>
                <a:close/>
                <a:moveTo>
                  <a:pt x="620539" y="0"/>
                </a:moveTo>
                <a:lnTo>
                  <a:pt x="644757" y="0"/>
                </a:lnTo>
                <a:lnTo>
                  <a:pt x="644757" y="358775"/>
                </a:lnTo>
                <a:lnTo>
                  <a:pt x="620539" y="358775"/>
                </a:lnTo>
                <a:close/>
                <a:moveTo>
                  <a:pt x="572806" y="0"/>
                </a:moveTo>
                <a:lnTo>
                  <a:pt x="595279" y="0"/>
                </a:lnTo>
                <a:lnTo>
                  <a:pt x="595279" y="358775"/>
                </a:lnTo>
                <a:lnTo>
                  <a:pt x="572806" y="358775"/>
                </a:lnTo>
                <a:close/>
                <a:moveTo>
                  <a:pt x="525074" y="0"/>
                </a:moveTo>
                <a:lnTo>
                  <a:pt x="545812" y="0"/>
                </a:lnTo>
                <a:lnTo>
                  <a:pt x="545812" y="358775"/>
                </a:lnTo>
                <a:lnTo>
                  <a:pt x="525074" y="358775"/>
                </a:lnTo>
                <a:close/>
                <a:moveTo>
                  <a:pt x="477340" y="0"/>
                </a:moveTo>
                <a:lnTo>
                  <a:pt x="496338" y="0"/>
                </a:lnTo>
                <a:lnTo>
                  <a:pt x="496338" y="358775"/>
                </a:lnTo>
                <a:lnTo>
                  <a:pt x="477340" y="358775"/>
                </a:lnTo>
                <a:close/>
                <a:moveTo>
                  <a:pt x="429607" y="0"/>
                </a:moveTo>
                <a:lnTo>
                  <a:pt x="446865" y="0"/>
                </a:lnTo>
                <a:lnTo>
                  <a:pt x="446865" y="358775"/>
                </a:lnTo>
                <a:lnTo>
                  <a:pt x="429607" y="358775"/>
                </a:lnTo>
                <a:close/>
                <a:moveTo>
                  <a:pt x="381873" y="0"/>
                </a:moveTo>
                <a:lnTo>
                  <a:pt x="397393" y="0"/>
                </a:lnTo>
                <a:lnTo>
                  <a:pt x="397393" y="358775"/>
                </a:lnTo>
                <a:lnTo>
                  <a:pt x="381873" y="358775"/>
                </a:lnTo>
                <a:close/>
                <a:moveTo>
                  <a:pt x="334139" y="0"/>
                </a:moveTo>
                <a:lnTo>
                  <a:pt x="347917" y="0"/>
                </a:lnTo>
                <a:lnTo>
                  <a:pt x="347917" y="358775"/>
                </a:lnTo>
                <a:lnTo>
                  <a:pt x="334139" y="358775"/>
                </a:lnTo>
                <a:close/>
                <a:moveTo>
                  <a:pt x="286406" y="0"/>
                </a:moveTo>
                <a:lnTo>
                  <a:pt x="298444" y="0"/>
                </a:lnTo>
                <a:lnTo>
                  <a:pt x="298444" y="358775"/>
                </a:lnTo>
                <a:lnTo>
                  <a:pt x="286406" y="358775"/>
                </a:lnTo>
                <a:close/>
                <a:moveTo>
                  <a:pt x="238668" y="0"/>
                </a:moveTo>
                <a:lnTo>
                  <a:pt x="248967" y="0"/>
                </a:lnTo>
                <a:lnTo>
                  <a:pt x="248967" y="358775"/>
                </a:lnTo>
                <a:lnTo>
                  <a:pt x="238668" y="358775"/>
                </a:lnTo>
                <a:close/>
                <a:moveTo>
                  <a:pt x="190942" y="0"/>
                </a:moveTo>
                <a:lnTo>
                  <a:pt x="199500" y="0"/>
                </a:lnTo>
                <a:lnTo>
                  <a:pt x="199500" y="358775"/>
                </a:lnTo>
                <a:lnTo>
                  <a:pt x="190942" y="358775"/>
                </a:lnTo>
                <a:close/>
                <a:moveTo>
                  <a:pt x="143201" y="0"/>
                </a:moveTo>
                <a:lnTo>
                  <a:pt x="150025" y="0"/>
                </a:lnTo>
                <a:lnTo>
                  <a:pt x="150025" y="358775"/>
                </a:lnTo>
                <a:lnTo>
                  <a:pt x="143201" y="358775"/>
                </a:lnTo>
                <a:close/>
                <a:moveTo>
                  <a:pt x="95467" y="0"/>
                </a:moveTo>
                <a:lnTo>
                  <a:pt x="100552" y="0"/>
                </a:lnTo>
                <a:lnTo>
                  <a:pt x="100552" y="358775"/>
                </a:lnTo>
                <a:lnTo>
                  <a:pt x="95467" y="358775"/>
                </a:lnTo>
                <a:close/>
                <a:moveTo>
                  <a:pt x="47734" y="0"/>
                </a:moveTo>
                <a:lnTo>
                  <a:pt x="51078" y="0"/>
                </a:lnTo>
                <a:lnTo>
                  <a:pt x="51078" y="358775"/>
                </a:lnTo>
                <a:lnTo>
                  <a:pt x="47734" y="358775"/>
                </a:lnTo>
                <a:close/>
                <a:moveTo>
                  <a:pt x="0" y="0"/>
                </a:moveTo>
                <a:lnTo>
                  <a:pt x="1605" y="0"/>
                </a:lnTo>
                <a:lnTo>
                  <a:pt x="1605" y="358775"/>
                </a:lnTo>
                <a:lnTo>
                  <a:pt x="0" y="358775"/>
                </a:lnTo>
                <a:close/>
              </a:path>
            </a:pathLst>
          </a:custGeom>
          <a:solidFill>
            <a:schemeClr val="tx2"/>
          </a:solidFill>
        </p:spPr>
        <p:txBody>
          <a:bodyPr wrap="square">
            <a:noAutofit/>
          </a:bodyPr>
          <a:lstStyle>
            <a:lvl1pPr>
              <a:defRPr>
                <a:solidFill>
                  <a:schemeClr val="tx1">
                    <a:alpha val="0"/>
                  </a:schemeClr>
                </a:solidFill>
              </a:defRPr>
            </a:lvl1pPr>
          </a:lstStyle>
          <a:p>
            <a:pPr lvl="0"/>
            <a:r>
              <a:rPr lang="en-US"/>
              <a:t>a</a:t>
            </a:r>
            <a:endParaRPr lang="en-GB"/>
          </a:p>
        </p:txBody>
      </p:sp>
      <p:sp>
        <p:nvSpPr>
          <p:cNvPr id="22" name="Text placeholder 4">
            <a:extLst>
              <a:ext uri="{FF2B5EF4-FFF2-40B4-BE49-F238E27FC236}">
                <a16:creationId xmlns:a16="http://schemas.microsoft.com/office/drawing/2014/main" id="{9F6483FF-BA51-4331-E0A9-9F44E58EB696}"/>
              </a:ext>
            </a:extLst>
          </p:cNvPr>
          <p:cNvSpPr>
            <a:spLocks noGrp="1"/>
          </p:cNvSpPr>
          <p:nvPr>
            <p:ph type="body" sz="quarter" idx="62" hasCustomPrompt="1"/>
          </p:nvPr>
        </p:nvSpPr>
        <p:spPr>
          <a:xfrm>
            <a:off x="6650607" y="1166400"/>
            <a:ext cx="2200500" cy="270000"/>
          </a:xfrm>
          <a:custGeom>
            <a:avLst/>
            <a:gdLst>
              <a:gd name="connsiteX0" fmla="*/ 0 w 4825179"/>
              <a:gd name="connsiteY0" fmla="*/ 0 h 2159863"/>
              <a:gd name="connsiteX1" fmla="*/ 4825179 w 4825179"/>
              <a:gd name="connsiteY1" fmla="*/ 0 h 2159863"/>
              <a:gd name="connsiteX2" fmla="*/ 4825179 w 4825179"/>
              <a:gd name="connsiteY2" fmla="*/ 2159863 h 2159863"/>
              <a:gd name="connsiteX3" fmla="*/ 0 w 4825179"/>
              <a:gd name="connsiteY3" fmla="*/ 2159863 h 2159863"/>
            </a:gdLst>
            <a:ahLst/>
            <a:cxnLst>
              <a:cxn ang="0">
                <a:pos x="connsiteX0" y="connsiteY0"/>
              </a:cxn>
              <a:cxn ang="0">
                <a:pos x="connsiteX1" y="connsiteY1"/>
              </a:cxn>
              <a:cxn ang="0">
                <a:pos x="connsiteX2" y="connsiteY2"/>
              </a:cxn>
              <a:cxn ang="0">
                <a:pos x="connsiteX3" y="connsiteY3"/>
              </a:cxn>
            </a:cxnLst>
            <a:rect l="l" t="t" r="r" b="b"/>
            <a:pathLst>
              <a:path w="4825179" h="2159863">
                <a:moveTo>
                  <a:pt x="0" y="0"/>
                </a:moveTo>
                <a:lnTo>
                  <a:pt x="4825179" y="0"/>
                </a:lnTo>
                <a:lnTo>
                  <a:pt x="4825179" y="2159863"/>
                </a:lnTo>
                <a:lnTo>
                  <a:pt x="0" y="2159863"/>
                </a:lnTo>
                <a:close/>
              </a:path>
            </a:pathLst>
          </a:custGeom>
          <a:solidFill>
            <a:srgbClr val="8EE2FC"/>
          </a:solidFill>
        </p:spPr>
        <p:txBody>
          <a:bodyPr wrap="square" lIns="108000" tIns="0" rIns="108000" anchor="ctr" anchorCtr="0">
            <a:noAutofit/>
          </a:bodyPr>
          <a:lstStyle>
            <a:lvl1pPr algn="l">
              <a:lnSpc>
                <a:spcPct val="100000"/>
              </a:lnSpc>
              <a:spcAft>
                <a:spcPts val="0"/>
              </a:spcAft>
              <a:defRPr sz="1350" cap="all" baseline="0">
                <a:solidFill>
                  <a:schemeClr val="tx2"/>
                </a:solidFill>
                <a:latin typeface="+mj-lt"/>
              </a:defRPr>
            </a:lvl1pPr>
            <a:lvl2pPr marL="0" indent="0" algn="ctr">
              <a:lnSpc>
                <a:spcPct val="95000"/>
              </a:lnSpc>
              <a:spcAft>
                <a:spcPts val="0"/>
              </a:spcAft>
              <a:buNone/>
              <a:defRPr sz="1260">
                <a:solidFill>
                  <a:schemeClr val="bg1"/>
                </a:solidFill>
                <a:latin typeface="+mn-lt"/>
              </a:defRPr>
            </a:lvl2pPr>
            <a:lvl3pPr>
              <a:defRPr sz="2791">
                <a:latin typeface="+mj-lt"/>
              </a:defRPr>
            </a:lvl3pPr>
            <a:lvl4pPr>
              <a:defRPr sz="2791">
                <a:latin typeface="+mj-lt"/>
              </a:defRPr>
            </a:lvl4pPr>
            <a:lvl5pPr>
              <a:defRPr sz="2791">
                <a:latin typeface="+mj-lt"/>
              </a:defRPr>
            </a:lvl5pPr>
          </a:lstStyle>
          <a:p>
            <a:pPr lvl="0"/>
            <a:r>
              <a:rPr lang="en-GB"/>
              <a:t>XXX</a:t>
            </a:r>
          </a:p>
        </p:txBody>
      </p:sp>
      <p:sp>
        <p:nvSpPr>
          <p:cNvPr id="23" name="Text placeholder 4">
            <a:extLst>
              <a:ext uri="{FF2B5EF4-FFF2-40B4-BE49-F238E27FC236}">
                <a16:creationId xmlns:a16="http://schemas.microsoft.com/office/drawing/2014/main" id="{D374C27F-A374-8B5F-F149-0FA128195864}"/>
              </a:ext>
            </a:extLst>
          </p:cNvPr>
          <p:cNvSpPr>
            <a:spLocks noGrp="1"/>
          </p:cNvSpPr>
          <p:nvPr>
            <p:ph type="body" sz="quarter" idx="65" hasCustomPrompt="1"/>
          </p:nvPr>
        </p:nvSpPr>
        <p:spPr>
          <a:xfrm>
            <a:off x="4395717" y="1166400"/>
            <a:ext cx="2200500" cy="270000"/>
          </a:xfrm>
          <a:custGeom>
            <a:avLst/>
            <a:gdLst>
              <a:gd name="connsiteX0" fmla="*/ 0 w 4825179"/>
              <a:gd name="connsiteY0" fmla="*/ 0 h 2159863"/>
              <a:gd name="connsiteX1" fmla="*/ 4825179 w 4825179"/>
              <a:gd name="connsiteY1" fmla="*/ 0 h 2159863"/>
              <a:gd name="connsiteX2" fmla="*/ 4825179 w 4825179"/>
              <a:gd name="connsiteY2" fmla="*/ 2159863 h 2159863"/>
              <a:gd name="connsiteX3" fmla="*/ 0 w 4825179"/>
              <a:gd name="connsiteY3" fmla="*/ 2159863 h 2159863"/>
            </a:gdLst>
            <a:ahLst/>
            <a:cxnLst>
              <a:cxn ang="0">
                <a:pos x="connsiteX0" y="connsiteY0"/>
              </a:cxn>
              <a:cxn ang="0">
                <a:pos x="connsiteX1" y="connsiteY1"/>
              </a:cxn>
              <a:cxn ang="0">
                <a:pos x="connsiteX2" y="connsiteY2"/>
              </a:cxn>
              <a:cxn ang="0">
                <a:pos x="connsiteX3" y="connsiteY3"/>
              </a:cxn>
            </a:cxnLst>
            <a:rect l="l" t="t" r="r" b="b"/>
            <a:pathLst>
              <a:path w="4825179" h="2159863">
                <a:moveTo>
                  <a:pt x="0" y="0"/>
                </a:moveTo>
                <a:lnTo>
                  <a:pt x="4825179" y="0"/>
                </a:lnTo>
                <a:lnTo>
                  <a:pt x="4825179" y="2159863"/>
                </a:lnTo>
                <a:lnTo>
                  <a:pt x="0" y="2159863"/>
                </a:lnTo>
                <a:close/>
              </a:path>
            </a:pathLst>
          </a:custGeom>
          <a:solidFill>
            <a:srgbClr val="4F98FF"/>
          </a:solidFill>
        </p:spPr>
        <p:txBody>
          <a:bodyPr wrap="square" lIns="108000" tIns="0" rIns="108000" anchor="ctr" anchorCtr="0">
            <a:noAutofit/>
          </a:bodyPr>
          <a:lstStyle>
            <a:lvl1pPr algn="l">
              <a:lnSpc>
                <a:spcPct val="100000"/>
              </a:lnSpc>
              <a:spcAft>
                <a:spcPts val="0"/>
              </a:spcAft>
              <a:defRPr sz="1350" cap="all" baseline="0">
                <a:solidFill>
                  <a:schemeClr val="bg1"/>
                </a:solidFill>
                <a:latin typeface="+mj-lt"/>
              </a:defRPr>
            </a:lvl1pPr>
            <a:lvl2pPr marL="0" indent="0" algn="ctr">
              <a:lnSpc>
                <a:spcPct val="95000"/>
              </a:lnSpc>
              <a:spcAft>
                <a:spcPts val="0"/>
              </a:spcAft>
              <a:buNone/>
              <a:defRPr sz="1260">
                <a:solidFill>
                  <a:schemeClr val="bg1"/>
                </a:solidFill>
                <a:latin typeface="+mn-lt"/>
              </a:defRPr>
            </a:lvl2pPr>
            <a:lvl3pPr>
              <a:defRPr sz="2791">
                <a:latin typeface="+mj-lt"/>
              </a:defRPr>
            </a:lvl3pPr>
            <a:lvl4pPr>
              <a:defRPr sz="2791">
                <a:latin typeface="+mj-lt"/>
              </a:defRPr>
            </a:lvl4pPr>
            <a:lvl5pPr>
              <a:defRPr sz="2791">
                <a:latin typeface="+mj-lt"/>
              </a:defRPr>
            </a:lvl5pPr>
          </a:lstStyle>
          <a:p>
            <a:pPr lvl="0"/>
            <a:r>
              <a:rPr lang="en-GB"/>
              <a:t>XXX</a:t>
            </a:r>
          </a:p>
        </p:txBody>
      </p:sp>
      <p:sp>
        <p:nvSpPr>
          <p:cNvPr id="10" name="Grey Text Placeholder 1">
            <a:extLst>
              <a:ext uri="{FF2B5EF4-FFF2-40B4-BE49-F238E27FC236}">
                <a16:creationId xmlns:a16="http://schemas.microsoft.com/office/drawing/2014/main" id="{DD03D622-D957-880E-0736-27122EC71169}"/>
              </a:ext>
            </a:extLst>
          </p:cNvPr>
          <p:cNvSpPr>
            <a:spLocks noGrp="1"/>
          </p:cNvSpPr>
          <p:nvPr>
            <p:ph type="body" sz="quarter" idx="34"/>
          </p:nvPr>
        </p:nvSpPr>
        <p:spPr>
          <a:xfrm>
            <a:off x="2143021" y="2338516"/>
            <a:ext cx="2200500" cy="2224484"/>
          </a:xfrm>
          <a:solidFill>
            <a:schemeClr val="bg1">
              <a:lumMod val="95000"/>
            </a:schemeClr>
          </a:solidFill>
        </p:spPr>
        <p:txBody>
          <a:bodyPr lIns="72000" tIns="108000" rIns="72000" bIns="108000"/>
          <a:lstStyle>
            <a:lvl1pPr>
              <a:spcAft>
                <a:spcPts val="900"/>
              </a:spcAft>
              <a:defRPr sz="1350" spc="-14" baseline="0">
                <a:solidFill>
                  <a:schemeClr val="bg2"/>
                </a:solidFill>
                <a:latin typeface="RR Pioneer Light Condensed" panose="020B0306050201060103" pitchFamily="34" charset="0"/>
              </a:defRPr>
            </a:lvl1pPr>
            <a:lvl2pPr marL="0" indent="0">
              <a:lnSpc>
                <a:spcPct val="80000"/>
              </a:lnSpc>
              <a:spcAft>
                <a:spcPts val="0"/>
              </a:spcAft>
              <a:buNone/>
              <a:defRPr sz="2100" baseline="0">
                <a:solidFill>
                  <a:schemeClr val="tx2"/>
                </a:solidFill>
                <a:latin typeface="+mj-lt"/>
              </a:defRPr>
            </a:lvl2pPr>
            <a:lvl3pPr marL="0" indent="0">
              <a:spcAft>
                <a:spcPts val="1080"/>
              </a:spcAft>
              <a:buNone/>
              <a:defRPr sz="825">
                <a:solidFill>
                  <a:schemeClr val="tx2"/>
                </a:solidFill>
              </a:defRPr>
            </a:lvl3pPr>
            <a:lvl4pPr marL="97202" indent="-97202">
              <a:spcAft>
                <a:spcPts val="451"/>
              </a:spcAft>
              <a:buFont typeface="Wingdings" panose="05000000000000000000" pitchFamily="2" charset="2"/>
              <a:buChar char="§"/>
              <a:defRPr sz="825">
                <a:solidFill>
                  <a:schemeClr val="tx2"/>
                </a:solidFill>
              </a:defRPr>
            </a:lvl4pPr>
            <a:lvl5pPr marL="194402" indent="-97202">
              <a:spcAft>
                <a:spcPts val="451"/>
              </a:spcAft>
              <a:defRPr sz="825">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8" name="Grey Text Placeholder 2">
            <a:extLst>
              <a:ext uri="{FF2B5EF4-FFF2-40B4-BE49-F238E27FC236}">
                <a16:creationId xmlns:a16="http://schemas.microsoft.com/office/drawing/2014/main" id="{0E3F199E-5D0E-AF9F-3C52-0648E2255540}"/>
              </a:ext>
            </a:extLst>
          </p:cNvPr>
          <p:cNvSpPr>
            <a:spLocks noGrp="1"/>
          </p:cNvSpPr>
          <p:nvPr>
            <p:ph type="body" sz="quarter" idx="35"/>
          </p:nvPr>
        </p:nvSpPr>
        <p:spPr>
          <a:xfrm>
            <a:off x="4396814" y="2338515"/>
            <a:ext cx="2200500" cy="2224800"/>
          </a:xfrm>
          <a:solidFill>
            <a:schemeClr val="bg1">
              <a:lumMod val="95000"/>
            </a:schemeClr>
          </a:solidFill>
        </p:spPr>
        <p:txBody>
          <a:bodyPr lIns="72000" tIns="108000" rIns="72000" bIns="108000"/>
          <a:lstStyle>
            <a:lvl1pPr>
              <a:spcAft>
                <a:spcPts val="900"/>
              </a:spcAft>
              <a:defRPr lang="en-GB" sz="1350" kern="1200" spc="-14" baseline="0" dirty="0">
                <a:solidFill>
                  <a:schemeClr val="bg2"/>
                </a:solidFill>
                <a:latin typeface="RR Pioneer Light Condensed" panose="020B0306050201060103" pitchFamily="34" charset="0"/>
                <a:ea typeface="+mn-ea"/>
                <a:cs typeface="+mn-cs"/>
              </a:defRPr>
            </a:lvl1pPr>
            <a:lvl2pPr marL="0" indent="0">
              <a:lnSpc>
                <a:spcPct val="80000"/>
              </a:lnSpc>
              <a:spcAft>
                <a:spcPts val="0"/>
              </a:spcAft>
              <a:buNone/>
              <a:defRPr sz="2100">
                <a:solidFill>
                  <a:schemeClr val="tx2"/>
                </a:solidFill>
                <a:latin typeface="+mj-lt"/>
              </a:defRPr>
            </a:lvl2pPr>
            <a:lvl3pPr marL="0" indent="0">
              <a:spcAft>
                <a:spcPts val="1080"/>
              </a:spcAft>
              <a:buNone/>
              <a:defRPr sz="825">
                <a:solidFill>
                  <a:schemeClr val="tx2"/>
                </a:solidFill>
              </a:defRPr>
            </a:lvl3pPr>
            <a:lvl4pPr marL="97202" indent="-97202">
              <a:spcAft>
                <a:spcPts val="451"/>
              </a:spcAft>
              <a:buFont typeface="Wingdings" panose="05000000000000000000" pitchFamily="2" charset="2"/>
              <a:buChar char="§"/>
              <a:defRPr sz="825">
                <a:solidFill>
                  <a:schemeClr val="tx2"/>
                </a:solidFill>
              </a:defRPr>
            </a:lvl4pPr>
            <a:lvl5pPr marL="194402" indent="-97202">
              <a:spcAft>
                <a:spcPts val="451"/>
              </a:spcAft>
              <a:defRPr sz="825">
                <a:solidFill>
                  <a:schemeClr val="tx2"/>
                </a:solidFill>
              </a:defRPr>
            </a:lvl5pPr>
          </a:lstStyle>
          <a:p>
            <a:pPr marL="0" lvl="0" indent="0" algn="l" defTabSz="685791" rtl="0" eaLnBrk="1" latinLnBrk="0" hangingPunct="1">
              <a:lnSpc>
                <a:spcPct val="85000"/>
              </a:lnSpc>
              <a:spcBef>
                <a:spcPts val="0"/>
              </a:spcBef>
              <a:spcAft>
                <a:spcPts val="900"/>
              </a:spcAft>
              <a:buFontTx/>
              <a:buNone/>
            </a:pPr>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9" name="Grey Text Placeholder 3">
            <a:extLst>
              <a:ext uri="{FF2B5EF4-FFF2-40B4-BE49-F238E27FC236}">
                <a16:creationId xmlns:a16="http://schemas.microsoft.com/office/drawing/2014/main" id="{63E1F088-F728-0EF7-5C42-DCE37CB13183}"/>
              </a:ext>
            </a:extLst>
          </p:cNvPr>
          <p:cNvSpPr>
            <a:spLocks noGrp="1"/>
          </p:cNvSpPr>
          <p:nvPr>
            <p:ph type="body" sz="quarter" idx="36"/>
          </p:nvPr>
        </p:nvSpPr>
        <p:spPr>
          <a:xfrm>
            <a:off x="6650607" y="2338515"/>
            <a:ext cx="2200500" cy="2224800"/>
          </a:xfrm>
          <a:solidFill>
            <a:schemeClr val="bg1">
              <a:lumMod val="95000"/>
            </a:schemeClr>
          </a:solidFill>
        </p:spPr>
        <p:txBody>
          <a:bodyPr lIns="72000" tIns="108000" rIns="72000" bIns="108000"/>
          <a:lstStyle>
            <a:lvl1pPr>
              <a:spcAft>
                <a:spcPts val="900"/>
              </a:spcAft>
              <a:defRPr lang="en-GB" sz="1350" kern="1200" spc="-14" baseline="0" dirty="0">
                <a:solidFill>
                  <a:schemeClr val="bg2"/>
                </a:solidFill>
                <a:latin typeface="RR Pioneer Light Condensed" panose="020B0306050201060103" pitchFamily="34" charset="0"/>
                <a:ea typeface="+mn-ea"/>
                <a:cs typeface="+mn-cs"/>
              </a:defRPr>
            </a:lvl1pPr>
            <a:lvl2pPr marL="0" indent="0">
              <a:lnSpc>
                <a:spcPct val="80000"/>
              </a:lnSpc>
              <a:spcAft>
                <a:spcPts val="0"/>
              </a:spcAft>
              <a:buNone/>
              <a:defRPr sz="2100">
                <a:solidFill>
                  <a:schemeClr val="tx2"/>
                </a:solidFill>
                <a:latin typeface="+mj-lt"/>
              </a:defRPr>
            </a:lvl2pPr>
            <a:lvl3pPr marL="0" indent="0">
              <a:spcAft>
                <a:spcPts val="1080"/>
              </a:spcAft>
              <a:buNone/>
              <a:defRPr sz="825">
                <a:solidFill>
                  <a:schemeClr val="tx2"/>
                </a:solidFill>
              </a:defRPr>
            </a:lvl3pPr>
            <a:lvl4pPr marL="97202" indent="-97202">
              <a:spcAft>
                <a:spcPts val="451"/>
              </a:spcAft>
              <a:buFont typeface="Wingdings" panose="05000000000000000000" pitchFamily="2" charset="2"/>
              <a:buChar char="§"/>
              <a:defRPr sz="825">
                <a:solidFill>
                  <a:schemeClr val="tx2"/>
                </a:solidFill>
              </a:defRPr>
            </a:lvl4pPr>
            <a:lvl5pPr marL="194402" indent="-97202">
              <a:spcAft>
                <a:spcPts val="451"/>
              </a:spcAft>
              <a:defRPr sz="825">
                <a:solidFill>
                  <a:schemeClr val="tx2"/>
                </a:solidFill>
              </a:defRPr>
            </a:lvl5pPr>
          </a:lstStyle>
          <a:p>
            <a:pPr marL="0" lvl="0" indent="0" algn="l" defTabSz="685791" rtl="0" eaLnBrk="1" latinLnBrk="0" hangingPunct="1">
              <a:lnSpc>
                <a:spcPct val="85000"/>
              </a:lnSpc>
              <a:spcBef>
                <a:spcPts val="0"/>
              </a:spcBef>
              <a:spcAft>
                <a:spcPts val="900"/>
              </a:spcAft>
              <a:buFontTx/>
              <a:buNone/>
            </a:pPr>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Chart Placeholder 16">
            <a:extLst>
              <a:ext uri="{FF2B5EF4-FFF2-40B4-BE49-F238E27FC236}">
                <a16:creationId xmlns:a16="http://schemas.microsoft.com/office/drawing/2014/main" id="{7B241411-6966-9CCC-59C1-3B4635A0F4DE}"/>
              </a:ext>
            </a:extLst>
          </p:cNvPr>
          <p:cNvSpPr>
            <a:spLocks noGrp="1"/>
          </p:cNvSpPr>
          <p:nvPr>
            <p:ph type="chart" sz="quarter" idx="38"/>
          </p:nvPr>
        </p:nvSpPr>
        <p:spPr>
          <a:xfrm>
            <a:off x="291468" y="1490399"/>
            <a:ext cx="1700620" cy="1701000"/>
          </a:xfrm>
        </p:spPr>
        <p:txBody>
          <a:bodyPr lIns="72000" tIns="72000" rIns="72000" bIns="72000"/>
          <a:lstStyle>
            <a:lvl1pPr>
              <a:defRPr sz="1050"/>
            </a:lvl1pPr>
          </a:lstStyle>
          <a:p>
            <a:r>
              <a:rPr lang="en-GB"/>
              <a:t>Click icon to add chart</a:t>
            </a:r>
          </a:p>
        </p:txBody>
      </p:sp>
      <p:sp>
        <p:nvSpPr>
          <p:cNvPr id="5" name="Footnote Placeholder 18">
            <a:extLst>
              <a:ext uri="{FF2B5EF4-FFF2-40B4-BE49-F238E27FC236}">
                <a16:creationId xmlns:a16="http://schemas.microsoft.com/office/drawing/2014/main" id="{EA7DBC78-A1A5-208F-1571-FEBC6EC06FA2}"/>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13" name="Date Placeholder 12">
            <a:extLst>
              <a:ext uri="{FF2B5EF4-FFF2-40B4-BE49-F238E27FC236}">
                <a16:creationId xmlns:a16="http://schemas.microsoft.com/office/drawing/2014/main" id="{131E2927-08CA-D5CC-C1F9-B70CF7F47056}"/>
              </a:ext>
            </a:extLst>
          </p:cNvPr>
          <p:cNvSpPr>
            <a:spLocks noGrp="1"/>
          </p:cNvSpPr>
          <p:nvPr>
            <p:ph type="dt" sz="half" idx="86"/>
          </p:nvPr>
        </p:nvSpPr>
        <p:spPr/>
        <p:txBody>
          <a:bodyPr/>
          <a:lstStyle/>
          <a:p>
            <a:fld id="{50777633-733B-42A7-BBD0-174A413C0AC1}" type="datetime1">
              <a:rPr lang="en-GB" smtClean="0"/>
              <a:t>07/04/2025</a:t>
            </a:fld>
            <a:endParaRPr lang="en-GB"/>
          </a:p>
        </p:txBody>
      </p:sp>
      <p:sp>
        <p:nvSpPr>
          <p:cNvPr id="15" name="Slide Number Placeholder 14">
            <a:extLst>
              <a:ext uri="{FF2B5EF4-FFF2-40B4-BE49-F238E27FC236}">
                <a16:creationId xmlns:a16="http://schemas.microsoft.com/office/drawing/2014/main" id="{745076D1-701A-3C0E-255E-B86A9FEF148F}"/>
              </a:ext>
            </a:extLst>
          </p:cNvPr>
          <p:cNvSpPr>
            <a:spLocks noGrp="1"/>
          </p:cNvSpPr>
          <p:nvPr>
            <p:ph type="sldNum" sz="quarter" idx="88"/>
          </p:nvPr>
        </p:nvSpPr>
        <p:spPr/>
        <p:txBody>
          <a:bodyPr/>
          <a:lstStyle/>
          <a:p>
            <a:fld id="{0B868178-02AE-42FC-958D-6B8F13B60175}" type="slidenum">
              <a:rPr lang="en-GB" smtClean="0"/>
              <a:pPr/>
              <a:t>‹#›</a:t>
            </a:fld>
            <a:endParaRPr lang="en-GB"/>
          </a:p>
        </p:txBody>
      </p:sp>
      <p:sp>
        <p:nvSpPr>
          <p:cNvPr id="7" name="Text Placeholder 9">
            <a:extLst>
              <a:ext uri="{FF2B5EF4-FFF2-40B4-BE49-F238E27FC236}">
                <a16:creationId xmlns:a16="http://schemas.microsoft.com/office/drawing/2014/main" id="{0B85E64D-0965-9CAF-3802-F952B717E22F}"/>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8" name="Title Placeholder 1">
            <a:extLst>
              <a:ext uri="{FF2B5EF4-FFF2-40B4-BE49-F238E27FC236}">
                <a16:creationId xmlns:a16="http://schemas.microsoft.com/office/drawing/2014/main" id="{384CFDA6-5F22-1703-AD4F-268EB9CDC9BF}"/>
              </a:ext>
            </a:extLst>
          </p:cNvPr>
          <p:cNvSpPr>
            <a:spLocks noGrp="1"/>
          </p:cNvSpPr>
          <p:nvPr>
            <p:ph type="title"/>
          </p:nvPr>
        </p:nvSpPr>
        <p:spPr>
          <a:xfrm>
            <a:off x="277885" y="322111"/>
            <a:ext cx="7790580" cy="353174"/>
          </a:xfrm>
          <a:prstGeom prst="rect">
            <a:avLst/>
          </a:prstGeom>
        </p:spPr>
        <p:txBody>
          <a:bodyPr vert="horz" lIns="0" tIns="0" rIns="0" bIns="0" rtlCol="0" anchor="t" anchorCtr="0">
            <a:spAutoFit/>
          </a:bodyPr>
          <a:lstStyle/>
          <a:p>
            <a:r>
              <a:rPr lang="en-US" noProof="0"/>
              <a:t>Click to edit Master title style</a:t>
            </a:r>
            <a:endParaRPr lang="en-GB" noProof="0"/>
          </a:p>
        </p:txBody>
      </p:sp>
      <p:sp>
        <p:nvSpPr>
          <p:cNvPr id="9" name="Text Placeholder 10">
            <a:extLst>
              <a:ext uri="{FF2B5EF4-FFF2-40B4-BE49-F238E27FC236}">
                <a16:creationId xmlns:a16="http://schemas.microsoft.com/office/drawing/2014/main" id="{0BF27805-E0B7-4889-B106-90F94C155CAD}"/>
              </a:ext>
            </a:extLst>
          </p:cNvPr>
          <p:cNvSpPr>
            <a:spLocks noGrp="1"/>
          </p:cNvSpPr>
          <p:nvPr>
            <p:ph type="body" sz="quarter" idx="19"/>
          </p:nvPr>
        </p:nvSpPr>
        <p:spPr>
          <a:xfrm>
            <a:off x="291468" y="1166400"/>
            <a:ext cx="1700620" cy="162000"/>
          </a:xfrm>
          <a:noFill/>
        </p:spPr>
        <p:txBody>
          <a:bodyPr lIns="0" anchor="t" anchorCtr="0"/>
          <a:lstStyle>
            <a:lvl1pPr>
              <a:defRPr sz="1050" cap="none" spc="-38" baseline="0">
                <a:solidFill>
                  <a:schemeClr val="tx2"/>
                </a:solidFill>
                <a:latin typeface="+mn-lt"/>
              </a:defRPr>
            </a:lvl1pPr>
          </a:lstStyle>
          <a:p>
            <a:pPr lvl="0"/>
            <a:r>
              <a:rPr lang="en-US"/>
              <a:t>Click to edit Master text</a:t>
            </a:r>
          </a:p>
        </p:txBody>
      </p:sp>
      <p:cxnSp>
        <p:nvCxnSpPr>
          <p:cNvPr id="20" name="Straight Connector 19">
            <a:extLst>
              <a:ext uri="{FF2B5EF4-FFF2-40B4-BE49-F238E27FC236}">
                <a16:creationId xmlns:a16="http://schemas.microsoft.com/office/drawing/2014/main" id="{E60425BB-6E18-837A-E61A-64F99CEA4C49}"/>
              </a:ext>
            </a:extLst>
          </p:cNvPr>
          <p:cNvCxnSpPr>
            <a:cxnSpLocks/>
          </p:cNvCxnSpPr>
          <p:nvPr userDrawn="1"/>
        </p:nvCxnSpPr>
        <p:spPr>
          <a:xfrm>
            <a:off x="291468" y="1368900"/>
            <a:ext cx="170062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Footer Placeholder 3">
            <a:extLst>
              <a:ext uri="{FF2B5EF4-FFF2-40B4-BE49-F238E27FC236}">
                <a16:creationId xmlns:a16="http://schemas.microsoft.com/office/drawing/2014/main" id="{83854EE5-67CB-1835-F52D-0FF79B119FD0}"/>
              </a:ext>
            </a:extLst>
          </p:cNvPr>
          <p:cNvSpPr>
            <a:spLocks noGrp="1"/>
          </p:cNvSpPr>
          <p:nvPr>
            <p:ph type="ftr" sz="quarter" idx="11"/>
          </p:nvPr>
        </p:nvSpPr>
        <p:spPr>
          <a:xfrm>
            <a:off x="291601" y="4811400"/>
            <a:ext cx="5316300" cy="97200"/>
          </a:xfrm>
        </p:spPr>
        <p:txBody>
          <a:bodyPr/>
          <a:lstStyle/>
          <a:p>
            <a:r>
              <a:rPr lang="en-GB" noProof="0"/>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43" name="Text Placeholder 42">
            <a:extLst>
              <a:ext uri="{FF2B5EF4-FFF2-40B4-BE49-F238E27FC236}">
                <a16:creationId xmlns:a16="http://schemas.microsoft.com/office/drawing/2014/main" id="{867B3F88-6FF3-A8B1-9B33-7D193E3A858E}"/>
              </a:ext>
            </a:extLst>
          </p:cNvPr>
          <p:cNvSpPr>
            <a:spLocks noGrp="1"/>
          </p:cNvSpPr>
          <p:nvPr>
            <p:ph type="body" sz="quarter" idx="90" hasCustomPrompt="1"/>
          </p:nvPr>
        </p:nvSpPr>
        <p:spPr>
          <a:xfrm>
            <a:off x="6072311" y="1165648"/>
            <a:ext cx="523907" cy="270752"/>
          </a:xfrm>
          <a:custGeom>
            <a:avLst/>
            <a:gdLst>
              <a:gd name="connsiteX0" fmla="*/ 668282 w 694233"/>
              <a:gd name="connsiteY0" fmla="*/ 0 h 358775"/>
              <a:gd name="connsiteX1" fmla="*/ 694233 w 694233"/>
              <a:gd name="connsiteY1" fmla="*/ 0 h 358775"/>
              <a:gd name="connsiteX2" fmla="*/ 694233 w 694233"/>
              <a:gd name="connsiteY2" fmla="*/ 358775 h 358775"/>
              <a:gd name="connsiteX3" fmla="*/ 668282 w 694233"/>
              <a:gd name="connsiteY3" fmla="*/ 358775 h 358775"/>
              <a:gd name="connsiteX4" fmla="*/ 620539 w 694233"/>
              <a:gd name="connsiteY4" fmla="*/ 0 h 358775"/>
              <a:gd name="connsiteX5" fmla="*/ 644757 w 694233"/>
              <a:gd name="connsiteY5" fmla="*/ 0 h 358775"/>
              <a:gd name="connsiteX6" fmla="*/ 644757 w 694233"/>
              <a:gd name="connsiteY6" fmla="*/ 358775 h 358775"/>
              <a:gd name="connsiteX7" fmla="*/ 620539 w 694233"/>
              <a:gd name="connsiteY7" fmla="*/ 358775 h 358775"/>
              <a:gd name="connsiteX8" fmla="*/ 572806 w 694233"/>
              <a:gd name="connsiteY8" fmla="*/ 0 h 358775"/>
              <a:gd name="connsiteX9" fmla="*/ 595279 w 694233"/>
              <a:gd name="connsiteY9" fmla="*/ 0 h 358775"/>
              <a:gd name="connsiteX10" fmla="*/ 595279 w 694233"/>
              <a:gd name="connsiteY10" fmla="*/ 358775 h 358775"/>
              <a:gd name="connsiteX11" fmla="*/ 572806 w 694233"/>
              <a:gd name="connsiteY11" fmla="*/ 358775 h 358775"/>
              <a:gd name="connsiteX12" fmla="*/ 525074 w 694233"/>
              <a:gd name="connsiteY12" fmla="*/ 0 h 358775"/>
              <a:gd name="connsiteX13" fmla="*/ 545812 w 694233"/>
              <a:gd name="connsiteY13" fmla="*/ 0 h 358775"/>
              <a:gd name="connsiteX14" fmla="*/ 545812 w 694233"/>
              <a:gd name="connsiteY14" fmla="*/ 358775 h 358775"/>
              <a:gd name="connsiteX15" fmla="*/ 525074 w 694233"/>
              <a:gd name="connsiteY15" fmla="*/ 358775 h 358775"/>
              <a:gd name="connsiteX16" fmla="*/ 477340 w 694233"/>
              <a:gd name="connsiteY16" fmla="*/ 0 h 358775"/>
              <a:gd name="connsiteX17" fmla="*/ 496338 w 694233"/>
              <a:gd name="connsiteY17" fmla="*/ 0 h 358775"/>
              <a:gd name="connsiteX18" fmla="*/ 496338 w 694233"/>
              <a:gd name="connsiteY18" fmla="*/ 358775 h 358775"/>
              <a:gd name="connsiteX19" fmla="*/ 477340 w 694233"/>
              <a:gd name="connsiteY19" fmla="*/ 358775 h 358775"/>
              <a:gd name="connsiteX20" fmla="*/ 429607 w 694233"/>
              <a:gd name="connsiteY20" fmla="*/ 0 h 358775"/>
              <a:gd name="connsiteX21" fmla="*/ 446865 w 694233"/>
              <a:gd name="connsiteY21" fmla="*/ 0 h 358775"/>
              <a:gd name="connsiteX22" fmla="*/ 446865 w 694233"/>
              <a:gd name="connsiteY22" fmla="*/ 358775 h 358775"/>
              <a:gd name="connsiteX23" fmla="*/ 429607 w 694233"/>
              <a:gd name="connsiteY23" fmla="*/ 358775 h 358775"/>
              <a:gd name="connsiteX24" fmla="*/ 381873 w 694233"/>
              <a:gd name="connsiteY24" fmla="*/ 0 h 358775"/>
              <a:gd name="connsiteX25" fmla="*/ 397393 w 694233"/>
              <a:gd name="connsiteY25" fmla="*/ 0 h 358775"/>
              <a:gd name="connsiteX26" fmla="*/ 397393 w 694233"/>
              <a:gd name="connsiteY26" fmla="*/ 358775 h 358775"/>
              <a:gd name="connsiteX27" fmla="*/ 381873 w 694233"/>
              <a:gd name="connsiteY27" fmla="*/ 358775 h 358775"/>
              <a:gd name="connsiteX28" fmla="*/ 334139 w 694233"/>
              <a:gd name="connsiteY28" fmla="*/ 0 h 358775"/>
              <a:gd name="connsiteX29" fmla="*/ 347917 w 694233"/>
              <a:gd name="connsiteY29" fmla="*/ 0 h 358775"/>
              <a:gd name="connsiteX30" fmla="*/ 347917 w 694233"/>
              <a:gd name="connsiteY30" fmla="*/ 358775 h 358775"/>
              <a:gd name="connsiteX31" fmla="*/ 334139 w 694233"/>
              <a:gd name="connsiteY31" fmla="*/ 358775 h 358775"/>
              <a:gd name="connsiteX32" fmla="*/ 286406 w 694233"/>
              <a:gd name="connsiteY32" fmla="*/ 0 h 358775"/>
              <a:gd name="connsiteX33" fmla="*/ 298444 w 694233"/>
              <a:gd name="connsiteY33" fmla="*/ 0 h 358775"/>
              <a:gd name="connsiteX34" fmla="*/ 298444 w 694233"/>
              <a:gd name="connsiteY34" fmla="*/ 358775 h 358775"/>
              <a:gd name="connsiteX35" fmla="*/ 286406 w 694233"/>
              <a:gd name="connsiteY35" fmla="*/ 358775 h 358775"/>
              <a:gd name="connsiteX36" fmla="*/ 238668 w 694233"/>
              <a:gd name="connsiteY36" fmla="*/ 0 h 358775"/>
              <a:gd name="connsiteX37" fmla="*/ 248967 w 694233"/>
              <a:gd name="connsiteY37" fmla="*/ 0 h 358775"/>
              <a:gd name="connsiteX38" fmla="*/ 248967 w 694233"/>
              <a:gd name="connsiteY38" fmla="*/ 358775 h 358775"/>
              <a:gd name="connsiteX39" fmla="*/ 238668 w 694233"/>
              <a:gd name="connsiteY39" fmla="*/ 358775 h 358775"/>
              <a:gd name="connsiteX40" fmla="*/ 190942 w 694233"/>
              <a:gd name="connsiteY40" fmla="*/ 0 h 358775"/>
              <a:gd name="connsiteX41" fmla="*/ 199500 w 694233"/>
              <a:gd name="connsiteY41" fmla="*/ 0 h 358775"/>
              <a:gd name="connsiteX42" fmla="*/ 199500 w 694233"/>
              <a:gd name="connsiteY42" fmla="*/ 358775 h 358775"/>
              <a:gd name="connsiteX43" fmla="*/ 190942 w 694233"/>
              <a:gd name="connsiteY43" fmla="*/ 358775 h 358775"/>
              <a:gd name="connsiteX44" fmla="*/ 143201 w 694233"/>
              <a:gd name="connsiteY44" fmla="*/ 0 h 358775"/>
              <a:gd name="connsiteX45" fmla="*/ 150025 w 694233"/>
              <a:gd name="connsiteY45" fmla="*/ 0 h 358775"/>
              <a:gd name="connsiteX46" fmla="*/ 150025 w 694233"/>
              <a:gd name="connsiteY46" fmla="*/ 358775 h 358775"/>
              <a:gd name="connsiteX47" fmla="*/ 143201 w 694233"/>
              <a:gd name="connsiteY47" fmla="*/ 358775 h 358775"/>
              <a:gd name="connsiteX48" fmla="*/ 95467 w 694233"/>
              <a:gd name="connsiteY48" fmla="*/ 0 h 358775"/>
              <a:gd name="connsiteX49" fmla="*/ 100552 w 694233"/>
              <a:gd name="connsiteY49" fmla="*/ 0 h 358775"/>
              <a:gd name="connsiteX50" fmla="*/ 100552 w 694233"/>
              <a:gd name="connsiteY50" fmla="*/ 358775 h 358775"/>
              <a:gd name="connsiteX51" fmla="*/ 95467 w 694233"/>
              <a:gd name="connsiteY51" fmla="*/ 358775 h 358775"/>
              <a:gd name="connsiteX52" fmla="*/ 47734 w 694233"/>
              <a:gd name="connsiteY52" fmla="*/ 0 h 358775"/>
              <a:gd name="connsiteX53" fmla="*/ 51078 w 694233"/>
              <a:gd name="connsiteY53" fmla="*/ 0 h 358775"/>
              <a:gd name="connsiteX54" fmla="*/ 51078 w 694233"/>
              <a:gd name="connsiteY54" fmla="*/ 358775 h 358775"/>
              <a:gd name="connsiteX55" fmla="*/ 47734 w 694233"/>
              <a:gd name="connsiteY55" fmla="*/ 358775 h 358775"/>
              <a:gd name="connsiteX56" fmla="*/ 0 w 694233"/>
              <a:gd name="connsiteY56" fmla="*/ 0 h 358775"/>
              <a:gd name="connsiteX57" fmla="*/ 1605 w 694233"/>
              <a:gd name="connsiteY57" fmla="*/ 0 h 358775"/>
              <a:gd name="connsiteX58" fmla="*/ 1605 w 694233"/>
              <a:gd name="connsiteY58" fmla="*/ 358775 h 358775"/>
              <a:gd name="connsiteX59" fmla="*/ 0 w 694233"/>
              <a:gd name="connsiteY59" fmla="*/ 358775 h 35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94233" h="358775">
                <a:moveTo>
                  <a:pt x="668282" y="0"/>
                </a:moveTo>
                <a:lnTo>
                  <a:pt x="694233" y="0"/>
                </a:lnTo>
                <a:lnTo>
                  <a:pt x="694233" y="358775"/>
                </a:lnTo>
                <a:lnTo>
                  <a:pt x="668282" y="358775"/>
                </a:lnTo>
                <a:close/>
                <a:moveTo>
                  <a:pt x="620539" y="0"/>
                </a:moveTo>
                <a:lnTo>
                  <a:pt x="644757" y="0"/>
                </a:lnTo>
                <a:lnTo>
                  <a:pt x="644757" y="358775"/>
                </a:lnTo>
                <a:lnTo>
                  <a:pt x="620539" y="358775"/>
                </a:lnTo>
                <a:close/>
                <a:moveTo>
                  <a:pt x="572806" y="0"/>
                </a:moveTo>
                <a:lnTo>
                  <a:pt x="595279" y="0"/>
                </a:lnTo>
                <a:lnTo>
                  <a:pt x="595279" y="358775"/>
                </a:lnTo>
                <a:lnTo>
                  <a:pt x="572806" y="358775"/>
                </a:lnTo>
                <a:close/>
                <a:moveTo>
                  <a:pt x="525074" y="0"/>
                </a:moveTo>
                <a:lnTo>
                  <a:pt x="545812" y="0"/>
                </a:lnTo>
                <a:lnTo>
                  <a:pt x="545812" y="358775"/>
                </a:lnTo>
                <a:lnTo>
                  <a:pt x="525074" y="358775"/>
                </a:lnTo>
                <a:close/>
                <a:moveTo>
                  <a:pt x="477340" y="0"/>
                </a:moveTo>
                <a:lnTo>
                  <a:pt x="496338" y="0"/>
                </a:lnTo>
                <a:lnTo>
                  <a:pt x="496338" y="358775"/>
                </a:lnTo>
                <a:lnTo>
                  <a:pt x="477340" y="358775"/>
                </a:lnTo>
                <a:close/>
                <a:moveTo>
                  <a:pt x="429607" y="0"/>
                </a:moveTo>
                <a:lnTo>
                  <a:pt x="446865" y="0"/>
                </a:lnTo>
                <a:lnTo>
                  <a:pt x="446865" y="358775"/>
                </a:lnTo>
                <a:lnTo>
                  <a:pt x="429607" y="358775"/>
                </a:lnTo>
                <a:close/>
                <a:moveTo>
                  <a:pt x="381873" y="0"/>
                </a:moveTo>
                <a:lnTo>
                  <a:pt x="397393" y="0"/>
                </a:lnTo>
                <a:lnTo>
                  <a:pt x="397393" y="358775"/>
                </a:lnTo>
                <a:lnTo>
                  <a:pt x="381873" y="358775"/>
                </a:lnTo>
                <a:close/>
                <a:moveTo>
                  <a:pt x="334139" y="0"/>
                </a:moveTo>
                <a:lnTo>
                  <a:pt x="347917" y="0"/>
                </a:lnTo>
                <a:lnTo>
                  <a:pt x="347917" y="358775"/>
                </a:lnTo>
                <a:lnTo>
                  <a:pt x="334139" y="358775"/>
                </a:lnTo>
                <a:close/>
                <a:moveTo>
                  <a:pt x="286406" y="0"/>
                </a:moveTo>
                <a:lnTo>
                  <a:pt x="298444" y="0"/>
                </a:lnTo>
                <a:lnTo>
                  <a:pt x="298444" y="358775"/>
                </a:lnTo>
                <a:lnTo>
                  <a:pt x="286406" y="358775"/>
                </a:lnTo>
                <a:close/>
                <a:moveTo>
                  <a:pt x="238668" y="0"/>
                </a:moveTo>
                <a:lnTo>
                  <a:pt x="248967" y="0"/>
                </a:lnTo>
                <a:lnTo>
                  <a:pt x="248967" y="358775"/>
                </a:lnTo>
                <a:lnTo>
                  <a:pt x="238668" y="358775"/>
                </a:lnTo>
                <a:close/>
                <a:moveTo>
                  <a:pt x="190942" y="0"/>
                </a:moveTo>
                <a:lnTo>
                  <a:pt x="199500" y="0"/>
                </a:lnTo>
                <a:lnTo>
                  <a:pt x="199500" y="358775"/>
                </a:lnTo>
                <a:lnTo>
                  <a:pt x="190942" y="358775"/>
                </a:lnTo>
                <a:close/>
                <a:moveTo>
                  <a:pt x="143201" y="0"/>
                </a:moveTo>
                <a:lnTo>
                  <a:pt x="150025" y="0"/>
                </a:lnTo>
                <a:lnTo>
                  <a:pt x="150025" y="358775"/>
                </a:lnTo>
                <a:lnTo>
                  <a:pt x="143201" y="358775"/>
                </a:lnTo>
                <a:close/>
                <a:moveTo>
                  <a:pt x="95467" y="0"/>
                </a:moveTo>
                <a:lnTo>
                  <a:pt x="100552" y="0"/>
                </a:lnTo>
                <a:lnTo>
                  <a:pt x="100552" y="358775"/>
                </a:lnTo>
                <a:lnTo>
                  <a:pt x="95467" y="358775"/>
                </a:lnTo>
                <a:close/>
                <a:moveTo>
                  <a:pt x="47734" y="0"/>
                </a:moveTo>
                <a:lnTo>
                  <a:pt x="51078" y="0"/>
                </a:lnTo>
                <a:lnTo>
                  <a:pt x="51078" y="358775"/>
                </a:lnTo>
                <a:lnTo>
                  <a:pt x="47734" y="358775"/>
                </a:lnTo>
                <a:close/>
                <a:moveTo>
                  <a:pt x="0" y="0"/>
                </a:moveTo>
                <a:lnTo>
                  <a:pt x="1605" y="0"/>
                </a:lnTo>
                <a:lnTo>
                  <a:pt x="1605" y="358775"/>
                </a:lnTo>
                <a:lnTo>
                  <a:pt x="0" y="358775"/>
                </a:lnTo>
                <a:close/>
              </a:path>
            </a:pathLst>
          </a:custGeom>
          <a:solidFill>
            <a:schemeClr val="tx2"/>
          </a:solidFill>
        </p:spPr>
        <p:txBody>
          <a:bodyPr wrap="square">
            <a:noAutofit/>
          </a:bodyPr>
          <a:lstStyle>
            <a:lvl1pPr>
              <a:defRPr>
                <a:solidFill>
                  <a:schemeClr val="tx1">
                    <a:alpha val="0"/>
                  </a:schemeClr>
                </a:solidFill>
              </a:defRPr>
            </a:lvl1pPr>
          </a:lstStyle>
          <a:p>
            <a:pPr lvl="0"/>
            <a:r>
              <a:rPr lang="en-US"/>
              <a:t>a</a:t>
            </a:r>
            <a:endParaRPr lang="en-GB"/>
          </a:p>
        </p:txBody>
      </p:sp>
      <p:sp>
        <p:nvSpPr>
          <p:cNvPr id="44" name="Text Placeholder 43">
            <a:extLst>
              <a:ext uri="{FF2B5EF4-FFF2-40B4-BE49-F238E27FC236}">
                <a16:creationId xmlns:a16="http://schemas.microsoft.com/office/drawing/2014/main" id="{4C255C0B-8DCF-A212-A4FD-316204774B00}"/>
              </a:ext>
            </a:extLst>
          </p:cNvPr>
          <p:cNvSpPr>
            <a:spLocks noGrp="1"/>
          </p:cNvSpPr>
          <p:nvPr>
            <p:ph type="body" sz="quarter" idx="91" hasCustomPrompt="1"/>
          </p:nvPr>
        </p:nvSpPr>
        <p:spPr>
          <a:xfrm>
            <a:off x="8327201" y="1165648"/>
            <a:ext cx="523907" cy="270752"/>
          </a:xfrm>
          <a:custGeom>
            <a:avLst/>
            <a:gdLst>
              <a:gd name="connsiteX0" fmla="*/ 668282 w 694233"/>
              <a:gd name="connsiteY0" fmla="*/ 0 h 358775"/>
              <a:gd name="connsiteX1" fmla="*/ 694233 w 694233"/>
              <a:gd name="connsiteY1" fmla="*/ 0 h 358775"/>
              <a:gd name="connsiteX2" fmla="*/ 694233 w 694233"/>
              <a:gd name="connsiteY2" fmla="*/ 358775 h 358775"/>
              <a:gd name="connsiteX3" fmla="*/ 668282 w 694233"/>
              <a:gd name="connsiteY3" fmla="*/ 358775 h 358775"/>
              <a:gd name="connsiteX4" fmla="*/ 620539 w 694233"/>
              <a:gd name="connsiteY4" fmla="*/ 0 h 358775"/>
              <a:gd name="connsiteX5" fmla="*/ 644757 w 694233"/>
              <a:gd name="connsiteY5" fmla="*/ 0 h 358775"/>
              <a:gd name="connsiteX6" fmla="*/ 644757 w 694233"/>
              <a:gd name="connsiteY6" fmla="*/ 358775 h 358775"/>
              <a:gd name="connsiteX7" fmla="*/ 620539 w 694233"/>
              <a:gd name="connsiteY7" fmla="*/ 358775 h 358775"/>
              <a:gd name="connsiteX8" fmla="*/ 572806 w 694233"/>
              <a:gd name="connsiteY8" fmla="*/ 0 h 358775"/>
              <a:gd name="connsiteX9" fmla="*/ 595279 w 694233"/>
              <a:gd name="connsiteY9" fmla="*/ 0 h 358775"/>
              <a:gd name="connsiteX10" fmla="*/ 595279 w 694233"/>
              <a:gd name="connsiteY10" fmla="*/ 358775 h 358775"/>
              <a:gd name="connsiteX11" fmla="*/ 572806 w 694233"/>
              <a:gd name="connsiteY11" fmla="*/ 358775 h 358775"/>
              <a:gd name="connsiteX12" fmla="*/ 525074 w 694233"/>
              <a:gd name="connsiteY12" fmla="*/ 0 h 358775"/>
              <a:gd name="connsiteX13" fmla="*/ 545812 w 694233"/>
              <a:gd name="connsiteY13" fmla="*/ 0 h 358775"/>
              <a:gd name="connsiteX14" fmla="*/ 545812 w 694233"/>
              <a:gd name="connsiteY14" fmla="*/ 358775 h 358775"/>
              <a:gd name="connsiteX15" fmla="*/ 525074 w 694233"/>
              <a:gd name="connsiteY15" fmla="*/ 358775 h 358775"/>
              <a:gd name="connsiteX16" fmla="*/ 477340 w 694233"/>
              <a:gd name="connsiteY16" fmla="*/ 0 h 358775"/>
              <a:gd name="connsiteX17" fmla="*/ 496338 w 694233"/>
              <a:gd name="connsiteY17" fmla="*/ 0 h 358775"/>
              <a:gd name="connsiteX18" fmla="*/ 496338 w 694233"/>
              <a:gd name="connsiteY18" fmla="*/ 358775 h 358775"/>
              <a:gd name="connsiteX19" fmla="*/ 477340 w 694233"/>
              <a:gd name="connsiteY19" fmla="*/ 358775 h 358775"/>
              <a:gd name="connsiteX20" fmla="*/ 429607 w 694233"/>
              <a:gd name="connsiteY20" fmla="*/ 0 h 358775"/>
              <a:gd name="connsiteX21" fmla="*/ 446865 w 694233"/>
              <a:gd name="connsiteY21" fmla="*/ 0 h 358775"/>
              <a:gd name="connsiteX22" fmla="*/ 446865 w 694233"/>
              <a:gd name="connsiteY22" fmla="*/ 358775 h 358775"/>
              <a:gd name="connsiteX23" fmla="*/ 429607 w 694233"/>
              <a:gd name="connsiteY23" fmla="*/ 358775 h 358775"/>
              <a:gd name="connsiteX24" fmla="*/ 381873 w 694233"/>
              <a:gd name="connsiteY24" fmla="*/ 0 h 358775"/>
              <a:gd name="connsiteX25" fmla="*/ 397393 w 694233"/>
              <a:gd name="connsiteY25" fmla="*/ 0 h 358775"/>
              <a:gd name="connsiteX26" fmla="*/ 397393 w 694233"/>
              <a:gd name="connsiteY26" fmla="*/ 358775 h 358775"/>
              <a:gd name="connsiteX27" fmla="*/ 381873 w 694233"/>
              <a:gd name="connsiteY27" fmla="*/ 358775 h 358775"/>
              <a:gd name="connsiteX28" fmla="*/ 334139 w 694233"/>
              <a:gd name="connsiteY28" fmla="*/ 0 h 358775"/>
              <a:gd name="connsiteX29" fmla="*/ 347917 w 694233"/>
              <a:gd name="connsiteY29" fmla="*/ 0 h 358775"/>
              <a:gd name="connsiteX30" fmla="*/ 347917 w 694233"/>
              <a:gd name="connsiteY30" fmla="*/ 358775 h 358775"/>
              <a:gd name="connsiteX31" fmla="*/ 334139 w 694233"/>
              <a:gd name="connsiteY31" fmla="*/ 358775 h 358775"/>
              <a:gd name="connsiteX32" fmla="*/ 286406 w 694233"/>
              <a:gd name="connsiteY32" fmla="*/ 0 h 358775"/>
              <a:gd name="connsiteX33" fmla="*/ 298444 w 694233"/>
              <a:gd name="connsiteY33" fmla="*/ 0 h 358775"/>
              <a:gd name="connsiteX34" fmla="*/ 298444 w 694233"/>
              <a:gd name="connsiteY34" fmla="*/ 358775 h 358775"/>
              <a:gd name="connsiteX35" fmla="*/ 286406 w 694233"/>
              <a:gd name="connsiteY35" fmla="*/ 358775 h 358775"/>
              <a:gd name="connsiteX36" fmla="*/ 238668 w 694233"/>
              <a:gd name="connsiteY36" fmla="*/ 0 h 358775"/>
              <a:gd name="connsiteX37" fmla="*/ 248967 w 694233"/>
              <a:gd name="connsiteY37" fmla="*/ 0 h 358775"/>
              <a:gd name="connsiteX38" fmla="*/ 248967 w 694233"/>
              <a:gd name="connsiteY38" fmla="*/ 358775 h 358775"/>
              <a:gd name="connsiteX39" fmla="*/ 238668 w 694233"/>
              <a:gd name="connsiteY39" fmla="*/ 358775 h 358775"/>
              <a:gd name="connsiteX40" fmla="*/ 190942 w 694233"/>
              <a:gd name="connsiteY40" fmla="*/ 0 h 358775"/>
              <a:gd name="connsiteX41" fmla="*/ 199500 w 694233"/>
              <a:gd name="connsiteY41" fmla="*/ 0 h 358775"/>
              <a:gd name="connsiteX42" fmla="*/ 199500 w 694233"/>
              <a:gd name="connsiteY42" fmla="*/ 358775 h 358775"/>
              <a:gd name="connsiteX43" fmla="*/ 190942 w 694233"/>
              <a:gd name="connsiteY43" fmla="*/ 358775 h 358775"/>
              <a:gd name="connsiteX44" fmla="*/ 143201 w 694233"/>
              <a:gd name="connsiteY44" fmla="*/ 0 h 358775"/>
              <a:gd name="connsiteX45" fmla="*/ 150025 w 694233"/>
              <a:gd name="connsiteY45" fmla="*/ 0 h 358775"/>
              <a:gd name="connsiteX46" fmla="*/ 150025 w 694233"/>
              <a:gd name="connsiteY46" fmla="*/ 358775 h 358775"/>
              <a:gd name="connsiteX47" fmla="*/ 143201 w 694233"/>
              <a:gd name="connsiteY47" fmla="*/ 358775 h 358775"/>
              <a:gd name="connsiteX48" fmla="*/ 95467 w 694233"/>
              <a:gd name="connsiteY48" fmla="*/ 0 h 358775"/>
              <a:gd name="connsiteX49" fmla="*/ 100552 w 694233"/>
              <a:gd name="connsiteY49" fmla="*/ 0 h 358775"/>
              <a:gd name="connsiteX50" fmla="*/ 100552 w 694233"/>
              <a:gd name="connsiteY50" fmla="*/ 358775 h 358775"/>
              <a:gd name="connsiteX51" fmla="*/ 95467 w 694233"/>
              <a:gd name="connsiteY51" fmla="*/ 358775 h 358775"/>
              <a:gd name="connsiteX52" fmla="*/ 47734 w 694233"/>
              <a:gd name="connsiteY52" fmla="*/ 0 h 358775"/>
              <a:gd name="connsiteX53" fmla="*/ 51078 w 694233"/>
              <a:gd name="connsiteY53" fmla="*/ 0 h 358775"/>
              <a:gd name="connsiteX54" fmla="*/ 51078 w 694233"/>
              <a:gd name="connsiteY54" fmla="*/ 358775 h 358775"/>
              <a:gd name="connsiteX55" fmla="*/ 47734 w 694233"/>
              <a:gd name="connsiteY55" fmla="*/ 358775 h 358775"/>
              <a:gd name="connsiteX56" fmla="*/ 0 w 694233"/>
              <a:gd name="connsiteY56" fmla="*/ 0 h 358775"/>
              <a:gd name="connsiteX57" fmla="*/ 1605 w 694233"/>
              <a:gd name="connsiteY57" fmla="*/ 0 h 358775"/>
              <a:gd name="connsiteX58" fmla="*/ 1605 w 694233"/>
              <a:gd name="connsiteY58" fmla="*/ 358775 h 358775"/>
              <a:gd name="connsiteX59" fmla="*/ 0 w 694233"/>
              <a:gd name="connsiteY59" fmla="*/ 358775 h 35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94233" h="358775">
                <a:moveTo>
                  <a:pt x="668282" y="0"/>
                </a:moveTo>
                <a:lnTo>
                  <a:pt x="694233" y="0"/>
                </a:lnTo>
                <a:lnTo>
                  <a:pt x="694233" y="358775"/>
                </a:lnTo>
                <a:lnTo>
                  <a:pt x="668282" y="358775"/>
                </a:lnTo>
                <a:close/>
                <a:moveTo>
                  <a:pt x="620539" y="0"/>
                </a:moveTo>
                <a:lnTo>
                  <a:pt x="644757" y="0"/>
                </a:lnTo>
                <a:lnTo>
                  <a:pt x="644757" y="358775"/>
                </a:lnTo>
                <a:lnTo>
                  <a:pt x="620539" y="358775"/>
                </a:lnTo>
                <a:close/>
                <a:moveTo>
                  <a:pt x="572806" y="0"/>
                </a:moveTo>
                <a:lnTo>
                  <a:pt x="595279" y="0"/>
                </a:lnTo>
                <a:lnTo>
                  <a:pt x="595279" y="358775"/>
                </a:lnTo>
                <a:lnTo>
                  <a:pt x="572806" y="358775"/>
                </a:lnTo>
                <a:close/>
                <a:moveTo>
                  <a:pt x="525074" y="0"/>
                </a:moveTo>
                <a:lnTo>
                  <a:pt x="545812" y="0"/>
                </a:lnTo>
                <a:lnTo>
                  <a:pt x="545812" y="358775"/>
                </a:lnTo>
                <a:lnTo>
                  <a:pt x="525074" y="358775"/>
                </a:lnTo>
                <a:close/>
                <a:moveTo>
                  <a:pt x="477340" y="0"/>
                </a:moveTo>
                <a:lnTo>
                  <a:pt x="496338" y="0"/>
                </a:lnTo>
                <a:lnTo>
                  <a:pt x="496338" y="358775"/>
                </a:lnTo>
                <a:lnTo>
                  <a:pt x="477340" y="358775"/>
                </a:lnTo>
                <a:close/>
                <a:moveTo>
                  <a:pt x="429607" y="0"/>
                </a:moveTo>
                <a:lnTo>
                  <a:pt x="446865" y="0"/>
                </a:lnTo>
                <a:lnTo>
                  <a:pt x="446865" y="358775"/>
                </a:lnTo>
                <a:lnTo>
                  <a:pt x="429607" y="358775"/>
                </a:lnTo>
                <a:close/>
                <a:moveTo>
                  <a:pt x="381873" y="0"/>
                </a:moveTo>
                <a:lnTo>
                  <a:pt x="397393" y="0"/>
                </a:lnTo>
                <a:lnTo>
                  <a:pt x="397393" y="358775"/>
                </a:lnTo>
                <a:lnTo>
                  <a:pt x="381873" y="358775"/>
                </a:lnTo>
                <a:close/>
                <a:moveTo>
                  <a:pt x="334139" y="0"/>
                </a:moveTo>
                <a:lnTo>
                  <a:pt x="347917" y="0"/>
                </a:lnTo>
                <a:lnTo>
                  <a:pt x="347917" y="358775"/>
                </a:lnTo>
                <a:lnTo>
                  <a:pt x="334139" y="358775"/>
                </a:lnTo>
                <a:close/>
                <a:moveTo>
                  <a:pt x="286406" y="0"/>
                </a:moveTo>
                <a:lnTo>
                  <a:pt x="298444" y="0"/>
                </a:lnTo>
                <a:lnTo>
                  <a:pt x="298444" y="358775"/>
                </a:lnTo>
                <a:lnTo>
                  <a:pt x="286406" y="358775"/>
                </a:lnTo>
                <a:close/>
                <a:moveTo>
                  <a:pt x="238668" y="0"/>
                </a:moveTo>
                <a:lnTo>
                  <a:pt x="248967" y="0"/>
                </a:lnTo>
                <a:lnTo>
                  <a:pt x="248967" y="358775"/>
                </a:lnTo>
                <a:lnTo>
                  <a:pt x="238668" y="358775"/>
                </a:lnTo>
                <a:close/>
                <a:moveTo>
                  <a:pt x="190942" y="0"/>
                </a:moveTo>
                <a:lnTo>
                  <a:pt x="199500" y="0"/>
                </a:lnTo>
                <a:lnTo>
                  <a:pt x="199500" y="358775"/>
                </a:lnTo>
                <a:lnTo>
                  <a:pt x="190942" y="358775"/>
                </a:lnTo>
                <a:close/>
                <a:moveTo>
                  <a:pt x="143201" y="0"/>
                </a:moveTo>
                <a:lnTo>
                  <a:pt x="150025" y="0"/>
                </a:lnTo>
                <a:lnTo>
                  <a:pt x="150025" y="358775"/>
                </a:lnTo>
                <a:lnTo>
                  <a:pt x="143201" y="358775"/>
                </a:lnTo>
                <a:close/>
                <a:moveTo>
                  <a:pt x="95467" y="0"/>
                </a:moveTo>
                <a:lnTo>
                  <a:pt x="100552" y="0"/>
                </a:lnTo>
                <a:lnTo>
                  <a:pt x="100552" y="358775"/>
                </a:lnTo>
                <a:lnTo>
                  <a:pt x="95467" y="358775"/>
                </a:lnTo>
                <a:close/>
                <a:moveTo>
                  <a:pt x="47734" y="0"/>
                </a:moveTo>
                <a:lnTo>
                  <a:pt x="51078" y="0"/>
                </a:lnTo>
                <a:lnTo>
                  <a:pt x="51078" y="358775"/>
                </a:lnTo>
                <a:lnTo>
                  <a:pt x="47734" y="358775"/>
                </a:lnTo>
                <a:close/>
                <a:moveTo>
                  <a:pt x="0" y="0"/>
                </a:moveTo>
                <a:lnTo>
                  <a:pt x="1605" y="0"/>
                </a:lnTo>
                <a:lnTo>
                  <a:pt x="1605" y="358775"/>
                </a:lnTo>
                <a:lnTo>
                  <a:pt x="0" y="358775"/>
                </a:lnTo>
                <a:close/>
              </a:path>
            </a:pathLst>
          </a:custGeom>
          <a:solidFill>
            <a:schemeClr val="tx2"/>
          </a:solidFill>
        </p:spPr>
        <p:txBody>
          <a:bodyPr wrap="square">
            <a:noAutofit/>
          </a:bodyPr>
          <a:lstStyle>
            <a:lvl1pPr>
              <a:defRPr>
                <a:solidFill>
                  <a:schemeClr val="tx1">
                    <a:alpha val="0"/>
                  </a:schemeClr>
                </a:solidFill>
              </a:defRPr>
            </a:lvl1pPr>
          </a:lstStyle>
          <a:p>
            <a:pPr lvl="0"/>
            <a:r>
              <a:rPr lang="en-US"/>
              <a:t>a</a:t>
            </a:r>
            <a:endParaRPr lang="en-GB"/>
          </a:p>
        </p:txBody>
      </p:sp>
      <p:sp>
        <p:nvSpPr>
          <p:cNvPr id="3" name="hcSlideMaster142.Civil - Chart, 3 Images (with text)Header" descr=" ">
            <a:extLst>
              <a:ext uri="{FF2B5EF4-FFF2-40B4-BE49-F238E27FC236}">
                <a16:creationId xmlns:a16="http://schemas.microsoft.com/office/drawing/2014/main" id="{14F1B448-5524-FE2F-25F2-348830CFD093}"/>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142.Civil - Chart, 3 Images (with text)Footer" descr=" ">
            <a:extLst>
              <a:ext uri="{FF2B5EF4-FFF2-40B4-BE49-F238E27FC236}">
                <a16:creationId xmlns:a16="http://schemas.microsoft.com/office/drawing/2014/main" id="{752E4FE6-3CB8-13E4-B7EF-E9E359E838F2}"/>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3349812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Power Systems - Chart, 3 Images (with text)">
    <p:spTree>
      <p:nvGrpSpPr>
        <p:cNvPr id="1" name=""/>
        <p:cNvGrpSpPr/>
        <p:nvPr/>
      </p:nvGrpSpPr>
      <p:grpSpPr>
        <a:xfrm>
          <a:off x="0" y="0"/>
          <a:ext cx="0" cy="0"/>
          <a:chOff x="0" y="0"/>
          <a:chExt cx="0" cy="0"/>
        </a:xfrm>
      </p:grpSpPr>
      <p:sp>
        <p:nvSpPr>
          <p:cNvPr id="28" name="Picture Placeholder 5">
            <a:extLst>
              <a:ext uri="{FF2B5EF4-FFF2-40B4-BE49-F238E27FC236}">
                <a16:creationId xmlns:a16="http://schemas.microsoft.com/office/drawing/2014/main" id="{93D44D4E-761F-2435-CAD0-706ADEEDBFA2}"/>
              </a:ext>
            </a:extLst>
          </p:cNvPr>
          <p:cNvSpPr>
            <a:spLocks noGrp="1"/>
          </p:cNvSpPr>
          <p:nvPr>
            <p:ph type="pic" sz="quarter" idx="22"/>
          </p:nvPr>
        </p:nvSpPr>
        <p:spPr>
          <a:xfrm>
            <a:off x="3833087" y="1431315"/>
            <a:ext cx="1633500" cy="907200"/>
          </a:xfrm>
          <a:solidFill>
            <a:schemeClr val="bg1">
              <a:lumMod val="85000"/>
            </a:schemeClr>
          </a:solidFill>
        </p:spPr>
        <p:txBody>
          <a:bodyPr lIns="72000" tIns="72000" rIns="72000" bIns="72000"/>
          <a:lstStyle>
            <a:lvl1pPr>
              <a:defRPr sz="1050"/>
            </a:lvl1pPr>
          </a:lstStyle>
          <a:p>
            <a:r>
              <a:rPr lang="en-GB"/>
              <a:t>Click icon to add picture</a:t>
            </a:r>
          </a:p>
        </p:txBody>
      </p:sp>
      <p:sp>
        <p:nvSpPr>
          <p:cNvPr id="34" name="Picture Placeholder 5">
            <a:extLst>
              <a:ext uri="{FF2B5EF4-FFF2-40B4-BE49-F238E27FC236}">
                <a16:creationId xmlns:a16="http://schemas.microsoft.com/office/drawing/2014/main" id="{885FEC3D-3874-1862-7DAD-659C1F9588B8}"/>
              </a:ext>
            </a:extLst>
          </p:cNvPr>
          <p:cNvSpPr>
            <a:spLocks noGrp="1"/>
          </p:cNvSpPr>
          <p:nvPr>
            <p:ph type="pic" sz="quarter" idx="28"/>
          </p:nvPr>
        </p:nvSpPr>
        <p:spPr>
          <a:xfrm>
            <a:off x="5525348" y="1431315"/>
            <a:ext cx="1633500" cy="907200"/>
          </a:xfrm>
          <a:solidFill>
            <a:schemeClr val="bg1">
              <a:lumMod val="85000"/>
            </a:schemeClr>
          </a:solidFill>
        </p:spPr>
        <p:txBody>
          <a:bodyPr lIns="72000" tIns="72000" rIns="72000" bIns="72000"/>
          <a:lstStyle>
            <a:lvl1pPr>
              <a:defRPr sz="1050"/>
            </a:lvl1pPr>
          </a:lstStyle>
          <a:p>
            <a:r>
              <a:rPr lang="en-GB"/>
              <a:t>Click icon to add picture</a:t>
            </a:r>
          </a:p>
        </p:txBody>
      </p:sp>
      <p:sp>
        <p:nvSpPr>
          <p:cNvPr id="3" name="Picture Placeholder 5">
            <a:extLst>
              <a:ext uri="{FF2B5EF4-FFF2-40B4-BE49-F238E27FC236}">
                <a16:creationId xmlns:a16="http://schemas.microsoft.com/office/drawing/2014/main" id="{7FEE0F84-3F16-308E-467A-04AB869DBADC}"/>
              </a:ext>
            </a:extLst>
          </p:cNvPr>
          <p:cNvSpPr>
            <a:spLocks noGrp="1"/>
          </p:cNvSpPr>
          <p:nvPr>
            <p:ph type="pic" sz="quarter" idx="90"/>
          </p:nvPr>
        </p:nvSpPr>
        <p:spPr>
          <a:xfrm>
            <a:off x="7217607" y="1431315"/>
            <a:ext cx="1633500" cy="907200"/>
          </a:xfrm>
          <a:solidFill>
            <a:schemeClr val="bg1">
              <a:lumMod val="85000"/>
            </a:schemeClr>
          </a:solidFill>
        </p:spPr>
        <p:txBody>
          <a:bodyPr lIns="72000" tIns="72000" rIns="72000" bIns="72000"/>
          <a:lstStyle>
            <a:lvl1pPr>
              <a:defRPr sz="1050"/>
            </a:lvl1pPr>
          </a:lstStyle>
          <a:p>
            <a:r>
              <a:rPr lang="en-GB"/>
              <a:t>Click icon to add picture</a:t>
            </a:r>
          </a:p>
        </p:txBody>
      </p:sp>
      <p:sp>
        <p:nvSpPr>
          <p:cNvPr id="6" name="Picture Placeholder 5">
            <a:extLst>
              <a:ext uri="{FF2B5EF4-FFF2-40B4-BE49-F238E27FC236}">
                <a16:creationId xmlns:a16="http://schemas.microsoft.com/office/drawing/2014/main" id="{64CDD9E6-0286-DDA5-8DE7-FCD6A2B0AD05}"/>
              </a:ext>
            </a:extLst>
          </p:cNvPr>
          <p:cNvSpPr>
            <a:spLocks noGrp="1"/>
          </p:cNvSpPr>
          <p:nvPr>
            <p:ph type="pic" sz="quarter" idx="14"/>
          </p:nvPr>
        </p:nvSpPr>
        <p:spPr>
          <a:xfrm>
            <a:off x="2140827" y="1431315"/>
            <a:ext cx="1633500" cy="907200"/>
          </a:xfrm>
          <a:solidFill>
            <a:schemeClr val="bg1">
              <a:lumMod val="85000"/>
            </a:schemeClr>
          </a:solidFill>
        </p:spPr>
        <p:txBody>
          <a:bodyPr lIns="72000" tIns="72000" rIns="72000" bIns="72000"/>
          <a:lstStyle>
            <a:lvl1pPr>
              <a:defRPr sz="1050"/>
            </a:lvl1pPr>
          </a:lstStyle>
          <a:p>
            <a:r>
              <a:rPr lang="en-GB"/>
              <a:t>Click icon to add picture</a:t>
            </a:r>
          </a:p>
        </p:txBody>
      </p:sp>
      <p:sp>
        <p:nvSpPr>
          <p:cNvPr id="4" name="Grey Text Placeholder 3">
            <a:extLst>
              <a:ext uri="{FF2B5EF4-FFF2-40B4-BE49-F238E27FC236}">
                <a16:creationId xmlns:a16="http://schemas.microsoft.com/office/drawing/2014/main" id="{3608B91D-E43A-B4C5-6730-55DE5151B46D}"/>
              </a:ext>
            </a:extLst>
          </p:cNvPr>
          <p:cNvSpPr>
            <a:spLocks noGrp="1"/>
          </p:cNvSpPr>
          <p:nvPr>
            <p:ph type="body" sz="quarter" idx="91"/>
          </p:nvPr>
        </p:nvSpPr>
        <p:spPr>
          <a:xfrm>
            <a:off x="7217607" y="2338515"/>
            <a:ext cx="1633500" cy="2224800"/>
          </a:xfrm>
          <a:solidFill>
            <a:schemeClr val="bg1">
              <a:lumMod val="95000"/>
            </a:schemeClr>
          </a:solidFill>
        </p:spPr>
        <p:txBody>
          <a:bodyPr lIns="72000" tIns="108000" rIns="72000" bIns="108000"/>
          <a:lstStyle>
            <a:lvl1pPr>
              <a:spcAft>
                <a:spcPts val="900"/>
              </a:spcAft>
              <a:defRPr lang="en-GB" sz="1350" kern="1200" spc="-14" baseline="0" dirty="0">
                <a:solidFill>
                  <a:schemeClr val="bg2"/>
                </a:solidFill>
                <a:latin typeface="RR Pioneer Light Condensed" panose="020B0306050201060103" pitchFamily="34" charset="0"/>
                <a:ea typeface="+mn-ea"/>
                <a:cs typeface="+mn-cs"/>
              </a:defRPr>
            </a:lvl1pPr>
            <a:lvl2pPr marL="0" indent="0">
              <a:lnSpc>
                <a:spcPct val="80000"/>
              </a:lnSpc>
              <a:spcAft>
                <a:spcPts val="0"/>
              </a:spcAft>
              <a:buNone/>
              <a:defRPr sz="2100">
                <a:solidFill>
                  <a:schemeClr val="tx2"/>
                </a:solidFill>
                <a:latin typeface="+mj-lt"/>
              </a:defRPr>
            </a:lvl2pPr>
            <a:lvl3pPr marL="0" indent="0">
              <a:spcAft>
                <a:spcPts val="1080"/>
              </a:spcAft>
              <a:buNone/>
              <a:defRPr sz="825">
                <a:solidFill>
                  <a:schemeClr val="tx2"/>
                </a:solidFill>
              </a:defRPr>
            </a:lvl3pPr>
            <a:lvl4pPr marL="97202" indent="-97202">
              <a:spcAft>
                <a:spcPts val="451"/>
              </a:spcAft>
              <a:buFont typeface="Wingdings" panose="05000000000000000000" pitchFamily="2" charset="2"/>
              <a:buChar char="§"/>
              <a:defRPr sz="825">
                <a:solidFill>
                  <a:schemeClr val="tx2"/>
                </a:solidFill>
              </a:defRPr>
            </a:lvl4pPr>
            <a:lvl5pPr marL="194402" indent="-97202">
              <a:spcAft>
                <a:spcPts val="451"/>
              </a:spcAft>
              <a:defRPr sz="825">
                <a:solidFill>
                  <a:schemeClr val="tx2"/>
                </a:solidFill>
              </a:defRPr>
            </a:lvl5pPr>
          </a:lstStyle>
          <a:p>
            <a:pPr marL="0" lvl="0" indent="0" algn="l" defTabSz="685791" rtl="0" eaLnBrk="1" latinLnBrk="0" hangingPunct="1">
              <a:lnSpc>
                <a:spcPct val="85000"/>
              </a:lnSpc>
              <a:spcBef>
                <a:spcPts val="0"/>
              </a:spcBef>
              <a:spcAft>
                <a:spcPts val="900"/>
              </a:spcAft>
              <a:buFontTx/>
              <a:buNone/>
            </a:pPr>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Grey Text Placeholder 1">
            <a:extLst>
              <a:ext uri="{FF2B5EF4-FFF2-40B4-BE49-F238E27FC236}">
                <a16:creationId xmlns:a16="http://schemas.microsoft.com/office/drawing/2014/main" id="{DD03D622-D957-880E-0736-27122EC71169}"/>
              </a:ext>
            </a:extLst>
          </p:cNvPr>
          <p:cNvSpPr>
            <a:spLocks noGrp="1"/>
          </p:cNvSpPr>
          <p:nvPr>
            <p:ph type="body" sz="quarter" idx="34"/>
          </p:nvPr>
        </p:nvSpPr>
        <p:spPr>
          <a:xfrm>
            <a:off x="2140827" y="2338515"/>
            <a:ext cx="1633500" cy="2224800"/>
          </a:xfrm>
          <a:solidFill>
            <a:schemeClr val="bg1">
              <a:lumMod val="95000"/>
            </a:schemeClr>
          </a:solidFill>
        </p:spPr>
        <p:txBody>
          <a:bodyPr lIns="72000" tIns="108000" rIns="72000" bIns="108000"/>
          <a:lstStyle>
            <a:lvl1pPr>
              <a:spcAft>
                <a:spcPts val="900"/>
              </a:spcAft>
              <a:defRPr sz="1350" spc="-14" baseline="0">
                <a:solidFill>
                  <a:schemeClr val="bg2"/>
                </a:solidFill>
                <a:latin typeface="RR Pioneer Light Condensed" panose="020B0306050201060103" pitchFamily="34" charset="0"/>
              </a:defRPr>
            </a:lvl1pPr>
            <a:lvl2pPr marL="0" indent="0">
              <a:lnSpc>
                <a:spcPct val="80000"/>
              </a:lnSpc>
              <a:spcAft>
                <a:spcPts val="0"/>
              </a:spcAft>
              <a:buNone/>
              <a:defRPr sz="2100" baseline="0">
                <a:solidFill>
                  <a:schemeClr val="tx2"/>
                </a:solidFill>
                <a:latin typeface="+mj-lt"/>
              </a:defRPr>
            </a:lvl2pPr>
            <a:lvl3pPr marL="0" indent="0">
              <a:spcAft>
                <a:spcPts val="1080"/>
              </a:spcAft>
              <a:buNone/>
              <a:defRPr sz="825">
                <a:solidFill>
                  <a:schemeClr val="tx2"/>
                </a:solidFill>
              </a:defRPr>
            </a:lvl3pPr>
            <a:lvl4pPr marL="97202" indent="-97202">
              <a:spcAft>
                <a:spcPts val="451"/>
              </a:spcAft>
              <a:buFont typeface="Wingdings" panose="05000000000000000000" pitchFamily="2" charset="2"/>
              <a:buChar char="§"/>
              <a:defRPr sz="825">
                <a:solidFill>
                  <a:schemeClr val="tx2"/>
                </a:solidFill>
              </a:defRPr>
            </a:lvl4pPr>
            <a:lvl5pPr marL="194402" indent="-97202">
              <a:spcAft>
                <a:spcPts val="451"/>
              </a:spcAft>
              <a:defRPr sz="825">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8" name="Grey Text Placeholder 2">
            <a:extLst>
              <a:ext uri="{FF2B5EF4-FFF2-40B4-BE49-F238E27FC236}">
                <a16:creationId xmlns:a16="http://schemas.microsoft.com/office/drawing/2014/main" id="{0E3F199E-5D0E-AF9F-3C52-0648E2255540}"/>
              </a:ext>
            </a:extLst>
          </p:cNvPr>
          <p:cNvSpPr>
            <a:spLocks noGrp="1"/>
          </p:cNvSpPr>
          <p:nvPr>
            <p:ph type="body" sz="quarter" idx="35"/>
          </p:nvPr>
        </p:nvSpPr>
        <p:spPr>
          <a:xfrm>
            <a:off x="3833087" y="2338515"/>
            <a:ext cx="1633500" cy="2224800"/>
          </a:xfrm>
          <a:solidFill>
            <a:schemeClr val="bg1">
              <a:lumMod val="95000"/>
            </a:schemeClr>
          </a:solidFill>
        </p:spPr>
        <p:txBody>
          <a:bodyPr lIns="72000" tIns="108000" rIns="72000" bIns="108000"/>
          <a:lstStyle>
            <a:lvl1pPr>
              <a:spcAft>
                <a:spcPts val="900"/>
              </a:spcAft>
              <a:defRPr lang="en-GB" sz="1350" kern="1200" spc="-14" baseline="0" dirty="0">
                <a:solidFill>
                  <a:schemeClr val="bg2"/>
                </a:solidFill>
                <a:latin typeface="RR Pioneer Light Condensed" panose="020B0306050201060103" pitchFamily="34" charset="0"/>
                <a:ea typeface="+mn-ea"/>
                <a:cs typeface="+mn-cs"/>
              </a:defRPr>
            </a:lvl1pPr>
            <a:lvl2pPr marL="0" indent="0">
              <a:lnSpc>
                <a:spcPct val="80000"/>
              </a:lnSpc>
              <a:spcAft>
                <a:spcPts val="0"/>
              </a:spcAft>
              <a:buNone/>
              <a:defRPr sz="2100">
                <a:solidFill>
                  <a:schemeClr val="tx2"/>
                </a:solidFill>
                <a:latin typeface="+mj-lt"/>
              </a:defRPr>
            </a:lvl2pPr>
            <a:lvl3pPr marL="0" indent="0">
              <a:spcAft>
                <a:spcPts val="1080"/>
              </a:spcAft>
              <a:buNone/>
              <a:defRPr sz="825">
                <a:solidFill>
                  <a:schemeClr val="tx2"/>
                </a:solidFill>
              </a:defRPr>
            </a:lvl3pPr>
            <a:lvl4pPr marL="97202" indent="-97202">
              <a:spcAft>
                <a:spcPts val="451"/>
              </a:spcAft>
              <a:buFont typeface="Wingdings" panose="05000000000000000000" pitchFamily="2" charset="2"/>
              <a:buChar char="§"/>
              <a:defRPr sz="825">
                <a:solidFill>
                  <a:schemeClr val="tx2"/>
                </a:solidFill>
              </a:defRPr>
            </a:lvl4pPr>
            <a:lvl5pPr marL="194402" indent="-97202">
              <a:spcAft>
                <a:spcPts val="451"/>
              </a:spcAft>
              <a:defRPr sz="825">
                <a:solidFill>
                  <a:schemeClr val="tx2"/>
                </a:solidFill>
              </a:defRPr>
            </a:lvl5pPr>
          </a:lstStyle>
          <a:p>
            <a:pPr marL="0" lvl="0" indent="0" algn="l" defTabSz="685791" rtl="0" eaLnBrk="1" latinLnBrk="0" hangingPunct="1">
              <a:lnSpc>
                <a:spcPct val="85000"/>
              </a:lnSpc>
              <a:spcBef>
                <a:spcPts val="0"/>
              </a:spcBef>
              <a:spcAft>
                <a:spcPts val="900"/>
              </a:spcAft>
              <a:buFontTx/>
              <a:buNone/>
            </a:pPr>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9" name="Grey Text Placeholder 3">
            <a:extLst>
              <a:ext uri="{FF2B5EF4-FFF2-40B4-BE49-F238E27FC236}">
                <a16:creationId xmlns:a16="http://schemas.microsoft.com/office/drawing/2014/main" id="{63E1F088-F728-0EF7-5C42-DCE37CB13183}"/>
              </a:ext>
            </a:extLst>
          </p:cNvPr>
          <p:cNvSpPr>
            <a:spLocks noGrp="1"/>
          </p:cNvSpPr>
          <p:nvPr>
            <p:ph type="body" sz="quarter" idx="36"/>
          </p:nvPr>
        </p:nvSpPr>
        <p:spPr>
          <a:xfrm>
            <a:off x="5525348" y="2338515"/>
            <a:ext cx="1633500" cy="2224800"/>
          </a:xfrm>
          <a:solidFill>
            <a:schemeClr val="bg1">
              <a:lumMod val="95000"/>
            </a:schemeClr>
          </a:solidFill>
        </p:spPr>
        <p:txBody>
          <a:bodyPr lIns="72000" tIns="108000" rIns="72000" bIns="108000"/>
          <a:lstStyle>
            <a:lvl1pPr>
              <a:spcAft>
                <a:spcPts val="900"/>
              </a:spcAft>
              <a:defRPr lang="en-GB" sz="1350" kern="1200" spc="-14" baseline="0" dirty="0">
                <a:solidFill>
                  <a:schemeClr val="bg2"/>
                </a:solidFill>
                <a:latin typeface="RR Pioneer Light Condensed" panose="020B0306050201060103" pitchFamily="34" charset="0"/>
                <a:ea typeface="+mn-ea"/>
                <a:cs typeface="+mn-cs"/>
              </a:defRPr>
            </a:lvl1pPr>
            <a:lvl2pPr marL="0" indent="0">
              <a:lnSpc>
                <a:spcPct val="80000"/>
              </a:lnSpc>
              <a:spcAft>
                <a:spcPts val="0"/>
              </a:spcAft>
              <a:buNone/>
              <a:defRPr sz="2100">
                <a:solidFill>
                  <a:schemeClr val="tx2"/>
                </a:solidFill>
                <a:latin typeface="+mj-lt"/>
              </a:defRPr>
            </a:lvl2pPr>
            <a:lvl3pPr marL="0" indent="0">
              <a:spcAft>
                <a:spcPts val="1080"/>
              </a:spcAft>
              <a:buNone/>
              <a:defRPr sz="825">
                <a:solidFill>
                  <a:schemeClr val="tx2"/>
                </a:solidFill>
              </a:defRPr>
            </a:lvl3pPr>
            <a:lvl4pPr marL="97202" indent="-97202">
              <a:spcAft>
                <a:spcPts val="451"/>
              </a:spcAft>
              <a:buFont typeface="Wingdings" panose="05000000000000000000" pitchFamily="2" charset="2"/>
              <a:buChar char="§"/>
              <a:defRPr sz="825">
                <a:solidFill>
                  <a:schemeClr val="tx2"/>
                </a:solidFill>
              </a:defRPr>
            </a:lvl4pPr>
            <a:lvl5pPr marL="194402" indent="-97202">
              <a:spcAft>
                <a:spcPts val="451"/>
              </a:spcAft>
              <a:defRPr sz="825">
                <a:solidFill>
                  <a:schemeClr val="tx2"/>
                </a:solidFill>
              </a:defRPr>
            </a:lvl5pPr>
          </a:lstStyle>
          <a:p>
            <a:pPr marL="0" lvl="0" indent="0" algn="l" defTabSz="685791" rtl="0" eaLnBrk="1" latinLnBrk="0" hangingPunct="1">
              <a:lnSpc>
                <a:spcPct val="85000"/>
              </a:lnSpc>
              <a:spcBef>
                <a:spcPts val="0"/>
              </a:spcBef>
              <a:spcAft>
                <a:spcPts val="900"/>
              </a:spcAft>
              <a:buFontTx/>
              <a:buNone/>
            </a:pPr>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Text placeholder 4">
            <a:extLst>
              <a:ext uri="{FF2B5EF4-FFF2-40B4-BE49-F238E27FC236}">
                <a16:creationId xmlns:a16="http://schemas.microsoft.com/office/drawing/2014/main" id="{B20BCC41-88CC-0789-7E71-5D0A95D1E811}"/>
              </a:ext>
            </a:extLst>
          </p:cNvPr>
          <p:cNvSpPr>
            <a:spLocks noGrp="1"/>
          </p:cNvSpPr>
          <p:nvPr>
            <p:ph type="body" sz="quarter" idx="45" hasCustomPrompt="1"/>
          </p:nvPr>
        </p:nvSpPr>
        <p:spPr>
          <a:xfrm>
            <a:off x="2140827" y="1166401"/>
            <a:ext cx="1633500" cy="270000"/>
          </a:xfrm>
          <a:custGeom>
            <a:avLst/>
            <a:gdLst>
              <a:gd name="connsiteX0" fmla="*/ 0 w 4825179"/>
              <a:gd name="connsiteY0" fmla="*/ 0 h 2159863"/>
              <a:gd name="connsiteX1" fmla="*/ 4825179 w 4825179"/>
              <a:gd name="connsiteY1" fmla="*/ 0 h 2159863"/>
              <a:gd name="connsiteX2" fmla="*/ 4825179 w 4825179"/>
              <a:gd name="connsiteY2" fmla="*/ 2159863 h 2159863"/>
              <a:gd name="connsiteX3" fmla="*/ 0 w 4825179"/>
              <a:gd name="connsiteY3" fmla="*/ 2159863 h 2159863"/>
            </a:gdLst>
            <a:ahLst/>
            <a:cxnLst>
              <a:cxn ang="0">
                <a:pos x="connsiteX0" y="connsiteY0"/>
              </a:cxn>
              <a:cxn ang="0">
                <a:pos x="connsiteX1" y="connsiteY1"/>
              </a:cxn>
              <a:cxn ang="0">
                <a:pos x="connsiteX2" y="connsiteY2"/>
              </a:cxn>
              <a:cxn ang="0">
                <a:pos x="connsiteX3" y="connsiteY3"/>
              </a:cxn>
            </a:cxnLst>
            <a:rect l="l" t="t" r="r" b="b"/>
            <a:pathLst>
              <a:path w="4825179" h="2159863">
                <a:moveTo>
                  <a:pt x="0" y="0"/>
                </a:moveTo>
                <a:lnTo>
                  <a:pt x="4825179" y="0"/>
                </a:lnTo>
                <a:lnTo>
                  <a:pt x="4825179" y="2159863"/>
                </a:lnTo>
                <a:lnTo>
                  <a:pt x="0" y="2159863"/>
                </a:lnTo>
                <a:close/>
              </a:path>
            </a:pathLst>
          </a:custGeom>
          <a:solidFill>
            <a:schemeClr val="accent5"/>
          </a:solidFill>
          <a:ln>
            <a:noFill/>
          </a:ln>
        </p:spPr>
        <p:txBody>
          <a:bodyPr wrap="square" lIns="108000" tIns="0" rIns="108000" anchor="ctr" anchorCtr="0">
            <a:noAutofit/>
          </a:bodyPr>
          <a:lstStyle>
            <a:lvl1pPr algn="l">
              <a:lnSpc>
                <a:spcPct val="100000"/>
              </a:lnSpc>
              <a:spcAft>
                <a:spcPts val="0"/>
              </a:spcAft>
              <a:defRPr sz="1350" cap="all" baseline="0">
                <a:solidFill>
                  <a:schemeClr val="bg1"/>
                </a:solidFill>
                <a:latin typeface="+mj-lt"/>
              </a:defRPr>
            </a:lvl1pPr>
            <a:lvl2pPr marL="0" indent="0" algn="ctr">
              <a:lnSpc>
                <a:spcPct val="95000"/>
              </a:lnSpc>
              <a:spcAft>
                <a:spcPts val="0"/>
              </a:spcAft>
              <a:buNone/>
              <a:defRPr sz="1260">
                <a:solidFill>
                  <a:schemeClr val="bg1"/>
                </a:solidFill>
                <a:latin typeface="+mn-lt"/>
              </a:defRPr>
            </a:lvl2pPr>
            <a:lvl3pPr>
              <a:defRPr sz="2791">
                <a:latin typeface="+mj-lt"/>
              </a:defRPr>
            </a:lvl3pPr>
            <a:lvl4pPr>
              <a:defRPr sz="2791">
                <a:latin typeface="+mj-lt"/>
              </a:defRPr>
            </a:lvl4pPr>
            <a:lvl5pPr>
              <a:defRPr sz="2791">
                <a:latin typeface="+mj-lt"/>
              </a:defRPr>
            </a:lvl5pPr>
          </a:lstStyle>
          <a:p>
            <a:pPr lvl="0"/>
            <a:r>
              <a:rPr lang="en-GB"/>
              <a:t>XXX</a:t>
            </a:r>
          </a:p>
        </p:txBody>
      </p:sp>
      <p:sp>
        <p:nvSpPr>
          <p:cNvPr id="26" name="Text Placeholder 25">
            <a:extLst>
              <a:ext uri="{FF2B5EF4-FFF2-40B4-BE49-F238E27FC236}">
                <a16:creationId xmlns:a16="http://schemas.microsoft.com/office/drawing/2014/main" id="{94387F3C-CCB4-587A-8102-59308FCADF2C}"/>
              </a:ext>
            </a:extLst>
          </p:cNvPr>
          <p:cNvSpPr>
            <a:spLocks noGrp="1"/>
          </p:cNvSpPr>
          <p:nvPr>
            <p:ph type="body" sz="quarter" idx="92" hasCustomPrompt="1"/>
          </p:nvPr>
        </p:nvSpPr>
        <p:spPr>
          <a:xfrm>
            <a:off x="3399765" y="1166401"/>
            <a:ext cx="374564" cy="270752"/>
          </a:xfrm>
          <a:custGeom>
            <a:avLst/>
            <a:gdLst>
              <a:gd name="connsiteX0" fmla="*/ 480303 w 499419"/>
              <a:gd name="connsiteY0" fmla="*/ 0 h 361002"/>
              <a:gd name="connsiteX1" fmla="*/ 499419 w 499419"/>
              <a:gd name="connsiteY1" fmla="*/ 0 h 361002"/>
              <a:gd name="connsiteX2" fmla="*/ 499419 w 499419"/>
              <a:gd name="connsiteY2" fmla="*/ 361002 h 361002"/>
              <a:gd name="connsiteX3" fmla="*/ 480303 w 499419"/>
              <a:gd name="connsiteY3" fmla="*/ 361002 h 361002"/>
              <a:gd name="connsiteX4" fmla="*/ 432274 w 499419"/>
              <a:gd name="connsiteY4" fmla="*/ 0 h 361002"/>
              <a:gd name="connsiteX5" fmla="*/ 449639 w 499419"/>
              <a:gd name="connsiteY5" fmla="*/ 0 h 361002"/>
              <a:gd name="connsiteX6" fmla="*/ 449639 w 499419"/>
              <a:gd name="connsiteY6" fmla="*/ 361002 h 361002"/>
              <a:gd name="connsiteX7" fmla="*/ 432274 w 499419"/>
              <a:gd name="connsiteY7" fmla="*/ 361002 h 361002"/>
              <a:gd name="connsiteX8" fmla="*/ 384243 w 499419"/>
              <a:gd name="connsiteY8" fmla="*/ 0 h 361002"/>
              <a:gd name="connsiteX9" fmla="*/ 399860 w 499419"/>
              <a:gd name="connsiteY9" fmla="*/ 0 h 361002"/>
              <a:gd name="connsiteX10" fmla="*/ 399860 w 499419"/>
              <a:gd name="connsiteY10" fmla="*/ 361002 h 361002"/>
              <a:gd name="connsiteX11" fmla="*/ 384243 w 499419"/>
              <a:gd name="connsiteY11" fmla="*/ 361002 h 361002"/>
              <a:gd name="connsiteX12" fmla="*/ 336213 w 499419"/>
              <a:gd name="connsiteY12" fmla="*/ 0 h 361002"/>
              <a:gd name="connsiteX13" fmla="*/ 350077 w 499419"/>
              <a:gd name="connsiteY13" fmla="*/ 0 h 361002"/>
              <a:gd name="connsiteX14" fmla="*/ 350077 w 499419"/>
              <a:gd name="connsiteY14" fmla="*/ 361002 h 361002"/>
              <a:gd name="connsiteX15" fmla="*/ 336213 w 499419"/>
              <a:gd name="connsiteY15" fmla="*/ 361002 h 361002"/>
              <a:gd name="connsiteX16" fmla="*/ 288184 w 499419"/>
              <a:gd name="connsiteY16" fmla="*/ 0 h 361002"/>
              <a:gd name="connsiteX17" fmla="*/ 300297 w 499419"/>
              <a:gd name="connsiteY17" fmla="*/ 0 h 361002"/>
              <a:gd name="connsiteX18" fmla="*/ 300297 w 499419"/>
              <a:gd name="connsiteY18" fmla="*/ 361002 h 361002"/>
              <a:gd name="connsiteX19" fmla="*/ 288184 w 499419"/>
              <a:gd name="connsiteY19" fmla="*/ 361002 h 361002"/>
              <a:gd name="connsiteX20" fmla="*/ 240150 w 499419"/>
              <a:gd name="connsiteY20" fmla="*/ 0 h 361002"/>
              <a:gd name="connsiteX21" fmla="*/ 250513 w 499419"/>
              <a:gd name="connsiteY21" fmla="*/ 0 h 361002"/>
              <a:gd name="connsiteX22" fmla="*/ 250513 w 499419"/>
              <a:gd name="connsiteY22" fmla="*/ 361002 h 361002"/>
              <a:gd name="connsiteX23" fmla="*/ 240150 w 499419"/>
              <a:gd name="connsiteY23" fmla="*/ 361002 h 361002"/>
              <a:gd name="connsiteX24" fmla="*/ 192127 w 499419"/>
              <a:gd name="connsiteY24" fmla="*/ 0 h 361002"/>
              <a:gd name="connsiteX25" fmla="*/ 200739 w 499419"/>
              <a:gd name="connsiteY25" fmla="*/ 0 h 361002"/>
              <a:gd name="connsiteX26" fmla="*/ 200739 w 499419"/>
              <a:gd name="connsiteY26" fmla="*/ 361002 h 361002"/>
              <a:gd name="connsiteX27" fmla="*/ 192127 w 499419"/>
              <a:gd name="connsiteY27" fmla="*/ 361002 h 361002"/>
              <a:gd name="connsiteX28" fmla="*/ 144090 w 499419"/>
              <a:gd name="connsiteY28" fmla="*/ 0 h 361002"/>
              <a:gd name="connsiteX29" fmla="*/ 150956 w 499419"/>
              <a:gd name="connsiteY29" fmla="*/ 0 h 361002"/>
              <a:gd name="connsiteX30" fmla="*/ 150956 w 499419"/>
              <a:gd name="connsiteY30" fmla="*/ 361002 h 361002"/>
              <a:gd name="connsiteX31" fmla="*/ 144090 w 499419"/>
              <a:gd name="connsiteY31" fmla="*/ 361002 h 361002"/>
              <a:gd name="connsiteX32" fmla="*/ 96060 w 499419"/>
              <a:gd name="connsiteY32" fmla="*/ 0 h 361002"/>
              <a:gd name="connsiteX33" fmla="*/ 101176 w 499419"/>
              <a:gd name="connsiteY33" fmla="*/ 0 h 361002"/>
              <a:gd name="connsiteX34" fmla="*/ 101176 w 499419"/>
              <a:gd name="connsiteY34" fmla="*/ 361002 h 361002"/>
              <a:gd name="connsiteX35" fmla="*/ 96060 w 499419"/>
              <a:gd name="connsiteY35" fmla="*/ 361002 h 361002"/>
              <a:gd name="connsiteX36" fmla="*/ 48031 w 499419"/>
              <a:gd name="connsiteY36" fmla="*/ 0 h 361002"/>
              <a:gd name="connsiteX37" fmla="*/ 51395 w 499419"/>
              <a:gd name="connsiteY37" fmla="*/ 0 h 361002"/>
              <a:gd name="connsiteX38" fmla="*/ 51395 w 499419"/>
              <a:gd name="connsiteY38" fmla="*/ 361002 h 361002"/>
              <a:gd name="connsiteX39" fmla="*/ 48031 w 499419"/>
              <a:gd name="connsiteY39" fmla="*/ 361002 h 361002"/>
              <a:gd name="connsiteX40" fmla="*/ 0 w 499419"/>
              <a:gd name="connsiteY40" fmla="*/ 0 h 361002"/>
              <a:gd name="connsiteX41" fmla="*/ 1615 w 499419"/>
              <a:gd name="connsiteY41" fmla="*/ 0 h 361002"/>
              <a:gd name="connsiteX42" fmla="*/ 1615 w 499419"/>
              <a:gd name="connsiteY42" fmla="*/ 361002 h 361002"/>
              <a:gd name="connsiteX43" fmla="*/ 0 w 499419"/>
              <a:gd name="connsiteY43" fmla="*/ 361002 h 36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99419" h="361002">
                <a:moveTo>
                  <a:pt x="480303" y="0"/>
                </a:moveTo>
                <a:lnTo>
                  <a:pt x="499419" y="0"/>
                </a:lnTo>
                <a:lnTo>
                  <a:pt x="499419" y="361002"/>
                </a:lnTo>
                <a:lnTo>
                  <a:pt x="480303" y="361002"/>
                </a:lnTo>
                <a:close/>
                <a:moveTo>
                  <a:pt x="432274" y="0"/>
                </a:moveTo>
                <a:lnTo>
                  <a:pt x="449639" y="0"/>
                </a:lnTo>
                <a:lnTo>
                  <a:pt x="449639" y="361002"/>
                </a:lnTo>
                <a:lnTo>
                  <a:pt x="432274" y="361002"/>
                </a:lnTo>
                <a:close/>
                <a:moveTo>
                  <a:pt x="384243" y="0"/>
                </a:moveTo>
                <a:lnTo>
                  <a:pt x="399860" y="0"/>
                </a:lnTo>
                <a:lnTo>
                  <a:pt x="399860" y="361002"/>
                </a:lnTo>
                <a:lnTo>
                  <a:pt x="384243" y="361002"/>
                </a:lnTo>
                <a:close/>
                <a:moveTo>
                  <a:pt x="336213" y="0"/>
                </a:moveTo>
                <a:lnTo>
                  <a:pt x="350077" y="0"/>
                </a:lnTo>
                <a:lnTo>
                  <a:pt x="350077" y="361002"/>
                </a:lnTo>
                <a:lnTo>
                  <a:pt x="336213" y="361002"/>
                </a:lnTo>
                <a:close/>
                <a:moveTo>
                  <a:pt x="288184" y="0"/>
                </a:moveTo>
                <a:lnTo>
                  <a:pt x="300297" y="0"/>
                </a:lnTo>
                <a:lnTo>
                  <a:pt x="300297" y="361002"/>
                </a:lnTo>
                <a:lnTo>
                  <a:pt x="288184" y="361002"/>
                </a:lnTo>
                <a:close/>
                <a:moveTo>
                  <a:pt x="240150" y="0"/>
                </a:moveTo>
                <a:lnTo>
                  <a:pt x="250513" y="0"/>
                </a:lnTo>
                <a:lnTo>
                  <a:pt x="250513" y="361002"/>
                </a:lnTo>
                <a:lnTo>
                  <a:pt x="240150" y="361002"/>
                </a:lnTo>
                <a:close/>
                <a:moveTo>
                  <a:pt x="192127" y="0"/>
                </a:moveTo>
                <a:lnTo>
                  <a:pt x="200739" y="0"/>
                </a:lnTo>
                <a:lnTo>
                  <a:pt x="200739" y="361002"/>
                </a:lnTo>
                <a:lnTo>
                  <a:pt x="192127" y="361002"/>
                </a:lnTo>
                <a:close/>
                <a:moveTo>
                  <a:pt x="144090" y="0"/>
                </a:moveTo>
                <a:lnTo>
                  <a:pt x="150956" y="0"/>
                </a:lnTo>
                <a:lnTo>
                  <a:pt x="150956" y="361002"/>
                </a:lnTo>
                <a:lnTo>
                  <a:pt x="144090" y="361002"/>
                </a:lnTo>
                <a:close/>
                <a:moveTo>
                  <a:pt x="96060" y="0"/>
                </a:moveTo>
                <a:lnTo>
                  <a:pt x="101176" y="0"/>
                </a:lnTo>
                <a:lnTo>
                  <a:pt x="101176" y="361002"/>
                </a:lnTo>
                <a:lnTo>
                  <a:pt x="96060" y="361002"/>
                </a:lnTo>
                <a:close/>
                <a:moveTo>
                  <a:pt x="48031" y="0"/>
                </a:moveTo>
                <a:lnTo>
                  <a:pt x="51395" y="0"/>
                </a:lnTo>
                <a:lnTo>
                  <a:pt x="51395" y="361002"/>
                </a:lnTo>
                <a:lnTo>
                  <a:pt x="48031" y="361002"/>
                </a:lnTo>
                <a:close/>
                <a:moveTo>
                  <a:pt x="0" y="0"/>
                </a:moveTo>
                <a:lnTo>
                  <a:pt x="1615" y="0"/>
                </a:lnTo>
                <a:lnTo>
                  <a:pt x="1615" y="361002"/>
                </a:lnTo>
                <a:lnTo>
                  <a:pt x="0" y="361002"/>
                </a:lnTo>
                <a:close/>
              </a:path>
            </a:pathLst>
          </a:custGeom>
          <a:solidFill>
            <a:schemeClr val="accent2">
              <a:lumMod val="60000"/>
              <a:lumOff val="40000"/>
            </a:schemeClr>
          </a:solidFill>
        </p:spPr>
        <p:txBody>
          <a:bodyPr wrap="square">
            <a:noAutofit/>
          </a:bodyPr>
          <a:lstStyle>
            <a:lvl1pPr>
              <a:defRPr>
                <a:solidFill>
                  <a:schemeClr val="tx1">
                    <a:alpha val="0"/>
                  </a:schemeClr>
                </a:solidFill>
              </a:defRPr>
            </a:lvl1pPr>
          </a:lstStyle>
          <a:p>
            <a:pPr lvl="0"/>
            <a:r>
              <a:rPr lang="en-US"/>
              <a:t>a</a:t>
            </a:r>
            <a:endParaRPr lang="en-GB"/>
          </a:p>
        </p:txBody>
      </p:sp>
      <p:sp>
        <p:nvSpPr>
          <p:cNvPr id="22" name="Text placeholder 4">
            <a:extLst>
              <a:ext uri="{FF2B5EF4-FFF2-40B4-BE49-F238E27FC236}">
                <a16:creationId xmlns:a16="http://schemas.microsoft.com/office/drawing/2014/main" id="{9F6483FF-BA51-4331-E0A9-9F44E58EB696}"/>
              </a:ext>
            </a:extLst>
          </p:cNvPr>
          <p:cNvSpPr>
            <a:spLocks noGrp="1"/>
          </p:cNvSpPr>
          <p:nvPr>
            <p:ph type="body" sz="quarter" idx="62" hasCustomPrompt="1"/>
          </p:nvPr>
        </p:nvSpPr>
        <p:spPr>
          <a:xfrm>
            <a:off x="5525348" y="1166400"/>
            <a:ext cx="1633500" cy="270000"/>
          </a:xfrm>
          <a:custGeom>
            <a:avLst/>
            <a:gdLst>
              <a:gd name="connsiteX0" fmla="*/ 0 w 4825179"/>
              <a:gd name="connsiteY0" fmla="*/ 0 h 2159863"/>
              <a:gd name="connsiteX1" fmla="*/ 4825179 w 4825179"/>
              <a:gd name="connsiteY1" fmla="*/ 0 h 2159863"/>
              <a:gd name="connsiteX2" fmla="*/ 4825179 w 4825179"/>
              <a:gd name="connsiteY2" fmla="*/ 2159863 h 2159863"/>
              <a:gd name="connsiteX3" fmla="*/ 0 w 4825179"/>
              <a:gd name="connsiteY3" fmla="*/ 2159863 h 2159863"/>
            </a:gdLst>
            <a:ahLst/>
            <a:cxnLst>
              <a:cxn ang="0">
                <a:pos x="connsiteX0" y="connsiteY0"/>
              </a:cxn>
              <a:cxn ang="0">
                <a:pos x="connsiteX1" y="connsiteY1"/>
              </a:cxn>
              <a:cxn ang="0">
                <a:pos x="connsiteX2" y="connsiteY2"/>
              </a:cxn>
              <a:cxn ang="0">
                <a:pos x="connsiteX3" y="connsiteY3"/>
              </a:cxn>
            </a:cxnLst>
            <a:rect l="l" t="t" r="r" b="b"/>
            <a:pathLst>
              <a:path w="4825179" h="2159863">
                <a:moveTo>
                  <a:pt x="0" y="0"/>
                </a:moveTo>
                <a:lnTo>
                  <a:pt x="4825179" y="0"/>
                </a:lnTo>
                <a:lnTo>
                  <a:pt x="4825179" y="2159863"/>
                </a:lnTo>
                <a:lnTo>
                  <a:pt x="0" y="2159863"/>
                </a:lnTo>
                <a:close/>
              </a:path>
            </a:pathLst>
          </a:custGeom>
          <a:solidFill>
            <a:srgbClr val="C15EFF"/>
          </a:solidFill>
        </p:spPr>
        <p:txBody>
          <a:bodyPr wrap="square" lIns="108000" tIns="0" rIns="108000" anchor="ctr" anchorCtr="0">
            <a:noAutofit/>
          </a:bodyPr>
          <a:lstStyle>
            <a:lvl1pPr algn="l">
              <a:lnSpc>
                <a:spcPct val="100000"/>
              </a:lnSpc>
              <a:spcAft>
                <a:spcPts val="0"/>
              </a:spcAft>
              <a:defRPr sz="1350" cap="all" baseline="0">
                <a:solidFill>
                  <a:schemeClr val="bg1"/>
                </a:solidFill>
                <a:latin typeface="+mj-lt"/>
              </a:defRPr>
            </a:lvl1pPr>
            <a:lvl2pPr marL="0" indent="0" algn="ctr">
              <a:lnSpc>
                <a:spcPct val="95000"/>
              </a:lnSpc>
              <a:spcAft>
                <a:spcPts val="0"/>
              </a:spcAft>
              <a:buNone/>
              <a:defRPr sz="1260">
                <a:solidFill>
                  <a:schemeClr val="bg1"/>
                </a:solidFill>
                <a:latin typeface="+mn-lt"/>
              </a:defRPr>
            </a:lvl2pPr>
            <a:lvl3pPr>
              <a:defRPr sz="2791">
                <a:latin typeface="+mj-lt"/>
              </a:defRPr>
            </a:lvl3pPr>
            <a:lvl4pPr>
              <a:defRPr sz="2791">
                <a:latin typeface="+mj-lt"/>
              </a:defRPr>
            </a:lvl4pPr>
            <a:lvl5pPr>
              <a:defRPr sz="2791">
                <a:latin typeface="+mj-lt"/>
              </a:defRPr>
            </a:lvl5pPr>
          </a:lstStyle>
          <a:p>
            <a:pPr lvl="0"/>
            <a:r>
              <a:rPr lang="en-GB"/>
              <a:t>XXX</a:t>
            </a:r>
          </a:p>
        </p:txBody>
      </p:sp>
      <p:sp>
        <p:nvSpPr>
          <p:cNvPr id="23" name="Text placeholder 4">
            <a:extLst>
              <a:ext uri="{FF2B5EF4-FFF2-40B4-BE49-F238E27FC236}">
                <a16:creationId xmlns:a16="http://schemas.microsoft.com/office/drawing/2014/main" id="{D374C27F-A374-8B5F-F149-0FA128195864}"/>
              </a:ext>
            </a:extLst>
          </p:cNvPr>
          <p:cNvSpPr>
            <a:spLocks noGrp="1"/>
          </p:cNvSpPr>
          <p:nvPr>
            <p:ph type="body" sz="quarter" idx="65" hasCustomPrompt="1"/>
          </p:nvPr>
        </p:nvSpPr>
        <p:spPr>
          <a:xfrm>
            <a:off x="3833087" y="1166400"/>
            <a:ext cx="1633500" cy="270000"/>
          </a:xfrm>
          <a:custGeom>
            <a:avLst/>
            <a:gdLst>
              <a:gd name="connsiteX0" fmla="*/ 0 w 4825179"/>
              <a:gd name="connsiteY0" fmla="*/ 0 h 2159863"/>
              <a:gd name="connsiteX1" fmla="*/ 4825179 w 4825179"/>
              <a:gd name="connsiteY1" fmla="*/ 0 h 2159863"/>
              <a:gd name="connsiteX2" fmla="*/ 4825179 w 4825179"/>
              <a:gd name="connsiteY2" fmla="*/ 2159863 h 2159863"/>
              <a:gd name="connsiteX3" fmla="*/ 0 w 4825179"/>
              <a:gd name="connsiteY3" fmla="*/ 2159863 h 2159863"/>
            </a:gdLst>
            <a:ahLst/>
            <a:cxnLst>
              <a:cxn ang="0">
                <a:pos x="connsiteX0" y="connsiteY0"/>
              </a:cxn>
              <a:cxn ang="0">
                <a:pos x="connsiteX1" y="connsiteY1"/>
              </a:cxn>
              <a:cxn ang="0">
                <a:pos x="connsiteX2" y="connsiteY2"/>
              </a:cxn>
              <a:cxn ang="0">
                <a:pos x="connsiteX3" y="connsiteY3"/>
              </a:cxn>
            </a:cxnLst>
            <a:rect l="l" t="t" r="r" b="b"/>
            <a:pathLst>
              <a:path w="4825179" h="2159863">
                <a:moveTo>
                  <a:pt x="0" y="0"/>
                </a:moveTo>
                <a:lnTo>
                  <a:pt x="4825179" y="0"/>
                </a:lnTo>
                <a:lnTo>
                  <a:pt x="4825179" y="2159863"/>
                </a:lnTo>
                <a:lnTo>
                  <a:pt x="0" y="2159863"/>
                </a:lnTo>
                <a:close/>
              </a:path>
            </a:pathLst>
          </a:custGeom>
          <a:solidFill>
            <a:schemeClr val="accent2"/>
          </a:solidFill>
        </p:spPr>
        <p:txBody>
          <a:bodyPr wrap="square" lIns="108000" tIns="0" rIns="108000" anchor="ctr" anchorCtr="0">
            <a:noAutofit/>
          </a:bodyPr>
          <a:lstStyle>
            <a:lvl1pPr algn="l">
              <a:lnSpc>
                <a:spcPct val="100000"/>
              </a:lnSpc>
              <a:spcAft>
                <a:spcPts val="0"/>
              </a:spcAft>
              <a:defRPr sz="1350" cap="all" baseline="0">
                <a:solidFill>
                  <a:schemeClr val="bg1"/>
                </a:solidFill>
                <a:latin typeface="+mj-lt"/>
              </a:defRPr>
            </a:lvl1pPr>
            <a:lvl2pPr marL="0" indent="0" algn="ctr">
              <a:lnSpc>
                <a:spcPct val="95000"/>
              </a:lnSpc>
              <a:spcAft>
                <a:spcPts val="0"/>
              </a:spcAft>
              <a:buNone/>
              <a:defRPr sz="1260">
                <a:solidFill>
                  <a:schemeClr val="bg1"/>
                </a:solidFill>
                <a:latin typeface="+mn-lt"/>
              </a:defRPr>
            </a:lvl2pPr>
            <a:lvl3pPr>
              <a:defRPr sz="2791">
                <a:latin typeface="+mj-lt"/>
              </a:defRPr>
            </a:lvl3pPr>
            <a:lvl4pPr>
              <a:defRPr sz="2791">
                <a:latin typeface="+mj-lt"/>
              </a:defRPr>
            </a:lvl4pPr>
            <a:lvl5pPr>
              <a:defRPr sz="2791">
                <a:latin typeface="+mj-lt"/>
              </a:defRPr>
            </a:lvl5pPr>
          </a:lstStyle>
          <a:p>
            <a:pPr lvl="0"/>
            <a:r>
              <a:rPr lang="en-GB"/>
              <a:t>XXX</a:t>
            </a:r>
          </a:p>
        </p:txBody>
      </p:sp>
      <p:sp>
        <p:nvSpPr>
          <p:cNvPr id="5" name="Footnote Placeholder 18">
            <a:extLst>
              <a:ext uri="{FF2B5EF4-FFF2-40B4-BE49-F238E27FC236}">
                <a16:creationId xmlns:a16="http://schemas.microsoft.com/office/drawing/2014/main" id="{EA7DBC78-A1A5-208F-1571-FEBC6EC06FA2}"/>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13" name="Date Placeholder 12">
            <a:extLst>
              <a:ext uri="{FF2B5EF4-FFF2-40B4-BE49-F238E27FC236}">
                <a16:creationId xmlns:a16="http://schemas.microsoft.com/office/drawing/2014/main" id="{131E2927-08CA-D5CC-C1F9-B70CF7F47056}"/>
              </a:ext>
            </a:extLst>
          </p:cNvPr>
          <p:cNvSpPr>
            <a:spLocks noGrp="1"/>
          </p:cNvSpPr>
          <p:nvPr>
            <p:ph type="dt" sz="half" idx="86"/>
          </p:nvPr>
        </p:nvSpPr>
        <p:spPr/>
        <p:txBody>
          <a:bodyPr/>
          <a:lstStyle/>
          <a:p>
            <a:fld id="{F07CC988-996E-4F52-82BF-5A80F25F7610}" type="datetime1">
              <a:rPr lang="en-GB" smtClean="0"/>
              <a:t>07/04/2025</a:t>
            </a:fld>
            <a:endParaRPr lang="en-GB"/>
          </a:p>
        </p:txBody>
      </p:sp>
      <p:sp>
        <p:nvSpPr>
          <p:cNvPr id="15" name="Slide Number Placeholder 14">
            <a:extLst>
              <a:ext uri="{FF2B5EF4-FFF2-40B4-BE49-F238E27FC236}">
                <a16:creationId xmlns:a16="http://schemas.microsoft.com/office/drawing/2014/main" id="{745076D1-701A-3C0E-255E-B86A9FEF148F}"/>
              </a:ext>
            </a:extLst>
          </p:cNvPr>
          <p:cNvSpPr>
            <a:spLocks noGrp="1"/>
          </p:cNvSpPr>
          <p:nvPr>
            <p:ph type="sldNum" sz="quarter" idx="88"/>
          </p:nvPr>
        </p:nvSpPr>
        <p:spPr/>
        <p:txBody>
          <a:bodyPr/>
          <a:lstStyle/>
          <a:p>
            <a:fld id="{0B868178-02AE-42FC-958D-6B8F13B60175}" type="slidenum">
              <a:rPr lang="en-GB" smtClean="0"/>
              <a:pPr/>
              <a:t>‹#›</a:t>
            </a:fld>
            <a:endParaRPr lang="en-GB"/>
          </a:p>
        </p:txBody>
      </p:sp>
      <p:sp>
        <p:nvSpPr>
          <p:cNvPr id="7" name="Text Placeholder 9">
            <a:extLst>
              <a:ext uri="{FF2B5EF4-FFF2-40B4-BE49-F238E27FC236}">
                <a16:creationId xmlns:a16="http://schemas.microsoft.com/office/drawing/2014/main" id="{0B85E64D-0965-9CAF-3802-F952B717E22F}"/>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8" name="Title Placeholder 1">
            <a:extLst>
              <a:ext uri="{FF2B5EF4-FFF2-40B4-BE49-F238E27FC236}">
                <a16:creationId xmlns:a16="http://schemas.microsoft.com/office/drawing/2014/main" id="{384CFDA6-5F22-1703-AD4F-268EB9CDC9BF}"/>
              </a:ext>
            </a:extLst>
          </p:cNvPr>
          <p:cNvSpPr>
            <a:spLocks noGrp="1"/>
          </p:cNvSpPr>
          <p:nvPr>
            <p:ph type="title"/>
          </p:nvPr>
        </p:nvSpPr>
        <p:spPr>
          <a:xfrm>
            <a:off x="277885" y="322111"/>
            <a:ext cx="7790580" cy="353174"/>
          </a:xfrm>
          <a:prstGeom prst="rect">
            <a:avLst/>
          </a:prstGeom>
        </p:spPr>
        <p:txBody>
          <a:bodyPr vert="horz" lIns="0" tIns="0" rIns="0" bIns="0" rtlCol="0" anchor="t" anchorCtr="0">
            <a:spAutoFit/>
          </a:bodyPr>
          <a:lstStyle/>
          <a:p>
            <a:r>
              <a:rPr lang="en-US" noProof="0"/>
              <a:t>Click to edit Master title style</a:t>
            </a:r>
            <a:endParaRPr lang="en-GB" noProof="0"/>
          </a:p>
        </p:txBody>
      </p:sp>
      <p:sp>
        <p:nvSpPr>
          <p:cNvPr id="2" name="Text placeholder 4">
            <a:extLst>
              <a:ext uri="{FF2B5EF4-FFF2-40B4-BE49-F238E27FC236}">
                <a16:creationId xmlns:a16="http://schemas.microsoft.com/office/drawing/2014/main" id="{3E4A0614-1F6E-2A74-79E3-B30BE7028986}"/>
              </a:ext>
            </a:extLst>
          </p:cNvPr>
          <p:cNvSpPr>
            <a:spLocks noGrp="1"/>
          </p:cNvSpPr>
          <p:nvPr>
            <p:ph type="body" sz="quarter" idx="89" hasCustomPrompt="1"/>
          </p:nvPr>
        </p:nvSpPr>
        <p:spPr>
          <a:xfrm>
            <a:off x="7217607" y="1166400"/>
            <a:ext cx="1633500" cy="270000"/>
          </a:xfrm>
          <a:custGeom>
            <a:avLst/>
            <a:gdLst>
              <a:gd name="connsiteX0" fmla="*/ 0 w 4825179"/>
              <a:gd name="connsiteY0" fmla="*/ 0 h 2159863"/>
              <a:gd name="connsiteX1" fmla="*/ 4825179 w 4825179"/>
              <a:gd name="connsiteY1" fmla="*/ 0 h 2159863"/>
              <a:gd name="connsiteX2" fmla="*/ 4825179 w 4825179"/>
              <a:gd name="connsiteY2" fmla="*/ 2159863 h 2159863"/>
              <a:gd name="connsiteX3" fmla="*/ 0 w 4825179"/>
              <a:gd name="connsiteY3" fmla="*/ 2159863 h 2159863"/>
            </a:gdLst>
            <a:ahLst/>
            <a:cxnLst>
              <a:cxn ang="0">
                <a:pos x="connsiteX0" y="connsiteY0"/>
              </a:cxn>
              <a:cxn ang="0">
                <a:pos x="connsiteX1" y="connsiteY1"/>
              </a:cxn>
              <a:cxn ang="0">
                <a:pos x="connsiteX2" y="connsiteY2"/>
              </a:cxn>
              <a:cxn ang="0">
                <a:pos x="connsiteX3" y="connsiteY3"/>
              </a:cxn>
            </a:cxnLst>
            <a:rect l="l" t="t" r="r" b="b"/>
            <a:pathLst>
              <a:path w="4825179" h="2159863">
                <a:moveTo>
                  <a:pt x="0" y="0"/>
                </a:moveTo>
                <a:lnTo>
                  <a:pt x="4825179" y="0"/>
                </a:lnTo>
                <a:lnTo>
                  <a:pt x="4825179" y="2159863"/>
                </a:lnTo>
                <a:lnTo>
                  <a:pt x="0" y="2159863"/>
                </a:lnTo>
                <a:close/>
              </a:path>
            </a:pathLst>
          </a:custGeom>
          <a:solidFill>
            <a:srgbClr val="D83F11"/>
          </a:solidFill>
        </p:spPr>
        <p:txBody>
          <a:bodyPr wrap="square" lIns="108000" tIns="0" rIns="108000" anchor="ctr" anchorCtr="0">
            <a:noAutofit/>
          </a:bodyPr>
          <a:lstStyle>
            <a:lvl1pPr algn="l">
              <a:lnSpc>
                <a:spcPct val="100000"/>
              </a:lnSpc>
              <a:spcAft>
                <a:spcPts val="0"/>
              </a:spcAft>
              <a:defRPr sz="1350" cap="all" baseline="0">
                <a:solidFill>
                  <a:schemeClr val="bg1"/>
                </a:solidFill>
                <a:latin typeface="+mj-lt"/>
              </a:defRPr>
            </a:lvl1pPr>
            <a:lvl2pPr marL="0" indent="0" algn="ctr">
              <a:lnSpc>
                <a:spcPct val="95000"/>
              </a:lnSpc>
              <a:spcAft>
                <a:spcPts val="0"/>
              </a:spcAft>
              <a:buNone/>
              <a:defRPr sz="1260">
                <a:solidFill>
                  <a:schemeClr val="bg1"/>
                </a:solidFill>
                <a:latin typeface="+mn-lt"/>
              </a:defRPr>
            </a:lvl2pPr>
            <a:lvl3pPr>
              <a:defRPr sz="2791">
                <a:latin typeface="+mj-lt"/>
              </a:defRPr>
            </a:lvl3pPr>
            <a:lvl4pPr>
              <a:defRPr sz="2791">
                <a:latin typeface="+mj-lt"/>
              </a:defRPr>
            </a:lvl4pPr>
            <a:lvl5pPr>
              <a:defRPr sz="2791">
                <a:latin typeface="+mj-lt"/>
              </a:defRPr>
            </a:lvl5pPr>
          </a:lstStyle>
          <a:p>
            <a:pPr lvl="0"/>
            <a:r>
              <a:rPr lang="en-GB"/>
              <a:t>XXX</a:t>
            </a:r>
          </a:p>
        </p:txBody>
      </p:sp>
      <p:sp>
        <p:nvSpPr>
          <p:cNvPr id="11" name="Chart Placeholder 16">
            <a:extLst>
              <a:ext uri="{FF2B5EF4-FFF2-40B4-BE49-F238E27FC236}">
                <a16:creationId xmlns:a16="http://schemas.microsoft.com/office/drawing/2014/main" id="{FAECA632-6E5B-EE2D-B63A-09AAAF067B45}"/>
              </a:ext>
            </a:extLst>
          </p:cNvPr>
          <p:cNvSpPr>
            <a:spLocks noGrp="1"/>
          </p:cNvSpPr>
          <p:nvPr>
            <p:ph type="chart" sz="quarter" idx="38"/>
          </p:nvPr>
        </p:nvSpPr>
        <p:spPr>
          <a:xfrm>
            <a:off x="291468" y="1490399"/>
            <a:ext cx="1700620" cy="1701000"/>
          </a:xfrm>
        </p:spPr>
        <p:txBody>
          <a:bodyPr lIns="72000" tIns="72000" rIns="72000" bIns="72000"/>
          <a:lstStyle>
            <a:lvl1pPr>
              <a:defRPr sz="1050"/>
            </a:lvl1pPr>
          </a:lstStyle>
          <a:p>
            <a:r>
              <a:rPr lang="en-GB"/>
              <a:t>Click icon to add chart</a:t>
            </a:r>
          </a:p>
        </p:txBody>
      </p:sp>
      <p:sp>
        <p:nvSpPr>
          <p:cNvPr id="12" name="Text Placeholder 10">
            <a:extLst>
              <a:ext uri="{FF2B5EF4-FFF2-40B4-BE49-F238E27FC236}">
                <a16:creationId xmlns:a16="http://schemas.microsoft.com/office/drawing/2014/main" id="{CD1D129E-E8D0-70E7-B93D-3B0B0618833D}"/>
              </a:ext>
            </a:extLst>
          </p:cNvPr>
          <p:cNvSpPr>
            <a:spLocks noGrp="1"/>
          </p:cNvSpPr>
          <p:nvPr>
            <p:ph type="body" sz="quarter" idx="19"/>
          </p:nvPr>
        </p:nvSpPr>
        <p:spPr>
          <a:xfrm>
            <a:off x="291468" y="1166400"/>
            <a:ext cx="1700620" cy="162000"/>
          </a:xfrm>
          <a:noFill/>
        </p:spPr>
        <p:txBody>
          <a:bodyPr lIns="0" anchor="t" anchorCtr="0"/>
          <a:lstStyle>
            <a:lvl1pPr>
              <a:defRPr sz="1050" cap="none" spc="-38" baseline="0">
                <a:solidFill>
                  <a:schemeClr val="tx2"/>
                </a:solidFill>
                <a:latin typeface="+mn-lt"/>
              </a:defRPr>
            </a:lvl1pPr>
          </a:lstStyle>
          <a:p>
            <a:pPr lvl="0"/>
            <a:r>
              <a:rPr lang="en-US"/>
              <a:t>Click to edit Master text</a:t>
            </a:r>
          </a:p>
        </p:txBody>
      </p:sp>
      <p:cxnSp>
        <p:nvCxnSpPr>
          <p:cNvPr id="14" name="Straight Connector 13">
            <a:extLst>
              <a:ext uri="{FF2B5EF4-FFF2-40B4-BE49-F238E27FC236}">
                <a16:creationId xmlns:a16="http://schemas.microsoft.com/office/drawing/2014/main" id="{3EBB32CB-B723-D09F-8B76-939BB921AC29}"/>
              </a:ext>
            </a:extLst>
          </p:cNvPr>
          <p:cNvCxnSpPr>
            <a:cxnSpLocks/>
          </p:cNvCxnSpPr>
          <p:nvPr userDrawn="1"/>
        </p:nvCxnSpPr>
        <p:spPr>
          <a:xfrm>
            <a:off x="291468" y="1368900"/>
            <a:ext cx="170062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ooter Placeholder 3">
            <a:extLst>
              <a:ext uri="{FF2B5EF4-FFF2-40B4-BE49-F238E27FC236}">
                <a16:creationId xmlns:a16="http://schemas.microsoft.com/office/drawing/2014/main" id="{B23E572E-9EEB-9108-F1FD-65DD80450BB2}"/>
              </a:ext>
            </a:extLst>
          </p:cNvPr>
          <p:cNvSpPr>
            <a:spLocks noGrp="1"/>
          </p:cNvSpPr>
          <p:nvPr>
            <p:ph type="ftr" sz="quarter" idx="11"/>
          </p:nvPr>
        </p:nvSpPr>
        <p:spPr>
          <a:xfrm>
            <a:off x="291601" y="4811400"/>
            <a:ext cx="5316300" cy="97200"/>
          </a:xfrm>
        </p:spPr>
        <p:txBody>
          <a:bodyPr/>
          <a:lstStyle/>
          <a:p>
            <a:r>
              <a:rPr lang="en-GB" noProof="0"/>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27" name="Text Placeholder 26">
            <a:extLst>
              <a:ext uri="{FF2B5EF4-FFF2-40B4-BE49-F238E27FC236}">
                <a16:creationId xmlns:a16="http://schemas.microsoft.com/office/drawing/2014/main" id="{8B27A41B-A482-82B6-1C32-CF55D672761A}"/>
              </a:ext>
            </a:extLst>
          </p:cNvPr>
          <p:cNvSpPr>
            <a:spLocks noGrp="1"/>
          </p:cNvSpPr>
          <p:nvPr>
            <p:ph type="body" sz="quarter" idx="93" hasCustomPrompt="1"/>
          </p:nvPr>
        </p:nvSpPr>
        <p:spPr>
          <a:xfrm>
            <a:off x="5092024" y="1166401"/>
            <a:ext cx="374564" cy="270752"/>
          </a:xfrm>
          <a:custGeom>
            <a:avLst/>
            <a:gdLst>
              <a:gd name="connsiteX0" fmla="*/ 480303 w 499419"/>
              <a:gd name="connsiteY0" fmla="*/ 0 h 361002"/>
              <a:gd name="connsiteX1" fmla="*/ 499419 w 499419"/>
              <a:gd name="connsiteY1" fmla="*/ 0 h 361002"/>
              <a:gd name="connsiteX2" fmla="*/ 499419 w 499419"/>
              <a:gd name="connsiteY2" fmla="*/ 361002 h 361002"/>
              <a:gd name="connsiteX3" fmla="*/ 480303 w 499419"/>
              <a:gd name="connsiteY3" fmla="*/ 361002 h 361002"/>
              <a:gd name="connsiteX4" fmla="*/ 432274 w 499419"/>
              <a:gd name="connsiteY4" fmla="*/ 0 h 361002"/>
              <a:gd name="connsiteX5" fmla="*/ 449639 w 499419"/>
              <a:gd name="connsiteY5" fmla="*/ 0 h 361002"/>
              <a:gd name="connsiteX6" fmla="*/ 449639 w 499419"/>
              <a:gd name="connsiteY6" fmla="*/ 361002 h 361002"/>
              <a:gd name="connsiteX7" fmla="*/ 432274 w 499419"/>
              <a:gd name="connsiteY7" fmla="*/ 361002 h 361002"/>
              <a:gd name="connsiteX8" fmla="*/ 384243 w 499419"/>
              <a:gd name="connsiteY8" fmla="*/ 0 h 361002"/>
              <a:gd name="connsiteX9" fmla="*/ 399860 w 499419"/>
              <a:gd name="connsiteY9" fmla="*/ 0 h 361002"/>
              <a:gd name="connsiteX10" fmla="*/ 399860 w 499419"/>
              <a:gd name="connsiteY10" fmla="*/ 361002 h 361002"/>
              <a:gd name="connsiteX11" fmla="*/ 384243 w 499419"/>
              <a:gd name="connsiteY11" fmla="*/ 361002 h 361002"/>
              <a:gd name="connsiteX12" fmla="*/ 336213 w 499419"/>
              <a:gd name="connsiteY12" fmla="*/ 0 h 361002"/>
              <a:gd name="connsiteX13" fmla="*/ 350077 w 499419"/>
              <a:gd name="connsiteY13" fmla="*/ 0 h 361002"/>
              <a:gd name="connsiteX14" fmla="*/ 350077 w 499419"/>
              <a:gd name="connsiteY14" fmla="*/ 361002 h 361002"/>
              <a:gd name="connsiteX15" fmla="*/ 336213 w 499419"/>
              <a:gd name="connsiteY15" fmla="*/ 361002 h 361002"/>
              <a:gd name="connsiteX16" fmla="*/ 288184 w 499419"/>
              <a:gd name="connsiteY16" fmla="*/ 0 h 361002"/>
              <a:gd name="connsiteX17" fmla="*/ 300297 w 499419"/>
              <a:gd name="connsiteY17" fmla="*/ 0 h 361002"/>
              <a:gd name="connsiteX18" fmla="*/ 300297 w 499419"/>
              <a:gd name="connsiteY18" fmla="*/ 361002 h 361002"/>
              <a:gd name="connsiteX19" fmla="*/ 288184 w 499419"/>
              <a:gd name="connsiteY19" fmla="*/ 361002 h 361002"/>
              <a:gd name="connsiteX20" fmla="*/ 240150 w 499419"/>
              <a:gd name="connsiteY20" fmla="*/ 0 h 361002"/>
              <a:gd name="connsiteX21" fmla="*/ 250513 w 499419"/>
              <a:gd name="connsiteY21" fmla="*/ 0 h 361002"/>
              <a:gd name="connsiteX22" fmla="*/ 250513 w 499419"/>
              <a:gd name="connsiteY22" fmla="*/ 361002 h 361002"/>
              <a:gd name="connsiteX23" fmla="*/ 240150 w 499419"/>
              <a:gd name="connsiteY23" fmla="*/ 361002 h 361002"/>
              <a:gd name="connsiteX24" fmla="*/ 192127 w 499419"/>
              <a:gd name="connsiteY24" fmla="*/ 0 h 361002"/>
              <a:gd name="connsiteX25" fmla="*/ 200739 w 499419"/>
              <a:gd name="connsiteY25" fmla="*/ 0 h 361002"/>
              <a:gd name="connsiteX26" fmla="*/ 200739 w 499419"/>
              <a:gd name="connsiteY26" fmla="*/ 361002 h 361002"/>
              <a:gd name="connsiteX27" fmla="*/ 192127 w 499419"/>
              <a:gd name="connsiteY27" fmla="*/ 361002 h 361002"/>
              <a:gd name="connsiteX28" fmla="*/ 144090 w 499419"/>
              <a:gd name="connsiteY28" fmla="*/ 0 h 361002"/>
              <a:gd name="connsiteX29" fmla="*/ 150956 w 499419"/>
              <a:gd name="connsiteY29" fmla="*/ 0 h 361002"/>
              <a:gd name="connsiteX30" fmla="*/ 150956 w 499419"/>
              <a:gd name="connsiteY30" fmla="*/ 361002 h 361002"/>
              <a:gd name="connsiteX31" fmla="*/ 144090 w 499419"/>
              <a:gd name="connsiteY31" fmla="*/ 361002 h 361002"/>
              <a:gd name="connsiteX32" fmla="*/ 96060 w 499419"/>
              <a:gd name="connsiteY32" fmla="*/ 0 h 361002"/>
              <a:gd name="connsiteX33" fmla="*/ 101176 w 499419"/>
              <a:gd name="connsiteY33" fmla="*/ 0 h 361002"/>
              <a:gd name="connsiteX34" fmla="*/ 101176 w 499419"/>
              <a:gd name="connsiteY34" fmla="*/ 361002 h 361002"/>
              <a:gd name="connsiteX35" fmla="*/ 96060 w 499419"/>
              <a:gd name="connsiteY35" fmla="*/ 361002 h 361002"/>
              <a:gd name="connsiteX36" fmla="*/ 48031 w 499419"/>
              <a:gd name="connsiteY36" fmla="*/ 0 h 361002"/>
              <a:gd name="connsiteX37" fmla="*/ 51395 w 499419"/>
              <a:gd name="connsiteY37" fmla="*/ 0 h 361002"/>
              <a:gd name="connsiteX38" fmla="*/ 51395 w 499419"/>
              <a:gd name="connsiteY38" fmla="*/ 361002 h 361002"/>
              <a:gd name="connsiteX39" fmla="*/ 48031 w 499419"/>
              <a:gd name="connsiteY39" fmla="*/ 361002 h 361002"/>
              <a:gd name="connsiteX40" fmla="*/ 0 w 499419"/>
              <a:gd name="connsiteY40" fmla="*/ 0 h 361002"/>
              <a:gd name="connsiteX41" fmla="*/ 1615 w 499419"/>
              <a:gd name="connsiteY41" fmla="*/ 0 h 361002"/>
              <a:gd name="connsiteX42" fmla="*/ 1615 w 499419"/>
              <a:gd name="connsiteY42" fmla="*/ 361002 h 361002"/>
              <a:gd name="connsiteX43" fmla="*/ 0 w 499419"/>
              <a:gd name="connsiteY43" fmla="*/ 361002 h 36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99419" h="361002">
                <a:moveTo>
                  <a:pt x="480303" y="0"/>
                </a:moveTo>
                <a:lnTo>
                  <a:pt x="499419" y="0"/>
                </a:lnTo>
                <a:lnTo>
                  <a:pt x="499419" y="361002"/>
                </a:lnTo>
                <a:lnTo>
                  <a:pt x="480303" y="361002"/>
                </a:lnTo>
                <a:close/>
                <a:moveTo>
                  <a:pt x="432274" y="0"/>
                </a:moveTo>
                <a:lnTo>
                  <a:pt x="449639" y="0"/>
                </a:lnTo>
                <a:lnTo>
                  <a:pt x="449639" y="361002"/>
                </a:lnTo>
                <a:lnTo>
                  <a:pt x="432274" y="361002"/>
                </a:lnTo>
                <a:close/>
                <a:moveTo>
                  <a:pt x="384243" y="0"/>
                </a:moveTo>
                <a:lnTo>
                  <a:pt x="399860" y="0"/>
                </a:lnTo>
                <a:lnTo>
                  <a:pt x="399860" y="361002"/>
                </a:lnTo>
                <a:lnTo>
                  <a:pt x="384243" y="361002"/>
                </a:lnTo>
                <a:close/>
                <a:moveTo>
                  <a:pt x="336213" y="0"/>
                </a:moveTo>
                <a:lnTo>
                  <a:pt x="350077" y="0"/>
                </a:lnTo>
                <a:lnTo>
                  <a:pt x="350077" y="361002"/>
                </a:lnTo>
                <a:lnTo>
                  <a:pt x="336213" y="361002"/>
                </a:lnTo>
                <a:close/>
                <a:moveTo>
                  <a:pt x="288184" y="0"/>
                </a:moveTo>
                <a:lnTo>
                  <a:pt x="300297" y="0"/>
                </a:lnTo>
                <a:lnTo>
                  <a:pt x="300297" y="361002"/>
                </a:lnTo>
                <a:lnTo>
                  <a:pt x="288184" y="361002"/>
                </a:lnTo>
                <a:close/>
                <a:moveTo>
                  <a:pt x="240150" y="0"/>
                </a:moveTo>
                <a:lnTo>
                  <a:pt x="250513" y="0"/>
                </a:lnTo>
                <a:lnTo>
                  <a:pt x="250513" y="361002"/>
                </a:lnTo>
                <a:lnTo>
                  <a:pt x="240150" y="361002"/>
                </a:lnTo>
                <a:close/>
                <a:moveTo>
                  <a:pt x="192127" y="0"/>
                </a:moveTo>
                <a:lnTo>
                  <a:pt x="200739" y="0"/>
                </a:lnTo>
                <a:lnTo>
                  <a:pt x="200739" y="361002"/>
                </a:lnTo>
                <a:lnTo>
                  <a:pt x="192127" y="361002"/>
                </a:lnTo>
                <a:close/>
                <a:moveTo>
                  <a:pt x="144090" y="0"/>
                </a:moveTo>
                <a:lnTo>
                  <a:pt x="150956" y="0"/>
                </a:lnTo>
                <a:lnTo>
                  <a:pt x="150956" y="361002"/>
                </a:lnTo>
                <a:lnTo>
                  <a:pt x="144090" y="361002"/>
                </a:lnTo>
                <a:close/>
                <a:moveTo>
                  <a:pt x="96060" y="0"/>
                </a:moveTo>
                <a:lnTo>
                  <a:pt x="101176" y="0"/>
                </a:lnTo>
                <a:lnTo>
                  <a:pt x="101176" y="361002"/>
                </a:lnTo>
                <a:lnTo>
                  <a:pt x="96060" y="361002"/>
                </a:lnTo>
                <a:close/>
                <a:moveTo>
                  <a:pt x="48031" y="0"/>
                </a:moveTo>
                <a:lnTo>
                  <a:pt x="51395" y="0"/>
                </a:lnTo>
                <a:lnTo>
                  <a:pt x="51395" y="361002"/>
                </a:lnTo>
                <a:lnTo>
                  <a:pt x="48031" y="361002"/>
                </a:lnTo>
                <a:close/>
                <a:moveTo>
                  <a:pt x="0" y="0"/>
                </a:moveTo>
                <a:lnTo>
                  <a:pt x="1615" y="0"/>
                </a:lnTo>
                <a:lnTo>
                  <a:pt x="1615" y="361002"/>
                </a:lnTo>
                <a:lnTo>
                  <a:pt x="0" y="361002"/>
                </a:lnTo>
                <a:close/>
              </a:path>
            </a:pathLst>
          </a:custGeom>
          <a:solidFill>
            <a:schemeClr val="accent2">
              <a:lumMod val="60000"/>
              <a:lumOff val="40000"/>
            </a:schemeClr>
          </a:solidFill>
        </p:spPr>
        <p:txBody>
          <a:bodyPr wrap="square">
            <a:noAutofit/>
          </a:bodyPr>
          <a:lstStyle>
            <a:lvl1pPr>
              <a:defRPr>
                <a:solidFill>
                  <a:schemeClr val="tx1">
                    <a:alpha val="0"/>
                  </a:schemeClr>
                </a:solidFill>
              </a:defRPr>
            </a:lvl1pPr>
          </a:lstStyle>
          <a:p>
            <a:pPr lvl="0"/>
            <a:r>
              <a:rPr lang="en-US"/>
              <a:t>a</a:t>
            </a:r>
            <a:endParaRPr lang="en-GB"/>
          </a:p>
        </p:txBody>
      </p:sp>
      <p:sp>
        <p:nvSpPr>
          <p:cNvPr id="29" name="Text Placeholder 28">
            <a:extLst>
              <a:ext uri="{FF2B5EF4-FFF2-40B4-BE49-F238E27FC236}">
                <a16:creationId xmlns:a16="http://schemas.microsoft.com/office/drawing/2014/main" id="{4B42878B-832C-56BE-C109-36FA3F50AC82}"/>
              </a:ext>
            </a:extLst>
          </p:cNvPr>
          <p:cNvSpPr>
            <a:spLocks noGrp="1"/>
          </p:cNvSpPr>
          <p:nvPr>
            <p:ph type="body" sz="quarter" idx="94" hasCustomPrompt="1"/>
          </p:nvPr>
        </p:nvSpPr>
        <p:spPr>
          <a:xfrm>
            <a:off x="6784285" y="1166401"/>
            <a:ext cx="374564" cy="270752"/>
          </a:xfrm>
          <a:custGeom>
            <a:avLst/>
            <a:gdLst>
              <a:gd name="connsiteX0" fmla="*/ 480303 w 499419"/>
              <a:gd name="connsiteY0" fmla="*/ 0 h 361002"/>
              <a:gd name="connsiteX1" fmla="*/ 499419 w 499419"/>
              <a:gd name="connsiteY1" fmla="*/ 0 h 361002"/>
              <a:gd name="connsiteX2" fmla="*/ 499419 w 499419"/>
              <a:gd name="connsiteY2" fmla="*/ 361002 h 361002"/>
              <a:gd name="connsiteX3" fmla="*/ 480303 w 499419"/>
              <a:gd name="connsiteY3" fmla="*/ 361002 h 361002"/>
              <a:gd name="connsiteX4" fmla="*/ 432274 w 499419"/>
              <a:gd name="connsiteY4" fmla="*/ 0 h 361002"/>
              <a:gd name="connsiteX5" fmla="*/ 449639 w 499419"/>
              <a:gd name="connsiteY5" fmla="*/ 0 h 361002"/>
              <a:gd name="connsiteX6" fmla="*/ 449639 w 499419"/>
              <a:gd name="connsiteY6" fmla="*/ 361002 h 361002"/>
              <a:gd name="connsiteX7" fmla="*/ 432274 w 499419"/>
              <a:gd name="connsiteY7" fmla="*/ 361002 h 361002"/>
              <a:gd name="connsiteX8" fmla="*/ 384243 w 499419"/>
              <a:gd name="connsiteY8" fmla="*/ 0 h 361002"/>
              <a:gd name="connsiteX9" fmla="*/ 399860 w 499419"/>
              <a:gd name="connsiteY9" fmla="*/ 0 h 361002"/>
              <a:gd name="connsiteX10" fmla="*/ 399860 w 499419"/>
              <a:gd name="connsiteY10" fmla="*/ 361002 h 361002"/>
              <a:gd name="connsiteX11" fmla="*/ 384243 w 499419"/>
              <a:gd name="connsiteY11" fmla="*/ 361002 h 361002"/>
              <a:gd name="connsiteX12" fmla="*/ 336213 w 499419"/>
              <a:gd name="connsiteY12" fmla="*/ 0 h 361002"/>
              <a:gd name="connsiteX13" fmla="*/ 350077 w 499419"/>
              <a:gd name="connsiteY13" fmla="*/ 0 h 361002"/>
              <a:gd name="connsiteX14" fmla="*/ 350077 w 499419"/>
              <a:gd name="connsiteY14" fmla="*/ 361002 h 361002"/>
              <a:gd name="connsiteX15" fmla="*/ 336213 w 499419"/>
              <a:gd name="connsiteY15" fmla="*/ 361002 h 361002"/>
              <a:gd name="connsiteX16" fmla="*/ 288184 w 499419"/>
              <a:gd name="connsiteY16" fmla="*/ 0 h 361002"/>
              <a:gd name="connsiteX17" fmla="*/ 300297 w 499419"/>
              <a:gd name="connsiteY17" fmla="*/ 0 h 361002"/>
              <a:gd name="connsiteX18" fmla="*/ 300297 w 499419"/>
              <a:gd name="connsiteY18" fmla="*/ 361002 h 361002"/>
              <a:gd name="connsiteX19" fmla="*/ 288184 w 499419"/>
              <a:gd name="connsiteY19" fmla="*/ 361002 h 361002"/>
              <a:gd name="connsiteX20" fmla="*/ 240150 w 499419"/>
              <a:gd name="connsiteY20" fmla="*/ 0 h 361002"/>
              <a:gd name="connsiteX21" fmla="*/ 250513 w 499419"/>
              <a:gd name="connsiteY21" fmla="*/ 0 h 361002"/>
              <a:gd name="connsiteX22" fmla="*/ 250513 w 499419"/>
              <a:gd name="connsiteY22" fmla="*/ 361002 h 361002"/>
              <a:gd name="connsiteX23" fmla="*/ 240150 w 499419"/>
              <a:gd name="connsiteY23" fmla="*/ 361002 h 361002"/>
              <a:gd name="connsiteX24" fmla="*/ 192127 w 499419"/>
              <a:gd name="connsiteY24" fmla="*/ 0 h 361002"/>
              <a:gd name="connsiteX25" fmla="*/ 200739 w 499419"/>
              <a:gd name="connsiteY25" fmla="*/ 0 h 361002"/>
              <a:gd name="connsiteX26" fmla="*/ 200739 w 499419"/>
              <a:gd name="connsiteY26" fmla="*/ 361002 h 361002"/>
              <a:gd name="connsiteX27" fmla="*/ 192127 w 499419"/>
              <a:gd name="connsiteY27" fmla="*/ 361002 h 361002"/>
              <a:gd name="connsiteX28" fmla="*/ 144090 w 499419"/>
              <a:gd name="connsiteY28" fmla="*/ 0 h 361002"/>
              <a:gd name="connsiteX29" fmla="*/ 150956 w 499419"/>
              <a:gd name="connsiteY29" fmla="*/ 0 h 361002"/>
              <a:gd name="connsiteX30" fmla="*/ 150956 w 499419"/>
              <a:gd name="connsiteY30" fmla="*/ 361002 h 361002"/>
              <a:gd name="connsiteX31" fmla="*/ 144090 w 499419"/>
              <a:gd name="connsiteY31" fmla="*/ 361002 h 361002"/>
              <a:gd name="connsiteX32" fmla="*/ 96060 w 499419"/>
              <a:gd name="connsiteY32" fmla="*/ 0 h 361002"/>
              <a:gd name="connsiteX33" fmla="*/ 101176 w 499419"/>
              <a:gd name="connsiteY33" fmla="*/ 0 h 361002"/>
              <a:gd name="connsiteX34" fmla="*/ 101176 w 499419"/>
              <a:gd name="connsiteY34" fmla="*/ 361002 h 361002"/>
              <a:gd name="connsiteX35" fmla="*/ 96060 w 499419"/>
              <a:gd name="connsiteY35" fmla="*/ 361002 h 361002"/>
              <a:gd name="connsiteX36" fmla="*/ 48031 w 499419"/>
              <a:gd name="connsiteY36" fmla="*/ 0 h 361002"/>
              <a:gd name="connsiteX37" fmla="*/ 51395 w 499419"/>
              <a:gd name="connsiteY37" fmla="*/ 0 h 361002"/>
              <a:gd name="connsiteX38" fmla="*/ 51395 w 499419"/>
              <a:gd name="connsiteY38" fmla="*/ 361002 h 361002"/>
              <a:gd name="connsiteX39" fmla="*/ 48031 w 499419"/>
              <a:gd name="connsiteY39" fmla="*/ 361002 h 361002"/>
              <a:gd name="connsiteX40" fmla="*/ 0 w 499419"/>
              <a:gd name="connsiteY40" fmla="*/ 0 h 361002"/>
              <a:gd name="connsiteX41" fmla="*/ 1615 w 499419"/>
              <a:gd name="connsiteY41" fmla="*/ 0 h 361002"/>
              <a:gd name="connsiteX42" fmla="*/ 1615 w 499419"/>
              <a:gd name="connsiteY42" fmla="*/ 361002 h 361002"/>
              <a:gd name="connsiteX43" fmla="*/ 0 w 499419"/>
              <a:gd name="connsiteY43" fmla="*/ 361002 h 36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99419" h="361002">
                <a:moveTo>
                  <a:pt x="480303" y="0"/>
                </a:moveTo>
                <a:lnTo>
                  <a:pt x="499419" y="0"/>
                </a:lnTo>
                <a:lnTo>
                  <a:pt x="499419" y="361002"/>
                </a:lnTo>
                <a:lnTo>
                  <a:pt x="480303" y="361002"/>
                </a:lnTo>
                <a:close/>
                <a:moveTo>
                  <a:pt x="432274" y="0"/>
                </a:moveTo>
                <a:lnTo>
                  <a:pt x="449639" y="0"/>
                </a:lnTo>
                <a:lnTo>
                  <a:pt x="449639" y="361002"/>
                </a:lnTo>
                <a:lnTo>
                  <a:pt x="432274" y="361002"/>
                </a:lnTo>
                <a:close/>
                <a:moveTo>
                  <a:pt x="384243" y="0"/>
                </a:moveTo>
                <a:lnTo>
                  <a:pt x="399860" y="0"/>
                </a:lnTo>
                <a:lnTo>
                  <a:pt x="399860" y="361002"/>
                </a:lnTo>
                <a:lnTo>
                  <a:pt x="384243" y="361002"/>
                </a:lnTo>
                <a:close/>
                <a:moveTo>
                  <a:pt x="336213" y="0"/>
                </a:moveTo>
                <a:lnTo>
                  <a:pt x="350077" y="0"/>
                </a:lnTo>
                <a:lnTo>
                  <a:pt x="350077" y="361002"/>
                </a:lnTo>
                <a:lnTo>
                  <a:pt x="336213" y="361002"/>
                </a:lnTo>
                <a:close/>
                <a:moveTo>
                  <a:pt x="288184" y="0"/>
                </a:moveTo>
                <a:lnTo>
                  <a:pt x="300297" y="0"/>
                </a:lnTo>
                <a:lnTo>
                  <a:pt x="300297" y="361002"/>
                </a:lnTo>
                <a:lnTo>
                  <a:pt x="288184" y="361002"/>
                </a:lnTo>
                <a:close/>
                <a:moveTo>
                  <a:pt x="240150" y="0"/>
                </a:moveTo>
                <a:lnTo>
                  <a:pt x="250513" y="0"/>
                </a:lnTo>
                <a:lnTo>
                  <a:pt x="250513" y="361002"/>
                </a:lnTo>
                <a:lnTo>
                  <a:pt x="240150" y="361002"/>
                </a:lnTo>
                <a:close/>
                <a:moveTo>
                  <a:pt x="192127" y="0"/>
                </a:moveTo>
                <a:lnTo>
                  <a:pt x="200739" y="0"/>
                </a:lnTo>
                <a:lnTo>
                  <a:pt x="200739" y="361002"/>
                </a:lnTo>
                <a:lnTo>
                  <a:pt x="192127" y="361002"/>
                </a:lnTo>
                <a:close/>
                <a:moveTo>
                  <a:pt x="144090" y="0"/>
                </a:moveTo>
                <a:lnTo>
                  <a:pt x="150956" y="0"/>
                </a:lnTo>
                <a:lnTo>
                  <a:pt x="150956" y="361002"/>
                </a:lnTo>
                <a:lnTo>
                  <a:pt x="144090" y="361002"/>
                </a:lnTo>
                <a:close/>
                <a:moveTo>
                  <a:pt x="96060" y="0"/>
                </a:moveTo>
                <a:lnTo>
                  <a:pt x="101176" y="0"/>
                </a:lnTo>
                <a:lnTo>
                  <a:pt x="101176" y="361002"/>
                </a:lnTo>
                <a:lnTo>
                  <a:pt x="96060" y="361002"/>
                </a:lnTo>
                <a:close/>
                <a:moveTo>
                  <a:pt x="48031" y="0"/>
                </a:moveTo>
                <a:lnTo>
                  <a:pt x="51395" y="0"/>
                </a:lnTo>
                <a:lnTo>
                  <a:pt x="51395" y="361002"/>
                </a:lnTo>
                <a:lnTo>
                  <a:pt x="48031" y="361002"/>
                </a:lnTo>
                <a:close/>
                <a:moveTo>
                  <a:pt x="0" y="0"/>
                </a:moveTo>
                <a:lnTo>
                  <a:pt x="1615" y="0"/>
                </a:lnTo>
                <a:lnTo>
                  <a:pt x="1615" y="361002"/>
                </a:lnTo>
                <a:lnTo>
                  <a:pt x="0" y="361002"/>
                </a:lnTo>
                <a:close/>
              </a:path>
            </a:pathLst>
          </a:custGeom>
          <a:solidFill>
            <a:schemeClr val="accent2"/>
          </a:solidFill>
        </p:spPr>
        <p:txBody>
          <a:bodyPr wrap="square">
            <a:noAutofit/>
          </a:bodyPr>
          <a:lstStyle>
            <a:lvl1pPr>
              <a:defRPr>
                <a:solidFill>
                  <a:schemeClr val="tx1">
                    <a:alpha val="0"/>
                  </a:schemeClr>
                </a:solidFill>
              </a:defRPr>
            </a:lvl1pPr>
          </a:lstStyle>
          <a:p>
            <a:pPr lvl="0"/>
            <a:r>
              <a:rPr lang="en-US"/>
              <a:t>a</a:t>
            </a:r>
            <a:endParaRPr lang="en-GB"/>
          </a:p>
        </p:txBody>
      </p:sp>
      <p:sp>
        <p:nvSpPr>
          <p:cNvPr id="30" name="Text Placeholder 29">
            <a:extLst>
              <a:ext uri="{FF2B5EF4-FFF2-40B4-BE49-F238E27FC236}">
                <a16:creationId xmlns:a16="http://schemas.microsoft.com/office/drawing/2014/main" id="{71F62D1C-F0F4-F4A5-E113-503DA97F036D}"/>
              </a:ext>
            </a:extLst>
          </p:cNvPr>
          <p:cNvSpPr>
            <a:spLocks noGrp="1"/>
          </p:cNvSpPr>
          <p:nvPr>
            <p:ph type="body" sz="quarter" idx="95" hasCustomPrompt="1"/>
          </p:nvPr>
        </p:nvSpPr>
        <p:spPr>
          <a:xfrm>
            <a:off x="8476545" y="1166401"/>
            <a:ext cx="374564" cy="270752"/>
          </a:xfrm>
          <a:custGeom>
            <a:avLst/>
            <a:gdLst>
              <a:gd name="connsiteX0" fmla="*/ 480303 w 499419"/>
              <a:gd name="connsiteY0" fmla="*/ 0 h 361002"/>
              <a:gd name="connsiteX1" fmla="*/ 499419 w 499419"/>
              <a:gd name="connsiteY1" fmla="*/ 0 h 361002"/>
              <a:gd name="connsiteX2" fmla="*/ 499419 w 499419"/>
              <a:gd name="connsiteY2" fmla="*/ 361002 h 361002"/>
              <a:gd name="connsiteX3" fmla="*/ 480303 w 499419"/>
              <a:gd name="connsiteY3" fmla="*/ 361002 h 361002"/>
              <a:gd name="connsiteX4" fmla="*/ 432274 w 499419"/>
              <a:gd name="connsiteY4" fmla="*/ 0 h 361002"/>
              <a:gd name="connsiteX5" fmla="*/ 449639 w 499419"/>
              <a:gd name="connsiteY5" fmla="*/ 0 h 361002"/>
              <a:gd name="connsiteX6" fmla="*/ 449639 w 499419"/>
              <a:gd name="connsiteY6" fmla="*/ 361002 h 361002"/>
              <a:gd name="connsiteX7" fmla="*/ 432274 w 499419"/>
              <a:gd name="connsiteY7" fmla="*/ 361002 h 361002"/>
              <a:gd name="connsiteX8" fmla="*/ 384243 w 499419"/>
              <a:gd name="connsiteY8" fmla="*/ 0 h 361002"/>
              <a:gd name="connsiteX9" fmla="*/ 399860 w 499419"/>
              <a:gd name="connsiteY9" fmla="*/ 0 h 361002"/>
              <a:gd name="connsiteX10" fmla="*/ 399860 w 499419"/>
              <a:gd name="connsiteY10" fmla="*/ 361002 h 361002"/>
              <a:gd name="connsiteX11" fmla="*/ 384243 w 499419"/>
              <a:gd name="connsiteY11" fmla="*/ 361002 h 361002"/>
              <a:gd name="connsiteX12" fmla="*/ 336213 w 499419"/>
              <a:gd name="connsiteY12" fmla="*/ 0 h 361002"/>
              <a:gd name="connsiteX13" fmla="*/ 350077 w 499419"/>
              <a:gd name="connsiteY13" fmla="*/ 0 h 361002"/>
              <a:gd name="connsiteX14" fmla="*/ 350077 w 499419"/>
              <a:gd name="connsiteY14" fmla="*/ 361002 h 361002"/>
              <a:gd name="connsiteX15" fmla="*/ 336213 w 499419"/>
              <a:gd name="connsiteY15" fmla="*/ 361002 h 361002"/>
              <a:gd name="connsiteX16" fmla="*/ 288184 w 499419"/>
              <a:gd name="connsiteY16" fmla="*/ 0 h 361002"/>
              <a:gd name="connsiteX17" fmla="*/ 300297 w 499419"/>
              <a:gd name="connsiteY17" fmla="*/ 0 h 361002"/>
              <a:gd name="connsiteX18" fmla="*/ 300297 w 499419"/>
              <a:gd name="connsiteY18" fmla="*/ 361002 h 361002"/>
              <a:gd name="connsiteX19" fmla="*/ 288184 w 499419"/>
              <a:gd name="connsiteY19" fmla="*/ 361002 h 361002"/>
              <a:gd name="connsiteX20" fmla="*/ 240150 w 499419"/>
              <a:gd name="connsiteY20" fmla="*/ 0 h 361002"/>
              <a:gd name="connsiteX21" fmla="*/ 250513 w 499419"/>
              <a:gd name="connsiteY21" fmla="*/ 0 h 361002"/>
              <a:gd name="connsiteX22" fmla="*/ 250513 w 499419"/>
              <a:gd name="connsiteY22" fmla="*/ 361002 h 361002"/>
              <a:gd name="connsiteX23" fmla="*/ 240150 w 499419"/>
              <a:gd name="connsiteY23" fmla="*/ 361002 h 361002"/>
              <a:gd name="connsiteX24" fmla="*/ 192127 w 499419"/>
              <a:gd name="connsiteY24" fmla="*/ 0 h 361002"/>
              <a:gd name="connsiteX25" fmla="*/ 200739 w 499419"/>
              <a:gd name="connsiteY25" fmla="*/ 0 h 361002"/>
              <a:gd name="connsiteX26" fmla="*/ 200739 w 499419"/>
              <a:gd name="connsiteY26" fmla="*/ 361002 h 361002"/>
              <a:gd name="connsiteX27" fmla="*/ 192127 w 499419"/>
              <a:gd name="connsiteY27" fmla="*/ 361002 h 361002"/>
              <a:gd name="connsiteX28" fmla="*/ 144090 w 499419"/>
              <a:gd name="connsiteY28" fmla="*/ 0 h 361002"/>
              <a:gd name="connsiteX29" fmla="*/ 150956 w 499419"/>
              <a:gd name="connsiteY29" fmla="*/ 0 h 361002"/>
              <a:gd name="connsiteX30" fmla="*/ 150956 w 499419"/>
              <a:gd name="connsiteY30" fmla="*/ 361002 h 361002"/>
              <a:gd name="connsiteX31" fmla="*/ 144090 w 499419"/>
              <a:gd name="connsiteY31" fmla="*/ 361002 h 361002"/>
              <a:gd name="connsiteX32" fmla="*/ 96060 w 499419"/>
              <a:gd name="connsiteY32" fmla="*/ 0 h 361002"/>
              <a:gd name="connsiteX33" fmla="*/ 101176 w 499419"/>
              <a:gd name="connsiteY33" fmla="*/ 0 h 361002"/>
              <a:gd name="connsiteX34" fmla="*/ 101176 w 499419"/>
              <a:gd name="connsiteY34" fmla="*/ 361002 h 361002"/>
              <a:gd name="connsiteX35" fmla="*/ 96060 w 499419"/>
              <a:gd name="connsiteY35" fmla="*/ 361002 h 361002"/>
              <a:gd name="connsiteX36" fmla="*/ 48031 w 499419"/>
              <a:gd name="connsiteY36" fmla="*/ 0 h 361002"/>
              <a:gd name="connsiteX37" fmla="*/ 51395 w 499419"/>
              <a:gd name="connsiteY37" fmla="*/ 0 h 361002"/>
              <a:gd name="connsiteX38" fmla="*/ 51395 w 499419"/>
              <a:gd name="connsiteY38" fmla="*/ 361002 h 361002"/>
              <a:gd name="connsiteX39" fmla="*/ 48031 w 499419"/>
              <a:gd name="connsiteY39" fmla="*/ 361002 h 361002"/>
              <a:gd name="connsiteX40" fmla="*/ 0 w 499419"/>
              <a:gd name="connsiteY40" fmla="*/ 0 h 361002"/>
              <a:gd name="connsiteX41" fmla="*/ 1615 w 499419"/>
              <a:gd name="connsiteY41" fmla="*/ 0 h 361002"/>
              <a:gd name="connsiteX42" fmla="*/ 1615 w 499419"/>
              <a:gd name="connsiteY42" fmla="*/ 361002 h 361002"/>
              <a:gd name="connsiteX43" fmla="*/ 0 w 499419"/>
              <a:gd name="connsiteY43" fmla="*/ 361002 h 36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99419" h="361002">
                <a:moveTo>
                  <a:pt x="480303" y="0"/>
                </a:moveTo>
                <a:lnTo>
                  <a:pt x="499419" y="0"/>
                </a:lnTo>
                <a:lnTo>
                  <a:pt x="499419" y="361002"/>
                </a:lnTo>
                <a:lnTo>
                  <a:pt x="480303" y="361002"/>
                </a:lnTo>
                <a:close/>
                <a:moveTo>
                  <a:pt x="432274" y="0"/>
                </a:moveTo>
                <a:lnTo>
                  <a:pt x="449639" y="0"/>
                </a:lnTo>
                <a:lnTo>
                  <a:pt x="449639" y="361002"/>
                </a:lnTo>
                <a:lnTo>
                  <a:pt x="432274" y="361002"/>
                </a:lnTo>
                <a:close/>
                <a:moveTo>
                  <a:pt x="384243" y="0"/>
                </a:moveTo>
                <a:lnTo>
                  <a:pt x="399860" y="0"/>
                </a:lnTo>
                <a:lnTo>
                  <a:pt x="399860" y="361002"/>
                </a:lnTo>
                <a:lnTo>
                  <a:pt x="384243" y="361002"/>
                </a:lnTo>
                <a:close/>
                <a:moveTo>
                  <a:pt x="336213" y="0"/>
                </a:moveTo>
                <a:lnTo>
                  <a:pt x="350077" y="0"/>
                </a:lnTo>
                <a:lnTo>
                  <a:pt x="350077" y="361002"/>
                </a:lnTo>
                <a:lnTo>
                  <a:pt x="336213" y="361002"/>
                </a:lnTo>
                <a:close/>
                <a:moveTo>
                  <a:pt x="288184" y="0"/>
                </a:moveTo>
                <a:lnTo>
                  <a:pt x="300297" y="0"/>
                </a:lnTo>
                <a:lnTo>
                  <a:pt x="300297" y="361002"/>
                </a:lnTo>
                <a:lnTo>
                  <a:pt x="288184" y="361002"/>
                </a:lnTo>
                <a:close/>
                <a:moveTo>
                  <a:pt x="240150" y="0"/>
                </a:moveTo>
                <a:lnTo>
                  <a:pt x="250513" y="0"/>
                </a:lnTo>
                <a:lnTo>
                  <a:pt x="250513" y="361002"/>
                </a:lnTo>
                <a:lnTo>
                  <a:pt x="240150" y="361002"/>
                </a:lnTo>
                <a:close/>
                <a:moveTo>
                  <a:pt x="192127" y="0"/>
                </a:moveTo>
                <a:lnTo>
                  <a:pt x="200739" y="0"/>
                </a:lnTo>
                <a:lnTo>
                  <a:pt x="200739" y="361002"/>
                </a:lnTo>
                <a:lnTo>
                  <a:pt x="192127" y="361002"/>
                </a:lnTo>
                <a:close/>
                <a:moveTo>
                  <a:pt x="144090" y="0"/>
                </a:moveTo>
                <a:lnTo>
                  <a:pt x="150956" y="0"/>
                </a:lnTo>
                <a:lnTo>
                  <a:pt x="150956" y="361002"/>
                </a:lnTo>
                <a:lnTo>
                  <a:pt x="144090" y="361002"/>
                </a:lnTo>
                <a:close/>
                <a:moveTo>
                  <a:pt x="96060" y="0"/>
                </a:moveTo>
                <a:lnTo>
                  <a:pt x="101176" y="0"/>
                </a:lnTo>
                <a:lnTo>
                  <a:pt x="101176" y="361002"/>
                </a:lnTo>
                <a:lnTo>
                  <a:pt x="96060" y="361002"/>
                </a:lnTo>
                <a:close/>
                <a:moveTo>
                  <a:pt x="48031" y="0"/>
                </a:moveTo>
                <a:lnTo>
                  <a:pt x="51395" y="0"/>
                </a:lnTo>
                <a:lnTo>
                  <a:pt x="51395" y="361002"/>
                </a:lnTo>
                <a:lnTo>
                  <a:pt x="48031" y="361002"/>
                </a:lnTo>
                <a:close/>
                <a:moveTo>
                  <a:pt x="0" y="0"/>
                </a:moveTo>
                <a:lnTo>
                  <a:pt x="1615" y="0"/>
                </a:lnTo>
                <a:lnTo>
                  <a:pt x="1615" y="361002"/>
                </a:lnTo>
                <a:lnTo>
                  <a:pt x="0" y="361002"/>
                </a:lnTo>
                <a:close/>
              </a:path>
            </a:pathLst>
          </a:custGeom>
          <a:solidFill>
            <a:srgbClr val="9F0000"/>
          </a:solidFill>
        </p:spPr>
        <p:txBody>
          <a:bodyPr wrap="square">
            <a:noAutofit/>
          </a:bodyPr>
          <a:lstStyle>
            <a:lvl1pPr>
              <a:defRPr>
                <a:solidFill>
                  <a:schemeClr val="tx1">
                    <a:alpha val="0"/>
                  </a:schemeClr>
                </a:solidFill>
              </a:defRPr>
            </a:lvl1pPr>
          </a:lstStyle>
          <a:p>
            <a:pPr lvl="0"/>
            <a:r>
              <a:rPr lang="en-US"/>
              <a:t>a</a:t>
            </a:r>
            <a:endParaRPr lang="en-GB"/>
          </a:p>
        </p:txBody>
      </p:sp>
      <p:sp>
        <p:nvSpPr>
          <p:cNvPr id="9" name="hcSlideMaster142.Power Systems - Chart, 3 Images (with text)Header" descr=" ">
            <a:extLst>
              <a:ext uri="{FF2B5EF4-FFF2-40B4-BE49-F238E27FC236}">
                <a16:creationId xmlns:a16="http://schemas.microsoft.com/office/drawing/2014/main" id="{E996C9EF-BD56-F0AA-9F74-87DD6D9CD5D4}"/>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16" name="fcSlideMaster142.Power Systems - Chart, 3 Images (with text)Footer" descr=" ">
            <a:extLst>
              <a:ext uri="{FF2B5EF4-FFF2-40B4-BE49-F238E27FC236}">
                <a16:creationId xmlns:a16="http://schemas.microsoft.com/office/drawing/2014/main" id="{EDA87B09-9192-6F3D-EC05-F3EF8D81AD85}"/>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97962954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Defence - Chart, 3 Images (with tex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7FEE0F84-3F16-308E-467A-04AB869DBADC}"/>
              </a:ext>
            </a:extLst>
          </p:cNvPr>
          <p:cNvSpPr>
            <a:spLocks noGrp="1"/>
          </p:cNvSpPr>
          <p:nvPr>
            <p:ph type="pic" sz="quarter" idx="90"/>
          </p:nvPr>
        </p:nvSpPr>
        <p:spPr>
          <a:xfrm>
            <a:off x="7555107" y="1431315"/>
            <a:ext cx="1296000" cy="907200"/>
          </a:xfrm>
          <a:solidFill>
            <a:schemeClr val="bg1">
              <a:lumMod val="85000"/>
            </a:schemeClr>
          </a:solidFill>
        </p:spPr>
        <p:txBody>
          <a:bodyPr lIns="72000" tIns="72000" rIns="72000" bIns="72000"/>
          <a:lstStyle>
            <a:lvl1pPr>
              <a:defRPr sz="1050"/>
            </a:lvl1pPr>
          </a:lstStyle>
          <a:p>
            <a:r>
              <a:rPr lang="en-GB"/>
              <a:t>Click icon to add picture</a:t>
            </a:r>
          </a:p>
        </p:txBody>
      </p:sp>
      <p:sp>
        <p:nvSpPr>
          <p:cNvPr id="6" name="Picture Placeholder 5">
            <a:extLst>
              <a:ext uri="{FF2B5EF4-FFF2-40B4-BE49-F238E27FC236}">
                <a16:creationId xmlns:a16="http://schemas.microsoft.com/office/drawing/2014/main" id="{64CDD9E6-0286-DDA5-8DE7-FCD6A2B0AD05}"/>
              </a:ext>
            </a:extLst>
          </p:cNvPr>
          <p:cNvSpPr>
            <a:spLocks noGrp="1"/>
          </p:cNvSpPr>
          <p:nvPr>
            <p:ph type="pic" sz="quarter" idx="14"/>
          </p:nvPr>
        </p:nvSpPr>
        <p:spPr>
          <a:xfrm>
            <a:off x="2140827" y="1431315"/>
            <a:ext cx="1296000" cy="907200"/>
          </a:xfrm>
          <a:solidFill>
            <a:schemeClr val="bg1">
              <a:lumMod val="85000"/>
            </a:schemeClr>
          </a:solidFill>
        </p:spPr>
        <p:txBody>
          <a:bodyPr lIns="72000" tIns="72000" rIns="72000" bIns="72000"/>
          <a:lstStyle>
            <a:lvl1pPr>
              <a:defRPr sz="1050"/>
            </a:lvl1pPr>
          </a:lstStyle>
          <a:p>
            <a:r>
              <a:rPr lang="en-GB"/>
              <a:t>Click icon to add picture</a:t>
            </a:r>
          </a:p>
        </p:txBody>
      </p:sp>
      <p:sp>
        <p:nvSpPr>
          <p:cNvPr id="28" name="Picture Placeholder 5">
            <a:extLst>
              <a:ext uri="{FF2B5EF4-FFF2-40B4-BE49-F238E27FC236}">
                <a16:creationId xmlns:a16="http://schemas.microsoft.com/office/drawing/2014/main" id="{93D44D4E-761F-2435-CAD0-706ADEEDBFA2}"/>
              </a:ext>
            </a:extLst>
          </p:cNvPr>
          <p:cNvSpPr>
            <a:spLocks noGrp="1"/>
          </p:cNvSpPr>
          <p:nvPr>
            <p:ph type="pic" sz="quarter" idx="22"/>
          </p:nvPr>
        </p:nvSpPr>
        <p:spPr>
          <a:xfrm>
            <a:off x="3494397" y="1431315"/>
            <a:ext cx="1296000" cy="907200"/>
          </a:xfrm>
          <a:solidFill>
            <a:schemeClr val="bg1">
              <a:lumMod val="85000"/>
            </a:schemeClr>
          </a:solidFill>
        </p:spPr>
        <p:txBody>
          <a:bodyPr lIns="72000" tIns="72000" rIns="72000" bIns="72000"/>
          <a:lstStyle>
            <a:lvl1pPr>
              <a:defRPr sz="1050"/>
            </a:lvl1pPr>
          </a:lstStyle>
          <a:p>
            <a:r>
              <a:rPr lang="en-GB"/>
              <a:t>Click icon to add picture</a:t>
            </a:r>
          </a:p>
        </p:txBody>
      </p:sp>
      <p:sp>
        <p:nvSpPr>
          <p:cNvPr id="34" name="Picture Placeholder 5">
            <a:extLst>
              <a:ext uri="{FF2B5EF4-FFF2-40B4-BE49-F238E27FC236}">
                <a16:creationId xmlns:a16="http://schemas.microsoft.com/office/drawing/2014/main" id="{885FEC3D-3874-1862-7DAD-659C1F9588B8}"/>
              </a:ext>
            </a:extLst>
          </p:cNvPr>
          <p:cNvSpPr>
            <a:spLocks noGrp="1"/>
          </p:cNvSpPr>
          <p:nvPr>
            <p:ph type="pic" sz="quarter" idx="28"/>
          </p:nvPr>
        </p:nvSpPr>
        <p:spPr>
          <a:xfrm>
            <a:off x="4847967" y="1431315"/>
            <a:ext cx="1296000" cy="907200"/>
          </a:xfrm>
          <a:solidFill>
            <a:schemeClr val="bg1">
              <a:lumMod val="85000"/>
            </a:schemeClr>
          </a:solidFill>
        </p:spPr>
        <p:txBody>
          <a:bodyPr lIns="72000" tIns="72000" rIns="72000" bIns="72000"/>
          <a:lstStyle>
            <a:lvl1pPr>
              <a:defRPr sz="1050"/>
            </a:lvl1pPr>
          </a:lstStyle>
          <a:p>
            <a:r>
              <a:rPr lang="en-GB"/>
              <a:t>Click icon to add picture</a:t>
            </a:r>
          </a:p>
        </p:txBody>
      </p:sp>
      <p:sp>
        <p:nvSpPr>
          <p:cNvPr id="16" name="Picture Placeholder 5">
            <a:extLst>
              <a:ext uri="{FF2B5EF4-FFF2-40B4-BE49-F238E27FC236}">
                <a16:creationId xmlns:a16="http://schemas.microsoft.com/office/drawing/2014/main" id="{4FE389C2-EFD1-F3B2-C30C-A8B36D6F359F}"/>
              </a:ext>
            </a:extLst>
          </p:cNvPr>
          <p:cNvSpPr>
            <a:spLocks noGrp="1"/>
          </p:cNvSpPr>
          <p:nvPr>
            <p:ph type="pic" sz="quarter" idx="93"/>
          </p:nvPr>
        </p:nvSpPr>
        <p:spPr>
          <a:xfrm>
            <a:off x="6201537" y="1431315"/>
            <a:ext cx="1296000" cy="907200"/>
          </a:xfrm>
          <a:solidFill>
            <a:schemeClr val="bg1">
              <a:lumMod val="85000"/>
            </a:schemeClr>
          </a:solidFill>
        </p:spPr>
        <p:txBody>
          <a:bodyPr lIns="72000" tIns="72000" rIns="72000" bIns="72000"/>
          <a:lstStyle>
            <a:lvl1pPr>
              <a:defRPr sz="1050"/>
            </a:lvl1pPr>
          </a:lstStyle>
          <a:p>
            <a:r>
              <a:rPr lang="en-GB"/>
              <a:t>Click icon to add picture</a:t>
            </a:r>
          </a:p>
        </p:txBody>
      </p:sp>
      <p:sp>
        <p:nvSpPr>
          <p:cNvPr id="4" name="Grey Text Placeholder 3">
            <a:extLst>
              <a:ext uri="{FF2B5EF4-FFF2-40B4-BE49-F238E27FC236}">
                <a16:creationId xmlns:a16="http://schemas.microsoft.com/office/drawing/2014/main" id="{3608B91D-E43A-B4C5-6730-55DE5151B46D}"/>
              </a:ext>
            </a:extLst>
          </p:cNvPr>
          <p:cNvSpPr>
            <a:spLocks noGrp="1"/>
          </p:cNvSpPr>
          <p:nvPr>
            <p:ph type="body" sz="quarter" idx="91"/>
          </p:nvPr>
        </p:nvSpPr>
        <p:spPr>
          <a:xfrm>
            <a:off x="7555107" y="2338515"/>
            <a:ext cx="1296000" cy="2224800"/>
          </a:xfrm>
          <a:solidFill>
            <a:schemeClr val="bg1">
              <a:lumMod val="95000"/>
            </a:schemeClr>
          </a:solidFill>
        </p:spPr>
        <p:txBody>
          <a:bodyPr lIns="72000" tIns="108000" rIns="72000" bIns="108000"/>
          <a:lstStyle>
            <a:lvl1pPr>
              <a:spcAft>
                <a:spcPts val="900"/>
              </a:spcAft>
              <a:defRPr lang="en-GB" sz="1350" kern="1200" spc="-14" baseline="0" dirty="0">
                <a:solidFill>
                  <a:schemeClr val="bg2"/>
                </a:solidFill>
                <a:latin typeface="RR Pioneer Light Condensed" panose="020B0306050201060103" pitchFamily="34" charset="0"/>
                <a:ea typeface="+mn-ea"/>
                <a:cs typeface="+mn-cs"/>
              </a:defRPr>
            </a:lvl1pPr>
            <a:lvl2pPr marL="0" indent="0">
              <a:lnSpc>
                <a:spcPct val="80000"/>
              </a:lnSpc>
              <a:spcAft>
                <a:spcPts val="0"/>
              </a:spcAft>
              <a:buNone/>
              <a:defRPr sz="2100">
                <a:solidFill>
                  <a:schemeClr val="tx2"/>
                </a:solidFill>
                <a:latin typeface="+mj-lt"/>
              </a:defRPr>
            </a:lvl2pPr>
            <a:lvl3pPr marL="0" indent="0">
              <a:spcAft>
                <a:spcPts val="1080"/>
              </a:spcAft>
              <a:buNone/>
              <a:defRPr sz="825">
                <a:solidFill>
                  <a:schemeClr val="tx2"/>
                </a:solidFill>
              </a:defRPr>
            </a:lvl3pPr>
            <a:lvl4pPr marL="97202" indent="-97202">
              <a:spcAft>
                <a:spcPts val="451"/>
              </a:spcAft>
              <a:buFont typeface="Wingdings" panose="05000000000000000000" pitchFamily="2" charset="2"/>
              <a:buChar char="§"/>
              <a:defRPr sz="825">
                <a:solidFill>
                  <a:schemeClr val="tx2"/>
                </a:solidFill>
              </a:defRPr>
            </a:lvl4pPr>
            <a:lvl5pPr marL="194402" indent="-97202">
              <a:spcAft>
                <a:spcPts val="451"/>
              </a:spcAft>
              <a:defRPr sz="825">
                <a:solidFill>
                  <a:schemeClr val="tx2"/>
                </a:solidFill>
              </a:defRPr>
            </a:lvl5pPr>
          </a:lstStyle>
          <a:p>
            <a:pPr marL="0" lvl="0" indent="0" algn="l" defTabSz="685791" rtl="0" eaLnBrk="1" latinLnBrk="0" hangingPunct="1">
              <a:lnSpc>
                <a:spcPct val="85000"/>
              </a:lnSpc>
              <a:spcBef>
                <a:spcPts val="0"/>
              </a:spcBef>
              <a:spcAft>
                <a:spcPts val="900"/>
              </a:spcAft>
              <a:buFontTx/>
              <a:buNone/>
            </a:pPr>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Grey Text Placeholder 1">
            <a:extLst>
              <a:ext uri="{FF2B5EF4-FFF2-40B4-BE49-F238E27FC236}">
                <a16:creationId xmlns:a16="http://schemas.microsoft.com/office/drawing/2014/main" id="{DD03D622-D957-880E-0736-27122EC71169}"/>
              </a:ext>
            </a:extLst>
          </p:cNvPr>
          <p:cNvSpPr>
            <a:spLocks noGrp="1"/>
          </p:cNvSpPr>
          <p:nvPr>
            <p:ph type="body" sz="quarter" idx="34"/>
          </p:nvPr>
        </p:nvSpPr>
        <p:spPr>
          <a:xfrm>
            <a:off x="2140827" y="2338515"/>
            <a:ext cx="1296000" cy="2224800"/>
          </a:xfrm>
          <a:solidFill>
            <a:schemeClr val="bg1">
              <a:lumMod val="95000"/>
            </a:schemeClr>
          </a:solidFill>
        </p:spPr>
        <p:txBody>
          <a:bodyPr lIns="72000" tIns="108000" rIns="72000" bIns="108000"/>
          <a:lstStyle>
            <a:lvl1pPr>
              <a:spcAft>
                <a:spcPts val="900"/>
              </a:spcAft>
              <a:defRPr sz="1350" spc="-14" baseline="0">
                <a:solidFill>
                  <a:schemeClr val="bg2"/>
                </a:solidFill>
                <a:latin typeface="RR Pioneer Light Condensed" panose="020B0306050201060103" pitchFamily="34" charset="0"/>
              </a:defRPr>
            </a:lvl1pPr>
            <a:lvl2pPr marL="0" indent="0">
              <a:lnSpc>
                <a:spcPct val="80000"/>
              </a:lnSpc>
              <a:spcAft>
                <a:spcPts val="0"/>
              </a:spcAft>
              <a:buNone/>
              <a:defRPr sz="2100" baseline="0">
                <a:solidFill>
                  <a:schemeClr val="tx2"/>
                </a:solidFill>
                <a:latin typeface="+mj-lt"/>
              </a:defRPr>
            </a:lvl2pPr>
            <a:lvl3pPr marL="0" indent="0">
              <a:spcAft>
                <a:spcPts val="1080"/>
              </a:spcAft>
              <a:buNone/>
              <a:defRPr sz="825">
                <a:solidFill>
                  <a:schemeClr val="tx2"/>
                </a:solidFill>
              </a:defRPr>
            </a:lvl3pPr>
            <a:lvl4pPr marL="97202" indent="-97202">
              <a:spcAft>
                <a:spcPts val="451"/>
              </a:spcAft>
              <a:buFont typeface="Wingdings" panose="05000000000000000000" pitchFamily="2" charset="2"/>
              <a:buChar char="§"/>
              <a:defRPr sz="825">
                <a:solidFill>
                  <a:schemeClr val="tx2"/>
                </a:solidFill>
              </a:defRPr>
            </a:lvl4pPr>
            <a:lvl5pPr marL="194402" indent="-97202">
              <a:spcAft>
                <a:spcPts val="451"/>
              </a:spcAft>
              <a:defRPr sz="825">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8" name="Grey Text Placeholder 2">
            <a:extLst>
              <a:ext uri="{FF2B5EF4-FFF2-40B4-BE49-F238E27FC236}">
                <a16:creationId xmlns:a16="http://schemas.microsoft.com/office/drawing/2014/main" id="{0E3F199E-5D0E-AF9F-3C52-0648E2255540}"/>
              </a:ext>
            </a:extLst>
          </p:cNvPr>
          <p:cNvSpPr>
            <a:spLocks noGrp="1"/>
          </p:cNvSpPr>
          <p:nvPr>
            <p:ph type="body" sz="quarter" idx="35"/>
          </p:nvPr>
        </p:nvSpPr>
        <p:spPr>
          <a:xfrm>
            <a:off x="3494397" y="2338515"/>
            <a:ext cx="1296000" cy="2224800"/>
          </a:xfrm>
          <a:solidFill>
            <a:schemeClr val="bg1">
              <a:lumMod val="95000"/>
            </a:schemeClr>
          </a:solidFill>
        </p:spPr>
        <p:txBody>
          <a:bodyPr lIns="72000" tIns="108000" rIns="72000" bIns="108000"/>
          <a:lstStyle>
            <a:lvl1pPr>
              <a:spcAft>
                <a:spcPts val="900"/>
              </a:spcAft>
              <a:defRPr lang="en-GB" sz="1350" kern="1200" spc="-14" baseline="0" dirty="0">
                <a:solidFill>
                  <a:schemeClr val="bg2"/>
                </a:solidFill>
                <a:latin typeface="RR Pioneer Light Condensed" panose="020B0306050201060103" pitchFamily="34" charset="0"/>
                <a:ea typeface="+mn-ea"/>
                <a:cs typeface="+mn-cs"/>
              </a:defRPr>
            </a:lvl1pPr>
            <a:lvl2pPr marL="0" indent="0">
              <a:lnSpc>
                <a:spcPct val="80000"/>
              </a:lnSpc>
              <a:spcAft>
                <a:spcPts val="0"/>
              </a:spcAft>
              <a:buNone/>
              <a:defRPr sz="2100">
                <a:solidFill>
                  <a:schemeClr val="tx2"/>
                </a:solidFill>
                <a:latin typeface="+mj-lt"/>
              </a:defRPr>
            </a:lvl2pPr>
            <a:lvl3pPr marL="0" indent="0">
              <a:spcAft>
                <a:spcPts val="1080"/>
              </a:spcAft>
              <a:buNone/>
              <a:defRPr sz="825">
                <a:solidFill>
                  <a:schemeClr val="tx2"/>
                </a:solidFill>
              </a:defRPr>
            </a:lvl3pPr>
            <a:lvl4pPr marL="97202" indent="-97202">
              <a:spcAft>
                <a:spcPts val="451"/>
              </a:spcAft>
              <a:buFont typeface="Wingdings" panose="05000000000000000000" pitchFamily="2" charset="2"/>
              <a:buChar char="§"/>
              <a:defRPr sz="825">
                <a:solidFill>
                  <a:schemeClr val="tx2"/>
                </a:solidFill>
              </a:defRPr>
            </a:lvl4pPr>
            <a:lvl5pPr marL="194402" indent="-97202">
              <a:spcAft>
                <a:spcPts val="451"/>
              </a:spcAft>
              <a:defRPr sz="825">
                <a:solidFill>
                  <a:schemeClr val="tx2"/>
                </a:solidFill>
              </a:defRPr>
            </a:lvl5pPr>
          </a:lstStyle>
          <a:p>
            <a:pPr marL="0" lvl="0" indent="0" algn="l" defTabSz="685791" rtl="0" eaLnBrk="1" latinLnBrk="0" hangingPunct="1">
              <a:lnSpc>
                <a:spcPct val="85000"/>
              </a:lnSpc>
              <a:spcBef>
                <a:spcPts val="0"/>
              </a:spcBef>
              <a:spcAft>
                <a:spcPts val="900"/>
              </a:spcAft>
              <a:buFontTx/>
              <a:buNone/>
            </a:pPr>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9" name="Grey Text Placeholder 3">
            <a:extLst>
              <a:ext uri="{FF2B5EF4-FFF2-40B4-BE49-F238E27FC236}">
                <a16:creationId xmlns:a16="http://schemas.microsoft.com/office/drawing/2014/main" id="{63E1F088-F728-0EF7-5C42-DCE37CB13183}"/>
              </a:ext>
            </a:extLst>
          </p:cNvPr>
          <p:cNvSpPr>
            <a:spLocks noGrp="1"/>
          </p:cNvSpPr>
          <p:nvPr>
            <p:ph type="body" sz="quarter" idx="36"/>
          </p:nvPr>
        </p:nvSpPr>
        <p:spPr>
          <a:xfrm>
            <a:off x="4847967" y="2338515"/>
            <a:ext cx="1296000" cy="2224800"/>
          </a:xfrm>
          <a:solidFill>
            <a:schemeClr val="bg1">
              <a:lumMod val="95000"/>
            </a:schemeClr>
          </a:solidFill>
        </p:spPr>
        <p:txBody>
          <a:bodyPr lIns="72000" tIns="108000" rIns="72000" bIns="108000"/>
          <a:lstStyle>
            <a:lvl1pPr>
              <a:spcAft>
                <a:spcPts val="900"/>
              </a:spcAft>
              <a:defRPr lang="en-GB" sz="1350" kern="1200" spc="-14" baseline="0" dirty="0">
                <a:solidFill>
                  <a:schemeClr val="bg2"/>
                </a:solidFill>
                <a:latin typeface="RR Pioneer Light Condensed" panose="020B0306050201060103" pitchFamily="34" charset="0"/>
                <a:ea typeface="+mn-ea"/>
                <a:cs typeface="+mn-cs"/>
              </a:defRPr>
            </a:lvl1pPr>
            <a:lvl2pPr marL="0" indent="0">
              <a:lnSpc>
                <a:spcPct val="80000"/>
              </a:lnSpc>
              <a:spcAft>
                <a:spcPts val="0"/>
              </a:spcAft>
              <a:buNone/>
              <a:defRPr sz="2100">
                <a:solidFill>
                  <a:schemeClr val="tx2"/>
                </a:solidFill>
                <a:latin typeface="+mj-lt"/>
              </a:defRPr>
            </a:lvl2pPr>
            <a:lvl3pPr marL="0" indent="0">
              <a:spcAft>
                <a:spcPts val="1080"/>
              </a:spcAft>
              <a:buNone/>
              <a:defRPr sz="825">
                <a:solidFill>
                  <a:schemeClr val="tx2"/>
                </a:solidFill>
              </a:defRPr>
            </a:lvl3pPr>
            <a:lvl4pPr marL="97202" indent="-97202">
              <a:spcAft>
                <a:spcPts val="451"/>
              </a:spcAft>
              <a:buFont typeface="Wingdings" panose="05000000000000000000" pitchFamily="2" charset="2"/>
              <a:buChar char="§"/>
              <a:defRPr sz="825">
                <a:solidFill>
                  <a:schemeClr val="tx2"/>
                </a:solidFill>
              </a:defRPr>
            </a:lvl4pPr>
            <a:lvl5pPr marL="194402" indent="-97202">
              <a:spcAft>
                <a:spcPts val="451"/>
              </a:spcAft>
              <a:defRPr sz="825">
                <a:solidFill>
                  <a:schemeClr val="tx2"/>
                </a:solidFill>
              </a:defRPr>
            </a:lvl5pPr>
          </a:lstStyle>
          <a:p>
            <a:pPr marL="0" lvl="0" indent="0" algn="l" defTabSz="685791" rtl="0" eaLnBrk="1" latinLnBrk="0" hangingPunct="1">
              <a:lnSpc>
                <a:spcPct val="85000"/>
              </a:lnSpc>
              <a:spcBef>
                <a:spcPts val="0"/>
              </a:spcBef>
              <a:spcAft>
                <a:spcPts val="900"/>
              </a:spcAft>
              <a:buFontTx/>
              <a:buNone/>
            </a:pPr>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Text placeholder 4">
            <a:extLst>
              <a:ext uri="{FF2B5EF4-FFF2-40B4-BE49-F238E27FC236}">
                <a16:creationId xmlns:a16="http://schemas.microsoft.com/office/drawing/2014/main" id="{B20BCC41-88CC-0789-7E71-5D0A95D1E811}"/>
              </a:ext>
            </a:extLst>
          </p:cNvPr>
          <p:cNvSpPr>
            <a:spLocks noGrp="1"/>
          </p:cNvSpPr>
          <p:nvPr>
            <p:ph type="body" sz="quarter" idx="45" hasCustomPrompt="1"/>
          </p:nvPr>
        </p:nvSpPr>
        <p:spPr>
          <a:xfrm>
            <a:off x="2140827" y="1166401"/>
            <a:ext cx="1296000" cy="270000"/>
          </a:xfrm>
          <a:custGeom>
            <a:avLst/>
            <a:gdLst>
              <a:gd name="connsiteX0" fmla="*/ 0 w 4825179"/>
              <a:gd name="connsiteY0" fmla="*/ 0 h 2159863"/>
              <a:gd name="connsiteX1" fmla="*/ 4825179 w 4825179"/>
              <a:gd name="connsiteY1" fmla="*/ 0 h 2159863"/>
              <a:gd name="connsiteX2" fmla="*/ 4825179 w 4825179"/>
              <a:gd name="connsiteY2" fmla="*/ 2159863 h 2159863"/>
              <a:gd name="connsiteX3" fmla="*/ 0 w 4825179"/>
              <a:gd name="connsiteY3" fmla="*/ 2159863 h 2159863"/>
            </a:gdLst>
            <a:ahLst/>
            <a:cxnLst>
              <a:cxn ang="0">
                <a:pos x="connsiteX0" y="connsiteY0"/>
              </a:cxn>
              <a:cxn ang="0">
                <a:pos x="connsiteX1" y="connsiteY1"/>
              </a:cxn>
              <a:cxn ang="0">
                <a:pos x="connsiteX2" y="connsiteY2"/>
              </a:cxn>
              <a:cxn ang="0">
                <a:pos x="connsiteX3" y="connsiteY3"/>
              </a:cxn>
            </a:cxnLst>
            <a:rect l="l" t="t" r="r" b="b"/>
            <a:pathLst>
              <a:path w="4825179" h="2159863">
                <a:moveTo>
                  <a:pt x="0" y="0"/>
                </a:moveTo>
                <a:lnTo>
                  <a:pt x="4825179" y="0"/>
                </a:lnTo>
                <a:lnTo>
                  <a:pt x="4825179" y="2159863"/>
                </a:lnTo>
                <a:lnTo>
                  <a:pt x="0" y="2159863"/>
                </a:lnTo>
                <a:close/>
              </a:path>
            </a:pathLst>
          </a:custGeom>
          <a:solidFill>
            <a:srgbClr val="006DFF"/>
          </a:solidFill>
          <a:ln>
            <a:noFill/>
          </a:ln>
        </p:spPr>
        <p:txBody>
          <a:bodyPr wrap="square" lIns="108000" tIns="0" rIns="108000" anchor="ctr" anchorCtr="0">
            <a:noAutofit/>
          </a:bodyPr>
          <a:lstStyle>
            <a:lvl1pPr algn="l">
              <a:lnSpc>
                <a:spcPct val="100000"/>
              </a:lnSpc>
              <a:spcAft>
                <a:spcPts val="0"/>
              </a:spcAft>
              <a:defRPr sz="1350" cap="all" baseline="0">
                <a:solidFill>
                  <a:schemeClr val="bg1"/>
                </a:solidFill>
                <a:latin typeface="+mj-lt"/>
              </a:defRPr>
            </a:lvl1pPr>
            <a:lvl2pPr marL="0" indent="0" algn="ctr">
              <a:lnSpc>
                <a:spcPct val="95000"/>
              </a:lnSpc>
              <a:spcAft>
                <a:spcPts val="0"/>
              </a:spcAft>
              <a:buNone/>
              <a:defRPr sz="1260">
                <a:solidFill>
                  <a:schemeClr val="bg1"/>
                </a:solidFill>
                <a:latin typeface="+mn-lt"/>
              </a:defRPr>
            </a:lvl2pPr>
            <a:lvl3pPr>
              <a:defRPr sz="2791">
                <a:latin typeface="+mj-lt"/>
              </a:defRPr>
            </a:lvl3pPr>
            <a:lvl4pPr>
              <a:defRPr sz="2791">
                <a:latin typeface="+mj-lt"/>
              </a:defRPr>
            </a:lvl4pPr>
            <a:lvl5pPr>
              <a:defRPr sz="2791">
                <a:latin typeface="+mj-lt"/>
              </a:defRPr>
            </a:lvl5pPr>
          </a:lstStyle>
          <a:p>
            <a:pPr lvl="0"/>
            <a:r>
              <a:rPr lang="en-GB"/>
              <a:t>XXX</a:t>
            </a:r>
          </a:p>
        </p:txBody>
      </p:sp>
      <p:sp>
        <p:nvSpPr>
          <p:cNvPr id="22" name="Text placeholder 4">
            <a:extLst>
              <a:ext uri="{FF2B5EF4-FFF2-40B4-BE49-F238E27FC236}">
                <a16:creationId xmlns:a16="http://schemas.microsoft.com/office/drawing/2014/main" id="{9F6483FF-BA51-4331-E0A9-9F44E58EB696}"/>
              </a:ext>
            </a:extLst>
          </p:cNvPr>
          <p:cNvSpPr>
            <a:spLocks noGrp="1"/>
          </p:cNvSpPr>
          <p:nvPr>
            <p:ph type="body" sz="quarter" idx="62" hasCustomPrompt="1"/>
          </p:nvPr>
        </p:nvSpPr>
        <p:spPr>
          <a:xfrm>
            <a:off x="4847967" y="1166400"/>
            <a:ext cx="1296000" cy="270000"/>
          </a:xfrm>
          <a:custGeom>
            <a:avLst/>
            <a:gdLst>
              <a:gd name="connsiteX0" fmla="*/ 0 w 4825179"/>
              <a:gd name="connsiteY0" fmla="*/ 0 h 2159863"/>
              <a:gd name="connsiteX1" fmla="*/ 4825179 w 4825179"/>
              <a:gd name="connsiteY1" fmla="*/ 0 h 2159863"/>
              <a:gd name="connsiteX2" fmla="*/ 4825179 w 4825179"/>
              <a:gd name="connsiteY2" fmla="*/ 2159863 h 2159863"/>
              <a:gd name="connsiteX3" fmla="*/ 0 w 4825179"/>
              <a:gd name="connsiteY3" fmla="*/ 2159863 h 2159863"/>
            </a:gdLst>
            <a:ahLst/>
            <a:cxnLst>
              <a:cxn ang="0">
                <a:pos x="connsiteX0" y="connsiteY0"/>
              </a:cxn>
              <a:cxn ang="0">
                <a:pos x="connsiteX1" y="connsiteY1"/>
              </a:cxn>
              <a:cxn ang="0">
                <a:pos x="connsiteX2" y="connsiteY2"/>
              </a:cxn>
              <a:cxn ang="0">
                <a:pos x="connsiteX3" y="connsiteY3"/>
              </a:cxn>
            </a:cxnLst>
            <a:rect l="l" t="t" r="r" b="b"/>
            <a:pathLst>
              <a:path w="4825179" h="2159863">
                <a:moveTo>
                  <a:pt x="0" y="0"/>
                </a:moveTo>
                <a:lnTo>
                  <a:pt x="4825179" y="0"/>
                </a:lnTo>
                <a:lnTo>
                  <a:pt x="4825179" y="2159863"/>
                </a:lnTo>
                <a:lnTo>
                  <a:pt x="0" y="2159863"/>
                </a:lnTo>
                <a:close/>
              </a:path>
            </a:pathLst>
          </a:custGeom>
          <a:solidFill>
            <a:srgbClr val="58009C"/>
          </a:solidFill>
        </p:spPr>
        <p:txBody>
          <a:bodyPr wrap="square" lIns="108000" tIns="0" rIns="108000" anchor="ctr" anchorCtr="0">
            <a:noAutofit/>
          </a:bodyPr>
          <a:lstStyle>
            <a:lvl1pPr algn="l">
              <a:lnSpc>
                <a:spcPct val="100000"/>
              </a:lnSpc>
              <a:spcAft>
                <a:spcPts val="0"/>
              </a:spcAft>
              <a:defRPr sz="1350" cap="all" baseline="0">
                <a:solidFill>
                  <a:schemeClr val="bg1"/>
                </a:solidFill>
                <a:latin typeface="+mj-lt"/>
              </a:defRPr>
            </a:lvl1pPr>
            <a:lvl2pPr marL="0" indent="0" algn="ctr">
              <a:lnSpc>
                <a:spcPct val="95000"/>
              </a:lnSpc>
              <a:spcAft>
                <a:spcPts val="0"/>
              </a:spcAft>
              <a:buNone/>
              <a:defRPr sz="1260">
                <a:solidFill>
                  <a:schemeClr val="bg1"/>
                </a:solidFill>
                <a:latin typeface="+mn-lt"/>
              </a:defRPr>
            </a:lvl2pPr>
            <a:lvl3pPr>
              <a:defRPr sz="2791">
                <a:latin typeface="+mj-lt"/>
              </a:defRPr>
            </a:lvl3pPr>
            <a:lvl4pPr>
              <a:defRPr sz="2791">
                <a:latin typeface="+mj-lt"/>
              </a:defRPr>
            </a:lvl4pPr>
            <a:lvl5pPr>
              <a:defRPr sz="2791">
                <a:latin typeface="+mj-lt"/>
              </a:defRPr>
            </a:lvl5pPr>
          </a:lstStyle>
          <a:p>
            <a:pPr lvl="0"/>
            <a:r>
              <a:rPr lang="en-GB"/>
              <a:t>XXX</a:t>
            </a:r>
          </a:p>
        </p:txBody>
      </p:sp>
      <p:sp>
        <p:nvSpPr>
          <p:cNvPr id="23" name="Text placeholder 4">
            <a:extLst>
              <a:ext uri="{FF2B5EF4-FFF2-40B4-BE49-F238E27FC236}">
                <a16:creationId xmlns:a16="http://schemas.microsoft.com/office/drawing/2014/main" id="{D374C27F-A374-8B5F-F149-0FA128195864}"/>
              </a:ext>
            </a:extLst>
          </p:cNvPr>
          <p:cNvSpPr>
            <a:spLocks noGrp="1"/>
          </p:cNvSpPr>
          <p:nvPr>
            <p:ph type="body" sz="quarter" idx="65" hasCustomPrompt="1"/>
          </p:nvPr>
        </p:nvSpPr>
        <p:spPr>
          <a:xfrm>
            <a:off x="3494397" y="1166400"/>
            <a:ext cx="1296000" cy="270000"/>
          </a:xfrm>
          <a:custGeom>
            <a:avLst/>
            <a:gdLst>
              <a:gd name="connsiteX0" fmla="*/ 0 w 4825179"/>
              <a:gd name="connsiteY0" fmla="*/ 0 h 2159863"/>
              <a:gd name="connsiteX1" fmla="*/ 4825179 w 4825179"/>
              <a:gd name="connsiteY1" fmla="*/ 0 h 2159863"/>
              <a:gd name="connsiteX2" fmla="*/ 4825179 w 4825179"/>
              <a:gd name="connsiteY2" fmla="*/ 2159863 h 2159863"/>
              <a:gd name="connsiteX3" fmla="*/ 0 w 4825179"/>
              <a:gd name="connsiteY3" fmla="*/ 2159863 h 2159863"/>
            </a:gdLst>
            <a:ahLst/>
            <a:cxnLst>
              <a:cxn ang="0">
                <a:pos x="connsiteX0" y="connsiteY0"/>
              </a:cxn>
              <a:cxn ang="0">
                <a:pos x="connsiteX1" y="connsiteY1"/>
              </a:cxn>
              <a:cxn ang="0">
                <a:pos x="connsiteX2" y="connsiteY2"/>
              </a:cxn>
              <a:cxn ang="0">
                <a:pos x="connsiteX3" y="connsiteY3"/>
              </a:cxn>
            </a:cxnLst>
            <a:rect l="l" t="t" r="r" b="b"/>
            <a:pathLst>
              <a:path w="4825179" h="2159863">
                <a:moveTo>
                  <a:pt x="0" y="0"/>
                </a:moveTo>
                <a:lnTo>
                  <a:pt x="4825179" y="0"/>
                </a:lnTo>
                <a:lnTo>
                  <a:pt x="4825179" y="2159863"/>
                </a:lnTo>
                <a:lnTo>
                  <a:pt x="0" y="2159863"/>
                </a:lnTo>
                <a:close/>
              </a:path>
            </a:pathLst>
          </a:custGeom>
          <a:solidFill>
            <a:srgbClr val="004A50"/>
          </a:solidFill>
        </p:spPr>
        <p:txBody>
          <a:bodyPr wrap="square" lIns="108000" tIns="0" rIns="108000" anchor="ctr" anchorCtr="0">
            <a:noAutofit/>
          </a:bodyPr>
          <a:lstStyle>
            <a:lvl1pPr algn="l">
              <a:lnSpc>
                <a:spcPct val="100000"/>
              </a:lnSpc>
              <a:spcAft>
                <a:spcPts val="0"/>
              </a:spcAft>
              <a:defRPr sz="1350" cap="all" baseline="0">
                <a:solidFill>
                  <a:schemeClr val="bg1"/>
                </a:solidFill>
                <a:latin typeface="+mj-lt"/>
              </a:defRPr>
            </a:lvl1pPr>
            <a:lvl2pPr marL="0" indent="0" algn="ctr">
              <a:lnSpc>
                <a:spcPct val="95000"/>
              </a:lnSpc>
              <a:spcAft>
                <a:spcPts val="0"/>
              </a:spcAft>
              <a:buNone/>
              <a:defRPr sz="1260">
                <a:solidFill>
                  <a:schemeClr val="bg1"/>
                </a:solidFill>
                <a:latin typeface="+mn-lt"/>
              </a:defRPr>
            </a:lvl2pPr>
            <a:lvl3pPr>
              <a:defRPr sz="2791">
                <a:latin typeface="+mj-lt"/>
              </a:defRPr>
            </a:lvl3pPr>
            <a:lvl4pPr>
              <a:defRPr sz="2791">
                <a:latin typeface="+mj-lt"/>
              </a:defRPr>
            </a:lvl4pPr>
            <a:lvl5pPr>
              <a:defRPr sz="2791">
                <a:latin typeface="+mj-lt"/>
              </a:defRPr>
            </a:lvl5pPr>
          </a:lstStyle>
          <a:p>
            <a:pPr lvl="0"/>
            <a:r>
              <a:rPr lang="en-GB"/>
              <a:t>XXX</a:t>
            </a:r>
          </a:p>
        </p:txBody>
      </p:sp>
      <p:sp>
        <p:nvSpPr>
          <p:cNvPr id="5" name="Footnote Placeholder 18">
            <a:extLst>
              <a:ext uri="{FF2B5EF4-FFF2-40B4-BE49-F238E27FC236}">
                <a16:creationId xmlns:a16="http://schemas.microsoft.com/office/drawing/2014/main" id="{EA7DBC78-A1A5-208F-1571-FEBC6EC06FA2}"/>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13" name="Date Placeholder 12">
            <a:extLst>
              <a:ext uri="{FF2B5EF4-FFF2-40B4-BE49-F238E27FC236}">
                <a16:creationId xmlns:a16="http://schemas.microsoft.com/office/drawing/2014/main" id="{131E2927-08CA-D5CC-C1F9-B70CF7F47056}"/>
              </a:ext>
            </a:extLst>
          </p:cNvPr>
          <p:cNvSpPr>
            <a:spLocks noGrp="1"/>
          </p:cNvSpPr>
          <p:nvPr>
            <p:ph type="dt" sz="half" idx="86"/>
          </p:nvPr>
        </p:nvSpPr>
        <p:spPr/>
        <p:txBody>
          <a:bodyPr/>
          <a:lstStyle/>
          <a:p>
            <a:fld id="{E34AA97A-4B37-44DD-BA5D-6292CA58236C}" type="datetime1">
              <a:rPr lang="en-GB" smtClean="0"/>
              <a:t>07/04/2025</a:t>
            </a:fld>
            <a:endParaRPr lang="en-GB"/>
          </a:p>
        </p:txBody>
      </p:sp>
      <p:sp>
        <p:nvSpPr>
          <p:cNvPr id="15" name="Slide Number Placeholder 14">
            <a:extLst>
              <a:ext uri="{FF2B5EF4-FFF2-40B4-BE49-F238E27FC236}">
                <a16:creationId xmlns:a16="http://schemas.microsoft.com/office/drawing/2014/main" id="{745076D1-701A-3C0E-255E-B86A9FEF148F}"/>
              </a:ext>
            </a:extLst>
          </p:cNvPr>
          <p:cNvSpPr>
            <a:spLocks noGrp="1"/>
          </p:cNvSpPr>
          <p:nvPr>
            <p:ph type="sldNum" sz="quarter" idx="88"/>
          </p:nvPr>
        </p:nvSpPr>
        <p:spPr/>
        <p:txBody>
          <a:bodyPr/>
          <a:lstStyle/>
          <a:p>
            <a:fld id="{0B868178-02AE-42FC-958D-6B8F13B60175}" type="slidenum">
              <a:rPr lang="en-GB" smtClean="0"/>
              <a:pPr/>
              <a:t>‹#›</a:t>
            </a:fld>
            <a:endParaRPr lang="en-GB"/>
          </a:p>
        </p:txBody>
      </p:sp>
      <p:sp>
        <p:nvSpPr>
          <p:cNvPr id="7" name="Text Placeholder 9">
            <a:extLst>
              <a:ext uri="{FF2B5EF4-FFF2-40B4-BE49-F238E27FC236}">
                <a16:creationId xmlns:a16="http://schemas.microsoft.com/office/drawing/2014/main" id="{0B85E64D-0965-9CAF-3802-F952B717E22F}"/>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8" name="Title Placeholder 1">
            <a:extLst>
              <a:ext uri="{FF2B5EF4-FFF2-40B4-BE49-F238E27FC236}">
                <a16:creationId xmlns:a16="http://schemas.microsoft.com/office/drawing/2014/main" id="{384CFDA6-5F22-1703-AD4F-268EB9CDC9BF}"/>
              </a:ext>
            </a:extLst>
          </p:cNvPr>
          <p:cNvSpPr>
            <a:spLocks noGrp="1"/>
          </p:cNvSpPr>
          <p:nvPr>
            <p:ph type="title"/>
          </p:nvPr>
        </p:nvSpPr>
        <p:spPr>
          <a:xfrm>
            <a:off x="277885" y="322111"/>
            <a:ext cx="7790580" cy="353174"/>
          </a:xfrm>
          <a:prstGeom prst="rect">
            <a:avLst/>
          </a:prstGeom>
        </p:spPr>
        <p:txBody>
          <a:bodyPr vert="horz" lIns="0" tIns="0" rIns="0" bIns="0" rtlCol="0" anchor="t" anchorCtr="0">
            <a:spAutoFit/>
          </a:bodyPr>
          <a:lstStyle/>
          <a:p>
            <a:r>
              <a:rPr lang="en-US" noProof="0"/>
              <a:t>Click to edit Master title style</a:t>
            </a:r>
            <a:endParaRPr lang="en-GB" noProof="0"/>
          </a:p>
        </p:txBody>
      </p:sp>
      <p:sp>
        <p:nvSpPr>
          <p:cNvPr id="2" name="Text placeholder 4">
            <a:extLst>
              <a:ext uri="{FF2B5EF4-FFF2-40B4-BE49-F238E27FC236}">
                <a16:creationId xmlns:a16="http://schemas.microsoft.com/office/drawing/2014/main" id="{3E4A0614-1F6E-2A74-79E3-B30BE7028986}"/>
              </a:ext>
            </a:extLst>
          </p:cNvPr>
          <p:cNvSpPr>
            <a:spLocks noGrp="1"/>
          </p:cNvSpPr>
          <p:nvPr>
            <p:ph type="body" sz="quarter" idx="89" hasCustomPrompt="1"/>
          </p:nvPr>
        </p:nvSpPr>
        <p:spPr>
          <a:xfrm>
            <a:off x="6201537" y="1166400"/>
            <a:ext cx="1296000" cy="270000"/>
          </a:xfrm>
          <a:custGeom>
            <a:avLst/>
            <a:gdLst>
              <a:gd name="connsiteX0" fmla="*/ 0 w 4825179"/>
              <a:gd name="connsiteY0" fmla="*/ 0 h 2159863"/>
              <a:gd name="connsiteX1" fmla="*/ 4825179 w 4825179"/>
              <a:gd name="connsiteY1" fmla="*/ 0 h 2159863"/>
              <a:gd name="connsiteX2" fmla="*/ 4825179 w 4825179"/>
              <a:gd name="connsiteY2" fmla="*/ 2159863 h 2159863"/>
              <a:gd name="connsiteX3" fmla="*/ 0 w 4825179"/>
              <a:gd name="connsiteY3" fmla="*/ 2159863 h 2159863"/>
            </a:gdLst>
            <a:ahLst/>
            <a:cxnLst>
              <a:cxn ang="0">
                <a:pos x="connsiteX0" y="connsiteY0"/>
              </a:cxn>
              <a:cxn ang="0">
                <a:pos x="connsiteX1" y="connsiteY1"/>
              </a:cxn>
              <a:cxn ang="0">
                <a:pos x="connsiteX2" y="connsiteY2"/>
              </a:cxn>
              <a:cxn ang="0">
                <a:pos x="connsiteX3" y="connsiteY3"/>
              </a:cxn>
            </a:cxnLst>
            <a:rect l="l" t="t" r="r" b="b"/>
            <a:pathLst>
              <a:path w="4825179" h="2159863">
                <a:moveTo>
                  <a:pt x="0" y="0"/>
                </a:moveTo>
                <a:lnTo>
                  <a:pt x="4825179" y="0"/>
                </a:lnTo>
                <a:lnTo>
                  <a:pt x="4825179" y="2159863"/>
                </a:lnTo>
                <a:lnTo>
                  <a:pt x="0" y="2159863"/>
                </a:lnTo>
                <a:close/>
              </a:path>
            </a:pathLst>
          </a:custGeom>
          <a:solidFill>
            <a:srgbClr val="10069F"/>
          </a:solidFill>
        </p:spPr>
        <p:txBody>
          <a:bodyPr wrap="square" lIns="108000" tIns="0" rIns="108000" anchor="ctr" anchorCtr="0">
            <a:noAutofit/>
          </a:bodyPr>
          <a:lstStyle>
            <a:lvl1pPr algn="l">
              <a:lnSpc>
                <a:spcPct val="100000"/>
              </a:lnSpc>
              <a:spcAft>
                <a:spcPts val="0"/>
              </a:spcAft>
              <a:defRPr sz="1350" cap="all" baseline="0">
                <a:solidFill>
                  <a:schemeClr val="bg1"/>
                </a:solidFill>
                <a:latin typeface="+mj-lt"/>
              </a:defRPr>
            </a:lvl1pPr>
            <a:lvl2pPr marL="0" indent="0" algn="ctr">
              <a:lnSpc>
                <a:spcPct val="95000"/>
              </a:lnSpc>
              <a:spcAft>
                <a:spcPts val="0"/>
              </a:spcAft>
              <a:buNone/>
              <a:defRPr sz="1260">
                <a:solidFill>
                  <a:schemeClr val="bg1"/>
                </a:solidFill>
                <a:latin typeface="+mn-lt"/>
              </a:defRPr>
            </a:lvl2pPr>
            <a:lvl3pPr>
              <a:defRPr sz="2791">
                <a:latin typeface="+mj-lt"/>
              </a:defRPr>
            </a:lvl3pPr>
            <a:lvl4pPr>
              <a:defRPr sz="2791">
                <a:latin typeface="+mj-lt"/>
              </a:defRPr>
            </a:lvl4pPr>
            <a:lvl5pPr>
              <a:defRPr sz="2791">
                <a:latin typeface="+mj-lt"/>
              </a:defRPr>
            </a:lvl5pPr>
          </a:lstStyle>
          <a:p>
            <a:pPr lvl="0"/>
            <a:r>
              <a:rPr lang="en-GB"/>
              <a:t>XXX</a:t>
            </a:r>
          </a:p>
        </p:txBody>
      </p:sp>
      <p:sp>
        <p:nvSpPr>
          <p:cNvPr id="11" name="Chart Placeholder 16">
            <a:extLst>
              <a:ext uri="{FF2B5EF4-FFF2-40B4-BE49-F238E27FC236}">
                <a16:creationId xmlns:a16="http://schemas.microsoft.com/office/drawing/2014/main" id="{FAECA632-6E5B-EE2D-B63A-09AAAF067B45}"/>
              </a:ext>
            </a:extLst>
          </p:cNvPr>
          <p:cNvSpPr>
            <a:spLocks noGrp="1"/>
          </p:cNvSpPr>
          <p:nvPr>
            <p:ph type="chart" sz="quarter" idx="38"/>
          </p:nvPr>
        </p:nvSpPr>
        <p:spPr>
          <a:xfrm>
            <a:off x="291468" y="1490399"/>
            <a:ext cx="1700620" cy="1701000"/>
          </a:xfrm>
        </p:spPr>
        <p:txBody>
          <a:bodyPr lIns="72000" tIns="72000" rIns="72000" bIns="72000"/>
          <a:lstStyle>
            <a:lvl1pPr>
              <a:defRPr sz="1050"/>
            </a:lvl1pPr>
          </a:lstStyle>
          <a:p>
            <a:r>
              <a:rPr lang="en-GB"/>
              <a:t>Click icon to add chart</a:t>
            </a:r>
          </a:p>
        </p:txBody>
      </p:sp>
      <p:sp>
        <p:nvSpPr>
          <p:cNvPr id="12" name="Text Placeholder 10">
            <a:extLst>
              <a:ext uri="{FF2B5EF4-FFF2-40B4-BE49-F238E27FC236}">
                <a16:creationId xmlns:a16="http://schemas.microsoft.com/office/drawing/2014/main" id="{CD1D129E-E8D0-70E7-B93D-3B0B0618833D}"/>
              </a:ext>
            </a:extLst>
          </p:cNvPr>
          <p:cNvSpPr>
            <a:spLocks noGrp="1"/>
          </p:cNvSpPr>
          <p:nvPr>
            <p:ph type="body" sz="quarter" idx="19"/>
          </p:nvPr>
        </p:nvSpPr>
        <p:spPr>
          <a:xfrm>
            <a:off x="291468" y="1166400"/>
            <a:ext cx="1700620" cy="162000"/>
          </a:xfrm>
          <a:noFill/>
        </p:spPr>
        <p:txBody>
          <a:bodyPr lIns="0" anchor="t" anchorCtr="0"/>
          <a:lstStyle>
            <a:lvl1pPr>
              <a:defRPr sz="1050" cap="none" spc="-38" baseline="0">
                <a:solidFill>
                  <a:schemeClr val="tx2"/>
                </a:solidFill>
                <a:latin typeface="+mn-lt"/>
              </a:defRPr>
            </a:lvl1pPr>
          </a:lstStyle>
          <a:p>
            <a:pPr lvl="0"/>
            <a:r>
              <a:rPr lang="en-US"/>
              <a:t>Click to edit Master text</a:t>
            </a:r>
          </a:p>
        </p:txBody>
      </p:sp>
      <p:cxnSp>
        <p:nvCxnSpPr>
          <p:cNvPr id="14" name="Straight Connector 13">
            <a:extLst>
              <a:ext uri="{FF2B5EF4-FFF2-40B4-BE49-F238E27FC236}">
                <a16:creationId xmlns:a16="http://schemas.microsoft.com/office/drawing/2014/main" id="{3EBB32CB-B723-D09F-8B76-939BB921AC29}"/>
              </a:ext>
            </a:extLst>
          </p:cNvPr>
          <p:cNvCxnSpPr>
            <a:cxnSpLocks/>
          </p:cNvCxnSpPr>
          <p:nvPr userDrawn="1"/>
        </p:nvCxnSpPr>
        <p:spPr>
          <a:xfrm>
            <a:off x="291468" y="1368900"/>
            <a:ext cx="170062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 placeholder 4">
            <a:extLst>
              <a:ext uri="{FF2B5EF4-FFF2-40B4-BE49-F238E27FC236}">
                <a16:creationId xmlns:a16="http://schemas.microsoft.com/office/drawing/2014/main" id="{CE4877C2-D8B4-5957-7E30-A9DF70927C26}"/>
              </a:ext>
            </a:extLst>
          </p:cNvPr>
          <p:cNvSpPr>
            <a:spLocks noGrp="1"/>
          </p:cNvSpPr>
          <p:nvPr>
            <p:ph type="body" sz="quarter" idx="92" hasCustomPrompt="1"/>
          </p:nvPr>
        </p:nvSpPr>
        <p:spPr>
          <a:xfrm>
            <a:off x="7555107" y="1166400"/>
            <a:ext cx="1296000" cy="270000"/>
          </a:xfrm>
          <a:custGeom>
            <a:avLst/>
            <a:gdLst>
              <a:gd name="connsiteX0" fmla="*/ 0 w 4825179"/>
              <a:gd name="connsiteY0" fmla="*/ 0 h 2159863"/>
              <a:gd name="connsiteX1" fmla="*/ 4825179 w 4825179"/>
              <a:gd name="connsiteY1" fmla="*/ 0 h 2159863"/>
              <a:gd name="connsiteX2" fmla="*/ 4825179 w 4825179"/>
              <a:gd name="connsiteY2" fmla="*/ 2159863 h 2159863"/>
              <a:gd name="connsiteX3" fmla="*/ 0 w 4825179"/>
              <a:gd name="connsiteY3" fmla="*/ 2159863 h 2159863"/>
            </a:gdLst>
            <a:ahLst/>
            <a:cxnLst>
              <a:cxn ang="0">
                <a:pos x="connsiteX0" y="connsiteY0"/>
              </a:cxn>
              <a:cxn ang="0">
                <a:pos x="connsiteX1" y="connsiteY1"/>
              </a:cxn>
              <a:cxn ang="0">
                <a:pos x="connsiteX2" y="connsiteY2"/>
              </a:cxn>
              <a:cxn ang="0">
                <a:pos x="connsiteX3" y="connsiteY3"/>
              </a:cxn>
            </a:cxnLst>
            <a:rect l="l" t="t" r="r" b="b"/>
            <a:pathLst>
              <a:path w="4825179" h="2159863">
                <a:moveTo>
                  <a:pt x="0" y="0"/>
                </a:moveTo>
                <a:lnTo>
                  <a:pt x="4825179" y="0"/>
                </a:lnTo>
                <a:lnTo>
                  <a:pt x="4825179" y="2159863"/>
                </a:lnTo>
                <a:lnTo>
                  <a:pt x="0" y="2159863"/>
                </a:lnTo>
                <a:close/>
              </a:path>
            </a:pathLst>
          </a:custGeom>
          <a:solidFill>
            <a:srgbClr val="7F7F7F"/>
          </a:solidFill>
        </p:spPr>
        <p:txBody>
          <a:bodyPr wrap="square" lIns="108000" tIns="0" rIns="108000" anchor="ctr" anchorCtr="0">
            <a:noAutofit/>
          </a:bodyPr>
          <a:lstStyle>
            <a:lvl1pPr algn="l">
              <a:lnSpc>
                <a:spcPct val="100000"/>
              </a:lnSpc>
              <a:spcAft>
                <a:spcPts val="0"/>
              </a:spcAft>
              <a:defRPr sz="1350" cap="all" baseline="0">
                <a:solidFill>
                  <a:schemeClr val="bg1"/>
                </a:solidFill>
                <a:latin typeface="+mj-lt"/>
              </a:defRPr>
            </a:lvl1pPr>
            <a:lvl2pPr marL="0" indent="0" algn="ctr">
              <a:lnSpc>
                <a:spcPct val="95000"/>
              </a:lnSpc>
              <a:spcAft>
                <a:spcPts val="0"/>
              </a:spcAft>
              <a:buNone/>
              <a:defRPr sz="1260">
                <a:solidFill>
                  <a:schemeClr val="bg1"/>
                </a:solidFill>
                <a:latin typeface="+mn-lt"/>
              </a:defRPr>
            </a:lvl2pPr>
            <a:lvl3pPr>
              <a:defRPr sz="2791">
                <a:latin typeface="+mj-lt"/>
              </a:defRPr>
            </a:lvl3pPr>
            <a:lvl4pPr>
              <a:defRPr sz="2791">
                <a:latin typeface="+mj-lt"/>
              </a:defRPr>
            </a:lvl4pPr>
            <a:lvl5pPr>
              <a:defRPr sz="2791">
                <a:latin typeface="+mj-lt"/>
              </a:defRPr>
            </a:lvl5pPr>
          </a:lstStyle>
          <a:p>
            <a:pPr lvl="0"/>
            <a:r>
              <a:rPr lang="en-GB"/>
              <a:t>XXX</a:t>
            </a:r>
          </a:p>
        </p:txBody>
      </p:sp>
      <p:sp>
        <p:nvSpPr>
          <p:cNvPr id="17" name="Grey Text Placeholder 3">
            <a:extLst>
              <a:ext uri="{FF2B5EF4-FFF2-40B4-BE49-F238E27FC236}">
                <a16:creationId xmlns:a16="http://schemas.microsoft.com/office/drawing/2014/main" id="{1C06B99F-010D-1532-C978-0F83412CDAD4}"/>
              </a:ext>
            </a:extLst>
          </p:cNvPr>
          <p:cNvSpPr>
            <a:spLocks noGrp="1"/>
          </p:cNvSpPr>
          <p:nvPr>
            <p:ph type="body" sz="quarter" idx="94"/>
          </p:nvPr>
        </p:nvSpPr>
        <p:spPr>
          <a:xfrm>
            <a:off x="6201537" y="2338515"/>
            <a:ext cx="1296000" cy="2224800"/>
          </a:xfrm>
          <a:solidFill>
            <a:schemeClr val="bg1">
              <a:lumMod val="95000"/>
            </a:schemeClr>
          </a:solidFill>
        </p:spPr>
        <p:txBody>
          <a:bodyPr lIns="72000" tIns="108000" rIns="72000" bIns="108000"/>
          <a:lstStyle>
            <a:lvl1pPr>
              <a:spcAft>
                <a:spcPts val="900"/>
              </a:spcAft>
              <a:defRPr lang="en-GB" sz="1350" kern="1200" spc="-14" baseline="0" dirty="0">
                <a:solidFill>
                  <a:schemeClr val="bg2"/>
                </a:solidFill>
                <a:latin typeface="RR Pioneer Light Condensed" panose="020B0306050201060103" pitchFamily="34" charset="0"/>
                <a:ea typeface="+mn-ea"/>
                <a:cs typeface="+mn-cs"/>
              </a:defRPr>
            </a:lvl1pPr>
            <a:lvl2pPr marL="0" indent="0">
              <a:lnSpc>
                <a:spcPct val="80000"/>
              </a:lnSpc>
              <a:spcAft>
                <a:spcPts val="0"/>
              </a:spcAft>
              <a:buNone/>
              <a:defRPr sz="2100">
                <a:solidFill>
                  <a:schemeClr val="tx2"/>
                </a:solidFill>
                <a:latin typeface="+mj-lt"/>
              </a:defRPr>
            </a:lvl2pPr>
            <a:lvl3pPr marL="0" indent="0">
              <a:spcAft>
                <a:spcPts val="1080"/>
              </a:spcAft>
              <a:buNone/>
              <a:defRPr sz="825">
                <a:solidFill>
                  <a:schemeClr val="tx2"/>
                </a:solidFill>
              </a:defRPr>
            </a:lvl3pPr>
            <a:lvl4pPr marL="97202" indent="-97202">
              <a:spcAft>
                <a:spcPts val="451"/>
              </a:spcAft>
              <a:buFont typeface="Wingdings" panose="05000000000000000000" pitchFamily="2" charset="2"/>
              <a:buChar char="§"/>
              <a:defRPr sz="825">
                <a:solidFill>
                  <a:schemeClr val="tx2"/>
                </a:solidFill>
              </a:defRPr>
            </a:lvl4pPr>
            <a:lvl5pPr marL="194402" indent="-97202">
              <a:spcAft>
                <a:spcPts val="451"/>
              </a:spcAft>
              <a:defRPr sz="825">
                <a:solidFill>
                  <a:schemeClr val="tx2"/>
                </a:solidFill>
              </a:defRPr>
            </a:lvl5pPr>
          </a:lstStyle>
          <a:p>
            <a:pPr marL="0" lvl="0" indent="0" algn="l" defTabSz="685791" rtl="0" eaLnBrk="1" latinLnBrk="0" hangingPunct="1">
              <a:lnSpc>
                <a:spcPct val="85000"/>
              </a:lnSpc>
              <a:spcBef>
                <a:spcPts val="0"/>
              </a:spcBef>
              <a:spcAft>
                <a:spcPts val="900"/>
              </a:spcAft>
              <a:buFontTx/>
              <a:buNone/>
            </a:pPr>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0" name="Footer Placeholder 3">
            <a:extLst>
              <a:ext uri="{FF2B5EF4-FFF2-40B4-BE49-F238E27FC236}">
                <a16:creationId xmlns:a16="http://schemas.microsoft.com/office/drawing/2014/main" id="{B59ECDE6-2D23-8564-C5A1-DA114CB6555D}"/>
              </a:ext>
            </a:extLst>
          </p:cNvPr>
          <p:cNvSpPr>
            <a:spLocks noGrp="1"/>
          </p:cNvSpPr>
          <p:nvPr>
            <p:ph type="ftr" sz="quarter" idx="11"/>
          </p:nvPr>
        </p:nvSpPr>
        <p:spPr>
          <a:xfrm>
            <a:off x="291601" y="4811400"/>
            <a:ext cx="5316300" cy="97200"/>
          </a:xfrm>
        </p:spPr>
        <p:txBody>
          <a:bodyPr/>
          <a:lstStyle/>
          <a:p>
            <a:r>
              <a:rPr lang="en-GB" noProof="0"/>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24" name="Text Placeholder 23">
            <a:extLst>
              <a:ext uri="{FF2B5EF4-FFF2-40B4-BE49-F238E27FC236}">
                <a16:creationId xmlns:a16="http://schemas.microsoft.com/office/drawing/2014/main" id="{B3AAD100-8D6A-D69E-F861-430622343427}"/>
              </a:ext>
            </a:extLst>
          </p:cNvPr>
          <p:cNvSpPr>
            <a:spLocks noGrp="1"/>
          </p:cNvSpPr>
          <p:nvPr>
            <p:ph type="body" sz="quarter" idx="95" hasCustomPrompt="1"/>
          </p:nvPr>
        </p:nvSpPr>
        <p:spPr>
          <a:xfrm>
            <a:off x="3062265" y="1166401"/>
            <a:ext cx="374564" cy="270752"/>
          </a:xfrm>
          <a:custGeom>
            <a:avLst/>
            <a:gdLst>
              <a:gd name="connsiteX0" fmla="*/ 480303 w 499419"/>
              <a:gd name="connsiteY0" fmla="*/ 0 h 361002"/>
              <a:gd name="connsiteX1" fmla="*/ 499419 w 499419"/>
              <a:gd name="connsiteY1" fmla="*/ 0 h 361002"/>
              <a:gd name="connsiteX2" fmla="*/ 499419 w 499419"/>
              <a:gd name="connsiteY2" fmla="*/ 361002 h 361002"/>
              <a:gd name="connsiteX3" fmla="*/ 480303 w 499419"/>
              <a:gd name="connsiteY3" fmla="*/ 361002 h 361002"/>
              <a:gd name="connsiteX4" fmla="*/ 432274 w 499419"/>
              <a:gd name="connsiteY4" fmla="*/ 0 h 361002"/>
              <a:gd name="connsiteX5" fmla="*/ 449639 w 499419"/>
              <a:gd name="connsiteY5" fmla="*/ 0 h 361002"/>
              <a:gd name="connsiteX6" fmla="*/ 449639 w 499419"/>
              <a:gd name="connsiteY6" fmla="*/ 361002 h 361002"/>
              <a:gd name="connsiteX7" fmla="*/ 432274 w 499419"/>
              <a:gd name="connsiteY7" fmla="*/ 361002 h 361002"/>
              <a:gd name="connsiteX8" fmla="*/ 384243 w 499419"/>
              <a:gd name="connsiteY8" fmla="*/ 0 h 361002"/>
              <a:gd name="connsiteX9" fmla="*/ 399860 w 499419"/>
              <a:gd name="connsiteY9" fmla="*/ 0 h 361002"/>
              <a:gd name="connsiteX10" fmla="*/ 399860 w 499419"/>
              <a:gd name="connsiteY10" fmla="*/ 361002 h 361002"/>
              <a:gd name="connsiteX11" fmla="*/ 384243 w 499419"/>
              <a:gd name="connsiteY11" fmla="*/ 361002 h 361002"/>
              <a:gd name="connsiteX12" fmla="*/ 336213 w 499419"/>
              <a:gd name="connsiteY12" fmla="*/ 0 h 361002"/>
              <a:gd name="connsiteX13" fmla="*/ 350077 w 499419"/>
              <a:gd name="connsiteY13" fmla="*/ 0 h 361002"/>
              <a:gd name="connsiteX14" fmla="*/ 350077 w 499419"/>
              <a:gd name="connsiteY14" fmla="*/ 361002 h 361002"/>
              <a:gd name="connsiteX15" fmla="*/ 336213 w 499419"/>
              <a:gd name="connsiteY15" fmla="*/ 361002 h 361002"/>
              <a:gd name="connsiteX16" fmla="*/ 288184 w 499419"/>
              <a:gd name="connsiteY16" fmla="*/ 0 h 361002"/>
              <a:gd name="connsiteX17" fmla="*/ 300297 w 499419"/>
              <a:gd name="connsiteY17" fmla="*/ 0 h 361002"/>
              <a:gd name="connsiteX18" fmla="*/ 300297 w 499419"/>
              <a:gd name="connsiteY18" fmla="*/ 361002 h 361002"/>
              <a:gd name="connsiteX19" fmla="*/ 288184 w 499419"/>
              <a:gd name="connsiteY19" fmla="*/ 361002 h 361002"/>
              <a:gd name="connsiteX20" fmla="*/ 240150 w 499419"/>
              <a:gd name="connsiteY20" fmla="*/ 0 h 361002"/>
              <a:gd name="connsiteX21" fmla="*/ 250513 w 499419"/>
              <a:gd name="connsiteY21" fmla="*/ 0 h 361002"/>
              <a:gd name="connsiteX22" fmla="*/ 250513 w 499419"/>
              <a:gd name="connsiteY22" fmla="*/ 361002 h 361002"/>
              <a:gd name="connsiteX23" fmla="*/ 240150 w 499419"/>
              <a:gd name="connsiteY23" fmla="*/ 361002 h 361002"/>
              <a:gd name="connsiteX24" fmla="*/ 192127 w 499419"/>
              <a:gd name="connsiteY24" fmla="*/ 0 h 361002"/>
              <a:gd name="connsiteX25" fmla="*/ 200739 w 499419"/>
              <a:gd name="connsiteY25" fmla="*/ 0 h 361002"/>
              <a:gd name="connsiteX26" fmla="*/ 200739 w 499419"/>
              <a:gd name="connsiteY26" fmla="*/ 361002 h 361002"/>
              <a:gd name="connsiteX27" fmla="*/ 192127 w 499419"/>
              <a:gd name="connsiteY27" fmla="*/ 361002 h 361002"/>
              <a:gd name="connsiteX28" fmla="*/ 144090 w 499419"/>
              <a:gd name="connsiteY28" fmla="*/ 0 h 361002"/>
              <a:gd name="connsiteX29" fmla="*/ 150956 w 499419"/>
              <a:gd name="connsiteY29" fmla="*/ 0 h 361002"/>
              <a:gd name="connsiteX30" fmla="*/ 150956 w 499419"/>
              <a:gd name="connsiteY30" fmla="*/ 361002 h 361002"/>
              <a:gd name="connsiteX31" fmla="*/ 144090 w 499419"/>
              <a:gd name="connsiteY31" fmla="*/ 361002 h 361002"/>
              <a:gd name="connsiteX32" fmla="*/ 96060 w 499419"/>
              <a:gd name="connsiteY32" fmla="*/ 0 h 361002"/>
              <a:gd name="connsiteX33" fmla="*/ 101176 w 499419"/>
              <a:gd name="connsiteY33" fmla="*/ 0 h 361002"/>
              <a:gd name="connsiteX34" fmla="*/ 101176 w 499419"/>
              <a:gd name="connsiteY34" fmla="*/ 361002 h 361002"/>
              <a:gd name="connsiteX35" fmla="*/ 96060 w 499419"/>
              <a:gd name="connsiteY35" fmla="*/ 361002 h 361002"/>
              <a:gd name="connsiteX36" fmla="*/ 48031 w 499419"/>
              <a:gd name="connsiteY36" fmla="*/ 0 h 361002"/>
              <a:gd name="connsiteX37" fmla="*/ 51395 w 499419"/>
              <a:gd name="connsiteY37" fmla="*/ 0 h 361002"/>
              <a:gd name="connsiteX38" fmla="*/ 51395 w 499419"/>
              <a:gd name="connsiteY38" fmla="*/ 361002 h 361002"/>
              <a:gd name="connsiteX39" fmla="*/ 48031 w 499419"/>
              <a:gd name="connsiteY39" fmla="*/ 361002 h 361002"/>
              <a:gd name="connsiteX40" fmla="*/ 0 w 499419"/>
              <a:gd name="connsiteY40" fmla="*/ 0 h 361002"/>
              <a:gd name="connsiteX41" fmla="*/ 1615 w 499419"/>
              <a:gd name="connsiteY41" fmla="*/ 0 h 361002"/>
              <a:gd name="connsiteX42" fmla="*/ 1615 w 499419"/>
              <a:gd name="connsiteY42" fmla="*/ 361002 h 361002"/>
              <a:gd name="connsiteX43" fmla="*/ 0 w 499419"/>
              <a:gd name="connsiteY43" fmla="*/ 361002 h 36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99419" h="361002">
                <a:moveTo>
                  <a:pt x="480303" y="0"/>
                </a:moveTo>
                <a:lnTo>
                  <a:pt x="499419" y="0"/>
                </a:lnTo>
                <a:lnTo>
                  <a:pt x="499419" y="361002"/>
                </a:lnTo>
                <a:lnTo>
                  <a:pt x="480303" y="361002"/>
                </a:lnTo>
                <a:close/>
                <a:moveTo>
                  <a:pt x="432274" y="0"/>
                </a:moveTo>
                <a:lnTo>
                  <a:pt x="449639" y="0"/>
                </a:lnTo>
                <a:lnTo>
                  <a:pt x="449639" y="361002"/>
                </a:lnTo>
                <a:lnTo>
                  <a:pt x="432274" y="361002"/>
                </a:lnTo>
                <a:close/>
                <a:moveTo>
                  <a:pt x="384243" y="0"/>
                </a:moveTo>
                <a:lnTo>
                  <a:pt x="399860" y="0"/>
                </a:lnTo>
                <a:lnTo>
                  <a:pt x="399860" y="361002"/>
                </a:lnTo>
                <a:lnTo>
                  <a:pt x="384243" y="361002"/>
                </a:lnTo>
                <a:close/>
                <a:moveTo>
                  <a:pt x="336213" y="0"/>
                </a:moveTo>
                <a:lnTo>
                  <a:pt x="350077" y="0"/>
                </a:lnTo>
                <a:lnTo>
                  <a:pt x="350077" y="361002"/>
                </a:lnTo>
                <a:lnTo>
                  <a:pt x="336213" y="361002"/>
                </a:lnTo>
                <a:close/>
                <a:moveTo>
                  <a:pt x="288184" y="0"/>
                </a:moveTo>
                <a:lnTo>
                  <a:pt x="300297" y="0"/>
                </a:lnTo>
                <a:lnTo>
                  <a:pt x="300297" y="361002"/>
                </a:lnTo>
                <a:lnTo>
                  <a:pt x="288184" y="361002"/>
                </a:lnTo>
                <a:close/>
                <a:moveTo>
                  <a:pt x="240150" y="0"/>
                </a:moveTo>
                <a:lnTo>
                  <a:pt x="250513" y="0"/>
                </a:lnTo>
                <a:lnTo>
                  <a:pt x="250513" y="361002"/>
                </a:lnTo>
                <a:lnTo>
                  <a:pt x="240150" y="361002"/>
                </a:lnTo>
                <a:close/>
                <a:moveTo>
                  <a:pt x="192127" y="0"/>
                </a:moveTo>
                <a:lnTo>
                  <a:pt x="200739" y="0"/>
                </a:lnTo>
                <a:lnTo>
                  <a:pt x="200739" y="361002"/>
                </a:lnTo>
                <a:lnTo>
                  <a:pt x="192127" y="361002"/>
                </a:lnTo>
                <a:close/>
                <a:moveTo>
                  <a:pt x="144090" y="0"/>
                </a:moveTo>
                <a:lnTo>
                  <a:pt x="150956" y="0"/>
                </a:lnTo>
                <a:lnTo>
                  <a:pt x="150956" y="361002"/>
                </a:lnTo>
                <a:lnTo>
                  <a:pt x="144090" y="361002"/>
                </a:lnTo>
                <a:close/>
                <a:moveTo>
                  <a:pt x="96060" y="0"/>
                </a:moveTo>
                <a:lnTo>
                  <a:pt x="101176" y="0"/>
                </a:lnTo>
                <a:lnTo>
                  <a:pt x="101176" y="361002"/>
                </a:lnTo>
                <a:lnTo>
                  <a:pt x="96060" y="361002"/>
                </a:lnTo>
                <a:close/>
                <a:moveTo>
                  <a:pt x="48031" y="0"/>
                </a:moveTo>
                <a:lnTo>
                  <a:pt x="51395" y="0"/>
                </a:lnTo>
                <a:lnTo>
                  <a:pt x="51395" y="361002"/>
                </a:lnTo>
                <a:lnTo>
                  <a:pt x="48031" y="361002"/>
                </a:lnTo>
                <a:close/>
                <a:moveTo>
                  <a:pt x="0" y="0"/>
                </a:moveTo>
                <a:lnTo>
                  <a:pt x="1615" y="0"/>
                </a:lnTo>
                <a:lnTo>
                  <a:pt x="1615" y="361002"/>
                </a:lnTo>
                <a:lnTo>
                  <a:pt x="0" y="361002"/>
                </a:lnTo>
                <a:close/>
              </a:path>
            </a:pathLst>
          </a:custGeom>
          <a:solidFill>
            <a:schemeClr val="accent6"/>
          </a:solidFill>
        </p:spPr>
        <p:txBody>
          <a:bodyPr wrap="square">
            <a:noAutofit/>
          </a:bodyPr>
          <a:lstStyle>
            <a:lvl1pPr>
              <a:defRPr>
                <a:solidFill>
                  <a:schemeClr val="tx1">
                    <a:alpha val="0"/>
                  </a:schemeClr>
                </a:solidFill>
              </a:defRPr>
            </a:lvl1pPr>
          </a:lstStyle>
          <a:p>
            <a:pPr lvl="0"/>
            <a:r>
              <a:rPr lang="en-US"/>
              <a:t>a</a:t>
            </a:r>
            <a:endParaRPr lang="en-GB"/>
          </a:p>
        </p:txBody>
      </p:sp>
      <p:sp>
        <p:nvSpPr>
          <p:cNvPr id="25" name="Text Placeholder 24">
            <a:extLst>
              <a:ext uri="{FF2B5EF4-FFF2-40B4-BE49-F238E27FC236}">
                <a16:creationId xmlns:a16="http://schemas.microsoft.com/office/drawing/2014/main" id="{6BE704D9-8711-4371-633B-C26C55F1992B}"/>
              </a:ext>
            </a:extLst>
          </p:cNvPr>
          <p:cNvSpPr>
            <a:spLocks noGrp="1"/>
          </p:cNvSpPr>
          <p:nvPr>
            <p:ph type="body" sz="quarter" idx="96" hasCustomPrompt="1"/>
          </p:nvPr>
        </p:nvSpPr>
        <p:spPr>
          <a:xfrm>
            <a:off x="4415835" y="1166401"/>
            <a:ext cx="374564" cy="270752"/>
          </a:xfrm>
          <a:custGeom>
            <a:avLst/>
            <a:gdLst>
              <a:gd name="connsiteX0" fmla="*/ 480303 w 499419"/>
              <a:gd name="connsiteY0" fmla="*/ 0 h 361002"/>
              <a:gd name="connsiteX1" fmla="*/ 499419 w 499419"/>
              <a:gd name="connsiteY1" fmla="*/ 0 h 361002"/>
              <a:gd name="connsiteX2" fmla="*/ 499419 w 499419"/>
              <a:gd name="connsiteY2" fmla="*/ 361002 h 361002"/>
              <a:gd name="connsiteX3" fmla="*/ 480303 w 499419"/>
              <a:gd name="connsiteY3" fmla="*/ 361002 h 361002"/>
              <a:gd name="connsiteX4" fmla="*/ 432274 w 499419"/>
              <a:gd name="connsiteY4" fmla="*/ 0 h 361002"/>
              <a:gd name="connsiteX5" fmla="*/ 449639 w 499419"/>
              <a:gd name="connsiteY5" fmla="*/ 0 h 361002"/>
              <a:gd name="connsiteX6" fmla="*/ 449639 w 499419"/>
              <a:gd name="connsiteY6" fmla="*/ 361002 h 361002"/>
              <a:gd name="connsiteX7" fmla="*/ 432274 w 499419"/>
              <a:gd name="connsiteY7" fmla="*/ 361002 h 361002"/>
              <a:gd name="connsiteX8" fmla="*/ 384243 w 499419"/>
              <a:gd name="connsiteY8" fmla="*/ 0 h 361002"/>
              <a:gd name="connsiteX9" fmla="*/ 399860 w 499419"/>
              <a:gd name="connsiteY9" fmla="*/ 0 h 361002"/>
              <a:gd name="connsiteX10" fmla="*/ 399860 w 499419"/>
              <a:gd name="connsiteY10" fmla="*/ 361002 h 361002"/>
              <a:gd name="connsiteX11" fmla="*/ 384243 w 499419"/>
              <a:gd name="connsiteY11" fmla="*/ 361002 h 361002"/>
              <a:gd name="connsiteX12" fmla="*/ 336213 w 499419"/>
              <a:gd name="connsiteY12" fmla="*/ 0 h 361002"/>
              <a:gd name="connsiteX13" fmla="*/ 350077 w 499419"/>
              <a:gd name="connsiteY13" fmla="*/ 0 h 361002"/>
              <a:gd name="connsiteX14" fmla="*/ 350077 w 499419"/>
              <a:gd name="connsiteY14" fmla="*/ 361002 h 361002"/>
              <a:gd name="connsiteX15" fmla="*/ 336213 w 499419"/>
              <a:gd name="connsiteY15" fmla="*/ 361002 h 361002"/>
              <a:gd name="connsiteX16" fmla="*/ 288184 w 499419"/>
              <a:gd name="connsiteY16" fmla="*/ 0 h 361002"/>
              <a:gd name="connsiteX17" fmla="*/ 300297 w 499419"/>
              <a:gd name="connsiteY17" fmla="*/ 0 h 361002"/>
              <a:gd name="connsiteX18" fmla="*/ 300297 w 499419"/>
              <a:gd name="connsiteY18" fmla="*/ 361002 h 361002"/>
              <a:gd name="connsiteX19" fmla="*/ 288184 w 499419"/>
              <a:gd name="connsiteY19" fmla="*/ 361002 h 361002"/>
              <a:gd name="connsiteX20" fmla="*/ 240150 w 499419"/>
              <a:gd name="connsiteY20" fmla="*/ 0 h 361002"/>
              <a:gd name="connsiteX21" fmla="*/ 250513 w 499419"/>
              <a:gd name="connsiteY21" fmla="*/ 0 h 361002"/>
              <a:gd name="connsiteX22" fmla="*/ 250513 w 499419"/>
              <a:gd name="connsiteY22" fmla="*/ 361002 h 361002"/>
              <a:gd name="connsiteX23" fmla="*/ 240150 w 499419"/>
              <a:gd name="connsiteY23" fmla="*/ 361002 h 361002"/>
              <a:gd name="connsiteX24" fmla="*/ 192127 w 499419"/>
              <a:gd name="connsiteY24" fmla="*/ 0 h 361002"/>
              <a:gd name="connsiteX25" fmla="*/ 200739 w 499419"/>
              <a:gd name="connsiteY25" fmla="*/ 0 h 361002"/>
              <a:gd name="connsiteX26" fmla="*/ 200739 w 499419"/>
              <a:gd name="connsiteY26" fmla="*/ 361002 h 361002"/>
              <a:gd name="connsiteX27" fmla="*/ 192127 w 499419"/>
              <a:gd name="connsiteY27" fmla="*/ 361002 h 361002"/>
              <a:gd name="connsiteX28" fmla="*/ 144090 w 499419"/>
              <a:gd name="connsiteY28" fmla="*/ 0 h 361002"/>
              <a:gd name="connsiteX29" fmla="*/ 150956 w 499419"/>
              <a:gd name="connsiteY29" fmla="*/ 0 h 361002"/>
              <a:gd name="connsiteX30" fmla="*/ 150956 w 499419"/>
              <a:gd name="connsiteY30" fmla="*/ 361002 h 361002"/>
              <a:gd name="connsiteX31" fmla="*/ 144090 w 499419"/>
              <a:gd name="connsiteY31" fmla="*/ 361002 h 361002"/>
              <a:gd name="connsiteX32" fmla="*/ 96060 w 499419"/>
              <a:gd name="connsiteY32" fmla="*/ 0 h 361002"/>
              <a:gd name="connsiteX33" fmla="*/ 101176 w 499419"/>
              <a:gd name="connsiteY33" fmla="*/ 0 h 361002"/>
              <a:gd name="connsiteX34" fmla="*/ 101176 w 499419"/>
              <a:gd name="connsiteY34" fmla="*/ 361002 h 361002"/>
              <a:gd name="connsiteX35" fmla="*/ 96060 w 499419"/>
              <a:gd name="connsiteY35" fmla="*/ 361002 h 361002"/>
              <a:gd name="connsiteX36" fmla="*/ 48031 w 499419"/>
              <a:gd name="connsiteY36" fmla="*/ 0 h 361002"/>
              <a:gd name="connsiteX37" fmla="*/ 51395 w 499419"/>
              <a:gd name="connsiteY37" fmla="*/ 0 h 361002"/>
              <a:gd name="connsiteX38" fmla="*/ 51395 w 499419"/>
              <a:gd name="connsiteY38" fmla="*/ 361002 h 361002"/>
              <a:gd name="connsiteX39" fmla="*/ 48031 w 499419"/>
              <a:gd name="connsiteY39" fmla="*/ 361002 h 361002"/>
              <a:gd name="connsiteX40" fmla="*/ 0 w 499419"/>
              <a:gd name="connsiteY40" fmla="*/ 0 h 361002"/>
              <a:gd name="connsiteX41" fmla="*/ 1615 w 499419"/>
              <a:gd name="connsiteY41" fmla="*/ 0 h 361002"/>
              <a:gd name="connsiteX42" fmla="*/ 1615 w 499419"/>
              <a:gd name="connsiteY42" fmla="*/ 361002 h 361002"/>
              <a:gd name="connsiteX43" fmla="*/ 0 w 499419"/>
              <a:gd name="connsiteY43" fmla="*/ 361002 h 36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99419" h="361002">
                <a:moveTo>
                  <a:pt x="480303" y="0"/>
                </a:moveTo>
                <a:lnTo>
                  <a:pt x="499419" y="0"/>
                </a:lnTo>
                <a:lnTo>
                  <a:pt x="499419" y="361002"/>
                </a:lnTo>
                <a:lnTo>
                  <a:pt x="480303" y="361002"/>
                </a:lnTo>
                <a:close/>
                <a:moveTo>
                  <a:pt x="432274" y="0"/>
                </a:moveTo>
                <a:lnTo>
                  <a:pt x="449639" y="0"/>
                </a:lnTo>
                <a:lnTo>
                  <a:pt x="449639" y="361002"/>
                </a:lnTo>
                <a:lnTo>
                  <a:pt x="432274" y="361002"/>
                </a:lnTo>
                <a:close/>
                <a:moveTo>
                  <a:pt x="384243" y="0"/>
                </a:moveTo>
                <a:lnTo>
                  <a:pt x="399860" y="0"/>
                </a:lnTo>
                <a:lnTo>
                  <a:pt x="399860" y="361002"/>
                </a:lnTo>
                <a:lnTo>
                  <a:pt x="384243" y="361002"/>
                </a:lnTo>
                <a:close/>
                <a:moveTo>
                  <a:pt x="336213" y="0"/>
                </a:moveTo>
                <a:lnTo>
                  <a:pt x="350077" y="0"/>
                </a:lnTo>
                <a:lnTo>
                  <a:pt x="350077" y="361002"/>
                </a:lnTo>
                <a:lnTo>
                  <a:pt x="336213" y="361002"/>
                </a:lnTo>
                <a:close/>
                <a:moveTo>
                  <a:pt x="288184" y="0"/>
                </a:moveTo>
                <a:lnTo>
                  <a:pt x="300297" y="0"/>
                </a:lnTo>
                <a:lnTo>
                  <a:pt x="300297" y="361002"/>
                </a:lnTo>
                <a:lnTo>
                  <a:pt x="288184" y="361002"/>
                </a:lnTo>
                <a:close/>
                <a:moveTo>
                  <a:pt x="240150" y="0"/>
                </a:moveTo>
                <a:lnTo>
                  <a:pt x="250513" y="0"/>
                </a:lnTo>
                <a:lnTo>
                  <a:pt x="250513" y="361002"/>
                </a:lnTo>
                <a:lnTo>
                  <a:pt x="240150" y="361002"/>
                </a:lnTo>
                <a:close/>
                <a:moveTo>
                  <a:pt x="192127" y="0"/>
                </a:moveTo>
                <a:lnTo>
                  <a:pt x="200739" y="0"/>
                </a:lnTo>
                <a:lnTo>
                  <a:pt x="200739" y="361002"/>
                </a:lnTo>
                <a:lnTo>
                  <a:pt x="192127" y="361002"/>
                </a:lnTo>
                <a:close/>
                <a:moveTo>
                  <a:pt x="144090" y="0"/>
                </a:moveTo>
                <a:lnTo>
                  <a:pt x="150956" y="0"/>
                </a:lnTo>
                <a:lnTo>
                  <a:pt x="150956" y="361002"/>
                </a:lnTo>
                <a:lnTo>
                  <a:pt x="144090" y="361002"/>
                </a:lnTo>
                <a:close/>
                <a:moveTo>
                  <a:pt x="96060" y="0"/>
                </a:moveTo>
                <a:lnTo>
                  <a:pt x="101176" y="0"/>
                </a:lnTo>
                <a:lnTo>
                  <a:pt x="101176" y="361002"/>
                </a:lnTo>
                <a:lnTo>
                  <a:pt x="96060" y="361002"/>
                </a:lnTo>
                <a:close/>
                <a:moveTo>
                  <a:pt x="48031" y="0"/>
                </a:moveTo>
                <a:lnTo>
                  <a:pt x="51395" y="0"/>
                </a:lnTo>
                <a:lnTo>
                  <a:pt x="51395" y="361002"/>
                </a:lnTo>
                <a:lnTo>
                  <a:pt x="48031" y="361002"/>
                </a:lnTo>
                <a:close/>
                <a:moveTo>
                  <a:pt x="0" y="0"/>
                </a:moveTo>
                <a:lnTo>
                  <a:pt x="1615" y="0"/>
                </a:lnTo>
                <a:lnTo>
                  <a:pt x="1615" y="361002"/>
                </a:lnTo>
                <a:lnTo>
                  <a:pt x="0" y="361002"/>
                </a:lnTo>
                <a:close/>
              </a:path>
            </a:pathLst>
          </a:custGeom>
          <a:solidFill>
            <a:srgbClr val="00BFBD"/>
          </a:solidFill>
        </p:spPr>
        <p:txBody>
          <a:bodyPr wrap="square">
            <a:noAutofit/>
          </a:bodyPr>
          <a:lstStyle>
            <a:lvl1pPr>
              <a:defRPr>
                <a:solidFill>
                  <a:schemeClr val="tx1">
                    <a:alpha val="0"/>
                  </a:schemeClr>
                </a:solidFill>
              </a:defRPr>
            </a:lvl1pPr>
          </a:lstStyle>
          <a:p>
            <a:pPr lvl="0"/>
            <a:r>
              <a:rPr lang="en-US"/>
              <a:t>a</a:t>
            </a:r>
            <a:endParaRPr lang="en-GB"/>
          </a:p>
        </p:txBody>
      </p:sp>
      <p:sp>
        <p:nvSpPr>
          <p:cNvPr id="26" name="Text Placeholder 25">
            <a:extLst>
              <a:ext uri="{FF2B5EF4-FFF2-40B4-BE49-F238E27FC236}">
                <a16:creationId xmlns:a16="http://schemas.microsoft.com/office/drawing/2014/main" id="{ED55EAF8-2334-AE66-E1C6-35E3F470716C}"/>
              </a:ext>
            </a:extLst>
          </p:cNvPr>
          <p:cNvSpPr>
            <a:spLocks noGrp="1"/>
          </p:cNvSpPr>
          <p:nvPr>
            <p:ph type="body" sz="quarter" idx="97" hasCustomPrompt="1"/>
          </p:nvPr>
        </p:nvSpPr>
        <p:spPr>
          <a:xfrm>
            <a:off x="5769405" y="1166401"/>
            <a:ext cx="374564" cy="270752"/>
          </a:xfrm>
          <a:custGeom>
            <a:avLst/>
            <a:gdLst>
              <a:gd name="connsiteX0" fmla="*/ 480303 w 499419"/>
              <a:gd name="connsiteY0" fmla="*/ 0 h 361002"/>
              <a:gd name="connsiteX1" fmla="*/ 499419 w 499419"/>
              <a:gd name="connsiteY1" fmla="*/ 0 h 361002"/>
              <a:gd name="connsiteX2" fmla="*/ 499419 w 499419"/>
              <a:gd name="connsiteY2" fmla="*/ 361002 h 361002"/>
              <a:gd name="connsiteX3" fmla="*/ 480303 w 499419"/>
              <a:gd name="connsiteY3" fmla="*/ 361002 h 361002"/>
              <a:gd name="connsiteX4" fmla="*/ 432274 w 499419"/>
              <a:gd name="connsiteY4" fmla="*/ 0 h 361002"/>
              <a:gd name="connsiteX5" fmla="*/ 449639 w 499419"/>
              <a:gd name="connsiteY5" fmla="*/ 0 h 361002"/>
              <a:gd name="connsiteX6" fmla="*/ 449639 w 499419"/>
              <a:gd name="connsiteY6" fmla="*/ 361002 h 361002"/>
              <a:gd name="connsiteX7" fmla="*/ 432274 w 499419"/>
              <a:gd name="connsiteY7" fmla="*/ 361002 h 361002"/>
              <a:gd name="connsiteX8" fmla="*/ 384243 w 499419"/>
              <a:gd name="connsiteY8" fmla="*/ 0 h 361002"/>
              <a:gd name="connsiteX9" fmla="*/ 399860 w 499419"/>
              <a:gd name="connsiteY9" fmla="*/ 0 h 361002"/>
              <a:gd name="connsiteX10" fmla="*/ 399860 w 499419"/>
              <a:gd name="connsiteY10" fmla="*/ 361002 h 361002"/>
              <a:gd name="connsiteX11" fmla="*/ 384243 w 499419"/>
              <a:gd name="connsiteY11" fmla="*/ 361002 h 361002"/>
              <a:gd name="connsiteX12" fmla="*/ 336213 w 499419"/>
              <a:gd name="connsiteY12" fmla="*/ 0 h 361002"/>
              <a:gd name="connsiteX13" fmla="*/ 350077 w 499419"/>
              <a:gd name="connsiteY13" fmla="*/ 0 h 361002"/>
              <a:gd name="connsiteX14" fmla="*/ 350077 w 499419"/>
              <a:gd name="connsiteY14" fmla="*/ 361002 h 361002"/>
              <a:gd name="connsiteX15" fmla="*/ 336213 w 499419"/>
              <a:gd name="connsiteY15" fmla="*/ 361002 h 361002"/>
              <a:gd name="connsiteX16" fmla="*/ 288184 w 499419"/>
              <a:gd name="connsiteY16" fmla="*/ 0 h 361002"/>
              <a:gd name="connsiteX17" fmla="*/ 300297 w 499419"/>
              <a:gd name="connsiteY17" fmla="*/ 0 h 361002"/>
              <a:gd name="connsiteX18" fmla="*/ 300297 w 499419"/>
              <a:gd name="connsiteY18" fmla="*/ 361002 h 361002"/>
              <a:gd name="connsiteX19" fmla="*/ 288184 w 499419"/>
              <a:gd name="connsiteY19" fmla="*/ 361002 h 361002"/>
              <a:gd name="connsiteX20" fmla="*/ 240150 w 499419"/>
              <a:gd name="connsiteY20" fmla="*/ 0 h 361002"/>
              <a:gd name="connsiteX21" fmla="*/ 250513 w 499419"/>
              <a:gd name="connsiteY21" fmla="*/ 0 h 361002"/>
              <a:gd name="connsiteX22" fmla="*/ 250513 w 499419"/>
              <a:gd name="connsiteY22" fmla="*/ 361002 h 361002"/>
              <a:gd name="connsiteX23" fmla="*/ 240150 w 499419"/>
              <a:gd name="connsiteY23" fmla="*/ 361002 h 361002"/>
              <a:gd name="connsiteX24" fmla="*/ 192127 w 499419"/>
              <a:gd name="connsiteY24" fmla="*/ 0 h 361002"/>
              <a:gd name="connsiteX25" fmla="*/ 200739 w 499419"/>
              <a:gd name="connsiteY25" fmla="*/ 0 h 361002"/>
              <a:gd name="connsiteX26" fmla="*/ 200739 w 499419"/>
              <a:gd name="connsiteY26" fmla="*/ 361002 h 361002"/>
              <a:gd name="connsiteX27" fmla="*/ 192127 w 499419"/>
              <a:gd name="connsiteY27" fmla="*/ 361002 h 361002"/>
              <a:gd name="connsiteX28" fmla="*/ 144090 w 499419"/>
              <a:gd name="connsiteY28" fmla="*/ 0 h 361002"/>
              <a:gd name="connsiteX29" fmla="*/ 150956 w 499419"/>
              <a:gd name="connsiteY29" fmla="*/ 0 h 361002"/>
              <a:gd name="connsiteX30" fmla="*/ 150956 w 499419"/>
              <a:gd name="connsiteY30" fmla="*/ 361002 h 361002"/>
              <a:gd name="connsiteX31" fmla="*/ 144090 w 499419"/>
              <a:gd name="connsiteY31" fmla="*/ 361002 h 361002"/>
              <a:gd name="connsiteX32" fmla="*/ 96060 w 499419"/>
              <a:gd name="connsiteY32" fmla="*/ 0 h 361002"/>
              <a:gd name="connsiteX33" fmla="*/ 101176 w 499419"/>
              <a:gd name="connsiteY33" fmla="*/ 0 h 361002"/>
              <a:gd name="connsiteX34" fmla="*/ 101176 w 499419"/>
              <a:gd name="connsiteY34" fmla="*/ 361002 h 361002"/>
              <a:gd name="connsiteX35" fmla="*/ 96060 w 499419"/>
              <a:gd name="connsiteY35" fmla="*/ 361002 h 361002"/>
              <a:gd name="connsiteX36" fmla="*/ 48031 w 499419"/>
              <a:gd name="connsiteY36" fmla="*/ 0 h 361002"/>
              <a:gd name="connsiteX37" fmla="*/ 51395 w 499419"/>
              <a:gd name="connsiteY37" fmla="*/ 0 h 361002"/>
              <a:gd name="connsiteX38" fmla="*/ 51395 w 499419"/>
              <a:gd name="connsiteY38" fmla="*/ 361002 h 361002"/>
              <a:gd name="connsiteX39" fmla="*/ 48031 w 499419"/>
              <a:gd name="connsiteY39" fmla="*/ 361002 h 361002"/>
              <a:gd name="connsiteX40" fmla="*/ 0 w 499419"/>
              <a:gd name="connsiteY40" fmla="*/ 0 h 361002"/>
              <a:gd name="connsiteX41" fmla="*/ 1615 w 499419"/>
              <a:gd name="connsiteY41" fmla="*/ 0 h 361002"/>
              <a:gd name="connsiteX42" fmla="*/ 1615 w 499419"/>
              <a:gd name="connsiteY42" fmla="*/ 361002 h 361002"/>
              <a:gd name="connsiteX43" fmla="*/ 0 w 499419"/>
              <a:gd name="connsiteY43" fmla="*/ 361002 h 36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99419" h="361002">
                <a:moveTo>
                  <a:pt x="480303" y="0"/>
                </a:moveTo>
                <a:lnTo>
                  <a:pt x="499419" y="0"/>
                </a:lnTo>
                <a:lnTo>
                  <a:pt x="499419" y="361002"/>
                </a:lnTo>
                <a:lnTo>
                  <a:pt x="480303" y="361002"/>
                </a:lnTo>
                <a:close/>
                <a:moveTo>
                  <a:pt x="432274" y="0"/>
                </a:moveTo>
                <a:lnTo>
                  <a:pt x="449639" y="0"/>
                </a:lnTo>
                <a:lnTo>
                  <a:pt x="449639" y="361002"/>
                </a:lnTo>
                <a:lnTo>
                  <a:pt x="432274" y="361002"/>
                </a:lnTo>
                <a:close/>
                <a:moveTo>
                  <a:pt x="384243" y="0"/>
                </a:moveTo>
                <a:lnTo>
                  <a:pt x="399860" y="0"/>
                </a:lnTo>
                <a:lnTo>
                  <a:pt x="399860" y="361002"/>
                </a:lnTo>
                <a:lnTo>
                  <a:pt x="384243" y="361002"/>
                </a:lnTo>
                <a:close/>
                <a:moveTo>
                  <a:pt x="336213" y="0"/>
                </a:moveTo>
                <a:lnTo>
                  <a:pt x="350077" y="0"/>
                </a:lnTo>
                <a:lnTo>
                  <a:pt x="350077" y="361002"/>
                </a:lnTo>
                <a:lnTo>
                  <a:pt x="336213" y="361002"/>
                </a:lnTo>
                <a:close/>
                <a:moveTo>
                  <a:pt x="288184" y="0"/>
                </a:moveTo>
                <a:lnTo>
                  <a:pt x="300297" y="0"/>
                </a:lnTo>
                <a:lnTo>
                  <a:pt x="300297" y="361002"/>
                </a:lnTo>
                <a:lnTo>
                  <a:pt x="288184" y="361002"/>
                </a:lnTo>
                <a:close/>
                <a:moveTo>
                  <a:pt x="240150" y="0"/>
                </a:moveTo>
                <a:lnTo>
                  <a:pt x="250513" y="0"/>
                </a:lnTo>
                <a:lnTo>
                  <a:pt x="250513" y="361002"/>
                </a:lnTo>
                <a:lnTo>
                  <a:pt x="240150" y="361002"/>
                </a:lnTo>
                <a:close/>
                <a:moveTo>
                  <a:pt x="192127" y="0"/>
                </a:moveTo>
                <a:lnTo>
                  <a:pt x="200739" y="0"/>
                </a:lnTo>
                <a:lnTo>
                  <a:pt x="200739" y="361002"/>
                </a:lnTo>
                <a:lnTo>
                  <a:pt x="192127" y="361002"/>
                </a:lnTo>
                <a:close/>
                <a:moveTo>
                  <a:pt x="144090" y="0"/>
                </a:moveTo>
                <a:lnTo>
                  <a:pt x="150956" y="0"/>
                </a:lnTo>
                <a:lnTo>
                  <a:pt x="150956" y="361002"/>
                </a:lnTo>
                <a:lnTo>
                  <a:pt x="144090" y="361002"/>
                </a:lnTo>
                <a:close/>
                <a:moveTo>
                  <a:pt x="96060" y="0"/>
                </a:moveTo>
                <a:lnTo>
                  <a:pt x="101176" y="0"/>
                </a:lnTo>
                <a:lnTo>
                  <a:pt x="101176" y="361002"/>
                </a:lnTo>
                <a:lnTo>
                  <a:pt x="96060" y="361002"/>
                </a:lnTo>
                <a:close/>
                <a:moveTo>
                  <a:pt x="48031" y="0"/>
                </a:moveTo>
                <a:lnTo>
                  <a:pt x="51395" y="0"/>
                </a:lnTo>
                <a:lnTo>
                  <a:pt x="51395" y="361002"/>
                </a:lnTo>
                <a:lnTo>
                  <a:pt x="48031" y="361002"/>
                </a:lnTo>
                <a:close/>
                <a:moveTo>
                  <a:pt x="0" y="0"/>
                </a:moveTo>
                <a:lnTo>
                  <a:pt x="1615" y="0"/>
                </a:lnTo>
                <a:lnTo>
                  <a:pt x="1615" y="361002"/>
                </a:lnTo>
                <a:lnTo>
                  <a:pt x="0" y="361002"/>
                </a:lnTo>
                <a:close/>
              </a:path>
            </a:pathLst>
          </a:custGeom>
          <a:solidFill>
            <a:schemeClr val="accent2">
              <a:lumMod val="60000"/>
              <a:lumOff val="40000"/>
            </a:schemeClr>
          </a:solidFill>
        </p:spPr>
        <p:txBody>
          <a:bodyPr wrap="square">
            <a:noAutofit/>
          </a:bodyPr>
          <a:lstStyle>
            <a:lvl1pPr>
              <a:defRPr>
                <a:solidFill>
                  <a:schemeClr val="tx1">
                    <a:alpha val="0"/>
                  </a:schemeClr>
                </a:solidFill>
              </a:defRPr>
            </a:lvl1pPr>
          </a:lstStyle>
          <a:p>
            <a:pPr lvl="0"/>
            <a:r>
              <a:rPr lang="en-US"/>
              <a:t>a</a:t>
            </a:r>
            <a:endParaRPr lang="en-GB"/>
          </a:p>
        </p:txBody>
      </p:sp>
      <p:sp>
        <p:nvSpPr>
          <p:cNvPr id="27" name="Text Placeholder 26">
            <a:extLst>
              <a:ext uri="{FF2B5EF4-FFF2-40B4-BE49-F238E27FC236}">
                <a16:creationId xmlns:a16="http://schemas.microsoft.com/office/drawing/2014/main" id="{4BD3DF59-EFF0-62B0-03C9-877014FD019D}"/>
              </a:ext>
            </a:extLst>
          </p:cNvPr>
          <p:cNvSpPr>
            <a:spLocks noGrp="1"/>
          </p:cNvSpPr>
          <p:nvPr>
            <p:ph type="body" sz="quarter" idx="98" hasCustomPrompt="1"/>
          </p:nvPr>
        </p:nvSpPr>
        <p:spPr>
          <a:xfrm>
            <a:off x="7122975" y="1166401"/>
            <a:ext cx="374564" cy="270752"/>
          </a:xfrm>
          <a:custGeom>
            <a:avLst/>
            <a:gdLst>
              <a:gd name="connsiteX0" fmla="*/ 480303 w 499419"/>
              <a:gd name="connsiteY0" fmla="*/ 0 h 361002"/>
              <a:gd name="connsiteX1" fmla="*/ 499419 w 499419"/>
              <a:gd name="connsiteY1" fmla="*/ 0 h 361002"/>
              <a:gd name="connsiteX2" fmla="*/ 499419 w 499419"/>
              <a:gd name="connsiteY2" fmla="*/ 361002 h 361002"/>
              <a:gd name="connsiteX3" fmla="*/ 480303 w 499419"/>
              <a:gd name="connsiteY3" fmla="*/ 361002 h 361002"/>
              <a:gd name="connsiteX4" fmla="*/ 432274 w 499419"/>
              <a:gd name="connsiteY4" fmla="*/ 0 h 361002"/>
              <a:gd name="connsiteX5" fmla="*/ 449639 w 499419"/>
              <a:gd name="connsiteY5" fmla="*/ 0 h 361002"/>
              <a:gd name="connsiteX6" fmla="*/ 449639 w 499419"/>
              <a:gd name="connsiteY6" fmla="*/ 361002 h 361002"/>
              <a:gd name="connsiteX7" fmla="*/ 432274 w 499419"/>
              <a:gd name="connsiteY7" fmla="*/ 361002 h 361002"/>
              <a:gd name="connsiteX8" fmla="*/ 384243 w 499419"/>
              <a:gd name="connsiteY8" fmla="*/ 0 h 361002"/>
              <a:gd name="connsiteX9" fmla="*/ 399860 w 499419"/>
              <a:gd name="connsiteY9" fmla="*/ 0 h 361002"/>
              <a:gd name="connsiteX10" fmla="*/ 399860 w 499419"/>
              <a:gd name="connsiteY10" fmla="*/ 361002 h 361002"/>
              <a:gd name="connsiteX11" fmla="*/ 384243 w 499419"/>
              <a:gd name="connsiteY11" fmla="*/ 361002 h 361002"/>
              <a:gd name="connsiteX12" fmla="*/ 336213 w 499419"/>
              <a:gd name="connsiteY12" fmla="*/ 0 h 361002"/>
              <a:gd name="connsiteX13" fmla="*/ 350077 w 499419"/>
              <a:gd name="connsiteY13" fmla="*/ 0 h 361002"/>
              <a:gd name="connsiteX14" fmla="*/ 350077 w 499419"/>
              <a:gd name="connsiteY14" fmla="*/ 361002 h 361002"/>
              <a:gd name="connsiteX15" fmla="*/ 336213 w 499419"/>
              <a:gd name="connsiteY15" fmla="*/ 361002 h 361002"/>
              <a:gd name="connsiteX16" fmla="*/ 288184 w 499419"/>
              <a:gd name="connsiteY16" fmla="*/ 0 h 361002"/>
              <a:gd name="connsiteX17" fmla="*/ 300297 w 499419"/>
              <a:gd name="connsiteY17" fmla="*/ 0 h 361002"/>
              <a:gd name="connsiteX18" fmla="*/ 300297 w 499419"/>
              <a:gd name="connsiteY18" fmla="*/ 361002 h 361002"/>
              <a:gd name="connsiteX19" fmla="*/ 288184 w 499419"/>
              <a:gd name="connsiteY19" fmla="*/ 361002 h 361002"/>
              <a:gd name="connsiteX20" fmla="*/ 240150 w 499419"/>
              <a:gd name="connsiteY20" fmla="*/ 0 h 361002"/>
              <a:gd name="connsiteX21" fmla="*/ 250513 w 499419"/>
              <a:gd name="connsiteY21" fmla="*/ 0 h 361002"/>
              <a:gd name="connsiteX22" fmla="*/ 250513 w 499419"/>
              <a:gd name="connsiteY22" fmla="*/ 361002 h 361002"/>
              <a:gd name="connsiteX23" fmla="*/ 240150 w 499419"/>
              <a:gd name="connsiteY23" fmla="*/ 361002 h 361002"/>
              <a:gd name="connsiteX24" fmla="*/ 192127 w 499419"/>
              <a:gd name="connsiteY24" fmla="*/ 0 h 361002"/>
              <a:gd name="connsiteX25" fmla="*/ 200739 w 499419"/>
              <a:gd name="connsiteY25" fmla="*/ 0 h 361002"/>
              <a:gd name="connsiteX26" fmla="*/ 200739 w 499419"/>
              <a:gd name="connsiteY26" fmla="*/ 361002 h 361002"/>
              <a:gd name="connsiteX27" fmla="*/ 192127 w 499419"/>
              <a:gd name="connsiteY27" fmla="*/ 361002 h 361002"/>
              <a:gd name="connsiteX28" fmla="*/ 144090 w 499419"/>
              <a:gd name="connsiteY28" fmla="*/ 0 h 361002"/>
              <a:gd name="connsiteX29" fmla="*/ 150956 w 499419"/>
              <a:gd name="connsiteY29" fmla="*/ 0 h 361002"/>
              <a:gd name="connsiteX30" fmla="*/ 150956 w 499419"/>
              <a:gd name="connsiteY30" fmla="*/ 361002 h 361002"/>
              <a:gd name="connsiteX31" fmla="*/ 144090 w 499419"/>
              <a:gd name="connsiteY31" fmla="*/ 361002 h 361002"/>
              <a:gd name="connsiteX32" fmla="*/ 96060 w 499419"/>
              <a:gd name="connsiteY32" fmla="*/ 0 h 361002"/>
              <a:gd name="connsiteX33" fmla="*/ 101176 w 499419"/>
              <a:gd name="connsiteY33" fmla="*/ 0 h 361002"/>
              <a:gd name="connsiteX34" fmla="*/ 101176 w 499419"/>
              <a:gd name="connsiteY34" fmla="*/ 361002 h 361002"/>
              <a:gd name="connsiteX35" fmla="*/ 96060 w 499419"/>
              <a:gd name="connsiteY35" fmla="*/ 361002 h 361002"/>
              <a:gd name="connsiteX36" fmla="*/ 48031 w 499419"/>
              <a:gd name="connsiteY36" fmla="*/ 0 h 361002"/>
              <a:gd name="connsiteX37" fmla="*/ 51395 w 499419"/>
              <a:gd name="connsiteY37" fmla="*/ 0 h 361002"/>
              <a:gd name="connsiteX38" fmla="*/ 51395 w 499419"/>
              <a:gd name="connsiteY38" fmla="*/ 361002 h 361002"/>
              <a:gd name="connsiteX39" fmla="*/ 48031 w 499419"/>
              <a:gd name="connsiteY39" fmla="*/ 361002 h 361002"/>
              <a:gd name="connsiteX40" fmla="*/ 0 w 499419"/>
              <a:gd name="connsiteY40" fmla="*/ 0 h 361002"/>
              <a:gd name="connsiteX41" fmla="*/ 1615 w 499419"/>
              <a:gd name="connsiteY41" fmla="*/ 0 h 361002"/>
              <a:gd name="connsiteX42" fmla="*/ 1615 w 499419"/>
              <a:gd name="connsiteY42" fmla="*/ 361002 h 361002"/>
              <a:gd name="connsiteX43" fmla="*/ 0 w 499419"/>
              <a:gd name="connsiteY43" fmla="*/ 361002 h 36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99419" h="361002">
                <a:moveTo>
                  <a:pt x="480303" y="0"/>
                </a:moveTo>
                <a:lnTo>
                  <a:pt x="499419" y="0"/>
                </a:lnTo>
                <a:lnTo>
                  <a:pt x="499419" y="361002"/>
                </a:lnTo>
                <a:lnTo>
                  <a:pt x="480303" y="361002"/>
                </a:lnTo>
                <a:close/>
                <a:moveTo>
                  <a:pt x="432274" y="0"/>
                </a:moveTo>
                <a:lnTo>
                  <a:pt x="449639" y="0"/>
                </a:lnTo>
                <a:lnTo>
                  <a:pt x="449639" y="361002"/>
                </a:lnTo>
                <a:lnTo>
                  <a:pt x="432274" y="361002"/>
                </a:lnTo>
                <a:close/>
                <a:moveTo>
                  <a:pt x="384243" y="0"/>
                </a:moveTo>
                <a:lnTo>
                  <a:pt x="399860" y="0"/>
                </a:lnTo>
                <a:lnTo>
                  <a:pt x="399860" y="361002"/>
                </a:lnTo>
                <a:lnTo>
                  <a:pt x="384243" y="361002"/>
                </a:lnTo>
                <a:close/>
                <a:moveTo>
                  <a:pt x="336213" y="0"/>
                </a:moveTo>
                <a:lnTo>
                  <a:pt x="350077" y="0"/>
                </a:lnTo>
                <a:lnTo>
                  <a:pt x="350077" y="361002"/>
                </a:lnTo>
                <a:lnTo>
                  <a:pt x="336213" y="361002"/>
                </a:lnTo>
                <a:close/>
                <a:moveTo>
                  <a:pt x="288184" y="0"/>
                </a:moveTo>
                <a:lnTo>
                  <a:pt x="300297" y="0"/>
                </a:lnTo>
                <a:lnTo>
                  <a:pt x="300297" y="361002"/>
                </a:lnTo>
                <a:lnTo>
                  <a:pt x="288184" y="361002"/>
                </a:lnTo>
                <a:close/>
                <a:moveTo>
                  <a:pt x="240150" y="0"/>
                </a:moveTo>
                <a:lnTo>
                  <a:pt x="250513" y="0"/>
                </a:lnTo>
                <a:lnTo>
                  <a:pt x="250513" y="361002"/>
                </a:lnTo>
                <a:lnTo>
                  <a:pt x="240150" y="361002"/>
                </a:lnTo>
                <a:close/>
                <a:moveTo>
                  <a:pt x="192127" y="0"/>
                </a:moveTo>
                <a:lnTo>
                  <a:pt x="200739" y="0"/>
                </a:lnTo>
                <a:lnTo>
                  <a:pt x="200739" y="361002"/>
                </a:lnTo>
                <a:lnTo>
                  <a:pt x="192127" y="361002"/>
                </a:lnTo>
                <a:close/>
                <a:moveTo>
                  <a:pt x="144090" y="0"/>
                </a:moveTo>
                <a:lnTo>
                  <a:pt x="150956" y="0"/>
                </a:lnTo>
                <a:lnTo>
                  <a:pt x="150956" y="361002"/>
                </a:lnTo>
                <a:lnTo>
                  <a:pt x="144090" y="361002"/>
                </a:lnTo>
                <a:close/>
                <a:moveTo>
                  <a:pt x="96060" y="0"/>
                </a:moveTo>
                <a:lnTo>
                  <a:pt x="101176" y="0"/>
                </a:lnTo>
                <a:lnTo>
                  <a:pt x="101176" y="361002"/>
                </a:lnTo>
                <a:lnTo>
                  <a:pt x="96060" y="361002"/>
                </a:lnTo>
                <a:close/>
                <a:moveTo>
                  <a:pt x="48031" y="0"/>
                </a:moveTo>
                <a:lnTo>
                  <a:pt x="51395" y="0"/>
                </a:lnTo>
                <a:lnTo>
                  <a:pt x="51395" y="361002"/>
                </a:lnTo>
                <a:lnTo>
                  <a:pt x="48031" y="361002"/>
                </a:lnTo>
                <a:close/>
                <a:moveTo>
                  <a:pt x="0" y="0"/>
                </a:moveTo>
                <a:lnTo>
                  <a:pt x="1615" y="0"/>
                </a:lnTo>
                <a:lnTo>
                  <a:pt x="1615" y="361002"/>
                </a:lnTo>
                <a:lnTo>
                  <a:pt x="0" y="361002"/>
                </a:lnTo>
                <a:close/>
              </a:path>
            </a:pathLst>
          </a:custGeom>
          <a:solidFill>
            <a:schemeClr val="bg2"/>
          </a:solidFill>
        </p:spPr>
        <p:txBody>
          <a:bodyPr wrap="square">
            <a:noAutofit/>
          </a:bodyPr>
          <a:lstStyle>
            <a:lvl1pPr>
              <a:defRPr>
                <a:solidFill>
                  <a:schemeClr val="tx1">
                    <a:alpha val="0"/>
                  </a:schemeClr>
                </a:solidFill>
              </a:defRPr>
            </a:lvl1pPr>
          </a:lstStyle>
          <a:p>
            <a:pPr lvl="0"/>
            <a:r>
              <a:rPr lang="en-US"/>
              <a:t>a</a:t>
            </a:r>
            <a:endParaRPr lang="en-GB"/>
          </a:p>
        </p:txBody>
      </p:sp>
      <p:sp>
        <p:nvSpPr>
          <p:cNvPr id="29" name="Text Placeholder 28">
            <a:extLst>
              <a:ext uri="{FF2B5EF4-FFF2-40B4-BE49-F238E27FC236}">
                <a16:creationId xmlns:a16="http://schemas.microsoft.com/office/drawing/2014/main" id="{F549F1DC-F539-187E-E8BF-6427E8FF36BF}"/>
              </a:ext>
            </a:extLst>
          </p:cNvPr>
          <p:cNvSpPr>
            <a:spLocks noGrp="1"/>
          </p:cNvSpPr>
          <p:nvPr>
            <p:ph type="body" sz="quarter" idx="99" hasCustomPrompt="1"/>
          </p:nvPr>
        </p:nvSpPr>
        <p:spPr>
          <a:xfrm>
            <a:off x="8476545" y="1166401"/>
            <a:ext cx="374564" cy="270752"/>
          </a:xfrm>
          <a:custGeom>
            <a:avLst/>
            <a:gdLst>
              <a:gd name="connsiteX0" fmla="*/ 480303 w 499419"/>
              <a:gd name="connsiteY0" fmla="*/ 0 h 361002"/>
              <a:gd name="connsiteX1" fmla="*/ 499419 w 499419"/>
              <a:gd name="connsiteY1" fmla="*/ 0 h 361002"/>
              <a:gd name="connsiteX2" fmla="*/ 499419 w 499419"/>
              <a:gd name="connsiteY2" fmla="*/ 361002 h 361002"/>
              <a:gd name="connsiteX3" fmla="*/ 480303 w 499419"/>
              <a:gd name="connsiteY3" fmla="*/ 361002 h 361002"/>
              <a:gd name="connsiteX4" fmla="*/ 432274 w 499419"/>
              <a:gd name="connsiteY4" fmla="*/ 0 h 361002"/>
              <a:gd name="connsiteX5" fmla="*/ 449639 w 499419"/>
              <a:gd name="connsiteY5" fmla="*/ 0 h 361002"/>
              <a:gd name="connsiteX6" fmla="*/ 449639 w 499419"/>
              <a:gd name="connsiteY6" fmla="*/ 361002 h 361002"/>
              <a:gd name="connsiteX7" fmla="*/ 432274 w 499419"/>
              <a:gd name="connsiteY7" fmla="*/ 361002 h 361002"/>
              <a:gd name="connsiteX8" fmla="*/ 384243 w 499419"/>
              <a:gd name="connsiteY8" fmla="*/ 0 h 361002"/>
              <a:gd name="connsiteX9" fmla="*/ 399860 w 499419"/>
              <a:gd name="connsiteY9" fmla="*/ 0 h 361002"/>
              <a:gd name="connsiteX10" fmla="*/ 399860 w 499419"/>
              <a:gd name="connsiteY10" fmla="*/ 361002 h 361002"/>
              <a:gd name="connsiteX11" fmla="*/ 384243 w 499419"/>
              <a:gd name="connsiteY11" fmla="*/ 361002 h 361002"/>
              <a:gd name="connsiteX12" fmla="*/ 336213 w 499419"/>
              <a:gd name="connsiteY12" fmla="*/ 0 h 361002"/>
              <a:gd name="connsiteX13" fmla="*/ 350077 w 499419"/>
              <a:gd name="connsiteY13" fmla="*/ 0 h 361002"/>
              <a:gd name="connsiteX14" fmla="*/ 350077 w 499419"/>
              <a:gd name="connsiteY14" fmla="*/ 361002 h 361002"/>
              <a:gd name="connsiteX15" fmla="*/ 336213 w 499419"/>
              <a:gd name="connsiteY15" fmla="*/ 361002 h 361002"/>
              <a:gd name="connsiteX16" fmla="*/ 288184 w 499419"/>
              <a:gd name="connsiteY16" fmla="*/ 0 h 361002"/>
              <a:gd name="connsiteX17" fmla="*/ 300297 w 499419"/>
              <a:gd name="connsiteY17" fmla="*/ 0 h 361002"/>
              <a:gd name="connsiteX18" fmla="*/ 300297 w 499419"/>
              <a:gd name="connsiteY18" fmla="*/ 361002 h 361002"/>
              <a:gd name="connsiteX19" fmla="*/ 288184 w 499419"/>
              <a:gd name="connsiteY19" fmla="*/ 361002 h 361002"/>
              <a:gd name="connsiteX20" fmla="*/ 240150 w 499419"/>
              <a:gd name="connsiteY20" fmla="*/ 0 h 361002"/>
              <a:gd name="connsiteX21" fmla="*/ 250513 w 499419"/>
              <a:gd name="connsiteY21" fmla="*/ 0 h 361002"/>
              <a:gd name="connsiteX22" fmla="*/ 250513 w 499419"/>
              <a:gd name="connsiteY22" fmla="*/ 361002 h 361002"/>
              <a:gd name="connsiteX23" fmla="*/ 240150 w 499419"/>
              <a:gd name="connsiteY23" fmla="*/ 361002 h 361002"/>
              <a:gd name="connsiteX24" fmla="*/ 192127 w 499419"/>
              <a:gd name="connsiteY24" fmla="*/ 0 h 361002"/>
              <a:gd name="connsiteX25" fmla="*/ 200739 w 499419"/>
              <a:gd name="connsiteY25" fmla="*/ 0 h 361002"/>
              <a:gd name="connsiteX26" fmla="*/ 200739 w 499419"/>
              <a:gd name="connsiteY26" fmla="*/ 361002 h 361002"/>
              <a:gd name="connsiteX27" fmla="*/ 192127 w 499419"/>
              <a:gd name="connsiteY27" fmla="*/ 361002 h 361002"/>
              <a:gd name="connsiteX28" fmla="*/ 144090 w 499419"/>
              <a:gd name="connsiteY28" fmla="*/ 0 h 361002"/>
              <a:gd name="connsiteX29" fmla="*/ 150956 w 499419"/>
              <a:gd name="connsiteY29" fmla="*/ 0 h 361002"/>
              <a:gd name="connsiteX30" fmla="*/ 150956 w 499419"/>
              <a:gd name="connsiteY30" fmla="*/ 361002 h 361002"/>
              <a:gd name="connsiteX31" fmla="*/ 144090 w 499419"/>
              <a:gd name="connsiteY31" fmla="*/ 361002 h 361002"/>
              <a:gd name="connsiteX32" fmla="*/ 96060 w 499419"/>
              <a:gd name="connsiteY32" fmla="*/ 0 h 361002"/>
              <a:gd name="connsiteX33" fmla="*/ 101176 w 499419"/>
              <a:gd name="connsiteY33" fmla="*/ 0 h 361002"/>
              <a:gd name="connsiteX34" fmla="*/ 101176 w 499419"/>
              <a:gd name="connsiteY34" fmla="*/ 361002 h 361002"/>
              <a:gd name="connsiteX35" fmla="*/ 96060 w 499419"/>
              <a:gd name="connsiteY35" fmla="*/ 361002 h 361002"/>
              <a:gd name="connsiteX36" fmla="*/ 48031 w 499419"/>
              <a:gd name="connsiteY36" fmla="*/ 0 h 361002"/>
              <a:gd name="connsiteX37" fmla="*/ 51395 w 499419"/>
              <a:gd name="connsiteY37" fmla="*/ 0 h 361002"/>
              <a:gd name="connsiteX38" fmla="*/ 51395 w 499419"/>
              <a:gd name="connsiteY38" fmla="*/ 361002 h 361002"/>
              <a:gd name="connsiteX39" fmla="*/ 48031 w 499419"/>
              <a:gd name="connsiteY39" fmla="*/ 361002 h 361002"/>
              <a:gd name="connsiteX40" fmla="*/ 0 w 499419"/>
              <a:gd name="connsiteY40" fmla="*/ 0 h 361002"/>
              <a:gd name="connsiteX41" fmla="*/ 1615 w 499419"/>
              <a:gd name="connsiteY41" fmla="*/ 0 h 361002"/>
              <a:gd name="connsiteX42" fmla="*/ 1615 w 499419"/>
              <a:gd name="connsiteY42" fmla="*/ 361002 h 361002"/>
              <a:gd name="connsiteX43" fmla="*/ 0 w 499419"/>
              <a:gd name="connsiteY43" fmla="*/ 361002 h 36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99419" h="361002">
                <a:moveTo>
                  <a:pt x="480303" y="0"/>
                </a:moveTo>
                <a:lnTo>
                  <a:pt x="499419" y="0"/>
                </a:lnTo>
                <a:lnTo>
                  <a:pt x="499419" y="361002"/>
                </a:lnTo>
                <a:lnTo>
                  <a:pt x="480303" y="361002"/>
                </a:lnTo>
                <a:close/>
                <a:moveTo>
                  <a:pt x="432274" y="0"/>
                </a:moveTo>
                <a:lnTo>
                  <a:pt x="449639" y="0"/>
                </a:lnTo>
                <a:lnTo>
                  <a:pt x="449639" y="361002"/>
                </a:lnTo>
                <a:lnTo>
                  <a:pt x="432274" y="361002"/>
                </a:lnTo>
                <a:close/>
                <a:moveTo>
                  <a:pt x="384243" y="0"/>
                </a:moveTo>
                <a:lnTo>
                  <a:pt x="399860" y="0"/>
                </a:lnTo>
                <a:lnTo>
                  <a:pt x="399860" y="361002"/>
                </a:lnTo>
                <a:lnTo>
                  <a:pt x="384243" y="361002"/>
                </a:lnTo>
                <a:close/>
                <a:moveTo>
                  <a:pt x="336213" y="0"/>
                </a:moveTo>
                <a:lnTo>
                  <a:pt x="350077" y="0"/>
                </a:lnTo>
                <a:lnTo>
                  <a:pt x="350077" y="361002"/>
                </a:lnTo>
                <a:lnTo>
                  <a:pt x="336213" y="361002"/>
                </a:lnTo>
                <a:close/>
                <a:moveTo>
                  <a:pt x="288184" y="0"/>
                </a:moveTo>
                <a:lnTo>
                  <a:pt x="300297" y="0"/>
                </a:lnTo>
                <a:lnTo>
                  <a:pt x="300297" y="361002"/>
                </a:lnTo>
                <a:lnTo>
                  <a:pt x="288184" y="361002"/>
                </a:lnTo>
                <a:close/>
                <a:moveTo>
                  <a:pt x="240150" y="0"/>
                </a:moveTo>
                <a:lnTo>
                  <a:pt x="250513" y="0"/>
                </a:lnTo>
                <a:lnTo>
                  <a:pt x="250513" y="361002"/>
                </a:lnTo>
                <a:lnTo>
                  <a:pt x="240150" y="361002"/>
                </a:lnTo>
                <a:close/>
                <a:moveTo>
                  <a:pt x="192127" y="0"/>
                </a:moveTo>
                <a:lnTo>
                  <a:pt x="200739" y="0"/>
                </a:lnTo>
                <a:lnTo>
                  <a:pt x="200739" y="361002"/>
                </a:lnTo>
                <a:lnTo>
                  <a:pt x="192127" y="361002"/>
                </a:lnTo>
                <a:close/>
                <a:moveTo>
                  <a:pt x="144090" y="0"/>
                </a:moveTo>
                <a:lnTo>
                  <a:pt x="150956" y="0"/>
                </a:lnTo>
                <a:lnTo>
                  <a:pt x="150956" y="361002"/>
                </a:lnTo>
                <a:lnTo>
                  <a:pt x="144090" y="361002"/>
                </a:lnTo>
                <a:close/>
                <a:moveTo>
                  <a:pt x="96060" y="0"/>
                </a:moveTo>
                <a:lnTo>
                  <a:pt x="101176" y="0"/>
                </a:lnTo>
                <a:lnTo>
                  <a:pt x="101176" y="361002"/>
                </a:lnTo>
                <a:lnTo>
                  <a:pt x="96060" y="361002"/>
                </a:lnTo>
                <a:close/>
                <a:moveTo>
                  <a:pt x="48031" y="0"/>
                </a:moveTo>
                <a:lnTo>
                  <a:pt x="51395" y="0"/>
                </a:lnTo>
                <a:lnTo>
                  <a:pt x="51395" y="361002"/>
                </a:lnTo>
                <a:lnTo>
                  <a:pt x="48031" y="361002"/>
                </a:lnTo>
                <a:close/>
                <a:moveTo>
                  <a:pt x="0" y="0"/>
                </a:moveTo>
                <a:lnTo>
                  <a:pt x="1615" y="0"/>
                </a:lnTo>
                <a:lnTo>
                  <a:pt x="1615" y="361002"/>
                </a:lnTo>
                <a:lnTo>
                  <a:pt x="0" y="361002"/>
                </a:lnTo>
                <a:close/>
              </a:path>
            </a:pathLst>
          </a:custGeom>
          <a:solidFill>
            <a:schemeClr val="bg1">
              <a:lumMod val="65000"/>
            </a:schemeClr>
          </a:solidFill>
        </p:spPr>
        <p:txBody>
          <a:bodyPr wrap="square">
            <a:noAutofit/>
          </a:bodyPr>
          <a:lstStyle>
            <a:lvl1pPr>
              <a:defRPr>
                <a:solidFill>
                  <a:schemeClr val="tx1">
                    <a:alpha val="0"/>
                  </a:schemeClr>
                </a:solidFill>
              </a:defRPr>
            </a:lvl1pPr>
          </a:lstStyle>
          <a:p>
            <a:pPr lvl="0"/>
            <a:r>
              <a:rPr lang="en-US"/>
              <a:t>a</a:t>
            </a:r>
            <a:endParaRPr lang="en-GB"/>
          </a:p>
        </p:txBody>
      </p:sp>
      <p:sp>
        <p:nvSpPr>
          <p:cNvPr id="30" name="hcSlideMaster142.Defence - Chart, 3 Images (with text)Header" descr=" ">
            <a:extLst>
              <a:ext uri="{FF2B5EF4-FFF2-40B4-BE49-F238E27FC236}">
                <a16:creationId xmlns:a16="http://schemas.microsoft.com/office/drawing/2014/main" id="{1B9E463F-F648-A110-9C45-BF261BFD4618}"/>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31" name="fcSlideMaster142.Defence - Chart, 3 Images (with text)Footer" descr=" ">
            <a:extLst>
              <a:ext uri="{FF2B5EF4-FFF2-40B4-BE49-F238E27FC236}">
                <a16:creationId xmlns:a16="http://schemas.microsoft.com/office/drawing/2014/main" id="{97206EAF-C209-FE47-9E39-8B4D2C7E367C}"/>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384864670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Civil - Key messages Option 1">
    <p:spTree>
      <p:nvGrpSpPr>
        <p:cNvPr id="1" name=""/>
        <p:cNvGrpSpPr/>
        <p:nvPr/>
      </p:nvGrpSpPr>
      <p:grpSpPr>
        <a:xfrm>
          <a:off x="0" y="0"/>
          <a:ext cx="0" cy="0"/>
          <a:chOff x="0" y="0"/>
          <a:chExt cx="0" cy="0"/>
        </a:xfrm>
      </p:grpSpPr>
      <p:sp>
        <p:nvSpPr>
          <p:cNvPr id="58" name="Text placeholder 4">
            <a:extLst>
              <a:ext uri="{FF2B5EF4-FFF2-40B4-BE49-F238E27FC236}">
                <a16:creationId xmlns:a16="http://schemas.microsoft.com/office/drawing/2014/main" id="{8E2B0718-8752-B1F6-3970-AAE12F95303B}"/>
              </a:ext>
            </a:extLst>
          </p:cNvPr>
          <p:cNvSpPr>
            <a:spLocks noGrp="1"/>
          </p:cNvSpPr>
          <p:nvPr>
            <p:ph type="body" sz="quarter" idx="45" hasCustomPrompt="1"/>
          </p:nvPr>
        </p:nvSpPr>
        <p:spPr>
          <a:xfrm>
            <a:off x="291601" y="1165860"/>
            <a:ext cx="2078460" cy="1312200"/>
          </a:xfrm>
          <a:custGeom>
            <a:avLst/>
            <a:gdLst>
              <a:gd name="connsiteX0" fmla="*/ 0 w 4825179"/>
              <a:gd name="connsiteY0" fmla="*/ 0 h 2159863"/>
              <a:gd name="connsiteX1" fmla="*/ 4825179 w 4825179"/>
              <a:gd name="connsiteY1" fmla="*/ 0 h 2159863"/>
              <a:gd name="connsiteX2" fmla="*/ 4825179 w 4825179"/>
              <a:gd name="connsiteY2" fmla="*/ 2159863 h 2159863"/>
              <a:gd name="connsiteX3" fmla="*/ 0 w 4825179"/>
              <a:gd name="connsiteY3" fmla="*/ 2159863 h 2159863"/>
            </a:gdLst>
            <a:ahLst/>
            <a:cxnLst>
              <a:cxn ang="0">
                <a:pos x="connsiteX0" y="connsiteY0"/>
              </a:cxn>
              <a:cxn ang="0">
                <a:pos x="connsiteX1" y="connsiteY1"/>
              </a:cxn>
              <a:cxn ang="0">
                <a:pos x="connsiteX2" y="connsiteY2"/>
              </a:cxn>
              <a:cxn ang="0">
                <a:pos x="connsiteX3" y="connsiteY3"/>
              </a:cxn>
            </a:cxnLst>
            <a:rect l="l" t="t" r="r" b="b"/>
            <a:pathLst>
              <a:path w="4825179" h="2159863">
                <a:moveTo>
                  <a:pt x="0" y="0"/>
                </a:moveTo>
                <a:lnTo>
                  <a:pt x="4825179" y="0"/>
                </a:lnTo>
                <a:lnTo>
                  <a:pt x="4825179" y="2159863"/>
                </a:lnTo>
                <a:lnTo>
                  <a:pt x="0" y="2159863"/>
                </a:lnTo>
                <a:close/>
              </a:path>
            </a:pathLst>
          </a:custGeom>
          <a:solidFill>
            <a:schemeClr val="tx2"/>
          </a:solidFill>
        </p:spPr>
        <p:txBody>
          <a:bodyPr wrap="square" lIns="180000" tIns="144000" rIns="180000">
            <a:noAutofit/>
          </a:bodyPr>
          <a:lstStyle>
            <a:lvl1pPr>
              <a:lnSpc>
                <a:spcPct val="85000"/>
              </a:lnSpc>
              <a:spcBef>
                <a:spcPts val="271"/>
              </a:spcBef>
              <a:spcAft>
                <a:spcPts val="271"/>
              </a:spcAft>
              <a:defRPr sz="2100" cap="none" spc="0" baseline="0">
                <a:solidFill>
                  <a:schemeClr val="bg1"/>
                </a:solidFill>
                <a:latin typeface="+mj-lt"/>
              </a:defRPr>
            </a:lvl1pPr>
            <a:lvl2pPr marL="0" indent="0">
              <a:lnSpc>
                <a:spcPct val="85000"/>
              </a:lnSpc>
              <a:spcAft>
                <a:spcPts val="0"/>
              </a:spcAft>
              <a:buNone/>
              <a:defRPr sz="1050">
                <a:solidFill>
                  <a:schemeClr val="bg1"/>
                </a:solidFill>
                <a:latin typeface="+mn-lt"/>
              </a:defRPr>
            </a:lvl2pPr>
            <a:lvl3pPr>
              <a:defRPr sz="2791">
                <a:latin typeface="+mj-lt"/>
              </a:defRPr>
            </a:lvl3pPr>
            <a:lvl4pPr>
              <a:defRPr sz="2791">
                <a:latin typeface="+mj-lt"/>
              </a:defRPr>
            </a:lvl4pPr>
            <a:lvl5pPr>
              <a:defRPr sz="2791">
                <a:latin typeface="+mj-lt"/>
              </a:defRPr>
            </a:lvl5pPr>
          </a:lstStyle>
          <a:p>
            <a:pPr lvl="0"/>
            <a:r>
              <a:rPr lang="en-GB"/>
              <a:t>XXX</a:t>
            </a:r>
          </a:p>
          <a:p>
            <a:pPr lvl="1"/>
            <a:r>
              <a:rPr lang="en-GB"/>
              <a:t>Second level</a:t>
            </a:r>
          </a:p>
        </p:txBody>
      </p:sp>
      <p:sp>
        <p:nvSpPr>
          <p:cNvPr id="59" name="Picture Placeholder 4">
            <a:extLst>
              <a:ext uri="{FF2B5EF4-FFF2-40B4-BE49-F238E27FC236}">
                <a16:creationId xmlns:a16="http://schemas.microsoft.com/office/drawing/2014/main" id="{20DE7595-B202-B66A-2349-8CDCEED10F71}"/>
              </a:ext>
            </a:extLst>
          </p:cNvPr>
          <p:cNvSpPr>
            <a:spLocks noGrp="1"/>
          </p:cNvSpPr>
          <p:nvPr>
            <p:ph type="pic" sz="quarter" idx="46"/>
          </p:nvPr>
        </p:nvSpPr>
        <p:spPr>
          <a:xfrm>
            <a:off x="2451949" y="1165860"/>
            <a:ext cx="2078460" cy="2008800"/>
          </a:xfrm>
          <a:solidFill>
            <a:schemeClr val="bg1">
              <a:lumMod val="95000"/>
            </a:schemeClr>
          </a:solidFill>
        </p:spPr>
        <p:txBody>
          <a:bodyPr lIns="72000" tIns="72000" rIns="72000" bIns="72000"/>
          <a:lstStyle>
            <a:lvl1pPr>
              <a:defRPr sz="1050"/>
            </a:lvl1pPr>
          </a:lstStyle>
          <a:p>
            <a:r>
              <a:rPr lang="en-GB"/>
              <a:t>Click icon to add picture</a:t>
            </a:r>
          </a:p>
        </p:txBody>
      </p:sp>
      <p:sp>
        <p:nvSpPr>
          <p:cNvPr id="3" name="Date Placeholder 2"/>
          <p:cNvSpPr>
            <a:spLocks noGrp="1"/>
          </p:cNvSpPr>
          <p:nvPr>
            <p:ph type="dt" sz="half" idx="10"/>
          </p:nvPr>
        </p:nvSpPr>
        <p:spPr/>
        <p:txBody>
          <a:bodyPr/>
          <a:lstStyle/>
          <a:p>
            <a:fld id="{5517D51F-0CFC-484E-94A4-A2BAAB7FEFB1}" type="datetime1">
              <a:rPr lang="en-GB" noProof="0" smtClean="0"/>
              <a:t>07/04/2025</a:t>
            </a:fld>
            <a:endParaRPr lang="en-GB" noProof="0"/>
          </a:p>
        </p:txBody>
      </p:sp>
      <p:sp>
        <p:nvSpPr>
          <p:cNvPr id="5" name="Slide Number Placeholder 4"/>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7" name="Text placeholder 4">
            <a:extLst>
              <a:ext uri="{FF2B5EF4-FFF2-40B4-BE49-F238E27FC236}">
                <a16:creationId xmlns:a16="http://schemas.microsoft.com/office/drawing/2014/main" id="{B2D317AB-8365-63A8-AC03-E431710C4B75}"/>
              </a:ext>
            </a:extLst>
          </p:cNvPr>
          <p:cNvSpPr>
            <a:spLocks noGrp="1"/>
          </p:cNvSpPr>
          <p:nvPr>
            <p:ph type="body" sz="quarter" idx="62" hasCustomPrompt="1"/>
          </p:nvPr>
        </p:nvSpPr>
        <p:spPr>
          <a:xfrm>
            <a:off x="4612297" y="1165860"/>
            <a:ext cx="2078460" cy="1312200"/>
          </a:xfrm>
          <a:custGeom>
            <a:avLst/>
            <a:gdLst>
              <a:gd name="connsiteX0" fmla="*/ 0 w 4825179"/>
              <a:gd name="connsiteY0" fmla="*/ 0 h 2159863"/>
              <a:gd name="connsiteX1" fmla="*/ 4825179 w 4825179"/>
              <a:gd name="connsiteY1" fmla="*/ 0 h 2159863"/>
              <a:gd name="connsiteX2" fmla="*/ 4825179 w 4825179"/>
              <a:gd name="connsiteY2" fmla="*/ 2159863 h 2159863"/>
              <a:gd name="connsiteX3" fmla="*/ 0 w 4825179"/>
              <a:gd name="connsiteY3" fmla="*/ 2159863 h 2159863"/>
            </a:gdLst>
            <a:ahLst/>
            <a:cxnLst>
              <a:cxn ang="0">
                <a:pos x="connsiteX0" y="connsiteY0"/>
              </a:cxn>
              <a:cxn ang="0">
                <a:pos x="connsiteX1" y="connsiteY1"/>
              </a:cxn>
              <a:cxn ang="0">
                <a:pos x="connsiteX2" y="connsiteY2"/>
              </a:cxn>
              <a:cxn ang="0">
                <a:pos x="connsiteX3" y="connsiteY3"/>
              </a:cxn>
            </a:cxnLst>
            <a:rect l="l" t="t" r="r" b="b"/>
            <a:pathLst>
              <a:path w="4825179" h="2159863">
                <a:moveTo>
                  <a:pt x="0" y="0"/>
                </a:moveTo>
                <a:lnTo>
                  <a:pt x="4825179" y="0"/>
                </a:lnTo>
                <a:lnTo>
                  <a:pt x="4825179" y="2159863"/>
                </a:lnTo>
                <a:lnTo>
                  <a:pt x="0" y="2159863"/>
                </a:lnTo>
                <a:close/>
              </a:path>
            </a:pathLst>
          </a:custGeom>
          <a:solidFill>
            <a:schemeClr val="tx2"/>
          </a:solidFill>
        </p:spPr>
        <p:txBody>
          <a:bodyPr wrap="square" lIns="180000" tIns="144000" rIns="180000">
            <a:noAutofit/>
          </a:bodyPr>
          <a:lstStyle>
            <a:lvl1pPr>
              <a:lnSpc>
                <a:spcPct val="85000"/>
              </a:lnSpc>
              <a:spcBef>
                <a:spcPts val="271"/>
              </a:spcBef>
              <a:spcAft>
                <a:spcPts val="271"/>
              </a:spcAft>
              <a:defRPr sz="2100" cap="none" spc="0" baseline="0">
                <a:solidFill>
                  <a:schemeClr val="bg1"/>
                </a:solidFill>
                <a:latin typeface="+mj-lt"/>
              </a:defRPr>
            </a:lvl1pPr>
            <a:lvl2pPr marL="0" indent="0">
              <a:lnSpc>
                <a:spcPct val="85000"/>
              </a:lnSpc>
              <a:spcAft>
                <a:spcPts val="0"/>
              </a:spcAft>
              <a:buNone/>
              <a:defRPr sz="1050">
                <a:solidFill>
                  <a:schemeClr val="bg1"/>
                </a:solidFill>
                <a:latin typeface="+mn-lt"/>
              </a:defRPr>
            </a:lvl2pPr>
            <a:lvl3pPr>
              <a:defRPr sz="2791">
                <a:latin typeface="+mj-lt"/>
              </a:defRPr>
            </a:lvl3pPr>
            <a:lvl4pPr>
              <a:defRPr sz="2791">
                <a:latin typeface="+mj-lt"/>
              </a:defRPr>
            </a:lvl4pPr>
            <a:lvl5pPr>
              <a:defRPr sz="2791">
                <a:latin typeface="+mj-lt"/>
              </a:defRPr>
            </a:lvl5pPr>
          </a:lstStyle>
          <a:p>
            <a:pPr lvl="0"/>
            <a:r>
              <a:rPr lang="en-GB"/>
              <a:t>XXX</a:t>
            </a:r>
          </a:p>
          <a:p>
            <a:pPr lvl="1"/>
            <a:r>
              <a:rPr lang="en-GB"/>
              <a:t>Second level</a:t>
            </a:r>
          </a:p>
        </p:txBody>
      </p:sp>
      <p:sp>
        <p:nvSpPr>
          <p:cNvPr id="8" name="Picture Placeholder 4">
            <a:extLst>
              <a:ext uri="{FF2B5EF4-FFF2-40B4-BE49-F238E27FC236}">
                <a16:creationId xmlns:a16="http://schemas.microsoft.com/office/drawing/2014/main" id="{15101FA9-2882-5513-350A-2E5EA8886C0D}"/>
              </a:ext>
            </a:extLst>
          </p:cNvPr>
          <p:cNvSpPr>
            <a:spLocks noGrp="1"/>
          </p:cNvSpPr>
          <p:nvPr>
            <p:ph type="pic" sz="quarter" idx="63"/>
          </p:nvPr>
        </p:nvSpPr>
        <p:spPr>
          <a:xfrm>
            <a:off x="6772646" y="1165860"/>
            <a:ext cx="2078460" cy="2008800"/>
          </a:xfrm>
          <a:solidFill>
            <a:schemeClr val="bg1">
              <a:lumMod val="95000"/>
            </a:schemeClr>
          </a:solidFill>
        </p:spPr>
        <p:txBody>
          <a:bodyPr lIns="72000" tIns="72000" rIns="72000" bIns="72000"/>
          <a:lstStyle>
            <a:lvl1pPr>
              <a:defRPr sz="1050"/>
            </a:lvl1pPr>
          </a:lstStyle>
          <a:p>
            <a:r>
              <a:rPr lang="en-GB"/>
              <a:t>Click icon to add picture</a:t>
            </a:r>
          </a:p>
        </p:txBody>
      </p:sp>
      <p:sp>
        <p:nvSpPr>
          <p:cNvPr id="18" name="Text placeholder 4">
            <a:extLst>
              <a:ext uri="{FF2B5EF4-FFF2-40B4-BE49-F238E27FC236}">
                <a16:creationId xmlns:a16="http://schemas.microsoft.com/office/drawing/2014/main" id="{C25C6858-CA03-4FEB-67DD-2F1F6E039DF4}"/>
              </a:ext>
            </a:extLst>
          </p:cNvPr>
          <p:cNvSpPr>
            <a:spLocks noGrp="1"/>
          </p:cNvSpPr>
          <p:nvPr>
            <p:ph type="body" sz="quarter" idx="65" hasCustomPrompt="1"/>
          </p:nvPr>
        </p:nvSpPr>
        <p:spPr>
          <a:xfrm>
            <a:off x="2451949" y="3256200"/>
            <a:ext cx="2078460" cy="1312200"/>
          </a:xfrm>
          <a:custGeom>
            <a:avLst/>
            <a:gdLst>
              <a:gd name="connsiteX0" fmla="*/ 0 w 4825179"/>
              <a:gd name="connsiteY0" fmla="*/ 0 h 2159863"/>
              <a:gd name="connsiteX1" fmla="*/ 4825179 w 4825179"/>
              <a:gd name="connsiteY1" fmla="*/ 0 h 2159863"/>
              <a:gd name="connsiteX2" fmla="*/ 4825179 w 4825179"/>
              <a:gd name="connsiteY2" fmla="*/ 2159863 h 2159863"/>
              <a:gd name="connsiteX3" fmla="*/ 0 w 4825179"/>
              <a:gd name="connsiteY3" fmla="*/ 2159863 h 2159863"/>
            </a:gdLst>
            <a:ahLst/>
            <a:cxnLst>
              <a:cxn ang="0">
                <a:pos x="connsiteX0" y="connsiteY0"/>
              </a:cxn>
              <a:cxn ang="0">
                <a:pos x="connsiteX1" y="connsiteY1"/>
              </a:cxn>
              <a:cxn ang="0">
                <a:pos x="connsiteX2" y="connsiteY2"/>
              </a:cxn>
              <a:cxn ang="0">
                <a:pos x="connsiteX3" y="connsiteY3"/>
              </a:cxn>
            </a:cxnLst>
            <a:rect l="l" t="t" r="r" b="b"/>
            <a:pathLst>
              <a:path w="4825179" h="2159863">
                <a:moveTo>
                  <a:pt x="0" y="0"/>
                </a:moveTo>
                <a:lnTo>
                  <a:pt x="4825179" y="0"/>
                </a:lnTo>
                <a:lnTo>
                  <a:pt x="4825179" y="2159863"/>
                </a:lnTo>
                <a:lnTo>
                  <a:pt x="0" y="2159863"/>
                </a:lnTo>
                <a:close/>
              </a:path>
            </a:pathLst>
          </a:custGeom>
          <a:solidFill>
            <a:schemeClr val="bg2"/>
          </a:solidFill>
        </p:spPr>
        <p:txBody>
          <a:bodyPr wrap="square" lIns="180000" tIns="144000" rIns="180000">
            <a:noAutofit/>
          </a:bodyPr>
          <a:lstStyle>
            <a:lvl1pPr>
              <a:lnSpc>
                <a:spcPct val="85000"/>
              </a:lnSpc>
              <a:spcBef>
                <a:spcPts val="271"/>
              </a:spcBef>
              <a:spcAft>
                <a:spcPts val="271"/>
              </a:spcAft>
              <a:defRPr sz="2100" cap="none" spc="0" baseline="0">
                <a:solidFill>
                  <a:schemeClr val="bg1"/>
                </a:solidFill>
                <a:latin typeface="+mj-lt"/>
              </a:defRPr>
            </a:lvl1pPr>
            <a:lvl2pPr marL="0" indent="0">
              <a:lnSpc>
                <a:spcPct val="85000"/>
              </a:lnSpc>
              <a:spcAft>
                <a:spcPts val="0"/>
              </a:spcAft>
              <a:buNone/>
              <a:defRPr sz="1050">
                <a:solidFill>
                  <a:schemeClr val="bg1"/>
                </a:solidFill>
                <a:latin typeface="+mn-lt"/>
              </a:defRPr>
            </a:lvl2pPr>
            <a:lvl3pPr>
              <a:defRPr sz="2791">
                <a:latin typeface="+mj-lt"/>
              </a:defRPr>
            </a:lvl3pPr>
            <a:lvl4pPr>
              <a:defRPr sz="2791">
                <a:latin typeface="+mj-lt"/>
              </a:defRPr>
            </a:lvl4pPr>
            <a:lvl5pPr>
              <a:defRPr sz="2791">
                <a:latin typeface="+mj-lt"/>
              </a:defRPr>
            </a:lvl5pPr>
          </a:lstStyle>
          <a:p>
            <a:pPr lvl="0"/>
            <a:r>
              <a:rPr lang="en-GB"/>
              <a:t>XXX</a:t>
            </a:r>
          </a:p>
          <a:p>
            <a:pPr lvl="1"/>
            <a:r>
              <a:rPr lang="en-GB"/>
              <a:t>Second level</a:t>
            </a:r>
          </a:p>
        </p:txBody>
      </p:sp>
      <p:sp>
        <p:nvSpPr>
          <p:cNvPr id="19" name="Picture Placeholder 4">
            <a:extLst>
              <a:ext uri="{FF2B5EF4-FFF2-40B4-BE49-F238E27FC236}">
                <a16:creationId xmlns:a16="http://schemas.microsoft.com/office/drawing/2014/main" id="{29B7C178-8CBC-E16D-81A1-7FCDA1A3B8E7}"/>
              </a:ext>
            </a:extLst>
          </p:cNvPr>
          <p:cNvSpPr>
            <a:spLocks noGrp="1"/>
          </p:cNvSpPr>
          <p:nvPr>
            <p:ph type="pic" sz="quarter" idx="66"/>
          </p:nvPr>
        </p:nvSpPr>
        <p:spPr>
          <a:xfrm>
            <a:off x="4612297" y="2559600"/>
            <a:ext cx="2078460" cy="2008800"/>
          </a:xfrm>
          <a:solidFill>
            <a:schemeClr val="bg1">
              <a:lumMod val="95000"/>
            </a:schemeClr>
          </a:solidFill>
        </p:spPr>
        <p:txBody>
          <a:bodyPr lIns="72000" tIns="72000" rIns="72000" bIns="72000"/>
          <a:lstStyle>
            <a:lvl1pPr>
              <a:defRPr sz="1050"/>
            </a:lvl1pPr>
          </a:lstStyle>
          <a:p>
            <a:r>
              <a:rPr lang="en-GB"/>
              <a:t>Click icon to add picture</a:t>
            </a:r>
          </a:p>
        </p:txBody>
      </p:sp>
      <p:sp>
        <p:nvSpPr>
          <p:cNvPr id="21" name="Text placeholder 4">
            <a:extLst>
              <a:ext uri="{FF2B5EF4-FFF2-40B4-BE49-F238E27FC236}">
                <a16:creationId xmlns:a16="http://schemas.microsoft.com/office/drawing/2014/main" id="{17E7AF23-98B6-E3D7-C9B3-708CEEE6D8CA}"/>
              </a:ext>
            </a:extLst>
          </p:cNvPr>
          <p:cNvSpPr>
            <a:spLocks noGrp="1"/>
          </p:cNvSpPr>
          <p:nvPr>
            <p:ph type="body" sz="quarter" idx="68" hasCustomPrompt="1"/>
          </p:nvPr>
        </p:nvSpPr>
        <p:spPr>
          <a:xfrm>
            <a:off x="6772646" y="3256200"/>
            <a:ext cx="2078460" cy="1312200"/>
          </a:xfrm>
          <a:custGeom>
            <a:avLst/>
            <a:gdLst>
              <a:gd name="connsiteX0" fmla="*/ 0 w 4825179"/>
              <a:gd name="connsiteY0" fmla="*/ 0 h 2159863"/>
              <a:gd name="connsiteX1" fmla="*/ 4825179 w 4825179"/>
              <a:gd name="connsiteY1" fmla="*/ 0 h 2159863"/>
              <a:gd name="connsiteX2" fmla="*/ 4825179 w 4825179"/>
              <a:gd name="connsiteY2" fmla="*/ 2159863 h 2159863"/>
              <a:gd name="connsiteX3" fmla="*/ 0 w 4825179"/>
              <a:gd name="connsiteY3" fmla="*/ 2159863 h 2159863"/>
            </a:gdLst>
            <a:ahLst/>
            <a:cxnLst>
              <a:cxn ang="0">
                <a:pos x="connsiteX0" y="connsiteY0"/>
              </a:cxn>
              <a:cxn ang="0">
                <a:pos x="connsiteX1" y="connsiteY1"/>
              </a:cxn>
              <a:cxn ang="0">
                <a:pos x="connsiteX2" y="connsiteY2"/>
              </a:cxn>
              <a:cxn ang="0">
                <a:pos x="connsiteX3" y="connsiteY3"/>
              </a:cxn>
            </a:cxnLst>
            <a:rect l="l" t="t" r="r" b="b"/>
            <a:pathLst>
              <a:path w="4825179" h="2159863">
                <a:moveTo>
                  <a:pt x="0" y="0"/>
                </a:moveTo>
                <a:lnTo>
                  <a:pt x="4825179" y="0"/>
                </a:lnTo>
                <a:lnTo>
                  <a:pt x="4825179" y="2159863"/>
                </a:lnTo>
                <a:lnTo>
                  <a:pt x="0" y="2159863"/>
                </a:lnTo>
                <a:close/>
              </a:path>
            </a:pathLst>
          </a:custGeom>
          <a:solidFill>
            <a:schemeClr val="bg2"/>
          </a:solidFill>
        </p:spPr>
        <p:txBody>
          <a:bodyPr wrap="square" lIns="180000" tIns="144000" rIns="180000">
            <a:noAutofit/>
          </a:bodyPr>
          <a:lstStyle>
            <a:lvl1pPr>
              <a:lnSpc>
                <a:spcPct val="85000"/>
              </a:lnSpc>
              <a:spcBef>
                <a:spcPts val="271"/>
              </a:spcBef>
              <a:spcAft>
                <a:spcPts val="271"/>
              </a:spcAft>
              <a:defRPr sz="2100" cap="none" spc="0" baseline="0">
                <a:solidFill>
                  <a:schemeClr val="bg1"/>
                </a:solidFill>
                <a:latin typeface="+mj-lt"/>
              </a:defRPr>
            </a:lvl1pPr>
            <a:lvl2pPr marL="0" indent="0">
              <a:lnSpc>
                <a:spcPct val="85000"/>
              </a:lnSpc>
              <a:spcAft>
                <a:spcPts val="0"/>
              </a:spcAft>
              <a:buNone/>
              <a:defRPr sz="1050">
                <a:solidFill>
                  <a:schemeClr val="bg1"/>
                </a:solidFill>
                <a:latin typeface="+mn-lt"/>
              </a:defRPr>
            </a:lvl2pPr>
            <a:lvl3pPr>
              <a:defRPr sz="2791">
                <a:latin typeface="+mj-lt"/>
              </a:defRPr>
            </a:lvl3pPr>
            <a:lvl4pPr>
              <a:defRPr sz="2791">
                <a:latin typeface="+mj-lt"/>
              </a:defRPr>
            </a:lvl4pPr>
            <a:lvl5pPr>
              <a:defRPr sz="2791">
                <a:latin typeface="+mj-lt"/>
              </a:defRPr>
            </a:lvl5pPr>
          </a:lstStyle>
          <a:p>
            <a:pPr lvl="0"/>
            <a:r>
              <a:rPr lang="en-GB"/>
              <a:t>XXX</a:t>
            </a:r>
          </a:p>
          <a:p>
            <a:pPr lvl="1"/>
            <a:r>
              <a:rPr lang="en-GB"/>
              <a:t>Second level</a:t>
            </a:r>
          </a:p>
        </p:txBody>
      </p:sp>
      <p:sp>
        <p:nvSpPr>
          <p:cNvPr id="23" name="Picture Placeholder 4">
            <a:extLst>
              <a:ext uri="{FF2B5EF4-FFF2-40B4-BE49-F238E27FC236}">
                <a16:creationId xmlns:a16="http://schemas.microsoft.com/office/drawing/2014/main" id="{056CB3A2-457C-F42E-D6E3-095A8E682722}"/>
              </a:ext>
            </a:extLst>
          </p:cNvPr>
          <p:cNvSpPr>
            <a:spLocks noGrp="1"/>
          </p:cNvSpPr>
          <p:nvPr>
            <p:ph type="pic" sz="quarter" idx="70"/>
          </p:nvPr>
        </p:nvSpPr>
        <p:spPr>
          <a:xfrm>
            <a:off x="291601" y="2559600"/>
            <a:ext cx="2078460" cy="2008800"/>
          </a:xfrm>
          <a:solidFill>
            <a:schemeClr val="bg1">
              <a:lumMod val="95000"/>
            </a:schemeClr>
          </a:solidFill>
        </p:spPr>
        <p:txBody>
          <a:bodyPr lIns="72000" tIns="72000" rIns="72000" bIns="72000"/>
          <a:lstStyle>
            <a:lvl1pPr>
              <a:defRPr sz="1050"/>
            </a:lvl1pPr>
          </a:lstStyle>
          <a:p>
            <a:r>
              <a:rPr lang="en-GB"/>
              <a:t>Click icon to add picture</a:t>
            </a:r>
          </a:p>
        </p:txBody>
      </p:sp>
      <p:sp>
        <p:nvSpPr>
          <p:cNvPr id="9" name="Text Placeholder 9">
            <a:extLst>
              <a:ext uri="{FF2B5EF4-FFF2-40B4-BE49-F238E27FC236}">
                <a16:creationId xmlns:a16="http://schemas.microsoft.com/office/drawing/2014/main" id="{3886C1D9-84E9-0735-3B30-ACA3924CE7A1}"/>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11" name="Title Placeholder 1">
            <a:extLst>
              <a:ext uri="{FF2B5EF4-FFF2-40B4-BE49-F238E27FC236}">
                <a16:creationId xmlns:a16="http://schemas.microsoft.com/office/drawing/2014/main" id="{40B64D89-6336-2957-4210-607942CF8BFD}"/>
              </a:ext>
            </a:extLst>
          </p:cNvPr>
          <p:cNvSpPr>
            <a:spLocks noGrp="1"/>
          </p:cNvSpPr>
          <p:nvPr>
            <p:ph type="title"/>
          </p:nvPr>
        </p:nvSpPr>
        <p:spPr>
          <a:xfrm>
            <a:off x="277885" y="322111"/>
            <a:ext cx="7790580" cy="353174"/>
          </a:xfrm>
          <a:prstGeom prst="rect">
            <a:avLst/>
          </a:prstGeom>
        </p:spPr>
        <p:txBody>
          <a:bodyPr vert="horz" lIns="0" tIns="0" rIns="0" bIns="0" rtlCol="0" anchor="t" anchorCtr="0">
            <a:spAutoFit/>
          </a:bodyPr>
          <a:lstStyle/>
          <a:p>
            <a:r>
              <a:rPr lang="en-US" noProof="0"/>
              <a:t>Click to edit Master title style</a:t>
            </a:r>
            <a:endParaRPr lang="en-GB" noProof="0"/>
          </a:p>
        </p:txBody>
      </p:sp>
      <p:sp>
        <p:nvSpPr>
          <p:cNvPr id="16" name="Text Placeholder 104">
            <a:extLst>
              <a:ext uri="{FF2B5EF4-FFF2-40B4-BE49-F238E27FC236}">
                <a16:creationId xmlns:a16="http://schemas.microsoft.com/office/drawing/2014/main" id="{40C29F4C-18F7-03A1-E47A-F08EF2D4AEB6}"/>
              </a:ext>
            </a:extLst>
          </p:cNvPr>
          <p:cNvSpPr>
            <a:spLocks noGrp="1"/>
          </p:cNvSpPr>
          <p:nvPr>
            <p:ph type="body" sz="quarter" idx="91" hasCustomPrompt="1"/>
          </p:nvPr>
        </p:nvSpPr>
        <p:spPr>
          <a:xfrm>
            <a:off x="3995954" y="4380868"/>
            <a:ext cx="534457" cy="187533"/>
          </a:xfrm>
          <a:custGeom>
            <a:avLst/>
            <a:gdLst>
              <a:gd name="connsiteX0" fmla="*/ 1000614 w 1038671"/>
              <a:gd name="connsiteY0" fmla="*/ 0 h 364455"/>
              <a:gd name="connsiteX1" fmla="*/ 1038671 w 1038671"/>
              <a:gd name="connsiteY1" fmla="*/ 0 h 364455"/>
              <a:gd name="connsiteX2" fmla="*/ 1038671 w 1038671"/>
              <a:gd name="connsiteY2" fmla="*/ 364455 h 364455"/>
              <a:gd name="connsiteX3" fmla="*/ 1000614 w 1038671"/>
              <a:gd name="connsiteY3" fmla="*/ 364455 h 364455"/>
              <a:gd name="connsiteX4" fmla="*/ 952963 w 1038671"/>
              <a:gd name="connsiteY4" fmla="*/ 0 h 364455"/>
              <a:gd name="connsiteX5" fmla="*/ 989284 w 1038671"/>
              <a:gd name="connsiteY5" fmla="*/ 0 h 364455"/>
              <a:gd name="connsiteX6" fmla="*/ 989284 w 1038671"/>
              <a:gd name="connsiteY6" fmla="*/ 364455 h 364455"/>
              <a:gd name="connsiteX7" fmla="*/ 952963 w 1038671"/>
              <a:gd name="connsiteY7" fmla="*/ 364455 h 364455"/>
              <a:gd name="connsiteX8" fmla="*/ 905313 w 1038671"/>
              <a:gd name="connsiteY8" fmla="*/ 0 h 364455"/>
              <a:gd name="connsiteX9" fmla="*/ 939897 w 1038671"/>
              <a:gd name="connsiteY9" fmla="*/ 0 h 364455"/>
              <a:gd name="connsiteX10" fmla="*/ 939897 w 1038671"/>
              <a:gd name="connsiteY10" fmla="*/ 364455 h 364455"/>
              <a:gd name="connsiteX11" fmla="*/ 905313 w 1038671"/>
              <a:gd name="connsiteY11" fmla="*/ 364455 h 364455"/>
              <a:gd name="connsiteX12" fmla="*/ 857674 w 1038671"/>
              <a:gd name="connsiteY12" fmla="*/ 0 h 364455"/>
              <a:gd name="connsiteX13" fmla="*/ 890522 w 1038671"/>
              <a:gd name="connsiteY13" fmla="*/ 0 h 364455"/>
              <a:gd name="connsiteX14" fmla="*/ 890522 w 1038671"/>
              <a:gd name="connsiteY14" fmla="*/ 364455 h 364455"/>
              <a:gd name="connsiteX15" fmla="*/ 857674 w 1038671"/>
              <a:gd name="connsiteY15" fmla="*/ 364455 h 364455"/>
              <a:gd name="connsiteX16" fmla="*/ 810024 w 1038671"/>
              <a:gd name="connsiteY16" fmla="*/ 0 h 364455"/>
              <a:gd name="connsiteX17" fmla="*/ 841134 w 1038671"/>
              <a:gd name="connsiteY17" fmla="*/ 0 h 364455"/>
              <a:gd name="connsiteX18" fmla="*/ 841134 w 1038671"/>
              <a:gd name="connsiteY18" fmla="*/ 364455 h 364455"/>
              <a:gd name="connsiteX19" fmla="*/ 810024 w 1038671"/>
              <a:gd name="connsiteY19" fmla="*/ 364455 h 364455"/>
              <a:gd name="connsiteX20" fmla="*/ 762373 w 1038671"/>
              <a:gd name="connsiteY20" fmla="*/ 0 h 364455"/>
              <a:gd name="connsiteX21" fmla="*/ 791747 w 1038671"/>
              <a:gd name="connsiteY21" fmla="*/ 0 h 364455"/>
              <a:gd name="connsiteX22" fmla="*/ 791747 w 1038671"/>
              <a:gd name="connsiteY22" fmla="*/ 364455 h 364455"/>
              <a:gd name="connsiteX23" fmla="*/ 762373 w 1038671"/>
              <a:gd name="connsiteY23" fmla="*/ 364455 h 364455"/>
              <a:gd name="connsiteX24" fmla="*/ 714722 w 1038671"/>
              <a:gd name="connsiteY24" fmla="*/ 0 h 364455"/>
              <a:gd name="connsiteX25" fmla="*/ 742358 w 1038671"/>
              <a:gd name="connsiteY25" fmla="*/ 0 h 364455"/>
              <a:gd name="connsiteX26" fmla="*/ 742358 w 1038671"/>
              <a:gd name="connsiteY26" fmla="*/ 364455 h 364455"/>
              <a:gd name="connsiteX27" fmla="*/ 714722 w 1038671"/>
              <a:gd name="connsiteY27" fmla="*/ 364455 h 364455"/>
              <a:gd name="connsiteX28" fmla="*/ 667079 w 1038671"/>
              <a:gd name="connsiteY28" fmla="*/ 0 h 364455"/>
              <a:gd name="connsiteX29" fmla="*/ 692980 w 1038671"/>
              <a:gd name="connsiteY29" fmla="*/ 0 h 364455"/>
              <a:gd name="connsiteX30" fmla="*/ 692980 w 1038671"/>
              <a:gd name="connsiteY30" fmla="*/ 364455 h 364455"/>
              <a:gd name="connsiteX31" fmla="*/ 667079 w 1038671"/>
              <a:gd name="connsiteY31" fmla="*/ 364455 h 364455"/>
              <a:gd name="connsiteX32" fmla="*/ 619424 w 1038671"/>
              <a:gd name="connsiteY32" fmla="*/ 0 h 364455"/>
              <a:gd name="connsiteX33" fmla="*/ 643600 w 1038671"/>
              <a:gd name="connsiteY33" fmla="*/ 0 h 364455"/>
              <a:gd name="connsiteX34" fmla="*/ 643600 w 1038671"/>
              <a:gd name="connsiteY34" fmla="*/ 364455 h 364455"/>
              <a:gd name="connsiteX35" fmla="*/ 619424 w 1038671"/>
              <a:gd name="connsiteY35" fmla="*/ 364455 h 364455"/>
              <a:gd name="connsiteX36" fmla="*/ 571777 w 1038671"/>
              <a:gd name="connsiteY36" fmla="*/ 0 h 364455"/>
              <a:gd name="connsiteX37" fmla="*/ 594210 w 1038671"/>
              <a:gd name="connsiteY37" fmla="*/ 0 h 364455"/>
              <a:gd name="connsiteX38" fmla="*/ 594210 w 1038671"/>
              <a:gd name="connsiteY38" fmla="*/ 364455 h 364455"/>
              <a:gd name="connsiteX39" fmla="*/ 571777 w 1038671"/>
              <a:gd name="connsiteY39" fmla="*/ 364455 h 364455"/>
              <a:gd name="connsiteX40" fmla="*/ 524130 w 1038671"/>
              <a:gd name="connsiteY40" fmla="*/ 0 h 364455"/>
              <a:gd name="connsiteX41" fmla="*/ 544825 w 1038671"/>
              <a:gd name="connsiteY41" fmla="*/ 0 h 364455"/>
              <a:gd name="connsiteX42" fmla="*/ 544825 w 1038671"/>
              <a:gd name="connsiteY42" fmla="*/ 364455 h 364455"/>
              <a:gd name="connsiteX43" fmla="*/ 524130 w 1038671"/>
              <a:gd name="connsiteY43" fmla="*/ 364455 h 364455"/>
              <a:gd name="connsiteX44" fmla="*/ 476482 w 1038671"/>
              <a:gd name="connsiteY44" fmla="*/ 0 h 364455"/>
              <a:gd name="connsiteX45" fmla="*/ 495446 w 1038671"/>
              <a:gd name="connsiteY45" fmla="*/ 0 h 364455"/>
              <a:gd name="connsiteX46" fmla="*/ 495446 w 1038671"/>
              <a:gd name="connsiteY46" fmla="*/ 364455 h 364455"/>
              <a:gd name="connsiteX47" fmla="*/ 476482 w 1038671"/>
              <a:gd name="connsiteY47" fmla="*/ 364455 h 364455"/>
              <a:gd name="connsiteX48" fmla="*/ 428835 w 1038671"/>
              <a:gd name="connsiteY48" fmla="*/ 0 h 364455"/>
              <a:gd name="connsiteX49" fmla="*/ 446061 w 1038671"/>
              <a:gd name="connsiteY49" fmla="*/ 0 h 364455"/>
              <a:gd name="connsiteX50" fmla="*/ 446061 w 1038671"/>
              <a:gd name="connsiteY50" fmla="*/ 364455 h 364455"/>
              <a:gd name="connsiteX51" fmla="*/ 428835 w 1038671"/>
              <a:gd name="connsiteY51" fmla="*/ 364455 h 364455"/>
              <a:gd name="connsiteX52" fmla="*/ 381187 w 1038671"/>
              <a:gd name="connsiteY52" fmla="*/ 0 h 364455"/>
              <a:gd name="connsiteX53" fmla="*/ 396678 w 1038671"/>
              <a:gd name="connsiteY53" fmla="*/ 0 h 364455"/>
              <a:gd name="connsiteX54" fmla="*/ 396678 w 1038671"/>
              <a:gd name="connsiteY54" fmla="*/ 364455 h 364455"/>
              <a:gd name="connsiteX55" fmla="*/ 381187 w 1038671"/>
              <a:gd name="connsiteY55" fmla="*/ 364455 h 364455"/>
              <a:gd name="connsiteX56" fmla="*/ 333540 w 1038671"/>
              <a:gd name="connsiteY56" fmla="*/ 0 h 364455"/>
              <a:gd name="connsiteX57" fmla="*/ 347294 w 1038671"/>
              <a:gd name="connsiteY57" fmla="*/ 0 h 364455"/>
              <a:gd name="connsiteX58" fmla="*/ 347294 w 1038671"/>
              <a:gd name="connsiteY58" fmla="*/ 364455 h 364455"/>
              <a:gd name="connsiteX59" fmla="*/ 333540 w 1038671"/>
              <a:gd name="connsiteY59" fmla="*/ 364455 h 364455"/>
              <a:gd name="connsiteX60" fmla="*/ 285892 w 1038671"/>
              <a:gd name="connsiteY60" fmla="*/ 0 h 364455"/>
              <a:gd name="connsiteX61" fmla="*/ 297909 w 1038671"/>
              <a:gd name="connsiteY61" fmla="*/ 0 h 364455"/>
              <a:gd name="connsiteX62" fmla="*/ 297909 w 1038671"/>
              <a:gd name="connsiteY62" fmla="*/ 364455 h 364455"/>
              <a:gd name="connsiteX63" fmla="*/ 285892 w 1038671"/>
              <a:gd name="connsiteY63" fmla="*/ 364455 h 364455"/>
              <a:gd name="connsiteX64" fmla="*/ 238238 w 1038671"/>
              <a:gd name="connsiteY64" fmla="*/ 0 h 364455"/>
              <a:gd name="connsiteX65" fmla="*/ 248517 w 1038671"/>
              <a:gd name="connsiteY65" fmla="*/ 0 h 364455"/>
              <a:gd name="connsiteX66" fmla="*/ 248517 w 1038671"/>
              <a:gd name="connsiteY66" fmla="*/ 364455 h 364455"/>
              <a:gd name="connsiteX67" fmla="*/ 238238 w 1038671"/>
              <a:gd name="connsiteY67" fmla="*/ 364455 h 364455"/>
              <a:gd name="connsiteX68" fmla="*/ 190598 w 1038671"/>
              <a:gd name="connsiteY68" fmla="*/ 0 h 364455"/>
              <a:gd name="connsiteX69" fmla="*/ 199140 w 1038671"/>
              <a:gd name="connsiteY69" fmla="*/ 0 h 364455"/>
              <a:gd name="connsiteX70" fmla="*/ 199140 w 1038671"/>
              <a:gd name="connsiteY70" fmla="*/ 364455 h 364455"/>
              <a:gd name="connsiteX71" fmla="*/ 190598 w 1038671"/>
              <a:gd name="connsiteY71" fmla="*/ 364455 h 364455"/>
              <a:gd name="connsiteX72" fmla="*/ 142943 w 1038671"/>
              <a:gd name="connsiteY72" fmla="*/ 0 h 364455"/>
              <a:gd name="connsiteX73" fmla="*/ 149753 w 1038671"/>
              <a:gd name="connsiteY73" fmla="*/ 0 h 364455"/>
              <a:gd name="connsiteX74" fmla="*/ 149753 w 1038671"/>
              <a:gd name="connsiteY74" fmla="*/ 364455 h 364455"/>
              <a:gd name="connsiteX75" fmla="*/ 142943 w 1038671"/>
              <a:gd name="connsiteY75" fmla="*/ 364455 h 364455"/>
              <a:gd name="connsiteX76" fmla="*/ 95295 w 1038671"/>
              <a:gd name="connsiteY76" fmla="*/ 0 h 364455"/>
              <a:gd name="connsiteX77" fmla="*/ 100370 w 1038671"/>
              <a:gd name="connsiteY77" fmla="*/ 0 h 364455"/>
              <a:gd name="connsiteX78" fmla="*/ 100370 w 1038671"/>
              <a:gd name="connsiteY78" fmla="*/ 364455 h 364455"/>
              <a:gd name="connsiteX79" fmla="*/ 95295 w 1038671"/>
              <a:gd name="connsiteY79" fmla="*/ 364455 h 364455"/>
              <a:gd name="connsiteX80" fmla="*/ 47648 w 1038671"/>
              <a:gd name="connsiteY80" fmla="*/ 0 h 364455"/>
              <a:gd name="connsiteX81" fmla="*/ 50987 w 1038671"/>
              <a:gd name="connsiteY81" fmla="*/ 0 h 364455"/>
              <a:gd name="connsiteX82" fmla="*/ 50987 w 1038671"/>
              <a:gd name="connsiteY82" fmla="*/ 364455 h 364455"/>
              <a:gd name="connsiteX83" fmla="*/ 47648 w 1038671"/>
              <a:gd name="connsiteY83" fmla="*/ 364455 h 364455"/>
              <a:gd name="connsiteX84" fmla="*/ 0 w 1038671"/>
              <a:gd name="connsiteY84" fmla="*/ 0 h 364455"/>
              <a:gd name="connsiteX85" fmla="*/ 1601 w 1038671"/>
              <a:gd name="connsiteY85" fmla="*/ 0 h 364455"/>
              <a:gd name="connsiteX86" fmla="*/ 1601 w 1038671"/>
              <a:gd name="connsiteY86" fmla="*/ 364455 h 364455"/>
              <a:gd name="connsiteX87" fmla="*/ 0 w 1038671"/>
              <a:gd name="connsiteY87" fmla="*/ 364455 h 36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38671" h="364455">
                <a:moveTo>
                  <a:pt x="1000614" y="0"/>
                </a:moveTo>
                <a:lnTo>
                  <a:pt x="1038671" y="0"/>
                </a:lnTo>
                <a:lnTo>
                  <a:pt x="1038671" y="364455"/>
                </a:lnTo>
                <a:lnTo>
                  <a:pt x="1000614" y="364455"/>
                </a:lnTo>
                <a:close/>
                <a:moveTo>
                  <a:pt x="952963" y="0"/>
                </a:moveTo>
                <a:lnTo>
                  <a:pt x="989284" y="0"/>
                </a:lnTo>
                <a:lnTo>
                  <a:pt x="989284" y="364455"/>
                </a:lnTo>
                <a:lnTo>
                  <a:pt x="952963" y="364455"/>
                </a:lnTo>
                <a:close/>
                <a:moveTo>
                  <a:pt x="905313" y="0"/>
                </a:moveTo>
                <a:lnTo>
                  <a:pt x="939897" y="0"/>
                </a:lnTo>
                <a:lnTo>
                  <a:pt x="939897" y="364455"/>
                </a:lnTo>
                <a:lnTo>
                  <a:pt x="905313" y="364455"/>
                </a:lnTo>
                <a:close/>
                <a:moveTo>
                  <a:pt x="857674" y="0"/>
                </a:moveTo>
                <a:lnTo>
                  <a:pt x="890522" y="0"/>
                </a:lnTo>
                <a:lnTo>
                  <a:pt x="890522" y="364455"/>
                </a:lnTo>
                <a:lnTo>
                  <a:pt x="857674" y="364455"/>
                </a:lnTo>
                <a:close/>
                <a:moveTo>
                  <a:pt x="810024" y="0"/>
                </a:moveTo>
                <a:lnTo>
                  <a:pt x="841134" y="0"/>
                </a:lnTo>
                <a:lnTo>
                  <a:pt x="841134" y="364455"/>
                </a:lnTo>
                <a:lnTo>
                  <a:pt x="810024" y="364455"/>
                </a:lnTo>
                <a:close/>
                <a:moveTo>
                  <a:pt x="762373" y="0"/>
                </a:moveTo>
                <a:lnTo>
                  <a:pt x="791747" y="0"/>
                </a:lnTo>
                <a:lnTo>
                  <a:pt x="791747" y="364455"/>
                </a:lnTo>
                <a:lnTo>
                  <a:pt x="762373" y="364455"/>
                </a:lnTo>
                <a:close/>
                <a:moveTo>
                  <a:pt x="714722" y="0"/>
                </a:moveTo>
                <a:lnTo>
                  <a:pt x="742358" y="0"/>
                </a:lnTo>
                <a:lnTo>
                  <a:pt x="742358" y="364455"/>
                </a:lnTo>
                <a:lnTo>
                  <a:pt x="714722" y="364455"/>
                </a:lnTo>
                <a:close/>
                <a:moveTo>
                  <a:pt x="667079" y="0"/>
                </a:moveTo>
                <a:lnTo>
                  <a:pt x="692980" y="0"/>
                </a:lnTo>
                <a:lnTo>
                  <a:pt x="692980" y="364455"/>
                </a:lnTo>
                <a:lnTo>
                  <a:pt x="667079" y="364455"/>
                </a:lnTo>
                <a:close/>
                <a:moveTo>
                  <a:pt x="619424" y="0"/>
                </a:moveTo>
                <a:lnTo>
                  <a:pt x="643600" y="0"/>
                </a:lnTo>
                <a:lnTo>
                  <a:pt x="643600" y="364455"/>
                </a:lnTo>
                <a:lnTo>
                  <a:pt x="619424" y="364455"/>
                </a:lnTo>
                <a:close/>
                <a:moveTo>
                  <a:pt x="571777" y="0"/>
                </a:moveTo>
                <a:lnTo>
                  <a:pt x="594210" y="0"/>
                </a:lnTo>
                <a:lnTo>
                  <a:pt x="594210" y="364455"/>
                </a:lnTo>
                <a:lnTo>
                  <a:pt x="571777" y="364455"/>
                </a:lnTo>
                <a:close/>
                <a:moveTo>
                  <a:pt x="524130" y="0"/>
                </a:moveTo>
                <a:lnTo>
                  <a:pt x="544825" y="0"/>
                </a:lnTo>
                <a:lnTo>
                  <a:pt x="544825" y="364455"/>
                </a:lnTo>
                <a:lnTo>
                  <a:pt x="524130" y="364455"/>
                </a:lnTo>
                <a:close/>
                <a:moveTo>
                  <a:pt x="476482" y="0"/>
                </a:moveTo>
                <a:lnTo>
                  <a:pt x="495446" y="0"/>
                </a:lnTo>
                <a:lnTo>
                  <a:pt x="495446" y="364455"/>
                </a:lnTo>
                <a:lnTo>
                  <a:pt x="476482" y="364455"/>
                </a:lnTo>
                <a:close/>
                <a:moveTo>
                  <a:pt x="428835" y="0"/>
                </a:moveTo>
                <a:lnTo>
                  <a:pt x="446061" y="0"/>
                </a:lnTo>
                <a:lnTo>
                  <a:pt x="446061" y="364455"/>
                </a:lnTo>
                <a:lnTo>
                  <a:pt x="428835" y="364455"/>
                </a:lnTo>
                <a:close/>
                <a:moveTo>
                  <a:pt x="381187" y="0"/>
                </a:moveTo>
                <a:lnTo>
                  <a:pt x="396678" y="0"/>
                </a:lnTo>
                <a:lnTo>
                  <a:pt x="396678" y="364455"/>
                </a:lnTo>
                <a:lnTo>
                  <a:pt x="381187" y="364455"/>
                </a:lnTo>
                <a:close/>
                <a:moveTo>
                  <a:pt x="333540" y="0"/>
                </a:moveTo>
                <a:lnTo>
                  <a:pt x="347294" y="0"/>
                </a:lnTo>
                <a:lnTo>
                  <a:pt x="347294" y="364455"/>
                </a:lnTo>
                <a:lnTo>
                  <a:pt x="333540" y="364455"/>
                </a:lnTo>
                <a:close/>
                <a:moveTo>
                  <a:pt x="285892" y="0"/>
                </a:moveTo>
                <a:lnTo>
                  <a:pt x="297909" y="0"/>
                </a:lnTo>
                <a:lnTo>
                  <a:pt x="297909" y="364455"/>
                </a:lnTo>
                <a:lnTo>
                  <a:pt x="285892" y="364455"/>
                </a:lnTo>
                <a:close/>
                <a:moveTo>
                  <a:pt x="238238" y="0"/>
                </a:moveTo>
                <a:lnTo>
                  <a:pt x="248517" y="0"/>
                </a:lnTo>
                <a:lnTo>
                  <a:pt x="248517" y="364455"/>
                </a:lnTo>
                <a:lnTo>
                  <a:pt x="238238" y="364455"/>
                </a:lnTo>
                <a:close/>
                <a:moveTo>
                  <a:pt x="190598" y="0"/>
                </a:moveTo>
                <a:lnTo>
                  <a:pt x="199140" y="0"/>
                </a:lnTo>
                <a:lnTo>
                  <a:pt x="199140" y="364455"/>
                </a:lnTo>
                <a:lnTo>
                  <a:pt x="190598" y="364455"/>
                </a:lnTo>
                <a:close/>
                <a:moveTo>
                  <a:pt x="142943" y="0"/>
                </a:moveTo>
                <a:lnTo>
                  <a:pt x="149753" y="0"/>
                </a:lnTo>
                <a:lnTo>
                  <a:pt x="149753" y="364455"/>
                </a:lnTo>
                <a:lnTo>
                  <a:pt x="142943" y="364455"/>
                </a:lnTo>
                <a:close/>
                <a:moveTo>
                  <a:pt x="95295" y="0"/>
                </a:moveTo>
                <a:lnTo>
                  <a:pt x="100370" y="0"/>
                </a:lnTo>
                <a:lnTo>
                  <a:pt x="100370" y="364455"/>
                </a:lnTo>
                <a:lnTo>
                  <a:pt x="95295" y="364455"/>
                </a:lnTo>
                <a:close/>
                <a:moveTo>
                  <a:pt x="47648" y="0"/>
                </a:moveTo>
                <a:lnTo>
                  <a:pt x="50987" y="0"/>
                </a:lnTo>
                <a:lnTo>
                  <a:pt x="50987" y="364455"/>
                </a:lnTo>
                <a:lnTo>
                  <a:pt x="47648" y="364455"/>
                </a:lnTo>
                <a:close/>
                <a:moveTo>
                  <a:pt x="0" y="0"/>
                </a:moveTo>
                <a:lnTo>
                  <a:pt x="1601" y="0"/>
                </a:lnTo>
                <a:lnTo>
                  <a:pt x="1601" y="364455"/>
                </a:lnTo>
                <a:lnTo>
                  <a:pt x="0" y="364455"/>
                </a:lnTo>
                <a:close/>
              </a:path>
            </a:pathLst>
          </a:custGeom>
          <a:solidFill>
            <a:schemeClr val="tx2"/>
          </a:solidFill>
        </p:spPr>
        <p:txBody>
          <a:bodyPr wrap="square">
            <a:noAutofit/>
          </a:bodyPr>
          <a:lstStyle>
            <a:lvl1pPr>
              <a:defRPr>
                <a:solidFill>
                  <a:schemeClr val="tx1">
                    <a:alpha val="0"/>
                  </a:schemeClr>
                </a:solidFill>
              </a:defRPr>
            </a:lvl1pPr>
          </a:lstStyle>
          <a:p>
            <a:pPr lvl="0"/>
            <a:r>
              <a:rPr lang="en-US"/>
              <a:t>a</a:t>
            </a:r>
            <a:endParaRPr lang="en-GB"/>
          </a:p>
        </p:txBody>
      </p:sp>
      <p:sp>
        <p:nvSpPr>
          <p:cNvPr id="17" name="Text Placeholder 104">
            <a:extLst>
              <a:ext uri="{FF2B5EF4-FFF2-40B4-BE49-F238E27FC236}">
                <a16:creationId xmlns:a16="http://schemas.microsoft.com/office/drawing/2014/main" id="{C6BA963A-E372-9BD3-2E43-BC73BECCDB9B}"/>
              </a:ext>
            </a:extLst>
          </p:cNvPr>
          <p:cNvSpPr>
            <a:spLocks noGrp="1"/>
          </p:cNvSpPr>
          <p:nvPr>
            <p:ph type="body" sz="quarter" idx="92" hasCustomPrompt="1"/>
          </p:nvPr>
        </p:nvSpPr>
        <p:spPr>
          <a:xfrm>
            <a:off x="8316650" y="4380868"/>
            <a:ext cx="534457" cy="187533"/>
          </a:xfrm>
          <a:custGeom>
            <a:avLst/>
            <a:gdLst>
              <a:gd name="connsiteX0" fmla="*/ 1000614 w 1038671"/>
              <a:gd name="connsiteY0" fmla="*/ 0 h 364455"/>
              <a:gd name="connsiteX1" fmla="*/ 1038671 w 1038671"/>
              <a:gd name="connsiteY1" fmla="*/ 0 h 364455"/>
              <a:gd name="connsiteX2" fmla="*/ 1038671 w 1038671"/>
              <a:gd name="connsiteY2" fmla="*/ 364455 h 364455"/>
              <a:gd name="connsiteX3" fmla="*/ 1000614 w 1038671"/>
              <a:gd name="connsiteY3" fmla="*/ 364455 h 364455"/>
              <a:gd name="connsiteX4" fmla="*/ 952963 w 1038671"/>
              <a:gd name="connsiteY4" fmla="*/ 0 h 364455"/>
              <a:gd name="connsiteX5" fmla="*/ 989284 w 1038671"/>
              <a:gd name="connsiteY5" fmla="*/ 0 h 364455"/>
              <a:gd name="connsiteX6" fmla="*/ 989284 w 1038671"/>
              <a:gd name="connsiteY6" fmla="*/ 364455 h 364455"/>
              <a:gd name="connsiteX7" fmla="*/ 952963 w 1038671"/>
              <a:gd name="connsiteY7" fmla="*/ 364455 h 364455"/>
              <a:gd name="connsiteX8" fmla="*/ 905313 w 1038671"/>
              <a:gd name="connsiteY8" fmla="*/ 0 h 364455"/>
              <a:gd name="connsiteX9" fmla="*/ 939897 w 1038671"/>
              <a:gd name="connsiteY9" fmla="*/ 0 h 364455"/>
              <a:gd name="connsiteX10" fmla="*/ 939897 w 1038671"/>
              <a:gd name="connsiteY10" fmla="*/ 364455 h 364455"/>
              <a:gd name="connsiteX11" fmla="*/ 905313 w 1038671"/>
              <a:gd name="connsiteY11" fmla="*/ 364455 h 364455"/>
              <a:gd name="connsiteX12" fmla="*/ 857674 w 1038671"/>
              <a:gd name="connsiteY12" fmla="*/ 0 h 364455"/>
              <a:gd name="connsiteX13" fmla="*/ 890522 w 1038671"/>
              <a:gd name="connsiteY13" fmla="*/ 0 h 364455"/>
              <a:gd name="connsiteX14" fmla="*/ 890522 w 1038671"/>
              <a:gd name="connsiteY14" fmla="*/ 364455 h 364455"/>
              <a:gd name="connsiteX15" fmla="*/ 857674 w 1038671"/>
              <a:gd name="connsiteY15" fmla="*/ 364455 h 364455"/>
              <a:gd name="connsiteX16" fmla="*/ 810024 w 1038671"/>
              <a:gd name="connsiteY16" fmla="*/ 0 h 364455"/>
              <a:gd name="connsiteX17" fmla="*/ 841134 w 1038671"/>
              <a:gd name="connsiteY17" fmla="*/ 0 h 364455"/>
              <a:gd name="connsiteX18" fmla="*/ 841134 w 1038671"/>
              <a:gd name="connsiteY18" fmla="*/ 364455 h 364455"/>
              <a:gd name="connsiteX19" fmla="*/ 810024 w 1038671"/>
              <a:gd name="connsiteY19" fmla="*/ 364455 h 364455"/>
              <a:gd name="connsiteX20" fmla="*/ 762373 w 1038671"/>
              <a:gd name="connsiteY20" fmla="*/ 0 h 364455"/>
              <a:gd name="connsiteX21" fmla="*/ 791747 w 1038671"/>
              <a:gd name="connsiteY21" fmla="*/ 0 h 364455"/>
              <a:gd name="connsiteX22" fmla="*/ 791747 w 1038671"/>
              <a:gd name="connsiteY22" fmla="*/ 364455 h 364455"/>
              <a:gd name="connsiteX23" fmla="*/ 762373 w 1038671"/>
              <a:gd name="connsiteY23" fmla="*/ 364455 h 364455"/>
              <a:gd name="connsiteX24" fmla="*/ 714722 w 1038671"/>
              <a:gd name="connsiteY24" fmla="*/ 0 h 364455"/>
              <a:gd name="connsiteX25" fmla="*/ 742358 w 1038671"/>
              <a:gd name="connsiteY25" fmla="*/ 0 h 364455"/>
              <a:gd name="connsiteX26" fmla="*/ 742358 w 1038671"/>
              <a:gd name="connsiteY26" fmla="*/ 364455 h 364455"/>
              <a:gd name="connsiteX27" fmla="*/ 714722 w 1038671"/>
              <a:gd name="connsiteY27" fmla="*/ 364455 h 364455"/>
              <a:gd name="connsiteX28" fmla="*/ 667079 w 1038671"/>
              <a:gd name="connsiteY28" fmla="*/ 0 h 364455"/>
              <a:gd name="connsiteX29" fmla="*/ 692980 w 1038671"/>
              <a:gd name="connsiteY29" fmla="*/ 0 h 364455"/>
              <a:gd name="connsiteX30" fmla="*/ 692980 w 1038671"/>
              <a:gd name="connsiteY30" fmla="*/ 364455 h 364455"/>
              <a:gd name="connsiteX31" fmla="*/ 667079 w 1038671"/>
              <a:gd name="connsiteY31" fmla="*/ 364455 h 364455"/>
              <a:gd name="connsiteX32" fmla="*/ 619424 w 1038671"/>
              <a:gd name="connsiteY32" fmla="*/ 0 h 364455"/>
              <a:gd name="connsiteX33" fmla="*/ 643600 w 1038671"/>
              <a:gd name="connsiteY33" fmla="*/ 0 h 364455"/>
              <a:gd name="connsiteX34" fmla="*/ 643600 w 1038671"/>
              <a:gd name="connsiteY34" fmla="*/ 364455 h 364455"/>
              <a:gd name="connsiteX35" fmla="*/ 619424 w 1038671"/>
              <a:gd name="connsiteY35" fmla="*/ 364455 h 364455"/>
              <a:gd name="connsiteX36" fmla="*/ 571777 w 1038671"/>
              <a:gd name="connsiteY36" fmla="*/ 0 h 364455"/>
              <a:gd name="connsiteX37" fmla="*/ 594210 w 1038671"/>
              <a:gd name="connsiteY37" fmla="*/ 0 h 364455"/>
              <a:gd name="connsiteX38" fmla="*/ 594210 w 1038671"/>
              <a:gd name="connsiteY38" fmla="*/ 364455 h 364455"/>
              <a:gd name="connsiteX39" fmla="*/ 571777 w 1038671"/>
              <a:gd name="connsiteY39" fmla="*/ 364455 h 364455"/>
              <a:gd name="connsiteX40" fmla="*/ 524130 w 1038671"/>
              <a:gd name="connsiteY40" fmla="*/ 0 h 364455"/>
              <a:gd name="connsiteX41" fmla="*/ 544825 w 1038671"/>
              <a:gd name="connsiteY41" fmla="*/ 0 h 364455"/>
              <a:gd name="connsiteX42" fmla="*/ 544825 w 1038671"/>
              <a:gd name="connsiteY42" fmla="*/ 364455 h 364455"/>
              <a:gd name="connsiteX43" fmla="*/ 524130 w 1038671"/>
              <a:gd name="connsiteY43" fmla="*/ 364455 h 364455"/>
              <a:gd name="connsiteX44" fmla="*/ 476482 w 1038671"/>
              <a:gd name="connsiteY44" fmla="*/ 0 h 364455"/>
              <a:gd name="connsiteX45" fmla="*/ 495446 w 1038671"/>
              <a:gd name="connsiteY45" fmla="*/ 0 h 364455"/>
              <a:gd name="connsiteX46" fmla="*/ 495446 w 1038671"/>
              <a:gd name="connsiteY46" fmla="*/ 364455 h 364455"/>
              <a:gd name="connsiteX47" fmla="*/ 476482 w 1038671"/>
              <a:gd name="connsiteY47" fmla="*/ 364455 h 364455"/>
              <a:gd name="connsiteX48" fmla="*/ 428835 w 1038671"/>
              <a:gd name="connsiteY48" fmla="*/ 0 h 364455"/>
              <a:gd name="connsiteX49" fmla="*/ 446061 w 1038671"/>
              <a:gd name="connsiteY49" fmla="*/ 0 h 364455"/>
              <a:gd name="connsiteX50" fmla="*/ 446061 w 1038671"/>
              <a:gd name="connsiteY50" fmla="*/ 364455 h 364455"/>
              <a:gd name="connsiteX51" fmla="*/ 428835 w 1038671"/>
              <a:gd name="connsiteY51" fmla="*/ 364455 h 364455"/>
              <a:gd name="connsiteX52" fmla="*/ 381187 w 1038671"/>
              <a:gd name="connsiteY52" fmla="*/ 0 h 364455"/>
              <a:gd name="connsiteX53" fmla="*/ 396678 w 1038671"/>
              <a:gd name="connsiteY53" fmla="*/ 0 h 364455"/>
              <a:gd name="connsiteX54" fmla="*/ 396678 w 1038671"/>
              <a:gd name="connsiteY54" fmla="*/ 364455 h 364455"/>
              <a:gd name="connsiteX55" fmla="*/ 381187 w 1038671"/>
              <a:gd name="connsiteY55" fmla="*/ 364455 h 364455"/>
              <a:gd name="connsiteX56" fmla="*/ 333540 w 1038671"/>
              <a:gd name="connsiteY56" fmla="*/ 0 h 364455"/>
              <a:gd name="connsiteX57" fmla="*/ 347294 w 1038671"/>
              <a:gd name="connsiteY57" fmla="*/ 0 h 364455"/>
              <a:gd name="connsiteX58" fmla="*/ 347294 w 1038671"/>
              <a:gd name="connsiteY58" fmla="*/ 364455 h 364455"/>
              <a:gd name="connsiteX59" fmla="*/ 333540 w 1038671"/>
              <a:gd name="connsiteY59" fmla="*/ 364455 h 364455"/>
              <a:gd name="connsiteX60" fmla="*/ 285892 w 1038671"/>
              <a:gd name="connsiteY60" fmla="*/ 0 h 364455"/>
              <a:gd name="connsiteX61" fmla="*/ 297909 w 1038671"/>
              <a:gd name="connsiteY61" fmla="*/ 0 h 364455"/>
              <a:gd name="connsiteX62" fmla="*/ 297909 w 1038671"/>
              <a:gd name="connsiteY62" fmla="*/ 364455 h 364455"/>
              <a:gd name="connsiteX63" fmla="*/ 285892 w 1038671"/>
              <a:gd name="connsiteY63" fmla="*/ 364455 h 364455"/>
              <a:gd name="connsiteX64" fmla="*/ 238238 w 1038671"/>
              <a:gd name="connsiteY64" fmla="*/ 0 h 364455"/>
              <a:gd name="connsiteX65" fmla="*/ 248517 w 1038671"/>
              <a:gd name="connsiteY65" fmla="*/ 0 h 364455"/>
              <a:gd name="connsiteX66" fmla="*/ 248517 w 1038671"/>
              <a:gd name="connsiteY66" fmla="*/ 364455 h 364455"/>
              <a:gd name="connsiteX67" fmla="*/ 238238 w 1038671"/>
              <a:gd name="connsiteY67" fmla="*/ 364455 h 364455"/>
              <a:gd name="connsiteX68" fmla="*/ 190598 w 1038671"/>
              <a:gd name="connsiteY68" fmla="*/ 0 h 364455"/>
              <a:gd name="connsiteX69" fmla="*/ 199140 w 1038671"/>
              <a:gd name="connsiteY69" fmla="*/ 0 h 364455"/>
              <a:gd name="connsiteX70" fmla="*/ 199140 w 1038671"/>
              <a:gd name="connsiteY70" fmla="*/ 364455 h 364455"/>
              <a:gd name="connsiteX71" fmla="*/ 190598 w 1038671"/>
              <a:gd name="connsiteY71" fmla="*/ 364455 h 364455"/>
              <a:gd name="connsiteX72" fmla="*/ 142943 w 1038671"/>
              <a:gd name="connsiteY72" fmla="*/ 0 h 364455"/>
              <a:gd name="connsiteX73" fmla="*/ 149753 w 1038671"/>
              <a:gd name="connsiteY73" fmla="*/ 0 h 364455"/>
              <a:gd name="connsiteX74" fmla="*/ 149753 w 1038671"/>
              <a:gd name="connsiteY74" fmla="*/ 364455 h 364455"/>
              <a:gd name="connsiteX75" fmla="*/ 142943 w 1038671"/>
              <a:gd name="connsiteY75" fmla="*/ 364455 h 364455"/>
              <a:gd name="connsiteX76" fmla="*/ 95295 w 1038671"/>
              <a:gd name="connsiteY76" fmla="*/ 0 h 364455"/>
              <a:gd name="connsiteX77" fmla="*/ 100370 w 1038671"/>
              <a:gd name="connsiteY77" fmla="*/ 0 h 364455"/>
              <a:gd name="connsiteX78" fmla="*/ 100370 w 1038671"/>
              <a:gd name="connsiteY78" fmla="*/ 364455 h 364455"/>
              <a:gd name="connsiteX79" fmla="*/ 95295 w 1038671"/>
              <a:gd name="connsiteY79" fmla="*/ 364455 h 364455"/>
              <a:gd name="connsiteX80" fmla="*/ 47648 w 1038671"/>
              <a:gd name="connsiteY80" fmla="*/ 0 h 364455"/>
              <a:gd name="connsiteX81" fmla="*/ 50987 w 1038671"/>
              <a:gd name="connsiteY81" fmla="*/ 0 h 364455"/>
              <a:gd name="connsiteX82" fmla="*/ 50987 w 1038671"/>
              <a:gd name="connsiteY82" fmla="*/ 364455 h 364455"/>
              <a:gd name="connsiteX83" fmla="*/ 47648 w 1038671"/>
              <a:gd name="connsiteY83" fmla="*/ 364455 h 364455"/>
              <a:gd name="connsiteX84" fmla="*/ 0 w 1038671"/>
              <a:gd name="connsiteY84" fmla="*/ 0 h 364455"/>
              <a:gd name="connsiteX85" fmla="*/ 1601 w 1038671"/>
              <a:gd name="connsiteY85" fmla="*/ 0 h 364455"/>
              <a:gd name="connsiteX86" fmla="*/ 1601 w 1038671"/>
              <a:gd name="connsiteY86" fmla="*/ 364455 h 364455"/>
              <a:gd name="connsiteX87" fmla="*/ 0 w 1038671"/>
              <a:gd name="connsiteY87" fmla="*/ 364455 h 36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38671" h="364455">
                <a:moveTo>
                  <a:pt x="1000614" y="0"/>
                </a:moveTo>
                <a:lnTo>
                  <a:pt x="1038671" y="0"/>
                </a:lnTo>
                <a:lnTo>
                  <a:pt x="1038671" y="364455"/>
                </a:lnTo>
                <a:lnTo>
                  <a:pt x="1000614" y="364455"/>
                </a:lnTo>
                <a:close/>
                <a:moveTo>
                  <a:pt x="952963" y="0"/>
                </a:moveTo>
                <a:lnTo>
                  <a:pt x="989284" y="0"/>
                </a:lnTo>
                <a:lnTo>
                  <a:pt x="989284" y="364455"/>
                </a:lnTo>
                <a:lnTo>
                  <a:pt x="952963" y="364455"/>
                </a:lnTo>
                <a:close/>
                <a:moveTo>
                  <a:pt x="905313" y="0"/>
                </a:moveTo>
                <a:lnTo>
                  <a:pt x="939897" y="0"/>
                </a:lnTo>
                <a:lnTo>
                  <a:pt x="939897" y="364455"/>
                </a:lnTo>
                <a:lnTo>
                  <a:pt x="905313" y="364455"/>
                </a:lnTo>
                <a:close/>
                <a:moveTo>
                  <a:pt x="857674" y="0"/>
                </a:moveTo>
                <a:lnTo>
                  <a:pt x="890522" y="0"/>
                </a:lnTo>
                <a:lnTo>
                  <a:pt x="890522" y="364455"/>
                </a:lnTo>
                <a:lnTo>
                  <a:pt x="857674" y="364455"/>
                </a:lnTo>
                <a:close/>
                <a:moveTo>
                  <a:pt x="810024" y="0"/>
                </a:moveTo>
                <a:lnTo>
                  <a:pt x="841134" y="0"/>
                </a:lnTo>
                <a:lnTo>
                  <a:pt x="841134" y="364455"/>
                </a:lnTo>
                <a:lnTo>
                  <a:pt x="810024" y="364455"/>
                </a:lnTo>
                <a:close/>
                <a:moveTo>
                  <a:pt x="762373" y="0"/>
                </a:moveTo>
                <a:lnTo>
                  <a:pt x="791747" y="0"/>
                </a:lnTo>
                <a:lnTo>
                  <a:pt x="791747" y="364455"/>
                </a:lnTo>
                <a:lnTo>
                  <a:pt x="762373" y="364455"/>
                </a:lnTo>
                <a:close/>
                <a:moveTo>
                  <a:pt x="714722" y="0"/>
                </a:moveTo>
                <a:lnTo>
                  <a:pt x="742358" y="0"/>
                </a:lnTo>
                <a:lnTo>
                  <a:pt x="742358" y="364455"/>
                </a:lnTo>
                <a:lnTo>
                  <a:pt x="714722" y="364455"/>
                </a:lnTo>
                <a:close/>
                <a:moveTo>
                  <a:pt x="667079" y="0"/>
                </a:moveTo>
                <a:lnTo>
                  <a:pt x="692980" y="0"/>
                </a:lnTo>
                <a:lnTo>
                  <a:pt x="692980" y="364455"/>
                </a:lnTo>
                <a:lnTo>
                  <a:pt x="667079" y="364455"/>
                </a:lnTo>
                <a:close/>
                <a:moveTo>
                  <a:pt x="619424" y="0"/>
                </a:moveTo>
                <a:lnTo>
                  <a:pt x="643600" y="0"/>
                </a:lnTo>
                <a:lnTo>
                  <a:pt x="643600" y="364455"/>
                </a:lnTo>
                <a:lnTo>
                  <a:pt x="619424" y="364455"/>
                </a:lnTo>
                <a:close/>
                <a:moveTo>
                  <a:pt x="571777" y="0"/>
                </a:moveTo>
                <a:lnTo>
                  <a:pt x="594210" y="0"/>
                </a:lnTo>
                <a:lnTo>
                  <a:pt x="594210" y="364455"/>
                </a:lnTo>
                <a:lnTo>
                  <a:pt x="571777" y="364455"/>
                </a:lnTo>
                <a:close/>
                <a:moveTo>
                  <a:pt x="524130" y="0"/>
                </a:moveTo>
                <a:lnTo>
                  <a:pt x="544825" y="0"/>
                </a:lnTo>
                <a:lnTo>
                  <a:pt x="544825" y="364455"/>
                </a:lnTo>
                <a:lnTo>
                  <a:pt x="524130" y="364455"/>
                </a:lnTo>
                <a:close/>
                <a:moveTo>
                  <a:pt x="476482" y="0"/>
                </a:moveTo>
                <a:lnTo>
                  <a:pt x="495446" y="0"/>
                </a:lnTo>
                <a:lnTo>
                  <a:pt x="495446" y="364455"/>
                </a:lnTo>
                <a:lnTo>
                  <a:pt x="476482" y="364455"/>
                </a:lnTo>
                <a:close/>
                <a:moveTo>
                  <a:pt x="428835" y="0"/>
                </a:moveTo>
                <a:lnTo>
                  <a:pt x="446061" y="0"/>
                </a:lnTo>
                <a:lnTo>
                  <a:pt x="446061" y="364455"/>
                </a:lnTo>
                <a:lnTo>
                  <a:pt x="428835" y="364455"/>
                </a:lnTo>
                <a:close/>
                <a:moveTo>
                  <a:pt x="381187" y="0"/>
                </a:moveTo>
                <a:lnTo>
                  <a:pt x="396678" y="0"/>
                </a:lnTo>
                <a:lnTo>
                  <a:pt x="396678" y="364455"/>
                </a:lnTo>
                <a:lnTo>
                  <a:pt x="381187" y="364455"/>
                </a:lnTo>
                <a:close/>
                <a:moveTo>
                  <a:pt x="333540" y="0"/>
                </a:moveTo>
                <a:lnTo>
                  <a:pt x="347294" y="0"/>
                </a:lnTo>
                <a:lnTo>
                  <a:pt x="347294" y="364455"/>
                </a:lnTo>
                <a:lnTo>
                  <a:pt x="333540" y="364455"/>
                </a:lnTo>
                <a:close/>
                <a:moveTo>
                  <a:pt x="285892" y="0"/>
                </a:moveTo>
                <a:lnTo>
                  <a:pt x="297909" y="0"/>
                </a:lnTo>
                <a:lnTo>
                  <a:pt x="297909" y="364455"/>
                </a:lnTo>
                <a:lnTo>
                  <a:pt x="285892" y="364455"/>
                </a:lnTo>
                <a:close/>
                <a:moveTo>
                  <a:pt x="238238" y="0"/>
                </a:moveTo>
                <a:lnTo>
                  <a:pt x="248517" y="0"/>
                </a:lnTo>
                <a:lnTo>
                  <a:pt x="248517" y="364455"/>
                </a:lnTo>
                <a:lnTo>
                  <a:pt x="238238" y="364455"/>
                </a:lnTo>
                <a:close/>
                <a:moveTo>
                  <a:pt x="190598" y="0"/>
                </a:moveTo>
                <a:lnTo>
                  <a:pt x="199140" y="0"/>
                </a:lnTo>
                <a:lnTo>
                  <a:pt x="199140" y="364455"/>
                </a:lnTo>
                <a:lnTo>
                  <a:pt x="190598" y="364455"/>
                </a:lnTo>
                <a:close/>
                <a:moveTo>
                  <a:pt x="142943" y="0"/>
                </a:moveTo>
                <a:lnTo>
                  <a:pt x="149753" y="0"/>
                </a:lnTo>
                <a:lnTo>
                  <a:pt x="149753" y="364455"/>
                </a:lnTo>
                <a:lnTo>
                  <a:pt x="142943" y="364455"/>
                </a:lnTo>
                <a:close/>
                <a:moveTo>
                  <a:pt x="95295" y="0"/>
                </a:moveTo>
                <a:lnTo>
                  <a:pt x="100370" y="0"/>
                </a:lnTo>
                <a:lnTo>
                  <a:pt x="100370" y="364455"/>
                </a:lnTo>
                <a:lnTo>
                  <a:pt x="95295" y="364455"/>
                </a:lnTo>
                <a:close/>
                <a:moveTo>
                  <a:pt x="47648" y="0"/>
                </a:moveTo>
                <a:lnTo>
                  <a:pt x="50987" y="0"/>
                </a:lnTo>
                <a:lnTo>
                  <a:pt x="50987" y="364455"/>
                </a:lnTo>
                <a:lnTo>
                  <a:pt x="47648" y="364455"/>
                </a:lnTo>
                <a:close/>
                <a:moveTo>
                  <a:pt x="0" y="0"/>
                </a:moveTo>
                <a:lnTo>
                  <a:pt x="1601" y="0"/>
                </a:lnTo>
                <a:lnTo>
                  <a:pt x="1601" y="364455"/>
                </a:lnTo>
                <a:lnTo>
                  <a:pt x="0" y="364455"/>
                </a:lnTo>
                <a:close/>
              </a:path>
            </a:pathLst>
          </a:custGeom>
          <a:solidFill>
            <a:schemeClr val="tx2"/>
          </a:solidFill>
        </p:spPr>
        <p:txBody>
          <a:bodyPr wrap="square">
            <a:noAutofit/>
          </a:bodyPr>
          <a:lstStyle>
            <a:lvl1pPr>
              <a:defRPr>
                <a:solidFill>
                  <a:schemeClr val="tx1">
                    <a:alpha val="0"/>
                  </a:schemeClr>
                </a:solidFill>
              </a:defRPr>
            </a:lvl1pPr>
          </a:lstStyle>
          <a:p>
            <a:pPr lvl="0"/>
            <a:r>
              <a:rPr lang="en-US"/>
              <a:t>a</a:t>
            </a:r>
            <a:endParaRPr lang="en-GB"/>
          </a:p>
        </p:txBody>
      </p:sp>
      <p:sp>
        <p:nvSpPr>
          <p:cNvPr id="24" name="Text Placeholder 104">
            <a:extLst>
              <a:ext uri="{FF2B5EF4-FFF2-40B4-BE49-F238E27FC236}">
                <a16:creationId xmlns:a16="http://schemas.microsoft.com/office/drawing/2014/main" id="{AF56CE25-CC05-44E5-5F82-422CDCB6925A}"/>
              </a:ext>
            </a:extLst>
          </p:cNvPr>
          <p:cNvSpPr>
            <a:spLocks noGrp="1"/>
          </p:cNvSpPr>
          <p:nvPr>
            <p:ph type="body" sz="quarter" idx="93" hasCustomPrompt="1"/>
          </p:nvPr>
        </p:nvSpPr>
        <p:spPr>
          <a:xfrm>
            <a:off x="1835606" y="2290528"/>
            <a:ext cx="534457" cy="187533"/>
          </a:xfrm>
          <a:custGeom>
            <a:avLst/>
            <a:gdLst>
              <a:gd name="connsiteX0" fmla="*/ 1000614 w 1038671"/>
              <a:gd name="connsiteY0" fmla="*/ 0 h 364455"/>
              <a:gd name="connsiteX1" fmla="*/ 1038671 w 1038671"/>
              <a:gd name="connsiteY1" fmla="*/ 0 h 364455"/>
              <a:gd name="connsiteX2" fmla="*/ 1038671 w 1038671"/>
              <a:gd name="connsiteY2" fmla="*/ 364455 h 364455"/>
              <a:gd name="connsiteX3" fmla="*/ 1000614 w 1038671"/>
              <a:gd name="connsiteY3" fmla="*/ 364455 h 364455"/>
              <a:gd name="connsiteX4" fmla="*/ 952963 w 1038671"/>
              <a:gd name="connsiteY4" fmla="*/ 0 h 364455"/>
              <a:gd name="connsiteX5" fmla="*/ 989284 w 1038671"/>
              <a:gd name="connsiteY5" fmla="*/ 0 h 364455"/>
              <a:gd name="connsiteX6" fmla="*/ 989284 w 1038671"/>
              <a:gd name="connsiteY6" fmla="*/ 364455 h 364455"/>
              <a:gd name="connsiteX7" fmla="*/ 952963 w 1038671"/>
              <a:gd name="connsiteY7" fmla="*/ 364455 h 364455"/>
              <a:gd name="connsiteX8" fmla="*/ 905313 w 1038671"/>
              <a:gd name="connsiteY8" fmla="*/ 0 h 364455"/>
              <a:gd name="connsiteX9" fmla="*/ 939897 w 1038671"/>
              <a:gd name="connsiteY9" fmla="*/ 0 h 364455"/>
              <a:gd name="connsiteX10" fmla="*/ 939897 w 1038671"/>
              <a:gd name="connsiteY10" fmla="*/ 364455 h 364455"/>
              <a:gd name="connsiteX11" fmla="*/ 905313 w 1038671"/>
              <a:gd name="connsiteY11" fmla="*/ 364455 h 364455"/>
              <a:gd name="connsiteX12" fmla="*/ 857674 w 1038671"/>
              <a:gd name="connsiteY12" fmla="*/ 0 h 364455"/>
              <a:gd name="connsiteX13" fmla="*/ 890522 w 1038671"/>
              <a:gd name="connsiteY13" fmla="*/ 0 h 364455"/>
              <a:gd name="connsiteX14" fmla="*/ 890522 w 1038671"/>
              <a:gd name="connsiteY14" fmla="*/ 364455 h 364455"/>
              <a:gd name="connsiteX15" fmla="*/ 857674 w 1038671"/>
              <a:gd name="connsiteY15" fmla="*/ 364455 h 364455"/>
              <a:gd name="connsiteX16" fmla="*/ 810024 w 1038671"/>
              <a:gd name="connsiteY16" fmla="*/ 0 h 364455"/>
              <a:gd name="connsiteX17" fmla="*/ 841134 w 1038671"/>
              <a:gd name="connsiteY17" fmla="*/ 0 h 364455"/>
              <a:gd name="connsiteX18" fmla="*/ 841134 w 1038671"/>
              <a:gd name="connsiteY18" fmla="*/ 364455 h 364455"/>
              <a:gd name="connsiteX19" fmla="*/ 810024 w 1038671"/>
              <a:gd name="connsiteY19" fmla="*/ 364455 h 364455"/>
              <a:gd name="connsiteX20" fmla="*/ 762373 w 1038671"/>
              <a:gd name="connsiteY20" fmla="*/ 0 h 364455"/>
              <a:gd name="connsiteX21" fmla="*/ 791747 w 1038671"/>
              <a:gd name="connsiteY21" fmla="*/ 0 h 364455"/>
              <a:gd name="connsiteX22" fmla="*/ 791747 w 1038671"/>
              <a:gd name="connsiteY22" fmla="*/ 364455 h 364455"/>
              <a:gd name="connsiteX23" fmla="*/ 762373 w 1038671"/>
              <a:gd name="connsiteY23" fmla="*/ 364455 h 364455"/>
              <a:gd name="connsiteX24" fmla="*/ 714722 w 1038671"/>
              <a:gd name="connsiteY24" fmla="*/ 0 h 364455"/>
              <a:gd name="connsiteX25" fmla="*/ 742358 w 1038671"/>
              <a:gd name="connsiteY25" fmla="*/ 0 h 364455"/>
              <a:gd name="connsiteX26" fmla="*/ 742358 w 1038671"/>
              <a:gd name="connsiteY26" fmla="*/ 364455 h 364455"/>
              <a:gd name="connsiteX27" fmla="*/ 714722 w 1038671"/>
              <a:gd name="connsiteY27" fmla="*/ 364455 h 364455"/>
              <a:gd name="connsiteX28" fmla="*/ 667079 w 1038671"/>
              <a:gd name="connsiteY28" fmla="*/ 0 h 364455"/>
              <a:gd name="connsiteX29" fmla="*/ 692980 w 1038671"/>
              <a:gd name="connsiteY29" fmla="*/ 0 h 364455"/>
              <a:gd name="connsiteX30" fmla="*/ 692980 w 1038671"/>
              <a:gd name="connsiteY30" fmla="*/ 364455 h 364455"/>
              <a:gd name="connsiteX31" fmla="*/ 667079 w 1038671"/>
              <a:gd name="connsiteY31" fmla="*/ 364455 h 364455"/>
              <a:gd name="connsiteX32" fmla="*/ 619424 w 1038671"/>
              <a:gd name="connsiteY32" fmla="*/ 0 h 364455"/>
              <a:gd name="connsiteX33" fmla="*/ 643600 w 1038671"/>
              <a:gd name="connsiteY33" fmla="*/ 0 h 364455"/>
              <a:gd name="connsiteX34" fmla="*/ 643600 w 1038671"/>
              <a:gd name="connsiteY34" fmla="*/ 364455 h 364455"/>
              <a:gd name="connsiteX35" fmla="*/ 619424 w 1038671"/>
              <a:gd name="connsiteY35" fmla="*/ 364455 h 364455"/>
              <a:gd name="connsiteX36" fmla="*/ 571777 w 1038671"/>
              <a:gd name="connsiteY36" fmla="*/ 0 h 364455"/>
              <a:gd name="connsiteX37" fmla="*/ 594210 w 1038671"/>
              <a:gd name="connsiteY37" fmla="*/ 0 h 364455"/>
              <a:gd name="connsiteX38" fmla="*/ 594210 w 1038671"/>
              <a:gd name="connsiteY38" fmla="*/ 364455 h 364455"/>
              <a:gd name="connsiteX39" fmla="*/ 571777 w 1038671"/>
              <a:gd name="connsiteY39" fmla="*/ 364455 h 364455"/>
              <a:gd name="connsiteX40" fmla="*/ 524130 w 1038671"/>
              <a:gd name="connsiteY40" fmla="*/ 0 h 364455"/>
              <a:gd name="connsiteX41" fmla="*/ 544825 w 1038671"/>
              <a:gd name="connsiteY41" fmla="*/ 0 h 364455"/>
              <a:gd name="connsiteX42" fmla="*/ 544825 w 1038671"/>
              <a:gd name="connsiteY42" fmla="*/ 364455 h 364455"/>
              <a:gd name="connsiteX43" fmla="*/ 524130 w 1038671"/>
              <a:gd name="connsiteY43" fmla="*/ 364455 h 364455"/>
              <a:gd name="connsiteX44" fmla="*/ 476482 w 1038671"/>
              <a:gd name="connsiteY44" fmla="*/ 0 h 364455"/>
              <a:gd name="connsiteX45" fmla="*/ 495446 w 1038671"/>
              <a:gd name="connsiteY45" fmla="*/ 0 h 364455"/>
              <a:gd name="connsiteX46" fmla="*/ 495446 w 1038671"/>
              <a:gd name="connsiteY46" fmla="*/ 364455 h 364455"/>
              <a:gd name="connsiteX47" fmla="*/ 476482 w 1038671"/>
              <a:gd name="connsiteY47" fmla="*/ 364455 h 364455"/>
              <a:gd name="connsiteX48" fmla="*/ 428835 w 1038671"/>
              <a:gd name="connsiteY48" fmla="*/ 0 h 364455"/>
              <a:gd name="connsiteX49" fmla="*/ 446061 w 1038671"/>
              <a:gd name="connsiteY49" fmla="*/ 0 h 364455"/>
              <a:gd name="connsiteX50" fmla="*/ 446061 w 1038671"/>
              <a:gd name="connsiteY50" fmla="*/ 364455 h 364455"/>
              <a:gd name="connsiteX51" fmla="*/ 428835 w 1038671"/>
              <a:gd name="connsiteY51" fmla="*/ 364455 h 364455"/>
              <a:gd name="connsiteX52" fmla="*/ 381187 w 1038671"/>
              <a:gd name="connsiteY52" fmla="*/ 0 h 364455"/>
              <a:gd name="connsiteX53" fmla="*/ 396678 w 1038671"/>
              <a:gd name="connsiteY53" fmla="*/ 0 h 364455"/>
              <a:gd name="connsiteX54" fmla="*/ 396678 w 1038671"/>
              <a:gd name="connsiteY54" fmla="*/ 364455 h 364455"/>
              <a:gd name="connsiteX55" fmla="*/ 381187 w 1038671"/>
              <a:gd name="connsiteY55" fmla="*/ 364455 h 364455"/>
              <a:gd name="connsiteX56" fmla="*/ 333540 w 1038671"/>
              <a:gd name="connsiteY56" fmla="*/ 0 h 364455"/>
              <a:gd name="connsiteX57" fmla="*/ 347294 w 1038671"/>
              <a:gd name="connsiteY57" fmla="*/ 0 h 364455"/>
              <a:gd name="connsiteX58" fmla="*/ 347294 w 1038671"/>
              <a:gd name="connsiteY58" fmla="*/ 364455 h 364455"/>
              <a:gd name="connsiteX59" fmla="*/ 333540 w 1038671"/>
              <a:gd name="connsiteY59" fmla="*/ 364455 h 364455"/>
              <a:gd name="connsiteX60" fmla="*/ 285892 w 1038671"/>
              <a:gd name="connsiteY60" fmla="*/ 0 h 364455"/>
              <a:gd name="connsiteX61" fmla="*/ 297909 w 1038671"/>
              <a:gd name="connsiteY61" fmla="*/ 0 h 364455"/>
              <a:gd name="connsiteX62" fmla="*/ 297909 w 1038671"/>
              <a:gd name="connsiteY62" fmla="*/ 364455 h 364455"/>
              <a:gd name="connsiteX63" fmla="*/ 285892 w 1038671"/>
              <a:gd name="connsiteY63" fmla="*/ 364455 h 364455"/>
              <a:gd name="connsiteX64" fmla="*/ 238238 w 1038671"/>
              <a:gd name="connsiteY64" fmla="*/ 0 h 364455"/>
              <a:gd name="connsiteX65" fmla="*/ 248517 w 1038671"/>
              <a:gd name="connsiteY65" fmla="*/ 0 h 364455"/>
              <a:gd name="connsiteX66" fmla="*/ 248517 w 1038671"/>
              <a:gd name="connsiteY66" fmla="*/ 364455 h 364455"/>
              <a:gd name="connsiteX67" fmla="*/ 238238 w 1038671"/>
              <a:gd name="connsiteY67" fmla="*/ 364455 h 364455"/>
              <a:gd name="connsiteX68" fmla="*/ 190598 w 1038671"/>
              <a:gd name="connsiteY68" fmla="*/ 0 h 364455"/>
              <a:gd name="connsiteX69" fmla="*/ 199140 w 1038671"/>
              <a:gd name="connsiteY69" fmla="*/ 0 h 364455"/>
              <a:gd name="connsiteX70" fmla="*/ 199140 w 1038671"/>
              <a:gd name="connsiteY70" fmla="*/ 364455 h 364455"/>
              <a:gd name="connsiteX71" fmla="*/ 190598 w 1038671"/>
              <a:gd name="connsiteY71" fmla="*/ 364455 h 364455"/>
              <a:gd name="connsiteX72" fmla="*/ 142943 w 1038671"/>
              <a:gd name="connsiteY72" fmla="*/ 0 h 364455"/>
              <a:gd name="connsiteX73" fmla="*/ 149753 w 1038671"/>
              <a:gd name="connsiteY73" fmla="*/ 0 h 364455"/>
              <a:gd name="connsiteX74" fmla="*/ 149753 w 1038671"/>
              <a:gd name="connsiteY74" fmla="*/ 364455 h 364455"/>
              <a:gd name="connsiteX75" fmla="*/ 142943 w 1038671"/>
              <a:gd name="connsiteY75" fmla="*/ 364455 h 364455"/>
              <a:gd name="connsiteX76" fmla="*/ 95295 w 1038671"/>
              <a:gd name="connsiteY76" fmla="*/ 0 h 364455"/>
              <a:gd name="connsiteX77" fmla="*/ 100370 w 1038671"/>
              <a:gd name="connsiteY77" fmla="*/ 0 h 364455"/>
              <a:gd name="connsiteX78" fmla="*/ 100370 w 1038671"/>
              <a:gd name="connsiteY78" fmla="*/ 364455 h 364455"/>
              <a:gd name="connsiteX79" fmla="*/ 95295 w 1038671"/>
              <a:gd name="connsiteY79" fmla="*/ 364455 h 364455"/>
              <a:gd name="connsiteX80" fmla="*/ 47648 w 1038671"/>
              <a:gd name="connsiteY80" fmla="*/ 0 h 364455"/>
              <a:gd name="connsiteX81" fmla="*/ 50987 w 1038671"/>
              <a:gd name="connsiteY81" fmla="*/ 0 h 364455"/>
              <a:gd name="connsiteX82" fmla="*/ 50987 w 1038671"/>
              <a:gd name="connsiteY82" fmla="*/ 364455 h 364455"/>
              <a:gd name="connsiteX83" fmla="*/ 47648 w 1038671"/>
              <a:gd name="connsiteY83" fmla="*/ 364455 h 364455"/>
              <a:gd name="connsiteX84" fmla="*/ 0 w 1038671"/>
              <a:gd name="connsiteY84" fmla="*/ 0 h 364455"/>
              <a:gd name="connsiteX85" fmla="*/ 1601 w 1038671"/>
              <a:gd name="connsiteY85" fmla="*/ 0 h 364455"/>
              <a:gd name="connsiteX86" fmla="*/ 1601 w 1038671"/>
              <a:gd name="connsiteY86" fmla="*/ 364455 h 364455"/>
              <a:gd name="connsiteX87" fmla="*/ 0 w 1038671"/>
              <a:gd name="connsiteY87" fmla="*/ 364455 h 36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38671" h="364455">
                <a:moveTo>
                  <a:pt x="1000614" y="0"/>
                </a:moveTo>
                <a:lnTo>
                  <a:pt x="1038671" y="0"/>
                </a:lnTo>
                <a:lnTo>
                  <a:pt x="1038671" y="364455"/>
                </a:lnTo>
                <a:lnTo>
                  <a:pt x="1000614" y="364455"/>
                </a:lnTo>
                <a:close/>
                <a:moveTo>
                  <a:pt x="952963" y="0"/>
                </a:moveTo>
                <a:lnTo>
                  <a:pt x="989284" y="0"/>
                </a:lnTo>
                <a:lnTo>
                  <a:pt x="989284" y="364455"/>
                </a:lnTo>
                <a:lnTo>
                  <a:pt x="952963" y="364455"/>
                </a:lnTo>
                <a:close/>
                <a:moveTo>
                  <a:pt x="905313" y="0"/>
                </a:moveTo>
                <a:lnTo>
                  <a:pt x="939897" y="0"/>
                </a:lnTo>
                <a:lnTo>
                  <a:pt x="939897" y="364455"/>
                </a:lnTo>
                <a:lnTo>
                  <a:pt x="905313" y="364455"/>
                </a:lnTo>
                <a:close/>
                <a:moveTo>
                  <a:pt x="857674" y="0"/>
                </a:moveTo>
                <a:lnTo>
                  <a:pt x="890522" y="0"/>
                </a:lnTo>
                <a:lnTo>
                  <a:pt x="890522" y="364455"/>
                </a:lnTo>
                <a:lnTo>
                  <a:pt x="857674" y="364455"/>
                </a:lnTo>
                <a:close/>
                <a:moveTo>
                  <a:pt x="810024" y="0"/>
                </a:moveTo>
                <a:lnTo>
                  <a:pt x="841134" y="0"/>
                </a:lnTo>
                <a:lnTo>
                  <a:pt x="841134" y="364455"/>
                </a:lnTo>
                <a:lnTo>
                  <a:pt x="810024" y="364455"/>
                </a:lnTo>
                <a:close/>
                <a:moveTo>
                  <a:pt x="762373" y="0"/>
                </a:moveTo>
                <a:lnTo>
                  <a:pt x="791747" y="0"/>
                </a:lnTo>
                <a:lnTo>
                  <a:pt x="791747" y="364455"/>
                </a:lnTo>
                <a:lnTo>
                  <a:pt x="762373" y="364455"/>
                </a:lnTo>
                <a:close/>
                <a:moveTo>
                  <a:pt x="714722" y="0"/>
                </a:moveTo>
                <a:lnTo>
                  <a:pt x="742358" y="0"/>
                </a:lnTo>
                <a:lnTo>
                  <a:pt x="742358" y="364455"/>
                </a:lnTo>
                <a:lnTo>
                  <a:pt x="714722" y="364455"/>
                </a:lnTo>
                <a:close/>
                <a:moveTo>
                  <a:pt x="667079" y="0"/>
                </a:moveTo>
                <a:lnTo>
                  <a:pt x="692980" y="0"/>
                </a:lnTo>
                <a:lnTo>
                  <a:pt x="692980" y="364455"/>
                </a:lnTo>
                <a:lnTo>
                  <a:pt x="667079" y="364455"/>
                </a:lnTo>
                <a:close/>
                <a:moveTo>
                  <a:pt x="619424" y="0"/>
                </a:moveTo>
                <a:lnTo>
                  <a:pt x="643600" y="0"/>
                </a:lnTo>
                <a:lnTo>
                  <a:pt x="643600" y="364455"/>
                </a:lnTo>
                <a:lnTo>
                  <a:pt x="619424" y="364455"/>
                </a:lnTo>
                <a:close/>
                <a:moveTo>
                  <a:pt x="571777" y="0"/>
                </a:moveTo>
                <a:lnTo>
                  <a:pt x="594210" y="0"/>
                </a:lnTo>
                <a:lnTo>
                  <a:pt x="594210" y="364455"/>
                </a:lnTo>
                <a:lnTo>
                  <a:pt x="571777" y="364455"/>
                </a:lnTo>
                <a:close/>
                <a:moveTo>
                  <a:pt x="524130" y="0"/>
                </a:moveTo>
                <a:lnTo>
                  <a:pt x="544825" y="0"/>
                </a:lnTo>
                <a:lnTo>
                  <a:pt x="544825" y="364455"/>
                </a:lnTo>
                <a:lnTo>
                  <a:pt x="524130" y="364455"/>
                </a:lnTo>
                <a:close/>
                <a:moveTo>
                  <a:pt x="476482" y="0"/>
                </a:moveTo>
                <a:lnTo>
                  <a:pt x="495446" y="0"/>
                </a:lnTo>
                <a:lnTo>
                  <a:pt x="495446" y="364455"/>
                </a:lnTo>
                <a:lnTo>
                  <a:pt x="476482" y="364455"/>
                </a:lnTo>
                <a:close/>
                <a:moveTo>
                  <a:pt x="428835" y="0"/>
                </a:moveTo>
                <a:lnTo>
                  <a:pt x="446061" y="0"/>
                </a:lnTo>
                <a:lnTo>
                  <a:pt x="446061" y="364455"/>
                </a:lnTo>
                <a:lnTo>
                  <a:pt x="428835" y="364455"/>
                </a:lnTo>
                <a:close/>
                <a:moveTo>
                  <a:pt x="381187" y="0"/>
                </a:moveTo>
                <a:lnTo>
                  <a:pt x="396678" y="0"/>
                </a:lnTo>
                <a:lnTo>
                  <a:pt x="396678" y="364455"/>
                </a:lnTo>
                <a:lnTo>
                  <a:pt x="381187" y="364455"/>
                </a:lnTo>
                <a:close/>
                <a:moveTo>
                  <a:pt x="333540" y="0"/>
                </a:moveTo>
                <a:lnTo>
                  <a:pt x="347294" y="0"/>
                </a:lnTo>
                <a:lnTo>
                  <a:pt x="347294" y="364455"/>
                </a:lnTo>
                <a:lnTo>
                  <a:pt x="333540" y="364455"/>
                </a:lnTo>
                <a:close/>
                <a:moveTo>
                  <a:pt x="285892" y="0"/>
                </a:moveTo>
                <a:lnTo>
                  <a:pt x="297909" y="0"/>
                </a:lnTo>
                <a:lnTo>
                  <a:pt x="297909" y="364455"/>
                </a:lnTo>
                <a:lnTo>
                  <a:pt x="285892" y="364455"/>
                </a:lnTo>
                <a:close/>
                <a:moveTo>
                  <a:pt x="238238" y="0"/>
                </a:moveTo>
                <a:lnTo>
                  <a:pt x="248517" y="0"/>
                </a:lnTo>
                <a:lnTo>
                  <a:pt x="248517" y="364455"/>
                </a:lnTo>
                <a:lnTo>
                  <a:pt x="238238" y="364455"/>
                </a:lnTo>
                <a:close/>
                <a:moveTo>
                  <a:pt x="190598" y="0"/>
                </a:moveTo>
                <a:lnTo>
                  <a:pt x="199140" y="0"/>
                </a:lnTo>
                <a:lnTo>
                  <a:pt x="199140" y="364455"/>
                </a:lnTo>
                <a:lnTo>
                  <a:pt x="190598" y="364455"/>
                </a:lnTo>
                <a:close/>
                <a:moveTo>
                  <a:pt x="142943" y="0"/>
                </a:moveTo>
                <a:lnTo>
                  <a:pt x="149753" y="0"/>
                </a:lnTo>
                <a:lnTo>
                  <a:pt x="149753" y="364455"/>
                </a:lnTo>
                <a:lnTo>
                  <a:pt x="142943" y="364455"/>
                </a:lnTo>
                <a:close/>
                <a:moveTo>
                  <a:pt x="95295" y="0"/>
                </a:moveTo>
                <a:lnTo>
                  <a:pt x="100370" y="0"/>
                </a:lnTo>
                <a:lnTo>
                  <a:pt x="100370" y="364455"/>
                </a:lnTo>
                <a:lnTo>
                  <a:pt x="95295" y="364455"/>
                </a:lnTo>
                <a:close/>
                <a:moveTo>
                  <a:pt x="47648" y="0"/>
                </a:moveTo>
                <a:lnTo>
                  <a:pt x="50987" y="0"/>
                </a:lnTo>
                <a:lnTo>
                  <a:pt x="50987" y="364455"/>
                </a:lnTo>
                <a:lnTo>
                  <a:pt x="47648" y="364455"/>
                </a:lnTo>
                <a:close/>
                <a:moveTo>
                  <a:pt x="0" y="0"/>
                </a:moveTo>
                <a:lnTo>
                  <a:pt x="1601" y="0"/>
                </a:lnTo>
                <a:lnTo>
                  <a:pt x="1601" y="364455"/>
                </a:lnTo>
                <a:lnTo>
                  <a:pt x="0" y="364455"/>
                </a:lnTo>
                <a:close/>
              </a:path>
            </a:pathLst>
          </a:custGeom>
          <a:solidFill>
            <a:schemeClr val="bg2"/>
          </a:solidFill>
        </p:spPr>
        <p:txBody>
          <a:bodyPr wrap="square">
            <a:noAutofit/>
          </a:bodyPr>
          <a:lstStyle>
            <a:lvl1pPr>
              <a:defRPr>
                <a:solidFill>
                  <a:schemeClr val="tx1">
                    <a:alpha val="0"/>
                  </a:schemeClr>
                </a:solidFill>
              </a:defRPr>
            </a:lvl1pPr>
          </a:lstStyle>
          <a:p>
            <a:pPr lvl="0"/>
            <a:r>
              <a:rPr lang="en-US"/>
              <a:t>a</a:t>
            </a:r>
            <a:endParaRPr lang="en-GB"/>
          </a:p>
        </p:txBody>
      </p:sp>
      <p:sp>
        <p:nvSpPr>
          <p:cNvPr id="25" name="Text Placeholder 104">
            <a:extLst>
              <a:ext uri="{FF2B5EF4-FFF2-40B4-BE49-F238E27FC236}">
                <a16:creationId xmlns:a16="http://schemas.microsoft.com/office/drawing/2014/main" id="{507DD0C9-B5A4-5F07-1CD3-CB1C41108A5D}"/>
              </a:ext>
            </a:extLst>
          </p:cNvPr>
          <p:cNvSpPr>
            <a:spLocks noGrp="1"/>
          </p:cNvSpPr>
          <p:nvPr>
            <p:ph type="body" sz="quarter" idx="94" hasCustomPrompt="1"/>
          </p:nvPr>
        </p:nvSpPr>
        <p:spPr>
          <a:xfrm>
            <a:off x="6156301" y="2290528"/>
            <a:ext cx="534457" cy="187533"/>
          </a:xfrm>
          <a:custGeom>
            <a:avLst/>
            <a:gdLst>
              <a:gd name="connsiteX0" fmla="*/ 1000614 w 1038671"/>
              <a:gd name="connsiteY0" fmla="*/ 0 h 364455"/>
              <a:gd name="connsiteX1" fmla="*/ 1038671 w 1038671"/>
              <a:gd name="connsiteY1" fmla="*/ 0 h 364455"/>
              <a:gd name="connsiteX2" fmla="*/ 1038671 w 1038671"/>
              <a:gd name="connsiteY2" fmla="*/ 364455 h 364455"/>
              <a:gd name="connsiteX3" fmla="*/ 1000614 w 1038671"/>
              <a:gd name="connsiteY3" fmla="*/ 364455 h 364455"/>
              <a:gd name="connsiteX4" fmla="*/ 952963 w 1038671"/>
              <a:gd name="connsiteY4" fmla="*/ 0 h 364455"/>
              <a:gd name="connsiteX5" fmla="*/ 989284 w 1038671"/>
              <a:gd name="connsiteY5" fmla="*/ 0 h 364455"/>
              <a:gd name="connsiteX6" fmla="*/ 989284 w 1038671"/>
              <a:gd name="connsiteY6" fmla="*/ 364455 h 364455"/>
              <a:gd name="connsiteX7" fmla="*/ 952963 w 1038671"/>
              <a:gd name="connsiteY7" fmla="*/ 364455 h 364455"/>
              <a:gd name="connsiteX8" fmla="*/ 905313 w 1038671"/>
              <a:gd name="connsiteY8" fmla="*/ 0 h 364455"/>
              <a:gd name="connsiteX9" fmla="*/ 939897 w 1038671"/>
              <a:gd name="connsiteY9" fmla="*/ 0 h 364455"/>
              <a:gd name="connsiteX10" fmla="*/ 939897 w 1038671"/>
              <a:gd name="connsiteY10" fmla="*/ 364455 h 364455"/>
              <a:gd name="connsiteX11" fmla="*/ 905313 w 1038671"/>
              <a:gd name="connsiteY11" fmla="*/ 364455 h 364455"/>
              <a:gd name="connsiteX12" fmla="*/ 857674 w 1038671"/>
              <a:gd name="connsiteY12" fmla="*/ 0 h 364455"/>
              <a:gd name="connsiteX13" fmla="*/ 890522 w 1038671"/>
              <a:gd name="connsiteY13" fmla="*/ 0 h 364455"/>
              <a:gd name="connsiteX14" fmla="*/ 890522 w 1038671"/>
              <a:gd name="connsiteY14" fmla="*/ 364455 h 364455"/>
              <a:gd name="connsiteX15" fmla="*/ 857674 w 1038671"/>
              <a:gd name="connsiteY15" fmla="*/ 364455 h 364455"/>
              <a:gd name="connsiteX16" fmla="*/ 810024 w 1038671"/>
              <a:gd name="connsiteY16" fmla="*/ 0 h 364455"/>
              <a:gd name="connsiteX17" fmla="*/ 841134 w 1038671"/>
              <a:gd name="connsiteY17" fmla="*/ 0 h 364455"/>
              <a:gd name="connsiteX18" fmla="*/ 841134 w 1038671"/>
              <a:gd name="connsiteY18" fmla="*/ 364455 h 364455"/>
              <a:gd name="connsiteX19" fmla="*/ 810024 w 1038671"/>
              <a:gd name="connsiteY19" fmla="*/ 364455 h 364455"/>
              <a:gd name="connsiteX20" fmla="*/ 762373 w 1038671"/>
              <a:gd name="connsiteY20" fmla="*/ 0 h 364455"/>
              <a:gd name="connsiteX21" fmla="*/ 791747 w 1038671"/>
              <a:gd name="connsiteY21" fmla="*/ 0 h 364455"/>
              <a:gd name="connsiteX22" fmla="*/ 791747 w 1038671"/>
              <a:gd name="connsiteY22" fmla="*/ 364455 h 364455"/>
              <a:gd name="connsiteX23" fmla="*/ 762373 w 1038671"/>
              <a:gd name="connsiteY23" fmla="*/ 364455 h 364455"/>
              <a:gd name="connsiteX24" fmla="*/ 714722 w 1038671"/>
              <a:gd name="connsiteY24" fmla="*/ 0 h 364455"/>
              <a:gd name="connsiteX25" fmla="*/ 742358 w 1038671"/>
              <a:gd name="connsiteY25" fmla="*/ 0 h 364455"/>
              <a:gd name="connsiteX26" fmla="*/ 742358 w 1038671"/>
              <a:gd name="connsiteY26" fmla="*/ 364455 h 364455"/>
              <a:gd name="connsiteX27" fmla="*/ 714722 w 1038671"/>
              <a:gd name="connsiteY27" fmla="*/ 364455 h 364455"/>
              <a:gd name="connsiteX28" fmla="*/ 667079 w 1038671"/>
              <a:gd name="connsiteY28" fmla="*/ 0 h 364455"/>
              <a:gd name="connsiteX29" fmla="*/ 692980 w 1038671"/>
              <a:gd name="connsiteY29" fmla="*/ 0 h 364455"/>
              <a:gd name="connsiteX30" fmla="*/ 692980 w 1038671"/>
              <a:gd name="connsiteY30" fmla="*/ 364455 h 364455"/>
              <a:gd name="connsiteX31" fmla="*/ 667079 w 1038671"/>
              <a:gd name="connsiteY31" fmla="*/ 364455 h 364455"/>
              <a:gd name="connsiteX32" fmla="*/ 619424 w 1038671"/>
              <a:gd name="connsiteY32" fmla="*/ 0 h 364455"/>
              <a:gd name="connsiteX33" fmla="*/ 643600 w 1038671"/>
              <a:gd name="connsiteY33" fmla="*/ 0 h 364455"/>
              <a:gd name="connsiteX34" fmla="*/ 643600 w 1038671"/>
              <a:gd name="connsiteY34" fmla="*/ 364455 h 364455"/>
              <a:gd name="connsiteX35" fmla="*/ 619424 w 1038671"/>
              <a:gd name="connsiteY35" fmla="*/ 364455 h 364455"/>
              <a:gd name="connsiteX36" fmla="*/ 571777 w 1038671"/>
              <a:gd name="connsiteY36" fmla="*/ 0 h 364455"/>
              <a:gd name="connsiteX37" fmla="*/ 594210 w 1038671"/>
              <a:gd name="connsiteY37" fmla="*/ 0 h 364455"/>
              <a:gd name="connsiteX38" fmla="*/ 594210 w 1038671"/>
              <a:gd name="connsiteY38" fmla="*/ 364455 h 364455"/>
              <a:gd name="connsiteX39" fmla="*/ 571777 w 1038671"/>
              <a:gd name="connsiteY39" fmla="*/ 364455 h 364455"/>
              <a:gd name="connsiteX40" fmla="*/ 524130 w 1038671"/>
              <a:gd name="connsiteY40" fmla="*/ 0 h 364455"/>
              <a:gd name="connsiteX41" fmla="*/ 544825 w 1038671"/>
              <a:gd name="connsiteY41" fmla="*/ 0 h 364455"/>
              <a:gd name="connsiteX42" fmla="*/ 544825 w 1038671"/>
              <a:gd name="connsiteY42" fmla="*/ 364455 h 364455"/>
              <a:gd name="connsiteX43" fmla="*/ 524130 w 1038671"/>
              <a:gd name="connsiteY43" fmla="*/ 364455 h 364455"/>
              <a:gd name="connsiteX44" fmla="*/ 476482 w 1038671"/>
              <a:gd name="connsiteY44" fmla="*/ 0 h 364455"/>
              <a:gd name="connsiteX45" fmla="*/ 495446 w 1038671"/>
              <a:gd name="connsiteY45" fmla="*/ 0 h 364455"/>
              <a:gd name="connsiteX46" fmla="*/ 495446 w 1038671"/>
              <a:gd name="connsiteY46" fmla="*/ 364455 h 364455"/>
              <a:gd name="connsiteX47" fmla="*/ 476482 w 1038671"/>
              <a:gd name="connsiteY47" fmla="*/ 364455 h 364455"/>
              <a:gd name="connsiteX48" fmla="*/ 428835 w 1038671"/>
              <a:gd name="connsiteY48" fmla="*/ 0 h 364455"/>
              <a:gd name="connsiteX49" fmla="*/ 446061 w 1038671"/>
              <a:gd name="connsiteY49" fmla="*/ 0 h 364455"/>
              <a:gd name="connsiteX50" fmla="*/ 446061 w 1038671"/>
              <a:gd name="connsiteY50" fmla="*/ 364455 h 364455"/>
              <a:gd name="connsiteX51" fmla="*/ 428835 w 1038671"/>
              <a:gd name="connsiteY51" fmla="*/ 364455 h 364455"/>
              <a:gd name="connsiteX52" fmla="*/ 381187 w 1038671"/>
              <a:gd name="connsiteY52" fmla="*/ 0 h 364455"/>
              <a:gd name="connsiteX53" fmla="*/ 396678 w 1038671"/>
              <a:gd name="connsiteY53" fmla="*/ 0 h 364455"/>
              <a:gd name="connsiteX54" fmla="*/ 396678 w 1038671"/>
              <a:gd name="connsiteY54" fmla="*/ 364455 h 364455"/>
              <a:gd name="connsiteX55" fmla="*/ 381187 w 1038671"/>
              <a:gd name="connsiteY55" fmla="*/ 364455 h 364455"/>
              <a:gd name="connsiteX56" fmla="*/ 333540 w 1038671"/>
              <a:gd name="connsiteY56" fmla="*/ 0 h 364455"/>
              <a:gd name="connsiteX57" fmla="*/ 347294 w 1038671"/>
              <a:gd name="connsiteY57" fmla="*/ 0 h 364455"/>
              <a:gd name="connsiteX58" fmla="*/ 347294 w 1038671"/>
              <a:gd name="connsiteY58" fmla="*/ 364455 h 364455"/>
              <a:gd name="connsiteX59" fmla="*/ 333540 w 1038671"/>
              <a:gd name="connsiteY59" fmla="*/ 364455 h 364455"/>
              <a:gd name="connsiteX60" fmla="*/ 285892 w 1038671"/>
              <a:gd name="connsiteY60" fmla="*/ 0 h 364455"/>
              <a:gd name="connsiteX61" fmla="*/ 297909 w 1038671"/>
              <a:gd name="connsiteY61" fmla="*/ 0 h 364455"/>
              <a:gd name="connsiteX62" fmla="*/ 297909 w 1038671"/>
              <a:gd name="connsiteY62" fmla="*/ 364455 h 364455"/>
              <a:gd name="connsiteX63" fmla="*/ 285892 w 1038671"/>
              <a:gd name="connsiteY63" fmla="*/ 364455 h 364455"/>
              <a:gd name="connsiteX64" fmla="*/ 238238 w 1038671"/>
              <a:gd name="connsiteY64" fmla="*/ 0 h 364455"/>
              <a:gd name="connsiteX65" fmla="*/ 248517 w 1038671"/>
              <a:gd name="connsiteY65" fmla="*/ 0 h 364455"/>
              <a:gd name="connsiteX66" fmla="*/ 248517 w 1038671"/>
              <a:gd name="connsiteY66" fmla="*/ 364455 h 364455"/>
              <a:gd name="connsiteX67" fmla="*/ 238238 w 1038671"/>
              <a:gd name="connsiteY67" fmla="*/ 364455 h 364455"/>
              <a:gd name="connsiteX68" fmla="*/ 190598 w 1038671"/>
              <a:gd name="connsiteY68" fmla="*/ 0 h 364455"/>
              <a:gd name="connsiteX69" fmla="*/ 199140 w 1038671"/>
              <a:gd name="connsiteY69" fmla="*/ 0 h 364455"/>
              <a:gd name="connsiteX70" fmla="*/ 199140 w 1038671"/>
              <a:gd name="connsiteY70" fmla="*/ 364455 h 364455"/>
              <a:gd name="connsiteX71" fmla="*/ 190598 w 1038671"/>
              <a:gd name="connsiteY71" fmla="*/ 364455 h 364455"/>
              <a:gd name="connsiteX72" fmla="*/ 142943 w 1038671"/>
              <a:gd name="connsiteY72" fmla="*/ 0 h 364455"/>
              <a:gd name="connsiteX73" fmla="*/ 149753 w 1038671"/>
              <a:gd name="connsiteY73" fmla="*/ 0 h 364455"/>
              <a:gd name="connsiteX74" fmla="*/ 149753 w 1038671"/>
              <a:gd name="connsiteY74" fmla="*/ 364455 h 364455"/>
              <a:gd name="connsiteX75" fmla="*/ 142943 w 1038671"/>
              <a:gd name="connsiteY75" fmla="*/ 364455 h 364455"/>
              <a:gd name="connsiteX76" fmla="*/ 95295 w 1038671"/>
              <a:gd name="connsiteY76" fmla="*/ 0 h 364455"/>
              <a:gd name="connsiteX77" fmla="*/ 100370 w 1038671"/>
              <a:gd name="connsiteY77" fmla="*/ 0 h 364455"/>
              <a:gd name="connsiteX78" fmla="*/ 100370 w 1038671"/>
              <a:gd name="connsiteY78" fmla="*/ 364455 h 364455"/>
              <a:gd name="connsiteX79" fmla="*/ 95295 w 1038671"/>
              <a:gd name="connsiteY79" fmla="*/ 364455 h 364455"/>
              <a:gd name="connsiteX80" fmla="*/ 47648 w 1038671"/>
              <a:gd name="connsiteY80" fmla="*/ 0 h 364455"/>
              <a:gd name="connsiteX81" fmla="*/ 50987 w 1038671"/>
              <a:gd name="connsiteY81" fmla="*/ 0 h 364455"/>
              <a:gd name="connsiteX82" fmla="*/ 50987 w 1038671"/>
              <a:gd name="connsiteY82" fmla="*/ 364455 h 364455"/>
              <a:gd name="connsiteX83" fmla="*/ 47648 w 1038671"/>
              <a:gd name="connsiteY83" fmla="*/ 364455 h 364455"/>
              <a:gd name="connsiteX84" fmla="*/ 0 w 1038671"/>
              <a:gd name="connsiteY84" fmla="*/ 0 h 364455"/>
              <a:gd name="connsiteX85" fmla="*/ 1601 w 1038671"/>
              <a:gd name="connsiteY85" fmla="*/ 0 h 364455"/>
              <a:gd name="connsiteX86" fmla="*/ 1601 w 1038671"/>
              <a:gd name="connsiteY86" fmla="*/ 364455 h 364455"/>
              <a:gd name="connsiteX87" fmla="*/ 0 w 1038671"/>
              <a:gd name="connsiteY87" fmla="*/ 364455 h 36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38671" h="364455">
                <a:moveTo>
                  <a:pt x="1000614" y="0"/>
                </a:moveTo>
                <a:lnTo>
                  <a:pt x="1038671" y="0"/>
                </a:lnTo>
                <a:lnTo>
                  <a:pt x="1038671" y="364455"/>
                </a:lnTo>
                <a:lnTo>
                  <a:pt x="1000614" y="364455"/>
                </a:lnTo>
                <a:close/>
                <a:moveTo>
                  <a:pt x="952963" y="0"/>
                </a:moveTo>
                <a:lnTo>
                  <a:pt x="989284" y="0"/>
                </a:lnTo>
                <a:lnTo>
                  <a:pt x="989284" y="364455"/>
                </a:lnTo>
                <a:lnTo>
                  <a:pt x="952963" y="364455"/>
                </a:lnTo>
                <a:close/>
                <a:moveTo>
                  <a:pt x="905313" y="0"/>
                </a:moveTo>
                <a:lnTo>
                  <a:pt x="939897" y="0"/>
                </a:lnTo>
                <a:lnTo>
                  <a:pt x="939897" y="364455"/>
                </a:lnTo>
                <a:lnTo>
                  <a:pt x="905313" y="364455"/>
                </a:lnTo>
                <a:close/>
                <a:moveTo>
                  <a:pt x="857674" y="0"/>
                </a:moveTo>
                <a:lnTo>
                  <a:pt x="890522" y="0"/>
                </a:lnTo>
                <a:lnTo>
                  <a:pt x="890522" y="364455"/>
                </a:lnTo>
                <a:lnTo>
                  <a:pt x="857674" y="364455"/>
                </a:lnTo>
                <a:close/>
                <a:moveTo>
                  <a:pt x="810024" y="0"/>
                </a:moveTo>
                <a:lnTo>
                  <a:pt x="841134" y="0"/>
                </a:lnTo>
                <a:lnTo>
                  <a:pt x="841134" y="364455"/>
                </a:lnTo>
                <a:lnTo>
                  <a:pt x="810024" y="364455"/>
                </a:lnTo>
                <a:close/>
                <a:moveTo>
                  <a:pt x="762373" y="0"/>
                </a:moveTo>
                <a:lnTo>
                  <a:pt x="791747" y="0"/>
                </a:lnTo>
                <a:lnTo>
                  <a:pt x="791747" y="364455"/>
                </a:lnTo>
                <a:lnTo>
                  <a:pt x="762373" y="364455"/>
                </a:lnTo>
                <a:close/>
                <a:moveTo>
                  <a:pt x="714722" y="0"/>
                </a:moveTo>
                <a:lnTo>
                  <a:pt x="742358" y="0"/>
                </a:lnTo>
                <a:lnTo>
                  <a:pt x="742358" y="364455"/>
                </a:lnTo>
                <a:lnTo>
                  <a:pt x="714722" y="364455"/>
                </a:lnTo>
                <a:close/>
                <a:moveTo>
                  <a:pt x="667079" y="0"/>
                </a:moveTo>
                <a:lnTo>
                  <a:pt x="692980" y="0"/>
                </a:lnTo>
                <a:lnTo>
                  <a:pt x="692980" y="364455"/>
                </a:lnTo>
                <a:lnTo>
                  <a:pt x="667079" y="364455"/>
                </a:lnTo>
                <a:close/>
                <a:moveTo>
                  <a:pt x="619424" y="0"/>
                </a:moveTo>
                <a:lnTo>
                  <a:pt x="643600" y="0"/>
                </a:lnTo>
                <a:lnTo>
                  <a:pt x="643600" y="364455"/>
                </a:lnTo>
                <a:lnTo>
                  <a:pt x="619424" y="364455"/>
                </a:lnTo>
                <a:close/>
                <a:moveTo>
                  <a:pt x="571777" y="0"/>
                </a:moveTo>
                <a:lnTo>
                  <a:pt x="594210" y="0"/>
                </a:lnTo>
                <a:lnTo>
                  <a:pt x="594210" y="364455"/>
                </a:lnTo>
                <a:lnTo>
                  <a:pt x="571777" y="364455"/>
                </a:lnTo>
                <a:close/>
                <a:moveTo>
                  <a:pt x="524130" y="0"/>
                </a:moveTo>
                <a:lnTo>
                  <a:pt x="544825" y="0"/>
                </a:lnTo>
                <a:lnTo>
                  <a:pt x="544825" y="364455"/>
                </a:lnTo>
                <a:lnTo>
                  <a:pt x="524130" y="364455"/>
                </a:lnTo>
                <a:close/>
                <a:moveTo>
                  <a:pt x="476482" y="0"/>
                </a:moveTo>
                <a:lnTo>
                  <a:pt x="495446" y="0"/>
                </a:lnTo>
                <a:lnTo>
                  <a:pt x="495446" y="364455"/>
                </a:lnTo>
                <a:lnTo>
                  <a:pt x="476482" y="364455"/>
                </a:lnTo>
                <a:close/>
                <a:moveTo>
                  <a:pt x="428835" y="0"/>
                </a:moveTo>
                <a:lnTo>
                  <a:pt x="446061" y="0"/>
                </a:lnTo>
                <a:lnTo>
                  <a:pt x="446061" y="364455"/>
                </a:lnTo>
                <a:lnTo>
                  <a:pt x="428835" y="364455"/>
                </a:lnTo>
                <a:close/>
                <a:moveTo>
                  <a:pt x="381187" y="0"/>
                </a:moveTo>
                <a:lnTo>
                  <a:pt x="396678" y="0"/>
                </a:lnTo>
                <a:lnTo>
                  <a:pt x="396678" y="364455"/>
                </a:lnTo>
                <a:lnTo>
                  <a:pt x="381187" y="364455"/>
                </a:lnTo>
                <a:close/>
                <a:moveTo>
                  <a:pt x="333540" y="0"/>
                </a:moveTo>
                <a:lnTo>
                  <a:pt x="347294" y="0"/>
                </a:lnTo>
                <a:lnTo>
                  <a:pt x="347294" y="364455"/>
                </a:lnTo>
                <a:lnTo>
                  <a:pt x="333540" y="364455"/>
                </a:lnTo>
                <a:close/>
                <a:moveTo>
                  <a:pt x="285892" y="0"/>
                </a:moveTo>
                <a:lnTo>
                  <a:pt x="297909" y="0"/>
                </a:lnTo>
                <a:lnTo>
                  <a:pt x="297909" y="364455"/>
                </a:lnTo>
                <a:lnTo>
                  <a:pt x="285892" y="364455"/>
                </a:lnTo>
                <a:close/>
                <a:moveTo>
                  <a:pt x="238238" y="0"/>
                </a:moveTo>
                <a:lnTo>
                  <a:pt x="248517" y="0"/>
                </a:lnTo>
                <a:lnTo>
                  <a:pt x="248517" y="364455"/>
                </a:lnTo>
                <a:lnTo>
                  <a:pt x="238238" y="364455"/>
                </a:lnTo>
                <a:close/>
                <a:moveTo>
                  <a:pt x="190598" y="0"/>
                </a:moveTo>
                <a:lnTo>
                  <a:pt x="199140" y="0"/>
                </a:lnTo>
                <a:lnTo>
                  <a:pt x="199140" y="364455"/>
                </a:lnTo>
                <a:lnTo>
                  <a:pt x="190598" y="364455"/>
                </a:lnTo>
                <a:close/>
                <a:moveTo>
                  <a:pt x="142943" y="0"/>
                </a:moveTo>
                <a:lnTo>
                  <a:pt x="149753" y="0"/>
                </a:lnTo>
                <a:lnTo>
                  <a:pt x="149753" y="364455"/>
                </a:lnTo>
                <a:lnTo>
                  <a:pt x="142943" y="364455"/>
                </a:lnTo>
                <a:close/>
                <a:moveTo>
                  <a:pt x="95295" y="0"/>
                </a:moveTo>
                <a:lnTo>
                  <a:pt x="100370" y="0"/>
                </a:lnTo>
                <a:lnTo>
                  <a:pt x="100370" y="364455"/>
                </a:lnTo>
                <a:lnTo>
                  <a:pt x="95295" y="364455"/>
                </a:lnTo>
                <a:close/>
                <a:moveTo>
                  <a:pt x="47648" y="0"/>
                </a:moveTo>
                <a:lnTo>
                  <a:pt x="50987" y="0"/>
                </a:lnTo>
                <a:lnTo>
                  <a:pt x="50987" y="364455"/>
                </a:lnTo>
                <a:lnTo>
                  <a:pt x="47648" y="364455"/>
                </a:lnTo>
                <a:close/>
                <a:moveTo>
                  <a:pt x="0" y="0"/>
                </a:moveTo>
                <a:lnTo>
                  <a:pt x="1601" y="0"/>
                </a:lnTo>
                <a:lnTo>
                  <a:pt x="1601" y="364455"/>
                </a:lnTo>
                <a:lnTo>
                  <a:pt x="0" y="364455"/>
                </a:lnTo>
                <a:close/>
              </a:path>
            </a:pathLst>
          </a:custGeom>
          <a:solidFill>
            <a:schemeClr val="bg2"/>
          </a:solidFill>
        </p:spPr>
        <p:txBody>
          <a:bodyPr wrap="square">
            <a:noAutofit/>
          </a:bodyPr>
          <a:lstStyle>
            <a:lvl1pPr>
              <a:defRPr>
                <a:solidFill>
                  <a:schemeClr val="tx1">
                    <a:alpha val="0"/>
                  </a:schemeClr>
                </a:solidFill>
              </a:defRPr>
            </a:lvl1pPr>
          </a:lstStyle>
          <a:p>
            <a:pPr lvl="0"/>
            <a:r>
              <a:rPr lang="en-US"/>
              <a:t>a</a:t>
            </a:r>
            <a:endParaRPr lang="en-GB"/>
          </a:p>
        </p:txBody>
      </p:sp>
      <p:sp>
        <p:nvSpPr>
          <p:cNvPr id="2" name="Footer Placeholder 3">
            <a:extLst>
              <a:ext uri="{FF2B5EF4-FFF2-40B4-BE49-F238E27FC236}">
                <a16:creationId xmlns:a16="http://schemas.microsoft.com/office/drawing/2014/main" id="{A120353A-2769-78A9-F901-D58AF17070C8}"/>
              </a:ext>
            </a:extLst>
          </p:cNvPr>
          <p:cNvSpPr>
            <a:spLocks noGrp="1"/>
          </p:cNvSpPr>
          <p:nvPr>
            <p:ph type="ftr" sz="quarter" idx="11"/>
          </p:nvPr>
        </p:nvSpPr>
        <p:spPr>
          <a:xfrm>
            <a:off x="291601" y="4811400"/>
            <a:ext cx="5316300" cy="97200"/>
          </a:xfrm>
        </p:spPr>
        <p:txBody>
          <a:bodyPr/>
          <a:lstStyle/>
          <a:p>
            <a:r>
              <a:rPr lang="en-GB" noProof="0"/>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6" name="Footnote Placeholder 18">
            <a:extLst>
              <a:ext uri="{FF2B5EF4-FFF2-40B4-BE49-F238E27FC236}">
                <a16:creationId xmlns:a16="http://schemas.microsoft.com/office/drawing/2014/main" id="{592CEFD2-0056-E0B3-757E-2F9224F4E3B9}"/>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4" name="hcSlideMaster142.Civil - Key messages Option 1Header" descr=" ">
            <a:extLst>
              <a:ext uri="{FF2B5EF4-FFF2-40B4-BE49-F238E27FC236}">
                <a16:creationId xmlns:a16="http://schemas.microsoft.com/office/drawing/2014/main" id="{6A2C678D-8646-C1E6-6851-C68B15CCC850}"/>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10" name="fcSlideMaster142.Civil - Key messages Option 1Footer" descr=" ">
            <a:extLst>
              <a:ext uri="{FF2B5EF4-FFF2-40B4-BE49-F238E27FC236}">
                <a16:creationId xmlns:a16="http://schemas.microsoft.com/office/drawing/2014/main" id="{E6B2520E-5656-401C-5980-43AEAC2800D6}"/>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200031643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Civil - Key messages Option 2">
    <p:spTree>
      <p:nvGrpSpPr>
        <p:cNvPr id="1" name=""/>
        <p:cNvGrpSpPr/>
        <p:nvPr/>
      </p:nvGrpSpPr>
      <p:grpSpPr>
        <a:xfrm>
          <a:off x="0" y="0"/>
          <a:ext cx="0" cy="0"/>
          <a:chOff x="0" y="0"/>
          <a:chExt cx="0" cy="0"/>
        </a:xfrm>
      </p:grpSpPr>
      <p:sp>
        <p:nvSpPr>
          <p:cNvPr id="5" name="Header 1">
            <a:extLst>
              <a:ext uri="{FF2B5EF4-FFF2-40B4-BE49-F238E27FC236}">
                <a16:creationId xmlns:a16="http://schemas.microsoft.com/office/drawing/2014/main" id="{7AFA2BC9-46F7-B15D-94B6-9052FA0DB0FE}"/>
              </a:ext>
            </a:extLst>
          </p:cNvPr>
          <p:cNvSpPr>
            <a:spLocks noGrp="1"/>
          </p:cNvSpPr>
          <p:nvPr>
            <p:ph type="body" sz="quarter" idx="15"/>
          </p:nvPr>
        </p:nvSpPr>
        <p:spPr>
          <a:xfrm>
            <a:off x="291466" y="1166399"/>
            <a:ext cx="2079000" cy="2106000"/>
          </a:xfrm>
          <a:solidFill>
            <a:schemeClr val="tx2"/>
          </a:solidFill>
        </p:spPr>
        <p:txBody>
          <a:bodyPr lIns="144000" tIns="180000" rIns="144000" bIns="144000" anchor="t" anchorCtr="0"/>
          <a:lstStyle>
            <a:lvl1pPr>
              <a:lnSpc>
                <a:spcPct val="85000"/>
              </a:lnSpc>
              <a:spcAft>
                <a:spcPts val="1800"/>
              </a:spcAft>
              <a:defRPr sz="2400" cap="none" spc="-14" baseline="0">
                <a:solidFill>
                  <a:schemeClr val="bg1"/>
                </a:solidFill>
                <a:latin typeface="+mj-lt"/>
              </a:defRPr>
            </a:lvl1pPr>
            <a:lvl2pPr marL="0" indent="0">
              <a:lnSpc>
                <a:spcPct val="85000"/>
              </a:lnSpc>
              <a:spcAft>
                <a:spcPts val="406"/>
              </a:spcAft>
              <a:buFont typeface="RR Pioneer Light Condensed" panose="020B0306050201060103" pitchFamily="34" charset="0"/>
              <a:buNone/>
              <a:defRPr sz="1200" spc="-26" baseline="0">
                <a:solidFill>
                  <a:schemeClr val="bg1"/>
                </a:solidFill>
                <a:latin typeface="+mn-lt"/>
              </a:defRPr>
            </a:lvl2pPr>
          </a:lstStyle>
          <a:p>
            <a:pPr lvl="0"/>
            <a:r>
              <a:rPr lang="en-GB"/>
              <a:t>Click to edit Master text styles</a:t>
            </a:r>
          </a:p>
          <a:p>
            <a:pPr lvl="1"/>
            <a:r>
              <a:rPr lang="en-GB"/>
              <a:t>Second level</a:t>
            </a:r>
          </a:p>
        </p:txBody>
      </p:sp>
      <p:sp>
        <p:nvSpPr>
          <p:cNvPr id="15" name="Header 2">
            <a:extLst>
              <a:ext uri="{FF2B5EF4-FFF2-40B4-BE49-F238E27FC236}">
                <a16:creationId xmlns:a16="http://schemas.microsoft.com/office/drawing/2014/main" id="{85C359BD-BB63-5937-003C-F3F9D299D43A}"/>
              </a:ext>
            </a:extLst>
          </p:cNvPr>
          <p:cNvSpPr>
            <a:spLocks noGrp="1"/>
          </p:cNvSpPr>
          <p:nvPr>
            <p:ph type="body" sz="quarter" idx="38"/>
          </p:nvPr>
        </p:nvSpPr>
        <p:spPr>
          <a:xfrm>
            <a:off x="2452076" y="2462400"/>
            <a:ext cx="2079000" cy="2106000"/>
          </a:xfrm>
          <a:solidFill>
            <a:schemeClr val="bg2"/>
          </a:solidFill>
        </p:spPr>
        <p:txBody>
          <a:bodyPr lIns="144000" tIns="180000" rIns="144000" bIns="144000" anchor="t" anchorCtr="0"/>
          <a:lstStyle>
            <a:lvl1pPr>
              <a:lnSpc>
                <a:spcPct val="85000"/>
              </a:lnSpc>
              <a:spcAft>
                <a:spcPts val="1800"/>
              </a:spcAft>
              <a:defRPr sz="2400" cap="none" spc="-14" baseline="0">
                <a:solidFill>
                  <a:schemeClr val="bg1"/>
                </a:solidFill>
                <a:latin typeface="+mj-lt"/>
              </a:defRPr>
            </a:lvl1pPr>
            <a:lvl2pPr marL="0" indent="0">
              <a:lnSpc>
                <a:spcPct val="85000"/>
              </a:lnSpc>
              <a:spcAft>
                <a:spcPts val="406"/>
              </a:spcAft>
              <a:buFont typeface="RR Pioneer Light Condensed" panose="020B0306050201060103" pitchFamily="34" charset="0"/>
              <a:buNone/>
              <a:defRPr sz="1200" spc="-26" baseline="0">
                <a:solidFill>
                  <a:schemeClr val="bg1"/>
                </a:solidFill>
                <a:latin typeface="+mn-lt"/>
              </a:defRPr>
            </a:lvl2pPr>
          </a:lstStyle>
          <a:p>
            <a:pPr lvl="0"/>
            <a:r>
              <a:rPr lang="en-GB"/>
              <a:t>Click to edit Master text styles</a:t>
            </a:r>
          </a:p>
          <a:p>
            <a:pPr lvl="1"/>
            <a:r>
              <a:rPr lang="en-GB"/>
              <a:t>Second level</a:t>
            </a:r>
          </a:p>
        </p:txBody>
      </p:sp>
      <p:sp>
        <p:nvSpPr>
          <p:cNvPr id="17" name="Header 3">
            <a:extLst>
              <a:ext uri="{FF2B5EF4-FFF2-40B4-BE49-F238E27FC236}">
                <a16:creationId xmlns:a16="http://schemas.microsoft.com/office/drawing/2014/main" id="{0276056C-147E-8702-1785-41500D64C953}"/>
              </a:ext>
            </a:extLst>
          </p:cNvPr>
          <p:cNvSpPr>
            <a:spLocks noGrp="1"/>
          </p:cNvSpPr>
          <p:nvPr>
            <p:ph type="body" sz="quarter" idx="39"/>
          </p:nvPr>
        </p:nvSpPr>
        <p:spPr>
          <a:xfrm>
            <a:off x="4612687" y="1166399"/>
            <a:ext cx="2079000" cy="2106000"/>
          </a:xfrm>
          <a:solidFill>
            <a:schemeClr val="tx2"/>
          </a:solidFill>
        </p:spPr>
        <p:txBody>
          <a:bodyPr lIns="144000" tIns="180000" rIns="144000" bIns="144000" anchor="t" anchorCtr="0"/>
          <a:lstStyle>
            <a:lvl1pPr>
              <a:lnSpc>
                <a:spcPct val="85000"/>
              </a:lnSpc>
              <a:spcAft>
                <a:spcPts val="1800"/>
              </a:spcAft>
              <a:defRPr sz="2400" cap="none" spc="-14" baseline="0">
                <a:solidFill>
                  <a:schemeClr val="bg1"/>
                </a:solidFill>
                <a:latin typeface="+mj-lt"/>
              </a:defRPr>
            </a:lvl1pPr>
            <a:lvl2pPr marL="0" indent="0">
              <a:lnSpc>
                <a:spcPct val="85000"/>
              </a:lnSpc>
              <a:spcAft>
                <a:spcPts val="406"/>
              </a:spcAft>
              <a:buFont typeface="RR Pioneer Light Condensed" panose="020B0306050201060103" pitchFamily="34" charset="0"/>
              <a:buNone/>
              <a:defRPr sz="1200" spc="-26" baseline="0">
                <a:solidFill>
                  <a:schemeClr val="bg1"/>
                </a:solidFill>
                <a:latin typeface="+mn-lt"/>
              </a:defRPr>
            </a:lvl2pPr>
          </a:lstStyle>
          <a:p>
            <a:pPr lvl="0"/>
            <a:r>
              <a:rPr lang="en-GB"/>
              <a:t>Click to edit Master text styles</a:t>
            </a:r>
          </a:p>
          <a:p>
            <a:pPr lvl="1"/>
            <a:r>
              <a:rPr lang="en-GB"/>
              <a:t>Second level</a:t>
            </a:r>
          </a:p>
        </p:txBody>
      </p:sp>
      <p:sp>
        <p:nvSpPr>
          <p:cNvPr id="21" name="Header 4">
            <a:extLst>
              <a:ext uri="{FF2B5EF4-FFF2-40B4-BE49-F238E27FC236}">
                <a16:creationId xmlns:a16="http://schemas.microsoft.com/office/drawing/2014/main" id="{ACDCC4FA-4458-B669-FADB-87A0639BE9A5}"/>
              </a:ext>
            </a:extLst>
          </p:cNvPr>
          <p:cNvSpPr>
            <a:spLocks noGrp="1"/>
          </p:cNvSpPr>
          <p:nvPr>
            <p:ph type="body" sz="quarter" idx="40"/>
          </p:nvPr>
        </p:nvSpPr>
        <p:spPr>
          <a:xfrm>
            <a:off x="6773297" y="2462400"/>
            <a:ext cx="2079000" cy="2106000"/>
          </a:xfrm>
          <a:solidFill>
            <a:schemeClr val="bg2"/>
          </a:solidFill>
        </p:spPr>
        <p:txBody>
          <a:bodyPr lIns="144000" tIns="180000" rIns="144000" bIns="144000" anchor="t" anchorCtr="0"/>
          <a:lstStyle>
            <a:lvl1pPr>
              <a:lnSpc>
                <a:spcPct val="85000"/>
              </a:lnSpc>
              <a:spcAft>
                <a:spcPts val="1800"/>
              </a:spcAft>
              <a:defRPr sz="2400" cap="none" spc="-14" baseline="0">
                <a:solidFill>
                  <a:schemeClr val="bg1"/>
                </a:solidFill>
                <a:latin typeface="+mj-lt"/>
              </a:defRPr>
            </a:lvl1pPr>
            <a:lvl2pPr marL="0" indent="0">
              <a:lnSpc>
                <a:spcPct val="85000"/>
              </a:lnSpc>
              <a:spcAft>
                <a:spcPts val="406"/>
              </a:spcAft>
              <a:buFont typeface="RR Pioneer Light Condensed" panose="020B0306050201060103" pitchFamily="34" charset="0"/>
              <a:buNone/>
              <a:defRPr sz="1200" spc="0" baseline="0">
                <a:solidFill>
                  <a:schemeClr val="bg1"/>
                </a:solidFill>
                <a:latin typeface="+mn-lt"/>
              </a:defRPr>
            </a:lvl2pPr>
          </a:lstStyle>
          <a:p>
            <a:pPr lvl="0"/>
            <a:r>
              <a:rPr lang="en-GB"/>
              <a:t>Click to edit Master text styles</a:t>
            </a:r>
          </a:p>
          <a:p>
            <a:pPr lvl="1"/>
            <a:r>
              <a:rPr lang="en-GB"/>
              <a:t>Second level</a:t>
            </a:r>
          </a:p>
        </p:txBody>
      </p:sp>
      <p:sp>
        <p:nvSpPr>
          <p:cNvPr id="24" name="Date Placeholder 6">
            <a:extLst>
              <a:ext uri="{FF2B5EF4-FFF2-40B4-BE49-F238E27FC236}">
                <a16:creationId xmlns:a16="http://schemas.microsoft.com/office/drawing/2014/main" id="{2EC8DE56-F3E7-B9BA-0B3F-D15E8B5FB9D3}"/>
              </a:ext>
            </a:extLst>
          </p:cNvPr>
          <p:cNvSpPr>
            <a:spLocks noGrp="1"/>
          </p:cNvSpPr>
          <p:nvPr>
            <p:ph type="dt" sz="half" idx="10"/>
          </p:nvPr>
        </p:nvSpPr>
        <p:spPr>
          <a:xfrm>
            <a:off x="6042602" y="4811400"/>
            <a:ext cx="907301" cy="97200"/>
          </a:xfrm>
        </p:spPr>
        <p:txBody>
          <a:bodyPr/>
          <a:lstStyle/>
          <a:p>
            <a:fld id="{E28C7407-87DC-4147-AFAB-B4B32DE35556}" type="datetime1">
              <a:rPr lang="en-GB" noProof="0" smtClean="0"/>
              <a:t>07/04/2025</a:t>
            </a:fld>
            <a:endParaRPr lang="en-GB" noProof="0"/>
          </a:p>
        </p:txBody>
      </p:sp>
      <p:sp>
        <p:nvSpPr>
          <p:cNvPr id="26" name="Slide Number Placeholder 8">
            <a:extLst>
              <a:ext uri="{FF2B5EF4-FFF2-40B4-BE49-F238E27FC236}">
                <a16:creationId xmlns:a16="http://schemas.microsoft.com/office/drawing/2014/main" id="{73E365BE-FD77-1EE8-ECB4-2FB678BFCC15}"/>
              </a:ext>
            </a:extLst>
          </p:cNvPr>
          <p:cNvSpPr>
            <a:spLocks noGrp="1"/>
          </p:cNvSpPr>
          <p:nvPr>
            <p:ph type="sldNum" sz="quarter" idx="12"/>
          </p:nvPr>
        </p:nvSpPr>
        <p:spPr>
          <a:xfrm>
            <a:off x="8656706" y="4754700"/>
            <a:ext cx="194400" cy="162000"/>
          </a:xfrm>
        </p:spPr>
        <p:txBody>
          <a:bodyPr/>
          <a:lstStyle/>
          <a:p>
            <a:fld id="{0B868178-02AE-42FC-958D-6B8F13B60175}" type="slidenum">
              <a:rPr lang="en-GB" noProof="0" smtClean="0"/>
              <a:pPr/>
              <a:t>‹#›</a:t>
            </a:fld>
            <a:endParaRPr lang="en-GB" noProof="0"/>
          </a:p>
        </p:txBody>
      </p:sp>
      <p:sp>
        <p:nvSpPr>
          <p:cNvPr id="27" name="Picture Placeholder 1">
            <a:extLst>
              <a:ext uri="{FF2B5EF4-FFF2-40B4-BE49-F238E27FC236}">
                <a16:creationId xmlns:a16="http://schemas.microsoft.com/office/drawing/2014/main" id="{7B1B3C4E-D93D-F59B-DABB-805E460EABC5}"/>
              </a:ext>
            </a:extLst>
          </p:cNvPr>
          <p:cNvSpPr>
            <a:spLocks noGrp="1"/>
          </p:cNvSpPr>
          <p:nvPr>
            <p:ph type="pic" sz="quarter" idx="14"/>
          </p:nvPr>
        </p:nvSpPr>
        <p:spPr>
          <a:xfrm>
            <a:off x="291466" y="3272400"/>
            <a:ext cx="2079000" cy="1296000"/>
          </a:xfrm>
          <a:solidFill>
            <a:schemeClr val="bg1">
              <a:lumMod val="95000"/>
            </a:schemeClr>
          </a:solidFill>
        </p:spPr>
        <p:txBody>
          <a:bodyPr lIns="72000" tIns="72000" rIns="72000" bIns="72000"/>
          <a:lstStyle>
            <a:lvl1pPr>
              <a:defRPr sz="1050"/>
            </a:lvl1pPr>
          </a:lstStyle>
          <a:p>
            <a:r>
              <a:rPr lang="en-GB"/>
              <a:t>Click icon to add picture</a:t>
            </a:r>
          </a:p>
        </p:txBody>
      </p:sp>
      <p:sp>
        <p:nvSpPr>
          <p:cNvPr id="29" name="Picture Placeholder 2">
            <a:extLst>
              <a:ext uri="{FF2B5EF4-FFF2-40B4-BE49-F238E27FC236}">
                <a16:creationId xmlns:a16="http://schemas.microsoft.com/office/drawing/2014/main" id="{E03A2DAA-3D37-E27E-C9DE-D6B46BD1B26C}"/>
              </a:ext>
            </a:extLst>
          </p:cNvPr>
          <p:cNvSpPr>
            <a:spLocks noGrp="1"/>
          </p:cNvSpPr>
          <p:nvPr>
            <p:ph type="pic" sz="quarter" idx="22"/>
          </p:nvPr>
        </p:nvSpPr>
        <p:spPr>
          <a:xfrm>
            <a:off x="2452076" y="1166399"/>
            <a:ext cx="2079000" cy="1296000"/>
          </a:xfrm>
          <a:solidFill>
            <a:schemeClr val="bg1">
              <a:lumMod val="95000"/>
            </a:schemeClr>
          </a:solidFill>
        </p:spPr>
        <p:txBody>
          <a:bodyPr lIns="72000" tIns="72000" rIns="72000" bIns="72000"/>
          <a:lstStyle>
            <a:lvl1pPr>
              <a:defRPr sz="1050"/>
            </a:lvl1pPr>
          </a:lstStyle>
          <a:p>
            <a:r>
              <a:rPr lang="en-GB"/>
              <a:t>Click icon to add picture</a:t>
            </a:r>
          </a:p>
        </p:txBody>
      </p:sp>
      <p:sp>
        <p:nvSpPr>
          <p:cNvPr id="30" name="Picture Placeholder 3">
            <a:extLst>
              <a:ext uri="{FF2B5EF4-FFF2-40B4-BE49-F238E27FC236}">
                <a16:creationId xmlns:a16="http://schemas.microsoft.com/office/drawing/2014/main" id="{4FE2ABDF-4713-A88A-F886-4D2CE6339081}"/>
              </a:ext>
            </a:extLst>
          </p:cNvPr>
          <p:cNvSpPr>
            <a:spLocks noGrp="1"/>
          </p:cNvSpPr>
          <p:nvPr>
            <p:ph type="pic" sz="quarter" idx="28"/>
          </p:nvPr>
        </p:nvSpPr>
        <p:spPr>
          <a:xfrm>
            <a:off x="4612687" y="3272400"/>
            <a:ext cx="2079000" cy="1296000"/>
          </a:xfrm>
          <a:solidFill>
            <a:schemeClr val="bg1">
              <a:lumMod val="95000"/>
            </a:schemeClr>
          </a:solidFill>
        </p:spPr>
        <p:txBody>
          <a:bodyPr lIns="72000" tIns="72000" rIns="72000" bIns="72000"/>
          <a:lstStyle>
            <a:lvl1pPr>
              <a:defRPr sz="1050"/>
            </a:lvl1pPr>
          </a:lstStyle>
          <a:p>
            <a:r>
              <a:rPr lang="en-GB"/>
              <a:t>Click icon to add picture</a:t>
            </a:r>
          </a:p>
        </p:txBody>
      </p:sp>
      <p:sp>
        <p:nvSpPr>
          <p:cNvPr id="35" name="Picture Placeholder 3">
            <a:extLst>
              <a:ext uri="{FF2B5EF4-FFF2-40B4-BE49-F238E27FC236}">
                <a16:creationId xmlns:a16="http://schemas.microsoft.com/office/drawing/2014/main" id="{49B37C03-86BB-4FA3-2875-CDEAF1585AB8}"/>
              </a:ext>
            </a:extLst>
          </p:cNvPr>
          <p:cNvSpPr>
            <a:spLocks noGrp="1"/>
          </p:cNvSpPr>
          <p:nvPr>
            <p:ph type="pic" sz="quarter" idx="35"/>
          </p:nvPr>
        </p:nvSpPr>
        <p:spPr>
          <a:xfrm>
            <a:off x="6773297" y="1166399"/>
            <a:ext cx="2079000" cy="1296000"/>
          </a:xfrm>
          <a:solidFill>
            <a:schemeClr val="bg1">
              <a:lumMod val="95000"/>
            </a:schemeClr>
          </a:solidFill>
        </p:spPr>
        <p:txBody>
          <a:bodyPr lIns="72000" tIns="72000" rIns="72000" bIns="72000"/>
          <a:lstStyle>
            <a:lvl1pPr>
              <a:defRPr sz="1050"/>
            </a:lvl1pPr>
          </a:lstStyle>
          <a:p>
            <a:r>
              <a:rPr lang="en-GB"/>
              <a:t>Click icon to add picture</a:t>
            </a:r>
          </a:p>
        </p:txBody>
      </p:sp>
      <p:sp>
        <p:nvSpPr>
          <p:cNvPr id="2" name="Text Placeholder 9">
            <a:extLst>
              <a:ext uri="{FF2B5EF4-FFF2-40B4-BE49-F238E27FC236}">
                <a16:creationId xmlns:a16="http://schemas.microsoft.com/office/drawing/2014/main" id="{C972B982-72E9-2727-6A9C-58C46D01240B}"/>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3" name="Title Placeholder 1">
            <a:extLst>
              <a:ext uri="{FF2B5EF4-FFF2-40B4-BE49-F238E27FC236}">
                <a16:creationId xmlns:a16="http://schemas.microsoft.com/office/drawing/2014/main" id="{59420B31-9E12-1EA8-7A55-77612C4EEB3E}"/>
              </a:ext>
            </a:extLst>
          </p:cNvPr>
          <p:cNvSpPr>
            <a:spLocks noGrp="1"/>
          </p:cNvSpPr>
          <p:nvPr>
            <p:ph type="title"/>
          </p:nvPr>
        </p:nvSpPr>
        <p:spPr>
          <a:xfrm>
            <a:off x="277885" y="322111"/>
            <a:ext cx="7790580" cy="353174"/>
          </a:xfrm>
          <a:prstGeom prst="rect">
            <a:avLst/>
          </a:prstGeom>
        </p:spPr>
        <p:txBody>
          <a:bodyPr vert="horz" lIns="0" tIns="0" rIns="0" bIns="0" rtlCol="0" anchor="t" anchorCtr="0">
            <a:spAutoFit/>
          </a:bodyPr>
          <a:lstStyle/>
          <a:p>
            <a:r>
              <a:rPr lang="en-US" noProof="0"/>
              <a:t>Click to edit Master title style</a:t>
            </a:r>
            <a:endParaRPr lang="en-GB" noProof="0"/>
          </a:p>
        </p:txBody>
      </p:sp>
      <p:sp>
        <p:nvSpPr>
          <p:cNvPr id="4" name="Text Placeholder 104">
            <a:extLst>
              <a:ext uri="{FF2B5EF4-FFF2-40B4-BE49-F238E27FC236}">
                <a16:creationId xmlns:a16="http://schemas.microsoft.com/office/drawing/2014/main" id="{7EBD2010-3629-59EB-F8BB-082350E20851}"/>
              </a:ext>
            </a:extLst>
          </p:cNvPr>
          <p:cNvSpPr>
            <a:spLocks noGrp="1"/>
          </p:cNvSpPr>
          <p:nvPr>
            <p:ph type="body" sz="quarter" idx="93" hasCustomPrompt="1"/>
          </p:nvPr>
        </p:nvSpPr>
        <p:spPr>
          <a:xfrm>
            <a:off x="1836011" y="3084866"/>
            <a:ext cx="534457" cy="187533"/>
          </a:xfrm>
          <a:custGeom>
            <a:avLst/>
            <a:gdLst>
              <a:gd name="connsiteX0" fmla="*/ 1000614 w 1038671"/>
              <a:gd name="connsiteY0" fmla="*/ 0 h 364455"/>
              <a:gd name="connsiteX1" fmla="*/ 1038671 w 1038671"/>
              <a:gd name="connsiteY1" fmla="*/ 0 h 364455"/>
              <a:gd name="connsiteX2" fmla="*/ 1038671 w 1038671"/>
              <a:gd name="connsiteY2" fmla="*/ 364455 h 364455"/>
              <a:gd name="connsiteX3" fmla="*/ 1000614 w 1038671"/>
              <a:gd name="connsiteY3" fmla="*/ 364455 h 364455"/>
              <a:gd name="connsiteX4" fmla="*/ 952963 w 1038671"/>
              <a:gd name="connsiteY4" fmla="*/ 0 h 364455"/>
              <a:gd name="connsiteX5" fmla="*/ 989284 w 1038671"/>
              <a:gd name="connsiteY5" fmla="*/ 0 h 364455"/>
              <a:gd name="connsiteX6" fmla="*/ 989284 w 1038671"/>
              <a:gd name="connsiteY6" fmla="*/ 364455 h 364455"/>
              <a:gd name="connsiteX7" fmla="*/ 952963 w 1038671"/>
              <a:gd name="connsiteY7" fmla="*/ 364455 h 364455"/>
              <a:gd name="connsiteX8" fmla="*/ 905313 w 1038671"/>
              <a:gd name="connsiteY8" fmla="*/ 0 h 364455"/>
              <a:gd name="connsiteX9" fmla="*/ 939897 w 1038671"/>
              <a:gd name="connsiteY9" fmla="*/ 0 h 364455"/>
              <a:gd name="connsiteX10" fmla="*/ 939897 w 1038671"/>
              <a:gd name="connsiteY10" fmla="*/ 364455 h 364455"/>
              <a:gd name="connsiteX11" fmla="*/ 905313 w 1038671"/>
              <a:gd name="connsiteY11" fmla="*/ 364455 h 364455"/>
              <a:gd name="connsiteX12" fmla="*/ 857674 w 1038671"/>
              <a:gd name="connsiteY12" fmla="*/ 0 h 364455"/>
              <a:gd name="connsiteX13" fmla="*/ 890522 w 1038671"/>
              <a:gd name="connsiteY13" fmla="*/ 0 h 364455"/>
              <a:gd name="connsiteX14" fmla="*/ 890522 w 1038671"/>
              <a:gd name="connsiteY14" fmla="*/ 364455 h 364455"/>
              <a:gd name="connsiteX15" fmla="*/ 857674 w 1038671"/>
              <a:gd name="connsiteY15" fmla="*/ 364455 h 364455"/>
              <a:gd name="connsiteX16" fmla="*/ 810024 w 1038671"/>
              <a:gd name="connsiteY16" fmla="*/ 0 h 364455"/>
              <a:gd name="connsiteX17" fmla="*/ 841134 w 1038671"/>
              <a:gd name="connsiteY17" fmla="*/ 0 h 364455"/>
              <a:gd name="connsiteX18" fmla="*/ 841134 w 1038671"/>
              <a:gd name="connsiteY18" fmla="*/ 364455 h 364455"/>
              <a:gd name="connsiteX19" fmla="*/ 810024 w 1038671"/>
              <a:gd name="connsiteY19" fmla="*/ 364455 h 364455"/>
              <a:gd name="connsiteX20" fmla="*/ 762373 w 1038671"/>
              <a:gd name="connsiteY20" fmla="*/ 0 h 364455"/>
              <a:gd name="connsiteX21" fmla="*/ 791747 w 1038671"/>
              <a:gd name="connsiteY21" fmla="*/ 0 h 364455"/>
              <a:gd name="connsiteX22" fmla="*/ 791747 w 1038671"/>
              <a:gd name="connsiteY22" fmla="*/ 364455 h 364455"/>
              <a:gd name="connsiteX23" fmla="*/ 762373 w 1038671"/>
              <a:gd name="connsiteY23" fmla="*/ 364455 h 364455"/>
              <a:gd name="connsiteX24" fmla="*/ 714722 w 1038671"/>
              <a:gd name="connsiteY24" fmla="*/ 0 h 364455"/>
              <a:gd name="connsiteX25" fmla="*/ 742358 w 1038671"/>
              <a:gd name="connsiteY25" fmla="*/ 0 h 364455"/>
              <a:gd name="connsiteX26" fmla="*/ 742358 w 1038671"/>
              <a:gd name="connsiteY26" fmla="*/ 364455 h 364455"/>
              <a:gd name="connsiteX27" fmla="*/ 714722 w 1038671"/>
              <a:gd name="connsiteY27" fmla="*/ 364455 h 364455"/>
              <a:gd name="connsiteX28" fmla="*/ 667079 w 1038671"/>
              <a:gd name="connsiteY28" fmla="*/ 0 h 364455"/>
              <a:gd name="connsiteX29" fmla="*/ 692980 w 1038671"/>
              <a:gd name="connsiteY29" fmla="*/ 0 h 364455"/>
              <a:gd name="connsiteX30" fmla="*/ 692980 w 1038671"/>
              <a:gd name="connsiteY30" fmla="*/ 364455 h 364455"/>
              <a:gd name="connsiteX31" fmla="*/ 667079 w 1038671"/>
              <a:gd name="connsiteY31" fmla="*/ 364455 h 364455"/>
              <a:gd name="connsiteX32" fmla="*/ 619424 w 1038671"/>
              <a:gd name="connsiteY32" fmla="*/ 0 h 364455"/>
              <a:gd name="connsiteX33" fmla="*/ 643600 w 1038671"/>
              <a:gd name="connsiteY33" fmla="*/ 0 h 364455"/>
              <a:gd name="connsiteX34" fmla="*/ 643600 w 1038671"/>
              <a:gd name="connsiteY34" fmla="*/ 364455 h 364455"/>
              <a:gd name="connsiteX35" fmla="*/ 619424 w 1038671"/>
              <a:gd name="connsiteY35" fmla="*/ 364455 h 364455"/>
              <a:gd name="connsiteX36" fmla="*/ 571777 w 1038671"/>
              <a:gd name="connsiteY36" fmla="*/ 0 h 364455"/>
              <a:gd name="connsiteX37" fmla="*/ 594210 w 1038671"/>
              <a:gd name="connsiteY37" fmla="*/ 0 h 364455"/>
              <a:gd name="connsiteX38" fmla="*/ 594210 w 1038671"/>
              <a:gd name="connsiteY38" fmla="*/ 364455 h 364455"/>
              <a:gd name="connsiteX39" fmla="*/ 571777 w 1038671"/>
              <a:gd name="connsiteY39" fmla="*/ 364455 h 364455"/>
              <a:gd name="connsiteX40" fmla="*/ 524130 w 1038671"/>
              <a:gd name="connsiteY40" fmla="*/ 0 h 364455"/>
              <a:gd name="connsiteX41" fmla="*/ 544825 w 1038671"/>
              <a:gd name="connsiteY41" fmla="*/ 0 h 364455"/>
              <a:gd name="connsiteX42" fmla="*/ 544825 w 1038671"/>
              <a:gd name="connsiteY42" fmla="*/ 364455 h 364455"/>
              <a:gd name="connsiteX43" fmla="*/ 524130 w 1038671"/>
              <a:gd name="connsiteY43" fmla="*/ 364455 h 364455"/>
              <a:gd name="connsiteX44" fmla="*/ 476482 w 1038671"/>
              <a:gd name="connsiteY44" fmla="*/ 0 h 364455"/>
              <a:gd name="connsiteX45" fmla="*/ 495446 w 1038671"/>
              <a:gd name="connsiteY45" fmla="*/ 0 h 364455"/>
              <a:gd name="connsiteX46" fmla="*/ 495446 w 1038671"/>
              <a:gd name="connsiteY46" fmla="*/ 364455 h 364455"/>
              <a:gd name="connsiteX47" fmla="*/ 476482 w 1038671"/>
              <a:gd name="connsiteY47" fmla="*/ 364455 h 364455"/>
              <a:gd name="connsiteX48" fmla="*/ 428835 w 1038671"/>
              <a:gd name="connsiteY48" fmla="*/ 0 h 364455"/>
              <a:gd name="connsiteX49" fmla="*/ 446061 w 1038671"/>
              <a:gd name="connsiteY49" fmla="*/ 0 h 364455"/>
              <a:gd name="connsiteX50" fmla="*/ 446061 w 1038671"/>
              <a:gd name="connsiteY50" fmla="*/ 364455 h 364455"/>
              <a:gd name="connsiteX51" fmla="*/ 428835 w 1038671"/>
              <a:gd name="connsiteY51" fmla="*/ 364455 h 364455"/>
              <a:gd name="connsiteX52" fmla="*/ 381187 w 1038671"/>
              <a:gd name="connsiteY52" fmla="*/ 0 h 364455"/>
              <a:gd name="connsiteX53" fmla="*/ 396678 w 1038671"/>
              <a:gd name="connsiteY53" fmla="*/ 0 h 364455"/>
              <a:gd name="connsiteX54" fmla="*/ 396678 w 1038671"/>
              <a:gd name="connsiteY54" fmla="*/ 364455 h 364455"/>
              <a:gd name="connsiteX55" fmla="*/ 381187 w 1038671"/>
              <a:gd name="connsiteY55" fmla="*/ 364455 h 364455"/>
              <a:gd name="connsiteX56" fmla="*/ 333540 w 1038671"/>
              <a:gd name="connsiteY56" fmla="*/ 0 h 364455"/>
              <a:gd name="connsiteX57" fmla="*/ 347294 w 1038671"/>
              <a:gd name="connsiteY57" fmla="*/ 0 h 364455"/>
              <a:gd name="connsiteX58" fmla="*/ 347294 w 1038671"/>
              <a:gd name="connsiteY58" fmla="*/ 364455 h 364455"/>
              <a:gd name="connsiteX59" fmla="*/ 333540 w 1038671"/>
              <a:gd name="connsiteY59" fmla="*/ 364455 h 364455"/>
              <a:gd name="connsiteX60" fmla="*/ 285892 w 1038671"/>
              <a:gd name="connsiteY60" fmla="*/ 0 h 364455"/>
              <a:gd name="connsiteX61" fmla="*/ 297909 w 1038671"/>
              <a:gd name="connsiteY61" fmla="*/ 0 h 364455"/>
              <a:gd name="connsiteX62" fmla="*/ 297909 w 1038671"/>
              <a:gd name="connsiteY62" fmla="*/ 364455 h 364455"/>
              <a:gd name="connsiteX63" fmla="*/ 285892 w 1038671"/>
              <a:gd name="connsiteY63" fmla="*/ 364455 h 364455"/>
              <a:gd name="connsiteX64" fmla="*/ 238238 w 1038671"/>
              <a:gd name="connsiteY64" fmla="*/ 0 h 364455"/>
              <a:gd name="connsiteX65" fmla="*/ 248517 w 1038671"/>
              <a:gd name="connsiteY65" fmla="*/ 0 h 364455"/>
              <a:gd name="connsiteX66" fmla="*/ 248517 w 1038671"/>
              <a:gd name="connsiteY66" fmla="*/ 364455 h 364455"/>
              <a:gd name="connsiteX67" fmla="*/ 238238 w 1038671"/>
              <a:gd name="connsiteY67" fmla="*/ 364455 h 364455"/>
              <a:gd name="connsiteX68" fmla="*/ 190598 w 1038671"/>
              <a:gd name="connsiteY68" fmla="*/ 0 h 364455"/>
              <a:gd name="connsiteX69" fmla="*/ 199140 w 1038671"/>
              <a:gd name="connsiteY69" fmla="*/ 0 h 364455"/>
              <a:gd name="connsiteX70" fmla="*/ 199140 w 1038671"/>
              <a:gd name="connsiteY70" fmla="*/ 364455 h 364455"/>
              <a:gd name="connsiteX71" fmla="*/ 190598 w 1038671"/>
              <a:gd name="connsiteY71" fmla="*/ 364455 h 364455"/>
              <a:gd name="connsiteX72" fmla="*/ 142943 w 1038671"/>
              <a:gd name="connsiteY72" fmla="*/ 0 h 364455"/>
              <a:gd name="connsiteX73" fmla="*/ 149753 w 1038671"/>
              <a:gd name="connsiteY73" fmla="*/ 0 h 364455"/>
              <a:gd name="connsiteX74" fmla="*/ 149753 w 1038671"/>
              <a:gd name="connsiteY74" fmla="*/ 364455 h 364455"/>
              <a:gd name="connsiteX75" fmla="*/ 142943 w 1038671"/>
              <a:gd name="connsiteY75" fmla="*/ 364455 h 364455"/>
              <a:gd name="connsiteX76" fmla="*/ 95295 w 1038671"/>
              <a:gd name="connsiteY76" fmla="*/ 0 h 364455"/>
              <a:gd name="connsiteX77" fmla="*/ 100370 w 1038671"/>
              <a:gd name="connsiteY77" fmla="*/ 0 h 364455"/>
              <a:gd name="connsiteX78" fmla="*/ 100370 w 1038671"/>
              <a:gd name="connsiteY78" fmla="*/ 364455 h 364455"/>
              <a:gd name="connsiteX79" fmla="*/ 95295 w 1038671"/>
              <a:gd name="connsiteY79" fmla="*/ 364455 h 364455"/>
              <a:gd name="connsiteX80" fmla="*/ 47648 w 1038671"/>
              <a:gd name="connsiteY80" fmla="*/ 0 h 364455"/>
              <a:gd name="connsiteX81" fmla="*/ 50987 w 1038671"/>
              <a:gd name="connsiteY81" fmla="*/ 0 h 364455"/>
              <a:gd name="connsiteX82" fmla="*/ 50987 w 1038671"/>
              <a:gd name="connsiteY82" fmla="*/ 364455 h 364455"/>
              <a:gd name="connsiteX83" fmla="*/ 47648 w 1038671"/>
              <a:gd name="connsiteY83" fmla="*/ 364455 h 364455"/>
              <a:gd name="connsiteX84" fmla="*/ 0 w 1038671"/>
              <a:gd name="connsiteY84" fmla="*/ 0 h 364455"/>
              <a:gd name="connsiteX85" fmla="*/ 1601 w 1038671"/>
              <a:gd name="connsiteY85" fmla="*/ 0 h 364455"/>
              <a:gd name="connsiteX86" fmla="*/ 1601 w 1038671"/>
              <a:gd name="connsiteY86" fmla="*/ 364455 h 364455"/>
              <a:gd name="connsiteX87" fmla="*/ 0 w 1038671"/>
              <a:gd name="connsiteY87" fmla="*/ 364455 h 36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38671" h="364455">
                <a:moveTo>
                  <a:pt x="1000614" y="0"/>
                </a:moveTo>
                <a:lnTo>
                  <a:pt x="1038671" y="0"/>
                </a:lnTo>
                <a:lnTo>
                  <a:pt x="1038671" y="364455"/>
                </a:lnTo>
                <a:lnTo>
                  <a:pt x="1000614" y="364455"/>
                </a:lnTo>
                <a:close/>
                <a:moveTo>
                  <a:pt x="952963" y="0"/>
                </a:moveTo>
                <a:lnTo>
                  <a:pt x="989284" y="0"/>
                </a:lnTo>
                <a:lnTo>
                  <a:pt x="989284" y="364455"/>
                </a:lnTo>
                <a:lnTo>
                  <a:pt x="952963" y="364455"/>
                </a:lnTo>
                <a:close/>
                <a:moveTo>
                  <a:pt x="905313" y="0"/>
                </a:moveTo>
                <a:lnTo>
                  <a:pt x="939897" y="0"/>
                </a:lnTo>
                <a:lnTo>
                  <a:pt x="939897" y="364455"/>
                </a:lnTo>
                <a:lnTo>
                  <a:pt x="905313" y="364455"/>
                </a:lnTo>
                <a:close/>
                <a:moveTo>
                  <a:pt x="857674" y="0"/>
                </a:moveTo>
                <a:lnTo>
                  <a:pt x="890522" y="0"/>
                </a:lnTo>
                <a:lnTo>
                  <a:pt x="890522" y="364455"/>
                </a:lnTo>
                <a:lnTo>
                  <a:pt x="857674" y="364455"/>
                </a:lnTo>
                <a:close/>
                <a:moveTo>
                  <a:pt x="810024" y="0"/>
                </a:moveTo>
                <a:lnTo>
                  <a:pt x="841134" y="0"/>
                </a:lnTo>
                <a:lnTo>
                  <a:pt x="841134" y="364455"/>
                </a:lnTo>
                <a:lnTo>
                  <a:pt x="810024" y="364455"/>
                </a:lnTo>
                <a:close/>
                <a:moveTo>
                  <a:pt x="762373" y="0"/>
                </a:moveTo>
                <a:lnTo>
                  <a:pt x="791747" y="0"/>
                </a:lnTo>
                <a:lnTo>
                  <a:pt x="791747" y="364455"/>
                </a:lnTo>
                <a:lnTo>
                  <a:pt x="762373" y="364455"/>
                </a:lnTo>
                <a:close/>
                <a:moveTo>
                  <a:pt x="714722" y="0"/>
                </a:moveTo>
                <a:lnTo>
                  <a:pt x="742358" y="0"/>
                </a:lnTo>
                <a:lnTo>
                  <a:pt x="742358" y="364455"/>
                </a:lnTo>
                <a:lnTo>
                  <a:pt x="714722" y="364455"/>
                </a:lnTo>
                <a:close/>
                <a:moveTo>
                  <a:pt x="667079" y="0"/>
                </a:moveTo>
                <a:lnTo>
                  <a:pt x="692980" y="0"/>
                </a:lnTo>
                <a:lnTo>
                  <a:pt x="692980" y="364455"/>
                </a:lnTo>
                <a:lnTo>
                  <a:pt x="667079" y="364455"/>
                </a:lnTo>
                <a:close/>
                <a:moveTo>
                  <a:pt x="619424" y="0"/>
                </a:moveTo>
                <a:lnTo>
                  <a:pt x="643600" y="0"/>
                </a:lnTo>
                <a:lnTo>
                  <a:pt x="643600" y="364455"/>
                </a:lnTo>
                <a:lnTo>
                  <a:pt x="619424" y="364455"/>
                </a:lnTo>
                <a:close/>
                <a:moveTo>
                  <a:pt x="571777" y="0"/>
                </a:moveTo>
                <a:lnTo>
                  <a:pt x="594210" y="0"/>
                </a:lnTo>
                <a:lnTo>
                  <a:pt x="594210" y="364455"/>
                </a:lnTo>
                <a:lnTo>
                  <a:pt x="571777" y="364455"/>
                </a:lnTo>
                <a:close/>
                <a:moveTo>
                  <a:pt x="524130" y="0"/>
                </a:moveTo>
                <a:lnTo>
                  <a:pt x="544825" y="0"/>
                </a:lnTo>
                <a:lnTo>
                  <a:pt x="544825" y="364455"/>
                </a:lnTo>
                <a:lnTo>
                  <a:pt x="524130" y="364455"/>
                </a:lnTo>
                <a:close/>
                <a:moveTo>
                  <a:pt x="476482" y="0"/>
                </a:moveTo>
                <a:lnTo>
                  <a:pt x="495446" y="0"/>
                </a:lnTo>
                <a:lnTo>
                  <a:pt x="495446" y="364455"/>
                </a:lnTo>
                <a:lnTo>
                  <a:pt x="476482" y="364455"/>
                </a:lnTo>
                <a:close/>
                <a:moveTo>
                  <a:pt x="428835" y="0"/>
                </a:moveTo>
                <a:lnTo>
                  <a:pt x="446061" y="0"/>
                </a:lnTo>
                <a:lnTo>
                  <a:pt x="446061" y="364455"/>
                </a:lnTo>
                <a:lnTo>
                  <a:pt x="428835" y="364455"/>
                </a:lnTo>
                <a:close/>
                <a:moveTo>
                  <a:pt x="381187" y="0"/>
                </a:moveTo>
                <a:lnTo>
                  <a:pt x="396678" y="0"/>
                </a:lnTo>
                <a:lnTo>
                  <a:pt x="396678" y="364455"/>
                </a:lnTo>
                <a:lnTo>
                  <a:pt x="381187" y="364455"/>
                </a:lnTo>
                <a:close/>
                <a:moveTo>
                  <a:pt x="333540" y="0"/>
                </a:moveTo>
                <a:lnTo>
                  <a:pt x="347294" y="0"/>
                </a:lnTo>
                <a:lnTo>
                  <a:pt x="347294" y="364455"/>
                </a:lnTo>
                <a:lnTo>
                  <a:pt x="333540" y="364455"/>
                </a:lnTo>
                <a:close/>
                <a:moveTo>
                  <a:pt x="285892" y="0"/>
                </a:moveTo>
                <a:lnTo>
                  <a:pt x="297909" y="0"/>
                </a:lnTo>
                <a:lnTo>
                  <a:pt x="297909" y="364455"/>
                </a:lnTo>
                <a:lnTo>
                  <a:pt x="285892" y="364455"/>
                </a:lnTo>
                <a:close/>
                <a:moveTo>
                  <a:pt x="238238" y="0"/>
                </a:moveTo>
                <a:lnTo>
                  <a:pt x="248517" y="0"/>
                </a:lnTo>
                <a:lnTo>
                  <a:pt x="248517" y="364455"/>
                </a:lnTo>
                <a:lnTo>
                  <a:pt x="238238" y="364455"/>
                </a:lnTo>
                <a:close/>
                <a:moveTo>
                  <a:pt x="190598" y="0"/>
                </a:moveTo>
                <a:lnTo>
                  <a:pt x="199140" y="0"/>
                </a:lnTo>
                <a:lnTo>
                  <a:pt x="199140" y="364455"/>
                </a:lnTo>
                <a:lnTo>
                  <a:pt x="190598" y="364455"/>
                </a:lnTo>
                <a:close/>
                <a:moveTo>
                  <a:pt x="142943" y="0"/>
                </a:moveTo>
                <a:lnTo>
                  <a:pt x="149753" y="0"/>
                </a:lnTo>
                <a:lnTo>
                  <a:pt x="149753" y="364455"/>
                </a:lnTo>
                <a:lnTo>
                  <a:pt x="142943" y="364455"/>
                </a:lnTo>
                <a:close/>
                <a:moveTo>
                  <a:pt x="95295" y="0"/>
                </a:moveTo>
                <a:lnTo>
                  <a:pt x="100370" y="0"/>
                </a:lnTo>
                <a:lnTo>
                  <a:pt x="100370" y="364455"/>
                </a:lnTo>
                <a:lnTo>
                  <a:pt x="95295" y="364455"/>
                </a:lnTo>
                <a:close/>
                <a:moveTo>
                  <a:pt x="47648" y="0"/>
                </a:moveTo>
                <a:lnTo>
                  <a:pt x="50987" y="0"/>
                </a:lnTo>
                <a:lnTo>
                  <a:pt x="50987" y="364455"/>
                </a:lnTo>
                <a:lnTo>
                  <a:pt x="47648" y="364455"/>
                </a:lnTo>
                <a:close/>
                <a:moveTo>
                  <a:pt x="0" y="0"/>
                </a:moveTo>
                <a:lnTo>
                  <a:pt x="1601" y="0"/>
                </a:lnTo>
                <a:lnTo>
                  <a:pt x="1601" y="364455"/>
                </a:lnTo>
                <a:lnTo>
                  <a:pt x="0" y="364455"/>
                </a:lnTo>
                <a:close/>
              </a:path>
            </a:pathLst>
          </a:custGeom>
          <a:solidFill>
            <a:schemeClr val="bg2"/>
          </a:solidFill>
        </p:spPr>
        <p:txBody>
          <a:bodyPr wrap="square">
            <a:noAutofit/>
          </a:bodyPr>
          <a:lstStyle>
            <a:lvl1pPr>
              <a:defRPr>
                <a:solidFill>
                  <a:schemeClr val="tx1">
                    <a:alpha val="0"/>
                  </a:schemeClr>
                </a:solidFill>
              </a:defRPr>
            </a:lvl1pPr>
          </a:lstStyle>
          <a:p>
            <a:pPr lvl="0"/>
            <a:r>
              <a:rPr lang="en-US"/>
              <a:t>a</a:t>
            </a:r>
            <a:endParaRPr lang="en-GB"/>
          </a:p>
        </p:txBody>
      </p:sp>
      <p:sp>
        <p:nvSpPr>
          <p:cNvPr id="6" name="Text Placeholder 104">
            <a:extLst>
              <a:ext uri="{FF2B5EF4-FFF2-40B4-BE49-F238E27FC236}">
                <a16:creationId xmlns:a16="http://schemas.microsoft.com/office/drawing/2014/main" id="{846658D5-7E2D-39CE-5EBB-B7399B1E85E6}"/>
              </a:ext>
            </a:extLst>
          </p:cNvPr>
          <p:cNvSpPr>
            <a:spLocks noGrp="1"/>
          </p:cNvSpPr>
          <p:nvPr>
            <p:ph type="body" sz="quarter" idx="94" hasCustomPrompt="1"/>
          </p:nvPr>
        </p:nvSpPr>
        <p:spPr>
          <a:xfrm>
            <a:off x="6157232" y="3084866"/>
            <a:ext cx="534457" cy="187533"/>
          </a:xfrm>
          <a:custGeom>
            <a:avLst/>
            <a:gdLst>
              <a:gd name="connsiteX0" fmla="*/ 1000614 w 1038671"/>
              <a:gd name="connsiteY0" fmla="*/ 0 h 364455"/>
              <a:gd name="connsiteX1" fmla="*/ 1038671 w 1038671"/>
              <a:gd name="connsiteY1" fmla="*/ 0 h 364455"/>
              <a:gd name="connsiteX2" fmla="*/ 1038671 w 1038671"/>
              <a:gd name="connsiteY2" fmla="*/ 364455 h 364455"/>
              <a:gd name="connsiteX3" fmla="*/ 1000614 w 1038671"/>
              <a:gd name="connsiteY3" fmla="*/ 364455 h 364455"/>
              <a:gd name="connsiteX4" fmla="*/ 952963 w 1038671"/>
              <a:gd name="connsiteY4" fmla="*/ 0 h 364455"/>
              <a:gd name="connsiteX5" fmla="*/ 989284 w 1038671"/>
              <a:gd name="connsiteY5" fmla="*/ 0 h 364455"/>
              <a:gd name="connsiteX6" fmla="*/ 989284 w 1038671"/>
              <a:gd name="connsiteY6" fmla="*/ 364455 h 364455"/>
              <a:gd name="connsiteX7" fmla="*/ 952963 w 1038671"/>
              <a:gd name="connsiteY7" fmla="*/ 364455 h 364455"/>
              <a:gd name="connsiteX8" fmla="*/ 905313 w 1038671"/>
              <a:gd name="connsiteY8" fmla="*/ 0 h 364455"/>
              <a:gd name="connsiteX9" fmla="*/ 939897 w 1038671"/>
              <a:gd name="connsiteY9" fmla="*/ 0 h 364455"/>
              <a:gd name="connsiteX10" fmla="*/ 939897 w 1038671"/>
              <a:gd name="connsiteY10" fmla="*/ 364455 h 364455"/>
              <a:gd name="connsiteX11" fmla="*/ 905313 w 1038671"/>
              <a:gd name="connsiteY11" fmla="*/ 364455 h 364455"/>
              <a:gd name="connsiteX12" fmla="*/ 857674 w 1038671"/>
              <a:gd name="connsiteY12" fmla="*/ 0 h 364455"/>
              <a:gd name="connsiteX13" fmla="*/ 890522 w 1038671"/>
              <a:gd name="connsiteY13" fmla="*/ 0 h 364455"/>
              <a:gd name="connsiteX14" fmla="*/ 890522 w 1038671"/>
              <a:gd name="connsiteY14" fmla="*/ 364455 h 364455"/>
              <a:gd name="connsiteX15" fmla="*/ 857674 w 1038671"/>
              <a:gd name="connsiteY15" fmla="*/ 364455 h 364455"/>
              <a:gd name="connsiteX16" fmla="*/ 810024 w 1038671"/>
              <a:gd name="connsiteY16" fmla="*/ 0 h 364455"/>
              <a:gd name="connsiteX17" fmla="*/ 841134 w 1038671"/>
              <a:gd name="connsiteY17" fmla="*/ 0 h 364455"/>
              <a:gd name="connsiteX18" fmla="*/ 841134 w 1038671"/>
              <a:gd name="connsiteY18" fmla="*/ 364455 h 364455"/>
              <a:gd name="connsiteX19" fmla="*/ 810024 w 1038671"/>
              <a:gd name="connsiteY19" fmla="*/ 364455 h 364455"/>
              <a:gd name="connsiteX20" fmla="*/ 762373 w 1038671"/>
              <a:gd name="connsiteY20" fmla="*/ 0 h 364455"/>
              <a:gd name="connsiteX21" fmla="*/ 791747 w 1038671"/>
              <a:gd name="connsiteY21" fmla="*/ 0 h 364455"/>
              <a:gd name="connsiteX22" fmla="*/ 791747 w 1038671"/>
              <a:gd name="connsiteY22" fmla="*/ 364455 h 364455"/>
              <a:gd name="connsiteX23" fmla="*/ 762373 w 1038671"/>
              <a:gd name="connsiteY23" fmla="*/ 364455 h 364455"/>
              <a:gd name="connsiteX24" fmla="*/ 714722 w 1038671"/>
              <a:gd name="connsiteY24" fmla="*/ 0 h 364455"/>
              <a:gd name="connsiteX25" fmla="*/ 742358 w 1038671"/>
              <a:gd name="connsiteY25" fmla="*/ 0 h 364455"/>
              <a:gd name="connsiteX26" fmla="*/ 742358 w 1038671"/>
              <a:gd name="connsiteY26" fmla="*/ 364455 h 364455"/>
              <a:gd name="connsiteX27" fmla="*/ 714722 w 1038671"/>
              <a:gd name="connsiteY27" fmla="*/ 364455 h 364455"/>
              <a:gd name="connsiteX28" fmla="*/ 667079 w 1038671"/>
              <a:gd name="connsiteY28" fmla="*/ 0 h 364455"/>
              <a:gd name="connsiteX29" fmla="*/ 692980 w 1038671"/>
              <a:gd name="connsiteY29" fmla="*/ 0 h 364455"/>
              <a:gd name="connsiteX30" fmla="*/ 692980 w 1038671"/>
              <a:gd name="connsiteY30" fmla="*/ 364455 h 364455"/>
              <a:gd name="connsiteX31" fmla="*/ 667079 w 1038671"/>
              <a:gd name="connsiteY31" fmla="*/ 364455 h 364455"/>
              <a:gd name="connsiteX32" fmla="*/ 619424 w 1038671"/>
              <a:gd name="connsiteY32" fmla="*/ 0 h 364455"/>
              <a:gd name="connsiteX33" fmla="*/ 643600 w 1038671"/>
              <a:gd name="connsiteY33" fmla="*/ 0 h 364455"/>
              <a:gd name="connsiteX34" fmla="*/ 643600 w 1038671"/>
              <a:gd name="connsiteY34" fmla="*/ 364455 h 364455"/>
              <a:gd name="connsiteX35" fmla="*/ 619424 w 1038671"/>
              <a:gd name="connsiteY35" fmla="*/ 364455 h 364455"/>
              <a:gd name="connsiteX36" fmla="*/ 571777 w 1038671"/>
              <a:gd name="connsiteY36" fmla="*/ 0 h 364455"/>
              <a:gd name="connsiteX37" fmla="*/ 594210 w 1038671"/>
              <a:gd name="connsiteY37" fmla="*/ 0 h 364455"/>
              <a:gd name="connsiteX38" fmla="*/ 594210 w 1038671"/>
              <a:gd name="connsiteY38" fmla="*/ 364455 h 364455"/>
              <a:gd name="connsiteX39" fmla="*/ 571777 w 1038671"/>
              <a:gd name="connsiteY39" fmla="*/ 364455 h 364455"/>
              <a:gd name="connsiteX40" fmla="*/ 524130 w 1038671"/>
              <a:gd name="connsiteY40" fmla="*/ 0 h 364455"/>
              <a:gd name="connsiteX41" fmla="*/ 544825 w 1038671"/>
              <a:gd name="connsiteY41" fmla="*/ 0 h 364455"/>
              <a:gd name="connsiteX42" fmla="*/ 544825 w 1038671"/>
              <a:gd name="connsiteY42" fmla="*/ 364455 h 364455"/>
              <a:gd name="connsiteX43" fmla="*/ 524130 w 1038671"/>
              <a:gd name="connsiteY43" fmla="*/ 364455 h 364455"/>
              <a:gd name="connsiteX44" fmla="*/ 476482 w 1038671"/>
              <a:gd name="connsiteY44" fmla="*/ 0 h 364455"/>
              <a:gd name="connsiteX45" fmla="*/ 495446 w 1038671"/>
              <a:gd name="connsiteY45" fmla="*/ 0 h 364455"/>
              <a:gd name="connsiteX46" fmla="*/ 495446 w 1038671"/>
              <a:gd name="connsiteY46" fmla="*/ 364455 h 364455"/>
              <a:gd name="connsiteX47" fmla="*/ 476482 w 1038671"/>
              <a:gd name="connsiteY47" fmla="*/ 364455 h 364455"/>
              <a:gd name="connsiteX48" fmla="*/ 428835 w 1038671"/>
              <a:gd name="connsiteY48" fmla="*/ 0 h 364455"/>
              <a:gd name="connsiteX49" fmla="*/ 446061 w 1038671"/>
              <a:gd name="connsiteY49" fmla="*/ 0 h 364455"/>
              <a:gd name="connsiteX50" fmla="*/ 446061 w 1038671"/>
              <a:gd name="connsiteY50" fmla="*/ 364455 h 364455"/>
              <a:gd name="connsiteX51" fmla="*/ 428835 w 1038671"/>
              <a:gd name="connsiteY51" fmla="*/ 364455 h 364455"/>
              <a:gd name="connsiteX52" fmla="*/ 381187 w 1038671"/>
              <a:gd name="connsiteY52" fmla="*/ 0 h 364455"/>
              <a:gd name="connsiteX53" fmla="*/ 396678 w 1038671"/>
              <a:gd name="connsiteY53" fmla="*/ 0 h 364455"/>
              <a:gd name="connsiteX54" fmla="*/ 396678 w 1038671"/>
              <a:gd name="connsiteY54" fmla="*/ 364455 h 364455"/>
              <a:gd name="connsiteX55" fmla="*/ 381187 w 1038671"/>
              <a:gd name="connsiteY55" fmla="*/ 364455 h 364455"/>
              <a:gd name="connsiteX56" fmla="*/ 333540 w 1038671"/>
              <a:gd name="connsiteY56" fmla="*/ 0 h 364455"/>
              <a:gd name="connsiteX57" fmla="*/ 347294 w 1038671"/>
              <a:gd name="connsiteY57" fmla="*/ 0 h 364455"/>
              <a:gd name="connsiteX58" fmla="*/ 347294 w 1038671"/>
              <a:gd name="connsiteY58" fmla="*/ 364455 h 364455"/>
              <a:gd name="connsiteX59" fmla="*/ 333540 w 1038671"/>
              <a:gd name="connsiteY59" fmla="*/ 364455 h 364455"/>
              <a:gd name="connsiteX60" fmla="*/ 285892 w 1038671"/>
              <a:gd name="connsiteY60" fmla="*/ 0 h 364455"/>
              <a:gd name="connsiteX61" fmla="*/ 297909 w 1038671"/>
              <a:gd name="connsiteY61" fmla="*/ 0 h 364455"/>
              <a:gd name="connsiteX62" fmla="*/ 297909 w 1038671"/>
              <a:gd name="connsiteY62" fmla="*/ 364455 h 364455"/>
              <a:gd name="connsiteX63" fmla="*/ 285892 w 1038671"/>
              <a:gd name="connsiteY63" fmla="*/ 364455 h 364455"/>
              <a:gd name="connsiteX64" fmla="*/ 238238 w 1038671"/>
              <a:gd name="connsiteY64" fmla="*/ 0 h 364455"/>
              <a:gd name="connsiteX65" fmla="*/ 248517 w 1038671"/>
              <a:gd name="connsiteY65" fmla="*/ 0 h 364455"/>
              <a:gd name="connsiteX66" fmla="*/ 248517 w 1038671"/>
              <a:gd name="connsiteY66" fmla="*/ 364455 h 364455"/>
              <a:gd name="connsiteX67" fmla="*/ 238238 w 1038671"/>
              <a:gd name="connsiteY67" fmla="*/ 364455 h 364455"/>
              <a:gd name="connsiteX68" fmla="*/ 190598 w 1038671"/>
              <a:gd name="connsiteY68" fmla="*/ 0 h 364455"/>
              <a:gd name="connsiteX69" fmla="*/ 199140 w 1038671"/>
              <a:gd name="connsiteY69" fmla="*/ 0 h 364455"/>
              <a:gd name="connsiteX70" fmla="*/ 199140 w 1038671"/>
              <a:gd name="connsiteY70" fmla="*/ 364455 h 364455"/>
              <a:gd name="connsiteX71" fmla="*/ 190598 w 1038671"/>
              <a:gd name="connsiteY71" fmla="*/ 364455 h 364455"/>
              <a:gd name="connsiteX72" fmla="*/ 142943 w 1038671"/>
              <a:gd name="connsiteY72" fmla="*/ 0 h 364455"/>
              <a:gd name="connsiteX73" fmla="*/ 149753 w 1038671"/>
              <a:gd name="connsiteY73" fmla="*/ 0 h 364455"/>
              <a:gd name="connsiteX74" fmla="*/ 149753 w 1038671"/>
              <a:gd name="connsiteY74" fmla="*/ 364455 h 364455"/>
              <a:gd name="connsiteX75" fmla="*/ 142943 w 1038671"/>
              <a:gd name="connsiteY75" fmla="*/ 364455 h 364455"/>
              <a:gd name="connsiteX76" fmla="*/ 95295 w 1038671"/>
              <a:gd name="connsiteY76" fmla="*/ 0 h 364455"/>
              <a:gd name="connsiteX77" fmla="*/ 100370 w 1038671"/>
              <a:gd name="connsiteY77" fmla="*/ 0 h 364455"/>
              <a:gd name="connsiteX78" fmla="*/ 100370 w 1038671"/>
              <a:gd name="connsiteY78" fmla="*/ 364455 h 364455"/>
              <a:gd name="connsiteX79" fmla="*/ 95295 w 1038671"/>
              <a:gd name="connsiteY79" fmla="*/ 364455 h 364455"/>
              <a:gd name="connsiteX80" fmla="*/ 47648 w 1038671"/>
              <a:gd name="connsiteY80" fmla="*/ 0 h 364455"/>
              <a:gd name="connsiteX81" fmla="*/ 50987 w 1038671"/>
              <a:gd name="connsiteY81" fmla="*/ 0 h 364455"/>
              <a:gd name="connsiteX82" fmla="*/ 50987 w 1038671"/>
              <a:gd name="connsiteY82" fmla="*/ 364455 h 364455"/>
              <a:gd name="connsiteX83" fmla="*/ 47648 w 1038671"/>
              <a:gd name="connsiteY83" fmla="*/ 364455 h 364455"/>
              <a:gd name="connsiteX84" fmla="*/ 0 w 1038671"/>
              <a:gd name="connsiteY84" fmla="*/ 0 h 364455"/>
              <a:gd name="connsiteX85" fmla="*/ 1601 w 1038671"/>
              <a:gd name="connsiteY85" fmla="*/ 0 h 364455"/>
              <a:gd name="connsiteX86" fmla="*/ 1601 w 1038671"/>
              <a:gd name="connsiteY86" fmla="*/ 364455 h 364455"/>
              <a:gd name="connsiteX87" fmla="*/ 0 w 1038671"/>
              <a:gd name="connsiteY87" fmla="*/ 364455 h 36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38671" h="364455">
                <a:moveTo>
                  <a:pt x="1000614" y="0"/>
                </a:moveTo>
                <a:lnTo>
                  <a:pt x="1038671" y="0"/>
                </a:lnTo>
                <a:lnTo>
                  <a:pt x="1038671" y="364455"/>
                </a:lnTo>
                <a:lnTo>
                  <a:pt x="1000614" y="364455"/>
                </a:lnTo>
                <a:close/>
                <a:moveTo>
                  <a:pt x="952963" y="0"/>
                </a:moveTo>
                <a:lnTo>
                  <a:pt x="989284" y="0"/>
                </a:lnTo>
                <a:lnTo>
                  <a:pt x="989284" y="364455"/>
                </a:lnTo>
                <a:lnTo>
                  <a:pt x="952963" y="364455"/>
                </a:lnTo>
                <a:close/>
                <a:moveTo>
                  <a:pt x="905313" y="0"/>
                </a:moveTo>
                <a:lnTo>
                  <a:pt x="939897" y="0"/>
                </a:lnTo>
                <a:lnTo>
                  <a:pt x="939897" y="364455"/>
                </a:lnTo>
                <a:lnTo>
                  <a:pt x="905313" y="364455"/>
                </a:lnTo>
                <a:close/>
                <a:moveTo>
                  <a:pt x="857674" y="0"/>
                </a:moveTo>
                <a:lnTo>
                  <a:pt x="890522" y="0"/>
                </a:lnTo>
                <a:lnTo>
                  <a:pt x="890522" y="364455"/>
                </a:lnTo>
                <a:lnTo>
                  <a:pt x="857674" y="364455"/>
                </a:lnTo>
                <a:close/>
                <a:moveTo>
                  <a:pt x="810024" y="0"/>
                </a:moveTo>
                <a:lnTo>
                  <a:pt x="841134" y="0"/>
                </a:lnTo>
                <a:lnTo>
                  <a:pt x="841134" y="364455"/>
                </a:lnTo>
                <a:lnTo>
                  <a:pt x="810024" y="364455"/>
                </a:lnTo>
                <a:close/>
                <a:moveTo>
                  <a:pt x="762373" y="0"/>
                </a:moveTo>
                <a:lnTo>
                  <a:pt x="791747" y="0"/>
                </a:lnTo>
                <a:lnTo>
                  <a:pt x="791747" y="364455"/>
                </a:lnTo>
                <a:lnTo>
                  <a:pt x="762373" y="364455"/>
                </a:lnTo>
                <a:close/>
                <a:moveTo>
                  <a:pt x="714722" y="0"/>
                </a:moveTo>
                <a:lnTo>
                  <a:pt x="742358" y="0"/>
                </a:lnTo>
                <a:lnTo>
                  <a:pt x="742358" y="364455"/>
                </a:lnTo>
                <a:lnTo>
                  <a:pt x="714722" y="364455"/>
                </a:lnTo>
                <a:close/>
                <a:moveTo>
                  <a:pt x="667079" y="0"/>
                </a:moveTo>
                <a:lnTo>
                  <a:pt x="692980" y="0"/>
                </a:lnTo>
                <a:lnTo>
                  <a:pt x="692980" y="364455"/>
                </a:lnTo>
                <a:lnTo>
                  <a:pt x="667079" y="364455"/>
                </a:lnTo>
                <a:close/>
                <a:moveTo>
                  <a:pt x="619424" y="0"/>
                </a:moveTo>
                <a:lnTo>
                  <a:pt x="643600" y="0"/>
                </a:lnTo>
                <a:lnTo>
                  <a:pt x="643600" y="364455"/>
                </a:lnTo>
                <a:lnTo>
                  <a:pt x="619424" y="364455"/>
                </a:lnTo>
                <a:close/>
                <a:moveTo>
                  <a:pt x="571777" y="0"/>
                </a:moveTo>
                <a:lnTo>
                  <a:pt x="594210" y="0"/>
                </a:lnTo>
                <a:lnTo>
                  <a:pt x="594210" y="364455"/>
                </a:lnTo>
                <a:lnTo>
                  <a:pt x="571777" y="364455"/>
                </a:lnTo>
                <a:close/>
                <a:moveTo>
                  <a:pt x="524130" y="0"/>
                </a:moveTo>
                <a:lnTo>
                  <a:pt x="544825" y="0"/>
                </a:lnTo>
                <a:lnTo>
                  <a:pt x="544825" y="364455"/>
                </a:lnTo>
                <a:lnTo>
                  <a:pt x="524130" y="364455"/>
                </a:lnTo>
                <a:close/>
                <a:moveTo>
                  <a:pt x="476482" y="0"/>
                </a:moveTo>
                <a:lnTo>
                  <a:pt x="495446" y="0"/>
                </a:lnTo>
                <a:lnTo>
                  <a:pt x="495446" y="364455"/>
                </a:lnTo>
                <a:lnTo>
                  <a:pt x="476482" y="364455"/>
                </a:lnTo>
                <a:close/>
                <a:moveTo>
                  <a:pt x="428835" y="0"/>
                </a:moveTo>
                <a:lnTo>
                  <a:pt x="446061" y="0"/>
                </a:lnTo>
                <a:lnTo>
                  <a:pt x="446061" y="364455"/>
                </a:lnTo>
                <a:lnTo>
                  <a:pt x="428835" y="364455"/>
                </a:lnTo>
                <a:close/>
                <a:moveTo>
                  <a:pt x="381187" y="0"/>
                </a:moveTo>
                <a:lnTo>
                  <a:pt x="396678" y="0"/>
                </a:lnTo>
                <a:lnTo>
                  <a:pt x="396678" y="364455"/>
                </a:lnTo>
                <a:lnTo>
                  <a:pt x="381187" y="364455"/>
                </a:lnTo>
                <a:close/>
                <a:moveTo>
                  <a:pt x="333540" y="0"/>
                </a:moveTo>
                <a:lnTo>
                  <a:pt x="347294" y="0"/>
                </a:lnTo>
                <a:lnTo>
                  <a:pt x="347294" y="364455"/>
                </a:lnTo>
                <a:lnTo>
                  <a:pt x="333540" y="364455"/>
                </a:lnTo>
                <a:close/>
                <a:moveTo>
                  <a:pt x="285892" y="0"/>
                </a:moveTo>
                <a:lnTo>
                  <a:pt x="297909" y="0"/>
                </a:lnTo>
                <a:lnTo>
                  <a:pt x="297909" y="364455"/>
                </a:lnTo>
                <a:lnTo>
                  <a:pt x="285892" y="364455"/>
                </a:lnTo>
                <a:close/>
                <a:moveTo>
                  <a:pt x="238238" y="0"/>
                </a:moveTo>
                <a:lnTo>
                  <a:pt x="248517" y="0"/>
                </a:lnTo>
                <a:lnTo>
                  <a:pt x="248517" y="364455"/>
                </a:lnTo>
                <a:lnTo>
                  <a:pt x="238238" y="364455"/>
                </a:lnTo>
                <a:close/>
                <a:moveTo>
                  <a:pt x="190598" y="0"/>
                </a:moveTo>
                <a:lnTo>
                  <a:pt x="199140" y="0"/>
                </a:lnTo>
                <a:lnTo>
                  <a:pt x="199140" y="364455"/>
                </a:lnTo>
                <a:lnTo>
                  <a:pt x="190598" y="364455"/>
                </a:lnTo>
                <a:close/>
                <a:moveTo>
                  <a:pt x="142943" y="0"/>
                </a:moveTo>
                <a:lnTo>
                  <a:pt x="149753" y="0"/>
                </a:lnTo>
                <a:lnTo>
                  <a:pt x="149753" y="364455"/>
                </a:lnTo>
                <a:lnTo>
                  <a:pt x="142943" y="364455"/>
                </a:lnTo>
                <a:close/>
                <a:moveTo>
                  <a:pt x="95295" y="0"/>
                </a:moveTo>
                <a:lnTo>
                  <a:pt x="100370" y="0"/>
                </a:lnTo>
                <a:lnTo>
                  <a:pt x="100370" y="364455"/>
                </a:lnTo>
                <a:lnTo>
                  <a:pt x="95295" y="364455"/>
                </a:lnTo>
                <a:close/>
                <a:moveTo>
                  <a:pt x="47648" y="0"/>
                </a:moveTo>
                <a:lnTo>
                  <a:pt x="50987" y="0"/>
                </a:lnTo>
                <a:lnTo>
                  <a:pt x="50987" y="364455"/>
                </a:lnTo>
                <a:lnTo>
                  <a:pt x="47648" y="364455"/>
                </a:lnTo>
                <a:close/>
                <a:moveTo>
                  <a:pt x="0" y="0"/>
                </a:moveTo>
                <a:lnTo>
                  <a:pt x="1601" y="0"/>
                </a:lnTo>
                <a:lnTo>
                  <a:pt x="1601" y="364455"/>
                </a:lnTo>
                <a:lnTo>
                  <a:pt x="0" y="364455"/>
                </a:lnTo>
                <a:close/>
              </a:path>
            </a:pathLst>
          </a:custGeom>
          <a:solidFill>
            <a:schemeClr val="bg2"/>
          </a:solidFill>
        </p:spPr>
        <p:txBody>
          <a:bodyPr wrap="square">
            <a:noAutofit/>
          </a:bodyPr>
          <a:lstStyle>
            <a:lvl1pPr>
              <a:defRPr>
                <a:solidFill>
                  <a:schemeClr val="tx1">
                    <a:alpha val="0"/>
                  </a:schemeClr>
                </a:solidFill>
              </a:defRPr>
            </a:lvl1pPr>
          </a:lstStyle>
          <a:p>
            <a:pPr lvl="0"/>
            <a:r>
              <a:rPr lang="en-US"/>
              <a:t>a</a:t>
            </a:r>
            <a:endParaRPr lang="en-GB"/>
          </a:p>
        </p:txBody>
      </p:sp>
      <p:sp>
        <p:nvSpPr>
          <p:cNvPr id="7" name="Text Placeholder 104">
            <a:extLst>
              <a:ext uri="{FF2B5EF4-FFF2-40B4-BE49-F238E27FC236}">
                <a16:creationId xmlns:a16="http://schemas.microsoft.com/office/drawing/2014/main" id="{5142B4C7-B732-2864-4A2E-2DC18A3D75AE}"/>
              </a:ext>
            </a:extLst>
          </p:cNvPr>
          <p:cNvSpPr>
            <a:spLocks noGrp="1"/>
          </p:cNvSpPr>
          <p:nvPr>
            <p:ph type="body" sz="quarter" idx="91" hasCustomPrompt="1"/>
          </p:nvPr>
        </p:nvSpPr>
        <p:spPr>
          <a:xfrm>
            <a:off x="3996621" y="4380868"/>
            <a:ext cx="534457" cy="187533"/>
          </a:xfrm>
          <a:custGeom>
            <a:avLst/>
            <a:gdLst>
              <a:gd name="connsiteX0" fmla="*/ 1000614 w 1038671"/>
              <a:gd name="connsiteY0" fmla="*/ 0 h 364455"/>
              <a:gd name="connsiteX1" fmla="*/ 1038671 w 1038671"/>
              <a:gd name="connsiteY1" fmla="*/ 0 h 364455"/>
              <a:gd name="connsiteX2" fmla="*/ 1038671 w 1038671"/>
              <a:gd name="connsiteY2" fmla="*/ 364455 h 364455"/>
              <a:gd name="connsiteX3" fmla="*/ 1000614 w 1038671"/>
              <a:gd name="connsiteY3" fmla="*/ 364455 h 364455"/>
              <a:gd name="connsiteX4" fmla="*/ 952963 w 1038671"/>
              <a:gd name="connsiteY4" fmla="*/ 0 h 364455"/>
              <a:gd name="connsiteX5" fmla="*/ 989284 w 1038671"/>
              <a:gd name="connsiteY5" fmla="*/ 0 h 364455"/>
              <a:gd name="connsiteX6" fmla="*/ 989284 w 1038671"/>
              <a:gd name="connsiteY6" fmla="*/ 364455 h 364455"/>
              <a:gd name="connsiteX7" fmla="*/ 952963 w 1038671"/>
              <a:gd name="connsiteY7" fmla="*/ 364455 h 364455"/>
              <a:gd name="connsiteX8" fmla="*/ 905313 w 1038671"/>
              <a:gd name="connsiteY8" fmla="*/ 0 h 364455"/>
              <a:gd name="connsiteX9" fmla="*/ 939897 w 1038671"/>
              <a:gd name="connsiteY9" fmla="*/ 0 h 364455"/>
              <a:gd name="connsiteX10" fmla="*/ 939897 w 1038671"/>
              <a:gd name="connsiteY10" fmla="*/ 364455 h 364455"/>
              <a:gd name="connsiteX11" fmla="*/ 905313 w 1038671"/>
              <a:gd name="connsiteY11" fmla="*/ 364455 h 364455"/>
              <a:gd name="connsiteX12" fmla="*/ 857674 w 1038671"/>
              <a:gd name="connsiteY12" fmla="*/ 0 h 364455"/>
              <a:gd name="connsiteX13" fmla="*/ 890522 w 1038671"/>
              <a:gd name="connsiteY13" fmla="*/ 0 h 364455"/>
              <a:gd name="connsiteX14" fmla="*/ 890522 w 1038671"/>
              <a:gd name="connsiteY14" fmla="*/ 364455 h 364455"/>
              <a:gd name="connsiteX15" fmla="*/ 857674 w 1038671"/>
              <a:gd name="connsiteY15" fmla="*/ 364455 h 364455"/>
              <a:gd name="connsiteX16" fmla="*/ 810024 w 1038671"/>
              <a:gd name="connsiteY16" fmla="*/ 0 h 364455"/>
              <a:gd name="connsiteX17" fmla="*/ 841134 w 1038671"/>
              <a:gd name="connsiteY17" fmla="*/ 0 h 364455"/>
              <a:gd name="connsiteX18" fmla="*/ 841134 w 1038671"/>
              <a:gd name="connsiteY18" fmla="*/ 364455 h 364455"/>
              <a:gd name="connsiteX19" fmla="*/ 810024 w 1038671"/>
              <a:gd name="connsiteY19" fmla="*/ 364455 h 364455"/>
              <a:gd name="connsiteX20" fmla="*/ 762373 w 1038671"/>
              <a:gd name="connsiteY20" fmla="*/ 0 h 364455"/>
              <a:gd name="connsiteX21" fmla="*/ 791747 w 1038671"/>
              <a:gd name="connsiteY21" fmla="*/ 0 h 364455"/>
              <a:gd name="connsiteX22" fmla="*/ 791747 w 1038671"/>
              <a:gd name="connsiteY22" fmla="*/ 364455 h 364455"/>
              <a:gd name="connsiteX23" fmla="*/ 762373 w 1038671"/>
              <a:gd name="connsiteY23" fmla="*/ 364455 h 364455"/>
              <a:gd name="connsiteX24" fmla="*/ 714722 w 1038671"/>
              <a:gd name="connsiteY24" fmla="*/ 0 h 364455"/>
              <a:gd name="connsiteX25" fmla="*/ 742358 w 1038671"/>
              <a:gd name="connsiteY25" fmla="*/ 0 h 364455"/>
              <a:gd name="connsiteX26" fmla="*/ 742358 w 1038671"/>
              <a:gd name="connsiteY26" fmla="*/ 364455 h 364455"/>
              <a:gd name="connsiteX27" fmla="*/ 714722 w 1038671"/>
              <a:gd name="connsiteY27" fmla="*/ 364455 h 364455"/>
              <a:gd name="connsiteX28" fmla="*/ 667079 w 1038671"/>
              <a:gd name="connsiteY28" fmla="*/ 0 h 364455"/>
              <a:gd name="connsiteX29" fmla="*/ 692980 w 1038671"/>
              <a:gd name="connsiteY29" fmla="*/ 0 h 364455"/>
              <a:gd name="connsiteX30" fmla="*/ 692980 w 1038671"/>
              <a:gd name="connsiteY30" fmla="*/ 364455 h 364455"/>
              <a:gd name="connsiteX31" fmla="*/ 667079 w 1038671"/>
              <a:gd name="connsiteY31" fmla="*/ 364455 h 364455"/>
              <a:gd name="connsiteX32" fmla="*/ 619424 w 1038671"/>
              <a:gd name="connsiteY32" fmla="*/ 0 h 364455"/>
              <a:gd name="connsiteX33" fmla="*/ 643600 w 1038671"/>
              <a:gd name="connsiteY33" fmla="*/ 0 h 364455"/>
              <a:gd name="connsiteX34" fmla="*/ 643600 w 1038671"/>
              <a:gd name="connsiteY34" fmla="*/ 364455 h 364455"/>
              <a:gd name="connsiteX35" fmla="*/ 619424 w 1038671"/>
              <a:gd name="connsiteY35" fmla="*/ 364455 h 364455"/>
              <a:gd name="connsiteX36" fmla="*/ 571777 w 1038671"/>
              <a:gd name="connsiteY36" fmla="*/ 0 h 364455"/>
              <a:gd name="connsiteX37" fmla="*/ 594210 w 1038671"/>
              <a:gd name="connsiteY37" fmla="*/ 0 h 364455"/>
              <a:gd name="connsiteX38" fmla="*/ 594210 w 1038671"/>
              <a:gd name="connsiteY38" fmla="*/ 364455 h 364455"/>
              <a:gd name="connsiteX39" fmla="*/ 571777 w 1038671"/>
              <a:gd name="connsiteY39" fmla="*/ 364455 h 364455"/>
              <a:gd name="connsiteX40" fmla="*/ 524130 w 1038671"/>
              <a:gd name="connsiteY40" fmla="*/ 0 h 364455"/>
              <a:gd name="connsiteX41" fmla="*/ 544825 w 1038671"/>
              <a:gd name="connsiteY41" fmla="*/ 0 h 364455"/>
              <a:gd name="connsiteX42" fmla="*/ 544825 w 1038671"/>
              <a:gd name="connsiteY42" fmla="*/ 364455 h 364455"/>
              <a:gd name="connsiteX43" fmla="*/ 524130 w 1038671"/>
              <a:gd name="connsiteY43" fmla="*/ 364455 h 364455"/>
              <a:gd name="connsiteX44" fmla="*/ 476482 w 1038671"/>
              <a:gd name="connsiteY44" fmla="*/ 0 h 364455"/>
              <a:gd name="connsiteX45" fmla="*/ 495446 w 1038671"/>
              <a:gd name="connsiteY45" fmla="*/ 0 h 364455"/>
              <a:gd name="connsiteX46" fmla="*/ 495446 w 1038671"/>
              <a:gd name="connsiteY46" fmla="*/ 364455 h 364455"/>
              <a:gd name="connsiteX47" fmla="*/ 476482 w 1038671"/>
              <a:gd name="connsiteY47" fmla="*/ 364455 h 364455"/>
              <a:gd name="connsiteX48" fmla="*/ 428835 w 1038671"/>
              <a:gd name="connsiteY48" fmla="*/ 0 h 364455"/>
              <a:gd name="connsiteX49" fmla="*/ 446061 w 1038671"/>
              <a:gd name="connsiteY49" fmla="*/ 0 h 364455"/>
              <a:gd name="connsiteX50" fmla="*/ 446061 w 1038671"/>
              <a:gd name="connsiteY50" fmla="*/ 364455 h 364455"/>
              <a:gd name="connsiteX51" fmla="*/ 428835 w 1038671"/>
              <a:gd name="connsiteY51" fmla="*/ 364455 h 364455"/>
              <a:gd name="connsiteX52" fmla="*/ 381187 w 1038671"/>
              <a:gd name="connsiteY52" fmla="*/ 0 h 364455"/>
              <a:gd name="connsiteX53" fmla="*/ 396678 w 1038671"/>
              <a:gd name="connsiteY53" fmla="*/ 0 h 364455"/>
              <a:gd name="connsiteX54" fmla="*/ 396678 w 1038671"/>
              <a:gd name="connsiteY54" fmla="*/ 364455 h 364455"/>
              <a:gd name="connsiteX55" fmla="*/ 381187 w 1038671"/>
              <a:gd name="connsiteY55" fmla="*/ 364455 h 364455"/>
              <a:gd name="connsiteX56" fmla="*/ 333540 w 1038671"/>
              <a:gd name="connsiteY56" fmla="*/ 0 h 364455"/>
              <a:gd name="connsiteX57" fmla="*/ 347294 w 1038671"/>
              <a:gd name="connsiteY57" fmla="*/ 0 h 364455"/>
              <a:gd name="connsiteX58" fmla="*/ 347294 w 1038671"/>
              <a:gd name="connsiteY58" fmla="*/ 364455 h 364455"/>
              <a:gd name="connsiteX59" fmla="*/ 333540 w 1038671"/>
              <a:gd name="connsiteY59" fmla="*/ 364455 h 364455"/>
              <a:gd name="connsiteX60" fmla="*/ 285892 w 1038671"/>
              <a:gd name="connsiteY60" fmla="*/ 0 h 364455"/>
              <a:gd name="connsiteX61" fmla="*/ 297909 w 1038671"/>
              <a:gd name="connsiteY61" fmla="*/ 0 h 364455"/>
              <a:gd name="connsiteX62" fmla="*/ 297909 w 1038671"/>
              <a:gd name="connsiteY62" fmla="*/ 364455 h 364455"/>
              <a:gd name="connsiteX63" fmla="*/ 285892 w 1038671"/>
              <a:gd name="connsiteY63" fmla="*/ 364455 h 364455"/>
              <a:gd name="connsiteX64" fmla="*/ 238238 w 1038671"/>
              <a:gd name="connsiteY64" fmla="*/ 0 h 364455"/>
              <a:gd name="connsiteX65" fmla="*/ 248517 w 1038671"/>
              <a:gd name="connsiteY65" fmla="*/ 0 h 364455"/>
              <a:gd name="connsiteX66" fmla="*/ 248517 w 1038671"/>
              <a:gd name="connsiteY66" fmla="*/ 364455 h 364455"/>
              <a:gd name="connsiteX67" fmla="*/ 238238 w 1038671"/>
              <a:gd name="connsiteY67" fmla="*/ 364455 h 364455"/>
              <a:gd name="connsiteX68" fmla="*/ 190598 w 1038671"/>
              <a:gd name="connsiteY68" fmla="*/ 0 h 364455"/>
              <a:gd name="connsiteX69" fmla="*/ 199140 w 1038671"/>
              <a:gd name="connsiteY69" fmla="*/ 0 h 364455"/>
              <a:gd name="connsiteX70" fmla="*/ 199140 w 1038671"/>
              <a:gd name="connsiteY70" fmla="*/ 364455 h 364455"/>
              <a:gd name="connsiteX71" fmla="*/ 190598 w 1038671"/>
              <a:gd name="connsiteY71" fmla="*/ 364455 h 364455"/>
              <a:gd name="connsiteX72" fmla="*/ 142943 w 1038671"/>
              <a:gd name="connsiteY72" fmla="*/ 0 h 364455"/>
              <a:gd name="connsiteX73" fmla="*/ 149753 w 1038671"/>
              <a:gd name="connsiteY73" fmla="*/ 0 h 364455"/>
              <a:gd name="connsiteX74" fmla="*/ 149753 w 1038671"/>
              <a:gd name="connsiteY74" fmla="*/ 364455 h 364455"/>
              <a:gd name="connsiteX75" fmla="*/ 142943 w 1038671"/>
              <a:gd name="connsiteY75" fmla="*/ 364455 h 364455"/>
              <a:gd name="connsiteX76" fmla="*/ 95295 w 1038671"/>
              <a:gd name="connsiteY76" fmla="*/ 0 h 364455"/>
              <a:gd name="connsiteX77" fmla="*/ 100370 w 1038671"/>
              <a:gd name="connsiteY77" fmla="*/ 0 h 364455"/>
              <a:gd name="connsiteX78" fmla="*/ 100370 w 1038671"/>
              <a:gd name="connsiteY78" fmla="*/ 364455 h 364455"/>
              <a:gd name="connsiteX79" fmla="*/ 95295 w 1038671"/>
              <a:gd name="connsiteY79" fmla="*/ 364455 h 364455"/>
              <a:gd name="connsiteX80" fmla="*/ 47648 w 1038671"/>
              <a:gd name="connsiteY80" fmla="*/ 0 h 364455"/>
              <a:gd name="connsiteX81" fmla="*/ 50987 w 1038671"/>
              <a:gd name="connsiteY81" fmla="*/ 0 h 364455"/>
              <a:gd name="connsiteX82" fmla="*/ 50987 w 1038671"/>
              <a:gd name="connsiteY82" fmla="*/ 364455 h 364455"/>
              <a:gd name="connsiteX83" fmla="*/ 47648 w 1038671"/>
              <a:gd name="connsiteY83" fmla="*/ 364455 h 364455"/>
              <a:gd name="connsiteX84" fmla="*/ 0 w 1038671"/>
              <a:gd name="connsiteY84" fmla="*/ 0 h 364455"/>
              <a:gd name="connsiteX85" fmla="*/ 1601 w 1038671"/>
              <a:gd name="connsiteY85" fmla="*/ 0 h 364455"/>
              <a:gd name="connsiteX86" fmla="*/ 1601 w 1038671"/>
              <a:gd name="connsiteY86" fmla="*/ 364455 h 364455"/>
              <a:gd name="connsiteX87" fmla="*/ 0 w 1038671"/>
              <a:gd name="connsiteY87" fmla="*/ 364455 h 36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38671" h="364455">
                <a:moveTo>
                  <a:pt x="1000614" y="0"/>
                </a:moveTo>
                <a:lnTo>
                  <a:pt x="1038671" y="0"/>
                </a:lnTo>
                <a:lnTo>
                  <a:pt x="1038671" y="364455"/>
                </a:lnTo>
                <a:lnTo>
                  <a:pt x="1000614" y="364455"/>
                </a:lnTo>
                <a:close/>
                <a:moveTo>
                  <a:pt x="952963" y="0"/>
                </a:moveTo>
                <a:lnTo>
                  <a:pt x="989284" y="0"/>
                </a:lnTo>
                <a:lnTo>
                  <a:pt x="989284" y="364455"/>
                </a:lnTo>
                <a:lnTo>
                  <a:pt x="952963" y="364455"/>
                </a:lnTo>
                <a:close/>
                <a:moveTo>
                  <a:pt x="905313" y="0"/>
                </a:moveTo>
                <a:lnTo>
                  <a:pt x="939897" y="0"/>
                </a:lnTo>
                <a:lnTo>
                  <a:pt x="939897" y="364455"/>
                </a:lnTo>
                <a:lnTo>
                  <a:pt x="905313" y="364455"/>
                </a:lnTo>
                <a:close/>
                <a:moveTo>
                  <a:pt x="857674" y="0"/>
                </a:moveTo>
                <a:lnTo>
                  <a:pt x="890522" y="0"/>
                </a:lnTo>
                <a:lnTo>
                  <a:pt x="890522" y="364455"/>
                </a:lnTo>
                <a:lnTo>
                  <a:pt x="857674" y="364455"/>
                </a:lnTo>
                <a:close/>
                <a:moveTo>
                  <a:pt x="810024" y="0"/>
                </a:moveTo>
                <a:lnTo>
                  <a:pt x="841134" y="0"/>
                </a:lnTo>
                <a:lnTo>
                  <a:pt x="841134" y="364455"/>
                </a:lnTo>
                <a:lnTo>
                  <a:pt x="810024" y="364455"/>
                </a:lnTo>
                <a:close/>
                <a:moveTo>
                  <a:pt x="762373" y="0"/>
                </a:moveTo>
                <a:lnTo>
                  <a:pt x="791747" y="0"/>
                </a:lnTo>
                <a:lnTo>
                  <a:pt x="791747" y="364455"/>
                </a:lnTo>
                <a:lnTo>
                  <a:pt x="762373" y="364455"/>
                </a:lnTo>
                <a:close/>
                <a:moveTo>
                  <a:pt x="714722" y="0"/>
                </a:moveTo>
                <a:lnTo>
                  <a:pt x="742358" y="0"/>
                </a:lnTo>
                <a:lnTo>
                  <a:pt x="742358" y="364455"/>
                </a:lnTo>
                <a:lnTo>
                  <a:pt x="714722" y="364455"/>
                </a:lnTo>
                <a:close/>
                <a:moveTo>
                  <a:pt x="667079" y="0"/>
                </a:moveTo>
                <a:lnTo>
                  <a:pt x="692980" y="0"/>
                </a:lnTo>
                <a:lnTo>
                  <a:pt x="692980" y="364455"/>
                </a:lnTo>
                <a:lnTo>
                  <a:pt x="667079" y="364455"/>
                </a:lnTo>
                <a:close/>
                <a:moveTo>
                  <a:pt x="619424" y="0"/>
                </a:moveTo>
                <a:lnTo>
                  <a:pt x="643600" y="0"/>
                </a:lnTo>
                <a:lnTo>
                  <a:pt x="643600" y="364455"/>
                </a:lnTo>
                <a:lnTo>
                  <a:pt x="619424" y="364455"/>
                </a:lnTo>
                <a:close/>
                <a:moveTo>
                  <a:pt x="571777" y="0"/>
                </a:moveTo>
                <a:lnTo>
                  <a:pt x="594210" y="0"/>
                </a:lnTo>
                <a:lnTo>
                  <a:pt x="594210" y="364455"/>
                </a:lnTo>
                <a:lnTo>
                  <a:pt x="571777" y="364455"/>
                </a:lnTo>
                <a:close/>
                <a:moveTo>
                  <a:pt x="524130" y="0"/>
                </a:moveTo>
                <a:lnTo>
                  <a:pt x="544825" y="0"/>
                </a:lnTo>
                <a:lnTo>
                  <a:pt x="544825" y="364455"/>
                </a:lnTo>
                <a:lnTo>
                  <a:pt x="524130" y="364455"/>
                </a:lnTo>
                <a:close/>
                <a:moveTo>
                  <a:pt x="476482" y="0"/>
                </a:moveTo>
                <a:lnTo>
                  <a:pt x="495446" y="0"/>
                </a:lnTo>
                <a:lnTo>
                  <a:pt x="495446" y="364455"/>
                </a:lnTo>
                <a:lnTo>
                  <a:pt x="476482" y="364455"/>
                </a:lnTo>
                <a:close/>
                <a:moveTo>
                  <a:pt x="428835" y="0"/>
                </a:moveTo>
                <a:lnTo>
                  <a:pt x="446061" y="0"/>
                </a:lnTo>
                <a:lnTo>
                  <a:pt x="446061" y="364455"/>
                </a:lnTo>
                <a:lnTo>
                  <a:pt x="428835" y="364455"/>
                </a:lnTo>
                <a:close/>
                <a:moveTo>
                  <a:pt x="381187" y="0"/>
                </a:moveTo>
                <a:lnTo>
                  <a:pt x="396678" y="0"/>
                </a:lnTo>
                <a:lnTo>
                  <a:pt x="396678" y="364455"/>
                </a:lnTo>
                <a:lnTo>
                  <a:pt x="381187" y="364455"/>
                </a:lnTo>
                <a:close/>
                <a:moveTo>
                  <a:pt x="333540" y="0"/>
                </a:moveTo>
                <a:lnTo>
                  <a:pt x="347294" y="0"/>
                </a:lnTo>
                <a:lnTo>
                  <a:pt x="347294" y="364455"/>
                </a:lnTo>
                <a:lnTo>
                  <a:pt x="333540" y="364455"/>
                </a:lnTo>
                <a:close/>
                <a:moveTo>
                  <a:pt x="285892" y="0"/>
                </a:moveTo>
                <a:lnTo>
                  <a:pt x="297909" y="0"/>
                </a:lnTo>
                <a:lnTo>
                  <a:pt x="297909" y="364455"/>
                </a:lnTo>
                <a:lnTo>
                  <a:pt x="285892" y="364455"/>
                </a:lnTo>
                <a:close/>
                <a:moveTo>
                  <a:pt x="238238" y="0"/>
                </a:moveTo>
                <a:lnTo>
                  <a:pt x="248517" y="0"/>
                </a:lnTo>
                <a:lnTo>
                  <a:pt x="248517" y="364455"/>
                </a:lnTo>
                <a:lnTo>
                  <a:pt x="238238" y="364455"/>
                </a:lnTo>
                <a:close/>
                <a:moveTo>
                  <a:pt x="190598" y="0"/>
                </a:moveTo>
                <a:lnTo>
                  <a:pt x="199140" y="0"/>
                </a:lnTo>
                <a:lnTo>
                  <a:pt x="199140" y="364455"/>
                </a:lnTo>
                <a:lnTo>
                  <a:pt x="190598" y="364455"/>
                </a:lnTo>
                <a:close/>
                <a:moveTo>
                  <a:pt x="142943" y="0"/>
                </a:moveTo>
                <a:lnTo>
                  <a:pt x="149753" y="0"/>
                </a:lnTo>
                <a:lnTo>
                  <a:pt x="149753" y="364455"/>
                </a:lnTo>
                <a:lnTo>
                  <a:pt x="142943" y="364455"/>
                </a:lnTo>
                <a:close/>
                <a:moveTo>
                  <a:pt x="95295" y="0"/>
                </a:moveTo>
                <a:lnTo>
                  <a:pt x="100370" y="0"/>
                </a:lnTo>
                <a:lnTo>
                  <a:pt x="100370" y="364455"/>
                </a:lnTo>
                <a:lnTo>
                  <a:pt x="95295" y="364455"/>
                </a:lnTo>
                <a:close/>
                <a:moveTo>
                  <a:pt x="47648" y="0"/>
                </a:moveTo>
                <a:lnTo>
                  <a:pt x="50987" y="0"/>
                </a:lnTo>
                <a:lnTo>
                  <a:pt x="50987" y="364455"/>
                </a:lnTo>
                <a:lnTo>
                  <a:pt x="47648" y="364455"/>
                </a:lnTo>
                <a:close/>
                <a:moveTo>
                  <a:pt x="0" y="0"/>
                </a:moveTo>
                <a:lnTo>
                  <a:pt x="1601" y="0"/>
                </a:lnTo>
                <a:lnTo>
                  <a:pt x="1601" y="364455"/>
                </a:lnTo>
                <a:lnTo>
                  <a:pt x="0" y="364455"/>
                </a:lnTo>
                <a:close/>
              </a:path>
            </a:pathLst>
          </a:custGeom>
          <a:solidFill>
            <a:schemeClr val="tx2"/>
          </a:solidFill>
        </p:spPr>
        <p:txBody>
          <a:bodyPr wrap="square">
            <a:noAutofit/>
          </a:bodyPr>
          <a:lstStyle>
            <a:lvl1pPr>
              <a:defRPr>
                <a:solidFill>
                  <a:schemeClr val="tx1">
                    <a:alpha val="0"/>
                  </a:schemeClr>
                </a:solidFill>
              </a:defRPr>
            </a:lvl1pPr>
          </a:lstStyle>
          <a:p>
            <a:pPr lvl="0"/>
            <a:r>
              <a:rPr lang="en-US"/>
              <a:t>a</a:t>
            </a:r>
            <a:endParaRPr lang="en-GB"/>
          </a:p>
        </p:txBody>
      </p:sp>
      <p:sp>
        <p:nvSpPr>
          <p:cNvPr id="8" name="Text Placeholder 104">
            <a:extLst>
              <a:ext uri="{FF2B5EF4-FFF2-40B4-BE49-F238E27FC236}">
                <a16:creationId xmlns:a16="http://schemas.microsoft.com/office/drawing/2014/main" id="{1D30E515-2B26-BDD2-6AE5-FA55FA047B6E}"/>
              </a:ext>
            </a:extLst>
          </p:cNvPr>
          <p:cNvSpPr>
            <a:spLocks noGrp="1"/>
          </p:cNvSpPr>
          <p:nvPr>
            <p:ph type="body" sz="quarter" idx="95" hasCustomPrompt="1"/>
          </p:nvPr>
        </p:nvSpPr>
        <p:spPr>
          <a:xfrm>
            <a:off x="8317843" y="4380868"/>
            <a:ext cx="534457" cy="187533"/>
          </a:xfrm>
          <a:custGeom>
            <a:avLst/>
            <a:gdLst>
              <a:gd name="connsiteX0" fmla="*/ 1000614 w 1038671"/>
              <a:gd name="connsiteY0" fmla="*/ 0 h 364455"/>
              <a:gd name="connsiteX1" fmla="*/ 1038671 w 1038671"/>
              <a:gd name="connsiteY1" fmla="*/ 0 h 364455"/>
              <a:gd name="connsiteX2" fmla="*/ 1038671 w 1038671"/>
              <a:gd name="connsiteY2" fmla="*/ 364455 h 364455"/>
              <a:gd name="connsiteX3" fmla="*/ 1000614 w 1038671"/>
              <a:gd name="connsiteY3" fmla="*/ 364455 h 364455"/>
              <a:gd name="connsiteX4" fmla="*/ 952963 w 1038671"/>
              <a:gd name="connsiteY4" fmla="*/ 0 h 364455"/>
              <a:gd name="connsiteX5" fmla="*/ 989284 w 1038671"/>
              <a:gd name="connsiteY5" fmla="*/ 0 h 364455"/>
              <a:gd name="connsiteX6" fmla="*/ 989284 w 1038671"/>
              <a:gd name="connsiteY6" fmla="*/ 364455 h 364455"/>
              <a:gd name="connsiteX7" fmla="*/ 952963 w 1038671"/>
              <a:gd name="connsiteY7" fmla="*/ 364455 h 364455"/>
              <a:gd name="connsiteX8" fmla="*/ 905313 w 1038671"/>
              <a:gd name="connsiteY8" fmla="*/ 0 h 364455"/>
              <a:gd name="connsiteX9" fmla="*/ 939897 w 1038671"/>
              <a:gd name="connsiteY9" fmla="*/ 0 h 364455"/>
              <a:gd name="connsiteX10" fmla="*/ 939897 w 1038671"/>
              <a:gd name="connsiteY10" fmla="*/ 364455 h 364455"/>
              <a:gd name="connsiteX11" fmla="*/ 905313 w 1038671"/>
              <a:gd name="connsiteY11" fmla="*/ 364455 h 364455"/>
              <a:gd name="connsiteX12" fmla="*/ 857674 w 1038671"/>
              <a:gd name="connsiteY12" fmla="*/ 0 h 364455"/>
              <a:gd name="connsiteX13" fmla="*/ 890522 w 1038671"/>
              <a:gd name="connsiteY13" fmla="*/ 0 h 364455"/>
              <a:gd name="connsiteX14" fmla="*/ 890522 w 1038671"/>
              <a:gd name="connsiteY14" fmla="*/ 364455 h 364455"/>
              <a:gd name="connsiteX15" fmla="*/ 857674 w 1038671"/>
              <a:gd name="connsiteY15" fmla="*/ 364455 h 364455"/>
              <a:gd name="connsiteX16" fmla="*/ 810024 w 1038671"/>
              <a:gd name="connsiteY16" fmla="*/ 0 h 364455"/>
              <a:gd name="connsiteX17" fmla="*/ 841134 w 1038671"/>
              <a:gd name="connsiteY17" fmla="*/ 0 h 364455"/>
              <a:gd name="connsiteX18" fmla="*/ 841134 w 1038671"/>
              <a:gd name="connsiteY18" fmla="*/ 364455 h 364455"/>
              <a:gd name="connsiteX19" fmla="*/ 810024 w 1038671"/>
              <a:gd name="connsiteY19" fmla="*/ 364455 h 364455"/>
              <a:gd name="connsiteX20" fmla="*/ 762373 w 1038671"/>
              <a:gd name="connsiteY20" fmla="*/ 0 h 364455"/>
              <a:gd name="connsiteX21" fmla="*/ 791747 w 1038671"/>
              <a:gd name="connsiteY21" fmla="*/ 0 h 364455"/>
              <a:gd name="connsiteX22" fmla="*/ 791747 w 1038671"/>
              <a:gd name="connsiteY22" fmla="*/ 364455 h 364455"/>
              <a:gd name="connsiteX23" fmla="*/ 762373 w 1038671"/>
              <a:gd name="connsiteY23" fmla="*/ 364455 h 364455"/>
              <a:gd name="connsiteX24" fmla="*/ 714722 w 1038671"/>
              <a:gd name="connsiteY24" fmla="*/ 0 h 364455"/>
              <a:gd name="connsiteX25" fmla="*/ 742358 w 1038671"/>
              <a:gd name="connsiteY25" fmla="*/ 0 h 364455"/>
              <a:gd name="connsiteX26" fmla="*/ 742358 w 1038671"/>
              <a:gd name="connsiteY26" fmla="*/ 364455 h 364455"/>
              <a:gd name="connsiteX27" fmla="*/ 714722 w 1038671"/>
              <a:gd name="connsiteY27" fmla="*/ 364455 h 364455"/>
              <a:gd name="connsiteX28" fmla="*/ 667079 w 1038671"/>
              <a:gd name="connsiteY28" fmla="*/ 0 h 364455"/>
              <a:gd name="connsiteX29" fmla="*/ 692980 w 1038671"/>
              <a:gd name="connsiteY29" fmla="*/ 0 h 364455"/>
              <a:gd name="connsiteX30" fmla="*/ 692980 w 1038671"/>
              <a:gd name="connsiteY30" fmla="*/ 364455 h 364455"/>
              <a:gd name="connsiteX31" fmla="*/ 667079 w 1038671"/>
              <a:gd name="connsiteY31" fmla="*/ 364455 h 364455"/>
              <a:gd name="connsiteX32" fmla="*/ 619424 w 1038671"/>
              <a:gd name="connsiteY32" fmla="*/ 0 h 364455"/>
              <a:gd name="connsiteX33" fmla="*/ 643600 w 1038671"/>
              <a:gd name="connsiteY33" fmla="*/ 0 h 364455"/>
              <a:gd name="connsiteX34" fmla="*/ 643600 w 1038671"/>
              <a:gd name="connsiteY34" fmla="*/ 364455 h 364455"/>
              <a:gd name="connsiteX35" fmla="*/ 619424 w 1038671"/>
              <a:gd name="connsiteY35" fmla="*/ 364455 h 364455"/>
              <a:gd name="connsiteX36" fmla="*/ 571777 w 1038671"/>
              <a:gd name="connsiteY36" fmla="*/ 0 h 364455"/>
              <a:gd name="connsiteX37" fmla="*/ 594210 w 1038671"/>
              <a:gd name="connsiteY37" fmla="*/ 0 h 364455"/>
              <a:gd name="connsiteX38" fmla="*/ 594210 w 1038671"/>
              <a:gd name="connsiteY38" fmla="*/ 364455 h 364455"/>
              <a:gd name="connsiteX39" fmla="*/ 571777 w 1038671"/>
              <a:gd name="connsiteY39" fmla="*/ 364455 h 364455"/>
              <a:gd name="connsiteX40" fmla="*/ 524130 w 1038671"/>
              <a:gd name="connsiteY40" fmla="*/ 0 h 364455"/>
              <a:gd name="connsiteX41" fmla="*/ 544825 w 1038671"/>
              <a:gd name="connsiteY41" fmla="*/ 0 h 364455"/>
              <a:gd name="connsiteX42" fmla="*/ 544825 w 1038671"/>
              <a:gd name="connsiteY42" fmla="*/ 364455 h 364455"/>
              <a:gd name="connsiteX43" fmla="*/ 524130 w 1038671"/>
              <a:gd name="connsiteY43" fmla="*/ 364455 h 364455"/>
              <a:gd name="connsiteX44" fmla="*/ 476482 w 1038671"/>
              <a:gd name="connsiteY44" fmla="*/ 0 h 364455"/>
              <a:gd name="connsiteX45" fmla="*/ 495446 w 1038671"/>
              <a:gd name="connsiteY45" fmla="*/ 0 h 364455"/>
              <a:gd name="connsiteX46" fmla="*/ 495446 w 1038671"/>
              <a:gd name="connsiteY46" fmla="*/ 364455 h 364455"/>
              <a:gd name="connsiteX47" fmla="*/ 476482 w 1038671"/>
              <a:gd name="connsiteY47" fmla="*/ 364455 h 364455"/>
              <a:gd name="connsiteX48" fmla="*/ 428835 w 1038671"/>
              <a:gd name="connsiteY48" fmla="*/ 0 h 364455"/>
              <a:gd name="connsiteX49" fmla="*/ 446061 w 1038671"/>
              <a:gd name="connsiteY49" fmla="*/ 0 h 364455"/>
              <a:gd name="connsiteX50" fmla="*/ 446061 w 1038671"/>
              <a:gd name="connsiteY50" fmla="*/ 364455 h 364455"/>
              <a:gd name="connsiteX51" fmla="*/ 428835 w 1038671"/>
              <a:gd name="connsiteY51" fmla="*/ 364455 h 364455"/>
              <a:gd name="connsiteX52" fmla="*/ 381187 w 1038671"/>
              <a:gd name="connsiteY52" fmla="*/ 0 h 364455"/>
              <a:gd name="connsiteX53" fmla="*/ 396678 w 1038671"/>
              <a:gd name="connsiteY53" fmla="*/ 0 h 364455"/>
              <a:gd name="connsiteX54" fmla="*/ 396678 w 1038671"/>
              <a:gd name="connsiteY54" fmla="*/ 364455 h 364455"/>
              <a:gd name="connsiteX55" fmla="*/ 381187 w 1038671"/>
              <a:gd name="connsiteY55" fmla="*/ 364455 h 364455"/>
              <a:gd name="connsiteX56" fmla="*/ 333540 w 1038671"/>
              <a:gd name="connsiteY56" fmla="*/ 0 h 364455"/>
              <a:gd name="connsiteX57" fmla="*/ 347294 w 1038671"/>
              <a:gd name="connsiteY57" fmla="*/ 0 h 364455"/>
              <a:gd name="connsiteX58" fmla="*/ 347294 w 1038671"/>
              <a:gd name="connsiteY58" fmla="*/ 364455 h 364455"/>
              <a:gd name="connsiteX59" fmla="*/ 333540 w 1038671"/>
              <a:gd name="connsiteY59" fmla="*/ 364455 h 364455"/>
              <a:gd name="connsiteX60" fmla="*/ 285892 w 1038671"/>
              <a:gd name="connsiteY60" fmla="*/ 0 h 364455"/>
              <a:gd name="connsiteX61" fmla="*/ 297909 w 1038671"/>
              <a:gd name="connsiteY61" fmla="*/ 0 h 364455"/>
              <a:gd name="connsiteX62" fmla="*/ 297909 w 1038671"/>
              <a:gd name="connsiteY62" fmla="*/ 364455 h 364455"/>
              <a:gd name="connsiteX63" fmla="*/ 285892 w 1038671"/>
              <a:gd name="connsiteY63" fmla="*/ 364455 h 364455"/>
              <a:gd name="connsiteX64" fmla="*/ 238238 w 1038671"/>
              <a:gd name="connsiteY64" fmla="*/ 0 h 364455"/>
              <a:gd name="connsiteX65" fmla="*/ 248517 w 1038671"/>
              <a:gd name="connsiteY65" fmla="*/ 0 h 364455"/>
              <a:gd name="connsiteX66" fmla="*/ 248517 w 1038671"/>
              <a:gd name="connsiteY66" fmla="*/ 364455 h 364455"/>
              <a:gd name="connsiteX67" fmla="*/ 238238 w 1038671"/>
              <a:gd name="connsiteY67" fmla="*/ 364455 h 364455"/>
              <a:gd name="connsiteX68" fmla="*/ 190598 w 1038671"/>
              <a:gd name="connsiteY68" fmla="*/ 0 h 364455"/>
              <a:gd name="connsiteX69" fmla="*/ 199140 w 1038671"/>
              <a:gd name="connsiteY69" fmla="*/ 0 h 364455"/>
              <a:gd name="connsiteX70" fmla="*/ 199140 w 1038671"/>
              <a:gd name="connsiteY70" fmla="*/ 364455 h 364455"/>
              <a:gd name="connsiteX71" fmla="*/ 190598 w 1038671"/>
              <a:gd name="connsiteY71" fmla="*/ 364455 h 364455"/>
              <a:gd name="connsiteX72" fmla="*/ 142943 w 1038671"/>
              <a:gd name="connsiteY72" fmla="*/ 0 h 364455"/>
              <a:gd name="connsiteX73" fmla="*/ 149753 w 1038671"/>
              <a:gd name="connsiteY73" fmla="*/ 0 h 364455"/>
              <a:gd name="connsiteX74" fmla="*/ 149753 w 1038671"/>
              <a:gd name="connsiteY74" fmla="*/ 364455 h 364455"/>
              <a:gd name="connsiteX75" fmla="*/ 142943 w 1038671"/>
              <a:gd name="connsiteY75" fmla="*/ 364455 h 364455"/>
              <a:gd name="connsiteX76" fmla="*/ 95295 w 1038671"/>
              <a:gd name="connsiteY76" fmla="*/ 0 h 364455"/>
              <a:gd name="connsiteX77" fmla="*/ 100370 w 1038671"/>
              <a:gd name="connsiteY77" fmla="*/ 0 h 364455"/>
              <a:gd name="connsiteX78" fmla="*/ 100370 w 1038671"/>
              <a:gd name="connsiteY78" fmla="*/ 364455 h 364455"/>
              <a:gd name="connsiteX79" fmla="*/ 95295 w 1038671"/>
              <a:gd name="connsiteY79" fmla="*/ 364455 h 364455"/>
              <a:gd name="connsiteX80" fmla="*/ 47648 w 1038671"/>
              <a:gd name="connsiteY80" fmla="*/ 0 h 364455"/>
              <a:gd name="connsiteX81" fmla="*/ 50987 w 1038671"/>
              <a:gd name="connsiteY81" fmla="*/ 0 h 364455"/>
              <a:gd name="connsiteX82" fmla="*/ 50987 w 1038671"/>
              <a:gd name="connsiteY82" fmla="*/ 364455 h 364455"/>
              <a:gd name="connsiteX83" fmla="*/ 47648 w 1038671"/>
              <a:gd name="connsiteY83" fmla="*/ 364455 h 364455"/>
              <a:gd name="connsiteX84" fmla="*/ 0 w 1038671"/>
              <a:gd name="connsiteY84" fmla="*/ 0 h 364455"/>
              <a:gd name="connsiteX85" fmla="*/ 1601 w 1038671"/>
              <a:gd name="connsiteY85" fmla="*/ 0 h 364455"/>
              <a:gd name="connsiteX86" fmla="*/ 1601 w 1038671"/>
              <a:gd name="connsiteY86" fmla="*/ 364455 h 364455"/>
              <a:gd name="connsiteX87" fmla="*/ 0 w 1038671"/>
              <a:gd name="connsiteY87" fmla="*/ 364455 h 36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38671" h="364455">
                <a:moveTo>
                  <a:pt x="1000614" y="0"/>
                </a:moveTo>
                <a:lnTo>
                  <a:pt x="1038671" y="0"/>
                </a:lnTo>
                <a:lnTo>
                  <a:pt x="1038671" y="364455"/>
                </a:lnTo>
                <a:lnTo>
                  <a:pt x="1000614" y="364455"/>
                </a:lnTo>
                <a:close/>
                <a:moveTo>
                  <a:pt x="952963" y="0"/>
                </a:moveTo>
                <a:lnTo>
                  <a:pt x="989284" y="0"/>
                </a:lnTo>
                <a:lnTo>
                  <a:pt x="989284" y="364455"/>
                </a:lnTo>
                <a:lnTo>
                  <a:pt x="952963" y="364455"/>
                </a:lnTo>
                <a:close/>
                <a:moveTo>
                  <a:pt x="905313" y="0"/>
                </a:moveTo>
                <a:lnTo>
                  <a:pt x="939897" y="0"/>
                </a:lnTo>
                <a:lnTo>
                  <a:pt x="939897" y="364455"/>
                </a:lnTo>
                <a:lnTo>
                  <a:pt x="905313" y="364455"/>
                </a:lnTo>
                <a:close/>
                <a:moveTo>
                  <a:pt x="857674" y="0"/>
                </a:moveTo>
                <a:lnTo>
                  <a:pt x="890522" y="0"/>
                </a:lnTo>
                <a:lnTo>
                  <a:pt x="890522" y="364455"/>
                </a:lnTo>
                <a:lnTo>
                  <a:pt x="857674" y="364455"/>
                </a:lnTo>
                <a:close/>
                <a:moveTo>
                  <a:pt x="810024" y="0"/>
                </a:moveTo>
                <a:lnTo>
                  <a:pt x="841134" y="0"/>
                </a:lnTo>
                <a:lnTo>
                  <a:pt x="841134" y="364455"/>
                </a:lnTo>
                <a:lnTo>
                  <a:pt x="810024" y="364455"/>
                </a:lnTo>
                <a:close/>
                <a:moveTo>
                  <a:pt x="762373" y="0"/>
                </a:moveTo>
                <a:lnTo>
                  <a:pt x="791747" y="0"/>
                </a:lnTo>
                <a:lnTo>
                  <a:pt x="791747" y="364455"/>
                </a:lnTo>
                <a:lnTo>
                  <a:pt x="762373" y="364455"/>
                </a:lnTo>
                <a:close/>
                <a:moveTo>
                  <a:pt x="714722" y="0"/>
                </a:moveTo>
                <a:lnTo>
                  <a:pt x="742358" y="0"/>
                </a:lnTo>
                <a:lnTo>
                  <a:pt x="742358" y="364455"/>
                </a:lnTo>
                <a:lnTo>
                  <a:pt x="714722" y="364455"/>
                </a:lnTo>
                <a:close/>
                <a:moveTo>
                  <a:pt x="667079" y="0"/>
                </a:moveTo>
                <a:lnTo>
                  <a:pt x="692980" y="0"/>
                </a:lnTo>
                <a:lnTo>
                  <a:pt x="692980" y="364455"/>
                </a:lnTo>
                <a:lnTo>
                  <a:pt x="667079" y="364455"/>
                </a:lnTo>
                <a:close/>
                <a:moveTo>
                  <a:pt x="619424" y="0"/>
                </a:moveTo>
                <a:lnTo>
                  <a:pt x="643600" y="0"/>
                </a:lnTo>
                <a:lnTo>
                  <a:pt x="643600" y="364455"/>
                </a:lnTo>
                <a:lnTo>
                  <a:pt x="619424" y="364455"/>
                </a:lnTo>
                <a:close/>
                <a:moveTo>
                  <a:pt x="571777" y="0"/>
                </a:moveTo>
                <a:lnTo>
                  <a:pt x="594210" y="0"/>
                </a:lnTo>
                <a:lnTo>
                  <a:pt x="594210" y="364455"/>
                </a:lnTo>
                <a:lnTo>
                  <a:pt x="571777" y="364455"/>
                </a:lnTo>
                <a:close/>
                <a:moveTo>
                  <a:pt x="524130" y="0"/>
                </a:moveTo>
                <a:lnTo>
                  <a:pt x="544825" y="0"/>
                </a:lnTo>
                <a:lnTo>
                  <a:pt x="544825" y="364455"/>
                </a:lnTo>
                <a:lnTo>
                  <a:pt x="524130" y="364455"/>
                </a:lnTo>
                <a:close/>
                <a:moveTo>
                  <a:pt x="476482" y="0"/>
                </a:moveTo>
                <a:lnTo>
                  <a:pt x="495446" y="0"/>
                </a:lnTo>
                <a:lnTo>
                  <a:pt x="495446" y="364455"/>
                </a:lnTo>
                <a:lnTo>
                  <a:pt x="476482" y="364455"/>
                </a:lnTo>
                <a:close/>
                <a:moveTo>
                  <a:pt x="428835" y="0"/>
                </a:moveTo>
                <a:lnTo>
                  <a:pt x="446061" y="0"/>
                </a:lnTo>
                <a:lnTo>
                  <a:pt x="446061" y="364455"/>
                </a:lnTo>
                <a:lnTo>
                  <a:pt x="428835" y="364455"/>
                </a:lnTo>
                <a:close/>
                <a:moveTo>
                  <a:pt x="381187" y="0"/>
                </a:moveTo>
                <a:lnTo>
                  <a:pt x="396678" y="0"/>
                </a:lnTo>
                <a:lnTo>
                  <a:pt x="396678" y="364455"/>
                </a:lnTo>
                <a:lnTo>
                  <a:pt x="381187" y="364455"/>
                </a:lnTo>
                <a:close/>
                <a:moveTo>
                  <a:pt x="333540" y="0"/>
                </a:moveTo>
                <a:lnTo>
                  <a:pt x="347294" y="0"/>
                </a:lnTo>
                <a:lnTo>
                  <a:pt x="347294" y="364455"/>
                </a:lnTo>
                <a:lnTo>
                  <a:pt x="333540" y="364455"/>
                </a:lnTo>
                <a:close/>
                <a:moveTo>
                  <a:pt x="285892" y="0"/>
                </a:moveTo>
                <a:lnTo>
                  <a:pt x="297909" y="0"/>
                </a:lnTo>
                <a:lnTo>
                  <a:pt x="297909" y="364455"/>
                </a:lnTo>
                <a:lnTo>
                  <a:pt x="285892" y="364455"/>
                </a:lnTo>
                <a:close/>
                <a:moveTo>
                  <a:pt x="238238" y="0"/>
                </a:moveTo>
                <a:lnTo>
                  <a:pt x="248517" y="0"/>
                </a:lnTo>
                <a:lnTo>
                  <a:pt x="248517" y="364455"/>
                </a:lnTo>
                <a:lnTo>
                  <a:pt x="238238" y="364455"/>
                </a:lnTo>
                <a:close/>
                <a:moveTo>
                  <a:pt x="190598" y="0"/>
                </a:moveTo>
                <a:lnTo>
                  <a:pt x="199140" y="0"/>
                </a:lnTo>
                <a:lnTo>
                  <a:pt x="199140" y="364455"/>
                </a:lnTo>
                <a:lnTo>
                  <a:pt x="190598" y="364455"/>
                </a:lnTo>
                <a:close/>
                <a:moveTo>
                  <a:pt x="142943" y="0"/>
                </a:moveTo>
                <a:lnTo>
                  <a:pt x="149753" y="0"/>
                </a:lnTo>
                <a:lnTo>
                  <a:pt x="149753" y="364455"/>
                </a:lnTo>
                <a:lnTo>
                  <a:pt x="142943" y="364455"/>
                </a:lnTo>
                <a:close/>
                <a:moveTo>
                  <a:pt x="95295" y="0"/>
                </a:moveTo>
                <a:lnTo>
                  <a:pt x="100370" y="0"/>
                </a:lnTo>
                <a:lnTo>
                  <a:pt x="100370" y="364455"/>
                </a:lnTo>
                <a:lnTo>
                  <a:pt x="95295" y="364455"/>
                </a:lnTo>
                <a:close/>
                <a:moveTo>
                  <a:pt x="47648" y="0"/>
                </a:moveTo>
                <a:lnTo>
                  <a:pt x="50987" y="0"/>
                </a:lnTo>
                <a:lnTo>
                  <a:pt x="50987" y="364455"/>
                </a:lnTo>
                <a:lnTo>
                  <a:pt x="47648" y="364455"/>
                </a:lnTo>
                <a:close/>
                <a:moveTo>
                  <a:pt x="0" y="0"/>
                </a:moveTo>
                <a:lnTo>
                  <a:pt x="1601" y="0"/>
                </a:lnTo>
                <a:lnTo>
                  <a:pt x="1601" y="364455"/>
                </a:lnTo>
                <a:lnTo>
                  <a:pt x="0" y="364455"/>
                </a:lnTo>
                <a:close/>
              </a:path>
            </a:pathLst>
          </a:custGeom>
          <a:solidFill>
            <a:schemeClr val="tx2"/>
          </a:solidFill>
        </p:spPr>
        <p:txBody>
          <a:bodyPr wrap="square">
            <a:noAutofit/>
          </a:bodyPr>
          <a:lstStyle>
            <a:lvl1pPr>
              <a:defRPr>
                <a:solidFill>
                  <a:schemeClr val="tx1">
                    <a:alpha val="0"/>
                  </a:schemeClr>
                </a:solidFill>
              </a:defRPr>
            </a:lvl1pPr>
          </a:lstStyle>
          <a:p>
            <a:pPr lvl="0"/>
            <a:r>
              <a:rPr lang="en-US"/>
              <a:t>a</a:t>
            </a:r>
            <a:endParaRPr lang="en-GB"/>
          </a:p>
        </p:txBody>
      </p:sp>
      <p:sp>
        <p:nvSpPr>
          <p:cNvPr id="9" name="Footer Placeholder 3">
            <a:extLst>
              <a:ext uri="{FF2B5EF4-FFF2-40B4-BE49-F238E27FC236}">
                <a16:creationId xmlns:a16="http://schemas.microsoft.com/office/drawing/2014/main" id="{450784E5-E0EC-39DC-19DC-A05AFCF0DCD4}"/>
              </a:ext>
            </a:extLst>
          </p:cNvPr>
          <p:cNvSpPr>
            <a:spLocks noGrp="1"/>
          </p:cNvSpPr>
          <p:nvPr>
            <p:ph type="ftr" sz="quarter" idx="11"/>
          </p:nvPr>
        </p:nvSpPr>
        <p:spPr>
          <a:xfrm>
            <a:off x="291601" y="4811400"/>
            <a:ext cx="5316300" cy="97200"/>
          </a:xfrm>
        </p:spPr>
        <p:txBody>
          <a:bodyPr/>
          <a:lstStyle/>
          <a:p>
            <a:r>
              <a:rPr lang="en-GB" noProof="0"/>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10" name="Footnote Placeholder 18">
            <a:extLst>
              <a:ext uri="{FF2B5EF4-FFF2-40B4-BE49-F238E27FC236}">
                <a16:creationId xmlns:a16="http://schemas.microsoft.com/office/drawing/2014/main" id="{C32D4FD8-D4E2-097D-F7A9-5BDBAA040D57}"/>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11" name="hcSlideMaster142.Civil - Key messages Option 2Header" descr=" ">
            <a:extLst>
              <a:ext uri="{FF2B5EF4-FFF2-40B4-BE49-F238E27FC236}">
                <a16:creationId xmlns:a16="http://schemas.microsoft.com/office/drawing/2014/main" id="{E0FA6B05-7EE7-28FE-E711-E5960E84649D}"/>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12" name="fcSlideMaster142.Civil - Key messages Option 2Footer" descr=" ">
            <a:extLst>
              <a:ext uri="{FF2B5EF4-FFF2-40B4-BE49-F238E27FC236}">
                <a16:creationId xmlns:a16="http://schemas.microsoft.com/office/drawing/2014/main" id="{C561A822-CD6D-1078-CFAC-BF7E1252CD2D}"/>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383495545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Power - Key messages Option 1">
    <p:spTree>
      <p:nvGrpSpPr>
        <p:cNvPr id="1" name=""/>
        <p:cNvGrpSpPr/>
        <p:nvPr/>
      </p:nvGrpSpPr>
      <p:grpSpPr>
        <a:xfrm>
          <a:off x="0" y="0"/>
          <a:ext cx="0" cy="0"/>
          <a:chOff x="0" y="0"/>
          <a:chExt cx="0" cy="0"/>
        </a:xfrm>
      </p:grpSpPr>
      <p:sp>
        <p:nvSpPr>
          <p:cNvPr id="58" name="Text placeholder 4">
            <a:extLst>
              <a:ext uri="{FF2B5EF4-FFF2-40B4-BE49-F238E27FC236}">
                <a16:creationId xmlns:a16="http://schemas.microsoft.com/office/drawing/2014/main" id="{8E2B0718-8752-B1F6-3970-AAE12F95303B}"/>
              </a:ext>
            </a:extLst>
          </p:cNvPr>
          <p:cNvSpPr>
            <a:spLocks noGrp="1"/>
          </p:cNvSpPr>
          <p:nvPr>
            <p:ph type="body" sz="quarter" idx="45" hasCustomPrompt="1"/>
          </p:nvPr>
        </p:nvSpPr>
        <p:spPr>
          <a:xfrm>
            <a:off x="291601" y="1165860"/>
            <a:ext cx="2078460" cy="1312200"/>
          </a:xfrm>
          <a:custGeom>
            <a:avLst/>
            <a:gdLst>
              <a:gd name="connsiteX0" fmla="*/ 0 w 4825179"/>
              <a:gd name="connsiteY0" fmla="*/ 0 h 2159863"/>
              <a:gd name="connsiteX1" fmla="*/ 4825179 w 4825179"/>
              <a:gd name="connsiteY1" fmla="*/ 0 h 2159863"/>
              <a:gd name="connsiteX2" fmla="*/ 4825179 w 4825179"/>
              <a:gd name="connsiteY2" fmla="*/ 2159863 h 2159863"/>
              <a:gd name="connsiteX3" fmla="*/ 0 w 4825179"/>
              <a:gd name="connsiteY3" fmla="*/ 2159863 h 2159863"/>
            </a:gdLst>
            <a:ahLst/>
            <a:cxnLst>
              <a:cxn ang="0">
                <a:pos x="connsiteX0" y="connsiteY0"/>
              </a:cxn>
              <a:cxn ang="0">
                <a:pos x="connsiteX1" y="connsiteY1"/>
              </a:cxn>
              <a:cxn ang="0">
                <a:pos x="connsiteX2" y="connsiteY2"/>
              </a:cxn>
              <a:cxn ang="0">
                <a:pos x="connsiteX3" y="connsiteY3"/>
              </a:cxn>
            </a:cxnLst>
            <a:rect l="l" t="t" r="r" b="b"/>
            <a:pathLst>
              <a:path w="4825179" h="2159863">
                <a:moveTo>
                  <a:pt x="0" y="0"/>
                </a:moveTo>
                <a:lnTo>
                  <a:pt x="4825179" y="0"/>
                </a:lnTo>
                <a:lnTo>
                  <a:pt x="4825179" y="2159863"/>
                </a:lnTo>
                <a:lnTo>
                  <a:pt x="0" y="2159863"/>
                </a:lnTo>
                <a:close/>
              </a:path>
            </a:pathLst>
          </a:custGeom>
          <a:solidFill>
            <a:schemeClr val="tx2"/>
          </a:solidFill>
        </p:spPr>
        <p:txBody>
          <a:bodyPr wrap="square" lIns="180000" tIns="144000" rIns="180000">
            <a:noAutofit/>
          </a:bodyPr>
          <a:lstStyle>
            <a:lvl1pPr>
              <a:lnSpc>
                <a:spcPct val="85000"/>
              </a:lnSpc>
              <a:spcBef>
                <a:spcPts val="271"/>
              </a:spcBef>
              <a:spcAft>
                <a:spcPts val="271"/>
              </a:spcAft>
              <a:defRPr sz="2100" cap="none" spc="0" baseline="0">
                <a:solidFill>
                  <a:schemeClr val="bg1"/>
                </a:solidFill>
                <a:latin typeface="+mj-lt"/>
              </a:defRPr>
            </a:lvl1pPr>
            <a:lvl2pPr marL="0" indent="0">
              <a:lnSpc>
                <a:spcPct val="85000"/>
              </a:lnSpc>
              <a:spcAft>
                <a:spcPts val="0"/>
              </a:spcAft>
              <a:buNone/>
              <a:defRPr sz="1050">
                <a:solidFill>
                  <a:schemeClr val="bg1"/>
                </a:solidFill>
                <a:latin typeface="+mn-lt"/>
              </a:defRPr>
            </a:lvl2pPr>
            <a:lvl3pPr>
              <a:defRPr sz="2791">
                <a:latin typeface="+mj-lt"/>
              </a:defRPr>
            </a:lvl3pPr>
            <a:lvl4pPr>
              <a:defRPr sz="2791">
                <a:latin typeface="+mj-lt"/>
              </a:defRPr>
            </a:lvl4pPr>
            <a:lvl5pPr>
              <a:defRPr sz="2791">
                <a:latin typeface="+mj-lt"/>
              </a:defRPr>
            </a:lvl5pPr>
          </a:lstStyle>
          <a:p>
            <a:pPr lvl="0"/>
            <a:r>
              <a:rPr lang="en-GB"/>
              <a:t>XXX</a:t>
            </a:r>
          </a:p>
          <a:p>
            <a:pPr lvl="1"/>
            <a:r>
              <a:rPr lang="en-GB"/>
              <a:t>Second level</a:t>
            </a:r>
          </a:p>
        </p:txBody>
      </p:sp>
      <p:sp>
        <p:nvSpPr>
          <p:cNvPr id="59" name="Picture Placeholder 4">
            <a:extLst>
              <a:ext uri="{FF2B5EF4-FFF2-40B4-BE49-F238E27FC236}">
                <a16:creationId xmlns:a16="http://schemas.microsoft.com/office/drawing/2014/main" id="{20DE7595-B202-B66A-2349-8CDCEED10F71}"/>
              </a:ext>
            </a:extLst>
          </p:cNvPr>
          <p:cNvSpPr>
            <a:spLocks noGrp="1"/>
          </p:cNvSpPr>
          <p:nvPr>
            <p:ph type="pic" sz="quarter" idx="46"/>
          </p:nvPr>
        </p:nvSpPr>
        <p:spPr>
          <a:xfrm>
            <a:off x="2451949" y="1165860"/>
            <a:ext cx="2078460" cy="2008800"/>
          </a:xfrm>
          <a:solidFill>
            <a:schemeClr val="bg1">
              <a:lumMod val="95000"/>
            </a:schemeClr>
          </a:solidFill>
        </p:spPr>
        <p:txBody>
          <a:bodyPr lIns="72000" tIns="72000" rIns="72000" bIns="72000"/>
          <a:lstStyle>
            <a:lvl1pPr>
              <a:defRPr sz="1050"/>
            </a:lvl1pPr>
          </a:lstStyle>
          <a:p>
            <a:r>
              <a:rPr lang="en-GB"/>
              <a:t>Click icon to add picture</a:t>
            </a:r>
          </a:p>
        </p:txBody>
      </p:sp>
      <p:sp>
        <p:nvSpPr>
          <p:cNvPr id="3" name="Date Placeholder 2"/>
          <p:cNvSpPr>
            <a:spLocks noGrp="1"/>
          </p:cNvSpPr>
          <p:nvPr>
            <p:ph type="dt" sz="half" idx="10"/>
          </p:nvPr>
        </p:nvSpPr>
        <p:spPr/>
        <p:txBody>
          <a:bodyPr/>
          <a:lstStyle/>
          <a:p>
            <a:fld id="{91302897-CB9D-4208-9F78-6E06ABDD2C1F}" type="datetime1">
              <a:rPr lang="en-GB" noProof="0" smtClean="0"/>
              <a:t>07/04/2025</a:t>
            </a:fld>
            <a:endParaRPr lang="en-GB" noProof="0"/>
          </a:p>
        </p:txBody>
      </p:sp>
      <p:sp>
        <p:nvSpPr>
          <p:cNvPr id="5" name="Slide Number Placeholder 4"/>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7" name="Text placeholder 4">
            <a:extLst>
              <a:ext uri="{FF2B5EF4-FFF2-40B4-BE49-F238E27FC236}">
                <a16:creationId xmlns:a16="http://schemas.microsoft.com/office/drawing/2014/main" id="{B2D317AB-8365-63A8-AC03-E431710C4B75}"/>
              </a:ext>
            </a:extLst>
          </p:cNvPr>
          <p:cNvSpPr>
            <a:spLocks noGrp="1"/>
          </p:cNvSpPr>
          <p:nvPr>
            <p:ph type="body" sz="quarter" idx="62" hasCustomPrompt="1"/>
          </p:nvPr>
        </p:nvSpPr>
        <p:spPr>
          <a:xfrm>
            <a:off x="4612297" y="1165860"/>
            <a:ext cx="2078460" cy="1312200"/>
          </a:xfrm>
          <a:custGeom>
            <a:avLst/>
            <a:gdLst>
              <a:gd name="connsiteX0" fmla="*/ 0 w 4825179"/>
              <a:gd name="connsiteY0" fmla="*/ 0 h 2159863"/>
              <a:gd name="connsiteX1" fmla="*/ 4825179 w 4825179"/>
              <a:gd name="connsiteY1" fmla="*/ 0 h 2159863"/>
              <a:gd name="connsiteX2" fmla="*/ 4825179 w 4825179"/>
              <a:gd name="connsiteY2" fmla="*/ 2159863 h 2159863"/>
              <a:gd name="connsiteX3" fmla="*/ 0 w 4825179"/>
              <a:gd name="connsiteY3" fmla="*/ 2159863 h 2159863"/>
            </a:gdLst>
            <a:ahLst/>
            <a:cxnLst>
              <a:cxn ang="0">
                <a:pos x="connsiteX0" y="connsiteY0"/>
              </a:cxn>
              <a:cxn ang="0">
                <a:pos x="connsiteX1" y="connsiteY1"/>
              </a:cxn>
              <a:cxn ang="0">
                <a:pos x="connsiteX2" y="connsiteY2"/>
              </a:cxn>
              <a:cxn ang="0">
                <a:pos x="connsiteX3" y="connsiteY3"/>
              </a:cxn>
            </a:cxnLst>
            <a:rect l="l" t="t" r="r" b="b"/>
            <a:pathLst>
              <a:path w="4825179" h="2159863">
                <a:moveTo>
                  <a:pt x="0" y="0"/>
                </a:moveTo>
                <a:lnTo>
                  <a:pt x="4825179" y="0"/>
                </a:lnTo>
                <a:lnTo>
                  <a:pt x="4825179" y="2159863"/>
                </a:lnTo>
                <a:lnTo>
                  <a:pt x="0" y="2159863"/>
                </a:lnTo>
                <a:close/>
              </a:path>
            </a:pathLst>
          </a:custGeom>
          <a:solidFill>
            <a:schemeClr val="tx2"/>
          </a:solidFill>
        </p:spPr>
        <p:txBody>
          <a:bodyPr wrap="square" lIns="180000" tIns="144000" rIns="180000">
            <a:noAutofit/>
          </a:bodyPr>
          <a:lstStyle>
            <a:lvl1pPr>
              <a:lnSpc>
                <a:spcPct val="85000"/>
              </a:lnSpc>
              <a:spcBef>
                <a:spcPts val="271"/>
              </a:spcBef>
              <a:spcAft>
                <a:spcPts val="271"/>
              </a:spcAft>
              <a:defRPr sz="2100" cap="none" spc="0" baseline="0">
                <a:solidFill>
                  <a:schemeClr val="bg1"/>
                </a:solidFill>
                <a:latin typeface="+mj-lt"/>
              </a:defRPr>
            </a:lvl1pPr>
            <a:lvl2pPr marL="0" indent="0">
              <a:lnSpc>
                <a:spcPct val="85000"/>
              </a:lnSpc>
              <a:spcAft>
                <a:spcPts val="0"/>
              </a:spcAft>
              <a:buNone/>
              <a:defRPr sz="1050">
                <a:solidFill>
                  <a:schemeClr val="bg1"/>
                </a:solidFill>
                <a:latin typeface="+mn-lt"/>
              </a:defRPr>
            </a:lvl2pPr>
            <a:lvl3pPr>
              <a:defRPr sz="2791">
                <a:latin typeface="+mj-lt"/>
              </a:defRPr>
            </a:lvl3pPr>
            <a:lvl4pPr>
              <a:defRPr sz="2791">
                <a:latin typeface="+mj-lt"/>
              </a:defRPr>
            </a:lvl4pPr>
            <a:lvl5pPr>
              <a:defRPr sz="2791">
                <a:latin typeface="+mj-lt"/>
              </a:defRPr>
            </a:lvl5pPr>
          </a:lstStyle>
          <a:p>
            <a:pPr lvl="0"/>
            <a:r>
              <a:rPr lang="en-GB"/>
              <a:t>XXX</a:t>
            </a:r>
          </a:p>
          <a:p>
            <a:pPr lvl="1"/>
            <a:r>
              <a:rPr lang="en-GB"/>
              <a:t>Second level</a:t>
            </a:r>
          </a:p>
        </p:txBody>
      </p:sp>
      <p:sp>
        <p:nvSpPr>
          <p:cNvPr id="8" name="Picture Placeholder 4">
            <a:extLst>
              <a:ext uri="{FF2B5EF4-FFF2-40B4-BE49-F238E27FC236}">
                <a16:creationId xmlns:a16="http://schemas.microsoft.com/office/drawing/2014/main" id="{15101FA9-2882-5513-350A-2E5EA8886C0D}"/>
              </a:ext>
            </a:extLst>
          </p:cNvPr>
          <p:cNvSpPr>
            <a:spLocks noGrp="1"/>
          </p:cNvSpPr>
          <p:nvPr>
            <p:ph type="pic" sz="quarter" idx="63"/>
          </p:nvPr>
        </p:nvSpPr>
        <p:spPr>
          <a:xfrm>
            <a:off x="6772646" y="1165860"/>
            <a:ext cx="2078460" cy="2008800"/>
          </a:xfrm>
          <a:solidFill>
            <a:schemeClr val="bg1">
              <a:lumMod val="95000"/>
            </a:schemeClr>
          </a:solidFill>
        </p:spPr>
        <p:txBody>
          <a:bodyPr lIns="72000" tIns="72000" rIns="72000" bIns="72000"/>
          <a:lstStyle>
            <a:lvl1pPr>
              <a:defRPr sz="1050"/>
            </a:lvl1pPr>
          </a:lstStyle>
          <a:p>
            <a:r>
              <a:rPr lang="en-GB"/>
              <a:t>Click icon to add picture</a:t>
            </a:r>
          </a:p>
        </p:txBody>
      </p:sp>
      <p:sp>
        <p:nvSpPr>
          <p:cNvPr id="18" name="Text placeholder 4">
            <a:extLst>
              <a:ext uri="{FF2B5EF4-FFF2-40B4-BE49-F238E27FC236}">
                <a16:creationId xmlns:a16="http://schemas.microsoft.com/office/drawing/2014/main" id="{C25C6858-CA03-4FEB-67DD-2F1F6E039DF4}"/>
              </a:ext>
            </a:extLst>
          </p:cNvPr>
          <p:cNvSpPr>
            <a:spLocks noGrp="1"/>
          </p:cNvSpPr>
          <p:nvPr>
            <p:ph type="body" sz="quarter" idx="65" hasCustomPrompt="1"/>
          </p:nvPr>
        </p:nvSpPr>
        <p:spPr>
          <a:xfrm>
            <a:off x="2451949" y="3256200"/>
            <a:ext cx="2078460" cy="1312200"/>
          </a:xfrm>
          <a:custGeom>
            <a:avLst/>
            <a:gdLst>
              <a:gd name="connsiteX0" fmla="*/ 0 w 4825179"/>
              <a:gd name="connsiteY0" fmla="*/ 0 h 2159863"/>
              <a:gd name="connsiteX1" fmla="*/ 4825179 w 4825179"/>
              <a:gd name="connsiteY1" fmla="*/ 0 h 2159863"/>
              <a:gd name="connsiteX2" fmla="*/ 4825179 w 4825179"/>
              <a:gd name="connsiteY2" fmla="*/ 2159863 h 2159863"/>
              <a:gd name="connsiteX3" fmla="*/ 0 w 4825179"/>
              <a:gd name="connsiteY3" fmla="*/ 2159863 h 2159863"/>
            </a:gdLst>
            <a:ahLst/>
            <a:cxnLst>
              <a:cxn ang="0">
                <a:pos x="connsiteX0" y="connsiteY0"/>
              </a:cxn>
              <a:cxn ang="0">
                <a:pos x="connsiteX1" y="connsiteY1"/>
              </a:cxn>
              <a:cxn ang="0">
                <a:pos x="connsiteX2" y="connsiteY2"/>
              </a:cxn>
              <a:cxn ang="0">
                <a:pos x="connsiteX3" y="connsiteY3"/>
              </a:cxn>
            </a:cxnLst>
            <a:rect l="l" t="t" r="r" b="b"/>
            <a:pathLst>
              <a:path w="4825179" h="2159863">
                <a:moveTo>
                  <a:pt x="0" y="0"/>
                </a:moveTo>
                <a:lnTo>
                  <a:pt x="4825179" y="0"/>
                </a:lnTo>
                <a:lnTo>
                  <a:pt x="4825179" y="2159863"/>
                </a:lnTo>
                <a:lnTo>
                  <a:pt x="0" y="2159863"/>
                </a:lnTo>
                <a:close/>
              </a:path>
            </a:pathLst>
          </a:custGeom>
          <a:solidFill>
            <a:srgbClr val="C15EFF"/>
          </a:solidFill>
        </p:spPr>
        <p:txBody>
          <a:bodyPr wrap="square" lIns="180000" tIns="144000" rIns="180000">
            <a:noAutofit/>
          </a:bodyPr>
          <a:lstStyle>
            <a:lvl1pPr>
              <a:lnSpc>
                <a:spcPct val="85000"/>
              </a:lnSpc>
              <a:spcBef>
                <a:spcPts val="271"/>
              </a:spcBef>
              <a:spcAft>
                <a:spcPts val="271"/>
              </a:spcAft>
              <a:defRPr sz="2100" cap="none" spc="0" baseline="0">
                <a:solidFill>
                  <a:schemeClr val="bg1"/>
                </a:solidFill>
                <a:latin typeface="+mj-lt"/>
              </a:defRPr>
            </a:lvl1pPr>
            <a:lvl2pPr marL="0" indent="0">
              <a:lnSpc>
                <a:spcPct val="85000"/>
              </a:lnSpc>
              <a:spcAft>
                <a:spcPts val="0"/>
              </a:spcAft>
              <a:buNone/>
              <a:defRPr sz="1050">
                <a:solidFill>
                  <a:schemeClr val="bg1"/>
                </a:solidFill>
                <a:latin typeface="+mn-lt"/>
              </a:defRPr>
            </a:lvl2pPr>
            <a:lvl3pPr>
              <a:defRPr sz="2791">
                <a:latin typeface="+mj-lt"/>
              </a:defRPr>
            </a:lvl3pPr>
            <a:lvl4pPr>
              <a:defRPr sz="2791">
                <a:latin typeface="+mj-lt"/>
              </a:defRPr>
            </a:lvl4pPr>
            <a:lvl5pPr>
              <a:defRPr sz="2791">
                <a:latin typeface="+mj-lt"/>
              </a:defRPr>
            </a:lvl5pPr>
          </a:lstStyle>
          <a:p>
            <a:pPr lvl="0"/>
            <a:r>
              <a:rPr lang="en-GB"/>
              <a:t>XXX</a:t>
            </a:r>
          </a:p>
          <a:p>
            <a:pPr lvl="1"/>
            <a:r>
              <a:rPr lang="en-GB"/>
              <a:t>Second level</a:t>
            </a:r>
          </a:p>
        </p:txBody>
      </p:sp>
      <p:sp>
        <p:nvSpPr>
          <p:cNvPr id="19" name="Picture Placeholder 4">
            <a:extLst>
              <a:ext uri="{FF2B5EF4-FFF2-40B4-BE49-F238E27FC236}">
                <a16:creationId xmlns:a16="http://schemas.microsoft.com/office/drawing/2014/main" id="{29B7C178-8CBC-E16D-81A1-7FCDA1A3B8E7}"/>
              </a:ext>
            </a:extLst>
          </p:cNvPr>
          <p:cNvSpPr>
            <a:spLocks noGrp="1"/>
          </p:cNvSpPr>
          <p:nvPr>
            <p:ph type="pic" sz="quarter" idx="66"/>
          </p:nvPr>
        </p:nvSpPr>
        <p:spPr>
          <a:xfrm>
            <a:off x="4612297" y="2559600"/>
            <a:ext cx="2078460" cy="2008800"/>
          </a:xfrm>
          <a:solidFill>
            <a:schemeClr val="bg1">
              <a:lumMod val="95000"/>
            </a:schemeClr>
          </a:solidFill>
        </p:spPr>
        <p:txBody>
          <a:bodyPr lIns="72000" tIns="72000" rIns="72000" bIns="72000"/>
          <a:lstStyle>
            <a:lvl1pPr>
              <a:defRPr sz="1050"/>
            </a:lvl1pPr>
          </a:lstStyle>
          <a:p>
            <a:r>
              <a:rPr lang="en-GB"/>
              <a:t>Click icon to add picture</a:t>
            </a:r>
          </a:p>
        </p:txBody>
      </p:sp>
      <p:sp>
        <p:nvSpPr>
          <p:cNvPr id="21" name="Text placeholder 4">
            <a:extLst>
              <a:ext uri="{FF2B5EF4-FFF2-40B4-BE49-F238E27FC236}">
                <a16:creationId xmlns:a16="http://schemas.microsoft.com/office/drawing/2014/main" id="{17E7AF23-98B6-E3D7-C9B3-708CEEE6D8CA}"/>
              </a:ext>
            </a:extLst>
          </p:cNvPr>
          <p:cNvSpPr>
            <a:spLocks noGrp="1"/>
          </p:cNvSpPr>
          <p:nvPr>
            <p:ph type="body" sz="quarter" idx="68" hasCustomPrompt="1"/>
          </p:nvPr>
        </p:nvSpPr>
        <p:spPr>
          <a:xfrm>
            <a:off x="6772646" y="3256200"/>
            <a:ext cx="2078460" cy="1312200"/>
          </a:xfrm>
          <a:custGeom>
            <a:avLst/>
            <a:gdLst>
              <a:gd name="connsiteX0" fmla="*/ 0 w 4825179"/>
              <a:gd name="connsiteY0" fmla="*/ 0 h 2159863"/>
              <a:gd name="connsiteX1" fmla="*/ 4825179 w 4825179"/>
              <a:gd name="connsiteY1" fmla="*/ 0 h 2159863"/>
              <a:gd name="connsiteX2" fmla="*/ 4825179 w 4825179"/>
              <a:gd name="connsiteY2" fmla="*/ 2159863 h 2159863"/>
              <a:gd name="connsiteX3" fmla="*/ 0 w 4825179"/>
              <a:gd name="connsiteY3" fmla="*/ 2159863 h 2159863"/>
            </a:gdLst>
            <a:ahLst/>
            <a:cxnLst>
              <a:cxn ang="0">
                <a:pos x="connsiteX0" y="connsiteY0"/>
              </a:cxn>
              <a:cxn ang="0">
                <a:pos x="connsiteX1" y="connsiteY1"/>
              </a:cxn>
              <a:cxn ang="0">
                <a:pos x="connsiteX2" y="connsiteY2"/>
              </a:cxn>
              <a:cxn ang="0">
                <a:pos x="connsiteX3" y="connsiteY3"/>
              </a:cxn>
            </a:cxnLst>
            <a:rect l="l" t="t" r="r" b="b"/>
            <a:pathLst>
              <a:path w="4825179" h="2159863">
                <a:moveTo>
                  <a:pt x="0" y="0"/>
                </a:moveTo>
                <a:lnTo>
                  <a:pt x="4825179" y="0"/>
                </a:lnTo>
                <a:lnTo>
                  <a:pt x="4825179" y="2159863"/>
                </a:lnTo>
                <a:lnTo>
                  <a:pt x="0" y="2159863"/>
                </a:lnTo>
                <a:close/>
              </a:path>
            </a:pathLst>
          </a:custGeom>
          <a:solidFill>
            <a:srgbClr val="C15EFF"/>
          </a:solidFill>
        </p:spPr>
        <p:txBody>
          <a:bodyPr wrap="square" lIns="180000" tIns="144000" rIns="180000">
            <a:noAutofit/>
          </a:bodyPr>
          <a:lstStyle>
            <a:lvl1pPr>
              <a:lnSpc>
                <a:spcPct val="85000"/>
              </a:lnSpc>
              <a:spcBef>
                <a:spcPts val="271"/>
              </a:spcBef>
              <a:spcAft>
                <a:spcPts val="271"/>
              </a:spcAft>
              <a:defRPr sz="2100" cap="none" spc="0" baseline="0">
                <a:solidFill>
                  <a:schemeClr val="bg1"/>
                </a:solidFill>
                <a:latin typeface="+mj-lt"/>
              </a:defRPr>
            </a:lvl1pPr>
            <a:lvl2pPr marL="0" indent="0">
              <a:lnSpc>
                <a:spcPct val="85000"/>
              </a:lnSpc>
              <a:spcAft>
                <a:spcPts val="0"/>
              </a:spcAft>
              <a:buNone/>
              <a:defRPr sz="1050">
                <a:solidFill>
                  <a:schemeClr val="bg1"/>
                </a:solidFill>
                <a:latin typeface="+mn-lt"/>
              </a:defRPr>
            </a:lvl2pPr>
            <a:lvl3pPr>
              <a:defRPr sz="2791">
                <a:latin typeface="+mj-lt"/>
              </a:defRPr>
            </a:lvl3pPr>
            <a:lvl4pPr>
              <a:defRPr sz="2791">
                <a:latin typeface="+mj-lt"/>
              </a:defRPr>
            </a:lvl4pPr>
            <a:lvl5pPr>
              <a:defRPr sz="2791">
                <a:latin typeface="+mj-lt"/>
              </a:defRPr>
            </a:lvl5pPr>
          </a:lstStyle>
          <a:p>
            <a:pPr lvl="0"/>
            <a:r>
              <a:rPr lang="en-GB"/>
              <a:t>XXX</a:t>
            </a:r>
          </a:p>
          <a:p>
            <a:pPr lvl="1"/>
            <a:r>
              <a:rPr lang="en-GB"/>
              <a:t>Second level</a:t>
            </a:r>
          </a:p>
        </p:txBody>
      </p:sp>
      <p:sp>
        <p:nvSpPr>
          <p:cNvPr id="23" name="Picture Placeholder 4">
            <a:extLst>
              <a:ext uri="{FF2B5EF4-FFF2-40B4-BE49-F238E27FC236}">
                <a16:creationId xmlns:a16="http://schemas.microsoft.com/office/drawing/2014/main" id="{056CB3A2-457C-F42E-D6E3-095A8E682722}"/>
              </a:ext>
            </a:extLst>
          </p:cNvPr>
          <p:cNvSpPr>
            <a:spLocks noGrp="1"/>
          </p:cNvSpPr>
          <p:nvPr>
            <p:ph type="pic" sz="quarter" idx="70"/>
          </p:nvPr>
        </p:nvSpPr>
        <p:spPr>
          <a:xfrm>
            <a:off x="291601" y="2559600"/>
            <a:ext cx="2078460" cy="2008800"/>
          </a:xfrm>
          <a:solidFill>
            <a:schemeClr val="bg1">
              <a:lumMod val="95000"/>
            </a:schemeClr>
          </a:solidFill>
        </p:spPr>
        <p:txBody>
          <a:bodyPr lIns="72000" tIns="72000" rIns="72000" bIns="72000"/>
          <a:lstStyle>
            <a:lvl1pPr>
              <a:defRPr sz="1050"/>
            </a:lvl1pPr>
          </a:lstStyle>
          <a:p>
            <a:r>
              <a:rPr lang="en-GB"/>
              <a:t>Click icon to add picture</a:t>
            </a:r>
          </a:p>
        </p:txBody>
      </p:sp>
      <p:sp>
        <p:nvSpPr>
          <p:cNvPr id="9" name="Text Placeholder 9">
            <a:extLst>
              <a:ext uri="{FF2B5EF4-FFF2-40B4-BE49-F238E27FC236}">
                <a16:creationId xmlns:a16="http://schemas.microsoft.com/office/drawing/2014/main" id="{3886C1D9-84E9-0735-3B30-ACA3924CE7A1}"/>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11" name="Title Placeholder 1">
            <a:extLst>
              <a:ext uri="{FF2B5EF4-FFF2-40B4-BE49-F238E27FC236}">
                <a16:creationId xmlns:a16="http://schemas.microsoft.com/office/drawing/2014/main" id="{40B64D89-6336-2957-4210-607942CF8BFD}"/>
              </a:ext>
            </a:extLst>
          </p:cNvPr>
          <p:cNvSpPr>
            <a:spLocks noGrp="1"/>
          </p:cNvSpPr>
          <p:nvPr>
            <p:ph type="title"/>
          </p:nvPr>
        </p:nvSpPr>
        <p:spPr>
          <a:xfrm>
            <a:off x="277885" y="322111"/>
            <a:ext cx="7790580" cy="353174"/>
          </a:xfrm>
          <a:prstGeom prst="rect">
            <a:avLst/>
          </a:prstGeom>
        </p:spPr>
        <p:txBody>
          <a:bodyPr vert="horz" lIns="0" tIns="0" rIns="0" bIns="0" rtlCol="0" anchor="t" anchorCtr="0">
            <a:spAutoFit/>
          </a:bodyPr>
          <a:lstStyle/>
          <a:p>
            <a:r>
              <a:rPr lang="en-US" noProof="0"/>
              <a:t>Click to edit Master title style</a:t>
            </a:r>
            <a:endParaRPr lang="en-GB" noProof="0"/>
          </a:p>
        </p:txBody>
      </p:sp>
      <p:sp>
        <p:nvSpPr>
          <p:cNvPr id="16" name="Text Placeholder 104">
            <a:extLst>
              <a:ext uri="{FF2B5EF4-FFF2-40B4-BE49-F238E27FC236}">
                <a16:creationId xmlns:a16="http://schemas.microsoft.com/office/drawing/2014/main" id="{40C29F4C-18F7-03A1-E47A-F08EF2D4AEB6}"/>
              </a:ext>
            </a:extLst>
          </p:cNvPr>
          <p:cNvSpPr>
            <a:spLocks noGrp="1"/>
          </p:cNvSpPr>
          <p:nvPr>
            <p:ph type="body" sz="quarter" idx="91" hasCustomPrompt="1"/>
          </p:nvPr>
        </p:nvSpPr>
        <p:spPr>
          <a:xfrm>
            <a:off x="3995954" y="4380868"/>
            <a:ext cx="534457" cy="187533"/>
          </a:xfrm>
          <a:custGeom>
            <a:avLst/>
            <a:gdLst>
              <a:gd name="connsiteX0" fmla="*/ 1000614 w 1038671"/>
              <a:gd name="connsiteY0" fmla="*/ 0 h 364455"/>
              <a:gd name="connsiteX1" fmla="*/ 1038671 w 1038671"/>
              <a:gd name="connsiteY1" fmla="*/ 0 h 364455"/>
              <a:gd name="connsiteX2" fmla="*/ 1038671 w 1038671"/>
              <a:gd name="connsiteY2" fmla="*/ 364455 h 364455"/>
              <a:gd name="connsiteX3" fmla="*/ 1000614 w 1038671"/>
              <a:gd name="connsiteY3" fmla="*/ 364455 h 364455"/>
              <a:gd name="connsiteX4" fmla="*/ 952963 w 1038671"/>
              <a:gd name="connsiteY4" fmla="*/ 0 h 364455"/>
              <a:gd name="connsiteX5" fmla="*/ 989284 w 1038671"/>
              <a:gd name="connsiteY5" fmla="*/ 0 h 364455"/>
              <a:gd name="connsiteX6" fmla="*/ 989284 w 1038671"/>
              <a:gd name="connsiteY6" fmla="*/ 364455 h 364455"/>
              <a:gd name="connsiteX7" fmla="*/ 952963 w 1038671"/>
              <a:gd name="connsiteY7" fmla="*/ 364455 h 364455"/>
              <a:gd name="connsiteX8" fmla="*/ 905313 w 1038671"/>
              <a:gd name="connsiteY8" fmla="*/ 0 h 364455"/>
              <a:gd name="connsiteX9" fmla="*/ 939897 w 1038671"/>
              <a:gd name="connsiteY9" fmla="*/ 0 h 364455"/>
              <a:gd name="connsiteX10" fmla="*/ 939897 w 1038671"/>
              <a:gd name="connsiteY10" fmla="*/ 364455 h 364455"/>
              <a:gd name="connsiteX11" fmla="*/ 905313 w 1038671"/>
              <a:gd name="connsiteY11" fmla="*/ 364455 h 364455"/>
              <a:gd name="connsiteX12" fmla="*/ 857674 w 1038671"/>
              <a:gd name="connsiteY12" fmla="*/ 0 h 364455"/>
              <a:gd name="connsiteX13" fmla="*/ 890522 w 1038671"/>
              <a:gd name="connsiteY13" fmla="*/ 0 h 364455"/>
              <a:gd name="connsiteX14" fmla="*/ 890522 w 1038671"/>
              <a:gd name="connsiteY14" fmla="*/ 364455 h 364455"/>
              <a:gd name="connsiteX15" fmla="*/ 857674 w 1038671"/>
              <a:gd name="connsiteY15" fmla="*/ 364455 h 364455"/>
              <a:gd name="connsiteX16" fmla="*/ 810024 w 1038671"/>
              <a:gd name="connsiteY16" fmla="*/ 0 h 364455"/>
              <a:gd name="connsiteX17" fmla="*/ 841134 w 1038671"/>
              <a:gd name="connsiteY17" fmla="*/ 0 h 364455"/>
              <a:gd name="connsiteX18" fmla="*/ 841134 w 1038671"/>
              <a:gd name="connsiteY18" fmla="*/ 364455 h 364455"/>
              <a:gd name="connsiteX19" fmla="*/ 810024 w 1038671"/>
              <a:gd name="connsiteY19" fmla="*/ 364455 h 364455"/>
              <a:gd name="connsiteX20" fmla="*/ 762373 w 1038671"/>
              <a:gd name="connsiteY20" fmla="*/ 0 h 364455"/>
              <a:gd name="connsiteX21" fmla="*/ 791747 w 1038671"/>
              <a:gd name="connsiteY21" fmla="*/ 0 h 364455"/>
              <a:gd name="connsiteX22" fmla="*/ 791747 w 1038671"/>
              <a:gd name="connsiteY22" fmla="*/ 364455 h 364455"/>
              <a:gd name="connsiteX23" fmla="*/ 762373 w 1038671"/>
              <a:gd name="connsiteY23" fmla="*/ 364455 h 364455"/>
              <a:gd name="connsiteX24" fmla="*/ 714722 w 1038671"/>
              <a:gd name="connsiteY24" fmla="*/ 0 h 364455"/>
              <a:gd name="connsiteX25" fmla="*/ 742358 w 1038671"/>
              <a:gd name="connsiteY25" fmla="*/ 0 h 364455"/>
              <a:gd name="connsiteX26" fmla="*/ 742358 w 1038671"/>
              <a:gd name="connsiteY26" fmla="*/ 364455 h 364455"/>
              <a:gd name="connsiteX27" fmla="*/ 714722 w 1038671"/>
              <a:gd name="connsiteY27" fmla="*/ 364455 h 364455"/>
              <a:gd name="connsiteX28" fmla="*/ 667079 w 1038671"/>
              <a:gd name="connsiteY28" fmla="*/ 0 h 364455"/>
              <a:gd name="connsiteX29" fmla="*/ 692980 w 1038671"/>
              <a:gd name="connsiteY29" fmla="*/ 0 h 364455"/>
              <a:gd name="connsiteX30" fmla="*/ 692980 w 1038671"/>
              <a:gd name="connsiteY30" fmla="*/ 364455 h 364455"/>
              <a:gd name="connsiteX31" fmla="*/ 667079 w 1038671"/>
              <a:gd name="connsiteY31" fmla="*/ 364455 h 364455"/>
              <a:gd name="connsiteX32" fmla="*/ 619424 w 1038671"/>
              <a:gd name="connsiteY32" fmla="*/ 0 h 364455"/>
              <a:gd name="connsiteX33" fmla="*/ 643600 w 1038671"/>
              <a:gd name="connsiteY33" fmla="*/ 0 h 364455"/>
              <a:gd name="connsiteX34" fmla="*/ 643600 w 1038671"/>
              <a:gd name="connsiteY34" fmla="*/ 364455 h 364455"/>
              <a:gd name="connsiteX35" fmla="*/ 619424 w 1038671"/>
              <a:gd name="connsiteY35" fmla="*/ 364455 h 364455"/>
              <a:gd name="connsiteX36" fmla="*/ 571777 w 1038671"/>
              <a:gd name="connsiteY36" fmla="*/ 0 h 364455"/>
              <a:gd name="connsiteX37" fmla="*/ 594210 w 1038671"/>
              <a:gd name="connsiteY37" fmla="*/ 0 h 364455"/>
              <a:gd name="connsiteX38" fmla="*/ 594210 w 1038671"/>
              <a:gd name="connsiteY38" fmla="*/ 364455 h 364455"/>
              <a:gd name="connsiteX39" fmla="*/ 571777 w 1038671"/>
              <a:gd name="connsiteY39" fmla="*/ 364455 h 364455"/>
              <a:gd name="connsiteX40" fmla="*/ 524130 w 1038671"/>
              <a:gd name="connsiteY40" fmla="*/ 0 h 364455"/>
              <a:gd name="connsiteX41" fmla="*/ 544825 w 1038671"/>
              <a:gd name="connsiteY41" fmla="*/ 0 h 364455"/>
              <a:gd name="connsiteX42" fmla="*/ 544825 w 1038671"/>
              <a:gd name="connsiteY42" fmla="*/ 364455 h 364455"/>
              <a:gd name="connsiteX43" fmla="*/ 524130 w 1038671"/>
              <a:gd name="connsiteY43" fmla="*/ 364455 h 364455"/>
              <a:gd name="connsiteX44" fmla="*/ 476482 w 1038671"/>
              <a:gd name="connsiteY44" fmla="*/ 0 h 364455"/>
              <a:gd name="connsiteX45" fmla="*/ 495446 w 1038671"/>
              <a:gd name="connsiteY45" fmla="*/ 0 h 364455"/>
              <a:gd name="connsiteX46" fmla="*/ 495446 w 1038671"/>
              <a:gd name="connsiteY46" fmla="*/ 364455 h 364455"/>
              <a:gd name="connsiteX47" fmla="*/ 476482 w 1038671"/>
              <a:gd name="connsiteY47" fmla="*/ 364455 h 364455"/>
              <a:gd name="connsiteX48" fmla="*/ 428835 w 1038671"/>
              <a:gd name="connsiteY48" fmla="*/ 0 h 364455"/>
              <a:gd name="connsiteX49" fmla="*/ 446061 w 1038671"/>
              <a:gd name="connsiteY49" fmla="*/ 0 h 364455"/>
              <a:gd name="connsiteX50" fmla="*/ 446061 w 1038671"/>
              <a:gd name="connsiteY50" fmla="*/ 364455 h 364455"/>
              <a:gd name="connsiteX51" fmla="*/ 428835 w 1038671"/>
              <a:gd name="connsiteY51" fmla="*/ 364455 h 364455"/>
              <a:gd name="connsiteX52" fmla="*/ 381187 w 1038671"/>
              <a:gd name="connsiteY52" fmla="*/ 0 h 364455"/>
              <a:gd name="connsiteX53" fmla="*/ 396678 w 1038671"/>
              <a:gd name="connsiteY53" fmla="*/ 0 h 364455"/>
              <a:gd name="connsiteX54" fmla="*/ 396678 w 1038671"/>
              <a:gd name="connsiteY54" fmla="*/ 364455 h 364455"/>
              <a:gd name="connsiteX55" fmla="*/ 381187 w 1038671"/>
              <a:gd name="connsiteY55" fmla="*/ 364455 h 364455"/>
              <a:gd name="connsiteX56" fmla="*/ 333540 w 1038671"/>
              <a:gd name="connsiteY56" fmla="*/ 0 h 364455"/>
              <a:gd name="connsiteX57" fmla="*/ 347294 w 1038671"/>
              <a:gd name="connsiteY57" fmla="*/ 0 h 364455"/>
              <a:gd name="connsiteX58" fmla="*/ 347294 w 1038671"/>
              <a:gd name="connsiteY58" fmla="*/ 364455 h 364455"/>
              <a:gd name="connsiteX59" fmla="*/ 333540 w 1038671"/>
              <a:gd name="connsiteY59" fmla="*/ 364455 h 364455"/>
              <a:gd name="connsiteX60" fmla="*/ 285892 w 1038671"/>
              <a:gd name="connsiteY60" fmla="*/ 0 h 364455"/>
              <a:gd name="connsiteX61" fmla="*/ 297909 w 1038671"/>
              <a:gd name="connsiteY61" fmla="*/ 0 h 364455"/>
              <a:gd name="connsiteX62" fmla="*/ 297909 w 1038671"/>
              <a:gd name="connsiteY62" fmla="*/ 364455 h 364455"/>
              <a:gd name="connsiteX63" fmla="*/ 285892 w 1038671"/>
              <a:gd name="connsiteY63" fmla="*/ 364455 h 364455"/>
              <a:gd name="connsiteX64" fmla="*/ 238238 w 1038671"/>
              <a:gd name="connsiteY64" fmla="*/ 0 h 364455"/>
              <a:gd name="connsiteX65" fmla="*/ 248517 w 1038671"/>
              <a:gd name="connsiteY65" fmla="*/ 0 h 364455"/>
              <a:gd name="connsiteX66" fmla="*/ 248517 w 1038671"/>
              <a:gd name="connsiteY66" fmla="*/ 364455 h 364455"/>
              <a:gd name="connsiteX67" fmla="*/ 238238 w 1038671"/>
              <a:gd name="connsiteY67" fmla="*/ 364455 h 364455"/>
              <a:gd name="connsiteX68" fmla="*/ 190598 w 1038671"/>
              <a:gd name="connsiteY68" fmla="*/ 0 h 364455"/>
              <a:gd name="connsiteX69" fmla="*/ 199140 w 1038671"/>
              <a:gd name="connsiteY69" fmla="*/ 0 h 364455"/>
              <a:gd name="connsiteX70" fmla="*/ 199140 w 1038671"/>
              <a:gd name="connsiteY70" fmla="*/ 364455 h 364455"/>
              <a:gd name="connsiteX71" fmla="*/ 190598 w 1038671"/>
              <a:gd name="connsiteY71" fmla="*/ 364455 h 364455"/>
              <a:gd name="connsiteX72" fmla="*/ 142943 w 1038671"/>
              <a:gd name="connsiteY72" fmla="*/ 0 h 364455"/>
              <a:gd name="connsiteX73" fmla="*/ 149753 w 1038671"/>
              <a:gd name="connsiteY73" fmla="*/ 0 h 364455"/>
              <a:gd name="connsiteX74" fmla="*/ 149753 w 1038671"/>
              <a:gd name="connsiteY74" fmla="*/ 364455 h 364455"/>
              <a:gd name="connsiteX75" fmla="*/ 142943 w 1038671"/>
              <a:gd name="connsiteY75" fmla="*/ 364455 h 364455"/>
              <a:gd name="connsiteX76" fmla="*/ 95295 w 1038671"/>
              <a:gd name="connsiteY76" fmla="*/ 0 h 364455"/>
              <a:gd name="connsiteX77" fmla="*/ 100370 w 1038671"/>
              <a:gd name="connsiteY77" fmla="*/ 0 h 364455"/>
              <a:gd name="connsiteX78" fmla="*/ 100370 w 1038671"/>
              <a:gd name="connsiteY78" fmla="*/ 364455 h 364455"/>
              <a:gd name="connsiteX79" fmla="*/ 95295 w 1038671"/>
              <a:gd name="connsiteY79" fmla="*/ 364455 h 364455"/>
              <a:gd name="connsiteX80" fmla="*/ 47648 w 1038671"/>
              <a:gd name="connsiteY80" fmla="*/ 0 h 364455"/>
              <a:gd name="connsiteX81" fmla="*/ 50987 w 1038671"/>
              <a:gd name="connsiteY81" fmla="*/ 0 h 364455"/>
              <a:gd name="connsiteX82" fmla="*/ 50987 w 1038671"/>
              <a:gd name="connsiteY82" fmla="*/ 364455 h 364455"/>
              <a:gd name="connsiteX83" fmla="*/ 47648 w 1038671"/>
              <a:gd name="connsiteY83" fmla="*/ 364455 h 364455"/>
              <a:gd name="connsiteX84" fmla="*/ 0 w 1038671"/>
              <a:gd name="connsiteY84" fmla="*/ 0 h 364455"/>
              <a:gd name="connsiteX85" fmla="*/ 1601 w 1038671"/>
              <a:gd name="connsiteY85" fmla="*/ 0 h 364455"/>
              <a:gd name="connsiteX86" fmla="*/ 1601 w 1038671"/>
              <a:gd name="connsiteY86" fmla="*/ 364455 h 364455"/>
              <a:gd name="connsiteX87" fmla="*/ 0 w 1038671"/>
              <a:gd name="connsiteY87" fmla="*/ 364455 h 36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38671" h="364455">
                <a:moveTo>
                  <a:pt x="1000614" y="0"/>
                </a:moveTo>
                <a:lnTo>
                  <a:pt x="1038671" y="0"/>
                </a:lnTo>
                <a:lnTo>
                  <a:pt x="1038671" y="364455"/>
                </a:lnTo>
                <a:lnTo>
                  <a:pt x="1000614" y="364455"/>
                </a:lnTo>
                <a:close/>
                <a:moveTo>
                  <a:pt x="952963" y="0"/>
                </a:moveTo>
                <a:lnTo>
                  <a:pt x="989284" y="0"/>
                </a:lnTo>
                <a:lnTo>
                  <a:pt x="989284" y="364455"/>
                </a:lnTo>
                <a:lnTo>
                  <a:pt x="952963" y="364455"/>
                </a:lnTo>
                <a:close/>
                <a:moveTo>
                  <a:pt x="905313" y="0"/>
                </a:moveTo>
                <a:lnTo>
                  <a:pt x="939897" y="0"/>
                </a:lnTo>
                <a:lnTo>
                  <a:pt x="939897" y="364455"/>
                </a:lnTo>
                <a:lnTo>
                  <a:pt x="905313" y="364455"/>
                </a:lnTo>
                <a:close/>
                <a:moveTo>
                  <a:pt x="857674" y="0"/>
                </a:moveTo>
                <a:lnTo>
                  <a:pt x="890522" y="0"/>
                </a:lnTo>
                <a:lnTo>
                  <a:pt x="890522" y="364455"/>
                </a:lnTo>
                <a:lnTo>
                  <a:pt x="857674" y="364455"/>
                </a:lnTo>
                <a:close/>
                <a:moveTo>
                  <a:pt x="810024" y="0"/>
                </a:moveTo>
                <a:lnTo>
                  <a:pt x="841134" y="0"/>
                </a:lnTo>
                <a:lnTo>
                  <a:pt x="841134" y="364455"/>
                </a:lnTo>
                <a:lnTo>
                  <a:pt x="810024" y="364455"/>
                </a:lnTo>
                <a:close/>
                <a:moveTo>
                  <a:pt x="762373" y="0"/>
                </a:moveTo>
                <a:lnTo>
                  <a:pt x="791747" y="0"/>
                </a:lnTo>
                <a:lnTo>
                  <a:pt x="791747" y="364455"/>
                </a:lnTo>
                <a:lnTo>
                  <a:pt x="762373" y="364455"/>
                </a:lnTo>
                <a:close/>
                <a:moveTo>
                  <a:pt x="714722" y="0"/>
                </a:moveTo>
                <a:lnTo>
                  <a:pt x="742358" y="0"/>
                </a:lnTo>
                <a:lnTo>
                  <a:pt x="742358" y="364455"/>
                </a:lnTo>
                <a:lnTo>
                  <a:pt x="714722" y="364455"/>
                </a:lnTo>
                <a:close/>
                <a:moveTo>
                  <a:pt x="667079" y="0"/>
                </a:moveTo>
                <a:lnTo>
                  <a:pt x="692980" y="0"/>
                </a:lnTo>
                <a:lnTo>
                  <a:pt x="692980" y="364455"/>
                </a:lnTo>
                <a:lnTo>
                  <a:pt x="667079" y="364455"/>
                </a:lnTo>
                <a:close/>
                <a:moveTo>
                  <a:pt x="619424" y="0"/>
                </a:moveTo>
                <a:lnTo>
                  <a:pt x="643600" y="0"/>
                </a:lnTo>
                <a:lnTo>
                  <a:pt x="643600" y="364455"/>
                </a:lnTo>
                <a:lnTo>
                  <a:pt x="619424" y="364455"/>
                </a:lnTo>
                <a:close/>
                <a:moveTo>
                  <a:pt x="571777" y="0"/>
                </a:moveTo>
                <a:lnTo>
                  <a:pt x="594210" y="0"/>
                </a:lnTo>
                <a:lnTo>
                  <a:pt x="594210" y="364455"/>
                </a:lnTo>
                <a:lnTo>
                  <a:pt x="571777" y="364455"/>
                </a:lnTo>
                <a:close/>
                <a:moveTo>
                  <a:pt x="524130" y="0"/>
                </a:moveTo>
                <a:lnTo>
                  <a:pt x="544825" y="0"/>
                </a:lnTo>
                <a:lnTo>
                  <a:pt x="544825" y="364455"/>
                </a:lnTo>
                <a:lnTo>
                  <a:pt x="524130" y="364455"/>
                </a:lnTo>
                <a:close/>
                <a:moveTo>
                  <a:pt x="476482" y="0"/>
                </a:moveTo>
                <a:lnTo>
                  <a:pt x="495446" y="0"/>
                </a:lnTo>
                <a:lnTo>
                  <a:pt x="495446" y="364455"/>
                </a:lnTo>
                <a:lnTo>
                  <a:pt x="476482" y="364455"/>
                </a:lnTo>
                <a:close/>
                <a:moveTo>
                  <a:pt x="428835" y="0"/>
                </a:moveTo>
                <a:lnTo>
                  <a:pt x="446061" y="0"/>
                </a:lnTo>
                <a:lnTo>
                  <a:pt x="446061" y="364455"/>
                </a:lnTo>
                <a:lnTo>
                  <a:pt x="428835" y="364455"/>
                </a:lnTo>
                <a:close/>
                <a:moveTo>
                  <a:pt x="381187" y="0"/>
                </a:moveTo>
                <a:lnTo>
                  <a:pt x="396678" y="0"/>
                </a:lnTo>
                <a:lnTo>
                  <a:pt x="396678" y="364455"/>
                </a:lnTo>
                <a:lnTo>
                  <a:pt x="381187" y="364455"/>
                </a:lnTo>
                <a:close/>
                <a:moveTo>
                  <a:pt x="333540" y="0"/>
                </a:moveTo>
                <a:lnTo>
                  <a:pt x="347294" y="0"/>
                </a:lnTo>
                <a:lnTo>
                  <a:pt x="347294" y="364455"/>
                </a:lnTo>
                <a:lnTo>
                  <a:pt x="333540" y="364455"/>
                </a:lnTo>
                <a:close/>
                <a:moveTo>
                  <a:pt x="285892" y="0"/>
                </a:moveTo>
                <a:lnTo>
                  <a:pt x="297909" y="0"/>
                </a:lnTo>
                <a:lnTo>
                  <a:pt x="297909" y="364455"/>
                </a:lnTo>
                <a:lnTo>
                  <a:pt x="285892" y="364455"/>
                </a:lnTo>
                <a:close/>
                <a:moveTo>
                  <a:pt x="238238" y="0"/>
                </a:moveTo>
                <a:lnTo>
                  <a:pt x="248517" y="0"/>
                </a:lnTo>
                <a:lnTo>
                  <a:pt x="248517" y="364455"/>
                </a:lnTo>
                <a:lnTo>
                  <a:pt x="238238" y="364455"/>
                </a:lnTo>
                <a:close/>
                <a:moveTo>
                  <a:pt x="190598" y="0"/>
                </a:moveTo>
                <a:lnTo>
                  <a:pt x="199140" y="0"/>
                </a:lnTo>
                <a:lnTo>
                  <a:pt x="199140" y="364455"/>
                </a:lnTo>
                <a:lnTo>
                  <a:pt x="190598" y="364455"/>
                </a:lnTo>
                <a:close/>
                <a:moveTo>
                  <a:pt x="142943" y="0"/>
                </a:moveTo>
                <a:lnTo>
                  <a:pt x="149753" y="0"/>
                </a:lnTo>
                <a:lnTo>
                  <a:pt x="149753" y="364455"/>
                </a:lnTo>
                <a:lnTo>
                  <a:pt x="142943" y="364455"/>
                </a:lnTo>
                <a:close/>
                <a:moveTo>
                  <a:pt x="95295" y="0"/>
                </a:moveTo>
                <a:lnTo>
                  <a:pt x="100370" y="0"/>
                </a:lnTo>
                <a:lnTo>
                  <a:pt x="100370" y="364455"/>
                </a:lnTo>
                <a:lnTo>
                  <a:pt x="95295" y="364455"/>
                </a:lnTo>
                <a:close/>
                <a:moveTo>
                  <a:pt x="47648" y="0"/>
                </a:moveTo>
                <a:lnTo>
                  <a:pt x="50987" y="0"/>
                </a:lnTo>
                <a:lnTo>
                  <a:pt x="50987" y="364455"/>
                </a:lnTo>
                <a:lnTo>
                  <a:pt x="47648" y="364455"/>
                </a:lnTo>
                <a:close/>
                <a:moveTo>
                  <a:pt x="0" y="0"/>
                </a:moveTo>
                <a:lnTo>
                  <a:pt x="1601" y="0"/>
                </a:lnTo>
                <a:lnTo>
                  <a:pt x="1601" y="364455"/>
                </a:lnTo>
                <a:lnTo>
                  <a:pt x="0" y="364455"/>
                </a:lnTo>
                <a:close/>
              </a:path>
            </a:pathLst>
          </a:custGeom>
          <a:solidFill>
            <a:schemeClr val="tx2"/>
          </a:solidFill>
        </p:spPr>
        <p:txBody>
          <a:bodyPr wrap="square">
            <a:noAutofit/>
          </a:bodyPr>
          <a:lstStyle>
            <a:lvl1pPr>
              <a:defRPr>
                <a:solidFill>
                  <a:schemeClr val="tx1">
                    <a:alpha val="0"/>
                  </a:schemeClr>
                </a:solidFill>
              </a:defRPr>
            </a:lvl1pPr>
          </a:lstStyle>
          <a:p>
            <a:pPr lvl="0"/>
            <a:r>
              <a:rPr lang="en-US"/>
              <a:t>a</a:t>
            </a:r>
            <a:endParaRPr lang="en-GB"/>
          </a:p>
        </p:txBody>
      </p:sp>
      <p:sp>
        <p:nvSpPr>
          <p:cNvPr id="17" name="Text Placeholder 104">
            <a:extLst>
              <a:ext uri="{FF2B5EF4-FFF2-40B4-BE49-F238E27FC236}">
                <a16:creationId xmlns:a16="http://schemas.microsoft.com/office/drawing/2014/main" id="{C6BA963A-E372-9BD3-2E43-BC73BECCDB9B}"/>
              </a:ext>
            </a:extLst>
          </p:cNvPr>
          <p:cNvSpPr>
            <a:spLocks noGrp="1"/>
          </p:cNvSpPr>
          <p:nvPr>
            <p:ph type="body" sz="quarter" idx="92" hasCustomPrompt="1"/>
          </p:nvPr>
        </p:nvSpPr>
        <p:spPr>
          <a:xfrm>
            <a:off x="8316650" y="4380868"/>
            <a:ext cx="534457" cy="187533"/>
          </a:xfrm>
          <a:custGeom>
            <a:avLst/>
            <a:gdLst>
              <a:gd name="connsiteX0" fmla="*/ 1000614 w 1038671"/>
              <a:gd name="connsiteY0" fmla="*/ 0 h 364455"/>
              <a:gd name="connsiteX1" fmla="*/ 1038671 w 1038671"/>
              <a:gd name="connsiteY1" fmla="*/ 0 h 364455"/>
              <a:gd name="connsiteX2" fmla="*/ 1038671 w 1038671"/>
              <a:gd name="connsiteY2" fmla="*/ 364455 h 364455"/>
              <a:gd name="connsiteX3" fmla="*/ 1000614 w 1038671"/>
              <a:gd name="connsiteY3" fmla="*/ 364455 h 364455"/>
              <a:gd name="connsiteX4" fmla="*/ 952963 w 1038671"/>
              <a:gd name="connsiteY4" fmla="*/ 0 h 364455"/>
              <a:gd name="connsiteX5" fmla="*/ 989284 w 1038671"/>
              <a:gd name="connsiteY5" fmla="*/ 0 h 364455"/>
              <a:gd name="connsiteX6" fmla="*/ 989284 w 1038671"/>
              <a:gd name="connsiteY6" fmla="*/ 364455 h 364455"/>
              <a:gd name="connsiteX7" fmla="*/ 952963 w 1038671"/>
              <a:gd name="connsiteY7" fmla="*/ 364455 h 364455"/>
              <a:gd name="connsiteX8" fmla="*/ 905313 w 1038671"/>
              <a:gd name="connsiteY8" fmla="*/ 0 h 364455"/>
              <a:gd name="connsiteX9" fmla="*/ 939897 w 1038671"/>
              <a:gd name="connsiteY9" fmla="*/ 0 h 364455"/>
              <a:gd name="connsiteX10" fmla="*/ 939897 w 1038671"/>
              <a:gd name="connsiteY10" fmla="*/ 364455 h 364455"/>
              <a:gd name="connsiteX11" fmla="*/ 905313 w 1038671"/>
              <a:gd name="connsiteY11" fmla="*/ 364455 h 364455"/>
              <a:gd name="connsiteX12" fmla="*/ 857674 w 1038671"/>
              <a:gd name="connsiteY12" fmla="*/ 0 h 364455"/>
              <a:gd name="connsiteX13" fmla="*/ 890522 w 1038671"/>
              <a:gd name="connsiteY13" fmla="*/ 0 h 364455"/>
              <a:gd name="connsiteX14" fmla="*/ 890522 w 1038671"/>
              <a:gd name="connsiteY14" fmla="*/ 364455 h 364455"/>
              <a:gd name="connsiteX15" fmla="*/ 857674 w 1038671"/>
              <a:gd name="connsiteY15" fmla="*/ 364455 h 364455"/>
              <a:gd name="connsiteX16" fmla="*/ 810024 w 1038671"/>
              <a:gd name="connsiteY16" fmla="*/ 0 h 364455"/>
              <a:gd name="connsiteX17" fmla="*/ 841134 w 1038671"/>
              <a:gd name="connsiteY17" fmla="*/ 0 h 364455"/>
              <a:gd name="connsiteX18" fmla="*/ 841134 w 1038671"/>
              <a:gd name="connsiteY18" fmla="*/ 364455 h 364455"/>
              <a:gd name="connsiteX19" fmla="*/ 810024 w 1038671"/>
              <a:gd name="connsiteY19" fmla="*/ 364455 h 364455"/>
              <a:gd name="connsiteX20" fmla="*/ 762373 w 1038671"/>
              <a:gd name="connsiteY20" fmla="*/ 0 h 364455"/>
              <a:gd name="connsiteX21" fmla="*/ 791747 w 1038671"/>
              <a:gd name="connsiteY21" fmla="*/ 0 h 364455"/>
              <a:gd name="connsiteX22" fmla="*/ 791747 w 1038671"/>
              <a:gd name="connsiteY22" fmla="*/ 364455 h 364455"/>
              <a:gd name="connsiteX23" fmla="*/ 762373 w 1038671"/>
              <a:gd name="connsiteY23" fmla="*/ 364455 h 364455"/>
              <a:gd name="connsiteX24" fmla="*/ 714722 w 1038671"/>
              <a:gd name="connsiteY24" fmla="*/ 0 h 364455"/>
              <a:gd name="connsiteX25" fmla="*/ 742358 w 1038671"/>
              <a:gd name="connsiteY25" fmla="*/ 0 h 364455"/>
              <a:gd name="connsiteX26" fmla="*/ 742358 w 1038671"/>
              <a:gd name="connsiteY26" fmla="*/ 364455 h 364455"/>
              <a:gd name="connsiteX27" fmla="*/ 714722 w 1038671"/>
              <a:gd name="connsiteY27" fmla="*/ 364455 h 364455"/>
              <a:gd name="connsiteX28" fmla="*/ 667079 w 1038671"/>
              <a:gd name="connsiteY28" fmla="*/ 0 h 364455"/>
              <a:gd name="connsiteX29" fmla="*/ 692980 w 1038671"/>
              <a:gd name="connsiteY29" fmla="*/ 0 h 364455"/>
              <a:gd name="connsiteX30" fmla="*/ 692980 w 1038671"/>
              <a:gd name="connsiteY30" fmla="*/ 364455 h 364455"/>
              <a:gd name="connsiteX31" fmla="*/ 667079 w 1038671"/>
              <a:gd name="connsiteY31" fmla="*/ 364455 h 364455"/>
              <a:gd name="connsiteX32" fmla="*/ 619424 w 1038671"/>
              <a:gd name="connsiteY32" fmla="*/ 0 h 364455"/>
              <a:gd name="connsiteX33" fmla="*/ 643600 w 1038671"/>
              <a:gd name="connsiteY33" fmla="*/ 0 h 364455"/>
              <a:gd name="connsiteX34" fmla="*/ 643600 w 1038671"/>
              <a:gd name="connsiteY34" fmla="*/ 364455 h 364455"/>
              <a:gd name="connsiteX35" fmla="*/ 619424 w 1038671"/>
              <a:gd name="connsiteY35" fmla="*/ 364455 h 364455"/>
              <a:gd name="connsiteX36" fmla="*/ 571777 w 1038671"/>
              <a:gd name="connsiteY36" fmla="*/ 0 h 364455"/>
              <a:gd name="connsiteX37" fmla="*/ 594210 w 1038671"/>
              <a:gd name="connsiteY37" fmla="*/ 0 h 364455"/>
              <a:gd name="connsiteX38" fmla="*/ 594210 w 1038671"/>
              <a:gd name="connsiteY38" fmla="*/ 364455 h 364455"/>
              <a:gd name="connsiteX39" fmla="*/ 571777 w 1038671"/>
              <a:gd name="connsiteY39" fmla="*/ 364455 h 364455"/>
              <a:gd name="connsiteX40" fmla="*/ 524130 w 1038671"/>
              <a:gd name="connsiteY40" fmla="*/ 0 h 364455"/>
              <a:gd name="connsiteX41" fmla="*/ 544825 w 1038671"/>
              <a:gd name="connsiteY41" fmla="*/ 0 h 364455"/>
              <a:gd name="connsiteX42" fmla="*/ 544825 w 1038671"/>
              <a:gd name="connsiteY42" fmla="*/ 364455 h 364455"/>
              <a:gd name="connsiteX43" fmla="*/ 524130 w 1038671"/>
              <a:gd name="connsiteY43" fmla="*/ 364455 h 364455"/>
              <a:gd name="connsiteX44" fmla="*/ 476482 w 1038671"/>
              <a:gd name="connsiteY44" fmla="*/ 0 h 364455"/>
              <a:gd name="connsiteX45" fmla="*/ 495446 w 1038671"/>
              <a:gd name="connsiteY45" fmla="*/ 0 h 364455"/>
              <a:gd name="connsiteX46" fmla="*/ 495446 w 1038671"/>
              <a:gd name="connsiteY46" fmla="*/ 364455 h 364455"/>
              <a:gd name="connsiteX47" fmla="*/ 476482 w 1038671"/>
              <a:gd name="connsiteY47" fmla="*/ 364455 h 364455"/>
              <a:gd name="connsiteX48" fmla="*/ 428835 w 1038671"/>
              <a:gd name="connsiteY48" fmla="*/ 0 h 364455"/>
              <a:gd name="connsiteX49" fmla="*/ 446061 w 1038671"/>
              <a:gd name="connsiteY49" fmla="*/ 0 h 364455"/>
              <a:gd name="connsiteX50" fmla="*/ 446061 w 1038671"/>
              <a:gd name="connsiteY50" fmla="*/ 364455 h 364455"/>
              <a:gd name="connsiteX51" fmla="*/ 428835 w 1038671"/>
              <a:gd name="connsiteY51" fmla="*/ 364455 h 364455"/>
              <a:gd name="connsiteX52" fmla="*/ 381187 w 1038671"/>
              <a:gd name="connsiteY52" fmla="*/ 0 h 364455"/>
              <a:gd name="connsiteX53" fmla="*/ 396678 w 1038671"/>
              <a:gd name="connsiteY53" fmla="*/ 0 h 364455"/>
              <a:gd name="connsiteX54" fmla="*/ 396678 w 1038671"/>
              <a:gd name="connsiteY54" fmla="*/ 364455 h 364455"/>
              <a:gd name="connsiteX55" fmla="*/ 381187 w 1038671"/>
              <a:gd name="connsiteY55" fmla="*/ 364455 h 364455"/>
              <a:gd name="connsiteX56" fmla="*/ 333540 w 1038671"/>
              <a:gd name="connsiteY56" fmla="*/ 0 h 364455"/>
              <a:gd name="connsiteX57" fmla="*/ 347294 w 1038671"/>
              <a:gd name="connsiteY57" fmla="*/ 0 h 364455"/>
              <a:gd name="connsiteX58" fmla="*/ 347294 w 1038671"/>
              <a:gd name="connsiteY58" fmla="*/ 364455 h 364455"/>
              <a:gd name="connsiteX59" fmla="*/ 333540 w 1038671"/>
              <a:gd name="connsiteY59" fmla="*/ 364455 h 364455"/>
              <a:gd name="connsiteX60" fmla="*/ 285892 w 1038671"/>
              <a:gd name="connsiteY60" fmla="*/ 0 h 364455"/>
              <a:gd name="connsiteX61" fmla="*/ 297909 w 1038671"/>
              <a:gd name="connsiteY61" fmla="*/ 0 h 364455"/>
              <a:gd name="connsiteX62" fmla="*/ 297909 w 1038671"/>
              <a:gd name="connsiteY62" fmla="*/ 364455 h 364455"/>
              <a:gd name="connsiteX63" fmla="*/ 285892 w 1038671"/>
              <a:gd name="connsiteY63" fmla="*/ 364455 h 364455"/>
              <a:gd name="connsiteX64" fmla="*/ 238238 w 1038671"/>
              <a:gd name="connsiteY64" fmla="*/ 0 h 364455"/>
              <a:gd name="connsiteX65" fmla="*/ 248517 w 1038671"/>
              <a:gd name="connsiteY65" fmla="*/ 0 h 364455"/>
              <a:gd name="connsiteX66" fmla="*/ 248517 w 1038671"/>
              <a:gd name="connsiteY66" fmla="*/ 364455 h 364455"/>
              <a:gd name="connsiteX67" fmla="*/ 238238 w 1038671"/>
              <a:gd name="connsiteY67" fmla="*/ 364455 h 364455"/>
              <a:gd name="connsiteX68" fmla="*/ 190598 w 1038671"/>
              <a:gd name="connsiteY68" fmla="*/ 0 h 364455"/>
              <a:gd name="connsiteX69" fmla="*/ 199140 w 1038671"/>
              <a:gd name="connsiteY69" fmla="*/ 0 h 364455"/>
              <a:gd name="connsiteX70" fmla="*/ 199140 w 1038671"/>
              <a:gd name="connsiteY70" fmla="*/ 364455 h 364455"/>
              <a:gd name="connsiteX71" fmla="*/ 190598 w 1038671"/>
              <a:gd name="connsiteY71" fmla="*/ 364455 h 364455"/>
              <a:gd name="connsiteX72" fmla="*/ 142943 w 1038671"/>
              <a:gd name="connsiteY72" fmla="*/ 0 h 364455"/>
              <a:gd name="connsiteX73" fmla="*/ 149753 w 1038671"/>
              <a:gd name="connsiteY73" fmla="*/ 0 h 364455"/>
              <a:gd name="connsiteX74" fmla="*/ 149753 w 1038671"/>
              <a:gd name="connsiteY74" fmla="*/ 364455 h 364455"/>
              <a:gd name="connsiteX75" fmla="*/ 142943 w 1038671"/>
              <a:gd name="connsiteY75" fmla="*/ 364455 h 364455"/>
              <a:gd name="connsiteX76" fmla="*/ 95295 w 1038671"/>
              <a:gd name="connsiteY76" fmla="*/ 0 h 364455"/>
              <a:gd name="connsiteX77" fmla="*/ 100370 w 1038671"/>
              <a:gd name="connsiteY77" fmla="*/ 0 h 364455"/>
              <a:gd name="connsiteX78" fmla="*/ 100370 w 1038671"/>
              <a:gd name="connsiteY78" fmla="*/ 364455 h 364455"/>
              <a:gd name="connsiteX79" fmla="*/ 95295 w 1038671"/>
              <a:gd name="connsiteY79" fmla="*/ 364455 h 364455"/>
              <a:gd name="connsiteX80" fmla="*/ 47648 w 1038671"/>
              <a:gd name="connsiteY80" fmla="*/ 0 h 364455"/>
              <a:gd name="connsiteX81" fmla="*/ 50987 w 1038671"/>
              <a:gd name="connsiteY81" fmla="*/ 0 h 364455"/>
              <a:gd name="connsiteX82" fmla="*/ 50987 w 1038671"/>
              <a:gd name="connsiteY82" fmla="*/ 364455 h 364455"/>
              <a:gd name="connsiteX83" fmla="*/ 47648 w 1038671"/>
              <a:gd name="connsiteY83" fmla="*/ 364455 h 364455"/>
              <a:gd name="connsiteX84" fmla="*/ 0 w 1038671"/>
              <a:gd name="connsiteY84" fmla="*/ 0 h 364455"/>
              <a:gd name="connsiteX85" fmla="*/ 1601 w 1038671"/>
              <a:gd name="connsiteY85" fmla="*/ 0 h 364455"/>
              <a:gd name="connsiteX86" fmla="*/ 1601 w 1038671"/>
              <a:gd name="connsiteY86" fmla="*/ 364455 h 364455"/>
              <a:gd name="connsiteX87" fmla="*/ 0 w 1038671"/>
              <a:gd name="connsiteY87" fmla="*/ 364455 h 36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38671" h="364455">
                <a:moveTo>
                  <a:pt x="1000614" y="0"/>
                </a:moveTo>
                <a:lnTo>
                  <a:pt x="1038671" y="0"/>
                </a:lnTo>
                <a:lnTo>
                  <a:pt x="1038671" y="364455"/>
                </a:lnTo>
                <a:lnTo>
                  <a:pt x="1000614" y="364455"/>
                </a:lnTo>
                <a:close/>
                <a:moveTo>
                  <a:pt x="952963" y="0"/>
                </a:moveTo>
                <a:lnTo>
                  <a:pt x="989284" y="0"/>
                </a:lnTo>
                <a:lnTo>
                  <a:pt x="989284" y="364455"/>
                </a:lnTo>
                <a:lnTo>
                  <a:pt x="952963" y="364455"/>
                </a:lnTo>
                <a:close/>
                <a:moveTo>
                  <a:pt x="905313" y="0"/>
                </a:moveTo>
                <a:lnTo>
                  <a:pt x="939897" y="0"/>
                </a:lnTo>
                <a:lnTo>
                  <a:pt x="939897" y="364455"/>
                </a:lnTo>
                <a:lnTo>
                  <a:pt x="905313" y="364455"/>
                </a:lnTo>
                <a:close/>
                <a:moveTo>
                  <a:pt x="857674" y="0"/>
                </a:moveTo>
                <a:lnTo>
                  <a:pt x="890522" y="0"/>
                </a:lnTo>
                <a:lnTo>
                  <a:pt x="890522" y="364455"/>
                </a:lnTo>
                <a:lnTo>
                  <a:pt x="857674" y="364455"/>
                </a:lnTo>
                <a:close/>
                <a:moveTo>
                  <a:pt x="810024" y="0"/>
                </a:moveTo>
                <a:lnTo>
                  <a:pt x="841134" y="0"/>
                </a:lnTo>
                <a:lnTo>
                  <a:pt x="841134" y="364455"/>
                </a:lnTo>
                <a:lnTo>
                  <a:pt x="810024" y="364455"/>
                </a:lnTo>
                <a:close/>
                <a:moveTo>
                  <a:pt x="762373" y="0"/>
                </a:moveTo>
                <a:lnTo>
                  <a:pt x="791747" y="0"/>
                </a:lnTo>
                <a:lnTo>
                  <a:pt x="791747" y="364455"/>
                </a:lnTo>
                <a:lnTo>
                  <a:pt x="762373" y="364455"/>
                </a:lnTo>
                <a:close/>
                <a:moveTo>
                  <a:pt x="714722" y="0"/>
                </a:moveTo>
                <a:lnTo>
                  <a:pt x="742358" y="0"/>
                </a:lnTo>
                <a:lnTo>
                  <a:pt x="742358" y="364455"/>
                </a:lnTo>
                <a:lnTo>
                  <a:pt x="714722" y="364455"/>
                </a:lnTo>
                <a:close/>
                <a:moveTo>
                  <a:pt x="667079" y="0"/>
                </a:moveTo>
                <a:lnTo>
                  <a:pt x="692980" y="0"/>
                </a:lnTo>
                <a:lnTo>
                  <a:pt x="692980" y="364455"/>
                </a:lnTo>
                <a:lnTo>
                  <a:pt x="667079" y="364455"/>
                </a:lnTo>
                <a:close/>
                <a:moveTo>
                  <a:pt x="619424" y="0"/>
                </a:moveTo>
                <a:lnTo>
                  <a:pt x="643600" y="0"/>
                </a:lnTo>
                <a:lnTo>
                  <a:pt x="643600" y="364455"/>
                </a:lnTo>
                <a:lnTo>
                  <a:pt x="619424" y="364455"/>
                </a:lnTo>
                <a:close/>
                <a:moveTo>
                  <a:pt x="571777" y="0"/>
                </a:moveTo>
                <a:lnTo>
                  <a:pt x="594210" y="0"/>
                </a:lnTo>
                <a:lnTo>
                  <a:pt x="594210" y="364455"/>
                </a:lnTo>
                <a:lnTo>
                  <a:pt x="571777" y="364455"/>
                </a:lnTo>
                <a:close/>
                <a:moveTo>
                  <a:pt x="524130" y="0"/>
                </a:moveTo>
                <a:lnTo>
                  <a:pt x="544825" y="0"/>
                </a:lnTo>
                <a:lnTo>
                  <a:pt x="544825" y="364455"/>
                </a:lnTo>
                <a:lnTo>
                  <a:pt x="524130" y="364455"/>
                </a:lnTo>
                <a:close/>
                <a:moveTo>
                  <a:pt x="476482" y="0"/>
                </a:moveTo>
                <a:lnTo>
                  <a:pt x="495446" y="0"/>
                </a:lnTo>
                <a:lnTo>
                  <a:pt x="495446" y="364455"/>
                </a:lnTo>
                <a:lnTo>
                  <a:pt x="476482" y="364455"/>
                </a:lnTo>
                <a:close/>
                <a:moveTo>
                  <a:pt x="428835" y="0"/>
                </a:moveTo>
                <a:lnTo>
                  <a:pt x="446061" y="0"/>
                </a:lnTo>
                <a:lnTo>
                  <a:pt x="446061" y="364455"/>
                </a:lnTo>
                <a:lnTo>
                  <a:pt x="428835" y="364455"/>
                </a:lnTo>
                <a:close/>
                <a:moveTo>
                  <a:pt x="381187" y="0"/>
                </a:moveTo>
                <a:lnTo>
                  <a:pt x="396678" y="0"/>
                </a:lnTo>
                <a:lnTo>
                  <a:pt x="396678" y="364455"/>
                </a:lnTo>
                <a:lnTo>
                  <a:pt x="381187" y="364455"/>
                </a:lnTo>
                <a:close/>
                <a:moveTo>
                  <a:pt x="333540" y="0"/>
                </a:moveTo>
                <a:lnTo>
                  <a:pt x="347294" y="0"/>
                </a:lnTo>
                <a:lnTo>
                  <a:pt x="347294" y="364455"/>
                </a:lnTo>
                <a:lnTo>
                  <a:pt x="333540" y="364455"/>
                </a:lnTo>
                <a:close/>
                <a:moveTo>
                  <a:pt x="285892" y="0"/>
                </a:moveTo>
                <a:lnTo>
                  <a:pt x="297909" y="0"/>
                </a:lnTo>
                <a:lnTo>
                  <a:pt x="297909" y="364455"/>
                </a:lnTo>
                <a:lnTo>
                  <a:pt x="285892" y="364455"/>
                </a:lnTo>
                <a:close/>
                <a:moveTo>
                  <a:pt x="238238" y="0"/>
                </a:moveTo>
                <a:lnTo>
                  <a:pt x="248517" y="0"/>
                </a:lnTo>
                <a:lnTo>
                  <a:pt x="248517" y="364455"/>
                </a:lnTo>
                <a:lnTo>
                  <a:pt x="238238" y="364455"/>
                </a:lnTo>
                <a:close/>
                <a:moveTo>
                  <a:pt x="190598" y="0"/>
                </a:moveTo>
                <a:lnTo>
                  <a:pt x="199140" y="0"/>
                </a:lnTo>
                <a:lnTo>
                  <a:pt x="199140" y="364455"/>
                </a:lnTo>
                <a:lnTo>
                  <a:pt x="190598" y="364455"/>
                </a:lnTo>
                <a:close/>
                <a:moveTo>
                  <a:pt x="142943" y="0"/>
                </a:moveTo>
                <a:lnTo>
                  <a:pt x="149753" y="0"/>
                </a:lnTo>
                <a:lnTo>
                  <a:pt x="149753" y="364455"/>
                </a:lnTo>
                <a:lnTo>
                  <a:pt x="142943" y="364455"/>
                </a:lnTo>
                <a:close/>
                <a:moveTo>
                  <a:pt x="95295" y="0"/>
                </a:moveTo>
                <a:lnTo>
                  <a:pt x="100370" y="0"/>
                </a:lnTo>
                <a:lnTo>
                  <a:pt x="100370" y="364455"/>
                </a:lnTo>
                <a:lnTo>
                  <a:pt x="95295" y="364455"/>
                </a:lnTo>
                <a:close/>
                <a:moveTo>
                  <a:pt x="47648" y="0"/>
                </a:moveTo>
                <a:lnTo>
                  <a:pt x="50987" y="0"/>
                </a:lnTo>
                <a:lnTo>
                  <a:pt x="50987" y="364455"/>
                </a:lnTo>
                <a:lnTo>
                  <a:pt x="47648" y="364455"/>
                </a:lnTo>
                <a:close/>
                <a:moveTo>
                  <a:pt x="0" y="0"/>
                </a:moveTo>
                <a:lnTo>
                  <a:pt x="1601" y="0"/>
                </a:lnTo>
                <a:lnTo>
                  <a:pt x="1601" y="364455"/>
                </a:lnTo>
                <a:lnTo>
                  <a:pt x="0" y="364455"/>
                </a:lnTo>
                <a:close/>
              </a:path>
            </a:pathLst>
          </a:custGeom>
          <a:solidFill>
            <a:schemeClr val="tx2"/>
          </a:solidFill>
        </p:spPr>
        <p:txBody>
          <a:bodyPr wrap="square">
            <a:noAutofit/>
          </a:bodyPr>
          <a:lstStyle>
            <a:lvl1pPr>
              <a:defRPr>
                <a:solidFill>
                  <a:schemeClr val="tx1">
                    <a:alpha val="0"/>
                  </a:schemeClr>
                </a:solidFill>
              </a:defRPr>
            </a:lvl1pPr>
          </a:lstStyle>
          <a:p>
            <a:pPr lvl="0"/>
            <a:r>
              <a:rPr lang="en-US"/>
              <a:t>a</a:t>
            </a:r>
            <a:endParaRPr lang="en-GB"/>
          </a:p>
        </p:txBody>
      </p:sp>
      <p:sp>
        <p:nvSpPr>
          <p:cNvPr id="24" name="Text Placeholder 104">
            <a:extLst>
              <a:ext uri="{FF2B5EF4-FFF2-40B4-BE49-F238E27FC236}">
                <a16:creationId xmlns:a16="http://schemas.microsoft.com/office/drawing/2014/main" id="{AF56CE25-CC05-44E5-5F82-422CDCB6925A}"/>
              </a:ext>
            </a:extLst>
          </p:cNvPr>
          <p:cNvSpPr>
            <a:spLocks noGrp="1"/>
          </p:cNvSpPr>
          <p:nvPr>
            <p:ph type="body" sz="quarter" idx="93" hasCustomPrompt="1"/>
          </p:nvPr>
        </p:nvSpPr>
        <p:spPr>
          <a:xfrm>
            <a:off x="1835606" y="2290528"/>
            <a:ext cx="534457" cy="187533"/>
          </a:xfrm>
          <a:custGeom>
            <a:avLst/>
            <a:gdLst>
              <a:gd name="connsiteX0" fmla="*/ 1000614 w 1038671"/>
              <a:gd name="connsiteY0" fmla="*/ 0 h 364455"/>
              <a:gd name="connsiteX1" fmla="*/ 1038671 w 1038671"/>
              <a:gd name="connsiteY1" fmla="*/ 0 h 364455"/>
              <a:gd name="connsiteX2" fmla="*/ 1038671 w 1038671"/>
              <a:gd name="connsiteY2" fmla="*/ 364455 h 364455"/>
              <a:gd name="connsiteX3" fmla="*/ 1000614 w 1038671"/>
              <a:gd name="connsiteY3" fmla="*/ 364455 h 364455"/>
              <a:gd name="connsiteX4" fmla="*/ 952963 w 1038671"/>
              <a:gd name="connsiteY4" fmla="*/ 0 h 364455"/>
              <a:gd name="connsiteX5" fmla="*/ 989284 w 1038671"/>
              <a:gd name="connsiteY5" fmla="*/ 0 h 364455"/>
              <a:gd name="connsiteX6" fmla="*/ 989284 w 1038671"/>
              <a:gd name="connsiteY6" fmla="*/ 364455 h 364455"/>
              <a:gd name="connsiteX7" fmla="*/ 952963 w 1038671"/>
              <a:gd name="connsiteY7" fmla="*/ 364455 h 364455"/>
              <a:gd name="connsiteX8" fmla="*/ 905313 w 1038671"/>
              <a:gd name="connsiteY8" fmla="*/ 0 h 364455"/>
              <a:gd name="connsiteX9" fmla="*/ 939897 w 1038671"/>
              <a:gd name="connsiteY9" fmla="*/ 0 h 364455"/>
              <a:gd name="connsiteX10" fmla="*/ 939897 w 1038671"/>
              <a:gd name="connsiteY10" fmla="*/ 364455 h 364455"/>
              <a:gd name="connsiteX11" fmla="*/ 905313 w 1038671"/>
              <a:gd name="connsiteY11" fmla="*/ 364455 h 364455"/>
              <a:gd name="connsiteX12" fmla="*/ 857674 w 1038671"/>
              <a:gd name="connsiteY12" fmla="*/ 0 h 364455"/>
              <a:gd name="connsiteX13" fmla="*/ 890522 w 1038671"/>
              <a:gd name="connsiteY13" fmla="*/ 0 h 364455"/>
              <a:gd name="connsiteX14" fmla="*/ 890522 w 1038671"/>
              <a:gd name="connsiteY14" fmla="*/ 364455 h 364455"/>
              <a:gd name="connsiteX15" fmla="*/ 857674 w 1038671"/>
              <a:gd name="connsiteY15" fmla="*/ 364455 h 364455"/>
              <a:gd name="connsiteX16" fmla="*/ 810024 w 1038671"/>
              <a:gd name="connsiteY16" fmla="*/ 0 h 364455"/>
              <a:gd name="connsiteX17" fmla="*/ 841134 w 1038671"/>
              <a:gd name="connsiteY17" fmla="*/ 0 h 364455"/>
              <a:gd name="connsiteX18" fmla="*/ 841134 w 1038671"/>
              <a:gd name="connsiteY18" fmla="*/ 364455 h 364455"/>
              <a:gd name="connsiteX19" fmla="*/ 810024 w 1038671"/>
              <a:gd name="connsiteY19" fmla="*/ 364455 h 364455"/>
              <a:gd name="connsiteX20" fmla="*/ 762373 w 1038671"/>
              <a:gd name="connsiteY20" fmla="*/ 0 h 364455"/>
              <a:gd name="connsiteX21" fmla="*/ 791747 w 1038671"/>
              <a:gd name="connsiteY21" fmla="*/ 0 h 364455"/>
              <a:gd name="connsiteX22" fmla="*/ 791747 w 1038671"/>
              <a:gd name="connsiteY22" fmla="*/ 364455 h 364455"/>
              <a:gd name="connsiteX23" fmla="*/ 762373 w 1038671"/>
              <a:gd name="connsiteY23" fmla="*/ 364455 h 364455"/>
              <a:gd name="connsiteX24" fmla="*/ 714722 w 1038671"/>
              <a:gd name="connsiteY24" fmla="*/ 0 h 364455"/>
              <a:gd name="connsiteX25" fmla="*/ 742358 w 1038671"/>
              <a:gd name="connsiteY25" fmla="*/ 0 h 364455"/>
              <a:gd name="connsiteX26" fmla="*/ 742358 w 1038671"/>
              <a:gd name="connsiteY26" fmla="*/ 364455 h 364455"/>
              <a:gd name="connsiteX27" fmla="*/ 714722 w 1038671"/>
              <a:gd name="connsiteY27" fmla="*/ 364455 h 364455"/>
              <a:gd name="connsiteX28" fmla="*/ 667079 w 1038671"/>
              <a:gd name="connsiteY28" fmla="*/ 0 h 364455"/>
              <a:gd name="connsiteX29" fmla="*/ 692980 w 1038671"/>
              <a:gd name="connsiteY29" fmla="*/ 0 h 364455"/>
              <a:gd name="connsiteX30" fmla="*/ 692980 w 1038671"/>
              <a:gd name="connsiteY30" fmla="*/ 364455 h 364455"/>
              <a:gd name="connsiteX31" fmla="*/ 667079 w 1038671"/>
              <a:gd name="connsiteY31" fmla="*/ 364455 h 364455"/>
              <a:gd name="connsiteX32" fmla="*/ 619424 w 1038671"/>
              <a:gd name="connsiteY32" fmla="*/ 0 h 364455"/>
              <a:gd name="connsiteX33" fmla="*/ 643600 w 1038671"/>
              <a:gd name="connsiteY33" fmla="*/ 0 h 364455"/>
              <a:gd name="connsiteX34" fmla="*/ 643600 w 1038671"/>
              <a:gd name="connsiteY34" fmla="*/ 364455 h 364455"/>
              <a:gd name="connsiteX35" fmla="*/ 619424 w 1038671"/>
              <a:gd name="connsiteY35" fmla="*/ 364455 h 364455"/>
              <a:gd name="connsiteX36" fmla="*/ 571777 w 1038671"/>
              <a:gd name="connsiteY36" fmla="*/ 0 h 364455"/>
              <a:gd name="connsiteX37" fmla="*/ 594210 w 1038671"/>
              <a:gd name="connsiteY37" fmla="*/ 0 h 364455"/>
              <a:gd name="connsiteX38" fmla="*/ 594210 w 1038671"/>
              <a:gd name="connsiteY38" fmla="*/ 364455 h 364455"/>
              <a:gd name="connsiteX39" fmla="*/ 571777 w 1038671"/>
              <a:gd name="connsiteY39" fmla="*/ 364455 h 364455"/>
              <a:gd name="connsiteX40" fmla="*/ 524130 w 1038671"/>
              <a:gd name="connsiteY40" fmla="*/ 0 h 364455"/>
              <a:gd name="connsiteX41" fmla="*/ 544825 w 1038671"/>
              <a:gd name="connsiteY41" fmla="*/ 0 h 364455"/>
              <a:gd name="connsiteX42" fmla="*/ 544825 w 1038671"/>
              <a:gd name="connsiteY42" fmla="*/ 364455 h 364455"/>
              <a:gd name="connsiteX43" fmla="*/ 524130 w 1038671"/>
              <a:gd name="connsiteY43" fmla="*/ 364455 h 364455"/>
              <a:gd name="connsiteX44" fmla="*/ 476482 w 1038671"/>
              <a:gd name="connsiteY44" fmla="*/ 0 h 364455"/>
              <a:gd name="connsiteX45" fmla="*/ 495446 w 1038671"/>
              <a:gd name="connsiteY45" fmla="*/ 0 h 364455"/>
              <a:gd name="connsiteX46" fmla="*/ 495446 w 1038671"/>
              <a:gd name="connsiteY46" fmla="*/ 364455 h 364455"/>
              <a:gd name="connsiteX47" fmla="*/ 476482 w 1038671"/>
              <a:gd name="connsiteY47" fmla="*/ 364455 h 364455"/>
              <a:gd name="connsiteX48" fmla="*/ 428835 w 1038671"/>
              <a:gd name="connsiteY48" fmla="*/ 0 h 364455"/>
              <a:gd name="connsiteX49" fmla="*/ 446061 w 1038671"/>
              <a:gd name="connsiteY49" fmla="*/ 0 h 364455"/>
              <a:gd name="connsiteX50" fmla="*/ 446061 w 1038671"/>
              <a:gd name="connsiteY50" fmla="*/ 364455 h 364455"/>
              <a:gd name="connsiteX51" fmla="*/ 428835 w 1038671"/>
              <a:gd name="connsiteY51" fmla="*/ 364455 h 364455"/>
              <a:gd name="connsiteX52" fmla="*/ 381187 w 1038671"/>
              <a:gd name="connsiteY52" fmla="*/ 0 h 364455"/>
              <a:gd name="connsiteX53" fmla="*/ 396678 w 1038671"/>
              <a:gd name="connsiteY53" fmla="*/ 0 h 364455"/>
              <a:gd name="connsiteX54" fmla="*/ 396678 w 1038671"/>
              <a:gd name="connsiteY54" fmla="*/ 364455 h 364455"/>
              <a:gd name="connsiteX55" fmla="*/ 381187 w 1038671"/>
              <a:gd name="connsiteY55" fmla="*/ 364455 h 364455"/>
              <a:gd name="connsiteX56" fmla="*/ 333540 w 1038671"/>
              <a:gd name="connsiteY56" fmla="*/ 0 h 364455"/>
              <a:gd name="connsiteX57" fmla="*/ 347294 w 1038671"/>
              <a:gd name="connsiteY57" fmla="*/ 0 h 364455"/>
              <a:gd name="connsiteX58" fmla="*/ 347294 w 1038671"/>
              <a:gd name="connsiteY58" fmla="*/ 364455 h 364455"/>
              <a:gd name="connsiteX59" fmla="*/ 333540 w 1038671"/>
              <a:gd name="connsiteY59" fmla="*/ 364455 h 364455"/>
              <a:gd name="connsiteX60" fmla="*/ 285892 w 1038671"/>
              <a:gd name="connsiteY60" fmla="*/ 0 h 364455"/>
              <a:gd name="connsiteX61" fmla="*/ 297909 w 1038671"/>
              <a:gd name="connsiteY61" fmla="*/ 0 h 364455"/>
              <a:gd name="connsiteX62" fmla="*/ 297909 w 1038671"/>
              <a:gd name="connsiteY62" fmla="*/ 364455 h 364455"/>
              <a:gd name="connsiteX63" fmla="*/ 285892 w 1038671"/>
              <a:gd name="connsiteY63" fmla="*/ 364455 h 364455"/>
              <a:gd name="connsiteX64" fmla="*/ 238238 w 1038671"/>
              <a:gd name="connsiteY64" fmla="*/ 0 h 364455"/>
              <a:gd name="connsiteX65" fmla="*/ 248517 w 1038671"/>
              <a:gd name="connsiteY65" fmla="*/ 0 h 364455"/>
              <a:gd name="connsiteX66" fmla="*/ 248517 w 1038671"/>
              <a:gd name="connsiteY66" fmla="*/ 364455 h 364455"/>
              <a:gd name="connsiteX67" fmla="*/ 238238 w 1038671"/>
              <a:gd name="connsiteY67" fmla="*/ 364455 h 364455"/>
              <a:gd name="connsiteX68" fmla="*/ 190598 w 1038671"/>
              <a:gd name="connsiteY68" fmla="*/ 0 h 364455"/>
              <a:gd name="connsiteX69" fmla="*/ 199140 w 1038671"/>
              <a:gd name="connsiteY69" fmla="*/ 0 h 364455"/>
              <a:gd name="connsiteX70" fmla="*/ 199140 w 1038671"/>
              <a:gd name="connsiteY70" fmla="*/ 364455 h 364455"/>
              <a:gd name="connsiteX71" fmla="*/ 190598 w 1038671"/>
              <a:gd name="connsiteY71" fmla="*/ 364455 h 364455"/>
              <a:gd name="connsiteX72" fmla="*/ 142943 w 1038671"/>
              <a:gd name="connsiteY72" fmla="*/ 0 h 364455"/>
              <a:gd name="connsiteX73" fmla="*/ 149753 w 1038671"/>
              <a:gd name="connsiteY73" fmla="*/ 0 h 364455"/>
              <a:gd name="connsiteX74" fmla="*/ 149753 w 1038671"/>
              <a:gd name="connsiteY74" fmla="*/ 364455 h 364455"/>
              <a:gd name="connsiteX75" fmla="*/ 142943 w 1038671"/>
              <a:gd name="connsiteY75" fmla="*/ 364455 h 364455"/>
              <a:gd name="connsiteX76" fmla="*/ 95295 w 1038671"/>
              <a:gd name="connsiteY76" fmla="*/ 0 h 364455"/>
              <a:gd name="connsiteX77" fmla="*/ 100370 w 1038671"/>
              <a:gd name="connsiteY77" fmla="*/ 0 h 364455"/>
              <a:gd name="connsiteX78" fmla="*/ 100370 w 1038671"/>
              <a:gd name="connsiteY78" fmla="*/ 364455 h 364455"/>
              <a:gd name="connsiteX79" fmla="*/ 95295 w 1038671"/>
              <a:gd name="connsiteY79" fmla="*/ 364455 h 364455"/>
              <a:gd name="connsiteX80" fmla="*/ 47648 w 1038671"/>
              <a:gd name="connsiteY80" fmla="*/ 0 h 364455"/>
              <a:gd name="connsiteX81" fmla="*/ 50987 w 1038671"/>
              <a:gd name="connsiteY81" fmla="*/ 0 h 364455"/>
              <a:gd name="connsiteX82" fmla="*/ 50987 w 1038671"/>
              <a:gd name="connsiteY82" fmla="*/ 364455 h 364455"/>
              <a:gd name="connsiteX83" fmla="*/ 47648 w 1038671"/>
              <a:gd name="connsiteY83" fmla="*/ 364455 h 364455"/>
              <a:gd name="connsiteX84" fmla="*/ 0 w 1038671"/>
              <a:gd name="connsiteY84" fmla="*/ 0 h 364455"/>
              <a:gd name="connsiteX85" fmla="*/ 1601 w 1038671"/>
              <a:gd name="connsiteY85" fmla="*/ 0 h 364455"/>
              <a:gd name="connsiteX86" fmla="*/ 1601 w 1038671"/>
              <a:gd name="connsiteY86" fmla="*/ 364455 h 364455"/>
              <a:gd name="connsiteX87" fmla="*/ 0 w 1038671"/>
              <a:gd name="connsiteY87" fmla="*/ 364455 h 36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38671" h="364455">
                <a:moveTo>
                  <a:pt x="1000614" y="0"/>
                </a:moveTo>
                <a:lnTo>
                  <a:pt x="1038671" y="0"/>
                </a:lnTo>
                <a:lnTo>
                  <a:pt x="1038671" y="364455"/>
                </a:lnTo>
                <a:lnTo>
                  <a:pt x="1000614" y="364455"/>
                </a:lnTo>
                <a:close/>
                <a:moveTo>
                  <a:pt x="952963" y="0"/>
                </a:moveTo>
                <a:lnTo>
                  <a:pt x="989284" y="0"/>
                </a:lnTo>
                <a:lnTo>
                  <a:pt x="989284" y="364455"/>
                </a:lnTo>
                <a:lnTo>
                  <a:pt x="952963" y="364455"/>
                </a:lnTo>
                <a:close/>
                <a:moveTo>
                  <a:pt x="905313" y="0"/>
                </a:moveTo>
                <a:lnTo>
                  <a:pt x="939897" y="0"/>
                </a:lnTo>
                <a:lnTo>
                  <a:pt x="939897" y="364455"/>
                </a:lnTo>
                <a:lnTo>
                  <a:pt x="905313" y="364455"/>
                </a:lnTo>
                <a:close/>
                <a:moveTo>
                  <a:pt x="857674" y="0"/>
                </a:moveTo>
                <a:lnTo>
                  <a:pt x="890522" y="0"/>
                </a:lnTo>
                <a:lnTo>
                  <a:pt x="890522" y="364455"/>
                </a:lnTo>
                <a:lnTo>
                  <a:pt x="857674" y="364455"/>
                </a:lnTo>
                <a:close/>
                <a:moveTo>
                  <a:pt x="810024" y="0"/>
                </a:moveTo>
                <a:lnTo>
                  <a:pt x="841134" y="0"/>
                </a:lnTo>
                <a:lnTo>
                  <a:pt x="841134" y="364455"/>
                </a:lnTo>
                <a:lnTo>
                  <a:pt x="810024" y="364455"/>
                </a:lnTo>
                <a:close/>
                <a:moveTo>
                  <a:pt x="762373" y="0"/>
                </a:moveTo>
                <a:lnTo>
                  <a:pt x="791747" y="0"/>
                </a:lnTo>
                <a:lnTo>
                  <a:pt x="791747" y="364455"/>
                </a:lnTo>
                <a:lnTo>
                  <a:pt x="762373" y="364455"/>
                </a:lnTo>
                <a:close/>
                <a:moveTo>
                  <a:pt x="714722" y="0"/>
                </a:moveTo>
                <a:lnTo>
                  <a:pt x="742358" y="0"/>
                </a:lnTo>
                <a:lnTo>
                  <a:pt x="742358" y="364455"/>
                </a:lnTo>
                <a:lnTo>
                  <a:pt x="714722" y="364455"/>
                </a:lnTo>
                <a:close/>
                <a:moveTo>
                  <a:pt x="667079" y="0"/>
                </a:moveTo>
                <a:lnTo>
                  <a:pt x="692980" y="0"/>
                </a:lnTo>
                <a:lnTo>
                  <a:pt x="692980" y="364455"/>
                </a:lnTo>
                <a:lnTo>
                  <a:pt x="667079" y="364455"/>
                </a:lnTo>
                <a:close/>
                <a:moveTo>
                  <a:pt x="619424" y="0"/>
                </a:moveTo>
                <a:lnTo>
                  <a:pt x="643600" y="0"/>
                </a:lnTo>
                <a:lnTo>
                  <a:pt x="643600" y="364455"/>
                </a:lnTo>
                <a:lnTo>
                  <a:pt x="619424" y="364455"/>
                </a:lnTo>
                <a:close/>
                <a:moveTo>
                  <a:pt x="571777" y="0"/>
                </a:moveTo>
                <a:lnTo>
                  <a:pt x="594210" y="0"/>
                </a:lnTo>
                <a:lnTo>
                  <a:pt x="594210" y="364455"/>
                </a:lnTo>
                <a:lnTo>
                  <a:pt x="571777" y="364455"/>
                </a:lnTo>
                <a:close/>
                <a:moveTo>
                  <a:pt x="524130" y="0"/>
                </a:moveTo>
                <a:lnTo>
                  <a:pt x="544825" y="0"/>
                </a:lnTo>
                <a:lnTo>
                  <a:pt x="544825" y="364455"/>
                </a:lnTo>
                <a:lnTo>
                  <a:pt x="524130" y="364455"/>
                </a:lnTo>
                <a:close/>
                <a:moveTo>
                  <a:pt x="476482" y="0"/>
                </a:moveTo>
                <a:lnTo>
                  <a:pt x="495446" y="0"/>
                </a:lnTo>
                <a:lnTo>
                  <a:pt x="495446" y="364455"/>
                </a:lnTo>
                <a:lnTo>
                  <a:pt x="476482" y="364455"/>
                </a:lnTo>
                <a:close/>
                <a:moveTo>
                  <a:pt x="428835" y="0"/>
                </a:moveTo>
                <a:lnTo>
                  <a:pt x="446061" y="0"/>
                </a:lnTo>
                <a:lnTo>
                  <a:pt x="446061" y="364455"/>
                </a:lnTo>
                <a:lnTo>
                  <a:pt x="428835" y="364455"/>
                </a:lnTo>
                <a:close/>
                <a:moveTo>
                  <a:pt x="381187" y="0"/>
                </a:moveTo>
                <a:lnTo>
                  <a:pt x="396678" y="0"/>
                </a:lnTo>
                <a:lnTo>
                  <a:pt x="396678" y="364455"/>
                </a:lnTo>
                <a:lnTo>
                  <a:pt x="381187" y="364455"/>
                </a:lnTo>
                <a:close/>
                <a:moveTo>
                  <a:pt x="333540" y="0"/>
                </a:moveTo>
                <a:lnTo>
                  <a:pt x="347294" y="0"/>
                </a:lnTo>
                <a:lnTo>
                  <a:pt x="347294" y="364455"/>
                </a:lnTo>
                <a:lnTo>
                  <a:pt x="333540" y="364455"/>
                </a:lnTo>
                <a:close/>
                <a:moveTo>
                  <a:pt x="285892" y="0"/>
                </a:moveTo>
                <a:lnTo>
                  <a:pt x="297909" y="0"/>
                </a:lnTo>
                <a:lnTo>
                  <a:pt x="297909" y="364455"/>
                </a:lnTo>
                <a:lnTo>
                  <a:pt x="285892" y="364455"/>
                </a:lnTo>
                <a:close/>
                <a:moveTo>
                  <a:pt x="238238" y="0"/>
                </a:moveTo>
                <a:lnTo>
                  <a:pt x="248517" y="0"/>
                </a:lnTo>
                <a:lnTo>
                  <a:pt x="248517" y="364455"/>
                </a:lnTo>
                <a:lnTo>
                  <a:pt x="238238" y="364455"/>
                </a:lnTo>
                <a:close/>
                <a:moveTo>
                  <a:pt x="190598" y="0"/>
                </a:moveTo>
                <a:lnTo>
                  <a:pt x="199140" y="0"/>
                </a:lnTo>
                <a:lnTo>
                  <a:pt x="199140" y="364455"/>
                </a:lnTo>
                <a:lnTo>
                  <a:pt x="190598" y="364455"/>
                </a:lnTo>
                <a:close/>
                <a:moveTo>
                  <a:pt x="142943" y="0"/>
                </a:moveTo>
                <a:lnTo>
                  <a:pt x="149753" y="0"/>
                </a:lnTo>
                <a:lnTo>
                  <a:pt x="149753" y="364455"/>
                </a:lnTo>
                <a:lnTo>
                  <a:pt x="142943" y="364455"/>
                </a:lnTo>
                <a:close/>
                <a:moveTo>
                  <a:pt x="95295" y="0"/>
                </a:moveTo>
                <a:lnTo>
                  <a:pt x="100370" y="0"/>
                </a:lnTo>
                <a:lnTo>
                  <a:pt x="100370" y="364455"/>
                </a:lnTo>
                <a:lnTo>
                  <a:pt x="95295" y="364455"/>
                </a:lnTo>
                <a:close/>
                <a:moveTo>
                  <a:pt x="47648" y="0"/>
                </a:moveTo>
                <a:lnTo>
                  <a:pt x="50987" y="0"/>
                </a:lnTo>
                <a:lnTo>
                  <a:pt x="50987" y="364455"/>
                </a:lnTo>
                <a:lnTo>
                  <a:pt x="47648" y="364455"/>
                </a:lnTo>
                <a:close/>
                <a:moveTo>
                  <a:pt x="0" y="0"/>
                </a:moveTo>
                <a:lnTo>
                  <a:pt x="1601" y="0"/>
                </a:lnTo>
                <a:lnTo>
                  <a:pt x="1601" y="364455"/>
                </a:lnTo>
                <a:lnTo>
                  <a:pt x="0" y="364455"/>
                </a:lnTo>
                <a:close/>
              </a:path>
            </a:pathLst>
          </a:custGeom>
          <a:solidFill>
            <a:srgbClr val="C15EFF"/>
          </a:solidFill>
        </p:spPr>
        <p:txBody>
          <a:bodyPr wrap="square">
            <a:noAutofit/>
          </a:bodyPr>
          <a:lstStyle>
            <a:lvl1pPr>
              <a:defRPr>
                <a:solidFill>
                  <a:schemeClr val="tx1">
                    <a:alpha val="0"/>
                  </a:schemeClr>
                </a:solidFill>
              </a:defRPr>
            </a:lvl1pPr>
          </a:lstStyle>
          <a:p>
            <a:pPr lvl="0"/>
            <a:r>
              <a:rPr lang="en-US"/>
              <a:t>a</a:t>
            </a:r>
            <a:endParaRPr lang="en-GB"/>
          </a:p>
        </p:txBody>
      </p:sp>
      <p:sp>
        <p:nvSpPr>
          <p:cNvPr id="25" name="Text Placeholder 104">
            <a:extLst>
              <a:ext uri="{FF2B5EF4-FFF2-40B4-BE49-F238E27FC236}">
                <a16:creationId xmlns:a16="http://schemas.microsoft.com/office/drawing/2014/main" id="{507DD0C9-B5A4-5F07-1CD3-CB1C41108A5D}"/>
              </a:ext>
            </a:extLst>
          </p:cNvPr>
          <p:cNvSpPr>
            <a:spLocks noGrp="1"/>
          </p:cNvSpPr>
          <p:nvPr>
            <p:ph type="body" sz="quarter" idx="94" hasCustomPrompt="1"/>
          </p:nvPr>
        </p:nvSpPr>
        <p:spPr>
          <a:xfrm>
            <a:off x="6156301" y="2290528"/>
            <a:ext cx="534457" cy="187533"/>
          </a:xfrm>
          <a:custGeom>
            <a:avLst/>
            <a:gdLst>
              <a:gd name="connsiteX0" fmla="*/ 1000614 w 1038671"/>
              <a:gd name="connsiteY0" fmla="*/ 0 h 364455"/>
              <a:gd name="connsiteX1" fmla="*/ 1038671 w 1038671"/>
              <a:gd name="connsiteY1" fmla="*/ 0 h 364455"/>
              <a:gd name="connsiteX2" fmla="*/ 1038671 w 1038671"/>
              <a:gd name="connsiteY2" fmla="*/ 364455 h 364455"/>
              <a:gd name="connsiteX3" fmla="*/ 1000614 w 1038671"/>
              <a:gd name="connsiteY3" fmla="*/ 364455 h 364455"/>
              <a:gd name="connsiteX4" fmla="*/ 952963 w 1038671"/>
              <a:gd name="connsiteY4" fmla="*/ 0 h 364455"/>
              <a:gd name="connsiteX5" fmla="*/ 989284 w 1038671"/>
              <a:gd name="connsiteY5" fmla="*/ 0 h 364455"/>
              <a:gd name="connsiteX6" fmla="*/ 989284 w 1038671"/>
              <a:gd name="connsiteY6" fmla="*/ 364455 h 364455"/>
              <a:gd name="connsiteX7" fmla="*/ 952963 w 1038671"/>
              <a:gd name="connsiteY7" fmla="*/ 364455 h 364455"/>
              <a:gd name="connsiteX8" fmla="*/ 905313 w 1038671"/>
              <a:gd name="connsiteY8" fmla="*/ 0 h 364455"/>
              <a:gd name="connsiteX9" fmla="*/ 939897 w 1038671"/>
              <a:gd name="connsiteY9" fmla="*/ 0 h 364455"/>
              <a:gd name="connsiteX10" fmla="*/ 939897 w 1038671"/>
              <a:gd name="connsiteY10" fmla="*/ 364455 h 364455"/>
              <a:gd name="connsiteX11" fmla="*/ 905313 w 1038671"/>
              <a:gd name="connsiteY11" fmla="*/ 364455 h 364455"/>
              <a:gd name="connsiteX12" fmla="*/ 857674 w 1038671"/>
              <a:gd name="connsiteY12" fmla="*/ 0 h 364455"/>
              <a:gd name="connsiteX13" fmla="*/ 890522 w 1038671"/>
              <a:gd name="connsiteY13" fmla="*/ 0 h 364455"/>
              <a:gd name="connsiteX14" fmla="*/ 890522 w 1038671"/>
              <a:gd name="connsiteY14" fmla="*/ 364455 h 364455"/>
              <a:gd name="connsiteX15" fmla="*/ 857674 w 1038671"/>
              <a:gd name="connsiteY15" fmla="*/ 364455 h 364455"/>
              <a:gd name="connsiteX16" fmla="*/ 810024 w 1038671"/>
              <a:gd name="connsiteY16" fmla="*/ 0 h 364455"/>
              <a:gd name="connsiteX17" fmla="*/ 841134 w 1038671"/>
              <a:gd name="connsiteY17" fmla="*/ 0 h 364455"/>
              <a:gd name="connsiteX18" fmla="*/ 841134 w 1038671"/>
              <a:gd name="connsiteY18" fmla="*/ 364455 h 364455"/>
              <a:gd name="connsiteX19" fmla="*/ 810024 w 1038671"/>
              <a:gd name="connsiteY19" fmla="*/ 364455 h 364455"/>
              <a:gd name="connsiteX20" fmla="*/ 762373 w 1038671"/>
              <a:gd name="connsiteY20" fmla="*/ 0 h 364455"/>
              <a:gd name="connsiteX21" fmla="*/ 791747 w 1038671"/>
              <a:gd name="connsiteY21" fmla="*/ 0 h 364455"/>
              <a:gd name="connsiteX22" fmla="*/ 791747 w 1038671"/>
              <a:gd name="connsiteY22" fmla="*/ 364455 h 364455"/>
              <a:gd name="connsiteX23" fmla="*/ 762373 w 1038671"/>
              <a:gd name="connsiteY23" fmla="*/ 364455 h 364455"/>
              <a:gd name="connsiteX24" fmla="*/ 714722 w 1038671"/>
              <a:gd name="connsiteY24" fmla="*/ 0 h 364455"/>
              <a:gd name="connsiteX25" fmla="*/ 742358 w 1038671"/>
              <a:gd name="connsiteY25" fmla="*/ 0 h 364455"/>
              <a:gd name="connsiteX26" fmla="*/ 742358 w 1038671"/>
              <a:gd name="connsiteY26" fmla="*/ 364455 h 364455"/>
              <a:gd name="connsiteX27" fmla="*/ 714722 w 1038671"/>
              <a:gd name="connsiteY27" fmla="*/ 364455 h 364455"/>
              <a:gd name="connsiteX28" fmla="*/ 667079 w 1038671"/>
              <a:gd name="connsiteY28" fmla="*/ 0 h 364455"/>
              <a:gd name="connsiteX29" fmla="*/ 692980 w 1038671"/>
              <a:gd name="connsiteY29" fmla="*/ 0 h 364455"/>
              <a:gd name="connsiteX30" fmla="*/ 692980 w 1038671"/>
              <a:gd name="connsiteY30" fmla="*/ 364455 h 364455"/>
              <a:gd name="connsiteX31" fmla="*/ 667079 w 1038671"/>
              <a:gd name="connsiteY31" fmla="*/ 364455 h 364455"/>
              <a:gd name="connsiteX32" fmla="*/ 619424 w 1038671"/>
              <a:gd name="connsiteY32" fmla="*/ 0 h 364455"/>
              <a:gd name="connsiteX33" fmla="*/ 643600 w 1038671"/>
              <a:gd name="connsiteY33" fmla="*/ 0 h 364455"/>
              <a:gd name="connsiteX34" fmla="*/ 643600 w 1038671"/>
              <a:gd name="connsiteY34" fmla="*/ 364455 h 364455"/>
              <a:gd name="connsiteX35" fmla="*/ 619424 w 1038671"/>
              <a:gd name="connsiteY35" fmla="*/ 364455 h 364455"/>
              <a:gd name="connsiteX36" fmla="*/ 571777 w 1038671"/>
              <a:gd name="connsiteY36" fmla="*/ 0 h 364455"/>
              <a:gd name="connsiteX37" fmla="*/ 594210 w 1038671"/>
              <a:gd name="connsiteY37" fmla="*/ 0 h 364455"/>
              <a:gd name="connsiteX38" fmla="*/ 594210 w 1038671"/>
              <a:gd name="connsiteY38" fmla="*/ 364455 h 364455"/>
              <a:gd name="connsiteX39" fmla="*/ 571777 w 1038671"/>
              <a:gd name="connsiteY39" fmla="*/ 364455 h 364455"/>
              <a:gd name="connsiteX40" fmla="*/ 524130 w 1038671"/>
              <a:gd name="connsiteY40" fmla="*/ 0 h 364455"/>
              <a:gd name="connsiteX41" fmla="*/ 544825 w 1038671"/>
              <a:gd name="connsiteY41" fmla="*/ 0 h 364455"/>
              <a:gd name="connsiteX42" fmla="*/ 544825 w 1038671"/>
              <a:gd name="connsiteY42" fmla="*/ 364455 h 364455"/>
              <a:gd name="connsiteX43" fmla="*/ 524130 w 1038671"/>
              <a:gd name="connsiteY43" fmla="*/ 364455 h 364455"/>
              <a:gd name="connsiteX44" fmla="*/ 476482 w 1038671"/>
              <a:gd name="connsiteY44" fmla="*/ 0 h 364455"/>
              <a:gd name="connsiteX45" fmla="*/ 495446 w 1038671"/>
              <a:gd name="connsiteY45" fmla="*/ 0 h 364455"/>
              <a:gd name="connsiteX46" fmla="*/ 495446 w 1038671"/>
              <a:gd name="connsiteY46" fmla="*/ 364455 h 364455"/>
              <a:gd name="connsiteX47" fmla="*/ 476482 w 1038671"/>
              <a:gd name="connsiteY47" fmla="*/ 364455 h 364455"/>
              <a:gd name="connsiteX48" fmla="*/ 428835 w 1038671"/>
              <a:gd name="connsiteY48" fmla="*/ 0 h 364455"/>
              <a:gd name="connsiteX49" fmla="*/ 446061 w 1038671"/>
              <a:gd name="connsiteY49" fmla="*/ 0 h 364455"/>
              <a:gd name="connsiteX50" fmla="*/ 446061 w 1038671"/>
              <a:gd name="connsiteY50" fmla="*/ 364455 h 364455"/>
              <a:gd name="connsiteX51" fmla="*/ 428835 w 1038671"/>
              <a:gd name="connsiteY51" fmla="*/ 364455 h 364455"/>
              <a:gd name="connsiteX52" fmla="*/ 381187 w 1038671"/>
              <a:gd name="connsiteY52" fmla="*/ 0 h 364455"/>
              <a:gd name="connsiteX53" fmla="*/ 396678 w 1038671"/>
              <a:gd name="connsiteY53" fmla="*/ 0 h 364455"/>
              <a:gd name="connsiteX54" fmla="*/ 396678 w 1038671"/>
              <a:gd name="connsiteY54" fmla="*/ 364455 h 364455"/>
              <a:gd name="connsiteX55" fmla="*/ 381187 w 1038671"/>
              <a:gd name="connsiteY55" fmla="*/ 364455 h 364455"/>
              <a:gd name="connsiteX56" fmla="*/ 333540 w 1038671"/>
              <a:gd name="connsiteY56" fmla="*/ 0 h 364455"/>
              <a:gd name="connsiteX57" fmla="*/ 347294 w 1038671"/>
              <a:gd name="connsiteY57" fmla="*/ 0 h 364455"/>
              <a:gd name="connsiteX58" fmla="*/ 347294 w 1038671"/>
              <a:gd name="connsiteY58" fmla="*/ 364455 h 364455"/>
              <a:gd name="connsiteX59" fmla="*/ 333540 w 1038671"/>
              <a:gd name="connsiteY59" fmla="*/ 364455 h 364455"/>
              <a:gd name="connsiteX60" fmla="*/ 285892 w 1038671"/>
              <a:gd name="connsiteY60" fmla="*/ 0 h 364455"/>
              <a:gd name="connsiteX61" fmla="*/ 297909 w 1038671"/>
              <a:gd name="connsiteY61" fmla="*/ 0 h 364455"/>
              <a:gd name="connsiteX62" fmla="*/ 297909 w 1038671"/>
              <a:gd name="connsiteY62" fmla="*/ 364455 h 364455"/>
              <a:gd name="connsiteX63" fmla="*/ 285892 w 1038671"/>
              <a:gd name="connsiteY63" fmla="*/ 364455 h 364455"/>
              <a:gd name="connsiteX64" fmla="*/ 238238 w 1038671"/>
              <a:gd name="connsiteY64" fmla="*/ 0 h 364455"/>
              <a:gd name="connsiteX65" fmla="*/ 248517 w 1038671"/>
              <a:gd name="connsiteY65" fmla="*/ 0 h 364455"/>
              <a:gd name="connsiteX66" fmla="*/ 248517 w 1038671"/>
              <a:gd name="connsiteY66" fmla="*/ 364455 h 364455"/>
              <a:gd name="connsiteX67" fmla="*/ 238238 w 1038671"/>
              <a:gd name="connsiteY67" fmla="*/ 364455 h 364455"/>
              <a:gd name="connsiteX68" fmla="*/ 190598 w 1038671"/>
              <a:gd name="connsiteY68" fmla="*/ 0 h 364455"/>
              <a:gd name="connsiteX69" fmla="*/ 199140 w 1038671"/>
              <a:gd name="connsiteY69" fmla="*/ 0 h 364455"/>
              <a:gd name="connsiteX70" fmla="*/ 199140 w 1038671"/>
              <a:gd name="connsiteY70" fmla="*/ 364455 h 364455"/>
              <a:gd name="connsiteX71" fmla="*/ 190598 w 1038671"/>
              <a:gd name="connsiteY71" fmla="*/ 364455 h 364455"/>
              <a:gd name="connsiteX72" fmla="*/ 142943 w 1038671"/>
              <a:gd name="connsiteY72" fmla="*/ 0 h 364455"/>
              <a:gd name="connsiteX73" fmla="*/ 149753 w 1038671"/>
              <a:gd name="connsiteY73" fmla="*/ 0 h 364455"/>
              <a:gd name="connsiteX74" fmla="*/ 149753 w 1038671"/>
              <a:gd name="connsiteY74" fmla="*/ 364455 h 364455"/>
              <a:gd name="connsiteX75" fmla="*/ 142943 w 1038671"/>
              <a:gd name="connsiteY75" fmla="*/ 364455 h 364455"/>
              <a:gd name="connsiteX76" fmla="*/ 95295 w 1038671"/>
              <a:gd name="connsiteY76" fmla="*/ 0 h 364455"/>
              <a:gd name="connsiteX77" fmla="*/ 100370 w 1038671"/>
              <a:gd name="connsiteY77" fmla="*/ 0 h 364455"/>
              <a:gd name="connsiteX78" fmla="*/ 100370 w 1038671"/>
              <a:gd name="connsiteY78" fmla="*/ 364455 h 364455"/>
              <a:gd name="connsiteX79" fmla="*/ 95295 w 1038671"/>
              <a:gd name="connsiteY79" fmla="*/ 364455 h 364455"/>
              <a:gd name="connsiteX80" fmla="*/ 47648 w 1038671"/>
              <a:gd name="connsiteY80" fmla="*/ 0 h 364455"/>
              <a:gd name="connsiteX81" fmla="*/ 50987 w 1038671"/>
              <a:gd name="connsiteY81" fmla="*/ 0 h 364455"/>
              <a:gd name="connsiteX82" fmla="*/ 50987 w 1038671"/>
              <a:gd name="connsiteY82" fmla="*/ 364455 h 364455"/>
              <a:gd name="connsiteX83" fmla="*/ 47648 w 1038671"/>
              <a:gd name="connsiteY83" fmla="*/ 364455 h 364455"/>
              <a:gd name="connsiteX84" fmla="*/ 0 w 1038671"/>
              <a:gd name="connsiteY84" fmla="*/ 0 h 364455"/>
              <a:gd name="connsiteX85" fmla="*/ 1601 w 1038671"/>
              <a:gd name="connsiteY85" fmla="*/ 0 h 364455"/>
              <a:gd name="connsiteX86" fmla="*/ 1601 w 1038671"/>
              <a:gd name="connsiteY86" fmla="*/ 364455 h 364455"/>
              <a:gd name="connsiteX87" fmla="*/ 0 w 1038671"/>
              <a:gd name="connsiteY87" fmla="*/ 364455 h 36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38671" h="364455">
                <a:moveTo>
                  <a:pt x="1000614" y="0"/>
                </a:moveTo>
                <a:lnTo>
                  <a:pt x="1038671" y="0"/>
                </a:lnTo>
                <a:lnTo>
                  <a:pt x="1038671" y="364455"/>
                </a:lnTo>
                <a:lnTo>
                  <a:pt x="1000614" y="364455"/>
                </a:lnTo>
                <a:close/>
                <a:moveTo>
                  <a:pt x="952963" y="0"/>
                </a:moveTo>
                <a:lnTo>
                  <a:pt x="989284" y="0"/>
                </a:lnTo>
                <a:lnTo>
                  <a:pt x="989284" y="364455"/>
                </a:lnTo>
                <a:lnTo>
                  <a:pt x="952963" y="364455"/>
                </a:lnTo>
                <a:close/>
                <a:moveTo>
                  <a:pt x="905313" y="0"/>
                </a:moveTo>
                <a:lnTo>
                  <a:pt x="939897" y="0"/>
                </a:lnTo>
                <a:lnTo>
                  <a:pt x="939897" y="364455"/>
                </a:lnTo>
                <a:lnTo>
                  <a:pt x="905313" y="364455"/>
                </a:lnTo>
                <a:close/>
                <a:moveTo>
                  <a:pt x="857674" y="0"/>
                </a:moveTo>
                <a:lnTo>
                  <a:pt x="890522" y="0"/>
                </a:lnTo>
                <a:lnTo>
                  <a:pt x="890522" y="364455"/>
                </a:lnTo>
                <a:lnTo>
                  <a:pt x="857674" y="364455"/>
                </a:lnTo>
                <a:close/>
                <a:moveTo>
                  <a:pt x="810024" y="0"/>
                </a:moveTo>
                <a:lnTo>
                  <a:pt x="841134" y="0"/>
                </a:lnTo>
                <a:lnTo>
                  <a:pt x="841134" y="364455"/>
                </a:lnTo>
                <a:lnTo>
                  <a:pt x="810024" y="364455"/>
                </a:lnTo>
                <a:close/>
                <a:moveTo>
                  <a:pt x="762373" y="0"/>
                </a:moveTo>
                <a:lnTo>
                  <a:pt x="791747" y="0"/>
                </a:lnTo>
                <a:lnTo>
                  <a:pt x="791747" y="364455"/>
                </a:lnTo>
                <a:lnTo>
                  <a:pt x="762373" y="364455"/>
                </a:lnTo>
                <a:close/>
                <a:moveTo>
                  <a:pt x="714722" y="0"/>
                </a:moveTo>
                <a:lnTo>
                  <a:pt x="742358" y="0"/>
                </a:lnTo>
                <a:lnTo>
                  <a:pt x="742358" y="364455"/>
                </a:lnTo>
                <a:lnTo>
                  <a:pt x="714722" y="364455"/>
                </a:lnTo>
                <a:close/>
                <a:moveTo>
                  <a:pt x="667079" y="0"/>
                </a:moveTo>
                <a:lnTo>
                  <a:pt x="692980" y="0"/>
                </a:lnTo>
                <a:lnTo>
                  <a:pt x="692980" y="364455"/>
                </a:lnTo>
                <a:lnTo>
                  <a:pt x="667079" y="364455"/>
                </a:lnTo>
                <a:close/>
                <a:moveTo>
                  <a:pt x="619424" y="0"/>
                </a:moveTo>
                <a:lnTo>
                  <a:pt x="643600" y="0"/>
                </a:lnTo>
                <a:lnTo>
                  <a:pt x="643600" y="364455"/>
                </a:lnTo>
                <a:lnTo>
                  <a:pt x="619424" y="364455"/>
                </a:lnTo>
                <a:close/>
                <a:moveTo>
                  <a:pt x="571777" y="0"/>
                </a:moveTo>
                <a:lnTo>
                  <a:pt x="594210" y="0"/>
                </a:lnTo>
                <a:lnTo>
                  <a:pt x="594210" y="364455"/>
                </a:lnTo>
                <a:lnTo>
                  <a:pt x="571777" y="364455"/>
                </a:lnTo>
                <a:close/>
                <a:moveTo>
                  <a:pt x="524130" y="0"/>
                </a:moveTo>
                <a:lnTo>
                  <a:pt x="544825" y="0"/>
                </a:lnTo>
                <a:lnTo>
                  <a:pt x="544825" y="364455"/>
                </a:lnTo>
                <a:lnTo>
                  <a:pt x="524130" y="364455"/>
                </a:lnTo>
                <a:close/>
                <a:moveTo>
                  <a:pt x="476482" y="0"/>
                </a:moveTo>
                <a:lnTo>
                  <a:pt x="495446" y="0"/>
                </a:lnTo>
                <a:lnTo>
                  <a:pt x="495446" y="364455"/>
                </a:lnTo>
                <a:lnTo>
                  <a:pt x="476482" y="364455"/>
                </a:lnTo>
                <a:close/>
                <a:moveTo>
                  <a:pt x="428835" y="0"/>
                </a:moveTo>
                <a:lnTo>
                  <a:pt x="446061" y="0"/>
                </a:lnTo>
                <a:lnTo>
                  <a:pt x="446061" y="364455"/>
                </a:lnTo>
                <a:lnTo>
                  <a:pt x="428835" y="364455"/>
                </a:lnTo>
                <a:close/>
                <a:moveTo>
                  <a:pt x="381187" y="0"/>
                </a:moveTo>
                <a:lnTo>
                  <a:pt x="396678" y="0"/>
                </a:lnTo>
                <a:lnTo>
                  <a:pt x="396678" y="364455"/>
                </a:lnTo>
                <a:lnTo>
                  <a:pt x="381187" y="364455"/>
                </a:lnTo>
                <a:close/>
                <a:moveTo>
                  <a:pt x="333540" y="0"/>
                </a:moveTo>
                <a:lnTo>
                  <a:pt x="347294" y="0"/>
                </a:lnTo>
                <a:lnTo>
                  <a:pt x="347294" y="364455"/>
                </a:lnTo>
                <a:lnTo>
                  <a:pt x="333540" y="364455"/>
                </a:lnTo>
                <a:close/>
                <a:moveTo>
                  <a:pt x="285892" y="0"/>
                </a:moveTo>
                <a:lnTo>
                  <a:pt x="297909" y="0"/>
                </a:lnTo>
                <a:lnTo>
                  <a:pt x="297909" y="364455"/>
                </a:lnTo>
                <a:lnTo>
                  <a:pt x="285892" y="364455"/>
                </a:lnTo>
                <a:close/>
                <a:moveTo>
                  <a:pt x="238238" y="0"/>
                </a:moveTo>
                <a:lnTo>
                  <a:pt x="248517" y="0"/>
                </a:lnTo>
                <a:lnTo>
                  <a:pt x="248517" y="364455"/>
                </a:lnTo>
                <a:lnTo>
                  <a:pt x="238238" y="364455"/>
                </a:lnTo>
                <a:close/>
                <a:moveTo>
                  <a:pt x="190598" y="0"/>
                </a:moveTo>
                <a:lnTo>
                  <a:pt x="199140" y="0"/>
                </a:lnTo>
                <a:lnTo>
                  <a:pt x="199140" y="364455"/>
                </a:lnTo>
                <a:lnTo>
                  <a:pt x="190598" y="364455"/>
                </a:lnTo>
                <a:close/>
                <a:moveTo>
                  <a:pt x="142943" y="0"/>
                </a:moveTo>
                <a:lnTo>
                  <a:pt x="149753" y="0"/>
                </a:lnTo>
                <a:lnTo>
                  <a:pt x="149753" y="364455"/>
                </a:lnTo>
                <a:lnTo>
                  <a:pt x="142943" y="364455"/>
                </a:lnTo>
                <a:close/>
                <a:moveTo>
                  <a:pt x="95295" y="0"/>
                </a:moveTo>
                <a:lnTo>
                  <a:pt x="100370" y="0"/>
                </a:lnTo>
                <a:lnTo>
                  <a:pt x="100370" y="364455"/>
                </a:lnTo>
                <a:lnTo>
                  <a:pt x="95295" y="364455"/>
                </a:lnTo>
                <a:close/>
                <a:moveTo>
                  <a:pt x="47648" y="0"/>
                </a:moveTo>
                <a:lnTo>
                  <a:pt x="50987" y="0"/>
                </a:lnTo>
                <a:lnTo>
                  <a:pt x="50987" y="364455"/>
                </a:lnTo>
                <a:lnTo>
                  <a:pt x="47648" y="364455"/>
                </a:lnTo>
                <a:close/>
                <a:moveTo>
                  <a:pt x="0" y="0"/>
                </a:moveTo>
                <a:lnTo>
                  <a:pt x="1601" y="0"/>
                </a:lnTo>
                <a:lnTo>
                  <a:pt x="1601" y="364455"/>
                </a:lnTo>
                <a:lnTo>
                  <a:pt x="0" y="364455"/>
                </a:lnTo>
                <a:close/>
              </a:path>
            </a:pathLst>
          </a:custGeom>
          <a:solidFill>
            <a:srgbClr val="C15EFF"/>
          </a:solidFill>
        </p:spPr>
        <p:txBody>
          <a:bodyPr wrap="square">
            <a:noAutofit/>
          </a:bodyPr>
          <a:lstStyle>
            <a:lvl1pPr>
              <a:defRPr>
                <a:solidFill>
                  <a:schemeClr val="tx1">
                    <a:alpha val="0"/>
                  </a:schemeClr>
                </a:solidFill>
              </a:defRPr>
            </a:lvl1pPr>
          </a:lstStyle>
          <a:p>
            <a:pPr lvl="0"/>
            <a:r>
              <a:rPr lang="en-US"/>
              <a:t>a</a:t>
            </a:r>
            <a:endParaRPr lang="en-GB"/>
          </a:p>
        </p:txBody>
      </p:sp>
      <p:sp>
        <p:nvSpPr>
          <p:cNvPr id="26" name="Footer Placeholder 3">
            <a:extLst>
              <a:ext uri="{FF2B5EF4-FFF2-40B4-BE49-F238E27FC236}">
                <a16:creationId xmlns:a16="http://schemas.microsoft.com/office/drawing/2014/main" id="{F847B523-32B9-2578-D326-AC728AF84E95}"/>
              </a:ext>
            </a:extLst>
          </p:cNvPr>
          <p:cNvSpPr>
            <a:spLocks noGrp="1"/>
          </p:cNvSpPr>
          <p:nvPr>
            <p:ph type="ftr" sz="quarter" idx="11"/>
          </p:nvPr>
        </p:nvSpPr>
        <p:spPr>
          <a:xfrm>
            <a:off x="291601" y="4811400"/>
            <a:ext cx="5316300" cy="97200"/>
          </a:xfrm>
        </p:spPr>
        <p:txBody>
          <a:bodyPr/>
          <a:lstStyle/>
          <a:p>
            <a:r>
              <a:rPr lang="en-GB" noProof="0"/>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27" name="Footnote Placeholder 18">
            <a:extLst>
              <a:ext uri="{FF2B5EF4-FFF2-40B4-BE49-F238E27FC236}">
                <a16:creationId xmlns:a16="http://schemas.microsoft.com/office/drawing/2014/main" id="{52897F30-A1A2-4619-02B4-2CEEA2CDAA14}"/>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2" name="hcSlideMaster142.Power - Key messages Option 1Header" descr=" ">
            <a:extLst>
              <a:ext uri="{FF2B5EF4-FFF2-40B4-BE49-F238E27FC236}">
                <a16:creationId xmlns:a16="http://schemas.microsoft.com/office/drawing/2014/main" id="{F9E71B81-4A02-8687-ECDC-C5A5549BF4F2}"/>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142.Power - Key messages Option 1Footer" descr=" ">
            <a:extLst>
              <a:ext uri="{FF2B5EF4-FFF2-40B4-BE49-F238E27FC236}">
                <a16:creationId xmlns:a16="http://schemas.microsoft.com/office/drawing/2014/main" id="{9CFC0592-6E1A-169C-C670-8E1195F89C2E}"/>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12090299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SMR Text 1 Whit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BDC6EDA-61A6-1F43-A323-D04A804B3689}"/>
              </a:ext>
            </a:extLst>
          </p:cNvPr>
          <p:cNvSpPr/>
          <p:nvPr userDrawn="1"/>
        </p:nvSpPr>
        <p:spPr>
          <a:xfrm>
            <a:off x="1" y="1080001"/>
            <a:ext cx="9144000" cy="3400723"/>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RR Pioneer" panose="020B0503050201040103" pitchFamily="34" charset="0"/>
            </a:endParaRPr>
          </a:p>
        </p:txBody>
      </p:sp>
      <p:sp>
        <p:nvSpPr>
          <p:cNvPr id="20" name="Title 1">
            <a:extLst>
              <a:ext uri="{FF2B5EF4-FFF2-40B4-BE49-F238E27FC236}">
                <a16:creationId xmlns:a16="http://schemas.microsoft.com/office/drawing/2014/main" id="{3C1DB294-815B-864B-8A09-8E4A844D38BE}"/>
              </a:ext>
            </a:extLst>
          </p:cNvPr>
          <p:cNvSpPr>
            <a:spLocks noGrp="1"/>
          </p:cNvSpPr>
          <p:nvPr>
            <p:ph type="title" hasCustomPrompt="1"/>
          </p:nvPr>
        </p:nvSpPr>
        <p:spPr>
          <a:xfrm>
            <a:off x="1482962" y="323965"/>
            <a:ext cx="7444196" cy="516824"/>
          </a:xfrm>
        </p:spPr>
        <p:txBody>
          <a:bodyPr anchor="ctr">
            <a:normAutofit/>
          </a:bodyPr>
          <a:lstStyle>
            <a:lvl1pPr>
              <a:defRPr sz="2400" b="0">
                <a:solidFill>
                  <a:srgbClr val="4F98FF"/>
                </a:solidFill>
              </a:defRPr>
            </a:lvl1pPr>
          </a:lstStyle>
          <a:p>
            <a:r>
              <a:rPr lang="en-US"/>
              <a:t>Option one slide</a:t>
            </a:r>
            <a:endParaRPr lang="en-GB"/>
          </a:p>
        </p:txBody>
      </p:sp>
      <p:sp>
        <p:nvSpPr>
          <p:cNvPr id="17" name="Text Placeholder 4">
            <a:extLst>
              <a:ext uri="{FF2B5EF4-FFF2-40B4-BE49-F238E27FC236}">
                <a16:creationId xmlns:a16="http://schemas.microsoft.com/office/drawing/2014/main" id="{74C41B4F-8C53-094C-BEB7-55E8B7030C34}"/>
              </a:ext>
            </a:extLst>
          </p:cNvPr>
          <p:cNvSpPr>
            <a:spLocks noGrp="1"/>
          </p:cNvSpPr>
          <p:nvPr>
            <p:ph type="body" sz="quarter" idx="11"/>
          </p:nvPr>
        </p:nvSpPr>
        <p:spPr>
          <a:xfrm>
            <a:off x="391052" y="1462528"/>
            <a:ext cx="8143161" cy="2625725"/>
          </a:xfrm>
          <a:prstGeom prst="rect">
            <a:avLst/>
          </a:prstGeom>
        </p:spPr>
        <p:txBody>
          <a:bodyPr>
            <a:normAutofit/>
          </a:bodyPr>
          <a:lstStyle>
            <a:lvl1pPr>
              <a:buClr>
                <a:srgbClr val="4F98FF"/>
              </a:buClr>
              <a:defRPr sz="2000">
                <a:solidFill>
                  <a:srgbClr val="10069F"/>
                </a:solidFill>
              </a:defRPr>
            </a:lvl1pPr>
            <a:lvl2pPr>
              <a:buClr>
                <a:srgbClr val="4F98FF"/>
              </a:buClr>
              <a:defRPr sz="1800">
                <a:solidFill>
                  <a:srgbClr val="10069F"/>
                </a:solidFill>
              </a:defRPr>
            </a:lvl2pPr>
            <a:lvl3pPr>
              <a:buClr>
                <a:srgbClr val="4F98FF"/>
              </a:buClr>
              <a:defRPr sz="1800">
                <a:solidFill>
                  <a:srgbClr val="10069F"/>
                </a:solidFill>
              </a:defRPr>
            </a:lvl3pPr>
            <a:lvl4pPr>
              <a:buClr>
                <a:srgbClr val="4F98FF"/>
              </a:buClr>
              <a:defRPr sz="1200">
                <a:solidFill>
                  <a:srgbClr val="10069F"/>
                </a:solidFill>
              </a:defRPr>
            </a:lvl4pPr>
            <a:lvl5pPr>
              <a:buClr>
                <a:srgbClr val="4F98FF"/>
              </a:buClr>
              <a:defRPr sz="1200">
                <a:solidFill>
                  <a:srgbClr val="10069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24" name="Straight Connector 23">
            <a:extLst>
              <a:ext uri="{FF2B5EF4-FFF2-40B4-BE49-F238E27FC236}">
                <a16:creationId xmlns:a16="http://schemas.microsoft.com/office/drawing/2014/main" id="{C3FF0178-E240-9844-B661-8E4FDA444F40}"/>
              </a:ext>
            </a:extLst>
          </p:cNvPr>
          <p:cNvCxnSpPr>
            <a:cxnSpLocks/>
          </p:cNvCxnSpPr>
          <p:nvPr/>
        </p:nvCxnSpPr>
        <p:spPr>
          <a:xfrm>
            <a:off x="117178" y="4983808"/>
            <a:ext cx="8506453"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descr="A picture containing logo&#10;&#10;Description automatically generated">
            <a:extLst>
              <a:ext uri="{FF2B5EF4-FFF2-40B4-BE49-F238E27FC236}">
                <a16:creationId xmlns:a16="http://schemas.microsoft.com/office/drawing/2014/main" id="{AA307F8F-4EFD-D042-9A60-E3D04AB7DFE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774" y="132662"/>
            <a:ext cx="1148278" cy="674865"/>
          </a:xfrm>
          <a:prstGeom prst="rect">
            <a:avLst/>
          </a:prstGeom>
        </p:spPr>
      </p:pic>
    </p:spTree>
    <p:extLst>
      <p:ext uri="{BB962C8B-B14F-4D97-AF65-F5344CB8AC3E}">
        <p14:creationId xmlns:p14="http://schemas.microsoft.com/office/powerpoint/2010/main" val="135392490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Defence - Key messages Option 1">
    <p:spTree>
      <p:nvGrpSpPr>
        <p:cNvPr id="1" name=""/>
        <p:cNvGrpSpPr/>
        <p:nvPr/>
      </p:nvGrpSpPr>
      <p:grpSpPr>
        <a:xfrm>
          <a:off x="0" y="0"/>
          <a:ext cx="0" cy="0"/>
          <a:chOff x="0" y="0"/>
          <a:chExt cx="0" cy="0"/>
        </a:xfrm>
      </p:grpSpPr>
      <p:sp>
        <p:nvSpPr>
          <p:cNvPr id="58" name="Text placeholder 4">
            <a:extLst>
              <a:ext uri="{FF2B5EF4-FFF2-40B4-BE49-F238E27FC236}">
                <a16:creationId xmlns:a16="http://schemas.microsoft.com/office/drawing/2014/main" id="{8E2B0718-8752-B1F6-3970-AAE12F95303B}"/>
              </a:ext>
            </a:extLst>
          </p:cNvPr>
          <p:cNvSpPr>
            <a:spLocks noGrp="1"/>
          </p:cNvSpPr>
          <p:nvPr>
            <p:ph type="body" sz="quarter" idx="45" hasCustomPrompt="1"/>
          </p:nvPr>
        </p:nvSpPr>
        <p:spPr>
          <a:xfrm>
            <a:off x="291601" y="1165860"/>
            <a:ext cx="2078460" cy="1312200"/>
          </a:xfrm>
          <a:custGeom>
            <a:avLst/>
            <a:gdLst>
              <a:gd name="connsiteX0" fmla="*/ 0 w 4825179"/>
              <a:gd name="connsiteY0" fmla="*/ 0 h 2159863"/>
              <a:gd name="connsiteX1" fmla="*/ 4825179 w 4825179"/>
              <a:gd name="connsiteY1" fmla="*/ 0 h 2159863"/>
              <a:gd name="connsiteX2" fmla="*/ 4825179 w 4825179"/>
              <a:gd name="connsiteY2" fmla="*/ 2159863 h 2159863"/>
              <a:gd name="connsiteX3" fmla="*/ 0 w 4825179"/>
              <a:gd name="connsiteY3" fmla="*/ 2159863 h 2159863"/>
            </a:gdLst>
            <a:ahLst/>
            <a:cxnLst>
              <a:cxn ang="0">
                <a:pos x="connsiteX0" y="connsiteY0"/>
              </a:cxn>
              <a:cxn ang="0">
                <a:pos x="connsiteX1" y="connsiteY1"/>
              </a:cxn>
              <a:cxn ang="0">
                <a:pos x="connsiteX2" y="connsiteY2"/>
              </a:cxn>
              <a:cxn ang="0">
                <a:pos x="connsiteX3" y="connsiteY3"/>
              </a:cxn>
            </a:cxnLst>
            <a:rect l="l" t="t" r="r" b="b"/>
            <a:pathLst>
              <a:path w="4825179" h="2159863">
                <a:moveTo>
                  <a:pt x="0" y="0"/>
                </a:moveTo>
                <a:lnTo>
                  <a:pt x="4825179" y="0"/>
                </a:lnTo>
                <a:lnTo>
                  <a:pt x="4825179" y="2159863"/>
                </a:lnTo>
                <a:lnTo>
                  <a:pt x="0" y="2159863"/>
                </a:lnTo>
                <a:close/>
              </a:path>
            </a:pathLst>
          </a:custGeom>
          <a:solidFill>
            <a:schemeClr val="tx2"/>
          </a:solidFill>
        </p:spPr>
        <p:txBody>
          <a:bodyPr wrap="square" lIns="180000" tIns="144000" rIns="180000">
            <a:noAutofit/>
          </a:bodyPr>
          <a:lstStyle>
            <a:lvl1pPr>
              <a:lnSpc>
                <a:spcPct val="85000"/>
              </a:lnSpc>
              <a:spcBef>
                <a:spcPts val="271"/>
              </a:spcBef>
              <a:spcAft>
                <a:spcPts val="271"/>
              </a:spcAft>
              <a:defRPr sz="2100" cap="none" spc="0" baseline="0">
                <a:solidFill>
                  <a:schemeClr val="bg1"/>
                </a:solidFill>
                <a:latin typeface="+mj-lt"/>
              </a:defRPr>
            </a:lvl1pPr>
            <a:lvl2pPr marL="0" indent="0">
              <a:lnSpc>
                <a:spcPct val="85000"/>
              </a:lnSpc>
              <a:spcAft>
                <a:spcPts val="0"/>
              </a:spcAft>
              <a:buNone/>
              <a:defRPr sz="1050">
                <a:solidFill>
                  <a:schemeClr val="bg1"/>
                </a:solidFill>
                <a:latin typeface="+mn-lt"/>
              </a:defRPr>
            </a:lvl2pPr>
            <a:lvl3pPr>
              <a:defRPr sz="2791">
                <a:latin typeface="+mj-lt"/>
              </a:defRPr>
            </a:lvl3pPr>
            <a:lvl4pPr>
              <a:defRPr sz="2791">
                <a:latin typeface="+mj-lt"/>
              </a:defRPr>
            </a:lvl4pPr>
            <a:lvl5pPr>
              <a:defRPr sz="2791">
                <a:latin typeface="+mj-lt"/>
              </a:defRPr>
            </a:lvl5pPr>
          </a:lstStyle>
          <a:p>
            <a:pPr lvl="0"/>
            <a:r>
              <a:rPr lang="en-GB"/>
              <a:t>XXX</a:t>
            </a:r>
          </a:p>
          <a:p>
            <a:pPr lvl="1"/>
            <a:r>
              <a:rPr lang="en-GB"/>
              <a:t>Second level</a:t>
            </a:r>
          </a:p>
        </p:txBody>
      </p:sp>
      <p:sp>
        <p:nvSpPr>
          <p:cNvPr id="59" name="Picture Placeholder 4">
            <a:extLst>
              <a:ext uri="{FF2B5EF4-FFF2-40B4-BE49-F238E27FC236}">
                <a16:creationId xmlns:a16="http://schemas.microsoft.com/office/drawing/2014/main" id="{20DE7595-B202-B66A-2349-8CDCEED10F71}"/>
              </a:ext>
            </a:extLst>
          </p:cNvPr>
          <p:cNvSpPr>
            <a:spLocks noGrp="1"/>
          </p:cNvSpPr>
          <p:nvPr>
            <p:ph type="pic" sz="quarter" idx="46"/>
          </p:nvPr>
        </p:nvSpPr>
        <p:spPr>
          <a:xfrm>
            <a:off x="2451949" y="1165860"/>
            <a:ext cx="2078460" cy="2008800"/>
          </a:xfrm>
          <a:solidFill>
            <a:schemeClr val="bg1">
              <a:lumMod val="95000"/>
            </a:schemeClr>
          </a:solidFill>
        </p:spPr>
        <p:txBody>
          <a:bodyPr lIns="72000" tIns="72000" rIns="72000" bIns="72000"/>
          <a:lstStyle>
            <a:lvl1pPr>
              <a:defRPr sz="1050"/>
            </a:lvl1pPr>
          </a:lstStyle>
          <a:p>
            <a:r>
              <a:rPr lang="en-GB"/>
              <a:t>Click icon to add picture</a:t>
            </a:r>
          </a:p>
        </p:txBody>
      </p:sp>
      <p:sp>
        <p:nvSpPr>
          <p:cNvPr id="3" name="Date Placeholder 2"/>
          <p:cNvSpPr>
            <a:spLocks noGrp="1"/>
          </p:cNvSpPr>
          <p:nvPr>
            <p:ph type="dt" sz="half" idx="10"/>
          </p:nvPr>
        </p:nvSpPr>
        <p:spPr/>
        <p:txBody>
          <a:bodyPr/>
          <a:lstStyle/>
          <a:p>
            <a:fld id="{61F8DB01-4A05-44F3-A1D9-49D9DF94871C}" type="datetime1">
              <a:rPr lang="en-GB" noProof="0" smtClean="0"/>
              <a:t>07/04/2025</a:t>
            </a:fld>
            <a:endParaRPr lang="en-GB" noProof="0"/>
          </a:p>
        </p:txBody>
      </p:sp>
      <p:sp>
        <p:nvSpPr>
          <p:cNvPr id="5" name="Slide Number Placeholder 4"/>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7" name="Text placeholder 4">
            <a:extLst>
              <a:ext uri="{FF2B5EF4-FFF2-40B4-BE49-F238E27FC236}">
                <a16:creationId xmlns:a16="http://schemas.microsoft.com/office/drawing/2014/main" id="{B2D317AB-8365-63A8-AC03-E431710C4B75}"/>
              </a:ext>
            </a:extLst>
          </p:cNvPr>
          <p:cNvSpPr>
            <a:spLocks noGrp="1"/>
          </p:cNvSpPr>
          <p:nvPr>
            <p:ph type="body" sz="quarter" idx="62" hasCustomPrompt="1"/>
          </p:nvPr>
        </p:nvSpPr>
        <p:spPr>
          <a:xfrm>
            <a:off x="4612297" y="1165860"/>
            <a:ext cx="2078460" cy="1312200"/>
          </a:xfrm>
          <a:custGeom>
            <a:avLst/>
            <a:gdLst>
              <a:gd name="connsiteX0" fmla="*/ 0 w 4825179"/>
              <a:gd name="connsiteY0" fmla="*/ 0 h 2159863"/>
              <a:gd name="connsiteX1" fmla="*/ 4825179 w 4825179"/>
              <a:gd name="connsiteY1" fmla="*/ 0 h 2159863"/>
              <a:gd name="connsiteX2" fmla="*/ 4825179 w 4825179"/>
              <a:gd name="connsiteY2" fmla="*/ 2159863 h 2159863"/>
              <a:gd name="connsiteX3" fmla="*/ 0 w 4825179"/>
              <a:gd name="connsiteY3" fmla="*/ 2159863 h 2159863"/>
            </a:gdLst>
            <a:ahLst/>
            <a:cxnLst>
              <a:cxn ang="0">
                <a:pos x="connsiteX0" y="connsiteY0"/>
              </a:cxn>
              <a:cxn ang="0">
                <a:pos x="connsiteX1" y="connsiteY1"/>
              </a:cxn>
              <a:cxn ang="0">
                <a:pos x="connsiteX2" y="connsiteY2"/>
              </a:cxn>
              <a:cxn ang="0">
                <a:pos x="connsiteX3" y="connsiteY3"/>
              </a:cxn>
            </a:cxnLst>
            <a:rect l="l" t="t" r="r" b="b"/>
            <a:pathLst>
              <a:path w="4825179" h="2159863">
                <a:moveTo>
                  <a:pt x="0" y="0"/>
                </a:moveTo>
                <a:lnTo>
                  <a:pt x="4825179" y="0"/>
                </a:lnTo>
                <a:lnTo>
                  <a:pt x="4825179" y="2159863"/>
                </a:lnTo>
                <a:lnTo>
                  <a:pt x="0" y="2159863"/>
                </a:lnTo>
                <a:close/>
              </a:path>
            </a:pathLst>
          </a:custGeom>
          <a:solidFill>
            <a:schemeClr val="tx2"/>
          </a:solidFill>
        </p:spPr>
        <p:txBody>
          <a:bodyPr wrap="square" lIns="180000" tIns="144000" rIns="180000">
            <a:noAutofit/>
          </a:bodyPr>
          <a:lstStyle>
            <a:lvl1pPr>
              <a:lnSpc>
                <a:spcPct val="85000"/>
              </a:lnSpc>
              <a:spcBef>
                <a:spcPts val="271"/>
              </a:spcBef>
              <a:spcAft>
                <a:spcPts val="271"/>
              </a:spcAft>
              <a:defRPr sz="2100" cap="none" spc="0" baseline="0">
                <a:solidFill>
                  <a:schemeClr val="bg1"/>
                </a:solidFill>
                <a:latin typeface="+mj-lt"/>
              </a:defRPr>
            </a:lvl1pPr>
            <a:lvl2pPr marL="0" indent="0">
              <a:lnSpc>
                <a:spcPct val="85000"/>
              </a:lnSpc>
              <a:spcAft>
                <a:spcPts val="0"/>
              </a:spcAft>
              <a:buNone/>
              <a:defRPr sz="1050">
                <a:solidFill>
                  <a:schemeClr val="bg1"/>
                </a:solidFill>
                <a:latin typeface="+mn-lt"/>
              </a:defRPr>
            </a:lvl2pPr>
            <a:lvl3pPr>
              <a:defRPr sz="2791">
                <a:latin typeface="+mj-lt"/>
              </a:defRPr>
            </a:lvl3pPr>
            <a:lvl4pPr>
              <a:defRPr sz="2791">
                <a:latin typeface="+mj-lt"/>
              </a:defRPr>
            </a:lvl4pPr>
            <a:lvl5pPr>
              <a:defRPr sz="2791">
                <a:latin typeface="+mj-lt"/>
              </a:defRPr>
            </a:lvl5pPr>
          </a:lstStyle>
          <a:p>
            <a:pPr lvl="0"/>
            <a:r>
              <a:rPr lang="en-GB"/>
              <a:t>XXX</a:t>
            </a:r>
          </a:p>
          <a:p>
            <a:pPr lvl="1"/>
            <a:r>
              <a:rPr lang="en-GB"/>
              <a:t>Second level</a:t>
            </a:r>
          </a:p>
        </p:txBody>
      </p:sp>
      <p:sp>
        <p:nvSpPr>
          <p:cNvPr id="8" name="Picture Placeholder 4">
            <a:extLst>
              <a:ext uri="{FF2B5EF4-FFF2-40B4-BE49-F238E27FC236}">
                <a16:creationId xmlns:a16="http://schemas.microsoft.com/office/drawing/2014/main" id="{15101FA9-2882-5513-350A-2E5EA8886C0D}"/>
              </a:ext>
            </a:extLst>
          </p:cNvPr>
          <p:cNvSpPr>
            <a:spLocks noGrp="1"/>
          </p:cNvSpPr>
          <p:nvPr>
            <p:ph type="pic" sz="quarter" idx="63"/>
          </p:nvPr>
        </p:nvSpPr>
        <p:spPr>
          <a:xfrm>
            <a:off x="6772646" y="1165860"/>
            <a:ext cx="2078460" cy="2008800"/>
          </a:xfrm>
          <a:solidFill>
            <a:schemeClr val="bg1">
              <a:lumMod val="95000"/>
            </a:schemeClr>
          </a:solidFill>
        </p:spPr>
        <p:txBody>
          <a:bodyPr lIns="72000" tIns="72000" rIns="72000" bIns="72000"/>
          <a:lstStyle>
            <a:lvl1pPr>
              <a:defRPr sz="1050"/>
            </a:lvl1pPr>
          </a:lstStyle>
          <a:p>
            <a:r>
              <a:rPr lang="en-GB"/>
              <a:t>Click icon to add picture</a:t>
            </a:r>
          </a:p>
        </p:txBody>
      </p:sp>
      <p:sp>
        <p:nvSpPr>
          <p:cNvPr id="18" name="Text placeholder 4">
            <a:extLst>
              <a:ext uri="{FF2B5EF4-FFF2-40B4-BE49-F238E27FC236}">
                <a16:creationId xmlns:a16="http://schemas.microsoft.com/office/drawing/2014/main" id="{C25C6858-CA03-4FEB-67DD-2F1F6E039DF4}"/>
              </a:ext>
            </a:extLst>
          </p:cNvPr>
          <p:cNvSpPr>
            <a:spLocks noGrp="1"/>
          </p:cNvSpPr>
          <p:nvPr>
            <p:ph type="body" sz="quarter" idx="65" hasCustomPrompt="1"/>
          </p:nvPr>
        </p:nvSpPr>
        <p:spPr>
          <a:xfrm>
            <a:off x="2451949" y="3256200"/>
            <a:ext cx="2078460" cy="1312200"/>
          </a:xfrm>
          <a:custGeom>
            <a:avLst/>
            <a:gdLst>
              <a:gd name="connsiteX0" fmla="*/ 0 w 4825179"/>
              <a:gd name="connsiteY0" fmla="*/ 0 h 2159863"/>
              <a:gd name="connsiteX1" fmla="*/ 4825179 w 4825179"/>
              <a:gd name="connsiteY1" fmla="*/ 0 h 2159863"/>
              <a:gd name="connsiteX2" fmla="*/ 4825179 w 4825179"/>
              <a:gd name="connsiteY2" fmla="*/ 2159863 h 2159863"/>
              <a:gd name="connsiteX3" fmla="*/ 0 w 4825179"/>
              <a:gd name="connsiteY3" fmla="*/ 2159863 h 2159863"/>
            </a:gdLst>
            <a:ahLst/>
            <a:cxnLst>
              <a:cxn ang="0">
                <a:pos x="connsiteX0" y="connsiteY0"/>
              </a:cxn>
              <a:cxn ang="0">
                <a:pos x="connsiteX1" y="connsiteY1"/>
              </a:cxn>
              <a:cxn ang="0">
                <a:pos x="connsiteX2" y="connsiteY2"/>
              </a:cxn>
              <a:cxn ang="0">
                <a:pos x="connsiteX3" y="connsiteY3"/>
              </a:cxn>
            </a:cxnLst>
            <a:rect l="l" t="t" r="r" b="b"/>
            <a:pathLst>
              <a:path w="4825179" h="2159863">
                <a:moveTo>
                  <a:pt x="0" y="0"/>
                </a:moveTo>
                <a:lnTo>
                  <a:pt x="4825179" y="0"/>
                </a:lnTo>
                <a:lnTo>
                  <a:pt x="4825179" y="2159863"/>
                </a:lnTo>
                <a:lnTo>
                  <a:pt x="0" y="2159863"/>
                </a:lnTo>
                <a:close/>
              </a:path>
            </a:pathLst>
          </a:custGeom>
          <a:solidFill>
            <a:srgbClr val="00BFBD"/>
          </a:solidFill>
        </p:spPr>
        <p:txBody>
          <a:bodyPr wrap="square" lIns="180000" tIns="144000" rIns="180000">
            <a:noAutofit/>
          </a:bodyPr>
          <a:lstStyle>
            <a:lvl1pPr>
              <a:lnSpc>
                <a:spcPct val="85000"/>
              </a:lnSpc>
              <a:spcBef>
                <a:spcPts val="271"/>
              </a:spcBef>
              <a:spcAft>
                <a:spcPts val="271"/>
              </a:spcAft>
              <a:defRPr sz="2100" cap="none" spc="0" baseline="0">
                <a:solidFill>
                  <a:schemeClr val="bg1"/>
                </a:solidFill>
                <a:latin typeface="+mj-lt"/>
              </a:defRPr>
            </a:lvl1pPr>
            <a:lvl2pPr marL="0" indent="0">
              <a:lnSpc>
                <a:spcPct val="85000"/>
              </a:lnSpc>
              <a:spcAft>
                <a:spcPts val="0"/>
              </a:spcAft>
              <a:buNone/>
              <a:defRPr sz="1050">
                <a:solidFill>
                  <a:schemeClr val="bg1"/>
                </a:solidFill>
                <a:latin typeface="+mn-lt"/>
              </a:defRPr>
            </a:lvl2pPr>
            <a:lvl3pPr>
              <a:defRPr sz="2791">
                <a:latin typeface="+mj-lt"/>
              </a:defRPr>
            </a:lvl3pPr>
            <a:lvl4pPr>
              <a:defRPr sz="2791">
                <a:latin typeface="+mj-lt"/>
              </a:defRPr>
            </a:lvl4pPr>
            <a:lvl5pPr>
              <a:defRPr sz="2791">
                <a:latin typeface="+mj-lt"/>
              </a:defRPr>
            </a:lvl5pPr>
          </a:lstStyle>
          <a:p>
            <a:pPr lvl="0"/>
            <a:r>
              <a:rPr lang="en-GB"/>
              <a:t>XXX</a:t>
            </a:r>
          </a:p>
          <a:p>
            <a:pPr lvl="1"/>
            <a:r>
              <a:rPr lang="en-GB"/>
              <a:t>Second level</a:t>
            </a:r>
          </a:p>
        </p:txBody>
      </p:sp>
      <p:sp>
        <p:nvSpPr>
          <p:cNvPr id="19" name="Picture Placeholder 4">
            <a:extLst>
              <a:ext uri="{FF2B5EF4-FFF2-40B4-BE49-F238E27FC236}">
                <a16:creationId xmlns:a16="http://schemas.microsoft.com/office/drawing/2014/main" id="{29B7C178-8CBC-E16D-81A1-7FCDA1A3B8E7}"/>
              </a:ext>
            </a:extLst>
          </p:cNvPr>
          <p:cNvSpPr>
            <a:spLocks noGrp="1"/>
          </p:cNvSpPr>
          <p:nvPr>
            <p:ph type="pic" sz="quarter" idx="66"/>
          </p:nvPr>
        </p:nvSpPr>
        <p:spPr>
          <a:xfrm>
            <a:off x="4612297" y="2559600"/>
            <a:ext cx="2078460" cy="2008800"/>
          </a:xfrm>
          <a:solidFill>
            <a:schemeClr val="bg1">
              <a:lumMod val="95000"/>
            </a:schemeClr>
          </a:solidFill>
        </p:spPr>
        <p:txBody>
          <a:bodyPr lIns="72000" tIns="72000" rIns="72000" bIns="72000"/>
          <a:lstStyle>
            <a:lvl1pPr>
              <a:defRPr sz="1050"/>
            </a:lvl1pPr>
          </a:lstStyle>
          <a:p>
            <a:r>
              <a:rPr lang="en-GB"/>
              <a:t>Click icon to add picture</a:t>
            </a:r>
          </a:p>
        </p:txBody>
      </p:sp>
      <p:sp>
        <p:nvSpPr>
          <p:cNvPr id="21" name="Text placeholder 4">
            <a:extLst>
              <a:ext uri="{FF2B5EF4-FFF2-40B4-BE49-F238E27FC236}">
                <a16:creationId xmlns:a16="http://schemas.microsoft.com/office/drawing/2014/main" id="{17E7AF23-98B6-E3D7-C9B3-708CEEE6D8CA}"/>
              </a:ext>
            </a:extLst>
          </p:cNvPr>
          <p:cNvSpPr>
            <a:spLocks noGrp="1"/>
          </p:cNvSpPr>
          <p:nvPr>
            <p:ph type="body" sz="quarter" idx="68" hasCustomPrompt="1"/>
          </p:nvPr>
        </p:nvSpPr>
        <p:spPr>
          <a:xfrm>
            <a:off x="6772646" y="3256200"/>
            <a:ext cx="2078460" cy="1312200"/>
          </a:xfrm>
          <a:custGeom>
            <a:avLst/>
            <a:gdLst>
              <a:gd name="connsiteX0" fmla="*/ 0 w 4825179"/>
              <a:gd name="connsiteY0" fmla="*/ 0 h 2159863"/>
              <a:gd name="connsiteX1" fmla="*/ 4825179 w 4825179"/>
              <a:gd name="connsiteY1" fmla="*/ 0 h 2159863"/>
              <a:gd name="connsiteX2" fmla="*/ 4825179 w 4825179"/>
              <a:gd name="connsiteY2" fmla="*/ 2159863 h 2159863"/>
              <a:gd name="connsiteX3" fmla="*/ 0 w 4825179"/>
              <a:gd name="connsiteY3" fmla="*/ 2159863 h 2159863"/>
            </a:gdLst>
            <a:ahLst/>
            <a:cxnLst>
              <a:cxn ang="0">
                <a:pos x="connsiteX0" y="connsiteY0"/>
              </a:cxn>
              <a:cxn ang="0">
                <a:pos x="connsiteX1" y="connsiteY1"/>
              </a:cxn>
              <a:cxn ang="0">
                <a:pos x="connsiteX2" y="connsiteY2"/>
              </a:cxn>
              <a:cxn ang="0">
                <a:pos x="connsiteX3" y="connsiteY3"/>
              </a:cxn>
            </a:cxnLst>
            <a:rect l="l" t="t" r="r" b="b"/>
            <a:pathLst>
              <a:path w="4825179" h="2159863">
                <a:moveTo>
                  <a:pt x="0" y="0"/>
                </a:moveTo>
                <a:lnTo>
                  <a:pt x="4825179" y="0"/>
                </a:lnTo>
                <a:lnTo>
                  <a:pt x="4825179" y="2159863"/>
                </a:lnTo>
                <a:lnTo>
                  <a:pt x="0" y="2159863"/>
                </a:lnTo>
                <a:close/>
              </a:path>
            </a:pathLst>
          </a:custGeom>
          <a:solidFill>
            <a:srgbClr val="00BFBD"/>
          </a:solidFill>
        </p:spPr>
        <p:txBody>
          <a:bodyPr wrap="square" lIns="180000" tIns="144000" rIns="180000">
            <a:noAutofit/>
          </a:bodyPr>
          <a:lstStyle>
            <a:lvl1pPr>
              <a:lnSpc>
                <a:spcPct val="85000"/>
              </a:lnSpc>
              <a:spcBef>
                <a:spcPts val="271"/>
              </a:spcBef>
              <a:spcAft>
                <a:spcPts val="271"/>
              </a:spcAft>
              <a:defRPr sz="2100" cap="none" spc="0" baseline="0">
                <a:solidFill>
                  <a:schemeClr val="bg1"/>
                </a:solidFill>
                <a:latin typeface="+mj-lt"/>
              </a:defRPr>
            </a:lvl1pPr>
            <a:lvl2pPr marL="0" indent="0">
              <a:lnSpc>
                <a:spcPct val="85000"/>
              </a:lnSpc>
              <a:spcAft>
                <a:spcPts val="0"/>
              </a:spcAft>
              <a:buNone/>
              <a:defRPr sz="1050">
                <a:solidFill>
                  <a:schemeClr val="bg1"/>
                </a:solidFill>
                <a:latin typeface="+mn-lt"/>
              </a:defRPr>
            </a:lvl2pPr>
            <a:lvl3pPr>
              <a:defRPr sz="2791">
                <a:latin typeface="+mj-lt"/>
              </a:defRPr>
            </a:lvl3pPr>
            <a:lvl4pPr>
              <a:defRPr sz="2791">
                <a:latin typeface="+mj-lt"/>
              </a:defRPr>
            </a:lvl4pPr>
            <a:lvl5pPr>
              <a:defRPr sz="2791">
                <a:latin typeface="+mj-lt"/>
              </a:defRPr>
            </a:lvl5pPr>
          </a:lstStyle>
          <a:p>
            <a:pPr lvl="0"/>
            <a:r>
              <a:rPr lang="en-GB"/>
              <a:t>XXX</a:t>
            </a:r>
          </a:p>
          <a:p>
            <a:pPr lvl="1"/>
            <a:r>
              <a:rPr lang="en-GB"/>
              <a:t>Second level</a:t>
            </a:r>
          </a:p>
        </p:txBody>
      </p:sp>
      <p:sp>
        <p:nvSpPr>
          <p:cNvPr id="23" name="Picture Placeholder 4">
            <a:extLst>
              <a:ext uri="{FF2B5EF4-FFF2-40B4-BE49-F238E27FC236}">
                <a16:creationId xmlns:a16="http://schemas.microsoft.com/office/drawing/2014/main" id="{056CB3A2-457C-F42E-D6E3-095A8E682722}"/>
              </a:ext>
            </a:extLst>
          </p:cNvPr>
          <p:cNvSpPr>
            <a:spLocks noGrp="1"/>
          </p:cNvSpPr>
          <p:nvPr>
            <p:ph type="pic" sz="quarter" idx="70"/>
          </p:nvPr>
        </p:nvSpPr>
        <p:spPr>
          <a:xfrm>
            <a:off x="291601" y="2559600"/>
            <a:ext cx="2078460" cy="2008800"/>
          </a:xfrm>
          <a:solidFill>
            <a:schemeClr val="bg1">
              <a:lumMod val="95000"/>
            </a:schemeClr>
          </a:solidFill>
        </p:spPr>
        <p:txBody>
          <a:bodyPr lIns="72000" tIns="72000" rIns="72000" bIns="72000"/>
          <a:lstStyle>
            <a:lvl1pPr>
              <a:defRPr sz="1050"/>
            </a:lvl1pPr>
          </a:lstStyle>
          <a:p>
            <a:r>
              <a:rPr lang="en-GB"/>
              <a:t>Click icon to add picture</a:t>
            </a:r>
          </a:p>
        </p:txBody>
      </p:sp>
      <p:sp>
        <p:nvSpPr>
          <p:cNvPr id="9" name="Text Placeholder 9">
            <a:extLst>
              <a:ext uri="{FF2B5EF4-FFF2-40B4-BE49-F238E27FC236}">
                <a16:creationId xmlns:a16="http://schemas.microsoft.com/office/drawing/2014/main" id="{3886C1D9-84E9-0735-3B30-ACA3924CE7A1}"/>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11" name="Title Placeholder 1">
            <a:extLst>
              <a:ext uri="{FF2B5EF4-FFF2-40B4-BE49-F238E27FC236}">
                <a16:creationId xmlns:a16="http://schemas.microsoft.com/office/drawing/2014/main" id="{40B64D89-6336-2957-4210-607942CF8BFD}"/>
              </a:ext>
            </a:extLst>
          </p:cNvPr>
          <p:cNvSpPr>
            <a:spLocks noGrp="1"/>
          </p:cNvSpPr>
          <p:nvPr>
            <p:ph type="title"/>
          </p:nvPr>
        </p:nvSpPr>
        <p:spPr>
          <a:xfrm>
            <a:off x="277885" y="322111"/>
            <a:ext cx="7790580" cy="353174"/>
          </a:xfrm>
          <a:prstGeom prst="rect">
            <a:avLst/>
          </a:prstGeom>
        </p:spPr>
        <p:txBody>
          <a:bodyPr vert="horz" lIns="0" tIns="0" rIns="0" bIns="0" rtlCol="0" anchor="t" anchorCtr="0">
            <a:spAutoFit/>
          </a:bodyPr>
          <a:lstStyle/>
          <a:p>
            <a:r>
              <a:rPr lang="en-US" noProof="0"/>
              <a:t>Click to edit Master title style</a:t>
            </a:r>
            <a:endParaRPr lang="en-GB" noProof="0"/>
          </a:p>
        </p:txBody>
      </p:sp>
      <p:sp>
        <p:nvSpPr>
          <p:cNvPr id="16" name="Text Placeholder 104">
            <a:extLst>
              <a:ext uri="{FF2B5EF4-FFF2-40B4-BE49-F238E27FC236}">
                <a16:creationId xmlns:a16="http://schemas.microsoft.com/office/drawing/2014/main" id="{40C29F4C-18F7-03A1-E47A-F08EF2D4AEB6}"/>
              </a:ext>
            </a:extLst>
          </p:cNvPr>
          <p:cNvSpPr>
            <a:spLocks noGrp="1"/>
          </p:cNvSpPr>
          <p:nvPr>
            <p:ph type="body" sz="quarter" idx="91" hasCustomPrompt="1"/>
          </p:nvPr>
        </p:nvSpPr>
        <p:spPr>
          <a:xfrm>
            <a:off x="3995954" y="4380868"/>
            <a:ext cx="534457" cy="187533"/>
          </a:xfrm>
          <a:custGeom>
            <a:avLst/>
            <a:gdLst>
              <a:gd name="connsiteX0" fmla="*/ 1000614 w 1038671"/>
              <a:gd name="connsiteY0" fmla="*/ 0 h 364455"/>
              <a:gd name="connsiteX1" fmla="*/ 1038671 w 1038671"/>
              <a:gd name="connsiteY1" fmla="*/ 0 h 364455"/>
              <a:gd name="connsiteX2" fmla="*/ 1038671 w 1038671"/>
              <a:gd name="connsiteY2" fmla="*/ 364455 h 364455"/>
              <a:gd name="connsiteX3" fmla="*/ 1000614 w 1038671"/>
              <a:gd name="connsiteY3" fmla="*/ 364455 h 364455"/>
              <a:gd name="connsiteX4" fmla="*/ 952963 w 1038671"/>
              <a:gd name="connsiteY4" fmla="*/ 0 h 364455"/>
              <a:gd name="connsiteX5" fmla="*/ 989284 w 1038671"/>
              <a:gd name="connsiteY5" fmla="*/ 0 h 364455"/>
              <a:gd name="connsiteX6" fmla="*/ 989284 w 1038671"/>
              <a:gd name="connsiteY6" fmla="*/ 364455 h 364455"/>
              <a:gd name="connsiteX7" fmla="*/ 952963 w 1038671"/>
              <a:gd name="connsiteY7" fmla="*/ 364455 h 364455"/>
              <a:gd name="connsiteX8" fmla="*/ 905313 w 1038671"/>
              <a:gd name="connsiteY8" fmla="*/ 0 h 364455"/>
              <a:gd name="connsiteX9" fmla="*/ 939897 w 1038671"/>
              <a:gd name="connsiteY9" fmla="*/ 0 h 364455"/>
              <a:gd name="connsiteX10" fmla="*/ 939897 w 1038671"/>
              <a:gd name="connsiteY10" fmla="*/ 364455 h 364455"/>
              <a:gd name="connsiteX11" fmla="*/ 905313 w 1038671"/>
              <a:gd name="connsiteY11" fmla="*/ 364455 h 364455"/>
              <a:gd name="connsiteX12" fmla="*/ 857674 w 1038671"/>
              <a:gd name="connsiteY12" fmla="*/ 0 h 364455"/>
              <a:gd name="connsiteX13" fmla="*/ 890522 w 1038671"/>
              <a:gd name="connsiteY13" fmla="*/ 0 h 364455"/>
              <a:gd name="connsiteX14" fmla="*/ 890522 w 1038671"/>
              <a:gd name="connsiteY14" fmla="*/ 364455 h 364455"/>
              <a:gd name="connsiteX15" fmla="*/ 857674 w 1038671"/>
              <a:gd name="connsiteY15" fmla="*/ 364455 h 364455"/>
              <a:gd name="connsiteX16" fmla="*/ 810024 w 1038671"/>
              <a:gd name="connsiteY16" fmla="*/ 0 h 364455"/>
              <a:gd name="connsiteX17" fmla="*/ 841134 w 1038671"/>
              <a:gd name="connsiteY17" fmla="*/ 0 h 364455"/>
              <a:gd name="connsiteX18" fmla="*/ 841134 w 1038671"/>
              <a:gd name="connsiteY18" fmla="*/ 364455 h 364455"/>
              <a:gd name="connsiteX19" fmla="*/ 810024 w 1038671"/>
              <a:gd name="connsiteY19" fmla="*/ 364455 h 364455"/>
              <a:gd name="connsiteX20" fmla="*/ 762373 w 1038671"/>
              <a:gd name="connsiteY20" fmla="*/ 0 h 364455"/>
              <a:gd name="connsiteX21" fmla="*/ 791747 w 1038671"/>
              <a:gd name="connsiteY21" fmla="*/ 0 h 364455"/>
              <a:gd name="connsiteX22" fmla="*/ 791747 w 1038671"/>
              <a:gd name="connsiteY22" fmla="*/ 364455 h 364455"/>
              <a:gd name="connsiteX23" fmla="*/ 762373 w 1038671"/>
              <a:gd name="connsiteY23" fmla="*/ 364455 h 364455"/>
              <a:gd name="connsiteX24" fmla="*/ 714722 w 1038671"/>
              <a:gd name="connsiteY24" fmla="*/ 0 h 364455"/>
              <a:gd name="connsiteX25" fmla="*/ 742358 w 1038671"/>
              <a:gd name="connsiteY25" fmla="*/ 0 h 364455"/>
              <a:gd name="connsiteX26" fmla="*/ 742358 w 1038671"/>
              <a:gd name="connsiteY26" fmla="*/ 364455 h 364455"/>
              <a:gd name="connsiteX27" fmla="*/ 714722 w 1038671"/>
              <a:gd name="connsiteY27" fmla="*/ 364455 h 364455"/>
              <a:gd name="connsiteX28" fmla="*/ 667079 w 1038671"/>
              <a:gd name="connsiteY28" fmla="*/ 0 h 364455"/>
              <a:gd name="connsiteX29" fmla="*/ 692980 w 1038671"/>
              <a:gd name="connsiteY29" fmla="*/ 0 h 364455"/>
              <a:gd name="connsiteX30" fmla="*/ 692980 w 1038671"/>
              <a:gd name="connsiteY30" fmla="*/ 364455 h 364455"/>
              <a:gd name="connsiteX31" fmla="*/ 667079 w 1038671"/>
              <a:gd name="connsiteY31" fmla="*/ 364455 h 364455"/>
              <a:gd name="connsiteX32" fmla="*/ 619424 w 1038671"/>
              <a:gd name="connsiteY32" fmla="*/ 0 h 364455"/>
              <a:gd name="connsiteX33" fmla="*/ 643600 w 1038671"/>
              <a:gd name="connsiteY33" fmla="*/ 0 h 364455"/>
              <a:gd name="connsiteX34" fmla="*/ 643600 w 1038671"/>
              <a:gd name="connsiteY34" fmla="*/ 364455 h 364455"/>
              <a:gd name="connsiteX35" fmla="*/ 619424 w 1038671"/>
              <a:gd name="connsiteY35" fmla="*/ 364455 h 364455"/>
              <a:gd name="connsiteX36" fmla="*/ 571777 w 1038671"/>
              <a:gd name="connsiteY36" fmla="*/ 0 h 364455"/>
              <a:gd name="connsiteX37" fmla="*/ 594210 w 1038671"/>
              <a:gd name="connsiteY37" fmla="*/ 0 h 364455"/>
              <a:gd name="connsiteX38" fmla="*/ 594210 w 1038671"/>
              <a:gd name="connsiteY38" fmla="*/ 364455 h 364455"/>
              <a:gd name="connsiteX39" fmla="*/ 571777 w 1038671"/>
              <a:gd name="connsiteY39" fmla="*/ 364455 h 364455"/>
              <a:gd name="connsiteX40" fmla="*/ 524130 w 1038671"/>
              <a:gd name="connsiteY40" fmla="*/ 0 h 364455"/>
              <a:gd name="connsiteX41" fmla="*/ 544825 w 1038671"/>
              <a:gd name="connsiteY41" fmla="*/ 0 h 364455"/>
              <a:gd name="connsiteX42" fmla="*/ 544825 w 1038671"/>
              <a:gd name="connsiteY42" fmla="*/ 364455 h 364455"/>
              <a:gd name="connsiteX43" fmla="*/ 524130 w 1038671"/>
              <a:gd name="connsiteY43" fmla="*/ 364455 h 364455"/>
              <a:gd name="connsiteX44" fmla="*/ 476482 w 1038671"/>
              <a:gd name="connsiteY44" fmla="*/ 0 h 364455"/>
              <a:gd name="connsiteX45" fmla="*/ 495446 w 1038671"/>
              <a:gd name="connsiteY45" fmla="*/ 0 h 364455"/>
              <a:gd name="connsiteX46" fmla="*/ 495446 w 1038671"/>
              <a:gd name="connsiteY46" fmla="*/ 364455 h 364455"/>
              <a:gd name="connsiteX47" fmla="*/ 476482 w 1038671"/>
              <a:gd name="connsiteY47" fmla="*/ 364455 h 364455"/>
              <a:gd name="connsiteX48" fmla="*/ 428835 w 1038671"/>
              <a:gd name="connsiteY48" fmla="*/ 0 h 364455"/>
              <a:gd name="connsiteX49" fmla="*/ 446061 w 1038671"/>
              <a:gd name="connsiteY49" fmla="*/ 0 h 364455"/>
              <a:gd name="connsiteX50" fmla="*/ 446061 w 1038671"/>
              <a:gd name="connsiteY50" fmla="*/ 364455 h 364455"/>
              <a:gd name="connsiteX51" fmla="*/ 428835 w 1038671"/>
              <a:gd name="connsiteY51" fmla="*/ 364455 h 364455"/>
              <a:gd name="connsiteX52" fmla="*/ 381187 w 1038671"/>
              <a:gd name="connsiteY52" fmla="*/ 0 h 364455"/>
              <a:gd name="connsiteX53" fmla="*/ 396678 w 1038671"/>
              <a:gd name="connsiteY53" fmla="*/ 0 h 364455"/>
              <a:gd name="connsiteX54" fmla="*/ 396678 w 1038671"/>
              <a:gd name="connsiteY54" fmla="*/ 364455 h 364455"/>
              <a:gd name="connsiteX55" fmla="*/ 381187 w 1038671"/>
              <a:gd name="connsiteY55" fmla="*/ 364455 h 364455"/>
              <a:gd name="connsiteX56" fmla="*/ 333540 w 1038671"/>
              <a:gd name="connsiteY56" fmla="*/ 0 h 364455"/>
              <a:gd name="connsiteX57" fmla="*/ 347294 w 1038671"/>
              <a:gd name="connsiteY57" fmla="*/ 0 h 364455"/>
              <a:gd name="connsiteX58" fmla="*/ 347294 w 1038671"/>
              <a:gd name="connsiteY58" fmla="*/ 364455 h 364455"/>
              <a:gd name="connsiteX59" fmla="*/ 333540 w 1038671"/>
              <a:gd name="connsiteY59" fmla="*/ 364455 h 364455"/>
              <a:gd name="connsiteX60" fmla="*/ 285892 w 1038671"/>
              <a:gd name="connsiteY60" fmla="*/ 0 h 364455"/>
              <a:gd name="connsiteX61" fmla="*/ 297909 w 1038671"/>
              <a:gd name="connsiteY61" fmla="*/ 0 h 364455"/>
              <a:gd name="connsiteX62" fmla="*/ 297909 w 1038671"/>
              <a:gd name="connsiteY62" fmla="*/ 364455 h 364455"/>
              <a:gd name="connsiteX63" fmla="*/ 285892 w 1038671"/>
              <a:gd name="connsiteY63" fmla="*/ 364455 h 364455"/>
              <a:gd name="connsiteX64" fmla="*/ 238238 w 1038671"/>
              <a:gd name="connsiteY64" fmla="*/ 0 h 364455"/>
              <a:gd name="connsiteX65" fmla="*/ 248517 w 1038671"/>
              <a:gd name="connsiteY65" fmla="*/ 0 h 364455"/>
              <a:gd name="connsiteX66" fmla="*/ 248517 w 1038671"/>
              <a:gd name="connsiteY66" fmla="*/ 364455 h 364455"/>
              <a:gd name="connsiteX67" fmla="*/ 238238 w 1038671"/>
              <a:gd name="connsiteY67" fmla="*/ 364455 h 364455"/>
              <a:gd name="connsiteX68" fmla="*/ 190598 w 1038671"/>
              <a:gd name="connsiteY68" fmla="*/ 0 h 364455"/>
              <a:gd name="connsiteX69" fmla="*/ 199140 w 1038671"/>
              <a:gd name="connsiteY69" fmla="*/ 0 h 364455"/>
              <a:gd name="connsiteX70" fmla="*/ 199140 w 1038671"/>
              <a:gd name="connsiteY70" fmla="*/ 364455 h 364455"/>
              <a:gd name="connsiteX71" fmla="*/ 190598 w 1038671"/>
              <a:gd name="connsiteY71" fmla="*/ 364455 h 364455"/>
              <a:gd name="connsiteX72" fmla="*/ 142943 w 1038671"/>
              <a:gd name="connsiteY72" fmla="*/ 0 h 364455"/>
              <a:gd name="connsiteX73" fmla="*/ 149753 w 1038671"/>
              <a:gd name="connsiteY73" fmla="*/ 0 h 364455"/>
              <a:gd name="connsiteX74" fmla="*/ 149753 w 1038671"/>
              <a:gd name="connsiteY74" fmla="*/ 364455 h 364455"/>
              <a:gd name="connsiteX75" fmla="*/ 142943 w 1038671"/>
              <a:gd name="connsiteY75" fmla="*/ 364455 h 364455"/>
              <a:gd name="connsiteX76" fmla="*/ 95295 w 1038671"/>
              <a:gd name="connsiteY76" fmla="*/ 0 h 364455"/>
              <a:gd name="connsiteX77" fmla="*/ 100370 w 1038671"/>
              <a:gd name="connsiteY77" fmla="*/ 0 h 364455"/>
              <a:gd name="connsiteX78" fmla="*/ 100370 w 1038671"/>
              <a:gd name="connsiteY78" fmla="*/ 364455 h 364455"/>
              <a:gd name="connsiteX79" fmla="*/ 95295 w 1038671"/>
              <a:gd name="connsiteY79" fmla="*/ 364455 h 364455"/>
              <a:gd name="connsiteX80" fmla="*/ 47648 w 1038671"/>
              <a:gd name="connsiteY80" fmla="*/ 0 h 364455"/>
              <a:gd name="connsiteX81" fmla="*/ 50987 w 1038671"/>
              <a:gd name="connsiteY81" fmla="*/ 0 h 364455"/>
              <a:gd name="connsiteX82" fmla="*/ 50987 w 1038671"/>
              <a:gd name="connsiteY82" fmla="*/ 364455 h 364455"/>
              <a:gd name="connsiteX83" fmla="*/ 47648 w 1038671"/>
              <a:gd name="connsiteY83" fmla="*/ 364455 h 364455"/>
              <a:gd name="connsiteX84" fmla="*/ 0 w 1038671"/>
              <a:gd name="connsiteY84" fmla="*/ 0 h 364455"/>
              <a:gd name="connsiteX85" fmla="*/ 1601 w 1038671"/>
              <a:gd name="connsiteY85" fmla="*/ 0 h 364455"/>
              <a:gd name="connsiteX86" fmla="*/ 1601 w 1038671"/>
              <a:gd name="connsiteY86" fmla="*/ 364455 h 364455"/>
              <a:gd name="connsiteX87" fmla="*/ 0 w 1038671"/>
              <a:gd name="connsiteY87" fmla="*/ 364455 h 36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38671" h="364455">
                <a:moveTo>
                  <a:pt x="1000614" y="0"/>
                </a:moveTo>
                <a:lnTo>
                  <a:pt x="1038671" y="0"/>
                </a:lnTo>
                <a:lnTo>
                  <a:pt x="1038671" y="364455"/>
                </a:lnTo>
                <a:lnTo>
                  <a:pt x="1000614" y="364455"/>
                </a:lnTo>
                <a:close/>
                <a:moveTo>
                  <a:pt x="952963" y="0"/>
                </a:moveTo>
                <a:lnTo>
                  <a:pt x="989284" y="0"/>
                </a:lnTo>
                <a:lnTo>
                  <a:pt x="989284" y="364455"/>
                </a:lnTo>
                <a:lnTo>
                  <a:pt x="952963" y="364455"/>
                </a:lnTo>
                <a:close/>
                <a:moveTo>
                  <a:pt x="905313" y="0"/>
                </a:moveTo>
                <a:lnTo>
                  <a:pt x="939897" y="0"/>
                </a:lnTo>
                <a:lnTo>
                  <a:pt x="939897" y="364455"/>
                </a:lnTo>
                <a:lnTo>
                  <a:pt x="905313" y="364455"/>
                </a:lnTo>
                <a:close/>
                <a:moveTo>
                  <a:pt x="857674" y="0"/>
                </a:moveTo>
                <a:lnTo>
                  <a:pt x="890522" y="0"/>
                </a:lnTo>
                <a:lnTo>
                  <a:pt x="890522" y="364455"/>
                </a:lnTo>
                <a:lnTo>
                  <a:pt x="857674" y="364455"/>
                </a:lnTo>
                <a:close/>
                <a:moveTo>
                  <a:pt x="810024" y="0"/>
                </a:moveTo>
                <a:lnTo>
                  <a:pt x="841134" y="0"/>
                </a:lnTo>
                <a:lnTo>
                  <a:pt x="841134" y="364455"/>
                </a:lnTo>
                <a:lnTo>
                  <a:pt x="810024" y="364455"/>
                </a:lnTo>
                <a:close/>
                <a:moveTo>
                  <a:pt x="762373" y="0"/>
                </a:moveTo>
                <a:lnTo>
                  <a:pt x="791747" y="0"/>
                </a:lnTo>
                <a:lnTo>
                  <a:pt x="791747" y="364455"/>
                </a:lnTo>
                <a:lnTo>
                  <a:pt x="762373" y="364455"/>
                </a:lnTo>
                <a:close/>
                <a:moveTo>
                  <a:pt x="714722" y="0"/>
                </a:moveTo>
                <a:lnTo>
                  <a:pt x="742358" y="0"/>
                </a:lnTo>
                <a:lnTo>
                  <a:pt x="742358" y="364455"/>
                </a:lnTo>
                <a:lnTo>
                  <a:pt x="714722" y="364455"/>
                </a:lnTo>
                <a:close/>
                <a:moveTo>
                  <a:pt x="667079" y="0"/>
                </a:moveTo>
                <a:lnTo>
                  <a:pt x="692980" y="0"/>
                </a:lnTo>
                <a:lnTo>
                  <a:pt x="692980" y="364455"/>
                </a:lnTo>
                <a:lnTo>
                  <a:pt x="667079" y="364455"/>
                </a:lnTo>
                <a:close/>
                <a:moveTo>
                  <a:pt x="619424" y="0"/>
                </a:moveTo>
                <a:lnTo>
                  <a:pt x="643600" y="0"/>
                </a:lnTo>
                <a:lnTo>
                  <a:pt x="643600" y="364455"/>
                </a:lnTo>
                <a:lnTo>
                  <a:pt x="619424" y="364455"/>
                </a:lnTo>
                <a:close/>
                <a:moveTo>
                  <a:pt x="571777" y="0"/>
                </a:moveTo>
                <a:lnTo>
                  <a:pt x="594210" y="0"/>
                </a:lnTo>
                <a:lnTo>
                  <a:pt x="594210" y="364455"/>
                </a:lnTo>
                <a:lnTo>
                  <a:pt x="571777" y="364455"/>
                </a:lnTo>
                <a:close/>
                <a:moveTo>
                  <a:pt x="524130" y="0"/>
                </a:moveTo>
                <a:lnTo>
                  <a:pt x="544825" y="0"/>
                </a:lnTo>
                <a:lnTo>
                  <a:pt x="544825" y="364455"/>
                </a:lnTo>
                <a:lnTo>
                  <a:pt x="524130" y="364455"/>
                </a:lnTo>
                <a:close/>
                <a:moveTo>
                  <a:pt x="476482" y="0"/>
                </a:moveTo>
                <a:lnTo>
                  <a:pt x="495446" y="0"/>
                </a:lnTo>
                <a:lnTo>
                  <a:pt x="495446" y="364455"/>
                </a:lnTo>
                <a:lnTo>
                  <a:pt x="476482" y="364455"/>
                </a:lnTo>
                <a:close/>
                <a:moveTo>
                  <a:pt x="428835" y="0"/>
                </a:moveTo>
                <a:lnTo>
                  <a:pt x="446061" y="0"/>
                </a:lnTo>
                <a:lnTo>
                  <a:pt x="446061" y="364455"/>
                </a:lnTo>
                <a:lnTo>
                  <a:pt x="428835" y="364455"/>
                </a:lnTo>
                <a:close/>
                <a:moveTo>
                  <a:pt x="381187" y="0"/>
                </a:moveTo>
                <a:lnTo>
                  <a:pt x="396678" y="0"/>
                </a:lnTo>
                <a:lnTo>
                  <a:pt x="396678" y="364455"/>
                </a:lnTo>
                <a:lnTo>
                  <a:pt x="381187" y="364455"/>
                </a:lnTo>
                <a:close/>
                <a:moveTo>
                  <a:pt x="333540" y="0"/>
                </a:moveTo>
                <a:lnTo>
                  <a:pt x="347294" y="0"/>
                </a:lnTo>
                <a:lnTo>
                  <a:pt x="347294" y="364455"/>
                </a:lnTo>
                <a:lnTo>
                  <a:pt x="333540" y="364455"/>
                </a:lnTo>
                <a:close/>
                <a:moveTo>
                  <a:pt x="285892" y="0"/>
                </a:moveTo>
                <a:lnTo>
                  <a:pt x="297909" y="0"/>
                </a:lnTo>
                <a:lnTo>
                  <a:pt x="297909" y="364455"/>
                </a:lnTo>
                <a:lnTo>
                  <a:pt x="285892" y="364455"/>
                </a:lnTo>
                <a:close/>
                <a:moveTo>
                  <a:pt x="238238" y="0"/>
                </a:moveTo>
                <a:lnTo>
                  <a:pt x="248517" y="0"/>
                </a:lnTo>
                <a:lnTo>
                  <a:pt x="248517" y="364455"/>
                </a:lnTo>
                <a:lnTo>
                  <a:pt x="238238" y="364455"/>
                </a:lnTo>
                <a:close/>
                <a:moveTo>
                  <a:pt x="190598" y="0"/>
                </a:moveTo>
                <a:lnTo>
                  <a:pt x="199140" y="0"/>
                </a:lnTo>
                <a:lnTo>
                  <a:pt x="199140" y="364455"/>
                </a:lnTo>
                <a:lnTo>
                  <a:pt x="190598" y="364455"/>
                </a:lnTo>
                <a:close/>
                <a:moveTo>
                  <a:pt x="142943" y="0"/>
                </a:moveTo>
                <a:lnTo>
                  <a:pt x="149753" y="0"/>
                </a:lnTo>
                <a:lnTo>
                  <a:pt x="149753" y="364455"/>
                </a:lnTo>
                <a:lnTo>
                  <a:pt x="142943" y="364455"/>
                </a:lnTo>
                <a:close/>
                <a:moveTo>
                  <a:pt x="95295" y="0"/>
                </a:moveTo>
                <a:lnTo>
                  <a:pt x="100370" y="0"/>
                </a:lnTo>
                <a:lnTo>
                  <a:pt x="100370" y="364455"/>
                </a:lnTo>
                <a:lnTo>
                  <a:pt x="95295" y="364455"/>
                </a:lnTo>
                <a:close/>
                <a:moveTo>
                  <a:pt x="47648" y="0"/>
                </a:moveTo>
                <a:lnTo>
                  <a:pt x="50987" y="0"/>
                </a:lnTo>
                <a:lnTo>
                  <a:pt x="50987" y="364455"/>
                </a:lnTo>
                <a:lnTo>
                  <a:pt x="47648" y="364455"/>
                </a:lnTo>
                <a:close/>
                <a:moveTo>
                  <a:pt x="0" y="0"/>
                </a:moveTo>
                <a:lnTo>
                  <a:pt x="1601" y="0"/>
                </a:lnTo>
                <a:lnTo>
                  <a:pt x="1601" y="364455"/>
                </a:lnTo>
                <a:lnTo>
                  <a:pt x="0" y="364455"/>
                </a:lnTo>
                <a:close/>
              </a:path>
            </a:pathLst>
          </a:custGeom>
          <a:solidFill>
            <a:schemeClr val="tx2"/>
          </a:solidFill>
        </p:spPr>
        <p:txBody>
          <a:bodyPr wrap="square">
            <a:noAutofit/>
          </a:bodyPr>
          <a:lstStyle>
            <a:lvl1pPr>
              <a:defRPr>
                <a:solidFill>
                  <a:schemeClr val="tx1">
                    <a:alpha val="0"/>
                  </a:schemeClr>
                </a:solidFill>
              </a:defRPr>
            </a:lvl1pPr>
          </a:lstStyle>
          <a:p>
            <a:pPr lvl="0"/>
            <a:r>
              <a:rPr lang="en-US"/>
              <a:t>a</a:t>
            </a:r>
            <a:endParaRPr lang="en-GB"/>
          </a:p>
        </p:txBody>
      </p:sp>
      <p:sp>
        <p:nvSpPr>
          <p:cNvPr id="17" name="Text Placeholder 104">
            <a:extLst>
              <a:ext uri="{FF2B5EF4-FFF2-40B4-BE49-F238E27FC236}">
                <a16:creationId xmlns:a16="http://schemas.microsoft.com/office/drawing/2014/main" id="{C6BA963A-E372-9BD3-2E43-BC73BECCDB9B}"/>
              </a:ext>
            </a:extLst>
          </p:cNvPr>
          <p:cNvSpPr>
            <a:spLocks noGrp="1"/>
          </p:cNvSpPr>
          <p:nvPr>
            <p:ph type="body" sz="quarter" idx="92" hasCustomPrompt="1"/>
          </p:nvPr>
        </p:nvSpPr>
        <p:spPr>
          <a:xfrm>
            <a:off x="8316650" y="4380868"/>
            <a:ext cx="534457" cy="187533"/>
          </a:xfrm>
          <a:custGeom>
            <a:avLst/>
            <a:gdLst>
              <a:gd name="connsiteX0" fmla="*/ 1000614 w 1038671"/>
              <a:gd name="connsiteY0" fmla="*/ 0 h 364455"/>
              <a:gd name="connsiteX1" fmla="*/ 1038671 w 1038671"/>
              <a:gd name="connsiteY1" fmla="*/ 0 h 364455"/>
              <a:gd name="connsiteX2" fmla="*/ 1038671 w 1038671"/>
              <a:gd name="connsiteY2" fmla="*/ 364455 h 364455"/>
              <a:gd name="connsiteX3" fmla="*/ 1000614 w 1038671"/>
              <a:gd name="connsiteY3" fmla="*/ 364455 h 364455"/>
              <a:gd name="connsiteX4" fmla="*/ 952963 w 1038671"/>
              <a:gd name="connsiteY4" fmla="*/ 0 h 364455"/>
              <a:gd name="connsiteX5" fmla="*/ 989284 w 1038671"/>
              <a:gd name="connsiteY5" fmla="*/ 0 h 364455"/>
              <a:gd name="connsiteX6" fmla="*/ 989284 w 1038671"/>
              <a:gd name="connsiteY6" fmla="*/ 364455 h 364455"/>
              <a:gd name="connsiteX7" fmla="*/ 952963 w 1038671"/>
              <a:gd name="connsiteY7" fmla="*/ 364455 h 364455"/>
              <a:gd name="connsiteX8" fmla="*/ 905313 w 1038671"/>
              <a:gd name="connsiteY8" fmla="*/ 0 h 364455"/>
              <a:gd name="connsiteX9" fmla="*/ 939897 w 1038671"/>
              <a:gd name="connsiteY9" fmla="*/ 0 h 364455"/>
              <a:gd name="connsiteX10" fmla="*/ 939897 w 1038671"/>
              <a:gd name="connsiteY10" fmla="*/ 364455 h 364455"/>
              <a:gd name="connsiteX11" fmla="*/ 905313 w 1038671"/>
              <a:gd name="connsiteY11" fmla="*/ 364455 h 364455"/>
              <a:gd name="connsiteX12" fmla="*/ 857674 w 1038671"/>
              <a:gd name="connsiteY12" fmla="*/ 0 h 364455"/>
              <a:gd name="connsiteX13" fmla="*/ 890522 w 1038671"/>
              <a:gd name="connsiteY13" fmla="*/ 0 h 364455"/>
              <a:gd name="connsiteX14" fmla="*/ 890522 w 1038671"/>
              <a:gd name="connsiteY14" fmla="*/ 364455 h 364455"/>
              <a:gd name="connsiteX15" fmla="*/ 857674 w 1038671"/>
              <a:gd name="connsiteY15" fmla="*/ 364455 h 364455"/>
              <a:gd name="connsiteX16" fmla="*/ 810024 w 1038671"/>
              <a:gd name="connsiteY16" fmla="*/ 0 h 364455"/>
              <a:gd name="connsiteX17" fmla="*/ 841134 w 1038671"/>
              <a:gd name="connsiteY17" fmla="*/ 0 h 364455"/>
              <a:gd name="connsiteX18" fmla="*/ 841134 w 1038671"/>
              <a:gd name="connsiteY18" fmla="*/ 364455 h 364455"/>
              <a:gd name="connsiteX19" fmla="*/ 810024 w 1038671"/>
              <a:gd name="connsiteY19" fmla="*/ 364455 h 364455"/>
              <a:gd name="connsiteX20" fmla="*/ 762373 w 1038671"/>
              <a:gd name="connsiteY20" fmla="*/ 0 h 364455"/>
              <a:gd name="connsiteX21" fmla="*/ 791747 w 1038671"/>
              <a:gd name="connsiteY21" fmla="*/ 0 h 364455"/>
              <a:gd name="connsiteX22" fmla="*/ 791747 w 1038671"/>
              <a:gd name="connsiteY22" fmla="*/ 364455 h 364455"/>
              <a:gd name="connsiteX23" fmla="*/ 762373 w 1038671"/>
              <a:gd name="connsiteY23" fmla="*/ 364455 h 364455"/>
              <a:gd name="connsiteX24" fmla="*/ 714722 w 1038671"/>
              <a:gd name="connsiteY24" fmla="*/ 0 h 364455"/>
              <a:gd name="connsiteX25" fmla="*/ 742358 w 1038671"/>
              <a:gd name="connsiteY25" fmla="*/ 0 h 364455"/>
              <a:gd name="connsiteX26" fmla="*/ 742358 w 1038671"/>
              <a:gd name="connsiteY26" fmla="*/ 364455 h 364455"/>
              <a:gd name="connsiteX27" fmla="*/ 714722 w 1038671"/>
              <a:gd name="connsiteY27" fmla="*/ 364455 h 364455"/>
              <a:gd name="connsiteX28" fmla="*/ 667079 w 1038671"/>
              <a:gd name="connsiteY28" fmla="*/ 0 h 364455"/>
              <a:gd name="connsiteX29" fmla="*/ 692980 w 1038671"/>
              <a:gd name="connsiteY29" fmla="*/ 0 h 364455"/>
              <a:gd name="connsiteX30" fmla="*/ 692980 w 1038671"/>
              <a:gd name="connsiteY30" fmla="*/ 364455 h 364455"/>
              <a:gd name="connsiteX31" fmla="*/ 667079 w 1038671"/>
              <a:gd name="connsiteY31" fmla="*/ 364455 h 364455"/>
              <a:gd name="connsiteX32" fmla="*/ 619424 w 1038671"/>
              <a:gd name="connsiteY32" fmla="*/ 0 h 364455"/>
              <a:gd name="connsiteX33" fmla="*/ 643600 w 1038671"/>
              <a:gd name="connsiteY33" fmla="*/ 0 h 364455"/>
              <a:gd name="connsiteX34" fmla="*/ 643600 w 1038671"/>
              <a:gd name="connsiteY34" fmla="*/ 364455 h 364455"/>
              <a:gd name="connsiteX35" fmla="*/ 619424 w 1038671"/>
              <a:gd name="connsiteY35" fmla="*/ 364455 h 364455"/>
              <a:gd name="connsiteX36" fmla="*/ 571777 w 1038671"/>
              <a:gd name="connsiteY36" fmla="*/ 0 h 364455"/>
              <a:gd name="connsiteX37" fmla="*/ 594210 w 1038671"/>
              <a:gd name="connsiteY37" fmla="*/ 0 h 364455"/>
              <a:gd name="connsiteX38" fmla="*/ 594210 w 1038671"/>
              <a:gd name="connsiteY38" fmla="*/ 364455 h 364455"/>
              <a:gd name="connsiteX39" fmla="*/ 571777 w 1038671"/>
              <a:gd name="connsiteY39" fmla="*/ 364455 h 364455"/>
              <a:gd name="connsiteX40" fmla="*/ 524130 w 1038671"/>
              <a:gd name="connsiteY40" fmla="*/ 0 h 364455"/>
              <a:gd name="connsiteX41" fmla="*/ 544825 w 1038671"/>
              <a:gd name="connsiteY41" fmla="*/ 0 h 364455"/>
              <a:gd name="connsiteX42" fmla="*/ 544825 w 1038671"/>
              <a:gd name="connsiteY42" fmla="*/ 364455 h 364455"/>
              <a:gd name="connsiteX43" fmla="*/ 524130 w 1038671"/>
              <a:gd name="connsiteY43" fmla="*/ 364455 h 364455"/>
              <a:gd name="connsiteX44" fmla="*/ 476482 w 1038671"/>
              <a:gd name="connsiteY44" fmla="*/ 0 h 364455"/>
              <a:gd name="connsiteX45" fmla="*/ 495446 w 1038671"/>
              <a:gd name="connsiteY45" fmla="*/ 0 h 364455"/>
              <a:gd name="connsiteX46" fmla="*/ 495446 w 1038671"/>
              <a:gd name="connsiteY46" fmla="*/ 364455 h 364455"/>
              <a:gd name="connsiteX47" fmla="*/ 476482 w 1038671"/>
              <a:gd name="connsiteY47" fmla="*/ 364455 h 364455"/>
              <a:gd name="connsiteX48" fmla="*/ 428835 w 1038671"/>
              <a:gd name="connsiteY48" fmla="*/ 0 h 364455"/>
              <a:gd name="connsiteX49" fmla="*/ 446061 w 1038671"/>
              <a:gd name="connsiteY49" fmla="*/ 0 h 364455"/>
              <a:gd name="connsiteX50" fmla="*/ 446061 w 1038671"/>
              <a:gd name="connsiteY50" fmla="*/ 364455 h 364455"/>
              <a:gd name="connsiteX51" fmla="*/ 428835 w 1038671"/>
              <a:gd name="connsiteY51" fmla="*/ 364455 h 364455"/>
              <a:gd name="connsiteX52" fmla="*/ 381187 w 1038671"/>
              <a:gd name="connsiteY52" fmla="*/ 0 h 364455"/>
              <a:gd name="connsiteX53" fmla="*/ 396678 w 1038671"/>
              <a:gd name="connsiteY53" fmla="*/ 0 h 364455"/>
              <a:gd name="connsiteX54" fmla="*/ 396678 w 1038671"/>
              <a:gd name="connsiteY54" fmla="*/ 364455 h 364455"/>
              <a:gd name="connsiteX55" fmla="*/ 381187 w 1038671"/>
              <a:gd name="connsiteY55" fmla="*/ 364455 h 364455"/>
              <a:gd name="connsiteX56" fmla="*/ 333540 w 1038671"/>
              <a:gd name="connsiteY56" fmla="*/ 0 h 364455"/>
              <a:gd name="connsiteX57" fmla="*/ 347294 w 1038671"/>
              <a:gd name="connsiteY57" fmla="*/ 0 h 364455"/>
              <a:gd name="connsiteX58" fmla="*/ 347294 w 1038671"/>
              <a:gd name="connsiteY58" fmla="*/ 364455 h 364455"/>
              <a:gd name="connsiteX59" fmla="*/ 333540 w 1038671"/>
              <a:gd name="connsiteY59" fmla="*/ 364455 h 364455"/>
              <a:gd name="connsiteX60" fmla="*/ 285892 w 1038671"/>
              <a:gd name="connsiteY60" fmla="*/ 0 h 364455"/>
              <a:gd name="connsiteX61" fmla="*/ 297909 w 1038671"/>
              <a:gd name="connsiteY61" fmla="*/ 0 h 364455"/>
              <a:gd name="connsiteX62" fmla="*/ 297909 w 1038671"/>
              <a:gd name="connsiteY62" fmla="*/ 364455 h 364455"/>
              <a:gd name="connsiteX63" fmla="*/ 285892 w 1038671"/>
              <a:gd name="connsiteY63" fmla="*/ 364455 h 364455"/>
              <a:gd name="connsiteX64" fmla="*/ 238238 w 1038671"/>
              <a:gd name="connsiteY64" fmla="*/ 0 h 364455"/>
              <a:gd name="connsiteX65" fmla="*/ 248517 w 1038671"/>
              <a:gd name="connsiteY65" fmla="*/ 0 h 364455"/>
              <a:gd name="connsiteX66" fmla="*/ 248517 w 1038671"/>
              <a:gd name="connsiteY66" fmla="*/ 364455 h 364455"/>
              <a:gd name="connsiteX67" fmla="*/ 238238 w 1038671"/>
              <a:gd name="connsiteY67" fmla="*/ 364455 h 364455"/>
              <a:gd name="connsiteX68" fmla="*/ 190598 w 1038671"/>
              <a:gd name="connsiteY68" fmla="*/ 0 h 364455"/>
              <a:gd name="connsiteX69" fmla="*/ 199140 w 1038671"/>
              <a:gd name="connsiteY69" fmla="*/ 0 h 364455"/>
              <a:gd name="connsiteX70" fmla="*/ 199140 w 1038671"/>
              <a:gd name="connsiteY70" fmla="*/ 364455 h 364455"/>
              <a:gd name="connsiteX71" fmla="*/ 190598 w 1038671"/>
              <a:gd name="connsiteY71" fmla="*/ 364455 h 364455"/>
              <a:gd name="connsiteX72" fmla="*/ 142943 w 1038671"/>
              <a:gd name="connsiteY72" fmla="*/ 0 h 364455"/>
              <a:gd name="connsiteX73" fmla="*/ 149753 w 1038671"/>
              <a:gd name="connsiteY73" fmla="*/ 0 h 364455"/>
              <a:gd name="connsiteX74" fmla="*/ 149753 w 1038671"/>
              <a:gd name="connsiteY74" fmla="*/ 364455 h 364455"/>
              <a:gd name="connsiteX75" fmla="*/ 142943 w 1038671"/>
              <a:gd name="connsiteY75" fmla="*/ 364455 h 364455"/>
              <a:gd name="connsiteX76" fmla="*/ 95295 w 1038671"/>
              <a:gd name="connsiteY76" fmla="*/ 0 h 364455"/>
              <a:gd name="connsiteX77" fmla="*/ 100370 w 1038671"/>
              <a:gd name="connsiteY77" fmla="*/ 0 h 364455"/>
              <a:gd name="connsiteX78" fmla="*/ 100370 w 1038671"/>
              <a:gd name="connsiteY78" fmla="*/ 364455 h 364455"/>
              <a:gd name="connsiteX79" fmla="*/ 95295 w 1038671"/>
              <a:gd name="connsiteY79" fmla="*/ 364455 h 364455"/>
              <a:gd name="connsiteX80" fmla="*/ 47648 w 1038671"/>
              <a:gd name="connsiteY80" fmla="*/ 0 h 364455"/>
              <a:gd name="connsiteX81" fmla="*/ 50987 w 1038671"/>
              <a:gd name="connsiteY81" fmla="*/ 0 h 364455"/>
              <a:gd name="connsiteX82" fmla="*/ 50987 w 1038671"/>
              <a:gd name="connsiteY82" fmla="*/ 364455 h 364455"/>
              <a:gd name="connsiteX83" fmla="*/ 47648 w 1038671"/>
              <a:gd name="connsiteY83" fmla="*/ 364455 h 364455"/>
              <a:gd name="connsiteX84" fmla="*/ 0 w 1038671"/>
              <a:gd name="connsiteY84" fmla="*/ 0 h 364455"/>
              <a:gd name="connsiteX85" fmla="*/ 1601 w 1038671"/>
              <a:gd name="connsiteY85" fmla="*/ 0 h 364455"/>
              <a:gd name="connsiteX86" fmla="*/ 1601 w 1038671"/>
              <a:gd name="connsiteY86" fmla="*/ 364455 h 364455"/>
              <a:gd name="connsiteX87" fmla="*/ 0 w 1038671"/>
              <a:gd name="connsiteY87" fmla="*/ 364455 h 36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38671" h="364455">
                <a:moveTo>
                  <a:pt x="1000614" y="0"/>
                </a:moveTo>
                <a:lnTo>
                  <a:pt x="1038671" y="0"/>
                </a:lnTo>
                <a:lnTo>
                  <a:pt x="1038671" y="364455"/>
                </a:lnTo>
                <a:lnTo>
                  <a:pt x="1000614" y="364455"/>
                </a:lnTo>
                <a:close/>
                <a:moveTo>
                  <a:pt x="952963" y="0"/>
                </a:moveTo>
                <a:lnTo>
                  <a:pt x="989284" y="0"/>
                </a:lnTo>
                <a:lnTo>
                  <a:pt x="989284" y="364455"/>
                </a:lnTo>
                <a:lnTo>
                  <a:pt x="952963" y="364455"/>
                </a:lnTo>
                <a:close/>
                <a:moveTo>
                  <a:pt x="905313" y="0"/>
                </a:moveTo>
                <a:lnTo>
                  <a:pt x="939897" y="0"/>
                </a:lnTo>
                <a:lnTo>
                  <a:pt x="939897" y="364455"/>
                </a:lnTo>
                <a:lnTo>
                  <a:pt x="905313" y="364455"/>
                </a:lnTo>
                <a:close/>
                <a:moveTo>
                  <a:pt x="857674" y="0"/>
                </a:moveTo>
                <a:lnTo>
                  <a:pt x="890522" y="0"/>
                </a:lnTo>
                <a:lnTo>
                  <a:pt x="890522" y="364455"/>
                </a:lnTo>
                <a:lnTo>
                  <a:pt x="857674" y="364455"/>
                </a:lnTo>
                <a:close/>
                <a:moveTo>
                  <a:pt x="810024" y="0"/>
                </a:moveTo>
                <a:lnTo>
                  <a:pt x="841134" y="0"/>
                </a:lnTo>
                <a:lnTo>
                  <a:pt x="841134" y="364455"/>
                </a:lnTo>
                <a:lnTo>
                  <a:pt x="810024" y="364455"/>
                </a:lnTo>
                <a:close/>
                <a:moveTo>
                  <a:pt x="762373" y="0"/>
                </a:moveTo>
                <a:lnTo>
                  <a:pt x="791747" y="0"/>
                </a:lnTo>
                <a:lnTo>
                  <a:pt x="791747" y="364455"/>
                </a:lnTo>
                <a:lnTo>
                  <a:pt x="762373" y="364455"/>
                </a:lnTo>
                <a:close/>
                <a:moveTo>
                  <a:pt x="714722" y="0"/>
                </a:moveTo>
                <a:lnTo>
                  <a:pt x="742358" y="0"/>
                </a:lnTo>
                <a:lnTo>
                  <a:pt x="742358" y="364455"/>
                </a:lnTo>
                <a:lnTo>
                  <a:pt x="714722" y="364455"/>
                </a:lnTo>
                <a:close/>
                <a:moveTo>
                  <a:pt x="667079" y="0"/>
                </a:moveTo>
                <a:lnTo>
                  <a:pt x="692980" y="0"/>
                </a:lnTo>
                <a:lnTo>
                  <a:pt x="692980" y="364455"/>
                </a:lnTo>
                <a:lnTo>
                  <a:pt x="667079" y="364455"/>
                </a:lnTo>
                <a:close/>
                <a:moveTo>
                  <a:pt x="619424" y="0"/>
                </a:moveTo>
                <a:lnTo>
                  <a:pt x="643600" y="0"/>
                </a:lnTo>
                <a:lnTo>
                  <a:pt x="643600" y="364455"/>
                </a:lnTo>
                <a:lnTo>
                  <a:pt x="619424" y="364455"/>
                </a:lnTo>
                <a:close/>
                <a:moveTo>
                  <a:pt x="571777" y="0"/>
                </a:moveTo>
                <a:lnTo>
                  <a:pt x="594210" y="0"/>
                </a:lnTo>
                <a:lnTo>
                  <a:pt x="594210" y="364455"/>
                </a:lnTo>
                <a:lnTo>
                  <a:pt x="571777" y="364455"/>
                </a:lnTo>
                <a:close/>
                <a:moveTo>
                  <a:pt x="524130" y="0"/>
                </a:moveTo>
                <a:lnTo>
                  <a:pt x="544825" y="0"/>
                </a:lnTo>
                <a:lnTo>
                  <a:pt x="544825" y="364455"/>
                </a:lnTo>
                <a:lnTo>
                  <a:pt x="524130" y="364455"/>
                </a:lnTo>
                <a:close/>
                <a:moveTo>
                  <a:pt x="476482" y="0"/>
                </a:moveTo>
                <a:lnTo>
                  <a:pt x="495446" y="0"/>
                </a:lnTo>
                <a:lnTo>
                  <a:pt x="495446" y="364455"/>
                </a:lnTo>
                <a:lnTo>
                  <a:pt x="476482" y="364455"/>
                </a:lnTo>
                <a:close/>
                <a:moveTo>
                  <a:pt x="428835" y="0"/>
                </a:moveTo>
                <a:lnTo>
                  <a:pt x="446061" y="0"/>
                </a:lnTo>
                <a:lnTo>
                  <a:pt x="446061" y="364455"/>
                </a:lnTo>
                <a:lnTo>
                  <a:pt x="428835" y="364455"/>
                </a:lnTo>
                <a:close/>
                <a:moveTo>
                  <a:pt x="381187" y="0"/>
                </a:moveTo>
                <a:lnTo>
                  <a:pt x="396678" y="0"/>
                </a:lnTo>
                <a:lnTo>
                  <a:pt x="396678" y="364455"/>
                </a:lnTo>
                <a:lnTo>
                  <a:pt x="381187" y="364455"/>
                </a:lnTo>
                <a:close/>
                <a:moveTo>
                  <a:pt x="333540" y="0"/>
                </a:moveTo>
                <a:lnTo>
                  <a:pt x="347294" y="0"/>
                </a:lnTo>
                <a:lnTo>
                  <a:pt x="347294" y="364455"/>
                </a:lnTo>
                <a:lnTo>
                  <a:pt x="333540" y="364455"/>
                </a:lnTo>
                <a:close/>
                <a:moveTo>
                  <a:pt x="285892" y="0"/>
                </a:moveTo>
                <a:lnTo>
                  <a:pt x="297909" y="0"/>
                </a:lnTo>
                <a:lnTo>
                  <a:pt x="297909" y="364455"/>
                </a:lnTo>
                <a:lnTo>
                  <a:pt x="285892" y="364455"/>
                </a:lnTo>
                <a:close/>
                <a:moveTo>
                  <a:pt x="238238" y="0"/>
                </a:moveTo>
                <a:lnTo>
                  <a:pt x="248517" y="0"/>
                </a:lnTo>
                <a:lnTo>
                  <a:pt x="248517" y="364455"/>
                </a:lnTo>
                <a:lnTo>
                  <a:pt x="238238" y="364455"/>
                </a:lnTo>
                <a:close/>
                <a:moveTo>
                  <a:pt x="190598" y="0"/>
                </a:moveTo>
                <a:lnTo>
                  <a:pt x="199140" y="0"/>
                </a:lnTo>
                <a:lnTo>
                  <a:pt x="199140" y="364455"/>
                </a:lnTo>
                <a:lnTo>
                  <a:pt x="190598" y="364455"/>
                </a:lnTo>
                <a:close/>
                <a:moveTo>
                  <a:pt x="142943" y="0"/>
                </a:moveTo>
                <a:lnTo>
                  <a:pt x="149753" y="0"/>
                </a:lnTo>
                <a:lnTo>
                  <a:pt x="149753" y="364455"/>
                </a:lnTo>
                <a:lnTo>
                  <a:pt x="142943" y="364455"/>
                </a:lnTo>
                <a:close/>
                <a:moveTo>
                  <a:pt x="95295" y="0"/>
                </a:moveTo>
                <a:lnTo>
                  <a:pt x="100370" y="0"/>
                </a:lnTo>
                <a:lnTo>
                  <a:pt x="100370" y="364455"/>
                </a:lnTo>
                <a:lnTo>
                  <a:pt x="95295" y="364455"/>
                </a:lnTo>
                <a:close/>
                <a:moveTo>
                  <a:pt x="47648" y="0"/>
                </a:moveTo>
                <a:lnTo>
                  <a:pt x="50987" y="0"/>
                </a:lnTo>
                <a:lnTo>
                  <a:pt x="50987" y="364455"/>
                </a:lnTo>
                <a:lnTo>
                  <a:pt x="47648" y="364455"/>
                </a:lnTo>
                <a:close/>
                <a:moveTo>
                  <a:pt x="0" y="0"/>
                </a:moveTo>
                <a:lnTo>
                  <a:pt x="1601" y="0"/>
                </a:lnTo>
                <a:lnTo>
                  <a:pt x="1601" y="364455"/>
                </a:lnTo>
                <a:lnTo>
                  <a:pt x="0" y="364455"/>
                </a:lnTo>
                <a:close/>
              </a:path>
            </a:pathLst>
          </a:custGeom>
          <a:solidFill>
            <a:schemeClr val="tx2"/>
          </a:solidFill>
        </p:spPr>
        <p:txBody>
          <a:bodyPr wrap="square">
            <a:noAutofit/>
          </a:bodyPr>
          <a:lstStyle>
            <a:lvl1pPr>
              <a:defRPr>
                <a:solidFill>
                  <a:schemeClr val="tx1">
                    <a:alpha val="0"/>
                  </a:schemeClr>
                </a:solidFill>
              </a:defRPr>
            </a:lvl1pPr>
          </a:lstStyle>
          <a:p>
            <a:pPr lvl="0"/>
            <a:r>
              <a:rPr lang="en-US"/>
              <a:t>a</a:t>
            </a:r>
            <a:endParaRPr lang="en-GB"/>
          </a:p>
        </p:txBody>
      </p:sp>
      <p:sp>
        <p:nvSpPr>
          <p:cNvPr id="24" name="Text Placeholder 104">
            <a:extLst>
              <a:ext uri="{FF2B5EF4-FFF2-40B4-BE49-F238E27FC236}">
                <a16:creationId xmlns:a16="http://schemas.microsoft.com/office/drawing/2014/main" id="{AF56CE25-CC05-44E5-5F82-422CDCB6925A}"/>
              </a:ext>
            </a:extLst>
          </p:cNvPr>
          <p:cNvSpPr>
            <a:spLocks noGrp="1"/>
          </p:cNvSpPr>
          <p:nvPr>
            <p:ph type="body" sz="quarter" idx="93" hasCustomPrompt="1"/>
          </p:nvPr>
        </p:nvSpPr>
        <p:spPr>
          <a:xfrm>
            <a:off x="1835606" y="2290528"/>
            <a:ext cx="534457" cy="187533"/>
          </a:xfrm>
          <a:custGeom>
            <a:avLst/>
            <a:gdLst>
              <a:gd name="connsiteX0" fmla="*/ 1000614 w 1038671"/>
              <a:gd name="connsiteY0" fmla="*/ 0 h 364455"/>
              <a:gd name="connsiteX1" fmla="*/ 1038671 w 1038671"/>
              <a:gd name="connsiteY1" fmla="*/ 0 h 364455"/>
              <a:gd name="connsiteX2" fmla="*/ 1038671 w 1038671"/>
              <a:gd name="connsiteY2" fmla="*/ 364455 h 364455"/>
              <a:gd name="connsiteX3" fmla="*/ 1000614 w 1038671"/>
              <a:gd name="connsiteY3" fmla="*/ 364455 h 364455"/>
              <a:gd name="connsiteX4" fmla="*/ 952963 w 1038671"/>
              <a:gd name="connsiteY4" fmla="*/ 0 h 364455"/>
              <a:gd name="connsiteX5" fmla="*/ 989284 w 1038671"/>
              <a:gd name="connsiteY5" fmla="*/ 0 h 364455"/>
              <a:gd name="connsiteX6" fmla="*/ 989284 w 1038671"/>
              <a:gd name="connsiteY6" fmla="*/ 364455 h 364455"/>
              <a:gd name="connsiteX7" fmla="*/ 952963 w 1038671"/>
              <a:gd name="connsiteY7" fmla="*/ 364455 h 364455"/>
              <a:gd name="connsiteX8" fmla="*/ 905313 w 1038671"/>
              <a:gd name="connsiteY8" fmla="*/ 0 h 364455"/>
              <a:gd name="connsiteX9" fmla="*/ 939897 w 1038671"/>
              <a:gd name="connsiteY9" fmla="*/ 0 h 364455"/>
              <a:gd name="connsiteX10" fmla="*/ 939897 w 1038671"/>
              <a:gd name="connsiteY10" fmla="*/ 364455 h 364455"/>
              <a:gd name="connsiteX11" fmla="*/ 905313 w 1038671"/>
              <a:gd name="connsiteY11" fmla="*/ 364455 h 364455"/>
              <a:gd name="connsiteX12" fmla="*/ 857674 w 1038671"/>
              <a:gd name="connsiteY12" fmla="*/ 0 h 364455"/>
              <a:gd name="connsiteX13" fmla="*/ 890522 w 1038671"/>
              <a:gd name="connsiteY13" fmla="*/ 0 h 364455"/>
              <a:gd name="connsiteX14" fmla="*/ 890522 w 1038671"/>
              <a:gd name="connsiteY14" fmla="*/ 364455 h 364455"/>
              <a:gd name="connsiteX15" fmla="*/ 857674 w 1038671"/>
              <a:gd name="connsiteY15" fmla="*/ 364455 h 364455"/>
              <a:gd name="connsiteX16" fmla="*/ 810024 w 1038671"/>
              <a:gd name="connsiteY16" fmla="*/ 0 h 364455"/>
              <a:gd name="connsiteX17" fmla="*/ 841134 w 1038671"/>
              <a:gd name="connsiteY17" fmla="*/ 0 h 364455"/>
              <a:gd name="connsiteX18" fmla="*/ 841134 w 1038671"/>
              <a:gd name="connsiteY18" fmla="*/ 364455 h 364455"/>
              <a:gd name="connsiteX19" fmla="*/ 810024 w 1038671"/>
              <a:gd name="connsiteY19" fmla="*/ 364455 h 364455"/>
              <a:gd name="connsiteX20" fmla="*/ 762373 w 1038671"/>
              <a:gd name="connsiteY20" fmla="*/ 0 h 364455"/>
              <a:gd name="connsiteX21" fmla="*/ 791747 w 1038671"/>
              <a:gd name="connsiteY21" fmla="*/ 0 h 364455"/>
              <a:gd name="connsiteX22" fmla="*/ 791747 w 1038671"/>
              <a:gd name="connsiteY22" fmla="*/ 364455 h 364455"/>
              <a:gd name="connsiteX23" fmla="*/ 762373 w 1038671"/>
              <a:gd name="connsiteY23" fmla="*/ 364455 h 364455"/>
              <a:gd name="connsiteX24" fmla="*/ 714722 w 1038671"/>
              <a:gd name="connsiteY24" fmla="*/ 0 h 364455"/>
              <a:gd name="connsiteX25" fmla="*/ 742358 w 1038671"/>
              <a:gd name="connsiteY25" fmla="*/ 0 h 364455"/>
              <a:gd name="connsiteX26" fmla="*/ 742358 w 1038671"/>
              <a:gd name="connsiteY26" fmla="*/ 364455 h 364455"/>
              <a:gd name="connsiteX27" fmla="*/ 714722 w 1038671"/>
              <a:gd name="connsiteY27" fmla="*/ 364455 h 364455"/>
              <a:gd name="connsiteX28" fmla="*/ 667079 w 1038671"/>
              <a:gd name="connsiteY28" fmla="*/ 0 h 364455"/>
              <a:gd name="connsiteX29" fmla="*/ 692980 w 1038671"/>
              <a:gd name="connsiteY29" fmla="*/ 0 h 364455"/>
              <a:gd name="connsiteX30" fmla="*/ 692980 w 1038671"/>
              <a:gd name="connsiteY30" fmla="*/ 364455 h 364455"/>
              <a:gd name="connsiteX31" fmla="*/ 667079 w 1038671"/>
              <a:gd name="connsiteY31" fmla="*/ 364455 h 364455"/>
              <a:gd name="connsiteX32" fmla="*/ 619424 w 1038671"/>
              <a:gd name="connsiteY32" fmla="*/ 0 h 364455"/>
              <a:gd name="connsiteX33" fmla="*/ 643600 w 1038671"/>
              <a:gd name="connsiteY33" fmla="*/ 0 h 364455"/>
              <a:gd name="connsiteX34" fmla="*/ 643600 w 1038671"/>
              <a:gd name="connsiteY34" fmla="*/ 364455 h 364455"/>
              <a:gd name="connsiteX35" fmla="*/ 619424 w 1038671"/>
              <a:gd name="connsiteY35" fmla="*/ 364455 h 364455"/>
              <a:gd name="connsiteX36" fmla="*/ 571777 w 1038671"/>
              <a:gd name="connsiteY36" fmla="*/ 0 h 364455"/>
              <a:gd name="connsiteX37" fmla="*/ 594210 w 1038671"/>
              <a:gd name="connsiteY37" fmla="*/ 0 h 364455"/>
              <a:gd name="connsiteX38" fmla="*/ 594210 w 1038671"/>
              <a:gd name="connsiteY38" fmla="*/ 364455 h 364455"/>
              <a:gd name="connsiteX39" fmla="*/ 571777 w 1038671"/>
              <a:gd name="connsiteY39" fmla="*/ 364455 h 364455"/>
              <a:gd name="connsiteX40" fmla="*/ 524130 w 1038671"/>
              <a:gd name="connsiteY40" fmla="*/ 0 h 364455"/>
              <a:gd name="connsiteX41" fmla="*/ 544825 w 1038671"/>
              <a:gd name="connsiteY41" fmla="*/ 0 h 364455"/>
              <a:gd name="connsiteX42" fmla="*/ 544825 w 1038671"/>
              <a:gd name="connsiteY42" fmla="*/ 364455 h 364455"/>
              <a:gd name="connsiteX43" fmla="*/ 524130 w 1038671"/>
              <a:gd name="connsiteY43" fmla="*/ 364455 h 364455"/>
              <a:gd name="connsiteX44" fmla="*/ 476482 w 1038671"/>
              <a:gd name="connsiteY44" fmla="*/ 0 h 364455"/>
              <a:gd name="connsiteX45" fmla="*/ 495446 w 1038671"/>
              <a:gd name="connsiteY45" fmla="*/ 0 h 364455"/>
              <a:gd name="connsiteX46" fmla="*/ 495446 w 1038671"/>
              <a:gd name="connsiteY46" fmla="*/ 364455 h 364455"/>
              <a:gd name="connsiteX47" fmla="*/ 476482 w 1038671"/>
              <a:gd name="connsiteY47" fmla="*/ 364455 h 364455"/>
              <a:gd name="connsiteX48" fmla="*/ 428835 w 1038671"/>
              <a:gd name="connsiteY48" fmla="*/ 0 h 364455"/>
              <a:gd name="connsiteX49" fmla="*/ 446061 w 1038671"/>
              <a:gd name="connsiteY49" fmla="*/ 0 h 364455"/>
              <a:gd name="connsiteX50" fmla="*/ 446061 w 1038671"/>
              <a:gd name="connsiteY50" fmla="*/ 364455 h 364455"/>
              <a:gd name="connsiteX51" fmla="*/ 428835 w 1038671"/>
              <a:gd name="connsiteY51" fmla="*/ 364455 h 364455"/>
              <a:gd name="connsiteX52" fmla="*/ 381187 w 1038671"/>
              <a:gd name="connsiteY52" fmla="*/ 0 h 364455"/>
              <a:gd name="connsiteX53" fmla="*/ 396678 w 1038671"/>
              <a:gd name="connsiteY53" fmla="*/ 0 h 364455"/>
              <a:gd name="connsiteX54" fmla="*/ 396678 w 1038671"/>
              <a:gd name="connsiteY54" fmla="*/ 364455 h 364455"/>
              <a:gd name="connsiteX55" fmla="*/ 381187 w 1038671"/>
              <a:gd name="connsiteY55" fmla="*/ 364455 h 364455"/>
              <a:gd name="connsiteX56" fmla="*/ 333540 w 1038671"/>
              <a:gd name="connsiteY56" fmla="*/ 0 h 364455"/>
              <a:gd name="connsiteX57" fmla="*/ 347294 w 1038671"/>
              <a:gd name="connsiteY57" fmla="*/ 0 h 364455"/>
              <a:gd name="connsiteX58" fmla="*/ 347294 w 1038671"/>
              <a:gd name="connsiteY58" fmla="*/ 364455 h 364455"/>
              <a:gd name="connsiteX59" fmla="*/ 333540 w 1038671"/>
              <a:gd name="connsiteY59" fmla="*/ 364455 h 364455"/>
              <a:gd name="connsiteX60" fmla="*/ 285892 w 1038671"/>
              <a:gd name="connsiteY60" fmla="*/ 0 h 364455"/>
              <a:gd name="connsiteX61" fmla="*/ 297909 w 1038671"/>
              <a:gd name="connsiteY61" fmla="*/ 0 h 364455"/>
              <a:gd name="connsiteX62" fmla="*/ 297909 w 1038671"/>
              <a:gd name="connsiteY62" fmla="*/ 364455 h 364455"/>
              <a:gd name="connsiteX63" fmla="*/ 285892 w 1038671"/>
              <a:gd name="connsiteY63" fmla="*/ 364455 h 364455"/>
              <a:gd name="connsiteX64" fmla="*/ 238238 w 1038671"/>
              <a:gd name="connsiteY64" fmla="*/ 0 h 364455"/>
              <a:gd name="connsiteX65" fmla="*/ 248517 w 1038671"/>
              <a:gd name="connsiteY65" fmla="*/ 0 h 364455"/>
              <a:gd name="connsiteX66" fmla="*/ 248517 w 1038671"/>
              <a:gd name="connsiteY66" fmla="*/ 364455 h 364455"/>
              <a:gd name="connsiteX67" fmla="*/ 238238 w 1038671"/>
              <a:gd name="connsiteY67" fmla="*/ 364455 h 364455"/>
              <a:gd name="connsiteX68" fmla="*/ 190598 w 1038671"/>
              <a:gd name="connsiteY68" fmla="*/ 0 h 364455"/>
              <a:gd name="connsiteX69" fmla="*/ 199140 w 1038671"/>
              <a:gd name="connsiteY69" fmla="*/ 0 h 364455"/>
              <a:gd name="connsiteX70" fmla="*/ 199140 w 1038671"/>
              <a:gd name="connsiteY70" fmla="*/ 364455 h 364455"/>
              <a:gd name="connsiteX71" fmla="*/ 190598 w 1038671"/>
              <a:gd name="connsiteY71" fmla="*/ 364455 h 364455"/>
              <a:gd name="connsiteX72" fmla="*/ 142943 w 1038671"/>
              <a:gd name="connsiteY72" fmla="*/ 0 h 364455"/>
              <a:gd name="connsiteX73" fmla="*/ 149753 w 1038671"/>
              <a:gd name="connsiteY73" fmla="*/ 0 h 364455"/>
              <a:gd name="connsiteX74" fmla="*/ 149753 w 1038671"/>
              <a:gd name="connsiteY74" fmla="*/ 364455 h 364455"/>
              <a:gd name="connsiteX75" fmla="*/ 142943 w 1038671"/>
              <a:gd name="connsiteY75" fmla="*/ 364455 h 364455"/>
              <a:gd name="connsiteX76" fmla="*/ 95295 w 1038671"/>
              <a:gd name="connsiteY76" fmla="*/ 0 h 364455"/>
              <a:gd name="connsiteX77" fmla="*/ 100370 w 1038671"/>
              <a:gd name="connsiteY77" fmla="*/ 0 h 364455"/>
              <a:gd name="connsiteX78" fmla="*/ 100370 w 1038671"/>
              <a:gd name="connsiteY78" fmla="*/ 364455 h 364455"/>
              <a:gd name="connsiteX79" fmla="*/ 95295 w 1038671"/>
              <a:gd name="connsiteY79" fmla="*/ 364455 h 364455"/>
              <a:gd name="connsiteX80" fmla="*/ 47648 w 1038671"/>
              <a:gd name="connsiteY80" fmla="*/ 0 h 364455"/>
              <a:gd name="connsiteX81" fmla="*/ 50987 w 1038671"/>
              <a:gd name="connsiteY81" fmla="*/ 0 h 364455"/>
              <a:gd name="connsiteX82" fmla="*/ 50987 w 1038671"/>
              <a:gd name="connsiteY82" fmla="*/ 364455 h 364455"/>
              <a:gd name="connsiteX83" fmla="*/ 47648 w 1038671"/>
              <a:gd name="connsiteY83" fmla="*/ 364455 h 364455"/>
              <a:gd name="connsiteX84" fmla="*/ 0 w 1038671"/>
              <a:gd name="connsiteY84" fmla="*/ 0 h 364455"/>
              <a:gd name="connsiteX85" fmla="*/ 1601 w 1038671"/>
              <a:gd name="connsiteY85" fmla="*/ 0 h 364455"/>
              <a:gd name="connsiteX86" fmla="*/ 1601 w 1038671"/>
              <a:gd name="connsiteY86" fmla="*/ 364455 h 364455"/>
              <a:gd name="connsiteX87" fmla="*/ 0 w 1038671"/>
              <a:gd name="connsiteY87" fmla="*/ 364455 h 36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38671" h="364455">
                <a:moveTo>
                  <a:pt x="1000614" y="0"/>
                </a:moveTo>
                <a:lnTo>
                  <a:pt x="1038671" y="0"/>
                </a:lnTo>
                <a:lnTo>
                  <a:pt x="1038671" y="364455"/>
                </a:lnTo>
                <a:lnTo>
                  <a:pt x="1000614" y="364455"/>
                </a:lnTo>
                <a:close/>
                <a:moveTo>
                  <a:pt x="952963" y="0"/>
                </a:moveTo>
                <a:lnTo>
                  <a:pt x="989284" y="0"/>
                </a:lnTo>
                <a:lnTo>
                  <a:pt x="989284" y="364455"/>
                </a:lnTo>
                <a:lnTo>
                  <a:pt x="952963" y="364455"/>
                </a:lnTo>
                <a:close/>
                <a:moveTo>
                  <a:pt x="905313" y="0"/>
                </a:moveTo>
                <a:lnTo>
                  <a:pt x="939897" y="0"/>
                </a:lnTo>
                <a:lnTo>
                  <a:pt x="939897" y="364455"/>
                </a:lnTo>
                <a:lnTo>
                  <a:pt x="905313" y="364455"/>
                </a:lnTo>
                <a:close/>
                <a:moveTo>
                  <a:pt x="857674" y="0"/>
                </a:moveTo>
                <a:lnTo>
                  <a:pt x="890522" y="0"/>
                </a:lnTo>
                <a:lnTo>
                  <a:pt x="890522" y="364455"/>
                </a:lnTo>
                <a:lnTo>
                  <a:pt x="857674" y="364455"/>
                </a:lnTo>
                <a:close/>
                <a:moveTo>
                  <a:pt x="810024" y="0"/>
                </a:moveTo>
                <a:lnTo>
                  <a:pt x="841134" y="0"/>
                </a:lnTo>
                <a:lnTo>
                  <a:pt x="841134" y="364455"/>
                </a:lnTo>
                <a:lnTo>
                  <a:pt x="810024" y="364455"/>
                </a:lnTo>
                <a:close/>
                <a:moveTo>
                  <a:pt x="762373" y="0"/>
                </a:moveTo>
                <a:lnTo>
                  <a:pt x="791747" y="0"/>
                </a:lnTo>
                <a:lnTo>
                  <a:pt x="791747" y="364455"/>
                </a:lnTo>
                <a:lnTo>
                  <a:pt x="762373" y="364455"/>
                </a:lnTo>
                <a:close/>
                <a:moveTo>
                  <a:pt x="714722" y="0"/>
                </a:moveTo>
                <a:lnTo>
                  <a:pt x="742358" y="0"/>
                </a:lnTo>
                <a:lnTo>
                  <a:pt x="742358" y="364455"/>
                </a:lnTo>
                <a:lnTo>
                  <a:pt x="714722" y="364455"/>
                </a:lnTo>
                <a:close/>
                <a:moveTo>
                  <a:pt x="667079" y="0"/>
                </a:moveTo>
                <a:lnTo>
                  <a:pt x="692980" y="0"/>
                </a:lnTo>
                <a:lnTo>
                  <a:pt x="692980" y="364455"/>
                </a:lnTo>
                <a:lnTo>
                  <a:pt x="667079" y="364455"/>
                </a:lnTo>
                <a:close/>
                <a:moveTo>
                  <a:pt x="619424" y="0"/>
                </a:moveTo>
                <a:lnTo>
                  <a:pt x="643600" y="0"/>
                </a:lnTo>
                <a:lnTo>
                  <a:pt x="643600" y="364455"/>
                </a:lnTo>
                <a:lnTo>
                  <a:pt x="619424" y="364455"/>
                </a:lnTo>
                <a:close/>
                <a:moveTo>
                  <a:pt x="571777" y="0"/>
                </a:moveTo>
                <a:lnTo>
                  <a:pt x="594210" y="0"/>
                </a:lnTo>
                <a:lnTo>
                  <a:pt x="594210" y="364455"/>
                </a:lnTo>
                <a:lnTo>
                  <a:pt x="571777" y="364455"/>
                </a:lnTo>
                <a:close/>
                <a:moveTo>
                  <a:pt x="524130" y="0"/>
                </a:moveTo>
                <a:lnTo>
                  <a:pt x="544825" y="0"/>
                </a:lnTo>
                <a:lnTo>
                  <a:pt x="544825" y="364455"/>
                </a:lnTo>
                <a:lnTo>
                  <a:pt x="524130" y="364455"/>
                </a:lnTo>
                <a:close/>
                <a:moveTo>
                  <a:pt x="476482" y="0"/>
                </a:moveTo>
                <a:lnTo>
                  <a:pt x="495446" y="0"/>
                </a:lnTo>
                <a:lnTo>
                  <a:pt x="495446" y="364455"/>
                </a:lnTo>
                <a:lnTo>
                  <a:pt x="476482" y="364455"/>
                </a:lnTo>
                <a:close/>
                <a:moveTo>
                  <a:pt x="428835" y="0"/>
                </a:moveTo>
                <a:lnTo>
                  <a:pt x="446061" y="0"/>
                </a:lnTo>
                <a:lnTo>
                  <a:pt x="446061" y="364455"/>
                </a:lnTo>
                <a:lnTo>
                  <a:pt x="428835" y="364455"/>
                </a:lnTo>
                <a:close/>
                <a:moveTo>
                  <a:pt x="381187" y="0"/>
                </a:moveTo>
                <a:lnTo>
                  <a:pt x="396678" y="0"/>
                </a:lnTo>
                <a:lnTo>
                  <a:pt x="396678" y="364455"/>
                </a:lnTo>
                <a:lnTo>
                  <a:pt x="381187" y="364455"/>
                </a:lnTo>
                <a:close/>
                <a:moveTo>
                  <a:pt x="333540" y="0"/>
                </a:moveTo>
                <a:lnTo>
                  <a:pt x="347294" y="0"/>
                </a:lnTo>
                <a:lnTo>
                  <a:pt x="347294" y="364455"/>
                </a:lnTo>
                <a:lnTo>
                  <a:pt x="333540" y="364455"/>
                </a:lnTo>
                <a:close/>
                <a:moveTo>
                  <a:pt x="285892" y="0"/>
                </a:moveTo>
                <a:lnTo>
                  <a:pt x="297909" y="0"/>
                </a:lnTo>
                <a:lnTo>
                  <a:pt x="297909" y="364455"/>
                </a:lnTo>
                <a:lnTo>
                  <a:pt x="285892" y="364455"/>
                </a:lnTo>
                <a:close/>
                <a:moveTo>
                  <a:pt x="238238" y="0"/>
                </a:moveTo>
                <a:lnTo>
                  <a:pt x="248517" y="0"/>
                </a:lnTo>
                <a:lnTo>
                  <a:pt x="248517" y="364455"/>
                </a:lnTo>
                <a:lnTo>
                  <a:pt x="238238" y="364455"/>
                </a:lnTo>
                <a:close/>
                <a:moveTo>
                  <a:pt x="190598" y="0"/>
                </a:moveTo>
                <a:lnTo>
                  <a:pt x="199140" y="0"/>
                </a:lnTo>
                <a:lnTo>
                  <a:pt x="199140" y="364455"/>
                </a:lnTo>
                <a:lnTo>
                  <a:pt x="190598" y="364455"/>
                </a:lnTo>
                <a:close/>
                <a:moveTo>
                  <a:pt x="142943" y="0"/>
                </a:moveTo>
                <a:lnTo>
                  <a:pt x="149753" y="0"/>
                </a:lnTo>
                <a:lnTo>
                  <a:pt x="149753" y="364455"/>
                </a:lnTo>
                <a:lnTo>
                  <a:pt x="142943" y="364455"/>
                </a:lnTo>
                <a:close/>
                <a:moveTo>
                  <a:pt x="95295" y="0"/>
                </a:moveTo>
                <a:lnTo>
                  <a:pt x="100370" y="0"/>
                </a:lnTo>
                <a:lnTo>
                  <a:pt x="100370" y="364455"/>
                </a:lnTo>
                <a:lnTo>
                  <a:pt x="95295" y="364455"/>
                </a:lnTo>
                <a:close/>
                <a:moveTo>
                  <a:pt x="47648" y="0"/>
                </a:moveTo>
                <a:lnTo>
                  <a:pt x="50987" y="0"/>
                </a:lnTo>
                <a:lnTo>
                  <a:pt x="50987" y="364455"/>
                </a:lnTo>
                <a:lnTo>
                  <a:pt x="47648" y="364455"/>
                </a:lnTo>
                <a:close/>
                <a:moveTo>
                  <a:pt x="0" y="0"/>
                </a:moveTo>
                <a:lnTo>
                  <a:pt x="1601" y="0"/>
                </a:lnTo>
                <a:lnTo>
                  <a:pt x="1601" y="364455"/>
                </a:lnTo>
                <a:lnTo>
                  <a:pt x="0" y="364455"/>
                </a:lnTo>
                <a:close/>
              </a:path>
            </a:pathLst>
          </a:custGeom>
          <a:solidFill>
            <a:srgbClr val="00BFBD"/>
          </a:solidFill>
        </p:spPr>
        <p:txBody>
          <a:bodyPr wrap="square">
            <a:noAutofit/>
          </a:bodyPr>
          <a:lstStyle>
            <a:lvl1pPr>
              <a:defRPr>
                <a:solidFill>
                  <a:schemeClr val="tx1">
                    <a:alpha val="0"/>
                  </a:schemeClr>
                </a:solidFill>
              </a:defRPr>
            </a:lvl1pPr>
          </a:lstStyle>
          <a:p>
            <a:pPr lvl="0"/>
            <a:r>
              <a:rPr lang="en-US"/>
              <a:t>a</a:t>
            </a:r>
            <a:endParaRPr lang="en-GB"/>
          </a:p>
        </p:txBody>
      </p:sp>
      <p:sp>
        <p:nvSpPr>
          <p:cNvPr id="25" name="Text Placeholder 104">
            <a:extLst>
              <a:ext uri="{FF2B5EF4-FFF2-40B4-BE49-F238E27FC236}">
                <a16:creationId xmlns:a16="http://schemas.microsoft.com/office/drawing/2014/main" id="{507DD0C9-B5A4-5F07-1CD3-CB1C41108A5D}"/>
              </a:ext>
            </a:extLst>
          </p:cNvPr>
          <p:cNvSpPr>
            <a:spLocks noGrp="1"/>
          </p:cNvSpPr>
          <p:nvPr>
            <p:ph type="body" sz="quarter" idx="94" hasCustomPrompt="1"/>
          </p:nvPr>
        </p:nvSpPr>
        <p:spPr>
          <a:xfrm>
            <a:off x="6156301" y="2290528"/>
            <a:ext cx="534457" cy="187533"/>
          </a:xfrm>
          <a:custGeom>
            <a:avLst/>
            <a:gdLst>
              <a:gd name="connsiteX0" fmla="*/ 1000614 w 1038671"/>
              <a:gd name="connsiteY0" fmla="*/ 0 h 364455"/>
              <a:gd name="connsiteX1" fmla="*/ 1038671 w 1038671"/>
              <a:gd name="connsiteY1" fmla="*/ 0 h 364455"/>
              <a:gd name="connsiteX2" fmla="*/ 1038671 w 1038671"/>
              <a:gd name="connsiteY2" fmla="*/ 364455 h 364455"/>
              <a:gd name="connsiteX3" fmla="*/ 1000614 w 1038671"/>
              <a:gd name="connsiteY3" fmla="*/ 364455 h 364455"/>
              <a:gd name="connsiteX4" fmla="*/ 952963 w 1038671"/>
              <a:gd name="connsiteY4" fmla="*/ 0 h 364455"/>
              <a:gd name="connsiteX5" fmla="*/ 989284 w 1038671"/>
              <a:gd name="connsiteY5" fmla="*/ 0 h 364455"/>
              <a:gd name="connsiteX6" fmla="*/ 989284 w 1038671"/>
              <a:gd name="connsiteY6" fmla="*/ 364455 h 364455"/>
              <a:gd name="connsiteX7" fmla="*/ 952963 w 1038671"/>
              <a:gd name="connsiteY7" fmla="*/ 364455 h 364455"/>
              <a:gd name="connsiteX8" fmla="*/ 905313 w 1038671"/>
              <a:gd name="connsiteY8" fmla="*/ 0 h 364455"/>
              <a:gd name="connsiteX9" fmla="*/ 939897 w 1038671"/>
              <a:gd name="connsiteY9" fmla="*/ 0 h 364455"/>
              <a:gd name="connsiteX10" fmla="*/ 939897 w 1038671"/>
              <a:gd name="connsiteY10" fmla="*/ 364455 h 364455"/>
              <a:gd name="connsiteX11" fmla="*/ 905313 w 1038671"/>
              <a:gd name="connsiteY11" fmla="*/ 364455 h 364455"/>
              <a:gd name="connsiteX12" fmla="*/ 857674 w 1038671"/>
              <a:gd name="connsiteY12" fmla="*/ 0 h 364455"/>
              <a:gd name="connsiteX13" fmla="*/ 890522 w 1038671"/>
              <a:gd name="connsiteY13" fmla="*/ 0 h 364455"/>
              <a:gd name="connsiteX14" fmla="*/ 890522 w 1038671"/>
              <a:gd name="connsiteY14" fmla="*/ 364455 h 364455"/>
              <a:gd name="connsiteX15" fmla="*/ 857674 w 1038671"/>
              <a:gd name="connsiteY15" fmla="*/ 364455 h 364455"/>
              <a:gd name="connsiteX16" fmla="*/ 810024 w 1038671"/>
              <a:gd name="connsiteY16" fmla="*/ 0 h 364455"/>
              <a:gd name="connsiteX17" fmla="*/ 841134 w 1038671"/>
              <a:gd name="connsiteY17" fmla="*/ 0 h 364455"/>
              <a:gd name="connsiteX18" fmla="*/ 841134 w 1038671"/>
              <a:gd name="connsiteY18" fmla="*/ 364455 h 364455"/>
              <a:gd name="connsiteX19" fmla="*/ 810024 w 1038671"/>
              <a:gd name="connsiteY19" fmla="*/ 364455 h 364455"/>
              <a:gd name="connsiteX20" fmla="*/ 762373 w 1038671"/>
              <a:gd name="connsiteY20" fmla="*/ 0 h 364455"/>
              <a:gd name="connsiteX21" fmla="*/ 791747 w 1038671"/>
              <a:gd name="connsiteY21" fmla="*/ 0 h 364455"/>
              <a:gd name="connsiteX22" fmla="*/ 791747 w 1038671"/>
              <a:gd name="connsiteY22" fmla="*/ 364455 h 364455"/>
              <a:gd name="connsiteX23" fmla="*/ 762373 w 1038671"/>
              <a:gd name="connsiteY23" fmla="*/ 364455 h 364455"/>
              <a:gd name="connsiteX24" fmla="*/ 714722 w 1038671"/>
              <a:gd name="connsiteY24" fmla="*/ 0 h 364455"/>
              <a:gd name="connsiteX25" fmla="*/ 742358 w 1038671"/>
              <a:gd name="connsiteY25" fmla="*/ 0 h 364455"/>
              <a:gd name="connsiteX26" fmla="*/ 742358 w 1038671"/>
              <a:gd name="connsiteY26" fmla="*/ 364455 h 364455"/>
              <a:gd name="connsiteX27" fmla="*/ 714722 w 1038671"/>
              <a:gd name="connsiteY27" fmla="*/ 364455 h 364455"/>
              <a:gd name="connsiteX28" fmla="*/ 667079 w 1038671"/>
              <a:gd name="connsiteY28" fmla="*/ 0 h 364455"/>
              <a:gd name="connsiteX29" fmla="*/ 692980 w 1038671"/>
              <a:gd name="connsiteY29" fmla="*/ 0 h 364455"/>
              <a:gd name="connsiteX30" fmla="*/ 692980 w 1038671"/>
              <a:gd name="connsiteY30" fmla="*/ 364455 h 364455"/>
              <a:gd name="connsiteX31" fmla="*/ 667079 w 1038671"/>
              <a:gd name="connsiteY31" fmla="*/ 364455 h 364455"/>
              <a:gd name="connsiteX32" fmla="*/ 619424 w 1038671"/>
              <a:gd name="connsiteY32" fmla="*/ 0 h 364455"/>
              <a:gd name="connsiteX33" fmla="*/ 643600 w 1038671"/>
              <a:gd name="connsiteY33" fmla="*/ 0 h 364455"/>
              <a:gd name="connsiteX34" fmla="*/ 643600 w 1038671"/>
              <a:gd name="connsiteY34" fmla="*/ 364455 h 364455"/>
              <a:gd name="connsiteX35" fmla="*/ 619424 w 1038671"/>
              <a:gd name="connsiteY35" fmla="*/ 364455 h 364455"/>
              <a:gd name="connsiteX36" fmla="*/ 571777 w 1038671"/>
              <a:gd name="connsiteY36" fmla="*/ 0 h 364455"/>
              <a:gd name="connsiteX37" fmla="*/ 594210 w 1038671"/>
              <a:gd name="connsiteY37" fmla="*/ 0 h 364455"/>
              <a:gd name="connsiteX38" fmla="*/ 594210 w 1038671"/>
              <a:gd name="connsiteY38" fmla="*/ 364455 h 364455"/>
              <a:gd name="connsiteX39" fmla="*/ 571777 w 1038671"/>
              <a:gd name="connsiteY39" fmla="*/ 364455 h 364455"/>
              <a:gd name="connsiteX40" fmla="*/ 524130 w 1038671"/>
              <a:gd name="connsiteY40" fmla="*/ 0 h 364455"/>
              <a:gd name="connsiteX41" fmla="*/ 544825 w 1038671"/>
              <a:gd name="connsiteY41" fmla="*/ 0 h 364455"/>
              <a:gd name="connsiteX42" fmla="*/ 544825 w 1038671"/>
              <a:gd name="connsiteY42" fmla="*/ 364455 h 364455"/>
              <a:gd name="connsiteX43" fmla="*/ 524130 w 1038671"/>
              <a:gd name="connsiteY43" fmla="*/ 364455 h 364455"/>
              <a:gd name="connsiteX44" fmla="*/ 476482 w 1038671"/>
              <a:gd name="connsiteY44" fmla="*/ 0 h 364455"/>
              <a:gd name="connsiteX45" fmla="*/ 495446 w 1038671"/>
              <a:gd name="connsiteY45" fmla="*/ 0 h 364455"/>
              <a:gd name="connsiteX46" fmla="*/ 495446 w 1038671"/>
              <a:gd name="connsiteY46" fmla="*/ 364455 h 364455"/>
              <a:gd name="connsiteX47" fmla="*/ 476482 w 1038671"/>
              <a:gd name="connsiteY47" fmla="*/ 364455 h 364455"/>
              <a:gd name="connsiteX48" fmla="*/ 428835 w 1038671"/>
              <a:gd name="connsiteY48" fmla="*/ 0 h 364455"/>
              <a:gd name="connsiteX49" fmla="*/ 446061 w 1038671"/>
              <a:gd name="connsiteY49" fmla="*/ 0 h 364455"/>
              <a:gd name="connsiteX50" fmla="*/ 446061 w 1038671"/>
              <a:gd name="connsiteY50" fmla="*/ 364455 h 364455"/>
              <a:gd name="connsiteX51" fmla="*/ 428835 w 1038671"/>
              <a:gd name="connsiteY51" fmla="*/ 364455 h 364455"/>
              <a:gd name="connsiteX52" fmla="*/ 381187 w 1038671"/>
              <a:gd name="connsiteY52" fmla="*/ 0 h 364455"/>
              <a:gd name="connsiteX53" fmla="*/ 396678 w 1038671"/>
              <a:gd name="connsiteY53" fmla="*/ 0 h 364455"/>
              <a:gd name="connsiteX54" fmla="*/ 396678 w 1038671"/>
              <a:gd name="connsiteY54" fmla="*/ 364455 h 364455"/>
              <a:gd name="connsiteX55" fmla="*/ 381187 w 1038671"/>
              <a:gd name="connsiteY55" fmla="*/ 364455 h 364455"/>
              <a:gd name="connsiteX56" fmla="*/ 333540 w 1038671"/>
              <a:gd name="connsiteY56" fmla="*/ 0 h 364455"/>
              <a:gd name="connsiteX57" fmla="*/ 347294 w 1038671"/>
              <a:gd name="connsiteY57" fmla="*/ 0 h 364455"/>
              <a:gd name="connsiteX58" fmla="*/ 347294 w 1038671"/>
              <a:gd name="connsiteY58" fmla="*/ 364455 h 364455"/>
              <a:gd name="connsiteX59" fmla="*/ 333540 w 1038671"/>
              <a:gd name="connsiteY59" fmla="*/ 364455 h 364455"/>
              <a:gd name="connsiteX60" fmla="*/ 285892 w 1038671"/>
              <a:gd name="connsiteY60" fmla="*/ 0 h 364455"/>
              <a:gd name="connsiteX61" fmla="*/ 297909 w 1038671"/>
              <a:gd name="connsiteY61" fmla="*/ 0 h 364455"/>
              <a:gd name="connsiteX62" fmla="*/ 297909 w 1038671"/>
              <a:gd name="connsiteY62" fmla="*/ 364455 h 364455"/>
              <a:gd name="connsiteX63" fmla="*/ 285892 w 1038671"/>
              <a:gd name="connsiteY63" fmla="*/ 364455 h 364455"/>
              <a:gd name="connsiteX64" fmla="*/ 238238 w 1038671"/>
              <a:gd name="connsiteY64" fmla="*/ 0 h 364455"/>
              <a:gd name="connsiteX65" fmla="*/ 248517 w 1038671"/>
              <a:gd name="connsiteY65" fmla="*/ 0 h 364455"/>
              <a:gd name="connsiteX66" fmla="*/ 248517 w 1038671"/>
              <a:gd name="connsiteY66" fmla="*/ 364455 h 364455"/>
              <a:gd name="connsiteX67" fmla="*/ 238238 w 1038671"/>
              <a:gd name="connsiteY67" fmla="*/ 364455 h 364455"/>
              <a:gd name="connsiteX68" fmla="*/ 190598 w 1038671"/>
              <a:gd name="connsiteY68" fmla="*/ 0 h 364455"/>
              <a:gd name="connsiteX69" fmla="*/ 199140 w 1038671"/>
              <a:gd name="connsiteY69" fmla="*/ 0 h 364455"/>
              <a:gd name="connsiteX70" fmla="*/ 199140 w 1038671"/>
              <a:gd name="connsiteY70" fmla="*/ 364455 h 364455"/>
              <a:gd name="connsiteX71" fmla="*/ 190598 w 1038671"/>
              <a:gd name="connsiteY71" fmla="*/ 364455 h 364455"/>
              <a:gd name="connsiteX72" fmla="*/ 142943 w 1038671"/>
              <a:gd name="connsiteY72" fmla="*/ 0 h 364455"/>
              <a:gd name="connsiteX73" fmla="*/ 149753 w 1038671"/>
              <a:gd name="connsiteY73" fmla="*/ 0 h 364455"/>
              <a:gd name="connsiteX74" fmla="*/ 149753 w 1038671"/>
              <a:gd name="connsiteY74" fmla="*/ 364455 h 364455"/>
              <a:gd name="connsiteX75" fmla="*/ 142943 w 1038671"/>
              <a:gd name="connsiteY75" fmla="*/ 364455 h 364455"/>
              <a:gd name="connsiteX76" fmla="*/ 95295 w 1038671"/>
              <a:gd name="connsiteY76" fmla="*/ 0 h 364455"/>
              <a:gd name="connsiteX77" fmla="*/ 100370 w 1038671"/>
              <a:gd name="connsiteY77" fmla="*/ 0 h 364455"/>
              <a:gd name="connsiteX78" fmla="*/ 100370 w 1038671"/>
              <a:gd name="connsiteY78" fmla="*/ 364455 h 364455"/>
              <a:gd name="connsiteX79" fmla="*/ 95295 w 1038671"/>
              <a:gd name="connsiteY79" fmla="*/ 364455 h 364455"/>
              <a:gd name="connsiteX80" fmla="*/ 47648 w 1038671"/>
              <a:gd name="connsiteY80" fmla="*/ 0 h 364455"/>
              <a:gd name="connsiteX81" fmla="*/ 50987 w 1038671"/>
              <a:gd name="connsiteY81" fmla="*/ 0 h 364455"/>
              <a:gd name="connsiteX82" fmla="*/ 50987 w 1038671"/>
              <a:gd name="connsiteY82" fmla="*/ 364455 h 364455"/>
              <a:gd name="connsiteX83" fmla="*/ 47648 w 1038671"/>
              <a:gd name="connsiteY83" fmla="*/ 364455 h 364455"/>
              <a:gd name="connsiteX84" fmla="*/ 0 w 1038671"/>
              <a:gd name="connsiteY84" fmla="*/ 0 h 364455"/>
              <a:gd name="connsiteX85" fmla="*/ 1601 w 1038671"/>
              <a:gd name="connsiteY85" fmla="*/ 0 h 364455"/>
              <a:gd name="connsiteX86" fmla="*/ 1601 w 1038671"/>
              <a:gd name="connsiteY86" fmla="*/ 364455 h 364455"/>
              <a:gd name="connsiteX87" fmla="*/ 0 w 1038671"/>
              <a:gd name="connsiteY87" fmla="*/ 364455 h 36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38671" h="364455">
                <a:moveTo>
                  <a:pt x="1000614" y="0"/>
                </a:moveTo>
                <a:lnTo>
                  <a:pt x="1038671" y="0"/>
                </a:lnTo>
                <a:lnTo>
                  <a:pt x="1038671" y="364455"/>
                </a:lnTo>
                <a:lnTo>
                  <a:pt x="1000614" y="364455"/>
                </a:lnTo>
                <a:close/>
                <a:moveTo>
                  <a:pt x="952963" y="0"/>
                </a:moveTo>
                <a:lnTo>
                  <a:pt x="989284" y="0"/>
                </a:lnTo>
                <a:lnTo>
                  <a:pt x="989284" y="364455"/>
                </a:lnTo>
                <a:lnTo>
                  <a:pt x="952963" y="364455"/>
                </a:lnTo>
                <a:close/>
                <a:moveTo>
                  <a:pt x="905313" y="0"/>
                </a:moveTo>
                <a:lnTo>
                  <a:pt x="939897" y="0"/>
                </a:lnTo>
                <a:lnTo>
                  <a:pt x="939897" y="364455"/>
                </a:lnTo>
                <a:lnTo>
                  <a:pt x="905313" y="364455"/>
                </a:lnTo>
                <a:close/>
                <a:moveTo>
                  <a:pt x="857674" y="0"/>
                </a:moveTo>
                <a:lnTo>
                  <a:pt x="890522" y="0"/>
                </a:lnTo>
                <a:lnTo>
                  <a:pt x="890522" y="364455"/>
                </a:lnTo>
                <a:lnTo>
                  <a:pt x="857674" y="364455"/>
                </a:lnTo>
                <a:close/>
                <a:moveTo>
                  <a:pt x="810024" y="0"/>
                </a:moveTo>
                <a:lnTo>
                  <a:pt x="841134" y="0"/>
                </a:lnTo>
                <a:lnTo>
                  <a:pt x="841134" y="364455"/>
                </a:lnTo>
                <a:lnTo>
                  <a:pt x="810024" y="364455"/>
                </a:lnTo>
                <a:close/>
                <a:moveTo>
                  <a:pt x="762373" y="0"/>
                </a:moveTo>
                <a:lnTo>
                  <a:pt x="791747" y="0"/>
                </a:lnTo>
                <a:lnTo>
                  <a:pt x="791747" y="364455"/>
                </a:lnTo>
                <a:lnTo>
                  <a:pt x="762373" y="364455"/>
                </a:lnTo>
                <a:close/>
                <a:moveTo>
                  <a:pt x="714722" y="0"/>
                </a:moveTo>
                <a:lnTo>
                  <a:pt x="742358" y="0"/>
                </a:lnTo>
                <a:lnTo>
                  <a:pt x="742358" y="364455"/>
                </a:lnTo>
                <a:lnTo>
                  <a:pt x="714722" y="364455"/>
                </a:lnTo>
                <a:close/>
                <a:moveTo>
                  <a:pt x="667079" y="0"/>
                </a:moveTo>
                <a:lnTo>
                  <a:pt x="692980" y="0"/>
                </a:lnTo>
                <a:lnTo>
                  <a:pt x="692980" y="364455"/>
                </a:lnTo>
                <a:lnTo>
                  <a:pt x="667079" y="364455"/>
                </a:lnTo>
                <a:close/>
                <a:moveTo>
                  <a:pt x="619424" y="0"/>
                </a:moveTo>
                <a:lnTo>
                  <a:pt x="643600" y="0"/>
                </a:lnTo>
                <a:lnTo>
                  <a:pt x="643600" y="364455"/>
                </a:lnTo>
                <a:lnTo>
                  <a:pt x="619424" y="364455"/>
                </a:lnTo>
                <a:close/>
                <a:moveTo>
                  <a:pt x="571777" y="0"/>
                </a:moveTo>
                <a:lnTo>
                  <a:pt x="594210" y="0"/>
                </a:lnTo>
                <a:lnTo>
                  <a:pt x="594210" y="364455"/>
                </a:lnTo>
                <a:lnTo>
                  <a:pt x="571777" y="364455"/>
                </a:lnTo>
                <a:close/>
                <a:moveTo>
                  <a:pt x="524130" y="0"/>
                </a:moveTo>
                <a:lnTo>
                  <a:pt x="544825" y="0"/>
                </a:lnTo>
                <a:lnTo>
                  <a:pt x="544825" y="364455"/>
                </a:lnTo>
                <a:lnTo>
                  <a:pt x="524130" y="364455"/>
                </a:lnTo>
                <a:close/>
                <a:moveTo>
                  <a:pt x="476482" y="0"/>
                </a:moveTo>
                <a:lnTo>
                  <a:pt x="495446" y="0"/>
                </a:lnTo>
                <a:lnTo>
                  <a:pt x="495446" y="364455"/>
                </a:lnTo>
                <a:lnTo>
                  <a:pt x="476482" y="364455"/>
                </a:lnTo>
                <a:close/>
                <a:moveTo>
                  <a:pt x="428835" y="0"/>
                </a:moveTo>
                <a:lnTo>
                  <a:pt x="446061" y="0"/>
                </a:lnTo>
                <a:lnTo>
                  <a:pt x="446061" y="364455"/>
                </a:lnTo>
                <a:lnTo>
                  <a:pt x="428835" y="364455"/>
                </a:lnTo>
                <a:close/>
                <a:moveTo>
                  <a:pt x="381187" y="0"/>
                </a:moveTo>
                <a:lnTo>
                  <a:pt x="396678" y="0"/>
                </a:lnTo>
                <a:lnTo>
                  <a:pt x="396678" y="364455"/>
                </a:lnTo>
                <a:lnTo>
                  <a:pt x="381187" y="364455"/>
                </a:lnTo>
                <a:close/>
                <a:moveTo>
                  <a:pt x="333540" y="0"/>
                </a:moveTo>
                <a:lnTo>
                  <a:pt x="347294" y="0"/>
                </a:lnTo>
                <a:lnTo>
                  <a:pt x="347294" y="364455"/>
                </a:lnTo>
                <a:lnTo>
                  <a:pt x="333540" y="364455"/>
                </a:lnTo>
                <a:close/>
                <a:moveTo>
                  <a:pt x="285892" y="0"/>
                </a:moveTo>
                <a:lnTo>
                  <a:pt x="297909" y="0"/>
                </a:lnTo>
                <a:lnTo>
                  <a:pt x="297909" y="364455"/>
                </a:lnTo>
                <a:lnTo>
                  <a:pt x="285892" y="364455"/>
                </a:lnTo>
                <a:close/>
                <a:moveTo>
                  <a:pt x="238238" y="0"/>
                </a:moveTo>
                <a:lnTo>
                  <a:pt x="248517" y="0"/>
                </a:lnTo>
                <a:lnTo>
                  <a:pt x="248517" y="364455"/>
                </a:lnTo>
                <a:lnTo>
                  <a:pt x="238238" y="364455"/>
                </a:lnTo>
                <a:close/>
                <a:moveTo>
                  <a:pt x="190598" y="0"/>
                </a:moveTo>
                <a:lnTo>
                  <a:pt x="199140" y="0"/>
                </a:lnTo>
                <a:lnTo>
                  <a:pt x="199140" y="364455"/>
                </a:lnTo>
                <a:lnTo>
                  <a:pt x="190598" y="364455"/>
                </a:lnTo>
                <a:close/>
                <a:moveTo>
                  <a:pt x="142943" y="0"/>
                </a:moveTo>
                <a:lnTo>
                  <a:pt x="149753" y="0"/>
                </a:lnTo>
                <a:lnTo>
                  <a:pt x="149753" y="364455"/>
                </a:lnTo>
                <a:lnTo>
                  <a:pt x="142943" y="364455"/>
                </a:lnTo>
                <a:close/>
                <a:moveTo>
                  <a:pt x="95295" y="0"/>
                </a:moveTo>
                <a:lnTo>
                  <a:pt x="100370" y="0"/>
                </a:lnTo>
                <a:lnTo>
                  <a:pt x="100370" y="364455"/>
                </a:lnTo>
                <a:lnTo>
                  <a:pt x="95295" y="364455"/>
                </a:lnTo>
                <a:close/>
                <a:moveTo>
                  <a:pt x="47648" y="0"/>
                </a:moveTo>
                <a:lnTo>
                  <a:pt x="50987" y="0"/>
                </a:lnTo>
                <a:lnTo>
                  <a:pt x="50987" y="364455"/>
                </a:lnTo>
                <a:lnTo>
                  <a:pt x="47648" y="364455"/>
                </a:lnTo>
                <a:close/>
                <a:moveTo>
                  <a:pt x="0" y="0"/>
                </a:moveTo>
                <a:lnTo>
                  <a:pt x="1601" y="0"/>
                </a:lnTo>
                <a:lnTo>
                  <a:pt x="1601" y="364455"/>
                </a:lnTo>
                <a:lnTo>
                  <a:pt x="0" y="364455"/>
                </a:lnTo>
                <a:close/>
              </a:path>
            </a:pathLst>
          </a:custGeom>
          <a:solidFill>
            <a:srgbClr val="00BFBD"/>
          </a:solidFill>
        </p:spPr>
        <p:txBody>
          <a:bodyPr wrap="square">
            <a:noAutofit/>
          </a:bodyPr>
          <a:lstStyle>
            <a:lvl1pPr>
              <a:defRPr>
                <a:solidFill>
                  <a:schemeClr val="tx1">
                    <a:alpha val="0"/>
                  </a:schemeClr>
                </a:solidFill>
              </a:defRPr>
            </a:lvl1pPr>
          </a:lstStyle>
          <a:p>
            <a:pPr lvl="0"/>
            <a:r>
              <a:rPr lang="en-US"/>
              <a:t>a</a:t>
            </a:r>
            <a:endParaRPr lang="en-GB"/>
          </a:p>
        </p:txBody>
      </p:sp>
      <p:sp>
        <p:nvSpPr>
          <p:cNvPr id="6" name="Footer Placeholder 3">
            <a:extLst>
              <a:ext uri="{FF2B5EF4-FFF2-40B4-BE49-F238E27FC236}">
                <a16:creationId xmlns:a16="http://schemas.microsoft.com/office/drawing/2014/main" id="{977844A5-6270-D654-A42E-899A9770A289}"/>
              </a:ext>
            </a:extLst>
          </p:cNvPr>
          <p:cNvSpPr>
            <a:spLocks noGrp="1"/>
          </p:cNvSpPr>
          <p:nvPr>
            <p:ph type="ftr" sz="quarter" idx="11"/>
          </p:nvPr>
        </p:nvSpPr>
        <p:spPr>
          <a:xfrm>
            <a:off x="291601" y="4811400"/>
            <a:ext cx="5316300" cy="97200"/>
          </a:xfrm>
        </p:spPr>
        <p:txBody>
          <a:bodyPr/>
          <a:lstStyle/>
          <a:p>
            <a:r>
              <a:rPr lang="en-GB" noProof="0"/>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10" name="Footnote Placeholder 18">
            <a:extLst>
              <a:ext uri="{FF2B5EF4-FFF2-40B4-BE49-F238E27FC236}">
                <a16:creationId xmlns:a16="http://schemas.microsoft.com/office/drawing/2014/main" id="{3014BF4B-028F-42CB-05B6-B6ACCC54A760}"/>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2" name="hcSlideMaster142.Defence - Key messages Option 1Header" descr=" ">
            <a:extLst>
              <a:ext uri="{FF2B5EF4-FFF2-40B4-BE49-F238E27FC236}">
                <a16:creationId xmlns:a16="http://schemas.microsoft.com/office/drawing/2014/main" id="{B96F374E-1CA0-AB12-14CB-B38D6970A3DA}"/>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142.Defence - Key messages Option 1Footer" descr=" ">
            <a:extLst>
              <a:ext uri="{FF2B5EF4-FFF2-40B4-BE49-F238E27FC236}">
                <a16:creationId xmlns:a16="http://schemas.microsoft.com/office/drawing/2014/main" id="{B2FB7572-80D4-9C77-1D1D-311543B3F981}"/>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323992890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Defence - Key messages Option 2">
    <p:spTree>
      <p:nvGrpSpPr>
        <p:cNvPr id="1" name=""/>
        <p:cNvGrpSpPr/>
        <p:nvPr/>
      </p:nvGrpSpPr>
      <p:grpSpPr>
        <a:xfrm>
          <a:off x="0" y="0"/>
          <a:ext cx="0" cy="0"/>
          <a:chOff x="0" y="0"/>
          <a:chExt cx="0" cy="0"/>
        </a:xfrm>
      </p:grpSpPr>
      <p:sp>
        <p:nvSpPr>
          <p:cNvPr id="5" name="Header 1">
            <a:extLst>
              <a:ext uri="{FF2B5EF4-FFF2-40B4-BE49-F238E27FC236}">
                <a16:creationId xmlns:a16="http://schemas.microsoft.com/office/drawing/2014/main" id="{7AFA2BC9-46F7-B15D-94B6-9052FA0DB0FE}"/>
              </a:ext>
            </a:extLst>
          </p:cNvPr>
          <p:cNvSpPr>
            <a:spLocks noGrp="1"/>
          </p:cNvSpPr>
          <p:nvPr>
            <p:ph type="body" sz="quarter" idx="15"/>
          </p:nvPr>
        </p:nvSpPr>
        <p:spPr>
          <a:xfrm>
            <a:off x="291466" y="1166399"/>
            <a:ext cx="2079000" cy="2106000"/>
          </a:xfrm>
          <a:solidFill>
            <a:schemeClr val="tx2"/>
          </a:solidFill>
        </p:spPr>
        <p:txBody>
          <a:bodyPr lIns="144000" tIns="180000" rIns="144000" bIns="144000" anchor="t" anchorCtr="0"/>
          <a:lstStyle>
            <a:lvl1pPr>
              <a:lnSpc>
                <a:spcPct val="85000"/>
              </a:lnSpc>
              <a:spcAft>
                <a:spcPts val="1800"/>
              </a:spcAft>
              <a:defRPr sz="2400" cap="none" spc="-14" baseline="0">
                <a:solidFill>
                  <a:schemeClr val="bg1"/>
                </a:solidFill>
                <a:latin typeface="+mj-lt"/>
              </a:defRPr>
            </a:lvl1pPr>
            <a:lvl2pPr marL="0" indent="0">
              <a:lnSpc>
                <a:spcPct val="85000"/>
              </a:lnSpc>
              <a:spcAft>
                <a:spcPts val="406"/>
              </a:spcAft>
              <a:buFont typeface="RR Pioneer Light Condensed" panose="020B0306050201060103" pitchFamily="34" charset="0"/>
              <a:buNone/>
              <a:defRPr sz="1200" spc="-26" baseline="0">
                <a:solidFill>
                  <a:schemeClr val="bg1"/>
                </a:solidFill>
                <a:latin typeface="+mn-lt"/>
              </a:defRPr>
            </a:lvl2pPr>
          </a:lstStyle>
          <a:p>
            <a:pPr lvl="0"/>
            <a:r>
              <a:rPr lang="en-GB"/>
              <a:t>Click to edit Master text styles</a:t>
            </a:r>
          </a:p>
          <a:p>
            <a:pPr lvl="1"/>
            <a:r>
              <a:rPr lang="en-GB"/>
              <a:t>Second level</a:t>
            </a:r>
          </a:p>
        </p:txBody>
      </p:sp>
      <p:sp>
        <p:nvSpPr>
          <p:cNvPr id="15" name="Header 2">
            <a:extLst>
              <a:ext uri="{FF2B5EF4-FFF2-40B4-BE49-F238E27FC236}">
                <a16:creationId xmlns:a16="http://schemas.microsoft.com/office/drawing/2014/main" id="{85C359BD-BB63-5937-003C-F3F9D299D43A}"/>
              </a:ext>
            </a:extLst>
          </p:cNvPr>
          <p:cNvSpPr>
            <a:spLocks noGrp="1"/>
          </p:cNvSpPr>
          <p:nvPr>
            <p:ph type="body" sz="quarter" idx="38"/>
          </p:nvPr>
        </p:nvSpPr>
        <p:spPr>
          <a:xfrm>
            <a:off x="2451679" y="2462400"/>
            <a:ext cx="2079000" cy="2106000"/>
          </a:xfrm>
          <a:solidFill>
            <a:srgbClr val="00BFBD"/>
          </a:solidFill>
        </p:spPr>
        <p:txBody>
          <a:bodyPr lIns="144000" tIns="180000" rIns="144000" bIns="144000" anchor="t" anchorCtr="0"/>
          <a:lstStyle>
            <a:lvl1pPr>
              <a:lnSpc>
                <a:spcPct val="85000"/>
              </a:lnSpc>
              <a:spcAft>
                <a:spcPts val="1800"/>
              </a:spcAft>
              <a:defRPr sz="2400" cap="none" spc="-14" baseline="0">
                <a:solidFill>
                  <a:schemeClr val="bg1"/>
                </a:solidFill>
                <a:latin typeface="+mj-lt"/>
              </a:defRPr>
            </a:lvl1pPr>
            <a:lvl2pPr marL="0" indent="0">
              <a:lnSpc>
                <a:spcPct val="85000"/>
              </a:lnSpc>
              <a:spcAft>
                <a:spcPts val="406"/>
              </a:spcAft>
              <a:buFont typeface="RR Pioneer Light Condensed" panose="020B0306050201060103" pitchFamily="34" charset="0"/>
              <a:buNone/>
              <a:defRPr sz="1200" spc="-26" baseline="0">
                <a:solidFill>
                  <a:schemeClr val="bg1"/>
                </a:solidFill>
                <a:latin typeface="+mn-lt"/>
              </a:defRPr>
            </a:lvl2pPr>
          </a:lstStyle>
          <a:p>
            <a:pPr lvl="0"/>
            <a:r>
              <a:rPr lang="en-GB"/>
              <a:t>Click to edit Master text styles</a:t>
            </a:r>
          </a:p>
          <a:p>
            <a:pPr lvl="1"/>
            <a:r>
              <a:rPr lang="en-GB"/>
              <a:t>Second level</a:t>
            </a:r>
          </a:p>
        </p:txBody>
      </p:sp>
      <p:sp>
        <p:nvSpPr>
          <p:cNvPr id="17" name="Header 3">
            <a:extLst>
              <a:ext uri="{FF2B5EF4-FFF2-40B4-BE49-F238E27FC236}">
                <a16:creationId xmlns:a16="http://schemas.microsoft.com/office/drawing/2014/main" id="{0276056C-147E-8702-1785-41500D64C953}"/>
              </a:ext>
            </a:extLst>
          </p:cNvPr>
          <p:cNvSpPr>
            <a:spLocks noGrp="1"/>
          </p:cNvSpPr>
          <p:nvPr>
            <p:ph type="body" sz="quarter" idx="39"/>
          </p:nvPr>
        </p:nvSpPr>
        <p:spPr>
          <a:xfrm>
            <a:off x="4611892" y="1166399"/>
            <a:ext cx="2079000" cy="2106000"/>
          </a:xfrm>
          <a:solidFill>
            <a:schemeClr val="tx2"/>
          </a:solidFill>
        </p:spPr>
        <p:txBody>
          <a:bodyPr lIns="144000" tIns="180000" rIns="144000" bIns="144000" anchor="t" anchorCtr="0"/>
          <a:lstStyle>
            <a:lvl1pPr>
              <a:lnSpc>
                <a:spcPct val="85000"/>
              </a:lnSpc>
              <a:spcAft>
                <a:spcPts val="1800"/>
              </a:spcAft>
              <a:defRPr sz="2400" cap="none" spc="-14" baseline="0">
                <a:solidFill>
                  <a:schemeClr val="bg1"/>
                </a:solidFill>
                <a:latin typeface="+mj-lt"/>
              </a:defRPr>
            </a:lvl1pPr>
            <a:lvl2pPr marL="0" indent="0">
              <a:lnSpc>
                <a:spcPct val="85000"/>
              </a:lnSpc>
              <a:spcAft>
                <a:spcPts val="406"/>
              </a:spcAft>
              <a:buFont typeface="RR Pioneer Light Condensed" panose="020B0306050201060103" pitchFamily="34" charset="0"/>
              <a:buNone/>
              <a:defRPr sz="1200" spc="-26" baseline="0">
                <a:solidFill>
                  <a:schemeClr val="bg1"/>
                </a:solidFill>
                <a:latin typeface="+mn-lt"/>
              </a:defRPr>
            </a:lvl2pPr>
          </a:lstStyle>
          <a:p>
            <a:pPr lvl="0"/>
            <a:r>
              <a:rPr lang="en-GB"/>
              <a:t>Click to edit Master text styles</a:t>
            </a:r>
          </a:p>
          <a:p>
            <a:pPr lvl="1"/>
            <a:r>
              <a:rPr lang="en-GB"/>
              <a:t>Second level</a:t>
            </a:r>
          </a:p>
        </p:txBody>
      </p:sp>
      <p:sp>
        <p:nvSpPr>
          <p:cNvPr id="21" name="Header 4">
            <a:extLst>
              <a:ext uri="{FF2B5EF4-FFF2-40B4-BE49-F238E27FC236}">
                <a16:creationId xmlns:a16="http://schemas.microsoft.com/office/drawing/2014/main" id="{ACDCC4FA-4458-B669-FADB-87A0639BE9A5}"/>
              </a:ext>
            </a:extLst>
          </p:cNvPr>
          <p:cNvSpPr>
            <a:spLocks noGrp="1"/>
          </p:cNvSpPr>
          <p:nvPr>
            <p:ph type="body" sz="quarter" idx="40"/>
          </p:nvPr>
        </p:nvSpPr>
        <p:spPr>
          <a:xfrm>
            <a:off x="6772106" y="2462400"/>
            <a:ext cx="2079000" cy="2106000"/>
          </a:xfrm>
          <a:solidFill>
            <a:srgbClr val="00BFBD"/>
          </a:solidFill>
        </p:spPr>
        <p:txBody>
          <a:bodyPr lIns="144000" tIns="180000" rIns="144000" bIns="144000" anchor="t" anchorCtr="0"/>
          <a:lstStyle>
            <a:lvl1pPr>
              <a:lnSpc>
                <a:spcPct val="85000"/>
              </a:lnSpc>
              <a:spcAft>
                <a:spcPts val="1800"/>
              </a:spcAft>
              <a:defRPr sz="2400" cap="none" spc="-14" baseline="0">
                <a:solidFill>
                  <a:schemeClr val="bg1"/>
                </a:solidFill>
                <a:latin typeface="+mj-lt"/>
              </a:defRPr>
            </a:lvl1pPr>
            <a:lvl2pPr marL="0" indent="0">
              <a:lnSpc>
                <a:spcPct val="85000"/>
              </a:lnSpc>
              <a:spcAft>
                <a:spcPts val="406"/>
              </a:spcAft>
              <a:buFont typeface="RR Pioneer Light Condensed" panose="020B0306050201060103" pitchFamily="34" charset="0"/>
              <a:buNone/>
              <a:defRPr sz="1200" spc="0" baseline="0">
                <a:solidFill>
                  <a:schemeClr val="bg1"/>
                </a:solidFill>
                <a:latin typeface="+mn-lt"/>
              </a:defRPr>
            </a:lvl2pPr>
          </a:lstStyle>
          <a:p>
            <a:pPr lvl="0"/>
            <a:r>
              <a:rPr lang="en-GB"/>
              <a:t>Click to edit Master text styles</a:t>
            </a:r>
          </a:p>
          <a:p>
            <a:pPr lvl="1"/>
            <a:r>
              <a:rPr lang="en-GB"/>
              <a:t>Second level</a:t>
            </a:r>
          </a:p>
        </p:txBody>
      </p:sp>
      <p:sp>
        <p:nvSpPr>
          <p:cNvPr id="24" name="Date Placeholder 6">
            <a:extLst>
              <a:ext uri="{FF2B5EF4-FFF2-40B4-BE49-F238E27FC236}">
                <a16:creationId xmlns:a16="http://schemas.microsoft.com/office/drawing/2014/main" id="{2EC8DE56-F3E7-B9BA-0B3F-D15E8B5FB9D3}"/>
              </a:ext>
            </a:extLst>
          </p:cNvPr>
          <p:cNvSpPr>
            <a:spLocks noGrp="1"/>
          </p:cNvSpPr>
          <p:nvPr>
            <p:ph type="dt" sz="half" idx="10"/>
          </p:nvPr>
        </p:nvSpPr>
        <p:spPr>
          <a:xfrm>
            <a:off x="6042602" y="4811400"/>
            <a:ext cx="907301" cy="97200"/>
          </a:xfrm>
        </p:spPr>
        <p:txBody>
          <a:bodyPr/>
          <a:lstStyle/>
          <a:p>
            <a:fld id="{6367E8C9-8C10-43DF-92F2-DCAFAE39B0CD}" type="datetime1">
              <a:rPr lang="en-GB" noProof="0" smtClean="0"/>
              <a:t>07/04/2025</a:t>
            </a:fld>
            <a:endParaRPr lang="en-GB" noProof="0"/>
          </a:p>
        </p:txBody>
      </p:sp>
      <p:sp>
        <p:nvSpPr>
          <p:cNvPr id="26" name="Slide Number Placeholder 8">
            <a:extLst>
              <a:ext uri="{FF2B5EF4-FFF2-40B4-BE49-F238E27FC236}">
                <a16:creationId xmlns:a16="http://schemas.microsoft.com/office/drawing/2014/main" id="{73E365BE-FD77-1EE8-ECB4-2FB678BFCC15}"/>
              </a:ext>
            </a:extLst>
          </p:cNvPr>
          <p:cNvSpPr>
            <a:spLocks noGrp="1"/>
          </p:cNvSpPr>
          <p:nvPr>
            <p:ph type="sldNum" sz="quarter" idx="12"/>
          </p:nvPr>
        </p:nvSpPr>
        <p:spPr>
          <a:xfrm>
            <a:off x="8656706" y="4754700"/>
            <a:ext cx="194400" cy="162000"/>
          </a:xfrm>
        </p:spPr>
        <p:txBody>
          <a:bodyPr/>
          <a:lstStyle/>
          <a:p>
            <a:fld id="{0B868178-02AE-42FC-958D-6B8F13B60175}" type="slidenum">
              <a:rPr lang="en-GB" noProof="0" smtClean="0"/>
              <a:pPr/>
              <a:t>‹#›</a:t>
            </a:fld>
            <a:endParaRPr lang="en-GB" noProof="0"/>
          </a:p>
        </p:txBody>
      </p:sp>
      <p:sp>
        <p:nvSpPr>
          <p:cNvPr id="27" name="Picture Placeholder 1">
            <a:extLst>
              <a:ext uri="{FF2B5EF4-FFF2-40B4-BE49-F238E27FC236}">
                <a16:creationId xmlns:a16="http://schemas.microsoft.com/office/drawing/2014/main" id="{7B1B3C4E-D93D-F59B-DABB-805E460EABC5}"/>
              </a:ext>
            </a:extLst>
          </p:cNvPr>
          <p:cNvSpPr>
            <a:spLocks noGrp="1"/>
          </p:cNvSpPr>
          <p:nvPr>
            <p:ph type="pic" sz="quarter" idx="14"/>
          </p:nvPr>
        </p:nvSpPr>
        <p:spPr>
          <a:xfrm>
            <a:off x="291466" y="3272400"/>
            <a:ext cx="2079000" cy="1296000"/>
          </a:xfrm>
          <a:solidFill>
            <a:schemeClr val="bg1">
              <a:lumMod val="95000"/>
            </a:schemeClr>
          </a:solidFill>
        </p:spPr>
        <p:txBody>
          <a:bodyPr lIns="72000" tIns="72000" rIns="72000" bIns="72000"/>
          <a:lstStyle>
            <a:lvl1pPr>
              <a:defRPr sz="1050"/>
            </a:lvl1pPr>
          </a:lstStyle>
          <a:p>
            <a:r>
              <a:rPr lang="en-GB"/>
              <a:t>Click icon to add picture</a:t>
            </a:r>
          </a:p>
        </p:txBody>
      </p:sp>
      <p:sp>
        <p:nvSpPr>
          <p:cNvPr id="29" name="Picture Placeholder 2">
            <a:extLst>
              <a:ext uri="{FF2B5EF4-FFF2-40B4-BE49-F238E27FC236}">
                <a16:creationId xmlns:a16="http://schemas.microsoft.com/office/drawing/2014/main" id="{E03A2DAA-3D37-E27E-C9DE-D6B46BD1B26C}"/>
              </a:ext>
            </a:extLst>
          </p:cNvPr>
          <p:cNvSpPr>
            <a:spLocks noGrp="1"/>
          </p:cNvSpPr>
          <p:nvPr>
            <p:ph type="pic" sz="quarter" idx="22"/>
          </p:nvPr>
        </p:nvSpPr>
        <p:spPr>
          <a:xfrm>
            <a:off x="2451679" y="1166399"/>
            <a:ext cx="2079000" cy="1296000"/>
          </a:xfrm>
          <a:solidFill>
            <a:schemeClr val="bg1">
              <a:lumMod val="95000"/>
            </a:schemeClr>
          </a:solidFill>
        </p:spPr>
        <p:txBody>
          <a:bodyPr lIns="72000" tIns="72000" rIns="72000" bIns="72000"/>
          <a:lstStyle>
            <a:lvl1pPr>
              <a:defRPr sz="1050"/>
            </a:lvl1pPr>
          </a:lstStyle>
          <a:p>
            <a:r>
              <a:rPr lang="en-GB"/>
              <a:t>Click icon to add picture</a:t>
            </a:r>
          </a:p>
        </p:txBody>
      </p:sp>
      <p:sp>
        <p:nvSpPr>
          <p:cNvPr id="30" name="Picture Placeholder 3">
            <a:extLst>
              <a:ext uri="{FF2B5EF4-FFF2-40B4-BE49-F238E27FC236}">
                <a16:creationId xmlns:a16="http://schemas.microsoft.com/office/drawing/2014/main" id="{4FE2ABDF-4713-A88A-F886-4D2CE6339081}"/>
              </a:ext>
            </a:extLst>
          </p:cNvPr>
          <p:cNvSpPr>
            <a:spLocks noGrp="1"/>
          </p:cNvSpPr>
          <p:nvPr>
            <p:ph type="pic" sz="quarter" idx="28"/>
          </p:nvPr>
        </p:nvSpPr>
        <p:spPr>
          <a:xfrm>
            <a:off x="4611892" y="3272400"/>
            <a:ext cx="2079000" cy="1296000"/>
          </a:xfrm>
          <a:solidFill>
            <a:schemeClr val="bg1">
              <a:lumMod val="95000"/>
            </a:schemeClr>
          </a:solidFill>
        </p:spPr>
        <p:txBody>
          <a:bodyPr lIns="72000" tIns="72000" rIns="72000" bIns="72000"/>
          <a:lstStyle>
            <a:lvl1pPr>
              <a:defRPr sz="1050"/>
            </a:lvl1pPr>
          </a:lstStyle>
          <a:p>
            <a:r>
              <a:rPr lang="en-GB"/>
              <a:t>Click icon to add picture</a:t>
            </a:r>
          </a:p>
        </p:txBody>
      </p:sp>
      <p:sp>
        <p:nvSpPr>
          <p:cNvPr id="35" name="Picture Placeholder 3">
            <a:extLst>
              <a:ext uri="{FF2B5EF4-FFF2-40B4-BE49-F238E27FC236}">
                <a16:creationId xmlns:a16="http://schemas.microsoft.com/office/drawing/2014/main" id="{49B37C03-86BB-4FA3-2875-CDEAF1585AB8}"/>
              </a:ext>
            </a:extLst>
          </p:cNvPr>
          <p:cNvSpPr>
            <a:spLocks noGrp="1"/>
          </p:cNvSpPr>
          <p:nvPr>
            <p:ph type="pic" sz="quarter" idx="35"/>
          </p:nvPr>
        </p:nvSpPr>
        <p:spPr>
          <a:xfrm>
            <a:off x="6772106" y="1166399"/>
            <a:ext cx="2079000" cy="1296000"/>
          </a:xfrm>
          <a:solidFill>
            <a:schemeClr val="bg1">
              <a:lumMod val="95000"/>
            </a:schemeClr>
          </a:solidFill>
        </p:spPr>
        <p:txBody>
          <a:bodyPr lIns="72000" tIns="72000" rIns="72000" bIns="72000"/>
          <a:lstStyle>
            <a:lvl1pPr>
              <a:defRPr sz="1050"/>
            </a:lvl1pPr>
          </a:lstStyle>
          <a:p>
            <a:r>
              <a:rPr lang="en-GB"/>
              <a:t>Click icon to add picture</a:t>
            </a:r>
          </a:p>
        </p:txBody>
      </p:sp>
      <p:sp>
        <p:nvSpPr>
          <p:cNvPr id="2" name="Text Placeholder 9">
            <a:extLst>
              <a:ext uri="{FF2B5EF4-FFF2-40B4-BE49-F238E27FC236}">
                <a16:creationId xmlns:a16="http://schemas.microsoft.com/office/drawing/2014/main" id="{C972B982-72E9-2727-6A9C-58C46D01240B}"/>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3" name="Title Placeholder 1">
            <a:extLst>
              <a:ext uri="{FF2B5EF4-FFF2-40B4-BE49-F238E27FC236}">
                <a16:creationId xmlns:a16="http://schemas.microsoft.com/office/drawing/2014/main" id="{59420B31-9E12-1EA8-7A55-77612C4EEB3E}"/>
              </a:ext>
            </a:extLst>
          </p:cNvPr>
          <p:cNvSpPr>
            <a:spLocks noGrp="1"/>
          </p:cNvSpPr>
          <p:nvPr>
            <p:ph type="title"/>
          </p:nvPr>
        </p:nvSpPr>
        <p:spPr>
          <a:xfrm>
            <a:off x="277885" y="322111"/>
            <a:ext cx="7790580" cy="353174"/>
          </a:xfrm>
          <a:prstGeom prst="rect">
            <a:avLst/>
          </a:prstGeom>
        </p:spPr>
        <p:txBody>
          <a:bodyPr vert="horz" lIns="0" tIns="0" rIns="0" bIns="0" rtlCol="0" anchor="t" anchorCtr="0">
            <a:spAutoFit/>
          </a:bodyPr>
          <a:lstStyle/>
          <a:p>
            <a:r>
              <a:rPr lang="en-US" noProof="0"/>
              <a:t>Click to edit Master title style</a:t>
            </a:r>
            <a:endParaRPr lang="en-GB" noProof="0"/>
          </a:p>
        </p:txBody>
      </p:sp>
      <p:sp>
        <p:nvSpPr>
          <p:cNvPr id="4" name="Text Placeholder 104">
            <a:extLst>
              <a:ext uri="{FF2B5EF4-FFF2-40B4-BE49-F238E27FC236}">
                <a16:creationId xmlns:a16="http://schemas.microsoft.com/office/drawing/2014/main" id="{7EBD2010-3629-59EB-F8BB-082350E20851}"/>
              </a:ext>
            </a:extLst>
          </p:cNvPr>
          <p:cNvSpPr>
            <a:spLocks noGrp="1"/>
          </p:cNvSpPr>
          <p:nvPr>
            <p:ph type="body" sz="quarter" idx="93" hasCustomPrompt="1"/>
          </p:nvPr>
        </p:nvSpPr>
        <p:spPr>
          <a:xfrm>
            <a:off x="1836011" y="3084866"/>
            <a:ext cx="534457" cy="187533"/>
          </a:xfrm>
          <a:custGeom>
            <a:avLst/>
            <a:gdLst>
              <a:gd name="connsiteX0" fmla="*/ 1000614 w 1038671"/>
              <a:gd name="connsiteY0" fmla="*/ 0 h 364455"/>
              <a:gd name="connsiteX1" fmla="*/ 1038671 w 1038671"/>
              <a:gd name="connsiteY1" fmla="*/ 0 h 364455"/>
              <a:gd name="connsiteX2" fmla="*/ 1038671 w 1038671"/>
              <a:gd name="connsiteY2" fmla="*/ 364455 h 364455"/>
              <a:gd name="connsiteX3" fmla="*/ 1000614 w 1038671"/>
              <a:gd name="connsiteY3" fmla="*/ 364455 h 364455"/>
              <a:gd name="connsiteX4" fmla="*/ 952963 w 1038671"/>
              <a:gd name="connsiteY4" fmla="*/ 0 h 364455"/>
              <a:gd name="connsiteX5" fmla="*/ 989284 w 1038671"/>
              <a:gd name="connsiteY5" fmla="*/ 0 h 364455"/>
              <a:gd name="connsiteX6" fmla="*/ 989284 w 1038671"/>
              <a:gd name="connsiteY6" fmla="*/ 364455 h 364455"/>
              <a:gd name="connsiteX7" fmla="*/ 952963 w 1038671"/>
              <a:gd name="connsiteY7" fmla="*/ 364455 h 364455"/>
              <a:gd name="connsiteX8" fmla="*/ 905313 w 1038671"/>
              <a:gd name="connsiteY8" fmla="*/ 0 h 364455"/>
              <a:gd name="connsiteX9" fmla="*/ 939897 w 1038671"/>
              <a:gd name="connsiteY9" fmla="*/ 0 h 364455"/>
              <a:gd name="connsiteX10" fmla="*/ 939897 w 1038671"/>
              <a:gd name="connsiteY10" fmla="*/ 364455 h 364455"/>
              <a:gd name="connsiteX11" fmla="*/ 905313 w 1038671"/>
              <a:gd name="connsiteY11" fmla="*/ 364455 h 364455"/>
              <a:gd name="connsiteX12" fmla="*/ 857674 w 1038671"/>
              <a:gd name="connsiteY12" fmla="*/ 0 h 364455"/>
              <a:gd name="connsiteX13" fmla="*/ 890522 w 1038671"/>
              <a:gd name="connsiteY13" fmla="*/ 0 h 364455"/>
              <a:gd name="connsiteX14" fmla="*/ 890522 w 1038671"/>
              <a:gd name="connsiteY14" fmla="*/ 364455 h 364455"/>
              <a:gd name="connsiteX15" fmla="*/ 857674 w 1038671"/>
              <a:gd name="connsiteY15" fmla="*/ 364455 h 364455"/>
              <a:gd name="connsiteX16" fmla="*/ 810024 w 1038671"/>
              <a:gd name="connsiteY16" fmla="*/ 0 h 364455"/>
              <a:gd name="connsiteX17" fmla="*/ 841134 w 1038671"/>
              <a:gd name="connsiteY17" fmla="*/ 0 h 364455"/>
              <a:gd name="connsiteX18" fmla="*/ 841134 w 1038671"/>
              <a:gd name="connsiteY18" fmla="*/ 364455 h 364455"/>
              <a:gd name="connsiteX19" fmla="*/ 810024 w 1038671"/>
              <a:gd name="connsiteY19" fmla="*/ 364455 h 364455"/>
              <a:gd name="connsiteX20" fmla="*/ 762373 w 1038671"/>
              <a:gd name="connsiteY20" fmla="*/ 0 h 364455"/>
              <a:gd name="connsiteX21" fmla="*/ 791747 w 1038671"/>
              <a:gd name="connsiteY21" fmla="*/ 0 h 364455"/>
              <a:gd name="connsiteX22" fmla="*/ 791747 w 1038671"/>
              <a:gd name="connsiteY22" fmla="*/ 364455 h 364455"/>
              <a:gd name="connsiteX23" fmla="*/ 762373 w 1038671"/>
              <a:gd name="connsiteY23" fmla="*/ 364455 h 364455"/>
              <a:gd name="connsiteX24" fmla="*/ 714722 w 1038671"/>
              <a:gd name="connsiteY24" fmla="*/ 0 h 364455"/>
              <a:gd name="connsiteX25" fmla="*/ 742358 w 1038671"/>
              <a:gd name="connsiteY25" fmla="*/ 0 h 364455"/>
              <a:gd name="connsiteX26" fmla="*/ 742358 w 1038671"/>
              <a:gd name="connsiteY26" fmla="*/ 364455 h 364455"/>
              <a:gd name="connsiteX27" fmla="*/ 714722 w 1038671"/>
              <a:gd name="connsiteY27" fmla="*/ 364455 h 364455"/>
              <a:gd name="connsiteX28" fmla="*/ 667079 w 1038671"/>
              <a:gd name="connsiteY28" fmla="*/ 0 h 364455"/>
              <a:gd name="connsiteX29" fmla="*/ 692980 w 1038671"/>
              <a:gd name="connsiteY29" fmla="*/ 0 h 364455"/>
              <a:gd name="connsiteX30" fmla="*/ 692980 w 1038671"/>
              <a:gd name="connsiteY30" fmla="*/ 364455 h 364455"/>
              <a:gd name="connsiteX31" fmla="*/ 667079 w 1038671"/>
              <a:gd name="connsiteY31" fmla="*/ 364455 h 364455"/>
              <a:gd name="connsiteX32" fmla="*/ 619424 w 1038671"/>
              <a:gd name="connsiteY32" fmla="*/ 0 h 364455"/>
              <a:gd name="connsiteX33" fmla="*/ 643600 w 1038671"/>
              <a:gd name="connsiteY33" fmla="*/ 0 h 364455"/>
              <a:gd name="connsiteX34" fmla="*/ 643600 w 1038671"/>
              <a:gd name="connsiteY34" fmla="*/ 364455 h 364455"/>
              <a:gd name="connsiteX35" fmla="*/ 619424 w 1038671"/>
              <a:gd name="connsiteY35" fmla="*/ 364455 h 364455"/>
              <a:gd name="connsiteX36" fmla="*/ 571777 w 1038671"/>
              <a:gd name="connsiteY36" fmla="*/ 0 h 364455"/>
              <a:gd name="connsiteX37" fmla="*/ 594210 w 1038671"/>
              <a:gd name="connsiteY37" fmla="*/ 0 h 364455"/>
              <a:gd name="connsiteX38" fmla="*/ 594210 w 1038671"/>
              <a:gd name="connsiteY38" fmla="*/ 364455 h 364455"/>
              <a:gd name="connsiteX39" fmla="*/ 571777 w 1038671"/>
              <a:gd name="connsiteY39" fmla="*/ 364455 h 364455"/>
              <a:gd name="connsiteX40" fmla="*/ 524130 w 1038671"/>
              <a:gd name="connsiteY40" fmla="*/ 0 h 364455"/>
              <a:gd name="connsiteX41" fmla="*/ 544825 w 1038671"/>
              <a:gd name="connsiteY41" fmla="*/ 0 h 364455"/>
              <a:gd name="connsiteX42" fmla="*/ 544825 w 1038671"/>
              <a:gd name="connsiteY42" fmla="*/ 364455 h 364455"/>
              <a:gd name="connsiteX43" fmla="*/ 524130 w 1038671"/>
              <a:gd name="connsiteY43" fmla="*/ 364455 h 364455"/>
              <a:gd name="connsiteX44" fmla="*/ 476482 w 1038671"/>
              <a:gd name="connsiteY44" fmla="*/ 0 h 364455"/>
              <a:gd name="connsiteX45" fmla="*/ 495446 w 1038671"/>
              <a:gd name="connsiteY45" fmla="*/ 0 h 364455"/>
              <a:gd name="connsiteX46" fmla="*/ 495446 w 1038671"/>
              <a:gd name="connsiteY46" fmla="*/ 364455 h 364455"/>
              <a:gd name="connsiteX47" fmla="*/ 476482 w 1038671"/>
              <a:gd name="connsiteY47" fmla="*/ 364455 h 364455"/>
              <a:gd name="connsiteX48" fmla="*/ 428835 w 1038671"/>
              <a:gd name="connsiteY48" fmla="*/ 0 h 364455"/>
              <a:gd name="connsiteX49" fmla="*/ 446061 w 1038671"/>
              <a:gd name="connsiteY49" fmla="*/ 0 h 364455"/>
              <a:gd name="connsiteX50" fmla="*/ 446061 w 1038671"/>
              <a:gd name="connsiteY50" fmla="*/ 364455 h 364455"/>
              <a:gd name="connsiteX51" fmla="*/ 428835 w 1038671"/>
              <a:gd name="connsiteY51" fmla="*/ 364455 h 364455"/>
              <a:gd name="connsiteX52" fmla="*/ 381187 w 1038671"/>
              <a:gd name="connsiteY52" fmla="*/ 0 h 364455"/>
              <a:gd name="connsiteX53" fmla="*/ 396678 w 1038671"/>
              <a:gd name="connsiteY53" fmla="*/ 0 h 364455"/>
              <a:gd name="connsiteX54" fmla="*/ 396678 w 1038671"/>
              <a:gd name="connsiteY54" fmla="*/ 364455 h 364455"/>
              <a:gd name="connsiteX55" fmla="*/ 381187 w 1038671"/>
              <a:gd name="connsiteY55" fmla="*/ 364455 h 364455"/>
              <a:gd name="connsiteX56" fmla="*/ 333540 w 1038671"/>
              <a:gd name="connsiteY56" fmla="*/ 0 h 364455"/>
              <a:gd name="connsiteX57" fmla="*/ 347294 w 1038671"/>
              <a:gd name="connsiteY57" fmla="*/ 0 h 364455"/>
              <a:gd name="connsiteX58" fmla="*/ 347294 w 1038671"/>
              <a:gd name="connsiteY58" fmla="*/ 364455 h 364455"/>
              <a:gd name="connsiteX59" fmla="*/ 333540 w 1038671"/>
              <a:gd name="connsiteY59" fmla="*/ 364455 h 364455"/>
              <a:gd name="connsiteX60" fmla="*/ 285892 w 1038671"/>
              <a:gd name="connsiteY60" fmla="*/ 0 h 364455"/>
              <a:gd name="connsiteX61" fmla="*/ 297909 w 1038671"/>
              <a:gd name="connsiteY61" fmla="*/ 0 h 364455"/>
              <a:gd name="connsiteX62" fmla="*/ 297909 w 1038671"/>
              <a:gd name="connsiteY62" fmla="*/ 364455 h 364455"/>
              <a:gd name="connsiteX63" fmla="*/ 285892 w 1038671"/>
              <a:gd name="connsiteY63" fmla="*/ 364455 h 364455"/>
              <a:gd name="connsiteX64" fmla="*/ 238238 w 1038671"/>
              <a:gd name="connsiteY64" fmla="*/ 0 h 364455"/>
              <a:gd name="connsiteX65" fmla="*/ 248517 w 1038671"/>
              <a:gd name="connsiteY65" fmla="*/ 0 h 364455"/>
              <a:gd name="connsiteX66" fmla="*/ 248517 w 1038671"/>
              <a:gd name="connsiteY66" fmla="*/ 364455 h 364455"/>
              <a:gd name="connsiteX67" fmla="*/ 238238 w 1038671"/>
              <a:gd name="connsiteY67" fmla="*/ 364455 h 364455"/>
              <a:gd name="connsiteX68" fmla="*/ 190598 w 1038671"/>
              <a:gd name="connsiteY68" fmla="*/ 0 h 364455"/>
              <a:gd name="connsiteX69" fmla="*/ 199140 w 1038671"/>
              <a:gd name="connsiteY69" fmla="*/ 0 h 364455"/>
              <a:gd name="connsiteX70" fmla="*/ 199140 w 1038671"/>
              <a:gd name="connsiteY70" fmla="*/ 364455 h 364455"/>
              <a:gd name="connsiteX71" fmla="*/ 190598 w 1038671"/>
              <a:gd name="connsiteY71" fmla="*/ 364455 h 364455"/>
              <a:gd name="connsiteX72" fmla="*/ 142943 w 1038671"/>
              <a:gd name="connsiteY72" fmla="*/ 0 h 364455"/>
              <a:gd name="connsiteX73" fmla="*/ 149753 w 1038671"/>
              <a:gd name="connsiteY73" fmla="*/ 0 h 364455"/>
              <a:gd name="connsiteX74" fmla="*/ 149753 w 1038671"/>
              <a:gd name="connsiteY74" fmla="*/ 364455 h 364455"/>
              <a:gd name="connsiteX75" fmla="*/ 142943 w 1038671"/>
              <a:gd name="connsiteY75" fmla="*/ 364455 h 364455"/>
              <a:gd name="connsiteX76" fmla="*/ 95295 w 1038671"/>
              <a:gd name="connsiteY76" fmla="*/ 0 h 364455"/>
              <a:gd name="connsiteX77" fmla="*/ 100370 w 1038671"/>
              <a:gd name="connsiteY77" fmla="*/ 0 h 364455"/>
              <a:gd name="connsiteX78" fmla="*/ 100370 w 1038671"/>
              <a:gd name="connsiteY78" fmla="*/ 364455 h 364455"/>
              <a:gd name="connsiteX79" fmla="*/ 95295 w 1038671"/>
              <a:gd name="connsiteY79" fmla="*/ 364455 h 364455"/>
              <a:gd name="connsiteX80" fmla="*/ 47648 w 1038671"/>
              <a:gd name="connsiteY80" fmla="*/ 0 h 364455"/>
              <a:gd name="connsiteX81" fmla="*/ 50987 w 1038671"/>
              <a:gd name="connsiteY81" fmla="*/ 0 h 364455"/>
              <a:gd name="connsiteX82" fmla="*/ 50987 w 1038671"/>
              <a:gd name="connsiteY82" fmla="*/ 364455 h 364455"/>
              <a:gd name="connsiteX83" fmla="*/ 47648 w 1038671"/>
              <a:gd name="connsiteY83" fmla="*/ 364455 h 364455"/>
              <a:gd name="connsiteX84" fmla="*/ 0 w 1038671"/>
              <a:gd name="connsiteY84" fmla="*/ 0 h 364455"/>
              <a:gd name="connsiteX85" fmla="*/ 1601 w 1038671"/>
              <a:gd name="connsiteY85" fmla="*/ 0 h 364455"/>
              <a:gd name="connsiteX86" fmla="*/ 1601 w 1038671"/>
              <a:gd name="connsiteY86" fmla="*/ 364455 h 364455"/>
              <a:gd name="connsiteX87" fmla="*/ 0 w 1038671"/>
              <a:gd name="connsiteY87" fmla="*/ 364455 h 36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38671" h="364455">
                <a:moveTo>
                  <a:pt x="1000614" y="0"/>
                </a:moveTo>
                <a:lnTo>
                  <a:pt x="1038671" y="0"/>
                </a:lnTo>
                <a:lnTo>
                  <a:pt x="1038671" y="364455"/>
                </a:lnTo>
                <a:lnTo>
                  <a:pt x="1000614" y="364455"/>
                </a:lnTo>
                <a:close/>
                <a:moveTo>
                  <a:pt x="952963" y="0"/>
                </a:moveTo>
                <a:lnTo>
                  <a:pt x="989284" y="0"/>
                </a:lnTo>
                <a:lnTo>
                  <a:pt x="989284" y="364455"/>
                </a:lnTo>
                <a:lnTo>
                  <a:pt x="952963" y="364455"/>
                </a:lnTo>
                <a:close/>
                <a:moveTo>
                  <a:pt x="905313" y="0"/>
                </a:moveTo>
                <a:lnTo>
                  <a:pt x="939897" y="0"/>
                </a:lnTo>
                <a:lnTo>
                  <a:pt x="939897" y="364455"/>
                </a:lnTo>
                <a:lnTo>
                  <a:pt x="905313" y="364455"/>
                </a:lnTo>
                <a:close/>
                <a:moveTo>
                  <a:pt x="857674" y="0"/>
                </a:moveTo>
                <a:lnTo>
                  <a:pt x="890522" y="0"/>
                </a:lnTo>
                <a:lnTo>
                  <a:pt x="890522" y="364455"/>
                </a:lnTo>
                <a:lnTo>
                  <a:pt x="857674" y="364455"/>
                </a:lnTo>
                <a:close/>
                <a:moveTo>
                  <a:pt x="810024" y="0"/>
                </a:moveTo>
                <a:lnTo>
                  <a:pt x="841134" y="0"/>
                </a:lnTo>
                <a:lnTo>
                  <a:pt x="841134" y="364455"/>
                </a:lnTo>
                <a:lnTo>
                  <a:pt x="810024" y="364455"/>
                </a:lnTo>
                <a:close/>
                <a:moveTo>
                  <a:pt x="762373" y="0"/>
                </a:moveTo>
                <a:lnTo>
                  <a:pt x="791747" y="0"/>
                </a:lnTo>
                <a:lnTo>
                  <a:pt x="791747" y="364455"/>
                </a:lnTo>
                <a:lnTo>
                  <a:pt x="762373" y="364455"/>
                </a:lnTo>
                <a:close/>
                <a:moveTo>
                  <a:pt x="714722" y="0"/>
                </a:moveTo>
                <a:lnTo>
                  <a:pt x="742358" y="0"/>
                </a:lnTo>
                <a:lnTo>
                  <a:pt x="742358" y="364455"/>
                </a:lnTo>
                <a:lnTo>
                  <a:pt x="714722" y="364455"/>
                </a:lnTo>
                <a:close/>
                <a:moveTo>
                  <a:pt x="667079" y="0"/>
                </a:moveTo>
                <a:lnTo>
                  <a:pt x="692980" y="0"/>
                </a:lnTo>
                <a:lnTo>
                  <a:pt x="692980" y="364455"/>
                </a:lnTo>
                <a:lnTo>
                  <a:pt x="667079" y="364455"/>
                </a:lnTo>
                <a:close/>
                <a:moveTo>
                  <a:pt x="619424" y="0"/>
                </a:moveTo>
                <a:lnTo>
                  <a:pt x="643600" y="0"/>
                </a:lnTo>
                <a:lnTo>
                  <a:pt x="643600" y="364455"/>
                </a:lnTo>
                <a:lnTo>
                  <a:pt x="619424" y="364455"/>
                </a:lnTo>
                <a:close/>
                <a:moveTo>
                  <a:pt x="571777" y="0"/>
                </a:moveTo>
                <a:lnTo>
                  <a:pt x="594210" y="0"/>
                </a:lnTo>
                <a:lnTo>
                  <a:pt x="594210" y="364455"/>
                </a:lnTo>
                <a:lnTo>
                  <a:pt x="571777" y="364455"/>
                </a:lnTo>
                <a:close/>
                <a:moveTo>
                  <a:pt x="524130" y="0"/>
                </a:moveTo>
                <a:lnTo>
                  <a:pt x="544825" y="0"/>
                </a:lnTo>
                <a:lnTo>
                  <a:pt x="544825" y="364455"/>
                </a:lnTo>
                <a:lnTo>
                  <a:pt x="524130" y="364455"/>
                </a:lnTo>
                <a:close/>
                <a:moveTo>
                  <a:pt x="476482" y="0"/>
                </a:moveTo>
                <a:lnTo>
                  <a:pt x="495446" y="0"/>
                </a:lnTo>
                <a:lnTo>
                  <a:pt x="495446" y="364455"/>
                </a:lnTo>
                <a:lnTo>
                  <a:pt x="476482" y="364455"/>
                </a:lnTo>
                <a:close/>
                <a:moveTo>
                  <a:pt x="428835" y="0"/>
                </a:moveTo>
                <a:lnTo>
                  <a:pt x="446061" y="0"/>
                </a:lnTo>
                <a:lnTo>
                  <a:pt x="446061" y="364455"/>
                </a:lnTo>
                <a:lnTo>
                  <a:pt x="428835" y="364455"/>
                </a:lnTo>
                <a:close/>
                <a:moveTo>
                  <a:pt x="381187" y="0"/>
                </a:moveTo>
                <a:lnTo>
                  <a:pt x="396678" y="0"/>
                </a:lnTo>
                <a:lnTo>
                  <a:pt x="396678" y="364455"/>
                </a:lnTo>
                <a:lnTo>
                  <a:pt x="381187" y="364455"/>
                </a:lnTo>
                <a:close/>
                <a:moveTo>
                  <a:pt x="333540" y="0"/>
                </a:moveTo>
                <a:lnTo>
                  <a:pt x="347294" y="0"/>
                </a:lnTo>
                <a:lnTo>
                  <a:pt x="347294" y="364455"/>
                </a:lnTo>
                <a:lnTo>
                  <a:pt x="333540" y="364455"/>
                </a:lnTo>
                <a:close/>
                <a:moveTo>
                  <a:pt x="285892" y="0"/>
                </a:moveTo>
                <a:lnTo>
                  <a:pt x="297909" y="0"/>
                </a:lnTo>
                <a:lnTo>
                  <a:pt x="297909" y="364455"/>
                </a:lnTo>
                <a:lnTo>
                  <a:pt x="285892" y="364455"/>
                </a:lnTo>
                <a:close/>
                <a:moveTo>
                  <a:pt x="238238" y="0"/>
                </a:moveTo>
                <a:lnTo>
                  <a:pt x="248517" y="0"/>
                </a:lnTo>
                <a:lnTo>
                  <a:pt x="248517" y="364455"/>
                </a:lnTo>
                <a:lnTo>
                  <a:pt x="238238" y="364455"/>
                </a:lnTo>
                <a:close/>
                <a:moveTo>
                  <a:pt x="190598" y="0"/>
                </a:moveTo>
                <a:lnTo>
                  <a:pt x="199140" y="0"/>
                </a:lnTo>
                <a:lnTo>
                  <a:pt x="199140" y="364455"/>
                </a:lnTo>
                <a:lnTo>
                  <a:pt x="190598" y="364455"/>
                </a:lnTo>
                <a:close/>
                <a:moveTo>
                  <a:pt x="142943" y="0"/>
                </a:moveTo>
                <a:lnTo>
                  <a:pt x="149753" y="0"/>
                </a:lnTo>
                <a:lnTo>
                  <a:pt x="149753" y="364455"/>
                </a:lnTo>
                <a:lnTo>
                  <a:pt x="142943" y="364455"/>
                </a:lnTo>
                <a:close/>
                <a:moveTo>
                  <a:pt x="95295" y="0"/>
                </a:moveTo>
                <a:lnTo>
                  <a:pt x="100370" y="0"/>
                </a:lnTo>
                <a:lnTo>
                  <a:pt x="100370" y="364455"/>
                </a:lnTo>
                <a:lnTo>
                  <a:pt x="95295" y="364455"/>
                </a:lnTo>
                <a:close/>
                <a:moveTo>
                  <a:pt x="47648" y="0"/>
                </a:moveTo>
                <a:lnTo>
                  <a:pt x="50987" y="0"/>
                </a:lnTo>
                <a:lnTo>
                  <a:pt x="50987" y="364455"/>
                </a:lnTo>
                <a:lnTo>
                  <a:pt x="47648" y="364455"/>
                </a:lnTo>
                <a:close/>
                <a:moveTo>
                  <a:pt x="0" y="0"/>
                </a:moveTo>
                <a:lnTo>
                  <a:pt x="1601" y="0"/>
                </a:lnTo>
                <a:lnTo>
                  <a:pt x="1601" y="364455"/>
                </a:lnTo>
                <a:lnTo>
                  <a:pt x="0" y="364455"/>
                </a:lnTo>
                <a:close/>
              </a:path>
            </a:pathLst>
          </a:custGeom>
          <a:solidFill>
            <a:srgbClr val="00BFBD"/>
          </a:solidFill>
        </p:spPr>
        <p:txBody>
          <a:bodyPr wrap="square">
            <a:noAutofit/>
          </a:bodyPr>
          <a:lstStyle>
            <a:lvl1pPr>
              <a:defRPr>
                <a:solidFill>
                  <a:schemeClr val="tx1">
                    <a:alpha val="0"/>
                  </a:schemeClr>
                </a:solidFill>
              </a:defRPr>
            </a:lvl1pPr>
          </a:lstStyle>
          <a:p>
            <a:pPr lvl="0"/>
            <a:r>
              <a:rPr lang="en-US"/>
              <a:t>a</a:t>
            </a:r>
            <a:endParaRPr lang="en-GB"/>
          </a:p>
        </p:txBody>
      </p:sp>
      <p:sp>
        <p:nvSpPr>
          <p:cNvPr id="6" name="Text Placeholder 104">
            <a:extLst>
              <a:ext uri="{FF2B5EF4-FFF2-40B4-BE49-F238E27FC236}">
                <a16:creationId xmlns:a16="http://schemas.microsoft.com/office/drawing/2014/main" id="{846658D5-7E2D-39CE-5EBB-B7399B1E85E6}"/>
              </a:ext>
            </a:extLst>
          </p:cNvPr>
          <p:cNvSpPr>
            <a:spLocks noGrp="1"/>
          </p:cNvSpPr>
          <p:nvPr>
            <p:ph type="body" sz="quarter" idx="94" hasCustomPrompt="1"/>
          </p:nvPr>
        </p:nvSpPr>
        <p:spPr>
          <a:xfrm>
            <a:off x="6156436" y="3084866"/>
            <a:ext cx="534457" cy="187533"/>
          </a:xfrm>
          <a:custGeom>
            <a:avLst/>
            <a:gdLst>
              <a:gd name="connsiteX0" fmla="*/ 1000614 w 1038671"/>
              <a:gd name="connsiteY0" fmla="*/ 0 h 364455"/>
              <a:gd name="connsiteX1" fmla="*/ 1038671 w 1038671"/>
              <a:gd name="connsiteY1" fmla="*/ 0 h 364455"/>
              <a:gd name="connsiteX2" fmla="*/ 1038671 w 1038671"/>
              <a:gd name="connsiteY2" fmla="*/ 364455 h 364455"/>
              <a:gd name="connsiteX3" fmla="*/ 1000614 w 1038671"/>
              <a:gd name="connsiteY3" fmla="*/ 364455 h 364455"/>
              <a:gd name="connsiteX4" fmla="*/ 952963 w 1038671"/>
              <a:gd name="connsiteY4" fmla="*/ 0 h 364455"/>
              <a:gd name="connsiteX5" fmla="*/ 989284 w 1038671"/>
              <a:gd name="connsiteY5" fmla="*/ 0 h 364455"/>
              <a:gd name="connsiteX6" fmla="*/ 989284 w 1038671"/>
              <a:gd name="connsiteY6" fmla="*/ 364455 h 364455"/>
              <a:gd name="connsiteX7" fmla="*/ 952963 w 1038671"/>
              <a:gd name="connsiteY7" fmla="*/ 364455 h 364455"/>
              <a:gd name="connsiteX8" fmla="*/ 905313 w 1038671"/>
              <a:gd name="connsiteY8" fmla="*/ 0 h 364455"/>
              <a:gd name="connsiteX9" fmla="*/ 939897 w 1038671"/>
              <a:gd name="connsiteY9" fmla="*/ 0 h 364455"/>
              <a:gd name="connsiteX10" fmla="*/ 939897 w 1038671"/>
              <a:gd name="connsiteY10" fmla="*/ 364455 h 364455"/>
              <a:gd name="connsiteX11" fmla="*/ 905313 w 1038671"/>
              <a:gd name="connsiteY11" fmla="*/ 364455 h 364455"/>
              <a:gd name="connsiteX12" fmla="*/ 857674 w 1038671"/>
              <a:gd name="connsiteY12" fmla="*/ 0 h 364455"/>
              <a:gd name="connsiteX13" fmla="*/ 890522 w 1038671"/>
              <a:gd name="connsiteY13" fmla="*/ 0 h 364455"/>
              <a:gd name="connsiteX14" fmla="*/ 890522 w 1038671"/>
              <a:gd name="connsiteY14" fmla="*/ 364455 h 364455"/>
              <a:gd name="connsiteX15" fmla="*/ 857674 w 1038671"/>
              <a:gd name="connsiteY15" fmla="*/ 364455 h 364455"/>
              <a:gd name="connsiteX16" fmla="*/ 810024 w 1038671"/>
              <a:gd name="connsiteY16" fmla="*/ 0 h 364455"/>
              <a:gd name="connsiteX17" fmla="*/ 841134 w 1038671"/>
              <a:gd name="connsiteY17" fmla="*/ 0 h 364455"/>
              <a:gd name="connsiteX18" fmla="*/ 841134 w 1038671"/>
              <a:gd name="connsiteY18" fmla="*/ 364455 h 364455"/>
              <a:gd name="connsiteX19" fmla="*/ 810024 w 1038671"/>
              <a:gd name="connsiteY19" fmla="*/ 364455 h 364455"/>
              <a:gd name="connsiteX20" fmla="*/ 762373 w 1038671"/>
              <a:gd name="connsiteY20" fmla="*/ 0 h 364455"/>
              <a:gd name="connsiteX21" fmla="*/ 791747 w 1038671"/>
              <a:gd name="connsiteY21" fmla="*/ 0 h 364455"/>
              <a:gd name="connsiteX22" fmla="*/ 791747 w 1038671"/>
              <a:gd name="connsiteY22" fmla="*/ 364455 h 364455"/>
              <a:gd name="connsiteX23" fmla="*/ 762373 w 1038671"/>
              <a:gd name="connsiteY23" fmla="*/ 364455 h 364455"/>
              <a:gd name="connsiteX24" fmla="*/ 714722 w 1038671"/>
              <a:gd name="connsiteY24" fmla="*/ 0 h 364455"/>
              <a:gd name="connsiteX25" fmla="*/ 742358 w 1038671"/>
              <a:gd name="connsiteY25" fmla="*/ 0 h 364455"/>
              <a:gd name="connsiteX26" fmla="*/ 742358 w 1038671"/>
              <a:gd name="connsiteY26" fmla="*/ 364455 h 364455"/>
              <a:gd name="connsiteX27" fmla="*/ 714722 w 1038671"/>
              <a:gd name="connsiteY27" fmla="*/ 364455 h 364455"/>
              <a:gd name="connsiteX28" fmla="*/ 667079 w 1038671"/>
              <a:gd name="connsiteY28" fmla="*/ 0 h 364455"/>
              <a:gd name="connsiteX29" fmla="*/ 692980 w 1038671"/>
              <a:gd name="connsiteY29" fmla="*/ 0 h 364455"/>
              <a:gd name="connsiteX30" fmla="*/ 692980 w 1038671"/>
              <a:gd name="connsiteY30" fmla="*/ 364455 h 364455"/>
              <a:gd name="connsiteX31" fmla="*/ 667079 w 1038671"/>
              <a:gd name="connsiteY31" fmla="*/ 364455 h 364455"/>
              <a:gd name="connsiteX32" fmla="*/ 619424 w 1038671"/>
              <a:gd name="connsiteY32" fmla="*/ 0 h 364455"/>
              <a:gd name="connsiteX33" fmla="*/ 643600 w 1038671"/>
              <a:gd name="connsiteY33" fmla="*/ 0 h 364455"/>
              <a:gd name="connsiteX34" fmla="*/ 643600 w 1038671"/>
              <a:gd name="connsiteY34" fmla="*/ 364455 h 364455"/>
              <a:gd name="connsiteX35" fmla="*/ 619424 w 1038671"/>
              <a:gd name="connsiteY35" fmla="*/ 364455 h 364455"/>
              <a:gd name="connsiteX36" fmla="*/ 571777 w 1038671"/>
              <a:gd name="connsiteY36" fmla="*/ 0 h 364455"/>
              <a:gd name="connsiteX37" fmla="*/ 594210 w 1038671"/>
              <a:gd name="connsiteY37" fmla="*/ 0 h 364455"/>
              <a:gd name="connsiteX38" fmla="*/ 594210 w 1038671"/>
              <a:gd name="connsiteY38" fmla="*/ 364455 h 364455"/>
              <a:gd name="connsiteX39" fmla="*/ 571777 w 1038671"/>
              <a:gd name="connsiteY39" fmla="*/ 364455 h 364455"/>
              <a:gd name="connsiteX40" fmla="*/ 524130 w 1038671"/>
              <a:gd name="connsiteY40" fmla="*/ 0 h 364455"/>
              <a:gd name="connsiteX41" fmla="*/ 544825 w 1038671"/>
              <a:gd name="connsiteY41" fmla="*/ 0 h 364455"/>
              <a:gd name="connsiteX42" fmla="*/ 544825 w 1038671"/>
              <a:gd name="connsiteY42" fmla="*/ 364455 h 364455"/>
              <a:gd name="connsiteX43" fmla="*/ 524130 w 1038671"/>
              <a:gd name="connsiteY43" fmla="*/ 364455 h 364455"/>
              <a:gd name="connsiteX44" fmla="*/ 476482 w 1038671"/>
              <a:gd name="connsiteY44" fmla="*/ 0 h 364455"/>
              <a:gd name="connsiteX45" fmla="*/ 495446 w 1038671"/>
              <a:gd name="connsiteY45" fmla="*/ 0 h 364455"/>
              <a:gd name="connsiteX46" fmla="*/ 495446 w 1038671"/>
              <a:gd name="connsiteY46" fmla="*/ 364455 h 364455"/>
              <a:gd name="connsiteX47" fmla="*/ 476482 w 1038671"/>
              <a:gd name="connsiteY47" fmla="*/ 364455 h 364455"/>
              <a:gd name="connsiteX48" fmla="*/ 428835 w 1038671"/>
              <a:gd name="connsiteY48" fmla="*/ 0 h 364455"/>
              <a:gd name="connsiteX49" fmla="*/ 446061 w 1038671"/>
              <a:gd name="connsiteY49" fmla="*/ 0 h 364455"/>
              <a:gd name="connsiteX50" fmla="*/ 446061 w 1038671"/>
              <a:gd name="connsiteY50" fmla="*/ 364455 h 364455"/>
              <a:gd name="connsiteX51" fmla="*/ 428835 w 1038671"/>
              <a:gd name="connsiteY51" fmla="*/ 364455 h 364455"/>
              <a:gd name="connsiteX52" fmla="*/ 381187 w 1038671"/>
              <a:gd name="connsiteY52" fmla="*/ 0 h 364455"/>
              <a:gd name="connsiteX53" fmla="*/ 396678 w 1038671"/>
              <a:gd name="connsiteY53" fmla="*/ 0 h 364455"/>
              <a:gd name="connsiteX54" fmla="*/ 396678 w 1038671"/>
              <a:gd name="connsiteY54" fmla="*/ 364455 h 364455"/>
              <a:gd name="connsiteX55" fmla="*/ 381187 w 1038671"/>
              <a:gd name="connsiteY55" fmla="*/ 364455 h 364455"/>
              <a:gd name="connsiteX56" fmla="*/ 333540 w 1038671"/>
              <a:gd name="connsiteY56" fmla="*/ 0 h 364455"/>
              <a:gd name="connsiteX57" fmla="*/ 347294 w 1038671"/>
              <a:gd name="connsiteY57" fmla="*/ 0 h 364455"/>
              <a:gd name="connsiteX58" fmla="*/ 347294 w 1038671"/>
              <a:gd name="connsiteY58" fmla="*/ 364455 h 364455"/>
              <a:gd name="connsiteX59" fmla="*/ 333540 w 1038671"/>
              <a:gd name="connsiteY59" fmla="*/ 364455 h 364455"/>
              <a:gd name="connsiteX60" fmla="*/ 285892 w 1038671"/>
              <a:gd name="connsiteY60" fmla="*/ 0 h 364455"/>
              <a:gd name="connsiteX61" fmla="*/ 297909 w 1038671"/>
              <a:gd name="connsiteY61" fmla="*/ 0 h 364455"/>
              <a:gd name="connsiteX62" fmla="*/ 297909 w 1038671"/>
              <a:gd name="connsiteY62" fmla="*/ 364455 h 364455"/>
              <a:gd name="connsiteX63" fmla="*/ 285892 w 1038671"/>
              <a:gd name="connsiteY63" fmla="*/ 364455 h 364455"/>
              <a:gd name="connsiteX64" fmla="*/ 238238 w 1038671"/>
              <a:gd name="connsiteY64" fmla="*/ 0 h 364455"/>
              <a:gd name="connsiteX65" fmla="*/ 248517 w 1038671"/>
              <a:gd name="connsiteY65" fmla="*/ 0 h 364455"/>
              <a:gd name="connsiteX66" fmla="*/ 248517 w 1038671"/>
              <a:gd name="connsiteY66" fmla="*/ 364455 h 364455"/>
              <a:gd name="connsiteX67" fmla="*/ 238238 w 1038671"/>
              <a:gd name="connsiteY67" fmla="*/ 364455 h 364455"/>
              <a:gd name="connsiteX68" fmla="*/ 190598 w 1038671"/>
              <a:gd name="connsiteY68" fmla="*/ 0 h 364455"/>
              <a:gd name="connsiteX69" fmla="*/ 199140 w 1038671"/>
              <a:gd name="connsiteY69" fmla="*/ 0 h 364455"/>
              <a:gd name="connsiteX70" fmla="*/ 199140 w 1038671"/>
              <a:gd name="connsiteY70" fmla="*/ 364455 h 364455"/>
              <a:gd name="connsiteX71" fmla="*/ 190598 w 1038671"/>
              <a:gd name="connsiteY71" fmla="*/ 364455 h 364455"/>
              <a:gd name="connsiteX72" fmla="*/ 142943 w 1038671"/>
              <a:gd name="connsiteY72" fmla="*/ 0 h 364455"/>
              <a:gd name="connsiteX73" fmla="*/ 149753 w 1038671"/>
              <a:gd name="connsiteY73" fmla="*/ 0 h 364455"/>
              <a:gd name="connsiteX74" fmla="*/ 149753 w 1038671"/>
              <a:gd name="connsiteY74" fmla="*/ 364455 h 364455"/>
              <a:gd name="connsiteX75" fmla="*/ 142943 w 1038671"/>
              <a:gd name="connsiteY75" fmla="*/ 364455 h 364455"/>
              <a:gd name="connsiteX76" fmla="*/ 95295 w 1038671"/>
              <a:gd name="connsiteY76" fmla="*/ 0 h 364455"/>
              <a:gd name="connsiteX77" fmla="*/ 100370 w 1038671"/>
              <a:gd name="connsiteY77" fmla="*/ 0 h 364455"/>
              <a:gd name="connsiteX78" fmla="*/ 100370 w 1038671"/>
              <a:gd name="connsiteY78" fmla="*/ 364455 h 364455"/>
              <a:gd name="connsiteX79" fmla="*/ 95295 w 1038671"/>
              <a:gd name="connsiteY79" fmla="*/ 364455 h 364455"/>
              <a:gd name="connsiteX80" fmla="*/ 47648 w 1038671"/>
              <a:gd name="connsiteY80" fmla="*/ 0 h 364455"/>
              <a:gd name="connsiteX81" fmla="*/ 50987 w 1038671"/>
              <a:gd name="connsiteY81" fmla="*/ 0 h 364455"/>
              <a:gd name="connsiteX82" fmla="*/ 50987 w 1038671"/>
              <a:gd name="connsiteY82" fmla="*/ 364455 h 364455"/>
              <a:gd name="connsiteX83" fmla="*/ 47648 w 1038671"/>
              <a:gd name="connsiteY83" fmla="*/ 364455 h 364455"/>
              <a:gd name="connsiteX84" fmla="*/ 0 w 1038671"/>
              <a:gd name="connsiteY84" fmla="*/ 0 h 364455"/>
              <a:gd name="connsiteX85" fmla="*/ 1601 w 1038671"/>
              <a:gd name="connsiteY85" fmla="*/ 0 h 364455"/>
              <a:gd name="connsiteX86" fmla="*/ 1601 w 1038671"/>
              <a:gd name="connsiteY86" fmla="*/ 364455 h 364455"/>
              <a:gd name="connsiteX87" fmla="*/ 0 w 1038671"/>
              <a:gd name="connsiteY87" fmla="*/ 364455 h 36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38671" h="364455">
                <a:moveTo>
                  <a:pt x="1000614" y="0"/>
                </a:moveTo>
                <a:lnTo>
                  <a:pt x="1038671" y="0"/>
                </a:lnTo>
                <a:lnTo>
                  <a:pt x="1038671" y="364455"/>
                </a:lnTo>
                <a:lnTo>
                  <a:pt x="1000614" y="364455"/>
                </a:lnTo>
                <a:close/>
                <a:moveTo>
                  <a:pt x="952963" y="0"/>
                </a:moveTo>
                <a:lnTo>
                  <a:pt x="989284" y="0"/>
                </a:lnTo>
                <a:lnTo>
                  <a:pt x="989284" y="364455"/>
                </a:lnTo>
                <a:lnTo>
                  <a:pt x="952963" y="364455"/>
                </a:lnTo>
                <a:close/>
                <a:moveTo>
                  <a:pt x="905313" y="0"/>
                </a:moveTo>
                <a:lnTo>
                  <a:pt x="939897" y="0"/>
                </a:lnTo>
                <a:lnTo>
                  <a:pt x="939897" y="364455"/>
                </a:lnTo>
                <a:lnTo>
                  <a:pt x="905313" y="364455"/>
                </a:lnTo>
                <a:close/>
                <a:moveTo>
                  <a:pt x="857674" y="0"/>
                </a:moveTo>
                <a:lnTo>
                  <a:pt x="890522" y="0"/>
                </a:lnTo>
                <a:lnTo>
                  <a:pt x="890522" y="364455"/>
                </a:lnTo>
                <a:lnTo>
                  <a:pt x="857674" y="364455"/>
                </a:lnTo>
                <a:close/>
                <a:moveTo>
                  <a:pt x="810024" y="0"/>
                </a:moveTo>
                <a:lnTo>
                  <a:pt x="841134" y="0"/>
                </a:lnTo>
                <a:lnTo>
                  <a:pt x="841134" y="364455"/>
                </a:lnTo>
                <a:lnTo>
                  <a:pt x="810024" y="364455"/>
                </a:lnTo>
                <a:close/>
                <a:moveTo>
                  <a:pt x="762373" y="0"/>
                </a:moveTo>
                <a:lnTo>
                  <a:pt x="791747" y="0"/>
                </a:lnTo>
                <a:lnTo>
                  <a:pt x="791747" y="364455"/>
                </a:lnTo>
                <a:lnTo>
                  <a:pt x="762373" y="364455"/>
                </a:lnTo>
                <a:close/>
                <a:moveTo>
                  <a:pt x="714722" y="0"/>
                </a:moveTo>
                <a:lnTo>
                  <a:pt x="742358" y="0"/>
                </a:lnTo>
                <a:lnTo>
                  <a:pt x="742358" y="364455"/>
                </a:lnTo>
                <a:lnTo>
                  <a:pt x="714722" y="364455"/>
                </a:lnTo>
                <a:close/>
                <a:moveTo>
                  <a:pt x="667079" y="0"/>
                </a:moveTo>
                <a:lnTo>
                  <a:pt x="692980" y="0"/>
                </a:lnTo>
                <a:lnTo>
                  <a:pt x="692980" y="364455"/>
                </a:lnTo>
                <a:lnTo>
                  <a:pt x="667079" y="364455"/>
                </a:lnTo>
                <a:close/>
                <a:moveTo>
                  <a:pt x="619424" y="0"/>
                </a:moveTo>
                <a:lnTo>
                  <a:pt x="643600" y="0"/>
                </a:lnTo>
                <a:lnTo>
                  <a:pt x="643600" y="364455"/>
                </a:lnTo>
                <a:lnTo>
                  <a:pt x="619424" y="364455"/>
                </a:lnTo>
                <a:close/>
                <a:moveTo>
                  <a:pt x="571777" y="0"/>
                </a:moveTo>
                <a:lnTo>
                  <a:pt x="594210" y="0"/>
                </a:lnTo>
                <a:lnTo>
                  <a:pt x="594210" y="364455"/>
                </a:lnTo>
                <a:lnTo>
                  <a:pt x="571777" y="364455"/>
                </a:lnTo>
                <a:close/>
                <a:moveTo>
                  <a:pt x="524130" y="0"/>
                </a:moveTo>
                <a:lnTo>
                  <a:pt x="544825" y="0"/>
                </a:lnTo>
                <a:lnTo>
                  <a:pt x="544825" y="364455"/>
                </a:lnTo>
                <a:lnTo>
                  <a:pt x="524130" y="364455"/>
                </a:lnTo>
                <a:close/>
                <a:moveTo>
                  <a:pt x="476482" y="0"/>
                </a:moveTo>
                <a:lnTo>
                  <a:pt x="495446" y="0"/>
                </a:lnTo>
                <a:lnTo>
                  <a:pt x="495446" y="364455"/>
                </a:lnTo>
                <a:lnTo>
                  <a:pt x="476482" y="364455"/>
                </a:lnTo>
                <a:close/>
                <a:moveTo>
                  <a:pt x="428835" y="0"/>
                </a:moveTo>
                <a:lnTo>
                  <a:pt x="446061" y="0"/>
                </a:lnTo>
                <a:lnTo>
                  <a:pt x="446061" y="364455"/>
                </a:lnTo>
                <a:lnTo>
                  <a:pt x="428835" y="364455"/>
                </a:lnTo>
                <a:close/>
                <a:moveTo>
                  <a:pt x="381187" y="0"/>
                </a:moveTo>
                <a:lnTo>
                  <a:pt x="396678" y="0"/>
                </a:lnTo>
                <a:lnTo>
                  <a:pt x="396678" y="364455"/>
                </a:lnTo>
                <a:lnTo>
                  <a:pt x="381187" y="364455"/>
                </a:lnTo>
                <a:close/>
                <a:moveTo>
                  <a:pt x="333540" y="0"/>
                </a:moveTo>
                <a:lnTo>
                  <a:pt x="347294" y="0"/>
                </a:lnTo>
                <a:lnTo>
                  <a:pt x="347294" y="364455"/>
                </a:lnTo>
                <a:lnTo>
                  <a:pt x="333540" y="364455"/>
                </a:lnTo>
                <a:close/>
                <a:moveTo>
                  <a:pt x="285892" y="0"/>
                </a:moveTo>
                <a:lnTo>
                  <a:pt x="297909" y="0"/>
                </a:lnTo>
                <a:lnTo>
                  <a:pt x="297909" y="364455"/>
                </a:lnTo>
                <a:lnTo>
                  <a:pt x="285892" y="364455"/>
                </a:lnTo>
                <a:close/>
                <a:moveTo>
                  <a:pt x="238238" y="0"/>
                </a:moveTo>
                <a:lnTo>
                  <a:pt x="248517" y="0"/>
                </a:lnTo>
                <a:lnTo>
                  <a:pt x="248517" y="364455"/>
                </a:lnTo>
                <a:lnTo>
                  <a:pt x="238238" y="364455"/>
                </a:lnTo>
                <a:close/>
                <a:moveTo>
                  <a:pt x="190598" y="0"/>
                </a:moveTo>
                <a:lnTo>
                  <a:pt x="199140" y="0"/>
                </a:lnTo>
                <a:lnTo>
                  <a:pt x="199140" y="364455"/>
                </a:lnTo>
                <a:lnTo>
                  <a:pt x="190598" y="364455"/>
                </a:lnTo>
                <a:close/>
                <a:moveTo>
                  <a:pt x="142943" y="0"/>
                </a:moveTo>
                <a:lnTo>
                  <a:pt x="149753" y="0"/>
                </a:lnTo>
                <a:lnTo>
                  <a:pt x="149753" y="364455"/>
                </a:lnTo>
                <a:lnTo>
                  <a:pt x="142943" y="364455"/>
                </a:lnTo>
                <a:close/>
                <a:moveTo>
                  <a:pt x="95295" y="0"/>
                </a:moveTo>
                <a:lnTo>
                  <a:pt x="100370" y="0"/>
                </a:lnTo>
                <a:lnTo>
                  <a:pt x="100370" y="364455"/>
                </a:lnTo>
                <a:lnTo>
                  <a:pt x="95295" y="364455"/>
                </a:lnTo>
                <a:close/>
                <a:moveTo>
                  <a:pt x="47648" y="0"/>
                </a:moveTo>
                <a:lnTo>
                  <a:pt x="50987" y="0"/>
                </a:lnTo>
                <a:lnTo>
                  <a:pt x="50987" y="364455"/>
                </a:lnTo>
                <a:lnTo>
                  <a:pt x="47648" y="364455"/>
                </a:lnTo>
                <a:close/>
                <a:moveTo>
                  <a:pt x="0" y="0"/>
                </a:moveTo>
                <a:lnTo>
                  <a:pt x="1601" y="0"/>
                </a:lnTo>
                <a:lnTo>
                  <a:pt x="1601" y="364455"/>
                </a:lnTo>
                <a:lnTo>
                  <a:pt x="0" y="364455"/>
                </a:lnTo>
                <a:close/>
              </a:path>
            </a:pathLst>
          </a:custGeom>
          <a:solidFill>
            <a:srgbClr val="00BFBD"/>
          </a:solidFill>
        </p:spPr>
        <p:txBody>
          <a:bodyPr wrap="square">
            <a:noAutofit/>
          </a:bodyPr>
          <a:lstStyle>
            <a:lvl1pPr>
              <a:defRPr>
                <a:solidFill>
                  <a:schemeClr val="tx1">
                    <a:alpha val="0"/>
                  </a:schemeClr>
                </a:solidFill>
              </a:defRPr>
            </a:lvl1pPr>
          </a:lstStyle>
          <a:p>
            <a:pPr lvl="0"/>
            <a:r>
              <a:rPr lang="en-US"/>
              <a:t>a</a:t>
            </a:r>
            <a:endParaRPr lang="en-GB"/>
          </a:p>
        </p:txBody>
      </p:sp>
      <p:sp>
        <p:nvSpPr>
          <p:cNvPr id="7" name="Text Placeholder 104">
            <a:extLst>
              <a:ext uri="{FF2B5EF4-FFF2-40B4-BE49-F238E27FC236}">
                <a16:creationId xmlns:a16="http://schemas.microsoft.com/office/drawing/2014/main" id="{5142B4C7-B732-2864-4A2E-2DC18A3D75AE}"/>
              </a:ext>
            </a:extLst>
          </p:cNvPr>
          <p:cNvSpPr>
            <a:spLocks noGrp="1"/>
          </p:cNvSpPr>
          <p:nvPr>
            <p:ph type="body" sz="quarter" idx="91" hasCustomPrompt="1"/>
          </p:nvPr>
        </p:nvSpPr>
        <p:spPr>
          <a:xfrm>
            <a:off x="3996224" y="4380868"/>
            <a:ext cx="534457" cy="187533"/>
          </a:xfrm>
          <a:custGeom>
            <a:avLst/>
            <a:gdLst>
              <a:gd name="connsiteX0" fmla="*/ 1000614 w 1038671"/>
              <a:gd name="connsiteY0" fmla="*/ 0 h 364455"/>
              <a:gd name="connsiteX1" fmla="*/ 1038671 w 1038671"/>
              <a:gd name="connsiteY1" fmla="*/ 0 h 364455"/>
              <a:gd name="connsiteX2" fmla="*/ 1038671 w 1038671"/>
              <a:gd name="connsiteY2" fmla="*/ 364455 h 364455"/>
              <a:gd name="connsiteX3" fmla="*/ 1000614 w 1038671"/>
              <a:gd name="connsiteY3" fmla="*/ 364455 h 364455"/>
              <a:gd name="connsiteX4" fmla="*/ 952963 w 1038671"/>
              <a:gd name="connsiteY4" fmla="*/ 0 h 364455"/>
              <a:gd name="connsiteX5" fmla="*/ 989284 w 1038671"/>
              <a:gd name="connsiteY5" fmla="*/ 0 h 364455"/>
              <a:gd name="connsiteX6" fmla="*/ 989284 w 1038671"/>
              <a:gd name="connsiteY6" fmla="*/ 364455 h 364455"/>
              <a:gd name="connsiteX7" fmla="*/ 952963 w 1038671"/>
              <a:gd name="connsiteY7" fmla="*/ 364455 h 364455"/>
              <a:gd name="connsiteX8" fmla="*/ 905313 w 1038671"/>
              <a:gd name="connsiteY8" fmla="*/ 0 h 364455"/>
              <a:gd name="connsiteX9" fmla="*/ 939897 w 1038671"/>
              <a:gd name="connsiteY9" fmla="*/ 0 h 364455"/>
              <a:gd name="connsiteX10" fmla="*/ 939897 w 1038671"/>
              <a:gd name="connsiteY10" fmla="*/ 364455 h 364455"/>
              <a:gd name="connsiteX11" fmla="*/ 905313 w 1038671"/>
              <a:gd name="connsiteY11" fmla="*/ 364455 h 364455"/>
              <a:gd name="connsiteX12" fmla="*/ 857674 w 1038671"/>
              <a:gd name="connsiteY12" fmla="*/ 0 h 364455"/>
              <a:gd name="connsiteX13" fmla="*/ 890522 w 1038671"/>
              <a:gd name="connsiteY13" fmla="*/ 0 h 364455"/>
              <a:gd name="connsiteX14" fmla="*/ 890522 w 1038671"/>
              <a:gd name="connsiteY14" fmla="*/ 364455 h 364455"/>
              <a:gd name="connsiteX15" fmla="*/ 857674 w 1038671"/>
              <a:gd name="connsiteY15" fmla="*/ 364455 h 364455"/>
              <a:gd name="connsiteX16" fmla="*/ 810024 w 1038671"/>
              <a:gd name="connsiteY16" fmla="*/ 0 h 364455"/>
              <a:gd name="connsiteX17" fmla="*/ 841134 w 1038671"/>
              <a:gd name="connsiteY17" fmla="*/ 0 h 364455"/>
              <a:gd name="connsiteX18" fmla="*/ 841134 w 1038671"/>
              <a:gd name="connsiteY18" fmla="*/ 364455 h 364455"/>
              <a:gd name="connsiteX19" fmla="*/ 810024 w 1038671"/>
              <a:gd name="connsiteY19" fmla="*/ 364455 h 364455"/>
              <a:gd name="connsiteX20" fmla="*/ 762373 w 1038671"/>
              <a:gd name="connsiteY20" fmla="*/ 0 h 364455"/>
              <a:gd name="connsiteX21" fmla="*/ 791747 w 1038671"/>
              <a:gd name="connsiteY21" fmla="*/ 0 h 364455"/>
              <a:gd name="connsiteX22" fmla="*/ 791747 w 1038671"/>
              <a:gd name="connsiteY22" fmla="*/ 364455 h 364455"/>
              <a:gd name="connsiteX23" fmla="*/ 762373 w 1038671"/>
              <a:gd name="connsiteY23" fmla="*/ 364455 h 364455"/>
              <a:gd name="connsiteX24" fmla="*/ 714722 w 1038671"/>
              <a:gd name="connsiteY24" fmla="*/ 0 h 364455"/>
              <a:gd name="connsiteX25" fmla="*/ 742358 w 1038671"/>
              <a:gd name="connsiteY25" fmla="*/ 0 h 364455"/>
              <a:gd name="connsiteX26" fmla="*/ 742358 w 1038671"/>
              <a:gd name="connsiteY26" fmla="*/ 364455 h 364455"/>
              <a:gd name="connsiteX27" fmla="*/ 714722 w 1038671"/>
              <a:gd name="connsiteY27" fmla="*/ 364455 h 364455"/>
              <a:gd name="connsiteX28" fmla="*/ 667079 w 1038671"/>
              <a:gd name="connsiteY28" fmla="*/ 0 h 364455"/>
              <a:gd name="connsiteX29" fmla="*/ 692980 w 1038671"/>
              <a:gd name="connsiteY29" fmla="*/ 0 h 364455"/>
              <a:gd name="connsiteX30" fmla="*/ 692980 w 1038671"/>
              <a:gd name="connsiteY30" fmla="*/ 364455 h 364455"/>
              <a:gd name="connsiteX31" fmla="*/ 667079 w 1038671"/>
              <a:gd name="connsiteY31" fmla="*/ 364455 h 364455"/>
              <a:gd name="connsiteX32" fmla="*/ 619424 w 1038671"/>
              <a:gd name="connsiteY32" fmla="*/ 0 h 364455"/>
              <a:gd name="connsiteX33" fmla="*/ 643600 w 1038671"/>
              <a:gd name="connsiteY33" fmla="*/ 0 h 364455"/>
              <a:gd name="connsiteX34" fmla="*/ 643600 w 1038671"/>
              <a:gd name="connsiteY34" fmla="*/ 364455 h 364455"/>
              <a:gd name="connsiteX35" fmla="*/ 619424 w 1038671"/>
              <a:gd name="connsiteY35" fmla="*/ 364455 h 364455"/>
              <a:gd name="connsiteX36" fmla="*/ 571777 w 1038671"/>
              <a:gd name="connsiteY36" fmla="*/ 0 h 364455"/>
              <a:gd name="connsiteX37" fmla="*/ 594210 w 1038671"/>
              <a:gd name="connsiteY37" fmla="*/ 0 h 364455"/>
              <a:gd name="connsiteX38" fmla="*/ 594210 w 1038671"/>
              <a:gd name="connsiteY38" fmla="*/ 364455 h 364455"/>
              <a:gd name="connsiteX39" fmla="*/ 571777 w 1038671"/>
              <a:gd name="connsiteY39" fmla="*/ 364455 h 364455"/>
              <a:gd name="connsiteX40" fmla="*/ 524130 w 1038671"/>
              <a:gd name="connsiteY40" fmla="*/ 0 h 364455"/>
              <a:gd name="connsiteX41" fmla="*/ 544825 w 1038671"/>
              <a:gd name="connsiteY41" fmla="*/ 0 h 364455"/>
              <a:gd name="connsiteX42" fmla="*/ 544825 w 1038671"/>
              <a:gd name="connsiteY42" fmla="*/ 364455 h 364455"/>
              <a:gd name="connsiteX43" fmla="*/ 524130 w 1038671"/>
              <a:gd name="connsiteY43" fmla="*/ 364455 h 364455"/>
              <a:gd name="connsiteX44" fmla="*/ 476482 w 1038671"/>
              <a:gd name="connsiteY44" fmla="*/ 0 h 364455"/>
              <a:gd name="connsiteX45" fmla="*/ 495446 w 1038671"/>
              <a:gd name="connsiteY45" fmla="*/ 0 h 364455"/>
              <a:gd name="connsiteX46" fmla="*/ 495446 w 1038671"/>
              <a:gd name="connsiteY46" fmla="*/ 364455 h 364455"/>
              <a:gd name="connsiteX47" fmla="*/ 476482 w 1038671"/>
              <a:gd name="connsiteY47" fmla="*/ 364455 h 364455"/>
              <a:gd name="connsiteX48" fmla="*/ 428835 w 1038671"/>
              <a:gd name="connsiteY48" fmla="*/ 0 h 364455"/>
              <a:gd name="connsiteX49" fmla="*/ 446061 w 1038671"/>
              <a:gd name="connsiteY49" fmla="*/ 0 h 364455"/>
              <a:gd name="connsiteX50" fmla="*/ 446061 w 1038671"/>
              <a:gd name="connsiteY50" fmla="*/ 364455 h 364455"/>
              <a:gd name="connsiteX51" fmla="*/ 428835 w 1038671"/>
              <a:gd name="connsiteY51" fmla="*/ 364455 h 364455"/>
              <a:gd name="connsiteX52" fmla="*/ 381187 w 1038671"/>
              <a:gd name="connsiteY52" fmla="*/ 0 h 364455"/>
              <a:gd name="connsiteX53" fmla="*/ 396678 w 1038671"/>
              <a:gd name="connsiteY53" fmla="*/ 0 h 364455"/>
              <a:gd name="connsiteX54" fmla="*/ 396678 w 1038671"/>
              <a:gd name="connsiteY54" fmla="*/ 364455 h 364455"/>
              <a:gd name="connsiteX55" fmla="*/ 381187 w 1038671"/>
              <a:gd name="connsiteY55" fmla="*/ 364455 h 364455"/>
              <a:gd name="connsiteX56" fmla="*/ 333540 w 1038671"/>
              <a:gd name="connsiteY56" fmla="*/ 0 h 364455"/>
              <a:gd name="connsiteX57" fmla="*/ 347294 w 1038671"/>
              <a:gd name="connsiteY57" fmla="*/ 0 h 364455"/>
              <a:gd name="connsiteX58" fmla="*/ 347294 w 1038671"/>
              <a:gd name="connsiteY58" fmla="*/ 364455 h 364455"/>
              <a:gd name="connsiteX59" fmla="*/ 333540 w 1038671"/>
              <a:gd name="connsiteY59" fmla="*/ 364455 h 364455"/>
              <a:gd name="connsiteX60" fmla="*/ 285892 w 1038671"/>
              <a:gd name="connsiteY60" fmla="*/ 0 h 364455"/>
              <a:gd name="connsiteX61" fmla="*/ 297909 w 1038671"/>
              <a:gd name="connsiteY61" fmla="*/ 0 h 364455"/>
              <a:gd name="connsiteX62" fmla="*/ 297909 w 1038671"/>
              <a:gd name="connsiteY62" fmla="*/ 364455 h 364455"/>
              <a:gd name="connsiteX63" fmla="*/ 285892 w 1038671"/>
              <a:gd name="connsiteY63" fmla="*/ 364455 h 364455"/>
              <a:gd name="connsiteX64" fmla="*/ 238238 w 1038671"/>
              <a:gd name="connsiteY64" fmla="*/ 0 h 364455"/>
              <a:gd name="connsiteX65" fmla="*/ 248517 w 1038671"/>
              <a:gd name="connsiteY65" fmla="*/ 0 h 364455"/>
              <a:gd name="connsiteX66" fmla="*/ 248517 w 1038671"/>
              <a:gd name="connsiteY66" fmla="*/ 364455 h 364455"/>
              <a:gd name="connsiteX67" fmla="*/ 238238 w 1038671"/>
              <a:gd name="connsiteY67" fmla="*/ 364455 h 364455"/>
              <a:gd name="connsiteX68" fmla="*/ 190598 w 1038671"/>
              <a:gd name="connsiteY68" fmla="*/ 0 h 364455"/>
              <a:gd name="connsiteX69" fmla="*/ 199140 w 1038671"/>
              <a:gd name="connsiteY69" fmla="*/ 0 h 364455"/>
              <a:gd name="connsiteX70" fmla="*/ 199140 w 1038671"/>
              <a:gd name="connsiteY70" fmla="*/ 364455 h 364455"/>
              <a:gd name="connsiteX71" fmla="*/ 190598 w 1038671"/>
              <a:gd name="connsiteY71" fmla="*/ 364455 h 364455"/>
              <a:gd name="connsiteX72" fmla="*/ 142943 w 1038671"/>
              <a:gd name="connsiteY72" fmla="*/ 0 h 364455"/>
              <a:gd name="connsiteX73" fmla="*/ 149753 w 1038671"/>
              <a:gd name="connsiteY73" fmla="*/ 0 h 364455"/>
              <a:gd name="connsiteX74" fmla="*/ 149753 w 1038671"/>
              <a:gd name="connsiteY74" fmla="*/ 364455 h 364455"/>
              <a:gd name="connsiteX75" fmla="*/ 142943 w 1038671"/>
              <a:gd name="connsiteY75" fmla="*/ 364455 h 364455"/>
              <a:gd name="connsiteX76" fmla="*/ 95295 w 1038671"/>
              <a:gd name="connsiteY76" fmla="*/ 0 h 364455"/>
              <a:gd name="connsiteX77" fmla="*/ 100370 w 1038671"/>
              <a:gd name="connsiteY77" fmla="*/ 0 h 364455"/>
              <a:gd name="connsiteX78" fmla="*/ 100370 w 1038671"/>
              <a:gd name="connsiteY78" fmla="*/ 364455 h 364455"/>
              <a:gd name="connsiteX79" fmla="*/ 95295 w 1038671"/>
              <a:gd name="connsiteY79" fmla="*/ 364455 h 364455"/>
              <a:gd name="connsiteX80" fmla="*/ 47648 w 1038671"/>
              <a:gd name="connsiteY80" fmla="*/ 0 h 364455"/>
              <a:gd name="connsiteX81" fmla="*/ 50987 w 1038671"/>
              <a:gd name="connsiteY81" fmla="*/ 0 h 364455"/>
              <a:gd name="connsiteX82" fmla="*/ 50987 w 1038671"/>
              <a:gd name="connsiteY82" fmla="*/ 364455 h 364455"/>
              <a:gd name="connsiteX83" fmla="*/ 47648 w 1038671"/>
              <a:gd name="connsiteY83" fmla="*/ 364455 h 364455"/>
              <a:gd name="connsiteX84" fmla="*/ 0 w 1038671"/>
              <a:gd name="connsiteY84" fmla="*/ 0 h 364455"/>
              <a:gd name="connsiteX85" fmla="*/ 1601 w 1038671"/>
              <a:gd name="connsiteY85" fmla="*/ 0 h 364455"/>
              <a:gd name="connsiteX86" fmla="*/ 1601 w 1038671"/>
              <a:gd name="connsiteY86" fmla="*/ 364455 h 364455"/>
              <a:gd name="connsiteX87" fmla="*/ 0 w 1038671"/>
              <a:gd name="connsiteY87" fmla="*/ 364455 h 36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38671" h="364455">
                <a:moveTo>
                  <a:pt x="1000614" y="0"/>
                </a:moveTo>
                <a:lnTo>
                  <a:pt x="1038671" y="0"/>
                </a:lnTo>
                <a:lnTo>
                  <a:pt x="1038671" y="364455"/>
                </a:lnTo>
                <a:lnTo>
                  <a:pt x="1000614" y="364455"/>
                </a:lnTo>
                <a:close/>
                <a:moveTo>
                  <a:pt x="952963" y="0"/>
                </a:moveTo>
                <a:lnTo>
                  <a:pt x="989284" y="0"/>
                </a:lnTo>
                <a:lnTo>
                  <a:pt x="989284" y="364455"/>
                </a:lnTo>
                <a:lnTo>
                  <a:pt x="952963" y="364455"/>
                </a:lnTo>
                <a:close/>
                <a:moveTo>
                  <a:pt x="905313" y="0"/>
                </a:moveTo>
                <a:lnTo>
                  <a:pt x="939897" y="0"/>
                </a:lnTo>
                <a:lnTo>
                  <a:pt x="939897" y="364455"/>
                </a:lnTo>
                <a:lnTo>
                  <a:pt x="905313" y="364455"/>
                </a:lnTo>
                <a:close/>
                <a:moveTo>
                  <a:pt x="857674" y="0"/>
                </a:moveTo>
                <a:lnTo>
                  <a:pt x="890522" y="0"/>
                </a:lnTo>
                <a:lnTo>
                  <a:pt x="890522" y="364455"/>
                </a:lnTo>
                <a:lnTo>
                  <a:pt x="857674" y="364455"/>
                </a:lnTo>
                <a:close/>
                <a:moveTo>
                  <a:pt x="810024" y="0"/>
                </a:moveTo>
                <a:lnTo>
                  <a:pt x="841134" y="0"/>
                </a:lnTo>
                <a:lnTo>
                  <a:pt x="841134" y="364455"/>
                </a:lnTo>
                <a:lnTo>
                  <a:pt x="810024" y="364455"/>
                </a:lnTo>
                <a:close/>
                <a:moveTo>
                  <a:pt x="762373" y="0"/>
                </a:moveTo>
                <a:lnTo>
                  <a:pt x="791747" y="0"/>
                </a:lnTo>
                <a:lnTo>
                  <a:pt x="791747" y="364455"/>
                </a:lnTo>
                <a:lnTo>
                  <a:pt x="762373" y="364455"/>
                </a:lnTo>
                <a:close/>
                <a:moveTo>
                  <a:pt x="714722" y="0"/>
                </a:moveTo>
                <a:lnTo>
                  <a:pt x="742358" y="0"/>
                </a:lnTo>
                <a:lnTo>
                  <a:pt x="742358" y="364455"/>
                </a:lnTo>
                <a:lnTo>
                  <a:pt x="714722" y="364455"/>
                </a:lnTo>
                <a:close/>
                <a:moveTo>
                  <a:pt x="667079" y="0"/>
                </a:moveTo>
                <a:lnTo>
                  <a:pt x="692980" y="0"/>
                </a:lnTo>
                <a:lnTo>
                  <a:pt x="692980" y="364455"/>
                </a:lnTo>
                <a:lnTo>
                  <a:pt x="667079" y="364455"/>
                </a:lnTo>
                <a:close/>
                <a:moveTo>
                  <a:pt x="619424" y="0"/>
                </a:moveTo>
                <a:lnTo>
                  <a:pt x="643600" y="0"/>
                </a:lnTo>
                <a:lnTo>
                  <a:pt x="643600" y="364455"/>
                </a:lnTo>
                <a:lnTo>
                  <a:pt x="619424" y="364455"/>
                </a:lnTo>
                <a:close/>
                <a:moveTo>
                  <a:pt x="571777" y="0"/>
                </a:moveTo>
                <a:lnTo>
                  <a:pt x="594210" y="0"/>
                </a:lnTo>
                <a:lnTo>
                  <a:pt x="594210" y="364455"/>
                </a:lnTo>
                <a:lnTo>
                  <a:pt x="571777" y="364455"/>
                </a:lnTo>
                <a:close/>
                <a:moveTo>
                  <a:pt x="524130" y="0"/>
                </a:moveTo>
                <a:lnTo>
                  <a:pt x="544825" y="0"/>
                </a:lnTo>
                <a:lnTo>
                  <a:pt x="544825" y="364455"/>
                </a:lnTo>
                <a:lnTo>
                  <a:pt x="524130" y="364455"/>
                </a:lnTo>
                <a:close/>
                <a:moveTo>
                  <a:pt x="476482" y="0"/>
                </a:moveTo>
                <a:lnTo>
                  <a:pt x="495446" y="0"/>
                </a:lnTo>
                <a:lnTo>
                  <a:pt x="495446" y="364455"/>
                </a:lnTo>
                <a:lnTo>
                  <a:pt x="476482" y="364455"/>
                </a:lnTo>
                <a:close/>
                <a:moveTo>
                  <a:pt x="428835" y="0"/>
                </a:moveTo>
                <a:lnTo>
                  <a:pt x="446061" y="0"/>
                </a:lnTo>
                <a:lnTo>
                  <a:pt x="446061" y="364455"/>
                </a:lnTo>
                <a:lnTo>
                  <a:pt x="428835" y="364455"/>
                </a:lnTo>
                <a:close/>
                <a:moveTo>
                  <a:pt x="381187" y="0"/>
                </a:moveTo>
                <a:lnTo>
                  <a:pt x="396678" y="0"/>
                </a:lnTo>
                <a:lnTo>
                  <a:pt x="396678" y="364455"/>
                </a:lnTo>
                <a:lnTo>
                  <a:pt x="381187" y="364455"/>
                </a:lnTo>
                <a:close/>
                <a:moveTo>
                  <a:pt x="333540" y="0"/>
                </a:moveTo>
                <a:lnTo>
                  <a:pt x="347294" y="0"/>
                </a:lnTo>
                <a:lnTo>
                  <a:pt x="347294" y="364455"/>
                </a:lnTo>
                <a:lnTo>
                  <a:pt x="333540" y="364455"/>
                </a:lnTo>
                <a:close/>
                <a:moveTo>
                  <a:pt x="285892" y="0"/>
                </a:moveTo>
                <a:lnTo>
                  <a:pt x="297909" y="0"/>
                </a:lnTo>
                <a:lnTo>
                  <a:pt x="297909" y="364455"/>
                </a:lnTo>
                <a:lnTo>
                  <a:pt x="285892" y="364455"/>
                </a:lnTo>
                <a:close/>
                <a:moveTo>
                  <a:pt x="238238" y="0"/>
                </a:moveTo>
                <a:lnTo>
                  <a:pt x="248517" y="0"/>
                </a:lnTo>
                <a:lnTo>
                  <a:pt x="248517" y="364455"/>
                </a:lnTo>
                <a:lnTo>
                  <a:pt x="238238" y="364455"/>
                </a:lnTo>
                <a:close/>
                <a:moveTo>
                  <a:pt x="190598" y="0"/>
                </a:moveTo>
                <a:lnTo>
                  <a:pt x="199140" y="0"/>
                </a:lnTo>
                <a:lnTo>
                  <a:pt x="199140" y="364455"/>
                </a:lnTo>
                <a:lnTo>
                  <a:pt x="190598" y="364455"/>
                </a:lnTo>
                <a:close/>
                <a:moveTo>
                  <a:pt x="142943" y="0"/>
                </a:moveTo>
                <a:lnTo>
                  <a:pt x="149753" y="0"/>
                </a:lnTo>
                <a:lnTo>
                  <a:pt x="149753" y="364455"/>
                </a:lnTo>
                <a:lnTo>
                  <a:pt x="142943" y="364455"/>
                </a:lnTo>
                <a:close/>
                <a:moveTo>
                  <a:pt x="95295" y="0"/>
                </a:moveTo>
                <a:lnTo>
                  <a:pt x="100370" y="0"/>
                </a:lnTo>
                <a:lnTo>
                  <a:pt x="100370" y="364455"/>
                </a:lnTo>
                <a:lnTo>
                  <a:pt x="95295" y="364455"/>
                </a:lnTo>
                <a:close/>
                <a:moveTo>
                  <a:pt x="47648" y="0"/>
                </a:moveTo>
                <a:lnTo>
                  <a:pt x="50987" y="0"/>
                </a:lnTo>
                <a:lnTo>
                  <a:pt x="50987" y="364455"/>
                </a:lnTo>
                <a:lnTo>
                  <a:pt x="47648" y="364455"/>
                </a:lnTo>
                <a:close/>
                <a:moveTo>
                  <a:pt x="0" y="0"/>
                </a:moveTo>
                <a:lnTo>
                  <a:pt x="1601" y="0"/>
                </a:lnTo>
                <a:lnTo>
                  <a:pt x="1601" y="364455"/>
                </a:lnTo>
                <a:lnTo>
                  <a:pt x="0" y="364455"/>
                </a:lnTo>
                <a:close/>
              </a:path>
            </a:pathLst>
          </a:custGeom>
          <a:solidFill>
            <a:schemeClr val="tx2"/>
          </a:solidFill>
        </p:spPr>
        <p:txBody>
          <a:bodyPr wrap="square">
            <a:noAutofit/>
          </a:bodyPr>
          <a:lstStyle>
            <a:lvl1pPr>
              <a:defRPr>
                <a:solidFill>
                  <a:schemeClr val="tx1">
                    <a:alpha val="0"/>
                  </a:schemeClr>
                </a:solidFill>
              </a:defRPr>
            </a:lvl1pPr>
          </a:lstStyle>
          <a:p>
            <a:pPr lvl="0"/>
            <a:r>
              <a:rPr lang="en-US"/>
              <a:t>a</a:t>
            </a:r>
            <a:endParaRPr lang="en-GB"/>
          </a:p>
        </p:txBody>
      </p:sp>
      <p:sp>
        <p:nvSpPr>
          <p:cNvPr id="8" name="Text Placeholder 104">
            <a:extLst>
              <a:ext uri="{FF2B5EF4-FFF2-40B4-BE49-F238E27FC236}">
                <a16:creationId xmlns:a16="http://schemas.microsoft.com/office/drawing/2014/main" id="{1D30E515-2B26-BDD2-6AE5-FA55FA047B6E}"/>
              </a:ext>
            </a:extLst>
          </p:cNvPr>
          <p:cNvSpPr>
            <a:spLocks noGrp="1"/>
          </p:cNvSpPr>
          <p:nvPr>
            <p:ph type="body" sz="quarter" idx="95" hasCustomPrompt="1"/>
          </p:nvPr>
        </p:nvSpPr>
        <p:spPr>
          <a:xfrm>
            <a:off x="8316650" y="4380868"/>
            <a:ext cx="534457" cy="187533"/>
          </a:xfrm>
          <a:custGeom>
            <a:avLst/>
            <a:gdLst>
              <a:gd name="connsiteX0" fmla="*/ 1000614 w 1038671"/>
              <a:gd name="connsiteY0" fmla="*/ 0 h 364455"/>
              <a:gd name="connsiteX1" fmla="*/ 1038671 w 1038671"/>
              <a:gd name="connsiteY1" fmla="*/ 0 h 364455"/>
              <a:gd name="connsiteX2" fmla="*/ 1038671 w 1038671"/>
              <a:gd name="connsiteY2" fmla="*/ 364455 h 364455"/>
              <a:gd name="connsiteX3" fmla="*/ 1000614 w 1038671"/>
              <a:gd name="connsiteY3" fmla="*/ 364455 h 364455"/>
              <a:gd name="connsiteX4" fmla="*/ 952963 w 1038671"/>
              <a:gd name="connsiteY4" fmla="*/ 0 h 364455"/>
              <a:gd name="connsiteX5" fmla="*/ 989284 w 1038671"/>
              <a:gd name="connsiteY5" fmla="*/ 0 h 364455"/>
              <a:gd name="connsiteX6" fmla="*/ 989284 w 1038671"/>
              <a:gd name="connsiteY6" fmla="*/ 364455 h 364455"/>
              <a:gd name="connsiteX7" fmla="*/ 952963 w 1038671"/>
              <a:gd name="connsiteY7" fmla="*/ 364455 h 364455"/>
              <a:gd name="connsiteX8" fmla="*/ 905313 w 1038671"/>
              <a:gd name="connsiteY8" fmla="*/ 0 h 364455"/>
              <a:gd name="connsiteX9" fmla="*/ 939897 w 1038671"/>
              <a:gd name="connsiteY9" fmla="*/ 0 h 364455"/>
              <a:gd name="connsiteX10" fmla="*/ 939897 w 1038671"/>
              <a:gd name="connsiteY10" fmla="*/ 364455 h 364455"/>
              <a:gd name="connsiteX11" fmla="*/ 905313 w 1038671"/>
              <a:gd name="connsiteY11" fmla="*/ 364455 h 364455"/>
              <a:gd name="connsiteX12" fmla="*/ 857674 w 1038671"/>
              <a:gd name="connsiteY12" fmla="*/ 0 h 364455"/>
              <a:gd name="connsiteX13" fmla="*/ 890522 w 1038671"/>
              <a:gd name="connsiteY13" fmla="*/ 0 h 364455"/>
              <a:gd name="connsiteX14" fmla="*/ 890522 w 1038671"/>
              <a:gd name="connsiteY14" fmla="*/ 364455 h 364455"/>
              <a:gd name="connsiteX15" fmla="*/ 857674 w 1038671"/>
              <a:gd name="connsiteY15" fmla="*/ 364455 h 364455"/>
              <a:gd name="connsiteX16" fmla="*/ 810024 w 1038671"/>
              <a:gd name="connsiteY16" fmla="*/ 0 h 364455"/>
              <a:gd name="connsiteX17" fmla="*/ 841134 w 1038671"/>
              <a:gd name="connsiteY17" fmla="*/ 0 h 364455"/>
              <a:gd name="connsiteX18" fmla="*/ 841134 w 1038671"/>
              <a:gd name="connsiteY18" fmla="*/ 364455 h 364455"/>
              <a:gd name="connsiteX19" fmla="*/ 810024 w 1038671"/>
              <a:gd name="connsiteY19" fmla="*/ 364455 h 364455"/>
              <a:gd name="connsiteX20" fmla="*/ 762373 w 1038671"/>
              <a:gd name="connsiteY20" fmla="*/ 0 h 364455"/>
              <a:gd name="connsiteX21" fmla="*/ 791747 w 1038671"/>
              <a:gd name="connsiteY21" fmla="*/ 0 h 364455"/>
              <a:gd name="connsiteX22" fmla="*/ 791747 w 1038671"/>
              <a:gd name="connsiteY22" fmla="*/ 364455 h 364455"/>
              <a:gd name="connsiteX23" fmla="*/ 762373 w 1038671"/>
              <a:gd name="connsiteY23" fmla="*/ 364455 h 364455"/>
              <a:gd name="connsiteX24" fmla="*/ 714722 w 1038671"/>
              <a:gd name="connsiteY24" fmla="*/ 0 h 364455"/>
              <a:gd name="connsiteX25" fmla="*/ 742358 w 1038671"/>
              <a:gd name="connsiteY25" fmla="*/ 0 h 364455"/>
              <a:gd name="connsiteX26" fmla="*/ 742358 w 1038671"/>
              <a:gd name="connsiteY26" fmla="*/ 364455 h 364455"/>
              <a:gd name="connsiteX27" fmla="*/ 714722 w 1038671"/>
              <a:gd name="connsiteY27" fmla="*/ 364455 h 364455"/>
              <a:gd name="connsiteX28" fmla="*/ 667079 w 1038671"/>
              <a:gd name="connsiteY28" fmla="*/ 0 h 364455"/>
              <a:gd name="connsiteX29" fmla="*/ 692980 w 1038671"/>
              <a:gd name="connsiteY29" fmla="*/ 0 h 364455"/>
              <a:gd name="connsiteX30" fmla="*/ 692980 w 1038671"/>
              <a:gd name="connsiteY30" fmla="*/ 364455 h 364455"/>
              <a:gd name="connsiteX31" fmla="*/ 667079 w 1038671"/>
              <a:gd name="connsiteY31" fmla="*/ 364455 h 364455"/>
              <a:gd name="connsiteX32" fmla="*/ 619424 w 1038671"/>
              <a:gd name="connsiteY32" fmla="*/ 0 h 364455"/>
              <a:gd name="connsiteX33" fmla="*/ 643600 w 1038671"/>
              <a:gd name="connsiteY33" fmla="*/ 0 h 364455"/>
              <a:gd name="connsiteX34" fmla="*/ 643600 w 1038671"/>
              <a:gd name="connsiteY34" fmla="*/ 364455 h 364455"/>
              <a:gd name="connsiteX35" fmla="*/ 619424 w 1038671"/>
              <a:gd name="connsiteY35" fmla="*/ 364455 h 364455"/>
              <a:gd name="connsiteX36" fmla="*/ 571777 w 1038671"/>
              <a:gd name="connsiteY36" fmla="*/ 0 h 364455"/>
              <a:gd name="connsiteX37" fmla="*/ 594210 w 1038671"/>
              <a:gd name="connsiteY37" fmla="*/ 0 h 364455"/>
              <a:gd name="connsiteX38" fmla="*/ 594210 w 1038671"/>
              <a:gd name="connsiteY38" fmla="*/ 364455 h 364455"/>
              <a:gd name="connsiteX39" fmla="*/ 571777 w 1038671"/>
              <a:gd name="connsiteY39" fmla="*/ 364455 h 364455"/>
              <a:gd name="connsiteX40" fmla="*/ 524130 w 1038671"/>
              <a:gd name="connsiteY40" fmla="*/ 0 h 364455"/>
              <a:gd name="connsiteX41" fmla="*/ 544825 w 1038671"/>
              <a:gd name="connsiteY41" fmla="*/ 0 h 364455"/>
              <a:gd name="connsiteX42" fmla="*/ 544825 w 1038671"/>
              <a:gd name="connsiteY42" fmla="*/ 364455 h 364455"/>
              <a:gd name="connsiteX43" fmla="*/ 524130 w 1038671"/>
              <a:gd name="connsiteY43" fmla="*/ 364455 h 364455"/>
              <a:gd name="connsiteX44" fmla="*/ 476482 w 1038671"/>
              <a:gd name="connsiteY44" fmla="*/ 0 h 364455"/>
              <a:gd name="connsiteX45" fmla="*/ 495446 w 1038671"/>
              <a:gd name="connsiteY45" fmla="*/ 0 h 364455"/>
              <a:gd name="connsiteX46" fmla="*/ 495446 w 1038671"/>
              <a:gd name="connsiteY46" fmla="*/ 364455 h 364455"/>
              <a:gd name="connsiteX47" fmla="*/ 476482 w 1038671"/>
              <a:gd name="connsiteY47" fmla="*/ 364455 h 364455"/>
              <a:gd name="connsiteX48" fmla="*/ 428835 w 1038671"/>
              <a:gd name="connsiteY48" fmla="*/ 0 h 364455"/>
              <a:gd name="connsiteX49" fmla="*/ 446061 w 1038671"/>
              <a:gd name="connsiteY49" fmla="*/ 0 h 364455"/>
              <a:gd name="connsiteX50" fmla="*/ 446061 w 1038671"/>
              <a:gd name="connsiteY50" fmla="*/ 364455 h 364455"/>
              <a:gd name="connsiteX51" fmla="*/ 428835 w 1038671"/>
              <a:gd name="connsiteY51" fmla="*/ 364455 h 364455"/>
              <a:gd name="connsiteX52" fmla="*/ 381187 w 1038671"/>
              <a:gd name="connsiteY52" fmla="*/ 0 h 364455"/>
              <a:gd name="connsiteX53" fmla="*/ 396678 w 1038671"/>
              <a:gd name="connsiteY53" fmla="*/ 0 h 364455"/>
              <a:gd name="connsiteX54" fmla="*/ 396678 w 1038671"/>
              <a:gd name="connsiteY54" fmla="*/ 364455 h 364455"/>
              <a:gd name="connsiteX55" fmla="*/ 381187 w 1038671"/>
              <a:gd name="connsiteY55" fmla="*/ 364455 h 364455"/>
              <a:gd name="connsiteX56" fmla="*/ 333540 w 1038671"/>
              <a:gd name="connsiteY56" fmla="*/ 0 h 364455"/>
              <a:gd name="connsiteX57" fmla="*/ 347294 w 1038671"/>
              <a:gd name="connsiteY57" fmla="*/ 0 h 364455"/>
              <a:gd name="connsiteX58" fmla="*/ 347294 w 1038671"/>
              <a:gd name="connsiteY58" fmla="*/ 364455 h 364455"/>
              <a:gd name="connsiteX59" fmla="*/ 333540 w 1038671"/>
              <a:gd name="connsiteY59" fmla="*/ 364455 h 364455"/>
              <a:gd name="connsiteX60" fmla="*/ 285892 w 1038671"/>
              <a:gd name="connsiteY60" fmla="*/ 0 h 364455"/>
              <a:gd name="connsiteX61" fmla="*/ 297909 w 1038671"/>
              <a:gd name="connsiteY61" fmla="*/ 0 h 364455"/>
              <a:gd name="connsiteX62" fmla="*/ 297909 w 1038671"/>
              <a:gd name="connsiteY62" fmla="*/ 364455 h 364455"/>
              <a:gd name="connsiteX63" fmla="*/ 285892 w 1038671"/>
              <a:gd name="connsiteY63" fmla="*/ 364455 h 364455"/>
              <a:gd name="connsiteX64" fmla="*/ 238238 w 1038671"/>
              <a:gd name="connsiteY64" fmla="*/ 0 h 364455"/>
              <a:gd name="connsiteX65" fmla="*/ 248517 w 1038671"/>
              <a:gd name="connsiteY65" fmla="*/ 0 h 364455"/>
              <a:gd name="connsiteX66" fmla="*/ 248517 w 1038671"/>
              <a:gd name="connsiteY66" fmla="*/ 364455 h 364455"/>
              <a:gd name="connsiteX67" fmla="*/ 238238 w 1038671"/>
              <a:gd name="connsiteY67" fmla="*/ 364455 h 364455"/>
              <a:gd name="connsiteX68" fmla="*/ 190598 w 1038671"/>
              <a:gd name="connsiteY68" fmla="*/ 0 h 364455"/>
              <a:gd name="connsiteX69" fmla="*/ 199140 w 1038671"/>
              <a:gd name="connsiteY69" fmla="*/ 0 h 364455"/>
              <a:gd name="connsiteX70" fmla="*/ 199140 w 1038671"/>
              <a:gd name="connsiteY70" fmla="*/ 364455 h 364455"/>
              <a:gd name="connsiteX71" fmla="*/ 190598 w 1038671"/>
              <a:gd name="connsiteY71" fmla="*/ 364455 h 364455"/>
              <a:gd name="connsiteX72" fmla="*/ 142943 w 1038671"/>
              <a:gd name="connsiteY72" fmla="*/ 0 h 364455"/>
              <a:gd name="connsiteX73" fmla="*/ 149753 w 1038671"/>
              <a:gd name="connsiteY73" fmla="*/ 0 h 364455"/>
              <a:gd name="connsiteX74" fmla="*/ 149753 w 1038671"/>
              <a:gd name="connsiteY74" fmla="*/ 364455 h 364455"/>
              <a:gd name="connsiteX75" fmla="*/ 142943 w 1038671"/>
              <a:gd name="connsiteY75" fmla="*/ 364455 h 364455"/>
              <a:gd name="connsiteX76" fmla="*/ 95295 w 1038671"/>
              <a:gd name="connsiteY76" fmla="*/ 0 h 364455"/>
              <a:gd name="connsiteX77" fmla="*/ 100370 w 1038671"/>
              <a:gd name="connsiteY77" fmla="*/ 0 h 364455"/>
              <a:gd name="connsiteX78" fmla="*/ 100370 w 1038671"/>
              <a:gd name="connsiteY78" fmla="*/ 364455 h 364455"/>
              <a:gd name="connsiteX79" fmla="*/ 95295 w 1038671"/>
              <a:gd name="connsiteY79" fmla="*/ 364455 h 364455"/>
              <a:gd name="connsiteX80" fmla="*/ 47648 w 1038671"/>
              <a:gd name="connsiteY80" fmla="*/ 0 h 364455"/>
              <a:gd name="connsiteX81" fmla="*/ 50987 w 1038671"/>
              <a:gd name="connsiteY81" fmla="*/ 0 h 364455"/>
              <a:gd name="connsiteX82" fmla="*/ 50987 w 1038671"/>
              <a:gd name="connsiteY82" fmla="*/ 364455 h 364455"/>
              <a:gd name="connsiteX83" fmla="*/ 47648 w 1038671"/>
              <a:gd name="connsiteY83" fmla="*/ 364455 h 364455"/>
              <a:gd name="connsiteX84" fmla="*/ 0 w 1038671"/>
              <a:gd name="connsiteY84" fmla="*/ 0 h 364455"/>
              <a:gd name="connsiteX85" fmla="*/ 1601 w 1038671"/>
              <a:gd name="connsiteY85" fmla="*/ 0 h 364455"/>
              <a:gd name="connsiteX86" fmla="*/ 1601 w 1038671"/>
              <a:gd name="connsiteY86" fmla="*/ 364455 h 364455"/>
              <a:gd name="connsiteX87" fmla="*/ 0 w 1038671"/>
              <a:gd name="connsiteY87" fmla="*/ 364455 h 36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38671" h="364455">
                <a:moveTo>
                  <a:pt x="1000614" y="0"/>
                </a:moveTo>
                <a:lnTo>
                  <a:pt x="1038671" y="0"/>
                </a:lnTo>
                <a:lnTo>
                  <a:pt x="1038671" y="364455"/>
                </a:lnTo>
                <a:lnTo>
                  <a:pt x="1000614" y="364455"/>
                </a:lnTo>
                <a:close/>
                <a:moveTo>
                  <a:pt x="952963" y="0"/>
                </a:moveTo>
                <a:lnTo>
                  <a:pt x="989284" y="0"/>
                </a:lnTo>
                <a:lnTo>
                  <a:pt x="989284" y="364455"/>
                </a:lnTo>
                <a:lnTo>
                  <a:pt x="952963" y="364455"/>
                </a:lnTo>
                <a:close/>
                <a:moveTo>
                  <a:pt x="905313" y="0"/>
                </a:moveTo>
                <a:lnTo>
                  <a:pt x="939897" y="0"/>
                </a:lnTo>
                <a:lnTo>
                  <a:pt x="939897" y="364455"/>
                </a:lnTo>
                <a:lnTo>
                  <a:pt x="905313" y="364455"/>
                </a:lnTo>
                <a:close/>
                <a:moveTo>
                  <a:pt x="857674" y="0"/>
                </a:moveTo>
                <a:lnTo>
                  <a:pt x="890522" y="0"/>
                </a:lnTo>
                <a:lnTo>
                  <a:pt x="890522" y="364455"/>
                </a:lnTo>
                <a:lnTo>
                  <a:pt x="857674" y="364455"/>
                </a:lnTo>
                <a:close/>
                <a:moveTo>
                  <a:pt x="810024" y="0"/>
                </a:moveTo>
                <a:lnTo>
                  <a:pt x="841134" y="0"/>
                </a:lnTo>
                <a:lnTo>
                  <a:pt x="841134" y="364455"/>
                </a:lnTo>
                <a:lnTo>
                  <a:pt x="810024" y="364455"/>
                </a:lnTo>
                <a:close/>
                <a:moveTo>
                  <a:pt x="762373" y="0"/>
                </a:moveTo>
                <a:lnTo>
                  <a:pt x="791747" y="0"/>
                </a:lnTo>
                <a:lnTo>
                  <a:pt x="791747" y="364455"/>
                </a:lnTo>
                <a:lnTo>
                  <a:pt x="762373" y="364455"/>
                </a:lnTo>
                <a:close/>
                <a:moveTo>
                  <a:pt x="714722" y="0"/>
                </a:moveTo>
                <a:lnTo>
                  <a:pt x="742358" y="0"/>
                </a:lnTo>
                <a:lnTo>
                  <a:pt x="742358" y="364455"/>
                </a:lnTo>
                <a:lnTo>
                  <a:pt x="714722" y="364455"/>
                </a:lnTo>
                <a:close/>
                <a:moveTo>
                  <a:pt x="667079" y="0"/>
                </a:moveTo>
                <a:lnTo>
                  <a:pt x="692980" y="0"/>
                </a:lnTo>
                <a:lnTo>
                  <a:pt x="692980" y="364455"/>
                </a:lnTo>
                <a:lnTo>
                  <a:pt x="667079" y="364455"/>
                </a:lnTo>
                <a:close/>
                <a:moveTo>
                  <a:pt x="619424" y="0"/>
                </a:moveTo>
                <a:lnTo>
                  <a:pt x="643600" y="0"/>
                </a:lnTo>
                <a:lnTo>
                  <a:pt x="643600" y="364455"/>
                </a:lnTo>
                <a:lnTo>
                  <a:pt x="619424" y="364455"/>
                </a:lnTo>
                <a:close/>
                <a:moveTo>
                  <a:pt x="571777" y="0"/>
                </a:moveTo>
                <a:lnTo>
                  <a:pt x="594210" y="0"/>
                </a:lnTo>
                <a:lnTo>
                  <a:pt x="594210" y="364455"/>
                </a:lnTo>
                <a:lnTo>
                  <a:pt x="571777" y="364455"/>
                </a:lnTo>
                <a:close/>
                <a:moveTo>
                  <a:pt x="524130" y="0"/>
                </a:moveTo>
                <a:lnTo>
                  <a:pt x="544825" y="0"/>
                </a:lnTo>
                <a:lnTo>
                  <a:pt x="544825" y="364455"/>
                </a:lnTo>
                <a:lnTo>
                  <a:pt x="524130" y="364455"/>
                </a:lnTo>
                <a:close/>
                <a:moveTo>
                  <a:pt x="476482" y="0"/>
                </a:moveTo>
                <a:lnTo>
                  <a:pt x="495446" y="0"/>
                </a:lnTo>
                <a:lnTo>
                  <a:pt x="495446" y="364455"/>
                </a:lnTo>
                <a:lnTo>
                  <a:pt x="476482" y="364455"/>
                </a:lnTo>
                <a:close/>
                <a:moveTo>
                  <a:pt x="428835" y="0"/>
                </a:moveTo>
                <a:lnTo>
                  <a:pt x="446061" y="0"/>
                </a:lnTo>
                <a:lnTo>
                  <a:pt x="446061" y="364455"/>
                </a:lnTo>
                <a:lnTo>
                  <a:pt x="428835" y="364455"/>
                </a:lnTo>
                <a:close/>
                <a:moveTo>
                  <a:pt x="381187" y="0"/>
                </a:moveTo>
                <a:lnTo>
                  <a:pt x="396678" y="0"/>
                </a:lnTo>
                <a:lnTo>
                  <a:pt x="396678" y="364455"/>
                </a:lnTo>
                <a:lnTo>
                  <a:pt x="381187" y="364455"/>
                </a:lnTo>
                <a:close/>
                <a:moveTo>
                  <a:pt x="333540" y="0"/>
                </a:moveTo>
                <a:lnTo>
                  <a:pt x="347294" y="0"/>
                </a:lnTo>
                <a:lnTo>
                  <a:pt x="347294" y="364455"/>
                </a:lnTo>
                <a:lnTo>
                  <a:pt x="333540" y="364455"/>
                </a:lnTo>
                <a:close/>
                <a:moveTo>
                  <a:pt x="285892" y="0"/>
                </a:moveTo>
                <a:lnTo>
                  <a:pt x="297909" y="0"/>
                </a:lnTo>
                <a:lnTo>
                  <a:pt x="297909" y="364455"/>
                </a:lnTo>
                <a:lnTo>
                  <a:pt x="285892" y="364455"/>
                </a:lnTo>
                <a:close/>
                <a:moveTo>
                  <a:pt x="238238" y="0"/>
                </a:moveTo>
                <a:lnTo>
                  <a:pt x="248517" y="0"/>
                </a:lnTo>
                <a:lnTo>
                  <a:pt x="248517" y="364455"/>
                </a:lnTo>
                <a:lnTo>
                  <a:pt x="238238" y="364455"/>
                </a:lnTo>
                <a:close/>
                <a:moveTo>
                  <a:pt x="190598" y="0"/>
                </a:moveTo>
                <a:lnTo>
                  <a:pt x="199140" y="0"/>
                </a:lnTo>
                <a:lnTo>
                  <a:pt x="199140" y="364455"/>
                </a:lnTo>
                <a:lnTo>
                  <a:pt x="190598" y="364455"/>
                </a:lnTo>
                <a:close/>
                <a:moveTo>
                  <a:pt x="142943" y="0"/>
                </a:moveTo>
                <a:lnTo>
                  <a:pt x="149753" y="0"/>
                </a:lnTo>
                <a:lnTo>
                  <a:pt x="149753" y="364455"/>
                </a:lnTo>
                <a:lnTo>
                  <a:pt x="142943" y="364455"/>
                </a:lnTo>
                <a:close/>
                <a:moveTo>
                  <a:pt x="95295" y="0"/>
                </a:moveTo>
                <a:lnTo>
                  <a:pt x="100370" y="0"/>
                </a:lnTo>
                <a:lnTo>
                  <a:pt x="100370" y="364455"/>
                </a:lnTo>
                <a:lnTo>
                  <a:pt x="95295" y="364455"/>
                </a:lnTo>
                <a:close/>
                <a:moveTo>
                  <a:pt x="47648" y="0"/>
                </a:moveTo>
                <a:lnTo>
                  <a:pt x="50987" y="0"/>
                </a:lnTo>
                <a:lnTo>
                  <a:pt x="50987" y="364455"/>
                </a:lnTo>
                <a:lnTo>
                  <a:pt x="47648" y="364455"/>
                </a:lnTo>
                <a:close/>
                <a:moveTo>
                  <a:pt x="0" y="0"/>
                </a:moveTo>
                <a:lnTo>
                  <a:pt x="1601" y="0"/>
                </a:lnTo>
                <a:lnTo>
                  <a:pt x="1601" y="364455"/>
                </a:lnTo>
                <a:lnTo>
                  <a:pt x="0" y="364455"/>
                </a:lnTo>
                <a:close/>
              </a:path>
            </a:pathLst>
          </a:custGeom>
          <a:solidFill>
            <a:schemeClr val="tx2"/>
          </a:solidFill>
        </p:spPr>
        <p:txBody>
          <a:bodyPr wrap="square">
            <a:noAutofit/>
          </a:bodyPr>
          <a:lstStyle>
            <a:lvl1pPr>
              <a:defRPr>
                <a:solidFill>
                  <a:schemeClr val="tx1">
                    <a:alpha val="0"/>
                  </a:schemeClr>
                </a:solidFill>
              </a:defRPr>
            </a:lvl1pPr>
          </a:lstStyle>
          <a:p>
            <a:pPr lvl="0"/>
            <a:r>
              <a:rPr lang="en-US"/>
              <a:t>a</a:t>
            </a:r>
            <a:endParaRPr lang="en-GB"/>
          </a:p>
        </p:txBody>
      </p:sp>
      <p:sp>
        <p:nvSpPr>
          <p:cNvPr id="9" name="Footer Placeholder 3">
            <a:extLst>
              <a:ext uri="{FF2B5EF4-FFF2-40B4-BE49-F238E27FC236}">
                <a16:creationId xmlns:a16="http://schemas.microsoft.com/office/drawing/2014/main" id="{E228A433-C07E-3252-BBD2-565538E633DA}"/>
              </a:ext>
            </a:extLst>
          </p:cNvPr>
          <p:cNvSpPr>
            <a:spLocks noGrp="1"/>
          </p:cNvSpPr>
          <p:nvPr>
            <p:ph type="ftr" sz="quarter" idx="11"/>
          </p:nvPr>
        </p:nvSpPr>
        <p:spPr>
          <a:xfrm>
            <a:off x="291601" y="4811400"/>
            <a:ext cx="5316300" cy="97200"/>
          </a:xfrm>
        </p:spPr>
        <p:txBody>
          <a:bodyPr/>
          <a:lstStyle/>
          <a:p>
            <a:r>
              <a:rPr lang="en-GB" noProof="0"/>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10" name="Footnote Placeholder 18">
            <a:extLst>
              <a:ext uri="{FF2B5EF4-FFF2-40B4-BE49-F238E27FC236}">
                <a16:creationId xmlns:a16="http://schemas.microsoft.com/office/drawing/2014/main" id="{8A916242-5916-F7B0-FAB1-6CBD3FE632DD}"/>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11" name="hcSlideMaster142.Defence - Key messages Option 2Header" descr=" ">
            <a:extLst>
              <a:ext uri="{FF2B5EF4-FFF2-40B4-BE49-F238E27FC236}">
                <a16:creationId xmlns:a16="http://schemas.microsoft.com/office/drawing/2014/main" id="{FC915E6C-C9B5-A48F-6555-40C50FA4C411}"/>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12" name="fcSlideMaster142.Defence - Key messages Option 2Footer" descr=" ">
            <a:extLst>
              <a:ext uri="{FF2B5EF4-FFF2-40B4-BE49-F238E27FC236}">
                <a16:creationId xmlns:a16="http://schemas.microsoft.com/office/drawing/2014/main" id="{94537488-7850-8F4B-FB0F-E01EAB153FF0}"/>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55417345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3x Growth Business Avia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CE54D-01D1-D978-3AFB-DD8FFF047BE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653107B-9569-8D05-E2CC-BDCBE63AD267}"/>
              </a:ext>
            </a:extLst>
          </p:cNvPr>
          <p:cNvSpPr>
            <a:spLocks noGrp="1"/>
          </p:cNvSpPr>
          <p:nvPr>
            <p:ph type="dt" sz="half" idx="10"/>
          </p:nvPr>
        </p:nvSpPr>
        <p:spPr/>
        <p:txBody>
          <a:bodyPr/>
          <a:lstStyle/>
          <a:p>
            <a:fld id="{D851027B-0119-48CD-A682-04A7E88D5678}" type="datetime1">
              <a:rPr lang="en-GB" smtClean="0"/>
              <a:t>07/04/2025</a:t>
            </a:fld>
            <a:endParaRPr lang="en-GB"/>
          </a:p>
        </p:txBody>
      </p:sp>
      <p:sp>
        <p:nvSpPr>
          <p:cNvPr id="5" name="Slide Number Placeholder 4">
            <a:extLst>
              <a:ext uri="{FF2B5EF4-FFF2-40B4-BE49-F238E27FC236}">
                <a16:creationId xmlns:a16="http://schemas.microsoft.com/office/drawing/2014/main" id="{EB16EFFD-87E5-5F22-AD24-E9B345E8A7C7}"/>
              </a:ext>
            </a:extLst>
          </p:cNvPr>
          <p:cNvSpPr>
            <a:spLocks noGrp="1"/>
          </p:cNvSpPr>
          <p:nvPr>
            <p:ph type="sldNum" sz="quarter" idx="12"/>
          </p:nvPr>
        </p:nvSpPr>
        <p:spPr/>
        <p:txBody>
          <a:bodyPr/>
          <a:lstStyle/>
          <a:p>
            <a:fld id="{0B868178-02AE-42FC-958D-6B8F13B60175}" type="slidenum">
              <a:rPr lang="en-GB" smtClean="0"/>
              <a:pPr/>
              <a:t>‹#›</a:t>
            </a:fld>
            <a:endParaRPr lang="en-GB"/>
          </a:p>
        </p:txBody>
      </p:sp>
      <p:sp>
        <p:nvSpPr>
          <p:cNvPr id="6" name="Header 1">
            <a:extLst>
              <a:ext uri="{FF2B5EF4-FFF2-40B4-BE49-F238E27FC236}">
                <a16:creationId xmlns:a16="http://schemas.microsoft.com/office/drawing/2014/main" id="{E4867691-F3F2-79EA-1C65-F63EE53A0385}"/>
              </a:ext>
            </a:extLst>
          </p:cNvPr>
          <p:cNvSpPr>
            <a:spLocks noGrp="1"/>
          </p:cNvSpPr>
          <p:nvPr>
            <p:ph type="body" sz="quarter" idx="38"/>
          </p:nvPr>
        </p:nvSpPr>
        <p:spPr>
          <a:xfrm>
            <a:off x="1990725" y="1166402"/>
            <a:ext cx="5353050" cy="1081499"/>
          </a:xfrm>
          <a:solidFill>
            <a:schemeClr val="bg2"/>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9" name="Picture Placeholder 1">
            <a:extLst>
              <a:ext uri="{FF2B5EF4-FFF2-40B4-BE49-F238E27FC236}">
                <a16:creationId xmlns:a16="http://schemas.microsoft.com/office/drawing/2014/main" id="{D7B57579-50DD-4473-173F-AFE690C26D62}"/>
              </a:ext>
            </a:extLst>
          </p:cNvPr>
          <p:cNvSpPr>
            <a:spLocks noGrp="1"/>
          </p:cNvSpPr>
          <p:nvPr>
            <p:ph type="pic" sz="quarter" idx="14"/>
          </p:nvPr>
        </p:nvSpPr>
        <p:spPr>
          <a:xfrm>
            <a:off x="291704" y="1165623"/>
            <a:ext cx="1620441" cy="1082278"/>
          </a:xfrm>
          <a:solidFill>
            <a:schemeClr val="bg1">
              <a:lumMod val="95000"/>
            </a:schemeClr>
          </a:solidFill>
        </p:spPr>
        <p:txBody>
          <a:bodyPr lIns="72000" tIns="72000" rIns="72000" bIns="72000"/>
          <a:lstStyle>
            <a:lvl1pPr>
              <a:defRPr sz="1050"/>
            </a:lvl1pPr>
          </a:lstStyle>
          <a:p>
            <a:r>
              <a:rPr lang="en-GB"/>
              <a:t>Click icon to add picture</a:t>
            </a:r>
          </a:p>
        </p:txBody>
      </p:sp>
      <p:sp>
        <p:nvSpPr>
          <p:cNvPr id="14" name="Header 1">
            <a:extLst>
              <a:ext uri="{FF2B5EF4-FFF2-40B4-BE49-F238E27FC236}">
                <a16:creationId xmlns:a16="http://schemas.microsoft.com/office/drawing/2014/main" id="{957F131B-FD75-2CF2-6568-E8EBDEA8D2E8}"/>
              </a:ext>
            </a:extLst>
          </p:cNvPr>
          <p:cNvSpPr>
            <a:spLocks noGrp="1"/>
          </p:cNvSpPr>
          <p:nvPr>
            <p:ph type="body" sz="quarter" idx="39"/>
          </p:nvPr>
        </p:nvSpPr>
        <p:spPr>
          <a:xfrm>
            <a:off x="7343776" y="1166402"/>
            <a:ext cx="1508522" cy="1081499"/>
          </a:xfrm>
          <a:solidFill>
            <a:schemeClr val="bg2">
              <a:alpha val="60000"/>
            </a:schemeClr>
          </a:solidFill>
        </p:spPr>
        <p:txBody>
          <a:bodyPr lIns="108000" tIns="108000" rIns="108000" bIns="108000" anchor="ctr" anchorCtr="0"/>
          <a:lstStyle>
            <a:lvl1pPr>
              <a:spcAft>
                <a:spcPts val="0"/>
              </a:spcAft>
              <a:defRPr sz="2100" cap="none" spc="-14" baseline="0">
                <a:solidFill>
                  <a:schemeClr val="bg1"/>
                </a:solidFill>
                <a:latin typeface="+mj-lt"/>
              </a:defRPr>
            </a:lvl1pPr>
            <a:lvl2pPr marL="0" indent="0">
              <a:lnSpc>
                <a:spcPct val="90000"/>
              </a:lnSpc>
              <a:spcAft>
                <a:spcPts val="0"/>
              </a:spcAft>
              <a:buNone/>
              <a:defRPr sz="1050" spc="0" baseline="0">
                <a:solidFill>
                  <a:schemeClr val="bg1"/>
                </a:solidFill>
                <a:latin typeface="+mn-lt"/>
              </a:defRPr>
            </a:lvl2pPr>
          </a:lstStyle>
          <a:p>
            <a:pPr lvl="0"/>
            <a:r>
              <a:rPr lang="en-US"/>
              <a:t>Click to edit Master text</a:t>
            </a:r>
          </a:p>
          <a:p>
            <a:pPr lvl="1"/>
            <a:r>
              <a:rPr lang="en-US"/>
              <a:t>Second</a:t>
            </a:r>
          </a:p>
        </p:txBody>
      </p:sp>
      <p:sp>
        <p:nvSpPr>
          <p:cNvPr id="16" name="Text Placeholder 15">
            <a:extLst>
              <a:ext uri="{FF2B5EF4-FFF2-40B4-BE49-F238E27FC236}">
                <a16:creationId xmlns:a16="http://schemas.microsoft.com/office/drawing/2014/main" id="{0BFD7E15-8AA4-9760-F646-2845958280EF}"/>
              </a:ext>
            </a:extLst>
          </p:cNvPr>
          <p:cNvSpPr>
            <a:spLocks noGrp="1"/>
          </p:cNvSpPr>
          <p:nvPr>
            <p:ph type="body" sz="quarter" idx="40"/>
          </p:nvPr>
        </p:nvSpPr>
        <p:spPr>
          <a:xfrm>
            <a:off x="3896917" y="1251181"/>
            <a:ext cx="3256359" cy="903438"/>
          </a:xfrm>
        </p:spPr>
        <p:txBody>
          <a:bodyPr anchor="ctr" anchorCtr="0"/>
          <a:lstStyle>
            <a:lvl1pPr marL="161999" indent="-161999">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19" name="Header 1">
            <a:extLst>
              <a:ext uri="{FF2B5EF4-FFF2-40B4-BE49-F238E27FC236}">
                <a16:creationId xmlns:a16="http://schemas.microsoft.com/office/drawing/2014/main" id="{5C7EB1B9-528C-DC02-2427-D37B2186D64E}"/>
              </a:ext>
            </a:extLst>
          </p:cNvPr>
          <p:cNvSpPr>
            <a:spLocks noGrp="1"/>
          </p:cNvSpPr>
          <p:nvPr>
            <p:ph type="body" sz="quarter" idx="41"/>
          </p:nvPr>
        </p:nvSpPr>
        <p:spPr>
          <a:xfrm>
            <a:off x="1990725" y="3488121"/>
            <a:ext cx="5353050" cy="1081499"/>
          </a:xfrm>
          <a:solidFill>
            <a:schemeClr val="bg2"/>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20" name="Picture Placeholder 1">
            <a:extLst>
              <a:ext uri="{FF2B5EF4-FFF2-40B4-BE49-F238E27FC236}">
                <a16:creationId xmlns:a16="http://schemas.microsoft.com/office/drawing/2014/main" id="{C4A44ECE-AAE2-CB4B-83A3-ECB1C75C98B5}"/>
              </a:ext>
            </a:extLst>
          </p:cNvPr>
          <p:cNvSpPr>
            <a:spLocks noGrp="1"/>
          </p:cNvSpPr>
          <p:nvPr>
            <p:ph type="pic" sz="quarter" idx="42"/>
          </p:nvPr>
        </p:nvSpPr>
        <p:spPr>
          <a:xfrm>
            <a:off x="291704" y="3487341"/>
            <a:ext cx="1620441" cy="1082278"/>
          </a:xfrm>
          <a:solidFill>
            <a:schemeClr val="bg1">
              <a:lumMod val="95000"/>
            </a:schemeClr>
          </a:solidFill>
        </p:spPr>
        <p:txBody>
          <a:bodyPr lIns="72000" tIns="72000" rIns="72000" bIns="72000"/>
          <a:lstStyle>
            <a:lvl1pPr>
              <a:defRPr sz="1050"/>
            </a:lvl1pPr>
          </a:lstStyle>
          <a:p>
            <a:r>
              <a:rPr lang="en-GB"/>
              <a:t>Click icon to add picture</a:t>
            </a:r>
          </a:p>
        </p:txBody>
      </p:sp>
      <p:sp>
        <p:nvSpPr>
          <p:cNvPr id="23" name="Header 1">
            <a:extLst>
              <a:ext uri="{FF2B5EF4-FFF2-40B4-BE49-F238E27FC236}">
                <a16:creationId xmlns:a16="http://schemas.microsoft.com/office/drawing/2014/main" id="{4C7C0566-086F-0E6E-F40A-FD2017411C6E}"/>
              </a:ext>
            </a:extLst>
          </p:cNvPr>
          <p:cNvSpPr>
            <a:spLocks noGrp="1"/>
          </p:cNvSpPr>
          <p:nvPr>
            <p:ph type="body" sz="quarter" idx="45"/>
          </p:nvPr>
        </p:nvSpPr>
        <p:spPr>
          <a:xfrm>
            <a:off x="1990725" y="2327262"/>
            <a:ext cx="5353050" cy="1081499"/>
          </a:xfrm>
          <a:solidFill>
            <a:schemeClr val="bg2"/>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24" name="Picture Placeholder 1">
            <a:extLst>
              <a:ext uri="{FF2B5EF4-FFF2-40B4-BE49-F238E27FC236}">
                <a16:creationId xmlns:a16="http://schemas.microsoft.com/office/drawing/2014/main" id="{182D9BB6-5425-930C-8ADD-40C408F1AEED}"/>
              </a:ext>
            </a:extLst>
          </p:cNvPr>
          <p:cNvSpPr>
            <a:spLocks noGrp="1"/>
          </p:cNvSpPr>
          <p:nvPr>
            <p:ph type="pic" sz="quarter" idx="46"/>
          </p:nvPr>
        </p:nvSpPr>
        <p:spPr>
          <a:xfrm>
            <a:off x="291704" y="2326482"/>
            <a:ext cx="1620441" cy="1082278"/>
          </a:xfrm>
          <a:solidFill>
            <a:schemeClr val="bg1">
              <a:lumMod val="95000"/>
            </a:schemeClr>
          </a:solidFill>
        </p:spPr>
        <p:txBody>
          <a:bodyPr lIns="72000" tIns="72000" rIns="72000" bIns="72000"/>
          <a:lstStyle>
            <a:lvl1pPr>
              <a:defRPr sz="1050"/>
            </a:lvl1pPr>
          </a:lstStyle>
          <a:p>
            <a:r>
              <a:rPr lang="en-GB"/>
              <a:t>Click icon to add picture</a:t>
            </a:r>
          </a:p>
        </p:txBody>
      </p:sp>
      <p:sp>
        <p:nvSpPr>
          <p:cNvPr id="27" name="Text Placeholder 9">
            <a:extLst>
              <a:ext uri="{FF2B5EF4-FFF2-40B4-BE49-F238E27FC236}">
                <a16:creationId xmlns:a16="http://schemas.microsoft.com/office/drawing/2014/main" id="{687A2DB3-D371-1B4A-86C3-11E76149D6F4}"/>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28" name="Text Placeholder 15">
            <a:extLst>
              <a:ext uri="{FF2B5EF4-FFF2-40B4-BE49-F238E27FC236}">
                <a16:creationId xmlns:a16="http://schemas.microsoft.com/office/drawing/2014/main" id="{D6648EFE-90E7-913A-2E37-8EA41B463EAF}"/>
              </a:ext>
            </a:extLst>
          </p:cNvPr>
          <p:cNvSpPr>
            <a:spLocks noGrp="1"/>
          </p:cNvSpPr>
          <p:nvPr>
            <p:ph type="body" sz="quarter" idx="48"/>
          </p:nvPr>
        </p:nvSpPr>
        <p:spPr>
          <a:xfrm>
            <a:off x="3896917" y="2416290"/>
            <a:ext cx="3256359" cy="903438"/>
          </a:xfrm>
        </p:spPr>
        <p:txBody>
          <a:bodyPr anchor="ctr" anchorCtr="0"/>
          <a:lstStyle>
            <a:lvl1pPr marL="161999" indent="-161999">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29" name="Text Placeholder 15">
            <a:extLst>
              <a:ext uri="{FF2B5EF4-FFF2-40B4-BE49-F238E27FC236}">
                <a16:creationId xmlns:a16="http://schemas.microsoft.com/office/drawing/2014/main" id="{19E1738F-AF0A-0216-9E76-CF2ACAAB5253}"/>
              </a:ext>
            </a:extLst>
          </p:cNvPr>
          <p:cNvSpPr>
            <a:spLocks noGrp="1"/>
          </p:cNvSpPr>
          <p:nvPr>
            <p:ph type="body" sz="quarter" idx="49"/>
          </p:nvPr>
        </p:nvSpPr>
        <p:spPr>
          <a:xfrm>
            <a:off x="3896917" y="3577150"/>
            <a:ext cx="3256359" cy="903438"/>
          </a:xfrm>
        </p:spPr>
        <p:txBody>
          <a:bodyPr anchor="ctr" anchorCtr="0"/>
          <a:lstStyle>
            <a:lvl1pPr marL="161999" indent="-161999">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30" name="Header 1">
            <a:extLst>
              <a:ext uri="{FF2B5EF4-FFF2-40B4-BE49-F238E27FC236}">
                <a16:creationId xmlns:a16="http://schemas.microsoft.com/office/drawing/2014/main" id="{32DA5F23-13A6-218B-1EC5-DE9D24447A55}"/>
              </a:ext>
            </a:extLst>
          </p:cNvPr>
          <p:cNvSpPr>
            <a:spLocks noGrp="1"/>
          </p:cNvSpPr>
          <p:nvPr>
            <p:ph type="body" sz="quarter" idx="50"/>
          </p:nvPr>
        </p:nvSpPr>
        <p:spPr>
          <a:xfrm>
            <a:off x="7343776" y="2327262"/>
            <a:ext cx="1508522" cy="1081499"/>
          </a:xfrm>
          <a:solidFill>
            <a:schemeClr val="bg2">
              <a:alpha val="60000"/>
            </a:schemeClr>
          </a:solidFill>
        </p:spPr>
        <p:txBody>
          <a:bodyPr lIns="108000" tIns="108000" rIns="108000" bIns="108000" anchor="ctr" anchorCtr="0"/>
          <a:lstStyle>
            <a:lvl1pPr>
              <a:spcAft>
                <a:spcPts val="0"/>
              </a:spcAft>
              <a:defRPr sz="2100" cap="none" spc="-14" baseline="0">
                <a:solidFill>
                  <a:schemeClr val="bg1"/>
                </a:solidFill>
                <a:latin typeface="+mj-lt"/>
              </a:defRPr>
            </a:lvl1pPr>
            <a:lvl2pPr marL="0" indent="0">
              <a:lnSpc>
                <a:spcPct val="90000"/>
              </a:lnSpc>
              <a:spcAft>
                <a:spcPts val="0"/>
              </a:spcAft>
              <a:buNone/>
              <a:defRPr sz="1050" spc="0" baseline="0">
                <a:solidFill>
                  <a:schemeClr val="bg1"/>
                </a:solidFill>
                <a:latin typeface="+mn-lt"/>
              </a:defRPr>
            </a:lvl2pPr>
          </a:lstStyle>
          <a:p>
            <a:pPr lvl="0"/>
            <a:r>
              <a:rPr lang="en-US"/>
              <a:t>Click to edit Master text</a:t>
            </a:r>
          </a:p>
          <a:p>
            <a:pPr lvl="1"/>
            <a:r>
              <a:rPr lang="en-US"/>
              <a:t>Second</a:t>
            </a:r>
          </a:p>
        </p:txBody>
      </p:sp>
      <p:sp>
        <p:nvSpPr>
          <p:cNvPr id="31" name="Header 1">
            <a:extLst>
              <a:ext uri="{FF2B5EF4-FFF2-40B4-BE49-F238E27FC236}">
                <a16:creationId xmlns:a16="http://schemas.microsoft.com/office/drawing/2014/main" id="{1CDE44D6-EBD5-DE38-3D73-172A035837D5}"/>
              </a:ext>
            </a:extLst>
          </p:cNvPr>
          <p:cNvSpPr>
            <a:spLocks noGrp="1"/>
          </p:cNvSpPr>
          <p:nvPr>
            <p:ph type="body" sz="quarter" idx="51"/>
          </p:nvPr>
        </p:nvSpPr>
        <p:spPr>
          <a:xfrm>
            <a:off x="7343776" y="3488121"/>
            <a:ext cx="1508522" cy="1081499"/>
          </a:xfrm>
          <a:solidFill>
            <a:schemeClr val="bg2">
              <a:alpha val="60000"/>
            </a:schemeClr>
          </a:solidFill>
        </p:spPr>
        <p:txBody>
          <a:bodyPr lIns="108000" tIns="108000" rIns="108000" bIns="108000" anchor="ctr" anchorCtr="0"/>
          <a:lstStyle>
            <a:lvl1pPr>
              <a:spcAft>
                <a:spcPts val="0"/>
              </a:spcAft>
              <a:defRPr sz="2100" cap="none" spc="-14" baseline="0">
                <a:solidFill>
                  <a:schemeClr val="bg1"/>
                </a:solidFill>
                <a:latin typeface="+mj-lt"/>
              </a:defRPr>
            </a:lvl1pPr>
            <a:lvl2pPr marL="0" indent="0">
              <a:lnSpc>
                <a:spcPct val="90000"/>
              </a:lnSpc>
              <a:spcAft>
                <a:spcPts val="0"/>
              </a:spcAft>
              <a:buNone/>
              <a:defRPr sz="1050" spc="0" baseline="0">
                <a:solidFill>
                  <a:schemeClr val="bg1"/>
                </a:solidFill>
                <a:latin typeface="+mn-lt"/>
              </a:defRPr>
            </a:lvl2pPr>
          </a:lstStyle>
          <a:p>
            <a:pPr lvl="0"/>
            <a:r>
              <a:rPr lang="en-US"/>
              <a:t>Click to edit Master text</a:t>
            </a:r>
          </a:p>
          <a:p>
            <a:pPr lvl="1"/>
            <a:r>
              <a:rPr lang="en-US"/>
              <a:t>Second</a:t>
            </a:r>
          </a:p>
        </p:txBody>
      </p:sp>
      <p:sp>
        <p:nvSpPr>
          <p:cNvPr id="32" name="Footer Placeholder 3">
            <a:extLst>
              <a:ext uri="{FF2B5EF4-FFF2-40B4-BE49-F238E27FC236}">
                <a16:creationId xmlns:a16="http://schemas.microsoft.com/office/drawing/2014/main" id="{7878FD67-50AC-75C1-1053-B63115CC44B7}"/>
              </a:ext>
            </a:extLst>
          </p:cNvPr>
          <p:cNvSpPr>
            <a:spLocks noGrp="1"/>
          </p:cNvSpPr>
          <p:nvPr>
            <p:ph type="ftr" sz="quarter" idx="11"/>
          </p:nvPr>
        </p:nvSpPr>
        <p:spPr>
          <a:xfrm>
            <a:off x="291601" y="4811400"/>
            <a:ext cx="5316300" cy="97200"/>
          </a:xfrm>
        </p:spPr>
        <p:txBody>
          <a:bodyPr/>
          <a:lstStyle/>
          <a:p>
            <a:r>
              <a:rPr lang="en-GB" noProof="0"/>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33" name="Footnote Placeholder 18">
            <a:extLst>
              <a:ext uri="{FF2B5EF4-FFF2-40B4-BE49-F238E27FC236}">
                <a16:creationId xmlns:a16="http://schemas.microsoft.com/office/drawing/2014/main" id="{1F52355C-CF41-CE23-19C5-842F1F6BCB7B}"/>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4" name="hcSlideMaster142.3x Growth Business AviationHeader" descr=" ">
            <a:extLst>
              <a:ext uri="{FF2B5EF4-FFF2-40B4-BE49-F238E27FC236}">
                <a16:creationId xmlns:a16="http://schemas.microsoft.com/office/drawing/2014/main" id="{7547041A-75B9-46E4-ADF2-BA74D43FA4DC}"/>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7" name="fcSlideMaster142.3x Growth Business AviationFooter" descr=" ">
            <a:extLst>
              <a:ext uri="{FF2B5EF4-FFF2-40B4-BE49-F238E27FC236}">
                <a16:creationId xmlns:a16="http://schemas.microsoft.com/office/drawing/2014/main" id="{186F23F0-A239-2161-0C4E-4701B636E42C}"/>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184042926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3x Growth Business Avia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CE54D-01D1-D978-3AFB-DD8FFF047BE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653107B-9569-8D05-E2CC-BDCBE63AD267}"/>
              </a:ext>
            </a:extLst>
          </p:cNvPr>
          <p:cNvSpPr>
            <a:spLocks noGrp="1"/>
          </p:cNvSpPr>
          <p:nvPr>
            <p:ph type="dt" sz="half" idx="10"/>
          </p:nvPr>
        </p:nvSpPr>
        <p:spPr/>
        <p:txBody>
          <a:bodyPr/>
          <a:lstStyle/>
          <a:p>
            <a:fld id="{D851027B-0119-48CD-A682-04A7E88D5678}" type="datetime1">
              <a:rPr lang="en-GB" smtClean="0"/>
              <a:t>07/04/2025</a:t>
            </a:fld>
            <a:endParaRPr lang="en-GB"/>
          </a:p>
        </p:txBody>
      </p:sp>
      <p:sp>
        <p:nvSpPr>
          <p:cNvPr id="5" name="Slide Number Placeholder 4">
            <a:extLst>
              <a:ext uri="{FF2B5EF4-FFF2-40B4-BE49-F238E27FC236}">
                <a16:creationId xmlns:a16="http://schemas.microsoft.com/office/drawing/2014/main" id="{EB16EFFD-87E5-5F22-AD24-E9B345E8A7C7}"/>
              </a:ext>
            </a:extLst>
          </p:cNvPr>
          <p:cNvSpPr>
            <a:spLocks noGrp="1"/>
          </p:cNvSpPr>
          <p:nvPr>
            <p:ph type="sldNum" sz="quarter" idx="12"/>
          </p:nvPr>
        </p:nvSpPr>
        <p:spPr/>
        <p:txBody>
          <a:bodyPr/>
          <a:lstStyle/>
          <a:p>
            <a:fld id="{0B868178-02AE-42FC-958D-6B8F13B60175}" type="slidenum">
              <a:rPr lang="en-GB" smtClean="0"/>
              <a:pPr/>
              <a:t>‹#›</a:t>
            </a:fld>
            <a:endParaRPr lang="en-GB"/>
          </a:p>
        </p:txBody>
      </p:sp>
      <p:sp>
        <p:nvSpPr>
          <p:cNvPr id="6" name="Header 1">
            <a:extLst>
              <a:ext uri="{FF2B5EF4-FFF2-40B4-BE49-F238E27FC236}">
                <a16:creationId xmlns:a16="http://schemas.microsoft.com/office/drawing/2014/main" id="{E4867691-F3F2-79EA-1C65-F63EE53A0385}"/>
              </a:ext>
            </a:extLst>
          </p:cNvPr>
          <p:cNvSpPr>
            <a:spLocks noGrp="1"/>
          </p:cNvSpPr>
          <p:nvPr>
            <p:ph type="body" sz="quarter" idx="38"/>
          </p:nvPr>
        </p:nvSpPr>
        <p:spPr>
          <a:xfrm>
            <a:off x="1990725" y="1166402"/>
            <a:ext cx="5353050" cy="1081499"/>
          </a:xfrm>
          <a:solidFill>
            <a:schemeClr val="bg2"/>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9" name="Picture Placeholder 1">
            <a:extLst>
              <a:ext uri="{FF2B5EF4-FFF2-40B4-BE49-F238E27FC236}">
                <a16:creationId xmlns:a16="http://schemas.microsoft.com/office/drawing/2014/main" id="{D7B57579-50DD-4473-173F-AFE690C26D62}"/>
              </a:ext>
            </a:extLst>
          </p:cNvPr>
          <p:cNvSpPr>
            <a:spLocks noGrp="1"/>
          </p:cNvSpPr>
          <p:nvPr>
            <p:ph type="pic" sz="quarter" idx="14"/>
          </p:nvPr>
        </p:nvSpPr>
        <p:spPr>
          <a:xfrm>
            <a:off x="291704" y="1165624"/>
            <a:ext cx="1620441" cy="3403997"/>
          </a:xfrm>
          <a:solidFill>
            <a:schemeClr val="bg1">
              <a:lumMod val="95000"/>
            </a:schemeClr>
          </a:solidFill>
        </p:spPr>
        <p:txBody>
          <a:bodyPr lIns="72000" tIns="72000" rIns="72000" bIns="72000"/>
          <a:lstStyle>
            <a:lvl1pPr>
              <a:defRPr sz="1050"/>
            </a:lvl1pPr>
          </a:lstStyle>
          <a:p>
            <a:r>
              <a:rPr lang="en-GB"/>
              <a:t>Click icon to add picture</a:t>
            </a:r>
          </a:p>
        </p:txBody>
      </p:sp>
      <p:sp>
        <p:nvSpPr>
          <p:cNvPr id="14" name="Header 1">
            <a:extLst>
              <a:ext uri="{FF2B5EF4-FFF2-40B4-BE49-F238E27FC236}">
                <a16:creationId xmlns:a16="http://schemas.microsoft.com/office/drawing/2014/main" id="{957F131B-FD75-2CF2-6568-E8EBDEA8D2E8}"/>
              </a:ext>
            </a:extLst>
          </p:cNvPr>
          <p:cNvSpPr>
            <a:spLocks noGrp="1"/>
          </p:cNvSpPr>
          <p:nvPr>
            <p:ph type="body" sz="quarter" idx="39"/>
          </p:nvPr>
        </p:nvSpPr>
        <p:spPr>
          <a:xfrm>
            <a:off x="7343776" y="1166402"/>
            <a:ext cx="1508522" cy="1081499"/>
          </a:xfrm>
          <a:solidFill>
            <a:schemeClr val="bg2">
              <a:alpha val="60000"/>
            </a:schemeClr>
          </a:solidFill>
        </p:spPr>
        <p:txBody>
          <a:bodyPr lIns="108000" tIns="108000" rIns="108000" bIns="108000" anchor="ctr" anchorCtr="0"/>
          <a:lstStyle>
            <a:lvl1pPr>
              <a:spcAft>
                <a:spcPts val="0"/>
              </a:spcAft>
              <a:defRPr sz="2100" cap="none" spc="-14" baseline="0">
                <a:solidFill>
                  <a:schemeClr val="bg1"/>
                </a:solidFill>
                <a:latin typeface="+mj-lt"/>
              </a:defRPr>
            </a:lvl1pPr>
            <a:lvl2pPr marL="0" indent="0">
              <a:lnSpc>
                <a:spcPct val="90000"/>
              </a:lnSpc>
              <a:spcAft>
                <a:spcPts val="0"/>
              </a:spcAft>
              <a:buNone/>
              <a:defRPr sz="1050" spc="0" baseline="0">
                <a:solidFill>
                  <a:schemeClr val="bg1"/>
                </a:solidFill>
                <a:latin typeface="+mn-lt"/>
              </a:defRPr>
            </a:lvl2pPr>
          </a:lstStyle>
          <a:p>
            <a:pPr lvl="0"/>
            <a:r>
              <a:rPr lang="en-US"/>
              <a:t>Click to edit Master text</a:t>
            </a:r>
          </a:p>
          <a:p>
            <a:pPr lvl="1"/>
            <a:r>
              <a:rPr lang="en-US"/>
              <a:t>Second</a:t>
            </a:r>
          </a:p>
        </p:txBody>
      </p:sp>
      <p:sp>
        <p:nvSpPr>
          <p:cNvPr id="16" name="Text Placeholder 15">
            <a:extLst>
              <a:ext uri="{FF2B5EF4-FFF2-40B4-BE49-F238E27FC236}">
                <a16:creationId xmlns:a16="http://schemas.microsoft.com/office/drawing/2014/main" id="{0BFD7E15-8AA4-9760-F646-2845958280EF}"/>
              </a:ext>
            </a:extLst>
          </p:cNvPr>
          <p:cNvSpPr>
            <a:spLocks noGrp="1"/>
          </p:cNvSpPr>
          <p:nvPr>
            <p:ph type="body" sz="quarter" idx="40"/>
          </p:nvPr>
        </p:nvSpPr>
        <p:spPr>
          <a:xfrm>
            <a:off x="3896917" y="1251181"/>
            <a:ext cx="3256359" cy="903438"/>
          </a:xfrm>
        </p:spPr>
        <p:txBody>
          <a:bodyPr anchor="ctr" anchorCtr="0"/>
          <a:lstStyle>
            <a:lvl1pPr marL="161999" indent="-161999">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19" name="Header 1">
            <a:extLst>
              <a:ext uri="{FF2B5EF4-FFF2-40B4-BE49-F238E27FC236}">
                <a16:creationId xmlns:a16="http://schemas.microsoft.com/office/drawing/2014/main" id="{5C7EB1B9-528C-DC02-2427-D37B2186D64E}"/>
              </a:ext>
            </a:extLst>
          </p:cNvPr>
          <p:cNvSpPr>
            <a:spLocks noGrp="1"/>
          </p:cNvSpPr>
          <p:nvPr>
            <p:ph type="body" sz="quarter" idx="41"/>
          </p:nvPr>
        </p:nvSpPr>
        <p:spPr>
          <a:xfrm>
            <a:off x="1990725" y="3488121"/>
            <a:ext cx="5353050" cy="1081499"/>
          </a:xfrm>
          <a:solidFill>
            <a:schemeClr val="bg2"/>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23" name="Header 1">
            <a:extLst>
              <a:ext uri="{FF2B5EF4-FFF2-40B4-BE49-F238E27FC236}">
                <a16:creationId xmlns:a16="http://schemas.microsoft.com/office/drawing/2014/main" id="{4C7C0566-086F-0E6E-F40A-FD2017411C6E}"/>
              </a:ext>
            </a:extLst>
          </p:cNvPr>
          <p:cNvSpPr>
            <a:spLocks noGrp="1"/>
          </p:cNvSpPr>
          <p:nvPr>
            <p:ph type="body" sz="quarter" idx="45"/>
          </p:nvPr>
        </p:nvSpPr>
        <p:spPr>
          <a:xfrm>
            <a:off x="1990725" y="2327262"/>
            <a:ext cx="5353050" cy="1081499"/>
          </a:xfrm>
          <a:solidFill>
            <a:schemeClr val="bg2"/>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27" name="Text Placeholder 9">
            <a:extLst>
              <a:ext uri="{FF2B5EF4-FFF2-40B4-BE49-F238E27FC236}">
                <a16:creationId xmlns:a16="http://schemas.microsoft.com/office/drawing/2014/main" id="{687A2DB3-D371-1B4A-86C3-11E76149D6F4}"/>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28" name="Text Placeholder 15">
            <a:extLst>
              <a:ext uri="{FF2B5EF4-FFF2-40B4-BE49-F238E27FC236}">
                <a16:creationId xmlns:a16="http://schemas.microsoft.com/office/drawing/2014/main" id="{D6648EFE-90E7-913A-2E37-8EA41B463EAF}"/>
              </a:ext>
            </a:extLst>
          </p:cNvPr>
          <p:cNvSpPr>
            <a:spLocks noGrp="1"/>
          </p:cNvSpPr>
          <p:nvPr>
            <p:ph type="body" sz="quarter" idx="48"/>
          </p:nvPr>
        </p:nvSpPr>
        <p:spPr>
          <a:xfrm>
            <a:off x="3896917" y="2416290"/>
            <a:ext cx="3256359" cy="903438"/>
          </a:xfrm>
        </p:spPr>
        <p:txBody>
          <a:bodyPr anchor="ctr" anchorCtr="0"/>
          <a:lstStyle>
            <a:lvl1pPr marL="161999" indent="-161999">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29" name="Text Placeholder 15">
            <a:extLst>
              <a:ext uri="{FF2B5EF4-FFF2-40B4-BE49-F238E27FC236}">
                <a16:creationId xmlns:a16="http://schemas.microsoft.com/office/drawing/2014/main" id="{19E1738F-AF0A-0216-9E76-CF2ACAAB5253}"/>
              </a:ext>
            </a:extLst>
          </p:cNvPr>
          <p:cNvSpPr>
            <a:spLocks noGrp="1"/>
          </p:cNvSpPr>
          <p:nvPr>
            <p:ph type="body" sz="quarter" idx="49"/>
          </p:nvPr>
        </p:nvSpPr>
        <p:spPr>
          <a:xfrm>
            <a:off x="3896917" y="3577150"/>
            <a:ext cx="3256359" cy="903438"/>
          </a:xfrm>
        </p:spPr>
        <p:txBody>
          <a:bodyPr anchor="ctr" anchorCtr="0"/>
          <a:lstStyle>
            <a:lvl1pPr marL="161999" indent="-161999">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30" name="Header 1">
            <a:extLst>
              <a:ext uri="{FF2B5EF4-FFF2-40B4-BE49-F238E27FC236}">
                <a16:creationId xmlns:a16="http://schemas.microsoft.com/office/drawing/2014/main" id="{32DA5F23-13A6-218B-1EC5-DE9D24447A55}"/>
              </a:ext>
            </a:extLst>
          </p:cNvPr>
          <p:cNvSpPr>
            <a:spLocks noGrp="1"/>
          </p:cNvSpPr>
          <p:nvPr>
            <p:ph type="body" sz="quarter" idx="50"/>
          </p:nvPr>
        </p:nvSpPr>
        <p:spPr>
          <a:xfrm>
            <a:off x="7343776" y="2327262"/>
            <a:ext cx="1508522" cy="1081499"/>
          </a:xfrm>
          <a:solidFill>
            <a:schemeClr val="bg2">
              <a:alpha val="60000"/>
            </a:schemeClr>
          </a:solidFill>
        </p:spPr>
        <p:txBody>
          <a:bodyPr lIns="108000" tIns="108000" rIns="108000" bIns="108000" anchor="ctr" anchorCtr="0"/>
          <a:lstStyle>
            <a:lvl1pPr>
              <a:spcAft>
                <a:spcPts val="0"/>
              </a:spcAft>
              <a:defRPr sz="2100" cap="none" spc="-14" baseline="0">
                <a:solidFill>
                  <a:schemeClr val="bg1"/>
                </a:solidFill>
                <a:latin typeface="+mj-lt"/>
              </a:defRPr>
            </a:lvl1pPr>
            <a:lvl2pPr marL="0" indent="0">
              <a:lnSpc>
                <a:spcPct val="90000"/>
              </a:lnSpc>
              <a:spcAft>
                <a:spcPts val="0"/>
              </a:spcAft>
              <a:buNone/>
              <a:defRPr sz="1050" spc="0" baseline="0">
                <a:solidFill>
                  <a:schemeClr val="bg1"/>
                </a:solidFill>
                <a:latin typeface="+mn-lt"/>
              </a:defRPr>
            </a:lvl2pPr>
          </a:lstStyle>
          <a:p>
            <a:pPr lvl="0"/>
            <a:r>
              <a:rPr lang="en-US"/>
              <a:t>Click to edit Master text</a:t>
            </a:r>
          </a:p>
          <a:p>
            <a:pPr lvl="1"/>
            <a:r>
              <a:rPr lang="en-US"/>
              <a:t>Second</a:t>
            </a:r>
          </a:p>
        </p:txBody>
      </p:sp>
      <p:sp>
        <p:nvSpPr>
          <p:cNvPr id="31" name="Header 1">
            <a:extLst>
              <a:ext uri="{FF2B5EF4-FFF2-40B4-BE49-F238E27FC236}">
                <a16:creationId xmlns:a16="http://schemas.microsoft.com/office/drawing/2014/main" id="{1CDE44D6-EBD5-DE38-3D73-172A035837D5}"/>
              </a:ext>
            </a:extLst>
          </p:cNvPr>
          <p:cNvSpPr>
            <a:spLocks noGrp="1"/>
          </p:cNvSpPr>
          <p:nvPr>
            <p:ph type="body" sz="quarter" idx="51"/>
          </p:nvPr>
        </p:nvSpPr>
        <p:spPr>
          <a:xfrm>
            <a:off x="7343776" y="3488121"/>
            <a:ext cx="1508522" cy="1081499"/>
          </a:xfrm>
          <a:solidFill>
            <a:schemeClr val="bg2">
              <a:alpha val="60000"/>
            </a:schemeClr>
          </a:solidFill>
        </p:spPr>
        <p:txBody>
          <a:bodyPr lIns="108000" tIns="108000" rIns="108000" bIns="108000" anchor="ctr" anchorCtr="0"/>
          <a:lstStyle>
            <a:lvl1pPr>
              <a:spcAft>
                <a:spcPts val="0"/>
              </a:spcAft>
              <a:defRPr sz="2100" cap="none" spc="-14" baseline="0">
                <a:solidFill>
                  <a:schemeClr val="bg1"/>
                </a:solidFill>
                <a:latin typeface="+mj-lt"/>
              </a:defRPr>
            </a:lvl1pPr>
            <a:lvl2pPr marL="0" indent="0">
              <a:lnSpc>
                <a:spcPct val="90000"/>
              </a:lnSpc>
              <a:spcAft>
                <a:spcPts val="0"/>
              </a:spcAft>
              <a:buNone/>
              <a:defRPr sz="1050" spc="0" baseline="0">
                <a:solidFill>
                  <a:schemeClr val="bg1"/>
                </a:solidFill>
                <a:latin typeface="+mn-lt"/>
              </a:defRPr>
            </a:lvl2pPr>
          </a:lstStyle>
          <a:p>
            <a:pPr lvl="0"/>
            <a:r>
              <a:rPr lang="en-US"/>
              <a:t>Click to edit Master text</a:t>
            </a:r>
          </a:p>
          <a:p>
            <a:pPr lvl="1"/>
            <a:r>
              <a:rPr lang="en-US"/>
              <a:t>Second</a:t>
            </a:r>
          </a:p>
        </p:txBody>
      </p:sp>
      <p:sp>
        <p:nvSpPr>
          <p:cNvPr id="32" name="Footer Placeholder 3">
            <a:extLst>
              <a:ext uri="{FF2B5EF4-FFF2-40B4-BE49-F238E27FC236}">
                <a16:creationId xmlns:a16="http://schemas.microsoft.com/office/drawing/2014/main" id="{7878FD67-50AC-75C1-1053-B63115CC44B7}"/>
              </a:ext>
            </a:extLst>
          </p:cNvPr>
          <p:cNvSpPr>
            <a:spLocks noGrp="1"/>
          </p:cNvSpPr>
          <p:nvPr>
            <p:ph type="ftr" sz="quarter" idx="11"/>
          </p:nvPr>
        </p:nvSpPr>
        <p:spPr>
          <a:xfrm>
            <a:off x="291601" y="4811400"/>
            <a:ext cx="5316300" cy="97200"/>
          </a:xfrm>
        </p:spPr>
        <p:txBody>
          <a:bodyPr/>
          <a:lstStyle/>
          <a:p>
            <a:r>
              <a:rPr lang="en-GB" noProof="0"/>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33" name="Footnote Placeholder 18">
            <a:extLst>
              <a:ext uri="{FF2B5EF4-FFF2-40B4-BE49-F238E27FC236}">
                <a16:creationId xmlns:a16="http://schemas.microsoft.com/office/drawing/2014/main" id="{1F52355C-CF41-CE23-19C5-842F1F6BCB7B}"/>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4" name="hcSlideMaster142.3x Growth Business Aviation 2Header" descr=" ">
            <a:extLst>
              <a:ext uri="{FF2B5EF4-FFF2-40B4-BE49-F238E27FC236}">
                <a16:creationId xmlns:a16="http://schemas.microsoft.com/office/drawing/2014/main" id="{11C1470A-1133-D03C-1B29-5A0598C01227}"/>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7" name="fcSlideMaster142.3x Growth Business Aviation 2Footer" descr=" ">
            <a:extLst>
              <a:ext uri="{FF2B5EF4-FFF2-40B4-BE49-F238E27FC236}">
                <a16:creationId xmlns:a16="http://schemas.microsoft.com/office/drawing/2014/main" id="{3C969B11-F995-C7A7-D258-A850A3DBD996}"/>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66383225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3x Growth Widebo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CE54D-01D1-D978-3AFB-DD8FFF047BE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653107B-9569-8D05-E2CC-BDCBE63AD267}"/>
              </a:ext>
            </a:extLst>
          </p:cNvPr>
          <p:cNvSpPr>
            <a:spLocks noGrp="1"/>
          </p:cNvSpPr>
          <p:nvPr>
            <p:ph type="dt" sz="half" idx="10"/>
          </p:nvPr>
        </p:nvSpPr>
        <p:spPr/>
        <p:txBody>
          <a:bodyPr/>
          <a:lstStyle/>
          <a:p>
            <a:fld id="{D851027B-0119-48CD-A682-04A7E88D5678}" type="datetime1">
              <a:rPr lang="en-GB" smtClean="0"/>
              <a:t>07/04/2025</a:t>
            </a:fld>
            <a:endParaRPr lang="en-GB"/>
          </a:p>
        </p:txBody>
      </p:sp>
      <p:sp>
        <p:nvSpPr>
          <p:cNvPr id="5" name="Slide Number Placeholder 4">
            <a:extLst>
              <a:ext uri="{FF2B5EF4-FFF2-40B4-BE49-F238E27FC236}">
                <a16:creationId xmlns:a16="http://schemas.microsoft.com/office/drawing/2014/main" id="{EB16EFFD-87E5-5F22-AD24-E9B345E8A7C7}"/>
              </a:ext>
            </a:extLst>
          </p:cNvPr>
          <p:cNvSpPr>
            <a:spLocks noGrp="1"/>
          </p:cNvSpPr>
          <p:nvPr>
            <p:ph type="sldNum" sz="quarter" idx="12"/>
          </p:nvPr>
        </p:nvSpPr>
        <p:spPr/>
        <p:txBody>
          <a:bodyPr/>
          <a:lstStyle/>
          <a:p>
            <a:fld id="{0B868178-02AE-42FC-958D-6B8F13B60175}" type="slidenum">
              <a:rPr lang="en-GB" smtClean="0"/>
              <a:pPr/>
              <a:t>‹#›</a:t>
            </a:fld>
            <a:endParaRPr lang="en-GB"/>
          </a:p>
        </p:txBody>
      </p:sp>
      <p:sp>
        <p:nvSpPr>
          <p:cNvPr id="6" name="Header 1">
            <a:extLst>
              <a:ext uri="{FF2B5EF4-FFF2-40B4-BE49-F238E27FC236}">
                <a16:creationId xmlns:a16="http://schemas.microsoft.com/office/drawing/2014/main" id="{E4867691-F3F2-79EA-1C65-F63EE53A0385}"/>
              </a:ext>
            </a:extLst>
          </p:cNvPr>
          <p:cNvSpPr>
            <a:spLocks noGrp="1"/>
          </p:cNvSpPr>
          <p:nvPr>
            <p:ph type="body" sz="quarter" idx="38"/>
          </p:nvPr>
        </p:nvSpPr>
        <p:spPr>
          <a:xfrm>
            <a:off x="1990725" y="1166402"/>
            <a:ext cx="5354100" cy="1081499"/>
          </a:xfrm>
          <a:solidFill>
            <a:schemeClr val="accent6"/>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9" name="Picture Placeholder 1">
            <a:extLst>
              <a:ext uri="{FF2B5EF4-FFF2-40B4-BE49-F238E27FC236}">
                <a16:creationId xmlns:a16="http://schemas.microsoft.com/office/drawing/2014/main" id="{D7B57579-50DD-4473-173F-AFE690C26D62}"/>
              </a:ext>
            </a:extLst>
          </p:cNvPr>
          <p:cNvSpPr>
            <a:spLocks noGrp="1"/>
          </p:cNvSpPr>
          <p:nvPr>
            <p:ph type="pic" sz="quarter" idx="14"/>
          </p:nvPr>
        </p:nvSpPr>
        <p:spPr>
          <a:xfrm>
            <a:off x="291704" y="1165623"/>
            <a:ext cx="1620441" cy="1082278"/>
          </a:xfrm>
          <a:solidFill>
            <a:schemeClr val="bg1">
              <a:lumMod val="95000"/>
            </a:schemeClr>
          </a:solidFill>
        </p:spPr>
        <p:txBody>
          <a:bodyPr lIns="72000" tIns="72000" rIns="72000" bIns="72000"/>
          <a:lstStyle>
            <a:lvl1pPr>
              <a:defRPr sz="1050"/>
            </a:lvl1pPr>
          </a:lstStyle>
          <a:p>
            <a:r>
              <a:rPr lang="en-GB"/>
              <a:t>Click icon to add picture</a:t>
            </a:r>
          </a:p>
        </p:txBody>
      </p:sp>
      <p:sp>
        <p:nvSpPr>
          <p:cNvPr id="14" name="Header 1">
            <a:extLst>
              <a:ext uri="{FF2B5EF4-FFF2-40B4-BE49-F238E27FC236}">
                <a16:creationId xmlns:a16="http://schemas.microsoft.com/office/drawing/2014/main" id="{957F131B-FD75-2CF2-6568-E8EBDEA8D2E8}"/>
              </a:ext>
            </a:extLst>
          </p:cNvPr>
          <p:cNvSpPr>
            <a:spLocks noGrp="1"/>
          </p:cNvSpPr>
          <p:nvPr>
            <p:ph type="body" sz="quarter" idx="39"/>
          </p:nvPr>
        </p:nvSpPr>
        <p:spPr>
          <a:xfrm>
            <a:off x="7343776" y="1166402"/>
            <a:ext cx="1509300" cy="1081499"/>
          </a:xfrm>
          <a:solidFill>
            <a:schemeClr val="accent6">
              <a:alpha val="60000"/>
            </a:schemeClr>
          </a:solidFill>
        </p:spPr>
        <p:txBody>
          <a:bodyPr lIns="108000" tIns="108000" rIns="108000" bIns="108000" anchor="ctr" anchorCtr="0"/>
          <a:lstStyle>
            <a:lvl1pPr>
              <a:spcAft>
                <a:spcPts val="0"/>
              </a:spcAft>
              <a:defRPr sz="2100" cap="none" spc="-14" baseline="0">
                <a:solidFill>
                  <a:schemeClr val="tx2"/>
                </a:solidFill>
                <a:latin typeface="+mj-lt"/>
              </a:defRPr>
            </a:lvl1pPr>
            <a:lvl2pPr marL="0" indent="0">
              <a:lnSpc>
                <a:spcPct val="90000"/>
              </a:lnSpc>
              <a:spcAft>
                <a:spcPts val="0"/>
              </a:spcAft>
              <a:buNone/>
              <a:defRPr sz="1050" spc="0" baseline="0">
                <a:solidFill>
                  <a:schemeClr val="tx2"/>
                </a:solidFill>
                <a:latin typeface="+mn-lt"/>
              </a:defRPr>
            </a:lvl2pPr>
          </a:lstStyle>
          <a:p>
            <a:pPr lvl="0"/>
            <a:r>
              <a:rPr lang="en-US"/>
              <a:t>Click to edit Master text</a:t>
            </a:r>
          </a:p>
          <a:p>
            <a:pPr lvl="1"/>
            <a:r>
              <a:rPr lang="en-US"/>
              <a:t>Second</a:t>
            </a:r>
          </a:p>
        </p:txBody>
      </p:sp>
      <p:sp>
        <p:nvSpPr>
          <p:cNvPr id="19" name="Header 1">
            <a:extLst>
              <a:ext uri="{FF2B5EF4-FFF2-40B4-BE49-F238E27FC236}">
                <a16:creationId xmlns:a16="http://schemas.microsoft.com/office/drawing/2014/main" id="{5C7EB1B9-528C-DC02-2427-D37B2186D64E}"/>
              </a:ext>
            </a:extLst>
          </p:cNvPr>
          <p:cNvSpPr>
            <a:spLocks noGrp="1"/>
          </p:cNvSpPr>
          <p:nvPr>
            <p:ph type="body" sz="quarter" idx="41"/>
          </p:nvPr>
        </p:nvSpPr>
        <p:spPr>
          <a:xfrm>
            <a:off x="1990725" y="3488121"/>
            <a:ext cx="5354100" cy="1081499"/>
          </a:xfrm>
          <a:solidFill>
            <a:schemeClr val="accent6"/>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20" name="Picture Placeholder 1">
            <a:extLst>
              <a:ext uri="{FF2B5EF4-FFF2-40B4-BE49-F238E27FC236}">
                <a16:creationId xmlns:a16="http://schemas.microsoft.com/office/drawing/2014/main" id="{C4A44ECE-AAE2-CB4B-83A3-ECB1C75C98B5}"/>
              </a:ext>
            </a:extLst>
          </p:cNvPr>
          <p:cNvSpPr>
            <a:spLocks noGrp="1"/>
          </p:cNvSpPr>
          <p:nvPr>
            <p:ph type="pic" sz="quarter" idx="42"/>
          </p:nvPr>
        </p:nvSpPr>
        <p:spPr>
          <a:xfrm>
            <a:off x="291704" y="3487341"/>
            <a:ext cx="1620441" cy="1082278"/>
          </a:xfrm>
          <a:solidFill>
            <a:schemeClr val="bg1">
              <a:lumMod val="95000"/>
            </a:schemeClr>
          </a:solidFill>
        </p:spPr>
        <p:txBody>
          <a:bodyPr lIns="72000" tIns="72000" rIns="72000" bIns="72000"/>
          <a:lstStyle>
            <a:lvl1pPr>
              <a:defRPr sz="1050"/>
            </a:lvl1pPr>
          </a:lstStyle>
          <a:p>
            <a:r>
              <a:rPr lang="en-GB"/>
              <a:t>Click icon to add picture</a:t>
            </a:r>
          </a:p>
        </p:txBody>
      </p:sp>
      <p:sp>
        <p:nvSpPr>
          <p:cNvPr id="23" name="Header 1">
            <a:extLst>
              <a:ext uri="{FF2B5EF4-FFF2-40B4-BE49-F238E27FC236}">
                <a16:creationId xmlns:a16="http://schemas.microsoft.com/office/drawing/2014/main" id="{4C7C0566-086F-0E6E-F40A-FD2017411C6E}"/>
              </a:ext>
            </a:extLst>
          </p:cNvPr>
          <p:cNvSpPr>
            <a:spLocks noGrp="1"/>
          </p:cNvSpPr>
          <p:nvPr>
            <p:ph type="body" sz="quarter" idx="45"/>
          </p:nvPr>
        </p:nvSpPr>
        <p:spPr>
          <a:xfrm>
            <a:off x="1990725" y="2327262"/>
            <a:ext cx="5354100" cy="1081499"/>
          </a:xfrm>
          <a:solidFill>
            <a:schemeClr val="accent6"/>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24" name="Picture Placeholder 1">
            <a:extLst>
              <a:ext uri="{FF2B5EF4-FFF2-40B4-BE49-F238E27FC236}">
                <a16:creationId xmlns:a16="http://schemas.microsoft.com/office/drawing/2014/main" id="{182D9BB6-5425-930C-8ADD-40C408F1AEED}"/>
              </a:ext>
            </a:extLst>
          </p:cNvPr>
          <p:cNvSpPr>
            <a:spLocks noGrp="1"/>
          </p:cNvSpPr>
          <p:nvPr>
            <p:ph type="pic" sz="quarter" idx="46"/>
          </p:nvPr>
        </p:nvSpPr>
        <p:spPr>
          <a:xfrm>
            <a:off x="291704" y="2326482"/>
            <a:ext cx="1620441" cy="1082278"/>
          </a:xfrm>
          <a:solidFill>
            <a:schemeClr val="bg1">
              <a:lumMod val="95000"/>
            </a:schemeClr>
          </a:solidFill>
        </p:spPr>
        <p:txBody>
          <a:bodyPr lIns="72000" tIns="72000" rIns="72000" bIns="72000"/>
          <a:lstStyle>
            <a:lvl1pPr>
              <a:defRPr sz="1050"/>
            </a:lvl1pPr>
          </a:lstStyle>
          <a:p>
            <a:r>
              <a:rPr lang="en-GB"/>
              <a:t>Click icon to add picture</a:t>
            </a:r>
          </a:p>
        </p:txBody>
      </p:sp>
      <p:sp>
        <p:nvSpPr>
          <p:cNvPr id="27" name="Text Placeholder 9">
            <a:extLst>
              <a:ext uri="{FF2B5EF4-FFF2-40B4-BE49-F238E27FC236}">
                <a16:creationId xmlns:a16="http://schemas.microsoft.com/office/drawing/2014/main" id="{687A2DB3-D371-1B4A-86C3-11E76149D6F4}"/>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30" name="Header 1">
            <a:extLst>
              <a:ext uri="{FF2B5EF4-FFF2-40B4-BE49-F238E27FC236}">
                <a16:creationId xmlns:a16="http://schemas.microsoft.com/office/drawing/2014/main" id="{32DA5F23-13A6-218B-1EC5-DE9D24447A55}"/>
              </a:ext>
            </a:extLst>
          </p:cNvPr>
          <p:cNvSpPr>
            <a:spLocks noGrp="1"/>
          </p:cNvSpPr>
          <p:nvPr>
            <p:ph type="body" sz="quarter" idx="50"/>
          </p:nvPr>
        </p:nvSpPr>
        <p:spPr>
          <a:xfrm>
            <a:off x="7343776" y="2327262"/>
            <a:ext cx="1509300" cy="1081499"/>
          </a:xfrm>
          <a:solidFill>
            <a:schemeClr val="accent6">
              <a:alpha val="60000"/>
            </a:schemeClr>
          </a:solidFill>
        </p:spPr>
        <p:txBody>
          <a:bodyPr lIns="108000" tIns="108000" rIns="108000" bIns="108000" anchor="ctr" anchorCtr="0"/>
          <a:lstStyle>
            <a:lvl1pPr>
              <a:spcAft>
                <a:spcPts val="0"/>
              </a:spcAft>
              <a:defRPr sz="2100" cap="none" spc="-14" baseline="0">
                <a:solidFill>
                  <a:schemeClr val="tx2"/>
                </a:solidFill>
                <a:latin typeface="+mj-lt"/>
              </a:defRPr>
            </a:lvl1pPr>
            <a:lvl2pPr marL="0" indent="0">
              <a:lnSpc>
                <a:spcPct val="90000"/>
              </a:lnSpc>
              <a:spcAft>
                <a:spcPts val="0"/>
              </a:spcAft>
              <a:buNone/>
              <a:defRPr sz="1050" spc="0" baseline="0">
                <a:solidFill>
                  <a:schemeClr val="tx2"/>
                </a:solidFill>
                <a:latin typeface="+mn-lt"/>
              </a:defRPr>
            </a:lvl2pPr>
          </a:lstStyle>
          <a:p>
            <a:pPr lvl="0"/>
            <a:r>
              <a:rPr lang="en-US"/>
              <a:t>Click to edit Master text</a:t>
            </a:r>
          </a:p>
          <a:p>
            <a:pPr lvl="1"/>
            <a:r>
              <a:rPr lang="en-US"/>
              <a:t>Second</a:t>
            </a:r>
          </a:p>
        </p:txBody>
      </p:sp>
      <p:sp>
        <p:nvSpPr>
          <p:cNvPr id="31" name="Header 1">
            <a:extLst>
              <a:ext uri="{FF2B5EF4-FFF2-40B4-BE49-F238E27FC236}">
                <a16:creationId xmlns:a16="http://schemas.microsoft.com/office/drawing/2014/main" id="{1CDE44D6-EBD5-DE38-3D73-172A035837D5}"/>
              </a:ext>
            </a:extLst>
          </p:cNvPr>
          <p:cNvSpPr>
            <a:spLocks noGrp="1"/>
          </p:cNvSpPr>
          <p:nvPr>
            <p:ph type="body" sz="quarter" idx="51"/>
          </p:nvPr>
        </p:nvSpPr>
        <p:spPr>
          <a:xfrm>
            <a:off x="7343776" y="3488121"/>
            <a:ext cx="1509300" cy="1081499"/>
          </a:xfrm>
          <a:solidFill>
            <a:schemeClr val="accent6">
              <a:alpha val="60000"/>
            </a:schemeClr>
          </a:solidFill>
        </p:spPr>
        <p:txBody>
          <a:bodyPr lIns="108000" tIns="108000" rIns="108000" bIns="108000" anchor="ctr" anchorCtr="0"/>
          <a:lstStyle>
            <a:lvl1pPr>
              <a:spcAft>
                <a:spcPts val="0"/>
              </a:spcAft>
              <a:defRPr sz="2100" cap="none" spc="-14" baseline="0">
                <a:solidFill>
                  <a:schemeClr val="tx2"/>
                </a:solidFill>
                <a:latin typeface="+mj-lt"/>
              </a:defRPr>
            </a:lvl1pPr>
            <a:lvl2pPr marL="0" indent="0">
              <a:lnSpc>
                <a:spcPct val="90000"/>
              </a:lnSpc>
              <a:spcAft>
                <a:spcPts val="0"/>
              </a:spcAft>
              <a:buNone/>
              <a:defRPr sz="1050" spc="0" baseline="0">
                <a:solidFill>
                  <a:schemeClr val="tx2"/>
                </a:solidFill>
                <a:latin typeface="+mn-lt"/>
              </a:defRPr>
            </a:lvl2pPr>
          </a:lstStyle>
          <a:p>
            <a:pPr lvl="0"/>
            <a:r>
              <a:rPr lang="en-US"/>
              <a:t>Click to edit Master text</a:t>
            </a:r>
          </a:p>
          <a:p>
            <a:pPr lvl="1"/>
            <a:r>
              <a:rPr lang="en-US"/>
              <a:t>Second</a:t>
            </a:r>
          </a:p>
        </p:txBody>
      </p:sp>
      <p:sp>
        <p:nvSpPr>
          <p:cNvPr id="32" name="Footer Placeholder 3">
            <a:extLst>
              <a:ext uri="{FF2B5EF4-FFF2-40B4-BE49-F238E27FC236}">
                <a16:creationId xmlns:a16="http://schemas.microsoft.com/office/drawing/2014/main" id="{7878FD67-50AC-75C1-1053-B63115CC44B7}"/>
              </a:ext>
            </a:extLst>
          </p:cNvPr>
          <p:cNvSpPr>
            <a:spLocks noGrp="1"/>
          </p:cNvSpPr>
          <p:nvPr>
            <p:ph type="ftr" sz="quarter" idx="11"/>
          </p:nvPr>
        </p:nvSpPr>
        <p:spPr>
          <a:xfrm>
            <a:off x="291601" y="4811400"/>
            <a:ext cx="5316300" cy="97200"/>
          </a:xfrm>
        </p:spPr>
        <p:txBody>
          <a:bodyPr/>
          <a:lstStyle/>
          <a:p>
            <a:r>
              <a:rPr lang="en-GB" noProof="0"/>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11" name="Footnote Placeholder 18">
            <a:extLst>
              <a:ext uri="{FF2B5EF4-FFF2-40B4-BE49-F238E27FC236}">
                <a16:creationId xmlns:a16="http://schemas.microsoft.com/office/drawing/2014/main" id="{B1523B52-20CF-0207-D39B-F134F93FAB94}"/>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12" name="Text Placeholder 15">
            <a:extLst>
              <a:ext uri="{FF2B5EF4-FFF2-40B4-BE49-F238E27FC236}">
                <a16:creationId xmlns:a16="http://schemas.microsoft.com/office/drawing/2014/main" id="{EF19829D-C8E4-058D-C4B3-B12CC1F9CF63}"/>
              </a:ext>
            </a:extLst>
          </p:cNvPr>
          <p:cNvSpPr>
            <a:spLocks noGrp="1"/>
          </p:cNvSpPr>
          <p:nvPr>
            <p:ph type="body" sz="quarter" idx="40"/>
          </p:nvPr>
        </p:nvSpPr>
        <p:spPr>
          <a:xfrm>
            <a:off x="3896917" y="1251181"/>
            <a:ext cx="3256359" cy="903438"/>
          </a:xfrm>
        </p:spPr>
        <p:txBody>
          <a:bodyPr anchor="ctr" anchorCtr="0"/>
          <a:lstStyle>
            <a:lvl1pPr marL="161999" indent="-161999">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13" name="Text Placeholder 15">
            <a:extLst>
              <a:ext uri="{FF2B5EF4-FFF2-40B4-BE49-F238E27FC236}">
                <a16:creationId xmlns:a16="http://schemas.microsoft.com/office/drawing/2014/main" id="{62AC3C76-DD16-8727-3365-DF2B331AB237}"/>
              </a:ext>
            </a:extLst>
          </p:cNvPr>
          <p:cNvSpPr>
            <a:spLocks noGrp="1"/>
          </p:cNvSpPr>
          <p:nvPr>
            <p:ph type="body" sz="quarter" idx="48"/>
          </p:nvPr>
        </p:nvSpPr>
        <p:spPr>
          <a:xfrm>
            <a:off x="3896917" y="2416290"/>
            <a:ext cx="3256359" cy="903438"/>
          </a:xfrm>
        </p:spPr>
        <p:txBody>
          <a:bodyPr anchor="ctr" anchorCtr="0"/>
          <a:lstStyle>
            <a:lvl1pPr marL="161999" indent="-161999">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15" name="Text Placeholder 15">
            <a:extLst>
              <a:ext uri="{FF2B5EF4-FFF2-40B4-BE49-F238E27FC236}">
                <a16:creationId xmlns:a16="http://schemas.microsoft.com/office/drawing/2014/main" id="{91858743-957E-7F7D-F2F2-8D9EFDC443A6}"/>
              </a:ext>
            </a:extLst>
          </p:cNvPr>
          <p:cNvSpPr>
            <a:spLocks noGrp="1"/>
          </p:cNvSpPr>
          <p:nvPr>
            <p:ph type="body" sz="quarter" idx="49"/>
          </p:nvPr>
        </p:nvSpPr>
        <p:spPr>
          <a:xfrm>
            <a:off x="3896917" y="3577150"/>
            <a:ext cx="3256359" cy="903438"/>
          </a:xfrm>
        </p:spPr>
        <p:txBody>
          <a:bodyPr anchor="ctr" anchorCtr="0"/>
          <a:lstStyle>
            <a:lvl1pPr marL="161999" indent="-161999">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4" name="hcSlideMaster142.3x Growth WidebodyHeader" descr=" ">
            <a:extLst>
              <a:ext uri="{FF2B5EF4-FFF2-40B4-BE49-F238E27FC236}">
                <a16:creationId xmlns:a16="http://schemas.microsoft.com/office/drawing/2014/main" id="{7CA69E67-1FAE-AB6D-ACD5-91408BC98E68}"/>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7" name="fcSlideMaster142.3x Growth WidebodyFooter" descr=" ">
            <a:extLst>
              <a:ext uri="{FF2B5EF4-FFF2-40B4-BE49-F238E27FC236}">
                <a16:creationId xmlns:a16="http://schemas.microsoft.com/office/drawing/2014/main" id="{67606CBD-C3F2-9F9E-CECC-215C32A89752}"/>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151166029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3x Growth Widebody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CE54D-01D1-D978-3AFB-DD8FFF047BE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653107B-9569-8D05-E2CC-BDCBE63AD267}"/>
              </a:ext>
            </a:extLst>
          </p:cNvPr>
          <p:cNvSpPr>
            <a:spLocks noGrp="1"/>
          </p:cNvSpPr>
          <p:nvPr>
            <p:ph type="dt" sz="half" idx="10"/>
          </p:nvPr>
        </p:nvSpPr>
        <p:spPr/>
        <p:txBody>
          <a:bodyPr/>
          <a:lstStyle/>
          <a:p>
            <a:fld id="{D851027B-0119-48CD-A682-04A7E88D5678}" type="datetime1">
              <a:rPr lang="en-GB" smtClean="0"/>
              <a:t>07/04/2025</a:t>
            </a:fld>
            <a:endParaRPr lang="en-GB"/>
          </a:p>
        </p:txBody>
      </p:sp>
      <p:sp>
        <p:nvSpPr>
          <p:cNvPr id="5" name="Slide Number Placeholder 4">
            <a:extLst>
              <a:ext uri="{FF2B5EF4-FFF2-40B4-BE49-F238E27FC236}">
                <a16:creationId xmlns:a16="http://schemas.microsoft.com/office/drawing/2014/main" id="{EB16EFFD-87E5-5F22-AD24-E9B345E8A7C7}"/>
              </a:ext>
            </a:extLst>
          </p:cNvPr>
          <p:cNvSpPr>
            <a:spLocks noGrp="1"/>
          </p:cNvSpPr>
          <p:nvPr>
            <p:ph type="sldNum" sz="quarter" idx="12"/>
          </p:nvPr>
        </p:nvSpPr>
        <p:spPr/>
        <p:txBody>
          <a:bodyPr/>
          <a:lstStyle/>
          <a:p>
            <a:fld id="{0B868178-02AE-42FC-958D-6B8F13B60175}" type="slidenum">
              <a:rPr lang="en-GB" smtClean="0"/>
              <a:pPr/>
              <a:t>‹#›</a:t>
            </a:fld>
            <a:endParaRPr lang="en-GB"/>
          </a:p>
        </p:txBody>
      </p:sp>
      <p:sp>
        <p:nvSpPr>
          <p:cNvPr id="6" name="Header 1">
            <a:extLst>
              <a:ext uri="{FF2B5EF4-FFF2-40B4-BE49-F238E27FC236}">
                <a16:creationId xmlns:a16="http://schemas.microsoft.com/office/drawing/2014/main" id="{E4867691-F3F2-79EA-1C65-F63EE53A0385}"/>
              </a:ext>
            </a:extLst>
          </p:cNvPr>
          <p:cNvSpPr>
            <a:spLocks noGrp="1"/>
          </p:cNvSpPr>
          <p:nvPr>
            <p:ph type="body" sz="quarter" idx="38"/>
          </p:nvPr>
        </p:nvSpPr>
        <p:spPr>
          <a:xfrm>
            <a:off x="1990725" y="1166402"/>
            <a:ext cx="5354100" cy="1081499"/>
          </a:xfrm>
          <a:solidFill>
            <a:schemeClr val="accent6"/>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9" name="Picture Placeholder 1">
            <a:extLst>
              <a:ext uri="{FF2B5EF4-FFF2-40B4-BE49-F238E27FC236}">
                <a16:creationId xmlns:a16="http://schemas.microsoft.com/office/drawing/2014/main" id="{D7B57579-50DD-4473-173F-AFE690C26D62}"/>
              </a:ext>
            </a:extLst>
          </p:cNvPr>
          <p:cNvSpPr>
            <a:spLocks noGrp="1"/>
          </p:cNvSpPr>
          <p:nvPr>
            <p:ph type="pic" sz="quarter" idx="14"/>
          </p:nvPr>
        </p:nvSpPr>
        <p:spPr>
          <a:xfrm>
            <a:off x="291704" y="1165624"/>
            <a:ext cx="1620441" cy="3403997"/>
          </a:xfrm>
          <a:solidFill>
            <a:schemeClr val="bg1">
              <a:lumMod val="95000"/>
            </a:schemeClr>
          </a:solidFill>
        </p:spPr>
        <p:txBody>
          <a:bodyPr lIns="72000" tIns="72000" rIns="72000" bIns="72000"/>
          <a:lstStyle>
            <a:lvl1pPr>
              <a:defRPr sz="1050"/>
            </a:lvl1pPr>
          </a:lstStyle>
          <a:p>
            <a:r>
              <a:rPr lang="en-GB"/>
              <a:t>Click icon to add picture</a:t>
            </a:r>
          </a:p>
        </p:txBody>
      </p:sp>
      <p:sp>
        <p:nvSpPr>
          <p:cNvPr id="14" name="Header 1">
            <a:extLst>
              <a:ext uri="{FF2B5EF4-FFF2-40B4-BE49-F238E27FC236}">
                <a16:creationId xmlns:a16="http://schemas.microsoft.com/office/drawing/2014/main" id="{957F131B-FD75-2CF2-6568-E8EBDEA8D2E8}"/>
              </a:ext>
            </a:extLst>
          </p:cNvPr>
          <p:cNvSpPr>
            <a:spLocks noGrp="1"/>
          </p:cNvSpPr>
          <p:nvPr>
            <p:ph type="body" sz="quarter" idx="39"/>
          </p:nvPr>
        </p:nvSpPr>
        <p:spPr>
          <a:xfrm>
            <a:off x="7343776" y="1166402"/>
            <a:ext cx="1509300" cy="1081499"/>
          </a:xfrm>
          <a:solidFill>
            <a:schemeClr val="accent6">
              <a:alpha val="60000"/>
            </a:schemeClr>
          </a:solidFill>
        </p:spPr>
        <p:txBody>
          <a:bodyPr lIns="108000" tIns="108000" rIns="108000" bIns="108000" anchor="ctr" anchorCtr="0"/>
          <a:lstStyle>
            <a:lvl1pPr>
              <a:spcAft>
                <a:spcPts val="0"/>
              </a:spcAft>
              <a:defRPr sz="2100" cap="none" spc="-14" baseline="0">
                <a:solidFill>
                  <a:schemeClr val="tx2"/>
                </a:solidFill>
                <a:latin typeface="+mj-lt"/>
              </a:defRPr>
            </a:lvl1pPr>
            <a:lvl2pPr marL="0" indent="0">
              <a:lnSpc>
                <a:spcPct val="90000"/>
              </a:lnSpc>
              <a:spcAft>
                <a:spcPts val="0"/>
              </a:spcAft>
              <a:buNone/>
              <a:defRPr sz="1050" spc="0" baseline="0">
                <a:solidFill>
                  <a:schemeClr val="tx2"/>
                </a:solidFill>
                <a:latin typeface="+mn-lt"/>
              </a:defRPr>
            </a:lvl2pPr>
          </a:lstStyle>
          <a:p>
            <a:pPr lvl="0"/>
            <a:r>
              <a:rPr lang="en-US"/>
              <a:t>Click to edit Master text</a:t>
            </a:r>
          </a:p>
          <a:p>
            <a:pPr lvl="1"/>
            <a:r>
              <a:rPr lang="en-US"/>
              <a:t>Second</a:t>
            </a:r>
          </a:p>
        </p:txBody>
      </p:sp>
      <p:sp>
        <p:nvSpPr>
          <p:cNvPr id="19" name="Header 1">
            <a:extLst>
              <a:ext uri="{FF2B5EF4-FFF2-40B4-BE49-F238E27FC236}">
                <a16:creationId xmlns:a16="http://schemas.microsoft.com/office/drawing/2014/main" id="{5C7EB1B9-528C-DC02-2427-D37B2186D64E}"/>
              </a:ext>
            </a:extLst>
          </p:cNvPr>
          <p:cNvSpPr>
            <a:spLocks noGrp="1"/>
          </p:cNvSpPr>
          <p:nvPr>
            <p:ph type="body" sz="quarter" idx="41"/>
          </p:nvPr>
        </p:nvSpPr>
        <p:spPr>
          <a:xfrm>
            <a:off x="1990725" y="3488121"/>
            <a:ext cx="5354100" cy="1081499"/>
          </a:xfrm>
          <a:solidFill>
            <a:schemeClr val="accent6"/>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23" name="Header 1">
            <a:extLst>
              <a:ext uri="{FF2B5EF4-FFF2-40B4-BE49-F238E27FC236}">
                <a16:creationId xmlns:a16="http://schemas.microsoft.com/office/drawing/2014/main" id="{4C7C0566-086F-0E6E-F40A-FD2017411C6E}"/>
              </a:ext>
            </a:extLst>
          </p:cNvPr>
          <p:cNvSpPr>
            <a:spLocks noGrp="1"/>
          </p:cNvSpPr>
          <p:nvPr>
            <p:ph type="body" sz="quarter" idx="45"/>
          </p:nvPr>
        </p:nvSpPr>
        <p:spPr>
          <a:xfrm>
            <a:off x="1990725" y="2327262"/>
            <a:ext cx="5354100" cy="1081499"/>
          </a:xfrm>
          <a:solidFill>
            <a:schemeClr val="accent6"/>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27" name="Text Placeholder 9">
            <a:extLst>
              <a:ext uri="{FF2B5EF4-FFF2-40B4-BE49-F238E27FC236}">
                <a16:creationId xmlns:a16="http://schemas.microsoft.com/office/drawing/2014/main" id="{687A2DB3-D371-1B4A-86C3-11E76149D6F4}"/>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30" name="Header 1">
            <a:extLst>
              <a:ext uri="{FF2B5EF4-FFF2-40B4-BE49-F238E27FC236}">
                <a16:creationId xmlns:a16="http://schemas.microsoft.com/office/drawing/2014/main" id="{32DA5F23-13A6-218B-1EC5-DE9D24447A55}"/>
              </a:ext>
            </a:extLst>
          </p:cNvPr>
          <p:cNvSpPr>
            <a:spLocks noGrp="1"/>
          </p:cNvSpPr>
          <p:nvPr>
            <p:ph type="body" sz="quarter" idx="50"/>
          </p:nvPr>
        </p:nvSpPr>
        <p:spPr>
          <a:xfrm>
            <a:off x="7343776" y="2327262"/>
            <a:ext cx="1509300" cy="1081499"/>
          </a:xfrm>
          <a:solidFill>
            <a:schemeClr val="accent6">
              <a:alpha val="60000"/>
            </a:schemeClr>
          </a:solidFill>
        </p:spPr>
        <p:txBody>
          <a:bodyPr lIns="108000" tIns="108000" rIns="108000" bIns="108000" anchor="ctr" anchorCtr="0"/>
          <a:lstStyle>
            <a:lvl1pPr>
              <a:spcAft>
                <a:spcPts val="0"/>
              </a:spcAft>
              <a:defRPr sz="2100" cap="none" spc="-14" baseline="0">
                <a:solidFill>
                  <a:schemeClr val="tx2"/>
                </a:solidFill>
                <a:latin typeface="+mj-lt"/>
              </a:defRPr>
            </a:lvl1pPr>
            <a:lvl2pPr marL="0" indent="0">
              <a:lnSpc>
                <a:spcPct val="90000"/>
              </a:lnSpc>
              <a:spcAft>
                <a:spcPts val="0"/>
              </a:spcAft>
              <a:buNone/>
              <a:defRPr sz="1050" spc="0" baseline="0">
                <a:solidFill>
                  <a:schemeClr val="tx2"/>
                </a:solidFill>
                <a:latin typeface="+mn-lt"/>
              </a:defRPr>
            </a:lvl2pPr>
          </a:lstStyle>
          <a:p>
            <a:pPr lvl="0"/>
            <a:r>
              <a:rPr lang="en-US"/>
              <a:t>Click to edit Master text</a:t>
            </a:r>
          </a:p>
          <a:p>
            <a:pPr lvl="1"/>
            <a:r>
              <a:rPr lang="en-US"/>
              <a:t>Second</a:t>
            </a:r>
          </a:p>
        </p:txBody>
      </p:sp>
      <p:sp>
        <p:nvSpPr>
          <p:cNvPr id="31" name="Header 1">
            <a:extLst>
              <a:ext uri="{FF2B5EF4-FFF2-40B4-BE49-F238E27FC236}">
                <a16:creationId xmlns:a16="http://schemas.microsoft.com/office/drawing/2014/main" id="{1CDE44D6-EBD5-DE38-3D73-172A035837D5}"/>
              </a:ext>
            </a:extLst>
          </p:cNvPr>
          <p:cNvSpPr>
            <a:spLocks noGrp="1"/>
          </p:cNvSpPr>
          <p:nvPr>
            <p:ph type="body" sz="quarter" idx="51"/>
          </p:nvPr>
        </p:nvSpPr>
        <p:spPr>
          <a:xfrm>
            <a:off x="7343776" y="3488121"/>
            <a:ext cx="1509300" cy="1081499"/>
          </a:xfrm>
          <a:solidFill>
            <a:schemeClr val="accent6">
              <a:alpha val="60000"/>
            </a:schemeClr>
          </a:solidFill>
        </p:spPr>
        <p:txBody>
          <a:bodyPr lIns="108000" tIns="108000" rIns="108000" bIns="108000" anchor="ctr" anchorCtr="0"/>
          <a:lstStyle>
            <a:lvl1pPr>
              <a:spcAft>
                <a:spcPts val="0"/>
              </a:spcAft>
              <a:defRPr sz="2100" cap="none" spc="-14" baseline="0">
                <a:solidFill>
                  <a:schemeClr val="tx2"/>
                </a:solidFill>
                <a:latin typeface="+mj-lt"/>
              </a:defRPr>
            </a:lvl1pPr>
            <a:lvl2pPr marL="0" indent="0">
              <a:lnSpc>
                <a:spcPct val="90000"/>
              </a:lnSpc>
              <a:spcAft>
                <a:spcPts val="0"/>
              </a:spcAft>
              <a:buNone/>
              <a:defRPr sz="1050" spc="0" baseline="0">
                <a:solidFill>
                  <a:schemeClr val="tx2"/>
                </a:solidFill>
                <a:latin typeface="+mn-lt"/>
              </a:defRPr>
            </a:lvl2pPr>
          </a:lstStyle>
          <a:p>
            <a:pPr lvl="0"/>
            <a:r>
              <a:rPr lang="en-US"/>
              <a:t>Click to edit Master text</a:t>
            </a:r>
          </a:p>
          <a:p>
            <a:pPr lvl="1"/>
            <a:r>
              <a:rPr lang="en-US"/>
              <a:t>Second</a:t>
            </a:r>
          </a:p>
        </p:txBody>
      </p:sp>
      <p:sp>
        <p:nvSpPr>
          <p:cNvPr id="32" name="Footer Placeholder 3">
            <a:extLst>
              <a:ext uri="{FF2B5EF4-FFF2-40B4-BE49-F238E27FC236}">
                <a16:creationId xmlns:a16="http://schemas.microsoft.com/office/drawing/2014/main" id="{7878FD67-50AC-75C1-1053-B63115CC44B7}"/>
              </a:ext>
            </a:extLst>
          </p:cNvPr>
          <p:cNvSpPr>
            <a:spLocks noGrp="1"/>
          </p:cNvSpPr>
          <p:nvPr>
            <p:ph type="ftr" sz="quarter" idx="11"/>
          </p:nvPr>
        </p:nvSpPr>
        <p:spPr>
          <a:xfrm>
            <a:off x="291601" y="4811400"/>
            <a:ext cx="5316300" cy="97200"/>
          </a:xfrm>
        </p:spPr>
        <p:txBody>
          <a:bodyPr/>
          <a:lstStyle/>
          <a:p>
            <a:r>
              <a:rPr lang="en-GB" noProof="0"/>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11" name="Footnote Placeholder 18">
            <a:extLst>
              <a:ext uri="{FF2B5EF4-FFF2-40B4-BE49-F238E27FC236}">
                <a16:creationId xmlns:a16="http://schemas.microsoft.com/office/drawing/2014/main" id="{B1523B52-20CF-0207-D39B-F134F93FAB94}"/>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12" name="Text Placeholder 15">
            <a:extLst>
              <a:ext uri="{FF2B5EF4-FFF2-40B4-BE49-F238E27FC236}">
                <a16:creationId xmlns:a16="http://schemas.microsoft.com/office/drawing/2014/main" id="{EF19829D-C8E4-058D-C4B3-B12CC1F9CF63}"/>
              </a:ext>
            </a:extLst>
          </p:cNvPr>
          <p:cNvSpPr>
            <a:spLocks noGrp="1"/>
          </p:cNvSpPr>
          <p:nvPr>
            <p:ph type="body" sz="quarter" idx="40"/>
          </p:nvPr>
        </p:nvSpPr>
        <p:spPr>
          <a:xfrm>
            <a:off x="3896917" y="1251181"/>
            <a:ext cx="3256359" cy="903438"/>
          </a:xfrm>
        </p:spPr>
        <p:txBody>
          <a:bodyPr anchor="ctr" anchorCtr="0"/>
          <a:lstStyle>
            <a:lvl1pPr marL="161999" indent="-161999">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13" name="Text Placeholder 15">
            <a:extLst>
              <a:ext uri="{FF2B5EF4-FFF2-40B4-BE49-F238E27FC236}">
                <a16:creationId xmlns:a16="http://schemas.microsoft.com/office/drawing/2014/main" id="{62AC3C76-DD16-8727-3365-DF2B331AB237}"/>
              </a:ext>
            </a:extLst>
          </p:cNvPr>
          <p:cNvSpPr>
            <a:spLocks noGrp="1"/>
          </p:cNvSpPr>
          <p:nvPr>
            <p:ph type="body" sz="quarter" idx="48"/>
          </p:nvPr>
        </p:nvSpPr>
        <p:spPr>
          <a:xfrm>
            <a:off x="3896917" y="2416290"/>
            <a:ext cx="3256359" cy="903438"/>
          </a:xfrm>
        </p:spPr>
        <p:txBody>
          <a:bodyPr anchor="ctr" anchorCtr="0"/>
          <a:lstStyle>
            <a:lvl1pPr marL="161999" indent="-161999">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15" name="Text Placeholder 15">
            <a:extLst>
              <a:ext uri="{FF2B5EF4-FFF2-40B4-BE49-F238E27FC236}">
                <a16:creationId xmlns:a16="http://schemas.microsoft.com/office/drawing/2014/main" id="{91858743-957E-7F7D-F2F2-8D9EFDC443A6}"/>
              </a:ext>
            </a:extLst>
          </p:cNvPr>
          <p:cNvSpPr>
            <a:spLocks noGrp="1"/>
          </p:cNvSpPr>
          <p:nvPr>
            <p:ph type="body" sz="quarter" idx="49"/>
          </p:nvPr>
        </p:nvSpPr>
        <p:spPr>
          <a:xfrm>
            <a:off x="3896917" y="3577150"/>
            <a:ext cx="3256359" cy="903438"/>
          </a:xfrm>
        </p:spPr>
        <p:txBody>
          <a:bodyPr anchor="ctr" anchorCtr="0"/>
          <a:lstStyle>
            <a:lvl1pPr marL="161999" indent="-161999">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4" name="hcSlideMaster142.3x Growth Widebody 2Header" descr=" ">
            <a:extLst>
              <a:ext uri="{FF2B5EF4-FFF2-40B4-BE49-F238E27FC236}">
                <a16:creationId xmlns:a16="http://schemas.microsoft.com/office/drawing/2014/main" id="{7B00C24F-EBB3-F379-F921-3758CE63CA4E}"/>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7" name="fcSlideMaster142.3x Growth Widebody 2Footer" descr=" ">
            <a:extLst>
              <a:ext uri="{FF2B5EF4-FFF2-40B4-BE49-F238E27FC236}">
                <a16:creationId xmlns:a16="http://schemas.microsoft.com/office/drawing/2014/main" id="{01FB4585-F30F-CFC9-F1C5-FBAAD2E3BAC6}"/>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345612501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3x Growth Power G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CE54D-01D1-D978-3AFB-DD8FFF047BE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653107B-9569-8D05-E2CC-BDCBE63AD267}"/>
              </a:ext>
            </a:extLst>
          </p:cNvPr>
          <p:cNvSpPr>
            <a:spLocks noGrp="1"/>
          </p:cNvSpPr>
          <p:nvPr>
            <p:ph type="dt" sz="half" idx="10"/>
          </p:nvPr>
        </p:nvSpPr>
        <p:spPr/>
        <p:txBody>
          <a:bodyPr/>
          <a:lstStyle/>
          <a:p>
            <a:fld id="{D851027B-0119-48CD-A682-04A7E88D5678}" type="datetime1">
              <a:rPr lang="en-GB" smtClean="0"/>
              <a:t>07/04/2025</a:t>
            </a:fld>
            <a:endParaRPr lang="en-GB"/>
          </a:p>
        </p:txBody>
      </p:sp>
      <p:sp>
        <p:nvSpPr>
          <p:cNvPr id="5" name="Slide Number Placeholder 4">
            <a:extLst>
              <a:ext uri="{FF2B5EF4-FFF2-40B4-BE49-F238E27FC236}">
                <a16:creationId xmlns:a16="http://schemas.microsoft.com/office/drawing/2014/main" id="{EB16EFFD-87E5-5F22-AD24-E9B345E8A7C7}"/>
              </a:ext>
            </a:extLst>
          </p:cNvPr>
          <p:cNvSpPr>
            <a:spLocks noGrp="1"/>
          </p:cNvSpPr>
          <p:nvPr>
            <p:ph type="sldNum" sz="quarter" idx="12"/>
          </p:nvPr>
        </p:nvSpPr>
        <p:spPr/>
        <p:txBody>
          <a:bodyPr/>
          <a:lstStyle/>
          <a:p>
            <a:fld id="{0B868178-02AE-42FC-958D-6B8F13B60175}" type="slidenum">
              <a:rPr lang="en-GB" smtClean="0"/>
              <a:pPr/>
              <a:t>‹#›</a:t>
            </a:fld>
            <a:endParaRPr lang="en-GB"/>
          </a:p>
        </p:txBody>
      </p:sp>
      <p:sp>
        <p:nvSpPr>
          <p:cNvPr id="6" name="Header 1">
            <a:extLst>
              <a:ext uri="{FF2B5EF4-FFF2-40B4-BE49-F238E27FC236}">
                <a16:creationId xmlns:a16="http://schemas.microsoft.com/office/drawing/2014/main" id="{E4867691-F3F2-79EA-1C65-F63EE53A0385}"/>
              </a:ext>
            </a:extLst>
          </p:cNvPr>
          <p:cNvSpPr>
            <a:spLocks noGrp="1"/>
          </p:cNvSpPr>
          <p:nvPr>
            <p:ph type="body" sz="quarter" idx="38"/>
          </p:nvPr>
        </p:nvSpPr>
        <p:spPr>
          <a:xfrm>
            <a:off x="1990725" y="1166402"/>
            <a:ext cx="5353050" cy="1081499"/>
          </a:xfrm>
          <a:solidFill>
            <a:schemeClr val="accent5"/>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9" name="Picture Placeholder 1">
            <a:extLst>
              <a:ext uri="{FF2B5EF4-FFF2-40B4-BE49-F238E27FC236}">
                <a16:creationId xmlns:a16="http://schemas.microsoft.com/office/drawing/2014/main" id="{D7B57579-50DD-4473-173F-AFE690C26D62}"/>
              </a:ext>
            </a:extLst>
          </p:cNvPr>
          <p:cNvSpPr>
            <a:spLocks noGrp="1"/>
          </p:cNvSpPr>
          <p:nvPr>
            <p:ph type="pic" sz="quarter" idx="14"/>
          </p:nvPr>
        </p:nvSpPr>
        <p:spPr>
          <a:xfrm>
            <a:off x="291704" y="1165623"/>
            <a:ext cx="1620441" cy="1082278"/>
          </a:xfrm>
          <a:solidFill>
            <a:schemeClr val="bg1">
              <a:lumMod val="95000"/>
            </a:schemeClr>
          </a:solidFill>
        </p:spPr>
        <p:txBody>
          <a:bodyPr lIns="72000" tIns="72000" rIns="72000" bIns="72000"/>
          <a:lstStyle>
            <a:lvl1pPr>
              <a:defRPr sz="1050"/>
            </a:lvl1pPr>
          </a:lstStyle>
          <a:p>
            <a:r>
              <a:rPr lang="en-GB"/>
              <a:t>Click icon to add picture</a:t>
            </a:r>
          </a:p>
        </p:txBody>
      </p:sp>
      <p:sp>
        <p:nvSpPr>
          <p:cNvPr id="14" name="Header 1">
            <a:extLst>
              <a:ext uri="{FF2B5EF4-FFF2-40B4-BE49-F238E27FC236}">
                <a16:creationId xmlns:a16="http://schemas.microsoft.com/office/drawing/2014/main" id="{957F131B-FD75-2CF2-6568-E8EBDEA8D2E8}"/>
              </a:ext>
            </a:extLst>
          </p:cNvPr>
          <p:cNvSpPr>
            <a:spLocks noGrp="1"/>
          </p:cNvSpPr>
          <p:nvPr>
            <p:ph type="body" sz="quarter" idx="39"/>
          </p:nvPr>
        </p:nvSpPr>
        <p:spPr>
          <a:xfrm>
            <a:off x="7343776" y="1166402"/>
            <a:ext cx="1508522" cy="1081499"/>
          </a:xfrm>
          <a:solidFill>
            <a:schemeClr val="accent5">
              <a:alpha val="60000"/>
            </a:schemeClr>
          </a:solidFill>
        </p:spPr>
        <p:txBody>
          <a:bodyPr lIns="108000" tIns="108000" rIns="108000" bIns="108000" anchor="ctr" anchorCtr="0"/>
          <a:lstStyle>
            <a:lvl1pPr>
              <a:spcAft>
                <a:spcPts val="0"/>
              </a:spcAft>
              <a:defRPr sz="2100" cap="none" spc="-14" baseline="0">
                <a:solidFill>
                  <a:schemeClr val="bg1"/>
                </a:solidFill>
                <a:latin typeface="+mj-lt"/>
              </a:defRPr>
            </a:lvl1pPr>
            <a:lvl2pPr marL="0" indent="0">
              <a:lnSpc>
                <a:spcPct val="90000"/>
              </a:lnSpc>
              <a:spcAft>
                <a:spcPts val="0"/>
              </a:spcAft>
              <a:buNone/>
              <a:defRPr sz="1050" spc="0" baseline="0">
                <a:solidFill>
                  <a:schemeClr val="bg1"/>
                </a:solidFill>
                <a:latin typeface="+mn-lt"/>
              </a:defRPr>
            </a:lvl2pPr>
          </a:lstStyle>
          <a:p>
            <a:pPr lvl="0"/>
            <a:r>
              <a:rPr lang="en-US"/>
              <a:t>Click to edit Master text</a:t>
            </a:r>
          </a:p>
          <a:p>
            <a:pPr lvl="1"/>
            <a:r>
              <a:rPr lang="en-US"/>
              <a:t>Second</a:t>
            </a:r>
          </a:p>
        </p:txBody>
      </p:sp>
      <p:sp>
        <p:nvSpPr>
          <p:cNvPr id="16" name="Text Placeholder 15">
            <a:extLst>
              <a:ext uri="{FF2B5EF4-FFF2-40B4-BE49-F238E27FC236}">
                <a16:creationId xmlns:a16="http://schemas.microsoft.com/office/drawing/2014/main" id="{0BFD7E15-8AA4-9760-F646-2845958280EF}"/>
              </a:ext>
            </a:extLst>
          </p:cNvPr>
          <p:cNvSpPr>
            <a:spLocks noGrp="1"/>
          </p:cNvSpPr>
          <p:nvPr>
            <p:ph type="body" sz="quarter" idx="40"/>
          </p:nvPr>
        </p:nvSpPr>
        <p:spPr>
          <a:xfrm>
            <a:off x="3896917" y="1251181"/>
            <a:ext cx="3256359" cy="903438"/>
          </a:xfrm>
        </p:spPr>
        <p:txBody>
          <a:bodyPr anchor="ctr" anchorCtr="0"/>
          <a:lstStyle>
            <a:lvl1pPr marL="161999" indent="-161999">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19" name="Header 1">
            <a:extLst>
              <a:ext uri="{FF2B5EF4-FFF2-40B4-BE49-F238E27FC236}">
                <a16:creationId xmlns:a16="http://schemas.microsoft.com/office/drawing/2014/main" id="{5C7EB1B9-528C-DC02-2427-D37B2186D64E}"/>
              </a:ext>
            </a:extLst>
          </p:cNvPr>
          <p:cNvSpPr>
            <a:spLocks noGrp="1"/>
          </p:cNvSpPr>
          <p:nvPr>
            <p:ph type="body" sz="quarter" idx="41"/>
          </p:nvPr>
        </p:nvSpPr>
        <p:spPr>
          <a:xfrm>
            <a:off x="1990725" y="3488121"/>
            <a:ext cx="5353050" cy="1081499"/>
          </a:xfrm>
          <a:solidFill>
            <a:schemeClr val="accent5"/>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20" name="Picture Placeholder 1">
            <a:extLst>
              <a:ext uri="{FF2B5EF4-FFF2-40B4-BE49-F238E27FC236}">
                <a16:creationId xmlns:a16="http://schemas.microsoft.com/office/drawing/2014/main" id="{C4A44ECE-AAE2-CB4B-83A3-ECB1C75C98B5}"/>
              </a:ext>
            </a:extLst>
          </p:cNvPr>
          <p:cNvSpPr>
            <a:spLocks noGrp="1"/>
          </p:cNvSpPr>
          <p:nvPr>
            <p:ph type="pic" sz="quarter" idx="42"/>
          </p:nvPr>
        </p:nvSpPr>
        <p:spPr>
          <a:xfrm>
            <a:off x="291704" y="3487341"/>
            <a:ext cx="1620441" cy="1082278"/>
          </a:xfrm>
          <a:solidFill>
            <a:schemeClr val="bg1">
              <a:lumMod val="95000"/>
            </a:schemeClr>
          </a:solidFill>
        </p:spPr>
        <p:txBody>
          <a:bodyPr lIns="72000" tIns="72000" rIns="72000" bIns="72000"/>
          <a:lstStyle>
            <a:lvl1pPr>
              <a:defRPr sz="1050"/>
            </a:lvl1pPr>
          </a:lstStyle>
          <a:p>
            <a:r>
              <a:rPr lang="en-GB"/>
              <a:t>Click icon to add picture</a:t>
            </a:r>
          </a:p>
        </p:txBody>
      </p:sp>
      <p:sp>
        <p:nvSpPr>
          <p:cNvPr id="23" name="Header 1">
            <a:extLst>
              <a:ext uri="{FF2B5EF4-FFF2-40B4-BE49-F238E27FC236}">
                <a16:creationId xmlns:a16="http://schemas.microsoft.com/office/drawing/2014/main" id="{4C7C0566-086F-0E6E-F40A-FD2017411C6E}"/>
              </a:ext>
            </a:extLst>
          </p:cNvPr>
          <p:cNvSpPr>
            <a:spLocks noGrp="1"/>
          </p:cNvSpPr>
          <p:nvPr>
            <p:ph type="body" sz="quarter" idx="45"/>
          </p:nvPr>
        </p:nvSpPr>
        <p:spPr>
          <a:xfrm>
            <a:off x="1990725" y="2327262"/>
            <a:ext cx="5353050" cy="1081499"/>
          </a:xfrm>
          <a:solidFill>
            <a:schemeClr val="accent5"/>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24" name="Picture Placeholder 1">
            <a:extLst>
              <a:ext uri="{FF2B5EF4-FFF2-40B4-BE49-F238E27FC236}">
                <a16:creationId xmlns:a16="http://schemas.microsoft.com/office/drawing/2014/main" id="{182D9BB6-5425-930C-8ADD-40C408F1AEED}"/>
              </a:ext>
            </a:extLst>
          </p:cNvPr>
          <p:cNvSpPr>
            <a:spLocks noGrp="1"/>
          </p:cNvSpPr>
          <p:nvPr>
            <p:ph type="pic" sz="quarter" idx="46"/>
          </p:nvPr>
        </p:nvSpPr>
        <p:spPr>
          <a:xfrm>
            <a:off x="291704" y="2326482"/>
            <a:ext cx="1620441" cy="1082278"/>
          </a:xfrm>
          <a:solidFill>
            <a:schemeClr val="bg1">
              <a:lumMod val="95000"/>
            </a:schemeClr>
          </a:solidFill>
        </p:spPr>
        <p:txBody>
          <a:bodyPr lIns="72000" tIns="72000" rIns="72000" bIns="72000"/>
          <a:lstStyle>
            <a:lvl1pPr>
              <a:defRPr sz="1050"/>
            </a:lvl1pPr>
          </a:lstStyle>
          <a:p>
            <a:r>
              <a:rPr lang="en-GB"/>
              <a:t>Click icon to add picture</a:t>
            </a:r>
          </a:p>
        </p:txBody>
      </p:sp>
      <p:sp>
        <p:nvSpPr>
          <p:cNvPr id="27" name="Text Placeholder 9">
            <a:extLst>
              <a:ext uri="{FF2B5EF4-FFF2-40B4-BE49-F238E27FC236}">
                <a16:creationId xmlns:a16="http://schemas.microsoft.com/office/drawing/2014/main" id="{687A2DB3-D371-1B4A-86C3-11E76149D6F4}"/>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28" name="Text Placeholder 15">
            <a:extLst>
              <a:ext uri="{FF2B5EF4-FFF2-40B4-BE49-F238E27FC236}">
                <a16:creationId xmlns:a16="http://schemas.microsoft.com/office/drawing/2014/main" id="{D6648EFE-90E7-913A-2E37-8EA41B463EAF}"/>
              </a:ext>
            </a:extLst>
          </p:cNvPr>
          <p:cNvSpPr>
            <a:spLocks noGrp="1"/>
          </p:cNvSpPr>
          <p:nvPr>
            <p:ph type="body" sz="quarter" idx="48"/>
          </p:nvPr>
        </p:nvSpPr>
        <p:spPr>
          <a:xfrm>
            <a:off x="3896917" y="2416290"/>
            <a:ext cx="3256359" cy="903438"/>
          </a:xfrm>
        </p:spPr>
        <p:txBody>
          <a:bodyPr anchor="ctr" anchorCtr="0"/>
          <a:lstStyle>
            <a:lvl1pPr marL="161999" indent="-161999">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29" name="Text Placeholder 15">
            <a:extLst>
              <a:ext uri="{FF2B5EF4-FFF2-40B4-BE49-F238E27FC236}">
                <a16:creationId xmlns:a16="http://schemas.microsoft.com/office/drawing/2014/main" id="{19E1738F-AF0A-0216-9E76-CF2ACAAB5253}"/>
              </a:ext>
            </a:extLst>
          </p:cNvPr>
          <p:cNvSpPr>
            <a:spLocks noGrp="1"/>
          </p:cNvSpPr>
          <p:nvPr>
            <p:ph type="body" sz="quarter" idx="49"/>
          </p:nvPr>
        </p:nvSpPr>
        <p:spPr>
          <a:xfrm>
            <a:off x="3896917" y="3577150"/>
            <a:ext cx="3256359" cy="903438"/>
          </a:xfrm>
        </p:spPr>
        <p:txBody>
          <a:bodyPr anchor="ctr" anchorCtr="0"/>
          <a:lstStyle>
            <a:lvl1pPr marL="161999" indent="-161999">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30" name="Header 1">
            <a:extLst>
              <a:ext uri="{FF2B5EF4-FFF2-40B4-BE49-F238E27FC236}">
                <a16:creationId xmlns:a16="http://schemas.microsoft.com/office/drawing/2014/main" id="{32DA5F23-13A6-218B-1EC5-DE9D24447A55}"/>
              </a:ext>
            </a:extLst>
          </p:cNvPr>
          <p:cNvSpPr>
            <a:spLocks noGrp="1"/>
          </p:cNvSpPr>
          <p:nvPr>
            <p:ph type="body" sz="quarter" idx="50"/>
          </p:nvPr>
        </p:nvSpPr>
        <p:spPr>
          <a:xfrm>
            <a:off x="7343776" y="2327262"/>
            <a:ext cx="1508522" cy="1081499"/>
          </a:xfrm>
          <a:solidFill>
            <a:schemeClr val="accent5">
              <a:alpha val="60000"/>
            </a:schemeClr>
          </a:solidFill>
        </p:spPr>
        <p:txBody>
          <a:bodyPr lIns="108000" tIns="108000" rIns="108000" bIns="108000" anchor="ctr" anchorCtr="0"/>
          <a:lstStyle>
            <a:lvl1pPr>
              <a:spcAft>
                <a:spcPts val="0"/>
              </a:spcAft>
              <a:defRPr sz="2100" cap="none" spc="-14" baseline="0">
                <a:solidFill>
                  <a:schemeClr val="bg1"/>
                </a:solidFill>
                <a:latin typeface="+mj-lt"/>
              </a:defRPr>
            </a:lvl1pPr>
            <a:lvl2pPr marL="0" indent="0">
              <a:lnSpc>
                <a:spcPct val="90000"/>
              </a:lnSpc>
              <a:spcAft>
                <a:spcPts val="0"/>
              </a:spcAft>
              <a:buNone/>
              <a:defRPr sz="1050" spc="0" baseline="0">
                <a:solidFill>
                  <a:schemeClr val="bg1"/>
                </a:solidFill>
                <a:latin typeface="+mn-lt"/>
              </a:defRPr>
            </a:lvl2pPr>
          </a:lstStyle>
          <a:p>
            <a:pPr lvl="0"/>
            <a:r>
              <a:rPr lang="en-US"/>
              <a:t>Click to edit Master text</a:t>
            </a:r>
          </a:p>
          <a:p>
            <a:pPr lvl="1"/>
            <a:r>
              <a:rPr lang="en-US"/>
              <a:t>Second</a:t>
            </a:r>
          </a:p>
        </p:txBody>
      </p:sp>
      <p:sp>
        <p:nvSpPr>
          <p:cNvPr id="31" name="Header 1">
            <a:extLst>
              <a:ext uri="{FF2B5EF4-FFF2-40B4-BE49-F238E27FC236}">
                <a16:creationId xmlns:a16="http://schemas.microsoft.com/office/drawing/2014/main" id="{1CDE44D6-EBD5-DE38-3D73-172A035837D5}"/>
              </a:ext>
            </a:extLst>
          </p:cNvPr>
          <p:cNvSpPr>
            <a:spLocks noGrp="1"/>
          </p:cNvSpPr>
          <p:nvPr>
            <p:ph type="body" sz="quarter" idx="51"/>
          </p:nvPr>
        </p:nvSpPr>
        <p:spPr>
          <a:xfrm>
            <a:off x="7343776" y="3488121"/>
            <a:ext cx="1508522" cy="1081499"/>
          </a:xfrm>
          <a:solidFill>
            <a:schemeClr val="accent5">
              <a:alpha val="60000"/>
            </a:schemeClr>
          </a:solidFill>
        </p:spPr>
        <p:txBody>
          <a:bodyPr lIns="108000" tIns="108000" rIns="108000" bIns="108000" anchor="ctr" anchorCtr="0"/>
          <a:lstStyle>
            <a:lvl1pPr>
              <a:spcAft>
                <a:spcPts val="0"/>
              </a:spcAft>
              <a:defRPr sz="2100" cap="none" spc="-14" baseline="0">
                <a:solidFill>
                  <a:schemeClr val="bg1"/>
                </a:solidFill>
                <a:latin typeface="+mj-lt"/>
              </a:defRPr>
            </a:lvl1pPr>
            <a:lvl2pPr marL="0" indent="0">
              <a:lnSpc>
                <a:spcPct val="90000"/>
              </a:lnSpc>
              <a:spcAft>
                <a:spcPts val="0"/>
              </a:spcAft>
              <a:buNone/>
              <a:defRPr sz="1050" spc="0" baseline="0">
                <a:solidFill>
                  <a:schemeClr val="bg1"/>
                </a:solidFill>
                <a:latin typeface="+mn-lt"/>
              </a:defRPr>
            </a:lvl2pPr>
          </a:lstStyle>
          <a:p>
            <a:pPr lvl="0"/>
            <a:r>
              <a:rPr lang="en-US"/>
              <a:t>Click to edit Master text</a:t>
            </a:r>
          </a:p>
          <a:p>
            <a:pPr lvl="1"/>
            <a:r>
              <a:rPr lang="en-US"/>
              <a:t>Second</a:t>
            </a:r>
          </a:p>
        </p:txBody>
      </p:sp>
      <p:sp>
        <p:nvSpPr>
          <p:cNvPr id="32" name="Footer Placeholder 3">
            <a:extLst>
              <a:ext uri="{FF2B5EF4-FFF2-40B4-BE49-F238E27FC236}">
                <a16:creationId xmlns:a16="http://schemas.microsoft.com/office/drawing/2014/main" id="{7878FD67-50AC-75C1-1053-B63115CC44B7}"/>
              </a:ext>
            </a:extLst>
          </p:cNvPr>
          <p:cNvSpPr>
            <a:spLocks noGrp="1"/>
          </p:cNvSpPr>
          <p:nvPr>
            <p:ph type="ftr" sz="quarter" idx="11"/>
          </p:nvPr>
        </p:nvSpPr>
        <p:spPr>
          <a:xfrm>
            <a:off x="291601" y="4811400"/>
            <a:ext cx="5316300" cy="97200"/>
          </a:xfrm>
        </p:spPr>
        <p:txBody>
          <a:bodyPr/>
          <a:lstStyle/>
          <a:p>
            <a:r>
              <a:rPr lang="en-GB" noProof="0"/>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33" name="Footnote Placeholder 18">
            <a:extLst>
              <a:ext uri="{FF2B5EF4-FFF2-40B4-BE49-F238E27FC236}">
                <a16:creationId xmlns:a16="http://schemas.microsoft.com/office/drawing/2014/main" id="{1F52355C-CF41-CE23-19C5-842F1F6BCB7B}"/>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4" name="hcSlideMaster142.3x Growth Power GenHeader" descr=" ">
            <a:extLst>
              <a:ext uri="{FF2B5EF4-FFF2-40B4-BE49-F238E27FC236}">
                <a16:creationId xmlns:a16="http://schemas.microsoft.com/office/drawing/2014/main" id="{40F32FDC-9992-A0D7-8D65-A7CE7E2D8207}"/>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7" name="fcSlideMaster142.3x Growth Power GenFooter" descr=" ">
            <a:extLst>
              <a:ext uri="{FF2B5EF4-FFF2-40B4-BE49-F238E27FC236}">
                <a16:creationId xmlns:a16="http://schemas.microsoft.com/office/drawing/2014/main" id="{105DB8F2-9783-510B-6FB5-395C71089BBE}"/>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273063724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3x Growth Power Ge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CE54D-01D1-D978-3AFB-DD8FFF047BE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653107B-9569-8D05-E2CC-BDCBE63AD267}"/>
              </a:ext>
            </a:extLst>
          </p:cNvPr>
          <p:cNvSpPr>
            <a:spLocks noGrp="1"/>
          </p:cNvSpPr>
          <p:nvPr>
            <p:ph type="dt" sz="half" idx="10"/>
          </p:nvPr>
        </p:nvSpPr>
        <p:spPr/>
        <p:txBody>
          <a:bodyPr/>
          <a:lstStyle/>
          <a:p>
            <a:fld id="{D851027B-0119-48CD-A682-04A7E88D5678}" type="datetime1">
              <a:rPr lang="en-GB" smtClean="0"/>
              <a:t>07/04/2025</a:t>
            </a:fld>
            <a:endParaRPr lang="en-GB"/>
          </a:p>
        </p:txBody>
      </p:sp>
      <p:sp>
        <p:nvSpPr>
          <p:cNvPr id="5" name="Slide Number Placeholder 4">
            <a:extLst>
              <a:ext uri="{FF2B5EF4-FFF2-40B4-BE49-F238E27FC236}">
                <a16:creationId xmlns:a16="http://schemas.microsoft.com/office/drawing/2014/main" id="{EB16EFFD-87E5-5F22-AD24-E9B345E8A7C7}"/>
              </a:ext>
            </a:extLst>
          </p:cNvPr>
          <p:cNvSpPr>
            <a:spLocks noGrp="1"/>
          </p:cNvSpPr>
          <p:nvPr>
            <p:ph type="sldNum" sz="quarter" idx="12"/>
          </p:nvPr>
        </p:nvSpPr>
        <p:spPr/>
        <p:txBody>
          <a:bodyPr/>
          <a:lstStyle/>
          <a:p>
            <a:fld id="{0B868178-02AE-42FC-958D-6B8F13B60175}" type="slidenum">
              <a:rPr lang="en-GB" smtClean="0"/>
              <a:pPr/>
              <a:t>‹#›</a:t>
            </a:fld>
            <a:endParaRPr lang="en-GB"/>
          </a:p>
        </p:txBody>
      </p:sp>
      <p:sp>
        <p:nvSpPr>
          <p:cNvPr id="6" name="Header 1">
            <a:extLst>
              <a:ext uri="{FF2B5EF4-FFF2-40B4-BE49-F238E27FC236}">
                <a16:creationId xmlns:a16="http://schemas.microsoft.com/office/drawing/2014/main" id="{E4867691-F3F2-79EA-1C65-F63EE53A0385}"/>
              </a:ext>
            </a:extLst>
          </p:cNvPr>
          <p:cNvSpPr>
            <a:spLocks noGrp="1"/>
          </p:cNvSpPr>
          <p:nvPr>
            <p:ph type="body" sz="quarter" idx="38"/>
          </p:nvPr>
        </p:nvSpPr>
        <p:spPr>
          <a:xfrm>
            <a:off x="1990725" y="1166402"/>
            <a:ext cx="5353050" cy="1081499"/>
          </a:xfrm>
          <a:solidFill>
            <a:schemeClr val="accent5"/>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9" name="Picture Placeholder 1">
            <a:extLst>
              <a:ext uri="{FF2B5EF4-FFF2-40B4-BE49-F238E27FC236}">
                <a16:creationId xmlns:a16="http://schemas.microsoft.com/office/drawing/2014/main" id="{D7B57579-50DD-4473-173F-AFE690C26D62}"/>
              </a:ext>
            </a:extLst>
          </p:cNvPr>
          <p:cNvSpPr>
            <a:spLocks noGrp="1"/>
          </p:cNvSpPr>
          <p:nvPr>
            <p:ph type="pic" sz="quarter" idx="14"/>
          </p:nvPr>
        </p:nvSpPr>
        <p:spPr>
          <a:xfrm>
            <a:off x="291704" y="1165624"/>
            <a:ext cx="1620441" cy="3403997"/>
          </a:xfrm>
          <a:solidFill>
            <a:schemeClr val="bg1">
              <a:lumMod val="95000"/>
            </a:schemeClr>
          </a:solidFill>
        </p:spPr>
        <p:txBody>
          <a:bodyPr lIns="72000" tIns="72000" rIns="72000" bIns="72000"/>
          <a:lstStyle>
            <a:lvl1pPr>
              <a:defRPr sz="1050"/>
            </a:lvl1pPr>
          </a:lstStyle>
          <a:p>
            <a:r>
              <a:rPr lang="en-GB"/>
              <a:t>Click icon to add picture</a:t>
            </a:r>
          </a:p>
        </p:txBody>
      </p:sp>
      <p:sp>
        <p:nvSpPr>
          <p:cNvPr id="14" name="Header 1">
            <a:extLst>
              <a:ext uri="{FF2B5EF4-FFF2-40B4-BE49-F238E27FC236}">
                <a16:creationId xmlns:a16="http://schemas.microsoft.com/office/drawing/2014/main" id="{957F131B-FD75-2CF2-6568-E8EBDEA8D2E8}"/>
              </a:ext>
            </a:extLst>
          </p:cNvPr>
          <p:cNvSpPr>
            <a:spLocks noGrp="1"/>
          </p:cNvSpPr>
          <p:nvPr>
            <p:ph type="body" sz="quarter" idx="39"/>
          </p:nvPr>
        </p:nvSpPr>
        <p:spPr>
          <a:xfrm>
            <a:off x="7343776" y="1166402"/>
            <a:ext cx="1508522" cy="1081499"/>
          </a:xfrm>
          <a:solidFill>
            <a:schemeClr val="accent5">
              <a:alpha val="60000"/>
            </a:schemeClr>
          </a:solidFill>
        </p:spPr>
        <p:txBody>
          <a:bodyPr lIns="108000" tIns="108000" rIns="108000" bIns="108000" anchor="ctr" anchorCtr="0"/>
          <a:lstStyle>
            <a:lvl1pPr>
              <a:spcAft>
                <a:spcPts val="0"/>
              </a:spcAft>
              <a:defRPr sz="2100" cap="none" spc="-14" baseline="0">
                <a:solidFill>
                  <a:schemeClr val="bg1"/>
                </a:solidFill>
                <a:latin typeface="+mj-lt"/>
              </a:defRPr>
            </a:lvl1pPr>
            <a:lvl2pPr marL="0" indent="0">
              <a:lnSpc>
                <a:spcPct val="90000"/>
              </a:lnSpc>
              <a:spcAft>
                <a:spcPts val="0"/>
              </a:spcAft>
              <a:buNone/>
              <a:defRPr sz="1050" spc="0" baseline="0">
                <a:solidFill>
                  <a:schemeClr val="bg1"/>
                </a:solidFill>
                <a:latin typeface="+mn-lt"/>
              </a:defRPr>
            </a:lvl2pPr>
          </a:lstStyle>
          <a:p>
            <a:pPr lvl="0"/>
            <a:r>
              <a:rPr lang="en-US"/>
              <a:t>Click to edit Master text</a:t>
            </a:r>
          </a:p>
          <a:p>
            <a:pPr lvl="1"/>
            <a:r>
              <a:rPr lang="en-US"/>
              <a:t>Second</a:t>
            </a:r>
          </a:p>
        </p:txBody>
      </p:sp>
      <p:sp>
        <p:nvSpPr>
          <p:cNvPr id="16" name="Text Placeholder 15">
            <a:extLst>
              <a:ext uri="{FF2B5EF4-FFF2-40B4-BE49-F238E27FC236}">
                <a16:creationId xmlns:a16="http://schemas.microsoft.com/office/drawing/2014/main" id="{0BFD7E15-8AA4-9760-F646-2845958280EF}"/>
              </a:ext>
            </a:extLst>
          </p:cNvPr>
          <p:cNvSpPr>
            <a:spLocks noGrp="1"/>
          </p:cNvSpPr>
          <p:nvPr>
            <p:ph type="body" sz="quarter" idx="40"/>
          </p:nvPr>
        </p:nvSpPr>
        <p:spPr>
          <a:xfrm>
            <a:off x="3896917" y="1251181"/>
            <a:ext cx="3256359" cy="903438"/>
          </a:xfrm>
        </p:spPr>
        <p:txBody>
          <a:bodyPr anchor="ctr" anchorCtr="0"/>
          <a:lstStyle>
            <a:lvl1pPr marL="161999" indent="-161999">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19" name="Header 1">
            <a:extLst>
              <a:ext uri="{FF2B5EF4-FFF2-40B4-BE49-F238E27FC236}">
                <a16:creationId xmlns:a16="http://schemas.microsoft.com/office/drawing/2014/main" id="{5C7EB1B9-528C-DC02-2427-D37B2186D64E}"/>
              </a:ext>
            </a:extLst>
          </p:cNvPr>
          <p:cNvSpPr>
            <a:spLocks noGrp="1"/>
          </p:cNvSpPr>
          <p:nvPr>
            <p:ph type="body" sz="quarter" idx="41"/>
          </p:nvPr>
        </p:nvSpPr>
        <p:spPr>
          <a:xfrm>
            <a:off x="1990725" y="3488121"/>
            <a:ext cx="5353050" cy="1081499"/>
          </a:xfrm>
          <a:solidFill>
            <a:schemeClr val="accent5"/>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23" name="Header 1">
            <a:extLst>
              <a:ext uri="{FF2B5EF4-FFF2-40B4-BE49-F238E27FC236}">
                <a16:creationId xmlns:a16="http://schemas.microsoft.com/office/drawing/2014/main" id="{4C7C0566-086F-0E6E-F40A-FD2017411C6E}"/>
              </a:ext>
            </a:extLst>
          </p:cNvPr>
          <p:cNvSpPr>
            <a:spLocks noGrp="1"/>
          </p:cNvSpPr>
          <p:nvPr>
            <p:ph type="body" sz="quarter" idx="45"/>
          </p:nvPr>
        </p:nvSpPr>
        <p:spPr>
          <a:xfrm>
            <a:off x="1990725" y="2327262"/>
            <a:ext cx="5353050" cy="1081499"/>
          </a:xfrm>
          <a:solidFill>
            <a:schemeClr val="accent5"/>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27" name="Text Placeholder 9">
            <a:extLst>
              <a:ext uri="{FF2B5EF4-FFF2-40B4-BE49-F238E27FC236}">
                <a16:creationId xmlns:a16="http://schemas.microsoft.com/office/drawing/2014/main" id="{687A2DB3-D371-1B4A-86C3-11E76149D6F4}"/>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28" name="Text Placeholder 15">
            <a:extLst>
              <a:ext uri="{FF2B5EF4-FFF2-40B4-BE49-F238E27FC236}">
                <a16:creationId xmlns:a16="http://schemas.microsoft.com/office/drawing/2014/main" id="{D6648EFE-90E7-913A-2E37-8EA41B463EAF}"/>
              </a:ext>
            </a:extLst>
          </p:cNvPr>
          <p:cNvSpPr>
            <a:spLocks noGrp="1"/>
          </p:cNvSpPr>
          <p:nvPr>
            <p:ph type="body" sz="quarter" idx="48"/>
          </p:nvPr>
        </p:nvSpPr>
        <p:spPr>
          <a:xfrm>
            <a:off x="3896917" y="2416290"/>
            <a:ext cx="3256359" cy="903438"/>
          </a:xfrm>
        </p:spPr>
        <p:txBody>
          <a:bodyPr anchor="ctr" anchorCtr="0"/>
          <a:lstStyle>
            <a:lvl1pPr marL="161999" indent="-161999">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29" name="Text Placeholder 15">
            <a:extLst>
              <a:ext uri="{FF2B5EF4-FFF2-40B4-BE49-F238E27FC236}">
                <a16:creationId xmlns:a16="http://schemas.microsoft.com/office/drawing/2014/main" id="{19E1738F-AF0A-0216-9E76-CF2ACAAB5253}"/>
              </a:ext>
            </a:extLst>
          </p:cNvPr>
          <p:cNvSpPr>
            <a:spLocks noGrp="1"/>
          </p:cNvSpPr>
          <p:nvPr>
            <p:ph type="body" sz="quarter" idx="49"/>
          </p:nvPr>
        </p:nvSpPr>
        <p:spPr>
          <a:xfrm>
            <a:off x="3896917" y="3577150"/>
            <a:ext cx="3256359" cy="903438"/>
          </a:xfrm>
        </p:spPr>
        <p:txBody>
          <a:bodyPr anchor="ctr" anchorCtr="0"/>
          <a:lstStyle>
            <a:lvl1pPr marL="161999" indent="-161999">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30" name="Header 1">
            <a:extLst>
              <a:ext uri="{FF2B5EF4-FFF2-40B4-BE49-F238E27FC236}">
                <a16:creationId xmlns:a16="http://schemas.microsoft.com/office/drawing/2014/main" id="{32DA5F23-13A6-218B-1EC5-DE9D24447A55}"/>
              </a:ext>
            </a:extLst>
          </p:cNvPr>
          <p:cNvSpPr>
            <a:spLocks noGrp="1"/>
          </p:cNvSpPr>
          <p:nvPr>
            <p:ph type="body" sz="quarter" idx="50"/>
          </p:nvPr>
        </p:nvSpPr>
        <p:spPr>
          <a:xfrm>
            <a:off x="7343776" y="2327262"/>
            <a:ext cx="1508522" cy="1081499"/>
          </a:xfrm>
          <a:solidFill>
            <a:schemeClr val="accent5">
              <a:alpha val="60000"/>
            </a:schemeClr>
          </a:solidFill>
        </p:spPr>
        <p:txBody>
          <a:bodyPr lIns="108000" tIns="108000" rIns="108000" bIns="108000" anchor="ctr" anchorCtr="0"/>
          <a:lstStyle>
            <a:lvl1pPr>
              <a:spcAft>
                <a:spcPts val="0"/>
              </a:spcAft>
              <a:defRPr sz="2100" cap="none" spc="-14" baseline="0">
                <a:solidFill>
                  <a:schemeClr val="bg1"/>
                </a:solidFill>
                <a:latin typeface="+mj-lt"/>
              </a:defRPr>
            </a:lvl1pPr>
            <a:lvl2pPr marL="0" indent="0">
              <a:lnSpc>
                <a:spcPct val="90000"/>
              </a:lnSpc>
              <a:spcAft>
                <a:spcPts val="0"/>
              </a:spcAft>
              <a:buNone/>
              <a:defRPr sz="1050" spc="0" baseline="0">
                <a:solidFill>
                  <a:schemeClr val="bg1"/>
                </a:solidFill>
                <a:latin typeface="+mn-lt"/>
              </a:defRPr>
            </a:lvl2pPr>
          </a:lstStyle>
          <a:p>
            <a:pPr lvl="0"/>
            <a:r>
              <a:rPr lang="en-US"/>
              <a:t>Click to edit Master text</a:t>
            </a:r>
          </a:p>
          <a:p>
            <a:pPr lvl="1"/>
            <a:r>
              <a:rPr lang="en-US"/>
              <a:t>Second</a:t>
            </a:r>
          </a:p>
        </p:txBody>
      </p:sp>
      <p:sp>
        <p:nvSpPr>
          <p:cNvPr id="31" name="Header 1">
            <a:extLst>
              <a:ext uri="{FF2B5EF4-FFF2-40B4-BE49-F238E27FC236}">
                <a16:creationId xmlns:a16="http://schemas.microsoft.com/office/drawing/2014/main" id="{1CDE44D6-EBD5-DE38-3D73-172A035837D5}"/>
              </a:ext>
            </a:extLst>
          </p:cNvPr>
          <p:cNvSpPr>
            <a:spLocks noGrp="1"/>
          </p:cNvSpPr>
          <p:nvPr>
            <p:ph type="body" sz="quarter" idx="51"/>
          </p:nvPr>
        </p:nvSpPr>
        <p:spPr>
          <a:xfrm>
            <a:off x="7343776" y="3488121"/>
            <a:ext cx="1508522" cy="1081499"/>
          </a:xfrm>
          <a:solidFill>
            <a:schemeClr val="accent5">
              <a:alpha val="60000"/>
            </a:schemeClr>
          </a:solidFill>
        </p:spPr>
        <p:txBody>
          <a:bodyPr lIns="108000" tIns="108000" rIns="108000" bIns="108000" anchor="ctr" anchorCtr="0"/>
          <a:lstStyle>
            <a:lvl1pPr>
              <a:spcAft>
                <a:spcPts val="0"/>
              </a:spcAft>
              <a:defRPr sz="2100" cap="none" spc="-14" baseline="0">
                <a:solidFill>
                  <a:schemeClr val="bg1"/>
                </a:solidFill>
                <a:latin typeface="+mj-lt"/>
              </a:defRPr>
            </a:lvl1pPr>
            <a:lvl2pPr marL="0" indent="0">
              <a:lnSpc>
                <a:spcPct val="90000"/>
              </a:lnSpc>
              <a:spcAft>
                <a:spcPts val="0"/>
              </a:spcAft>
              <a:buNone/>
              <a:defRPr sz="1050" spc="0" baseline="0">
                <a:solidFill>
                  <a:schemeClr val="bg1"/>
                </a:solidFill>
                <a:latin typeface="+mn-lt"/>
              </a:defRPr>
            </a:lvl2pPr>
          </a:lstStyle>
          <a:p>
            <a:pPr lvl="0"/>
            <a:r>
              <a:rPr lang="en-US"/>
              <a:t>Click to edit Master text</a:t>
            </a:r>
          </a:p>
          <a:p>
            <a:pPr lvl="1"/>
            <a:r>
              <a:rPr lang="en-US"/>
              <a:t>Second</a:t>
            </a:r>
          </a:p>
        </p:txBody>
      </p:sp>
      <p:sp>
        <p:nvSpPr>
          <p:cNvPr id="32" name="Footer Placeholder 3">
            <a:extLst>
              <a:ext uri="{FF2B5EF4-FFF2-40B4-BE49-F238E27FC236}">
                <a16:creationId xmlns:a16="http://schemas.microsoft.com/office/drawing/2014/main" id="{7878FD67-50AC-75C1-1053-B63115CC44B7}"/>
              </a:ext>
            </a:extLst>
          </p:cNvPr>
          <p:cNvSpPr>
            <a:spLocks noGrp="1"/>
          </p:cNvSpPr>
          <p:nvPr>
            <p:ph type="ftr" sz="quarter" idx="11"/>
          </p:nvPr>
        </p:nvSpPr>
        <p:spPr>
          <a:xfrm>
            <a:off x="291601" y="4811400"/>
            <a:ext cx="5316300" cy="97200"/>
          </a:xfrm>
        </p:spPr>
        <p:txBody>
          <a:bodyPr/>
          <a:lstStyle/>
          <a:p>
            <a:r>
              <a:rPr lang="en-GB" noProof="0"/>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33" name="Footnote Placeholder 18">
            <a:extLst>
              <a:ext uri="{FF2B5EF4-FFF2-40B4-BE49-F238E27FC236}">
                <a16:creationId xmlns:a16="http://schemas.microsoft.com/office/drawing/2014/main" id="{1F52355C-CF41-CE23-19C5-842F1F6BCB7B}"/>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4" name="hcSlideMaster142.3x Growth Power Gen 2Header" descr=" ">
            <a:extLst>
              <a:ext uri="{FF2B5EF4-FFF2-40B4-BE49-F238E27FC236}">
                <a16:creationId xmlns:a16="http://schemas.microsoft.com/office/drawing/2014/main" id="{12EDA75D-9C82-A26D-DDA6-ED9F428FEDA8}"/>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7" name="fcSlideMaster142.3x Growth Power Gen 2Footer" descr=" ">
            <a:extLst>
              <a:ext uri="{FF2B5EF4-FFF2-40B4-BE49-F238E27FC236}">
                <a16:creationId xmlns:a16="http://schemas.microsoft.com/office/drawing/2014/main" id="{6C9F9028-369A-9173-DFCE-8124787A090C}"/>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326969784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3x Growth Goverment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CE54D-01D1-D978-3AFB-DD8FFF047BE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653107B-9569-8D05-E2CC-BDCBE63AD267}"/>
              </a:ext>
            </a:extLst>
          </p:cNvPr>
          <p:cNvSpPr>
            <a:spLocks noGrp="1"/>
          </p:cNvSpPr>
          <p:nvPr>
            <p:ph type="dt" sz="half" idx="10"/>
          </p:nvPr>
        </p:nvSpPr>
        <p:spPr/>
        <p:txBody>
          <a:bodyPr/>
          <a:lstStyle/>
          <a:p>
            <a:fld id="{D851027B-0119-48CD-A682-04A7E88D5678}" type="datetime1">
              <a:rPr lang="en-GB" smtClean="0"/>
              <a:t>07/04/2025</a:t>
            </a:fld>
            <a:endParaRPr lang="en-GB"/>
          </a:p>
        </p:txBody>
      </p:sp>
      <p:sp>
        <p:nvSpPr>
          <p:cNvPr id="5" name="Slide Number Placeholder 4">
            <a:extLst>
              <a:ext uri="{FF2B5EF4-FFF2-40B4-BE49-F238E27FC236}">
                <a16:creationId xmlns:a16="http://schemas.microsoft.com/office/drawing/2014/main" id="{EB16EFFD-87E5-5F22-AD24-E9B345E8A7C7}"/>
              </a:ext>
            </a:extLst>
          </p:cNvPr>
          <p:cNvSpPr>
            <a:spLocks noGrp="1"/>
          </p:cNvSpPr>
          <p:nvPr>
            <p:ph type="sldNum" sz="quarter" idx="12"/>
          </p:nvPr>
        </p:nvSpPr>
        <p:spPr/>
        <p:txBody>
          <a:bodyPr/>
          <a:lstStyle/>
          <a:p>
            <a:fld id="{0B868178-02AE-42FC-958D-6B8F13B60175}" type="slidenum">
              <a:rPr lang="en-GB" smtClean="0"/>
              <a:pPr/>
              <a:t>‹#›</a:t>
            </a:fld>
            <a:endParaRPr lang="en-GB"/>
          </a:p>
        </p:txBody>
      </p:sp>
      <p:sp>
        <p:nvSpPr>
          <p:cNvPr id="6" name="Header 1">
            <a:extLst>
              <a:ext uri="{FF2B5EF4-FFF2-40B4-BE49-F238E27FC236}">
                <a16:creationId xmlns:a16="http://schemas.microsoft.com/office/drawing/2014/main" id="{E4867691-F3F2-79EA-1C65-F63EE53A0385}"/>
              </a:ext>
            </a:extLst>
          </p:cNvPr>
          <p:cNvSpPr>
            <a:spLocks noGrp="1"/>
          </p:cNvSpPr>
          <p:nvPr>
            <p:ph type="body" sz="quarter" idx="38"/>
          </p:nvPr>
        </p:nvSpPr>
        <p:spPr>
          <a:xfrm>
            <a:off x="1990725" y="1166402"/>
            <a:ext cx="5353050" cy="1081499"/>
          </a:xfrm>
          <a:solidFill>
            <a:schemeClr val="accent2"/>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9" name="Picture Placeholder 1">
            <a:extLst>
              <a:ext uri="{FF2B5EF4-FFF2-40B4-BE49-F238E27FC236}">
                <a16:creationId xmlns:a16="http://schemas.microsoft.com/office/drawing/2014/main" id="{D7B57579-50DD-4473-173F-AFE690C26D62}"/>
              </a:ext>
            </a:extLst>
          </p:cNvPr>
          <p:cNvSpPr>
            <a:spLocks noGrp="1"/>
          </p:cNvSpPr>
          <p:nvPr>
            <p:ph type="pic" sz="quarter" idx="14"/>
          </p:nvPr>
        </p:nvSpPr>
        <p:spPr>
          <a:xfrm>
            <a:off x="291704" y="1165623"/>
            <a:ext cx="1620441" cy="1082278"/>
          </a:xfrm>
          <a:solidFill>
            <a:schemeClr val="bg1">
              <a:lumMod val="95000"/>
            </a:schemeClr>
          </a:solidFill>
        </p:spPr>
        <p:txBody>
          <a:bodyPr lIns="72000" tIns="72000" rIns="72000" bIns="72000"/>
          <a:lstStyle>
            <a:lvl1pPr>
              <a:defRPr sz="1050"/>
            </a:lvl1pPr>
          </a:lstStyle>
          <a:p>
            <a:r>
              <a:rPr lang="en-GB"/>
              <a:t>Click icon to add picture</a:t>
            </a:r>
          </a:p>
        </p:txBody>
      </p:sp>
      <p:sp>
        <p:nvSpPr>
          <p:cNvPr id="14" name="Header 1">
            <a:extLst>
              <a:ext uri="{FF2B5EF4-FFF2-40B4-BE49-F238E27FC236}">
                <a16:creationId xmlns:a16="http://schemas.microsoft.com/office/drawing/2014/main" id="{957F131B-FD75-2CF2-6568-E8EBDEA8D2E8}"/>
              </a:ext>
            </a:extLst>
          </p:cNvPr>
          <p:cNvSpPr>
            <a:spLocks noGrp="1"/>
          </p:cNvSpPr>
          <p:nvPr>
            <p:ph type="body" sz="quarter" idx="39"/>
          </p:nvPr>
        </p:nvSpPr>
        <p:spPr>
          <a:xfrm>
            <a:off x="7343776" y="1166402"/>
            <a:ext cx="1508522" cy="1081499"/>
          </a:xfrm>
          <a:solidFill>
            <a:schemeClr val="accent2">
              <a:alpha val="60000"/>
            </a:schemeClr>
          </a:solidFill>
        </p:spPr>
        <p:txBody>
          <a:bodyPr lIns="108000" tIns="108000" rIns="108000" bIns="108000" anchor="ctr" anchorCtr="0"/>
          <a:lstStyle>
            <a:lvl1pPr>
              <a:spcAft>
                <a:spcPts val="0"/>
              </a:spcAft>
              <a:defRPr sz="2100" cap="none" spc="-14" baseline="0">
                <a:solidFill>
                  <a:schemeClr val="bg1"/>
                </a:solidFill>
                <a:latin typeface="+mj-lt"/>
              </a:defRPr>
            </a:lvl1pPr>
            <a:lvl2pPr marL="0" indent="0">
              <a:lnSpc>
                <a:spcPct val="90000"/>
              </a:lnSpc>
              <a:spcAft>
                <a:spcPts val="0"/>
              </a:spcAft>
              <a:buNone/>
              <a:defRPr sz="1050" spc="0" baseline="0">
                <a:solidFill>
                  <a:schemeClr val="bg1"/>
                </a:solidFill>
                <a:latin typeface="+mn-lt"/>
              </a:defRPr>
            </a:lvl2pPr>
          </a:lstStyle>
          <a:p>
            <a:pPr lvl="0"/>
            <a:r>
              <a:rPr lang="en-US"/>
              <a:t>Click to edit Master text</a:t>
            </a:r>
          </a:p>
          <a:p>
            <a:pPr lvl="1"/>
            <a:r>
              <a:rPr lang="en-US"/>
              <a:t>Second</a:t>
            </a:r>
          </a:p>
        </p:txBody>
      </p:sp>
      <p:sp>
        <p:nvSpPr>
          <p:cNvPr id="16" name="Text Placeholder 15">
            <a:extLst>
              <a:ext uri="{FF2B5EF4-FFF2-40B4-BE49-F238E27FC236}">
                <a16:creationId xmlns:a16="http://schemas.microsoft.com/office/drawing/2014/main" id="{0BFD7E15-8AA4-9760-F646-2845958280EF}"/>
              </a:ext>
            </a:extLst>
          </p:cNvPr>
          <p:cNvSpPr>
            <a:spLocks noGrp="1"/>
          </p:cNvSpPr>
          <p:nvPr>
            <p:ph type="body" sz="quarter" idx="40"/>
          </p:nvPr>
        </p:nvSpPr>
        <p:spPr>
          <a:xfrm>
            <a:off x="3896917" y="1251181"/>
            <a:ext cx="3256359" cy="903438"/>
          </a:xfrm>
        </p:spPr>
        <p:txBody>
          <a:bodyPr anchor="ctr" anchorCtr="0"/>
          <a:lstStyle>
            <a:lvl1pPr marL="161999" indent="-161999">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19" name="Header 1">
            <a:extLst>
              <a:ext uri="{FF2B5EF4-FFF2-40B4-BE49-F238E27FC236}">
                <a16:creationId xmlns:a16="http://schemas.microsoft.com/office/drawing/2014/main" id="{5C7EB1B9-528C-DC02-2427-D37B2186D64E}"/>
              </a:ext>
            </a:extLst>
          </p:cNvPr>
          <p:cNvSpPr>
            <a:spLocks noGrp="1"/>
          </p:cNvSpPr>
          <p:nvPr>
            <p:ph type="body" sz="quarter" idx="41"/>
          </p:nvPr>
        </p:nvSpPr>
        <p:spPr>
          <a:xfrm>
            <a:off x="1990725" y="3488121"/>
            <a:ext cx="5353050" cy="1081499"/>
          </a:xfrm>
          <a:solidFill>
            <a:schemeClr val="accent2"/>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20" name="Picture Placeholder 1">
            <a:extLst>
              <a:ext uri="{FF2B5EF4-FFF2-40B4-BE49-F238E27FC236}">
                <a16:creationId xmlns:a16="http://schemas.microsoft.com/office/drawing/2014/main" id="{C4A44ECE-AAE2-CB4B-83A3-ECB1C75C98B5}"/>
              </a:ext>
            </a:extLst>
          </p:cNvPr>
          <p:cNvSpPr>
            <a:spLocks noGrp="1"/>
          </p:cNvSpPr>
          <p:nvPr>
            <p:ph type="pic" sz="quarter" idx="42"/>
          </p:nvPr>
        </p:nvSpPr>
        <p:spPr>
          <a:xfrm>
            <a:off x="291704" y="3487341"/>
            <a:ext cx="1620441" cy="1082278"/>
          </a:xfrm>
          <a:solidFill>
            <a:schemeClr val="bg1">
              <a:lumMod val="95000"/>
            </a:schemeClr>
          </a:solidFill>
        </p:spPr>
        <p:txBody>
          <a:bodyPr lIns="72000" tIns="72000" rIns="72000" bIns="72000"/>
          <a:lstStyle>
            <a:lvl1pPr>
              <a:defRPr sz="1050"/>
            </a:lvl1pPr>
          </a:lstStyle>
          <a:p>
            <a:r>
              <a:rPr lang="en-GB"/>
              <a:t>Click icon to add picture</a:t>
            </a:r>
          </a:p>
        </p:txBody>
      </p:sp>
      <p:sp>
        <p:nvSpPr>
          <p:cNvPr id="23" name="Header 1">
            <a:extLst>
              <a:ext uri="{FF2B5EF4-FFF2-40B4-BE49-F238E27FC236}">
                <a16:creationId xmlns:a16="http://schemas.microsoft.com/office/drawing/2014/main" id="{4C7C0566-086F-0E6E-F40A-FD2017411C6E}"/>
              </a:ext>
            </a:extLst>
          </p:cNvPr>
          <p:cNvSpPr>
            <a:spLocks noGrp="1"/>
          </p:cNvSpPr>
          <p:nvPr>
            <p:ph type="body" sz="quarter" idx="45"/>
          </p:nvPr>
        </p:nvSpPr>
        <p:spPr>
          <a:xfrm>
            <a:off x="1990725" y="2327262"/>
            <a:ext cx="5353050" cy="1081499"/>
          </a:xfrm>
          <a:solidFill>
            <a:schemeClr val="accent2"/>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24" name="Picture Placeholder 1">
            <a:extLst>
              <a:ext uri="{FF2B5EF4-FFF2-40B4-BE49-F238E27FC236}">
                <a16:creationId xmlns:a16="http://schemas.microsoft.com/office/drawing/2014/main" id="{182D9BB6-5425-930C-8ADD-40C408F1AEED}"/>
              </a:ext>
            </a:extLst>
          </p:cNvPr>
          <p:cNvSpPr>
            <a:spLocks noGrp="1"/>
          </p:cNvSpPr>
          <p:nvPr>
            <p:ph type="pic" sz="quarter" idx="46"/>
          </p:nvPr>
        </p:nvSpPr>
        <p:spPr>
          <a:xfrm>
            <a:off x="291704" y="2326482"/>
            <a:ext cx="1620441" cy="1082278"/>
          </a:xfrm>
          <a:solidFill>
            <a:schemeClr val="bg1">
              <a:lumMod val="95000"/>
            </a:schemeClr>
          </a:solidFill>
        </p:spPr>
        <p:txBody>
          <a:bodyPr lIns="72000" tIns="72000" rIns="72000" bIns="72000"/>
          <a:lstStyle>
            <a:lvl1pPr>
              <a:defRPr sz="1050"/>
            </a:lvl1pPr>
          </a:lstStyle>
          <a:p>
            <a:r>
              <a:rPr lang="en-GB"/>
              <a:t>Click icon to add picture</a:t>
            </a:r>
          </a:p>
        </p:txBody>
      </p:sp>
      <p:sp>
        <p:nvSpPr>
          <p:cNvPr id="27" name="Text Placeholder 9">
            <a:extLst>
              <a:ext uri="{FF2B5EF4-FFF2-40B4-BE49-F238E27FC236}">
                <a16:creationId xmlns:a16="http://schemas.microsoft.com/office/drawing/2014/main" id="{687A2DB3-D371-1B4A-86C3-11E76149D6F4}"/>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28" name="Text Placeholder 15">
            <a:extLst>
              <a:ext uri="{FF2B5EF4-FFF2-40B4-BE49-F238E27FC236}">
                <a16:creationId xmlns:a16="http://schemas.microsoft.com/office/drawing/2014/main" id="{D6648EFE-90E7-913A-2E37-8EA41B463EAF}"/>
              </a:ext>
            </a:extLst>
          </p:cNvPr>
          <p:cNvSpPr>
            <a:spLocks noGrp="1"/>
          </p:cNvSpPr>
          <p:nvPr>
            <p:ph type="body" sz="quarter" idx="48"/>
          </p:nvPr>
        </p:nvSpPr>
        <p:spPr>
          <a:xfrm>
            <a:off x="3896917" y="2416290"/>
            <a:ext cx="3256359" cy="903438"/>
          </a:xfrm>
        </p:spPr>
        <p:txBody>
          <a:bodyPr anchor="ctr" anchorCtr="0"/>
          <a:lstStyle>
            <a:lvl1pPr marL="161999" indent="-161999">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29" name="Text Placeholder 15">
            <a:extLst>
              <a:ext uri="{FF2B5EF4-FFF2-40B4-BE49-F238E27FC236}">
                <a16:creationId xmlns:a16="http://schemas.microsoft.com/office/drawing/2014/main" id="{19E1738F-AF0A-0216-9E76-CF2ACAAB5253}"/>
              </a:ext>
            </a:extLst>
          </p:cNvPr>
          <p:cNvSpPr>
            <a:spLocks noGrp="1"/>
          </p:cNvSpPr>
          <p:nvPr>
            <p:ph type="body" sz="quarter" idx="49"/>
          </p:nvPr>
        </p:nvSpPr>
        <p:spPr>
          <a:xfrm>
            <a:off x="3896917" y="3577150"/>
            <a:ext cx="3256359" cy="903438"/>
          </a:xfrm>
        </p:spPr>
        <p:txBody>
          <a:bodyPr anchor="ctr" anchorCtr="0"/>
          <a:lstStyle>
            <a:lvl1pPr marL="161999" indent="-161999">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30" name="Header 1">
            <a:extLst>
              <a:ext uri="{FF2B5EF4-FFF2-40B4-BE49-F238E27FC236}">
                <a16:creationId xmlns:a16="http://schemas.microsoft.com/office/drawing/2014/main" id="{32DA5F23-13A6-218B-1EC5-DE9D24447A55}"/>
              </a:ext>
            </a:extLst>
          </p:cNvPr>
          <p:cNvSpPr>
            <a:spLocks noGrp="1"/>
          </p:cNvSpPr>
          <p:nvPr>
            <p:ph type="body" sz="quarter" idx="50"/>
          </p:nvPr>
        </p:nvSpPr>
        <p:spPr>
          <a:xfrm>
            <a:off x="7343776" y="2327262"/>
            <a:ext cx="1508522" cy="1081499"/>
          </a:xfrm>
          <a:solidFill>
            <a:schemeClr val="accent2">
              <a:alpha val="60000"/>
            </a:schemeClr>
          </a:solidFill>
        </p:spPr>
        <p:txBody>
          <a:bodyPr lIns="108000" tIns="108000" rIns="108000" bIns="108000" anchor="ctr" anchorCtr="0"/>
          <a:lstStyle>
            <a:lvl1pPr>
              <a:spcAft>
                <a:spcPts val="0"/>
              </a:spcAft>
              <a:defRPr sz="2100" cap="none" spc="-14" baseline="0">
                <a:solidFill>
                  <a:schemeClr val="bg1"/>
                </a:solidFill>
                <a:latin typeface="+mj-lt"/>
              </a:defRPr>
            </a:lvl1pPr>
            <a:lvl2pPr marL="0" indent="0">
              <a:lnSpc>
                <a:spcPct val="90000"/>
              </a:lnSpc>
              <a:spcAft>
                <a:spcPts val="0"/>
              </a:spcAft>
              <a:buNone/>
              <a:defRPr sz="1050" spc="0" baseline="0">
                <a:solidFill>
                  <a:schemeClr val="bg1"/>
                </a:solidFill>
                <a:latin typeface="+mn-lt"/>
              </a:defRPr>
            </a:lvl2pPr>
          </a:lstStyle>
          <a:p>
            <a:pPr lvl="0"/>
            <a:r>
              <a:rPr lang="en-US"/>
              <a:t>Click to edit Master text</a:t>
            </a:r>
          </a:p>
          <a:p>
            <a:pPr lvl="1"/>
            <a:r>
              <a:rPr lang="en-US"/>
              <a:t>Second</a:t>
            </a:r>
          </a:p>
        </p:txBody>
      </p:sp>
      <p:sp>
        <p:nvSpPr>
          <p:cNvPr id="31" name="Header 1">
            <a:extLst>
              <a:ext uri="{FF2B5EF4-FFF2-40B4-BE49-F238E27FC236}">
                <a16:creationId xmlns:a16="http://schemas.microsoft.com/office/drawing/2014/main" id="{1CDE44D6-EBD5-DE38-3D73-172A035837D5}"/>
              </a:ext>
            </a:extLst>
          </p:cNvPr>
          <p:cNvSpPr>
            <a:spLocks noGrp="1"/>
          </p:cNvSpPr>
          <p:nvPr>
            <p:ph type="body" sz="quarter" idx="51"/>
          </p:nvPr>
        </p:nvSpPr>
        <p:spPr>
          <a:xfrm>
            <a:off x="7343776" y="3488121"/>
            <a:ext cx="1508522" cy="1081499"/>
          </a:xfrm>
          <a:solidFill>
            <a:schemeClr val="accent2">
              <a:alpha val="60000"/>
            </a:schemeClr>
          </a:solidFill>
        </p:spPr>
        <p:txBody>
          <a:bodyPr lIns="108000" tIns="108000" rIns="108000" bIns="108000" anchor="ctr" anchorCtr="0"/>
          <a:lstStyle>
            <a:lvl1pPr>
              <a:spcAft>
                <a:spcPts val="0"/>
              </a:spcAft>
              <a:defRPr sz="2100" cap="none" spc="-14" baseline="0">
                <a:solidFill>
                  <a:schemeClr val="bg1"/>
                </a:solidFill>
                <a:latin typeface="+mj-lt"/>
              </a:defRPr>
            </a:lvl1pPr>
            <a:lvl2pPr marL="0" indent="0">
              <a:lnSpc>
                <a:spcPct val="90000"/>
              </a:lnSpc>
              <a:spcAft>
                <a:spcPts val="0"/>
              </a:spcAft>
              <a:buNone/>
              <a:defRPr sz="1050" spc="0" baseline="0">
                <a:solidFill>
                  <a:schemeClr val="bg1"/>
                </a:solidFill>
                <a:latin typeface="+mn-lt"/>
              </a:defRPr>
            </a:lvl2pPr>
          </a:lstStyle>
          <a:p>
            <a:pPr lvl="0"/>
            <a:r>
              <a:rPr lang="en-US"/>
              <a:t>Click to edit Master text</a:t>
            </a:r>
          </a:p>
          <a:p>
            <a:pPr lvl="1"/>
            <a:r>
              <a:rPr lang="en-US"/>
              <a:t>Second</a:t>
            </a:r>
          </a:p>
        </p:txBody>
      </p:sp>
      <p:sp>
        <p:nvSpPr>
          <p:cNvPr id="32" name="Footer Placeholder 3">
            <a:extLst>
              <a:ext uri="{FF2B5EF4-FFF2-40B4-BE49-F238E27FC236}">
                <a16:creationId xmlns:a16="http://schemas.microsoft.com/office/drawing/2014/main" id="{7878FD67-50AC-75C1-1053-B63115CC44B7}"/>
              </a:ext>
            </a:extLst>
          </p:cNvPr>
          <p:cNvSpPr>
            <a:spLocks noGrp="1"/>
          </p:cNvSpPr>
          <p:nvPr>
            <p:ph type="ftr" sz="quarter" idx="11"/>
          </p:nvPr>
        </p:nvSpPr>
        <p:spPr>
          <a:xfrm>
            <a:off x="291601" y="4811400"/>
            <a:ext cx="5316300" cy="97200"/>
          </a:xfrm>
        </p:spPr>
        <p:txBody>
          <a:bodyPr/>
          <a:lstStyle/>
          <a:p>
            <a:r>
              <a:rPr lang="en-GB" noProof="0"/>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33" name="Footnote Placeholder 18">
            <a:extLst>
              <a:ext uri="{FF2B5EF4-FFF2-40B4-BE49-F238E27FC236}">
                <a16:creationId xmlns:a16="http://schemas.microsoft.com/office/drawing/2014/main" id="{1F52355C-CF41-CE23-19C5-842F1F6BCB7B}"/>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4" name="hcSlideMaster142.3x Growth GovermentalHeader" descr=" ">
            <a:extLst>
              <a:ext uri="{FF2B5EF4-FFF2-40B4-BE49-F238E27FC236}">
                <a16:creationId xmlns:a16="http://schemas.microsoft.com/office/drawing/2014/main" id="{01204D91-5EA7-FB09-79B4-F0E99D0A26B4}"/>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7" name="fcSlideMaster142.3x Growth GovermentalFooter" descr=" ">
            <a:extLst>
              <a:ext uri="{FF2B5EF4-FFF2-40B4-BE49-F238E27FC236}">
                <a16:creationId xmlns:a16="http://schemas.microsoft.com/office/drawing/2014/main" id="{040D755F-114F-B107-DF76-440896B657B0}"/>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210631966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3x Growth Goverment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CE54D-01D1-D978-3AFB-DD8FFF047BE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653107B-9569-8D05-E2CC-BDCBE63AD267}"/>
              </a:ext>
            </a:extLst>
          </p:cNvPr>
          <p:cNvSpPr>
            <a:spLocks noGrp="1"/>
          </p:cNvSpPr>
          <p:nvPr>
            <p:ph type="dt" sz="half" idx="10"/>
          </p:nvPr>
        </p:nvSpPr>
        <p:spPr/>
        <p:txBody>
          <a:bodyPr/>
          <a:lstStyle/>
          <a:p>
            <a:fld id="{D851027B-0119-48CD-A682-04A7E88D5678}" type="datetime1">
              <a:rPr lang="en-GB" smtClean="0"/>
              <a:t>07/04/2025</a:t>
            </a:fld>
            <a:endParaRPr lang="en-GB"/>
          </a:p>
        </p:txBody>
      </p:sp>
      <p:sp>
        <p:nvSpPr>
          <p:cNvPr id="5" name="Slide Number Placeholder 4">
            <a:extLst>
              <a:ext uri="{FF2B5EF4-FFF2-40B4-BE49-F238E27FC236}">
                <a16:creationId xmlns:a16="http://schemas.microsoft.com/office/drawing/2014/main" id="{EB16EFFD-87E5-5F22-AD24-E9B345E8A7C7}"/>
              </a:ext>
            </a:extLst>
          </p:cNvPr>
          <p:cNvSpPr>
            <a:spLocks noGrp="1"/>
          </p:cNvSpPr>
          <p:nvPr>
            <p:ph type="sldNum" sz="quarter" idx="12"/>
          </p:nvPr>
        </p:nvSpPr>
        <p:spPr/>
        <p:txBody>
          <a:bodyPr/>
          <a:lstStyle/>
          <a:p>
            <a:fld id="{0B868178-02AE-42FC-958D-6B8F13B60175}" type="slidenum">
              <a:rPr lang="en-GB" smtClean="0"/>
              <a:pPr/>
              <a:t>‹#›</a:t>
            </a:fld>
            <a:endParaRPr lang="en-GB"/>
          </a:p>
        </p:txBody>
      </p:sp>
      <p:sp>
        <p:nvSpPr>
          <p:cNvPr id="6" name="Header 1">
            <a:extLst>
              <a:ext uri="{FF2B5EF4-FFF2-40B4-BE49-F238E27FC236}">
                <a16:creationId xmlns:a16="http://schemas.microsoft.com/office/drawing/2014/main" id="{E4867691-F3F2-79EA-1C65-F63EE53A0385}"/>
              </a:ext>
            </a:extLst>
          </p:cNvPr>
          <p:cNvSpPr>
            <a:spLocks noGrp="1"/>
          </p:cNvSpPr>
          <p:nvPr>
            <p:ph type="body" sz="quarter" idx="38"/>
          </p:nvPr>
        </p:nvSpPr>
        <p:spPr>
          <a:xfrm>
            <a:off x="1990725" y="1166402"/>
            <a:ext cx="5353050" cy="1081499"/>
          </a:xfrm>
          <a:solidFill>
            <a:schemeClr val="accent2"/>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9" name="Picture Placeholder 1">
            <a:extLst>
              <a:ext uri="{FF2B5EF4-FFF2-40B4-BE49-F238E27FC236}">
                <a16:creationId xmlns:a16="http://schemas.microsoft.com/office/drawing/2014/main" id="{D7B57579-50DD-4473-173F-AFE690C26D62}"/>
              </a:ext>
            </a:extLst>
          </p:cNvPr>
          <p:cNvSpPr>
            <a:spLocks noGrp="1"/>
          </p:cNvSpPr>
          <p:nvPr>
            <p:ph type="pic" sz="quarter" idx="14"/>
          </p:nvPr>
        </p:nvSpPr>
        <p:spPr>
          <a:xfrm>
            <a:off x="291704" y="1165624"/>
            <a:ext cx="1620441" cy="3403997"/>
          </a:xfrm>
          <a:solidFill>
            <a:schemeClr val="bg1">
              <a:lumMod val="95000"/>
            </a:schemeClr>
          </a:solidFill>
        </p:spPr>
        <p:txBody>
          <a:bodyPr lIns="72000" tIns="72000" rIns="72000" bIns="72000"/>
          <a:lstStyle>
            <a:lvl1pPr>
              <a:defRPr sz="1050"/>
            </a:lvl1pPr>
          </a:lstStyle>
          <a:p>
            <a:r>
              <a:rPr lang="en-GB"/>
              <a:t>Click icon to add picture</a:t>
            </a:r>
          </a:p>
        </p:txBody>
      </p:sp>
      <p:sp>
        <p:nvSpPr>
          <p:cNvPr id="14" name="Header 1">
            <a:extLst>
              <a:ext uri="{FF2B5EF4-FFF2-40B4-BE49-F238E27FC236}">
                <a16:creationId xmlns:a16="http://schemas.microsoft.com/office/drawing/2014/main" id="{957F131B-FD75-2CF2-6568-E8EBDEA8D2E8}"/>
              </a:ext>
            </a:extLst>
          </p:cNvPr>
          <p:cNvSpPr>
            <a:spLocks noGrp="1"/>
          </p:cNvSpPr>
          <p:nvPr>
            <p:ph type="body" sz="quarter" idx="39"/>
          </p:nvPr>
        </p:nvSpPr>
        <p:spPr>
          <a:xfrm>
            <a:off x="7343776" y="1166402"/>
            <a:ext cx="1508522" cy="1081499"/>
          </a:xfrm>
          <a:solidFill>
            <a:schemeClr val="accent2">
              <a:alpha val="60000"/>
            </a:schemeClr>
          </a:solidFill>
        </p:spPr>
        <p:txBody>
          <a:bodyPr lIns="108000" tIns="108000" rIns="108000" bIns="108000" anchor="ctr" anchorCtr="0"/>
          <a:lstStyle>
            <a:lvl1pPr>
              <a:spcAft>
                <a:spcPts val="0"/>
              </a:spcAft>
              <a:defRPr sz="2100" cap="none" spc="-14" baseline="0">
                <a:solidFill>
                  <a:schemeClr val="bg1"/>
                </a:solidFill>
                <a:latin typeface="+mj-lt"/>
              </a:defRPr>
            </a:lvl1pPr>
            <a:lvl2pPr marL="0" indent="0">
              <a:lnSpc>
                <a:spcPct val="90000"/>
              </a:lnSpc>
              <a:spcAft>
                <a:spcPts val="0"/>
              </a:spcAft>
              <a:buNone/>
              <a:defRPr sz="1050" spc="0" baseline="0">
                <a:solidFill>
                  <a:schemeClr val="bg1"/>
                </a:solidFill>
                <a:latin typeface="+mn-lt"/>
              </a:defRPr>
            </a:lvl2pPr>
          </a:lstStyle>
          <a:p>
            <a:pPr lvl="0"/>
            <a:r>
              <a:rPr lang="en-US"/>
              <a:t>Click to edit Master text</a:t>
            </a:r>
          </a:p>
          <a:p>
            <a:pPr lvl="1"/>
            <a:r>
              <a:rPr lang="en-US"/>
              <a:t>Second</a:t>
            </a:r>
          </a:p>
        </p:txBody>
      </p:sp>
      <p:sp>
        <p:nvSpPr>
          <p:cNvPr id="16" name="Text Placeholder 15">
            <a:extLst>
              <a:ext uri="{FF2B5EF4-FFF2-40B4-BE49-F238E27FC236}">
                <a16:creationId xmlns:a16="http://schemas.microsoft.com/office/drawing/2014/main" id="{0BFD7E15-8AA4-9760-F646-2845958280EF}"/>
              </a:ext>
            </a:extLst>
          </p:cNvPr>
          <p:cNvSpPr>
            <a:spLocks noGrp="1"/>
          </p:cNvSpPr>
          <p:nvPr>
            <p:ph type="body" sz="quarter" idx="40"/>
          </p:nvPr>
        </p:nvSpPr>
        <p:spPr>
          <a:xfrm>
            <a:off x="3896917" y="1251181"/>
            <a:ext cx="3256359" cy="903438"/>
          </a:xfrm>
        </p:spPr>
        <p:txBody>
          <a:bodyPr anchor="ctr" anchorCtr="0"/>
          <a:lstStyle>
            <a:lvl1pPr marL="161999" indent="-161999">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19" name="Header 1">
            <a:extLst>
              <a:ext uri="{FF2B5EF4-FFF2-40B4-BE49-F238E27FC236}">
                <a16:creationId xmlns:a16="http://schemas.microsoft.com/office/drawing/2014/main" id="{5C7EB1B9-528C-DC02-2427-D37B2186D64E}"/>
              </a:ext>
            </a:extLst>
          </p:cNvPr>
          <p:cNvSpPr>
            <a:spLocks noGrp="1"/>
          </p:cNvSpPr>
          <p:nvPr>
            <p:ph type="body" sz="quarter" idx="41"/>
          </p:nvPr>
        </p:nvSpPr>
        <p:spPr>
          <a:xfrm>
            <a:off x="1990725" y="3488121"/>
            <a:ext cx="5353050" cy="1081499"/>
          </a:xfrm>
          <a:solidFill>
            <a:schemeClr val="accent2"/>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23" name="Header 1">
            <a:extLst>
              <a:ext uri="{FF2B5EF4-FFF2-40B4-BE49-F238E27FC236}">
                <a16:creationId xmlns:a16="http://schemas.microsoft.com/office/drawing/2014/main" id="{4C7C0566-086F-0E6E-F40A-FD2017411C6E}"/>
              </a:ext>
            </a:extLst>
          </p:cNvPr>
          <p:cNvSpPr>
            <a:spLocks noGrp="1"/>
          </p:cNvSpPr>
          <p:nvPr>
            <p:ph type="body" sz="quarter" idx="45"/>
          </p:nvPr>
        </p:nvSpPr>
        <p:spPr>
          <a:xfrm>
            <a:off x="1990725" y="2327262"/>
            <a:ext cx="5353050" cy="1081499"/>
          </a:xfrm>
          <a:solidFill>
            <a:schemeClr val="accent2"/>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27" name="Text Placeholder 9">
            <a:extLst>
              <a:ext uri="{FF2B5EF4-FFF2-40B4-BE49-F238E27FC236}">
                <a16:creationId xmlns:a16="http://schemas.microsoft.com/office/drawing/2014/main" id="{687A2DB3-D371-1B4A-86C3-11E76149D6F4}"/>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28" name="Text Placeholder 15">
            <a:extLst>
              <a:ext uri="{FF2B5EF4-FFF2-40B4-BE49-F238E27FC236}">
                <a16:creationId xmlns:a16="http://schemas.microsoft.com/office/drawing/2014/main" id="{D6648EFE-90E7-913A-2E37-8EA41B463EAF}"/>
              </a:ext>
            </a:extLst>
          </p:cNvPr>
          <p:cNvSpPr>
            <a:spLocks noGrp="1"/>
          </p:cNvSpPr>
          <p:nvPr>
            <p:ph type="body" sz="quarter" idx="48"/>
          </p:nvPr>
        </p:nvSpPr>
        <p:spPr>
          <a:xfrm>
            <a:off x="3896917" y="2416290"/>
            <a:ext cx="3256359" cy="903438"/>
          </a:xfrm>
        </p:spPr>
        <p:txBody>
          <a:bodyPr anchor="ctr" anchorCtr="0"/>
          <a:lstStyle>
            <a:lvl1pPr marL="161999" indent="-161999">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29" name="Text Placeholder 15">
            <a:extLst>
              <a:ext uri="{FF2B5EF4-FFF2-40B4-BE49-F238E27FC236}">
                <a16:creationId xmlns:a16="http://schemas.microsoft.com/office/drawing/2014/main" id="{19E1738F-AF0A-0216-9E76-CF2ACAAB5253}"/>
              </a:ext>
            </a:extLst>
          </p:cNvPr>
          <p:cNvSpPr>
            <a:spLocks noGrp="1"/>
          </p:cNvSpPr>
          <p:nvPr>
            <p:ph type="body" sz="quarter" idx="49"/>
          </p:nvPr>
        </p:nvSpPr>
        <p:spPr>
          <a:xfrm>
            <a:off x="3896917" y="3577150"/>
            <a:ext cx="3256359" cy="903438"/>
          </a:xfrm>
        </p:spPr>
        <p:txBody>
          <a:bodyPr anchor="ctr" anchorCtr="0"/>
          <a:lstStyle>
            <a:lvl1pPr marL="161999" indent="-161999">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30" name="Header 1">
            <a:extLst>
              <a:ext uri="{FF2B5EF4-FFF2-40B4-BE49-F238E27FC236}">
                <a16:creationId xmlns:a16="http://schemas.microsoft.com/office/drawing/2014/main" id="{32DA5F23-13A6-218B-1EC5-DE9D24447A55}"/>
              </a:ext>
            </a:extLst>
          </p:cNvPr>
          <p:cNvSpPr>
            <a:spLocks noGrp="1"/>
          </p:cNvSpPr>
          <p:nvPr>
            <p:ph type="body" sz="quarter" idx="50"/>
          </p:nvPr>
        </p:nvSpPr>
        <p:spPr>
          <a:xfrm>
            <a:off x="7343776" y="2327262"/>
            <a:ext cx="1508522" cy="1081499"/>
          </a:xfrm>
          <a:solidFill>
            <a:schemeClr val="accent2">
              <a:alpha val="60000"/>
            </a:schemeClr>
          </a:solidFill>
        </p:spPr>
        <p:txBody>
          <a:bodyPr lIns="108000" tIns="108000" rIns="108000" bIns="108000" anchor="ctr" anchorCtr="0"/>
          <a:lstStyle>
            <a:lvl1pPr>
              <a:spcAft>
                <a:spcPts val="0"/>
              </a:spcAft>
              <a:defRPr sz="2100" cap="none" spc="-14" baseline="0">
                <a:solidFill>
                  <a:schemeClr val="bg1"/>
                </a:solidFill>
                <a:latin typeface="+mj-lt"/>
              </a:defRPr>
            </a:lvl1pPr>
            <a:lvl2pPr marL="0" indent="0">
              <a:lnSpc>
                <a:spcPct val="90000"/>
              </a:lnSpc>
              <a:spcAft>
                <a:spcPts val="0"/>
              </a:spcAft>
              <a:buNone/>
              <a:defRPr sz="1050" spc="0" baseline="0">
                <a:solidFill>
                  <a:schemeClr val="bg1"/>
                </a:solidFill>
                <a:latin typeface="+mn-lt"/>
              </a:defRPr>
            </a:lvl2pPr>
          </a:lstStyle>
          <a:p>
            <a:pPr lvl="0"/>
            <a:r>
              <a:rPr lang="en-US"/>
              <a:t>Click to edit Master text</a:t>
            </a:r>
          </a:p>
          <a:p>
            <a:pPr lvl="1"/>
            <a:r>
              <a:rPr lang="en-US"/>
              <a:t>Second</a:t>
            </a:r>
          </a:p>
        </p:txBody>
      </p:sp>
      <p:sp>
        <p:nvSpPr>
          <p:cNvPr id="31" name="Header 1">
            <a:extLst>
              <a:ext uri="{FF2B5EF4-FFF2-40B4-BE49-F238E27FC236}">
                <a16:creationId xmlns:a16="http://schemas.microsoft.com/office/drawing/2014/main" id="{1CDE44D6-EBD5-DE38-3D73-172A035837D5}"/>
              </a:ext>
            </a:extLst>
          </p:cNvPr>
          <p:cNvSpPr>
            <a:spLocks noGrp="1"/>
          </p:cNvSpPr>
          <p:nvPr>
            <p:ph type="body" sz="quarter" idx="51"/>
          </p:nvPr>
        </p:nvSpPr>
        <p:spPr>
          <a:xfrm>
            <a:off x="7343776" y="3488121"/>
            <a:ext cx="1508522" cy="1081499"/>
          </a:xfrm>
          <a:solidFill>
            <a:schemeClr val="accent2">
              <a:alpha val="60000"/>
            </a:schemeClr>
          </a:solidFill>
        </p:spPr>
        <p:txBody>
          <a:bodyPr lIns="108000" tIns="108000" rIns="108000" bIns="108000" anchor="ctr" anchorCtr="0"/>
          <a:lstStyle>
            <a:lvl1pPr>
              <a:spcAft>
                <a:spcPts val="0"/>
              </a:spcAft>
              <a:defRPr sz="2100" cap="none" spc="-14" baseline="0">
                <a:solidFill>
                  <a:schemeClr val="bg1"/>
                </a:solidFill>
                <a:latin typeface="+mj-lt"/>
              </a:defRPr>
            </a:lvl1pPr>
            <a:lvl2pPr marL="0" indent="0">
              <a:lnSpc>
                <a:spcPct val="90000"/>
              </a:lnSpc>
              <a:spcAft>
                <a:spcPts val="0"/>
              </a:spcAft>
              <a:buNone/>
              <a:defRPr sz="1050" spc="0" baseline="0">
                <a:solidFill>
                  <a:schemeClr val="bg1"/>
                </a:solidFill>
                <a:latin typeface="+mn-lt"/>
              </a:defRPr>
            </a:lvl2pPr>
          </a:lstStyle>
          <a:p>
            <a:pPr lvl="0"/>
            <a:r>
              <a:rPr lang="en-US"/>
              <a:t>Click to edit Master text</a:t>
            </a:r>
          </a:p>
          <a:p>
            <a:pPr lvl="1"/>
            <a:r>
              <a:rPr lang="en-US"/>
              <a:t>Second</a:t>
            </a:r>
          </a:p>
        </p:txBody>
      </p:sp>
      <p:sp>
        <p:nvSpPr>
          <p:cNvPr id="32" name="Footer Placeholder 3">
            <a:extLst>
              <a:ext uri="{FF2B5EF4-FFF2-40B4-BE49-F238E27FC236}">
                <a16:creationId xmlns:a16="http://schemas.microsoft.com/office/drawing/2014/main" id="{7878FD67-50AC-75C1-1053-B63115CC44B7}"/>
              </a:ext>
            </a:extLst>
          </p:cNvPr>
          <p:cNvSpPr>
            <a:spLocks noGrp="1"/>
          </p:cNvSpPr>
          <p:nvPr>
            <p:ph type="ftr" sz="quarter" idx="11"/>
          </p:nvPr>
        </p:nvSpPr>
        <p:spPr>
          <a:xfrm>
            <a:off x="291601" y="4811400"/>
            <a:ext cx="5316300" cy="97200"/>
          </a:xfrm>
        </p:spPr>
        <p:txBody>
          <a:bodyPr/>
          <a:lstStyle/>
          <a:p>
            <a:r>
              <a:rPr lang="en-GB" noProof="0"/>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33" name="Footnote Placeholder 18">
            <a:extLst>
              <a:ext uri="{FF2B5EF4-FFF2-40B4-BE49-F238E27FC236}">
                <a16:creationId xmlns:a16="http://schemas.microsoft.com/office/drawing/2014/main" id="{1F52355C-CF41-CE23-19C5-842F1F6BCB7B}"/>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4" name="hcSlideMaster142.3x Growth Govermental 2Header" descr=" ">
            <a:extLst>
              <a:ext uri="{FF2B5EF4-FFF2-40B4-BE49-F238E27FC236}">
                <a16:creationId xmlns:a16="http://schemas.microsoft.com/office/drawing/2014/main" id="{A7BC9852-BF26-A9FE-273C-FC656CBD781B}"/>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7" name="fcSlideMaster142.3x Growth Govermental 2Footer" descr=" ">
            <a:extLst>
              <a:ext uri="{FF2B5EF4-FFF2-40B4-BE49-F238E27FC236}">
                <a16:creationId xmlns:a16="http://schemas.microsoft.com/office/drawing/2014/main" id="{A67B3F3E-A842-C202-DA9D-53FDA28370A6}"/>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2197280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MR Text 1 Whit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BDC6EDA-61A6-1F43-A323-D04A804B3689}"/>
              </a:ext>
            </a:extLst>
          </p:cNvPr>
          <p:cNvSpPr/>
          <p:nvPr userDrawn="1"/>
        </p:nvSpPr>
        <p:spPr>
          <a:xfrm>
            <a:off x="1" y="1095375"/>
            <a:ext cx="9144000" cy="3400723"/>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R Pioneer" panose="020B0503050201040103" pitchFamily="34" charset="0"/>
            </a:endParaRPr>
          </a:p>
        </p:txBody>
      </p:sp>
      <p:sp>
        <p:nvSpPr>
          <p:cNvPr id="20" name="Title 1">
            <a:extLst>
              <a:ext uri="{FF2B5EF4-FFF2-40B4-BE49-F238E27FC236}">
                <a16:creationId xmlns:a16="http://schemas.microsoft.com/office/drawing/2014/main" id="{3C1DB294-815B-864B-8A09-8E4A844D38BE}"/>
              </a:ext>
            </a:extLst>
          </p:cNvPr>
          <p:cNvSpPr>
            <a:spLocks noGrp="1"/>
          </p:cNvSpPr>
          <p:nvPr>
            <p:ph type="title" hasCustomPrompt="1"/>
          </p:nvPr>
        </p:nvSpPr>
        <p:spPr>
          <a:xfrm>
            <a:off x="1482962" y="323965"/>
            <a:ext cx="7444196" cy="516824"/>
          </a:xfrm>
        </p:spPr>
        <p:txBody>
          <a:bodyPr anchor="ctr">
            <a:normAutofit/>
          </a:bodyPr>
          <a:lstStyle>
            <a:lvl1pPr>
              <a:defRPr sz="2400" b="0">
                <a:solidFill>
                  <a:srgbClr val="4F98FF"/>
                </a:solidFill>
              </a:defRPr>
            </a:lvl1pPr>
          </a:lstStyle>
          <a:p>
            <a:r>
              <a:rPr lang="en-US"/>
              <a:t>Option one slide</a:t>
            </a:r>
            <a:endParaRPr lang="en-GB"/>
          </a:p>
        </p:txBody>
      </p:sp>
      <p:sp>
        <p:nvSpPr>
          <p:cNvPr id="17" name="Text Placeholder 4">
            <a:extLst>
              <a:ext uri="{FF2B5EF4-FFF2-40B4-BE49-F238E27FC236}">
                <a16:creationId xmlns:a16="http://schemas.microsoft.com/office/drawing/2014/main" id="{74C41B4F-8C53-094C-BEB7-55E8B7030C34}"/>
              </a:ext>
            </a:extLst>
          </p:cNvPr>
          <p:cNvSpPr>
            <a:spLocks noGrp="1"/>
          </p:cNvSpPr>
          <p:nvPr>
            <p:ph type="body" sz="quarter" idx="11"/>
          </p:nvPr>
        </p:nvSpPr>
        <p:spPr>
          <a:xfrm>
            <a:off x="391051" y="1462527"/>
            <a:ext cx="8143161" cy="2625725"/>
          </a:xfrm>
          <a:prstGeom prst="rect">
            <a:avLst/>
          </a:prstGeom>
        </p:spPr>
        <p:txBody>
          <a:bodyPr>
            <a:normAutofit/>
          </a:bodyPr>
          <a:lstStyle>
            <a:lvl1pPr>
              <a:buClr>
                <a:srgbClr val="4F98FF"/>
              </a:buClr>
              <a:defRPr sz="2000">
                <a:solidFill>
                  <a:srgbClr val="10069F"/>
                </a:solidFill>
              </a:defRPr>
            </a:lvl1pPr>
            <a:lvl2pPr>
              <a:buClr>
                <a:srgbClr val="4F98FF"/>
              </a:buClr>
              <a:defRPr sz="1800">
                <a:solidFill>
                  <a:srgbClr val="10069F"/>
                </a:solidFill>
              </a:defRPr>
            </a:lvl2pPr>
            <a:lvl3pPr>
              <a:buClr>
                <a:srgbClr val="4F98FF"/>
              </a:buClr>
              <a:defRPr sz="1800">
                <a:solidFill>
                  <a:srgbClr val="10069F"/>
                </a:solidFill>
              </a:defRPr>
            </a:lvl3pPr>
            <a:lvl4pPr>
              <a:buClr>
                <a:srgbClr val="4F98FF"/>
              </a:buClr>
              <a:defRPr sz="1200">
                <a:solidFill>
                  <a:srgbClr val="10069F"/>
                </a:solidFill>
              </a:defRPr>
            </a:lvl4pPr>
            <a:lvl5pPr>
              <a:buClr>
                <a:srgbClr val="4F98FF"/>
              </a:buClr>
              <a:defRPr sz="1200">
                <a:solidFill>
                  <a:srgbClr val="10069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24" name="Straight Connector 23">
            <a:extLst>
              <a:ext uri="{FF2B5EF4-FFF2-40B4-BE49-F238E27FC236}">
                <a16:creationId xmlns:a16="http://schemas.microsoft.com/office/drawing/2014/main" id="{C3FF0178-E240-9844-B661-8E4FDA444F40}"/>
              </a:ext>
            </a:extLst>
          </p:cNvPr>
          <p:cNvCxnSpPr>
            <a:cxnSpLocks/>
          </p:cNvCxnSpPr>
          <p:nvPr/>
        </p:nvCxnSpPr>
        <p:spPr>
          <a:xfrm>
            <a:off x="117177" y="4983808"/>
            <a:ext cx="8506453"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descr="A picture containing logo&#10;&#10;Description automatically generated">
            <a:extLst>
              <a:ext uri="{FF2B5EF4-FFF2-40B4-BE49-F238E27FC236}">
                <a16:creationId xmlns:a16="http://schemas.microsoft.com/office/drawing/2014/main" id="{AA307F8F-4EFD-D042-9A60-E3D04AB7DFE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773" y="132662"/>
            <a:ext cx="1148278" cy="674865"/>
          </a:xfrm>
          <a:prstGeom prst="rect">
            <a:avLst/>
          </a:prstGeom>
        </p:spPr>
      </p:pic>
    </p:spTree>
    <p:extLst>
      <p:ext uri="{BB962C8B-B14F-4D97-AF65-F5344CB8AC3E}">
        <p14:creationId xmlns:p14="http://schemas.microsoft.com/office/powerpoint/2010/main" val="38540641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5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1"/>
            <a:ext cx="6869102" cy="4611353"/>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4" y="956918"/>
            <a:ext cx="1786647" cy="955675"/>
          </a:xfrm>
          <a:prstGeom prst="rect">
            <a:avLst/>
          </a:prstGeom>
        </p:spPr>
        <p:txBody>
          <a:bodyPr>
            <a:noAutofit/>
          </a:bodyPr>
          <a:lstStyle>
            <a:lvl1pPr marL="0" indent="0" algn="l" defTabSz="685783" rtl="0" eaLnBrk="1" latinLnBrk="0" hangingPunct="1">
              <a:lnSpc>
                <a:spcPct val="90000"/>
              </a:lnSpc>
              <a:spcBef>
                <a:spcPts val="750"/>
              </a:spcBef>
              <a:buFont typeface="Arial" panose="020B0604020202020204" pitchFamily="34" charset="0"/>
              <a:buNone/>
              <a:defRPr lang="en-GB" sz="1500" kern="1200" dirty="0">
                <a:solidFill>
                  <a:srgbClr val="006DFF"/>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lvl="0" indent="0" algn="l" defTabSz="685783" rtl="0" eaLnBrk="1" latinLnBrk="0" hangingPunct="1">
              <a:lnSpc>
                <a:spcPct val="90000"/>
              </a:lnSpc>
              <a:spcBef>
                <a:spcPts val="750"/>
              </a:spcBef>
              <a:buFont typeface="Arial" panose="020B0604020202020204" pitchFamily="34" charset="0"/>
              <a:buNone/>
            </a:pPr>
            <a:r>
              <a:rPr lang="en-GB"/>
              <a:t>Sidebar headings are RR Pioneer bold 15pt (Cobalt)</a:t>
            </a:r>
          </a:p>
        </p:txBody>
      </p:sp>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1000">
                <a:solidFill>
                  <a:srgbClr val="666666"/>
                </a:solidFill>
              </a:defRPr>
            </a:lvl1pPr>
          </a:lstStyle>
          <a:p>
            <a:pPr lvl="0"/>
            <a:r>
              <a:rPr lang="en-US"/>
              <a:t>RR pioneer 10</a:t>
            </a:r>
          </a:p>
        </p:txBody>
      </p:sp>
      <p:pic>
        <p:nvPicPr>
          <p:cNvPr id="15" name="Picture 14" descr="A picture containing logo&#10;&#10;Description automatically generated">
            <a:extLst>
              <a:ext uri="{FF2B5EF4-FFF2-40B4-BE49-F238E27FC236}">
                <a16:creationId xmlns:a16="http://schemas.microsoft.com/office/drawing/2014/main" id="{2DF63156-1C4F-224E-B14F-CDC34A75284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774" y="132662"/>
            <a:ext cx="1148278" cy="674865"/>
          </a:xfrm>
          <a:prstGeom prst="rect">
            <a:avLst/>
          </a:prstGeom>
        </p:spPr>
      </p:pic>
      <p:sp>
        <p:nvSpPr>
          <p:cNvPr id="8" name="Text Placeholder 13">
            <a:extLst>
              <a:ext uri="{FF2B5EF4-FFF2-40B4-BE49-F238E27FC236}">
                <a16:creationId xmlns:a16="http://schemas.microsoft.com/office/drawing/2014/main" id="{CD7C98A6-D36B-463B-A8D1-407DA6A63D2D}"/>
              </a:ext>
            </a:extLst>
          </p:cNvPr>
          <p:cNvSpPr txBox="1">
            <a:spLocks/>
          </p:cNvSpPr>
          <p:nvPr userDrawn="1"/>
        </p:nvSpPr>
        <p:spPr>
          <a:xfrm>
            <a:off x="2714400" y="892800"/>
            <a:ext cx="7668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4400" kern="1200" spc="400" baseline="0">
                <a:solidFill>
                  <a:srgbClr val="E21D60"/>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4400" b="0" i="0" u="none" strike="noStrike" kern="1200" cap="none" spc="400" normalizeH="0" baseline="0" noProof="0">
                <a:ln>
                  <a:noFill/>
                </a:ln>
                <a:solidFill>
                  <a:srgbClr val="E21D60"/>
                </a:solidFill>
                <a:effectLst/>
                <a:uLnTx/>
                <a:uFillTx/>
                <a:latin typeface="RR Pioneer Light Condensed" panose="020B0306050201060103" pitchFamily="34" charset="0"/>
                <a:ea typeface="+mn-ea"/>
                <a:cs typeface="+mn-cs"/>
              </a:rPr>
              <a:t>XX</a:t>
            </a:r>
          </a:p>
        </p:txBody>
      </p:sp>
      <p:sp>
        <p:nvSpPr>
          <p:cNvPr id="9" name="Text Placeholder 17">
            <a:extLst>
              <a:ext uri="{FF2B5EF4-FFF2-40B4-BE49-F238E27FC236}">
                <a16:creationId xmlns:a16="http://schemas.microsoft.com/office/drawing/2014/main" id="{280632E3-AB9D-4649-BA8F-101C96A1F0CC}"/>
              </a:ext>
            </a:extLst>
          </p:cNvPr>
          <p:cNvSpPr txBox="1">
            <a:spLocks/>
          </p:cNvSpPr>
          <p:nvPr userDrawn="1"/>
        </p:nvSpPr>
        <p:spPr>
          <a:xfrm>
            <a:off x="3603600" y="986400"/>
            <a:ext cx="5216400" cy="648000"/>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783"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US" sz="1600" b="0" i="0" u="none" strike="noStrike" kern="1200" cap="none" spc="0" normalizeH="0" baseline="0" noProof="0">
                <a:ln>
                  <a:noFill/>
                </a:ln>
                <a:solidFill>
                  <a:srgbClr val="666666"/>
                </a:solidFill>
                <a:effectLst/>
                <a:uLnTx/>
                <a:uFillTx/>
                <a:latin typeface="RR Pioneer"/>
                <a:ea typeface="+mn-ea"/>
                <a:cs typeface="+mn-cs"/>
              </a:rPr>
              <a:t>Presenter name</a:t>
            </a:r>
          </a:p>
        </p:txBody>
      </p:sp>
      <p:sp>
        <p:nvSpPr>
          <p:cNvPr id="12" name="Text Placeholder 13">
            <a:extLst>
              <a:ext uri="{FF2B5EF4-FFF2-40B4-BE49-F238E27FC236}">
                <a16:creationId xmlns:a16="http://schemas.microsoft.com/office/drawing/2014/main" id="{CE9DC345-0193-4A94-9890-71A5FDBCABF4}"/>
              </a:ext>
            </a:extLst>
          </p:cNvPr>
          <p:cNvSpPr txBox="1">
            <a:spLocks/>
          </p:cNvSpPr>
          <p:nvPr userDrawn="1"/>
        </p:nvSpPr>
        <p:spPr>
          <a:xfrm>
            <a:off x="2714400" y="1832400"/>
            <a:ext cx="7668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4400" kern="1200" spc="400" baseline="0">
                <a:solidFill>
                  <a:schemeClr val="bg2"/>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4400" b="0" i="0" u="none" strike="noStrike" kern="1200" cap="none" spc="400" normalizeH="0" baseline="0" noProof="0">
                <a:ln>
                  <a:noFill/>
                </a:ln>
                <a:solidFill>
                  <a:srgbClr val="006DFF"/>
                </a:solidFill>
                <a:effectLst/>
                <a:uLnTx/>
                <a:uFillTx/>
                <a:latin typeface="RR Pioneer Light Condensed" panose="020B0306050201060103" pitchFamily="34" charset="0"/>
                <a:ea typeface="+mn-ea"/>
                <a:cs typeface="+mn-cs"/>
              </a:rPr>
              <a:t>XX</a:t>
            </a:r>
          </a:p>
        </p:txBody>
      </p:sp>
      <p:sp>
        <p:nvSpPr>
          <p:cNvPr id="13" name="Text Placeholder 17">
            <a:extLst>
              <a:ext uri="{FF2B5EF4-FFF2-40B4-BE49-F238E27FC236}">
                <a16:creationId xmlns:a16="http://schemas.microsoft.com/office/drawing/2014/main" id="{B7B305F5-626E-4C7E-BD23-2C1ED709ACBC}"/>
              </a:ext>
            </a:extLst>
          </p:cNvPr>
          <p:cNvSpPr txBox="1">
            <a:spLocks/>
          </p:cNvSpPr>
          <p:nvPr userDrawn="1"/>
        </p:nvSpPr>
        <p:spPr>
          <a:xfrm>
            <a:off x="3603600" y="1926000"/>
            <a:ext cx="5216400" cy="648000"/>
          </a:xfrm>
          <a:prstGeom prst="rect">
            <a:avLst/>
          </a:prstGeom>
        </p:spPr>
        <p:txBody>
          <a:bodyPr vert="horz" lIns="0" tIns="0" rIns="0" bIns="0" rtlCol="0">
            <a:norm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783"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GB" sz="1600" b="0" i="0" u="none" strike="noStrike" kern="1200" cap="none" spc="0" normalizeH="0" baseline="0" noProof="0">
                <a:ln>
                  <a:noFill/>
                </a:ln>
                <a:solidFill>
                  <a:srgbClr val="666666"/>
                </a:solidFill>
                <a:effectLst/>
                <a:uLnTx/>
                <a:uFillTx/>
                <a:latin typeface="RR Pioneer"/>
                <a:ea typeface="+mn-ea"/>
                <a:cs typeface="+mn-cs"/>
              </a:rPr>
              <a:t>Presenter name</a:t>
            </a:r>
          </a:p>
        </p:txBody>
      </p:sp>
      <p:sp>
        <p:nvSpPr>
          <p:cNvPr id="14" name="Text Placeholder 13">
            <a:extLst>
              <a:ext uri="{FF2B5EF4-FFF2-40B4-BE49-F238E27FC236}">
                <a16:creationId xmlns:a16="http://schemas.microsoft.com/office/drawing/2014/main" id="{B9B2225B-CAF7-43ED-B8EE-7AEF5B38E64C}"/>
              </a:ext>
            </a:extLst>
          </p:cNvPr>
          <p:cNvSpPr txBox="1">
            <a:spLocks/>
          </p:cNvSpPr>
          <p:nvPr userDrawn="1"/>
        </p:nvSpPr>
        <p:spPr>
          <a:xfrm>
            <a:off x="2714400" y="2772000"/>
            <a:ext cx="7668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4400" kern="1200" spc="400" baseline="0">
                <a:solidFill>
                  <a:schemeClr val="accent3"/>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4400" b="0" i="0" u="none" strike="noStrike" kern="1200" cap="none" spc="400" normalizeH="0" baseline="0" noProof="0">
                <a:ln>
                  <a:noFill/>
                </a:ln>
                <a:solidFill>
                  <a:srgbClr val="D83F11"/>
                </a:solidFill>
                <a:effectLst/>
                <a:uLnTx/>
                <a:uFillTx/>
                <a:latin typeface="RR Pioneer Light Condensed" panose="020B0306050201060103" pitchFamily="34" charset="0"/>
                <a:ea typeface="+mn-ea"/>
                <a:cs typeface="+mn-cs"/>
              </a:rPr>
              <a:t>XX</a:t>
            </a:r>
          </a:p>
        </p:txBody>
      </p:sp>
      <p:sp>
        <p:nvSpPr>
          <p:cNvPr id="16" name="Text Placeholder 17">
            <a:extLst>
              <a:ext uri="{FF2B5EF4-FFF2-40B4-BE49-F238E27FC236}">
                <a16:creationId xmlns:a16="http://schemas.microsoft.com/office/drawing/2014/main" id="{BDF80024-F6B9-4E96-9ED4-70B04E9EF4FE}"/>
              </a:ext>
            </a:extLst>
          </p:cNvPr>
          <p:cNvSpPr txBox="1">
            <a:spLocks/>
          </p:cNvSpPr>
          <p:nvPr userDrawn="1"/>
        </p:nvSpPr>
        <p:spPr>
          <a:xfrm>
            <a:off x="3603600" y="2862000"/>
            <a:ext cx="5216400" cy="648000"/>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783"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GB" sz="1600" b="0" i="0" u="none" strike="noStrike" kern="1200" cap="none" spc="0" normalizeH="0" baseline="0" noProof="0">
                <a:ln>
                  <a:noFill/>
                </a:ln>
                <a:solidFill>
                  <a:srgbClr val="666666"/>
                </a:solidFill>
                <a:effectLst/>
                <a:uLnTx/>
                <a:uFillTx/>
                <a:latin typeface="RR Pioneer"/>
                <a:ea typeface="+mn-ea"/>
                <a:cs typeface="+mn-cs"/>
              </a:rPr>
              <a:t>Presenter name</a:t>
            </a:r>
          </a:p>
        </p:txBody>
      </p:sp>
      <p:sp>
        <p:nvSpPr>
          <p:cNvPr id="18" name="Text Placeholder 13">
            <a:extLst>
              <a:ext uri="{FF2B5EF4-FFF2-40B4-BE49-F238E27FC236}">
                <a16:creationId xmlns:a16="http://schemas.microsoft.com/office/drawing/2014/main" id="{39358C7B-1A9D-4B32-86A3-E3E4047C771C}"/>
              </a:ext>
            </a:extLst>
          </p:cNvPr>
          <p:cNvSpPr txBox="1">
            <a:spLocks/>
          </p:cNvSpPr>
          <p:nvPr userDrawn="1"/>
        </p:nvSpPr>
        <p:spPr>
          <a:xfrm>
            <a:off x="2714400" y="3711600"/>
            <a:ext cx="7668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4400" kern="1200" spc="400" baseline="0">
                <a:solidFill>
                  <a:schemeClr val="accent6"/>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4400" b="0" i="0" u="none" strike="noStrike" kern="1200" cap="none" spc="400" normalizeH="0" baseline="0" noProof="0">
                <a:ln>
                  <a:noFill/>
                </a:ln>
                <a:solidFill>
                  <a:srgbClr val="819C00"/>
                </a:solidFill>
                <a:effectLst/>
                <a:uLnTx/>
                <a:uFillTx/>
                <a:latin typeface="RR Pioneer Light Condensed" panose="020B0306050201060103" pitchFamily="34" charset="0"/>
                <a:ea typeface="+mn-ea"/>
                <a:cs typeface="+mn-cs"/>
              </a:rPr>
              <a:t>XX</a:t>
            </a:r>
          </a:p>
        </p:txBody>
      </p:sp>
      <p:sp>
        <p:nvSpPr>
          <p:cNvPr id="19" name="Text Placeholder 17">
            <a:extLst>
              <a:ext uri="{FF2B5EF4-FFF2-40B4-BE49-F238E27FC236}">
                <a16:creationId xmlns:a16="http://schemas.microsoft.com/office/drawing/2014/main" id="{E4DAFA39-A67E-46DA-BB6C-69B9B308CB8F}"/>
              </a:ext>
            </a:extLst>
          </p:cNvPr>
          <p:cNvSpPr txBox="1">
            <a:spLocks/>
          </p:cNvSpPr>
          <p:nvPr userDrawn="1"/>
        </p:nvSpPr>
        <p:spPr>
          <a:xfrm>
            <a:off x="3603600" y="3801600"/>
            <a:ext cx="5216400" cy="648000"/>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783"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GB" sz="1600" b="0" i="0" u="none" strike="noStrike" kern="1200" cap="none" spc="0" normalizeH="0" baseline="0" noProof="0">
                <a:ln>
                  <a:noFill/>
                </a:ln>
                <a:solidFill>
                  <a:srgbClr val="666666"/>
                </a:solidFill>
                <a:effectLst/>
                <a:uLnTx/>
                <a:uFillTx/>
                <a:latin typeface="RR Pioneer"/>
                <a:ea typeface="+mn-ea"/>
                <a:cs typeface="+mn-cs"/>
              </a:rPr>
              <a:t>Presenter name</a:t>
            </a:r>
          </a:p>
        </p:txBody>
      </p:sp>
    </p:spTree>
    <p:extLst>
      <p:ext uri="{BB962C8B-B14F-4D97-AF65-F5344CB8AC3E}">
        <p14:creationId xmlns:p14="http://schemas.microsoft.com/office/powerpoint/2010/main" val="78142891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3x Growth Mar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CE54D-01D1-D978-3AFB-DD8FFF047BE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653107B-9569-8D05-E2CC-BDCBE63AD267}"/>
              </a:ext>
            </a:extLst>
          </p:cNvPr>
          <p:cNvSpPr>
            <a:spLocks noGrp="1"/>
          </p:cNvSpPr>
          <p:nvPr>
            <p:ph type="dt" sz="half" idx="10"/>
          </p:nvPr>
        </p:nvSpPr>
        <p:spPr/>
        <p:txBody>
          <a:bodyPr/>
          <a:lstStyle/>
          <a:p>
            <a:fld id="{D851027B-0119-48CD-A682-04A7E88D5678}" type="datetime1">
              <a:rPr lang="en-GB" smtClean="0"/>
              <a:t>07/04/2025</a:t>
            </a:fld>
            <a:endParaRPr lang="en-GB"/>
          </a:p>
        </p:txBody>
      </p:sp>
      <p:sp>
        <p:nvSpPr>
          <p:cNvPr id="5" name="Slide Number Placeholder 4">
            <a:extLst>
              <a:ext uri="{FF2B5EF4-FFF2-40B4-BE49-F238E27FC236}">
                <a16:creationId xmlns:a16="http://schemas.microsoft.com/office/drawing/2014/main" id="{EB16EFFD-87E5-5F22-AD24-E9B345E8A7C7}"/>
              </a:ext>
            </a:extLst>
          </p:cNvPr>
          <p:cNvSpPr>
            <a:spLocks noGrp="1"/>
          </p:cNvSpPr>
          <p:nvPr>
            <p:ph type="sldNum" sz="quarter" idx="12"/>
          </p:nvPr>
        </p:nvSpPr>
        <p:spPr/>
        <p:txBody>
          <a:bodyPr/>
          <a:lstStyle/>
          <a:p>
            <a:fld id="{0B868178-02AE-42FC-958D-6B8F13B60175}" type="slidenum">
              <a:rPr lang="en-GB" smtClean="0"/>
              <a:pPr/>
              <a:t>‹#›</a:t>
            </a:fld>
            <a:endParaRPr lang="en-GB"/>
          </a:p>
        </p:txBody>
      </p:sp>
      <p:sp>
        <p:nvSpPr>
          <p:cNvPr id="6" name="Header 1">
            <a:extLst>
              <a:ext uri="{FF2B5EF4-FFF2-40B4-BE49-F238E27FC236}">
                <a16:creationId xmlns:a16="http://schemas.microsoft.com/office/drawing/2014/main" id="{E4867691-F3F2-79EA-1C65-F63EE53A0385}"/>
              </a:ext>
            </a:extLst>
          </p:cNvPr>
          <p:cNvSpPr>
            <a:spLocks noGrp="1"/>
          </p:cNvSpPr>
          <p:nvPr>
            <p:ph type="body" sz="quarter" idx="38"/>
          </p:nvPr>
        </p:nvSpPr>
        <p:spPr>
          <a:xfrm>
            <a:off x="1990725" y="1166402"/>
            <a:ext cx="5353050" cy="1081499"/>
          </a:xfrm>
          <a:solidFill>
            <a:srgbClr val="C15EFF"/>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9" name="Picture Placeholder 1">
            <a:extLst>
              <a:ext uri="{FF2B5EF4-FFF2-40B4-BE49-F238E27FC236}">
                <a16:creationId xmlns:a16="http://schemas.microsoft.com/office/drawing/2014/main" id="{D7B57579-50DD-4473-173F-AFE690C26D62}"/>
              </a:ext>
            </a:extLst>
          </p:cNvPr>
          <p:cNvSpPr>
            <a:spLocks noGrp="1"/>
          </p:cNvSpPr>
          <p:nvPr>
            <p:ph type="pic" sz="quarter" idx="14"/>
          </p:nvPr>
        </p:nvSpPr>
        <p:spPr>
          <a:xfrm>
            <a:off x="291704" y="1165623"/>
            <a:ext cx="1620441" cy="1082278"/>
          </a:xfrm>
          <a:solidFill>
            <a:schemeClr val="bg1">
              <a:lumMod val="95000"/>
            </a:schemeClr>
          </a:solidFill>
        </p:spPr>
        <p:txBody>
          <a:bodyPr lIns="72000" tIns="72000" rIns="72000" bIns="72000"/>
          <a:lstStyle>
            <a:lvl1pPr>
              <a:defRPr sz="1050"/>
            </a:lvl1pPr>
          </a:lstStyle>
          <a:p>
            <a:r>
              <a:rPr lang="en-GB"/>
              <a:t>Click icon to add picture</a:t>
            </a:r>
          </a:p>
        </p:txBody>
      </p:sp>
      <p:sp>
        <p:nvSpPr>
          <p:cNvPr id="14" name="Header 1">
            <a:extLst>
              <a:ext uri="{FF2B5EF4-FFF2-40B4-BE49-F238E27FC236}">
                <a16:creationId xmlns:a16="http://schemas.microsoft.com/office/drawing/2014/main" id="{957F131B-FD75-2CF2-6568-E8EBDEA8D2E8}"/>
              </a:ext>
            </a:extLst>
          </p:cNvPr>
          <p:cNvSpPr>
            <a:spLocks noGrp="1"/>
          </p:cNvSpPr>
          <p:nvPr>
            <p:ph type="body" sz="quarter" idx="39"/>
          </p:nvPr>
        </p:nvSpPr>
        <p:spPr>
          <a:xfrm>
            <a:off x="7343776" y="1166402"/>
            <a:ext cx="1508522" cy="1081499"/>
          </a:xfrm>
          <a:solidFill>
            <a:srgbClr val="C15EFF">
              <a:alpha val="60000"/>
            </a:srgbClr>
          </a:solidFill>
        </p:spPr>
        <p:txBody>
          <a:bodyPr lIns="108000" tIns="108000" rIns="108000" bIns="108000" anchor="ctr" anchorCtr="0"/>
          <a:lstStyle>
            <a:lvl1pPr>
              <a:spcAft>
                <a:spcPts val="0"/>
              </a:spcAft>
              <a:defRPr sz="2100" cap="none" spc="-14" baseline="0">
                <a:solidFill>
                  <a:schemeClr val="accent5"/>
                </a:solidFill>
                <a:latin typeface="+mj-lt"/>
              </a:defRPr>
            </a:lvl1pPr>
            <a:lvl2pPr marL="0" indent="0">
              <a:lnSpc>
                <a:spcPct val="90000"/>
              </a:lnSpc>
              <a:spcAft>
                <a:spcPts val="0"/>
              </a:spcAft>
              <a:buNone/>
              <a:defRPr sz="1050" spc="0" baseline="0">
                <a:solidFill>
                  <a:schemeClr val="accent5"/>
                </a:solidFill>
                <a:latin typeface="+mn-lt"/>
              </a:defRPr>
            </a:lvl2pPr>
          </a:lstStyle>
          <a:p>
            <a:pPr lvl="0"/>
            <a:r>
              <a:rPr lang="en-US"/>
              <a:t>Click to edit Master text</a:t>
            </a:r>
          </a:p>
          <a:p>
            <a:pPr lvl="1"/>
            <a:r>
              <a:rPr lang="en-US"/>
              <a:t>Second</a:t>
            </a:r>
          </a:p>
        </p:txBody>
      </p:sp>
      <p:sp>
        <p:nvSpPr>
          <p:cNvPr id="16" name="Text Placeholder 15">
            <a:extLst>
              <a:ext uri="{FF2B5EF4-FFF2-40B4-BE49-F238E27FC236}">
                <a16:creationId xmlns:a16="http://schemas.microsoft.com/office/drawing/2014/main" id="{0BFD7E15-8AA4-9760-F646-2845958280EF}"/>
              </a:ext>
            </a:extLst>
          </p:cNvPr>
          <p:cNvSpPr>
            <a:spLocks noGrp="1"/>
          </p:cNvSpPr>
          <p:nvPr>
            <p:ph type="body" sz="quarter" idx="40"/>
          </p:nvPr>
        </p:nvSpPr>
        <p:spPr>
          <a:xfrm>
            <a:off x="3896917" y="1251181"/>
            <a:ext cx="3256359" cy="903438"/>
          </a:xfrm>
        </p:spPr>
        <p:txBody>
          <a:bodyPr anchor="ctr" anchorCtr="0"/>
          <a:lstStyle>
            <a:lvl1pPr marL="161999" indent="-161999">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19" name="Header 1">
            <a:extLst>
              <a:ext uri="{FF2B5EF4-FFF2-40B4-BE49-F238E27FC236}">
                <a16:creationId xmlns:a16="http://schemas.microsoft.com/office/drawing/2014/main" id="{5C7EB1B9-528C-DC02-2427-D37B2186D64E}"/>
              </a:ext>
            </a:extLst>
          </p:cNvPr>
          <p:cNvSpPr>
            <a:spLocks noGrp="1"/>
          </p:cNvSpPr>
          <p:nvPr>
            <p:ph type="body" sz="quarter" idx="41"/>
          </p:nvPr>
        </p:nvSpPr>
        <p:spPr>
          <a:xfrm>
            <a:off x="1990725" y="3488121"/>
            <a:ext cx="5353050" cy="1081499"/>
          </a:xfrm>
          <a:solidFill>
            <a:srgbClr val="C15EFF"/>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20" name="Picture Placeholder 1">
            <a:extLst>
              <a:ext uri="{FF2B5EF4-FFF2-40B4-BE49-F238E27FC236}">
                <a16:creationId xmlns:a16="http://schemas.microsoft.com/office/drawing/2014/main" id="{C4A44ECE-AAE2-CB4B-83A3-ECB1C75C98B5}"/>
              </a:ext>
            </a:extLst>
          </p:cNvPr>
          <p:cNvSpPr>
            <a:spLocks noGrp="1"/>
          </p:cNvSpPr>
          <p:nvPr>
            <p:ph type="pic" sz="quarter" idx="42"/>
          </p:nvPr>
        </p:nvSpPr>
        <p:spPr>
          <a:xfrm>
            <a:off x="291704" y="3487341"/>
            <a:ext cx="1620441" cy="1082278"/>
          </a:xfrm>
          <a:solidFill>
            <a:schemeClr val="bg1">
              <a:lumMod val="95000"/>
            </a:schemeClr>
          </a:solidFill>
        </p:spPr>
        <p:txBody>
          <a:bodyPr lIns="72000" tIns="72000" rIns="72000" bIns="72000"/>
          <a:lstStyle>
            <a:lvl1pPr>
              <a:defRPr sz="1050"/>
            </a:lvl1pPr>
          </a:lstStyle>
          <a:p>
            <a:r>
              <a:rPr lang="en-GB"/>
              <a:t>Click icon to add picture</a:t>
            </a:r>
          </a:p>
        </p:txBody>
      </p:sp>
      <p:sp>
        <p:nvSpPr>
          <p:cNvPr id="23" name="Header 1">
            <a:extLst>
              <a:ext uri="{FF2B5EF4-FFF2-40B4-BE49-F238E27FC236}">
                <a16:creationId xmlns:a16="http://schemas.microsoft.com/office/drawing/2014/main" id="{4C7C0566-086F-0E6E-F40A-FD2017411C6E}"/>
              </a:ext>
            </a:extLst>
          </p:cNvPr>
          <p:cNvSpPr>
            <a:spLocks noGrp="1"/>
          </p:cNvSpPr>
          <p:nvPr>
            <p:ph type="body" sz="quarter" idx="45"/>
          </p:nvPr>
        </p:nvSpPr>
        <p:spPr>
          <a:xfrm>
            <a:off x="1990725" y="2327262"/>
            <a:ext cx="5353050" cy="1081499"/>
          </a:xfrm>
          <a:solidFill>
            <a:srgbClr val="C15EFF"/>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24" name="Picture Placeholder 1">
            <a:extLst>
              <a:ext uri="{FF2B5EF4-FFF2-40B4-BE49-F238E27FC236}">
                <a16:creationId xmlns:a16="http://schemas.microsoft.com/office/drawing/2014/main" id="{182D9BB6-5425-930C-8ADD-40C408F1AEED}"/>
              </a:ext>
            </a:extLst>
          </p:cNvPr>
          <p:cNvSpPr>
            <a:spLocks noGrp="1"/>
          </p:cNvSpPr>
          <p:nvPr>
            <p:ph type="pic" sz="quarter" idx="46"/>
          </p:nvPr>
        </p:nvSpPr>
        <p:spPr>
          <a:xfrm>
            <a:off x="291704" y="2326482"/>
            <a:ext cx="1620441" cy="1082278"/>
          </a:xfrm>
          <a:solidFill>
            <a:schemeClr val="bg1">
              <a:lumMod val="95000"/>
            </a:schemeClr>
          </a:solidFill>
        </p:spPr>
        <p:txBody>
          <a:bodyPr lIns="72000" tIns="72000" rIns="72000" bIns="72000"/>
          <a:lstStyle>
            <a:lvl1pPr>
              <a:defRPr sz="1050"/>
            </a:lvl1pPr>
          </a:lstStyle>
          <a:p>
            <a:r>
              <a:rPr lang="en-GB"/>
              <a:t>Click icon to add picture</a:t>
            </a:r>
          </a:p>
        </p:txBody>
      </p:sp>
      <p:sp>
        <p:nvSpPr>
          <p:cNvPr id="27" name="Text Placeholder 9">
            <a:extLst>
              <a:ext uri="{FF2B5EF4-FFF2-40B4-BE49-F238E27FC236}">
                <a16:creationId xmlns:a16="http://schemas.microsoft.com/office/drawing/2014/main" id="{687A2DB3-D371-1B4A-86C3-11E76149D6F4}"/>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28" name="Text Placeholder 15">
            <a:extLst>
              <a:ext uri="{FF2B5EF4-FFF2-40B4-BE49-F238E27FC236}">
                <a16:creationId xmlns:a16="http://schemas.microsoft.com/office/drawing/2014/main" id="{D6648EFE-90E7-913A-2E37-8EA41B463EAF}"/>
              </a:ext>
            </a:extLst>
          </p:cNvPr>
          <p:cNvSpPr>
            <a:spLocks noGrp="1"/>
          </p:cNvSpPr>
          <p:nvPr>
            <p:ph type="body" sz="quarter" idx="48"/>
          </p:nvPr>
        </p:nvSpPr>
        <p:spPr>
          <a:xfrm>
            <a:off x="3896917" y="2416290"/>
            <a:ext cx="3256359" cy="903438"/>
          </a:xfrm>
        </p:spPr>
        <p:txBody>
          <a:bodyPr anchor="ctr" anchorCtr="0"/>
          <a:lstStyle>
            <a:lvl1pPr marL="161999" indent="-161999">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29" name="Text Placeholder 15">
            <a:extLst>
              <a:ext uri="{FF2B5EF4-FFF2-40B4-BE49-F238E27FC236}">
                <a16:creationId xmlns:a16="http://schemas.microsoft.com/office/drawing/2014/main" id="{19E1738F-AF0A-0216-9E76-CF2ACAAB5253}"/>
              </a:ext>
            </a:extLst>
          </p:cNvPr>
          <p:cNvSpPr>
            <a:spLocks noGrp="1"/>
          </p:cNvSpPr>
          <p:nvPr>
            <p:ph type="body" sz="quarter" idx="49"/>
          </p:nvPr>
        </p:nvSpPr>
        <p:spPr>
          <a:xfrm>
            <a:off x="3896917" y="3577150"/>
            <a:ext cx="3256359" cy="903438"/>
          </a:xfrm>
        </p:spPr>
        <p:txBody>
          <a:bodyPr anchor="ctr" anchorCtr="0"/>
          <a:lstStyle>
            <a:lvl1pPr marL="161999" indent="-161999">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30" name="Header 1">
            <a:extLst>
              <a:ext uri="{FF2B5EF4-FFF2-40B4-BE49-F238E27FC236}">
                <a16:creationId xmlns:a16="http://schemas.microsoft.com/office/drawing/2014/main" id="{32DA5F23-13A6-218B-1EC5-DE9D24447A55}"/>
              </a:ext>
            </a:extLst>
          </p:cNvPr>
          <p:cNvSpPr>
            <a:spLocks noGrp="1"/>
          </p:cNvSpPr>
          <p:nvPr>
            <p:ph type="body" sz="quarter" idx="50"/>
          </p:nvPr>
        </p:nvSpPr>
        <p:spPr>
          <a:xfrm>
            <a:off x="7343776" y="2327262"/>
            <a:ext cx="1508522" cy="1081499"/>
          </a:xfrm>
          <a:solidFill>
            <a:srgbClr val="C15EFF">
              <a:alpha val="60000"/>
            </a:srgbClr>
          </a:solidFill>
        </p:spPr>
        <p:txBody>
          <a:bodyPr lIns="108000" tIns="108000" rIns="108000" bIns="108000" anchor="ctr" anchorCtr="0"/>
          <a:lstStyle>
            <a:lvl1pPr>
              <a:spcAft>
                <a:spcPts val="0"/>
              </a:spcAft>
              <a:defRPr sz="2100" cap="none" spc="-14" baseline="0">
                <a:solidFill>
                  <a:schemeClr val="accent5"/>
                </a:solidFill>
                <a:latin typeface="+mj-lt"/>
              </a:defRPr>
            </a:lvl1pPr>
            <a:lvl2pPr marL="0" indent="0">
              <a:lnSpc>
                <a:spcPct val="90000"/>
              </a:lnSpc>
              <a:spcAft>
                <a:spcPts val="0"/>
              </a:spcAft>
              <a:buNone/>
              <a:defRPr sz="1050" spc="0" baseline="0">
                <a:solidFill>
                  <a:schemeClr val="accent5"/>
                </a:solidFill>
                <a:latin typeface="+mn-lt"/>
              </a:defRPr>
            </a:lvl2pPr>
          </a:lstStyle>
          <a:p>
            <a:pPr lvl="0"/>
            <a:r>
              <a:rPr lang="en-US"/>
              <a:t>Click to edit Master text</a:t>
            </a:r>
          </a:p>
          <a:p>
            <a:pPr lvl="1"/>
            <a:r>
              <a:rPr lang="en-US"/>
              <a:t>Second</a:t>
            </a:r>
          </a:p>
        </p:txBody>
      </p:sp>
      <p:sp>
        <p:nvSpPr>
          <p:cNvPr id="31" name="Header 1">
            <a:extLst>
              <a:ext uri="{FF2B5EF4-FFF2-40B4-BE49-F238E27FC236}">
                <a16:creationId xmlns:a16="http://schemas.microsoft.com/office/drawing/2014/main" id="{1CDE44D6-EBD5-DE38-3D73-172A035837D5}"/>
              </a:ext>
            </a:extLst>
          </p:cNvPr>
          <p:cNvSpPr>
            <a:spLocks noGrp="1"/>
          </p:cNvSpPr>
          <p:nvPr>
            <p:ph type="body" sz="quarter" idx="51"/>
          </p:nvPr>
        </p:nvSpPr>
        <p:spPr>
          <a:xfrm>
            <a:off x="7343776" y="3488121"/>
            <a:ext cx="1508522" cy="1081499"/>
          </a:xfrm>
          <a:solidFill>
            <a:srgbClr val="C15EFF">
              <a:alpha val="60000"/>
            </a:srgbClr>
          </a:solidFill>
        </p:spPr>
        <p:txBody>
          <a:bodyPr lIns="108000" tIns="108000" rIns="108000" bIns="108000" anchor="ctr" anchorCtr="0"/>
          <a:lstStyle>
            <a:lvl1pPr>
              <a:spcAft>
                <a:spcPts val="0"/>
              </a:spcAft>
              <a:defRPr sz="2100" cap="none" spc="-14" baseline="0">
                <a:solidFill>
                  <a:schemeClr val="accent5"/>
                </a:solidFill>
                <a:latin typeface="+mj-lt"/>
              </a:defRPr>
            </a:lvl1pPr>
            <a:lvl2pPr marL="0" indent="0">
              <a:lnSpc>
                <a:spcPct val="90000"/>
              </a:lnSpc>
              <a:spcAft>
                <a:spcPts val="0"/>
              </a:spcAft>
              <a:buNone/>
              <a:defRPr sz="1050" spc="0" baseline="0">
                <a:solidFill>
                  <a:schemeClr val="accent5"/>
                </a:solidFill>
                <a:latin typeface="+mn-lt"/>
              </a:defRPr>
            </a:lvl2pPr>
          </a:lstStyle>
          <a:p>
            <a:pPr lvl="0"/>
            <a:r>
              <a:rPr lang="en-US"/>
              <a:t>Click to edit Master text</a:t>
            </a:r>
          </a:p>
          <a:p>
            <a:pPr lvl="1"/>
            <a:r>
              <a:rPr lang="en-US"/>
              <a:t>Second</a:t>
            </a:r>
          </a:p>
        </p:txBody>
      </p:sp>
      <p:sp>
        <p:nvSpPr>
          <p:cNvPr id="32" name="Footer Placeholder 3">
            <a:extLst>
              <a:ext uri="{FF2B5EF4-FFF2-40B4-BE49-F238E27FC236}">
                <a16:creationId xmlns:a16="http://schemas.microsoft.com/office/drawing/2014/main" id="{7878FD67-50AC-75C1-1053-B63115CC44B7}"/>
              </a:ext>
            </a:extLst>
          </p:cNvPr>
          <p:cNvSpPr>
            <a:spLocks noGrp="1"/>
          </p:cNvSpPr>
          <p:nvPr>
            <p:ph type="ftr" sz="quarter" idx="11"/>
          </p:nvPr>
        </p:nvSpPr>
        <p:spPr>
          <a:xfrm>
            <a:off x="291601" y="4811400"/>
            <a:ext cx="5316300" cy="97200"/>
          </a:xfrm>
        </p:spPr>
        <p:txBody>
          <a:bodyPr/>
          <a:lstStyle/>
          <a:p>
            <a:r>
              <a:rPr lang="en-GB" noProof="0"/>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33" name="Footnote Placeholder 18">
            <a:extLst>
              <a:ext uri="{FF2B5EF4-FFF2-40B4-BE49-F238E27FC236}">
                <a16:creationId xmlns:a16="http://schemas.microsoft.com/office/drawing/2014/main" id="{1F52355C-CF41-CE23-19C5-842F1F6BCB7B}"/>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4" name="hcSlideMaster142.3x Growth MarineHeader" descr=" ">
            <a:extLst>
              <a:ext uri="{FF2B5EF4-FFF2-40B4-BE49-F238E27FC236}">
                <a16:creationId xmlns:a16="http://schemas.microsoft.com/office/drawing/2014/main" id="{A5E6535C-5488-CB0C-002C-ABA6225F1819}"/>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7" name="fcSlideMaster142.3x Growth MarineFooter" descr=" ">
            <a:extLst>
              <a:ext uri="{FF2B5EF4-FFF2-40B4-BE49-F238E27FC236}">
                <a16:creationId xmlns:a16="http://schemas.microsoft.com/office/drawing/2014/main" id="{0C64E237-FAAB-0541-9714-E735C3FBA89D}"/>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45003743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3x Growth Marin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CE54D-01D1-D978-3AFB-DD8FFF047BE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653107B-9569-8D05-E2CC-BDCBE63AD267}"/>
              </a:ext>
            </a:extLst>
          </p:cNvPr>
          <p:cNvSpPr>
            <a:spLocks noGrp="1"/>
          </p:cNvSpPr>
          <p:nvPr>
            <p:ph type="dt" sz="half" idx="10"/>
          </p:nvPr>
        </p:nvSpPr>
        <p:spPr/>
        <p:txBody>
          <a:bodyPr/>
          <a:lstStyle/>
          <a:p>
            <a:fld id="{D851027B-0119-48CD-A682-04A7E88D5678}" type="datetime1">
              <a:rPr lang="en-GB" smtClean="0"/>
              <a:t>07/04/2025</a:t>
            </a:fld>
            <a:endParaRPr lang="en-GB"/>
          </a:p>
        </p:txBody>
      </p:sp>
      <p:sp>
        <p:nvSpPr>
          <p:cNvPr id="5" name="Slide Number Placeholder 4">
            <a:extLst>
              <a:ext uri="{FF2B5EF4-FFF2-40B4-BE49-F238E27FC236}">
                <a16:creationId xmlns:a16="http://schemas.microsoft.com/office/drawing/2014/main" id="{EB16EFFD-87E5-5F22-AD24-E9B345E8A7C7}"/>
              </a:ext>
            </a:extLst>
          </p:cNvPr>
          <p:cNvSpPr>
            <a:spLocks noGrp="1"/>
          </p:cNvSpPr>
          <p:nvPr>
            <p:ph type="sldNum" sz="quarter" idx="12"/>
          </p:nvPr>
        </p:nvSpPr>
        <p:spPr/>
        <p:txBody>
          <a:bodyPr/>
          <a:lstStyle/>
          <a:p>
            <a:fld id="{0B868178-02AE-42FC-958D-6B8F13B60175}" type="slidenum">
              <a:rPr lang="en-GB" smtClean="0"/>
              <a:pPr/>
              <a:t>‹#›</a:t>
            </a:fld>
            <a:endParaRPr lang="en-GB"/>
          </a:p>
        </p:txBody>
      </p:sp>
      <p:sp>
        <p:nvSpPr>
          <p:cNvPr id="6" name="Header 1">
            <a:extLst>
              <a:ext uri="{FF2B5EF4-FFF2-40B4-BE49-F238E27FC236}">
                <a16:creationId xmlns:a16="http://schemas.microsoft.com/office/drawing/2014/main" id="{E4867691-F3F2-79EA-1C65-F63EE53A0385}"/>
              </a:ext>
            </a:extLst>
          </p:cNvPr>
          <p:cNvSpPr>
            <a:spLocks noGrp="1"/>
          </p:cNvSpPr>
          <p:nvPr>
            <p:ph type="body" sz="quarter" idx="38"/>
          </p:nvPr>
        </p:nvSpPr>
        <p:spPr>
          <a:xfrm>
            <a:off x="1990725" y="1166402"/>
            <a:ext cx="5353050" cy="1081499"/>
          </a:xfrm>
          <a:solidFill>
            <a:srgbClr val="C15EFF"/>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9" name="Picture Placeholder 1">
            <a:extLst>
              <a:ext uri="{FF2B5EF4-FFF2-40B4-BE49-F238E27FC236}">
                <a16:creationId xmlns:a16="http://schemas.microsoft.com/office/drawing/2014/main" id="{D7B57579-50DD-4473-173F-AFE690C26D62}"/>
              </a:ext>
            </a:extLst>
          </p:cNvPr>
          <p:cNvSpPr>
            <a:spLocks noGrp="1"/>
          </p:cNvSpPr>
          <p:nvPr>
            <p:ph type="pic" sz="quarter" idx="14"/>
          </p:nvPr>
        </p:nvSpPr>
        <p:spPr>
          <a:xfrm>
            <a:off x="291704" y="1165624"/>
            <a:ext cx="1620441" cy="3403997"/>
          </a:xfrm>
          <a:solidFill>
            <a:schemeClr val="bg1">
              <a:lumMod val="95000"/>
            </a:schemeClr>
          </a:solidFill>
        </p:spPr>
        <p:txBody>
          <a:bodyPr lIns="72000" tIns="72000" rIns="72000" bIns="72000"/>
          <a:lstStyle>
            <a:lvl1pPr>
              <a:defRPr sz="1050"/>
            </a:lvl1pPr>
          </a:lstStyle>
          <a:p>
            <a:r>
              <a:rPr lang="en-GB"/>
              <a:t>Click icon to add picture</a:t>
            </a:r>
          </a:p>
        </p:txBody>
      </p:sp>
      <p:sp>
        <p:nvSpPr>
          <p:cNvPr id="14" name="Header 1">
            <a:extLst>
              <a:ext uri="{FF2B5EF4-FFF2-40B4-BE49-F238E27FC236}">
                <a16:creationId xmlns:a16="http://schemas.microsoft.com/office/drawing/2014/main" id="{957F131B-FD75-2CF2-6568-E8EBDEA8D2E8}"/>
              </a:ext>
            </a:extLst>
          </p:cNvPr>
          <p:cNvSpPr>
            <a:spLocks noGrp="1"/>
          </p:cNvSpPr>
          <p:nvPr>
            <p:ph type="body" sz="quarter" idx="39"/>
          </p:nvPr>
        </p:nvSpPr>
        <p:spPr>
          <a:xfrm>
            <a:off x="7343776" y="1166402"/>
            <a:ext cx="1508522" cy="1081499"/>
          </a:xfrm>
          <a:solidFill>
            <a:srgbClr val="C15EFF">
              <a:alpha val="60000"/>
            </a:srgbClr>
          </a:solidFill>
        </p:spPr>
        <p:txBody>
          <a:bodyPr lIns="108000" tIns="108000" rIns="108000" bIns="108000" anchor="ctr" anchorCtr="0"/>
          <a:lstStyle>
            <a:lvl1pPr>
              <a:spcAft>
                <a:spcPts val="0"/>
              </a:spcAft>
              <a:defRPr sz="2100" cap="none" spc="-14" baseline="0">
                <a:solidFill>
                  <a:schemeClr val="accent5"/>
                </a:solidFill>
                <a:latin typeface="+mj-lt"/>
              </a:defRPr>
            </a:lvl1pPr>
            <a:lvl2pPr marL="0" indent="0">
              <a:lnSpc>
                <a:spcPct val="90000"/>
              </a:lnSpc>
              <a:spcAft>
                <a:spcPts val="0"/>
              </a:spcAft>
              <a:buNone/>
              <a:defRPr sz="1050" spc="0" baseline="0">
                <a:solidFill>
                  <a:schemeClr val="accent5"/>
                </a:solidFill>
                <a:latin typeface="+mn-lt"/>
              </a:defRPr>
            </a:lvl2pPr>
          </a:lstStyle>
          <a:p>
            <a:pPr lvl="0"/>
            <a:r>
              <a:rPr lang="en-US"/>
              <a:t>Click to edit Master text</a:t>
            </a:r>
          </a:p>
          <a:p>
            <a:pPr lvl="1"/>
            <a:r>
              <a:rPr lang="en-US"/>
              <a:t>Second</a:t>
            </a:r>
          </a:p>
        </p:txBody>
      </p:sp>
      <p:sp>
        <p:nvSpPr>
          <p:cNvPr id="16" name="Text Placeholder 15">
            <a:extLst>
              <a:ext uri="{FF2B5EF4-FFF2-40B4-BE49-F238E27FC236}">
                <a16:creationId xmlns:a16="http://schemas.microsoft.com/office/drawing/2014/main" id="{0BFD7E15-8AA4-9760-F646-2845958280EF}"/>
              </a:ext>
            </a:extLst>
          </p:cNvPr>
          <p:cNvSpPr>
            <a:spLocks noGrp="1"/>
          </p:cNvSpPr>
          <p:nvPr>
            <p:ph type="body" sz="quarter" idx="40"/>
          </p:nvPr>
        </p:nvSpPr>
        <p:spPr>
          <a:xfrm>
            <a:off x="3896917" y="1251181"/>
            <a:ext cx="3256359" cy="903438"/>
          </a:xfrm>
        </p:spPr>
        <p:txBody>
          <a:bodyPr anchor="ctr" anchorCtr="0"/>
          <a:lstStyle>
            <a:lvl1pPr marL="161999" indent="-161999">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19" name="Header 1">
            <a:extLst>
              <a:ext uri="{FF2B5EF4-FFF2-40B4-BE49-F238E27FC236}">
                <a16:creationId xmlns:a16="http://schemas.microsoft.com/office/drawing/2014/main" id="{5C7EB1B9-528C-DC02-2427-D37B2186D64E}"/>
              </a:ext>
            </a:extLst>
          </p:cNvPr>
          <p:cNvSpPr>
            <a:spLocks noGrp="1"/>
          </p:cNvSpPr>
          <p:nvPr>
            <p:ph type="body" sz="quarter" idx="41"/>
          </p:nvPr>
        </p:nvSpPr>
        <p:spPr>
          <a:xfrm>
            <a:off x="1990725" y="3488121"/>
            <a:ext cx="5353050" cy="1081499"/>
          </a:xfrm>
          <a:solidFill>
            <a:srgbClr val="C15EFF"/>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23" name="Header 1">
            <a:extLst>
              <a:ext uri="{FF2B5EF4-FFF2-40B4-BE49-F238E27FC236}">
                <a16:creationId xmlns:a16="http://schemas.microsoft.com/office/drawing/2014/main" id="{4C7C0566-086F-0E6E-F40A-FD2017411C6E}"/>
              </a:ext>
            </a:extLst>
          </p:cNvPr>
          <p:cNvSpPr>
            <a:spLocks noGrp="1"/>
          </p:cNvSpPr>
          <p:nvPr>
            <p:ph type="body" sz="quarter" idx="45"/>
          </p:nvPr>
        </p:nvSpPr>
        <p:spPr>
          <a:xfrm>
            <a:off x="1990725" y="2327262"/>
            <a:ext cx="5353050" cy="1081499"/>
          </a:xfrm>
          <a:solidFill>
            <a:srgbClr val="C15EFF"/>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27" name="Text Placeholder 9">
            <a:extLst>
              <a:ext uri="{FF2B5EF4-FFF2-40B4-BE49-F238E27FC236}">
                <a16:creationId xmlns:a16="http://schemas.microsoft.com/office/drawing/2014/main" id="{687A2DB3-D371-1B4A-86C3-11E76149D6F4}"/>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28" name="Text Placeholder 15">
            <a:extLst>
              <a:ext uri="{FF2B5EF4-FFF2-40B4-BE49-F238E27FC236}">
                <a16:creationId xmlns:a16="http://schemas.microsoft.com/office/drawing/2014/main" id="{D6648EFE-90E7-913A-2E37-8EA41B463EAF}"/>
              </a:ext>
            </a:extLst>
          </p:cNvPr>
          <p:cNvSpPr>
            <a:spLocks noGrp="1"/>
          </p:cNvSpPr>
          <p:nvPr>
            <p:ph type="body" sz="quarter" idx="48"/>
          </p:nvPr>
        </p:nvSpPr>
        <p:spPr>
          <a:xfrm>
            <a:off x="3896917" y="2416290"/>
            <a:ext cx="3256359" cy="903438"/>
          </a:xfrm>
        </p:spPr>
        <p:txBody>
          <a:bodyPr anchor="ctr" anchorCtr="0"/>
          <a:lstStyle>
            <a:lvl1pPr marL="161999" indent="-161999">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29" name="Text Placeholder 15">
            <a:extLst>
              <a:ext uri="{FF2B5EF4-FFF2-40B4-BE49-F238E27FC236}">
                <a16:creationId xmlns:a16="http://schemas.microsoft.com/office/drawing/2014/main" id="{19E1738F-AF0A-0216-9E76-CF2ACAAB5253}"/>
              </a:ext>
            </a:extLst>
          </p:cNvPr>
          <p:cNvSpPr>
            <a:spLocks noGrp="1"/>
          </p:cNvSpPr>
          <p:nvPr>
            <p:ph type="body" sz="quarter" idx="49"/>
          </p:nvPr>
        </p:nvSpPr>
        <p:spPr>
          <a:xfrm>
            <a:off x="3896917" y="3577150"/>
            <a:ext cx="3256359" cy="903438"/>
          </a:xfrm>
        </p:spPr>
        <p:txBody>
          <a:bodyPr anchor="ctr" anchorCtr="0"/>
          <a:lstStyle>
            <a:lvl1pPr marL="161999" indent="-161999">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30" name="Header 1">
            <a:extLst>
              <a:ext uri="{FF2B5EF4-FFF2-40B4-BE49-F238E27FC236}">
                <a16:creationId xmlns:a16="http://schemas.microsoft.com/office/drawing/2014/main" id="{32DA5F23-13A6-218B-1EC5-DE9D24447A55}"/>
              </a:ext>
            </a:extLst>
          </p:cNvPr>
          <p:cNvSpPr>
            <a:spLocks noGrp="1"/>
          </p:cNvSpPr>
          <p:nvPr>
            <p:ph type="body" sz="quarter" idx="50"/>
          </p:nvPr>
        </p:nvSpPr>
        <p:spPr>
          <a:xfrm>
            <a:off x="7343776" y="2327262"/>
            <a:ext cx="1508522" cy="1081499"/>
          </a:xfrm>
          <a:solidFill>
            <a:srgbClr val="C15EFF">
              <a:alpha val="60000"/>
            </a:srgbClr>
          </a:solidFill>
        </p:spPr>
        <p:txBody>
          <a:bodyPr lIns="108000" tIns="108000" rIns="108000" bIns="108000" anchor="ctr" anchorCtr="0"/>
          <a:lstStyle>
            <a:lvl1pPr>
              <a:spcAft>
                <a:spcPts val="0"/>
              </a:spcAft>
              <a:defRPr sz="2100" cap="none" spc="-14" baseline="0">
                <a:solidFill>
                  <a:schemeClr val="accent5"/>
                </a:solidFill>
                <a:latin typeface="+mj-lt"/>
              </a:defRPr>
            </a:lvl1pPr>
            <a:lvl2pPr marL="0" indent="0">
              <a:lnSpc>
                <a:spcPct val="90000"/>
              </a:lnSpc>
              <a:spcAft>
                <a:spcPts val="0"/>
              </a:spcAft>
              <a:buNone/>
              <a:defRPr sz="1050" spc="0" baseline="0">
                <a:solidFill>
                  <a:schemeClr val="accent5"/>
                </a:solidFill>
                <a:latin typeface="+mn-lt"/>
              </a:defRPr>
            </a:lvl2pPr>
          </a:lstStyle>
          <a:p>
            <a:pPr lvl="0"/>
            <a:r>
              <a:rPr lang="en-US"/>
              <a:t>Click to edit Master text</a:t>
            </a:r>
          </a:p>
          <a:p>
            <a:pPr lvl="1"/>
            <a:r>
              <a:rPr lang="en-US"/>
              <a:t>Second</a:t>
            </a:r>
          </a:p>
        </p:txBody>
      </p:sp>
      <p:sp>
        <p:nvSpPr>
          <p:cNvPr id="31" name="Header 1">
            <a:extLst>
              <a:ext uri="{FF2B5EF4-FFF2-40B4-BE49-F238E27FC236}">
                <a16:creationId xmlns:a16="http://schemas.microsoft.com/office/drawing/2014/main" id="{1CDE44D6-EBD5-DE38-3D73-172A035837D5}"/>
              </a:ext>
            </a:extLst>
          </p:cNvPr>
          <p:cNvSpPr>
            <a:spLocks noGrp="1"/>
          </p:cNvSpPr>
          <p:nvPr>
            <p:ph type="body" sz="quarter" idx="51"/>
          </p:nvPr>
        </p:nvSpPr>
        <p:spPr>
          <a:xfrm>
            <a:off x="7343776" y="3488121"/>
            <a:ext cx="1508522" cy="1081499"/>
          </a:xfrm>
          <a:solidFill>
            <a:srgbClr val="C15EFF">
              <a:alpha val="60000"/>
            </a:srgbClr>
          </a:solidFill>
        </p:spPr>
        <p:txBody>
          <a:bodyPr lIns="108000" tIns="108000" rIns="108000" bIns="108000" anchor="ctr" anchorCtr="0"/>
          <a:lstStyle>
            <a:lvl1pPr>
              <a:spcAft>
                <a:spcPts val="0"/>
              </a:spcAft>
              <a:defRPr sz="2100" cap="none" spc="-14" baseline="0">
                <a:solidFill>
                  <a:schemeClr val="accent5"/>
                </a:solidFill>
                <a:latin typeface="+mj-lt"/>
              </a:defRPr>
            </a:lvl1pPr>
            <a:lvl2pPr marL="0" indent="0">
              <a:lnSpc>
                <a:spcPct val="90000"/>
              </a:lnSpc>
              <a:spcAft>
                <a:spcPts val="0"/>
              </a:spcAft>
              <a:buNone/>
              <a:defRPr sz="1050" spc="0" baseline="0">
                <a:solidFill>
                  <a:schemeClr val="accent5"/>
                </a:solidFill>
                <a:latin typeface="+mn-lt"/>
              </a:defRPr>
            </a:lvl2pPr>
          </a:lstStyle>
          <a:p>
            <a:pPr lvl="0"/>
            <a:r>
              <a:rPr lang="en-US"/>
              <a:t>Click to edit Master text</a:t>
            </a:r>
          </a:p>
          <a:p>
            <a:pPr lvl="1"/>
            <a:r>
              <a:rPr lang="en-US"/>
              <a:t>Second</a:t>
            </a:r>
          </a:p>
        </p:txBody>
      </p:sp>
      <p:sp>
        <p:nvSpPr>
          <p:cNvPr id="32" name="Footer Placeholder 3">
            <a:extLst>
              <a:ext uri="{FF2B5EF4-FFF2-40B4-BE49-F238E27FC236}">
                <a16:creationId xmlns:a16="http://schemas.microsoft.com/office/drawing/2014/main" id="{7878FD67-50AC-75C1-1053-B63115CC44B7}"/>
              </a:ext>
            </a:extLst>
          </p:cNvPr>
          <p:cNvSpPr>
            <a:spLocks noGrp="1"/>
          </p:cNvSpPr>
          <p:nvPr>
            <p:ph type="ftr" sz="quarter" idx="11"/>
          </p:nvPr>
        </p:nvSpPr>
        <p:spPr>
          <a:xfrm>
            <a:off x="291601" y="4811400"/>
            <a:ext cx="5316300" cy="97200"/>
          </a:xfrm>
        </p:spPr>
        <p:txBody>
          <a:bodyPr/>
          <a:lstStyle/>
          <a:p>
            <a:r>
              <a:rPr lang="en-GB" noProof="0"/>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33" name="Footnote Placeholder 18">
            <a:extLst>
              <a:ext uri="{FF2B5EF4-FFF2-40B4-BE49-F238E27FC236}">
                <a16:creationId xmlns:a16="http://schemas.microsoft.com/office/drawing/2014/main" id="{1F52355C-CF41-CE23-19C5-842F1F6BCB7B}"/>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4" name="hcSlideMaster142.3x Growth Marine 2Header" descr=" ">
            <a:extLst>
              <a:ext uri="{FF2B5EF4-FFF2-40B4-BE49-F238E27FC236}">
                <a16:creationId xmlns:a16="http://schemas.microsoft.com/office/drawing/2014/main" id="{ADA3319A-4378-C74F-0300-64AA3938A179}"/>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7" name="fcSlideMaster142.3x Growth Marine 2Footer" descr=" ">
            <a:extLst>
              <a:ext uri="{FF2B5EF4-FFF2-40B4-BE49-F238E27FC236}">
                <a16:creationId xmlns:a16="http://schemas.microsoft.com/office/drawing/2014/main" id="{256ACBA4-279B-424D-CE17-DB2ECC91AC62}"/>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366548910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3x Defence Business Avia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CE54D-01D1-D978-3AFB-DD8FFF047BE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653107B-9569-8D05-E2CC-BDCBE63AD267}"/>
              </a:ext>
            </a:extLst>
          </p:cNvPr>
          <p:cNvSpPr>
            <a:spLocks noGrp="1"/>
          </p:cNvSpPr>
          <p:nvPr>
            <p:ph type="dt" sz="half" idx="10"/>
          </p:nvPr>
        </p:nvSpPr>
        <p:spPr/>
        <p:txBody>
          <a:bodyPr/>
          <a:lstStyle/>
          <a:p>
            <a:fld id="{D851027B-0119-48CD-A682-04A7E88D5678}" type="datetime1">
              <a:rPr lang="en-GB" smtClean="0"/>
              <a:t>07/04/2025</a:t>
            </a:fld>
            <a:endParaRPr lang="en-GB"/>
          </a:p>
        </p:txBody>
      </p:sp>
      <p:sp>
        <p:nvSpPr>
          <p:cNvPr id="5" name="Slide Number Placeholder 4">
            <a:extLst>
              <a:ext uri="{FF2B5EF4-FFF2-40B4-BE49-F238E27FC236}">
                <a16:creationId xmlns:a16="http://schemas.microsoft.com/office/drawing/2014/main" id="{EB16EFFD-87E5-5F22-AD24-E9B345E8A7C7}"/>
              </a:ext>
            </a:extLst>
          </p:cNvPr>
          <p:cNvSpPr>
            <a:spLocks noGrp="1"/>
          </p:cNvSpPr>
          <p:nvPr>
            <p:ph type="sldNum" sz="quarter" idx="12"/>
          </p:nvPr>
        </p:nvSpPr>
        <p:spPr/>
        <p:txBody>
          <a:bodyPr/>
          <a:lstStyle/>
          <a:p>
            <a:fld id="{0B868178-02AE-42FC-958D-6B8F13B60175}" type="slidenum">
              <a:rPr lang="en-GB" smtClean="0"/>
              <a:pPr/>
              <a:t>‹#›</a:t>
            </a:fld>
            <a:endParaRPr lang="en-GB"/>
          </a:p>
        </p:txBody>
      </p:sp>
      <p:sp>
        <p:nvSpPr>
          <p:cNvPr id="6" name="Header 1">
            <a:extLst>
              <a:ext uri="{FF2B5EF4-FFF2-40B4-BE49-F238E27FC236}">
                <a16:creationId xmlns:a16="http://schemas.microsoft.com/office/drawing/2014/main" id="{E4867691-F3F2-79EA-1C65-F63EE53A0385}"/>
              </a:ext>
            </a:extLst>
          </p:cNvPr>
          <p:cNvSpPr>
            <a:spLocks noGrp="1"/>
          </p:cNvSpPr>
          <p:nvPr>
            <p:ph type="body" sz="quarter" idx="38"/>
          </p:nvPr>
        </p:nvSpPr>
        <p:spPr>
          <a:xfrm>
            <a:off x="1990725" y="1166402"/>
            <a:ext cx="5353050" cy="1081499"/>
          </a:xfrm>
          <a:solidFill>
            <a:schemeClr val="accent1"/>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9" name="Picture Placeholder 1">
            <a:extLst>
              <a:ext uri="{FF2B5EF4-FFF2-40B4-BE49-F238E27FC236}">
                <a16:creationId xmlns:a16="http://schemas.microsoft.com/office/drawing/2014/main" id="{D7B57579-50DD-4473-173F-AFE690C26D62}"/>
              </a:ext>
            </a:extLst>
          </p:cNvPr>
          <p:cNvSpPr>
            <a:spLocks noGrp="1"/>
          </p:cNvSpPr>
          <p:nvPr>
            <p:ph type="pic" sz="quarter" idx="14"/>
          </p:nvPr>
        </p:nvSpPr>
        <p:spPr>
          <a:xfrm>
            <a:off x="291704" y="1165623"/>
            <a:ext cx="1620441" cy="1082278"/>
          </a:xfrm>
          <a:solidFill>
            <a:schemeClr val="bg1">
              <a:lumMod val="95000"/>
            </a:schemeClr>
          </a:solidFill>
        </p:spPr>
        <p:txBody>
          <a:bodyPr lIns="72000" tIns="72000" rIns="72000" bIns="72000"/>
          <a:lstStyle>
            <a:lvl1pPr>
              <a:defRPr sz="1050"/>
            </a:lvl1pPr>
          </a:lstStyle>
          <a:p>
            <a:r>
              <a:rPr lang="en-GB"/>
              <a:t>Click icon to add picture</a:t>
            </a:r>
          </a:p>
        </p:txBody>
      </p:sp>
      <p:sp>
        <p:nvSpPr>
          <p:cNvPr id="14" name="Header 1">
            <a:extLst>
              <a:ext uri="{FF2B5EF4-FFF2-40B4-BE49-F238E27FC236}">
                <a16:creationId xmlns:a16="http://schemas.microsoft.com/office/drawing/2014/main" id="{957F131B-FD75-2CF2-6568-E8EBDEA8D2E8}"/>
              </a:ext>
            </a:extLst>
          </p:cNvPr>
          <p:cNvSpPr>
            <a:spLocks noGrp="1"/>
          </p:cNvSpPr>
          <p:nvPr>
            <p:ph type="body" sz="quarter" idx="39"/>
          </p:nvPr>
        </p:nvSpPr>
        <p:spPr>
          <a:xfrm>
            <a:off x="7343776" y="1166402"/>
            <a:ext cx="1508522" cy="1081499"/>
          </a:xfrm>
          <a:solidFill>
            <a:schemeClr val="accent1">
              <a:alpha val="60000"/>
            </a:schemeClr>
          </a:solidFill>
        </p:spPr>
        <p:txBody>
          <a:bodyPr lIns="108000" tIns="108000" rIns="108000" bIns="108000" anchor="ctr" anchorCtr="0"/>
          <a:lstStyle>
            <a:lvl1pPr>
              <a:spcAft>
                <a:spcPts val="0"/>
              </a:spcAft>
              <a:defRPr sz="2100" cap="none" spc="-14" baseline="0">
                <a:solidFill>
                  <a:schemeClr val="bg1"/>
                </a:solidFill>
                <a:latin typeface="+mj-lt"/>
              </a:defRPr>
            </a:lvl1pPr>
            <a:lvl2pPr marL="0" indent="0">
              <a:lnSpc>
                <a:spcPct val="90000"/>
              </a:lnSpc>
              <a:spcAft>
                <a:spcPts val="0"/>
              </a:spcAft>
              <a:buNone/>
              <a:defRPr sz="1050" spc="0" baseline="0">
                <a:solidFill>
                  <a:schemeClr val="bg1"/>
                </a:solidFill>
                <a:latin typeface="+mn-lt"/>
              </a:defRPr>
            </a:lvl2pPr>
          </a:lstStyle>
          <a:p>
            <a:pPr lvl="0"/>
            <a:r>
              <a:rPr lang="en-US"/>
              <a:t>Click to edit Master text</a:t>
            </a:r>
          </a:p>
          <a:p>
            <a:pPr lvl="1"/>
            <a:r>
              <a:rPr lang="en-US"/>
              <a:t>Second</a:t>
            </a:r>
          </a:p>
        </p:txBody>
      </p:sp>
      <p:sp>
        <p:nvSpPr>
          <p:cNvPr id="16" name="Text Placeholder 15">
            <a:extLst>
              <a:ext uri="{FF2B5EF4-FFF2-40B4-BE49-F238E27FC236}">
                <a16:creationId xmlns:a16="http://schemas.microsoft.com/office/drawing/2014/main" id="{0BFD7E15-8AA4-9760-F646-2845958280EF}"/>
              </a:ext>
            </a:extLst>
          </p:cNvPr>
          <p:cNvSpPr>
            <a:spLocks noGrp="1"/>
          </p:cNvSpPr>
          <p:nvPr>
            <p:ph type="body" sz="quarter" idx="40"/>
          </p:nvPr>
        </p:nvSpPr>
        <p:spPr>
          <a:xfrm>
            <a:off x="3896917" y="1251181"/>
            <a:ext cx="3256359" cy="903438"/>
          </a:xfrm>
        </p:spPr>
        <p:txBody>
          <a:bodyPr anchor="ctr" anchorCtr="0"/>
          <a:lstStyle>
            <a:lvl1pPr marL="161999" indent="-161999">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19" name="Header 1">
            <a:extLst>
              <a:ext uri="{FF2B5EF4-FFF2-40B4-BE49-F238E27FC236}">
                <a16:creationId xmlns:a16="http://schemas.microsoft.com/office/drawing/2014/main" id="{5C7EB1B9-528C-DC02-2427-D37B2186D64E}"/>
              </a:ext>
            </a:extLst>
          </p:cNvPr>
          <p:cNvSpPr>
            <a:spLocks noGrp="1"/>
          </p:cNvSpPr>
          <p:nvPr>
            <p:ph type="body" sz="quarter" idx="41"/>
          </p:nvPr>
        </p:nvSpPr>
        <p:spPr>
          <a:xfrm>
            <a:off x="1990725" y="3488121"/>
            <a:ext cx="5353050" cy="1081499"/>
          </a:xfrm>
          <a:solidFill>
            <a:schemeClr val="accent1"/>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20" name="Picture Placeholder 1">
            <a:extLst>
              <a:ext uri="{FF2B5EF4-FFF2-40B4-BE49-F238E27FC236}">
                <a16:creationId xmlns:a16="http://schemas.microsoft.com/office/drawing/2014/main" id="{C4A44ECE-AAE2-CB4B-83A3-ECB1C75C98B5}"/>
              </a:ext>
            </a:extLst>
          </p:cNvPr>
          <p:cNvSpPr>
            <a:spLocks noGrp="1"/>
          </p:cNvSpPr>
          <p:nvPr>
            <p:ph type="pic" sz="quarter" idx="42"/>
          </p:nvPr>
        </p:nvSpPr>
        <p:spPr>
          <a:xfrm>
            <a:off x="291704" y="3487341"/>
            <a:ext cx="1620441" cy="1082278"/>
          </a:xfrm>
          <a:solidFill>
            <a:schemeClr val="bg1">
              <a:lumMod val="95000"/>
            </a:schemeClr>
          </a:solidFill>
        </p:spPr>
        <p:txBody>
          <a:bodyPr lIns="72000" tIns="72000" rIns="72000" bIns="72000"/>
          <a:lstStyle>
            <a:lvl1pPr>
              <a:defRPr sz="1050"/>
            </a:lvl1pPr>
          </a:lstStyle>
          <a:p>
            <a:r>
              <a:rPr lang="en-GB"/>
              <a:t>Click icon to add picture</a:t>
            </a:r>
          </a:p>
        </p:txBody>
      </p:sp>
      <p:sp>
        <p:nvSpPr>
          <p:cNvPr id="23" name="Header 1">
            <a:extLst>
              <a:ext uri="{FF2B5EF4-FFF2-40B4-BE49-F238E27FC236}">
                <a16:creationId xmlns:a16="http://schemas.microsoft.com/office/drawing/2014/main" id="{4C7C0566-086F-0E6E-F40A-FD2017411C6E}"/>
              </a:ext>
            </a:extLst>
          </p:cNvPr>
          <p:cNvSpPr>
            <a:spLocks noGrp="1"/>
          </p:cNvSpPr>
          <p:nvPr>
            <p:ph type="body" sz="quarter" idx="45"/>
          </p:nvPr>
        </p:nvSpPr>
        <p:spPr>
          <a:xfrm>
            <a:off x="1990725" y="2327262"/>
            <a:ext cx="5353050" cy="1081499"/>
          </a:xfrm>
          <a:solidFill>
            <a:schemeClr val="accent1"/>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24" name="Picture Placeholder 1">
            <a:extLst>
              <a:ext uri="{FF2B5EF4-FFF2-40B4-BE49-F238E27FC236}">
                <a16:creationId xmlns:a16="http://schemas.microsoft.com/office/drawing/2014/main" id="{182D9BB6-5425-930C-8ADD-40C408F1AEED}"/>
              </a:ext>
            </a:extLst>
          </p:cNvPr>
          <p:cNvSpPr>
            <a:spLocks noGrp="1"/>
          </p:cNvSpPr>
          <p:nvPr>
            <p:ph type="pic" sz="quarter" idx="46"/>
          </p:nvPr>
        </p:nvSpPr>
        <p:spPr>
          <a:xfrm>
            <a:off x="291704" y="2326482"/>
            <a:ext cx="1620441" cy="1082278"/>
          </a:xfrm>
          <a:solidFill>
            <a:schemeClr val="bg1">
              <a:lumMod val="95000"/>
            </a:schemeClr>
          </a:solidFill>
        </p:spPr>
        <p:txBody>
          <a:bodyPr lIns="72000" tIns="72000" rIns="72000" bIns="72000"/>
          <a:lstStyle>
            <a:lvl1pPr>
              <a:defRPr sz="1050"/>
            </a:lvl1pPr>
          </a:lstStyle>
          <a:p>
            <a:r>
              <a:rPr lang="en-GB"/>
              <a:t>Click icon to add picture</a:t>
            </a:r>
          </a:p>
        </p:txBody>
      </p:sp>
      <p:sp>
        <p:nvSpPr>
          <p:cNvPr id="27" name="Text Placeholder 9">
            <a:extLst>
              <a:ext uri="{FF2B5EF4-FFF2-40B4-BE49-F238E27FC236}">
                <a16:creationId xmlns:a16="http://schemas.microsoft.com/office/drawing/2014/main" id="{687A2DB3-D371-1B4A-86C3-11E76149D6F4}"/>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28" name="Text Placeholder 15">
            <a:extLst>
              <a:ext uri="{FF2B5EF4-FFF2-40B4-BE49-F238E27FC236}">
                <a16:creationId xmlns:a16="http://schemas.microsoft.com/office/drawing/2014/main" id="{D6648EFE-90E7-913A-2E37-8EA41B463EAF}"/>
              </a:ext>
            </a:extLst>
          </p:cNvPr>
          <p:cNvSpPr>
            <a:spLocks noGrp="1"/>
          </p:cNvSpPr>
          <p:nvPr>
            <p:ph type="body" sz="quarter" idx="48"/>
          </p:nvPr>
        </p:nvSpPr>
        <p:spPr>
          <a:xfrm>
            <a:off x="3896917" y="2416290"/>
            <a:ext cx="3256359" cy="903438"/>
          </a:xfrm>
        </p:spPr>
        <p:txBody>
          <a:bodyPr anchor="ctr" anchorCtr="0"/>
          <a:lstStyle>
            <a:lvl1pPr marL="161999" indent="-161999">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29" name="Text Placeholder 15">
            <a:extLst>
              <a:ext uri="{FF2B5EF4-FFF2-40B4-BE49-F238E27FC236}">
                <a16:creationId xmlns:a16="http://schemas.microsoft.com/office/drawing/2014/main" id="{19E1738F-AF0A-0216-9E76-CF2ACAAB5253}"/>
              </a:ext>
            </a:extLst>
          </p:cNvPr>
          <p:cNvSpPr>
            <a:spLocks noGrp="1"/>
          </p:cNvSpPr>
          <p:nvPr>
            <p:ph type="body" sz="quarter" idx="49"/>
          </p:nvPr>
        </p:nvSpPr>
        <p:spPr>
          <a:xfrm>
            <a:off x="3896917" y="3577150"/>
            <a:ext cx="3256359" cy="903438"/>
          </a:xfrm>
        </p:spPr>
        <p:txBody>
          <a:bodyPr anchor="ctr" anchorCtr="0"/>
          <a:lstStyle>
            <a:lvl1pPr marL="161999" indent="-161999">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30" name="Header 1">
            <a:extLst>
              <a:ext uri="{FF2B5EF4-FFF2-40B4-BE49-F238E27FC236}">
                <a16:creationId xmlns:a16="http://schemas.microsoft.com/office/drawing/2014/main" id="{32DA5F23-13A6-218B-1EC5-DE9D24447A55}"/>
              </a:ext>
            </a:extLst>
          </p:cNvPr>
          <p:cNvSpPr>
            <a:spLocks noGrp="1"/>
          </p:cNvSpPr>
          <p:nvPr>
            <p:ph type="body" sz="quarter" idx="50"/>
          </p:nvPr>
        </p:nvSpPr>
        <p:spPr>
          <a:xfrm>
            <a:off x="7343776" y="2327262"/>
            <a:ext cx="1508522" cy="1081499"/>
          </a:xfrm>
          <a:solidFill>
            <a:schemeClr val="accent1">
              <a:alpha val="60000"/>
            </a:schemeClr>
          </a:solidFill>
        </p:spPr>
        <p:txBody>
          <a:bodyPr lIns="108000" tIns="108000" rIns="108000" bIns="108000" anchor="ctr" anchorCtr="0"/>
          <a:lstStyle>
            <a:lvl1pPr>
              <a:spcAft>
                <a:spcPts val="0"/>
              </a:spcAft>
              <a:defRPr sz="2100" cap="none" spc="-14" baseline="0">
                <a:solidFill>
                  <a:schemeClr val="bg1"/>
                </a:solidFill>
                <a:latin typeface="+mj-lt"/>
              </a:defRPr>
            </a:lvl1pPr>
            <a:lvl2pPr marL="0" indent="0">
              <a:lnSpc>
                <a:spcPct val="90000"/>
              </a:lnSpc>
              <a:spcAft>
                <a:spcPts val="0"/>
              </a:spcAft>
              <a:buNone/>
              <a:defRPr sz="1050" spc="0" baseline="0">
                <a:solidFill>
                  <a:schemeClr val="bg1"/>
                </a:solidFill>
                <a:latin typeface="+mn-lt"/>
              </a:defRPr>
            </a:lvl2pPr>
          </a:lstStyle>
          <a:p>
            <a:pPr lvl="0"/>
            <a:r>
              <a:rPr lang="en-US"/>
              <a:t>Click to edit Master text</a:t>
            </a:r>
          </a:p>
          <a:p>
            <a:pPr lvl="1"/>
            <a:r>
              <a:rPr lang="en-US"/>
              <a:t>Second</a:t>
            </a:r>
          </a:p>
        </p:txBody>
      </p:sp>
      <p:sp>
        <p:nvSpPr>
          <p:cNvPr id="31" name="Header 1">
            <a:extLst>
              <a:ext uri="{FF2B5EF4-FFF2-40B4-BE49-F238E27FC236}">
                <a16:creationId xmlns:a16="http://schemas.microsoft.com/office/drawing/2014/main" id="{1CDE44D6-EBD5-DE38-3D73-172A035837D5}"/>
              </a:ext>
            </a:extLst>
          </p:cNvPr>
          <p:cNvSpPr>
            <a:spLocks noGrp="1"/>
          </p:cNvSpPr>
          <p:nvPr>
            <p:ph type="body" sz="quarter" idx="51"/>
          </p:nvPr>
        </p:nvSpPr>
        <p:spPr>
          <a:xfrm>
            <a:off x="7343776" y="3488121"/>
            <a:ext cx="1508522" cy="1081499"/>
          </a:xfrm>
          <a:solidFill>
            <a:schemeClr val="accent1">
              <a:alpha val="60000"/>
            </a:schemeClr>
          </a:solidFill>
        </p:spPr>
        <p:txBody>
          <a:bodyPr lIns="108000" tIns="108000" rIns="108000" bIns="108000" anchor="ctr" anchorCtr="0"/>
          <a:lstStyle>
            <a:lvl1pPr>
              <a:spcAft>
                <a:spcPts val="0"/>
              </a:spcAft>
              <a:defRPr sz="2100" cap="none" spc="-14" baseline="0">
                <a:solidFill>
                  <a:schemeClr val="bg1"/>
                </a:solidFill>
                <a:latin typeface="+mj-lt"/>
              </a:defRPr>
            </a:lvl1pPr>
            <a:lvl2pPr marL="0" indent="0">
              <a:lnSpc>
                <a:spcPct val="90000"/>
              </a:lnSpc>
              <a:spcAft>
                <a:spcPts val="0"/>
              </a:spcAft>
              <a:buNone/>
              <a:defRPr sz="1050" spc="0" baseline="0">
                <a:solidFill>
                  <a:schemeClr val="bg1"/>
                </a:solidFill>
                <a:latin typeface="+mn-lt"/>
              </a:defRPr>
            </a:lvl2pPr>
          </a:lstStyle>
          <a:p>
            <a:pPr lvl="0"/>
            <a:r>
              <a:rPr lang="en-US"/>
              <a:t>Click to edit Master text</a:t>
            </a:r>
          </a:p>
          <a:p>
            <a:pPr lvl="1"/>
            <a:r>
              <a:rPr lang="en-US"/>
              <a:t>Second</a:t>
            </a:r>
          </a:p>
        </p:txBody>
      </p:sp>
      <p:sp>
        <p:nvSpPr>
          <p:cNvPr id="32" name="Footer Placeholder 3">
            <a:extLst>
              <a:ext uri="{FF2B5EF4-FFF2-40B4-BE49-F238E27FC236}">
                <a16:creationId xmlns:a16="http://schemas.microsoft.com/office/drawing/2014/main" id="{7878FD67-50AC-75C1-1053-B63115CC44B7}"/>
              </a:ext>
            </a:extLst>
          </p:cNvPr>
          <p:cNvSpPr>
            <a:spLocks noGrp="1"/>
          </p:cNvSpPr>
          <p:nvPr>
            <p:ph type="ftr" sz="quarter" idx="11"/>
          </p:nvPr>
        </p:nvSpPr>
        <p:spPr>
          <a:xfrm>
            <a:off x="291601" y="4811400"/>
            <a:ext cx="5316300" cy="97200"/>
          </a:xfrm>
        </p:spPr>
        <p:txBody>
          <a:bodyPr/>
          <a:lstStyle/>
          <a:p>
            <a:r>
              <a:rPr lang="en-GB" noProof="0"/>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33" name="Footnote Placeholder 18">
            <a:extLst>
              <a:ext uri="{FF2B5EF4-FFF2-40B4-BE49-F238E27FC236}">
                <a16:creationId xmlns:a16="http://schemas.microsoft.com/office/drawing/2014/main" id="{1F52355C-CF41-CE23-19C5-842F1F6BCB7B}"/>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4" name="hcSlideMaster142.3x Defence Business AviationHeader" descr=" ">
            <a:extLst>
              <a:ext uri="{FF2B5EF4-FFF2-40B4-BE49-F238E27FC236}">
                <a16:creationId xmlns:a16="http://schemas.microsoft.com/office/drawing/2014/main" id="{5976F856-C2D7-F6E4-91B6-E8FC3099A59C}"/>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7" name="fcSlideMaster142.3x Defence Business AviationFooter" descr=" ">
            <a:extLst>
              <a:ext uri="{FF2B5EF4-FFF2-40B4-BE49-F238E27FC236}">
                <a16:creationId xmlns:a16="http://schemas.microsoft.com/office/drawing/2014/main" id="{C5152BF1-A633-F438-39A0-C15DE41DD94F}"/>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220240574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3x Defence Business Avia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CE54D-01D1-D978-3AFB-DD8FFF047BE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653107B-9569-8D05-E2CC-BDCBE63AD267}"/>
              </a:ext>
            </a:extLst>
          </p:cNvPr>
          <p:cNvSpPr>
            <a:spLocks noGrp="1"/>
          </p:cNvSpPr>
          <p:nvPr>
            <p:ph type="dt" sz="half" idx="10"/>
          </p:nvPr>
        </p:nvSpPr>
        <p:spPr/>
        <p:txBody>
          <a:bodyPr/>
          <a:lstStyle/>
          <a:p>
            <a:fld id="{D851027B-0119-48CD-A682-04A7E88D5678}" type="datetime1">
              <a:rPr lang="en-GB" smtClean="0"/>
              <a:t>07/04/2025</a:t>
            </a:fld>
            <a:endParaRPr lang="en-GB"/>
          </a:p>
        </p:txBody>
      </p:sp>
      <p:sp>
        <p:nvSpPr>
          <p:cNvPr id="5" name="Slide Number Placeholder 4">
            <a:extLst>
              <a:ext uri="{FF2B5EF4-FFF2-40B4-BE49-F238E27FC236}">
                <a16:creationId xmlns:a16="http://schemas.microsoft.com/office/drawing/2014/main" id="{EB16EFFD-87E5-5F22-AD24-E9B345E8A7C7}"/>
              </a:ext>
            </a:extLst>
          </p:cNvPr>
          <p:cNvSpPr>
            <a:spLocks noGrp="1"/>
          </p:cNvSpPr>
          <p:nvPr>
            <p:ph type="sldNum" sz="quarter" idx="12"/>
          </p:nvPr>
        </p:nvSpPr>
        <p:spPr/>
        <p:txBody>
          <a:bodyPr/>
          <a:lstStyle/>
          <a:p>
            <a:fld id="{0B868178-02AE-42FC-958D-6B8F13B60175}" type="slidenum">
              <a:rPr lang="en-GB" smtClean="0"/>
              <a:pPr/>
              <a:t>‹#›</a:t>
            </a:fld>
            <a:endParaRPr lang="en-GB"/>
          </a:p>
        </p:txBody>
      </p:sp>
      <p:sp>
        <p:nvSpPr>
          <p:cNvPr id="6" name="Header 1">
            <a:extLst>
              <a:ext uri="{FF2B5EF4-FFF2-40B4-BE49-F238E27FC236}">
                <a16:creationId xmlns:a16="http://schemas.microsoft.com/office/drawing/2014/main" id="{E4867691-F3F2-79EA-1C65-F63EE53A0385}"/>
              </a:ext>
            </a:extLst>
          </p:cNvPr>
          <p:cNvSpPr>
            <a:spLocks noGrp="1"/>
          </p:cNvSpPr>
          <p:nvPr>
            <p:ph type="body" sz="quarter" idx="38"/>
          </p:nvPr>
        </p:nvSpPr>
        <p:spPr>
          <a:xfrm>
            <a:off x="1990725" y="1166402"/>
            <a:ext cx="5353050" cy="1081499"/>
          </a:xfrm>
          <a:solidFill>
            <a:schemeClr val="accent1"/>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9" name="Picture Placeholder 1">
            <a:extLst>
              <a:ext uri="{FF2B5EF4-FFF2-40B4-BE49-F238E27FC236}">
                <a16:creationId xmlns:a16="http://schemas.microsoft.com/office/drawing/2014/main" id="{D7B57579-50DD-4473-173F-AFE690C26D62}"/>
              </a:ext>
            </a:extLst>
          </p:cNvPr>
          <p:cNvSpPr>
            <a:spLocks noGrp="1"/>
          </p:cNvSpPr>
          <p:nvPr>
            <p:ph type="pic" sz="quarter" idx="14"/>
          </p:nvPr>
        </p:nvSpPr>
        <p:spPr>
          <a:xfrm>
            <a:off x="291704" y="1165624"/>
            <a:ext cx="1620441" cy="3403997"/>
          </a:xfrm>
          <a:solidFill>
            <a:schemeClr val="bg1">
              <a:lumMod val="95000"/>
            </a:schemeClr>
          </a:solidFill>
        </p:spPr>
        <p:txBody>
          <a:bodyPr lIns="72000" tIns="72000" rIns="72000" bIns="72000"/>
          <a:lstStyle>
            <a:lvl1pPr>
              <a:defRPr sz="1050"/>
            </a:lvl1pPr>
          </a:lstStyle>
          <a:p>
            <a:r>
              <a:rPr lang="en-GB"/>
              <a:t>Click icon to add picture</a:t>
            </a:r>
          </a:p>
        </p:txBody>
      </p:sp>
      <p:sp>
        <p:nvSpPr>
          <p:cNvPr id="14" name="Header 1">
            <a:extLst>
              <a:ext uri="{FF2B5EF4-FFF2-40B4-BE49-F238E27FC236}">
                <a16:creationId xmlns:a16="http://schemas.microsoft.com/office/drawing/2014/main" id="{957F131B-FD75-2CF2-6568-E8EBDEA8D2E8}"/>
              </a:ext>
            </a:extLst>
          </p:cNvPr>
          <p:cNvSpPr>
            <a:spLocks noGrp="1"/>
          </p:cNvSpPr>
          <p:nvPr>
            <p:ph type="body" sz="quarter" idx="39"/>
          </p:nvPr>
        </p:nvSpPr>
        <p:spPr>
          <a:xfrm>
            <a:off x="7343776" y="1166402"/>
            <a:ext cx="1508522" cy="1081499"/>
          </a:xfrm>
          <a:solidFill>
            <a:schemeClr val="accent1">
              <a:alpha val="60000"/>
            </a:schemeClr>
          </a:solidFill>
        </p:spPr>
        <p:txBody>
          <a:bodyPr lIns="108000" tIns="108000" rIns="108000" bIns="108000" anchor="ctr" anchorCtr="0"/>
          <a:lstStyle>
            <a:lvl1pPr>
              <a:spcAft>
                <a:spcPts val="0"/>
              </a:spcAft>
              <a:defRPr sz="2100" cap="none" spc="-14" baseline="0">
                <a:solidFill>
                  <a:schemeClr val="bg1"/>
                </a:solidFill>
                <a:latin typeface="+mj-lt"/>
              </a:defRPr>
            </a:lvl1pPr>
            <a:lvl2pPr marL="0" indent="0">
              <a:lnSpc>
                <a:spcPct val="90000"/>
              </a:lnSpc>
              <a:spcAft>
                <a:spcPts val="0"/>
              </a:spcAft>
              <a:buNone/>
              <a:defRPr sz="1050" spc="0" baseline="0">
                <a:solidFill>
                  <a:schemeClr val="bg1"/>
                </a:solidFill>
                <a:latin typeface="+mn-lt"/>
              </a:defRPr>
            </a:lvl2pPr>
          </a:lstStyle>
          <a:p>
            <a:pPr lvl="0"/>
            <a:r>
              <a:rPr lang="en-US"/>
              <a:t>Click to edit Master text</a:t>
            </a:r>
          </a:p>
          <a:p>
            <a:pPr lvl="1"/>
            <a:r>
              <a:rPr lang="en-US"/>
              <a:t>Second</a:t>
            </a:r>
          </a:p>
        </p:txBody>
      </p:sp>
      <p:sp>
        <p:nvSpPr>
          <p:cNvPr id="16" name="Text Placeholder 15">
            <a:extLst>
              <a:ext uri="{FF2B5EF4-FFF2-40B4-BE49-F238E27FC236}">
                <a16:creationId xmlns:a16="http://schemas.microsoft.com/office/drawing/2014/main" id="{0BFD7E15-8AA4-9760-F646-2845958280EF}"/>
              </a:ext>
            </a:extLst>
          </p:cNvPr>
          <p:cNvSpPr>
            <a:spLocks noGrp="1"/>
          </p:cNvSpPr>
          <p:nvPr>
            <p:ph type="body" sz="quarter" idx="40"/>
          </p:nvPr>
        </p:nvSpPr>
        <p:spPr>
          <a:xfrm>
            <a:off x="3896917" y="1251181"/>
            <a:ext cx="3256359" cy="903438"/>
          </a:xfrm>
        </p:spPr>
        <p:txBody>
          <a:bodyPr anchor="ctr" anchorCtr="0"/>
          <a:lstStyle>
            <a:lvl1pPr marL="161999" indent="-161999">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19" name="Header 1">
            <a:extLst>
              <a:ext uri="{FF2B5EF4-FFF2-40B4-BE49-F238E27FC236}">
                <a16:creationId xmlns:a16="http://schemas.microsoft.com/office/drawing/2014/main" id="{5C7EB1B9-528C-DC02-2427-D37B2186D64E}"/>
              </a:ext>
            </a:extLst>
          </p:cNvPr>
          <p:cNvSpPr>
            <a:spLocks noGrp="1"/>
          </p:cNvSpPr>
          <p:nvPr>
            <p:ph type="body" sz="quarter" idx="41"/>
          </p:nvPr>
        </p:nvSpPr>
        <p:spPr>
          <a:xfrm>
            <a:off x="1990725" y="3488121"/>
            <a:ext cx="5353050" cy="1081499"/>
          </a:xfrm>
          <a:solidFill>
            <a:schemeClr val="accent1"/>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23" name="Header 1">
            <a:extLst>
              <a:ext uri="{FF2B5EF4-FFF2-40B4-BE49-F238E27FC236}">
                <a16:creationId xmlns:a16="http://schemas.microsoft.com/office/drawing/2014/main" id="{4C7C0566-086F-0E6E-F40A-FD2017411C6E}"/>
              </a:ext>
            </a:extLst>
          </p:cNvPr>
          <p:cNvSpPr>
            <a:spLocks noGrp="1"/>
          </p:cNvSpPr>
          <p:nvPr>
            <p:ph type="body" sz="quarter" idx="45"/>
          </p:nvPr>
        </p:nvSpPr>
        <p:spPr>
          <a:xfrm>
            <a:off x="1990725" y="2327262"/>
            <a:ext cx="5353050" cy="1081499"/>
          </a:xfrm>
          <a:solidFill>
            <a:schemeClr val="accent1"/>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27" name="Text Placeholder 9">
            <a:extLst>
              <a:ext uri="{FF2B5EF4-FFF2-40B4-BE49-F238E27FC236}">
                <a16:creationId xmlns:a16="http://schemas.microsoft.com/office/drawing/2014/main" id="{687A2DB3-D371-1B4A-86C3-11E76149D6F4}"/>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28" name="Text Placeholder 15">
            <a:extLst>
              <a:ext uri="{FF2B5EF4-FFF2-40B4-BE49-F238E27FC236}">
                <a16:creationId xmlns:a16="http://schemas.microsoft.com/office/drawing/2014/main" id="{D6648EFE-90E7-913A-2E37-8EA41B463EAF}"/>
              </a:ext>
            </a:extLst>
          </p:cNvPr>
          <p:cNvSpPr>
            <a:spLocks noGrp="1"/>
          </p:cNvSpPr>
          <p:nvPr>
            <p:ph type="body" sz="quarter" idx="48"/>
          </p:nvPr>
        </p:nvSpPr>
        <p:spPr>
          <a:xfrm>
            <a:off x="3896917" y="2416290"/>
            <a:ext cx="3256359" cy="903438"/>
          </a:xfrm>
        </p:spPr>
        <p:txBody>
          <a:bodyPr anchor="ctr" anchorCtr="0"/>
          <a:lstStyle>
            <a:lvl1pPr marL="161999" indent="-161999">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29" name="Text Placeholder 15">
            <a:extLst>
              <a:ext uri="{FF2B5EF4-FFF2-40B4-BE49-F238E27FC236}">
                <a16:creationId xmlns:a16="http://schemas.microsoft.com/office/drawing/2014/main" id="{19E1738F-AF0A-0216-9E76-CF2ACAAB5253}"/>
              </a:ext>
            </a:extLst>
          </p:cNvPr>
          <p:cNvSpPr>
            <a:spLocks noGrp="1"/>
          </p:cNvSpPr>
          <p:nvPr>
            <p:ph type="body" sz="quarter" idx="49"/>
          </p:nvPr>
        </p:nvSpPr>
        <p:spPr>
          <a:xfrm>
            <a:off x="3896917" y="3577150"/>
            <a:ext cx="3256359" cy="903438"/>
          </a:xfrm>
        </p:spPr>
        <p:txBody>
          <a:bodyPr anchor="ctr" anchorCtr="0"/>
          <a:lstStyle>
            <a:lvl1pPr marL="161999" indent="-161999">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30" name="Header 1">
            <a:extLst>
              <a:ext uri="{FF2B5EF4-FFF2-40B4-BE49-F238E27FC236}">
                <a16:creationId xmlns:a16="http://schemas.microsoft.com/office/drawing/2014/main" id="{32DA5F23-13A6-218B-1EC5-DE9D24447A55}"/>
              </a:ext>
            </a:extLst>
          </p:cNvPr>
          <p:cNvSpPr>
            <a:spLocks noGrp="1"/>
          </p:cNvSpPr>
          <p:nvPr>
            <p:ph type="body" sz="quarter" idx="50"/>
          </p:nvPr>
        </p:nvSpPr>
        <p:spPr>
          <a:xfrm>
            <a:off x="7343776" y="2327262"/>
            <a:ext cx="1508522" cy="1081499"/>
          </a:xfrm>
          <a:solidFill>
            <a:schemeClr val="accent1">
              <a:alpha val="60000"/>
            </a:schemeClr>
          </a:solidFill>
        </p:spPr>
        <p:txBody>
          <a:bodyPr lIns="108000" tIns="108000" rIns="108000" bIns="108000" anchor="ctr" anchorCtr="0"/>
          <a:lstStyle>
            <a:lvl1pPr>
              <a:spcAft>
                <a:spcPts val="0"/>
              </a:spcAft>
              <a:defRPr sz="2100" cap="none" spc="-14" baseline="0">
                <a:solidFill>
                  <a:schemeClr val="bg1"/>
                </a:solidFill>
                <a:latin typeface="+mj-lt"/>
              </a:defRPr>
            </a:lvl1pPr>
            <a:lvl2pPr marL="0" indent="0">
              <a:lnSpc>
                <a:spcPct val="90000"/>
              </a:lnSpc>
              <a:spcAft>
                <a:spcPts val="0"/>
              </a:spcAft>
              <a:buNone/>
              <a:defRPr sz="1050" spc="0" baseline="0">
                <a:solidFill>
                  <a:schemeClr val="bg1"/>
                </a:solidFill>
                <a:latin typeface="+mn-lt"/>
              </a:defRPr>
            </a:lvl2pPr>
          </a:lstStyle>
          <a:p>
            <a:pPr lvl="0"/>
            <a:r>
              <a:rPr lang="en-US"/>
              <a:t>Click to edit Master text</a:t>
            </a:r>
          </a:p>
          <a:p>
            <a:pPr lvl="1"/>
            <a:r>
              <a:rPr lang="en-US"/>
              <a:t>Second</a:t>
            </a:r>
          </a:p>
        </p:txBody>
      </p:sp>
      <p:sp>
        <p:nvSpPr>
          <p:cNvPr id="31" name="Header 1">
            <a:extLst>
              <a:ext uri="{FF2B5EF4-FFF2-40B4-BE49-F238E27FC236}">
                <a16:creationId xmlns:a16="http://schemas.microsoft.com/office/drawing/2014/main" id="{1CDE44D6-EBD5-DE38-3D73-172A035837D5}"/>
              </a:ext>
            </a:extLst>
          </p:cNvPr>
          <p:cNvSpPr>
            <a:spLocks noGrp="1"/>
          </p:cNvSpPr>
          <p:nvPr>
            <p:ph type="body" sz="quarter" idx="51"/>
          </p:nvPr>
        </p:nvSpPr>
        <p:spPr>
          <a:xfrm>
            <a:off x="7343776" y="3488121"/>
            <a:ext cx="1508522" cy="1081499"/>
          </a:xfrm>
          <a:solidFill>
            <a:schemeClr val="accent1">
              <a:alpha val="60000"/>
            </a:schemeClr>
          </a:solidFill>
        </p:spPr>
        <p:txBody>
          <a:bodyPr lIns="108000" tIns="108000" rIns="108000" bIns="108000" anchor="ctr" anchorCtr="0"/>
          <a:lstStyle>
            <a:lvl1pPr>
              <a:spcAft>
                <a:spcPts val="0"/>
              </a:spcAft>
              <a:defRPr sz="2100" cap="none" spc="-14" baseline="0">
                <a:solidFill>
                  <a:schemeClr val="bg1"/>
                </a:solidFill>
                <a:latin typeface="+mj-lt"/>
              </a:defRPr>
            </a:lvl1pPr>
            <a:lvl2pPr marL="0" indent="0">
              <a:lnSpc>
                <a:spcPct val="90000"/>
              </a:lnSpc>
              <a:spcAft>
                <a:spcPts val="0"/>
              </a:spcAft>
              <a:buNone/>
              <a:defRPr sz="1050" spc="0" baseline="0">
                <a:solidFill>
                  <a:schemeClr val="bg1"/>
                </a:solidFill>
                <a:latin typeface="+mn-lt"/>
              </a:defRPr>
            </a:lvl2pPr>
          </a:lstStyle>
          <a:p>
            <a:pPr lvl="0"/>
            <a:r>
              <a:rPr lang="en-US"/>
              <a:t>Click to edit Master text</a:t>
            </a:r>
          </a:p>
          <a:p>
            <a:pPr lvl="1"/>
            <a:r>
              <a:rPr lang="en-US"/>
              <a:t>Second</a:t>
            </a:r>
          </a:p>
        </p:txBody>
      </p:sp>
      <p:sp>
        <p:nvSpPr>
          <p:cNvPr id="32" name="Footer Placeholder 3">
            <a:extLst>
              <a:ext uri="{FF2B5EF4-FFF2-40B4-BE49-F238E27FC236}">
                <a16:creationId xmlns:a16="http://schemas.microsoft.com/office/drawing/2014/main" id="{7878FD67-50AC-75C1-1053-B63115CC44B7}"/>
              </a:ext>
            </a:extLst>
          </p:cNvPr>
          <p:cNvSpPr>
            <a:spLocks noGrp="1"/>
          </p:cNvSpPr>
          <p:nvPr>
            <p:ph type="ftr" sz="quarter" idx="11"/>
          </p:nvPr>
        </p:nvSpPr>
        <p:spPr>
          <a:xfrm>
            <a:off x="291601" y="4811400"/>
            <a:ext cx="5316300" cy="97200"/>
          </a:xfrm>
        </p:spPr>
        <p:txBody>
          <a:bodyPr/>
          <a:lstStyle/>
          <a:p>
            <a:r>
              <a:rPr lang="en-GB" noProof="0"/>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33" name="Footnote Placeholder 18">
            <a:extLst>
              <a:ext uri="{FF2B5EF4-FFF2-40B4-BE49-F238E27FC236}">
                <a16:creationId xmlns:a16="http://schemas.microsoft.com/office/drawing/2014/main" id="{1F52355C-CF41-CE23-19C5-842F1F6BCB7B}"/>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4" name="hcSlideMaster142.3x Defence Business Aviation 2Header" descr=" ">
            <a:extLst>
              <a:ext uri="{FF2B5EF4-FFF2-40B4-BE49-F238E27FC236}">
                <a16:creationId xmlns:a16="http://schemas.microsoft.com/office/drawing/2014/main" id="{1B314173-9ED9-486A-905B-0B96545B3772}"/>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7" name="fcSlideMaster142.3x Defence Business Aviation 2Footer" descr=" ">
            <a:extLst>
              <a:ext uri="{FF2B5EF4-FFF2-40B4-BE49-F238E27FC236}">
                <a16:creationId xmlns:a16="http://schemas.microsoft.com/office/drawing/2014/main" id="{2C6277AA-761A-5794-E664-BBEEB3F0A4E3}"/>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369362665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Numered 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5A7F16C-9E4F-4474-8711-2581845689DE}" type="datetime1">
              <a:rPr lang="en-GB" noProof="0" smtClean="0"/>
              <a:t>07/04/2025</a:t>
            </a:fld>
            <a:endParaRPr lang="en-GB" noProof="0"/>
          </a:p>
        </p:txBody>
      </p:sp>
      <p:sp>
        <p:nvSpPr>
          <p:cNvPr id="4" name="Footer Placeholder 3"/>
          <p:cNvSpPr>
            <a:spLocks noGrp="1"/>
          </p:cNvSpPr>
          <p:nvPr>
            <p:ph type="ftr" sz="quarter" idx="11"/>
          </p:nvPr>
        </p:nvSpPr>
        <p:spPr>
          <a:xfrm>
            <a:off x="291601" y="4811400"/>
            <a:ext cx="5316300" cy="97200"/>
          </a:xfrm>
        </p:spPr>
        <p:txBody>
          <a:bodyPr/>
          <a:lstStyle/>
          <a:p>
            <a:r>
              <a:rPr lang="en-GB"/>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5" name="Slide Number Placeholder 4"/>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16" name="Text Placeholder 15">
            <a:extLst>
              <a:ext uri="{FF2B5EF4-FFF2-40B4-BE49-F238E27FC236}">
                <a16:creationId xmlns:a16="http://schemas.microsoft.com/office/drawing/2014/main" id="{A045AA3E-04D3-6398-F3D3-C8A03E9BE1DC}"/>
              </a:ext>
            </a:extLst>
          </p:cNvPr>
          <p:cNvSpPr>
            <a:spLocks noGrp="1"/>
          </p:cNvSpPr>
          <p:nvPr>
            <p:ph type="body" sz="quarter" idx="14" hasCustomPrompt="1"/>
          </p:nvPr>
        </p:nvSpPr>
        <p:spPr>
          <a:xfrm>
            <a:off x="291600" y="282895"/>
            <a:ext cx="372600" cy="570071"/>
          </a:xfrm>
          <a:solidFill>
            <a:schemeClr val="accent1"/>
          </a:solidFill>
        </p:spPr>
        <p:txBody>
          <a:bodyPr lIns="0" anchor="ctr" anchorCtr="0"/>
          <a:lstStyle>
            <a:lvl1pPr algn="ctr">
              <a:defRPr sz="2700">
                <a:solidFill>
                  <a:schemeClr val="bg1"/>
                </a:solidFill>
                <a:latin typeface="+mj-lt"/>
              </a:defRPr>
            </a:lvl1pPr>
          </a:lstStyle>
          <a:p>
            <a:pPr lvl="0"/>
            <a:r>
              <a:rPr lang="en-GB"/>
              <a:t>0.</a:t>
            </a:r>
          </a:p>
        </p:txBody>
      </p:sp>
      <p:sp>
        <p:nvSpPr>
          <p:cNvPr id="7" name="Title Placeholder 1">
            <a:extLst>
              <a:ext uri="{FF2B5EF4-FFF2-40B4-BE49-F238E27FC236}">
                <a16:creationId xmlns:a16="http://schemas.microsoft.com/office/drawing/2014/main" id="{0F90C228-9BEF-0251-53D6-7968673AE187}"/>
              </a:ext>
            </a:extLst>
          </p:cNvPr>
          <p:cNvSpPr>
            <a:spLocks noGrp="1"/>
          </p:cNvSpPr>
          <p:nvPr>
            <p:ph type="title"/>
          </p:nvPr>
        </p:nvSpPr>
        <p:spPr>
          <a:xfrm>
            <a:off x="745200" y="322111"/>
            <a:ext cx="7323264" cy="353174"/>
          </a:xfrm>
          <a:prstGeom prst="rect">
            <a:avLst/>
          </a:prstGeom>
        </p:spPr>
        <p:txBody>
          <a:bodyPr vert="horz" wrap="square" lIns="0" tIns="0" rIns="0" bIns="0" rtlCol="0" anchor="t" anchorCtr="0">
            <a:spAutoFit/>
          </a:bodyPr>
          <a:lstStyle/>
          <a:p>
            <a:r>
              <a:rPr lang="en-US" noProof="0"/>
              <a:t>Click to edit Master title style</a:t>
            </a:r>
            <a:endParaRPr lang="en-GB" noProof="0"/>
          </a:p>
        </p:txBody>
      </p:sp>
      <p:sp>
        <p:nvSpPr>
          <p:cNvPr id="8" name="Subtitle 1">
            <a:extLst>
              <a:ext uri="{FF2B5EF4-FFF2-40B4-BE49-F238E27FC236}">
                <a16:creationId xmlns:a16="http://schemas.microsoft.com/office/drawing/2014/main" id="{7DA5332D-2293-0D22-92B5-B9B6093D3040}"/>
              </a:ext>
            </a:extLst>
          </p:cNvPr>
          <p:cNvSpPr>
            <a:spLocks noGrp="1"/>
          </p:cNvSpPr>
          <p:nvPr>
            <p:ph type="body" sz="quarter" idx="13" hasCustomPrompt="1"/>
          </p:nvPr>
        </p:nvSpPr>
        <p:spPr>
          <a:xfrm>
            <a:off x="745200" y="665146"/>
            <a:ext cx="7323264" cy="176587"/>
          </a:xfrm>
        </p:spPr>
        <p:txBody>
          <a:bodyPr>
            <a:spAutoFit/>
          </a:bodyPr>
          <a:lstStyle>
            <a:lvl1pPr>
              <a:spcAft>
                <a:spcPts val="0"/>
              </a:spcAft>
              <a:defRPr spc="-26" baseline="0">
                <a:solidFill>
                  <a:schemeClr val="bg2"/>
                </a:solidFill>
              </a:defRPr>
            </a:lvl1pPr>
          </a:lstStyle>
          <a:p>
            <a:pPr lvl="0"/>
            <a:r>
              <a:rPr lang="en-GB"/>
              <a:t>Insert subtitle text</a:t>
            </a:r>
          </a:p>
        </p:txBody>
      </p:sp>
      <p:sp>
        <p:nvSpPr>
          <p:cNvPr id="2" name="Footnote Placeholder 18">
            <a:extLst>
              <a:ext uri="{FF2B5EF4-FFF2-40B4-BE49-F238E27FC236}">
                <a16:creationId xmlns:a16="http://schemas.microsoft.com/office/drawing/2014/main" id="{2C8BFE99-C856-B7F1-A4E2-4E7E305BE0E1}"/>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6" name="hcSlideMaster142.Numered BlankHeader" descr=" ">
            <a:extLst>
              <a:ext uri="{FF2B5EF4-FFF2-40B4-BE49-F238E27FC236}">
                <a16:creationId xmlns:a16="http://schemas.microsoft.com/office/drawing/2014/main" id="{0BC77FEA-AC82-48E6-6221-9C9BB40288FC}"/>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9" name="fcSlideMaster142.Numered BlankFooter" descr=" ">
            <a:extLst>
              <a:ext uri="{FF2B5EF4-FFF2-40B4-BE49-F238E27FC236}">
                <a16:creationId xmlns:a16="http://schemas.microsoft.com/office/drawing/2014/main" id="{650630BB-4ABB-6CD9-FB70-265BAEA479D3}"/>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156952520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Numbered Subheader Three Column">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1465228-8947-489A-82A6-BD5DE0501706}" type="datetime1">
              <a:rPr lang="en-GB" noProof="0" smtClean="0"/>
              <a:t>07/04/2025</a:t>
            </a:fld>
            <a:endParaRPr lang="en-GB" noProof="0"/>
          </a:p>
        </p:txBody>
      </p:sp>
      <p:sp>
        <p:nvSpPr>
          <p:cNvPr id="4" name="Footer Placeholder 3"/>
          <p:cNvSpPr>
            <a:spLocks noGrp="1"/>
          </p:cNvSpPr>
          <p:nvPr>
            <p:ph type="ftr" sz="quarter" idx="11"/>
          </p:nvPr>
        </p:nvSpPr>
        <p:spPr>
          <a:xfrm>
            <a:off x="291601" y="4811400"/>
            <a:ext cx="5316300" cy="97200"/>
          </a:xfrm>
        </p:spPr>
        <p:txBody>
          <a:bodyPr/>
          <a:lstStyle/>
          <a:p>
            <a:r>
              <a:rPr lang="en-GB"/>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5" name="Slide Number Placeholder 4"/>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16" name="Text Placeholder 15">
            <a:extLst>
              <a:ext uri="{FF2B5EF4-FFF2-40B4-BE49-F238E27FC236}">
                <a16:creationId xmlns:a16="http://schemas.microsoft.com/office/drawing/2014/main" id="{A045AA3E-04D3-6398-F3D3-C8A03E9BE1DC}"/>
              </a:ext>
            </a:extLst>
          </p:cNvPr>
          <p:cNvSpPr>
            <a:spLocks noGrp="1"/>
          </p:cNvSpPr>
          <p:nvPr>
            <p:ph type="body" sz="quarter" idx="14" hasCustomPrompt="1"/>
          </p:nvPr>
        </p:nvSpPr>
        <p:spPr>
          <a:xfrm>
            <a:off x="291600" y="282895"/>
            <a:ext cx="372600" cy="570071"/>
          </a:xfrm>
          <a:solidFill>
            <a:schemeClr val="accent1"/>
          </a:solidFill>
        </p:spPr>
        <p:txBody>
          <a:bodyPr lIns="0" anchor="ctr" anchorCtr="0"/>
          <a:lstStyle>
            <a:lvl1pPr algn="ctr">
              <a:defRPr sz="2700">
                <a:solidFill>
                  <a:schemeClr val="bg1"/>
                </a:solidFill>
                <a:latin typeface="+mj-lt"/>
              </a:defRPr>
            </a:lvl1pPr>
          </a:lstStyle>
          <a:p>
            <a:pPr lvl="0"/>
            <a:r>
              <a:rPr lang="en-GB"/>
              <a:t>0.</a:t>
            </a:r>
          </a:p>
        </p:txBody>
      </p:sp>
      <p:sp>
        <p:nvSpPr>
          <p:cNvPr id="7" name="Title Placeholder 1">
            <a:extLst>
              <a:ext uri="{FF2B5EF4-FFF2-40B4-BE49-F238E27FC236}">
                <a16:creationId xmlns:a16="http://schemas.microsoft.com/office/drawing/2014/main" id="{0F90C228-9BEF-0251-53D6-7968673AE187}"/>
              </a:ext>
            </a:extLst>
          </p:cNvPr>
          <p:cNvSpPr>
            <a:spLocks noGrp="1"/>
          </p:cNvSpPr>
          <p:nvPr>
            <p:ph type="title"/>
          </p:nvPr>
        </p:nvSpPr>
        <p:spPr>
          <a:xfrm>
            <a:off x="745200" y="322111"/>
            <a:ext cx="7323264" cy="353174"/>
          </a:xfrm>
          <a:prstGeom prst="rect">
            <a:avLst/>
          </a:prstGeom>
        </p:spPr>
        <p:txBody>
          <a:bodyPr vert="horz" wrap="square" lIns="0" tIns="0" rIns="0" bIns="0" rtlCol="0" anchor="t" anchorCtr="0">
            <a:spAutoFit/>
          </a:bodyPr>
          <a:lstStyle/>
          <a:p>
            <a:r>
              <a:rPr lang="en-US" noProof="0"/>
              <a:t>Click to edit Master title style</a:t>
            </a:r>
            <a:endParaRPr lang="en-GB" noProof="0"/>
          </a:p>
        </p:txBody>
      </p:sp>
      <p:sp>
        <p:nvSpPr>
          <p:cNvPr id="8" name="Subtitle 1">
            <a:extLst>
              <a:ext uri="{FF2B5EF4-FFF2-40B4-BE49-F238E27FC236}">
                <a16:creationId xmlns:a16="http://schemas.microsoft.com/office/drawing/2014/main" id="{7DA5332D-2293-0D22-92B5-B9B6093D3040}"/>
              </a:ext>
            </a:extLst>
          </p:cNvPr>
          <p:cNvSpPr>
            <a:spLocks noGrp="1"/>
          </p:cNvSpPr>
          <p:nvPr>
            <p:ph type="body" sz="quarter" idx="13" hasCustomPrompt="1"/>
          </p:nvPr>
        </p:nvSpPr>
        <p:spPr>
          <a:xfrm>
            <a:off x="745200" y="665146"/>
            <a:ext cx="7323264" cy="176587"/>
          </a:xfrm>
        </p:spPr>
        <p:txBody>
          <a:bodyPr>
            <a:spAutoFit/>
          </a:bodyPr>
          <a:lstStyle>
            <a:lvl1pPr>
              <a:spcAft>
                <a:spcPts val="0"/>
              </a:spcAft>
              <a:defRPr spc="-26" baseline="0">
                <a:solidFill>
                  <a:schemeClr val="bg2"/>
                </a:solidFill>
              </a:defRPr>
            </a:lvl1pPr>
          </a:lstStyle>
          <a:p>
            <a:pPr lvl="0"/>
            <a:r>
              <a:rPr lang="en-GB"/>
              <a:t>Insert subtitle text</a:t>
            </a:r>
          </a:p>
        </p:txBody>
      </p:sp>
      <p:sp>
        <p:nvSpPr>
          <p:cNvPr id="2" name="Text Placeholder 10">
            <a:extLst>
              <a:ext uri="{FF2B5EF4-FFF2-40B4-BE49-F238E27FC236}">
                <a16:creationId xmlns:a16="http://schemas.microsoft.com/office/drawing/2014/main" id="{9301E25E-8A08-71D8-7122-79122C67B75F}"/>
              </a:ext>
            </a:extLst>
          </p:cNvPr>
          <p:cNvSpPr>
            <a:spLocks noGrp="1"/>
          </p:cNvSpPr>
          <p:nvPr>
            <p:ph type="body" sz="quarter" idx="19"/>
          </p:nvPr>
        </p:nvSpPr>
        <p:spPr>
          <a:xfrm>
            <a:off x="291466" y="1166400"/>
            <a:ext cx="8560080" cy="162000"/>
          </a:xfrm>
          <a:noFill/>
        </p:spPr>
        <p:txBody>
          <a:bodyPr lIns="0" anchor="t" anchorCtr="0"/>
          <a:lstStyle>
            <a:lvl1pPr>
              <a:defRPr sz="1050" cap="none" spc="-38" baseline="0">
                <a:solidFill>
                  <a:schemeClr val="tx2"/>
                </a:solidFill>
                <a:latin typeface="+mn-lt"/>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37B3D3E0-77E0-582F-26D4-50232BD9D8C1}"/>
              </a:ext>
            </a:extLst>
          </p:cNvPr>
          <p:cNvCxnSpPr/>
          <p:nvPr userDrawn="1"/>
        </p:nvCxnSpPr>
        <p:spPr>
          <a:xfrm>
            <a:off x="291467" y="1368900"/>
            <a:ext cx="855964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 Placeholder 10">
            <a:extLst>
              <a:ext uri="{FF2B5EF4-FFF2-40B4-BE49-F238E27FC236}">
                <a16:creationId xmlns:a16="http://schemas.microsoft.com/office/drawing/2014/main" id="{7FEFEE3F-1715-915F-9D00-3DDF6EFCC2B0}"/>
              </a:ext>
            </a:extLst>
          </p:cNvPr>
          <p:cNvSpPr>
            <a:spLocks noGrp="1"/>
          </p:cNvSpPr>
          <p:nvPr>
            <p:ph type="body" sz="quarter" idx="20"/>
          </p:nvPr>
        </p:nvSpPr>
        <p:spPr>
          <a:xfrm>
            <a:off x="3170909" y="1448736"/>
            <a:ext cx="2800980" cy="147214"/>
          </a:xfrm>
          <a:noFill/>
        </p:spPr>
        <p:txBody>
          <a:bodyPr lIns="0" anchor="t" anchorCtr="0">
            <a:spAutoFit/>
          </a:bodyPr>
          <a:lstStyle>
            <a:lvl1pPr>
              <a:defRPr sz="1126" cap="all" spc="-26" baseline="0">
                <a:solidFill>
                  <a:schemeClr val="tx2"/>
                </a:solidFill>
                <a:latin typeface="+mj-lt"/>
              </a:defRPr>
            </a:lvl1pPr>
          </a:lstStyle>
          <a:p>
            <a:pPr lvl="0"/>
            <a:r>
              <a:rPr lang="en-US"/>
              <a:t>Click to edit Master text styles</a:t>
            </a:r>
          </a:p>
        </p:txBody>
      </p:sp>
      <p:sp>
        <p:nvSpPr>
          <p:cNvPr id="11" name="Text Placeholder 10">
            <a:extLst>
              <a:ext uri="{FF2B5EF4-FFF2-40B4-BE49-F238E27FC236}">
                <a16:creationId xmlns:a16="http://schemas.microsoft.com/office/drawing/2014/main" id="{57FC2EB7-5EF2-D811-32E4-0235C9616522}"/>
              </a:ext>
            </a:extLst>
          </p:cNvPr>
          <p:cNvSpPr>
            <a:spLocks noGrp="1"/>
          </p:cNvSpPr>
          <p:nvPr>
            <p:ph type="body" sz="quarter" idx="21"/>
          </p:nvPr>
        </p:nvSpPr>
        <p:spPr>
          <a:xfrm>
            <a:off x="6050354" y="1448736"/>
            <a:ext cx="2801193" cy="147214"/>
          </a:xfrm>
          <a:noFill/>
        </p:spPr>
        <p:txBody>
          <a:bodyPr wrap="square" lIns="0" anchor="t" anchorCtr="0">
            <a:spAutoFit/>
          </a:bodyPr>
          <a:lstStyle>
            <a:lvl1pPr>
              <a:defRPr sz="1126" cap="all" spc="-26" baseline="0">
                <a:solidFill>
                  <a:schemeClr val="tx2"/>
                </a:solidFill>
                <a:latin typeface="+mj-lt"/>
              </a:defRPr>
            </a:lvl1pPr>
          </a:lstStyle>
          <a:p>
            <a:pPr lvl="0"/>
            <a:r>
              <a:rPr lang="en-US"/>
              <a:t>Click to edit Master text styles</a:t>
            </a:r>
          </a:p>
        </p:txBody>
      </p:sp>
      <p:sp>
        <p:nvSpPr>
          <p:cNvPr id="12" name="Text Placeholder 10">
            <a:extLst>
              <a:ext uri="{FF2B5EF4-FFF2-40B4-BE49-F238E27FC236}">
                <a16:creationId xmlns:a16="http://schemas.microsoft.com/office/drawing/2014/main" id="{D518D71C-8B2B-708D-2FEA-AF80698B7061}"/>
              </a:ext>
            </a:extLst>
          </p:cNvPr>
          <p:cNvSpPr>
            <a:spLocks noGrp="1"/>
          </p:cNvSpPr>
          <p:nvPr>
            <p:ph type="body" sz="quarter" idx="22"/>
          </p:nvPr>
        </p:nvSpPr>
        <p:spPr>
          <a:xfrm>
            <a:off x="291466" y="1448736"/>
            <a:ext cx="2800980" cy="147214"/>
          </a:xfrm>
          <a:noFill/>
        </p:spPr>
        <p:txBody>
          <a:bodyPr lIns="0" anchor="t" anchorCtr="0">
            <a:spAutoFit/>
          </a:bodyPr>
          <a:lstStyle>
            <a:lvl1pPr>
              <a:defRPr sz="1126" cap="all" spc="-26" baseline="0">
                <a:solidFill>
                  <a:schemeClr val="tx2"/>
                </a:solidFill>
                <a:latin typeface="+mj-lt"/>
              </a:defRPr>
            </a:lvl1pPr>
          </a:lstStyle>
          <a:p>
            <a:pPr lvl="0"/>
            <a:r>
              <a:rPr lang="en-US"/>
              <a:t>Click to edit Master text styles</a:t>
            </a:r>
          </a:p>
        </p:txBody>
      </p:sp>
      <p:sp>
        <p:nvSpPr>
          <p:cNvPr id="9" name="Footnote Placeholder 18">
            <a:extLst>
              <a:ext uri="{FF2B5EF4-FFF2-40B4-BE49-F238E27FC236}">
                <a16:creationId xmlns:a16="http://schemas.microsoft.com/office/drawing/2014/main" id="{96FC022A-7654-AB99-9069-52A46CE1CC33}"/>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13" name="hcSlideMaster142.Numbered Subheader Three ColumnHeader" descr=" ">
            <a:extLst>
              <a:ext uri="{FF2B5EF4-FFF2-40B4-BE49-F238E27FC236}">
                <a16:creationId xmlns:a16="http://schemas.microsoft.com/office/drawing/2014/main" id="{6D43AB93-22DE-BFA4-91D9-BD3A48BBF29F}"/>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14" name="fcSlideMaster142.Numbered Subheader Three ColumnFooter" descr=" ">
            <a:extLst>
              <a:ext uri="{FF2B5EF4-FFF2-40B4-BE49-F238E27FC236}">
                <a16:creationId xmlns:a16="http://schemas.microsoft.com/office/drawing/2014/main" id="{8241C154-DE74-D6B0-5DDD-EE1144177C8F}"/>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413065424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Numbered Subheader Two Column">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33D7256-0AC7-4E28-A597-30FA90FD1919}" type="datetime1">
              <a:rPr lang="en-GB" noProof="0" smtClean="0"/>
              <a:t>07/04/2025</a:t>
            </a:fld>
            <a:endParaRPr lang="en-GB" noProof="0"/>
          </a:p>
        </p:txBody>
      </p:sp>
      <p:sp>
        <p:nvSpPr>
          <p:cNvPr id="4" name="Footer Placeholder 3"/>
          <p:cNvSpPr>
            <a:spLocks noGrp="1"/>
          </p:cNvSpPr>
          <p:nvPr>
            <p:ph type="ftr" sz="quarter" idx="11"/>
          </p:nvPr>
        </p:nvSpPr>
        <p:spPr>
          <a:xfrm>
            <a:off x="291601" y="4811400"/>
            <a:ext cx="5316300" cy="97200"/>
          </a:xfrm>
        </p:spPr>
        <p:txBody>
          <a:bodyPr/>
          <a:lstStyle/>
          <a:p>
            <a:r>
              <a:rPr lang="en-GB"/>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5" name="Slide Number Placeholder 4"/>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16" name="Text Placeholder 15">
            <a:extLst>
              <a:ext uri="{FF2B5EF4-FFF2-40B4-BE49-F238E27FC236}">
                <a16:creationId xmlns:a16="http://schemas.microsoft.com/office/drawing/2014/main" id="{A045AA3E-04D3-6398-F3D3-C8A03E9BE1DC}"/>
              </a:ext>
            </a:extLst>
          </p:cNvPr>
          <p:cNvSpPr>
            <a:spLocks noGrp="1"/>
          </p:cNvSpPr>
          <p:nvPr>
            <p:ph type="body" sz="quarter" idx="14" hasCustomPrompt="1"/>
          </p:nvPr>
        </p:nvSpPr>
        <p:spPr>
          <a:xfrm>
            <a:off x="291600" y="282895"/>
            <a:ext cx="372600" cy="570071"/>
          </a:xfrm>
          <a:solidFill>
            <a:schemeClr val="accent1"/>
          </a:solidFill>
        </p:spPr>
        <p:txBody>
          <a:bodyPr lIns="0" anchor="ctr" anchorCtr="0"/>
          <a:lstStyle>
            <a:lvl1pPr algn="ctr">
              <a:defRPr sz="2700">
                <a:solidFill>
                  <a:schemeClr val="bg1"/>
                </a:solidFill>
                <a:latin typeface="+mj-lt"/>
              </a:defRPr>
            </a:lvl1pPr>
          </a:lstStyle>
          <a:p>
            <a:pPr lvl="0"/>
            <a:r>
              <a:rPr lang="en-GB"/>
              <a:t>0.</a:t>
            </a:r>
          </a:p>
        </p:txBody>
      </p:sp>
      <p:sp>
        <p:nvSpPr>
          <p:cNvPr id="7" name="Title Placeholder 1">
            <a:extLst>
              <a:ext uri="{FF2B5EF4-FFF2-40B4-BE49-F238E27FC236}">
                <a16:creationId xmlns:a16="http://schemas.microsoft.com/office/drawing/2014/main" id="{0F90C228-9BEF-0251-53D6-7968673AE187}"/>
              </a:ext>
            </a:extLst>
          </p:cNvPr>
          <p:cNvSpPr>
            <a:spLocks noGrp="1"/>
          </p:cNvSpPr>
          <p:nvPr>
            <p:ph type="title"/>
          </p:nvPr>
        </p:nvSpPr>
        <p:spPr>
          <a:xfrm>
            <a:off x="745200" y="322111"/>
            <a:ext cx="7323264" cy="353174"/>
          </a:xfrm>
          <a:prstGeom prst="rect">
            <a:avLst/>
          </a:prstGeom>
        </p:spPr>
        <p:txBody>
          <a:bodyPr vert="horz" wrap="square" lIns="0" tIns="0" rIns="0" bIns="0" rtlCol="0" anchor="t" anchorCtr="0">
            <a:spAutoFit/>
          </a:bodyPr>
          <a:lstStyle/>
          <a:p>
            <a:r>
              <a:rPr lang="en-US" noProof="0"/>
              <a:t>Click to edit Master title style</a:t>
            </a:r>
            <a:endParaRPr lang="en-GB" noProof="0"/>
          </a:p>
        </p:txBody>
      </p:sp>
      <p:sp>
        <p:nvSpPr>
          <p:cNvPr id="8" name="Subtitle 1">
            <a:extLst>
              <a:ext uri="{FF2B5EF4-FFF2-40B4-BE49-F238E27FC236}">
                <a16:creationId xmlns:a16="http://schemas.microsoft.com/office/drawing/2014/main" id="{7DA5332D-2293-0D22-92B5-B9B6093D3040}"/>
              </a:ext>
            </a:extLst>
          </p:cNvPr>
          <p:cNvSpPr>
            <a:spLocks noGrp="1"/>
          </p:cNvSpPr>
          <p:nvPr>
            <p:ph type="body" sz="quarter" idx="13" hasCustomPrompt="1"/>
          </p:nvPr>
        </p:nvSpPr>
        <p:spPr>
          <a:xfrm>
            <a:off x="745200" y="665146"/>
            <a:ext cx="7323264" cy="176587"/>
          </a:xfrm>
        </p:spPr>
        <p:txBody>
          <a:bodyPr>
            <a:spAutoFit/>
          </a:bodyPr>
          <a:lstStyle>
            <a:lvl1pPr>
              <a:spcAft>
                <a:spcPts val="0"/>
              </a:spcAft>
              <a:defRPr spc="-26" baseline="0">
                <a:solidFill>
                  <a:schemeClr val="bg2"/>
                </a:solidFill>
              </a:defRPr>
            </a:lvl1pPr>
          </a:lstStyle>
          <a:p>
            <a:pPr lvl="0"/>
            <a:r>
              <a:rPr lang="en-GB"/>
              <a:t>Insert subtitle text</a:t>
            </a:r>
          </a:p>
        </p:txBody>
      </p:sp>
      <p:sp>
        <p:nvSpPr>
          <p:cNvPr id="2" name="Text Placeholder 10">
            <a:extLst>
              <a:ext uri="{FF2B5EF4-FFF2-40B4-BE49-F238E27FC236}">
                <a16:creationId xmlns:a16="http://schemas.microsoft.com/office/drawing/2014/main" id="{9301E25E-8A08-71D8-7122-79122C67B75F}"/>
              </a:ext>
            </a:extLst>
          </p:cNvPr>
          <p:cNvSpPr>
            <a:spLocks noGrp="1"/>
          </p:cNvSpPr>
          <p:nvPr>
            <p:ph type="body" sz="quarter" idx="19"/>
          </p:nvPr>
        </p:nvSpPr>
        <p:spPr>
          <a:xfrm>
            <a:off x="291466" y="1166400"/>
            <a:ext cx="4131000" cy="162000"/>
          </a:xfrm>
          <a:noFill/>
        </p:spPr>
        <p:txBody>
          <a:bodyPr lIns="0" anchor="t" anchorCtr="0"/>
          <a:lstStyle>
            <a:lvl1pPr>
              <a:defRPr sz="1050" cap="none" spc="-38" baseline="0">
                <a:solidFill>
                  <a:schemeClr val="tx2"/>
                </a:solidFill>
                <a:latin typeface="+mn-lt"/>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37B3D3E0-77E0-582F-26D4-50232BD9D8C1}"/>
              </a:ext>
            </a:extLst>
          </p:cNvPr>
          <p:cNvCxnSpPr/>
          <p:nvPr userDrawn="1"/>
        </p:nvCxnSpPr>
        <p:spPr>
          <a:xfrm>
            <a:off x="291466" y="1368900"/>
            <a:ext cx="4131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A0003671-925F-1E85-BB81-FBDBFFFA4638}"/>
              </a:ext>
            </a:extLst>
          </p:cNvPr>
          <p:cNvSpPr>
            <a:spLocks noGrp="1"/>
          </p:cNvSpPr>
          <p:nvPr>
            <p:ph type="body" sz="quarter" idx="20"/>
          </p:nvPr>
        </p:nvSpPr>
        <p:spPr>
          <a:xfrm>
            <a:off x="4721536" y="1166400"/>
            <a:ext cx="4131000" cy="162000"/>
          </a:xfrm>
          <a:noFill/>
        </p:spPr>
        <p:txBody>
          <a:bodyPr lIns="0" anchor="t" anchorCtr="0"/>
          <a:lstStyle>
            <a:lvl1pPr>
              <a:defRPr sz="1050" cap="none" spc="-38" baseline="0">
                <a:solidFill>
                  <a:schemeClr val="tx2"/>
                </a:solidFill>
                <a:latin typeface="+mn-lt"/>
              </a:defRPr>
            </a:lvl1pPr>
          </a:lstStyle>
          <a:p>
            <a:pPr lvl="0"/>
            <a:r>
              <a:rPr lang="en-US"/>
              <a:t>Click to edit Master text styles</a:t>
            </a:r>
          </a:p>
        </p:txBody>
      </p:sp>
      <p:cxnSp>
        <p:nvCxnSpPr>
          <p:cNvPr id="10" name="Straight Connector 9">
            <a:extLst>
              <a:ext uri="{FF2B5EF4-FFF2-40B4-BE49-F238E27FC236}">
                <a16:creationId xmlns:a16="http://schemas.microsoft.com/office/drawing/2014/main" id="{D4041C89-203D-0D53-6C07-1C10437A8B49}"/>
              </a:ext>
            </a:extLst>
          </p:cNvPr>
          <p:cNvCxnSpPr/>
          <p:nvPr userDrawn="1"/>
        </p:nvCxnSpPr>
        <p:spPr>
          <a:xfrm>
            <a:off x="4721536" y="1368900"/>
            <a:ext cx="4131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Footnote Placeholder 18">
            <a:extLst>
              <a:ext uri="{FF2B5EF4-FFF2-40B4-BE49-F238E27FC236}">
                <a16:creationId xmlns:a16="http://schemas.microsoft.com/office/drawing/2014/main" id="{EC5D40BA-92DD-8DF7-DEBA-DAFBA332A0C7}"/>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12" name="hcSlideMaster142.Numbered Subheader Two ColumnHeader" descr=" ">
            <a:extLst>
              <a:ext uri="{FF2B5EF4-FFF2-40B4-BE49-F238E27FC236}">
                <a16:creationId xmlns:a16="http://schemas.microsoft.com/office/drawing/2014/main" id="{AF0057DC-BF27-1719-284C-E5E6BFBA3DC8}"/>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13" name="fcSlideMaster142.Numbered Subheader Two ColumnFooter" descr=" ">
            <a:extLst>
              <a:ext uri="{FF2B5EF4-FFF2-40B4-BE49-F238E27FC236}">
                <a16:creationId xmlns:a16="http://schemas.microsoft.com/office/drawing/2014/main" id="{DCDED67D-2ED9-E0E7-73B9-B17A039C0187}"/>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452301416"/>
      </p:ext>
    </p:extLst>
  </p:cSld>
  <p:clrMapOvr>
    <a:masterClrMapping/>
  </p:clrMapOvr>
  <p:extLst>
    <p:ext uri="{DCECCB84-F9BA-43D5-87BE-67443E8EF086}">
      <p15:sldGuideLst xmlns:p15="http://schemas.microsoft.com/office/powerpoint/2012/main">
        <p15:guide id="1" pos="3716">
          <p15:clr>
            <a:srgbClr val="FBAE40"/>
          </p15:clr>
        </p15:guide>
        <p15:guide id="2" pos="3964">
          <p15:clr>
            <a:srgbClr val="FBAE4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1_Numbered Four Colum Blue Boxe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894C9A5-BDE6-402D-B3F1-69ABE99600F5}" type="datetime1">
              <a:rPr lang="en-GB" noProof="0" smtClean="0"/>
              <a:t>07/04/2025</a:t>
            </a:fld>
            <a:endParaRPr lang="en-GB" noProof="0"/>
          </a:p>
        </p:txBody>
      </p:sp>
      <p:sp>
        <p:nvSpPr>
          <p:cNvPr id="4" name="Footer Placeholder 3"/>
          <p:cNvSpPr>
            <a:spLocks noGrp="1"/>
          </p:cNvSpPr>
          <p:nvPr>
            <p:ph type="ftr" sz="quarter" idx="11"/>
          </p:nvPr>
        </p:nvSpPr>
        <p:spPr>
          <a:xfrm>
            <a:off x="291601" y="4811400"/>
            <a:ext cx="5316300" cy="97200"/>
          </a:xfrm>
        </p:spPr>
        <p:txBody>
          <a:bodyPr/>
          <a:lstStyle/>
          <a:p>
            <a:r>
              <a:rPr lang="en-GB"/>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5" name="Slide Number Placeholder 4"/>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16" name="Text Placeholder 15">
            <a:extLst>
              <a:ext uri="{FF2B5EF4-FFF2-40B4-BE49-F238E27FC236}">
                <a16:creationId xmlns:a16="http://schemas.microsoft.com/office/drawing/2014/main" id="{A045AA3E-04D3-6398-F3D3-C8A03E9BE1DC}"/>
              </a:ext>
            </a:extLst>
          </p:cNvPr>
          <p:cNvSpPr>
            <a:spLocks noGrp="1"/>
          </p:cNvSpPr>
          <p:nvPr>
            <p:ph type="body" sz="quarter" idx="14" hasCustomPrompt="1"/>
          </p:nvPr>
        </p:nvSpPr>
        <p:spPr>
          <a:xfrm>
            <a:off x="291600" y="282895"/>
            <a:ext cx="372600" cy="570071"/>
          </a:xfrm>
          <a:solidFill>
            <a:schemeClr val="accent1"/>
          </a:solidFill>
        </p:spPr>
        <p:txBody>
          <a:bodyPr lIns="0" anchor="ctr" anchorCtr="0"/>
          <a:lstStyle>
            <a:lvl1pPr algn="ctr">
              <a:defRPr sz="2700">
                <a:solidFill>
                  <a:schemeClr val="bg1"/>
                </a:solidFill>
                <a:latin typeface="+mj-lt"/>
              </a:defRPr>
            </a:lvl1pPr>
          </a:lstStyle>
          <a:p>
            <a:pPr lvl="0"/>
            <a:r>
              <a:rPr lang="en-GB"/>
              <a:t>0.</a:t>
            </a:r>
          </a:p>
        </p:txBody>
      </p:sp>
      <p:sp>
        <p:nvSpPr>
          <p:cNvPr id="7" name="Title Placeholder 1">
            <a:extLst>
              <a:ext uri="{FF2B5EF4-FFF2-40B4-BE49-F238E27FC236}">
                <a16:creationId xmlns:a16="http://schemas.microsoft.com/office/drawing/2014/main" id="{0F90C228-9BEF-0251-53D6-7968673AE187}"/>
              </a:ext>
            </a:extLst>
          </p:cNvPr>
          <p:cNvSpPr>
            <a:spLocks noGrp="1"/>
          </p:cNvSpPr>
          <p:nvPr>
            <p:ph type="title"/>
          </p:nvPr>
        </p:nvSpPr>
        <p:spPr>
          <a:xfrm>
            <a:off x="745200" y="322111"/>
            <a:ext cx="7323264" cy="353174"/>
          </a:xfrm>
          <a:prstGeom prst="rect">
            <a:avLst/>
          </a:prstGeom>
        </p:spPr>
        <p:txBody>
          <a:bodyPr vert="horz" wrap="square" lIns="0" tIns="0" rIns="0" bIns="0" rtlCol="0" anchor="t" anchorCtr="0">
            <a:spAutoFit/>
          </a:bodyPr>
          <a:lstStyle/>
          <a:p>
            <a:r>
              <a:rPr lang="en-US" noProof="0"/>
              <a:t>Click to edit Master title style</a:t>
            </a:r>
            <a:endParaRPr lang="en-GB" noProof="0"/>
          </a:p>
        </p:txBody>
      </p:sp>
      <p:sp>
        <p:nvSpPr>
          <p:cNvPr id="8" name="Subtitle 1">
            <a:extLst>
              <a:ext uri="{FF2B5EF4-FFF2-40B4-BE49-F238E27FC236}">
                <a16:creationId xmlns:a16="http://schemas.microsoft.com/office/drawing/2014/main" id="{7DA5332D-2293-0D22-92B5-B9B6093D3040}"/>
              </a:ext>
            </a:extLst>
          </p:cNvPr>
          <p:cNvSpPr>
            <a:spLocks noGrp="1"/>
          </p:cNvSpPr>
          <p:nvPr>
            <p:ph type="body" sz="quarter" idx="13" hasCustomPrompt="1"/>
          </p:nvPr>
        </p:nvSpPr>
        <p:spPr>
          <a:xfrm>
            <a:off x="745200" y="665146"/>
            <a:ext cx="7323264" cy="176587"/>
          </a:xfrm>
        </p:spPr>
        <p:txBody>
          <a:bodyPr>
            <a:spAutoFit/>
          </a:bodyPr>
          <a:lstStyle>
            <a:lvl1pPr>
              <a:spcAft>
                <a:spcPts val="0"/>
              </a:spcAft>
              <a:defRPr spc="-26" baseline="0">
                <a:solidFill>
                  <a:schemeClr val="bg2"/>
                </a:solidFill>
              </a:defRPr>
            </a:lvl1pPr>
          </a:lstStyle>
          <a:p>
            <a:pPr lvl="0"/>
            <a:r>
              <a:rPr lang="en-GB"/>
              <a:t>Insert subtitle text</a:t>
            </a:r>
          </a:p>
        </p:txBody>
      </p:sp>
      <p:sp>
        <p:nvSpPr>
          <p:cNvPr id="11" name="Header 1">
            <a:extLst>
              <a:ext uri="{FF2B5EF4-FFF2-40B4-BE49-F238E27FC236}">
                <a16:creationId xmlns:a16="http://schemas.microsoft.com/office/drawing/2014/main" id="{4FA5E7A4-8520-E8B6-51F5-613A7C4453EF}"/>
              </a:ext>
            </a:extLst>
          </p:cNvPr>
          <p:cNvSpPr>
            <a:spLocks noGrp="1"/>
          </p:cNvSpPr>
          <p:nvPr>
            <p:ph type="body" sz="quarter" idx="15" hasCustomPrompt="1"/>
          </p:nvPr>
        </p:nvSpPr>
        <p:spPr>
          <a:xfrm>
            <a:off x="291467" y="1260160"/>
            <a:ext cx="2794593" cy="3308984"/>
          </a:xfrm>
          <a:solidFill>
            <a:schemeClr val="tx2"/>
          </a:solidFill>
        </p:spPr>
        <p:txBody>
          <a:bodyPr lIns="360000" tIns="1080000" rIns="360000" bIns="360000" anchor="t" anchorCtr="0"/>
          <a:lstStyle>
            <a:lvl1pPr>
              <a:spcAft>
                <a:spcPts val="271"/>
              </a:spcAft>
              <a:defRPr sz="1980" cap="all" spc="-14" baseline="0">
                <a:solidFill>
                  <a:schemeClr val="bg1"/>
                </a:solidFill>
                <a:latin typeface="+mj-lt"/>
              </a:defRPr>
            </a:lvl1pPr>
            <a:lvl2pPr marL="0" indent="0">
              <a:lnSpc>
                <a:spcPct val="90000"/>
              </a:lnSpc>
              <a:spcAft>
                <a:spcPts val="271"/>
              </a:spcAft>
              <a:buNone/>
              <a:defRPr sz="1500" spc="0" baseline="0">
                <a:solidFill>
                  <a:schemeClr val="bg1"/>
                </a:solidFill>
                <a:latin typeface="RR Pioneer Light Condensed" panose="020B0306050201060103" pitchFamily="34" charset="0"/>
              </a:defRPr>
            </a:lvl2pPr>
            <a:lvl3pPr marL="162001" indent="-162001">
              <a:spcAft>
                <a:spcPts val="811"/>
              </a:spcAft>
              <a:buFont typeface="Wingdings" panose="05000000000000000000" pitchFamily="2" charset="2"/>
              <a:buChar char="§"/>
              <a:defRPr sz="1500">
                <a:solidFill>
                  <a:schemeClr val="bg1"/>
                </a:solidFill>
                <a:latin typeface="+mj-lt"/>
              </a:defRPr>
            </a:lvl3pPr>
          </a:lstStyle>
          <a:p>
            <a:pPr lvl="1"/>
            <a:r>
              <a:rPr lang="en-US"/>
              <a:t>Second level</a:t>
            </a:r>
          </a:p>
          <a:p>
            <a:pPr lvl="2"/>
            <a:r>
              <a:rPr lang="en-US"/>
              <a:t>Third level</a:t>
            </a:r>
          </a:p>
        </p:txBody>
      </p:sp>
      <p:cxnSp>
        <p:nvCxnSpPr>
          <p:cNvPr id="2" name="Straight Connector 1">
            <a:extLst>
              <a:ext uri="{FF2B5EF4-FFF2-40B4-BE49-F238E27FC236}">
                <a16:creationId xmlns:a16="http://schemas.microsoft.com/office/drawing/2014/main" id="{C3171FD9-F809-5CFC-2937-0A836DD39D94}"/>
              </a:ext>
            </a:extLst>
          </p:cNvPr>
          <p:cNvCxnSpPr/>
          <p:nvPr userDrawn="1"/>
        </p:nvCxnSpPr>
        <p:spPr>
          <a:xfrm>
            <a:off x="291467" y="1165860"/>
            <a:ext cx="855964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51" name="Text Placeholder 267">
            <a:extLst>
              <a:ext uri="{FF2B5EF4-FFF2-40B4-BE49-F238E27FC236}">
                <a16:creationId xmlns:a16="http://schemas.microsoft.com/office/drawing/2014/main" id="{97220936-4B49-85C7-F055-8CF1D4C94127}"/>
              </a:ext>
            </a:extLst>
          </p:cNvPr>
          <p:cNvSpPr>
            <a:spLocks noGrp="1"/>
          </p:cNvSpPr>
          <p:nvPr>
            <p:ph type="body" sz="quarter" idx="23" hasCustomPrompt="1"/>
          </p:nvPr>
        </p:nvSpPr>
        <p:spPr>
          <a:xfrm rot="10800000">
            <a:off x="910146" y="1260160"/>
            <a:ext cx="2175916" cy="352628"/>
          </a:xfrm>
          <a:custGeom>
            <a:avLst/>
            <a:gdLst>
              <a:gd name="connsiteX0" fmla="*/ 6188512 w 6191421"/>
              <a:gd name="connsiteY0" fmla="*/ 0 h 1003378"/>
              <a:gd name="connsiteX1" fmla="*/ 6191421 w 6191421"/>
              <a:gd name="connsiteY1" fmla="*/ 0 h 1003378"/>
              <a:gd name="connsiteX2" fmla="*/ 6191421 w 6191421"/>
              <a:gd name="connsiteY2" fmla="*/ 1003378 h 1003378"/>
              <a:gd name="connsiteX3" fmla="*/ 6188512 w 6191421"/>
              <a:gd name="connsiteY3" fmla="*/ 1003378 h 1003378"/>
              <a:gd name="connsiteX4" fmla="*/ 5995110 w 6191421"/>
              <a:gd name="connsiteY4" fmla="*/ 0 h 1003378"/>
              <a:gd name="connsiteX5" fmla="*/ 5999898 w 6191421"/>
              <a:gd name="connsiteY5" fmla="*/ 0 h 1003378"/>
              <a:gd name="connsiteX6" fmla="*/ 5999898 w 6191421"/>
              <a:gd name="connsiteY6" fmla="*/ 1003378 h 1003378"/>
              <a:gd name="connsiteX7" fmla="*/ 5995110 w 6191421"/>
              <a:gd name="connsiteY7" fmla="*/ 1003378 h 1003378"/>
              <a:gd name="connsiteX8" fmla="*/ 5801722 w 6191421"/>
              <a:gd name="connsiteY8" fmla="*/ 0 h 1003378"/>
              <a:gd name="connsiteX9" fmla="*/ 5808404 w 6191421"/>
              <a:gd name="connsiteY9" fmla="*/ 0 h 1003378"/>
              <a:gd name="connsiteX10" fmla="*/ 5808404 w 6191421"/>
              <a:gd name="connsiteY10" fmla="*/ 1003378 h 1003378"/>
              <a:gd name="connsiteX11" fmla="*/ 5801722 w 6191421"/>
              <a:gd name="connsiteY11" fmla="*/ 1003378 h 1003378"/>
              <a:gd name="connsiteX12" fmla="*/ 5608319 w 6191421"/>
              <a:gd name="connsiteY12" fmla="*/ 0 h 1003378"/>
              <a:gd name="connsiteX13" fmla="*/ 5616895 w 6191421"/>
              <a:gd name="connsiteY13" fmla="*/ 0 h 1003378"/>
              <a:gd name="connsiteX14" fmla="*/ 5616895 w 6191421"/>
              <a:gd name="connsiteY14" fmla="*/ 1003378 h 1003378"/>
              <a:gd name="connsiteX15" fmla="*/ 5608319 w 6191421"/>
              <a:gd name="connsiteY15" fmla="*/ 1003378 h 1003378"/>
              <a:gd name="connsiteX16" fmla="*/ 5414945 w 6191421"/>
              <a:gd name="connsiteY16" fmla="*/ 0 h 1003378"/>
              <a:gd name="connsiteX17" fmla="*/ 5425415 w 6191421"/>
              <a:gd name="connsiteY17" fmla="*/ 0 h 1003378"/>
              <a:gd name="connsiteX18" fmla="*/ 5425415 w 6191421"/>
              <a:gd name="connsiteY18" fmla="*/ 1003378 h 1003378"/>
              <a:gd name="connsiteX19" fmla="*/ 5414945 w 6191421"/>
              <a:gd name="connsiteY19" fmla="*/ 1003378 h 1003378"/>
              <a:gd name="connsiteX20" fmla="*/ 5221557 w 6191421"/>
              <a:gd name="connsiteY20" fmla="*/ 0 h 1003378"/>
              <a:gd name="connsiteX21" fmla="*/ 5233920 w 6191421"/>
              <a:gd name="connsiteY21" fmla="*/ 0 h 1003378"/>
              <a:gd name="connsiteX22" fmla="*/ 5233920 w 6191421"/>
              <a:gd name="connsiteY22" fmla="*/ 1003378 h 1003378"/>
              <a:gd name="connsiteX23" fmla="*/ 5221557 w 6191421"/>
              <a:gd name="connsiteY23" fmla="*/ 1003378 h 1003378"/>
              <a:gd name="connsiteX24" fmla="*/ 5028168 w 6191421"/>
              <a:gd name="connsiteY24" fmla="*/ 0 h 1003378"/>
              <a:gd name="connsiteX25" fmla="*/ 5042411 w 6191421"/>
              <a:gd name="connsiteY25" fmla="*/ 0 h 1003378"/>
              <a:gd name="connsiteX26" fmla="*/ 5042411 w 6191421"/>
              <a:gd name="connsiteY26" fmla="*/ 1003378 h 1003378"/>
              <a:gd name="connsiteX27" fmla="*/ 5028168 w 6191421"/>
              <a:gd name="connsiteY27" fmla="*/ 1003378 h 1003378"/>
              <a:gd name="connsiteX28" fmla="*/ 4834780 w 6191421"/>
              <a:gd name="connsiteY28" fmla="*/ 0 h 1003378"/>
              <a:gd name="connsiteX29" fmla="*/ 4850917 w 6191421"/>
              <a:gd name="connsiteY29" fmla="*/ 0 h 1003378"/>
              <a:gd name="connsiteX30" fmla="*/ 4850917 w 6191421"/>
              <a:gd name="connsiteY30" fmla="*/ 1003378 h 1003378"/>
              <a:gd name="connsiteX31" fmla="*/ 4834780 w 6191421"/>
              <a:gd name="connsiteY31" fmla="*/ 1003378 h 1003378"/>
              <a:gd name="connsiteX32" fmla="*/ 4641405 w 6191421"/>
              <a:gd name="connsiteY32" fmla="*/ 0 h 1003378"/>
              <a:gd name="connsiteX33" fmla="*/ 4659436 w 6191421"/>
              <a:gd name="connsiteY33" fmla="*/ 0 h 1003378"/>
              <a:gd name="connsiteX34" fmla="*/ 4659436 w 6191421"/>
              <a:gd name="connsiteY34" fmla="*/ 1003378 h 1003378"/>
              <a:gd name="connsiteX35" fmla="*/ 4641405 w 6191421"/>
              <a:gd name="connsiteY35" fmla="*/ 1003378 h 1003378"/>
              <a:gd name="connsiteX36" fmla="*/ 4447989 w 6191421"/>
              <a:gd name="connsiteY36" fmla="*/ 0 h 1003378"/>
              <a:gd name="connsiteX37" fmla="*/ 4467940 w 6191421"/>
              <a:gd name="connsiteY37" fmla="*/ 0 h 1003378"/>
              <a:gd name="connsiteX38" fmla="*/ 4467940 w 6191421"/>
              <a:gd name="connsiteY38" fmla="*/ 1003378 h 1003378"/>
              <a:gd name="connsiteX39" fmla="*/ 4447989 w 6191421"/>
              <a:gd name="connsiteY39" fmla="*/ 1003378 h 1003378"/>
              <a:gd name="connsiteX40" fmla="*/ 4254601 w 6191421"/>
              <a:gd name="connsiteY40" fmla="*/ 0 h 1003378"/>
              <a:gd name="connsiteX41" fmla="*/ 4276419 w 6191421"/>
              <a:gd name="connsiteY41" fmla="*/ 0 h 1003378"/>
              <a:gd name="connsiteX42" fmla="*/ 4276419 w 6191421"/>
              <a:gd name="connsiteY42" fmla="*/ 1003378 h 1003378"/>
              <a:gd name="connsiteX43" fmla="*/ 4254601 w 6191421"/>
              <a:gd name="connsiteY43" fmla="*/ 1003378 h 1003378"/>
              <a:gd name="connsiteX44" fmla="*/ 4061213 w 6191421"/>
              <a:gd name="connsiteY44" fmla="*/ 0 h 1003378"/>
              <a:gd name="connsiteX45" fmla="*/ 4084909 w 6191421"/>
              <a:gd name="connsiteY45" fmla="*/ 0 h 1003378"/>
              <a:gd name="connsiteX46" fmla="*/ 4084909 w 6191421"/>
              <a:gd name="connsiteY46" fmla="*/ 1003378 h 1003378"/>
              <a:gd name="connsiteX47" fmla="*/ 4061213 w 6191421"/>
              <a:gd name="connsiteY47" fmla="*/ 1003378 h 1003378"/>
              <a:gd name="connsiteX48" fmla="*/ 3867838 w 6191421"/>
              <a:gd name="connsiteY48" fmla="*/ 0 h 1003378"/>
              <a:gd name="connsiteX49" fmla="*/ 3893428 w 6191421"/>
              <a:gd name="connsiteY49" fmla="*/ 0 h 1003378"/>
              <a:gd name="connsiteX50" fmla="*/ 3893428 w 6191421"/>
              <a:gd name="connsiteY50" fmla="*/ 1003378 h 1003378"/>
              <a:gd name="connsiteX51" fmla="*/ 3867838 w 6191421"/>
              <a:gd name="connsiteY51" fmla="*/ 1003378 h 1003378"/>
              <a:gd name="connsiteX52" fmla="*/ 3674422 w 6191421"/>
              <a:gd name="connsiteY52" fmla="*/ 0 h 1003378"/>
              <a:gd name="connsiteX53" fmla="*/ 3701932 w 6191421"/>
              <a:gd name="connsiteY53" fmla="*/ 0 h 1003378"/>
              <a:gd name="connsiteX54" fmla="*/ 3701932 w 6191421"/>
              <a:gd name="connsiteY54" fmla="*/ 1003378 h 1003378"/>
              <a:gd name="connsiteX55" fmla="*/ 3674422 w 6191421"/>
              <a:gd name="connsiteY55" fmla="*/ 1003378 h 1003378"/>
              <a:gd name="connsiteX56" fmla="*/ 3481020 w 6191421"/>
              <a:gd name="connsiteY56" fmla="*/ 0 h 1003378"/>
              <a:gd name="connsiteX57" fmla="*/ 3510425 w 6191421"/>
              <a:gd name="connsiteY57" fmla="*/ 0 h 1003378"/>
              <a:gd name="connsiteX58" fmla="*/ 3510425 w 6191421"/>
              <a:gd name="connsiteY58" fmla="*/ 1003378 h 1003378"/>
              <a:gd name="connsiteX59" fmla="*/ 3481020 w 6191421"/>
              <a:gd name="connsiteY59" fmla="*/ 1003378 h 1003378"/>
              <a:gd name="connsiteX60" fmla="*/ 3287631 w 6191421"/>
              <a:gd name="connsiteY60" fmla="*/ 0 h 1003378"/>
              <a:gd name="connsiteX61" fmla="*/ 3318929 w 6191421"/>
              <a:gd name="connsiteY61" fmla="*/ 0 h 1003378"/>
              <a:gd name="connsiteX62" fmla="*/ 3318929 w 6191421"/>
              <a:gd name="connsiteY62" fmla="*/ 1003378 h 1003378"/>
              <a:gd name="connsiteX63" fmla="*/ 3287631 w 6191421"/>
              <a:gd name="connsiteY63" fmla="*/ 1003378 h 1003378"/>
              <a:gd name="connsiteX64" fmla="*/ 3094258 w 6191421"/>
              <a:gd name="connsiteY64" fmla="*/ 0 h 1003378"/>
              <a:gd name="connsiteX65" fmla="*/ 3127422 w 6191421"/>
              <a:gd name="connsiteY65" fmla="*/ 0 h 1003378"/>
              <a:gd name="connsiteX66" fmla="*/ 3127422 w 6191421"/>
              <a:gd name="connsiteY66" fmla="*/ 1003378 h 1003378"/>
              <a:gd name="connsiteX67" fmla="*/ 3094258 w 6191421"/>
              <a:gd name="connsiteY67" fmla="*/ 1003378 h 1003378"/>
              <a:gd name="connsiteX68" fmla="*/ 2900857 w 6191421"/>
              <a:gd name="connsiteY68" fmla="*/ 0 h 1003378"/>
              <a:gd name="connsiteX69" fmla="*/ 2935913 w 6191421"/>
              <a:gd name="connsiteY69" fmla="*/ 0 h 1003378"/>
              <a:gd name="connsiteX70" fmla="*/ 2935913 w 6191421"/>
              <a:gd name="connsiteY70" fmla="*/ 1003378 h 1003378"/>
              <a:gd name="connsiteX71" fmla="*/ 2900857 w 6191421"/>
              <a:gd name="connsiteY71" fmla="*/ 1003378 h 1003378"/>
              <a:gd name="connsiteX72" fmla="*/ 2707453 w 6191421"/>
              <a:gd name="connsiteY72" fmla="*/ 0 h 1003378"/>
              <a:gd name="connsiteX73" fmla="*/ 2744418 w 6191421"/>
              <a:gd name="connsiteY73" fmla="*/ 0 h 1003378"/>
              <a:gd name="connsiteX74" fmla="*/ 2744418 w 6191421"/>
              <a:gd name="connsiteY74" fmla="*/ 1003378 h 1003378"/>
              <a:gd name="connsiteX75" fmla="*/ 2707453 w 6191421"/>
              <a:gd name="connsiteY75" fmla="*/ 1003378 h 1003378"/>
              <a:gd name="connsiteX76" fmla="*/ 2514065 w 6191421"/>
              <a:gd name="connsiteY76" fmla="*/ 0 h 1003378"/>
              <a:gd name="connsiteX77" fmla="*/ 2552922 w 6191421"/>
              <a:gd name="connsiteY77" fmla="*/ 0 h 1003378"/>
              <a:gd name="connsiteX78" fmla="*/ 2552922 w 6191421"/>
              <a:gd name="connsiteY78" fmla="*/ 1003378 h 1003378"/>
              <a:gd name="connsiteX79" fmla="*/ 2514065 w 6191421"/>
              <a:gd name="connsiteY79" fmla="*/ 1003378 h 1003378"/>
              <a:gd name="connsiteX80" fmla="*/ 2320691 w 6191421"/>
              <a:gd name="connsiteY80" fmla="*/ 0 h 1003378"/>
              <a:gd name="connsiteX81" fmla="*/ 2361414 w 6191421"/>
              <a:gd name="connsiteY81" fmla="*/ 0 h 1003378"/>
              <a:gd name="connsiteX82" fmla="*/ 2361414 w 6191421"/>
              <a:gd name="connsiteY82" fmla="*/ 1003378 h 1003378"/>
              <a:gd name="connsiteX83" fmla="*/ 2320691 w 6191421"/>
              <a:gd name="connsiteY83" fmla="*/ 1003378 h 1003378"/>
              <a:gd name="connsiteX84" fmla="*/ 2127302 w 6191421"/>
              <a:gd name="connsiteY84" fmla="*/ 0 h 1003378"/>
              <a:gd name="connsiteX85" fmla="*/ 2169919 w 6191421"/>
              <a:gd name="connsiteY85" fmla="*/ 0 h 1003378"/>
              <a:gd name="connsiteX86" fmla="*/ 2169919 w 6191421"/>
              <a:gd name="connsiteY86" fmla="*/ 1003378 h 1003378"/>
              <a:gd name="connsiteX87" fmla="*/ 2127302 w 6191421"/>
              <a:gd name="connsiteY87" fmla="*/ 1003378 h 1003378"/>
              <a:gd name="connsiteX88" fmla="*/ 1933886 w 6191421"/>
              <a:gd name="connsiteY88" fmla="*/ 0 h 1003378"/>
              <a:gd name="connsiteX89" fmla="*/ 1978398 w 6191421"/>
              <a:gd name="connsiteY89" fmla="*/ 0 h 1003378"/>
              <a:gd name="connsiteX90" fmla="*/ 1978398 w 6191421"/>
              <a:gd name="connsiteY90" fmla="*/ 1003378 h 1003378"/>
              <a:gd name="connsiteX91" fmla="*/ 1933886 w 6191421"/>
              <a:gd name="connsiteY91" fmla="*/ 1003378 h 1003378"/>
              <a:gd name="connsiteX92" fmla="*/ 1740497 w 6191421"/>
              <a:gd name="connsiteY92" fmla="*/ 0 h 1003378"/>
              <a:gd name="connsiteX93" fmla="*/ 1786902 w 6191421"/>
              <a:gd name="connsiteY93" fmla="*/ 0 h 1003378"/>
              <a:gd name="connsiteX94" fmla="*/ 1786902 w 6191421"/>
              <a:gd name="connsiteY94" fmla="*/ 1003378 h 1003378"/>
              <a:gd name="connsiteX95" fmla="*/ 1740497 w 6191421"/>
              <a:gd name="connsiteY95" fmla="*/ 1003378 h 1003378"/>
              <a:gd name="connsiteX96" fmla="*/ 1547108 w 6191421"/>
              <a:gd name="connsiteY96" fmla="*/ 0 h 1003378"/>
              <a:gd name="connsiteX97" fmla="*/ 1595434 w 6191421"/>
              <a:gd name="connsiteY97" fmla="*/ 0 h 1003378"/>
              <a:gd name="connsiteX98" fmla="*/ 1595434 w 6191421"/>
              <a:gd name="connsiteY98" fmla="*/ 1003378 h 1003378"/>
              <a:gd name="connsiteX99" fmla="*/ 1547108 w 6191421"/>
              <a:gd name="connsiteY99" fmla="*/ 1003378 h 1003378"/>
              <a:gd name="connsiteX100" fmla="*/ 1353735 w 6191421"/>
              <a:gd name="connsiteY100" fmla="*/ 0 h 1003378"/>
              <a:gd name="connsiteX101" fmla="*/ 1403913 w 6191421"/>
              <a:gd name="connsiteY101" fmla="*/ 0 h 1003378"/>
              <a:gd name="connsiteX102" fmla="*/ 1403913 w 6191421"/>
              <a:gd name="connsiteY102" fmla="*/ 1003378 h 1003378"/>
              <a:gd name="connsiteX103" fmla="*/ 1353735 w 6191421"/>
              <a:gd name="connsiteY103" fmla="*/ 1003378 h 1003378"/>
              <a:gd name="connsiteX104" fmla="*/ 1160322 w 6191421"/>
              <a:gd name="connsiteY104" fmla="*/ 0 h 1003378"/>
              <a:gd name="connsiteX105" fmla="*/ 1212393 w 6191421"/>
              <a:gd name="connsiteY105" fmla="*/ 0 h 1003378"/>
              <a:gd name="connsiteX106" fmla="*/ 1212393 w 6191421"/>
              <a:gd name="connsiteY106" fmla="*/ 1003378 h 1003378"/>
              <a:gd name="connsiteX107" fmla="*/ 1160322 w 6191421"/>
              <a:gd name="connsiteY107" fmla="*/ 1003378 h 1003378"/>
              <a:gd name="connsiteX108" fmla="*/ 966937 w 6191421"/>
              <a:gd name="connsiteY108" fmla="*/ 0 h 1003378"/>
              <a:gd name="connsiteX109" fmla="*/ 1020930 w 6191421"/>
              <a:gd name="connsiteY109" fmla="*/ 0 h 1003378"/>
              <a:gd name="connsiteX110" fmla="*/ 1020930 w 6191421"/>
              <a:gd name="connsiteY110" fmla="*/ 1003378 h 1003378"/>
              <a:gd name="connsiteX111" fmla="*/ 966937 w 6191421"/>
              <a:gd name="connsiteY111" fmla="*/ 1003378 h 1003378"/>
              <a:gd name="connsiteX112" fmla="*/ 773552 w 6191421"/>
              <a:gd name="connsiteY112" fmla="*/ 0 h 1003378"/>
              <a:gd name="connsiteX113" fmla="*/ 829411 w 6191421"/>
              <a:gd name="connsiteY113" fmla="*/ 0 h 1003378"/>
              <a:gd name="connsiteX114" fmla="*/ 829411 w 6191421"/>
              <a:gd name="connsiteY114" fmla="*/ 1003378 h 1003378"/>
              <a:gd name="connsiteX115" fmla="*/ 773552 w 6191421"/>
              <a:gd name="connsiteY115" fmla="*/ 1003378 h 1003378"/>
              <a:gd name="connsiteX116" fmla="*/ 580151 w 6191421"/>
              <a:gd name="connsiteY116" fmla="*/ 0 h 1003378"/>
              <a:gd name="connsiteX117" fmla="*/ 637931 w 6191421"/>
              <a:gd name="connsiteY117" fmla="*/ 0 h 1003378"/>
              <a:gd name="connsiteX118" fmla="*/ 637931 w 6191421"/>
              <a:gd name="connsiteY118" fmla="*/ 1003378 h 1003378"/>
              <a:gd name="connsiteX119" fmla="*/ 580151 w 6191421"/>
              <a:gd name="connsiteY119" fmla="*/ 1003378 h 1003378"/>
              <a:gd name="connsiteX120" fmla="*/ 386767 w 6191421"/>
              <a:gd name="connsiteY120" fmla="*/ 0 h 1003378"/>
              <a:gd name="connsiteX121" fmla="*/ 446427 w 6191421"/>
              <a:gd name="connsiteY121" fmla="*/ 0 h 1003378"/>
              <a:gd name="connsiteX122" fmla="*/ 446427 w 6191421"/>
              <a:gd name="connsiteY122" fmla="*/ 1003378 h 1003378"/>
              <a:gd name="connsiteX123" fmla="*/ 386767 w 6191421"/>
              <a:gd name="connsiteY123" fmla="*/ 1003378 h 1003378"/>
              <a:gd name="connsiteX124" fmla="*/ 193383 w 6191421"/>
              <a:gd name="connsiteY124" fmla="*/ 0 h 1003378"/>
              <a:gd name="connsiteX125" fmla="*/ 254937 w 6191421"/>
              <a:gd name="connsiteY125" fmla="*/ 0 h 1003378"/>
              <a:gd name="connsiteX126" fmla="*/ 254937 w 6191421"/>
              <a:gd name="connsiteY126" fmla="*/ 1003378 h 1003378"/>
              <a:gd name="connsiteX127" fmla="*/ 193383 w 6191421"/>
              <a:gd name="connsiteY127" fmla="*/ 1003378 h 1003378"/>
              <a:gd name="connsiteX128" fmla="*/ 0 w 6191421"/>
              <a:gd name="connsiteY128" fmla="*/ 0 h 1003378"/>
              <a:gd name="connsiteX129" fmla="*/ 63418 w 6191421"/>
              <a:gd name="connsiteY129" fmla="*/ 0 h 1003378"/>
              <a:gd name="connsiteX130" fmla="*/ 63418 w 6191421"/>
              <a:gd name="connsiteY130" fmla="*/ 1003378 h 1003378"/>
              <a:gd name="connsiteX131" fmla="*/ 0 w 6191421"/>
              <a:gd name="connsiteY131" fmla="*/ 1003378 h 1003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6191421" h="1003378">
                <a:moveTo>
                  <a:pt x="6188512" y="0"/>
                </a:moveTo>
                <a:lnTo>
                  <a:pt x="6191421" y="0"/>
                </a:lnTo>
                <a:lnTo>
                  <a:pt x="6191421" y="1003378"/>
                </a:lnTo>
                <a:lnTo>
                  <a:pt x="6188512" y="1003378"/>
                </a:lnTo>
                <a:close/>
                <a:moveTo>
                  <a:pt x="5995110" y="0"/>
                </a:moveTo>
                <a:lnTo>
                  <a:pt x="5999898" y="0"/>
                </a:lnTo>
                <a:lnTo>
                  <a:pt x="5999898" y="1003378"/>
                </a:lnTo>
                <a:lnTo>
                  <a:pt x="5995110" y="1003378"/>
                </a:lnTo>
                <a:close/>
                <a:moveTo>
                  <a:pt x="5801722" y="0"/>
                </a:moveTo>
                <a:lnTo>
                  <a:pt x="5808404" y="0"/>
                </a:lnTo>
                <a:lnTo>
                  <a:pt x="5808404" y="1003378"/>
                </a:lnTo>
                <a:lnTo>
                  <a:pt x="5801722" y="1003378"/>
                </a:lnTo>
                <a:close/>
                <a:moveTo>
                  <a:pt x="5608319" y="0"/>
                </a:moveTo>
                <a:lnTo>
                  <a:pt x="5616895" y="0"/>
                </a:lnTo>
                <a:lnTo>
                  <a:pt x="5616895" y="1003378"/>
                </a:lnTo>
                <a:lnTo>
                  <a:pt x="5608319" y="1003378"/>
                </a:lnTo>
                <a:close/>
                <a:moveTo>
                  <a:pt x="5414945" y="0"/>
                </a:moveTo>
                <a:lnTo>
                  <a:pt x="5425415" y="0"/>
                </a:lnTo>
                <a:lnTo>
                  <a:pt x="5425415" y="1003378"/>
                </a:lnTo>
                <a:lnTo>
                  <a:pt x="5414945" y="1003378"/>
                </a:lnTo>
                <a:close/>
                <a:moveTo>
                  <a:pt x="5221557" y="0"/>
                </a:moveTo>
                <a:lnTo>
                  <a:pt x="5233920" y="0"/>
                </a:lnTo>
                <a:lnTo>
                  <a:pt x="5233920" y="1003378"/>
                </a:lnTo>
                <a:lnTo>
                  <a:pt x="5221557" y="1003378"/>
                </a:lnTo>
                <a:close/>
                <a:moveTo>
                  <a:pt x="5028168" y="0"/>
                </a:moveTo>
                <a:lnTo>
                  <a:pt x="5042411" y="0"/>
                </a:lnTo>
                <a:lnTo>
                  <a:pt x="5042411" y="1003378"/>
                </a:lnTo>
                <a:lnTo>
                  <a:pt x="5028168" y="1003378"/>
                </a:lnTo>
                <a:close/>
                <a:moveTo>
                  <a:pt x="4834780" y="0"/>
                </a:moveTo>
                <a:lnTo>
                  <a:pt x="4850917" y="0"/>
                </a:lnTo>
                <a:lnTo>
                  <a:pt x="4850917" y="1003378"/>
                </a:lnTo>
                <a:lnTo>
                  <a:pt x="4834780" y="1003378"/>
                </a:lnTo>
                <a:close/>
                <a:moveTo>
                  <a:pt x="4641405" y="0"/>
                </a:moveTo>
                <a:lnTo>
                  <a:pt x="4659436" y="0"/>
                </a:lnTo>
                <a:lnTo>
                  <a:pt x="4659436" y="1003378"/>
                </a:lnTo>
                <a:lnTo>
                  <a:pt x="4641405" y="1003378"/>
                </a:lnTo>
                <a:close/>
                <a:moveTo>
                  <a:pt x="4447989" y="0"/>
                </a:moveTo>
                <a:lnTo>
                  <a:pt x="4467940" y="0"/>
                </a:lnTo>
                <a:lnTo>
                  <a:pt x="4467940" y="1003378"/>
                </a:lnTo>
                <a:lnTo>
                  <a:pt x="4447989" y="1003378"/>
                </a:lnTo>
                <a:close/>
                <a:moveTo>
                  <a:pt x="4254601" y="0"/>
                </a:moveTo>
                <a:lnTo>
                  <a:pt x="4276419" y="0"/>
                </a:lnTo>
                <a:lnTo>
                  <a:pt x="4276419" y="1003378"/>
                </a:lnTo>
                <a:lnTo>
                  <a:pt x="4254601" y="1003378"/>
                </a:lnTo>
                <a:close/>
                <a:moveTo>
                  <a:pt x="4061213" y="0"/>
                </a:moveTo>
                <a:lnTo>
                  <a:pt x="4084909" y="0"/>
                </a:lnTo>
                <a:lnTo>
                  <a:pt x="4084909" y="1003378"/>
                </a:lnTo>
                <a:lnTo>
                  <a:pt x="4061213" y="1003378"/>
                </a:lnTo>
                <a:close/>
                <a:moveTo>
                  <a:pt x="3867838" y="0"/>
                </a:moveTo>
                <a:lnTo>
                  <a:pt x="3893428" y="0"/>
                </a:lnTo>
                <a:lnTo>
                  <a:pt x="3893428" y="1003378"/>
                </a:lnTo>
                <a:lnTo>
                  <a:pt x="3867838" y="1003378"/>
                </a:lnTo>
                <a:close/>
                <a:moveTo>
                  <a:pt x="3674422" y="0"/>
                </a:moveTo>
                <a:lnTo>
                  <a:pt x="3701932" y="0"/>
                </a:lnTo>
                <a:lnTo>
                  <a:pt x="3701932" y="1003378"/>
                </a:lnTo>
                <a:lnTo>
                  <a:pt x="3674422" y="1003378"/>
                </a:lnTo>
                <a:close/>
                <a:moveTo>
                  <a:pt x="3481020" y="0"/>
                </a:moveTo>
                <a:lnTo>
                  <a:pt x="3510425" y="0"/>
                </a:lnTo>
                <a:lnTo>
                  <a:pt x="3510425" y="1003378"/>
                </a:lnTo>
                <a:lnTo>
                  <a:pt x="3481020" y="1003378"/>
                </a:lnTo>
                <a:close/>
                <a:moveTo>
                  <a:pt x="3287631" y="0"/>
                </a:moveTo>
                <a:lnTo>
                  <a:pt x="3318929" y="0"/>
                </a:lnTo>
                <a:lnTo>
                  <a:pt x="3318929" y="1003378"/>
                </a:lnTo>
                <a:lnTo>
                  <a:pt x="3287631" y="1003378"/>
                </a:lnTo>
                <a:close/>
                <a:moveTo>
                  <a:pt x="3094258" y="0"/>
                </a:moveTo>
                <a:lnTo>
                  <a:pt x="3127422" y="0"/>
                </a:lnTo>
                <a:lnTo>
                  <a:pt x="3127422" y="1003378"/>
                </a:lnTo>
                <a:lnTo>
                  <a:pt x="3094258" y="1003378"/>
                </a:lnTo>
                <a:close/>
                <a:moveTo>
                  <a:pt x="2900857" y="0"/>
                </a:moveTo>
                <a:lnTo>
                  <a:pt x="2935913" y="0"/>
                </a:lnTo>
                <a:lnTo>
                  <a:pt x="2935913" y="1003378"/>
                </a:lnTo>
                <a:lnTo>
                  <a:pt x="2900857" y="1003378"/>
                </a:lnTo>
                <a:close/>
                <a:moveTo>
                  <a:pt x="2707453" y="0"/>
                </a:moveTo>
                <a:lnTo>
                  <a:pt x="2744418" y="0"/>
                </a:lnTo>
                <a:lnTo>
                  <a:pt x="2744418" y="1003378"/>
                </a:lnTo>
                <a:lnTo>
                  <a:pt x="2707453" y="1003378"/>
                </a:lnTo>
                <a:close/>
                <a:moveTo>
                  <a:pt x="2514065" y="0"/>
                </a:moveTo>
                <a:lnTo>
                  <a:pt x="2552922" y="0"/>
                </a:lnTo>
                <a:lnTo>
                  <a:pt x="2552922" y="1003378"/>
                </a:lnTo>
                <a:lnTo>
                  <a:pt x="2514065" y="1003378"/>
                </a:lnTo>
                <a:close/>
                <a:moveTo>
                  <a:pt x="2320691" y="0"/>
                </a:moveTo>
                <a:lnTo>
                  <a:pt x="2361414" y="0"/>
                </a:lnTo>
                <a:lnTo>
                  <a:pt x="2361414" y="1003378"/>
                </a:lnTo>
                <a:lnTo>
                  <a:pt x="2320691" y="1003378"/>
                </a:lnTo>
                <a:close/>
                <a:moveTo>
                  <a:pt x="2127302" y="0"/>
                </a:moveTo>
                <a:lnTo>
                  <a:pt x="2169919" y="0"/>
                </a:lnTo>
                <a:lnTo>
                  <a:pt x="2169919" y="1003378"/>
                </a:lnTo>
                <a:lnTo>
                  <a:pt x="2127302" y="1003378"/>
                </a:lnTo>
                <a:close/>
                <a:moveTo>
                  <a:pt x="1933886" y="0"/>
                </a:moveTo>
                <a:lnTo>
                  <a:pt x="1978398" y="0"/>
                </a:lnTo>
                <a:lnTo>
                  <a:pt x="1978398" y="1003378"/>
                </a:lnTo>
                <a:lnTo>
                  <a:pt x="1933886" y="1003378"/>
                </a:lnTo>
                <a:close/>
                <a:moveTo>
                  <a:pt x="1740497" y="0"/>
                </a:moveTo>
                <a:lnTo>
                  <a:pt x="1786902" y="0"/>
                </a:lnTo>
                <a:lnTo>
                  <a:pt x="1786902" y="1003378"/>
                </a:lnTo>
                <a:lnTo>
                  <a:pt x="1740497" y="1003378"/>
                </a:lnTo>
                <a:close/>
                <a:moveTo>
                  <a:pt x="1547108" y="0"/>
                </a:moveTo>
                <a:lnTo>
                  <a:pt x="1595434" y="0"/>
                </a:lnTo>
                <a:lnTo>
                  <a:pt x="1595434" y="1003378"/>
                </a:lnTo>
                <a:lnTo>
                  <a:pt x="1547108" y="1003378"/>
                </a:lnTo>
                <a:close/>
                <a:moveTo>
                  <a:pt x="1353735" y="0"/>
                </a:moveTo>
                <a:lnTo>
                  <a:pt x="1403913" y="0"/>
                </a:lnTo>
                <a:lnTo>
                  <a:pt x="1403913" y="1003378"/>
                </a:lnTo>
                <a:lnTo>
                  <a:pt x="1353735" y="1003378"/>
                </a:lnTo>
                <a:close/>
                <a:moveTo>
                  <a:pt x="1160322" y="0"/>
                </a:moveTo>
                <a:lnTo>
                  <a:pt x="1212393" y="0"/>
                </a:lnTo>
                <a:lnTo>
                  <a:pt x="1212393" y="1003378"/>
                </a:lnTo>
                <a:lnTo>
                  <a:pt x="1160322" y="1003378"/>
                </a:lnTo>
                <a:close/>
                <a:moveTo>
                  <a:pt x="966937" y="0"/>
                </a:moveTo>
                <a:lnTo>
                  <a:pt x="1020930" y="0"/>
                </a:lnTo>
                <a:lnTo>
                  <a:pt x="1020930" y="1003378"/>
                </a:lnTo>
                <a:lnTo>
                  <a:pt x="966937" y="1003378"/>
                </a:lnTo>
                <a:close/>
                <a:moveTo>
                  <a:pt x="773552" y="0"/>
                </a:moveTo>
                <a:lnTo>
                  <a:pt x="829411" y="0"/>
                </a:lnTo>
                <a:lnTo>
                  <a:pt x="829411" y="1003378"/>
                </a:lnTo>
                <a:lnTo>
                  <a:pt x="773552" y="1003378"/>
                </a:lnTo>
                <a:close/>
                <a:moveTo>
                  <a:pt x="580151" y="0"/>
                </a:moveTo>
                <a:lnTo>
                  <a:pt x="637931" y="0"/>
                </a:lnTo>
                <a:lnTo>
                  <a:pt x="637931" y="1003378"/>
                </a:lnTo>
                <a:lnTo>
                  <a:pt x="580151" y="1003378"/>
                </a:lnTo>
                <a:close/>
                <a:moveTo>
                  <a:pt x="386767" y="0"/>
                </a:moveTo>
                <a:lnTo>
                  <a:pt x="446427" y="0"/>
                </a:lnTo>
                <a:lnTo>
                  <a:pt x="446427" y="1003378"/>
                </a:lnTo>
                <a:lnTo>
                  <a:pt x="386767" y="1003378"/>
                </a:lnTo>
                <a:close/>
                <a:moveTo>
                  <a:pt x="193383" y="0"/>
                </a:moveTo>
                <a:lnTo>
                  <a:pt x="254937" y="0"/>
                </a:lnTo>
                <a:lnTo>
                  <a:pt x="254937" y="1003378"/>
                </a:lnTo>
                <a:lnTo>
                  <a:pt x="193383" y="1003378"/>
                </a:lnTo>
                <a:close/>
                <a:moveTo>
                  <a:pt x="0" y="0"/>
                </a:moveTo>
                <a:lnTo>
                  <a:pt x="63418" y="0"/>
                </a:lnTo>
                <a:lnTo>
                  <a:pt x="63418" y="1003378"/>
                </a:lnTo>
                <a:lnTo>
                  <a:pt x="0" y="1003378"/>
                </a:lnTo>
                <a:close/>
              </a:path>
            </a:pathLst>
          </a:custGeom>
          <a:solidFill>
            <a:schemeClr val="accent6"/>
          </a:solidFill>
        </p:spPr>
        <p:txBody>
          <a:bodyPr wrap="square">
            <a:noAutofit/>
          </a:bodyPr>
          <a:lstStyle>
            <a:lvl1pPr>
              <a:defRPr>
                <a:solidFill>
                  <a:schemeClr val="tx1">
                    <a:alpha val="0"/>
                  </a:schemeClr>
                </a:solidFill>
              </a:defRPr>
            </a:lvl1pPr>
          </a:lstStyle>
          <a:p>
            <a:pPr lvl="0"/>
            <a:r>
              <a:rPr lang="en-GB"/>
              <a:t>a</a:t>
            </a:r>
          </a:p>
        </p:txBody>
      </p:sp>
      <p:sp>
        <p:nvSpPr>
          <p:cNvPr id="6" name="Footnote Placeholder 18">
            <a:extLst>
              <a:ext uri="{FF2B5EF4-FFF2-40B4-BE49-F238E27FC236}">
                <a16:creationId xmlns:a16="http://schemas.microsoft.com/office/drawing/2014/main" id="{772B26B7-86F7-3C9A-3C81-8F73D3C24639}"/>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9" name="hcSlideMaster142.1_Numbered Four Colum Blue BoxesHeader" descr=" ">
            <a:extLst>
              <a:ext uri="{FF2B5EF4-FFF2-40B4-BE49-F238E27FC236}">
                <a16:creationId xmlns:a16="http://schemas.microsoft.com/office/drawing/2014/main" id="{D96376C2-BAE5-C83B-F132-B9D5C51FBE13}"/>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10" name="fcSlideMaster142.1_Numbered Four Colum Blue BoxesFooter" descr=" ">
            <a:extLst>
              <a:ext uri="{FF2B5EF4-FFF2-40B4-BE49-F238E27FC236}">
                <a16:creationId xmlns:a16="http://schemas.microsoft.com/office/drawing/2014/main" id="{2ECDA9C2-BE75-4A4E-1190-4307F150CAA4}"/>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322917386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Numbered Four Colum Blue Boxe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41263C6-117A-4F67-A3A7-8F07C19C2B0B}" type="datetime1">
              <a:rPr lang="en-GB" noProof="0" smtClean="0"/>
              <a:t>07/04/2025</a:t>
            </a:fld>
            <a:endParaRPr lang="en-GB" noProof="0"/>
          </a:p>
        </p:txBody>
      </p:sp>
      <p:sp>
        <p:nvSpPr>
          <p:cNvPr id="4" name="Footer Placeholder 3"/>
          <p:cNvSpPr>
            <a:spLocks noGrp="1"/>
          </p:cNvSpPr>
          <p:nvPr>
            <p:ph type="ftr" sz="quarter" idx="11"/>
          </p:nvPr>
        </p:nvSpPr>
        <p:spPr>
          <a:xfrm>
            <a:off x="291601" y="4811400"/>
            <a:ext cx="5316300" cy="97200"/>
          </a:xfrm>
        </p:spPr>
        <p:txBody>
          <a:bodyPr/>
          <a:lstStyle/>
          <a:p>
            <a:r>
              <a:rPr lang="en-GB"/>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5" name="Slide Number Placeholder 4"/>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16" name="Text Placeholder 15">
            <a:extLst>
              <a:ext uri="{FF2B5EF4-FFF2-40B4-BE49-F238E27FC236}">
                <a16:creationId xmlns:a16="http://schemas.microsoft.com/office/drawing/2014/main" id="{A045AA3E-04D3-6398-F3D3-C8A03E9BE1DC}"/>
              </a:ext>
            </a:extLst>
          </p:cNvPr>
          <p:cNvSpPr>
            <a:spLocks noGrp="1"/>
          </p:cNvSpPr>
          <p:nvPr>
            <p:ph type="body" sz="quarter" idx="14" hasCustomPrompt="1"/>
          </p:nvPr>
        </p:nvSpPr>
        <p:spPr>
          <a:xfrm>
            <a:off x="291600" y="282895"/>
            <a:ext cx="372600" cy="570071"/>
          </a:xfrm>
          <a:solidFill>
            <a:schemeClr val="accent1"/>
          </a:solidFill>
        </p:spPr>
        <p:txBody>
          <a:bodyPr lIns="0" anchor="ctr" anchorCtr="0"/>
          <a:lstStyle>
            <a:lvl1pPr algn="ctr">
              <a:defRPr sz="2700">
                <a:solidFill>
                  <a:schemeClr val="bg1"/>
                </a:solidFill>
                <a:latin typeface="+mj-lt"/>
              </a:defRPr>
            </a:lvl1pPr>
          </a:lstStyle>
          <a:p>
            <a:pPr lvl="0"/>
            <a:r>
              <a:rPr lang="en-GB"/>
              <a:t>0.</a:t>
            </a:r>
          </a:p>
        </p:txBody>
      </p:sp>
      <p:sp>
        <p:nvSpPr>
          <p:cNvPr id="7" name="Title Placeholder 1">
            <a:extLst>
              <a:ext uri="{FF2B5EF4-FFF2-40B4-BE49-F238E27FC236}">
                <a16:creationId xmlns:a16="http://schemas.microsoft.com/office/drawing/2014/main" id="{0F90C228-9BEF-0251-53D6-7968673AE187}"/>
              </a:ext>
            </a:extLst>
          </p:cNvPr>
          <p:cNvSpPr>
            <a:spLocks noGrp="1"/>
          </p:cNvSpPr>
          <p:nvPr>
            <p:ph type="title"/>
          </p:nvPr>
        </p:nvSpPr>
        <p:spPr>
          <a:xfrm>
            <a:off x="745200" y="322111"/>
            <a:ext cx="7323264" cy="353174"/>
          </a:xfrm>
          <a:prstGeom prst="rect">
            <a:avLst/>
          </a:prstGeom>
        </p:spPr>
        <p:txBody>
          <a:bodyPr vert="horz" wrap="square" lIns="0" tIns="0" rIns="0" bIns="0" rtlCol="0" anchor="t" anchorCtr="0">
            <a:spAutoFit/>
          </a:bodyPr>
          <a:lstStyle/>
          <a:p>
            <a:r>
              <a:rPr lang="en-US" noProof="0"/>
              <a:t>Click to edit Master title style</a:t>
            </a:r>
            <a:endParaRPr lang="en-GB" noProof="0"/>
          </a:p>
        </p:txBody>
      </p:sp>
      <p:sp>
        <p:nvSpPr>
          <p:cNvPr id="8" name="Subtitle 1">
            <a:extLst>
              <a:ext uri="{FF2B5EF4-FFF2-40B4-BE49-F238E27FC236}">
                <a16:creationId xmlns:a16="http://schemas.microsoft.com/office/drawing/2014/main" id="{7DA5332D-2293-0D22-92B5-B9B6093D3040}"/>
              </a:ext>
            </a:extLst>
          </p:cNvPr>
          <p:cNvSpPr>
            <a:spLocks noGrp="1"/>
          </p:cNvSpPr>
          <p:nvPr>
            <p:ph type="body" sz="quarter" idx="13" hasCustomPrompt="1"/>
          </p:nvPr>
        </p:nvSpPr>
        <p:spPr>
          <a:xfrm>
            <a:off x="745200" y="665146"/>
            <a:ext cx="7323264" cy="176587"/>
          </a:xfrm>
        </p:spPr>
        <p:txBody>
          <a:bodyPr>
            <a:spAutoFit/>
          </a:bodyPr>
          <a:lstStyle>
            <a:lvl1pPr>
              <a:spcAft>
                <a:spcPts val="0"/>
              </a:spcAft>
              <a:defRPr spc="-26" baseline="0">
                <a:solidFill>
                  <a:schemeClr val="bg2"/>
                </a:solidFill>
              </a:defRPr>
            </a:lvl1pPr>
          </a:lstStyle>
          <a:p>
            <a:pPr lvl="0"/>
            <a:r>
              <a:rPr lang="en-GB"/>
              <a:t>Insert subtitle text</a:t>
            </a:r>
          </a:p>
        </p:txBody>
      </p:sp>
      <p:sp>
        <p:nvSpPr>
          <p:cNvPr id="11" name="Header 1">
            <a:extLst>
              <a:ext uri="{FF2B5EF4-FFF2-40B4-BE49-F238E27FC236}">
                <a16:creationId xmlns:a16="http://schemas.microsoft.com/office/drawing/2014/main" id="{4FA5E7A4-8520-E8B6-51F5-613A7C4453EF}"/>
              </a:ext>
            </a:extLst>
          </p:cNvPr>
          <p:cNvSpPr>
            <a:spLocks noGrp="1"/>
          </p:cNvSpPr>
          <p:nvPr>
            <p:ph type="body" sz="quarter" idx="15"/>
          </p:nvPr>
        </p:nvSpPr>
        <p:spPr>
          <a:xfrm>
            <a:off x="291466" y="1166400"/>
            <a:ext cx="2091420" cy="1406160"/>
          </a:xfrm>
          <a:solidFill>
            <a:schemeClr val="tx2"/>
          </a:solidFill>
        </p:spPr>
        <p:txBody>
          <a:bodyPr lIns="180000" tIns="180000" rIns="180000" bIns="180000" anchor="t" anchorCtr="0"/>
          <a:lstStyle>
            <a:lvl1pPr>
              <a:spcAft>
                <a:spcPts val="271"/>
              </a:spcAft>
              <a:defRPr sz="1800" cap="all"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a:p>
            <a:pPr lvl="1"/>
            <a:r>
              <a:rPr lang="en-US"/>
              <a:t>Second level</a:t>
            </a:r>
          </a:p>
        </p:txBody>
      </p:sp>
      <p:sp>
        <p:nvSpPr>
          <p:cNvPr id="12" name="Header 1">
            <a:extLst>
              <a:ext uri="{FF2B5EF4-FFF2-40B4-BE49-F238E27FC236}">
                <a16:creationId xmlns:a16="http://schemas.microsoft.com/office/drawing/2014/main" id="{C120D1DE-9F2D-73A7-31A3-59444024907F}"/>
              </a:ext>
            </a:extLst>
          </p:cNvPr>
          <p:cNvSpPr>
            <a:spLocks noGrp="1"/>
          </p:cNvSpPr>
          <p:nvPr>
            <p:ph type="body" sz="quarter" idx="38"/>
          </p:nvPr>
        </p:nvSpPr>
        <p:spPr>
          <a:xfrm>
            <a:off x="2447821" y="1166403"/>
            <a:ext cx="2091420" cy="1406159"/>
          </a:xfrm>
          <a:solidFill>
            <a:schemeClr val="bg2"/>
          </a:solidFill>
        </p:spPr>
        <p:txBody>
          <a:bodyPr lIns="180000" tIns="180000" rIns="180000" bIns="180000" anchor="t" anchorCtr="0"/>
          <a:lstStyle>
            <a:lvl1pPr>
              <a:spcAft>
                <a:spcPts val="271"/>
              </a:spcAft>
              <a:defRPr sz="1800" cap="all"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a:p>
            <a:pPr lvl="1"/>
            <a:r>
              <a:rPr lang="en-US"/>
              <a:t>Second level</a:t>
            </a:r>
          </a:p>
        </p:txBody>
      </p:sp>
      <p:sp>
        <p:nvSpPr>
          <p:cNvPr id="13" name="Header 1">
            <a:extLst>
              <a:ext uri="{FF2B5EF4-FFF2-40B4-BE49-F238E27FC236}">
                <a16:creationId xmlns:a16="http://schemas.microsoft.com/office/drawing/2014/main" id="{6006179E-2316-C886-F704-2335FEB16500}"/>
              </a:ext>
            </a:extLst>
          </p:cNvPr>
          <p:cNvSpPr>
            <a:spLocks noGrp="1"/>
          </p:cNvSpPr>
          <p:nvPr>
            <p:ph type="body" sz="quarter" idx="39"/>
          </p:nvPr>
        </p:nvSpPr>
        <p:spPr>
          <a:xfrm>
            <a:off x="4605661" y="1166403"/>
            <a:ext cx="2091420" cy="1406159"/>
          </a:xfrm>
          <a:solidFill>
            <a:schemeClr val="tx2"/>
          </a:solidFill>
        </p:spPr>
        <p:txBody>
          <a:bodyPr lIns="180000" tIns="180000" rIns="180000" bIns="180000" anchor="t" anchorCtr="0"/>
          <a:lstStyle>
            <a:lvl1pPr>
              <a:spcAft>
                <a:spcPts val="271"/>
              </a:spcAft>
              <a:defRPr lang="en-US" sz="1800" kern="1200" cap="all" spc="-14" baseline="0" dirty="0" smtClean="0">
                <a:solidFill>
                  <a:schemeClr val="bg1"/>
                </a:solidFill>
                <a:latin typeface="+mj-lt"/>
                <a:ea typeface="+mn-ea"/>
                <a:cs typeface="+mn-cs"/>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marL="0" lvl="0" indent="0" algn="l" defTabSz="685791" rtl="0" eaLnBrk="1" latinLnBrk="0" hangingPunct="1">
              <a:lnSpc>
                <a:spcPct val="85000"/>
              </a:lnSpc>
              <a:spcBef>
                <a:spcPts val="0"/>
              </a:spcBef>
              <a:spcAft>
                <a:spcPts val="271"/>
              </a:spcAft>
              <a:buFontTx/>
              <a:buNone/>
            </a:pPr>
            <a:r>
              <a:rPr lang="en-US"/>
              <a:t>Click to edit Master text</a:t>
            </a:r>
          </a:p>
          <a:p>
            <a:pPr lvl="1"/>
            <a:r>
              <a:rPr lang="en-US"/>
              <a:t>Second level</a:t>
            </a:r>
          </a:p>
        </p:txBody>
      </p:sp>
      <p:sp>
        <p:nvSpPr>
          <p:cNvPr id="14" name="Header 1">
            <a:extLst>
              <a:ext uri="{FF2B5EF4-FFF2-40B4-BE49-F238E27FC236}">
                <a16:creationId xmlns:a16="http://schemas.microsoft.com/office/drawing/2014/main" id="{4799FE97-E2B1-C9A3-C500-E3C33382AA35}"/>
              </a:ext>
            </a:extLst>
          </p:cNvPr>
          <p:cNvSpPr>
            <a:spLocks noGrp="1"/>
          </p:cNvSpPr>
          <p:nvPr>
            <p:ph type="body" sz="quarter" idx="40"/>
          </p:nvPr>
        </p:nvSpPr>
        <p:spPr>
          <a:xfrm>
            <a:off x="6761881" y="1166403"/>
            <a:ext cx="2091420" cy="1406159"/>
          </a:xfrm>
          <a:solidFill>
            <a:schemeClr val="bg2"/>
          </a:solidFill>
        </p:spPr>
        <p:txBody>
          <a:bodyPr lIns="180000" tIns="180000" rIns="180000" bIns="180000" anchor="t" anchorCtr="0"/>
          <a:lstStyle>
            <a:lvl1pPr>
              <a:spcAft>
                <a:spcPts val="271"/>
              </a:spcAft>
              <a:defRPr lang="en-US" sz="1800" kern="1200" cap="all" spc="-14" baseline="0" dirty="0" smtClean="0">
                <a:solidFill>
                  <a:schemeClr val="bg1"/>
                </a:solidFill>
                <a:latin typeface="+mj-lt"/>
                <a:ea typeface="+mn-ea"/>
                <a:cs typeface="+mn-cs"/>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marL="0" lvl="0" indent="0" algn="l" defTabSz="685791" rtl="0" eaLnBrk="1" latinLnBrk="0" hangingPunct="1">
              <a:lnSpc>
                <a:spcPct val="85000"/>
              </a:lnSpc>
              <a:spcBef>
                <a:spcPts val="0"/>
              </a:spcBef>
              <a:spcAft>
                <a:spcPts val="271"/>
              </a:spcAft>
              <a:buFontTx/>
              <a:buNone/>
            </a:pPr>
            <a:r>
              <a:rPr lang="en-US"/>
              <a:t>Click to edit Master text</a:t>
            </a:r>
          </a:p>
          <a:p>
            <a:pPr lvl="1"/>
            <a:r>
              <a:rPr lang="en-US"/>
              <a:t>Second level</a:t>
            </a:r>
          </a:p>
        </p:txBody>
      </p:sp>
      <p:sp>
        <p:nvSpPr>
          <p:cNvPr id="15" name="Picture Placeholder 1">
            <a:extLst>
              <a:ext uri="{FF2B5EF4-FFF2-40B4-BE49-F238E27FC236}">
                <a16:creationId xmlns:a16="http://schemas.microsoft.com/office/drawing/2014/main" id="{A0F0642E-05B4-9428-876F-A87A42395686}"/>
              </a:ext>
            </a:extLst>
          </p:cNvPr>
          <p:cNvSpPr>
            <a:spLocks noGrp="1"/>
          </p:cNvSpPr>
          <p:nvPr>
            <p:ph type="pic" sz="quarter" idx="41"/>
          </p:nvPr>
        </p:nvSpPr>
        <p:spPr>
          <a:xfrm>
            <a:off x="291466" y="2572560"/>
            <a:ext cx="2091420" cy="1620000"/>
          </a:xfrm>
          <a:solidFill>
            <a:schemeClr val="bg1">
              <a:lumMod val="95000"/>
            </a:schemeClr>
          </a:solidFill>
        </p:spPr>
        <p:txBody>
          <a:bodyPr lIns="72000" tIns="72000" rIns="72000" bIns="72000"/>
          <a:lstStyle>
            <a:lvl1pPr>
              <a:defRPr sz="1050"/>
            </a:lvl1pPr>
          </a:lstStyle>
          <a:p>
            <a:r>
              <a:rPr lang="en-US"/>
              <a:t>Click icon to add picture</a:t>
            </a:r>
            <a:endParaRPr lang="en-GB"/>
          </a:p>
        </p:txBody>
      </p:sp>
      <p:sp>
        <p:nvSpPr>
          <p:cNvPr id="17" name="Picture Placeholder 2">
            <a:extLst>
              <a:ext uri="{FF2B5EF4-FFF2-40B4-BE49-F238E27FC236}">
                <a16:creationId xmlns:a16="http://schemas.microsoft.com/office/drawing/2014/main" id="{47B39E98-95B8-7FF7-6D8C-F386368DB09F}"/>
              </a:ext>
            </a:extLst>
          </p:cNvPr>
          <p:cNvSpPr>
            <a:spLocks noGrp="1"/>
          </p:cNvSpPr>
          <p:nvPr>
            <p:ph type="pic" sz="quarter" idx="22"/>
          </p:nvPr>
        </p:nvSpPr>
        <p:spPr>
          <a:xfrm>
            <a:off x="2447821" y="2572560"/>
            <a:ext cx="2091420" cy="1620000"/>
          </a:xfrm>
          <a:solidFill>
            <a:schemeClr val="bg1">
              <a:lumMod val="95000"/>
            </a:schemeClr>
          </a:solidFill>
        </p:spPr>
        <p:txBody>
          <a:bodyPr lIns="72000" tIns="72000" rIns="72000" bIns="72000"/>
          <a:lstStyle>
            <a:lvl1pPr>
              <a:defRPr sz="1050"/>
            </a:lvl1pPr>
          </a:lstStyle>
          <a:p>
            <a:r>
              <a:rPr lang="en-US"/>
              <a:t>Click icon to add picture</a:t>
            </a:r>
            <a:endParaRPr lang="en-GB"/>
          </a:p>
        </p:txBody>
      </p:sp>
      <p:sp>
        <p:nvSpPr>
          <p:cNvPr id="18" name="Picture Placeholder 3">
            <a:extLst>
              <a:ext uri="{FF2B5EF4-FFF2-40B4-BE49-F238E27FC236}">
                <a16:creationId xmlns:a16="http://schemas.microsoft.com/office/drawing/2014/main" id="{2F88185B-05EA-2409-C26D-CC276D3867A8}"/>
              </a:ext>
            </a:extLst>
          </p:cNvPr>
          <p:cNvSpPr>
            <a:spLocks noGrp="1"/>
          </p:cNvSpPr>
          <p:nvPr>
            <p:ph type="pic" sz="quarter" idx="28"/>
          </p:nvPr>
        </p:nvSpPr>
        <p:spPr>
          <a:xfrm>
            <a:off x="4605661" y="2572560"/>
            <a:ext cx="2091420" cy="1620000"/>
          </a:xfrm>
          <a:solidFill>
            <a:schemeClr val="bg1">
              <a:lumMod val="95000"/>
            </a:schemeClr>
          </a:solidFill>
        </p:spPr>
        <p:txBody>
          <a:bodyPr lIns="72000" tIns="72000" rIns="72000" bIns="72000"/>
          <a:lstStyle>
            <a:lvl1pPr>
              <a:defRPr sz="1050"/>
            </a:lvl1pPr>
          </a:lstStyle>
          <a:p>
            <a:r>
              <a:rPr lang="en-US"/>
              <a:t>Click icon to add picture</a:t>
            </a:r>
            <a:endParaRPr lang="en-GB"/>
          </a:p>
        </p:txBody>
      </p:sp>
      <p:sp>
        <p:nvSpPr>
          <p:cNvPr id="19" name="Bottom graphic 1">
            <a:extLst>
              <a:ext uri="{FF2B5EF4-FFF2-40B4-BE49-F238E27FC236}">
                <a16:creationId xmlns:a16="http://schemas.microsoft.com/office/drawing/2014/main" id="{DD14A8D5-BFED-B010-5A0E-34F729E70EC1}"/>
              </a:ext>
            </a:extLst>
          </p:cNvPr>
          <p:cNvSpPr>
            <a:spLocks noGrp="1"/>
          </p:cNvSpPr>
          <p:nvPr>
            <p:ph type="pic" sz="quarter" idx="32" hasCustomPrompt="1"/>
          </p:nvPr>
        </p:nvSpPr>
        <p:spPr>
          <a:xfrm>
            <a:off x="291466" y="2329560"/>
            <a:ext cx="1441800" cy="243000"/>
          </a:xfrm>
        </p:spPr>
        <p:txBody>
          <a:bodyPr/>
          <a:lstStyle>
            <a:lvl1pPr>
              <a:defRPr sz="900">
                <a:solidFill>
                  <a:schemeClr val="bg1"/>
                </a:solidFill>
              </a:defRPr>
            </a:lvl1pPr>
          </a:lstStyle>
          <a:p>
            <a:r>
              <a:rPr lang="en-GB"/>
              <a:t>Insert graphic</a:t>
            </a:r>
          </a:p>
        </p:txBody>
      </p:sp>
      <p:sp>
        <p:nvSpPr>
          <p:cNvPr id="20" name="Bottom graphic 2">
            <a:extLst>
              <a:ext uri="{FF2B5EF4-FFF2-40B4-BE49-F238E27FC236}">
                <a16:creationId xmlns:a16="http://schemas.microsoft.com/office/drawing/2014/main" id="{36E2EA24-1A13-7317-42DE-67082F63BB64}"/>
              </a:ext>
            </a:extLst>
          </p:cNvPr>
          <p:cNvSpPr>
            <a:spLocks noGrp="1"/>
          </p:cNvSpPr>
          <p:nvPr>
            <p:ph type="pic" sz="quarter" idx="33" hasCustomPrompt="1"/>
          </p:nvPr>
        </p:nvSpPr>
        <p:spPr>
          <a:xfrm>
            <a:off x="2447820" y="2329560"/>
            <a:ext cx="1441800" cy="243000"/>
          </a:xfrm>
        </p:spPr>
        <p:txBody>
          <a:bodyPr/>
          <a:lstStyle>
            <a:lvl1pPr>
              <a:defRPr sz="900">
                <a:solidFill>
                  <a:schemeClr val="bg1"/>
                </a:solidFill>
              </a:defRPr>
            </a:lvl1pPr>
          </a:lstStyle>
          <a:p>
            <a:r>
              <a:rPr lang="en-GB"/>
              <a:t>Insert graphic</a:t>
            </a:r>
          </a:p>
        </p:txBody>
      </p:sp>
      <p:sp>
        <p:nvSpPr>
          <p:cNvPr id="21" name="Bottom graphic 3">
            <a:extLst>
              <a:ext uri="{FF2B5EF4-FFF2-40B4-BE49-F238E27FC236}">
                <a16:creationId xmlns:a16="http://schemas.microsoft.com/office/drawing/2014/main" id="{54B21A13-64FA-3447-6D9E-A37796236DF3}"/>
              </a:ext>
            </a:extLst>
          </p:cNvPr>
          <p:cNvSpPr>
            <a:spLocks noGrp="1"/>
          </p:cNvSpPr>
          <p:nvPr>
            <p:ph type="pic" sz="quarter" idx="34" hasCustomPrompt="1"/>
          </p:nvPr>
        </p:nvSpPr>
        <p:spPr>
          <a:xfrm>
            <a:off x="4605660" y="2329560"/>
            <a:ext cx="1441800" cy="243000"/>
          </a:xfrm>
        </p:spPr>
        <p:txBody>
          <a:bodyPr/>
          <a:lstStyle>
            <a:lvl1pPr>
              <a:defRPr sz="900">
                <a:solidFill>
                  <a:schemeClr val="bg1"/>
                </a:solidFill>
              </a:defRPr>
            </a:lvl1pPr>
          </a:lstStyle>
          <a:p>
            <a:r>
              <a:rPr lang="en-GB"/>
              <a:t>Insert graphic</a:t>
            </a:r>
          </a:p>
        </p:txBody>
      </p:sp>
      <p:sp>
        <p:nvSpPr>
          <p:cNvPr id="22" name="Picture Placeholder 3">
            <a:extLst>
              <a:ext uri="{FF2B5EF4-FFF2-40B4-BE49-F238E27FC236}">
                <a16:creationId xmlns:a16="http://schemas.microsoft.com/office/drawing/2014/main" id="{7351B9FA-0C3D-56BC-4D03-EAC99AAA230C}"/>
              </a:ext>
            </a:extLst>
          </p:cNvPr>
          <p:cNvSpPr>
            <a:spLocks noGrp="1"/>
          </p:cNvSpPr>
          <p:nvPr>
            <p:ph type="pic" sz="quarter" idx="35"/>
          </p:nvPr>
        </p:nvSpPr>
        <p:spPr>
          <a:xfrm>
            <a:off x="6761881" y="2572560"/>
            <a:ext cx="2091420" cy="1620000"/>
          </a:xfrm>
          <a:solidFill>
            <a:schemeClr val="bg1">
              <a:lumMod val="95000"/>
            </a:schemeClr>
          </a:solidFill>
        </p:spPr>
        <p:txBody>
          <a:bodyPr lIns="72000" tIns="72000" rIns="72000" bIns="72000"/>
          <a:lstStyle>
            <a:lvl1pPr>
              <a:defRPr sz="1050"/>
            </a:lvl1pPr>
          </a:lstStyle>
          <a:p>
            <a:r>
              <a:rPr lang="en-US"/>
              <a:t>Click icon to add picture</a:t>
            </a:r>
            <a:endParaRPr lang="en-GB"/>
          </a:p>
        </p:txBody>
      </p:sp>
      <p:sp>
        <p:nvSpPr>
          <p:cNvPr id="23" name="Bottom graphic 3">
            <a:extLst>
              <a:ext uri="{FF2B5EF4-FFF2-40B4-BE49-F238E27FC236}">
                <a16:creationId xmlns:a16="http://schemas.microsoft.com/office/drawing/2014/main" id="{089EBC6F-89D1-D32D-DB76-E0BF2AAC2CF5}"/>
              </a:ext>
            </a:extLst>
          </p:cNvPr>
          <p:cNvSpPr>
            <a:spLocks noGrp="1"/>
          </p:cNvSpPr>
          <p:nvPr>
            <p:ph type="pic" sz="quarter" idx="37" hasCustomPrompt="1"/>
          </p:nvPr>
        </p:nvSpPr>
        <p:spPr>
          <a:xfrm>
            <a:off x="6761880" y="2329560"/>
            <a:ext cx="1441800" cy="243000"/>
          </a:xfrm>
        </p:spPr>
        <p:txBody>
          <a:bodyPr/>
          <a:lstStyle>
            <a:lvl1pPr>
              <a:defRPr sz="900">
                <a:solidFill>
                  <a:schemeClr val="bg1"/>
                </a:solidFill>
              </a:defRPr>
            </a:lvl1pPr>
          </a:lstStyle>
          <a:p>
            <a:r>
              <a:rPr lang="en-GB"/>
              <a:t>Insert graphic</a:t>
            </a:r>
          </a:p>
        </p:txBody>
      </p:sp>
      <p:sp>
        <p:nvSpPr>
          <p:cNvPr id="24" name="Text Placeholder 15">
            <a:extLst>
              <a:ext uri="{FF2B5EF4-FFF2-40B4-BE49-F238E27FC236}">
                <a16:creationId xmlns:a16="http://schemas.microsoft.com/office/drawing/2014/main" id="{03F0D1A5-26D3-290C-264D-74CDF5656726}"/>
              </a:ext>
            </a:extLst>
          </p:cNvPr>
          <p:cNvSpPr>
            <a:spLocks noGrp="1"/>
          </p:cNvSpPr>
          <p:nvPr>
            <p:ph type="body" sz="quarter" idx="42"/>
          </p:nvPr>
        </p:nvSpPr>
        <p:spPr>
          <a:xfrm>
            <a:off x="291464" y="4258393"/>
            <a:ext cx="8561700" cy="310753"/>
          </a:xfrm>
          <a:solidFill>
            <a:schemeClr val="tx2"/>
          </a:solidFill>
        </p:spPr>
        <p:txBody>
          <a:bodyPr tIns="0" anchor="ctr" anchorCtr="0">
            <a:normAutofit/>
          </a:bodyPr>
          <a:lstStyle>
            <a:lvl1pPr algn="ctr">
              <a:lnSpc>
                <a:spcPct val="100000"/>
              </a:lnSpc>
              <a:defRPr sz="1200">
                <a:solidFill>
                  <a:schemeClr val="bg1"/>
                </a:solidFill>
              </a:defRPr>
            </a:lvl1pPr>
          </a:lstStyle>
          <a:p>
            <a:pPr lvl="0"/>
            <a:r>
              <a:rPr lang="en-US"/>
              <a:t>Click to edit Master text styles</a:t>
            </a:r>
          </a:p>
        </p:txBody>
      </p:sp>
      <p:sp>
        <p:nvSpPr>
          <p:cNvPr id="32" name="Text Placeholder 31">
            <a:extLst>
              <a:ext uri="{FF2B5EF4-FFF2-40B4-BE49-F238E27FC236}">
                <a16:creationId xmlns:a16="http://schemas.microsoft.com/office/drawing/2014/main" id="{ADB07CB5-1559-7A05-4D8E-E7DDD036D46F}"/>
              </a:ext>
            </a:extLst>
          </p:cNvPr>
          <p:cNvSpPr>
            <a:spLocks noGrp="1"/>
          </p:cNvSpPr>
          <p:nvPr>
            <p:ph type="body" sz="quarter" idx="23" hasCustomPrompt="1"/>
          </p:nvPr>
        </p:nvSpPr>
        <p:spPr>
          <a:xfrm>
            <a:off x="290752" y="4258393"/>
            <a:ext cx="1676091" cy="310753"/>
          </a:xfrm>
          <a:custGeom>
            <a:avLst/>
            <a:gdLst>
              <a:gd name="connsiteX0" fmla="*/ 3722643 w 3724645"/>
              <a:gd name="connsiteY0" fmla="*/ 0 h 690562"/>
              <a:gd name="connsiteX1" fmla="*/ 3724645 w 3724645"/>
              <a:gd name="connsiteY1" fmla="*/ 0 h 690562"/>
              <a:gd name="connsiteX2" fmla="*/ 3724645 w 3724645"/>
              <a:gd name="connsiteY2" fmla="*/ 690562 h 690562"/>
              <a:gd name="connsiteX3" fmla="*/ 3722643 w 3724645"/>
              <a:gd name="connsiteY3" fmla="*/ 690562 h 690562"/>
              <a:gd name="connsiteX4" fmla="*/ 3589537 w 3724645"/>
              <a:gd name="connsiteY4" fmla="*/ 0 h 690562"/>
              <a:gd name="connsiteX5" fmla="*/ 3592832 w 3724645"/>
              <a:gd name="connsiteY5" fmla="*/ 0 h 690562"/>
              <a:gd name="connsiteX6" fmla="*/ 3592832 w 3724645"/>
              <a:gd name="connsiteY6" fmla="*/ 690562 h 690562"/>
              <a:gd name="connsiteX7" fmla="*/ 3589537 w 3724645"/>
              <a:gd name="connsiteY7" fmla="*/ 690562 h 690562"/>
              <a:gd name="connsiteX8" fmla="*/ 3456440 w 3724645"/>
              <a:gd name="connsiteY8" fmla="*/ 0 h 690562"/>
              <a:gd name="connsiteX9" fmla="*/ 3461039 w 3724645"/>
              <a:gd name="connsiteY9" fmla="*/ 0 h 690562"/>
              <a:gd name="connsiteX10" fmla="*/ 3461039 w 3724645"/>
              <a:gd name="connsiteY10" fmla="*/ 690562 h 690562"/>
              <a:gd name="connsiteX11" fmla="*/ 3456440 w 3724645"/>
              <a:gd name="connsiteY11" fmla="*/ 690562 h 690562"/>
              <a:gd name="connsiteX12" fmla="*/ 3323333 w 3724645"/>
              <a:gd name="connsiteY12" fmla="*/ 0 h 690562"/>
              <a:gd name="connsiteX13" fmla="*/ 3329235 w 3724645"/>
              <a:gd name="connsiteY13" fmla="*/ 0 h 690562"/>
              <a:gd name="connsiteX14" fmla="*/ 3329235 w 3724645"/>
              <a:gd name="connsiteY14" fmla="*/ 690562 h 690562"/>
              <a:gd name="connsiteX15" fmla="*/ 3323333 w 3724645"/>
              <a:gd name="connsiteY15" fmla="*/ 690562 h 690562"/>
              <a:gd name="connsiteX16" fmla="*/ 3190245 w 3724645"/>
              <a:gd name="connsiteY16" fmla="*/ 0 h 690562"/>
              <a:gd name="connsiteX17" fmla="*/ 3197451 w 3724645"/>
              <a:gd name="connsiteY17" fmla="*/ 0 h 690562"/>
              <a:gd name="connsiteX18" fmla="*/ 3197451 w 3724645"/>
              <a:gd name="connsiteY18" fmla="*/ 690562 h 690562"/>
              <a:gd name="connsiteX19" fmla="*/ 3190245 w 3724645"/>
              <a:gd name="connsiteY19" fmla="*/ 690562 h 690562"/>
              <a:gd name="connsiteX20" fmla="*/ 3057149 w 3724645"/>
              <a:gd name="connsiteY20" fmla="*/ 0 h 690562"/>
              <a:gd name="connsiteX21" fmla="*/ 3065657 w 3724645"/>
              <a:gd name="connsiteY21" fmla="*/ 0 h 690562"/>
              <a:gd name="connsiteX22" fmla="*/ 3065657 w 3724645"/>
              <a:gd name="connsiteY22" fmla="*/ 690562 h 690562"/>
              <a:gd name="connsiteX23" fmla="*/ 3057149 w 3724645"/>
              <a:gd name="connsiteY23" fmla="*/ 690562 h 690562"/>
              <a:gd name="connsiteX24" fmla="*/ 2924051 w 3724645"/>
              <a:gd name="connsiteY24" fmla="*/ 0 h 690562"/>
              <a:gd name="connsiteX25" fmla="*/ 2933854 w 3724645"/>
              <a:gd name="connsiteY25" fmla="*/ 0 h 690562"/>
              <a:gd name="connsiteX26" fmla="*/ 2933854 w 3724645"/>
              <a:gd name="connsiteY26" fmla="*/ 690562 h 690562"/>
              <a:gd name="connsiteX27" fmla="*/ 2924051 w 3724645"/>
              <a:gd name="connsiteY27" fmla="*/ 690562 h 690562"/>
              <a:gd name="connsiteX28" fmla="*/ 2790954 w 3724645"/>
              <a:gd name="connsiteY28" fmla="*/ 0 h 690562"/>
              <a:gd name="connsiteX29" fmla="*/ 2802060 w 3724645"/>
              <a:gd name="connsiteY29" fmla="*/ 0 h 690562"/>
              <a:gd name="connsiteX30" fmla="*/ 2802060 w 3724645"/>
              <a:gd name="connsiteY30" fmla="*/ 690562 h 690562"/>
              <a:gd name="connsiteX31" fmla="*/ 2790954 w 3724645"/>
              <a:gd name="connsiteY31" fmla="*/ 690562 h 690562"/>
              <a:gd name="connsiteX32" fmla="*/ 2657867 w 3724645"/>
              <a:gd name="connsiteY32" fmla="*/ 0 h 690562"/>
              <a:gd name="connsiteX33" fmla="*/ 2670276 w 3724645"/>
              <a:gd name="connsiteY33" fmla="*/ 0 h 690562"/>
              <a:gd name="connsiteX34" fmla="*/ 2670276 w 3724645"/>
              <a:gd name="connsiteY34" fmla="*/ 690562 h 690562"/>
              <a:gd name="connsiteX35" fmla="*/ 2657867 w 3724645"/>
              <a:gd name="connsiteY35" fmla="*/ 690562 h 690562"/>
              <a:gd name="connsiteX36" fmla="*/ 2524750 w 3724645"/>
              <a:gd name="connsiteY36" fmla="*/ 0 h 690562"/>
              <a:gd name="connsiteX37" fmla="*/ 2538481 w 3724645"/>
              <a:gd name="connsiteY37" fmla="*/ 0 h 690562"/>
              <a:gd name="connsiteX38" fmla="*/ 2538481 w 3724645"/>
              <a:gd name="connsiteY38" fmla="*/ 690562 h 690562"/>
              <a:gd name="connsiteX39" fmla="*/ 2524750 w 3724645"/>
              <a:gd name="connsiteY39" fmla="*/ 690562 h 690562"/>
              <a:gd name="connsiteX40" fmla="*/ 2391654 w 3724645"/>
              <a:gd name="connsiteY40" fmla="*/ 0 h 690562"/>
              <a:gd name="connsiteX41" fmla="*/ 2406670 w 3724645"/>
              <a:gd name="connsiteY41" fmla="*/ 0 h 690562"/>
              <a:gd name="connsiteX42" fmla="*/ 2406670 w 3724645"/>
              <a:gd name="connsiteY42" fmla="*/ 690562 h 690562"/>
              <a:gd name="connsiteX43" fmla="*/ 2391654 w 3724645"/>
              <a:gd name="connsiteY43" fmla="*/ 690562 h 690562"/>
              <a:gd name="connsiteX44" fmla="*/ 2258557 w 3724645"/>
              <a:gd name="connsiteY44" fmla="*/ 0 h 690562"/>
              <a:gd name="connsiteX45" fmla="*/ 2274865 w 3724645"/>
              <a:gd name="connsiteY45" fmla="*/ 0 h 690562"/>
              <a:gd name="connsiteX46" fmla="*/ 2274865 w 3724645"/>
              <a:gd name="connsiteY46" fmla="*/ 690562 h 690562"/>
              <a:gd name="connsiteX47" fmla="*/ 2258557 w 3724645"/>
              <a:gd name="connsiteY47" fmla="*/ 690562 h 690562"/>
              <a:gd name="connsiteX48" fmla="*/ 2125469 w 3724645"/>
              <a:gd name="connsiteY48" fmla="*/ 0 h 690562"/>
              <a:gd name="connsiteX49" fmla="*/ 2143081 w 3724645"/>
              <a:gd name="connsiteY49" fmla="*/ 0 h 690562"/>
              <a:gd name="connsiteX50" fmla="*/ 2143081 w 3724645"/>
              <a:gd name="connsiteY50" fmla="*/ 690562 h 690562"/>
              <a:gd name="connsiteX51" fmla="*/ 2125469 w 3724645"/>
              <a:gd name="connsiteY51" fmla="*/ 690562 h 690562"/>
              <a:gd name="connsiteX52" fmla="*/ 1992353 w 3724645"/>
              <a:gd name="connsiteY52" fmla="*/ 0 h 690562"/>
              <a:gd name="connsiteX53" fmla="*/ 2011286 w 3724645"/>
              <a:gd name="connsiteY53" fmla="*/ 0 h 690562"/>
              <a:gd name="connsiteX54" fmla="*/ 2011286 w 3724645"/>
              <a:gd name="connsiteY54" fmla="*/ 690562 h 690562"/>
              <a:gd name="connsiteX55" fmla="*/ 1992353 w 3724645"/>
              <a:gd name="connsiteY55" fmla="*/ 690562 h 690562"/>
              <a:gd name="connsiteX56" fmla="*/ 1859246 w 3724645"/>
              <a:gd name="connsiteY56" fmla="*/ 0 h 690562"/>
              <a:gd name="connsiteX57" fmla="*/ 1879484 w 3724645"/>
              <a:gd name="connsiteY57" fmla="*/ 0 h 690562"/>
              <a:gd name="connsiteX58" fmla="*/ 1879484 w 3724645"/>
              <a:gd name="connsiteY58" fmla="*/ 690562 h 690562"/>
              <a:gd name="connsiteX59" fmla="*/ 1859246 w 3724645"/>
              <a:gd name="connsiteY59" fmla="*/ 690562 h 690562"/>
              <a:gd name="connsiteX60" fmla="*/ 1726149 w 3724645"/>
              <a:gd name="connsiteY60" fmla="*/ 0 h 690562"/>
              <a:gd name="connsiteX61" fmla="*/ 1747689 w 3724645"/>
              <a:gd name="connsiteY61" fmla="*/ 0 h 690562"/>
              <a:gd name="connsiteX62" fmla="*/ 1747689 w 3724645"/>
              <a:gd name="connsiteY62" fmla="*/ 690562 h 690562"/>
              <a:gd name="connsiteX63" fmla="*/ 1726149 w 3724645"/>
              <a:gd name="connsiteY63" fmla="*/ 690562 h 690562"/>
              <a:gd name="connsiteX64" fmla="*/ 1593062 w 3724645"/>
              <a:gd name="connsiteY64" fmla="*/ 0 h 690562"/>
              <a:gd name="connsiteX65" fmla="*/ 1615887 w 3724645"/>
              <a:gd name="connsiteY65" fmla="*/ 0 h 690562"/>
              <a:gd name="connsiteX66" fmla="*/ 1615887 w 3724645"/>
              <a:gd name="connsiteY66" fmla="*/ 690562 h 690562"/>
              <a:gd name="connsiteX67" fmla="*/ 1593062 w 3724645"/>
              <a:gd name="connsiteY67" fmla="*/ 690562 h 690562"/>
              <a:gd name="connsiteX68" fmla="*/ 1459957 w 3724645"/>
              <a:gd name="connsiteY68" fmla="*/ 0 h 690562"/>
              <a:gd name="connsiteX69" fmla="*/ 1484084 w 3724645"/>
              <a:gd name="connsiteY69" fmla="*/ 0 h 690562"/>
              <a:gd name="connsiteX70" fmla="*/ 1484084 w 3724645"/>
              <a:gd name="connsiteY70" fmla="*/ 690562 h 690562"/>
              <a:gd name="connsiteX71" fmla="*/ 1459957 w 3724645"/>
              <a:gd name="connsiteY71" fmla="*/ 690562 h 690562"/>
              <a:gd name="connsiteX72" fmla="*/ 1326849 w 3724645"/>
              <a:gd name="connsiteY72" fmla="*/ 0 h 690562"/>
              <a:gd name="connsiteX73" fmla="*/ 1352290 w 3724645"/>
              <a:gd name="connsiteY73" fmla="*/ 0 h 690562"/>
              <a:gd name="connsiteX74" fmla="*/ 1352290 w 3724645"/>
              <a:gd name="connsiteY74" fmla="*/ 690562 h 690562"/>
              <a:gd name="connsiteX75" fmla="*/ 1326849 w 3724645"/>
              <a:gd name="connsiteY75" fmla="*/ 690562 h 690562"/>
              <a:gd name="connsiteX76" fmla="*/ 1193752 w 3724645"/>
              <a:gd name="connsiteY76" fmla="*/ 0 h 690562"/>
              <a:gd name="connsiteX77" fmla="*/ 1220495 w 3724645"/>
              <a:gd name="connsiteY77" fmla="*/ 0 h 690562"/>
              <a:gd name="connsiteX78" fmla="*/ 1220495 w 3724645"/>
              <a:gd name="connsiteY78" fmla="*/ 690562 h 690562"/>
              <a:gd name="connsiteX79" fmla="*/ 1193752 w 3724645"/>
              <a:gd name="connsiteY79" fmla="*/ 690562 h 690562"/>
              <a:gd name="connsiteX80" fmla="*/ 1060665 w 3724645"/>
              <a:gd name="connsiteY80" fmla="*/ 0 h 690562"/>
              <a:gd name="connsiteX81" fmla="*/ 1088692 w 3724645"/>
              <a:gd name="connsiteY81" fmla="*/ 0 h 690562"/>
              <a:gd name="connsiteX82" fmla="*/ 1088692 w 3724645"/>
              <a:gd name="connsiteY82" fmla="*/ 690562 h 690562"/>
              <a:gd name="connsiteX83" fmla="*/ 1060665 w 3724645"/>
              <a:gd name="connsiteY83" fmla="*/ 690562 h 690562"/>
              <a:gd name="connsiteX84" fmla="*/ 927567 w 3724645"/>
              <a:gd name="connsiteY84" fmla="*/ 0 h 690562"/>
              <a:gd name="connsiteX85" fmla="*/ 956898 w 3724645"/>
              <a:gd name="connsiteY85" fmla="*/ 0 h 690562"/>
              <a:gd name="connsiteX86" fmla="*/ 956898 w 3724645"/>
              <a:gd name="connsiteY86" fmla="*/ 690562 h 690562"/>
              <a:gd name="connsiteX87" fmla="*/ 927567 w 3724645"/>
              <a:gd name="connsiteY87" fmla="*/ 690562 h 690562"/>
              <a:gd name="connsiteX88" fmla="*/ 794451 w 3724645"/>
              <a:gd name="connsiteY88" fmla="*/ 0 h 690562"/>
              <a:gd name="connsiteX89" fmla="*/ 825086 w 3724645"/>
              <a:gd name="connsiteY89" fmla="*/ 0 h 690562"/>
              <a:gd name="connsiteX90" fmla="*/ 825086 w 3724645"/>
              <a:gd name="connsiteY90" fmla="*/ 690562 h 690562"/>
              <a:gd name="connsiteX91" fmla="*/ 794451 w 3724645"/>
              <a:gd name="connsiteY91" fmla="*/ 690562 h 690562"/>
              <a:gd name="connsiteX92" fmla="*/ 661354 w 3724645"/>
              <a:gd name="connsiteY92" fmla="*/ 0 h 690562"/>
              <a:gd name="connsiteX93" fmla="*/ 693292 w 3724645"/>
              <a:gd name="connsiteY93" fmla="*/ 0 h 690562"/>
              <a:gd name="connsiteX94" fmla="*/ 693292 w 3724645"/>
              <a:gd name="connsiteY94" fmla="*/ 690562 h 690562"/>
              <a:gd name="connsiteX95" fmla="*/ 661354 w 3724645"/>
              <a:gd name="connsiteY95" fmla="*/ 690562 h 690562"/>
              <a:gd name="connsiteX96" fmla="*/ 528256 w 3724645"/>
              <a:gd name="connsiteY96" fmla="*/ 0 h 690562"/>
              <a:gd name="connsiteX97" fmla="*/ 561516 w 3724645"/>
              <a:gd name="connsiteY97" fmla="*/ 0 h 690562"/>
              <a:gd name="connsiteX98" fmla="*/ 561516 w 3724645"/>
              <a:gd name="connsiteY98" fmla="*/ 690562 h 690562"/>
              <a:gd name="connsiteX99" fmla="*/ 528256 w 3724645"/>
              <a:gd name="connsiteY99" fmla="*/ 690562 h 690562"/>
              <a:gd name="connsiteX100" fmla="*/ 395170 w 3724645"/>
              <a:gd name="connsiteY100" fmla="*/ 0 h 690562"/>
              <a:gd name="connsiteX101" fmla="*/ 429704 w 3724645"/>
              <a:gd name="connsiteY101" fmla="*/ 0 h 690562"/>
              <a:gd name="connsiteX102" fmla="*/ 429704 w 3724645"/>
              <a:gd name="connsiteY102" fmla="*/ 690562 h 690562"/>
              <a:gd name="connsiteX103" fmla="*/ 395170 w 3724645"/>
              <a:gd name="connsiteY103" fmla="*/ 690562 h 690562"/>
              <a:gd name="connsiteX104" fmla="*/ 262056 w 3724645"/>
              <a:gd name="connsiteY104" fmla="*/ 0 h 690562"/>
              <a:gd name="connsiteX105" fmla="*/ 297893 w 3724645"/>
              <a:gd name="connsiteY105" fmla="*/ 0 h 690562"/>
              <a:gd name="connsiteX106" fmla="*/ 297893 w 3724645"/>
              <a:gd name="connsiteY106" fmla="*/ 690562 h 690562"/>
              <a:gd name="connsiteX107" fmla="*/ 262056 w 3724645"/>
              <a:gd name="connsiteY107" fmla="*/ 690562 h 690562"/>
              <a:gd name="connsiteX108" fmla="*/ 128961 w 3724645"/>
              <a:gd name="connsiteY108" fmla="*/ 0 h 690562"/>
              <a:gd name="connsiteX109" fmla="*/ 166121 w 3724645"/>
              <a:gd name="connsiteY109" fmla="*/ 0 h 690562"/>
              <a:gd name="connsiteX110" fmla="*/ 166121 w 3724645"/>
              <a:gd name="connsiteY110" fmla="*/ 690562 h 690562"/>
              <a:gd name="connsiteX111" fmla="*/ 128961 w 3724645"/>
              <a:gd name="connsiteY111" fmla="*/ 690562 h 690562"/>
              <a:gd name="connsiteX112" fmla="*/ 0 w 3724645"/>
              <a:gd name="connsiteY112" fmla="*/ 0 h 690562"/>
              <a:gd name="connsiteX113" fmla="*/ 34311 w 3724645"/>
              <a:gd name="connsiteY113" fmla="*/ 0 h 690562"/>
              <a:gd name="connsiteX114" fmla="*/ 34311 w 3724645"/>
              <a:gd name="connsiteY114" fmla="*/ 690562 h 690562"/>
              <a:gd name="connsiteX115" fmla="*/ 0 w 3724645"/>
              <a:gd name="connsiteY115" fmla="*/ 690562 h 69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3724645" h="690562">
                <a:moveTo>
                  <a:pt x="3722643" y="0"/>
                </a:moveTo>
                <a:lnTo>
                  <a:pt x="3724645" y="0"/>
                </a:lnTo>
                <a:lnTo>
                  <a:pt x="3724645" y="690562"/>
                </a:lnTo>
                <a:lnTo>
                  <a:pt x="3722643" y="690562"/>
                </a:lnTo>
                <a:close/>
                <a:moveTo>
                  <a:pt x="3589537" y="0"/>
                </a:moveTo>
                <a:lnTo>
                  <a:pt x="3592832" y="0"/>
                </a:lnTo>
                <a:lnTo>
                  <a:pt x="3592832" y="690562"/>
                </a:lnTo>
                <a:lnTo>
                  <a:pt x="3589537" y="690562"/>
                </a:lnTo>
                <a:close/>
                <a:moveTo>
                  <a:pt x="3456440" y="0"/>
                </a:moveTo>
                <a:lnTo>
                  <a:pt x="3461039" y="0"/>
                </a:lnTo>
                <a:lnTo>
                  <a:pt x="3461039" y="690562"/>
                </a:lnTo>
                <a:lnTo>
                  <a:pt x="3456440" y="690562"/>
                </a:lnTo>
                <a:close/>
                <a:moveTo>
                  <a:pt x="3323333" y="0"/>
                </a:moveTo>
                <a:lnTo>
                  <a:pt x="3329235" y="0"/>
                </a:lnTo>
                <a:lnTo>
                  <a:pt x="3329235" y="690562"/>
                </a:lnTo>
                <a:lnTo>
                  <a:pt x="3323333" y="690562"/>
                </a:lnTo>
                <a:close/>
                <a:moveTo>
                  <a:pt x="3190245" y="0"/>
                </a:moveTo>
                <a:lnTo>
                  <a:pt x="3197451" y="0"/>
                </a:lnTo>
                <a:lnTo>
                  <a:pt x="3197451" y="690562"/>
                </a:lnTo>
                <a:lnTo>
                  <a:pt x="3190245" y="690562"/>
                </a:lnTo>
                <a:close/>
                <a:moveTo>
                  <a:pt x="3057149" y="0"/>
                </a:moveTo>
                <a:lnTo>
                  <a:pt x="3065657" y="0"/>
                </a:lnTo>
                <a:lnTo>
                  <a:pt x="3065657" y="690562"/>
                </a:lnTo>
                <a:lnTo>
                  <a:pt x="3057149" y="690562"/>
                </a:lnTo>
                <a:close/>
                <a:moveTo>
                  <a:pt x="2924051" y="0"/>
                </a:moveTo>
                <a:lnTo>
                  <a:pt x="2933854" y="0"/>
                </a:lnTo>
                <a:lnTo>
                  <a:pt x="2933854" y="690562"/>
                </a:lnTo>
                <a:lnTo>
                  <a:pt x="2924051" y="690562"/>
                </a:lnTo>
                <a:close/>
                <a:moveTo>
                  <a:pt x="2790954" y="0"/>
                </a:moveTo>
                <a:lnTo>
                  <a:pt x="2802060" y="0"/>
                </a:lnTo>
                <a:lnTo>
                  <a:pt x="2802060" y="690562"/>
                </a:lnTo>
                <a:lnTo>
                  <a:pt x="2790954" y="690562"/>
                </a:lnTo>
                <a:close/>
                <a:moveTo>
                  <a:pt x="2657867" y="0"/>
                </a:moveTo>
                <a:lnTo>
                  <a:pt x="2670276" y="0"/>
                </a:lnTo>
                <a:lnTo>
                  <a:pt x="2670276" y="690562"/>
                </a:lnTo>
                <a:lnTo>
                  <a:pt x="2657867" y="690562"/>
                </a:lnTo>
                <a:close/>
                <a:moveTo>
                  <a:pt x="2524750" y="0"/>
                </a:moveTo>
                <a:lnTo>
                  <a:pt x="2538481" y="0"/>
                </a:lnTo>
                <a:lnTo>
                  <a:pt x="2538481" y="690562"/>
                </a:lnTo>
                <a:lnTo>
                  <a:pt x="2524750" y="690562"/>
                </a:lnTo>
                <a:close/>
                <a:moveTo>
                  <a:pt x="2391654" y="0"/>
                </a:moveTo>
                <a:lnTo>
                  <a:pt x="2406670" y="0"/>
                </a:lnTo>
                <a:lnTo>
                  <a:pt x="2406670" y="690562"/>
                </a:lnTo>
                <a:lnTo>
                  <a:pt x="2391654" y="690562"/>
                </a:lnTo>
                <a:close/>
                <a:moveTo>
                  <a:pt x="2258557" y="0"/>
                </a:moveTo>
                <a:lnTo>
                  <a:pt x="2274865" y="0"/>
                </a:lnTo>
                <a:lnTo>
                  <a:pt x="2274865" y="690562"/>
                </a:lnTo>
                <a:lnTo>
                  <a:pt x="2258557" y="690562"/>
                </a:lnTo>
                <a:close/>
                <a:moveTo>
                  <a:pt x="2125469" y="0"/>
                </a:moveTo>
                <a:lnTo>
                  <a:pt x="2143081" y="0"/>
                </a:lnTo>
                <a:lnTo>
                  <a:pt x="2143081" y="690562"/>
                </a:lnTo>
                <a:lnTo>
                  <a:pt x="2125469" y="690562"/>
                </a:lnTo>
                <a:close/>
                <a:moveTo>
                  <a:pt x="1992353" y="0"/>
                </a:moveTo>
                <a:lnTo>
                  <a:pt x="2011286" y="0"/>
                </a:lnTo>
                <a:lnTo>
                  <a:pt x="2011286" y="690562"/>
                </a:lnTo>
                <a:lnTo>
                  <a:pt x="1992353" y="690562"/>
                </a:lnTo>
                <a:close/>
                <a:moveTo>
                  <a:pt x="1859246" y="0"/>
                </a:moveTo>
                <a:lnTo>
                  <a:pt x="1879484" y="0"/>
                </a:lnTo>
                <a:lnTo>
                  <a:pt x="1879484" y="690562"/>
                </a:lnTo>
                <a:lnTo>
                  <a:pt x="1859246" y="690562"/>
                </a:lnTo>
                <a:close/>
                <a:moveTo>
                  <a:pt x="1726149" y="0"/>
                </a:moveTo>
                <a:lnTo>
                  <a:pt x="1747689" y="0"/>
                </a:lnTo>
                <a:lnTo>
                  <a:pt x="1747689" y="690562"/>
                </a:lnTo>
                <a:lnTo>
                  <a:pt x="1726149" y="690562"/>
                </a:lnTo>
                <a:close/>
                <a:moveTo>
                  <a:pt x="1593062" y="0"/>
                </a:moveTo>
                <a:lnTo>
                  <a:pt x="1615887" y="0"/>
                </a:lnTo>
                <a:lnTo>
                  <a:pt x="1615887" y="690562"/>
                </a:lnTo>
                <a:lnTo>
                  <a:pt x="1593062" y="690562"/>
                </a:lnTo>
                <a:close/>
                <a:moveTo>
                  <a:pt x="1459957" y="0"/>
                </a:moveTo>
                <a:lnTo>
                  <a:pt x="1484084" y="0"/>
                </a:lnTo>
                <a:lnTo>
                  <a:pt x="1484084" y="690562"/>
                </a:lnTo>
                <a:lnTo>
                  <a:pt x="1459957" y="690562"/>
                </a:lnTo>
                <a:close/>
                <a:moveTo>
                  <a:pt x="1326849" y="0"/>
                </a:moveTo>
                <a:lnTo>
                  <a:pt x="1352290" y="0"/>
                </a:lnTo>
                <a:lnTo>
                  <a:pt x="1352290" y="690562"/>
                </a:lnTo>
                <a:lnTo>
                  <a:pt x="1326849" y="690562"/>
                </a:lnTo>
                <a:close/>
                <a:moveTo>
                  <a:pt x="1193752" y="0"/>
                </a:moveTo>
                <a:lnTo>
                  <a:pt x="1220495" y="0"/>
                </a:lnTo>
                <a:lnTo>
                  <a:pt x="1220495" y="690562"/>
                </a:lnTo>
                <a:lnTo>
                  <a:pt x="1193752" y="690562"/>
                </a:lnTo>
                <a:close/>
                <a:moveTo>
                  <a:pt x="1060665" y="0"/>
                </a:moveTo>
                <a:lnTo>
                  <a:pt x="1088692" y="0"/>
                </a:lnTo>
                <a:lnTo>
                  <a:pt x="1088692" y="690562"/>
                </a:lnTo>
                <a:lnTo>
                  <a:pt x="1060665" y="690562"/>
                </a:lnTo>
                <a:close/>
                <a:moveTo>
                  <a:pt x="927567" y="0"/>
                </a:moveTo>
                <a:lnTo>
                  <a:pt x="956898" y="0"/>
                </a:lnTo>
                <a:lnTo>
                  <a:pt x="956898" y="690562"/>
                </a:lnTo>
                <a:lnTo>
                  <a:pt x="927567" y="690562"/>
                </a:lnTo>
                <a:close/>
                <a:moveTo>
                  <a:pt x="794451" y="0"/>
                </a:moveTo>
                <a:lnTo>
                  <a:pt x="825086" y="0"/>
                </a:lnTo>
                <a:lnTo>
                  <a:pt x="825086" y="690562"/>
                </a:lnTo>
                <a:lnTo>
                  <a:pt x="794451" y="690562"/>
                </a:lnTo>
                <a:close/>
                <a:moveTo>
                  <a:pt x="661354" y="0"/>
                </a:moveTo>
                <a:lnTo>
                  <a:pt x="693292" y="0"/>
                </a:lnTo>
                <a:lnTo>
                  <a:pt x="693292" y="690562"/>
                </a:lnTo>
                <a:lnTo>
                  <a:pt x="661354" y="690562"/>
                </a:lnTo>
                <a:close/>
                <a:moveTo>
                  <a:pt x="528256" y="0"/>
                </a:moveTo>
                <a:lnTo>
                  <a:pt x="561516" y="0"/>
                </a:lnTo>
                <a:lnTo>
                  <a:pt x="561516" y="690562"/>
                </a:lnTo>
                <a:lnTo>
                  <a:pt x="528256" y="690562"/>
                </a:lnTo>
                <a:close/>
                <a:moveTo>
                  <a:pt x="395170" y="0"/>
                </a:moveTo>
                <a:lnTo>
                  <a:pt x="429704" y="0"/>
                </a:lnTo>
                <a:lnTo>
                  <a:pt x="429704" y="690562"/>
                </a:lnTo>
                <a:lnTo>
                  <a:pt x="395170" y="690562"/>
                </a:lnTo>
                <a:close/>
                <a:moveTo>
                  <a:pt x="262056" y="0"/>
                </a:moveTo>
                <a:lnTo>
                  <a:pt x="297893" y="0"/>
                </a:lnTo>
                <a:lnTo>
                  <a:pt x="297893" y="690562"/>
                </a:lnTo>
                <a:lnTo>
                  <a:pt x="262056" y="690562"/>
                </a:lnTo>
                <a:close/>
                <a:moveTo>
                  <a:pt x="128961" y="0"/>
                </a:moveTo>
                <a:lnTo>
                  <a:pt x="166121" y="0"/>
                </a:lnTo>
                <a:lnTo>
                  <a:pt x="166121" y="690562"/>
                </a:lnTo>
                <a:lnTo>
                  <a:pt x="128961" y="690562"/>
                </a:lnTo>
                <a:close/>
                <a:moveTo>
                  <a:pt x="0" y="0"/>
                </a:moveTo>
                <a:lnTo>
                  <a:pt x="34311" y="0"/>
                </a:lnTo>
                <a:lnTo>
                  <a:pt x="34311" y="690562"/>
                </a:lnTo>
                <a:lnTo>
                  <a:pt x="0" y="690562"/>
                </a:lnTo>
                <a:close/>
              </a:path>
            </a:pathLst>
          </a:custGeom>
          <a:solidFill>
            <a:schemeClr val="accent6"/>
          </a:solidFill>
        </p:spPr>
        <p:txBody>
          <a:bodyPr wrap="square">
            <a:noAutofit/>
          </a:bodyPr>
          <a:lstStyle>
            <a:lvl1pPr>
              <a:defRPr>
                <a:solidFill>
                  <a:schemeClr val="tx1">
                    <a:alpha val="0"/>
                  </a:schemeClr>
                </a:solidFill>
              </a:defRPr>
            </a:lvl1pPr>
          </a:lstStyle>
          <a:p>
            <a:pPr lvl="0"/>
            <a:r>
              <a:rPr lang="en-GB"/>
              <a:t>a</a:t>
            </a:r>
          </a:p>
        </p:txBody>
      </p:sp>
      <p:sp>
        <p:nvSpPr>
          <p:cNvPr id="33" name="Text Placeholder 32">
            <a:extLst>
              <a:ext uri="{FF2B5EF4-FFF2-40B4-BE49-F238E27FC236}">
                <a16:creationId xmlns:a16="http://schemas.microsoft.com/office/drawing/2014/main" id="{FABAD17C-2916-48A0-46AE-4B721DA85F4F}"/>
              </a:ext>
            </a:extLst>
          </p:cNvPr>
          <p:cNvSpPr>
            <a:spLocks noGrp="1"/>
          </p:cNvSpPr>
          <p:nvPr>
            <p:ph type="body" sz="quarter" idx="43" hasCustomPrompt="1"/>
          </p:nvPr>
        </p:nvSpPr>
        <p:spPr>
          <a:xfrm rot="10800000">
            <a:off x="7177075" y="4258393"/>
            <a:ext cx="1676091" cy="310753"/>
          </a:xfrm>
          <a:custGeom>
            <a:avLst/>
            <a:gdLst>
              <a:gd name="connsiteX0" fmla="*/ 3722643 w 3724645"/>
              <a:gd name="connsiteY0" fmla="*/ 0 h 690562"/>
              <a:gd name="connsiteX1" fmla="*/ 3724645 w 3724645"/>
              <a:gd name="connsiteY1" fmla="*/ 0 h 690562"/>
              <a:gd name="connsiteX2" fmla="*/ 3724645 w 3724645"/>
              <a:gd name="connsiteY2" fmla="*/ 690562 h 690562"/>
              <a:gd name="connsiteX3" fmla="*/ 3722643 w 3724645"/>
              <a:gd name="connsiteY3" fmla="*/ 690562 h 690562"/>
              <a:gd name="connsiteX4" fmla="*/ 3589537 w 3724645"/>
              <a:gd name="connsiteY4" fmla="*/ 0 h 690562"/>
              <a:gd name="connsiteX5" fmla="*/ 3592832 w 3724645"/>
              <a:gd name="connsiteY5" fmla="*/ 0 h 690562"/>
              <a:gd name="connsiteX6" fmla="*/ 3592832 w 3724645"/>
              <a:gd name="connsiteY6" fmla="*/ 690562 h 690562"/>
              <a:gd name="connsiteX7" fmla="*/ 3589537 w 3724645"/>
              <a:gd name="connsiteY7" fmla="*/ 690562 h 690562"/>
              <a:gd name="connsiteX8" fmla="*/ 3456440 w 3724645"/>
              <a:gd name="connsiteY8" fmla="*/ 0 h 690562"/>
              <a:gd name="connsiteX9" fmla="*/ 3461039 w 3724645"/>
              <a:gd name="connsiteY9" fmla="*/ 0 h 690562"/>
              <a:gd name="connsiteX10" fmla="*/ 3461039 w 3724645"/>
              <a:gd name="connsiteY10" fmla="*/ 690562 h 690562"/>
              <a:gd name="connsiteX11" fmla="*/ 3456440 w 3724645"/>
              <a:gd name="connsiteY11" fmla="*/ 690562 h 690562"/>
              <a:gd name="connsiteX12" fmla="*/ 3323333 w 3724645"/>
              <a:gd name="connsiteY12" fmla="*/ 0 h 690562"/>
              <a:gd name="connsiteX13" fmla="*/ 3329235 w 3724645"/>
              <a:gd name="connsiteY13" fmla="*/ 0 h 690562"/>
              <a:gd name="connsiteX14" fmla="*/ 3329235 w 3724645"/>
              <a:gd name="connsiteY14" fmla="*/ 690562 h 690562"/>
              <a:gd name="connsiteX15" fmla="*/ 3323333 w 3724645"/>
              <a:gd name="connsiteY15" fmla="*/ 690562 h 690562"/>
              <a:gd name="connsiteX16" fmla="*/ 3190245 w 3724645"/>
              <a:gd name="connsiteY16" fmla="*/ 0 h 690562"/>
              <a:gd name="connsiteX17" fmla="*/ 3197451 w 3724645"/>
              <a:gd name="connsiteY17" fmla="*/ 0 h 690562"/>
              <a:gd name="connsiteX18" fmla="*/ 3197451 w 3724645"/>
              <a:gd name="connsiteY18" fmla="*/ 690562 h 690562"/>
              <a:gd name="connsiteX19" fmla="*/ 3190245 w 3724645"/>
              <a:gd name="connsiteY19" fmla="*/ 690562 h 690562"/>
              <a:gd name="connsiteX20" fmla="*/ 3057149 w 3724645"/>
              <a:gd name="connsiteY20" fmla="*/ 0 h 690562"/>
              <a:gd name="connsiteX21" fmla="*/ 3065657 w 3724645"/>
              <a:gd name="connsiteY21" fmla="*/ 0 h 690562"/>
              <a:gd name="connsiteX22" fmla="*/ 3065657 w 3724645"/>
              <a:gd name="connsiteY22" fmla="*/ 690562 h 690562"/>
              <a:gd name="connsiteX23" fmla="*/ 3057149 w 3724645"/>
              <a:gd name="connsiteY23" fmla="*/ 690562 h 690562"/>
              <a:gd name="connsiteX24" fmla="*/ 2924051 w 3724645"/>
              <a:gd name="connsiteY24" fmla="*/ 0 h 690562"/>
              <a:gd name="connsiteX25" fmla="*/ 2933854 w 3724645"/>
              <a:gd name="connsiteY25" fmla="*/ 0 h 690562"/>
              <a:gd name="connsiteX26" fmla="*/ 2933854 w 3724645"/>
              <a:gd name="connsiteY26" fmla="*/ 690562 h 690562"/>
              <a:gd name="connsiteX27" fmla="*/ 2924051 w 3724645"/>
              <a:gd name="connsiteY27" fmla="*/ 690562 h 690562"/>
              <a:gd name="connsiteX28" fmla="*/ 2790954 w 3724645"/>
              <a:gd name="connsiteY28" fmla="*/ 0 h 690562"/>
              <a:gd name="connsiteX29" fmla="*/ 2802060 w 3724645"/>
              <a:gd name="connsiteY29" fmla="*/ 0 h 690562"/>
              <a:gd name="connsiteX30" fmla="*/ 2802060 w 3724645"/>
              <a:gd name="connsiteY30" fmla="*/ 690562 h 690562"/>
              <a:gd name="connsiteX31" fmla="*/ 2790954 w 3724645"/>
              <a:gd name="connsiteY31" fmla="*/ 690562 h 690562"/>
              <a:gd name="connsiteX32" fmla="*/ 2657867 w 3724645"/>
              <a:gd name="connsiteY32" fmla="*/ 0 h 690562"/>
              <a:gd name="connsiteX33" fmla="*/ 2670276 w 3724645"/>
              <a:gd name="connsiteY33" fmla="*/ 0 h 690562"/>
              <a:gd name="connsiteX34" fmla="*/ 2670276 w 3724645"/>
              <a:gd name="connsiteY34" fmla="*/ 690562 h 690562"/>
              <a:gd name="connsiteX35" fmla="*/ 2657867 w 3724645"/>
              <a:gd name="connsiteY35" fmla="*/ 690562 h 690562"/>
              <a:gd name="connsiteX36" fmla="*/ 2524750 w 3724645"/>
              <a:gd name="connsiteY36" fmla="*/ 0 h 690562"/>
              <a:gd name="connsiteX37" fmla="*/ 2538481 w 3724645"/>
              <a:gd name="connsiteY37" fmla="*/ 0 h 690562"/>
              <a:gd name="connsiteX38" fmla="*/ 2538481 w 3724645"/>
              <a:gd name="connsiteY38" fmla="*/ 690562 h 690562"/>
              <a:gd name="connsiteX39" fmla="*/ 2524750 w 3724645"/>
              <a:gd name="connsiteY39" fmla="*/ 690562 h 690562"/>
              <a:gd name="connsiteX40" fmla="*/ 2391654 w 3724645"/>
              <a:gd name="connsiteY40" fmla="*/ 0 h 690562"/>
              <a:gd name="connsiteX41" fmla="*/ 2406670 w 3724645"/>
              <a:gd name="connsiteY41" fmla="*/ 0 h 690562"/>
              <a:gd name="connsiteX42" fmla="*/ 2406670 w 3724645"/>
              <a:gd name="connsiteY42" fmla="*/ 690562 h 690562"/>
              <a:gd name="connsiteX43" fmla="*/ 2391654 w 3724645"/>
              <a:gd name="connsiteY43" fmla="*/ 690562 h 690562"/>
              <a:gd name="connsiteX44" fmla="*/ 2258557 w 3724645"/>
              <a:gd name="connsiteY44" fmla="*/ 0 h 690562"/>
              <a:gd name="connsiteX45" fmla="*/ 2274865 w 3724645"/>
              <a:gd name="connsiteY45" fmla="*/ 0 h 690562"/>
              <a:gd name="connsiteX46" fmla="*/ 2274865 w 3724645"/>
              <a:gd name="connsiteY46" fmla="*/ 690562 h 690562"/>
              <a:gd name="connsiteX47" fmla="*/ 2258557 w 3724645"/>
              <a:gd name="connsiteY47" fmla="*/ 690562 h 690562"/>
              <a:gd name="connsiteX48" fmla="*/ 2125469 w 3724645"/>
              <a:gd name="connsiteY48" fmla="*/ 0 h 690562"/>
              <a:gd name="connsiteX49" fmla="*/ 2143081 w 3724645"/>
              <a:gd name="connsiteY49" fmla="*/ 0 h 690562"/>
              <a:gd name="connsiteX50" fmla="*/ 2143081 w 3724645"/>
              <a:gd name="connsiteY50" fmla="*/ 690562 h 690562"/>
              <a:gd name="connsiteX51" fmla="*/ 2125469 w 3724645"/>
              <a:gd name="connsiteY51" fmla="*/ 690562 h 690562"/>
              <a:gd name="connsiteX52" fmla="*/ 1992353 w 3724645"/>
              <a:gd name="connsiteY52" fmla="*/ 0 h 690562"/>
              <a:gd name="connsiteX53" fmla="*/ 2011286 w 3724645"/>
              <a:gd name="connsiteY53" fmla="*/ 0 h 690562"/>
              <a:gd name="connsiteX54" fmla="*/ 2011286 w 3724645"/>
              <a:gd name="connsiteY54" fmla="*/ 690562 h 690562"/>
              <a:gd name="connsiteX55" fmla="*/ 1992353 w 3724645"/>
              <a:gd name="connsiteY55" fmla="*/ 690562 h 690562"/>
              <a:gd name="connsiteX56" fmla="*/ 1859246 w 3724645"/>
              <a:gd name="connsiteY56" fmla="*/ 0 h 690562"/>
              <a:gd name="connsiteX57" fmla="*/ 1879484 w 3724645"/>
              <a:gd name="connsiteY57" fmla="*/ 0 h 690562"/>
              <a:gd name="connsiteX58" fmla="*/ 1879484 w 3724645"/>
              <a:gd name="connsiteY58" fmla="*/ 690562 h 690562"/>
              <a:gd name="connsiteX59" fmla="*/ 1859246 w 3724645"/>
              <a:gd name="connsiteY59" fmla="*/ 690562 h 690562"/>
              <a:gd name="connsiteX60" fmla="*/ 1726149 w 3724645"/>
              <a:gd name="connsiteY60" fmla="*/ 0 h 690562"/>
              <a:gd name="connsiteX61" fmla="*/ 1747689 w 3724645"/>
              <a:gd name="connsiteY61" fmla="*/ 0 h 690562"/>
              <a:gd name="connsiteX62" fmla="*/ 1747689 w 3724645"/>
              <a:gd name="connsiteY62" fmla="*/ 690562 h 690562"/>
              <a:gd name="connsiteX63" fmla="*/ 1726149 w 3724645"/>
              <a:gd name="connsiteY63" fmla="*/ 690562 h 690562"/>
              <a:gd name="connsiteX64" fmla="*/ 1593062 w 3724645"/>
              <a:gd name="connsiteY64" fmla="*/ 0 h 690562"/>
              <a:gd name="connsiteX65" fmla="*/ 1615887 w 3724645"/>
              <a:gd name="connsiteY65" fmla="*/ 0 h 690562"/>
              <a:gd name="connsiteX66" fmla="*/ 1615887 w 3724645"/>
              <a:gd name="connsiteY66" fmla="*/ 690562 h 690562"/>
              <a:gd name="connsiteX67" fmla="*/ 1593062 w 3724645"/>
              <a:gd name="connsiteY67" fmla="*/ 690562 h 690562"/>
              <a:gd name="connsiteX68" fmla="*/ 1459957 w 3724645"/>
              <a:gd name="connsiteY68" fmla="*/ 0 h 690562"/>
              <a:gd name="connsiteX69" fmla="*/ 1484084 w 3724645"/>
              <a:gd name="connsiteY69" fmla="*/ 0 h 690562"/>
              <a:gd name="connsiteX70" fmla="*/ 1484084 w 3724645"/>
              <a:gd name="connsiteY70" fmla="*/ 690562 h 690562"/>
              <a:gd name="connsiteX71" fmla="*/ 1459957 w 3724645"/>
              <a:gd name="connsiteY71" fmla="*/ 690562 h 690562"/>
              <a:gd name="connsiteX72" fmla="*/ 1326849 w 3724645"/>
              <a:gd name="connsiteY72" fmla="*/ 0 h 690562"/>
              <a:gd name="connsiteX73" fmla="*/ 1352290 w 3724645"/>
              <a:gd name="connsiteY73" fmla="*/ 0 h 690562"/>
              <a:gd name="connsiteX74" fmla="*/ 1352290 w 3724645"/>
              <a:gd name="connsiteY74" fmla="*/ 690562 h 690562"/>
              <a:gd name="connsiteX75" fmla="*/ 1326849 w 3724645"/>
              <a:gd name="connsiteY75" fmla="*/ 690562 h 690562"/>
              <a:gd name="connsiteX76" fmla="*/ 1193752 w 3724645"/>
              <a:gd name="connsiteY76" fmla="*/ 0 h 690562"/>
              <a:gd name="connsiteX77" fmla="*/ 1220495 w 3724645"/>
              <a:gd name="connsiteY77" fmla="*/ 0 h 690562"/>
              <a:gd name="connsiteX78" fmla="*/ 1220495 w 3724645"/>
              <a:gd name="connsiteY78" fmla="*/ 690562 h 690562"/>
              <a:gd name="connsiteX79" fmla="*/ 1193752 w 3724645"/>
              <a:gd name="connsiteY79" fmla="*/ 690562 h 690562"/>
              <a:gd name="connsiteX80" fmla="*/ 1060665 w 3724645"/>
              <a:gd name="connsiteY80" fmla="*/ 0 h 690562"/>
              <a:gd name="connsiteX81" fmla="*/ 1088692 w 3724645"/>
              <a:gd name="connsiteY81" fmla="*/ 0 h 690562"/>
              <a:gd name="connsiteX82" fmla="*/ 1088692 w 3724645"/>
              <a:gd name="connsiteY82" fmla="*/ 690562 h 690562"/>
              <a:gd name="connsiteX83" fmla="*/ 1060665 w 3724645"/>
              <a:gd name="connsiteY83" fmla="*/ 690562 h 690562"/>
              <a:gd name="connsiteX84" fmla="*/ 927567 w 3724645"/>
              <a:gd name="connsiteY84" fmla="*/ 0 h 690562"/>
              <a:gd name="connsiteX85" fmla="*/ 956898 w 3724645"/>
              <a:gd name="connsiteY85" fmla="*/ 0 h 690562"/>
              <a:gd name="connsiteX86" fmla="*/ 956898 w 3724645"/>
              <a:gd name="connsiteY86" fmla="*/ 690562 h 690562"/>
              <a:gd name="connsiteX87" fmla="*/ 927567 w 3724645"/>
              <a:gd name="connsiteY87" fmla="*/ 690562 h 690562"/>
              <a:gd name="connsiteX88" fmla="*/ 794451 w 3724645"/>
              <a:gd name="connsiteY88" fmla="*/ 0 h 690562"/>
              <a:gd name="connsiteX89" fmla="*/ 825086 w 3724645"/>
              <a:gd name="connsiteY89" fmla="*/ 0 h 690562"/>
              <a:gd name="connsiteX90" fmla="*/ 825086 w 3724645"/>
              <a:gd name="connsiteY90" fmla="*/ 690562 h 690562"/>
              <a:gd name="connsiteX91" fmla="*/ 794451 w 3724645"/>
              <a:gd name="connsiteY91" fmla="*/ 690562 h 690562"/>
              <a:gd name="connsiteX92" fmla="*/ 661354 w 3724645"/>
              <a:gd name="connsiteY92" fmla="*/ 0 h 690562"/>
              <a:gd name="connsiteX93" fmla="*/ 693292 w 3724645"/>
              <a:gd name="connsiteY93" fmla="*/ 0 h 690562"/>
              <a:gd name="connsiteX94" fmla="*/ 693292 w 3724645"/>
              <a:gd name="connsiteY94" fmla="*/ 690562 h 690562"/>
              <a:gd name="connsiteX95" fmla="*/ 661354 w 3724645"/>
              <a:gd name="connsiteY95" fmla="*/ 690562 h 690562"/>
              <a:gd name="connsiteX96" fmla="*/ 528256 w 3724645"/>
              <a:gd name="connsiteY96" fmla="*/ 0 h 690562"/>
              <a:gd name="connsiteX97" fmla="*/ 561516 w 3724645"/>
              <a:gd name="connsiteY97" fmla="*/ 0 h 690562"/>
              <a:gd name="connsiteX98" fmla="*/ 561516 w 3724645"/>
              <a:gd name="connsiteY98" fmla="*/ 690562 h 690562"/>
              <a:gd name="connsiteX99" fmla="*/ 528256 w 3724645"/>
              <a:gd name="connsiteY99" fmla="*/ 690562 h 690562"/>
              <a:gd name="connsiteX100" fmla="*/ 395170 w 3724645"/>
              <a:gd name="connsiteY100" fmla="*/ 0 h 690562"/>
              <a:gd name="connsiteX101" fmla="*/ 429704 w 3724645"/>
              <a:gd name="connsiteY101" fmla="*/ 0 h 690562"/>
              <a:gd name="connsiteX102" fmla="*/ 429704 w 3724645"/>
              <a:gd name="connsiteY102" fmla="*/ 690562 h 690562"/>
              <a:gd name="connsiteX103" fmla="*/ 395170 w 3724645"/>
              <a:gd name="connsiteY103" fmla="*/ 690562 h 690562"/>
              <a:gd name="connsiteX104" fmla="*/ 262056 w 3724645"/>
              <a:gd name="connsiteY104" fmla="*/ 0 h 690562"/>
              <a:gd name="connsiteX105" fmla="*/ 297893 w 3724645"/>
              <a:gd name="connsiteY105" fmla="*/ 0 h 690562"/>
              <a:gd name="connsiteX106" fmla="*/ 297893 w 3724645"/>
              <a:gd name="connsiteY106" fmla="*/ 690562 h 690562"/>
              <a:gd name="connsiteX107" fmla="*/ 262056 w 3724645"/>
              <a:gd name="connsiteY107" fmla="*/ 690562 h 690562"/>
              <a:gd name="connsiteX108" fmla="*/ 128961 w 3724645"/>
              <a:gd name="connsiteY108" fmla="*/ 0 h 690562"/>
              <a:gd name="connsiteX109" fmla="*/ 166121 w 3724645"/>
              <a:gd name="connsiteY109" fmla="*/ 0 h 690562"/>
              <a:gd name="connsiteX110" fmla="*/ 166121 w 3724645"/>
              <a:gd name="connsiteY110" fmla="*/ 690562 h 690562"/>
              <a:gd name="connsiteX111" fmla="*/ 128961 w 3724645"/>
              <a:gd name="connsiteY111" fmla="*/ 690562 h 690562"/>
              <a:gd name="connsiteX112" fmla="*/ 0 w 3724645"/>
              <a:gd name="connsiteY112" fmla="*/ 0 h 690562"/>
              <a:gd name="connsiteX113" fmla="*/ 34311 w 3724645"/>
              <a:gd name="connsiteY113" fmla="*/ 0 h 690562"/>
              <a:gd name="connsiteX114" fmla="*/ 34311 w 3724645"/>
              <a:gd name="connsiteY114" fmla="*/ 690562 h 690562"/>
              <a:gd name="connsiteX115" fmla="*/ 0 w 3724645"/>
              <a:gd name="connsiteY115" fmla="*/ 690562 h 69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3724645" h="690562">
                <a:moveTo>
                  <a:pt x="3722643" y="0"/>
                </a:moveTo>
                <a:lnTo>
                  <a:pt x="3724645" y="0"/>
                </a:lnTo>
                <a:lnTo>
                  <a:pt x="3724645" y="690562"/>
                </a:lnTo>
                <a:lnTo>
                  <a:pt x="3722643" y="690562"/>
                </a:lnTo>
                <a:close/>
                <a:moveTo>
                  <a:pt x="3589537" y="0"/>
                </a:moveTo>
                <a:lnTo>
                  <a:pt x="3592832" y="0"/>
                </a:lnTo>
                <a:lnTo>
                  <a:pt x="3592832" y="690562"/>
                </a:lnTo>
                <a:lnTo>
                  <a:pt x="3589537" y="690562"/>
                </a:lnTo>
                <a:close/>
                <a:moveTo>
                  <a:pt x="3456440" y="0"/>
                </a:moveTo>
                <a:lnTo>
                  <a:pt x="3461039" y="0"/>
                </a:lnTo>
                <a:lnTo>
                  <a:pt x="3461039" y="690562"/>
                </a:lnTo>
                <a:lnTo>
                  <a:pt x="3456440" y="690562"/>
                </a:lnTo>
                <a:close/>
                <a:moveTo>
                  <a:pt x="3323333" y="0"/>
                </a:moveTo>
                <a:lnTo>
                  <a:pt x="3329235" y="0"/>
                </a:lnTo>
                <a:lnTo>
                  <a:pt x="3329235" y="690562"/>
                </a:lnTo>
                <a:lnTo>
                  <a:pt x="3323333" y="690562"/>
                </a:lnTo>
                <a:close/>
                <a:moveTo>
                  <a:pt x="3190245" y="0"/>
                </a:moveTo>
                <a:lnTo>
                  <a:pt x="3197451" y="0"/>
                </a:lnTo>
                <a:lnTo>
                  <a:pt x="3197451" y="690562"/>
                </a:lnTo>
                <a:lnTo>
                  <a:pt x="3190245" y="690562"/>
                </a:lnTo>
                <a:close/>
                <a:moveTo>
                  <a:pt x="3057149" y="0"/>
                </a:moveTo>
                <a:lnTo>
                  <a:pt x="3065657" y="0"/>
                </a:lnTo>
                <a:lnTo>
                  <a:pt x="3065657" y="690562"/>
                </a:lnTo>
                <a:lnTo>
                  <a:pt x="3057149" y="690562"/>
                </a:lnTo>
                <a:close/>
                <a:moveTo>
                  <a:pt x="2924051" y="0"/>
                </a:moveTo>
                <a:lnTo>
                  <a:pt x="2933854" y="0"/>
                </a:lnTo>
                <a:lnTo>
                  <a:pt x="2933854" y="690562"/>
                </a:lnTo>
                <a:lnTo>
                  <a:pt x="2924051" y="690562"/>
                </a:lnTo>
                <a:close/>
                <a:moveTo>
                  <a:pt x="2790954" y="0"/>
                </a:moveTo>
                <a:lnTo>
                  <a:pt x="2802060" y="0"/>
                </a:lnTo>
                <a:lnTo>
                  <a:pt x="2802060" y="690562"/>
                </a:lnTo>
                <a:lnTo>
                  <a:pt x="2790954" y="690562"/>
                </a:lnTo>
                <a:close/>
                <a:moveTo>
                  <a:pt x="2657867" y="0"/>
                </a:moveTo>
                <a:lnTo>
                  <a:pt x="2670276" y="0"/>
                </a:lnTo>
                <a:lnTo>
                  <a:pt x="2670276" y="690562"/>
                </a:lnTo>
                <a:lnTo>
                  <a:pt x="2657867" y="690562"/>
                </a:lnTo>
                <a:close/>
                <a:moveTo>
                  <a:pt x="2524750" y="0"/>
                </a:moveTo>
                <a:lnTo>
                  <a:pt x="2538481" y="0"/>
                </a:lnTo>
                <a:lnTo>
                  <a:pt x="2538481" y="690562"/>
                </a:lnTo>
                <a:lnTo>
                  <a:pt x="2524750" y="690562"/>
                </a:lnTo>
                <a:close/>
                <a:moveTo>
                  <a:pt x="2391654" y="0"/>
                </a:moveTo>
                <a:lnTo>
                  <a:pt x="2406670" y="0"/>
                </a:lnTo>
                <a:lnTo>
                  <a:pt x="2406670" y="690562"/>
                </a:lnTo>
                <a:lnTo>
                  <a:pt x="2391654" y="690562"/>
                </a:lnTo>
                <a:close/>
                <a:moveTo>
                  <a:pt x="2258557" y="0"/>
                </a:moveTo>
                <a:lnTo>
                  <a:pt x="2274865" y="0"/>
                </a:lnTo>
                <a:lnTo>
                  <a:pt x="2274865" y="690562"/>
                </a:lnTo>
                <a:lnTo>
                  <a:pt x="2258557" y="690562"/>
                </a:lnTo>
                <a:close/>
                <a:moveTo>
                  <a:pt x="2125469" y="0"/>
                </a:moveTo>
                <a:lnTo>
                  <a:pt x="2143081" y="0"/>
                </a:lnTo>
                <a:lnTo>
                  <a:pt x="2143081" y="690562"/>
                </a:lnTo>
                <a:lnTo>
                  <a:pt x="2125469" y="690562"/>
                </a:lnTo>
                <a:close/>
                <a:moveTo>
                  <a:pt x="1992353" y="0"/>
                </a:moveTo>
                <a:lnTo>
                  <a:pt x="2011286" y="0"/>
                </a:lnTo>
                <a:lnTo>
                  <a:pt x="2011286" y="690562"/>
                </a:lnTo>
                <a:lnTo>
                  <a:pt x="1992353" y="690562"/>
                </a:lnTo>
                <a:close/>
                <a:moveTo>
                  <a:pt x="1859246" y="0"/>
                </a:moveTo>
                <a:lnTo>
                  <a:pt x="1879484" y="0"/>
                </a:lnTo>
                <a:lnTo>
                  <a:pt x="1879484" y="690562"/>
                </a:lnTo>
                <a:lnTo>
                  <a:pt x="1859246" y="690562"/>
                </a:lnTo>
                <a:close/>
                <a:moveTo>
                  <a:pt x="1726149" y="0"/>
                </a:moveTo>
                <a:lnTo>
                  <a:pt x="1747689" y="0"/>
                </a:lnTo>
                <a:lnTo>
                  <a:pt x="1747689" y="690562"/>
                </a:lnTo>
                <a:lnTo>
                  <a:pt x="1726149" y="690562"/>
                </a:lnTo>
                <a:close/>
                <a:moveTo>
                  <a:pt x="1593062" y="0"/>
                </a:moveTo>
                <a:lnTo>
                  <a:pt x="1615887" y="0"/>
                </a:lnTo>
                <a:lnTo>
                  <a:pt x="1615887" y="690562"/>
                </a:lnTo>
                <a:lnTo>
                  <a:pt x="1593062" y="690562"/>
                </a:lnTo>
                <a:close/>
                <a:moveTo>
                  <a:pt x="1459957" y="0"/>
                </a:moveTo>
                <a:lnTo>
                  <a:pt x="1484084" y="0"/>
                </a:lnTo>
                <a:lnTo>
                  <a:pt x="1484084" y="690562"/>
                </a:lnTo>
                <a:lnTo>
                  <a:pt x="1459957" y="690562"/>
                </a:lnTo>
                <a:close/>
                <a:moveTo>
                  <a:pt x="1326849" y="0"/>
                </a:moveTo>
                <a:lnTo>
                  <a:pt x="1352290" y="0"/>
                </a:lnTo>
                <a:lnTo>
                  <a:pt x="1352290" y="690562"/>
                </a:lnTo>
                <a:lnTo>
                  <a:pt x="1326849" y="690562"/>
                </a:lnTo>
                <a:close/>
                <a:moveTo>
                  <a:pt x="1193752" y="0"/>
                </a:moveTo>
                <a:lnTo>
                  <a:pt x="1220495" y="0"/>
                </a:lnTo>
                <a:lnTo>
                  <a:pt x="1220495" y="690562"/>
                </a:lnTo>
                <a:lnTo>
                  <a:pt x="1193752" y="690562"/>
                </a:lnTo>
                <a:close/>
                <a:moveTo>
                  <a:pt x="1060665" y="0"/>
                </a:moveTo>
                <a:lnTo>
                  <a:pt x="1088692" y="0"/>
                </a:lnTo>
                <a:lnTo>
                  <a:pt x="1088692" y="690562"/>
                </a:lnTo>
                <a:lnTo>
                  <a:pt x="1060665" y="690562"/>
                </a:lnTo>
                <a:close/>
                <a:moveTo>
                  <a:pt x="927567" y="0"/>
                </a:moveTo>
                <a:lnTo>
                  <a:pt x="956898" y="0"/>
                </a:lnTo>
                <a:lnTo>
                  <a:pt x="956898" y="690562"/>
                </a:lnTo>
                <a:lnTo>
                  <a:pt x="927567" y="690562"/>
                </a:lnTo>
                <a:close/>
                <a:moveTo>
                  <a:pt x="794451" y="0"/>
                </a:moveTo>
                <a:lnTo>
                  <a:pt x="825086" y="0"/>
                </a:lnTo>
                <a:lnTo>
                  <a:pt x="825086" y="690562"/>
                </a:lnTo>
                <a:lnTo>
                  <a:pt x="794451" y="690562"/>
                </a:lnTo>
                <a:close/>
                <a:moveTo>
                  <a:pt x="661354" y="0"/>
                </a:moveTo>
                <a:lnTo>
                  <a:pt x="693292" y="0"/>
                </a:lnTo>
                <a:lnTo>
                  <a:pt x="693292" y="690562"/>
                </a:lnTo>
                <a:lnTo>
                  <a:pt x="661354" y="690562"/>
                </a:lnTo>
                <a:close/>
                <a:moveTo>
                  <a:pt x="528256" y="0"/>
                </a:moveTo>
                <a:lnTo>
                  <a:pt x="561516" y="0"/>
                </a:lnTo>
                <a:lnTo>
                  <a:pt x="561516" y="690562"/>
                </a:lnTo>
                <a:lnTo>
                  <a:pt x="528256" y="690562"/>
                </a:lnTo>
                <a:close/>
                <a:moveTo>
                  <a:pt x="395170" y="0"/>
                </a:moveTo>
                <a:lnTo>
                  <a:pt x="429704" y="0"/>
                </a:lnTo>
                <a:lnTo>
                  <a:pt x="429704" y="690562"/>
                </a:lnTo>
                <a:lnTo>
                  <a:pt x="395170" y="690562"/>
                </a:lnTo>
                <a:close/>
                <a:moveTo>
                  <a:pt x="262056" y="0"/>
                </a:moveTo>
                <a:lnTo>
                  <a:pt x="297893" y="0"/>
                </a:lnTo>
                <a:lnTo>
                  <a:pt x="297893" y="690562"/>
                </a:lnTo>
                <a:lnTo>
                  <a:pt x="262056" y="690562"/>
                </a:lnTo>
                <a:close/>
                <a:moveTo>
                  <a:pt x="128961" y="0"/>
                </a:moveTo>
                <a:lnTo>
                  <a:pt x="166121" y="0"/>
                </a:lnTo>
                <a:lnTo>
                  <a:pt x="166121" y="690562"/>
                </a:lnTo>
                <a:lnTo>
                  <a:pt x="128961" y="690562"/>
                </a:lnTo>
                <a:close/>
                <a:moveTo>
                  <a:pt x="0" y="0"/>
                </a:moveTo>
                <a:lnTo>
                  <a:pt x="34311" y="0"/>
                </a:lnTo>
                <a:lnTo>
                  <a:pt x="34311" y="690562"/>
                </a:lnTo>
                <a:lnTo>
                  <a:pt x="0" y="690562"/>
                </a:lnTo>
                <a:close/>
              </a:path>
            </a:pathLst>
          </a:custGeom>
          <a:solidFill>
            <a:schemeClr val="accent6"/>
          </a:solidFill>
        </p:spPr>
        <p:txBody>
          <a:bodyPr wrap="square">
            <a:noAutofit/>
          </a:bodyPr>
          <a:lstStyle>
            <a:lvl1pPr>
              <a:defRPr>
                <a:solidFill>
                  <a:schemeClr val="tx1">
                    <a:alpha val="0"/>
                  </a:schemeClr>
                </a:solidFill>
              </a:defRPr>
            </a:lvl1pPr>
          </a:lstStyle>
          <a:p>
            <a:pPr lvl="0"/>
            <a:r>
              <a:rPr lang="en-GB"/>
              <a:t>a</a:t>
            </a:r>
          </a:p>
        </p:txBody>
      </p:sp>
      <p:sp>
        <p:nvSpPr>
          <p:cNvPr id="2" name="Footnote Placeholder 18">
            <a:extLst>
              <a:ext uri="{FF2B5EF4-FFF2-40B4-BE49-F238E27FC236}">
                <a16:creationId xmlns:a16="http://schemas.microsoft.com/office/drawing/2014/main" id="{2789D4E5-FAD9-85E0-4E7B-EE8A097E91F3}"/>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6" name="hcSlideMaster142.Numbered Four Colum Blue BoxesHeader" descr=" ">
            <a:extLst>
              <a:ext uri="{FF2B5EF4-FFF2-40B4-BE49-F238E27FC236}">
                <a16:creationId xmlns:a16="http://schemas.microsoft.com/office/drawing/2014/main" id="{2B05B38B-70EE-7E30-DD01-506FE0C2EE73}"/>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9" name="fcSlideMaster142.Numbered Four Colum Blue BoxesFooter" descr=" ">
            <a:extLst>
              <a:ext uri="{FF2B5EF4-FFF2-40B4-BE49-F238E27FC236}">
                <a16:creationId xmlns:a16="http://schemas.microsoft.com/office/drawing/2014/main" id="{FA3FE39D-3253-6AF1-AA61-EA90BD532184}"/>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323180878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reserve="1" userDrawn="1">
  <p:cSld name="Final slide">
    <p:bg>
      <p:bgPr>
        <a:solidFill>
          <a:schemeClr val="tx2"/>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506B2CD-9470-C890-4C21-8A2B917B0C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53031" y="1122778"/>
            <a:ext cx="858240" cy="1436833"/>
          </a:xfrm>
          <a:prstGeom prst="rect">
            <a:avLst/>
          </a:prstGeom>
        </p:spPr>
      </p:pic>
      <p:grpSp>
        <p:nvGrpSpPr>
          <p:cNvPr id="190" name="Group 189">
            <a:extLst>
              <a:ext uri="{FF2B5EF4-FFF2-40B4-BE49-F238E27FC236}">
                <a16:creationId xmlns:a16="http://schemas.microsoft.com/office/drawing/2014/main" id="{90EFBA49-E0A9-43E8-B428-3B4D75956599}"/>
              </a:ext>
            </a:extLst>
          </p:cNvPr>
          <p:cNvGrpSpPr/>
          <p:nvPr userDrawn="1"/>
        </p:nvGrpSpPr>
        <p:grpSpPr>
          <a:xfrm>
            <a:off x="-8563" y="3672070"/>
            <a:ext cx="9161126" cy="1471433"/>
            <a:chOff x="-7394" y="4128197"/>
            <a:chExt cx="12214835" cy="2729803"/>
          </a:xfrm>
        </p:grpSpPr>
        <p:grpSp>
          <p:nvGrpSpPr>
            <p:cNvPr id="191" name="Line graphics">
              <a:extLst>
                <a:ext uri="{FF2B5EF4-FFF2-40B4-BE49-F238E27FC236}">
                  <a16:creationId xmlns:a16="http://schemas.microsoft.com/office/drawing/2014/main" id="{6DAAEF1C-94A9-4F89-AD56-3A4EFF5E3C0A}"/>
                </a:ext>
              </a:extLst>
            </p:cNvPr>
            <p:cNvGrpSpPr/>
            <p:nvPr/>
          </p:nvGrpSpPr>
          <p:grpSpPr>
            <a:xfrm>
              <a:off x="-7394" y="4128197"/>
              <a:ext cx="9919915" cy="688644"/>
              <a:chOff x="953" y="2834640"/>
              <a:chExt cx="4922251" cy="1982205"/>
            </a:xfrm>
          </p:grpSpPr>
          <p:sp>
            <p:nvSpPr>
              <p:cNvPr id="315" name="Freeform: Shape 314">
                <a:extLst>
                  <a:ext uri="{FF2B5EF4-FFF2-40B4-BE49-F238E27FC236}">
                    <a16:creationId xmlns:a16="http://schemas.microsoft.com/office/drawing/2014/main" id="{88166630-38C4-447C-9344-60303ED6F1F9}"/>
                  </a:ext>
                </a:extLst>
              </p:cNvPr>
              <p:cNvSpPr/>
              <p:nvPr/>
            </p:nvSpPr>
            <p:spPr>
              <a:xfrm>
                <a:off x="953" y="2834640"/>
                <a:ext cx="4922251" cy="1982205"/>
              </a:xfrm>
              <a:custGeom>
                <a:avLst/>
                <a:gdLst>
                  <a:gd name="connsiteX0" fmla="*/ 0 w 4922251"/>
                  <a:gd name="connsiteY0" fmla="*/ 0 h 1982205"/>
                  <a:gd name="connsiteX1" fmla="*/ 4922252 w 4922251"/>
                  <a:gd name="connsiteY1" fmla="*/ 0 h 1982205"/>
                  <a:gd name="connsiteX2" fmla="*/ 4922252 w 4922251"/>
                  <a:gd name="connsiteY2" fmla="*/ 1982206 h 1982205"/>
                  <a:gd name="connsiteX3" fmla="*/ 0 w 4922251"/>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4922251" h="1982205">
                    <a:moveTo>
                      <a:pt x="0" y="0"/>
                    </a:moveTo>
                    <a:lnTo>
                      <a:pt x="4922252" y="0"/>
                    </a:lnTo>
                    <a:lnTo>
                      <a:pt x="4922252" y="1982206"/>
                    </a:lnTo>
                    <a:lnTo>
                      <a:pt x="0" y="1982206"/>
                    </a:lnTo>
                    <a:close/>
                  </a:path>
                </a:pathLst>
              </a:custGeom>
              <a:noFill/>
              <a:ln w="7614" cap="flat">
                <a:noFill/>
                <a:prstDash val="solid"/>
                <a:miter/>
              </a:ln>
            </p:spPr>
            <p:txBody>
              <a:bodyPr rtlCol="0" anchor="ctr"/>
              <a:lstStyle/>
              <a:p>
                <a:endParaRPr lang="en-GB" sz="2250"/>
              </a:p>
            </p:txBody>
          </p:sp>
          <p:sp>
            <p:nvSpPr>
              <p:cNvPr id="316" name="Freeform: Shape 315">
                <a:extLst>
                  <a:ext uri="{FF2B5EF4-FFF2-40B4-BE49-F238E27FC236}">
                    <a16:creationId xmlns:a16="http://schemas.microsoft.com/office/drawing/2014/main" id="{A4B3E24D-FD1D-4AD0-9D2E-8359FD4442E6}"/>
                  </a:ext>
                </a:extLst>
              </p:cNvPr>
              <p:cNvSpPr/>
              <p:nvPr/>
            </p:nvSpPr>
            <p:spPr>
              <a:xfrm>
                <a:off x="4838892" y="2834640"/>
                <a:ext cx="1506" cy="1982205"/>
              </a:xfrm>
              <a:custGeom>
                <a:avLst/>
                <a:gdLst>
                  <a:gd name="connsiteX0" fmla="*/ 0 w 1506"/>
                  <a:gd name="connsiteY0" fmla="*/ 0 h 1982205"/>
                  <a:gd name="connsiteX1" fmla="*/ 1507 w 1506"/>
                  <a:gd name="connsiteY1" fmla="*/ 0 h 1982205"/>
                  <a:gd name="connsiteX2" fmla="*/ 1507 w 1506"/>
                  <a:gd name="connsiteY2" fmla="*/ 1982206 h 1982205"/>
                  <a:gd name="connsiteX3" fmla="*/ 0 w 1506"/>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1506" h="1982205">
                    <a:moveTo>
                      <a:pt x="0" y="0"/>
                    </a:moveTo>
                    <a:lnTo>
                      <a:pt x="1507" y="0"/>
                    </a:lnTo>
                    <a:lnTo>
                      <a:pt x="1507"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17" name="Freeform: Shape 316">
                <a:extLst>
                  <a:ext uri="{FF2B5EF4-FFF2-40B4-BE49-F238E27FC236}">
                    <a16:creationId xmlns:a16="http://schemas.microsoft.com/office/drawing/2014/main" id="{09ABBE3B-F5B1-41D2-B3A0-4A39ED337761}"/>
                  </a:ext>
                </a:extLst>
              </p:cNvPr>
              <p:cNvSpPr/>
              <p:nvPr/>
            </p:nvSpPr>
            <p:spPr>
              <a:xfrm>
                <a:off x="4738269" y="2834640"/>
                <a:ext cx="2491" cy="1982205"/>
              </a:xfrm>
              <a:custGeom>
                <a:avLst/>
                <a:gdLst>
                  <a:gd name="connsiteX0" fmla="*/ 0 w 2491"/>
                  <a:gd name="connsiteY0" fmla="*/ 0 h 1982205"/>
                  <a:gd name="connsiteX1" fmla="*/ 2492 w 2491"/>
                  <a:gd name="connsiteY1" fmla="*/ 0 h 1982205"/>
                  <a:gd name="connsiteX2" fmla="*/ 2492 w 2491"/>
                  <a:gd name="connsiteY2" fmla="*/ 1982206 h 1982205"/>
                  <a:gd name="connsiteX3" fmla="*/ 0 w 2491"/>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2491" h="1982205">
                    <a:moveTo>
                      <a:pt x="0" y="0"/>
                    </a:moveTo>
                    <a:lnTo>
                      <a:pt x="2492" y="0"/>
                    </a:lnTo>
                    <a:lnTo>
                      <a:pt x="2492"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18" name="Freeform: Shape 317">
                <a:extLst>
                  <a:ext uri="{FF2B5EF4-FFF2-40B4-BE49-F238E27FC236}">
                    <a16:creationId xmlns:a16="http://schemas.microsoft.com/office/drawing/2014/main" id="{468647ED-0126-4268-81AE-BF83B80E5629}"/>
                  </a:ext>
                </a:extLst>
              </p:cNvPr>
              <p:cNvSpPr/>
              <p:nvPr/>
            </p:nvSpPr>
            <p:spPr>
              <a:xfrm>
                <a:off x="4637646" y="2834640"/>
                <a:ext cx="3483" cy="1982205"/>
              </a:xfrm>
              <a:custGeom>
                <a:avLst/>
                <a:gdLst>
                  <a:gd name="connsiteX0" fmla="*/ 0 w 3483"/>
                  <a:gd name="connsiteY0" fmla="*/ 0 h 1982205"/>
                  <a:gd name="connsiteX1" fmla="*/ 3484 w 3483"/>
                  <a:gd name="connsiteY1" fmla="*/ 0 h 1982205"/>
                  <a:gd name="connsiteX2" fmla="*/ 3484 w 3483"/>
                  <a:gd name="connsiteY2" fmla="*/ 1982206 h 1982205"/>
                  <a:gd name="connsiteX3" fmla="*/ 0 w 3483"/>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3483" h="1982205">
                    <a:moveTo>
                      <a:pt x="0" y="0"/>
                    </a:moveTo>
                    <a:lnTo>
                      <a:pt x="3484" y="0"/>
                    </a:lnTo>
                    <a:lnTo>
                      <a:pt x="3484"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19" name="Freeform: Shape 318">
                <a:extLst>
                  <a:ext uri="{FF2B5EF4-FFF2-40B4-BE49-F238E27FC236}">
                    <a16:creationId xmlns:a16="http://schemas.microsoft.com/office/drawing/2014/main" id="{C3CFCC2B-3FF0-4D7F-A5ED-61F8EEBDB879}"/>
                  </a:ext>
                </a:extLst>
              </p:cNvPr>
              <p:cNvSpPr/>
              <p:nvPr/>
            </p:nvSpPr>
            <p:spPr>
              <a:xfrm>
                <a:off x="4537023" y="2834640"/>
                <a:ext cx="4461" cy="1982205"/>
              </a:xfrm>
              <a:custGeom>
                <a:avLst/>
                <a:gdLst>
                  <a:gd name="connsiteX0" fmla="*/ 0 w 4461"/>
                  <a:gd name="connsiteY0" fmla="*/ 0 h 1982205"/>
                  <a:gd name="connsiteX1" fmla="*/ 4461 w 4461"/>
                  <a:gd name="connsiteY1" fmla="*/ 0 h 1982205"/>
                  <a:gd name="connsiteX2" fmla="*/ 4461 w 4461"/>
                  <a:gd name="connsiteY2" fmla="*/ 1982206 h 1982205"/>
                  <a:gd name="connsiteX3" fmla="*/ 0 w 4461"/>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4461" h="1982205">
                    <a:moveTo>
                      <a:pt x="0" y="0"/>
                    </a:moveTo>
                    <a:lnTo>
                      <a:pt x="4461" y="0"/>
                    </a:lnTo>
                    <a:lnTo>
                      <a:pt x="4461"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20" name="Freeform: Shape 319">
                <a:extLst>
                  <a:ext uri="{FF2B5EF4-FFF2-40B4-BE49-F238E27FC236}">
                    <a16:creationId xmlns:a16="http://schemas.microsoft.com/office/drawing/2014/main" id="{52585A3F-167F-4A5C-9624-725E4D7A2A27}"/>
                  </a:ext>
                </a:extLst>
              </p:cNvPr>
              <p:cNvSpPr/>
              <p:nvPr/>
            </p:nvSpPr>
            <p:spPr>
              <a:xfrm>
                <a:off x="4436400" y="2834640"/>
                <a:ext cx="5447" cy="1982205"/>
              </a:xfrm>
              <a:custGeom>
                <a:avLst/>
                <a:gdLst>
                  <a:gd name="connsiteX0" fmla="*/ 0 w 5447"/>
                  <a:gd name="connsiteY0" fmla="*/ 0 h 1982205"/>
                  <a:gd name="connsiteX1" fmla="*/ 5447 w 5447"/>
                  <a:gd name="connsiteY1" fmla="*/ 0 h 1982205"/>
                  <a:gd name="connsiteX2" fmla="*/ 5447 w 5447"/>
                  <a:gd name="connsiteY2" fmla="*/ 1982206 h 1982205"/>
                  <a:gd name="connsiteX3" fmla="*/ 0 w 5447"/>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5447" h="1982205">
                    <a:moveTo>
                      <a:pt x="0" y="0"/>
                    </a:moveTo>
                    <a:lnTo>
                      <a:pt x="5447" y="0"/>
                    </a:lnTo>
                    <a:lnTo>
                      <a:pt x="5447"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21" name="Freeform: Shape 320">
                <a:extLst>
                  <a:ext uri="{FF2B5EF4-FFF2-40B4-BE49-F238E27FC236}">
                    <a16:creationId xmlns:a16="http://schemas.microsoft.com/office/drawing/2014/main" id="{76305C87-0BFB-47AB-AF5A-6F4F7D476632}"/>
                  </a:ext>
                </a:extLst>
              </p:cNvPr>
              <p:cNvSpPr/>
              <p:nvPr/>
            </p:nvSpPr>
            <p:spPr>
              <a:xfrm>
                <a:off x="4335777" y="2834640"/>
                <a:ext cx="6439" cy="1982205"/>
              </a:xfrm>
              <a:custGeom>
                <a:avLst/>
                <a:gdLst>
                  <a:gd name="connsiteX0" fmla="*/ 0 w 6439"/>
                  <a:gd name="connsiteY0" fmla="*/ 0 h 1982205"/>
                  <a:gd name="connsiteX1" fmla="*/ 6440 w 6439"/>
                  <a:gd name="connsiteY1" fmla="*/ 0 h 1982205"/>
                  <a:gd name="connsiteX2" fmla="*/ 6440 w 6439"/>
                  <a:gd name="connsiteY2" fmla="*/ 1982206 h 1982205"/>
                  <a:gd name="connsiteX3" fmla="*/ 0 w 6439"/>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6439" h="1982205">
                    <a:moveTo>
                      <a:pt x="0" y="0"/>
                    </a:moveTo>
                    <a:lnTo>
                      <a:pt x="6440" y="0"/>
                    </a:lnTo>
                    <a:lnTo>
                      <a:pt x="6440"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22" name="Freeform: Shape 321">
                <a:extLst>
                  <a:ext uri="{FF2B5EF4-FFF2-40B4-BE49-F238E27FC236}">
                    <a16:creationId xmlns:a16="http://schemas.microsoft.com/office/drawing/2014/main" id="{29AD8F8F-E733-4E9F-AA65-9609AAF6B0CD}"/>
                  </a:ext>
                </a:extLst>
              </p:cNvPr>
              <p:cNvSpPr/>
              <p:nvPr/>
            </p:nvSpPr>
            <p:spPr>
              <a:xfrm>
                <a:off x="4235161" y="2834640"/>
                <a:ext cx="7417" cy="1982205"/>
              </a:xfrm>
              <a:custGeom>
                <a:avLst/>
                <a:gdLst>
                  <a:gd name="connsiteX0" fmla="*/ 0 w 7417"/>
                  <a:gd name="connsiteY0" fmla="*/ 0 h 1982205"/>
                  <a:gd name="connsiteX1" fmla="*/ 7417 w 7417"/>
                  <a:gd name="connsiteY1" fmla="*/ 0 h 1982205"/>
                  <a:gd name="connsiteX2" fmla="*/ 7417 w 7417"/>
                  <a:gd name="connsiteY2" fmla="*/ 1982206 h 1982205"/>
                  <a:gd name="connsiteX3" fmla="*/ 0 w 7417"/>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7417" h="1982205">
                    <a:moveTo>
                      <a:pt x="0" y="0"/>
                    </a:moveTo>
                    <a:lnTo>
                      <a:pt x="7417" y="0"/>
                    </a:lnTo>
                    <a:lnTo>
                      <a:pt x="7417"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23" name="Freeform: Shape 322">
                <a:extLst>
                  <a:ext uri="{FF2B5EF4-FFF2-40B4-BE49-F238E27FC236}">
                    <a16:creationId xmlns:a16="http://schemas.microsoft.com/office/drawing/2014/main" id="{4E6F7AD5-B237-46E3-9D6A-7ED31CEEF56E}"/>
                  </a:ext>
                </a:extLst>
              </p:cNvPr>
              <p:cNvSpPr/>
              <p:nvPr/>
            </p:nvSpPr>
            <p:spPr>
              <a:xfrm>
                <a:off x="4134538" y="2834640"/>
                <a:ext cx="8402" cy="1982205"/>
              </a:xfrm>
              <a:custGeom>
                <a:avLst/>
                <a:gdLst>
                  <a:gd name="connsiteX0" fmla="*/ 0 w 8402"/>
                  <a:gd name="connsiteY0" fmla="*/ 0 h 1982205"/>
                  <a:gd name="connsiteX1" fmla="*/ 8402 w 8402"/>
                  <a:gd name="connsiteY1" fmla="*/ 0 h 1982205"/>
                  <a:gd name="connsiteX2" fmla="*/ 8402 w 8402"/>
                  <a:gd name="connsiteY2" fmla="*/ 1982206 h 1982205"/>
                  <a:gd name="connsiteX3" fmla="*/ 0 w 8402"/>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8402" h="1982205">
                    <a:moveTo>
                      <a:pt x="0" y="0"/>
                    </a:moveTo>
                    <a:lnTo>
                      <a:pt x="8402" y="0"/>
                    </a:lnTo>
                    <a:lnTo>
                      <a:pt x="8402"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24" name="Freeform: Shape 323">
                <a:extLst>
                  <a:ext uri="{FF2B5EF4-FFF2-40B4-BE49-F238E27FC236}">
                    <a16:creationId xmlns:a16="http://schemas.microsoft.com/office/drawing/2014/main" id="{8F3A5C95-D95C-4AA7-B9A6-57D767E3B423}"/>
                  </a:ext>
                </a:extLst>
              </p:cNvPr>
              <p:cNvSpPr/>
              <p:nvPr/>
            </p:nvSpPr>
            <p:spPr>
              <a:xfrm>
                <a:off x="4033923" y="2834640"/>
                <a:ext cx="9380" cy="1982205"/>
              </a:xfrm>
              <a:custGeom>
                <a:avLst/>
                <a:gdLst>
                  <a:gd name="connsiteX0" fmla="*/ 0 w 9380"/>
                  <a:gd name="connsiteY0" fmla="*/ 0 h 1982205"/>
                  <a:gd name="connsiteX1" fmla="*/ 9381 w 9380"/>
                  <a:gd name="connsiteY1" fmla="*/ 0 h 1982205"/>
                  <a:gd name="connsiteX2" fmla="*/ 9381 w 9380"/>
                  <a:gd name="connsiteY2" fmla="*/ 1982206 h 1982205"/>
                  <a:gd name="connsiteX3" fmla="*/ 0 w 9380"/>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9380" h="1982205">
                    <a:moveTo>
                      <a:pt x="0" y="0"/>
                    </a:moveTo>
                    <a:lnTo>
                      <a:pt x="9381" y="0"/>
                    </a:lnTo>
                    <a:lnTo>
                      <a:pt x="9381"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25" name="Freeform: Shape 324">
                <a:extLst>
                  <a:ext uri="{FF2B5EF4-FFF2-40B4-BE49-F238E27FC236}">
                    <a16:creationId xmlns:a16="http://schemas.microsoft.com/office/drawing/2014/main" id="{5E8550C9-94E7-447D-9749-854581EA1F52}"/>
                  </a:ext>
                </a:extLst>
              </p:cNvPr>
              <p:cNvSpPr/>
              <p:nvPr/>
            </p:nvSpPr>
            <p:spPr>
              <a:xfrm>
                <a:off x="3933300" y="2834640"/>
                <a:ext cx="10373" cy="1982205"/>
              </a:xfrm>
              <a:custGeom>
                <a:avLst/>
                <a:gdLst>
                  <a:gd name="connsiteX0" fmla="*/ 0 w 10373"/>
                  <a:gd name="connsiteY0" fmla="*/ 0 h 1982205"/>
                  <a:gd name="connsiteX1" fmla="*/ 10373 w 10373"/>
                  <a:gd name="connsiteY1" fmla="*/ 0 h 1982205"/>
                  <a:gd name="connsiteX2" fmla="*/ 10373 w 10373"/>
                  <a:gd name="connsiteY2" fmla="*/ 1982206 h 1982205"/>
                  <a:gd name="connsiteX3" fmla="*/ 0 w 10373"/>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10373" h="1982205">
                    <a:moveTo>
                      <a:pt x="0" y="0"/>
                    </a:moveTo>
                    <a:lnTo>
                      <a:pt x="10373" y="0"/>
                    </a:lnTo>
                    <a:lnTo>
                      <a:pt x="10373"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26" name="Freeform: Shape 325">
                <a:extLst>
                  <a:ext uri="{FF2B5EF4-FFF2-40B4-BE49-F238E27FC236}">
                    <a16:creationId xmlns:a16="http://schemas.microsoft.com/office/drawing/2014/main" id="{D3498A04-42B3-4612-8EF8-79122512A602}"/>
                  </a:ext>
                </a:extLst>
              </p:cNvPr>
              <p:cNvSpPr/>
              <p:nvPr/>
            </p:nvSpPr>
            <p:spPr>
              <a:xfrm>
                <a:off x="3832677" y="2834640"/>
                <a:ext cx="11343" cy="1982205"/>
              </a:xfrm>
              <a:custGeom>
                <a:avLst/>
                <a:gdLst>
                  <a:gd name="connsiteX0" fmla="*/ 0 w 11343"/>
                  <a:gd name="connsiteY0" fmla="*/ 0 h 1982205"/>
                  <a:gd name="connsiteX1" fmla="*/ 11344 w 11343"/>
                  <a:gd name="connsiteY1" fmla="*/ 0 h 1982205"/>
                  <a:gd name="connsiteX2" fmla="*/ 11344 w 11343"/>
                  <a:gd name="connsiteY2" fmla="*/ 1982206 h 1982205"/>
                  <a:gd name="connsiteX3" fmla="*/ 0 w 11343"/>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11343" h="1982205">
                    <a:moveTo>
                      <a:pt x="0" y="0"/>
                    </a:moveTo>
                    <a:lnTo>
                      <a:pt x="11344" y="0"/>
                    </a:lnTo>
                    <a:lnTo>
                      <a:pt x="11344"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27" name="Freeform: Shape 326">
                <a:extLst>
                  <a:ext uri="{FF2B5EF4-FFF2-40B4-BE49-F238E27FC236}">
                    <a16:creationId xmlns:a16="http://schemas.microsoft.com/office/drawing/2014/main" id="{8B2262D2-57EB-4BF2-9304-095E956B1838}"/>
                  </a:ext>
                </a:extLst>
              </p:cNvPr>
              <p:cNvSpPr/>
              <p:nvPr/>
            </p:nvSpPr>
            <p:spPr>
              <a:xfrm>
                <a:off x="3732054" y="2834640"/>
                <a:ext cx="12336" cy="1982205"/>
              </a:xfrm>
              <a:custGeom>
                <a:avLst/>
                <a:gdLst>
                  <a:gd name="connsiteX0" fmla="*/ 0 w 12336"/>
                  <a:gd name="connsiteY0" fmla="*/ 0 h 1982205"/>
                  <a:gd name="connsiteX1" fmla="*/ 12336 w 12336"/>
                  <a:gd name="connsiteY1" fmla="*/ 0 h 1982205"/>
                  <a:gd name="connsiteX2" fmla="*/ 12336 w 12336"/>
                  <a:gd name="connsiteY2" fmla="*/ 1982206 h 1982205"/>
                  <a:gd name="connsiteX3" fmla="*/ 0 w 12336"/>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12336" h="1982205">
                    <a:moveTo>
                      <a:pt x="0" y="0"/>
                    </a:moveTo>
                    <a:lnTo>
                      <a:pt x="12336" y="0"/>
                    </a:lnTo>
                    <a:lnTo>
                      <a:pt x="12336"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28" name="Freeform: Shape 327">
                <a:extLst>
                  <a:ext uri="{FF2B5EF4-FFF2-40B4-BE49-F238E27FC236}">
                    <a16:creationId xmlns:a16="http://schemas.microsoft.com/office/drawing/2014/main" id="{8603E3D6-E531-44FB-9C6B-6DC505C7D048}"/>
                  </a:ext>
                </a:extLst>
              </p:cNvPr>
              <p:cNvSpPr/>
              <p:nvPr/>
            </p:nvSpPr>
            <p:spPr>
              <a:xfrm>
                <a:off x="3631439" y="2834640"/>
                <a:ext cx="13321" cy="1982205"/>
              </a:xfrm>
              <a:custGeom>
                <a:avLst/>
                <a:gdLst>
                  <a:gd name="connsiteX0" fmla="*/ 0 w 13321"/>
                  <a:gd name="connsiteY0" fmla="*/ 0 h 1982205"/>
                  <a:gd name="connsiteX1" fmla="*/ 13321 w 13321"/>
                  <a:gd name="connsiteY1" fmla="*/ 0 h 1982205"/>
                  <a:gd name="connsiteX2" fmla="*/ 13321 w 13321"/>
                  <a:gd name="connsiteY2" fmla="*/ 1982206 h 1982205"/>
                  <a:gd name="connsiteX3" fmla="*/ 0 w 13321"/>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13321" h="1982205">
                    <a:moveTo>
                      <a:pt x="0" y="0"/>
                    </a:moveTo>
                    <a:lnTo>
                      <a:pt x="13321" y="0"/>
                    </a:lnTo>
                    <a:lnTo>
                      <a:pt x="13321"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29" name="Freeform: Shape 328">
                <a:extLst>
                  <a:ext uri="{FF2B5EF4-FFF2-40B4-BE49-F238E27FC236}">
                    <a16:creationId xmlns:a16="http://schemas.microsoft.com/office/drawing/2014/main" id="{724878FA-8236-49B1-B830-561B7976E5C9}"/>
                  </a:ext>
                </a:extLst>
              </p:cNvPr>
              <p:cNvSpPr/>
              <p:nvPr/>
            </p:nvSpPr>
            <p:spPr>
              <a:xfrm>
                <a:off x="3530808" y="2834640"/>
                <a:ext cx="14306" cy="1982205"/>
              </a:xfrm>
              <a:custGeom>
                <a:avLst/>
                <a:gdLst>
                  <a:gd name="connsiteX0" fmla="*/ 0 w 14306"/>
                  <a:gd name="connsiteY0" fmla="*/ 0 h 1982205"/>
                  <a:gd name="connsiteX1" fmla="*/ 14307 w 14306"/>
                  <a:gd name="connsiteY1" fmla="*/ 0 h 1982205"/>
                  <a:gd name="connsiteX2" fmla="*/ 14307 w 14306"/>
                  <a:gd name="connsiteY2" fmla="*/ 1982206 h 1982205"/>
                  <a:gd name="connsiteX3" fmla="*/ 0 w 14306"/>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14306" h="1982205">
                    <a:moveTo>
                      <a:pt x="0" y="0"/>
                    </a:moveTo>
                    <a:lnTo>
                      <a:pt x="14307" y="0"/>
                    </a:lnTo>
                    <a:lnTo>
                      <a:pt x="14307"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30" name="Freeform: Shape 329">
                <a:extLst>
                  <a:ext uri="{FF2B5EF4-FFF2-40B4-BE49-F238E27FC236}">
                    <a16:creationId xmlns:a16="http://schemas.microsoft.com/office/drawing/2014/main" id="{68484058-C1A2-4CFF-A1DC-66ED75293429}"/>
                  </a:ext>
                </a:extLst>
              </p:cNvPr>
              <p:cNvSpPr/>
              <p:nvPr/>
            </p:nvSpPr>
            <p:spPr>
              <a:xfrm>
                <a:off x="3430185" y="2834640"/>
                <a:ext cx="15291" cy="1982205"/>
              </a:xfrm>
              <a:custGeom>
                <a:avLst/>
                <a:gdLst>
                  <a:gd name="connsiteX0" fmla="*/ 0 w 15291"/>
                  <a:gd name="connsiteY0" fmla="*/ 0 h 1982205"/>
                  <a:gd name="connsiteX1" fmla="*/ 15292 w 15291"/>
                  <a:gd name="connsiteY1" fmla="*/ 0 h 1982205"/>
                  <a:gd name="connsiteX2" fmla="*/ 15292 w 15291"/>
                  <a:gd name="connsiteY2" fmla="*/ 1982206 h 1982205"/>
                  <a:gd name="connsiteX3" fmla="*/ 0 w 15291"/>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15291" h="1982205">
                    <a:moveTo>
                      <a:pt x="0" y="0"/>
                    </a:moveTo>
                    <a:lnTo>
                      <a:pt x="15292" y="0"/>
                    </a:lnTo>
                    <a:lnTo>
                      <a:pt x="15292"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31" name="Freeform: Shape 330">
                <a:extLst>
                  <a:ext uri="{FF2B5EF4-FFF2-40B4-BE49-F238E27FC236}">
                    <a16:creationId xmlns:a16="http://schemas.microsoft.com/office/drawing/2014/main" id="{243E3318-CC61-49EE-A067-9550A10BE884}"/>
                  </a:ext>
                </a:extLst>
              </p:cNvPr>
              <p:cNvSpPr/>
              <p:nvPr/>
            </p:nvSpPr>
            <p:spPr>
              <a:xfrm>
                <a:off x="3329570" y="2834640"/>
                <a:ext cx="16284" cy="1982205"/>
              </a:xfrm>
              <a:custGeom>
                <a:avLst/>
                <a:gdLst>
                  <a:gd name="connsiteX0" fmla="*/ 0 w 16284"/>
                  <a:gd name="connsiteY0" fmla="*/ 0 h 1982205"/>
                  <a:gd name="connsiteX1" fmla="*/ 16284 w 16284"/>
                  <a:gd name="connsiteY1" fmla="*/ 0 h 1982205"/>
                  <a:gd name="connsiteX2" fmla="*/ 16284 w 16284"/>
                  <a:gd name="connsiteY2" fmla="*/ 1982206 h 1982205"/>
                  <a:gd name="connsiteX3" fmla="*/ 0 w 16284"/>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16284" h="1982205">
                    <a:moveTo>
                      <a:pt x="0" y="0"/>
                    </a:moveTo>
                    <a:lnTo>
                      <a:pt x="16284" y="0"/>
                    </a:lnTo>
                    <a:lnTo>
                      <a:pt x="16284"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32" name="Freeform: Shape 331">
                <a:extLst>
                  <a:ext uri="{FF2B5EF4-FFF2-40B4-BE49-F238E27FC236}">
                    <a16:creationId xmlns:a16="http://schemas.microsoft.com/office/drawing/2014/main" id="{4A57250E-F98A-45D0-A2DB-3427C9A51E7B}"/>
                  </a:ext>
                </a:extLst>
              </p:cNvPr>
              <p:cNvSpPr/>
              <p:nvPr/>
            </p:nvSpPr>
            <p:spPr>
              <a:xfrm>
                <a:off x="3228940" y="2834640"/>
                <a:ext cx="17262" cy="1982205"/>
              </a:xfrm>
              <a:custGeom>
                <a:avLst/>
                <a:gdLst>
                  <a:gd name="connsiteX0" fmla="*/ 0 w 17262"/>
                  <a:gd name="connsiteY0" fmla="*/ 0 h 1982205"/>
                  <a:gd name="connsiteX1" fmla="*/ 17262 w 17262"/>
                  <a:gd name="connsiteY1" fmla="*/ 0 h 1982205"/>
                  <a:gd name="connsiteX2" fmla="*/ 17262 w 17262"/>
                  <a:gd name="connsiteY2" fmla="*/ 1982206 h 1982205"/>
                  <a:gd name="connsiteX3" fmla="*/ 0 w 17262"/>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17262" h="1982205">
                    <a:moveTo>
                      <a:pt x="0" y="0"/>
                    </a:moveTo>
                    <a:lnTo>
                      <a:pt x="17262" y="0"/>
                    </a:lnTo>
                    <a:lnTo>
                      <a:pt x="17262"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33" name="Freeform: Shape 332">
                <a:extLst>
                  <a:ext uri="{FF2B5EF4-FFF2-40B4-BE49-F238E27FC236}">
                    <a16:creationId xmlns:a16="http://schemas.microsoft.com/office/drawing/2014/main" id="{5E028C9C-22FC-410E-8766-4A63AFC34BF8}"/>
                  </a:ext>
                </a:extLst>
              </p:cNvPr>
              <p:cNvSpPr/>
              <p:nvPr/>
            </p:nvSpPr>
            <p:spPr>
              <a:xfrm>
                <a:off x="3128324" y="2834640"/>
                <a:ext cx="18240" cy="1982205"/>
              </a:xfrm>
              <a:custGeom>
                <a:avLst/>
                <a:gdLst>
                  <a:gd name="connsiteX0" fmla="*/ 0 w 18240"/>
                  <a:gd name="connsiteY0" fmla="*/ 0 h 1982205"/>
                  <a:gd name="connsiteX1" fmla="*/ 18241 w 18240"/>
                  <a:gd name="connsiteY1" fmla="*/ 0 h 1982205"/>
                  <a:gd name="connsiteX2" fmla="*/ 18241 w 18240"/>
                  <a:gd name="connsiteY2" fmla="*/ 1982206 h 1982205"/>
                  <a:gd name="connsiteX3" fmla="*/ 0 w 18240"/>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18240" h="1982205">
                    <a:moveTo>
                      <a:pt x="0" y="0"/>
                    </a:moveTo>
                    <a:lnTo>
                      <a:pt x="18241" y="0"/>
                    </a:lnTo>
                    <a:lnTo>
                      <a:pt x="18241"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34" name="Freeform: Shape 333">
                <a:extLst>
                  <a:ext uri="{FF2B5EF4-FFF2-40B4-BE49-F238E27FC236}">
                    <a16:creationId xmlns:a16="http://schemas.microsoft.com/office/drawing/2014/main" id="{FF7EA4D0-8460-4C40-B8B1-E90323C1B37A}"/>
                  </a:ext>
                </a:extLst>
              </p:cNvPr>
              <p:cNvSpPr/>
              <p:nvPr/>
            </p:nvSpPr>
            <p:spPr>
              <a:xfrm>
                <a:off x="3027701" y="2834640"/>
                <a:ext cx="19232" cy="1982205"/>
              </a:xfrm>
              <a:custGeom>
                <a:avLst/>
                <a:gdLst>
                  <a:gd name="connsiteX0" fmla="*/ 0 w 19232"/>
                  <a:gd name="connsiteY0" fmla="*/ 0 h 1982205"/>
                  <a:gd name="connsiteX1" fmla="*/ 19233 w 19232"/>
                  <a:gd name="connsiteY1" fmla="*/ 0 h 1982205"/>
                  <a:gd name="connsiteX2" fmla="*/ 19233 w 19232"/>
                  <a:gd name="connsiteY2" fmla="*/ 1982206 h 1982205"/>
                  <a:gd name="connsiteX3" fmla="*/ 0 w 19232"/>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19232" h="1982205">
                    <a:moveTo>
                      <a:pt x="0" y="0"/>
                    </a:moveTo>
                    <a:lnTo>
                      <a:pt x="19233" y="0"/>
                    </a:lnTo>
                    <a:lnTo>
                      <a:pt x="19233"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35" name="Freeform: Shape 334">
                <a:extLst>
                  <a:ext uri="{FF2B5EF4-FFF2-40B4-BE49-F238E27FC236}">
                    <a16:creationId xmlns:a16="http://schemas.microsoft.com/office/drawing/2014/main" id="{201C4E2D-B401-4137-A481-EAF06499112E}"/>
                  </a:ext>
                </a:extLst>
              </p:cNvPr>
              <p:cNvSpPr/>
              <p:nvPr/>
            </p:nvSpPr>
            <p:spPr>
              <a:xfrm>
                <a:off x="2927078" y="2834640"/>
                <a:ext cx="20210" cy="1982205"/>
              </a:xfrm>
              <a:custGeom>
                <a:avLst/>
                <a:gdLst>
                  <a:gd name="connsiteX0" fmla="*/ 0 w 20210"/>
                  <a:gd name="connsiteY0" fmla="*/ 0 h 1982205"/>
                  <a:gd name="connsiteX1" fmla="*/ 20211 w 20210"/>
                  <a:gd name="connsiteY1" fmla="*/ 0 h 1982205"/>
                  <a:gd name="connsiteX2" fmla="*/ 20211 w 20210"/>
                  <a:gd name="connsiteY2" fmla="*/ 1982206 h 1982205"/>
                  <a:gd name="connsiteX3" fmla="*/ 0 w 20210"/>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20210" h="1982205">
                    <a:moveTo>
                      <a:pt x="0" y="0"/>
                    </a:moveTo>
                    <a:lnTo>
                      <a:pt x="20211" y="0"/>
                    </a:lnTo>
                    <a:lnTo>
                      <a:pt x="20211"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36" name="Freeform: Shape 335">
                <a:extLst>
                  <a:ext uri="{FF2B5EF4-FFF2-40B4-BE49-F238E27FC236}">
                    <a16:creationId xmlns:a16="http://schemas.microsoft.com/office/drawing/2014/main" id="{02489AE5-FAEA-4269-944B-2FB2DDE42783}"/>
                  </a:ext>
                </a:extLst>
              </p:cNvPr>
              <p:cNvSpPr/>
              <p:nvPr/>
            </p:nvSpPr>
            <p:spPr>
              <a:xfrm>
                <a:off x="2826455" y="2834640"/>
                <a:ext cx="21195" cy="1982205"/>
              </a:xfrm>
              <a:custGeom>
                <a:avLst/>
                <a:gdLst>
                  <a:gd name="connsiteX0" fmla="*/ 0 w 21195"/>
                  <a:gd name="connsiteY0" fmla="*/ 0 h 1982205"/>
                  <a:gd name="connsiteX1" fmla="*/ 21196 w 21195"/>
                  <a:gd name="connsiteY1" fmla="*/ 0 h 1982205"/>
                  <a:gd name="connsiteX2" fmla="*/ 21196 w 21195"/>
                  <a:gd name="connsiteY2" fmla="*/ 1982206 h 1982205"/>
                  <a:gd name="connsiteX3" fmla="*/ 0 w 21195"/>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21195" h="1982205">
                    <a:moveTo>
                      <a:pt x="0" y="0"/>
                    </a:moveTo>
                    <a:lnTo>
                      <a:pt x="21196" y="0"/>
                    </a:lnTo>
                    <a:lnTo>
                      <a:pt x="21196"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37" name="Freeform: Shape 336">
                <a:extLst>
                  <a:ext uri="{FF2B5EF4-FFF2-40B4-BE49-F238E27FC236}">
                    <a16:creationId xmlns:a16="http://schemas.microsoft.com/office/drawing/2014/main" id="{98D26997-E7F0-4DCD-89A7-367D060A912E}"/>
                  </a:ext>
                </a:extLst>
              </p:cNvPr>
              <p:cNvSpPr/>
              <p:nvPr/>
            </p:nvSpPr>
            <p:spPr>
              <a:xfrm>
                <a:off x="2725840" y="2834640"/>
                <a:ext cx="22180" cy="1982205"/>
              </a:xfrm>
              <a:custGeom>
                <a:avLst/>
                <a:gdLst>
                  <a:gd name="connsiteX0" fmla="*/ 0 w 22180"/>
                  <a:gd name="connsiteY0" fmla="*/ 0 h 1982205"/>
                  <a:gd name="connsiteX1" fmla="*/ 22181 w 22180"/>
                  <a:gd name="connsiteY1" fmla="*/ 0 h 1982205"/>
                  <a:gd name="connsiteX2" fmla="*/ 22181 w 22180"/>
                  <a:gd name="connsiteY2" fmla="*/ 1982206 h 1982205"/>
                  <a:gd name="connsiteX3" fmla="*/ 0 w 22180"/>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22180" h="1982205">
                    <a:moveTo>
                      <a:pt x="0" y="0"/>
                    </a:moveTo>
                    <a:lnTo>
                      <a:pt x="22181" y="0"/>
                    </a:lnTo>
                    <a:lnTo>
                      <a:pt x="22181"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38" name="Freeform: Shape 337">
                <a:extLst>
                  <a:ext uri="{FF2B5EF4-FFF2-40B4-BE49-F238E27FC236}">
                    <a16:creationId xmlns:a16="http://schemas.microsoft.com/office/drawing/2014/main" id="{8DD35226-054A-44F5-ABF2-21EE76ADC9E8}"/>
                  </a:ext>
                </a:extLst>
              </p:cNvPr>
              <p:cNvSpPr/>
              <p:nvPr/>
            </p:nvSpPr>
            <p:spPr>
              <a:xfrm>
                <a:off x="2625209" y="2834640"/>
                <a:ext cx="23158" cy="1982205"/>
              </a:xfrm>
              <a:custGeom>
                <a:avLst/>
                <a:gdLst>
                  <a:gd name="connsiteX0" fmla="*/ 0 w 23158"/>
                  <a:gd name="connsiteY0" fmla="*/ 0 h 1982205"/>
                  <a:gd name="connsiteX1" fmla="*/ 23159 w 23158"/>
                  <a:gd name="connsiteY1" fmla="*/ 0 h 1982205"/>
                  <a:gd name="connsiteX2" fmla="*/ 23159 w 23158"/>
                  <a:gd name="connsiteY2" fmla="*/ 1982206 h 1982205"/>
                  <a:gd name="connsiteX3" fmla="*/ 0 w 23158"/>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23158" h="1982205">
                    <a:moveTo>
                      <a:pt x="0" y="0"/>
                    </a:moveTo>
                    <a:lnTo>
                      <a:pt x="23159" y="0"/>
                    </a:lnTo>
                    <a:lnTo>
                      <a:pt x="23159"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39" name="Freeform: Shape 338">
                <a:extLst>
                  <a:ext uri="{FF2B5EF4-FFF2-40B4-BE49-F238E27FC236}">
                    <a16:creationId xmlns:a16="http://schemas.microsoft.com/office/drawing/2014/main" id="{8EF8C2FC-F979-4176-99AB-D708C5D311B3}"/>
                  </a:ext>
                </a:extLst>
              </p:cNvPr>
              <p:cNvSpPr/>
              <p:nvPr/>
            </p:nvSpPr>
            <p:spPr>
              <a:xfrm>
                <a:off x="2524594" y="2834640"/>
                <a:ext cx="24144" cy="1982205"/>
              </a:xfrm>
              <a:custGeom>
                <a:avLst/>
                <a:gdLst>
                  <a:gd name="connsiteX0" fmla="*/ 0 w 24144"/>
                  <a:gd name="connsiteY0" fmla="*/ 0 h 1982205"/>
                  <a:gd name="connsiteX1" fmla="*/ 24145 w 24144"/>
                  <a:gd name="connsiteY1" fmla="*/ 0 h 1982205"/>
                  <a:gd name="connsiteX2" fmla="*/ 24145 w 24144"/>
                  <a:gd name="connsiteY2" fmla="*/ 1982206 h 1982205"/>
                  <a:gd name="connsiteX3" fmla="*/ 0 w 24144"/>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24144" h="1982205">
                    <a:moveTo>
                      <a:pt x="0" y="0"/>
                    </a:moveTo>
                    <a:lnTo>
                      <a:pt x="24145" y="0"/>
                    </a:lnTo>
                    <a:lnTo>
                      <a:pt x="24145"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40" name="Freeform: Shape 339">
                <a:extLst>
                  <a:ext uri="{FF2B5EF4-FFF2-40B4-BE49-F238E27FC236}">
                    <a16:creationId xmlns:a16="http://schemas.microsoft.com/office/drawing/2014/main" id="{659190C0-508A-4BCD-9F8A-65FB46BE0E22}"/>
                  </a:ext>
                </a:extLst>
              </p:cNvPr>
              <p:cNvSpPr/>
              <p:nvPr/>
            </p:nvSpPr>
            <p:spPr>
              <a:xfrm>
                <a:off x="2423964" y="2834640"/>
                <a:ext cx="25136" cy="1982205"/>
              </a:xfrm>
              <a:custGeom>
                <a:avLst/>
                <a:gdLst>
                  <a:gd name="connsiteX0" fmla="*/ 0 w 25136"/>
                  <a:gd name="connsiteY0" fmla="*/ 0 h 1982205"/>
                  <a:gd name="connsiteX1" fmla="*/ 25137 w 25136"/>
                  <a:gd name="connsiteY1" fmla="*/ 0 h 1982205"/>
                  <a:gd name="connsiteX2" fmla="*/ 25137 w 25136"/>
                  <a:gd name="connsiteY2" fmla="*/ 1982206 h 1982205"/>
                  <a:gd name="connsiteX3" fmla="*/ 0 w 25136"/>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25136" h="1982205">
                    <a:moveTo>
                      <a:pt x="0" y="0"/>
                    </a:moveTo>
                    <a:lnTo>
                      <a:pt x="25137" y="0"/>
                    </a:lnTo>
                    <a:lnTo>
                      <a:pt x="25137"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41" name="Freeform: Shape 340">
                <a:extLst>
                  <a:ext uri="{FF2B5EF4-FFF2-40B4-BE49-F238E27FC236}">
                    <a16:creationId xmlns:a16="http://schemas.microsoft.com/office/drawing/2014/main" id="{0B868EE0-FB25-4EA4-BEE0-94CBEE09B567}"/>
                  </a:ext>
                </a:extLst>
              </p:cNvPr>
              <p:cNvSpPr/>
              <p:nvPr/>
            </p:nvSpPr>
            <p:spPr>
              <a:xfrm>
                <a:off x="2323348" y="2834640"/>
                <a:ext cx="26114" cy="1982205"/>
              </a:xfrm>
              <a:custGeom>
                <a:avLst/>
                <a:gdLst>
                  <a:gd name="connsiteX0" fmla="*/ 0 w 26114"/>
                  <a:gd name="connsiteY0" fmla="*/ 0 h 1982205"/>
                  <a:gd name="connsiteX1" fmla="*/ 26115 w 26114"/>
                  <a:gd name="connsiteY1" fmla="*/ 0 h 1982205"/>
                  <a:gd name="connsiteX2" fmla="*/ 26115 w 26114"/>
                  <a:gd name="connsiteY2" fmla="*/ 1982206 h 1982205"/>
                  <a:gd name="connsiteX3" fmla="*/ 0 w 26114"/>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26114" h="1982205">
                    <a:moveTo>
                      <a:pt x="0" y="0"/>
                    </a:moveTo>
                    <a:lnTo>
                      <a:pt x="26115" y="0"/>
                    </a:lnTo>
                    <a:lnTo>
                      <a:pt x="26115"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42" name="Freeform: Shape 341">
                <a:extLst>
                  <a:ext uri="{FF2B5EF4-FFF2-40B4-BE49-F238E27FC236}">
                    <a16:creationId xmlns:a16="http://schemas.microsoft.com/office/drawing/2014/main" id="{362998DD-555B-40DA-8F16-B2C5740A32ED}"/>
                  </a:ext>
                </a:extLst>
              </p:cNvPr>
              <p:cNvSpPr/>
              <p:nvPr/>
            </p:nvSpPr>
            <p:spPr>
              <a:xfrm>
                <a:off x="2222725" y="2834640"/>
                <a:ext cx="27099" cy="1982205"/>
              </a:xfrm>
              <a:custGeom>
                <a:avLst/>
                <a:gdLst>
                  <a:gd name="connsiteX0" fmla="*/ 0 w 27099"/>
                  <a:gd name="connsiteY0" fmla="*/ 0 h 1982205"/>
                  <a:gd name="connsiteX1" fmla="*/ 27100 w 27099"/>
                  <a:gd name="connsiteY1" fmla="*/ 0 h 1982205"/>
                  <a:gd name="connsiteX2" fmla="*/ 27100 w 27099"/>
                  <a:gd name="connsiteY2" fmla="*/ 1982206 h 1982205"/>
                  <a:gd name="connsiteX3" fmla="*/ 0 w 27099"/>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27099" h="1982205">
                    <a:moveTo>
                      <a:pt x="0" y="0"/>
                    </a:moveTo>
                    <a:lnTo>
                      <a:pt x="27100" y="0"/>
                    </a:lnTo>
                    <a:lnTo>
                      <a:pt x="27100"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43" name="Freeform: Shape 342">
                <a:extLst>
                  <a:ext uri="{FF2B5EF4-FFF2-40B4-BE49-F238E27FC236}">
                    <a16:creationId xmlns:a16="http://schemas.microsoft.com/office/drawing/2014/main" id="{E4BA94B3-8290-49BD-900D-09251610D467}"/>
                  </a:ext>
                </a:extLst>
              </p:cNvPr>
              <p:cNvSpPr/>
              <p:nvPr/>
            </p:nvSpPr>
            <p:spPr>
              <a:xfrm>
                <a:off x="2122110" y="2834640"/>
                <a:ext cx="28092" cy="1982205"/>
              </a:xfrm>
              <a:custGeom>
                <a:avLst/>
                <a:gdLst>
                  <a:gd name="connsiteX0" fmla="*/ 0 w 28092"/>
                  <a:gd name="connsiteY0" fmla="*/ 0 h 1982205"/>
                  <a:gd name="connsiteX1" fmla="*/ 28093 w 28092"/>
                  <a:gd name="connsiteY1" fmla="*/ 0 h 1982205"/>
                  <a:gd name="connsiteX2" fmla="*/ 28093 w 28092"/>
                  <a:gd name="connsiteY2" fmla="*/ 1982206 h 1982205"/>
                  <a:gd name="connsiteX3" fmla="*/ 0 w 28092"/>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28092" h="1982205">
                    <a:moveTo>
                      <a:pt x="0" y="0"/>
                    </a:moveTo>
                    <a:lnTo>
                      <a:pt x="28093" y="0"/>
                    </a:lnTo>
                    <a:lnTo>
                      <a:pt x="28093"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44" name="Freeform: Shape 343">
                <a:extLst>
                  <a:ext uri="{FF2B5EF4-FFF2-40B4-BE49-F238E27FC236}">
                    <a16:creationId xmlns:a16="http://schemas.microsoft.com/office/drawing/2014/main" id="{7A18FFD0-AA85-43A1-992A-6F4BCC46F6C5}"/>
                  </a:ext>
                </a:extLst>
              </p:cNvPr>
              <p:cNvSpPr/>
              <p:nvPr/>
            </p:nvSpPr>
            <p:spPr>
              <a:xfrm>
                <a:off x="2021487" y="2834640"/>
                <a:ext cx="29070" cy="1982205"/>
              </a:xfrm>
              <a:custGeom>
                <a:avLst/>
                <a:gdLst>
                  <a:gd name="connsiteX0" fmla="*/ 0 w 29070"/>
                  <a:gd name="connsiteY0" fmla="*/ 0 h 1982205"/>
                  <a:gd name="connsiteX1" fmla="*/ 29070 w 29070"/>
                  <a:gd name="connsiteY1" fmla="*/ 0 h 1982205"/>
                  <a:gd name="connsiteX2" fmla="*/ 29070 w 29070"/>
                  <a:gd name="connsiteY2" fmla="*/ 1982206 h 1982205"/>
                  <a:gd name="connsiteX3" fmla="*/ 0 w 29070"/>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29070" h="1982205">
                    <a:moveTo>
                      <a:pt x="0" y="0"/>
                    </a:moveTo>
                    <a:lnTo>
                      <a:pt x="29070" y="0"/>
                    </a:lnTo>
                    <a:lnTo>
                      <a:pt x="29070"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45" name="Freeform: Shape 344">
                <a:extLst>
                  <a:ext uri="{FF2B5EF4-FFF2-40B4-BE49-F238E27FC236}">
                    <a16:creationId xmlns:a16="http://schemas.microsoft.com/office/drawing/2014/main" id="{A5E6A04E-9B51-4FE4-9C2D-FD7BFAA3ECA3}"/>
                  </a:ext>
                </a:extLst>
              </p:cNvPr>
              <p:cNvSpPr/>
              <p:nvPr/>
            </p:nvSpPr>
            <p:spPr>
              <a:xfrm>
                <a:off x="1920864" y="2834640"/>
                <a:ext cx="30048" cy="1982205"/>
              </a:xfrm>
              <a:custGeom>
                <a:avLst/>
                <a:gdLst>
                  <a:gd name="connsiteX0" fmla="*/ 0 w 30048"/>
                  <a:gd name="connsiteY0" fmla="*/ 0 h 1982205"/>
                  <a:gd name="connsiteX1" fmla="*/ 30048 w 30048"/>
                  <a:gd name="connsiteY1" fmla="*/ 0 h 1982205"/>
                  <a:gd name="connsiteX2" fmla="*/ 30048 w 30048"/>
                  <a:gd name="connsiteY2" fmla="*/ 1982206 h 1982205"/>
                  <a:gd name="connsiteX3" fmla="*/ 0 w 30048"/>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30048" h="1982205">
                    <a:moveTo>
                      <a:pt x="0" y="0"/>
                    </a:moveTo>
                    <a:lnTo>
                      <a:pt x="30048" y="0"/>
                    </a:lnTo>
                    <a:lnTo>
                      <a:pt x="30048"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46" name="Freeform: Shape 345">
                <a:extLst>
                  <a:ext uri="{FF2B5EF4-FFF2-40B4-BE49-F238E27FC236}">
                    <a16:creationId xmlns:a16="http://schemas.microsoft.com/office/drawing/2014/main" id="{C46C9332-3556-4C20-8637-DB68320F5761}"/>
                  </a:ext>
                </a:extLst>
              </p:cNvPr>
              <p:cNvSpPr/>
              <p:nvPr/>
            </p:nvSpPr>
            <p:spPr>
              <a:xfrm>
                <a:off x="1820249" y="2834640"/>
                <a:ext cx="31033" cy="1982205"/>
              </a:xfrm>
              <a:custGeom>
                <a:avLst/>
                <a:gdLst>
                  <a:gd name="connsiteX0" fmla="*/ 0 w 31033"/>
                  <a:gd name="connsiteY0" fmla="*/ 0 h 1982205"/>
                  <a:gd name="connsiteX1" fmla="*/ 31033 w 31033"/>
                  <a:gd name="connsiteY1" fmla="*/ 0 h 1982205"/>
                  <a:gd name="connsiteX2" fmla="*/ 31033 w 31033"/>
                  <a:gd name="connsiteY2" fmla="*/ 1982206 h 1982205"/>
                  <a:gd name="connsiteX3" fmla="*/ 0 w 31033"/>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31033" h="1982205">
                    <a:moveTo>
                      <a:pt x="0" y="0"/>
                    </a:moveTo>
                    <a:lnTo>
                      <a:pt x="31033" y="0"/>
                    </a:lnTo>
                    <a:lnTo>
                      <a:pt x="31033"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47" name="Freeform: Shape 346">
                <a:extLst>
                  <a:ext uri="{FF2B5EF4-FFF2-40B4-BE49-F238E27FC236}">
                    <a16:creationId xmlns:a16="http://schemas.microsoft.com/office/drawing/2014/main" id="{0C0E6792-9912-4A8B-9EB4-9BED32E8B818}"/>
                  </a:ext>
                </a:extLst>
              </p:cNvPr>
              <p:cNvSpPr/>
              <p:nvPr/>
            </p:nvSpPr>
            <p:spPr>
              <a:xfrm>
                <a:off x="1719626" y="2834640"/>
                <a:ext cx="32025" cy="1982205"/>
              </a:xfrm>
              <a:custGeom>
                <a:avLst/>
                <a:gdLst>
                  <a:gd name="connsiteX0" fmla="*/ 0 w 32025"/>
                  <a:gd name="connsiteY0" fmla="*/ 0 h 1982205"/>
                  <a:gd name="connsiteX1" fmla="*/ 32026 w 32025"/>
                  <a:gd name="connsiteY1" fmla="*/ 0 h 1982205"/>
                  <a:gd name="connsiteX2" fmla="*/ 32026 w 32025"/>
                  <a:gd name="connsiteY2" fmla="*/ 1982206 h 1982205"/>
                  <a:gd name="connsiteX3" fmla="*/ 0 w 32025"/>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32025" h="1982205">
                    <a:moveTo>
                      <a:pt x="0" y="0"/>
                    </a:moveTo>
                    <a:lnTo>
                      <a:pt x="32026" y="0"/>
                    </a:lnTo>
                    <a:lnTo>
                      <a:pt x="32026"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48" name="Freeform: Shape 347">
                <a:extLst>
                  <a:ext uri="{FF2B5EF4-FFF2-40B4-BE49-F238E27FC236}">
                    <a16:creationId xmlns:a16="http://schemas.microsoft.com/office/drawing/2014/main" id="{AFD0C849-6C96-4D70-ADDD-27E11C621342}"/>
                  </a:ext>
                </a:extLst>
              </p:cNvPr>
              <p:cNvSpPr/>
              <p:nvPr/>
            </p:nvSpPr>
            <p:spPr>
              <a:xfrm>
                <a:off x="1619010" y="2834640"/>
                <a:ext cx="32996" cy="1982205"/>
              </a:xfrm>
              <a:custGeom>
                <a:avLst/>
                <a:gdLst>
                  <a:gd name="connsiteX0" fmla="*/ 0 w 32996"/>
                  <a:gd name="connsiteY0" fmla="*/ 0 h 1982205"/>
                  <a:gd name="connsiteX1" fmla="*/ 32997 w 32996"/>
                  <a:gd name="connsiteY1" fmla="*/ 0 h 1982205"/>
                  <a:gd name="connsiteX2" fmla="*/ 32997 w 32996"/>
                  <a:gd name="connsiteY2" fmla="*/ 1982206 h 1982205"/>
                  <a:gd name="connsiteX3" fmla="*/ 0 w 32996"/>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32996" h="1982205">
                    <a:moveTo>
                      <a:pt x="0" y="0"/>
                    </a:moveTo>
                    <a:lnTo>
                      <a:pt x="32997" y="0"/>
                    </a:lnTo>
                    <a:lnTo>
                      <a:pt x="32997"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49" name="Freeform: Shape 348">
                <a:extLst>
                  <a:ext uri="{FF2B5EF4-FFF2-40B4-BE49-F238E27FC236}">
                    <a16:creationId xmlns:a16="http://schemas.microsoft.com/office/drawing/2014/main" id="{EBED7F54-78B7-4F2C-80CF-C0B84C3F569A}"/>
                  </a:ext>
                </a:extLst>
              </p:cNvPr>
              <p:cNvSpPr/>
              <p:nvPr/>
            </p:nvSpPr>
            <p:spPr>
              <a:xfrm>
                <a:off x="1518372" y="2834640"/>
                <a:ext cx="33989" cy="1982205"/>
              </a:xfrm>
              <a:custGeom>
                <a:avLst/>
                <a:gdLst>
                  <a:gd name="connsiteX0" fmla="*/ 0 w 33989"/>
                  <a:gd name="connsiteY0" fmla="*/ 0 h 1982205"/>
                  <a:gd name="connsiteX1" fmla="*/ 33989 w 33989"/>
                  <a:gd name="connsiteY1" fmla="*/ 0 h 1982205"/>
                  <a:gd name="connsiteX2" fmla="*/ 33989 w 33989"/>
                  <a:gd name="connsiteY2" fmla="*/ 1982206 h 1982205"/>
                  <a:gd name="connsiteX3" fmla="*/ 0 w 33989"/>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33989" h="1982205">
                    <a:moveTo>
                      <a:pt x="0" y="0"/>
                    </a:moveTo>
                    <a:lnTo>
                      <a:pt x="33989" y="0"/>
                    </a:lnTo>
                    <a:lnTo>
                      <a:pt x="33989"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50" name="Freeform: Shape 349">
                <a:extLst>
                  <a:ext uri="{FF2B5EF4-FFF2-40B4-BE49-F238E27FC236}">
                    <a16:creationId xmlns:a16="http://schemas.microsoft.com/office/drawing/2014/main" id="{EB9233D5-3906-4F1F-A5A5-24775E5D5025}"/>
                  </a:ext>
                </a:extLst>
              </p:cNvPr>
              <p:cNvSpPr/>
              <p:nvPr/>
            </p:nvSpPr>
            <p:spPr>
              <a:xfrm>
                <a:off x="1417757" y="2834640"/>
                <a:ext cx="34981" cy="1982205"/>
              </a:xfrm>
              <a:custGeom>
                <a:avLst/>
                <a:gdLst>
                  <a:gd name="connsiteX0" fmla="*/ 0 w 34981"/>
                  <a:gd name="connsiteY0" fmla="*/ 0 h 1982205"/>
                  <a:gd name="connsiteX1" fmla="*/ 34982 w 34981"/>
                  <a:gd name="connsiteY1" fmla="*/ 0 h 1982205"/>
                  <a:gd name="connsiteX2" fmla="*/ 34982 w 34981"/>
                  <a:gd name="connsiteY2" fmla="*/ 1982206 h 1982205"/>
                  <a:gd name="connsiteX3" fmla="*/ 0 w 34981"/>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34981" h="1982205">
                    <a:moveTo>
                      <a:pt x="0" y="0"/>
                    </a:moveTo>
                    <a:lnTo>
                      <a:pt x="34982" y="0"/>
                    </a:lnTo>
                    <a:lnTo>
                      <a:pt x="34982"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51" name="Freeform: Shape 350">
                <a:extLst>
                  <a:ext uri="{FF2B5EF4-FFF2-40B4-BE49-F238E27FC236}">
                    <a16:creationId xmlns:a16="http://schemas.microsoft.com/office/drawing/2014/main" id="{CE0C9171-57E6-44C4-98CB-C9DD1C8CBF88}"/>
                  </a:ext>
                </a:extLst>
              </p:cNvPr>
              <p:cNvSpPr/>
              <p:nvPr/>
            </p:nvSpPr>
            <p:spPr>
              <a:xfrm>
                <a:off x="1317134" y="2834640"/>
                <a:ext cx="35959" cy="1982205"/>
              </a:xfrm>
              <a:custGeom>
                <a:avLst/>
                <a:gdLst>
                  <a:gd name="connsiteX0" fmla="*/ 0 w 35959"/>
                  <a:gd name="connsiteY0" fmla="*/ 0 h 1982205"/>
                  <a:gd name="connsiteX1" fmla="*/ 35959 w 35959"/>
                  <a:gd name="connsiteY1" fmla="*/ 0 h 1982205"/>
                  <a:gd name="connsiteX2" fmla="*/ 35959 w 35959"/>
                  <a:gd name="connsiteY2" fmla="*/ 1982206 h 1982205"/>
                  <a:gd name="connsiteX3" fmla="*/ 0 w 35959"/>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35959" h="1982205">
                    <a:moveTo>
                      <a:pt x="0" y="0"/>
                    </a:moveTo>
                    <a:lnTo>
                      <a:pt x="35959" y="0"/>
                    </a:lnTo>
                    <a:lnTo>
                      <a:pt x="35959"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52" name="Freeform: Shape 351">
                <a:extLst>
                  <a:ext uri="{FF2B5EF4-FFF2-40B4-BE49-F238E27FC236}">
                    <a16:creationId xmlns:a16="http://schemas.microsoft.com/office/drawing/2014/main" id="{52F3C11F-1213-483C-9571-22A100924383}"/>
                  </a:ext>
                </a:extLst>
              </p:cNvPr>
              <p:cNvSpPr/>
              <p:nvPr/>
            </p:nvSpPr>
            <p:spPr>
              <a:xfrm>
                <a:off x="1216503" y="2834640"/>
                <a:ext cx="36944" cy="1982205"/>
              </a:xfrm>
              <a:custGeom>
                <a:avLst/>
                <a:gdLst>
                  <a:gd name="connsiteX0" fmla="*/ 0 w 36944"/>
                  <a:gd name="connsiteY0" fmla="*/ 0 h 1982205"/>
                  <a:gd name="connsiteX1" fmla="*/ 36944 w 36944"/>
                  <a:gd name="connsiteY1" fmla="*/ 0 h 1982205"/>
                  <a:gd name="connsiteX2" fmla="*/ 36944 w 36944"/>
                  <a:gd name="connsiteY2" fmla="*/ 1982206 h 1982205"/>
                  <a:gd name="connsiteX3" fmla="*/ 0 w 36944"/>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36944" h="1982205">
                    <a:moveTo>
                      <a:pt x="0" y="0"/>
                    </a:moveTo>
                    <a:lnTo>
                      <a:pt x="36944" y="0"/>
                    </a:lnTo>
                    <a:lnTo>
                      <a:pt x="36944"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53" name="Freeform: Shape 352">
                <a:extLst>
                  <a:ext uri="{FF2B5EF4-FFF2-40B4-BE49-F238E27FC236}">
                    <a16:creationId xmlns:a16="http://schemas.microsoft.com/office/drawing/2014/main" id="{69F6613D-D337-4DFB-AFFF-9A09CFFF9063}"/>
                  </a:ext>
                </a:extLst>
              </p:cNvPr>
              <p:cNvSpPr/>
              <p:nvPr/>
            </p:nvSpPr>
            <p:spPr>
              <a:xfrm>
                <a:off x="1115888" y="2834640"/>
                <a:ext cx="37930" cy="1982205"/>
              </a:xfrm>
              <a:custGeom>
                <a:avLst/>
                <a:gdLst>
                  <a:gd name="connsiteX0" fmla="*/ 0 w 37930"/>
                  <a:gd name="connsiteY0" fmla="*/ 0 h 1982205"/>
                  <a:gd name="connsiteX1" fmla="*/ 37930 w 37930"/>
                  <a:gd name="connsiteY1" fmla="*/ 0 h 1982205"/>
                  <a:gd name="connsiteX2" fmla="*/ 37930 w 37930"/>
                  <a:gd name="connsiteY2" fmla="*/ 1982206 h 1982205"/>
                  <a:gd name="connsiteX3" fmla="*/ 0 w 37930"/>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37930" h="1982205">
                    <a:moveTo>
                      <a:pt x="0" y="0"/>
                    </a:moveTo>
                    <a:lnTo>
                      <a:pt x="37930" y="0"/>
                    </a:lnTo>
                    <a:lnTo>
                      <a:pt x="37930"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54" name="Freeform: Shape 353">
                <a:extLst>
                  <a:ext uri="{FF2B5EF4-FFF2-40B4-BE49-F238E27FC236}">
                    <a16:creationId xmlns:a16="http://schemas.microsoft.com/office/drawing/2014/main" id="{88388386-555B-4F2F-8A43-484EFBBAF2AD}"/>
                  </a:ext>
                </a:extLst>
              </p:cNvPr>
              <p:cNvSpPr/>
              <p:nvPr/>
            </p:nvSpPr>
            <p:spPr>
              <a:xfrm>
                <a:off x="1015265" y="2834640"/>
                <a:ext cx="38915" cy="1982205"/>
              </a:xfrm>
              <a:custGeom>
                <a:avLst/>
                <a:gdLst>
                  <a:gd name="connsiteX0" fmla="*/ 0 w 38915"/>
                  <a:gd name="connsiteY0" fmla="*/ 0 h 1982205"/>
                  <a:gd name="connsiteX1" fmla="*/ 38915 w 38915"/>
                  <a:gd name="connsiteY1" fmla="*/ 0 h 1982205"/>
                  <a:gd name="connsiteX2" fmla="*/ 38915 w 38915"/>
                  <a:gd name="connsiteY2" fmla="*/ 1982206 h 1982205"/>
                  <a:gd name="connsiteX3" fmla="*/ 0 w 38915"/>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38915" h="1982205">
                    <a:moveTo>
                      <a:pt x="0" y="0"/>
                    </a:moveTo>
                    <a:lnTo>
                      <a:pt x="38915" y="0"/>
                    </a:lnTo>
                    <a:lnTo>
                      <a:pt x="38915"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55" name="Freeform: Shape 354">
                <a:extLst>
                  <a:ext uri="{FF2B5EF4-FFF2-40B4-BE49-F238E27FC236}">
                    <a16:creationId xmlns:a16="http://schemas.microsoft.com/office/drawing/2014/main" id="{B7E5FC21-4A85-4FDB-9591-391EA0C800D6}"/>
                  </a:ext>
                </a:extLst>
              </p:cNvPr>
              <p:cNvSpPr/>
              <p:nvPr/>
            </p:nvSpPr>
            <p:spPr>
              <a:xfrm>
                <a:off x="914642" y="2834640"/>
                <a:ext cx="39893" cy="1982205"/>
              </a:xfrm>
              <a:custGeom>
                <a:avLst/>
                <a:gdLst>
                  <a:gd name="connsiteX0" fmla="*/ 0 w 39893"/>
                  <a:gd name="connsiteY0" fmla="*/ 0 h 1982205"/>
                  <a:gd name="connsiteX1" fmla="*/ 39893 w 39893"/>
                  <a:gd name="connsiteY1" fmla="*/ 0 h 1982205"/>
                  <a:gd name="connsiteX2" fmla="*/ 39893 w 39893"/>
                  <a:gd name="connsiteY2" fmla="*/ 1982206 h 1982205"/>
                  <a:gd name="connsiteX3" fmla="*/ 0 w 39893"/>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39893" h="1982205">
                    <a:moveTo>
                      <a:pt x="0" y="0"/>
                    </a:moveTo>
                    <a:lnTo>
                      <a:pt x="39893" y="0"/>
                    </a:lnTo>
                    <a:lnTo>
                      <a:pt x="39893"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56" name="Freeform: Shape 355">
                <a:extLst>
                  <a:ext uri="{FF2B5EF4-FFF2-40B4-BE49-F238E27FC236}">
                    <a16:creationId xmlns:a16="http://schemas.microsoft.com/office/drawing/2014/main" id="{F1229E89-5B83-4E82-8DCB-78B73AB83892}"/>
                  </a:ext>
                </a:extLst>
              </p:cNvPr>
              <p:cNvSpPr/>
              <p:nvPr/>
            </p:nvSpPr>
            <p:spPr>
              <a:xfrm>
                <a:off x="814019" y="2834640"/>
                <a:ext cx="40885" cy="1982205"/>
              </a:xfrm>
              <a:custGeom>
                <a:avLst/>
                <a:gdLst>
                  <a:gd name="connsiteX0" fmla="*/ 0 w 40885"/>
                  <a:gd name="connsiteY0" fmla="*/ 0 h 1982205"/>
                  <a:gd name="connsiteX1" fmla="*/ 40885 w 40885"/>
                  <a:gd name="connsiteY1" fmla="*/ 0 h 1982205"/>
                  <a:gd name="connsiteX2" fmla="*/ 40885 w 40885"/>
                  <a:gd name="connsiteY2" fmla="*/ 1982206 h 1982205"/>
                  <a:gd name="connsiteX3" fmla="*/ 0 w 40885"/>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40885" h="1982205">
                    <a:moveTo>
                      <a:pt x="0" y="0"/>
                    </a:moveTo>
                    <a:lnTo>
                      <a:pt x="40885" y="0"/>
                    </a:lnTo>
                    <a:lnTo>
                      <a:pt x="40885"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57" name="Freeform: Shape 356">
                <a:extLst>
                  <a:ext uri="{FF2B5EF4-FFF2-40B4-BE49-F238E27FC236}">
                    <a16:creationId xmlns:a16="http://schemas.microsoft.com/office/drawing/2014/main" id="{F5B6BA20-F61A-4D54-8C35-67A16516BD2D}"/>
                  </a:ext>
                </a:extLst>
              </p:cNvPr>
              <p:cNvSpPr/>
              <p:nvPr/>
            </p:nvSpPr>
            <p:spPr>
              <a:xfrm>
                <a:off x="713402" y="2834640"/>
                <a:ext cx="41856" cy="1982205"/>
              </a:xfrm>
              <a:custGeom>
                <a:avLst/>
                <a:gdLst>
                  <a:gd name="connsiteX0" fmla="*/ 0 w 41856"/>
                  <a:gd name="connsiteY0" fmla="*/ 0 h 1982205"/>
                  <a:gd name="connsiteX1" fmla="*/ 41857 w 41856"/>
                  <a:gd name="connsiteY1" fmla="*/ 0 h 1982205"/>
                  <a:gd name="connsiteX2" fmla="*/ 41857 w 41856"/>
                  <a:gd name="connsiteY2" fmla="*/ 1982206 h 1982205"/>
                  <a:gd name="connsiteX3" fmla="*/ 0 w 41856"/>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41856" h="1982205">
                    <a:moveTo>
                      <a:pt x="0" y="0"/>
                    </a:moveTo>
                    <a:lnTo>
                      <a:pt x="41857" y="0"/>
                    </a:lnTo>
                    <a:lnTo>
                      <a:pt x="41857"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58" name="Freeform: Shape 357">
                <a:extLst>
                  <a:ext uri="{FF2B5EF4-FFF2-40B4-BE49-F238E27FC236}">
                    <a16:creationId xmlns:a16="http://schemas.microsoft.com/office/drawing/2014/main" id="{3F46D5E8-6F64-49D7-B9D2-7BBDBA256E02}"/>
                  </a:ext>
                </a:extLst>
              </p:cNvPr>
              <p:cNvSpPr/>
              <p:nvPr/>
            </p:nvSpPr>
            <p:spPr>
              <a:xfrm>
                <a:off x="612776" y="2834640"/>
                <a:ext cx="42848" cy="1982205"/>
              </a:xfrm>
              <a:custGeom>
                <a:avLst/>
                <a:gdLst>
                  <a:gd name="connsiteX0" fmla="*/ 0 w 42848"/>
                  <a:gd name="connsiteY0" fmla="*/ 0 h 1982205"/>
                  <a:gd name="connsiteX1" fmla="*/ 42849 w 42848"/>
                  <a:gd name="connsiteY1" fmla="*/ 0 h 1982205"/>
                  <a:gd name="connsiteX2" fmla="*/ 42849 w 42848"/>
                  <a:gd name="connsiteY2" fmla="*/ 1982206 h 1982205"/>
                  <a:gd name="connsiteX3" fmla="*/ 0 w 42848"/>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42848" h="1982205">
                    <a:moveTo>
                      <a:pt x="0" y="0"/>
                    </a:moveTo>
                    <a:lnTo>
                      <a:pt x="42849" y="0"/>
                    </a:lnTo>
                    <a:lnTo>
                      <a:pt x="42849"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59" name="Freeform: Shape 358">
                <a:extLst>
                  <a:ext uri="{FF2B5EF4-FFF2-40B4-BE49-F238E27FC236}">
                    <a16:creationId xmlns:a16="http://schemas.microsoft.com/office/drawing/2014/main" id="{869CD2CE-2FF4-4979-8EBD-33C7DD254A20}"/>
                  </a:ext>
                </a:extLst>
              </p:cNvPr>
              <p:cNvSpPr/>
              <p:nvPr/>
            </p:nvSpPr>
            <p:spPr>
              <a:xfrm>
                <a:off x="512158" y="2834640"/>
                <a:ext cx="43833" cy="1982205"/>
              </a:xfrm>
              <a:custGeom>
                <a:avLst/>
                <a:gdLst>
                  <a:gd name="connsiteX0" fmla="*/ 0 w 43833"/>
                  <a:gd name="connsiteY0" fmla="*/ 0 h 1982205"/>
                  <a:gd name="connsiteX1" fmla="*/ 43834 w 43833"/>
                  <a:gd name="connsiteY1" fmla="*/ 0 h 1982205"/>
                  <a:gd name="connsiteX2" fmla="*/ 43834 w 43833"/>
                  <a:gd name="connsiteY2" fmla="*/ 1982206 h 1982205"/>
                  <a:gd name="connsiteX3" fmla="*/ 0 w 43833"/>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43833" h="1982205">
                    <a:moveTo>
                      <a:pt x="0" y="0"/>
                    </a:moveTo>
                    <a:lnTo>
                      <a:pt x="43834" y="0"/>
                    </a:lnTo>
                    <a:lnTo>
                      <a:pt x="43834"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60" name="Freeform: Shape 359">
                <a:extLst>
                  <a:ext uri="{FF2B5EF4-FFF2-40B4-BE49-F238E27FC236}">
                    <a16:creationId xmlns:a16="http://schemas.microsoft.com/office/drawing/2014/main" id="{C3498DA6-CA7D-4193-AA2E-14B9DFB13BFE}"/>
                  </a:ext>
                </a:extLst>
              </p:cNvPr>
              <p:cNvSpPr/>
              <p:nvPr/>
            </p:nvSpPr>
            <p:spPr>
              <a:xfrm>
                <a:off x="411533" y="2834640"/>
                <a:ext cx="44811" cy="1982205"/>
              </a:xfrm>
              <a:custGeom>
                <a:avLst/>
                <a:gdLst>
                  <a:gd name="connsiteX0" fmla="*/ 0 w 44811"/>
                  <a:gd name="connsiteY0" fmla="*/ 0 h 1982205"/>
                  <a:gd name="connsiteX1" fmla="*/ 44812 w 44811"/>
                  <a:gd name="connsiteY1" fmla="*/ 0 h 1982205"/>
                  <a:gd name="connsiteX2" fmla="*/ 44812 w 44811"/>
                  <a:gd name="connsiteY2" fmla="*/ 1982206 h 1982205"/>
                  <a:gd name="connsiteX3" fmla="*/ 0 w 44811"/>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44811" h="1982205">
                    <a:moveTo>
                      <a:pt x="0" y="0"/>
                    </a:moveTo>
                    <a:lnTo>
                      <a:pt x="44812" y="0"/>
                    </a:lnTo>
                    <a:lnTo>
                      <a:pt x="44812"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61" name="Freeform: Shape 360">
                <a:extLst>
                  <a:ext uri="{FF2B5EF4-FFF2-40B4-BE49-F238E27FC236}">
                    <a16:creationId xmlns:a16="http://schemas.microsoft.com/office/drawing/2014/main" id="{FED710A4-E6B8-4AF8-AA5F-9EC00317B6E0}"/>
                  </a:ext>
                </a:extLst>
              </p:cNvPr>
              <p:cNvSpPr/>
              <p:nvPr/>
            </p:nvSpPr>
            <p:spPr>
              <a:xfrm>
                <a:off x="310922" y="2834640"/>
                <a:ext cx="45796" cy="1982205"/>
              </a:xfrm>
              <a:custGeom>
                <a:avLst/>
                <a:gdLst>
                  <a:gd name="connsiteX0" fmla="*/ 0 w 45796"/>
                  <a:gd name="connsiteY0" fmla="*/ 0 h 1982205"/>
                  <a:gd name="connsiteX1" fmla="*/ 45797 w 45796"/>
                  <a:gd name="connsiteY1" fmla="*/ 0 h 1982205"/>
                  <a:gd name="connsiteX2" fmla="*/ 45797 w 45796"/>
                  <a:gd name="connsiteY2" fmla="*/ 1982206 h 1982205"/>
                  <a:gd name="connsiteX3" fmla="*/ 0 w 45796"/>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45796" h="1982205">
                    <a:moveTo>
                      <a:pt x="0" y="0"/>
                    </a:moveTo>
                    <a:lnTo>
                      <a:pt x="45797" y="0"/>
                    </a:lnTo>
                    <a:lnTo>
                      <a:pt x="45797"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62" name="Freeform: Shape 361">
                <a:extLst>
                  <a:ext uri="{FF2B5EF4-FFF2-40B4-BE49-F238E27FC236}">
                    <a16:creationId xmlns:a16="http://schemas.microsoft.com/office/drawing/2014/main" id="{A29015C2-CACD-4739-8A13-489FCD1DC8EE}"/>
                  </a:ext>
                </a:extLst>
              </p:cNvPr>
              <p:cNvSpPr/>
              <p:nvPr/>
            </p:nvSpPr>
            <p:spPr>
              <a:xfrm>
                <a:off x="210296" y="2834640"/>
                <a:ext cx="46789" cy="1982205"/>
              </a:xfrm>
              <a:custGeom>
                <a:avLst/>
                <a:gdLst>
                  <a:gd name="connsiteX0" fmla="*/ 0 w 46789"/>
                  <a:gd name="connsiteY0" fmla="*/ 0 h 1982205"/>
                  <a:gd name="connsiteX1" fmla="*/ 46790 w 46789"/>
                  <a:gd name="connsiteY1" fmla="*/ 0 h 1982205"/>
                  <a:gd name="connsiteX2" fmla="*/ 46790 w 46789"/>
                  <a:gd name="connsiteY2" fmla="*/ 1982206 h 1982205"/>
                  <a:gd name="connsiteX3" fmla="*/ 0 w 46789"/>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46789" h="1982205">
                    <a:moveTo>
                      <a:pt x="0" y="0"/>
                    </a:moveTo>
                    <a:lnTo>
                      <a:pt x="46790" y="0"/>
                    </a:lnTo>
                    <a:lnTo>
                      <a:pt x="46790"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63" name="Freeform: Shape 362">
                <a:extLst>
                  <a:ext uri="{FF2B5EF4-FFF2-40B4-BE49-F238E27FC236}">
                    <a16:creationId xmlns:a16="http://schemas.microsoft.com/office/drawing/2014/main" id="{44DC124F-B11D-455B-B78F-04505D2E32D5}"/>
                  </a:ext>
                </a:extLst>
              </p:cNvPr>
              <p:cNvSpPr/>
              <p:nvPr/>
            </p:nvSpPr>
            <p:spPr>
              <a:xfrm>
                <a:off x="109671" y="2834640"/>
                <a:ext cx="47767" cy="1982205"/>
              </a:xfrm>
              <a:custGeom>
                <a:avLst/>
                <a:gdLst>
                  <a:gd name="connsiteX0" fmla="*/ 0 w 47767"/>
                  <a:gd name="connsiteY0" fmla="*/ 0 h 1982205"/>
                  <a:gd name="connsiteX1" fmla="*/ 47768 w 47767"/>
                  <a:gd name="connsiteY1" fmla="*/ 0 h 1982205"/>
                  <a:gd name="connsiteX2" fmla="*/ 47768 w 47767"/>
                  <a:gd name="connsiteY2" fmla="*/ 1982206 h 1982205"/>
                  <a:gd name="connsiteX3" fmla="*/ 0 w 47767"/>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47767" h="1982205">
                    <a:moveTo>
                      <a:pt x="0" y="0"/>
                    </a:moveTo>
                    <a:lnTo>
                      <a:pt x="47768" y="0"/>
                    </a:lnTo>
                    <a:lnTo>
                      <a:pt x="47768"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64" name="Freeform: Shape 363">
                <a:extLst>
                  <a:ext uri="{FF2B5EF4-FFF2-40B4-BE49-F238E27FC236}">
                    <a16:creationId xmlns:a16="http://schemas.microsoft.com/office/drawing/2014/main" id="{310F367C-D4B1-443F-85D9-80903F2B15C1}"/>
                  </a:ext>
                </a:extLst>
              </p:cNvPr>
              <p:cNvSpPr/>
              <p:nvPr/>
            </p:nvSpPr>
            <p:spPr>
              <a:xfrm>
                <a:off x="9053" y="2834640"/>
                <a:ext cx="48745" cy="1982205"/>
              </a:xfrm>
              <a:custGeom>
                <a:avLst/>
                <a:gdLst>
                  <a:gd name="connsiteX0" fmla="*/ 0 w 48745"/>
                  <a:gd name="connsiteY0" fmla="*/ 0 h 1982205"/>
                  <a:gd name="connsiteX1" fmla="*/ 48746 w 48745"/>
                  <a:gd name="connsiteY1" fmla="*/ 0 h 1982205"/>
                  <a:gd name="connsiteX2" fmla="*/ 48746 w 48745"/>
                  <a:gd name="connsiteY2" fmla="*/ 1982206 h 1982205"/>
                  <a:gd name="connsiteX3" fmla="*/ 0 w 48745"/>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48745" h="1982205">
                    <a:moveTo>
                      <a:pt x="0" y="0"/>
                    </a:moveTo>
                    <a:lnTo>
                      <a:pt x="48746" y="0"/>
                    </a:lnTo>
                    <a:lnTo>
                      <a:pt x="48746" y="1982206"/>
                    </a:lnTo>
                    <a:lnTo>
                      <a:pt x="0" y="1982206"/>
                    </a:lnTo>
                    <a:close/>
                  </a:path>
                </a:pathLst>
              </a:custGeom>
              <a:solidFill>
                <a:srgbClr val="4F98FF"/>
              </a:solidFill>
              <a:ln w="7614" cap="flat">
                <a:noFill/>
                <a:prstDash val="solid"/>
                <a:miter/>
              </a:ln>
            </p:spPr>
            <p:txBody>
              <a:bodyPr rtlCol="0" anchor="ctr"/>
              <a:lstStyle/>
              <a:p>
                <a:endParaRPr lang="en-GB" sz="2250"/>
              </a:p>
            </p:txBody>
          </p:sp>
        </p:grpSp>
        <p:grpSp>
          <p:nvGrpSpPr>
            <p:cNvPr id="192" name="Line graphics">
              <a:extLst>
                <a:ext uri="{FF2B5EF4-FFF2-40B4-BE49-F238E27FC236}">
                  <a16:creationId xmlns:a16="http://schemas.microsoft.com/office/drawing/2014/main" id="{593DEBED-E004-4B80-9E98-104F01093E2E}"/>
                </a:ext>
              </a:extLst>
            </p:cNvPr>
            <p:cNvGrpSpPr/>
            <p:nvPr/>
          </p:nvGrpSpPr>
          <p:grpSpPr>
            <a:xfrm>
              <a:off x="4062631" y="4816841"/>
              <a:ext cx="8144810" cy="752879"/>
              <a:chOff x="179738" y="4816845"/>
              <a:chExt cx="3457730" cy="604909"/>
            </a:xfrm>
            <a:solidFill>
              <a:srgbClr val="00BFBD"/>
            </a:solidFill>
          </p:grpSpPr>
          <p:sp>
            <p:nvSpPr>
              <p:cNvPr id="243" name="Freeform: Shape 242">
                <a:extLst>
                  <a:ext uri="{FF2B5EF4-FFF2-40B4-BE49-F238E27FC236}">
                    <a16:creationId xmlns:a16="http://schemas.microsoft.com/office/drawing/2014/main" id="{D05E1C17-55FE-4894-8736-5FFFE23AC34A}"/>
                  </a:ext>
                </a:extLst>
              </p:cNvPr>
              <p:cNvSpPr/>
              <p:nvPr/>
            </p:nvSpPr>
            <p:spPr>
              <a:xfrm>
                <a:off x="179738" y="4816845"/>
                <a:ext cx="729" cy="604909"/>
              </a:xfrm>
              <a:custGeom>
                <a:avLst/>
                <a:gdLst>
                  <a:gd name="connsiteX0" fmla="*/ 0 w 729"/>
                  <a:gd name="connsiteY0" fmla="*/ 0 h 604909"/>
                  <a:gd name="connsiteX1" fmla="*/ 729 w 729"/>
                  <a:gd name="connsiteY1" fmla="*/ 0 h 604909"/>
                  <a:gd name="connsiteX2" fmla="*/ 729 w 729"/>
                  <a:gd name="connsiteY2" fmla="*/ 604910 h 604909"/>
                  <a:gd name="connsiteX3" fmla="*/ 0 w 729"/>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729" h="604909">
                    <a:moveTo>
                      <a:pt x="0" y="0"/>
                    </a:moveTo>
                    <a:lnTo>
                      <a:pt x="729" y="0"/>
                    </a:lnTo>
                    <a:lnTo>
                      <a:pt x="729"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44" name="Freeform: Shape 243">
                <a:extLst>
                  <a:ext uri="{FF2B5EF4-FFF2-40B4-BE49-F238E27FC236}">
                    <a16:creationId xmlns:a16="http://schemas.microsoft.com/office/drawing/2014/main" id="{03147721-58F8-4B3A-970D-DD3CA1B57DF2}"/>
                  </a:ext>
                </a:extLst>
              </p:cNvPr>
              <p:cNvSpPr/>
              <p:nvPr/>
            </p:nvSpPr>
            <p:spPr>
              <a:xfrm>
                <a:off x="227950" y="4816845"/>
                <a:ext cx="1205" cy="604909"/>
              </a:xfrm>
              <a:custGeom>
                <a:avLst/>
                <a:gdLst>
                  <a:gd name="connsiteX0" fmla="*/ 0 w 1205"/>
                  <a:gd name="connsiteY0" fmla="*/ 0 h 604909"/>
                  <a:gd name="connsiteX1" fmla="*/ 1206 w 1205"/>
                  <a:gd name="connsiteY1" fmla="*/ 0 h 604909"/>
                  <a:gd name="connsiteX2" fmla="*/ 1206 w 1205"/>
                  <a:gd name="connsiteY2" fmla="*/ 604910 h 604909"/>
                  <a:gd name="connsiteX3" fmla="*/ 0 w 1205"/>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205" h="604909">
                    <a:moveTo>
                      <a:pt x="0" y="0"/>
                    </a:moveTo>
                    <a:lnTo>
                      <a:pt x="1206" y="0"/>
                    </a:lnTo>
                    <a:lnTo>
                      <a:pt x="1206"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45" name="Freeform: Shape 244">
                <a:extLst>
                  <a:ext uri="{FF2B5EF4-FFF2-40B4-BE49-F238E27FC236}">
                    <a16:creationId xmlns:a16="http://schemas.microsoft.com/office/drawing/2014/main" id="{E5C45B2E-1D3B-4FFB-9BC2-07D5D749DD27}"/>
                  </a:ext>
                </a:extLst>
              </p:cNvPr>
              <p:cNvSpPr/>
              <p:nvPr/>
            </p:nvSpPr>
            <p:spPr>
              <a:xfrm>
                <a:off x="276162" y="4816845"/>
                <a:ext cx="1685" cy="604909"/>
              </a:xfrm>
              <a:custGeom>
                <a:avLst/>
                <a:gdLst>
                  <a:gd name="connsiteX0" fmla="*/ 0 w 1685"/>
                  <a:gd name="connsiteY0" fmla="*/ 0 h 604909"/>
                  <a:gd name="connsiteX1" fmla="*/ 1686 w 1685"/>
                  <a:gd name="connsiteY1" fmla="*/ 0 h 604909"/>
                  <a:gd name="connsiteX2" fmla="*/ 1686 w 1685"/>
                  <a:gd name="connsiteY2" fmla="*/ 604910 h 604909"/>
                  <a:gd name="connsiteX3" fmla="*/ 0 w 1685"/>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685" h="604909">
                    <a:moveTo>
                      <a:pt x="0" y="0"/>
                    </a:moveTo>
                    <a:lnTo>
                      <a:pt x="1686" y="0"/>
                    </a:lnTo>
                    <a:lnTo>
                      <a:pt x="1686"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46" name="Freeform: Shape 245">
                <a:extLst>
                  <a:ext uri="{FF2B5EF4-FFF2-40B4-BE49-F238E27FC236}">
                    <a16:creationId xmlns:a16="http://schemas.microsoft.com/office/drawing/2014/main" id="{9F0E51C6-4126-4637-9F9A-699CD3C0AEDB}"/>
                  </a:ext>
                </a:extLst>
              </p:cNvPr>
              <p:cNvSpPr/>
              <p:nvPr/>
            </p:nvSpPr>
            <p:spPr>
              <a:xfrm>
                <a:off x="324380" y="4816845"/>
                <a:ext cx="2159" cy="604909"/>
              </a:xfrm>
              <a:custGeom>
                <a:avLst/>
                <a:gdLst>
                  <a:gd name="connsiteX0" fmla="*/ 0 w 2159"/>
                  <a:gd name="connsiteY0" fmla="*/ 0 h 604909"/>
                  <a:gd name="connsiteX1" fmla="*/ 2159 w 2159"/>
                  <a:gd name="connsiteY1" fmla="*/ 0 h 604909"/>
                  <a:gd name="connsiteX2" fmla="*/ 2159 w 2159"/>
                  <a:gd name="connsiteY2" fmla="*/ 604910 h 604909"/>
                  <a:gd name="connsiteX3" fmla="*/ 0 w 2159"/>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159" h="604909">
                    <a:moveTo>
                      <a:pt x="0" y="0"/>
                    </a:moveTo>
                    <a:lnTo>
                      <a:pt x="2159" y="0"/>
                    </a:lnTo>
                    <a:lnTo>
                      <a:pt x="2159"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47" name="Freeform: Shape 246">
                <a:extLst>
                  <a:ext uri="{FF2B5EF4-FFF2-40B4-BE49-F238E27FC236}">
                    <a16:creationId xmlns:a16="http://schemas.microsoft.com/office/drawing/2014/main" id="{5D5C091A-3F05-4C18-887A-BECE82CB90F2}"/>
                  </a:ext>
                </a:extLst>
              </p:cNvPr>
              <p:cNvSpPr/>
              <p:nvPr/>
            </p:nvSpPr>
            <p:spPr>
              <a:xfrm>
                <a:off x="372592" y="4816845"/>
                <a:ext cx="2635" cy="604909"/>
              </a:xfrm>
              <a:custGeom>
                <a:avLst/>
                <a:gdLst>
                  <a:gd name="connsiteX0" fmla="*/ 0 w 2635"/>
                  <a:gd name="connsiteY0" fmla="*/ 0 h 604909"/>
                  <a:gd name="connsiteX1" fmla="*/ 2636 w 2635"/>
                  <a:gd name="connsiteY1" fmla="*/ 0 h 604909"/>
                  <a:gd name="connsiteX2" fmla="*/ 2636 w 2635"/>
                  <a:gd name="connsiteY2" fmla="*/ 604910 h 604909"/>
                  <a:gd name="connsiteX3" fmla="*/ 0 w 2635"/>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635" h="604909">
                    <a:moveTo>
                      <a:pt x="0" y="0"/>
                    </a:moveTo>
                    <a:lnTo>
                      <a:pt x="2636" y="0"/>
                    </a:lnTo>
                    <a:lnTo>
                      <a:pt x="2636"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48" name="Freeform: Shape 247">
                <a:extLst>
                  <a:ext uri="{FF2B5EF4-FFF2-40B4-BE49-F238E27FC236}">
                    <a16:creationId xmlns:a16="http://schemas.microsoft.com/office/drawing/2014/main" id="{BCF5B137-131F-4BDB-BF1F-C0C84F7D3912}"/>
                  </a:ext>
                </a:extLst>
              </p:cNvPr>
              <p:cNvSpPr/>
              <p:nvPr/>
            </p:nvSpPr>
            <p:spPr>
              <a:xfrm>
                <a:off x="420803" y="4816845"/>
                <a:ext cx="3115" cy="604909"/>
              </a:xfrm>
              <a:custGeom>
                <a:avLst/>
                <a:gdLst>
                  <a:gd name="connsiteX0" fmla="*/ 0 w 3115"/>
                  <a:gd name="connsiteY0" fmla="*/ 0 h 604909"/>
                  <a:gd name="connsiteX1" fmla="*/ 3116 w 3115"/>
                  <a:gd name="connsiteY1" fmla="*/ 0 h 604909"/>
                  <a:gd name="connsiteX2" fmla="*/ 3116 w 3115"/>
                  <a:gd name="connsiteY2" fmla="*/ 604910 h 604909"/>
                  <a:gd name="connsiteX3" fmla="*/ 0 w 3115"/>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3115" h="604909">
                    <a:moveTo>
                      <a:pt x="0" y="0"/>
                    </a:moveTo>
                    <a:lnTo>
                      <a:pt x="3116" y="0"/>
                    </a:lnTo>
                    <a:lnTo>
                      <a:pt x="3116"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49" name="Freeform: Shape 248">
                <a:extLst>
                  <a:ext uri="{FF2B5EF4-FFF2-40B4-BE49-F238E27FC236}">
                    <a16:creationId xmlns:a16="http://schemas.microsoft.com/office/drawing/2014/main" id="{1BF6DE65-9A8C-4A41-BFD3-B264664E8BCF}"/>
                  </a:ext>
                </a:extLst>
              </p:cNvPr>
              <p:cNvSpPr/>
              <p:nvPr/>
            </p:nvSpPr>
            <p:spPr>
              <a:xfrm>
                <a:off x="469019" y="4816845"/>
                <a:ext cx="3588" cy="604909"/>
              </a:xfrm>
              <a:custGeom>
                <a:avLst/>
                <a:gdLst>
                  <a:gd name="connsiteX0" fmla="*/ 0 w 3588"/>
                  <a:gd name="connsiteY0" fmla="*/ 0 h 604909"/>
                  <a:gd name="connsiteX1" fmla="*/ 3589 w 3588"/>
                  <a:gd name="connsiteY1" fmla="*/ 0 h 604909"/>
                  <a:gd name="connsiteX2" fmla="*/ 3589 w 3588"/>
                  <a:gd name="connsiteY2" fmla="*/ 604910 h 604909"/>
                  <a:gd name="connsiteX3" fmla="*/ 0 w 3588"/>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3588" h="604909">
                    <a:moveTo>
                      <a:pt x="0" y="0"/>
                    </a:moveTo>
                    <a:lnTo>
                      <a:pt x="3589" y="0"/>
                    </a:lnTo>
                    <a:lnTo>
                      <a:pt x="3589"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50" name="Freeform: Shape 249">
                <a:extLst>
                  <a:ext uri="{FF2B5EF4-FFF2-40B4-BE49-F238E27FC236}">
                    <a16:creationId xmlns:a16="http://schemas.microsoft.com/office/drawing/2014/main" id="{4E881E96-18FA-42B8-B947-8F9BDF5A35FB}"/>
                  </a:ext>
                </a:extLst>
              </p:cNvPr>
              <p:cNvSpPr/>
              <p:nvPr/>
            </p:nvSpPr>
            <p:spPr>
              <a:xfrm>
                <a:off x="517234" y="4816845"/>
                <a:ext cx="4062" cy="604909"/>
              </a:xfrm>
              <a:custGeom>
                <a:avLst/>
                <a:gdLst>
                  <a:gd name="connsiteX0" fmla="*/ 0 w 4062"/>
                  <a:gd name="connsiteY0" fmla="*/ 0 h 604909"/>
                  <a:gd name="connsiteX1" fmla="*/ 4063 w 4062"/>
                  <a:gd name="connsiteY1" fmla="*/ 0 h 604909"/>
                  <a:gd name="connsiteX2" fmla="*/ 4063 w 4062"/>
                  <a:gd name="connsiteY2" fmla="*/ 604910 h 604909"/>
                  <a:gd name="connsiteX3" fmla="*/ 0 w 4062"/>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4062" h="604909">
                    <a:moveTo>
                      <a:pt x="0" y="0"/>
                    </a:moveTo>
                    <a:lnTo>
                      <a:pt x="4063" y="0"/>
                    </a:lnTo>
                    <a:lnTo>
                      <a:pt x="4063"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51" name="Freeform: Shape 250">
                <a:extLst>
                  <a:ext uri="{FF2B5EF4-FFF2-40B4-BE49-F238E27FC236}">
                    <a16:creationId xmlns:a16="http://schemas.microsoft.com/office/drawing/2014/main" id="{8F9B3012-AE08-43A9-B682-CAE23A8FC19F}"/>
                  </a:ext>
                </a:extLst>
              </p:cNvPr>
              <p:cNvSpPr/>
              <p:nvPr/>
            </p:nvSpPr>
            <p:spPr>
              <a:xfrm>
                <a:off x="565445" y="4816845"/>
                <a:ext cx="4539" cy="604909"/>
              </a:xfrm>
              <a:custGeom>
                <a:avLst/>
                <a:gdLst>
                  <a:gd name="connsiteX0" fmla="*/ 0 w 4539"/>
                  <a:gd name="connsiteY0" fmla="*/ 0 h 604909"/>
                  <a:gd name="connsiteX1" fmla="*/ 4540 w 4539"/>
                  <a:gd name="connsiteY1" fmla="*/ 0 h 604909"/>
                  <a:gd name="connsiteX2" fmla="*/ 4540 w 4539"/>
                  <a:gd name="connsiteY2" fmla="*/ 604910 h 604909"/>
                  <a:gd name="connsiteX3" fmla="*/ 0 w 4539"/>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4539" h="604909">
                    <a:moveTo>
                      <a:pt x="0" y="0"/>
                    </a:moveTo>
                    <a:lnTo>
                      <a:pt x="4540" y="0"/>
                    </a:lnTo>
                    <a:lnTo>
                      <a:pt x="4540"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52" name="Freeform: Shape 251">
                <a:extLst>
                  <a:ext uri="{FF2B5EF4-FFF2-40B4-BE49-F238E27FC236}">
                    <a16:creationId xmlns:a16="http://schemas.microsoft.com/office/drawing/2014/main" id="{FEEC0021-361F-467C-9071-3EAEB26AD805}"/>
                  </a:ext>
                </a:extLst>
              </p:cNvPr>
              <p:cNvSpPr/>
              <p:nvPr/>
            </p:nvSpPr>
            <p:spPr>
              <a:xfrm>
                <a:off x="613657" y="4816845"/>
                <a:ext cx="5019" cy="604909"/>
              </a:xfrm>
              <a:custGeom>
                <a:avLst/>
                <a:gdLst>
                  <a:gd name="connsiteX0" fmla="*/ 0 w 5019"/>
                  <a:gd name="connsiteY0" fmla="*/ 0 h 604909"/>
                  <a:gd name="connsiteX1" fmla="*/ 5020 w 5019"/>
                  <a:gd name="connsiteY1" fmla="*/ 0 h 604909"/>
                  <a:gd name="connsiteX2" fmla="*/ 5020 w 5019"/>
                  <a:gd name="connsiteY2" fmla="*/ 604910 h 604909"/>
                  <a:gd name="connsiteX3" fmla="*/ 0 w 5019"/>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5019" h="604909">
                    <a:moveTo>
                      <a:pt x="0" y="0"/>
                    </a:moveTo>
                    <a:lnTo>
                      <a:pt x="5020" y="0"/>
                    </a:lnTo>
                    <a:lnTo>
                      <a:pt x="5020"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53" name="Freeform: Shape 252">
                <a:extLst>
                  <a:ext uri="{FF2B5EF4-FFF2-40B4-BE49-F238E27FC236}">
                    <a16:creationId xmlns:a16="http://schemas.microsoft.com/office/drawing/2014/main" id="{6EB93569-63A7-45EC-82A8-B396A9601068}"/>
                  </a:ext>
                </a:extLst>
              </p:cNvPr>
              <p:cNvSpPr/>
              <p:nvPr/>
            </p:nvSpPr>
            <p:spPr>
              <a:xfrm>
                <a:off x="661876" y="4816845"/>
                <a:ext cx="5489" cy="604909"/>
              </a:xfrm>
              <a:custGeom>
                <a:avLst/>
                <a:gdLst>
                  <a:gd name="connsiteX0" fmla="*/ 0 w 5489"/>
                  <a:gd name="connsiteY0" fmla="*/ 0 h 604909"/>
                  <a:gd name="connsiteX1" fmla="*/ 5489 w 5489"/>
                  <a:gd name="connsiteY1" fmla="*/ 0 h 604909"/>
                  <a:gd name="connsiteX2" fmla="*/ 5489 w 5489"/>
                  <a:gd name="connsiteY2" fmla="*/ 604910 h 604909"/>
                  <a:gd name="connsiteX3" fmla="*/ 0 w 5489"/>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5489" h="604909">
                    <a:moveTo>
                      <a:pt x="0" y="0"/>
                    </a:moveTo>
                    <a:lnTo>
                      <a:pt x="5489" y="0"/>
                    </a:lnTo>
                    <a:lnTo>
                      <a:pt x="5489"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54" name="Freeform: Shape 253">
                <a:extLst>
                  <a:ext uri="{FF2B5EF4-FFF2-40B4-BE49-F238E27FC236}">
                    <a16:creationId xmlns:a16="http://schemas.microsoft.com/office/drawing/2014/main" id="{4957CC9D-6317-4C81-9B4F-E37C61B2A249}"/>
                  </a:ext>
                </a:extLst>
              </p:cNvPr>
              <p:cNvSpPr/>
              <p:nvPr/>
            </p:nvSpPr>
            <p:spPr>
              <a:xfrm>
                <a:off x="710084" y="4816845"/>
                <a:ext cx="5972" cy="604909"/>
              </a:xfrm>
              <a:custGeom>
                <a:avLst/>
                <a:gdLst>
                  <a:gd name="connsiteX0" fmla="*/ 0 w 5972"/>
                  <a:gd name="connsiteY0" fmla="*/ 0 h 604909"/>
                  <a:gd name="connsiteX1" fmla="*/ 5973 w 5972"/>
                  <a:gd name="connsiteY1" fmla="*/ 0 h 604909"/>
                  <a:gd name="connsiteX2" fmla="*/ 5973 w 5972"/>
                  <a:gd name="connsiteY2" fmla="*/ 604910 h 604909"/>
                  <a:gd name="connsiteX3" fmla="*/ 0 w 5972"/>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5972" h="604909">
                    <a:moveTo>
                      <a:pt x="0" y="0"/>
                    </a:moveTo>
                    <a:lnTo>
                      <a:pt x="5973" y="0"/>
                    </a:lnTo>
                    <a:lnTo>
                      <a:pt x="5973"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55" name="Freeform: Shape 254">
                <a:extLst>
                  <a:ext uri="{FF2B5EF4-FFF2-40B4-BE49-F238E27FC236}">
                    <a16:creationId xmlns:a16="http://schemas.microsoft.com/office/drawing/2014/main" id="{5C4B4D73-4F75-40A7-8D15-70BFA19E21C4}"/>
                  </a:ext>
                </a:extLst>
              </p:cNvPr>
              <p:cNvSpPr/>
              <p:nvPr/>
            </p:nvSpPr>
            <p:spPr>
              <a:xfrm>
                <a:off x="758296" y="4816845"/>
                <a:ext cx="6449" cy="604909"/>
              </a:xfrm>
              <a:custGeom>
                <a:avLst/>
                <a:gdLst>
                  <a:gd name="connsiteX0" fmla="*/ 0 w 6449"/>
                  <a:gd name="connsiteY0" fmla="*/ 0 h 604909"/>
                  <a:gd name="connsiteX1" fmla="*/ 6450 w 6449"/>
                  <a:gd name="connsiteY1" fmla="*/ 0 h 604909"/>
                  <a:gd name="connsiteX2" fmla="*/ 6450 w 6449"/>
                  <a:gd name="connsiteY2" fmla="*/ 604910 h 604909"/>
                  <a:gd name="connsiteX3" fmla="*/ 0 w 6449"/>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6449" h="604909">
                    <a:moveTo>
                      <a:pt x="0" y="0"/>
                    </a:moveTo>
                    <a:lnTo>
                      <a:pt x="6450" y="0"/>
                    </a:lnTo>
                    <a:lnTo>
                      <a:pt x="6450"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56" name="Freeform: Shape 255">
                <a:extLst>
                  <a:ext uri="{FF2B5EF4-FFF2-40B4-BE49-F238E27FC236}">
                    <a16:creationId xmlns:a16="http://schemas.microsoft.com/office/drawing/2014/main" id="{9A456EE7-A0B3-46A3-B75C-A4773CD8A360}"/>
                  </a:ext>
                </a:extLst>
              </p:cNvPr>
              <p:cNvSpPr/>
              <p:nvPr/>
            </p:nvSpPr>
            <p:spPr>
              <a:xfrm>
                <a:off x="806515" y="4816845"/>
                <a:ext cx="6922" cy="604909"/>
              </a:xfrm>
              <a:custGeom>
                <a:avLst/>
                <a:gdLst>
                  <a:gd name="connsiteX0" fmla="*/ 0 w 6922"/>
                  <a:gd name="connsiteY0" fmla="*/ 0 h 604909"/>
                  <a:gd name="connsiteX1" fmla="*/ 6923 w 6922"/>
                  <a:gd name="connsiteY1" fmla="*/ 0 h 604909"/>
                  <a:gd name="connsiteX2" fmla="*/ 6923 w 6922"/>
                  <a:gd name="connsiteY2" fmla="*/ 604910 h 604909"/>
                  <a:gd name="connsiteX3" fmla="*/ 0 w 6922"/>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6922" h="604909">
                    <a:moveTo>
                      <a:pt x="0" y="0"/>
                    </a:moveTo>
                    <a:lnTo>
                      <a:pt x="6923" y="0"/>
                    </a:lnTo>
                    <a:lnTo>
                      <a:pt x="6923"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57" name="Freeform: Shape 256">
                <a:extLst>
                  <a:ext uri="{FF2B5EF4-FFF2-40B4-BE49-F238E27FC236}">
                    <a16:creationId xmlns:a16="http://schemas.microsoft.com/office/drawing/2014/main" id="{2ED975E7-A7EE-47B2-BBE1-54FDA85DA1C3}"/>
                  </a:ext>
                </a:extLst>
              </p:cNvPr>
              <p:cNvSpPr/>
              <p:nvPr/>
            </p:nvSpPr>
            <p:spPr>
              <a:xfrm>
                <a:off x="854732" y="4816845"/>
                <a:ext cx="7399" cy="604909"/>
              </a:xfrm>
              <a:custGeom>
                <a:avLst/>
                <a:gdLst>
                  <a:gd name="connsiteX0" fmla="*/ 0 w 7399"/>
                  <a:gd name="connsiteY0" fmla="*/ 0 h 604909"/>
                  <a:gd name="connsiteX1" fmla="*/ 7400 w 7399"/>
                  <a:gd name="connsiteY1" fmla="*/ 0 h 604909"/>
                  <a:gd name="connsiteX2" fmla="*/ 7400 w 7399"/>
                  <a:gd name="connsiteY2" fmla="*/ 604910 h 604909"/>
                  <a:gd name="connsiteX3" fmla="*/ 0 w 7399"/>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7399" h="604909">
                    <a:moveTo>
                      <a:pt x="0" y="0"/>
                    </a:moveTo>
                    <a:lnTo>
                      <a:pt x="7400" y="0"/>
                    </a:lnTo>
                    <a:lnTo>
                      <a:pt x="7400"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58" name="Freeform: Shape 257">
                <a:extLst>
                  <a:ext uri="{FF2B5EF4-FFF2-40B4-BE49-F238E27FC236}">
                    <a16:creationId xmlns:a16="http://schemas.microsoft.com/office/drawing/2014/main" id="{63513664-B7C3-447C-BAD8-B1F805622939}"/>
                  </a:ext>
                </a:extLst>
              </p:cNvPr>
              <p:cNvSpPr/>
              <p:nvPr/>
            </p:nvSpPr>
            <p:spPr>
              <a:xfrm>
                <a:off x="902940" y="4816845"/>
                <a:ext cx="7879" cy="604909"/>
              </a:xfrm>
              <a:custGeom>
                <a:avLst/>
                <a:gdLst>
                  <a:gd name="connsiteX0" fmla="*/ 0 w 7879"/>
                  <a:gd name="connsiteY0" fmla="*/ 0 h 604909"/>
                  <a:gd name="connsiteX1" fmla="*/ 7880 w 7879"/>
                  <a:gd name="connsiteY1" fmla="*/ 0 h 604909"/>
                  <a:gd name="connsiteX2" fmla="*/ 7880 w 7879"/>
                  <a:gd name="connsiteY2" fmla="*/ 604910 h 604909"/>
                  <a:gd name="connsiteX3" fmla="*/ 0 w 7879"/>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7879" h="604909">
                    <a:moveTo>
                      <a:pt x="0" y="0"/>
                    </a:moveTo>
                    <a:lnTo>
                      <a:pt x="7880" y="0"/>
                    </a:lnTo>
                    <a:lnTo>
                      <a:pt x="7880"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59" name="Freeform: Shape 258">
                <a:extLst>
                  <a:ext uri="{FF2B5EF4-FFF2-40B4-BE49-F238E27FC236}">
                    <a16:creationId xmlns:a16="http://schemas.microsoft.com/office/drawing/2014/main" id="{DA00FBB8-6129-41E2-B7E7-D98EDA663B8F}"/>
                  </a:ext>
                </a:extLst>
              </p:cNvPr>
              <p:cNvSpPr/>
              <p:nvPr/>
            </p:nvSpPr>
            <p:spPr>
              <a:xfrm>
                <a:off x="951157" y="4816845"/>
                <a:ext cx="8353" cy="604909"/>
              </a:xfrm>
              <a:custGeom>
                <a:avLst/>
                <a:gdLst>
                  <a:gd name="connsiteX0" fmla="*/ 0 w 8353"/>
                  <a:gd name="connsiteY0" fmla="*/ 0 h 604909"/>
                  <a:gd name="connsiteX1" fmla="*/ 8353 w 8353"/>
                  <a:gd name="connsiteY1" fmla="*/ 0 h 604909"/>
                  <a:gd name="connsiteX2" fmla="*/ 8353 w 8353"/>
                  <a:gd name="connsiteY2" fmla="*/ 604910 h 604909"/>
                  <a:gd name="connsiteX3" fmla="*/ 0 w 8353"/>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8353" h="604909">
                    <a:moveTo>
                      <a:pt x="0" y="0"/>
                    </a:moveTo>
                    <a:lnTo>
                      <a:pt x="8353" y="0"/>
                    </a:lnTo>
                    <a:lnTo>
                      <a:pt x="8353"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60" name="Freeform: Shape 259">
                <a:extLst>
                  <a:ext uri="{FF2B5EF4-FFF2-40B4-BE49-F238E27FC236}">
                    <a16:creationId xmlns:a16="http://schemas.microsoft.com/office/drawing/2014/main" id="{EAAB4D96-64DD-4835-86FB-81F795E46E85}"/>
                  </a:ext>
                </a:extLst>
              </p:cNvPr>
              <p:cNvSpPr/>
              <p:nvPr/>
            </p:nvSpPr>
            <p:spPr>
              <a:xfrm>
                <a:off x="999373" y="4816845"/>
                <a:ext cx="8826" cy="604909"/>
              </a:xfrm>
              <a:custGeom>
                <a:avLst/>
                <a:gdLst>
                  <a:gd name="connsiteX0" fmla="*/ 0 w 8826"/>
                  <a:gd name="connsiteY0" fmla="*/ 0 h 604909"/>
                  <a:gd name="connsiteX1" fmla="*/ 8827 w 8826"/>
                  <a:gd name="connsiteY1" fmla="*/ 0 h 604909"/>
                  <a:gd name="connsiteX2" fmla="*/ 8827 w 8826"/>
                  <a:gd name="connsiteY2" fmla="*/ 604910 h 604909"/>
                  <a:gd name="connsiteX3" fmla="*/ 0 w 8826"/>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8826" h="604909">
                    <a:moveTo>
                      <a:pt x="0" y="0"/>
                    </a:moveTo>
                    <a:lnTo>
                      <a:pt x="8827" y="0"/>
                    </a:lnTo>
                    <a:lnTo>
                      <a:pt x="8827"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61" name="Freeform: Shape 260">
                <a:extLst>
                  <a:ext uri="{FF2B5EF4-FFF2-40B4-BE49-F238E27FC236}">
                    <a16:creationId xmlns:a16="http://schemas.microsoft.com/office/drawing/2014/main" id="{DC02B624-1102-49C1-A9F4-B8A960BA6617}"/>
                  </a:ext>
                </a:extLst>
              </p:cNvPr>
              <p:cNvSpPr/>
              <p:nvPr/>
            </p:nvSpPr>
            <p:spPr>
              <a:xfrm>
                <a:off x="1047582" y="4816845"/>
                <a:ext cx="9306" cy="604909"/>
              </a:xfrm>
              <a:custGeom>
                <a:avLst/>
                <a:gdLst>
                  <a:gd name="connsiteX0" fmla="*/ 0 w 9306"/>
                  <a:gd name="connsiteY0" fmla="*/ 0 h 604909"/>
                  <a:gd name="connsiteX1" fmla="*/ 9307 w 9306"/>
                  <a:gd name="connsiteY1" fmla="*/ 0 h 604909"/>
                  <a:gd name="connsiteX2" fmla="*/ 9307 w 9306"/>
                  <a:gd name="connsiteY2" fmla="*/ 604910 h 604909"/>
                  <a:gd name="connsiteX3" fmla="*/ 0 w 9306"/>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9306" h="604909">
                    <a:moveTo>
                      <a:pt x="0" y="0"/>
                    </a:moveTo>
                    <a:lnTo>
                      <a:pt x="9307" y="0"/>
                    </a:lnTo>
                    <a:lnTo>
                      <a:pt x="9307"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62" name="Freeform: Shape 261">
                <a:extLst>
                  <a:ext uri="{FF2B5EF4-FFF2-40B4-BE49-F238E27FC236}">
                    <a16:creationId xmlns:a16="http://schemas.microsoft.com/office/drawing/2014/main" id="{C7F321C7-BE6B-4727-92D3-8B2483FEFD49}"/>
                  </a:ext>
                </a:extLst>
              </p:cNvPr>
              <p:cNvSpPr/>
              <p:nvPr/>
            </p:nvSpPr>
            <p:spPr>
              <a:xfrm>
                <a:off x="1095798" y="4816845"/>
                <a:ext cx="9779" cy="604909"/>
              </a:xfrm>
              <a:custGeom>
                <a:avLst/>
                <a:gdLst>
                  <a:gd name="connsiteX0" fmla="*/ 0 w 9779"/>
                  <a:gd name="connsiteY0" fmla="*/ 0 h 604909"/>
                  <a:gd name="connsiteX1" fmla="*/ 9780 w 9779"/>
                  <a:gd name="connsiteY1" fmla="*/ 0 h 604909"/>
                  <a:gd name="connsiteX2" fmla="*/ 9780 w 9779"/>
                  <a:gd name="connsiteY2" fmla="*/ 604910 h 604909"/>
                  <a:gd name="connsiteX3" fmla="*/ 0 w 9779"/>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9779" h="604909">
                    <a:moveTo>
                      <a:pt x="0" y="0"/>
                    </a:moveTo>
                    <a:lnTo>
                      <a:pt x="9780" y="0"/>
                    </a:lnTo>
                    <a:lnTo>
                      <a:pt x="9780"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63" name="Freeform: Shape 262">
                <a:extLst>
                  <a:ext uri="{FF2B5EF4-FFF2-40B4-BE49-F238E27FC236}">
                    <a16:creationId xmlns:a16="http://schemas.microsoft.com/office/drawing/2014/main" id="{1D7EF349-3298-4FD1-A3D0-A1689D423083}"/>
                  </a:ext>
                </a:extLst>
              </p:cNvPr>
              <p:cNvSpPr/>
              <p:nvPr/>
            </p:nvSpPr>
            <p:spPr>
              <a:xfrm>
                <a:off x="1144015" y="4816845"/>
                <a:ext cx="10256" cy="604909"/>
              </a:xfrm>
              <a:custGeom>
                <a:avLst/>
                <a:gdLst>
                  <a:gd name="connsiteX0" fmla="*/ 0 w 10256"/>
                  <a:gd name="connsiteY0" fmla="*/ 0 h 604909"/>
                  <a:gd name="connsiteX1" fmla="*/ 10257 w 10256"/>
                  <a:gd name="connsiteY1" fmla="*/ 0 h 604909"/>
                  <a:gd name="connsiteX2" fmla="*/ 10257 w 10256"/>
                  <a:gd name="connsiteY2" fmla="*/ 604910 h 604909"/>
                  <a:gd name="connsiteX3" fmla="*/ 0 w 10256"/>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0256" h="604909">
                    <a:moveTo>
                      <a:pt x="0" y="0"/>
                    </a:moveTo>
                    <a:lnTo>
                      <a:pt x="10257" y="0"/>
                    </a:lnTo>
                    <a:lnTo>
                      <a:pt x="10257"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64" name="Freeform: Shape 263">
                <a:extLst>
                  <a:ext uri="{FF2B5EF4-FFF2-40B4-BE49-F238E27FC236}">
                    <a16:creationId xmlns:a16="http://schemas.microsoft.com/office/drawing/2014/main" id="{CDFCCC8D-223B-4ED2-9FFC-28ABE7D476EC}"/>
                  </a:ext>
                </a:extLst>
              </p:cNvPr>
              <p:cNvSpPr/>
              <p:nvPr/>
            </p:nvSpPr>
            <p:spPr>
              <a:xfrm>
                <a:off x="1192224" y="4816845"/>
                <a:ext cx="10733" cy="604909"/>
              </a:xfrm>
              <a:custGeom>
                <a:avLst/>
                <a:gdLst>
                  <a:gd name="connsiteX0" fmla="*/ 0 w 10733"/>
                  <a:gd name="connsiteY0" fmla="*/ 0 h 604909"/>
                  <a:gd name="connsiteX1" fmla="*/ 10734 w 10733"/>
                  <a:gd name="connsiteY1" fmla="*/ 0 h 604909"/>
                  <a:gd name="connsiteX2" fmla="*/ 10734 w 10733"/>
                  <a:gd name="connsiteY2" fmla="*/ 604910 h 604909"/>
                  <a:gd name="connsiteX3" fmla="*/ 0 w 10733"/>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0733" h="604909">
                    <a:moveTo>
                      <a:pt x="0" y="0"/>
                    </a:moveTo>
                    <a:lnTo>
                      <a:pt x="10734" y="0"/>
                    </a:lnTo>
                    <a:lnTo>
                      <a:pt x="10734"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65" name="Freeform: Shape 264">
                <a:extLst>
                  <a:ext uri="{FF2B5EF4-FFF2-40B4-BE49-F238E27FC236}">
                    <a16:creationId xmlns:a16="http://schemas.microsoft.com/office/drawing/2014/main" id="{A51326F2-E3CA-40C8-B5F0-10E7E1809DDD}"/>
                  </a:ext>
                </a:extLst>
              </p:cNvPr>
              <p:cNvSpPr/>
              <p:nvPr/>
            </p:nvSpPr>
            <p:spPr>
              <a:xfrm>
                <a:off x="1240440" y="4816845"/>
                <a:ext cx="11209" cy="604909"/>
              </a:xfrm>
              <a:custGeom>
                <a:avLst/>
                <a:gdLst>
                  <a:gd name="connsiteX0" fmla="*/ 0 w 11209"/>
                  <a:gd name="connsiteY0" fmla="*/ 0 h 604909"/>
                  <a:gd name="connsiteX1" fmla="*/ 11210 w 11209"/>
                  <a:gd name="connsiteY1" fmla="*/ 0 h 604909"/>
                  <a:gd name="connsiteX2" fmla="*/ 11210 w 11209"/>
                  <a:gd name="connsiteY2" fmla="*/ 604910 h 604909"/>
                  <a:gd name="connsiteX3" fmla="*/ 0 w 11209"/>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1209" h="604909">
                    <a:moveTo>
                      <a:pt x="0" y="0"/>
                    </a:moveTo>
                    <a:lnTo>
                      <a:pt x="11210" y="0"/>
                    </a:lnTo>
                    <a:lnTo>
                      <a:pt x="11210"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66" name="Freeform: Shape 265">
                <a:extLst>
                  <a:ext uri="{FF2B5EF4-FFF2-40B4-BE49-F238E27FC236}">
                    <a16:creationId xmlns:a16="http://schemas.microsoft.com/office/drawing/2014/main" id="{489F5236-F7F3-44B2-A10E-6DDD96EA390F}"/>
                  </a:ext>
                </a:extLst>
              </p:cNvPr>
              <p:cNvSpPr/>
              <p:nvPr/>
            </p:nvSpPr>
            <p:spPr>
              <a:xfrm>
                <a:off x="1288657" y="4816845"/>
                <a:ext cx="11683" cy="604909"/>
              </a:xfrm>
              <a:custGeom>
                <a:avLst/>
                <a:gdLst>
                  <a:gd name="connsiteX0" fmla="*/ 0 w 11683"/>
                  <a:gd name="connsiteY0" fmla="*/ 0 h 604909"/>
                  <a:gd name="connsiteX1" fmla="*/ 11683 w 11683"/>
                  <a:gd name="connsiteY1" fmla="*/ 0 h 604909"/>
                  <a:gd name="connsiteX2" fmla="*/ 11683 w 11683"/>
                  <a:gd name="connsiteY2" fmla="*/ 604910 h 604909"/>
                  <a:gd name="connsiteX3" fmla="*/ 0 w 11683"/>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1683" h="604909">
                    <a:moveTo>
                      <a:pt x="0" y="0"/>
                    </a:moveTo>
                    <a:lnTo>
                      <a:pt x="11683" y="0"/>
                    </a:lnTo>
                    <a:lnTo>
                      <a:pt x="11683"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67" name="Freeform: Shape 266">
                <a:extLst>
                  <a:ext uri="{FF2B5EF4-FFF2-40B4-BE49-F238E27FC236}">
                    <a16:creationId xmlns:a16="http://schemas.microsoft.com/office/drawing/2014/main" id="{58B2B521-21F2-4C86-B530-7A331422FAAB}"/>
                  </a:ext>
                </a:extLst>
              </p:cNvPr>
              <p:cNvSpPr/>
              <p:nvPr/>
            </p:nvSpPr>
            <p:spPr>
              <a:xfrm>
                <a:off x="1336865" y="4816845"/>
                <a:ext cx="12163" cy="604909"/>
              </a:xfrm>
              <a:custGeom>
                <a:avLst/>
                <a:gdLst>
                  <a:gd name="connsiteX0" fmla="*/ 0 w 12163"/>
                  <a:gd name="connsiteY0" fmla="*/ 0 h 604909"/>
                  <a:gd name="connsiteX1" fmla="*/ 12163 w 12163"/>
                  <a:gd name="connsiteY1" fmla="*/ 0 h 604909"/>
                  <a:gd name="connsiteX2" fmla="*/ 12163 w 12163"/>
                  <a:gd name="connsiteY2" fmla="*/ 604910 h 604909"/>
                  <a:gd name="connsiteX3" fmla="*/ 0 w 12163"/>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2163" h="604909">
                    <a:moveTo>
                      <a:pt x="0" y="0"/>
                    </a:moveTo>
                    <a:lnTo>
                      <a:pt x="12163" y="0"/>
                    </a:lnTo>
                    <a:lnTo>
                      <a:pt x="12163"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68" name="Freeform: Shape 267">
                <a:extLst>
                  <a:ext uri="{FF2B5EF4-FFF2-40B4-BE49-F238E27FC236}">
                    <a16:creationId xmlns:a16="http://schemas.microsoft.com/office/drawing/2014/main" id="{421CFB69-1C96-457A-8EBE-38F3D15EB6D0}"/>
                  </a:ext>
                </a:extLst>
              </p:cNvPr>
              <p:cNvSpPr/>
              <p:nvPr/>
            </p:nvSpPr>
            <p:spPr>
              <a:xfrm>
                <a:off x="1385082" y="4816845"/>
                <a:ext cx="12636" cy="604909"/>
              </a:xfrm>
              <a:custGeom>
                <a:avLst/>
                <a:gdLst>
                  <a:gd name="connsiteX0" fmla="*/ 0 w 12636"/>
                  <a:gd name="connsiteY0" fmla="*/ 0 h 604909"/>
                  <a:gd name="connsiteX1" fmla="*/ 12637 w 12636"/>
                  <a:gd name="connsiteY1" fmla="*/ 0 h 604909"/>
                  <a:gd name="connsiteX2" fmla="*/ 12637 w 12636"/>
                  <a:gd name="connsiteY2" fmla="*/ 604910 h 604909"/>
                  <a:gd name="connsiteX3" fmla="*/ 0 w 12636"/>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2636" h="604909">
                    <a:moveTo>
                      <a:pt x="0" y="0"/>
                    </a:moveTo>
                    <a:lnTo>
                      <a:pt x="12637" y="0"/>
                    </a:lnTo>
                    <a:lnTo>
                      <a:pt x="12637"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69" name="Freeform: Shape 268">
                <a:extLst>
                  <a:ext uri="{FF2B5EF4-FFF2-40B4-BE49-F238E27FC236}">
                    <a16:creationId xmlns:a16="http://schemas.microsoft.com/office/drawing/2014/main" id="{67ED2B34-850F-405F-88C9-FA6C7982A1EC}"/>
                  </a:ext>
                </a:extLst>
              </p:cNvPr>
              <p:cNvSpPr/>
              <p:nvPr/>
            </p:nvSpPr>
            <p:spPr>
              <a:xfrm>
                <a:off x="1433298" y="4816845"/>
                <a:ext cx="13110" cy="604909"/>
              </a:xfrm>
              <a:custGeom>
                <a:avLst/>
                <a:gdLst>
                  <a:gd name="connsiteX0" fmla="*/ 0 w 13110"/>
                  <a:gd name="connsiteY0" fmla="*/ 0 h 604909"/>
                  <a:gd name="connsiteX1" fmla="*/ 13110 w 13110"/>
                  <a:gd name="connsiteY1" fmla="*/ 0 h 604909"/>
                  <a:gd name="connsiteX2" fmla="*/ 13110 w 13110"/>
                  <a:gd name="connsiteY2" fmla="*/ 604910 h 604909"/>
                  <a:gd name="connsiteX3" fmla="*/ 0 w 13110"/>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3110" h="604909">
                    <a:moveTo>
                      <a:pt x="0" y="0"/>
                    </a:moveTo>
                    <a:lnTo>
                      <a:pt x="13110" y="0"/>
                    </a:lnTo>
                    <a:lnTo>
                      <a:pt x="13110"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70" name="Freeform: Shape 269">
                <a:extLst>
                  <a:ext uri="{FF2B5EF4-FFF2-40B4-BE49-F238E27FC236}">
                    <a16:creationId xmlns:a16="http://schemas.microsoft.com/office/drawing/2014/main" id="{FB599725-F781-4DD4-B728-FC421806964C}"/>
                  </a:ext>
                </a:extLst>
              </p:cNvPr>
              <p:cNvSpPr/>
              <p:nvPr/>
            </p:nvSpPr>
            <p:spPr>
              <a:xfrm>
                <a:off x="1481507" y="4816845"/>
                <a:ext cx="13593" cy="604909"/>
              </a:xfrm>
              <a:custGeom>
                <a:avLst/>
                <a:gdLst>
                  <a:gd name="connsiteX0" fmla="*/ 0 w 13593"/>
                  <a:gd name="connsiteY0" fmla="*/ 0 h 604909"/>
                  <a:gd name="connsiteX1" fmla="*/ 13593 w 13593"/>
                  <a:gd name="connsiteY1" fmla="*/ 0 h 604909"/>
                  <a:gd name="connsiteX2" fmla="*/ 13593 w 13593"/>
                  <a:gd name="connsiteY2" fmla="*/ 604910 h 604909"/>
                  <a:gd name="connsiteX3" fmla="*/ 0 w 13593"/>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3593" h="604909">
                    <a:moveTo>
                      <a:pt x="0" y="0"/>
                    </a:moveTo>
                    <a:lnTo>
                      <a:pt x="13593" y="0"/>
                    </a:lnTo>
                    <a:lnTo>
                      <a:pt x="13593"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71" name="Freeform: Shape 270">
                <a:extLst>
                  <a:ext uri="{FF2B5EF4-FFF2-40B4-BE49-F238E27FC236}">
                    <a16:creationId xmlns:a16="http://schemas.microsoft.com/office/drawing/2014/main" id="{2378C481-54A4-48A8-97C8-3D95F969C382}"/>
                  </a:ext>
                </a:extLst>
              </p:cNvPr>
              <p:cNvSpPr/>
              <p:nvPr/>
            </p:nvSpPr>
            <p:spPr>
              <a:xfrm>
                <a:off x="1529724" y="4816845"/>
                <a:ext cx="14067" cy="604909"/>
              </a:xfrm>
              <a:custGeom>
                <a:avLst/>
                <a:gdLst>
                  <a:gd name="connsiteX0" fmla="*/ 0 w 14067"/>
                  <a:gd name="connsiteY0" fmla="*/ 0 h 604909"/>
                  <a:gd name="connsiteX1" fmla="*/ 14067 w 14067"/>
                  <a:gd name="connsiteY1" fmla="*/ 0 h 604909"/>
                  <a:gd name="connsiteX2" fmla="*/ 14067 w 14067"/>
                  <a:gd name="connsiteY2" fmla="*/ 604910 h 604909"/>
                  <a:gd name="connsiteX3" fmla="*/ 0 w 14067"/>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4067" h="604909">
                    <a:moveTo>
                      <a:pt x="0" y="0"/>
                    </a:moveTo>
                    <a:lnTo>
                      <a:pt x="14067" y="0"/>
                    </a:lnTo>
                    <a:lnTo>
                      <a:pt x="14067"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72" name="Freeform: Shape 271">
                <a:extLst>
                  <a:ext uri="{FF2B5EF4-FFF2-40B4-BE49-F238E27FC236}">
                    <a16:creationId xmlns:a16="http://schemas.microsoft.com/office/drawing/2014/main" id="{561DD60C-C9D3-4AAB-9152-4F980EC555C2}"/>
                  </a:ext>
                </a:extLst>
              </p:cNvPr>
              <p:cNvSpPr/>
              <p:nvPr/>
            </p:nvSpPr>
            <p:spPr>
              <a:xfrm>
                <a:off x="1577940" y="4816845"/>
                <a:ext cx="14543" cy="604909"/>
              </a:xfrm>
              <a:custGeom>
                <a:avLst/>
                <a:gdLst>
                  <a:gd name="connsiteX0" fmla="*/ 0 w 14543"/>
                  <a:gd name="connsiteY0" fmla="*/ 0 h 604909"/>
                  <a:gd name="connsiteX1" fmla="*/ 14543 w 14543"/>
                  <a:gd name="connsiteY1" fmla="*/ 0 h 604909"/>
                  <a:gd name="connsiteX2" fmla="*/ 14543 w 14543"/>
                  <a:gd name="connsiteY2" fmla="*/ 604910 h 604909"/>
                  <a:gd name="connsiteX3" fmla="*/ 0 w 14543"/>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4543" h="604909">
                    <a:moveTo>
                      <a:pt x="0" y="0"/>
                    </a:moveTo>
                    <a:lnTo>
                      <a:pt x="14543" y="0"/>
                    </a:lnTo>
                    <a:lnTo>
                      <a:pt x="14543"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73" name="Freeform: Shape 272">
                <a:extLst>
                  <a:ext uri="{FF2B5EF4-FFF2-40B4-BE49-F238E27FC236}">
                    <a16:creationId xmlns:a16="http://schemas.microsoft.com/office/drawing/2014/main" id="{F8612DA7-1750-4625-A41E-709126A76077}"/>
                  </a:ext>
                </a:extLst>
              </p:cNvPr>
              <p:cNvSpPr/>
              <p:nvPr/>
            </p:nvSpPr>
            <p:spPr>
              <a:xfrm>
                <a:off x="1626149" y="4816845"/>
                <a:ext cx="15016" cy="604909"/>
              </a:xfrm>
              <a:custGeom>
                <a:avLst/>
                <a:gdLst>
                  <a:gd name="connsiteX0" fmla="*/ 0 w 15016"/>
                  <a:gd name="connsiteY0" fmla="*/ 0 h 604909"/>
                  <a:gd name="connsiteX1" fmla="*/ 15016 w 15016"/>
                  <a:gd name="connsiteY1" fmla="*/ 0 h 604909"/>
                  <a:gd name="connsiteX2" fmla="*/ 15016 w 15016"/>
                  <a:gd name="connsiteY2" fmla="*/ 604910 h 604909"/>
                  <a:gd name="connsiteX3" fmla="*/ 0 w 15016"/>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5016" h="604909">
                    <a:moveTo>
                      <a:pt x="0" y="0"/>
                    </a:moveTo>
                    <a:lnTo>
                      <a:pt x="15016" y="0"/>
                    </a:lnTo>
                    <a:lnTo>
                      <a:pt x="15016"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74" name="Freeform: Shape 273">
                <a:extLst>
                  <a:ext uri="{FF2B5EF4-FFF2-40B4-BE49-F238E27FC236}">
                    <a16:creationId xmlns:a16="http://schemas.microsoft.com/office/drawing/2014/main" id="{E664D585-1E6F-4298-BBB2-F0196F9E4D18}"/>
                  </a:ext>
                </a:extLst>
              </p:cNvPr>
              <p:cNvSpPr/>
              <p:nvPr/>
            </p:nvSpPr>
            <p:spPr>
              <a:xfrm>
                <a:off x="1674365" y="4816845"/>
                <a:ext cx="15497" cy="604909"/>
              </a:xfrm>
              <a:custGeom>
                <a:avLst/>
                <a:gdLst>
                  <a:gd name="connsiteX0" fmla="*/ 0 w 15497"/>
                  <a:gd name="connsiteY0" fmla="*/ 0 h 604909"/>
                  <a:gd name="connsiteX1" fmla="*/ 15497 w 15497"/>
                  <a:gd name="connsiteY1" fmla="*/ 0 h 604909"/>
                  <a:gd name="connsiteX2" fmla="*/ 15497 w 15497"/>
                  <a:gd name="connsiteY2" fmla="*/ 604910 h 604909"/>
                  <a:gd name="connsiteX3" fmla="*/ 0 w 15497"/>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5497" h="604909">
                    <a:moveTo>
                      <a:pt x="0" y="0"/>
                    </a:moveTo>
                    <a:lnTo>
                      <a:pt x="15497" y="0"/>
                    </a:lnTo>
                    <a:lnTo>
                      <a:pt x="15497"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75" name="Freeform: Shape 274">
                <a:extLst>
                  <a:ext uri="{FF2B5EF4-FFF2-40B4-BE49-F238E27FC236}">
                    <a16:creationId xmlns:a16="http://schemas.microsoft.com/office/drawing/2014/main" id="{BD111CB6-BFAB-4114-8606-318ECD539909}"/>
                  </a:ext>
                </a:extLst>
              </p:cNvPr>
              <p:cNvSpPr/>
              <p:nvPr/>
            </p:nvSpPr>
            <p:spPr>
              <a:xfrm>
                <a:off x="1722582" y="4816845"/>
                <a:ext cx="15970" cy="604909"/>
              </a:xfrm>
              <a:custGeom>
                <a:avLst/>
                <a:gdLst>
                  <a:gd name="connsiteX0" fmla="*/ 0 w 15970"/>
                  <a:gd name="connsiteY0" fmla="*/ 0 h 604909"/>
                  <a:gd name="connsiteX1" fmla="*/ 15970 w 15970"/>
                  <a:gd name="connsiteY1" fmla="*/ 0 h 604909"/>
                  <a:gd name="connsiteX2" fmla="*/ 15970 w 15970"/>
                  <a:gd name="connsiteY2" fmla="*/ 604910 h 604909"/>
                  <a:gd name="connsiteX3" fmla="*/ 0 w 15970"/>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5970" h="604909">
                    <a:moveTo>
                      <a:pt x="0" y="0"/>
                    </a:moveTo>
                    <a:lnTo>
                      <a:pt x="15970" y="0"/>
                    </a:lnTo>
                    <a:lnTo>
                      <a:pt x="15970"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76" name="Freeform: Shape 275">
                <a:extLst>
                  <a:ext uri="{FF2B5EF4-FFF2-40B4-BE49-F238E27FC236}">
                    <a16:creationId xmlns:a16="http://schemas.microsoft.com/office/drawing/2014/main" id="{2E837AF4-BE56-4EDE-B44C-F12EEF2CECE7}"/>
                  </a:ext>
                </a:extLst>
              </p:cNvPr>
              <p:cNvSpPr/>
              <p:nvPr/>
            </p:nvSpPr>
            <p:spPr>
              <a:xfrm>
                <a:off x="1770790" y="4816845"/>
                <a:ext cx="16447" cy="604909"/>
              </a:xfrm>
              <a:custGeom>
                <a:avLst/>
                <a:gdLst>
                  <a:gd name="connsiteX0" fmla="*/ 0 w 16447"/>
                  <a:gd name="connsiteY0" fmla="*/ 0 h 604909"/>
                  <a:gd name="connsiteX1" fmla="*/ 16447 w 16447"/>
                  <a:gd name="connsiteY1" fmla="*/ 0 h 604909"/>
                  <a:gd name="connsiteX2" fmla="*/ 16447 w 16447"/>
                  <a:gd name="connsiteY2" fmla="*/ 604910 h 604909"/>
                  <a:gd name="connsiteX3" fmla="*/ 0 w 16447"/>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6447" h="604909">
                    <a:moveTo>
                      <a:pt x="0" y="0"/>
                    </a:moveTo>
                    <a:lnTo>
                      <a:pt x="16447" y="0"/>
                    </a:lnTo>
                    <a:lnTo>
                      <a:pt x="16447"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77" name="Freeform: Shape 276">
                <a:extLst>
                  <a:ext uri="{FF2B5EF4-FFF2-40B4-BE49-F238E27FC236}">
                    <a16:creationId xmlns:a16="http://schemas.microsoft.com/office/drawing/2014/main" id="{E671811F-F924-4989-9F6A-010AF86555A7}"/>
                  </a:ext>
                </a:extLst>
              </p:cNvPr>
              <p:cNvSpPr/>
              <p:nvPr/>
            </p:nvSpPr>
            <p:spPr>
              <a:xfrm>
                <a:off x="1818999" y="4816845"/>
                <a:ext cx="16927" cy="604909"/>
              </a:xfrm>
              <a:custGeom>
                <a:avLst/>
                <a:gdLst>
                  <a:gd name="connsiteX0" fmla="*/ 0 w 16927"/>
                  <a:gd name="connsiteY0" fmla="*/ 0 h 604909"/>
                  <a:gd name="connsiteX1" fmla="*/ 16927 w 16927"/>
                  <a:gd name="connsiteY1" fmla="*/ 0 h 604909"/>
                  <a:gd name="connsiteX2" fmla="*/ 16927 w 16927"/>
                  <a:gd name="connsiteY2" fmla="*/ 604910 h 604909"/>
                  <a:gd name="connsiteX3" fmla="*/ 0 w 16927"/>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6927" h="604909">
                    <a:moveTo>
                      <a:pt x="0" y="0"/>
                    </a:moveTo>
                    <a:lnTo>
                      <a:pt x="16927" y="0"/>
                    </a:lnTo>
                    <a:lnTo>
                      <a:pt x="16927"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78" name="Freeform: Shape 277">
                <a:extLst>
                  <a:ext uri="{FF2B5EF4-FFF2-40B4-BE49-F238E27FC236}">
                    <a16:creationId xmlns:a16="http://schemas.microsoft.com/office/drawing/2014/main" id="{A731BA0F-7787-4D49-911A-AA70F2309DD8}"/>
                  </a:ext>
                </a:extLst>
              </p:cNvPr>
              <p:cNvSpPr/>
              <p:nvPr/>
            </p:nvSpPr>
            <p:spPr>
              <a:xfrm>
                <a:off x="1867223" y="4816845"/>
                <a:ext cx="17400" cy="604909"/>
              </a:xfrm>
              <a:custGeom>
                <a:avLst/>
                <a:gdLst>
                  <a:gd name="connsiteX0" fmla="*/ 0 w 17400"/>
                  <a:gd name="connsiteY0" fmla="*/ 0 h 604909"/>
                  <a:gd name="connsiteX1" fmla="*/ 17400 w 17400"/>
                  <a:gd name="connsiteY1" fmla="*/ 0 h 604909"/>
                  <a:gd name="connsiteX2" fmla="*/ 17400 w 17400"/>
                  <a:gd name="connsiteY2" fmla="*/ 604910 h 604909"/>
                  <a:gd name="connsiteX3" fmla="*/ 0 w 17400"/>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7400" h="604909">
                    <a:moveTo>
                      <a:pt x="0" y="0"/>
                    </a:moveTo>
                    <a:lnTo>
                      <a:pt x="17400" y="0"/>
                    </a:lnTo>
                    <a:lnTo>
                      <a:pt x="17400"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79" name="Freeform: Shape 278">
                <a:extLst>
                  <a:ext uri="{FF2B5EF4-FFF2-40B4-BE49-F238E27FC236}">
                    <a16:creationId xmlns:a16="http://schemas.microsoft.com/office/drawing/2014/main" id="{A4AA4B98-3F7F-47D4-B160-532432CED24C}"/>
                  </a:ext>
                </a:extLst>
              </p:cNvPr>
              <p:cNvSpPr/>
              <p:nvPr/>
            </p:nvSpPr>
            <p:spPr>
              <a:xfrm>
                <a:off x="1915432" y="4816845"/>
                <a:ext cx="17877" cy="604909"/>
              </a:xfrm>
              <a:custGeom>
                <a:avLst/>
                <a:gdLst>
                  <a:gd name="connsiteX0" fmla="*/ 0 w 17877"/>
                  <a:gd name="connsiteY0" fmla="*/ 0 h 604909"/>
                  <a:gd name="connsiteX1" fmla="*/ 17877 w 17877"/>
                  <a:gd name="connsiteY1" fmla="*/ 0 h 604909"/>
                  <a:gd name="connsiteX2" fmla="*/ 17877 w 17877"/>
                  <a:gd name="connsiteY2" fmla="*/ 604910 h 604909"/>
                  <a:gd name="connsiteX3" fmla="*/ 0 w 17877"/>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7877" h="604909">
                    <a:moveTo>
                      <a:pt x="0" y="0"/>
                    </a:moveTo>
                    <a:lnTo>
                      <a:pt x="17877" y="0"/>
                    </a:lnTo>
                    <a:lnTo>
                      <a:pt x="17877"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80" name="Freeform: Shape 279">
                <a:extLst>
                  <a:ext uri="{FF2B5EF4-FFF2-40B4-BE49-F238E27FC236}">
                    <a16:creationId xmlns:a16="http://schemas.microsoft.com/office/drawing/2014/main" id="{F45D2458-9DB0-4C82-A5CC-FC66C0C047B4}"/>
                  </a:ext>
                </a:extLst>
              </p:cNvPr>
              <p:cNvSpPr/>
              <p:nvPr/>
            </p:nvSpPr>
            <p:spPr>
              <a:xfrm>
                <a:off x="1963649" y="4816845"/>
                <a:ext cx="18354" cy="604909"/>
              </a:xfrm>
              <a:custGeom>
                <a:avLst/>
                <a:gdLst>
                  <a:gd name="connsiteX0" fmla="*/ 0 w 18354"/>
                  <a:gd name="connsiteY0" fmla="*/ 0 h 604909"/>
                  <a:gd name="connsiteX1" fmla="*/ 18354 w 18354"/>
                  <a:gd name="connsiteY1" fmla="*/ 0 h 604909"/>
                  <a:gd name="connsiteX2" fmla="*/ 18354 w 18354"/>
                  <a:gd name="connsiteY2" fmla="*/ 604910 h 604909"/>
                  <a:gd name="connsiteX3" fmla="*/ 0 w 18354"/>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8354" h="604909">
                    <a:moveTo>
                      <a:pt x="0" y="0"/>
                    </a:moveTo>
                    <a:lnTo>
                      <a:pt x="18354" y="0"/>
                    </a:lnTo>
                    <a:lnTo>
                      <a:pt x="18354"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81" name="Freeform: Shape 280">
                <a:extLst>
                  <a:ext uri="{FF2B5EF4-FFF2-40B4-BE49-F238E27FC236}">
                    <a16:creationId xmlns:a16="http://schemas.microsoft.com/office/drawing/2014/main" id="{3BBB4560-C19E-428F-B6D9-72EFAF46B92F}"/>
                  </a:ext>
                </a:extLst>
              </p:cNvPr>
              <p:cNvSpPr/>
              <p:nvPr/>
            </p:nvSpPr>
            <p:spPr>
              <a:xfrm>
                <a:off x="2011865" y="4816845"/>
                <a:ext cx="18830" cy="604909"/>
              </a:xfrm>
              <a:custGeom>
                <a:avLst/>
                <a:gdLst>
                  <a:gd name="connsiteX0" fmla="*/ 0 w 18830"/>
                  <a:gd name="connsiteY0" fmla="*/ 0 h 604909"/>
                  <a:gd name="connsiteX1" fmla="*/ 18830 w 18830"/>
                  <a:gd name="connsiteY1" fmla="*/ 0 h 604909"/>
                  <a:gd name="connsiteX2" fmla="*/ 18830 w 18830"/>
                  <a:gd name="connsiteY2" fmla="*/ 604910 h 604909"/>
                  <a:gd name="connsiteX3" fmla="*/ 0 w 18830"/>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8830" h="604909">
                    <a:moveTo>
                      <a:pt x="0" y="0"/>
                    </a:moveTo>
                    <a:lnTo>
                      <a:pt x="18830" y="0"/>
                    </a:lnTo>
                    <a:lnTo>
                      <a:pt x="18830"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82" name="Freeform: Shape 281">
                <a:extLst>
                  <a:ext uri="{FF2B5EF4-FFF2-40B4-BE49-F238E27FC236}">
                    <a16:creationId xmlns:a16="http://schemas.microsoft.com/office/drawing/2014/main" id="{5CAB7E37-8FAB-4DC8-B48A-2B258E136F23}"/>
                  </a:ext>
                </a:extLst>
              </p:cNvPr>
              <p:cNvSpPr/>
              <p:nvPr/>
            </p:nvSpPr>
            <p:spPr>
              <a:xfrm>
                <a:off x="2060081" y="4816845"/>
                <a:ext cx="19304" cy="604909"/>
              </a:xfrm>
              <a:custGeom>
                <a:avLst/>
                <a:gdLst>
                  <a:gd name="connsiteX0" fmla="*/ 0 w 19304"/>
                  <a:gd name="connsiteY0" fmla="*/ 0 h 604909"/>
                  <a:gd name="connsiteX1" fmla="*/ 19304 w 19304"/>
                  <a:gd name="connsiteY1" fmla="*/ 0 h 604909"/>
                  <a:gd name="connsiteX2" fmla="*/ 19304 w 19304"/>
                  <a:gd name="connsiteY2" fmla="*/ 604910 h 604909"/>
                  <a:gd name="connsiteX3" fmla="*/ 0 w 19304"/>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9304" h="604909">
                    <a:moveTo>
                      <a:pt x="0" y="0"/>
                    </a:moveTo>
                    <a:lnTo>
                      <a:pt x="19304" y="0"/>
                    </a:lnTo>
                    <a:lnTo>
                      <a:pt x="19304"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83" name="Freeform: Shape 282">
                <a:extLst>
                  <a:ext uri="{FF2B5EF4-FFF2-40B4-BE49-F238E27FC236}">
                    <a16:creationId xmlns:a16="http://schemas.microsoft.com/office/drawing/2014/main" id="{171073C8-2E4A-4A89-BC8B-45E9C86320A4}"/>
                  </a:ext>
                </a:extLst>
              </p:cNvPr>
              <p:cNvSpPr/>
              <p:nvPr/>
            </p:nvSpPr>
            <p:spPr>
              <a:xfrm>
                <a:off x="2108290" y="4816845"/>
                <a:ext cx="19784" cy="604909"/>
              </a:xfrm>
              <a:custGeom>
                <a:avLst/>
                <a:gdLst>
                  <a:gd name="connsiteX0" fmla="*/ 0 w 19784"/>
                  <a:gd name="connsiteY0" fmla="*/ 0 h 604909"/>
                  <a:gd name="connsiteX1" fmla="*/ 19784 w 19784"/>
                  <a:gd name="connsiteY1" fmla="*/ 0 h 604909"/>
                  <a:gd name="connsiteX2" fmla="*/ 19784 w 19784"/>
                  <a:gd name="connsiteY2" fmla="*/ 604910 h 604909"/>
                  <a:gd name="connsiteX3" fmla="*/ 0 w 19784"/>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9784" h="604909">
                    <a:moveTo>
                      <a:pt x="0" y="0"/>
                    </a:moveTo>
                    <a:lnTo>
                      <a:pt x="19784" y="0"/>
                    </a:lnTo>
                    <a:lnTo>
                      <a:pt x="19784"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84" name="Freeform: Shape 283">
                <a:extLst>
                  <a:ext uri="{FF2B5EF4-FFF2-40B4-BE49-F238E27FC236}">
                    <a16:creationId xmlns:a16="http://schemas.microsoft.com/office/drawing/2014/main" id="{E792FD43-C08D-4DD2-B367-F570EB702851}"/>
                  </a:ext>
                </a:extLst>
              </p:cNvPr>
              <p:cNvSpPr/>
              <p:nvPr/>
            </p:nvSpPr>
            <p:spPr>
              <a:xfrm>
                <a:off x="2156507" y="4816845"/>
                <a:ext cx="20254" cy="604909"/>
              </a:xfrm>
              <a:custGeom>
                <a:avLst/>
                <a:gdLst>
                  <a:gd name="connsiteX0" fmla="*/ 0 w 20254"/>
                  <a:gd name="connsiteY0" fmla="*/ 0 h 604909"/>
                  <a:gd name="connsiteX1" fmla="*/ 20254 w 20254"/>
                  <a:gd name="connsiteY1" fmla="*/ 0 h 604909"/>
                  <a:gd name="connsiteX2" fmla="*/ 20254 w 20254"/>
                  <a:gd name="connsiteY2" fmla="*/ 604910 h 604909"/>
                  <a:gd name="connsiteX3" fmla="*/ 0 w 20254"/>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0254" h="604909">
                    <a:moveTo>
                      <a:pt x="0" y="0"/>
                    </a:moveTo>
                    <a:lnTo>
                      <a:pt x="20254" y="0"/>
                    </a:lnTo>
                    <a:lnTo>
                      <a:pt x="20254"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85" name="Freeform: Shape 284">
                <a:extLst>
                  <a:ext uri="{FF2B5EF4-FFF2-40B4-BE49-F238E27FC236}">
                    <a16:creationId xmlns:a16="http://schemas.microsoft.com/office/drawing/2014/main" id="{33299C62-F75F-46F1-9929-7C750ABC2C0C}"/>
                  </a:ext>
                </a:extLst>
              </p:cNvPr>
              <p:cNvSpPr/>
              <p:nvPr/>
            </p:nvSpPr>
            <p:spPr>
              <a:xfrm>
                <a:off x="2204723" y="4816845"/>
                <a:ext cx="20734" cy="604909"/>
              </a:xfrm>
              <a:custGeom>
                <a:avLst/>
                <a:gdLst>
                  <a:gd name="connsiteX0" fmla="*/ 0 w 20734"/>
                  <a:gd name="connsiteY0" fmla="*/ 0 h 604909"/>
                  <a:gd name="connsiteX1" fmla="*/ 20734 w 20734"/>
                  <a:gd name="connsiteY1" fmla="*/ 0 h 604909"/>
                  <a:gd name="connsiteX2" fmla="*/ 20734 w 20734"/>
                  <a:gd name="connsiteY2" fmla="*/ 604910 h 604909"/>
                  <a:gd name="connsiteX3" fmla="*/ 0 w 20734"/>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0734" h="604909">
                    <a:moveTo>
                      <a:pt x="0" y="0"/>
                    </a:moveTo>
                    <a:lnTo>
                      <a:pt x="20734" y="0"/>
                    </a:lnTo>
                    <a:lnTo>
                      <a:pt x="20734"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86" name="Freeform: Shape 285">
                <a:extLst>
                  <a:ext uri="{FF2B5EF4-FFF2-40B4-BE49-F238E27FC236}">
                    <a16:creationId xmlns:a16="http://schemas.microsoft.com/office/drawing/2014/main" id="{5E87596F-ECC7-4C40-B170-9E940ED2DEE1}"/>
                  </a:ext>
                </a:extLst>
              </p:cNvPr>
              <p:cNvSpPr/>
              <p:nvPr/>
            </p:nvSpPr>
            <p:spPr>
              <a:xfrm>
                <a:off x="2252932" y="4816845"/>
                <a:ext cx="21210" cy="604909"/>
              </a:xfrm>
              <a:custGeom>
                <a:avLst/>
                <a:gdLst>
                  <a:gd name="connsiteX0" fmla="*/ 0 w 21210"/>
                  <a:gd name="connsiteY0" fmla="*/ 0 h 604909"/>
                  <a:gd name="connsiteX1" fmla="*/ 21211 w 21210"/>
                  <a:gd name="connsiteY1" fmla="*/ 0 h 604909"/>
                  <a:gd name="connsiteX2" fmla="*/ 21211 w 21210"/>
                  <a:gd name="connsiteY2" fmla="*/ 604910 h 604909"/>
                  <a:gd name="connsiteX3" fmla="*/ 0 w 21210"/>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1210" h="604909">
                    <a:moveTo>
                      <a:pt x="0" y="0"/>
                    </a:moveTo>
                    <a:lnTo>
                      <a:pt x="21211" y="0"/>
                    </a:lnTo>
                    <a:lnTo>
                      <a:pt x="21211"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87" name="Freeform: Shape 286">
                <a:extLst>
                  <a:ext uri="{FF2B5EF4-FFF2-40B4-BE49-F238E27FC236}">
                    <a16:creationId xmlns:a16="http://schemas.microsoft.com/office/drawing/2014/main" id="{DD6861F1-F6A6-413E-BA94-A2BD0D5FDA6C}"/>
                  </a:ext>
                </a:extLst>
              </p:cNvPr>
              <p:cNvSpPr/>
              <p:nvPr/>
            </p:nvSpPr>
            <p:spPr>
              <a:xfrm>
                <a:off x="2301148" y="4816845"/>
                <a:ext cx="21687" cy="604909"/>
              </a:xfrm>
              <a:custGeom>
                <a:avLst/>
                <a:gdLst>
                  <a:gd name="connsiteX0" fmla="*/ 0 w 21687"/>
                  <a:gd name="connsiteY0" fmla="*/ 0 h 604909"/>
                  <a:gd name="connsiteX1" fmla="*/ 21688 w 21687"/>
                  <a:gd name="connsiteY1" fmla="*/ 0 h 604909"/>
                  <a:gd name="connsiteX2" fmla="*/ 21688 w 21687"/>
                  <a:gd name="connsiteY2" fmla="*/ 604910 h 604909"/>
                  <a:gd name="connsiteX3" fmla="*/ 0 w 21687"/>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1687" h="604909">
                    <a:moveTo>
                      <a:pt x="0" y="0"/>
                    </a:moveTo>
                    <a:lnTo>
                      <a:pt x="21688" y="0"/>
                    </a:lnTo>
                    <a:lnTo>
                      <a:pt x="21688"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88" name="Freeform: Shape 287">
                <a:extLst>
                  <a:ext uri="{FF2B5EF4-FFF2-40B4-BE49-F238E27FC236}">
                    <a16:creationId xmlns:a16="http://schemas.microsoft.com/office/drawing/2014/main" id="{649EE80A-CA49-4185-8625-C268E9335F5F}"/>
                  </a:ext>
                </a:extLst>
              </p:cNvPr>
              <p:cNvSpPr/>
              <p:nvPr/>
            </p:nvSpPr>
            <p:spPr>
              <a:xfrm>
                <a:off x="2349357" y="4816845"/>
                <a:ext cx="22160" cy="604909"/>
              </a:xfrm>
              <a:custGeom>
                <a:avLst/>
                <a:gdLst>
                  <a:gd name="connsiteX0" fmla="*/ 0 w 22160"/>
                  <a:gd name="connsiteY0" fmla="*/ 0 h 604909"/>
                  <a:gd name="connsiteX1" fmla="*/ 22161 w 22160"/>
                  <a:gd name="connsiteY1" fmla="*/ 0 h 604909"/>
                  <a:gd name="connsiteX2" fmla="*/ 22161 w 22160"/>
                  <a:gd name="connsiteY2" fmla="*/ 604910 h 604909"/>
                  <a:gd name="connsiteX3" fmla="*/ 0 w 22160"/>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2160" h="604909">
                    <a:moveTo>
                      <a:pt x="0" y="0"/>
                    </a:moveTo>
                    <a:lnTo>
                      <a:pt x="22161" y="0"/>
                    </a:lnTo>
                    <a:lnTo>
                      <a:pt x="22161"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89" name="Freeform: Shape 288">
                <a:extLst>
                  <a:ext uri="{FF2B5EF4-FFF2-40B4-BE49-F238E27FC236}">
                    <a16:creationId xmlns:a16="http://schemas.microsoft.com/office/drawing/2014/main" id="{A65455DB-D948-4CD2-830E-26A9375BA69E}"/>
                  </a:ext>
                </a:extLst>
              </p:cNvPr>
              <p:cNvSpPr/>
              <p:nvPr/>
            </p:nvSpPr>
            <p:spPr>
              <a:xfrm>
                <a:off x="2397574" y="4816845"/>
                <a:ext cx="22640" cy="604909"/>
              </a:xfrm>
              <a:custGeom>
                <a:avLst/>
                <a:gdLst>
                  <a:gd name="connsiteX0" fmla="*/ 0 w 22640"/>
                  <a:gd name="connsiteY0" fmla="*/ 0 h 604909"/>
                  <a:gd name="connsiteX1" fmla="*/ 22641 w 22640"/>
                  <a:gd name="connsiteY1" fmla="*/ 0 h 604909"/>
                  <a:gd name="connsiteX2" fmla="*/ 22641 w 22640"/>
                  <a:gd name="connsiteY2" fmla="*/ 604910 h 604909"/>
                  <a:gd name="connsiteX3" fmla="*/ 0 w 22640"/>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2640" h="604909">
                    <a:moveTo>
                      <a:pt x="0" y="0"/>
                    </a:moveTo>
                    <a:lnTo>
                      <a:pt x="22641" y="0"/>
                    </a:lnTo>
                    <a:lnTo>
                      <a:pt x="22641"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90" name="Freeform: Shape 289">
                <a:extLst>
                  <a:ext uri="{FF2B5EF4-FFF2-40B4-BE49-F238E27FC236}">
                    <a16:creationId xmlns:a16="http://schemas.microsoft.com/office/drawing/2014/main" id="{D1381A31-DA79-4EA3-8079-97D60B63BE34}"/>
                  </a:ext>
                </a:extLst>
              </p:cNvPr>
              <p:cNvSpPr/>
              <p:nvPr/>
            </p:nvSpPr>
            <p:spPr>
              <a:xfrm>
                <a:off x="2445790" y="4816845"/>
                <a:ext cx="23114" cy="604909"/>
              </a:xfrm>
              <a:custGeom>
                <a:avLst/>
                <a:gdLst>
                  <a:gd name="connsiteX0" fmla="*/ 0 w 23114"/>
                  <a:gd name="connsiteY0" fmla="*/ 0 h 604909"/>
                  <a:gd name="connsiteX1" fmla="*/ 23115 w 23114"/>
                  <a:gd name="connsiteY1" fmla="*/ 0 h 604909"/>
                  <a:gd name="connsiteX2" fmla="*/ 23115 w 23114"/>
                  <a:gd name="connsiteY2" fmla="*/ 604910 h 604909"/>
                  <a:gd name="connsiteX3" fmla="*/ 0 w 23114"/>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3114" h="604909">
                    <a:moveTo>
                      <a:pt x="0" y="0"/>
                    </a:moveTo>
                    <a:lnTo>
                      <a:pt x="23115" y="0"/>
                    </a:lnTo>
                    <a:lnTo>
                      <a:pt x="23115"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91" name="Freeform: Shape 290">
                <a:extLst>
                  <a:ext uri="{FF2B5EF4-FFF2-40B4-BE49-F238E27FC236}">
                    <a16:creationId xmlns:a16="http://schemas.microsoft.com/office/drawing/2014/main" id="{7BDBA668-2ECB-460C-A586-90A8449630D8}"/>
                  </a:ext>
                </a:extLst>
              </p:cNvPr>
              <p:cNvSpPr/>
              <p:nvPr/>
            </p:nvSpPr>
            <p:spPr>
              <a:xfrm>
                <a:off x="2494007" y="4816845"/>
                <a:ext cx="23587" cy="604909"/>
              </a:xfrm>
              <a:custGeom>
                <a:avLst/>
                <a:gdLst>
                  <a:gd name="connsiteX0" fmla="*/ 0 w 23587"/>
                  <a:gd name="connsiteY0" fmla="*/ 0 h 604909"/>
                  <a:gd name="connsiteX1" fmla="*/ 23588 w 23587"/>
                  <a:gd name="connsiteY1" fmla="*/ 0 h 604909"/>
                  <a:gd name="connsiteX2" fmla="*/ 23588 w 23587"/>
                  <a:gd name="connsiteY2" fmla="*/ 604910 h 604909"/>
                  <a:gd name="connsiteX3" fmla="*/ 0 w 23587"/>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3587" h="604909">
                    <a:moveTo>
                      <a:pt x="0" y="0"/>
                    </a:moveTo>
                    <a:lnTo>
                      <a:pt x="23588" y="0"/>
                    </a:lnTo>
                    <a:lnTo>
                      <a:pt x="23588"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92" name="Freeform: Shape 291">
                <a:extLst>
                  <a:ext uri="{FF2B5EF4-FFF2-40B4-BE49-F238E27FC236}">
                    <a16:creationId xmlns:a16="http://schemas.microsoft.com/office/drawing/2014/main" id="{B68FB679-4960-4500-A121-1691E4DAE86D}"/>
                  </a:ext>
                </a:extLst>
              </p:cNvPr>
              <p:cNvSpPr/>
              <p:nvPr/>
            </p:nvSpPr>
            <p:spPr>
              <a:xfrm>
                <a:off x="2542208" y="4816845"/>
                <a:ext cx="24074" cy="604909"/>
              </a:xfrm>
              <a:custGeom>
                <a:avLst/>
                <a:gdLst>
                  <a:gd name="connsiteX0" fmla="*/ 0 w 24074"/>
                  <a:gd name="connsiteY0" fmla="*/ 0 h 604909"/>
                  <a:gd name="connsiteX1" fmla="*/ 24075 w 24074"/>
                  <a:gd name="connsiteY1" fmla="*/ 0 h 604909"/>
                  <a:gd name="connsiteX2" fmla="*/ 24075 w 24074"/>
                  <a:gd name="connsiteY2" fmla="*/ 604910 h 604909"/>
                  <a:gd name="connsiteX3" fmla="*/ 0 w 24074"/>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4074" h="604909">
                    <a:moveTo>
                      <a:pt x="0" y="0"/>
                    </a:moveTo>
                    <a:lnTo>
                      <a:pt x="24075" y="0"/>
                    </a:lnTo>
                    <a:lnTo>
                      <a:pt x="24075"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93" name="Freeform: Shape 292">
                <a:extLst>
                  <a:ext uri="{FF2B5EF4-FFF2-40B4-BE49-F238E27FC236}">
                    <a16:creationId xmlns:a16="http://schemas.microsoft.com/office/drawing/2014/main" id="{BAB6D9A4-5960-4DE4-9741-89DBD3BFB3BF}"/>
                  </a:ext>
                </a:extLst>
              </p:cNvPr>
              <p:cNvSpPr/>
              <p:nvPr/>
            </p:nvSpPr>
            <p:spPr>
              <a:xfrm>
                <a:off x="2590424" y="4816845"/>
                <a:ext cx="24544" cy="604909"/>
              </a:xfrm>
              <a:custGeom>
                <a:avLst/>
                <a:gdLst>
                  <a:gd name="connsiteX0" fmla="*/ 0 w 24544"/>
                  <a:gd name="connsiteY0" fmla="*/ 0 h 604909"/>
                  <a:gd name="connsiteX1" fmla="*/ 24545 w 24544"/>
                  <a:gd name="connsiteY1" fmla="*/ 0 h 604909"/>
                  <a:gd name="connsiteX2" fmla="*/ 24545 w 24544"/>
                  <a:gd name="connsiteY2" fmla="*/ 604910 h 604909"/>
                  <a:gd name="connsiteX3" fmla="*/ 0 w 24544"/>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4544" h="604909">
                    <a:moveTo>
                      <a:pt x="0" y="0"/>
                    </a:moveTo>
                    <a:lnTo>
                      <a:pt x="24545" y="0"/>
                    </a:lnTo>
                    <a:lnTo>
                      <a:pt x="24545"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94" name="Freeform: Shape 293">
                <a:extLst>
                  <a:ext uri="{FF2B5EF4-FFF2-40B4-BE49-F238E27FC236}">
                    <a16:creationId xmlns:a16="http://schemas.microsoft.com/office/drawing/2014/main" id="{0D5624BC-8C9C-49C3-A5ED-62C90E65B0B2}"/>
                  </a:ext>
                </a:extLst>
              </p:cNvPr>
              <p:cNvSpPr/>
              <p:nvPr/>
            </p:nvSpPr>
            <p:spPr>
              <a:xfrm>
                <a:off x="2638641" y="4816845"/>
                <a:ext cx="25021" cy="604909"/>
              </a:xfrm>
              <a:custGeom>
                <a:avLst/>
                <a:gdLst>
                  <a:gd name="connsiteX0" fmla="*/ 0 w 25021"/>
                  <a:gd name="connsiteY0" fmla="*/ 0 h 604909"/>
                  <a:gd name="connsiteX1" fmla="*/ 25022 w 25021"/>
                  <a:gd name="connsiteY1" fmla="*/ 0 h 604909"/>
                  <a:gd name="connsiteX2" fmla="*/ 25022 w 25021"/>
                  <a:gd name="connsiteY2" fmla="*/ 604910 h 604909"/>
                  <a:gd name="connsiteX3" fmla="*/ 0 w 25021"/>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5021" h="604909">
                    <a:moveTo>
                      <a:pt x="0" y="0"/>
                    </a:moveTo>
                    <a:lnTo>
                      <a:pt x="25022" y="0"/>
                    </a:lnTo>
                    <a:lnTo>
                      <a:pt x="25022"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95" name="Freeform: Shape 294">
                <a:extLst>
                  <a:ext uri="{FF2B5EF4-FFF2-40B4-BE49-F238E27FC236}">
                    <a16:creationId xmlns:a16="http://schemas.microsoft.com/office/drawing/2014/main" id="{29C97A71-C325-4F92-95CB-B5DF9841C232}"/>
                  </a:ext>
                </a:extLst>
              </p:cNvPr>
              <p:cNvSpPr/>
              <p:nvPr/>
            </p:nvSpPr>
            <p:spPr>
              <a:xfrm>
                <a:off x="2686857" y="4816845"/>
                <a:ext cx="25494" cy="604909"/>
              </a:xfrm>
              <a:custGeom>
                <a:avLst/>
                <a:gdLst>
                  <a:gd name="connsiteX0" fmla="*/ 0 w 25494"/>
                  <a:gd name="connsiteY0" fmla="*/ 0 h 604909"/>
                  <a:gd name="connsiteX1" fmla="*/ 25495 w 25494"/>
                  <a:gd name="connsiteY1" fmla="*/ 0 h 604909"/>
                  <a:gd name="connsiteX2" fmla="*/ 25495 w 25494"/>
                  <a:gd name="connsiteY2" fmla="*/ 604910 h 604909"/>
                  <a:gd name="connsiteX3" fmla="*/ 0 w 25494"/>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5494" h="604909">
                    <a:moveTo>
                      <a:pt x="0" y="0"/>
                    </a:moveTo>
                    <a:lnTo>
                      <a:pt x="25495" y="0"/>
                    </a:lnTo>
                    <a:lnTo>
                      <a:pt x="25495"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96" name="Freeform: Shape 295">
                <a:extLst>
                  <a:ext uri="{FF2B5EF4-FFF2-40B4-BE49-F238E27FC236}">
                    <a16:creationId xmlns:a16="http://schemas.microsoft.com/office/drawing/2014/main" id="{0C533FA1-1918-412F-89A7-B4992E433429}"/>
                  </a:ext>
                </a:extLst>
              </p:cNvPr>
              <p:cNvSpPr/>
              <p:nvPr/>
            </p:nvSpPr>
            <p:spPr>
              <a:xfrm>
                <a:off x="2735066" y="4816845"/>
                <a:ext cx="25977" cy="604909"/>
              </a:xfrm>
              <a:custGeom>
                <a:avLst/>
                <a:gdLst>
                  <a:gd name="connsiteX0" fmla="*/ 0 w 25977"/>
                  <a:gd name="connsiteY0" fmla="*/ 0 h 604909"/>
                  <a:gd name="connsiteX1" fmla="*/ 25978 w 25977"/>
                  <a:gd name="connsiteY1" fmla="*/ 0 h 604909"/>
                  <a:gd name="connsiteX2" fmla="*/ 25978 w 25977"/>
                  <a:gd name="connsiteY2" fmla="*/ 604910 h 604909"/>
                  <a:gd name="connsiteX3" fmla="*/ 0 w 25977"/>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5977" h="604909">
                    <a:moveTo>
                      <a:pt x="0" y="0"/>
                    </a:moveTo>
                    <a:lnTo>
                      <a:pt x="25978" y="0"/>
                    </a:lnTo>
                    <a:lnTo>
                      <a:pt x="25978"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97" name="Freeform: Shape 296">
                <a:extLst>
                  <a:ext uri="{FF2B5EF4-FFF2-40B4-BE49-F238E27FC236}">
                    <a16:creationId xmlns:a16="http://schemas.microsoft.com/office/drawing/2014/main" id="{B23E13FB-13EF-42DC-80D2-5EEE1A4AA73A}"/>
                  </a:ext>
                </a:extLst>
              </p:cNvPr>
              <p:cNvSpPr/>
              <p:nvPr/>
            </p:nvSpPr>
            <p:spPr>
              <a:xfrm>
                <a:off x="2783282" y="4816845"/>
                <a:ext cx="26447" cy="604909"/>
              </a:xfrm>
              <a:custGeom>
                <a:avLst/>
                <a:gdLst>
                  <a:gd name="connsiteX0" fmla="*/ 0 w 26447"/>
                  <a:gd name="connsiteY0" fmla="*/ 0 h 604909"/>
                  <a:gd name="connsiteX1" fmla="*/ 26448 w 26447"/>
                  <a:gd name="connsiteY1" fmla="*/ 0 h 604909"/>
                  <a:gd name="connsiteX2" fmla="*/ 26448 w 26447"/>
                  <a:gd name="connsiteY2" fmla="*/ 604910 h 604909"/>
                  <a:gd name="connsiteX3" fmla="*/ 0 w 26447"/>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6447" h="604909">
                    <a:moveTo>
                      <a:pt x="0" y="0"/>
                    </a:moveTo>
                    <a:lnTo>
                      <a:pt x="26448" y="0"/>
                    </a:lnTo>
                    <a:lnTo>
                      <a:pt x="26448"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98" name="Freeform: Shape 297">
                <a:extLst>
                  <a:ext uri="{FF2B5EF4-FFF2-40B4-BE49-F238E27FC236}">
                    <a16:creationId xmlns:a16="http://schemas.microsoft.com/office/drawing/2014/main" id="{312B84BA-0779-42F8-9623-46C64A6E9A08}"/>
                  </a:ext>
                </a:extLst>
              </p:cNvPr>
              <p:cNvSpPr/>
              <p:nvPr/>
            </p:nvSpPr>
            <p:spPr>
              <a:xfrm>
                <a:off x="2831499" y="4816845"/>
                <a:ext cx="26924" cy="604909"/>
              </a:xfrm>
              <a:custGeom>
                <a:avLst/>
                <a:gdLst>
                  <a:gd name="connsiteX0" fmla="*/ 0 w 26924"/>
                  <a:gd name="connsiteY0" fmla="*/ 0 h 604909"/>
                  <a:gd name="connsiteX1" fmla="*/ 26925 w 26924"/>
                  <a:gd name="connsiteY1" fmla="*/ 0 h 604909"/>
                  <a:gd name="connsiteX2" fmla="*/ 26925 w 26924"/>
                  <a:gd name="connsiteY2" fmla="*/ 604910 h 604909"/>
                  <a:gd name="connsiteX3" fmla="*/ 0 w 26924"/>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6924" h="604909">
                    <a:moveTo>
                      <a:pt x="0" y="0"/>
                    </a:moveTo>
                    <a:lnTo>
                      <a:pt x="26925" y="0"/>
                    </a:lnTo>
                    <a:lnTo>
                      <a:pt x="26925"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299" name="Freeform: Shape 298">
                <a:extLst>
                  <a:ext uri="{FF2B5EF4-FFF2-40B4-BE49-F238E27FC236}">
                    <a16:creationId xmlns:a16="http://schemas.microsoft.com/office/drawing/2014/main" id="{304255ED-DB22-497F-A27B-1689A87CEA1F}"/>
                  </a:ext>
                </a:extLst>
              </p:cNvPr>
              <p:cNvSpPr/>
              <p:nvPr/>
            </p:nvSpPr>
            <p:spPr>
              <a:xfrm>
                <a:off x="2879715" y="4816845"/>
                <a:ext cx="27401" cy="604909"/>
              </a:xfrm>
              <a:custGeom>
                <a:avLst/>
                <a:gdLst>
                  <a:gd name="connsiteX0" fmla="*/ 0 w 27401"/>
                  <a:gd name="connsiteY0" fmla="*/ 0 h 604909"/>
                  <a:gd name="connsiteX1" fmla="*/ 27402 w 27401"/>
                  <a:gd name="connsiteY1" fmla="*/ 0 h 604909"/>
                  <a:gd name="connsiteX2" fmla="*/ 27402 w 27401"/>
                  <a:gd name="connsiteY2" fmla="*/ 604910 h 604909"/>
                  <a:gd name="connsiteX3" fmla="*/ 0 w 27401"/>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7401" h="604909">
                    <a:moveTo>
                      <a:pt x="0" y="0"/>
                    </a:moveTo>
                    <a:lnTo>
                      <a:pt x="27402" y="0"/>
                    </a:lnTo>
                    <a:lnTo>
                      <a:pt x="27402"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300" name="Freeform: Shape 299">
                <a:extLst>
                  <a:ext uri="{FF2B5EF4-FFF2-40B4-BE49-F238E27FC236}">
                    <a16:creationId xmlns:a16="http://schemas.microsoft.com/office/drawing/2014/main" id="{16C6EDCC-7BF2-4979-9733-5DFF02C8D175}"/>
                  </a:ext>
                </a:extLst>
              </p:cNvPr>
              <p:cNvSpPr/>
              <p:nvPr/>
            </p:nvSpPr>
            <p:spPr>
              <a:xfrm>
                <a:off x="2927924" y="4816845"/>
                <a:ext cx="27878" cy="604909"/>
              </a:xfrm>
              <a:custGeom>
                <a:avLst/>
                <a:gdLst>
                  <a:gd name="connsiteX0" fmla="*/ 0 w 27878"/>
                  <a:gd name="connsiteY0" fmla="*/ 0 h 604909"/>
                  <a:gd name="connsiteX1" fmla="*/ 27878 w 27878"/>
                  <a:gd name="connsiteY1" fmla="*/ 0 h 604909"/>
                  <a:gd name="connsiteX2" fmla="*/ 27878 w 27878"/>
                  <a:gd name="connsiteY2" fmla="*/ 604910 h 604909"/>
                  <a:gd name="connsiteX3" fmla="*/ 0 w 27878"/>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7878" h="604909">
                    <a:moveTo>
                      <a:pt x="0" y="0"/>
                    </a:moveTo>
                    <a:lnTo>
                      <a:pt x="27878" y="0"/>
                    </a:lnTo>
                    <a:lnTo>
                      <a:pt x="27878"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301" name="Freeform: Shape 300">
                <a:extLst>
                  <a:ext uri="{FF2B5EF4-FFF2-40B4-BE49-F238E27FC236}">
                    <a16:creationId xmlns:a16="http://schemas.microsoft.com/office/drawing/2014/main" id="{C0F4AFD8-EA64-4A63-9217-B7A34207AFC5}"/>
                  </a:ext>
                </a:extLst>
              </p:cNvPr>
              <p:cNvSpPr/>
              <p:nvPr/>
            </p:nvSpPr>
            <p:spPr>
              <a:xfrm>
                <a:off x="2976140" y="4816845"/>
                <a:ext cx="28354" cy="604909"/>
              </a:xfrm>
              <a:custGeom>
                <a:avLst/>
                <a:gdLst>
                  <a:gd name="connsiteX0" fmla="*/ 0 w 28354"/>
                  <a:gd name="connsiteY0" fmla="*/ 0 h 604909"/>
                  <a:gd name="connsiteX1" fmla="*/ 28355 w 28354"/>
                  <a:gd name="connsiteY1" fmla="*/ 0 h 604909"/>
                  <a:gd name="connsiteX2" fmla="*/ 28355 w 28354"/>
                  <a:gd name="connsiteY2" fmla="*/ 604910 h 604909"/>
                  <a:gd name="connsiteX3" fmla="*/ 0 w 28354"/>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8354" h="604909">
                    <a:moveTo>
                      <a:pt x="0" y="0"/>
                    </a:moveTo>
                    <a:lnTo>
                      <a:pt x="28355" y="0"/>
                    </a:lnTo>
                    <a:lnTo>
                      <a:pt x="28355"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302" name="Freeform: Shape 301">
                <a:extLst>
                  <a:ext uri="{FF2B5EF4-FFF2-40B4-BE49-F238E27FC236}">
                    <a16:creationId xmlns:a16="http://schemas.microsoft.com/office/drawing/2014/main" id="{A0E64E4F-A1D8-4714-B9C5-7617E622192C}"/>
                  </a:ext>
                </a:extLst>
              </p:cNvPr>
              <p:cNvSpPr/>
              <p:nvPr/>
            </p:nvSpPr>
            <p:spPr>
              <a:xfrm>
                <a:off x="3024357" y="4816845"/>
                <a:ext cx="28831" cy="604909"/>
              </a:xfrm>
              <a:custGeom>
                <a:avLst/>
                <a:gdLst>
                  <a:gd name="connsiteX0" fmla="*/ 0 w 28831"/>
                  <a:gd name="connsiteY0" fmla="*/ 0 h 604909"/>
                  <a:gd name="connsiteX1" fmla="*/ 28832 w 28831"/>
                  <a:gd name="connsiteY1" fmla="*/ 0 h 604909"/>
                  <a:gd name="connsiteX2" fmla="*/ 28832 w 28831"/>
                  <a:gd name="connsiteY2" fmla="*/ 604910 h 604909"/>
                  <a:gd name="connsiteX3" fmla="*/ 0 w 28831"/>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8831" h="604909">
                    <a:moveTo>
                      <a:pt x="0" y="0"/>
                    </a:moveTo>
                    <a:lnTo>
                      <a:pt x="28832" y="0"/>
                    </a:lnTo>
                    <a:lnTo>
                      <a:pt x="28832"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303" name="Freeform: Shape 302">
                <a:extLst>
                  <a:ext uri="{FF2B5EF4-FFF2-40B4-BE49-F238E27FC236}">
                    <a16:creationId xmlns:a16="http://schemas.microsoft.com/office/drawing/2014/main" id="{AABA31D6-D7A3-4F7B-A61A-532E4FB65DEF}"/>
                  </a:ext>
                </a:extLst>
              </p:cNvPr>
              <p:cNvSpPr/>
              <p:nvPr/>
            </p:nvSpPr>
            <p:spPr>
              <a:xfrm>
                <a:off x="3072573" y="4816845"/>
                <a:ext cx="29301" cy="604909"/>
              </a:xfrm>
              <a:custGeom>
                <a:avLst/>
                <a:gdLst>
                  <a:gd name="connsiteX0" fmla="*/ 0 w 29301"/>
                  <a:gd name="connsiteY0" fmla="*/ 0 h 604909"/>
                  <a:gd name="connsiteX1" fmla="*/ 29301 w 29301"/>
                  <a:gd name="connsiteY1" fmla="*/ 0 h 604909"/>
                  <a:gd name="connsiteX2" fmla="*/ 29301 w 29301"/>
                  <a:gd name="connsiteY2" fmla="*/ 604910 h 604909"/>
                  <a:gd name="connsiteX3" fmla="*/ 0 w 29301"/>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9301" h="604909">
                    <a:moveTo>
                      <a:pt x="0" y="0"/>
                    </a:moveTo>
                    <a:lnTo>
                      <a:pt x="29301" y="0"/>
                    </a:lnTo>
                    <a:lnTo>
                      <a:pt x="29301"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304" name="Freeform: Shape 303">
                <a:extLst>
                  <a:ext uri="{FF2B5EF4-FFF2-40B4-BE49-F238E27FC236}">
                    <a16:creationId xmlns:a16="http://schemas.microsoft.com/office/drawing/2014/main" id="{3958C428-15EA-4DE5-B8B8-CDA32F5DB536}"/>
                  </a:ext>
                </a:extLst>
              </p:cNvPr>
              <p:cNvSpPr/>
              <p:nvPr/>
            </p:nvSpPr>
            <p:spPr>
              <a:xfrm>
                <a:off x="3120782" y="4816845"/>
                <a:ext cx="29781" cy="604909"/>
              </a:xfrm>
              <a:custGeom>
                <a:avLst/>
                <a:gdLst>
                  <a:gd name="connsiteX0" fmla="*/ 0 w 29781"/>
                  <a:gd name="connsiteY0" fmla="*/ 0 h 604909"/>
                  <a:gd name="connsiteX1" fmla="*/ 29782 w 29781"/>
                  <a:gd name="connsiteY1" fmla="*/ 0 h 604909"/>
                  <a:gd name="connsiteX2" fmla="*/ 29782 w 29781"/>
                  <a:gd name="connsiteY2" fmla="*/ 604910 h 604909"/>
                  <a:gd name="connsiteX3" fmla="*/ 0 w 29781"/>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9781" h="604909">
                    <a:moveTo>
                      <a:pt x="0" y="0"/>
                    </a:moveTo>
                    <a:lnTo>
                      <a:pt x="29782" y="0"/>
                    </a:lnTo>
                    <a:lnTo>
                      <a:pt x="29782"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305" name="Freeform: Shape 304">
                <a:extLst>
                  <a:ext uri="{FF2B5EF4-FFF2-40B4-BE49-F238E27FC236}">
                    <a16:creationId xmlns:a16="http://schemas.microsoft.com/office/drawing/2014/main" id="{A5FBE94E-7E87-490C-A062-D53A8D5AEF89}"/>
                  </a:ext>
                </a:extLst>
              </p:cNvPr>
              <p:cNvSpPr/>
              <p:nvPr/>
            </p:nvSpPr>
            <p:spPr>
              <a:xfrm>
                <a:off x="3168991" y="4816845"/>
                <a:ext cx="30262" cy="604909"/>
              </a:xfrm>
              <a:custGeom>
                <a:avLst/>
                <a:gdLst>
                  <a:gd name="connsiteX0" fmla="*/ 0 w 30262"/>
                  <a:gd name="connsiteY0" fmla="*/ 0 h 604909"/>
                  <a:gd name="connsiteX1" fmla="*/ 30262 w 30262"/>
                  <a:gd name="connsiteY1" fmla="*/ 0 h 604909"/>
                  <a:gd name="connsiteX2" fmla="*/ 30262 w 30262"/>
                  <a:gd name="connsiteY2" fmla="*/ 604910 h 604909"/>
                  <a:gd name="connsiteX3" fmla="*/ 0 w 30262"/>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30262" h="604909">
                    <a:moveTo>
                      <a:pt x="0" y="0"/>
                    </a:moveTo>
                    <a:lnTo>
                      <a:pt x="30262" y="0"/>
                    </a:lnTo>
                    <a:lnTo>
                      <a:pt x="30262"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306" name="Freeform: Shape 305">
                <a:extLst>
                  <a:ext uri="{FF2B5EF4-FFF2-40B4-BE49-F238E27FC236}">
                    <a16:creationId xmlns:a16="http://schemas.microsoft.com/office/drawing/2014/main" id="{09A416F7-8F28-472B-B18D-0642E1DF812A}"/>
                  </a:ext>
                </a:extLst>
              </p:cNvPr>
              <p:cNvSpPr/>
              <p:nvPr/>
            </p:nvSpPr>
            <p:spPr>
              <a:xfrm>
                <a:off x="3217207" y="4816845"/>
                <a:ext cx="30731" cy="604909"/>
              </a:xfrm>
              <a:custGeom>
                <a:avLst/>
                <a:gdLst>
                  <a:gd name="connsiteX0" fmla="*/ 0 w 30731"/>
                  <a:gd name="connsiteY0" fmla="*/ 0 h 604909"/>
                  <a:gd name="connsiteX1" fmla="*/ 30732 w 30731"/>
                  <a:gd name="connsiteY1" fmla="*/ 0 h 604909"/>
                  <a:gd name="connsiteX2" fmla="*/ 30732 w 30731"/>
                  <a:gd name="connsiteY2" fmla="*/ 604910 h 604909"/>
                  <a:gd name="connsiteX3" fmla="*/ 0 w 30731"/>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30731" h="604909">
                    <a:moveTo>
                      <a:pt x="0" y="0"/>
                    </a:moveTo>
                    <a:lnTo>
                      <a:pt x="30732" y="0"/>
                    </a:lnTo>
                    <a:lnTo>
                      <a:pt x="30732"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307" name="Freeform: Shape 306">
                <a:extLst>
                  <a:ext uri="{FF2B5EF4-FFF2-40B4-BE49-F238E27FC236}">
                    <a16:creationId xmlns:a16="http://schemas.microsoft.com/office/drawing/2014/main" id="{F77C4B7B-3C4B-4ABA-9883-5B2CB7628FE2}"/>
                  </a:ext>
                </a:extLst>
              </p:cNvPr>
              <p:cNvSpPr/>
              <p:nvPr/>
            </p:nvSpPr>
            <p:spPr>
              <a:xfrm>
                <a:off x="3265424" y="4816845"/>
                <a:ext cx="31211" cy="604909"/>
              </a:xfrm>
              <a:custGeom>
                <a:avLst/>
                <a:gdLst>
                  <a:gd name="connsiteX0" fmla="*/ 0 w 31211"/>
                  <a:gd name="connsiteY0" fmla="*/ 0 h 604909"/>
                  <a:gd name="connsiteX1" fmla="*/ 31212 w 31211"/>
                  <a:gd name="connsiteY1" fmla="*/ 0 h 604909"/>
                  <a:gd name="connsiteX2" fmla="*/ 31212 w 31211"/>
                  <a:gd name="connsiteY2" fmla="*/ 604910 h 604909"/>
                  <a:gd name="connsiteX3" fmla="*/ 0 w 31211"/>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31211" h="604909">
                    <a:moveTo>
                      <a:pt x="0" y="0"/>
                    </a:moveTo>
                    <a:lnTo>
                      <a:pt x="31212" y="0"/>
                    </a:lnTo>
                    <a:lnTo>
                      <a:pt x="31212"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308" name="Freeform: Shape 307">
                <a:extLst>
                  <a:ext uri="{FF2B5EF4-FFF2-40B4-BE49-F238E27FC236}">
                    <a16:creationId xmlns:a16="http://schemas.microsoft.com/office/drawing/2014/main" id="{D69946ED-CCBF-4B31-9DD6-2CA0D0C61AB2}"/>
                  </a:ext>
                </a:extLst>
              </p:cNvPr>
              <p:cNvSpPr/>
              <p:nvPr/>
            </p:nvSpPr>
            <p:spPr>
              <a:xfrm>
                <a:off x="3313633" y="4816845"/>
                <a:ext cx="31688" cy="604909"/>
              </a:xfrm>
              <a:custGeom>
                <a:avLst/>
                <a:gdLst>
                  <a:gd name="connsiteX0" fmla="*/ 0 w 31688"/>
                  <a:gd name="connsiteY0" fmla="*/ 0 h 604909"/>
                  <a:gd name="connsiteX1" fmla="*/ 31688 w 31688"/>
                  <a:gd name="connsiteY1" fmla="*/ 0 h 604909"/>
                  <a:gd name="connsiteX2" fmla="*/ 31688 w 31688"/>
                  <a:gd name="connsiteY2" fmla="*/ 604910 h 604909"/>
                  <a:gd name="connsiteX3" fmla="*/ 0 w 31688"/>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31688" h="604909">
                    <a:moveTo>
                      <a:pt x="0" y="0"/>
                    </a:moveTo>
                    <a:lnTo>
                      <a:pt x="31688" y="0"/>
                    </a:lnTo>
                    <a:lnTo>
                      <a:pt x="31688"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309" name="Freeform: Shape 308">
                <a:extLst>
                  <a:ext uri="{FF2B5EF4-FFF2-40B4-BE49-F238E27FC236}">
                    <a16:creationId xmlns:a16="http://schemas.microsoft.com/office/drawing/2014/main" id="{F9039AF6-4D8E-4A3A-9038-B94291135985}"/>
                  </a:ext>
                </a:extLst>
              </p:cNvPr>
              <p:cNvSpPr/>
              <p:nvPr/>
            </p:nvSpPr>
            <p:spPr>
              <a:xfrm>
                <a:off x="3361849" y="4816845"/>
                <a:ext cx="32165" cy="604909"/>
              </a:xfrm>
              <a:custGeom>
                <a:avLst/>
                <a:gdLst>
                  <a:gd name="connsiteX0" fmla="*/ 0 w 32165"/>
                  <a:gd name="connsiteY0" fmla="*/ 0 h 604909"/>
                  <a:gd name="connsiteX1" fmla="*/ 32165 w 32165"/>
                  <a:gd name="connsiteY1" fmla="*/ 0 h 604909"/>
                  <a:gd name="connsiteX2" fmla="*/ 32165 w 32165"/>
                  <a:gd name="connsiteY2" fmla="*/ 604910 h 604909"/>
                  <a:gd name="connsiteX3" fmla="*/ 0 w 32165"/>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32165" h="604909">
                    <a:moveTo>
                      <a:pt x="0" y="0"/>
                    </a:moveTo>
                    <a:lnTo>
                      <a:pt x="32165" y="0"/>
                    </a:lnTo>
                    <a:lnTo>
                      <a:pt x="32165"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310" name="Freeform: Shape 309">
                <a:extLst>
                  <a:ext uri="{FF2B5EF4-FFF2-40B4-BE49-F238E27FC236}">
                    <a16:creationId xmlns:a16="http://schemas.microsoft.com/office/drawing/2014/main" id="{A0569798-117D-4E4D-BB44-40688D88F7BF}"/>
                  </a:ext>
                </a:extLst>
              </p:cNvPr>
              <p:cNvSpPr/>
              <p:nvPr/>
            </p:nvSpPr>
            <p:spPr>
              <a:xfrm>
                <a:off x="3410065" y="4816845"/>
                <a:ext cx="32635" cy="604909"/>
              </a:xfrm>
              <a:custGeom>
                <a:avLst/>
                <a:gdLst>
                  <a:gd name="connsiteX0" fmla="*/ 0 w 32635"/>
                  <a:gd name="connsiteY0" fmla="*/ 0 h 604909"/>
                  <a:gd name="connsiteX1" fmla="*/ 32636 w 32635"/>
                  <a:gd name="connsiteY1" fmla="*/ 0 h 604909"/>
                  <a:gd name="connsiteX2" fmla="*/ 32636 w 32635"/>
                  <a:gd name="connsiteY2" fmla="*/ 604910 h 604909"/>
                  <a:gd name="connsiteX3" fmla="*/ 0 w 32635"/>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32635" h="604909">
                    <a:moveTo>
                      <a:pt x="0" y="0"/>
                    </a:moveTo>
                    <a:lnTo>
                      <a:pt x="32636" y="0"/>
                    </a:lnTo>
                    <a:lnTo>
                      <a:pt x="32636"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311" name="Freeform: Shape 310">
                <a:extLst>
                  <a:ext uri="{FF2B5EF4-FFF2-40B4-BE49-F238E27FC236}">
                    <a16:creationId xmlns:a16="http://schemas.microsoft.com/office/drawing/2014/main" id="{2BCDDE10-8860-494E-9FEB-9E29B3771673}"/>
                  </a:ext>
                </a:extLst>
              </p:cNvPr>
              <p:cNvSpPr/>
              <p:nvPr/>
            </p:nvSpPr>
            <p:spPr>
              <a:xfrm>
                <a:off x="3458274" y="4816845"/>
                <a:ext cx="33122" cy="604909"/>
              </a:xfrm>
              <a:custGeom>
                <a:avLst/>
                <a:gdLst>
                  <a:gd name="connsiteX0" fmla="*/ 0 w 33122"/>
                  <a:gd name="connsiteY0" fmla="*/ 0 h 604909"/>
                  <a:gd name="connsiteX1" fmla="*/ 33122 w 33122"/>
                  <a:gd name="connsiteY1" fmla="*/ 0 h 604909"/>
                  <a:gd name="connsiteX2" fmla="*/ 33122 w 33122"/>
                  <a:gd name="connsiteY2" fmla="*/ 604910 h 604909"/>
                  <a:gd name="connsiteX3" fmla="*/ 0 w 33122"/>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33122" h="604909">
                    <a:moveTo>
                      <a:pt x="0" y="0"/>
                    </a:moveTo>
                    <a:lnTo>
                      <a:pt x="33122" y="0"/>
                    </a:lnTo>
                    <a:lnTo>
                      <a:pt x="33122"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312" name="Freeform: Shape 311">
                <a:extLst>
                  <a:ext uri="{FF2B5EF4-FFF2-40B4-BE49-F238E27FC236}">
                    <a16:creationId xmlns:a16="http://schemas.microsoft.com/office/drawing/2014/main" id="{A3698708-09BE-4AB6-AB19-71209C6C28A3}"/>
                  </a:ext>
                </a:extLst>
              </p:cNvPr>
              <p:cNvSpPr/>
              <p:nvPr/>
            </p:nvSpPr>
            <p:spPr>
              <a:xfrm>
                <a:off x="3506491" y="4816845"/>
                <a:ext cx="33595" cy="604909"/>
              </a:xfrm>
              <a:custGeom>
                <a:avLst/>
                <a:gdLst>
                  <a:gd name="connsiteX0" fmla="*/ 0 w 33595"/>
                  <a:gd name="connsiteY0" fmla="*/ 0 h 604909"/>
                  <a:gd name="connsiteX1" fmla="*/ 33595 w 33595"/>
                  <a:gd name="connsiteY1" fmla="*/ 0 h 604909"/>
                  <a:gd name="connsiteX2" fmla="*/ 33595 w 33595"/>
                  <a:gd name="connsiteY2" fmla="*/ 604910 h 604909"/>
                  <a:gd name="connsiteX3" fmla="*/ 0 w 33595"/>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33595" h="604909">
                    <a:moveTo>
                      <a:pt x="0" y="0"/>
                    </a:moveTo>
                    <a:lnTo>
                      <a:pt x="33595" y="0"/>
                    </a:lnTo>
                    <a:lnTo>
                      <a:pt x="33595"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313" name="Freeform: Shape 312">
                <a:extLst>
                  <a:ext uri="{FF2B5EF4-FFF2-40B4-BE49-F238E27FC236}">
                    <a16:creationId xmlns:a16="http://schemas.microsoft.com/office/drawing/2014/main" id="{4947829A-5FAC-449C-8FBF-59DF5EFA4CB0}"/>
                  </a:ext>
                </a:extLst>
              </p:cNvPr>
              <p:cNvSpPr/>
              <p:nvPr/>
            </p:nvSpPr>
            <p:spPr>
              <a:xfrm>
                <a:off x="3554707" y="4816845"/>
                <a:ext cx="34069" cy="604909"/>
              </a:xfrm>
              <a:custGeom>
                <a:avLst/>
                <a:gdLst>
                  <a:gd name="connsiteX0" fmla="*/ 0 w 34069"/>
                  <a:gd name="connsiteY0" fmla="*/ 0 h 604909"/>
                  <a:gd name="connsiteX1" fmla="*/ 34069 w 34069"/>
                  <a:gd name="connsiteY1" fmla="*/ 0 h 604909"/>
                  <a:gd name="connsiteX2" fmla="*/ 34069 w 34069"/>
                  <a:gd name="connsiteY2" fmla="*/ 604910 h 604909"/>
                  <a:gd name="connsiteX3" fmla="*/ 0 w 34069"/>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34069" h="604909">
                    <a:moveTo>
                      <a:pt x="0" y="0"/>
                    </a:moveTo>
                    <a:lnTo>
                      <a:pt x="34069" y="0"/>
                    </a:lnTo>
                    <a:lnTo>
                      <a:pt x="34069"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314" name="Freeform: Shape 313">
                <a:extLst>
                  <a:ext uri="{FF2B5EF4-FFF2-40B4-BE49-F238E27FC236}">
                    <a16:creationId xmlns:a16="http://schemas.microsoft.com/office/drawing/2014/main" id="{77263085-9DA9-4FD9-B33E-53E8ED3F62E4}"/>
                  </a:ext>
                </a:extLst>
              </p:cNvPr>
              <p:cNvSpPr/>
              <p:nvPr/>
            </p:nvSpPr>
            <p:spPr>
              <a:xfrm>
                <a:off x="3602924" y="4816845"/>
                <a:ext cx="34545" cy="604909"/>
              </a:xfrm>
              <a:custGeom>
                <a:avLst/>
                <a:gdLst>
                  <a:gd name="connsiteX0" fmla="*/ 0 w 34545"/>
                  <a:gd name="connsiteY0" fmla="*/ 0 h 604909"/>
                  <a:gd name="connsiteX1" fmla="*/ 34545 w 34545"/>
                  <a:gd name="connsiteY1" fmla="*/ 0 h 604909"/>
                  <a:gd name="connsiteX2" fmla="*/ 34545 w 34545"/>
                  <a:gd name="connsiteY2" fmla="*/ 604910 h 604909"/>
                  <a:gd name="connsiteX3" fmla="*/ 0 w 34545"/>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34545" h="604909">
                    <a:moveTo>
                      <a:pt x="0" y="0"/>
                    </a:moveTo>
                    <a:lnTo>
                      <a:pt x="34545" y="0"/>
                    </a:lnTo>
                    <a:lnTo>
                      <a:pt x="34545" y="604910"/>
                    </a:lnTo>
                    <a:lnTo>
                      <a:pt x="0" y="604910"/>
                    </a:lnTo>
                    <a:close/>
                  </a:path>
                </a:pathLst>
              </a:custGeom>
              <a:solidFill>
                <a:srgbClr val="00BFBD"/>
              </a:solidFill>
              <a:ln w="7614" cap="flat">
                <a:noFill/>
                <a:prstDash val="solid"/>
                <a:miter/>
              </a:ln>
            </p:spPr>
            <p:txBody>
              <a:bodyPr rtlCol="0" anchor="ctr"/>
              <a:lstStyle/>
              <a:p>
                <a:endParaRPr lang="en-GB" sz="2250"/>
              </a:p>
            </p:txBody>
          </p:sp>
        </p:grpSp>
        <p:grpSp>
          <p:nvGrpSpPr>
            <p:cNvPr id="193" name="Line graphics">
              <a:extLst>
                <a:ext uri="{FF2B5EF4-FFF2-40B4-BE49-F238E27FC236}">
                  <a16:creationId xmlns:a16="http://schemas.microsoft.com/office/drawing/2014/main" id="{9E7D50E8-6265-4368-AE2E-AD0CE9377054}"/>
                </a:ext>
              </a:extLst>
            </p:cNvPr>
            <p:cNvGrpSpPr/>
            <p:nvPr/>
          </p:nvGrpSpPr>
          <p:grpSpPr>
            <a:xfrm>
              <a:off x="6711791" y="5569720"/>
              <a:ext cx="5484708" cy="1288280"/>
              <a:chOff x="3146174" y="5421759"/>
              <a:chExt cx="6114695" cy="1436255"/>
            </a:xfrm>
            <a:solidFill>
              <a:srgbClr val="AB5EFB"/>
            </a:solidFill>
          </p:grpSpPr>
          <p:sp>
            <p:nvSpPr>
              <p:cNvPr id="194" name="Freeform: Shape 193">
                <a:extLst>
                  <a:ext uri="{FF2B5EF4-FFF2-40B4-BE49-F238E27FC236}">
                    <a16:creationId xmlns:a16="http://schemas.microsoft.com/office/drawing/2014/main" id="{E595E21C-B1BD-4043-B8A4-8218C2391382}"/>
                  </a:ext>
                </a:extLst>
              </p:cNvPr>
              <p:cNvSpPr/>
              <p:nvPr/>
            </p:nvSpPr>
            <p:spPr>
              <a:xfrm>
                <a:off x="3146174" y="5421759"/>
                <a:ext cx="1906" cy="1436255"/>
              </a:xfrm>
              <a:custGeom>
                <a:avLst/>
                <a:gdLst>
                  <a:gd name="connsiteX0" fmla="*/ 0 w 1906"/>
                  <a:gd name="connsiteY0" fmla="*/ 0 h 1436255"/>
                  <a:gd name="connsiteX1" fmla="*/ 1906 w 1906"/>
                  <a:gd name="connsiteY1" fmla="*/ 0 h 1436255"/>
                  <a:gd name="connsiteX2" fmla="*/ 1906 w 1906"/>
                  <a:gd name="connsiteY2" fmla="*/ 1436256 h 1436255"/>
                  <a:gd name="connsiteX3" fmla="*/ 0 w 1906"/>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1906" h="1436255">
                    <a:moveTo>
                      <a:pt x="0" y="0"/>
                    </a:moveTo>
                    <a:lnTo>
                      <a:pt x="1906" y="0"/>
                    </a:lnTo>
                    <a:lnTo>
                      <a:pt x="1906"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95" name="Freeform: Shape 194">
                <a:extLst>
                  <a:ext uri="{FF2B5EF4-FFF2-40B4-BE49-F238E27FC236}">
                    <a16:creationId xmlns:a16="http://schemas.microsoft.com/office/drawing/2014/main" id="{FB8D49AE-FFE0-4D96-BC01-94E25ECAD591}"/>
                  </a:ext>
                </a:extLst>
              </p:cNvPr>
              <p:cNvSpPr/>
              <p:nvPr/>
            </p:nvSpPr>
            <p:spPr>
              <a:xfrm>
                <a:off x="3272273" y="5421759"/>
                <a:ext cx="3153" cy="1436255"/>
              </a:xfrm>
              <a:custGeom>
                <a:avLst/>
                <a:gdLst>
                  <a:gd name="connsiteX0" fmla="*/ 0 w 3153"/>
                  <a:gd name="connsiteY0" fmla="*/ 0 h 1436255"/>
                  <a:gd name="connsiteX1" fmla="*/ 3153 w 3153"/>
                  <a:gd name="connsiteY1" fmla="*/ 0 h 1436255"/>
                  <a:gd name="connsiteX2" fmla="*/ 3153 w 3153"/>
                  <a:gd name="connsiteY2" fmla="*/ 1436256 h 1436255"/>
                  <a:gd name="connsiteX3" fmla="*/ 0 w 3153"/>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3153" h="1436255">
                    <a:moveTo>
                      <a:pt x="0" y="0"/>
                    </a:moveTo>
                    <a:lnTo>
                      <a:pt x="3153" y="0"/>
                    </a:lnTo>
                    <a:lnTo>
                      <a:pt x="3153"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96" name="Freeform: Shape 195">
                <a:extLst>
                  <a:ext uri="{FF2B5EF4-FFF2-40B4-BE49-F238E27FC236}">
                    <a16:creationId xmlns:a16="http://schemas.microsoft.com/office/drawing/2014/main" id="{76834ED6-07A9-4931-B972-654EFFD06825}"/>
                  </a:ext>
                </a:extLst>
              </p:cNvPr>
              <p:cNvSpPr/>
              <p:nvPr/>
            </p:nvSpPr>
            <p:spPr>
              <a:xfrm>
                <a:off x="3398371" y="5421759"/>
                <a:ext cx="4409" cy="1436255"/>
              </a:xfrm>
              <a:custGeom>
                <a:avLst/>
                <a:gdLst>
                  <a:gd name="connsiteX0" fmla="*/ 0 w 4409"/>
                  <a:gd name="connsiteY0" fmla="*/ 0 h 1436255"/>
                  <a:gd name="connsiteX1" fmla="*/ 4409 w 4409"/>
                  <a:gd name="connsiteY1" fmla="*/ 0 h 1436255"/>
                  <a:gd name="connsiteX2" fmla="*/ 4409 w 4409"/>
                  <a:gd name="connsiteY2" fmla="*/ 1436256 h 1436255"/>
                  <a:gd name="connsiteX3" fmla="*/ 0 w 4409"/>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4409" h="1436255">
                    <a:moveTo>
                      <a:pt x="0" y="0"/>
                    </a:moveTo>
                    <a:lnTo>
                      <a:pt x="4409" y="0"/>
                    </a:lnTo>
                    <a:lnTo>
                      <a:pt x="4409"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97" name="Freeform: Shape 196">
                <a:extLst>
                  <a:ext uri="{FF2B5EF4-FFF2-40B4-BE49-F238E27FC236}">
                    <a16:creationId xmlns:a16="http://schemas.microsoft.com/office/drawing/2014/main" id="{EB566531-D0D8-4CF6-A9CC-248F1438DC63}"/>
                  </a:ext>
                </a:extLst>
              </p:cNvPr>
              <p:cNvSpPr/>
              <p:nvPr/>
            </p:nvSpPr>
            <p:spPr>
              <a:xfrm>
                <a:off x="3524485" y="5421759"/>
                <a:ext cx="5646" cy="1436255"/>
              </a:xfrm>
              <a:custGeom>
                <a:avLst/>
                <a:gdLst>
                  <a:gd name="connsiteX0" fmla="*/ 0 w 5646"/>
                  <a:gd name="connsiteY0" fmla="*/ 0 h 1436255"/>
                  <a:gd name="connsiteX1" fmla="*/ 5647 w 5646"/>
                  <a:gd name="connsiteY1" fmla="*/ 0 h 1436255"/>
                  <a:gd name="connsiteX2" fmla="*/ 5647 w 5646"/>
                  <a:gd name="connsiteY2" fmla="*/ 1436256 h 1436255"/>
                  <a:gd name="connsiteX3" fmla="*/ 0 w 5646"/>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5646" h="1436255">
                    <a:moveTo>
                      <a:pt x="0" y="0"/>
                    </a:moveTo>
                    <a:lnTo>
                      <a:pt x="5647" y="0"/>
                    </a:lnTo>
                    <a:lnTo>
                      <a:pt x="5647"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98" name="Freeform: Shape 197">
                <a:extLst>
                  <a:ext uri="{FF2B5EF4-FFF2-40B4-BE49-F238E27FC236}">
                    <a16:creationId xmlns:a16="http://schemas.microsoft.com/office/drawing/2014/main" id="{D1887C6F-F7C6-4984-BC53-9E7B80A4AE9E}"/>
                  </a:ext>
                </a:extLst>
              </p:cNvPr>
              <p:cNvSpPr/>
              <p:nvPr/>
            </p:nvSpPr>
            <p:spPr>
              <a:xfrm>
                <a:off x="3650584" y="5421759"/>
                <a:ext cx="6893" cy="1436255"/>
              </a:xfrm>
              <a:custGeom>
                <a:avLst/>
                <a:gdLst>
                  <a:gd name="connsiteX0" fmla="*/ 0 w 6893"/>
                  <a:gd name="connsiteY0" fmla="*/ 0 h 1436255"/>
                  <a:gd name="connsiteX1" fmla="*/ 6894 w 6893"/>
                  <a:gd name="connsiteY1" fmla="*/ 0 h 1436255"/>
                  <a:gd name="connsiteX2" fmla="*/ 6894 w 6893"/>
                  <a:gd name="connsiteY2" fmla="*/ 1436256 h 1436255"/>
                  <a:gd name="connsiteX3" fmla="*/ 0 w 6893"/>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6893" h="1436255">
                    <a:moveTo>
                      <a:pt x="0" y="0"/>
                    </a:moveTo>
                    <a:lnTo>
                      <a:pt x="6894" y="0"/>
                    </a:lnTo>
                    <a:lnTo>
                      <a:pt x="6894"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99" name="Freeform: Shape 198">
                <a:extLst>
                  <a:ext uri="{FF2B5EF4-FFF2-40B4-BE49-F238E27FC236}">
                    <a16:creationId xmlns:a16="http://schemas.microsoft.com/office/drawing/2014/main" id="{9FDC3340-E756-48C5-A3E1-FB05F9771A57}"/>
                  </a:ext>
                </a:extLst>
              </p:cNvPr>
              <p:cNvSpPr/>
              <p:nvPr/>
            </p:nvSpPr>
            <p:spPr>
              <a:xfrm>
                <a:off x="3776683" y="5421759"/>
                <a:ext cx="8150" cy="1436255"/>
              </a:xfrm>
              <a:custGeom>
                <a:avLst/>
                <a:gdLst>
                  <a:gd name="connsiteX0" fmla="*/ 0 w 8150"/>
                  <a:gd name="connsiteY0" fmla="*/ 0 h 1436255"/>
                  <a:gd name="connsiteX1" fmla="*/ 8150 w 8150"/>
                  <a:gd name="connsiteY1" fmla="*/ 0 h 1436255"/>
                  <a:gd name="connsiteX2" fmla="*/ 8150 w 8150"/>
                  <a:gd name="connsiteY2" fmla="*/ 1436256 h 1436255"/>
                  <a:gd name="connsiteX3" fmla="*/ 0 w 8150"/>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8150" h="1436255">
                    <a:moveTo>
                      <a:pt x="0" y="0"/>
                    </a:moveTo>
                    <a:lnTo>
                      <a:pt x="8150" y="0"/>
                    </a:lnTo>
                    <a:lnTo>
                      <a:pt x="8150"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200" name="Freeform: Shape 199">
                <a:extLst>
                  <a:ext uri="{FF2B5EF4-FFF2-40B4-BE49-F238E27FC236}">
                    <a16:creationId xmlns:a16="http://schemas.microsoft.com/office/drawing/2014/main" id="{BBAEF484-67C5-4F22-B7C0-2923F9D97C95}"/>
                  </a:ext>
                </a:extLst>
              </p:cNvPr>
              <p:cNvSpPr/>
              <p:nvPr/>
            </p:nvSpPr>
            <p:spPr>
              <a:xfrm>
                <a:off x="3902789" y="5421759"/>
                <a:ext cx="9387" cy="1436255"/>
              </a:xfrm>
              <a:custGeom>
                <a:avLst/>
                <a:gdLst>
                  <a:gd name="connsiteX0" fmla="*/ 0 w 9387"/>
                  <a:gd name="connsiteY0" fmla="*/ 0 h 1436255"/>
                  <a:gd name="connsiteX1" fmla="*/ 9387 w 9387"/>
                  <a:gd name="connsiteY1" fmla="*/ 0 h 1436255"/>
                  <a:gd name="connsiteX2" fmla="*/ 9387 w 9387"/>
                  <a:gd name="connsiteY2" fmla="*/ 1436256 h 1436255"/>
                  <a:gd name="connsiteX3" fmla="*/ 0 w 9387"/>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9387" h="1436255">
                    <a:moveTo>
                      <a:pt x="0" y="0"/>
                    </a:moveTo>
                    <a:lnTo>
                      <a:pt x="9387" y="0"/>
                    </a:lnTo>
                    <a:lnTo>
                      <a:pt x="9387"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201" name="Freeform: Shape 200">
                <a:extLst>
                  <a:ext uri="{FF2B5EF4-FFF2-40B4-BE49-F238E27FC236}">
                    <a16:creationId xmlns:a16="http://schemas.microsoft.com/office/drawing/2014/main" id="{BA0D9977-93DB-4D7B-AE02-4401FCFDB672}"/>
                  </a:ext>
                </a:extLst>
              </p:cNvPr>
              <p:cNvSpPr/>
              <p:nvPr/>
            </p:nvSpPr>
            <p:spPr>
              <a:xfrm>
                <a:off x="4028887" y="5421759"/>
                <a:ext cx="10634" cy="1436255"/>
              </a:xfrm>
              <a:custGeom>
                <a:avLst/>
                <a:gdLst>
                  <a:gd name="connsiteX0" fmla="*/ 0 w 10634"/>
                  <a:gd name="connsiteY0" fmla="*/ 0 h 1436255"/>
                  <a:gd name="connsiteX1" fmla="*/ 10634 w 10634"/>
                  <a:gd name="connsiteY1" fmla="*/ 0 h 1436255"/>
                  <a:gd name="connsiteX2" fmla="*/ 10634 w 10634"/>
                  <a:gd name="connsiteY2" fmla="*/ 1436256 h 1436255"/>
                  <a:gd name="connsiteX3" fmla="*/ 0 w 10634"/>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10634" h="1436255">
                    <a:moveTo>
                      <a:pt x="0" y="0"/>
                    </a:moveTo>
                    <a:lnTo>
                      <a:pt x="10634" y="0"/>
                    </a:lnTo>
                    <a:lnTo>
                      <a:pt x="10634"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202" name="Freeform: Shape 201">
                <a:extLst>
                  <a:ext uri="{FF2B5EF4-FFF2-40B4-BE49-F238E27FC236}">
                    <a16:creationId xmlns:a16="http://schemas.microsoft.com/office/drawing/2014/main" id="{F82ED2D6-E1AB-4985-8783-9D6D22C28127}"/>
                  </a:ext>
                </a:extLst>
              </p:cNvPr>
              <p:cNvSpPr/>
              <p:nvPr/>
            </p:nvSpPr>
            <p:spPr>
              <a:xfrm>
                <a:off x="4154994" y="5421759"/>
                <a:ext cx="11872" cy="1436255"/>
              </a:xfrm>
              <a:custGeom>
                <a:avLst/>
                <a:gdLst>
                  <a:gd name="connsiteX0" fmla="*/ 0 w 11872"/>
                  <a:gd name="connsiteY0" fmla="*/ 0 h 1436255"/>
                  <a:gd name="connsiteX1" fmla="*/ 11872 w 11872"/>
                  <a:gd name="connsiteY1" fmla="*/ 0 h 1436255"/>
                  <a:gd name="connsiteX2" fmla="*/ 11872 w 11872"/>
                  <a:gd name="connsiteY2" fmla="*/ 1436256 h 1436255"/>
                  <a:gd name="connsiteX3" fmla="*/ 0 w 11872"/>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11872" h="1436255">
                    <a:moveTo>
                      <a:pt x="0" y="0"/>
                    </a:moveTo>
                    <a:lnTo>
                      <a:pt x="11872" y="0"/>
                    </a:lnTo>
                    <a:lnTo>
                      <a:pt x="11872"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203" name="Freeform: Shape 202">
                <a:extLst>
                  <a:ext uri="{FF2B5EF4-FFF2-40B4-BE49-F238E27FC236}">
                    <a16:creationId xmlns:a16="http://schemas.microsoft.com/office/drawing/2014/main" id="{1ED7421D-AA53-4664-B423-33FF4980A51D}"/>
                  </a:ext>
                </a:extLst>
              </p:cNvPr>
              <p:cNvSpPr/>
              <p:nvPr/>
            </p:nvSpPr>
            <p:spPr>
              <a:xfrm>
                <a:off x="4281092" y="5421759"/>
                <a:ext cx="13128" cy="1436255"/>
              </a:xfrm>
              <a:custGeom>
                <a:avLst/>
                <a:gdLst>
                  <a:gd name="connsiteX0" fmla="*/ 0 w 13128"/>
                  <a:gd name="connsiteY0" fmla="*/ 0 h 1436255"/>
                  <a:gd name="connsiteX1" fmla="*/ 13129 w 13128"/>
                  <a:gd name="connsiteY1" fmla="*/ 0 h 1436255"/>
                  <a:gd name="connsiteX2" fmla="*/ 13129 w 13128"/>
                  <a:gd name="connsiteY2" fmla="*/ 1436256 h 1436255"/>
                  <a:gd name="connsiteX3" fmla="*/ 0 w 13128"/>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13128" h="1436255">
                    <a:moveTo>
                      <a:pt x="0" y="0"/>
                    </a:moveTo>
                    <a:lnTo>
                      <a:pt x="13129" y="0"/>
                    </a:lnTo>
                    <a:lnTo>
                      <a:pt x="13129"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204" name="Freeform: Shape 203">
                <a:extLst>
                  <a:ext uri="{FF2B5EF4-FFF2-40B4-BE49-F238E27FC236}">
                    <a16:creationId xmlns:a16="http://schemas.microsoft.com/office/drawing/2014/main" id="{2FA22D38-0E12-4B78-95EC-D0C390B0A0FF}"/>
                  </a:ext>
                </a:extLst>
              </p:cNvPr>
              <p:cNvSpPr/>
              <p:nvPr/>
            </p:nvSpPr>
            <p:spPr>
              <a:xfrm>
                <a:off x="4407206" y="5421759"/>
                <a:ext cx="14357" cy="1436255"/>
              </a:xfrm>
              <a:custGeom>
                <a:avLst/>
                <a:gdLst>
                  <a:gd name="connsiteX0" fmla="*/ 0 w 14357"/>
                  <a:gd name="connsiteY0" fmla="*/ 0 h 1436255"/>
                  <a:gd name="connsiteX1" fmla="*/ 14357 w 14357"/>
                  <a:gd name="connsiteY1" fmla="*/ 0 h 1436255"/>
                  <a:gd name="connsiteX2" fmla="*/ 14357 w 14357"/>
                  <a:gd name="connsiteY2" fmla="*/ 1436256 h 1436255"/>
                  <a:gd name="connsiteX3" fmla="*/ 0 w 14357"/>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14357" h="1436255">
                    <a:moveTo>
                      <a:pt x="0" y="0"/>
                    </a:moveTo>
                    <a:lnTo>
                      <a:pt x="14357" y="0"/>
                    </a:lnTo>
                    <a:lnTo>
                      <a:pt x="14357"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205" name="Freeform: Shape 204">
                <a:extLst>
                  <a:ext uri="{FF2B5EF4-FFF2-40B4-BE49-F238E27FC236}">
                    <a16:creationId xmlns:a16="http://schemas.microsoft.com/office/drawing/2014/main" id="{70D875CC-FBC0-422D-9BA6-982BC8F7A4E2}"/>
                  </a:ext>
                </a:extLst>
              </p:cNvPr>
              <p:cNvSpPr/>
              <p:nvPr/>
            </p:nvSpPr>
            <p:spPr>
              <a:xfrm>
                <a:off x="4533305" y="5421759"/>
                <a:ext cx="15613" cy="1436255"/>
              </a:xfrm>
              <a:custGeom>
                <a:avLst/>
                <a:gdLst>
                  <a:gd name="connsiteX0" fmla="*/ 0 w 15613"/>
                  <a:gd name="connsiteY0" fmla="*/ 0 h 1436255"/>
                  <a:gd name="connsiteX1" fmla="*/ 15613 w 15613"/>
                  <a:gd name="connsiteY1" fmla="*/ 0 h 1436255"/>
                  <a:gd name="connsiteX2" fmla="*/ 15613 w 15613"/>
                  <a:gd name="connsiteY2" fmla="*/ 1436256 h 1436255"/>
                  <a:gd name="connsiteX3" fmla="*/ 0 w 15613"/>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15613" h="1436255">
                    <a:moveTo>
                      <a:pt x="0" y="0"/>
                    </a:moveTo>
                    <a:lnTo>
                      <a:pt x="15613" y="0"/>
                    </a:lnTo>
                    <a:lnTo>
                      <a:pt x="15613"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206" name="Freeform: Shape 205">
                <a:extLst>
                  <a:ext uri="{FF2B5EF4-FFF2-40B4-BE49-F238E27FC236}">
                    <a16:creationId xmlns:a16="http://schemas.microsoft.com/office/drawing/2014/main" id="{12AA60DE-E8D2-4BC8-B9A1-D644284972E2}"/>
                  </a:ext>
                </a:extLst>
              </p:cNvPr>
              <p:cNvSpPr/>
              <p:nvPr/>
            </p:nvSpPr>
            <p:spPr>
              <a:xfrm>
                <a:off x="4659404" y="5421759"/>
                <a:ext cx="16860" cy="1436255"/>
              </a:xfrm>
              <a:custGeom>
                <a:avLst/>
                <a:gdLst>
                  <a:gd name="connsiteX0" fmla="*/ 0 w 16860"/>
                  <a:gd name="connsiteY0" fmla="*/ 0 h 1436255"/>
                  <a:gd name="connsiteX1" fmla="*/ 16860 w 16860"/>
                  <a:gd name="connsiteY1" fmla="*/ 0 h 1436255"/>
                  <a:gd name="connsiteX2" fmla="*/ 16860 w 16860"/>
                  <a:gd name="connsiteY2" fmla="*/ 1436256 h 1436255"/>
                  <a:gd name="connsiteX3" fmla="*/ 0 w 16860"/>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16860" h="1436255">
                    <a:moveTo>
                      <a:pt x="0" y="0"/>
                    </a:moveTo>
                    <a:lnTo>
                      <a:pt x="16860" y="0"/>
                    </a:lnTo>
                    <a:lnTo>
                      <a:pt x="16860"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207" name="Freeform: Shape 206">
                <a:extLst>
                  <a:ext uri="{FF2B5EF4-FFF2-40B4-BE49-F238E27FC236}">
                    <a16:creationId xmlns:a16="http://schemas.microsoft.com/office/drawing/2014/main" id="{A71B9308-4B00-4C99-8E72-A26F50F918B8}"/>
                  </a:ext>
                </a:extLst>
              </p:cNvPr>
              <p:cNvSpPr/>
              <p:nvPr/>
            </p:nvSpPr>
            <p:spPr>
              <a:xfrm>
                <a:off x="4785518" y="5421759"/>
                <a:ext cx="18098" cy="1436255"/>
              </a:xfrm>
              <a:custGeom>
                <a:avLst/>
                <a:gdLst>
                  <a:gd name="connsiteX0" fmla="*/ 0 w 18098"/>
                  <a:gd name="connsiteY0" fmla="*/ 0 h 1436255"/>
                  <a:gd name="connsiteX1" fmla="*/ 18098 w 18098"/>
                  <a:gd name="connsiteY1" fmla="*/ 0 h 1436255"/>
                  <a:gd name="connsiteX2" fmla="*/ 18098 w 18098"/>
                  <a:gd name="connsiteY2" fmla="*/ 1436256 h 1436255"/>
                  <a:gd name="connsiteX3" fmla="*/ 0 w 18098"/>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18098" h="1436255">
                    <a:moveTo>
                      <a:pt x="0" y="0"/>
                    </a:moveTo>
                    <a:lnTo>
                      <a:pt x="18098" y="0"/>
                    </a:lnTo>
                    <a:lnTo>
                      <a:pt x="18098"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208" name="Freeform: Shape 207">
                <a:extLst>
                  <a:ext uri="{FF2B5EF4-FFF2-40B4-BE49-F238E27FC236}">
                    <a16:creationId xmlns:a16="http://schemas.microsoft.com/office/drawing/2014/main" id="{3D181CC0-0FDB-4F3F-80BE-1C7601A73069}"/>
                  </a:ext>
                </a:extLst>
              </p:cNvPr>
              <p:cNvSpPr/>
              <p:nvPr/>
            </p:nvSpPr>
            <p:spPr>
              <a:xfrm>
                <a:off x="4911609" y="5421759"/>
                <a:ext cx="19362" cy="1436255"/>
              </a:xfrm>
              <a:custGeom>
                <a:avLst/>
                <a:gdLst>
                  <a:gd name="connsiteX0" fmla="*/ 0 w 19362"/>
                  <a:gd name="connsiteY0" fmla="*/ 0 h 1436255"/>
                  <a:gd name="connsiteX1" fmla="*/ 19363 w 19362"/>
                  <a:gd name="connsiteY1" fmla="*/ 0 h 1436255"/>
                  <a:gd name="connsiteX2" fmla="*/ 19363 w 19362"/>
                  <a:gd name="connsiteY2" fmla="*/ 1436256 h 1436255"/>
                  <a:gd name="connsiteX3" fmla="*/ 0 w 19362"/>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19362" h="1436255">
                    <a:moveTo>
                      <a:pt x="0" y="0"/>
                    </a:moveTo>
                    <a:lnTo>
                      <a:pt x="19363" y="0"/>
                    </a:lnTo>
                    <a:lnTo>
                      <a:pt x="19363"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209" name="Freeform: Shape 208">
                <a:extLst>
                  <a:ext uri="{FF2B5EF4-FFF2-40B4-BE49-F238E27FC236}">
                    <a16:creationId xmlns:a16="http://schemas.microsoft.com/office/drawing/2014/main" id="{7409F39B-A371-4EA6-954E-22619127161C}"/>
                  </a:ext>
                </a:extLst>
              </p:cNvPr>
              <p:cNvSpPr/>
              <p:nvPr/>
            </p:nvSpPr>
            <p:spPr>
              <a:xfrm>
                <a:off x="5037707" y="5421759"/>
                <a:ext cx="20609" cy="1436255"/>
              </a:xfrm>
              <a:custGeom>
                <a:avLst/>
                <a:gdLst>
                  <a:gd name="connsiteX0" fmla="*/ 0 w 20609"/>
                  <a:gd name="connsiteY0" fmla="*/ 0 h 1436255"/>
                  <a:gd name="connsiteX1" fmla="*/ 20610 w 20609"/>
                  <a:gd name="connsiteY1" fmla="*/ 0 h 1436255"/>
                  <a:gd name="connsiteX2" fmla="*/ 20610 w 20609"/>
                  <a:gd name="connsiteY2" fmla="*/ 1436256 h 1436255"/>
                  <a:gd name="connsiteX3" fmla="*/ 0 w 20609"/>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20609" h="1436255">
                    <a:moveTo>
                      <a:pt x="0" y="0"/>
                    </a:moveTo>
                    <a:lnTo>
                      <a:pt x="20610" y="0"/>
                    </a:lnTo>
                    <a:lnTo>
                      <a:pt x="20610"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210" name="Freeform: Shape 209">
                <a:extLst>
                  <a:ext uri="{FF2B5EF4-FFF2-40B4-BE49-F238E27FC236}">
                    <a16:creationId xmlns:a16="http://schemas.microsoft.com/office/drawing/2014/main" id="{D0837811-546A-4EA7-A158-CB29E9E266DE}"/>
                  </a:ext>
                </a:extLst>
              </p:cNvPr>
              <p:cNvSpPr/>
              <p:nvPr/>
            </p:nvSpPr>
            <p:spPr>
              <a:xfrm>
                <a:off x="5163821" y="5421759"/>
                <a:ext cx="21847" cy="1436255"/>
              </a:xfrm>
              <a:custGeom>
                <a:avLst/>
                <a:gdLst>
                  <a:gd name="connsiteX0" fmla="*/ 0 w 21847"/>
                  <a:gd name="connsiteY0" fmla="*/ 0 h 1436255"/>
                  <a:gd name="connsiteX1" fmla="*/ 21847 w 21847"/>
                  <a:gd name="connsiteY1" fmla="*/ 0 h 1436255"/>
                  <a:gd name="connsiteX2" fmla="*/ 21847 w 21847"/>
                  <a:gd name="connsiteY2" fmla="*/ 1436256 h 1436255"/>
                  <a:gd name="connsiteX3" fmla="*/ 0 w 21847"/>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21847" h="1436255">
                    <a:moveTo>
                      <a:pt x="0" y="0"/>
                    </a:moveTo>
                    <a:lnTo>
                      <a:pt x="21847" y="0"/>
                    </a:lnTo>
                    <a:lnTo>
                      <a:pt x="21847"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211" name="Freeform: Shape 210">
                <a:extLst>
                  <a:ext uri="{FF2B5EF4-FFF2-40B4-BE49-F238E27FC236}">
                    <a16:creationId xmlns:a16="http://schemas.microsoft.com/office/drawing/2014/main" id="{003F07FA-D389-4443-BBA2-82CBBAE07D1B}"/>
                  </a:ext>
                </a:extLst>
              </p:cNvPr>
              <p:cNvSpPr/>
              <p:nvPr/>
            </p:nvSpPr>
            <p:spPr>
              <a:xfrm>
                <a:off x="5289935" y="5421759"/>
                <a:ext cx="23085" cy="1436255"/>
              </a:xfrm>
              <a:custGeom>
                <a:avLst/>
                <a:gdLst>
                  <a:gd name="connsiteX0" fmla="*/ 0 w 23085"/>
                  <a:gd name="connsiteY0" fmla="*/ 0 h 1436255"/>
                  <a:gd name="connsiteX1" fmla="*/ 23085 w 23085"/>
                  <a:gd name="connsiteY1" fmla="*/ 0 h 1436255"/>
                  <a:gd name="connsiteX2" fmla="*/ 23085 w 23085"/>
                  <a:gd name="connsiteY2" fmla="*/ 1436256 h 1436255"/>
                  <a:gd name="connsiteX3" fmla="*/ 0 w 23085"/>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23085" h="1436255">
                    <a:moveTo>
                      <a:pt x="0" y="0"/>
                    </a:moveTo>
                    <a:lnTo>
                      <a:pt x="23085" y="0"/>
                    </a:lnTo>
                    <a:lnTo>
                      <a:pt x="23085"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212" name="Freeform: Shape 211">
                <a:extLst>
                  <a:ext uri="{FF2B5EF4-FFF2-40B4-BE49-F238E27FC236}">
                    <a16:creationId xmlns:a16="http://schemas.microsoft.com/office/drawing/2014/main" id="{C0DEE944-D8AD-4CCD-9A71-DE9A44282FF9}"/>
                  </a:ext>
                </a:extLst>
              </p:cNvPr>
              <p:cNvSpPr/>
              <p:nvPr/>
            </p:nvSpPr>
            <p:spPr>
              <a:xfrm>
                <a:off x="5416018" y="5421759"/>
                <a:ext cx="24350" cy="1436255"/>
              </a:xfrm>
              <a:custGeom>
                <a:avLst/>
                <a:gdLst>
                  <a:gd name="connsiteX0" fmla="*/ 0 w 24350"/>
                  <a:gd name="connsiteY0" fmla="*/ 0 h 1436255"/>
                  <a:gd name="connsiteX1" fmla="*/ 24350 w 24350"/>
                  <a:gd name="connsiteY1" fmla="*/ 0 h 1436255"/>
                  <a:gd name="connsiteX2" fmla="*/ 24350 w 24350"/>
                  <a:gd name="connsiteY2" fmla="*/ 1436256 h 1436255"/>
                  <a:gd name="connsiteX3" fmla="*/ 0 w 24350"/>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24350" h="1436255">
                    <a:moveTo>
                      <a:pt x="0" y="0"/>
                    </a:moveTo>
                    <a:lnTo>
                      <a:pt x="24350" y="0"/>
                    </a:lnTo>
                    <a:lnTo>
                      <a:pt x="24350"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213" name="Freeform: Shape 212">
                <a:extLst>
                  <a:ext uri="{FF2B5EF4-FFF2-40B4-BE49-F238E27FC236}">
                    <a16:creationId xmlns:a16="http://schemas.microsoft.com/office/drawing/2014/main" id="{7E6F4F72-87C1-4402-B181-D0C0F3DF355B}"/>
                  </a:ext>
                </a:extLst>
              </p:cNvPr>
              <p:cNvSpPr/>
              <p:nvPr/>
            </p:nvSpPr>
            <p:spPr>
              <a:xfrm>
                <a:off x="5542132" y="5421759"/>
                <a:ext cx="25579" cy="1436255"/>
              </a:xfrm>
              <a:custGeom>
                <a:avLst/>
                <a:gdLst>
                  <a:gd name="connsiteX0" fmla="*/ 0 w 25579"/>
                  <a:gd name="connsiteY0" fmla="*/ 0 h 1436255"/>
                  <a:gd name="connsiteX1" fmla="*/ 25580 w 25579"/>
                  <a:gd name="connsiteY1" fmla="*/ 0 h 1436255"/>
                  <a:gd name="connsiteX2" fmla="*/ 25580 w 25579"/>
                  <a:gd name="connsiteY2" fmla="*/ 1436256 h 1436255"/>
                  <a:gd name="connsiteX3" fmla="*/ 0 w 25579"/>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25579" h="1436255">
                    <a:moveTo>
                      <a:pt x="0" y="0"/>
                    </a:moveTo>
                    <a:lnTo>
                      <a:pt x="25580" y="0"/>
                    </a:lnTo>
                    <a:lnTo>
                      <a:pt x="25580"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214" name="Freeform: Shape 213">
                <a:extLst>
                  <a:ext uri="{FF2B5EF4-FFF2-40B4-BE49-F238E27FC236}">
                    <a16:creationId xmlns:a16="http://schemas.microsoft.com/office/drawing/2014/main" id="{9994D9A2-C84B-4BC3-8C82-A88CA8E70722}"/>
                  </a:ext>
                </a:extLst>
              </p:cNvPr>
              <p:cNvSpPr/>
              <p:nvPr/>
            </p:nvSpPr>
            <p:spPr>
              <a:xfrm>
                <a:off x="5668246" y="5421759"/>
                <a:ext cx="26825" cy="1436255"/>
              </a:xfrm>
              <a:custGeom>
                <a:avLst/>
                <a:gdLst>
                  <a:gd name="connsiteX0" fmla="*/ 0 w 26825"/>
                  <a:gd name="connsiteY0" fmla="*/ 0 h 1436255"/>
                  <a:gd name="connsiteX1" fmla="*/ 26825 w 26825"/>
                  <a:gd name="connsiteY1" fmla="*/ 0 h 1436255"/>
                  <a:gd name="connsiteX2" fmla="*/ 26825 w 26825"/>
                  <a:gd name="connsiteY2" fmla="*/ 1436256 h 1436255"/>
                  <a:gd name="connsiteX3" fmla="*/ 0 w 26825"/>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26825" h="1436255">
                    <a:moveTo>
                      <a:pt x="0" y="0"/>
                    </a:moveTo>
                    <a:lnTo>
                      <a:pt x="26825" y="0"/>
                    </a:lnTo>
                    <a:lnTo>
                      <a:pt x="26825"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215" name="Freeform: Shape 214">
                <a:extLst>
                  <a:ext uri="{FF2B5EF4-FFF2-40B4-BE49-F238E27FC236}">
                    <a16:creationId xmlns:a16="http://schemas.microsoft.com/office/drawing/2014/main" id="{ED0861AE-4CFC-490B-B18F-9C968A55C864}"/>
                  </a:ext>
                </a:extLst>
              </p:cNvPr>
              <p:cNvSpPr/>
              <p:nvPr/>
            </p:nvSpPr>
            <p:spPr>
              <a:xfrm>
                <a:off x="5794337" y="5421759"/>
                <a:ext cx="28072" cy="1436255"/>
              </a:xfrm>
              <a:custGeom>
                <a:avLst/>
                <a:gdLst>
                  <a:gd name="connsiteX0" fmla="*/ 0 w 28072"/>
                  <a:gd name="connsiteY0" fmla="*/ 0 h 1436255"/>
                  <a:gd name="connsiteX1" fmla="*/ 28073 w 28072"/>
                  <a:gd name="connsiteY1" fmla="*/ 0 h 1436255"/>
                  <a:gd name="connsiteX2" fmla="*/ 28073 w 28072"/>
                  <a:gd name="connsiteY2" fmla="*/ 1436256 h 1436255"/>
                  <a:gd name="connsiteX3" fmla="*/ 0 w 28072"/>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28072" h="1436255">
                    <a:moveTo>
                      <a:pt x="0" y="0"/>
                    </a:moveTo>
                    <a:lnTo>
                      <a:pt x="28073" y="0"/>
                    </a:lnTo>
                    <a:lnTo>
                      <a:pt x="28073"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216" name="Freeform: Shape 215">
                <a:extLst>
                  <a:ext uri="{FF2B5EF4-FFF2-40B4-BE49-F238E27FC236}">
                    <a16:creationId xmlns:a16="http://schemas.microsoft.com/office/drawing/2014/main" id="{E1D19F1F-7BCE-4208-908F-120B622A6325}"/>
                  </a:ext>
                </a:extLst>
              </p:cNvPr>
              <p:cNvSpPr/>
              <p:nvPr/>
            </p:nvSpPr>
            <p:spPr>
              <a:xfrm>
                <a:off x="5920444" y="5421759"/>
                <a:ext cx="29319" cy="1436255"/>
              </a:xfrm>
              <a:custGeom>
                <a:avLst/>
                <a:gdLst>
                  <a:gd name="connsiteX0" fmla="*/ 0 w 29319"/>
                  <a:gd name="connsiteY0" fmla="*/ 0 h 1436255"/>
                  <a:gd name="connsiteX1" fmla="*/ 29320 w 29319"/>
                  <a:gd name="connsiteY1" fmla="*/ 0 h 1436255"/>
                  <a:gd name="connsiteX2" fmla="*/ 29320 w 29319"/>
                  <a:gd name="connsiteY2" fmla="*/ 1436256 h 1436255"/>
                  <a:gd name="connsiteX3" fmla="*/ 0 w 29319"/>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29319" h="1436255">
                    <a:moveTo>
                      <a:pt x="0" y="0"/>
                    </a:moveTo>
                    <a:lnTo>
                      <a:pt x="29320" y="0"/>
                    </a:lnTo>
                    <a:lnTo>
                      <a:pt x="29320"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217" name="Freeform: Shape 216">
                <a:extLst>
                  <a:ext uri="{FF2B5EF4-FFF2-40B4-BE49-F238E27FC236}">
                    <a16:creationId xmlns:a16="http://schemas.microsoft.com/office/drawing/2014/main" id="{A05E134E-369C-47B7-97FB-EE651154C2A3}"/>
                  </a:ext>
                </a:extLst>
              </p:cNvPr>
              <p:cNvSpPr/>
              <p:nvPr/>
            </p:nvSpPr>
            <p:spPr>
              <a:xfrm>
                <a:off x="6046557" y="5421759"/>
                <a:ext cx="30557" cy="1436255"/>
              </a:xfrm>
              <a:custGeom>
                <a:avLst/>
                <a:gdLst>
                  <a:gd name="connsiteX0" fmla="*/ 0 w 30557"/>
                  <a:gd name="connsiteY0" fmla="*/ 0 h 1436255"/>
                  <a:gd name="connsiteX1" fmla="*/ 30557 w 30557"/>
                  <a:gd name="connsiteY1" fmla="*/ 0 h 1436255"/>
                  <a:gd name="connsiteX2" fmla="*/ 30557 w 30557"/>
                  <a:gd name="connsiteY2" fmla="*/ 1436256 h 1436255"/>
                  <a:gd name="connsiteX3" fmla="*/ 0 w 30557"/>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30557" h="1436255">
                    <a:moveTo>
                      <a:pt x="0" y="0"/>
                    </a:moveTo>
                    <a:lnTo>
                      <a:pt x="30557" y="0"/>
                    </a:lnTo>
                    <a:lnTo>
                      <a:pt x="30557"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218" name="Freeform: Shape 217">
                <a:extLst>
                  <a:ext uri="{FF2B5EF4-FFF2-40B4-BE49-F238E27FC236}">
                    <a16:creationId xmlns:a16="http://schemas.microsoft.com/office/drawing/2014/main" id="{95CC9B88-9065-4A6D-9A88-B5EEF023AA5C}"/>
                  </a:ext>
                </a:extLst>
              </p:cNvPr>
              <p:cNvSpPr/>
              <p:nvPr/>
            </p:nvSpPr>
            <p:spPr>
              <a:xfrm>
                <a:off x="6172648" y="5421759"/>
                <a:ext cx="31814" cy="1436255"/>
              </a:xfrm>
              <a:custGeom>
                <a:avLst/>
                <a:gdLst>
                  <a:gd name="connsiteX0" fmla="*/ 0 w 31814"/>
                  <a:gd name="connsiteY0" fmla="*/ 0 h 1436255"/>
                  <a:gd name="connsiteX1" fmla="*/ 31815 w 31814"/>
                  <a:gd name="connsiteY1" fmla="*/ 0 h 1436255"/>
                  <a:gd name="connsiteX2" fmla="*/ 31815 w 31814"/>
                  <a:gd name="connsiteY2" fmla="*/ 1436256 h 1436255"/>
                  <a:gd name="connsiteX3" fmla="*/ 0 w 31814"/>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31814" h="1436255">
                    <a:moveTo>
                      <a:pt x="0" y="0"/>
                    </a:moveTo>
                    <a:lnTo>
                      <a:pt x="31815" y="0"/>
                    </a:lnTo>
                    <a:lnTo>
                      <a:pt x="31815"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219" name="Freeform: Shape 218">
                <a:extLst>
                  <a:ext uri="{FF2B5EF4-FFF2-40B4-BE49-F238E27FC236}">
                    <a16:creationId xmlns:a16="http://schemas.microsoft.com/office/drawing/2014/main" id="{5AFFC919-E6E6-400D-A9D6-006F2EC6358F}"/>
                  </a:ext>
                </a:extLst>
              </p:cNvPr>
              <p:cNvSpPr/>
              <p:nvPr/>
            </p:nvSpPr>
            <p:spPr>
              <a:xfrm>
                <a:off x="6298762" y="5421759"/>
                <a:ext cx="33051" cy="1436255"/>
              </a:xfrm>
              <a:custGeom>
                <a:avLst/>
                <a:gdLst>
                  <a:gd name="connsiteX0" fmla="*/ 0 w 33051"/>
                  <a:gd name="connsiteY0" fmla="*/ 0 h 1436255"/>
                  <a:gd name="connsiteX1" fmla="*/ 33051 w 33051"/>
                  <a:gd name="connsiteY1" fmla="*/ 0 h 1436255"/>
                  <a:gd name="connsiteX2" fmla="*/ 33051 w 33051"/>
                  <a:gd name="connsiteY2" fmla="*/ 1436256 h 1436255"/>
                  <a:gd name="connsiteX3" fmla="*/ 0 w 33051"/>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33051" h="1436255">
                    <a:moveTo>
                      <a:pt x="0" y="0"/>
                    </a:moveTo>
                    <a:lnTo>
                      <a:pt x="33051" y="0"/>
                    </a:lnTo>
                    <a:lnTo>
                      <a:pt x="33051"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220" name="Freeform: Shape 219">
                <a:extLst>
                  <a:ext uri="{FF2B5EF4-FFF2-40B4-BE49-F238E27FC236}">
                    <a16:creationId xmlns:a16="http://schemas.microsoft.com/office/drawing/2014/main" id="{68395EAA-D604-4D68-8FDD-036C23AEB462}"/>
                  </a:ext>
                </a:extLst>
              </p:cNvPr>
              <p:cNvSpPr/>
              <p:nvPr/>
            </p:nvSpPr>
            <p:spPr>
              <a:xfrm>
                <a:off x="6424869" y="5421759"/>
                <a:ext cx="34298" cy="1436255"/>
              </a:xfrm>
              <a:custGeom>
                <a:avLst/>
                <a:gdLst>
                  <a:gd name="connsiteX0" fmla="*/ 0 w 34298"/>
                  <a:gd name="connsiteY0" fmla="*/ 0 h 1436255"/>
                  <a:gd name="connsiteX1" fmla="*/ 34298 w 34298"/>
                  <a:gd name="connsiteY1" fmla="*/ 0 h 1436255"/>
                  <a:gd name="connsiteX2" fmla="*/ 34298 w 34298"/>
                  <a:gd name="connsiteY2" fmla="*/ 1436256 h 1436255"/>
                  <a:gd name="connsiteX3" fmla="*/ 0 w 34298"/>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34298" h="1436255">
                    <a:moveTo>
                      <a:pt x="0" y="0"/>
                    </a:moveTo>
                    <a:lnTo>
                      <a:pt x="34298" y="0"/>
                    </a:lnTo>
                    <a:lnTo>
                      <a:pt x="34298"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221" name="Freeform: Shape 220">
                <a:extLst>
                  <a:ext uri="{FF2B5EF4-FFF2-40B4-BE49-F238E27FC236}">
                    <a16:creationId xmlns:a16="http://schemas.microsoft.com/office/drawing/2014/main" id="{6F7114D7-E30B-4FB2-A0E7-36CD9711261E}"/>
                  </a:ext>
                </a:extLst>
              </p:cNvPr>
              <p:cNvSpPr/>
              <p:nvPr/>
            </p:nvSpPr>
            <p:spPr>
              <a:xfrm>
                <a:off x="6550952" y="5421759"/>
                <a:ext cx="35554" cy="1436255"/>
              </a:xfrm>
              <a:custGeom>
                <a:avLst/>
                <a:gdLst>
                  <a:gd name="connsiteX0" fmla="*/ 0 w 35554"/>
                  <a:gd name="connsiteY0" fmla="*/ 0 h 1436255"/>
                  <a:gd name="connsiteX1" fmla="*/ 35554 w 35554"/>
                  <a:gd name="connsiteY1" fmla="*/ 0 h 1436255"/>
                  <a:gd name="connsiteX2" fmla="*/ 35554 w 35554"/>
                  <a:gd name="connsiteY2" fmla="*/ 1436256 h 1436255"/>
                  <a:gd name="connsiteX3" fmla="*/ 0 w 35554"/>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35554" h="1436255">
                    <a:moveTo>
                      <a:pt x="0" y="0"/>
                    </a:moveTo>
                    <a:lnTo>
                      <a:pt x="35554" y="0"/>
                    </a:lnTo>
                    <a:lnTo>
                      <a:pt x="35554"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222" name="Freeform: Shape 221">
                <a:extLst>
                  <a:ext uri="{FF2B5EF4-FFF2-40B4-BE49-F238E27FC236}">
                    <a16:creationId xmlns:a16="http://schemas.microsoft.com/office/drawing/2014/main" id="{4541281F-8EDB-4DE2-B06C-C18D6F890B37}"/>
                  </a:ext>
                </a:extLst>
              </p:cNvPr>
              <p:cNvSpPr/>
              <p:nvPr/>
            </p:nvSpPr>
            <p:spPr>
              <a:xfrm>
                <a:off x="6677066" y="5421759"/>
                <a:ext cx="36791" cy="1436255"/>
              </a:xfrm>
              <a:custGeom>
                <a:avLst/>
                <a:gdLst>
                  <a:gd name="connsiteX0" fmla="*/ 0 w 36791"/>
                  <a:gd name="connsiteY0" fmla="*/ 0 h 1436255"/>
                  <a:gd name="connsiteX1" fmla="*/ 36792 w 36791"/>
                  <a:gd name="connsiteY1" fmla="*/ 0 h 1436255"/>
                  <a:gd name="connsiteX2" fmla="*/ 36792 w 36791"/>
                  <a:gd name="connsiteY2" fmla="*/ 1436256 h 1436255"/>
                  <a:gd name="connsiteX3" fmla="*/ 0 w 36791"/>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36791" h="1436255">
                    <a:moveTo>
                      <a:pt x="0" y="0"/>
                    </a:moveTo>
                    <a:lnTo>
                      <a:pt x="36792" y="0"/>
                    </a:lnTo>
                    <a:lnTo>
                      <a:pt x="36792"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223" name="Freeform: Shape 222">
                <a:extLst>
                  <a:ext uri="{FF2B5EF4-FFF2-40B4-BE49-F238E27FC236}">
                    <a16:creationId xmlns:a16="http://schemas.microsoft.com/office/drawing/2014/main" id="{918EE00F-D33F-49DC-BBBD-2C990561C5A6}"/>
                  </a:ext>
                </a:extLst>
              </p:cNvPr>
              <p:cNvSpPr/>
              <p:nvPr/>
            </p:nvSpPr>
            <p:spPr>
              <a:xfrm>
                <a:off x="6803180" y="5421759"/>
                <a:ext cx="38029" cy="1436255"/>
              </a:xfrm>
              <a:custGeom>
                <a:avLst/>
                <a:gdLst>
                  <a:gd name="connsiteX0" fmla="*/ 0 w 38029"/>
                  <a:gd name="connsiteY0" fmla="*/ 0 h 1436255"/>
                  <a:gd name="connsiteX1" fmla="*/ 38030 w 38029"/>
                  <a:gd name="connsiteY1" fmla="*/ 0 h 1436255"/>
                  <a:gd name="connsiteX2" fmla="*/ 38030 w 38029"/>
                  <a:gd name="connsiteY2" fmla="*/ 1436256 h 1436255"/>
                  <a:gd name="connsiteX3" fmla="*/ 0 w 38029"/>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38029" h="1436255">
                    <a:moveTo>
                      <a:pt x="0" y="0"/>
                    </a:moveTo>
                    <a:lnTo>
                      <a:pt x="38030" y="0"/>
                    </a:lnTo>
                    <a:lnTo>
                      <a:pt x="38030"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224" name="Freeform: Shape 223">
                <a:extLst>
                  <a:ext uri="{FF2B5EF4-FFF2-40B4-BE49-F238E27FC236}">
                    <a16:creationId xmlns:a16="http://schemas.microsoft.com/office/drawing/2014/main" id="{5525C1EA-D2DC-46CB-B149-BB62AD549841}"/>
                  </a:ext>
                </a:extLst>
              </p:cNvPr>
              <p:cNvSpPr/>
              <p:nvPr/>
            </p:nvSpPr>
            <p:spPr>
              <a:xfrm>
                <a:off x="6929279" y="5421759"/>
                <a:ext cx="39277" cy="1436255"/>
              </a:xfrm>
              <a:custGeom>
                <a:avLst/>
                <a:gdLst>
                  <a:gd name="connsiteX0" fmla="*/ 0 w 39277"/>
                  <a:gd name="connsiteY0" fmla="*/ 0 h 1436255"/>
                  <a:gd name="connsiteX1" fmla="*/ 39277 w 39277"/>
                  <a:gd name="connsiteY1" fmla="*/ 0 h 1436255"/>
                  <a:gd name="connsiteX2" fmla="*/ 39277 w 39277"/>
                  <a:gd name="connsiteY2" fmla="*/ 1436256 h 1436255"/>
                  <a:gd name="connsiteX3" fmla="*/ 0 w 39277"/>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39277" h="1436255">
                    <a:moveTo>
                      <a:pt x="0" y="0"/>
                    </a:moveTo>
                    <a:lnTo>
                      <a:pt x="39277" y="0"/>
                    </a:lnTo>
                    <a:lnTo>
                      <a:pt x="39277"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225" name="Freeform: Shape 224">
                <a:extLst>
                  <a:ext uri="{FF2B5EF4-FFF2-40B4-BE49-F238E27FC236}">
                    <a16:creationId xmlns:a16="http://schemas.microsoft.com/office/drawing/2014/main" id="{78AF6D5B-7297-4A2E-A809-9B334EDD381B}"/>
                  </a:ext>
                </a:extLst>
              </p:cNvPr>
              <p:cNvSpPr/>
              <p:nvPr/>
            </p:nvSpPr>
            <p:spPr>
              <a:xfrm>
                <a:off x="7055370" y="5421759"/>
                <a:ext cx="40532" cy="1436255"/>
              </a:xfrm>
              <a:custGeom>
                <a:avLst/>
                <a:gdLst>
                  <a:gd name="connsiteX0" fmla="*/ 0 w 40532"/>
                  <a:gd name="connsiteY0" fmla="*/ 0 h 1436255"/>
                  <a:gd name="connsiteX1" fmla="*/ 40532 w 40532"/>
                  <a:gd name="connsiteY1" fmla="*/ 0 h 1436255"/>
                  <a:gd name="connsiteX2" fmla="*/ 40532 w 40532"/>
                  <a:gd name="connsiteY2" fmla="*/ 1436256 h 1436255"/>
                  <a:gd name="connsiteX3" fmla="*/ 0 w 40532"/>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40532" h="1436255">
                    <a:moveTo>
                      <a:pt x="0" y="0"/>
                    </a:moveTo>
                    <a:lnTo>
                      <a:pt x="40532" y="0"/>
                    </a:lnTo>
                    <a:lnTo>
                      <a:pt x="40532"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226" name="Freeform: Shape 225">
                <a:extLst>
                  <a:ext uri="{FF2B5EF4-FFF2-40B4-BE49-F238E27FC236}">
                    <a16:creationId xmlns:a16="http://schemas.microsoft.com/office/drawing/2014/main" id="{AB9C0776-0C61-4DB5-B94E-CF01DA1193F2}"/>
                  </a:ext>
                </a:extLst>
              </p:cNvPr>
              <p:cNvSpPr/>
              <p:nvPr/>
            </p:nvSpPr>
            <p:spPr>
              <a:xfrm>
                <a:off x="7181491" y="5421759"/>
                <a:ext cx="41762" cy="1436255"/>
              </a:xfrm>
              <a:custGeom>
                <a:avLst/>
                <a:gdLst>
                  <a:gd name="connsiteX0" fmla="*/ 0 w 41762"/>
                  <a:gd name="connsiteY0" fmla="*/ 0 h 1436255"/>
                  <a:gd name="connsiteX1" fmla="*/ 41762 w 41762"/>
                  <a:gd name="connsiteY1" fmla="*/ 0 h 1436255"/>
                  <a:gd name="connsiteX2" fmla="*/ 41762 w 41762"/>
                  <a:gd name="connsiteY2" fmla="*/ 1436256 h 1436255"/>
                  <a:gd name="connsiteX3" fmla="*/ 0 w 41762"/>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41762" h="1436255">
                    <a:moveTo>
                      <a:pt x="0" y="0"/>
                    </a:moveTo>
                    <a:lnTo>
                      <a:pt x="41762" y="0"/>
                    </a:lnTo>
                    <a:lnTo>
                      <a:pt x="41762"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227" name="Freeform: Shape 226">
                <a:extLst>
                  <a:ext uri="{FF2B5EF4-FFF2-40B4-BE49-F238E27FC236}">
                    <a16:creationId xmlns:a16="http://schemas.microsoft.com/office/drawing/2014/main" id="{E08E11A9-EBC2-42B6-B089-87C20D5D1671}"/>
                  </a:ext>
                </a:extLst>
              </p:cNvPr>
              <p:cNvSpPr/>
              <p:nvPr/>
            </p:nvSpPr>
            <p:spPr>
              <a:xfrm>
                <a:off x="7307590" y="5421759"/>
                <a:ext cx="43016" cy="1436255"/>
              </a:xfrm>
              <a:custGeom>
                <a:avLst/>
                <a:gdLst>
                  <a:gd name="connsiteX0" fmla="*/ 0 w 43016"/>
                  <a:gd name="connsiteY0" fmla="*/ 0 h 1436255"/>
                  <a:gd name="connsiteX1" fmla="*/ 43017 w 43016"/>
                  <a:gd name="connsiteY1" fmla="*/ 0 h 1436255"/>
                  <a:gd name="connsiteX2" fmla="*/ 43017 w 43016"/>
                  <a:gd name="connsiteY2" fmla="*/ 1436256 h 1436255"/>
                  <a:gd name="connsiteX3" fmla="*/ 0 w 43016"/>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43016" h="1436255">
                    <a:moveTo>
                      <a:pt x="0" y="0"/>
                    </a:moveTo>
                    <a:lnTo>
                      <a:pt x="43017" y="0"/>
                    </a:lnTo>
                    <a:lnTo>
                      <a:pt x="43017"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228" name="Freeform: Shape 227">
                <a:extLst>
                  <a:ext uri="{FF2B5EF4-FFF2-40B4-BE49-F238E27FC236}">
                    <a16:creationId xmlns:a16="http://schemas.microsoft.com/office/drawing/2014/main" id="{88817CC8-8252-40F4-A70F-92F312B441D8}"/>
                  </a:ext>
                </a:extLst>
              </p:cNvPr>
              <p:cNvSpPr/>
              <p:nvPr/>
            </p:nvSpPr>
            <p:spPr>
              <a:xfrm>
                <a:off x="7433673" y="5421759"/>
                <a:ext cx="44273" cy="1436255"/>
              </a:xfrm>
              <a:custGeom>
                <a:avLst/>
                <a:gdLst>
                  <a:gd name="connsiteX0" fmla="*/ 0 w 44273"/>
                  <a:gd name="connsiteY0" fmla="*/ 0 h 1436255"/>
                  <a:gd name="connsiteX1" fmla="*/ 44273 w 44273"/>
                  <a:gd name="connsiteY1" fmla="*/ 0 h 1436255"/>
                  <a:gd name="connsiteX2" fmla="*/ 44273 w 44273"/>
                  <a:gd name="connsiteY2" fmla="*/ 1436256 h 1436255"/>
                  <a:gd name="connsiteX3" fmla="*/ 0 w 44273"/>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44273" h="1436255">
                    <a:moveTo>
                      <a:pt x="0" y="0"/>
                    </a:moveTo>
                    <a:lnTo>
                      <a:pt x="44273" y="0"/>
                    </a:lnTo>
                    <a:lnTo>
                      <a:pt x="44273"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229" name="Freeform: Shape 228">
                <a:extLst>
                  <a:ext uri="{FF2B5EF4-FFF2-40B4-BE49-F238E27FC236}">
                    <a16:creationId xmlns:a16="http://schemas.microsoft.com/office/drawing/2014/main" id="{2DA8E98E-8994-4097-B8A3-F497694A308B}"/>
                  </a:ext>
                </a:extLst>
              </p:cNvPr>
              <p:cNvSpPr/>
              <p:nvPr/>
            </p:nvSpPr>
            <p:spPr>
              <a:xfrm>
                <a:off x="7559795" y="5421759"/>
                <a:ext cx="45511" cy="1436255"/>
              </a:xfrm>
              <a:custGeom>
                <a:avLst/>
                <a:gdLst>
                  <a:gd name="connsiteX0" fmla="*/ 0 w 45511"/>
                  <a:gd name="connsiteY0" fmla="*/ 0 h 1436255"/>
                  <a:gd name="connsiteX1" fmla="*/ 45511 w 45511"/>
                  <a:gd name="connsiteY1" fmla="*/ 0 h 1436255"/>
                  <a:gd name="connsiteX2" fmla="*/ 45511 w 45511"/>
                  <a:gd name="connsiteY2" fmla="*/ 1436256 h 1436255"/>
                  <a:gd name="connsiteX3" fmla="*/ 0 w 45511"/>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45511" h="1436255">
                    <a:moveTo>
                      <a:pt x="0" y="0"/>
                    </a:moveTo>
                    <a:lnTo>
                      <a:pt x="45511" y="0"/>
                    </a:lnTo>
                    <a:lnTo>
                      <a:pt x="45511"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230" name="Freeform: Shape 229">
                <a:extLst>
                  <a:ext uri="{FF2B5EF4-FFF2-40B4-BE49-F238E27FC236}">
                    <a16:creationId xmlns:a16="http://schemas.microsoft.com/office/drawing/2014/main" id="{B18767D8-95D8-4715-90CC-86CF2046255F}"/>
                  </a:ext>
                </a:extLst>
              </p:cNvPr>
              <p:cNvSpPr/>
              <p:nvPr/>
            </p:nvSpPr>
            <p:spPr>
              <a:xfrm>
                <a:off x="7685870" y="5421759"/>
                <a:ext cx="46758" cy="1436255"/>
              </a:xfrm>
              <a:custGeom>
                <a:avLst/>
                <a:gdLst>
                  <a:gd name="connsiteX0" fmla="*/ 0 w 46758"/>
                  <a:gd name="connsiteY0" fmla="*/ 0 h 1436255"/>
                  <a:gd name="connsiteX1" fmla="*/ 46758 w 46758"/>
                  <a:gd name="connsiteY1" fmla="*/ 0 h 1436255"/>
                  <a:gd name="connsiteX2" fmla="*/ 46758 w 46758"/>
                  <a:gd name="connsiteY2" fmla="*/ 1436256 h 1436255"/>
                  <a:gd name="connsiteX3" fmla="*/ 0 w 46758"/>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46758" h="1436255">
                    <a:moveTo>
                      <a:pt x="0" y="0"/>
                    </a:moveTo>
                    <a:lnTo>
                      <a:pt x="46758" y="0"/>
                    </a:lnTo>
                    <a:lnTo>
                      <a:pt x="46758"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231" name="Freeform: Shape 230">
                <a:extLst>
                  <a:ext uri="{FF2B5EF4-FFF2-40B4-BE49-F238E27FC236}">
                    <a16:creationId xmlns:a16="http://schemas.microsoft.com/office/drawing/2014/main" id="{8F8954A2-3320-4EC0-B077-6C7AFFE219BA}"/>
                  </a:ext>
                </a:extLst>
              </p:cNvPr>
              <p:cNvSpPr/>
              <p:nvPr/>
            </p:nvSpPr>
            <p:spPr>
              <a:xfrm>
                <a:off x="7811954" y="5421759"/>
                <a:ext cx="48014" cy="1436255"/>
              </a:xfrm>
              <a:custGeom>
                <a:avLst/>
                <a:gdLst>
                  <a:gd name="connsiteX0" fmla="*/ 0 w 48014"/>
                  <a:gd name="connsiteY0" fmla="*/ 0 h 1436255"/>
                  <a:gd name="connsiteX1" fmla="*/ 48015 w 48014"/>
                  <a:gd name="connsiteY1" fmla="*/ 0 h 1436255"/>
                  <a:gd name="connsiteX2" fmla="*/ 48015 w 48014"/>
                  <a:gd name="connsiteY2" fmla="*/ 1436256 h 1436255"/>
                  <a:gd name="connsiteX3" fmla="*/ 0 w 48014"/>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48014" h="1436255">
                    <a:moveTo>
                      <a:pt x="0" y="0"/>
                    </a:moveTo>
                    <a:lnTo>
                      <a:pt x="48015" y="0"/>
                    </a:lnTo>
                    <a:lnTo>
                      <a:pt x="48015"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232" name="Freeform: Shape 231">
                <a:extLst>
                  <a:ext uri="{FF2B5EF4-FFF2-40B4-BE49-F238E27FC236}">
                    <a16:creationId xmlns:a16="http://schemas.microsoft.com/office/drawing/2014/main" id="{E757F691-3B13-47E5-87DF-B786A4B22738}"/>
                  </a:ext>
                </a:extLst>
              </p:cNvPr>
              <p:cNvSpPr/>
              <p:nvPr/>
            </p:nvSpPr>
            <p:spPr>
              <a:xfrm>
                <a:off x="7938114" y="5421759"/>
                <a:ext cx="49252" cy="1436255"/>
              </a:xfrm>
              <a:custGeom>
                <a:avLst/>
                <a:gdLst>
                  <a:gd name="connsiteX0" fmla="*/ 0 w 49252"/>
                  <a:gd name="connsiteY0" fmla="*/ 0 h 1436255"/>
                  <a:gd name="connsiteX1" fmla="*/ 49252 w 49252"/>
                  <a:gd name="connsiteY1" fmla="*/ 0 h 1436255"/>
                  <a:gd name="connsiteX2" fmla="*/ 49252 w 49252"/>
                  <a:gd name="connsiteY2" fmla="*/ 1436256 h 1436255"/>
                  <a:gd name="connsiteX3" fmla="*/ 0 w 49252"/>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49252" h="1436255">
                    <a:moveTo>
                      <a:pt x="0" y="0"/>
                    </a:moveTo>
                    <a:lnTo>
                      <a:pt x="49252" y="0"/>
                    </a:lnTo>
                    <a:lnTo>
                      <a:pt x="49252"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233" name="Freeform: Shape 232">
                <a:extLst>
                  <a:ext uri="{FF2B5EF4-FFF2-40B4-BE49-F238E27FC236}">
                    <a16:creationId xmlns:a16="http://schemas.microsoft.com/office/drawing/2014/main" id="{0B520FD5-AFE9-40E0-8DD4-A0E32CAC6A4D}"/>
                  </a:ext>
                </a:extLst>
              </p:cNvPr>
              <p:cNvSpPr/>
              <p:nvPr/>
            </p:nvSpPr>
            <p:spPr>
              <a:xfrm>
                <a:off x="8064197" y="5421759"/>
                <a:ext cx="50488" cy="1436255"/>
              </a:xfrm>
              <a:custGeom>
                <a:avLst/>
                <a:gdLst>
                  <a:gd name="connsiteX0" fmla="*/ 0 w 50488"/>
                  <a:gd name="connsiteY0" fmla="*/ 0 h 1436255"/>
                  <a:gd name="connsiteX1" fmla="*/ 50489 w 50488"/>
                  <a:gd name="connsiteY1" fmla="*/ 0 h 1436255"/>
                  <a:gd name="connsiteX2" fmla="*/ 50489 w 50488"/>
                  <a:gd name="connsiteY2" fmla="*/ 1436256 h 1436255"/>
                  <a:gd name="connsiteX3" fmla="*/ 0 w 50488"/>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50488" h="1436255">
                    <a:moveTo>
                      <a:pt x="0" y="0"/>
                    </a:moveTo>
                    <a:lnTo>
                      <a:pt x="50489" y="0"/>
                    </a:lnTo>
                    <a:lnTo>
                      <a:pt x="50489"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234" name="Freeform: Shape 233">
                <a:extLst>
                  <a:ext uri="{FF2B5EF4-FFF2-40B4-BE49-F238E27FC236}">
                    <a16:creationId xmlns:a16="http://schemas.microsoft.com/office/drawing/2014/main" id="{A6C90898-D249-41F9-A56A-A1E4EC236265}"/>
                  </a:ext>
                </a:extLst>
              </p:cNvPr>
              <p:cNvSpPr/>
              <p:nvPr/>
            </p:nvSpPr>
            <p:spPr>
              <a:xfrm>
                <a:off x="8190280" y="5421759"/>
                <a:ext cx="51745" cy="1436255"/>
              </a:xfrm>
              <a:custGeom>
                <a:avLst/>
                <a:gdLst>
                  <a:gd name="connsiteX0" fmla="*/ 0 w 51745"/>
                  <a:gd name="connsiteY0" fmla="*/ 0 h 1436255"/>
                  <a:gd name="connsiteX1" fmla="*/ 51745 w 51745"/>
                  <a:gd name="connsiteY1" fmla="*/ 0 h 1436255"/>
                  <a:gd name="connsiteX2" fmla="*/ 51745 w 51745"/>
                  <a:gd name="connsiteY2" fmla="*/ 1436256 h 1436255"/>
                  <a:gd name="connsiteX3" fmla="*/ 0 w 51745"/>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51745" h="1436255">
                    <a:moveTo>
                      <a:pt x="0" y="0"/>
                    </a:moveTo>
                    <a:lnTo>
                      <a:pt x="51745" y="0"/>
                    </a:lnTo>
                    <a:lnTo>
                      <a:pt x="51745"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235" name="Freeform: Shape 234">
                <a:extLst>
                  <a:ext uri="{FF2B5EF4-FFF2-40B4-BE49-F238E27FC236}">
                    <a16:creationId xmlns:a16="http://schemas.microsoft.com/office/drawing/2014/main" id="{B71FA681-3BBD-4629-A26F-D33DC9D8ADCD}"/>
                  </a:ext>
                </a:extLst>
              </p:cNvPr>
              <p:cNvSpPr/>
              <p:nvPr/>
            </p:nvSpPr>
            <p:spPr>
              <a:xfrm>
                <a:off x="8316440" y="5421759"/>
                <a:ext cx="52974" cy="1436255"/>
              </a:xfrm>
              <a:custGeom>
                <a:avLst/>
                <a:gdLst>
                  <a:gd name="connsiteX0" fmla="*/ 0 w 52974"/>
                  <a:gd name="connsiteY0" fmla="*/ 0 h 1436255"/>
                  <a:gd name="connsiteX1" fmla="*/ 52974 w 52974"/>
                  <a:gd name="connsiteY1" fmla="*/ 0 h 1436255"/>
                  <a:gd name="connsiteX2" fmla="*/ 52974 w 52974"/>
                  <a:gd name="connsiteY2" fmla="*/ 1436256 h 1436255"/>
                  <a:gd name="connsiteX3" fmla="*/ 0 w 52974"/>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52974" h="1436255">
                    <a:moveTo>
                      <a:pt x="0" y="0"/>
                    </a:moveTo>
                    <a:lnTo>
                      <a:pt x="52974" y="0"/>
                    </a:lnTo>
                    <a:lnTo>
                      <a:pt x="52974"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236" name="Freeform: Shape 235">
                <a:extLst>
                  <a:ext uri="{FF2B5EF4-FFF2-40B4-BE49-F238E27FC236}">
                    <a16:creationId xmlns:a16="http://schemas.microsoft.com/office/drawing/2014/main" id="{C9D44871-93E1-4727-8D52-47649AF76DF8}"/>
                  </a:ext>
                </a:extLst>
              </p:cNvPr>
              <p:cNvSpPr/>
              <p:nvPr/>
            </p:nvSpPr>
            <p:spPr>
              <a:xfrm>
                <a:off x="8442523" y="5421759"/>
                <a:ext cx="54230" cy="1436255"/>
              </a:xfrm>
              <a:custGeom>
                <a:avLst/>
                <a:gdLst>
                  <a:gd name="connsiteX0" fmla="*/ 0 w 54230"/>
                  <a:gd name="connsiteY0" fmla="*/ 0 h 1436255"/>
                  <a:gd name="connsiteX1" fmla="*/ 54231 w 54230"/>
                  <a:gd name="connsiteY1" fmla="*/ 0 h 1436255"/>
                  <a:gd name="connsiteX2" fmla="*/ 54231 w 54230"/>
                  <a:gd name="connsiteY2" fmla="*/ 1436256 h 1436255"/>
                  <a:gd name="connsiteX3" fmla="*/ 0 w 54230"/>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54230" h="1436255">
                    <a:moveTo>
                      <a:pt x="0" y="0"/>
                    </a:moveTo>
                    <a:lnTo>
                      <a:pt x="54231" y="0"/>
                    </a:lnTo>
                    <a:lnTo>
                      <a:pt x="54231"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237" name="Freeform: Shape 236">
                <a:extLst>
                  <a:ext uri="{FF2B5EF4-FFF2-40B4-BE49-F238E27FC236}">
                    <a16:creationId xmlns:a16="http://schemas.microsoft.com/office/drawing/2014/main" id="{C6C314D9-7988-4F23-9AB1-1905DD05B36D}"/>
                  </a:ext>
                </a:extLst>
              </p:cNvPr>
              <p:cNvSpPr/>
              <p:nvPr/>
            </p:nvSpPr>
            <p:spPr>
              <a:xfrm>
                <a:off x="8568607" y="5421759"/>
                <a:ext cx="55477" cy="1436255"/>
              </a:xfrm>
              <a:custGeom>
                <a:avLst/>
                <a:gdLst>
                  <a:gd name="connsiteX0" fmla="*/ 0 w 55477"/>
                  <a:gd name="connsiteY0" fmla="*/ 0 h 1436255"/>
                  <a:gd name="connsiteX1" fmla="*/ 55477 w 55477"/>
                  <a:gd name="connsiteY1" fmla="*/ 0 h 1436255"/>
                  <a:gd name="connsiteX2" fmla="*/ 55477 w 55477"/>
                  <a:gd name="connsiteY2" fmla="*/ 1436256 h 1436255"/>
                  <a:gd name="connsiteX3" fmla="*/ 0 w 55477"/>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55477" h="1436255">
                    <a:moveTo>
                      <a:pt x="0" y="0"/>
                    </a:moveTo>
                    <a:lnTo>
                      <a:pt x="55477" y="0"/>
                    </a:lnTo>
                    <a:lnTo>
                      <a:pt x="55477"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238" name="Freeform: Shape 237">
                <a:extLst>
                  <a:ext uri="{FF2B5EF4-FFF2-40B4-BE49-F238E27FC236}">
                    <a16:creationId xmlns:a16="http://schemas.microsoft.com/office/drawing/2014/main" id="{CB54482E-960B-42D5-8755-27B6C964071C}"/>
                  </a:ext>
                </a:extLst>
              </p:cNvPr>
              <p:cNvSpPr/>
              <p:nvPr/>
            </p:nvSpPr>
            <p:spPr>
              <a:xfrm>
                <a:off x="8694766" y="5421759"/>
                <a:ext cx="56715" cy="1436255"/>
              </a:xfrm>
              <a:custGeom>
                <a:avLst/>
                <a:gdLst>
                  <a:gd name="connsiteX0" fmla="*/ 0 w 56715"/>
                  <a:gd name="connsiteY0" fmla="*/ 0 h 1436255"/>
                  <a:gd name="connsiteX1" fmla="*/ 56716 w 56715"/>
                  <a:gd name="connsiteY1" fmla="*/ 0 h 1436255"/>
                  <a:gd name="connsiteX2" fmla="*/ 56716 w 56715"/>
                  <a:gd name="connsiteY2" fmla="*/ 1436256 h 1436255"/>
                  <a:gd name="connsiteX3" fmla="*/ 0 w 56715"/>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56715" h="1436255">
                    <a:moveTo>
                      <a:pt x="0" y="0"/>
                    </a:moveTo>
                    <a:lnTo>
                      <a:pt x="56716" y="0"/>
                    </a:lnTo>
                    <a:lnTo>
                      <a:pt x="56716"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239" name="Freeform: Shape 238">
                <a:extLst>
                  <a:ext uri="{FF2B5EF4-FFF2-40B4-BE49-F238E27FC236}">
                    <a16:creationId xmlns:a16="http://schemas.microsoft.com/office/drawing/2014/main" id="{CCC295F3-1149-41EA-B61A-255DCF927ADB}"/>
                  </a:ext>
                </a:extLst>
              </p:cNvPr>
              <p:cNvSpPr/>
              <p:nvPr/>
            </p:nvSpPr>
            <p:spPr>
              <a:xfrm>
                <a:off x="8820850" y="5421759"/>
                <a:ext cx="57962" cy="1436255"/>
              </a:xfrm>
              <a:custGeom>
                <a:avLst/>
                <a:gdLst>
                  <a:gd name="connsiteX0" fmla="*/ 0 w 57962"/>
                  <a:gd name="connsiteY0" fmla="*/ 0 h 1436255"/>
                  <a:gd name="connsiteX1" fmla="*/ 57962 w 57962"/>
                  <a:gd name="connsiteY1" fmla="*/ 0 h 1436255"/>
                  <a:gd name="connsiteX2" fmla="*/ 57962 w 57962"/>
                  <a:gd name="connsiteY2" fmla="*/ 1436256 h 1436255"/>
                  <a:gd name="connsiteX3" fmla="*/ 0 w 57962"/>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57962" h="1436255">
                    <a:moveTo>
                      <a:pt x="0" y="0"/>
                    </a:moveTo>
                    <a:lnTo>
                      <a:pt x="57962" y="0"/>
                    </a:lnTo>
                    <a:lnTo>
                      <a:pt x="57962"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240" name="Freeform: Shape 239">
                <a:extLst>
                  <a:ext uri="{FF2B5EF4-FFF2-40B4-BE49-F238E27FC236}">
                    <a16:creationId xmlns:a16="http://schemas.microsoft.com/office/drawing/2014/main" id="{21ED9274-2B3E-409E-B6B2-C8A50DAF7B3C}"/>
                  </a:ext>
                </a:extLst>
              </p:cNvPr>
              <p:cNvSpPr/>
              <p:nvPr/>
            </p:nvSpPr>
            <p:spPr>
              <a:xfrm>
                <a:off x="8946933" y="5421759"/>
                <a:ext cx="59216" cy="1436255"/>
              </a:xfrm>
              <a:custGeom>
                <a:avLst/>
                <a:gdLst>
                  <a:gd name="connsiteX0" fmla="*/ 0 w 59216"/>
                  <a:gd name="connsiteY0" fmla="*/ 0 h 1436255"/>
                  <a:gd name="connsiteX1" fmla="*/ 59217 w 59216"/>
                  <a:gd name="connsiteY1" fmla="*/ 0 h 1436255"/>
                  <a:gd name="connsiteX2" fmla="*/ 59217 w 59216"/>
                  <a:gd name="connsiteY2" fmla="*/ 1436256 h 1436255"/>
                  <a:gd name="connsiteX3" fmla="*/ 0 w 59216"/>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59216" h="1436255">
                    <a:moveTo>
                      <a:pt x="0" y="0"/>
                    </a:moveTo>
                    <a:lnTo>
                      <a:pt x="59217" y="0"/>
                    </a:lnTo>
                    <a:lnTo>
                      <a:pt x="59217"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241" name="Freeform: Shape 240">
                <a:extLst>
                  <a:ext uri="{FF2B5EF4-FFF2-40B4-BE49-F238E27FC236}">
                    <a16:creationId xmlns:a16="http://schemas.microsoft.com/office/drawing/2014/main" id="{1B1FC0AE-792B-4A62-90C7-023BDE6878A7}"/>
                  </a:ext>
                </a:extLst>
              </p:cNvPr>
              <p:cNvSpPr/>
              <p:nvPr/>
            </p:nvSpPr>
            <p:spPr>
              <a:xfrm>
                <a:off x="9073017" y="5421759"/>
                <a:ext cx="60455" cy="1436255"/>
              </a:xfrm>
              <a:custGeom>
                <a:avLst/>
                <a:gdLst>
                  <a:gd name="connsiteX0" fmla="*/ 0 w 60455"/>
                  <a:gd name="connsiteY0" fmla="*/ 0 h 1436255"/>
                  <a:gd name="connsiteX1" fmla="*/ 60455 w 60455"/>
                  <a:gd name="connsiteY1" fmla="*/ 0 h 1436255"/>
                  <a:gd name="connsiteX2" fmla="*/ 60455 w 60455"/>
                  <a:gd name="connsiteY2" fmla="*/ 1436256 h 1436255"/>
                  <a:gd name="connsiteX3" fmla="*/ 0 w 60455"/>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60455" h="1436255">
                    <a:moveTo>
                      <a:pt x="0" y="0"/>
                    </a:moveTo>
                    <a:lnTo>
                      <a:pt x="60455" y="0"/>
                    </a:lnTo>
                    <a:lnTo>
                      <a:pt x="60455"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242" name="Freeform: Shape 241">
                <a:extLst>
                  <a:ext uri="{FF2B5EF4-FFF2-40B4-BE49-F238E27FC236}">
                    <a16:creationId xmlns:a16="http://schemas.microsoft.com/office/drawing/2014/main" id="{D9477D77-5D10-4CCC-8156-8209D804A410}"/>
                  </a:ext>
                </a:extLst>
              </p:cNvPr>
              <p:cNvSpPr/>
              <p:nvPr/>
            </p:nvSpPr>
            <p:spPr>
              <a:xfrm>
                <a:off x="9199176" y="5421759"/>
                <a:ext cx="61693" cy="1436255"/>
              </a:xfrm>
              <a:custGeom>
                <a:avLst/>
                <a:gdLst>
                  <a:gd name="connsiteX0" fmla="*/ 0 w 61693"/>
                  <a:gd name="connsiteY0" fmla="*/ 0 h 1436255"/>
                  <a:gd name="connsiteX1" fmla="*/ 61693 w 61693"/>
                  <a:gd name="connsiteY1" fmla="*/ 0 h 1436255"/>
                  <a:gd name="connsiteX2" fmla="*/ 61693 w 61693"/>
                  <a:gd name="connsiteY2" fmla="*/ 1436256 h 1436255"/>
                  <a:gd name="connsiteX3" fmla="*/ 0 w 61693"/>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61693" h="1436255">
                    <a:moveTo>
                      <a:pt x="0" y="0"/>
                    </a:moveTo>
                    <a:lnTo>
                      <a:pt x="61693" y="0"/>
                    </a:lnTo>
                    <a:lnTo>
                      <a:pt x="61693" y="1436256"/>
                    </a:lnTo>
                    <a:lnTo>
                      <a:pt x="0" y="1436256"/>
                    </a:lnTo>
                    <a:close/>
                  </a:path>
                </a:pathLst>
              </a:custGeom>
              <a:solidFill>
                <a:srgbClr val="AB5EFB"/>
              </a:solidFill>
              <a:ln w="7614" cap="flat">
                <a:noFill/>
                <a:prstDash val="solid"/>
                <a:miter/>
              </a:ln>
            </p:spPr>
            <p:txBody>
              <a:bodyPr rtlCol="0" anchor="ctr"/>
              <a:lstStyle/>
              <a:p>
                <a:endParaRPr lang="en-GB" sz="2250"/>
              </a:p>
            </p:txBody>
          </p:sp>
        </p:grpSp>
      </p:grpSp>
      <p:sp>
        <p:nvSpPr>
          <p:cNvPr id="365" name="Title 1">
            <a:extLst>
              <a:ext uri="{FF2B5EF4-FFF2-40B4-BE49-F238E27FC236}">
                <a16:creationId xmlns:a16="http://schemas.microsoft.com/office/drawing/2014/main" id="{D7CACAAA-9B9A-4502-8EED-99A94808CB06}"/>
              </a:ext>
            </a:extLst>
          </p:cNvPr>
          <p:cNvSpPr txBox="1">
            <a:spLocks/>
          </p:cNvSpPr>
          <p:nvPr userDrawn="1"/>
        </p:nvSpPr>
        <p:spPr>
          <a:xfrm>
            <a:off x="3297536" y="2957547"/>
            <a:ext cx="2580555" cy="517065"/>
          </a:xfrm>
          <a:prstGeom prst="rect">
            <a:avLst/>
          </a:prstGeom>
        </p:spPr>
        <p:txBody>
          <a:bodyPr vert="horz" wrap="square" lIns="0" tIns="0" rIns="0" bIns="0" rtlCol="0" anchor="t" anchorCtr="0">
            <a:spAutoFit/>
          </a:bodyPr>
          <a:lstStyle>
            <a:lvl1pPr algn="l" defTabSz="914393" rtl="0" eaLnBrk="1" latinLnBrk="0" hangingPunct="1">
              <a:lnSpc>
                <a:spcPct val="75000"/>
              </a:lnSpc>
              <a:spcBef>
                <a:spcPct val="0"/>
              </a:spcBef>
              <a:buNone/>
              <a:defRPr sz="8000" kern="1200" cap="all" spc="-61" baseline="0">
                <a:solidFill>
                  <a:schemeClr val="bg1"/>
                </a:solidFill>
                <a:latin typeface="+mj-lt"/>
                <a:ea typeface="+mj-ea"/>
                <a:cs typeface="+mj-cs"/>
              </a:defRPr>
            </a:lvl1pPr>
          </a:lstStyle>
          <a:p>
            <a:pPr algn="ctr">
              <a:lnSpc>
                <a:spcPct val="80000"/>
              </a:lnSpc>
            </a:pPr>
            <a:r>
              <a:rPr lang="en-GB" sz="2100">
                <a:latin typeface="RR Pioneer UltraLight Condensed" panose="020B0206030201060103" pitchFamily="34" charset="0"/>
              </a:rPr>
              <a:t>WINNING TOGETHER</a:t>
            </a:r>
          </a:p>
          <a:p>
            <a:pPr algn="ctr">
              <a:lnSpc>
                <a:spcPct val="80000"/>
              </a:lnSpc>
            </a:pPr>
            <a:r>
              <a:rPr lang="en-GB" sz="2100">
                <a:latin typeface="RR Pioneer UltraLight Condensed" panose="020B0206030201060103" pitchFamily="34" charset="0"/>
              </a:rPr>
              <a:t>UNLOCKING OUR POTENTIAL</a:t>
            </a:r>
            <a:endParaRPr lang="en-GB" sz="2100"/>
          </a:p>
        </p:txBody>
      </p:sp>
      <p:sp>
        <p:nvSpPr>
          <p:cNvPr id="2" name="hcSlideMaster142.Final slideHeader" descr=" ">
            <a:extLst>
              <a:ext uri="{FF2B5EF4-FFF2-40B4-BE49-F238E27FC236}">
                <a16:creationId xmlns:a16="http://schemas.microsoft.com/office/drawing/2014/main" id="{78866290-A3B5-AF11-896B-8ECFCB968F57}"/>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3" name="fcSlideMaster142.Final slideFooter" descr=" ">
            <a:extLst>
              <a:ext uri="{FF2B5EF4-FFF2-40B4-BE49-F238E27FC236}">
                <a16:creationId xmlns:a16="http://schemas.microsoft.com/office/drawing/2014/main" id="{179A76DB-FB58-0E6B-3D2A-A9B8F9B93FC5}"/>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18310538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6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1"/>
            <a:ext cx="6869102" cy="4611353"/>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4" y="956918"/>
            <a:ext cx="1786647" cy="955675"/>
          </a:xfrm>
          <a:prstGeom prst="rect">
            <a:avLst/>
          </a:prstGeom>
        </p:spPr>
        <p:txBody>
          <a:bodyPr>
            <a:noAutofit/>
          </a:bodyPr>
          <a:lstStyle>
            <a:lvl1pPr marL="0" indent="0" algn="l" defTabSz="685783" rtl="0" eaLnBrk="1" latinLnBrk="0" hangingPunct="1">
              <a:lnSpc>
                <a:spcPct val="90000"/>
              </a:lnSpc>
              <a:spcBef>
                <a:spcPts val="750"/>
              </a:spcBef>
              <a:buFont typeface="Arial" panose="020B0604020202020204" pitchFamily="34" charset="0"/>
              <a:buNone/>
              <a:defRPr lang="en-GB" sz="1500" kern="1200" dirty="0">
                <a:solidFill>
                  <a:srgbClr val="006DFF"/>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lvl="0" indent="0" algn="l" defTabSz="685783" rtl="0" eaLnBrk="1" latinLnBrk="0" hangingPunct="1">
              <a:lnSpc>
                <a:spcPct val="90000"/>
              </a:lnSpc>
              <a:spcBef>
                <a:spcPts val="750"/>
              </a:spcBef>
              <a:buFont typeface="Arial" panose="020B0604020202020204" pitchFamily="34" charset="0"/>
              <a:buNone/>
            </a:pPr>
            <a:r>
              <a:rPr lang="en-GB"/>
              <a:t>Sidebar headings are RR Pioneer bold 15pt (Cobalt)</a:t>
            </a:r>
          </a:p>
        </p:txBody>
      </p:sp>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1000">
                <a:solidFill>
                  <a:srgbClr val="666666"/>
                </a:solidFill>
              </a:defRPr>
            </a:lvl1pPr>
          </a:lstStyle>
          <a:p>
            <a:pPr lvl="0"/>
            <a:r>
              <a:rPr lang="en-US"/>
              <a:t>RR pioneer 10</a:t>
            </a:r>
          </a:p>
        </p:txBody>
      </p:sp>
      <p:pic>
        <p:nvPicPr>
          <p:cNvPr id="15" name="Picture 14" descr="A picture containing logo&#10;&#10;Description automatically generated">
            <a:extLst>
              <a:ext uri="{FF2B5EF4-FFF2-40B4-BE49-F238E27FC236}">
                <a16:creationId xmlns:a16="http://schemas.microsoft.com/office/drawing/2014/main" id="{2DF63156-1C4F-224E-B14F-CDC34A75284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774" y="132662"/>
            <a:ext cx="1148278" cy="674865"/>
          </a:xfrm>
          <a:prstGeom prst="rect">
            <a:avLst/>
          </a:prstGeom>
        </p:spPr>
      </p:pic>
      <p:sp>
        <p:nvSpPr>
          <p:cNvPr id="20" name="Text Placeholder 13">
            <a:extLst>
              <a:ext uri="{FF2B5EF4-FFF2-40B4-BE49-F238E27FC236}">
                <a16:creationId xmlns:a16="http://schemas.microsoft.com/office/drawing/2014/main" id="{AE0EBB2A-179D-4389-B01C-FC5C02DD6C2D}"/>
              </a:ext>
            </a:extLst>
          </p:cNvPr>
          <p:cNvSpPr txBox="1">
            <a:spLocks/>
          </p:cNvSpPr>
          <p:nvPr userDrawn="1"/>
        </p:nvSpPr>
        <p:spPr>
          <a:xfrm>
            <a:off x="2487600" y="842400"/>
            <a:ext cx="7416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3200" kern="1200" spc="400" baseline="0">
                <a:solidFill>
                  <a:srgbClr val="00BFBD"/>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0" i="0" u="none" strike="noStrike" kern="1200" cap="none" spc="400" normalizeH="0" baseline="0" noProof="0">
                <a:ln>
                  <a:noFill/>
                </a:ln>
                <a:solidFill>
                  <a:srgbClr val="00BFBD"/>
                </a:solidFill>
                <a:effectLst/>
                <a:uLnTx/>
                <a:uFillTx/>
                <a:latin typeface="RR Pioneer Light Condensed" panose="020B0306050201060103" pitchFamily="34" charset="0"/>
                <a:ea typeface="+mn-ea"/>
                <a:cs typeface="+mn-cs"/>
              </a:rPr>
              <a:t>XX</a:t>
            </a:r>
          </a:p>
        </p:txBody>
      </p:sp>
      <p:sp>
        <p:nvSpPr>
          <p:cNvPr id="21" name="Text Placeholder 17">
            <a:extLst>
              <a:ext uri="{FF2B5EF4-FFF2-40B4-BE49-F238E27FC236}">
                <a16:creationId xmlns:a16="http://schemas.microsoft.com/office/drawing/2014/main" id="{BC263CA0-C7E4-46EC-A0F7-B81E1A5210E2}"/>
              </a:ext>
            </a:extLst>
          </p:cNvPr>
          <p:cNvSpPr txBox="1">
            <a:spLocks/>
          </p:cNvSpPr>
          <p:nvPr userDrawn="1"/>
        </p:nvSpPr>
        <p:spPr>
          <a:xfrm>
            <a:off x="3330000" y="986400"/>
            <a:ext cx="2257200" cy="648000"/>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783"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US" sz="1600" b="0" i="0" u="none" strike="noStrike" kern="1200" cap="none" spc="0" normalizeH="0" baseline="0" noProof="0">
                <a:ln>
                  <a:noFill/>
                </a:ln>
                <a:solidFill>
                  <a:srgbClr val="666666"/>
                </a:solidFill>
                <a:effectLst/>
                <a:uLnTx/>
                <a:uFillTx/>
                <a:latin typeface="RR Pioneer"/>
                <a:ea typeface="+mn-ea"/>
                <a:cs typeface="+mn-cs"/>
              </a:rPr>
              <a:t>Presenter name</a:t>
            </a:r>
          </a:p>
        </p:txBody>
      </p:sp>
      <p:sp>
        <p:nvSpPr>
          <p:cNvPr id="22" name="Text Placeholder 13">
            <a:extLst>
              <a:ext uri="{FF2B5EF4-FFF2-40B4-BE49-F238E27FC236}">
                <a16:creationId xmlns:a16="http://schemas.microsoft.com/office/drawing/2014/main" id="{A8734004-7120-43A6-B4DE-E0C835F86CC9}"/>
              </a:ext>
            </a:extLst>
          </p:cNvPr>
          <p:cNvSpPr txBox="1">
            <a:spLocks/>
          </p:cNvSpPr>
          <p:nvPr userDrawn="1"/>
        </p:nvSpPr>
        <p:spPr>
          <a:xfrm>
            <a:off x="2487600" y="1782000"/>
            <a:ext cx="7416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3200" kern="1200" spc="400" baseline="0">
                <a:solidFill>
                  <a:schemeClr val="tx2"/>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0" i="0" u="none" strike="noStrike" kern="1200" cap="none" spc="400" normalizeH="0" baseline="0" noProof="0">
                <a:ln>
                  <a:noFill/>
                </a:ln>
                <a:solidFill>
                  <a:srgbClr val="10069F"/>
                </a:solidFill>
                <a:effectLst/>
                <a:uLnTx/>
                <a:uFillTx/>
                <a:latin typeface="RR Pioneer Light Condensed" panose="020B0306050201060103" pitchFamily="34" charset="0"/>
                <a:ea typeface="+mn-ea"/>
                <a:cs typeface="+mn-cs"/>
              </a:rPr>
              <a:t>XX</a:t>
            </a:r>
          </a:p>
        </p:txBody>
      </p:sp>
      <p:sp>
        <p:nvSpPr>
          <p:cNvPr id="23" name="Text Placeholder 17">
            <a:extLst>
              <a:ext uri="{FF2B5EF4-FFF2-40B4-BE49-F238E27FC236}">
                <a16:creationId xmlns:a16="http://schemas.microsoft.com/office/drawing/2014/main" id="{E097D76F-9D8B-46DE-B149-7ECDAC64C4CC}"/>
              </a:ext>
            </a:extLst>
          </p:cNvPr>
          <p:cNvSpPr txBox="1">
            <a:spLocks/>
          </p:cNvSpPr>
          <p:nvPr userDrawn="1"/>
        </p:nvSpPr>
        <p:spPr>
          <a:xfrm>
            <a:off x="3330000" y="1926000"/>
            <a:ext cx="2257200" cy="648000"/>
          </a:xfrm>
          <a:prstGeom prst="rect">
            <a:avLst/>
          </a:prstGeom>
        </p:spPr>
        <p:txBody>
          <a:bodyPr vert="horz" lIns="0" tIns="0" rIns="0" bIns="0" rtlCol="0">
            <a:norm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783"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GB" sz="1600" b="0" i="0" u="none" strike="noStrike" kern="1200" cap="none" spc="0" normalizeH="0" baseline="0" noProof="0">
                <a:ln>
                  <a:noFill/>
                </a:ln>
                <a:solidFill>
                  <a:srgbClr val="666666"/>
                </a:solidFill>
                <a:effectLst/>
                <a:uLnTx/>
                <a:uFillTx/>
                <a:latin typeface="RR Pioneer"/>
                <a:ea typeface="+mn-ea"/>
                <a:cs typeface="+mn-cs"/>
              </a:rPr>
              <a:t>Presenter name</a:t>
            </a:r>
          </a:p>
        </p:txBody>
      </p:sp>
      <p:sp>
        <p:nvSpPr>
          <p:cNvPr id="24" name="Text Placeholder 13">
            <a:extLst>
              <a:ext uri="{FF2B5EF4-FFF2-40B4-BE49-F238E27FC236}">
                <a16:creationId xmlns:a16="http://schemas.microsoft.com/office/drawing/2014/main" id="{51BF5D19-2524-4023-A6DB-C62A1E694067}"/>
              </a:ext>
            </a:extLst>
          </p:cNvPr>
          <p:cNvSpPr txBox="1">
            <a:spLocks/>
          </p:cNvSpPr>
          <p:nvPr userDrawn="1"/>
        </p:nvSpPr>
        <p:spPr>
          <a:xfrm>
            <a:off x="2487600" y="2728800"/>
            <a:ext cx="7416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3200" kern="1200" spc="400" baseline="0">
                <a:solidFill>
                  <a:schemeClr val="accent4"/>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0" i="0" u="none" strike="noStrike" kern="1200" cap="none" spc="400" normalizeH="0" baseline="0" noProof="0">
                <a:ln>
                  <a:noFill/>
                </a:ln>
                <a:solidFill>
                  <a:srgbClr val="880E4F"/>
                </a:solidFill>
                <a:effectLst/>
                <a:uLnTx/>
                <a:uFillTx/>
                <a:latin typeface="RR Pioneer Light Condensed" panose="020B0306050201060103" pitchFamily="34" charset="0"/>
                <a:ea typeface="+mn-ea"/>
                <a:cs typeface="+mn-cs"/>
              </a:rPr>
              <a:t>XX</a:t>
            </a:r>
          </a:p>
        </p:txBody>
      </p:sp>
      <p:sp>
        <p:nvSpPr>
          <p:cNvPr id="25" name="Text Placeholder 17">
            <a:extLst>
              <a:ext uri="{FF2B5EF4-FFF2-40B4-BE49-F238E27FC236}">
                <a16:creationId xmlns:a16="http://schemas.microsoft.com/office/drawing/2014/main" id="{015BEC4B-84DD-439F-9A24-D9F069965568}"/>
              </a:ext>
            </a:extLst>
          </p:cNvPr>
          <p:cNvSpPr txBox="1">
            <a:spLocks/>
          </p:cNvSpPr>
          <p:nvPr userDrawn="1"/>
        </p:nvSpPr>
        <p:spPr>
          <a:xfrm>
            <a:off x="3330000" y="2862000"/>
            <a:ext cx="2257200" cy="648000"/>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783"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GB" sz="1600" b="0" i="0" u="none" strike="noStrike" kern="1200" cap="none" spc="0" normalizeH="0" baseline="0" noProof="0">
                <a:ln>
                  <a:noFill/>
                </a:ln>
                <a:solidFill>
                  <a:srgbClr val="666666"/>
                </a:solidFill>
                <a:effectLst/>
                <a:uLnTx/>
                <a:uFillTx/>
                <a:latin typeface="RR Pioneer"/>
                <a:ea typeface="+mn-ea"/>
                <a:cs typeface="+mn-cs"/>
              </a:rPr>
              <a:t>Presenter name</a:t>
            </a:r>
          </a:p>
        </p:txBody>
      </p:sp>
      <p:sp>
        <p:nvSpPr>
          <p:cNvPr id="26" name="Text Placeholder 13">
            <a:extLst>
              <a:ext uri="{FF2B5EF4-FFF2-40B4-BE49-F238E27FC236}">
                <a16:creationId xmlns:a16="http://schemas.microsoft.com/office/drawing/2014/main" id="{CF8C151C-AD2A-443C-88AC-9F9CC186EA21}"/>
              </a:ext>
            </a:extLst>
          </p:cNvPr>
          <p:cNvSpPr txBox="1">
            <a:spLocks/>
          </p:cNvSpPr>
          <p:nvPr userDrawn="1"/>
        </p:nvSpPr>
        <p:spPr>
          <a:xfrm>
            <a:off x="2487600" y="3668400"/>
            <a:ext cx="7416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3200" kern="1200" spc="400" baseline="0">
                <a:solidFill>
                  <a:schemeClr val="accent3"/>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0" i="0" u="none" strike="noStrike" kern="1200" cap="none" spc="400" normalizeH="0" baseline="0" noProof="0">
                <a:ln>
                  <a:noFill/>
                </a:ln>
                <a:solidFill>
                  <a:srgbClr val="D83F11"/>
                </a:solidFill>
                <a:effectLst/>
                <a:uLnTx/>
                <a:uFillTx/>
                <a:latin typeface="RR Pioneer Light Condensed" panose="020B0306050201060103" pitchFamily="34" charset="0"/>
                <a:ea typeface="+mn-ea"/>
                <a:cs typeface="+mn-cs"/>
              </a:rPr>
              <a:t>XX</a:t>
            </a:r>
          </a:p>
        </p:txBody>
      </p:sp>
      <p:sp>
        <p:nvSpPr>
          <p:cNvPr id="27" name="Text Placeholder 17">
            <a:extLst>
              <a:ext uri="{FF2B5EF4-FFF2-40B4-BE49-F238E27FC236}">
                <a16:creationId xmlns:a16="http://schemas.microsoft.com/office/drawing/2014/main" id="{289943B1-CB7C-4F92-8616-A019D28AC849}"/>
              </a:ext>
            </a:extLst>
          </p:cNvPr>
          <p:cNvSpPr txBox="1">
            <a:spLocks/>
          </p:cNvSpPr>
          <p:nvPr userDrawn="1"/>
        </p:nvSpPr>
        <p:spPr>
          <a:xfrm>
            <a:off x="3330000" y="3801600"/>
            <a:ext cx="2257200" cy="648000"/>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783"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GB" sz="1600" b="0" i="0" u="none" strike="noStrike" kern="1200" cap="none" spc="0" normalizeH="0" baseline="0" noProof="0">
                <a:ln>
                  <a:noFill/>
                </a:ln>
                <a:solidFill>
                  <a:srgbClr val="666666"/>
                </a:solidFill>
                <a:effectLst/>
                <a:uLnTx/>
                <a:uFillTx/>
                <a:latin typeface="RR Pioneer"/>
                <a:ea typeface="+mn-ea"/>
                <a:cs typeface="+mn-cs"/>
              </a:rPr>
              <a:t>Presenter name</a:t>
            </a:r>
          </a:p>
        </p:txBody>
      </p:sp>
      <p:sp>
        <p:nvSpPr>
          <p:cNvPr id="28" name="Text Placeholder 13">
            <a:extLst>
              <a:ext uri="{FF2B5EF4-FFF2-40B4-BE49-F238E27FC236}">
                <a16:creationId xmlns:a16="http://schemas.microsoft.com/office/drawing/2014/main" id="{A886CE49-617C-4F1C-B5FE-C37EAC2225E0}"/>
              </a:ext>
            </a:extLst>
          </p:cNvPr>
          <p:cNvSpPr txBox="1">
            <a:spLocks/>
          </p:cNvSpPr>
          <p:nvPr userDrawn="1"/>
        </p:nvSpPr>
        <p:spPr>
          <a:xfrm>
            <a:off x="5720400" y="842400"/>
            <a:ext cx="7416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3200" kern="1200" spc="400" baseline="0">
                <a:solidFill>
                  <a:schemeClr val="accent5"/>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0" i="0" u="none" strike="noStrike" kern="1200" cap="none" spc="400" normalizeH="0" baseline="0" noProof="0">
                <a:ln>
                  <a:noFill/>
                </a:ln>
                <a:solidFill>
                  <a:srgbClr val="58099C"/>
                </a:solidFill>
                <a:effectLst/>
                <a:uLnTx/>
                <a:uFillTx/>
                <a:latin typeface="RR Pioneer Light Condensed" panose="020B0306050201060103" pitchFamily="34" charset="0"/>
                <a:ea typeface="+mn-ea"/>
                <a:cs typeface="+mn-cs"/>
              </a:rPr>
              <a:t>XX</a:t>
            </a:r>
          </a:p>
        </p:txBody>
      </p:sp>
      <p:sp>
        <p:nvSpPr>
          <p:cNvPr id="29" name="Text Placeholder 17">
            <a:extLst>
              <a:ext uri="{FF2B5EF4-FFF2-40B4-BE49-F238E27FC236}">
                <a16:creationId xmlns:a16="http://schemas.microsoft.com/office/drawing/2014/main" id="{063EF4EE-CAD1-42B7-8ECE-695531B6C6DB}"/>
              </a:ext>
            </a:extLst>
          </p:cNvPr>
          <p:cNvSpPr txBox="1">
            <a:spLocks/>
          </p:cNvSpPr>
          <p:nvPr userDrawn="1"/>
        </p:nvSpPr>
        <p:spPr>
          <a:xfrm>
            <a:off x="6562800" y="986400"/>
            <a:ext cx="2257200" cy="648000"/>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783"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US" sz="1600" b="0" i="0" u="none" strike="noStrike" kern="1200" cap="none" spc="0" normalizeH="0" baseline="0" noProof="0">
                <a:ln>
                  <a:noFill/>
                </a:ln>
                <a:solidFill>
                  <a:srgbClr val="666666"/>
                </a:solidFill>
                <a:effectLst/>
                <a:uLnTx/>
                <a:uFillTx/>
                <a:latin typeface="RR Pioneer"/>
                <a:ea typeface="+mn-ea"/>
                <a:cs typeface="+mn-cs"/>
              </a:rPr>
              <a:t>Presenter name</a:t>
            </a:r>
          </a:p>
        </p:txBody>
      </p:sp>
      <p:sp>
        <p:nvSpPr>
          <p:cNvPr id="30" name="Text Placeholder 13">
            <a:extLst>
              <a:ext uri="{FF2B5EF4-FFF2-40B4-BE49-F238E27FC236}">
                <a16:creationId xmlns:a16="http://schemas.microsoft.com/office/drawing/2014/main" id="{2D646BE8-3D99-4801-861A-D89777C3EC31}"/>
              </a:ext>
            </a:extLst>
          </p:cNvPr>
          <p:cNvSpPr txBox="1">
            <a:spLocks/>
          </p:cNvSpPr>
          <p:nvPr userDrawn="1"/>
        </p:nvSpPr>
        <p:spPr>
          <a:xfrm>
            <a:off x="5720400" y="1782000"/>
            <a:ext cx="7416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3200" kern="1200" spc="400" baseline="0">
                <a:solidFill>
                  <a:schemeClr val="accent6"/>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0" i="0" u="none" strike="noStrike" kern="1200" cap="none" spc="400" normalizeH="0" baseline="0" noProof="0">
                <a:ln>
                  <a:noFill/>
                </a:ln>
                <a:solidFill>
                  <a:srgbClr val="819C00"/>
                </a:solidFill>
                <a:effectLst/>
                <a:uLnTx/>
                <a:uFillTx/>
                <a:latin typeface="RR Pioneer Light Condensed" panose="020B0306050201060103" pitchFamily="34" charset="0"/>
                <a:ea typeface="+mn-ea"/>
                <a:cs typeface="+mn-cs"/>
              </a:rPr>
              <a:t>XX</a:t>
            </a:r>
          </a:p>
        </p:txBody>
      </p:sp>
      <p:sp>
        <p:nvSpPr>
          <p:cNvPr id="31" name="Text Placeholder 17">
            <a:extLst>
              <a:ext uri="{FF2B5EF4-FFF2-40B4-BE49-F238E27FC236}">
                <a16:creationId xmlns:a16="http://schemas.microsoft.com/office/drawing/2014/main" id="{00620202-40E7-4B59-8DCC-A62DC06FF32F}"/>
              </a:ext>
            </a:extLst>
          </p:cNvPr>
          <p:cNvSpPr txBox="1">
            <a:spLocks/>
          </p:cNvSpPr>
          <p:nvPr userDrawn="1"/>
        </p:nvSpPr>
        <p:spPr>
          <a:xfrm>
            <a:off x="6562800" y="1926000"/>
            <a:ext cx="2257200" cy="648000"/>
          </a:xfrm>
          <a:prstGeom prst="rect">
            <a:avLst/>
          </a:prstGeom>
        </p:spPr>
        <p:txBody>
          <a:bodyPr vert="horz" lIns="0" tIns="0" rIns="0" bIns="0" rtlCol="0">
            <a:norm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783"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GB" sz="1600" b="0" i="0" u="none" strike="noStrike" kern="1200" cap="none" spc="0" normalizeH="0" baseline="0" noProof="0">
                <a:ln>
                  <a:noFill/>
                </a:ln>
                <a:solidFill>
                  <a:srgbClr val="666666"/>
                </a:solidFill>
                <a:effectLst/>
                <a:uLnTx/>
                <a:uFillTx/>
                <a:latin typeface="RR Pioneer"/>
                <a:ea typeface="+mn-ea"/>
                <a:cs typeface="+mn-cs"/>
              </a:rPr>
              <a:t>Presenter name</a:t>
            </a:r>
          </a:p>
        </p:txBody>
      </p:sp>
      <p:sp>
        <p:nvSpPr>
          <p:cNvPr id="32" name="Text Placeholder 13">
            <a:extLst>
              <a:ext uri="{FF2B5EF4-FFF2-40B4-BE49-F238E27FC236}">
                <a16:creationId xmlns:a16="http://schemas.microsoft.com/office/drawing/2014/main" id="{64B64966-FDB5-4C02-8C02-059852167C54}"/>
              </a:ext>
            </a:extLst>
          </p:cNvPr>
          <p:cNvSpPr txBox="1">
            <a:spLocks/>
          </p:cNvSpPr>
          <p:nvPr userDrawn="1"/>
        </p:nvSpPr>
        <p:spPr>
          <a:xfrm>
            <a:off x="5720400" y="2728800"/>
            <a:ext cx="7416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3200" kern="1200" spc="400" baseline="0">
                <a:solidFill>
                  <a:srgbClr val="E21D60"/>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0" i="0" u="none" strike="noStrike" kern="1200" cap="none" spc="400" normalizeH="0" baseline="0" noProof="0">
                <a:ln>
                  <a:noFill/>
                </a:ln>
                <a:solidFill>
                  <a:srgbClr val="E21D60"/>
                </a:solidFill>
                <a:effectLst/>
                <a:uLnTx/>
                <a:uFillTx/>
                <a:latin typeface="RR Pioneer Light Condensed" panose="020B0306050201060103" pitchFamily="34" charset="0"/>
                <a:ea typeface="+mn-ea"/>
                <a:cs typeface="+mn-cs"/>
              </a:rPr>
              <a:t>XX</a:t>
            </a:r>
          </a:p>
        </p:txBody>
      </p:sp>
      <p:sp>
        <p:nvSpPr>
          <p:cNvPr id="33" name="Text Placeholder 17">
            <a:extLst>
              <a:ext uri="{FF2B5EF4-FFF2-40B4-BE49-F238E27FC236}">
                <a16:creationId xmlns:a16="http://schemas.microsoft.com/office/drawing/2014/main" id="{A9C5A1DF-7472-468D-B11A-01DEFDA0FE7D}"/>
              </a:ext>
            </a:extLst>
          </p:cNvPr>
          <p:cNvSpPr txBox="1">
            <a:spLocks/>
          </p:cNvSpPr>
          <p:nvPr userDrawn="1"/>
        </p:nvSpPr>
        <p:spPr>
          <a:xfrm>
            <a:off x="6562800" y="2862000"/>
            <a:ext cx="2257200" cy="648000"/>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783"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GB" sz="1600" b="0" i="0" u="none" strike="noStrike" kern="1200" cap="none" spc="0" normalizeH="0" baseline="0" noProof="0">
                <a:ln>
                  <a:noFill/>
                </a:ln>
                <a:solidFill>
                  <a:srgbClr val="666666"/>
                </a:solidFill>
                <a:effectLst/>
                <a:uLnTx/>
                <a:uFillTx/>
                <a:latin typeface="RR Pioneer"/>
                <a:ea typeface="+mn-ea"/>
                <a:cs typeface="+mn-cs"/>
              </a:rPr>
              <a:t>Presenter name</a:t>
            </a:r>
          </a:p>
        </p:txBody>
      </p:sp>
      <p:sp>
        <p:nvSpPr>
          <p:cNvPr id="34" name="Text Placeholder 13">
            <a:extLst>
              <a:ext uri="{FF2B5EF4-FFF2-40B4-BE49-F238E27FC236}">
                <a16:creationId xmlns:a16="http://schemas.microsoft.com/office/drawing/2014/main" id="{0350FF59-17D4-4DF9-A121-03EA450B94C0}"/>
              </a:ext>
            </a:extLst>
          </p:cNvPr>
          <p:cNvSpPr txBox="1">
            <a:spLocks/>
          </p:cNvSpPr>
          <p:nvPr userDrawn="1"/>
        </p:nvSpPr>
        <p:spPr>
          <a:xfrm>
            <a:off x="5720400" y="3668400"/>
            <a:ext cx="7416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3200" kern="1200" spc="400" baseline="0">
                <a:solidFill>
                  <a:schemeClr val="bg2"/>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0" i="0" u="none" strike="noStrike" kern="1200" cap="none" spc="400" normalizeH="0" baseline="0" noProof="0">
                <a:ln>
                  <a:noFill/>
                </a:ln>
                <a:solidFill>
                  <a:srgbClr val="006DFF"/>
                </a:solidFill>
                <a:effectLst/>
                <a:uLnTx/>
                <a:uFillTx/>
                <a:latin typeface="RR Pioneer Light Condensed" panose="020B0306050201060103" pitchFamily="34" charset="0"/>
                <a:ea typeface="+mn-ea"/>
                <a:cs typeface="+mn-cs"/>
              </a:rPr>
              <a:t>XX</a:t>
            </a:r>
          </a:p>
        </p:txBody>
      </p:sp>
      <p:sp>
        <p:nvSpPr>
          <p:cNvPr id="35" name="Text Placeholder 17">
            <a:extLst>
              <a:ext uri="{FF2B5EF4-FFF2-40B4-BE49-F238E27FC236}">
                <a16:creationId xmlns:a16="http://schemas.microsoft.com/office/drawing/2014/main" id="{CD20BAA6-690F-4511-857B-27CC8BA41D51}"/>
              </a:ext>
            </a:extLst>
          </p:cNvPr>
          <p:cNvSpPr txBox="1">
            <a:spLocks/>
          </p:cNvSpPr>
          <p:nvPr userDrawn="1"/>
        </p:nvSpPr>
        <p:spPr>
          <a:xfrm>
            <a:off x="6562800" y="3801600"/>
            <a:ext cx="2257200" cy="648000"/>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783"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GB" sz="1600" b="0" i="0" u="none" strike="noStrike" kern="1200" cap="none" spc="0" normalizeH="0" baseline="0" noProof="0">
                <a:ln>
                  <a:noFill/>
                </a:ln>
                <a:solidFill>
                  <a:srgbClr val="666666"/>
                </a:solidFill>
                <a:effectLst/>
                <a:uLnTx/>
                <a:uFillTx/>
                <a:latin typeface="RR Pioneer"/>
                <a:ea typeface="+mn-ea"/>
                <a:cs typeface="+mn-cs"/>
              </a:rPr>
              <a:t>Presenter name</a:t>
            </a:r>
          </a:p>
        </p:txBody>
      </p:sp>
    </p:spTree>
    <p:extLst>
      <p:ext uri="{BB962C8B-B14F-4D97-AF65-F5344CB8AC3E}">
        <p14:creationId xmlns:p14="http://schemas.microsoft.com/office/powerpoint/2010/main" val="46975022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preserve="1" userDrawn="1">
  <p:cSld name="3_Title Slide 1">
    <p:bg>
      <p:bgPr>
        <a:solidFill>
          <a:schemeClr val="tx2"/>
        </a:solidFill>
        <a:effectLst/>
      </p:bgPr>
    </p:bg>
    <p:spTree>
      <p:nvGrpSpPr>
        <p:cNvPr id="1" name=""/>
        <p:cNvGrpSpPr/>
        <p:nvPr/>
      </p:nvGrpSpPr>
      <p:grpSpPr>
        <a:xfrm>
          <a:off x="0" y="0"/>
          <a:ext cx="0" cy="0"/>
          <a:chOff x="0" y="0"/>
          <a:chExt cx="0" cy="0"/>
        </a:xfrm>
      </p:grpSpPr>
      <p:grpSp>
        <p:nvGrpSpPr>
          <p:cNvPr id="4" name="Line graphics">
            <a:extLst>
              <a:ext uri="{FF2B5EF4-FFF2-40B4-BE49-F238E27FC236}">
                <a16:creationId xmlns:a16="http://schemas.microsoft.com/office/drawing/2014/main" id="{8F9AD59B-CAF4-400A-82F7-217622F41239}"/>
              </a:ext>
            </a:extLst>
          </p:cNvPr>
          <p:cNvGrpSpPr/>
          <p:nvPr/>
        </p:nvGrpSpPr>
        <p:grpSpPr>
          <a:xfrm>
            <a:off x="-14226" y="3096149"/>
            <a:ext cx="7437581" cy="516483"/>
            <a:chOff x="953" y="2834640"/>
            <a:chExt cx="4922251" cy="1982205"/>
          </a:xfrm>
        </p:grpSpPr>
        <p:sp>
          <p:nvSpPr>
            <p:cNvPr id="5" name="Freeform: Shape 4">
              <a:extLst>
                <a:ext uri="{FF2B5EF4-FFF2-40B4-BE49-F238E27FC236}">
                  <a16:creationId xmlns:a16="http://schemas.microsoft.com/office/drawing/2014/main" id="{6DCADD71-C123-4B1C-B5A4-41784F9AD96C}"/>
                </a:ext>
              </a:extLst>
            </p:cNvPr>
            <p:cNvSpPr/>
            <p:nvPr/>
          </p:nvSpPr>
          <p:spPr>
            <a:xfrm>
              <a:off x="953" y="2834640"/>
              <a:ext cx="4922251" cy="1982205"/>
            </a:xfrm>
            <a:custGeom>
              <a:avLst/>
              <a:gdLst>
                <a:gd name="connsiteX0" fmla="*/ 0 w 4922251"/>
                <a:gd name="connsiteY0" fmla="*/ 0 h 1982205"/>
                <a:gd name="connsiteX1" fmla="*/ 4922252 w 4922251"/>
                <a:gd name="connsiteY1" fmla="*/ 0 h 1982205"/>
                <a:gd name="connsiteX2" fmla="*/ 4922252 w 4922251"/>
                <a:gd name="connsiteY2" fmla="*/ 1982206 h 1982205"/>
                <a:gd name="connsiteX3" fmla="*/ 0 w 4922251"/>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4922251" h="1982205">
                  <a:moveTo>
                    <a:pt x="0" y="0"/>
                  </a:moveTo>
                  <a:lnTo>
                    <a:pt x="4922252" y="0"/>
                  </a:lnTo>
                  <a:lnTo>
                    <a:pt x="4922252" y="1982206"/>
                  </a:lnTo>
                  <a:lnTo>
                    <a:pt x="0" y="1982206"/>
                  </a:lnTo>
                  <a:close/>
                </a:path>
              </a:pathLst>
            </a:custGeom>
            <a:noFill/>
            <a:ln w="7614" cap="flat">
              <a:noFill/>
              <a:prstDash val="solid"/>
              <a:miter/>
            </a:ln>
          </p:spPr>
          <p:txBody>
            <a:bodyPr rtlCol="0" anchor="ctr"/>
            <a:lstStyle/>
            <a:p>
              <a:endParaRPr lang="en-GB" sz="2250"/>
            </a:p>
          </p:txBody>
        </p:sp>
        <p:sp>
          <p:nvSpPr>
            <p:cNvPr id="6" name="Freeform: Shape 5">
              <a:extLst>
                <a:ext uri="{FF2B5EF4-FFF2-40B4-BE49-F238E27FC236}">
                  <a16:creationId xmlns:a16="http://schemas.microsoft.com/office/drawing/2014/main" id="{B56B528D-29FE-4B2F-95CC-F47C858609C5}"/>
                </a:ext>
              </a:extLst>
            </p:cNvPr>
            <p:cNvSpPr/>
            <p:nvPr/>
          </p:nvSpPr>
          <p:spPr>
            <a:xfrm>
              <a:off x="4838892" y="2834640"/>
              <a:ext cx="1506" cy="1982205"/>
            </a:xfrm>
            <a:custGeom>
              <a:avLst/>
              <a:gdLst>
                <a:gd name="connsiteX0" fmla="*/ 0 w 1506"/>
                <a:gd name="connsiteY0" fmla="*/ 0 h 1982205"/>
                <a:gd name="connsiteX1" fmla="*/ 1507 w 1506"/>
                <a:gd name="connsiteY1" fmla="*/ 0 h 1982205"/>
                <a:gd name="connsiteX2" fmla="*/ 1507 w 1506"/>
                <a:gd name="connsiteY2" fmla="*/ 1982206 h 1982205"/>
                <a:gd name="connsiteX3" fmla="*/ 0 w 1506"/>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1506" h="1982205">
                  <a:moveTo>
                    <a:pt x="0" y="0"/>
                  </a:moveTo>
                  <a:lnTo>
                    <a:pt x="1507" y="0"/>
                  </a:lnTo>
                  <a:lnTo>
                    <a:pt x="1507"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7" name="Freeform: Shape 6">
              <a:extLst>
                <a:ext uri="{FF2B5EF4-FFF2-40B4-BE49-F238E27FC236}">
                  <a16:creationId xmlns:a16="http://schemas.microsoft.com/office/drawing/2014/main" id="{8D574648-5275-47CE-8017-634E46D751D4}"/>
                </a:ext>
              </a:extLst>
            </p:cNvPr>
            <p:cNvSpPr/>
            <p:nvPr/>
          </p:nvSpPr>
          <p:spPr>
            <a:xfrm>
              <a:off x="4738269" y="2834640"/>
              <a:ext cx="2491" cy="1982205"/>
            </a:xfrm>
            <a:custGeom>
              <a:avLst/>
              <a:gdLst>
                <a:gd name="connsiteX0" fmla="*/ 0 w 2491"/>
                <a:gd name="connsiteY0" fmla="*/ 0 h 1982205"/>
                <a:gd name="connsiteX1" fmla="*/ 2492 w 2491"/>
                <a:gd name="connsiteY1" fmla="*/ 0 h 1982205"/>
                <a:gd name="connsiteX2" fmla="*/ 2492 w 2491"/>
                <a:gd name="connsiteY2" fmla="*/ 1982206 h 1982205"/>
                <a:gd name="connsiteX3" fmla="*/ 0 w 2491"/>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2491" h="1982205">
                  <a:moveTo>
                    <a:pt x="0" y="0"/>
                  </a:moveTo>
                  <a:lnTo>
                    <a:pt x="2492" y="0"/>
                  </a:lnTo>
                  <a:lnTo>
                    <a:pt x="2492"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8" name="Freeform: Shape 7">
              <a:extLst>
                <a:ext uri="{FF2B5EF4-FFF2-40B4-BE49-F238E27FC236}">
                  <a16:creationId xmlns:a16="http://schemas.microsoft.com/office/drawing/2014/main" id="{15517AC4-D1AA-4038-9153-8833965B355C}"/>
                </a:ext>
              </a:extLst>
            </p:cNvPr>
            <p:cNvSpPr/>
            <p:nvPr/>
          </p:nvSpPr>
          <p:spPr>
            <a:xfrm>
              <a:off x="4637646" y="2834640"/>
              <a:ext cx="3483" cy="1982205"/>
            </a:xfrm>
            <a:custGeom>
              <a:avLst/>
              <a:gdLst>
                <a:gd name="connsiteX0" fmla="*/ 0 w 3483"/>
                <a:gd name="connsiteY0" fmla="*/ 0 h 1982205"/>
                <a:gd name="connsiteX1" fmla="*/ 3484 w 3483"/>
                <a:gd name="connsiteY1" fmla="*/ 0 h 1982205"/>
                <a:gd name="connsiteX2" fmla="*/ 3484 w 3483"/>
                <a:gd name="connsiteY2" fmla="*/ 1982206 h 1982205"/>
                <a:gd name="connsiteX3" fmla="*/ 0 w 3483"/>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3483" h="1982205">
                  <a:moveTo>
                    <a:pt x="0" y="0"/>
                  </a:moveTo>
                  <a:lnTo>
                    <a:pt x="3484" y="0"/>
                  </a:lnTo>
                  <a:lnTo>
                    <a:pt x="3484"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9" name="Freeform: Shape 8">
              <a:extLst>
                <a:ext uri="{FF2B5EF4-FFF2-40B4-BE49-F238E27FC236}">
                  <a16:creationId xmlns:a16="http://schemas.microsoft.com/office/drawing/2014/main" id="{334BD3C6-CF38-4C08-8105-C4657582DB52}"/>
                </a:ext>
              </a:extLst>
            </p:cNvPr>
            <p:cNvSpPr/>
            <p:nvPr/>
          </p:nvSpPr>
          <p:spPr>
            <a:xfrm>
              <a:off x="4537023" y="2834640"/>
              <a:ext cx="4461" cy="1982205"/>
            </a:xfrm>
            <a:custGeom>
              <a:avLst/>
              <a:gdLst>
                <a:gd name="connsiteX0" fmla="*/ 0 w 4461"/>
                <a:gd name="connsiteY0" fmla="*/ 0 h 1982205"/>
                <a:gd name="connsiteX1" fmla="*/ 4461 w 4461"/>
                <a:gd name="connsiteY1" fmla="*/ 0 h 1982205"/>
                <a:gd name="connsiteX2" fmla="*/ 4461 w 4461"/>
                <a:gd name="connsiteY2" fmla="*/ 1982206 h 1982205"/>
                <a:gd name="connsiteX3" fmla="*/ 0 w 4461"/>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4461" h="1982205">
                  <a:moveTo>
                    <a:pt x="0" y="0"/>
                  </a:moveTo>
                  <a:lnTo>
                    <a:pt x="4461" y="0"/>
                  </a:lnTo>
                  <a:lnTo>
                    <a:pt x="4461"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11" name="Freeform: Shape 10">
              <a:extLst>
                <a:ext uri="{FF2B5EF4-FFF2-40B4-BE49-F238E27FC236}">
                  <a16:creationId xmlns:a16="http://schemas.microsoft.com/office/drawing/2014/main" id="{82DD6611-6B20-40AC-9CD6-04E15D85DC5E}"/>
                </a:ext>
              </a:extLst>
            </p:cNvPr>
            <p:cNvSpPr/>
            <p:nvPr/>
          </p:nvSpPr>
          <p:spPr>
            <a:xfrm>
              <a:off x="4436400" y="2834640"/>
              <a:ext cx="5447" cy="1982205"/>
            </a:xfrm>
            <a:custGeom>
              <a:avLst/>
              <a:gdLst>
                <a:gd name="connsiteX0" fmla="*/ 0 w 5447"/>
                <a:gd name="connsiteY0" fmla="*/ 0 h 1982205"/>
                <a:gd name="connsiteX1" fmla="*/ 5447 w 5447"/>
                <a:gd name="connsiteY1" fmla="*/ 0 h 1982205"/>
                <a:gd name="connsiteX2" fmla="*/ 5447 w 5447"/>
                <a:gd name="connsiteY2" fmla="*/ 1982206 h 1982205"/>
                <a:gd name="connsiteX3" fmla="*/ 0 w 5447"/>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5447" h="1982205">
                  <a:moveTo>
                    <a:pt x="0" y="0"/>
                  </a:moveTo>
                  <a:lnTo>
                    <a:pt x="5447" y="0"/>
                  </a:lnTo>
                  <a:lnTo>
                    <a:pt x="5447"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13" name="Freeform: Shape 12">
              <a:extLst>
                <a:ext uri="{FF2B5EF4-FFF2-40B4-BE49-F238E27FC236}">
                  <a16:creationId xmlns:a16="http://schemas.microsoft.com/office/drawing/2014/main" id="{20D4A7D2-F5FB-4B34-948F-B388536A085A}"/>
                </a:ext>
              </a:extLst>
            </p:cNvPr>
            <p:cNvSpPr/>
            <p:nvPr/>
          </p:nvSpPr>
          <p:spPr>
            <a:xfrm>
              <a:off x="4335777" y="2834640"/>
              <a:ext cx="6439" cy="1982205"/>
            </a:xfrm>
            <a:custGeom>
              <a:avLst/>
              <a:gdLst>
                <a:gd name="connsiteX0" fmla="*/ 0 w 6439"/>
                <a:gd name="connsiteY0" fmla="*/ 0 h 1982205"/>
                <a:gd name="connsiteX1" fmla="*/ 6440 w 6439"/>
                <a:gd name="connsiteY1" fmla="*/ 0 h 1982205"/>
                <a:gd name="connsiteX2" fmla="*/ 6440 w 6439"/>
                <a:gd name="connsiteY2" fmla="*/ 1982206 h 1982205"/>
                <a:gd name="connsiteX3" fmla="*/ 0 w 6439"/>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6439" h="1982205">
                  <a:moveTo>
                    <a:pt x="0" y="0"/>
                  </a:moveTo>
                  <a:lnTo>
                    <a:pt x="6440" y="0"/>
                  </a:lnTo>
                  <a:lnTo>
                    <a:pt x="6440"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15" name="Freeform: Shape 14">
              <a:extLst>
                <a:ext uri="{FF2B5EF4-FFF2-40B4-BE49-F238E27FC236}">
                  <a16:creationId xmlns:a16="http://schemas.microsoft.com/office/drawing/2014/main" id="{7096270D-F2AF-4E73-A98E-27788111BDA0}"/>
                </a:ext>
              </a:extLst>
            </p:cNvPr>
            <p:cNvSpPr/>
            <p:nvPr/>
          </p:nvSpPr>
          <p:spPr>
            <a:xfrm>
              <a:off x="4235161" y="2834640"/>
              <a:ext cx="7417" cy="1982205"/>
            </a:xfrm>
            <a:custGeom>
              <a:avLst/>
              <a:gdLst>
                <a:gd name="connsiteX0" fmla="*/ 0 w 7417"/>
                <a:gd name="connsiteY0" fmla="*/ 0 h 1982205"/>
                <a:gd name="connsiteX1" fmla="*/ 7417 w 7417"/>
                <a:gd name="connsiteY1" fmla="*/ 0 h 1982205"/>
                <a:gd name="connsiteX2" fmla="*/ 7417 w 7417"/>
                <a:gd name="connsiteY2" fmla="*/ 1982206 h 1982205"/>
                <a:gd name="connsiteX3" fmla="*/ 0 w 7417"/>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7417" h="1982205">
                  <a:moveTo>
                    <a:pt x="0" y="0"/>
                  </a:moveTo>
                  <a:lnTo>
                    <a:pt x="7417" y="0"/>
                  </a:lnTo>
                  <a:lnTo>
                    <a:pt x="7417"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16" name="Freeform: Shape 15">
              <a:extLst>
                <a:ext uri="{FF2B5EF4-FFF2-40B4-BE49-F238E27FC236}">
                  <a16:creationId xmlns:a16="http://schemas.microsoft.com/office/drawing/2014/main" id="{4B3ACB4A-2214-4B3A-A89E-C450B7535020}"/>
                </a:ext>
              </a:extLst>
            </p:cNvPr>
            <p:cNvSpPr/>
            <p:nvPr/>
          </p:nvSpPr>
          <p:spPr>
            <a:xfrm>
              <a:off x="4134538" y="2834640"/>
              <a:ext cx="8402" cy="1982205"/>
            </a:xfrm>
            <a:custGeom>
              <a:avLst/>
              <a:gdLst>
                <a:gd name="connsiteX0" fmla="*/ 0 w 8402"/>
                <a:gd name="connsiteY0" fmla="*/ 0 h 1982205"/>
                <a:gd name="connsiteX1" fmla="*/ 8402 w 8402"/>
                <a:gd name="connsiteY1" fmla="*/ 0 h 1982205"/>
                <a:gd name="connsiteX2" fmla="*/ 8402 w 8402"/>
                <a:gd name="connsiteY2" fmla="*/ 1982206 h 1982205"/>
                <a:gd name="connsiteX3" fmla="*/ 0 w 8402"/>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8402" h="1982205">
                  <a:moveTo>
                    <a:pt x="0" y="0"/>
                  </a:moveTo>
                  <a:lnTo>
                    <a:pt x="8402" y="0"/>
                  </a:lnTo>
                  <a:lnTo>
                    <a:pt x="8402"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17" name="Freeform: Shape 16">
              <a:extLst>
                <a:ext uri="{FF2B5EF4-FFF2-40B4-BE49-F238E27FC236}">
                  <a16:creationId xmlns:a16="http://schemas.microsoft.com/office/drawing/2014/main" id="{386DC9B8-00FE-4929-AC4B-A92FB86FF1E7}"/>
                </a:ext>
              </a:extLst>
            </p:cNvPr>
            <p:cNvSpPr/>
            <p:nvPr/>
          </p:nvSpPr>
          <p:spPr>
            <a:xfrm>
              <a:off x="4033923" y="2834640"/>
              <a:ext cx="9380" cy="1982205"/>
            </a:xfrm>
            <a:custGeom>
              <a:avLst/>
              <a:gdLst>
                <a:gd name="connsiteX0" fmla="*/ 0 w 9380"/>
                <a:gd name="connsiteY0" fmla="*/ 0 h 1982205"/>
                <a:gd name="connsiteX1" fmla="*/ 9381 w 9380"/>
                <a:gd name="connsiteY1" fmla="*/ 0 h 1982205"/>
                <a:gd name="connsiteX2" fmla="*/ 9381 w 9380"/>
                <a:gd name="connsiteY2" fmla="*/ 1982206 h 1982205"/>
                <a:gd name="connsiteX3" fmla="*/ 0 w 9380"/>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9380" h="1982205">
                  <a:moveTo>
                    <a:pt x="0" y="0"/>
                  </a:moveTo>
                  <a:lnTo>
                    <a:pt x="9381" y="0"/>
                  </a:lnTo>
                  <a:lnTo>
                    <a:pt x="9381"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18" name="Freeform: Shape 17">
              <a:extLst>
                <a:ext uri="{FF2B5EF4-FFF2-40B4-BE49-F238E27FC236}">
                  <a16:creationId xmlns:a16="http://schemas.microsoft.com/office/drawing/2014/main" id="{9DBE35AD-0ACC-48B0-B534-9ECCE66D8182}"/>
                </a:ext>
              </a:extLst>
            </p:cNvPr>
            <p:cNvSpPr/>
            <p:nvPr/>
          </p:nvSpPr>
          <p:spPr>
            <a:xfrm>
              <a:off x="3933300" y="2834640"/>
              <a:ext cx="10373" cy="1982205"/>
            </a:xfrm>
            <a:custGeom>
              <a:avLst/>
              <a:gdLst>
                <a:gd name="connsiteX0" fmla="*/ 0 w 10373"/>
                <a:gd name="connsiteY0" fmla="*/ 0 h 1982205"/>
                <a:gd name="connsiteX1" fmla="*/ 10373 w 10373"/>
                <a:gd name="connsiteY1" fmla="*/ 0 h 1982205"/>
                <a:gd name="connsiteX2" fmla="*/ 10373 w 10373"/>
                <a:gd name="connsiteY2" fmla="*/ 1982206 h 1982205"/>
                <a:gd name="connsiteX3" fmla="*/ 0 w 10373"/>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10373" h="1982205">
                  <a:moveTo>
                    <a:pt x="0" y="0"/>
                  </a:moveTo>
                  <a:lnTo>
                    <a:pt x="10373" y="0"/>
                  </a:lnTo>
                  <a:lnTo>
                    <a:pt x="10373"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19" name="Freeform: Shape 18">
              <a:extLst>
                <a:ext uri="{FF2B5EF4-FFF2-40B4-BE49-F238E27FC236}">
                  <a16:creationId xmlns:a16="http://schemas.microsoft.com/office/drawing/2014/main" id="{6AA9331B-8614-4FBC-8177-E1C3CFF5A92B}"/>
                </a:ext>
              </a:extLst>
            </p:cNvPr>
            <p:cNvSpPr/>
            <p:nvPr/>
          </p:nvSpPr>
          <p:spPr>
            <a:xfrm>
              <a:off x="3832677" y="2834640"/>
              <a:ext cx="11343" cy="1982205"/>
            </a:xfrm>
            <a:custGeom>
              <a:avLst/>
              <a:gdLst>
                <a:gd name="connsiteX0" fmla="*/ 0 w 11343"/>
                <a:gd name="connsiteY0" fmla="*/ 0 h 1982205"/>
                <a:gd name="connsiteX1" fmla="*/ 11344 w 11343"/>
                <a:gd name="connsiteY1" fmla="*/ 0 h 1982205"/>
                <a:gd name="connsiteX2" fmla="*/ 11344 w 11343"/>
                <a:gd name="connsiteY2" fmla="*/ 1982206 h 1982205"/>
                <a:gd name="connsiteX3" fmla="*/ 0 w 11343"/>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11343" h="1982205">
                  <a:moveTo>
                    <a:pt x="0" y="0"/>
                  </a:moveTo>
                  <a:lnTo>
                    <a:pt x="11344" y="0"/>
                  </a:lnTo>
                  <a:lnTo>
                    <a:pt x="11344"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20" name="Freeform: Shape 19">
              <a:extLst>
                <a:ext uri="{FF2B5EF4-FFF2-40B4-BE49-F238E27FC236}">
                  <a16:creationId xmlns:a16="http://schemas.microsoft.com/office/drawing/2014/main" id="{DC5B346B-3300-4276-8A8A-DAF0CA23452D}"/>
                </a:ext>
              </a:extLst>
            </p:cNvPr>
            <p:cNvSpPr/>
            <p:nvPr/>
          </p:nvSpPr>
          <p:spPr>
            <a:xfrm>
              <a:off x="3732054" y="2834640"/>
              <a:ext cx="12336" cy="1982205"/>
            </a:xfrm>
            <a:custGeom>
              <a:avLst/>
              <a:gdLst>
                <a:gd name="connsiteX0" fmla="*/ 0 w 12336"/>
                <a:gd name="connsiteY0" fmla="*/ 0 h 1982205"/>
                <a:gd name="connsiteX1" fmla="*/ 12336 w 12336"/>
                <a:gd name="connsiteY1" fmla="*/ 0 h 1982205"/>
                <a:gd name="connsiteX2" fmla="*/ 12336 w 12336"/>
                <a:gd name="connsiteY2" fmla="*/ 1982206 h 1982205"/>
                <a:gd name="connsiteX3" fmla="*/ 0 w 12336"/>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12336" h="1982205">
                  <a:moveTo>
                    <a:pt x="0" y="0"/>
                  </a:moveTo>
                  <a:lnTo>
                    <a:pt x="12336" y="0"/>
                  </a:lnTo>
                  <a:lnTo>
                    <a:pt x="12336"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21" name="Freeform: Shape 20">
              <a:extLst>
                <a:ext uri="{FF2B5EF4-FFF2-40B4-BE49-F238E27FC236}">
                  <a16:creationId xmlns:a16="http://schemas.microsoft.com/office/drawing/2014/main" id="{1342EC02-0C81-4309-B79A-2F40202F63EF}"/>
                </a:ext>
              </a:extLst>
            </p:cNvPr>
            <p:cNvSpPr/>
            <p:nvPr/>
          </p:nvSpPr>
          <p:spPr>
            <a:xfrm>
              <a:off x="3631439" y="2834640"/>
              <a:ext cx="13321" cy="1982205"/>
            </a:xfrm>
            <a:custGeom>
              <a:avLst/>
              <a:gdLst>
                <a:gd name="connsiteX0" fmla="*/ 0 w 13321"/>
                <a:gd name="connsiteY0" fmla="*/ 0 h 1982205"/>
                <a:gd name="connsiteX1" fmla="*/ 13321 w 13321"/>
                <a:gd name="connsiteY1" fmla="*/ 0 h 1982205"/>
                <a:gd name="connsiteX2" fmla="*/ 13321 w 13321"/>
                <a:gd name="connsiteY2" fmla="*/ 1982206 h 1982205"/>
                <a:gd name="connsiteX3" fmla="*/ 0 w 13321"/>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13321" h="1982205">
                  <a:moveTo>
                    <a:pt x="0" y="0"/>
                  </a:moveTo>
                  <a:lnTo>
                    <a:pt x="13321" y="0"/>
                  </a:lnTo>
                  <a:lnTo>
                    <a:pt x="13321"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22" name="Freeform: Shape 21">
              <a:extLst>
                <a:ext uri="{FF2B5EF4-FFF2-40B4-BE49-F238E27FC236}">
                  <a16:creationId xmlns:a16="http://schemas.microsoft.com/office/drawing/2014/main" id="{6CE02676-006D-4A1B-AACA-6B5B2D73BE7F}"/>
                </a:ext>
              </a:extLst>
            </p:cNvPr>
            <p:cNvSpPr/>
            <p:nvPr/>
          </p:nvSpPr>
          <p:spPr>
            <a:xfrm>
              <a:off x="3530808" y="2834640"/>
              <a:ext cx="14306" cy="1982205"/>
            </a:xfrm>
            <a:custGeom>
              <a:avLst/>
              <a:gdLst>
                <a:gd name="connsiteX0" fmla="*/ 0 w 14306"/>
                <a:gd name="connsiteY0" fmla="*/ 0 h 1982205"/>
                <a:gd name="connsiteX1" fmla="*/ 14307 w 14306"/>
                <a:gd name="connsiteY1" fmla="*/ 0 h 1982205"/>
                <a:gd name="connsiteX2" fmla="*/ 14307 w 14306"/>
                <a:gd name="connsiteY2" fmla="*/ 1982206 h 1982205"/>
                <a:gd name="connsiteX3" fmla="*/ 0 w 14306"/>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14306" h="1982205">
                  <a:moveTo>
                    <a:pt x="0" y="0"/>
                  </a:moveTo>
                  <a:lnTo>
                    <a:pt x="14307" y="0"/>
                  </a:lnTo>
                  <a:lnTo>
                    <a:pt x="14307"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23" name="Freeform: Shape 22">
              <a:extLst>
                <a:ext uri="{FF2B5EF4-FFF2-40B4-BE49-F238E27FC236}">
                  <a16:creationId xmlns:a16="http://schemas.microsoft.com/office/drawing/2014/main" id="{44AAB893-B2B0-40E3-A895-FD331E4804D0}"/>
                </a:ext>
              </a:extLst>
            </p:cNvPr>
            <p:cNvSpPr/>
            <p:nvPr/>
          </p:nvSpPr>
          <p:spPr>
            <a:xfrm>
              <a:off x="3430185" y="2834640"/>
              <a:ext cx="15291" cy="1982205"/>
            </a:xfrm>
            <a:custGeom>
              <a:avLst/>
              <a:gdLst>
                <a:gd name="connsiteX0" fmla="*/ 0 w 15291"/>
                <a:gd name="connsiteY0" fmla="*/ 0 h 1982205"/>
                <a:gd name="connsiteX1" fmla="*/ 15292 w 15291"/>
                <a:gd name="connsiteY1" fmla="*/ 0 h 1982205"/>
                <a:gd name="connsiteX2" fmla="*/ 15292 w 15291"/>
                <a:gd name="connsiteY2" fmla="*/ 1982206 h 1982205"/>
                <a:gd name="connsiteX3" fmla="*/ 0 w 15291"/>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15291" h="1982205">
                  <a:moveTo>
                    <a:pt x="0" y="0"/>
                  </a:moveTo>
                  <a:lnTo>
                    <a:pt x="15292" y="0"/>
                  </a:lnTo>
                  <a:lnTo>
                    <a:pt x="15292"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24" name="Freeform: Shape 23">
              <a:extLst>
                <a:ext uri="{FF2B5EF4-FFF2-40B4-BE49-F238E27FC236}">
                  <a16:creationId xmlns:a16="http://schemas.microsoft.com/office/drawing/2014/main" id="{A7336ABC-8625-477B-BC2C-402030C0CE87}"/>
                </a:ext>
              </a:extLst>
            </p:cNvPr>
            <p:cNvSpPr/>
            <p:nvPr/>
          </p:nvSpPr>
          <p:spPr>
            <a:xfrm>
              <a:off x="3329570" y="2834640"/>
              <a:ext cx="16284" cy="1982205"/>
            </a:xfrm>
            <a:custGeom>
              <a:avLst/>
              <a:gdLst>
                <a:gd name="connsiteX0" fmla="*/ 0 w 16284"/>
                <a:gd name="connsiteY0" fmla="*/ 0 h 1982205"/>
                <a:gd name="connsiteX1" fmla="*/ 16284 w 16284"/>
                <a:gd name="connsiteY1" fmla="*/ 0 h 1982205"/>
                <a:gd name="connsiteX2" fmla="*/ 16284 w 16284"/>
                <a:gd name="connsiteY2" fmla="*/ 1982206 h 1982205"/>
                <a:gd name="connsiteX3" fmla="*/ 0 w 16284"/>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16284" h="1982205">
                  <a:moveTo>
                    <a:pt x="0" y="0"/>
                  </a:moveTo>
                  <a:lnTo>
                    <a:pt x="16284" y="0"/>
                  </a:lnTo>
                  <a:lnTo>
                    <a:pt x="16284"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25" name="Freeform: Shape 24">
              <a:extLst>
                <a:ext uri="{FF2B5EF4-FFF2-40B4-BE49-F238E27FC236}">
                  <a16:creationId xmlns:a16="http://schemas.microsoft.com/office/drawing/2014/main" id="{84373DDB-67A8-4BAA-AA22-11DB2CDAD230}"/>
                </a:ext>
              </a:extLst>
            </p:cNvPr>
            <p:cNvSpPr/>
            <p:nvPr/>
          </p:nvSpPr>
          <p:spPr>
            <a:xfrm>
              <a:off x="3228940" y="2834640"/>
              <a:ext cx="17262" cy="1982205"/>
            </a:xfrm>
            <a:custGeom>
              <a:avLst/>
              <a:gdLst>
                <a:gd name="connsiteX0" fmla="*/ 0 w 17262"/>
                <a:gd name="connsiteY0" fmla="*/ 0 h 1982205"/>
                <a:gd name="connsiteX1" fmla="*/ 17262 w 17262"/>
                <a:gd name="connsiteY1" fmla="*/ 0 h 1982205"/>
                <a:gd name="connsiteX2" fmla="*/ 17262 w 17262"/>
                <a:gd name="connsiteY2" fmla="*/ 1982206 h 1982205"/>
                <a:gd name="connsiteX3" fmla="*/ 0 w 17262"/>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17262" h="1982205">
                  <a:moveTo>
                    <a:pt x="0" y="0"/>
                  </a:moveTo>
                  <a:lnTo>
                    <a:pt x="17262" y="0"/>
                  </a:lnTo>
                  <a:lnTo>
                    <a:pt x="17262"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26" name="Freeform: Shape 25">
              <a:extLst>
                <a:ext uri="{FF2B5EF4-FFF2-40B4-BE49-F238E27FC236}">
                  <a16:creationId xmlns:a16="http://schemas.microsoft.com/office/drawing/2014/main" id="{2C6C0D75-E1A0-4A5C-B221-4716B3702F4E}"/>
                </a:ext>
              </a:extLst>
            </p:cNvPr>
            <p:cNvSpPr/>
            <p:nvPr/>
          </p:nvSpPr>
          <p:spPr>
            <a:xfrm>
              <a:off x="3128324" y="2834640"/>
              <a:ext cx="18240" cy="1982205"/>
            </a:xfrm>
            <a:custGeom>
              <a:avLst/>
              <a:gdLst>
                <a:gd name="connsiteX0" fmla="*/ 0 w 18240"/>
                <a:gd name="connsiteY0" fmla="*/ 0 h 1982205"/>
                <a:gd name="connsiteX1" fmla="*/ 18241 w 18240"/>
                <a:gd name="connsiteY1" fmla="*/ 0 h 1982205"/>
                <a:gd name="connsiteX2" fmla="*/ 18241 w 18240"/>
                <a:gd name="connsiteY2" fmla="*/ 1982206 h 1982205"/>
                <a:gd name="connsiteX3" fmla="*/ 0 w 18240"/>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18240" h="1982205">
                  <a:moveTo>
                    <a:pt x="0" y="0"/>
                  </a:moveTo>
                  <a:lnTo>
                    <a:pt x="18241" y="0"/>
                  </a:lnTo>
                  <a:lnTo>
                    <a:pt x="18241"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27" name="Freeform: Shape 26">
              <a:extLst>
                <a:ext uri="{FF2B5EF4-FFF2-40B4-BE49-F238E27FC236}">
                  <a16:creationId xmlns:a16="http://schemas.microsoft.com/office/drawing/2014/main" id="{83604B55-3EB6-4227-8AD1-E5C1F270E520}"/>
                </a:ext>
              </a:extLst>
            </p:cNvPr>
            <p:cNvSpPr/>
            <p:nvPr/>
          </p:nvSpPr>
          <p:spPr>
            <a:xfrm>
              <a:off x="3027701" y="2834640"/>
              <a:ext cx="19232" cy="1982205"/>
            </a:xfrm>
            <a:custGeom>
              <a:avLst/>
              <a:gdLst>
                <a:gd name="connsiteX0" fmla="*/ 0 w 19232"/>
                <a:gd name="connsiteY0" fmla="*/ 0 h 1982205"/>
                <a:gd name="connsiteX1" fmla="*/ 19233 w 19232"/>
                <a:gd name="connsiteY1" fmla="*/ 0 h 1982205"/>
                <a:gd name="connsiteX2" fmla="*/ 19233 w 19232"/>
                <a:gd name="connsiteY2" fmla="*/ 1982206 h 1982205"/>
                <a:gd name="connsiteX3" fmla="*/ 0 w 19232"/>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19232" h="1982205">
                  <a:moveTo>
                    <a:pt x="0" y="0"/>
                  </a:moveTo>
                  <a:lnTo>
                    <a:pt x="19233" y="0"/>
                  </a:lnTo>
                  <a:lnTo>
                    <a:pt x="19233"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28" name="Freeform: Shape 27">
              <a:extLst>
                <a:ext uri="{FF2B5EF4-FFF2-40B4-BE49-F238E27FC236}">
                  <a16:creationId xmlns:a16="http://schemas.microsoft.com/office/drawing/2014/main" id="{8C4FBB02-5EDA-4A8A-A379-04B6DEF91C45}"/>
                </a:ext>
              </a:extLst>
            </p:cNvPr>
            <p:cNvSpPr/>
            <p:nvPr/>
          </p:nvSpPr>
          <p:spPr>
            <a:xfrm>
              <a:off x="2927078" y="2834640"/>
              <a:ext cx="20210" cy="1982205"/>
            </a:xfrm>
            <a:custGeom>
              <a:avLst/>
              <a:gdLst>
                <a:gd name="connsiteX0" fmla="*/ 0 w 20210"/>
                <a:gd name="connsiteY0" fmla="*/ 0 h 1982205"/>
                <a:gd name="connsiteX1" fmla="*/ 20211 w 20210"/>
                <a:gd name="connsiteY1" fmla="*/ 0 h 1982205"/>
                <a:gd name="connsiteX2" fmla="*/ 20211 w 20210"/>
                <a:gd name="connsiteY2" fmla="*/ 1982206 h 1982205"/>
                <a:gd name="connsiteX3" fmla="*/ 0 w 20210"/>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20210" h="1982205">
                  <a:moveTo>
                    <a:pt x="0" y="0"/>
                  </a:moveTo>
                  <a:lnTo>
                    <a:pt x="20211" y="0"/>
                  </a:lnTo>
                  <a:lnTo>
                    <a:pt x="20211"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29" name="Freeform: Shape 28">
              <a:extLst>
                <a:ext uri="{FF2B5EF4-FFF2-40B4-BE49-F238E27FC236}">
                  <a16:creationId xmlns:a16="http://schemas.microsoft.com/office/drawing/2014/main" id="{5CA420B1-F2A1-411F-801E-D744778D63E6}"/>
                </a:ext>
              </a:extLst>
            </p:cNvPr>
            <p:cNvSpPr/>
            <p:nvPr/>
          </p:nvSpPr>
          <p:spPr>
            <a:xfrm>
              <a:off x="2826455" y="2834640"/>
              <a:ext cx="21195" cy="1982205"/>
            </a:xfrm>
            <a:custGeom>
              <a:avLst/>
              <a:gdLst>
                <a:gd name="connsiteX0" fmla="*/ 0 w 21195"/>
                <a:gd name="connsiteY0" fmla="*/ 0 h 1982205"/>
                <a:gd name="connsiteX1" fmla="*/ 21196 w 21195"/>
                <a:gd name="connsiteY1" fmla="*/ 0 h 1982205"/>
                <a:gd name="connsiteX2" fmla="*/ 21196 w 21195"/>
                <a:gd name="connsiteY2" fmla="*/ 1982206 h 1982205"/>
                <a:gd name="connsiteX3" fmla="*/ 0 w 21195"/>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21195" h="1982205">
                  <a:moveTo>
                    <a:pt x="0" y="0"/>
                  </a:moveTo>
                  <a:lnTo>
                    <a:pt x="21196" y="0"/>
                  </a:lnTo>
                  <a:lnTo>
                    <a:pt x="21196"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0" name="Freeform: Shape 29">
              <a:extLst>
                <a:ext uri="{FF2B5EF4-FFF2-40B4-BE49-F238E27FC236}">
                  <a16:creationId xmlns:a16="http://schemas.microsoft.com/office/drawing/2014/main" id="{53EA98FC-7A9D-44E9-8E3B-0ABD0C7AA802}"/>
                </a:ext>
              </a:extLst>
            </p:cNvPr>
            <p:cNvSpPr/>
            <p:nvPr/>
          </p:nvSpPr>
          <p:spPr>
            <a:xfrm>
              <a:off x="2725840" y="2834640"/>
              <a:ext cx="22180" cy="1982205"/>
            </a:xfrm>
            <a:custGeom>
              <a:avLst/>
              <a:gdLst>
                <a:gd name="connsiteX0" fmla="*/ 0 w 22180"/>
                <a:gd name="connsiteY0" fmla="*/ 0 h 1982205"/>
                <a:gd name="connsiteX1" fmla="*/ 22181 w 22180"/>
                <a:gd name="connsiteY1" fmla="*/ 0 h 1982205"/>
                <a:gd name="connsiteX2" fmla="*/ 22181 w 22180"/>
                <a:gd name="connsiteY2" fmla="*/ 1982206 h 1982205"/>
                <a:gd name="connsiteX3" fmla="*/ 0 w 22180"/>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22180" h="1982205">
                  <a:moveTo>
                    <a:pt x="0" y="0"/>
                  </a:moveTo>
                  <a:lnTo>
                    <a:pt x="22181" y="0"/>
                  </a:lnTo>
                  <a:lnTo>
                    <a:pt x="22181"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1" name="Freeform: Shape 30">
              <a:extLst>
                <a:ext uri="{FF2B5EF4-FFF2-40B4-BE49-F238E27FC236}">
                  <a16:creationId xmlns:a16="http://schemas.microsoft.com/office/drawing/2014/main" id="{052E8236-FB4B-4278-A22A-B8EB45228764}"/>
                </a:ext>
              </a:extLst>
            </p:cNvPr>
            <p:cNvSpPr/>
            <p:nvPr/>
          </p:nvSpPr>
          <p:spPr>
            <a:xfrm>
              <a:off x="2625209" y="2834640"/>
              <a:ext cx="23158" cy="1982205"/>
            </a:xfrm>
            <a:custGeom>
              <a:avLst/>
              <a:gdLst>
                <a:gd name="connsiteX0" fmla="*/ 0 w 23158"/>
                <a:gd name="connsiteY0" fmla="*/ 0 h 1982205"/>
                <a:gd name="connsiteX1" fmla="*/ 23159 w 23158"/>
                <a:gd name="connsiteY1" fmla="*/ 0 h 1982205"/>
                <a:gd name="connsiteX2" fmla="*/ 23159 w 23158"/>
                <a:gd name="connsiteY2" fmla="*/ 1982206 h 1982205"/>
                <a:gd name="connsiteX3" fmla="*/ 0 w 23158"/>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23158" h="1982205">
                  <a:moveTo>
                    <a:pt x="0" y="0"/>
                  </a:moveTo>
                  <a:lnTo>
                    <a:pt x="23159" y="0"/>
                  </a:lnTo>
                  <a:lnTo>
                    <a:pt x="23159"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2" name="Freeform: Shape 31">
              <a:extLst>
                <a:ext uri="{FF2B5EF4-FFF2-40B4-BE49-F238E27FC236}">
                  <a16:creationId xmlns:a16="http://schemas.microsoft.com/office/drawing/2014/main" id="{ED4D0357-149C-454A-90E8-A1FEACAD04A1}"/>
                </a:ext>
              </a:extLst>
            </p:cNvPr>
            <p:cNvSpPr/>
            <p:nvPr/>
          </p:nvSpPr>
          <p:spPr>
            <a:xfrm>
              <a:off x="2524594" y="2834640"/>
              <a:ext cx="24144" cy="1982205"/>
            </a:xfrm>
            <a:custGeom>
              <a:avLst/>
              <a:gdLst>
                <a:gd name="connsiteX0" fmla="*/ 0 w 24144"/>
                <a:gd name="connsiteY0" fmla="*/ 0 h 1982205"/>
                <a:gd name="connsiteX1" fmla="*/ 24145 w 24144"/>
                <a:gd name="connsiteY1" fmla="*/ 0 h 1982205"/>
                <a:gd name="connsiteX2" fmla="*/ 24145 w 24144"/>
                <a:gd name="connsiteY2" fmla="*/ 1982206 h 1982205"/>
                <a:gd name="connsiteX3" fmla="*/ 0 w 24144"/>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24144" h="1982205">
                  <a:moveTo>
                    <a:pt x="0" y="0"/>
                  </a:moveTo>
                  <a:lnTo>
                    <a:pt x="24145" y="0"/>
                  </a:lnTo>
                  <a:lnTo>
                    <a:pt x="24145"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3" name="Freeform: Shape 32">
              <a:extLst>
                <a:ext uri="{FF2B5EF4-FFF2-40B4-BE49-F238E27FC236}">
                  <a16:creationId xmlns:a16="http://schemas.microsoft.com/office/drawing/2014/main" id="{3DB1B129-C02F-4B2F-8C8B-25C186470872}"/>
                </a:ext>
              </a:extLst>
            </p:cNvPr>
            <p:cNvSpPr/>
            <p:nvPr/>
          </p:nvSpPr>
          <p:spPr>
            <a:xfrm>
              <a:off x="2423964" y="2834640"/>
              <a:ext cx="25136" cy="1982205"/>
            </a:xfrm>
            <a:custGeom>
              <a:avLst/>
              <a:gdLst>
                <a:gd name="connsiteX0" fmla="*/ 0 w 25136"/>
                <a:gd name="connsiteY0" fmla="*/ 0 h 1982205"/>
                <a:gd name="connsiteX1" fmla="*/ 25137 w 25136"/>
                <a:gd name="connsiteY1" fmla="*/ 0 h 1982205"/>
                <a:gd name="connsiteX2" fmla="*/ 25137 w 25136"/>
                <a:gd name="connsiteY2" fmla="*/ 1982206 h 1982205"/>
                <a:gd name="connsiteX3" fmla="*/ 0 w 25136"/>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25136" h="1982205">
                  <a:moveTo>
                    <a:pt x="0" y="0"/>
                  </a:moveTo>
                  <a:lnTo>
                    <a:pt x="25137" y="0"/>
                  </a:lnTo>
                  <a:lnTo>
                    <a:pt x="25137"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4" name="Freeform: Shape 33">
              <a:extLst>
                <a:ext uri="{FF2B5EF4-FFF2-40B4-BE49-F238E27FC236}">
                  <a16:creationId xmlns:a16="http://schemas.microsoft.com/office/drawing/2014/main" id="{113CAA88-384F-4300-8F89-B5C0E3152DF1}"/>
                </a:ext>
              </a:extLst>
            </p:cNvPr>
            <p:cNvSpPr/>
            <p:nvPr/>
          </p:nvSpPr>
          <p:spPr>
            <a:xfrm>
              <a:off x="2323348" y="2834640"/>
              <a:ext cx="26114" cy="1982205"/>
            </a:xfrm>
            <a:custGeom>
              <a:avLst/>
              <a:gdLst>
                <a:gd name="connsiteX0" fmla="*/ 0 w 26114"/>
                <a:gd name="connsiteY0" fmla="*/ 0 h 1982205"/>
                <a:gd name="connsiteX1" fmla="*/ 26115 w 26114"/>
                <a:gd name="connsiteY1" fmla="*/ 0 h 1982205"/>
                <a:gd name="connsiteX2" fmla="*/ 26115 w 26114"/>
                <a:gd name="connsiteY2" fmla="*/ 1982206 h 1982205"/>
                <a:gd name="connsiteX3" fmla="*/ 0 w 26114"/>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26114" h="1982205">
                  <a:moveTo>
                    <a:pt x="0" y="0"/>
                  </a:moveTo>
                  <a:lnTo>
                    <a:pt x="26115" y="0"/>
                  </a:lnTo>
                  <a:lnTo>
                    <a:pt x="26115"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5" name="Freeform: Shape 34">
              <a:extLst>
                <a:ext uri="{FF2B5EF4-FFF2-40B4-BE49-F238E27FC236}">
                  <a16:creationId xmlns:a16="http://schemas.microsoft.com/office/drawing/2014/main" id="{B43410E5-2878-4F73-A20D-DB18F342C7F8}"/>
                </a:ext>
              </a:extLst>
            </p:cNvPr>
            <p:cNvSpPr/>
            <p:nvPr/>
          </p:nvSpPr>
          <p:spPr>
            <a:xfrm>
              <a:off x="2222725" y="2834640"/>
              <a:ext cx="27099" cy="1982205"/>
            </a:xfrm>
            <a:custGeom>
              <a:avLst/>
              <a:gdLst>
                <a:gd name="connsiteX0" fmla="*/ 0 w 27099"/>
                <a:gd name="connsiteY0" fmla="*/ 0 h 1982205"/>
                <a:gd name="connsiteX1" fmla="*/ 27100 w 27099"/>
                <a:gd name="connsiteY1" fmla="*/ 0 h 1982205"/>
                <a:gd name="connsiteX2" fmla="*/ 27100 w 27099"/>
                <a:gd name="connsiteY2" fmla="*/ 1982206 h 1982205"/>
                <a:gd name="connsiteX3" fmla="*/ 0 w 27099"/>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27099" h="1982205">
                  <a:moveTo>
                    <a:pt x="0" y="0"/>
                  </a:moveTo>
                  <a:lnTo>
                    <a:pt x="27100" y="0"/>
                  </a:lnTo>
                  <a:lnTo>
                    <a:pt x="27100"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6" name="Freeform: Shape 35">
              <a:extLst>
                <a:ext uri="{FF2B5EF4-FFF2-40B4-BE49-F238E27FC236}">
                  <a16:creationId xmlns:a16="http://schemas.microsoft.com/office/drawing/2014/main" id="{22DB969D-07B2-4BB3-9E13-FE2550B8DBBA}"/>
                </a:ext>
              </a:extLst>
            </p:cNvPr>
            <p:cNvSpPr/>
            <p:nvPr/>
          </p:nvSpPr>
          <p:spPr>
            <a:xfrm>
              <a:off x="2122110" y="2834640"/>
              <a:ext cx="28092" cy="1982205"/>
            </a:xfrm>
            <a:custGeom>
              <a:avLst/>
              <a:gdLst>
                <a:gd name="connsiteX0" fmla="*/ 0 w 28092"/>
                <a:gd name="connsiteY0" fmla="*/ 0 h 1982205"/>
                <a:gd name="connsiteX1" fmla="*/ 28093 w 28092"/>
                <a:gd name="connsiteY1" fmla="*/ 0 h 1982205"/>
                <a:gd name="connsiteX2" fmla="*/ 28093 w 28092"/>
                <a:gd name="connsiteY2" fmla="*/ 1982206 h 1982205"/>
                <a:gd name="connsiteX3" fmla="*/ 0 w 28092"/>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28092" h="1982205">
                  <a:moveTo>
                    <a:pt x="0" y="0"/>
                  </a:moveTo>
                  <a:lnTo>
                    <a:pt x="28093" y="0"/>
                  </a:lnTo>
                  <a:lnTo>
                    <a:pt x="28093"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7" name="Freeform: Shape 36">
              <a:extLst>
                <a:ext uri="{FF2B5EF4-FFF2-40B4-BE49-F238E27FC236}">
                  <a16:creationId xmlns:a16="http://schemas.microsoft.com/office/drawing/2014/main" id="{0A22D1E4-3BE3-47EE-A747-C842FF876FBD}"/>
                </a:ext>
              </a:extLst>
            </p:cNvPr>
            <p:cNvSpPr/>
            <p:nvPr/>
          </p:nvSpPr>
          <p:spPr>
            <a:xfrm>
              <a:off x="2021487" y="2834640"/>
              <a:ext cx="29070" cy="1982205"/>
            </a:xfrm>
            <a:custGeom>
              <a:avLst/>
              <a:gdLst>
                <a:gd name="connsiteX0" fmla="*/ 0 w 29070"/>
                <a:gd name="connsiteY0" fmla="*/ 0 h 1982205"/>
                <a:gd name="connsiteX1" fmla="*/ 29070 w 29070"/>
                <a:gd name="connsiteY1" fmla="*/ 0 h 1982205"/>
                <a:gd name="connsiteX2" fmla="*/ 29070 w 29070"/>
                <a:gd name="connsiteY2" fmla="*/ 1982206 h 1982205"/>
                <a:gd name="connsiteX3" fmla="*/ 0 w 29070"/>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29070" h="1982205">
                  <a:moveTo>
                    <a:pt x="0" y="0"/>
                  </a:moveTo>
                  <a:lnTo>
                    <a:pt x="29070" y="0"/>
                  </a:lnTo>
                  <a:lnTo>
                    <a:pt x="29070"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8" name="Freeform: Shape 37">
              <a:extLst>
                <a:ext uri="{FF2B5EF4-FFF2-40B4-BE49-F238E27FC236}">
                  <a16:creationId xmlns:a16="http://schemas.microsoft.com/office/drawing/2014/main" id="{13921349-D3DC-4510-801A-F56E4D9808E3}"/>
                </a:ext>
              </a:extLst>
            </p:cNvPr>
            <p:cNvSpPr/>
            <p:nvPr/>
          </p:nvSpPr>
          <p:spPr>
            <a:xfrm>
              <a:off x="1920864" y="2834640"/>
              <a:ext cx="30048" cy="1982205"/>
            </a:xfrm>
            <a:custGeom>
              <a:avLst/>
              <a:gdLst>
                <a:gd name="connsiteX0" fmla="*/ 0 w 30048"/>
                <a:gd name="connsiteY0" fmla="*/ 0 h 1982205"/>
                <a:gd name="connsiteX1" fmla="*/ 30048 w 30048"/>
                <a:gd name="connsiteY1" fmla="*/ 0 h 1982205"/>
                <a:gd name="connsiteX2" fmla="*/ 30048 w 30048"/>
                <a:gd name="connsiteY2" fmla="*/ 1982206 h 1982205"/>
                <a:gd name="connsiteX3" fmla="*/ 0 w 30048"/>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30048" h="1982205">
                  <a:moveTo>
                    <a:pt x="0" y="0"/>
                  </a:moveTo>
                  <a:lnTo>
                    <a:pt x="30048" y="0"/>
                  </a:lnTo>
                  <a:lnTo>
                    <a:pt x="30048"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39" name="Freeform: Shape 38">
              <a:extLst>
                <a:ext uri="{FF2B5EF4-FFF2-40B4-BE49-F238E27FC236}">
                  <a16:creationId xmlns:a16="http://schemas.microsoft.com/office/drawing/2014/main" id="{358EF3E3-43FF-4CAB-9C83-4CBCE8D1F7C5}"/>
                </a:ext>
              </a:extLst>
            </p:cNvPr>
            <p:cNvSpPr/>
            <p:nvPr/>
          </p:nvSpPr>
          <p:spPr>
            <a:xfrm>
              <a:off x="1820249" y="2834640"/>
              <a:ext cx="31033" cy="1982205"/>
            </a:xfrm>
            <a:custGeom>
              <a:avLst/>
              <a:gdLst>
                <a:gd name="connsiteX0" fmla="*/ 0 w 31033"/>
                <a:gd name="connsiteY0" fmla="*/ 0 h 1982205"/>
                <a:gd name="connsiteX1" fmla="*/ 31033 w 31033"/>
                <a:gd name="connsiteY1" fmla="*/ 0 h 1982205"/>
                <a:gd name="connsiteX2" fmla="*/ 31033 w 31033"/>
                <a:gd name="connsiteY2" fmla="*/ 1982206 h 1982205"/>
                <a:gd name="connsiteX3" fmla="*/ 0 w 31033"/>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31033" h="1982205">
                  <a:moveTo>
                    <a:pt x="0" y="0"/>
                  </a:moveTo>
                  <a:lnTo>
                    <a:pt x="31033" y="0"/>
                  </a:lnTo>
                  <a:lnTo>
                    <a:pt x="31033"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40" name="Freeform: Shape 39">
              <a:extLst>
                <a:ext uri="{FF2B5EF4-FFF2-40B4-BE49-F238E27FC236}">
                  <a16:creationId xmlns:a16="http://schemas.microsoft.com/office/drawing/2014/main" id="{376C9EA9-74FE-4139-8B61-E2ECB2B89A01}"/>
                </a:ext>
              </a:extLst>
            </p:cNvPr>
            <p:cNvSpPr/>
            <p:nvPr/>
          </p:nvSpPr>
          <p:spPr>
            <a:xfrm>
              <a:off x="1719626" y="2834640"/>
              <a:ext cx="32025" cy="1982205"/>
            </a:xfrm>
            <a:custGeom>
              <a:avLst/>
              <a:gdLst>
                <a:gd name="connsiteX0" fmla="*/ 0 w 32025"/>
                <a:gd name="connsiteY0" fmla="*/ 0 h 1982205"/>
                <a:gd name="connsiteX1" fmla="*/ 32026 w 32025"/>
                <a:gd name="connsiteY1" fmla="*/ 0 h 1982205"/>
                <a:gd name="connsiteX2" fmla="*/ 32026 w 32025"/>
                <a:gd name="connsiteY2" fmla="*/ 1982206 h 1982205"/>
                <a:gd name="connsiteX3" fmla="*/ 0 w 32025"/>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32025" h="1982205">
                  <a:moveTo>
                    <a:pt x="0" y="0"/>
                  </a:moveTo>
                  <a:lnTo>
                    <a:pt x="32026" y="0"/>
                  </a:lnTo>
                  <a:lnTo>
                    <a:pt x="32026"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41" name="Freeform: Shape 40">
              <a:extLst>
                <a:ext uri="{FF2B5EF4-FFF2-40B4-BE49-F238E27FC236}">
                  <a16:creationId xmlns:a16="http://schemas.microsoft.com/office/drawing/2014/main" id="{73997E39-331E-48FE-8CA6-E770FDAFFB56}"/>
                </a:ext>
              </a:extLst>
            </p:cNvPr>
            <p:cNvSpPr/>
            <p:nvPr/>
          </p:nvSpPr>
          <p:spPr>
            <a:xfrm>
              <a:off x="1619010" y="2834640"/>
              <a:ext cx="32996" cy="1982205"/>
            </a:xfrm>
            <a:custGeom>
              <a:avLst/>
              <a:gdLst>
                <a:gd name="connsiteX0" fmla="*/ 0 w 32996"/>
                <a:gd name="connsiteY0" fmla="*/ 0 h 1982205"/>
                <a:gd name="connsiteX1" fmla="*/ 32997 w 32996"/>
                <a:gd name="connsiteY1" fmla="*/ 0 h 1982205"/>
                <a:gd name="connsiteX2" fmla="*/ 32997 w 32996"/>
                <a:gd name="connsiteY2" fmla="*/ 1982206 h 1982205"/>
                <a:gd name="connsiteX3" fmla="*/ 0 w 32996"/>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32996" h="1982205">
                  <a:moveTo>
                    <a:pt x="0" y="0"/>
                  </a:moveTo>
                  <a:lnTo>
                    <a:pt x="32997" y="0"/>
                  </a:lnTo>
                  <a:lnTo>
                    <a:pt x="32997"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42" name="Freeform: Shape 41">
              <a:extLst>
                <a:ext uri="{FF2B5EF4-FFF2-40B4-BE49-F238E27FC236}">
                  <a16:creationId xmlns:a16="http://schemas.microsoft.com/office/drawing/2014/main" id="{6216E812-886D-427B-AFAE-DCE745D27472}"/>
                </a:ext>
              </a:extLst>
            </p:cNvPr>
            <p:cNvSpPr/>
            <p:nvPr/>
          </p:nvSpPr>
          <p:spPr>
            <a:xfrm>
              <a:off x="1518372" y="2834640"/>
              <a:ext cx="33989" cy="1982205"/>
            </a:xfrm>
            <a:custGeom>
              <a:avLst/>
              <a:gdLst>
                <a:gd name="connsiteX0" fmla="*/ 0 w 33989"/>
                <a:gd name="connsiteY0" fmla="*/ 0 h 1982205"/>
                <a:gd name="connsiteX1" fmla="*/ 33989 w 33989"/>
                <a:gd name="connsiteY1" fmla="*/ 0 h 1982205"/>
                <a:gd name="connsiteX2" fmla="*/ 33989 w 33989"/>
                <a:gd name="connsiteY2" fmla="*/ 1982206 h 1982205"/>
                <a:gd name="connsiteX3" fmla="*/ 0 w 33989"/>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33989" h="1982205">
                  <a:moveTo>
                    <a:pt x="0" y="0"/>
                  </a:moveTo>
                  <a:lnTo>
                    <a:pt x="33989" y="0"/>
                  </a:lnTo>
                  <a:lnTo>
                    <a:pt x="33989"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43" name="Freeform: Shape 42">
              <a:extLst>
                <a:ext uri="{FF2B5EF4-FFF2-40B4-BE49-F238E27FC236}">
                  <a16:creationId xmlns:a16="http://schemas.microsoft.com/office/drawing/2014/main" id="{70ADCDB4-C1E2-4F6B-B9C3-0ACC91135209}"/>
                </a:ext>
              </a:extLst>
            </p:cNvPr>
            <p:cNvSpPr/>
            <p:nvPr/>
          </p:nvSpPr>
          <p:spPr>
            <a:xfrm>
              <a:off x="1417757" y="2834640"/>
              <a:ext cx="34981" cy="1982205"/>
            </a:xfrm>
            <a:custGeom>
              <a:avLst/>
              <a:gdLst>
                <a:gd name="connsiteX0" fmla="*/ 0 w 34981"/>
                <a:gd name="connsiteY0" fmla="*/ 0 h 1982205"/>
                <a:gd name="connsiteX1" fmla="*/ 34982 w 34981"/>
                <a:gd name="connsiteY1" fmla="*/ 0 h 1982205"/>
                <a:gd name="connsiteX2" fmla="*/ 34982 w 34981"/>
                <a:gd name="connsiteY2" fmla="*/ 1982206 h 1982205"/>
                <a:gd name="connsiteX3" fmla="*/ 0 w 34981"/>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34981" h="1982205">
                  <a:moveTo>
                    <a:pt x="0" y="0"/>
                  </a:moveTo>
                  <a:lnTo>
                    <a:pt x="34982" y="0"/>
                  </a:lnTo>
                  <a:lnTo>
                    <a:pt x="34982"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44" name="Freeform: Shape 43">
              <a:extLst>
                <a:ext uri="{FF2B5EF4-FFF2-40B4-BE49-F238E27FC236}">
                  <a16:creationId xmlns:a16="http://schemas.microsoft.com/office/drawing/2014/main" id="{60A63784-D6EC-4AC5-9A17-F62C87AD03DC}"/>
                </a:ext>
              </a:extLst>
            </p:cNvPr>
            <p:cNvSpPr/>
            <p:nvPr/>
          </p:nvSpPr>
          <p:spPr>
            <a:xfrm>
              <a:off x="1317134" y="2834640"/>
              <a:ext cx="35959" cy="1982205"/>
            </a:xfrm>
            <a:custGeom>
              <a:avLst/>
              <a:gdLst>
                <a:gd name="connsiteX0" fmla="*/ 0 w 35959"/>
                <a:gd name="connsiteY0" fmla="*/ 0 h 1982205"/>
                <a:gd name="connsiteX1" fmla="*/ 35959 w 35959"/>
                <a:gd name="connsiteY1" fmla="*/ 0 h 1982205"/>
                <a:gd name="connsiteX2" fmla="*/ 35959 w 35959"/>
                <a:gd name="connsiteY2" fmla="*/ 1982206 h 1982205"/>
                <a:gd name="connsiteX3" fmla="*/ 0 w 35959"/>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35959" h="1982205">
                  <a:moveTo>
                    <a:pt x="0" y="0"/>
                  </a:moveTo>
                  <a:lnTo>
                    <a:pt x="35959" y="0"/>
                  </a:lnTo>
                  <a:lnTo>
                    <a:pt x="35959"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45" name="Freeform: Shape 44">
              <a:extLst>
                <a:ext uri="{FF2B5EF4-FFF2-40B4-BE49-F238E27FC236}">
                  <a16:creationId xmlns:a16="http://schemas.microsoft.com/office/drawing/2014/main" id="{0DF91A6A-6FFC-47AB-91B1-7AE63DF5AAB5}"/>
                </a:ext>
              </a:extLst>
            </p:cNvPr>
            <p:cNvSpPr/>
            <p:nvPr/>
          </p:nvSpPr>
          <p:spPr>
            <a:xfrm>
              <a:off x="1216503" y="2834640"/>
              <a:ext cx="36944" cy="1982205"/>
            </a:xfrm>
            <a:custGeom>
              <a:avLst/>
              <a:gdLst>
                <a:gd name="connsiteX0" fmla="*/ 0 w 36944"/>
                <a:gd name="connsiteY0" fmla="*/ 0 h 1982205"/>
                <a:gd name="connsiteX1" fmla="*/ 36944 w 36944"/>
                <a:gd name="connsiteY1" fmla="*/ 0 h 1982205"/>
                <a:gd name="connsiteX2" fmla="*/ 36944 w 36944"/>
                <a:gd name="connsiteY2" fmla="*/ 1982206 h 1982205"/>
                <a:gd name="connsiteX3" fmla="*/ 0 w 36944"/>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36944" h="1982205">
                  <a:moveTo>
                    <a:pt x="0" y="0"/>
                  </a:moveTo>
                  <a:lnTo>
                    <a:pt x="36944" y="0"/>
                  </a:lnTo>
                  <a:lnTo>
                    <a:pt x="36944"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46" name="Freeform: Shape 45">
              <a:extLst>
                <a:ext uri="{FF2B5EF4-FFF2-40B4-BE49-F238E27FC236}">
                  <a16:creationId xmlns:a16="http://schemas.microsoft.com/office/drawing/2014/main" id="{FED2A962-A181-48B1-A590-CFC21955D1EF}"/>
                </a:ext>
              </a:extLst>
            </p:cNvPr>
            <p:cNvSpPr/>
            <p:nvPr/>
          </p:nvSpPr>
          <p:spPr>
            <a:xfrm>
              <a:off x="1115888" y="2834640"/>
              <a:ext cx="37930" cy="1982205"/>
            </a:xfrm>
            <a:custGeom>
              <a:avLst/>
              <a:gdLst>
                <a:gd name="connsiteX0" fmla="*/ 0 w 37930"/>
                <a:gd name="connsiteY0" fmla="*/ 0 h 1982205"/>
                <a:gd name="connsiteX1" fmla="*/ 37930 w 37930"/>
                <a:gd name="connsiteY1" fmla="*/ 0 h 1982205"/>
                <a:gd name="connsiteX2" fmla="*/ 37930 w 37930"/>
                <a:gd name="connsiteY2" fmla="*/ 1982206 h 1982205"/>
                <a:gd name="connsiteX3" fmla="*/ 0 w 37930"/>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37930" h="1982205">
                  <a:moveTo>
                    <a:pt x="0" y="0"/>
                  </a:moveTo>
                  <a:lnTo>
                    <a:pt x="37930" y="0"/>
                  </a:lnTo>
                  <a:lnTo>
                    <a:pt x="37930"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47" name="Freeform: Shape 46">
              <a:extLst>
                <a:ext uri="{FF2B5EF4-FFF2-40B4-BE49-F238E27FC236}">
                  <a16:creationId xmlns:a16="http://schemas.microsoft.com/office/drawing/2014/main" id="{CB4D2EA6-F5AE-4DCB-A801-8C47725CF346}"/>
                </a:ext>
              </a:extLst>
            </p:cNvPr>
            <p:cNvSpPr/>
            <p:nvPr/>
          </p:nvSpPr>
          <p:spPr>
            <a:xfrm>
              <a:off x="1015265" y="2834640"/>
              <a:ext cx="38915" cy="1982205"/>
            </a:xfrm>
            <a:custGeom>
              <a:avLst/>
              <a:gdLst>
                <a:gd name="connsiteX0" fmla="*/ 0 w 38915"/>
                <a:gd name="connsiteY0" fmla="*/ 0 h 1982205"/>
                <a:gd name="connsiteX1" fmla="*/ 38915 w 38915"/>
                <a:gd name="connsiteY1" fmla="*/ 0 h 1982205"/>
                <a:gd name="connsiteX2" fmla="*/ 38915 w 38915"/>
                <a:gd name="connsiteY2" fmla="*/ 1982206 h 1982205"/>
                <a:gd name="connsiteX3" fmla="*/ 0 w 38915"/>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38915" h="1982205">
                  <a:moveTo>
                    <a:pt x="0" y="0"/>
                  </a:moveTo>
                  <a:lnTo>
                    <a:pt x="38915" y="0"/>
                  </a:lnTo>
                  <a:lnTo>
                    <a:pt x="38915"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48" name="Freeform: Shape 47">
              <a:extLst>
                <a:ext uri="{FF2B5EF4-FFF2-40B4-BE49-F238E27FC236}">
                  <a16:creationId xmlns:a16="http://schemas.microsoft.com/office/drawing/2014/main" id="{92A5B9B8-399B-4853-BB03-F4B03C8F9382}"/>
                </a:ext>
              </a:extLst>
            </p:cNvPr>
            <p:cNvSpPr/>
            <p:nvPr/>
          </p:nvSpPr>
          <p:spPr>
            <a:xfrm>
              <a:off x="914642" y="2834640"/>
              <a:ext cx="39893" cy="1982205"/>
            </a:xfrm>
            <a:custGeom>
              <a:avLst/>
              <a:gdLst>
                <a:gd name="connsiteX0" fmla="*/ 0 w 39893"/>
                <a:gd name="connsiteY0" fmla="*/ 0 h 1982205"/>
                <a:gd name="connsiteX1" fmla="*/ 39893 w 39893"/>
                <a:gd name="connsiteY1" fmla="*/ 0 h 1982205"/>
                <a:gd name="connsiteX2" fmla="*/ 39893 w 39893"/>
                <a:gd name="connsiteY2" fmla="*/ 1982206 h 1982205"/>
                <a:gd name="connsiteX3" fmla="*/ 0 w 39893"/>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39893" h="1982205">
                  <a:moveTo>
                    <a:pt x="0" y="0"/>
                  </a:moveTo>
                  <a:lnTo>
                    <a:pt x="39893" y="0"/>
                  </a:lnTo>
                  <a:lnTo>
                    <a:pt x="39893"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49" name="Freeform: Shape 48">
              <a:extLst>
                <a:ext uri="{FF2B5EF4-FFF2-40B4-BE49-F238E27FC236}">
                  <a16:creationId xmlns:a16="http://schemas.microsoft.com/office/drawing/2014/main" id="{21F6E810-8CAD-479A-AF42-7A93C4DAFFD3}"/>
                </a:ext>
              </a:extLst>
            </p:cNvPr>
            <p:cNvSpPr/>
            <p:nvPr/>
          </p:nvSpPr>
          <p:spPr>
            <a:xfrm>
              <a:off x="814019" y="2834640"/>
              <a:ext cx="40885" cy="1982205"/>
            </a:xfrm>
            <a:custGeom>
              <a:avLst/>
              <a:gdLst>
                <a:gd name="connsiteX0" fmla="*/ 0 w 40885"/>
                <a:gd name="connsiteY0" fmla="*/ 0 h 1982205"/>
                <a:gd name="connsiteX1" fmla="*/ 40885 w 40885"/>
                <a:gd name="connsiteY1" fmla="*/ 0 h 1982205"/>
                <a:gd name="connsiteX2" fmla="*/ 40885 w 40885"/>
                <a:gd name="connsiteY2" fmla="*/ 1982206 h 1982205"/>
                <a:gd name="connsiteX3" fmla="*/ 0 w 40885"/>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40885" h="1982205">
                  <a:moveTo>
                    <a:pt x="0" y="0"/>
                  </a:moveTo>
                  <a:lnTo>
                    <a:pt x="40885" y="0"/>
                  </a:lnTo>
                  <a:lnTo>
                    <a:pt x="40885"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50" name="Freeform: Shape 49">
              <a:extLst>
                <a:ext uri="{FF2B5EF4-FFF2-40B4-BE49-F238E27FC236}">
                  <a16:creationId xmlns:a16="http://schemas.microsoft.com/office/drawing/2014/main" id="{C316BD7B-669E-43CB-A0F3-8C1718BF6156}"/>
                </a:ext>
              </a:extLst>
            </p:cNvPr>
            <p:cNvSpPr/>
            <p:nvPr/>
          </p:nvSpPr>
          <p:spPr>
            <a:xfrm>
              <a:off x="713402" y="2834640"/>
              <a:ext cx="41856" cy="1982205"/>
            </a:xfrm>
            <a:custGeom>
              <a:avLst/>
              <a:gdLst>
                <a:gd name="connsiteX0" fmla="*/ 0 w 41856"/>
                <a:gd name="connsiteY0" fmla="*/ 0 h 1982205"/>
                <a:gd name="connsiteX1" fmla="*/ 41857 w 41856"/>
                <a:gd name="connsiteY1" fmla="*/ 0 h 1982205"/>
                <a:gd name="connsiteX2" fmla="*/ 41857 w 41856"/>
                <a:gd name="connsiteY2" fmla="*/ 1982206 h 1982205"/>
                <a:gd name="connsiteX3" fmla="*/ 0 w 41856"/>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41856" h="1982205">
                  <a:moveTo>
                    <a:pt x="0" y="0"/>
                  </a:moveTo>
                  <a:lnTo>
                    <a:pt x="41857" y="0"/>
                  </a:lnTo>
                  <a:lnTo>
                    <a:pt x="41857"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51" name="Freeform: Shape 50">
              <a:extLst>
                <a:ext uri="{FF2B5EF4-FFF2-40B4-BE49-F238E27FC236}">
                  <a16:creationId xmlns:a16="http://schemas.microsoft.com/office/drawing/2014/main" id="{01D4885A-C857-49DC-81B8-4F181C280561}"/>
                </a:ext>
              </a:extLst>
            </p:cNvPr>
            <p:cNvSpPr/>
            <p:nvPr/>
          </p:nvSpPr>
          <p:spPr>
            <a:xfrm>
              <a:off x="612776" y="2834640"/>
              <a:ext cx="42848" cy="1982205"/>
            </a:xfrm>
            <a:custGeom>
              <a:avLst/>
              <a:gdLst>
                <a:gd name="connsiteX0" fmla="*/ 0 w 42848"/>
                <a:gd name="connsiteY0" fmla="*/ 0 h 1982205"/>
                <a:gd name="connsiteX1" fmla="*/ 42849 w 42848"/>
                <a:gd name="connsiteY1" fmla="*/ 0 h 1982205"/>
                <a:gd name="connsiteX2" fmla="*/ 42849 w 42848"/>
                <a:gd name="connsiteY2" fmla="*/ 1982206 h 1982205"/>
                <a:gd name="connsiteX3" fmla="*/ 0 w 42848"/>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42848" h="1982205">
                  <a:moveTo>
                    <a:pt x="0" y="0"/>
                  </a:moveTo>
                  <a:lnTo>
                    <a:pt x="42849" y="0"/>
                  </a:lnTo>
                  <a:lnTo>
                    <a:pt x="42849"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52" name="Freeform: Shape 51">
              <a:extLst>
                <a:ext uri="{FF2B5EF4-FFF2-40B4-BE49-F238E27FC236}">
                  <a16:creationId xmlns:a16="http://schemas.microsoft.com/office/drawing/2014/main" id="{536B82BE-0048-4F90-A701-9E3B031A7AFC}"/>
                </a:ext>
              </a:extLst>
            </p:cNvPr>
            <p:cNvSpPr/>
            <p:nvPr/>
          </p:nvSpPr>
          <p:spPr>
            <a:xfrm>
              <a:off x="512158" y="2834640"/>
              <a:ext cx="43833" cy="1982205"/>
            </a:xfrm>
            <a:custGeom>
              <a:avLst/>
              <a:gdLst>
                <a:gd name="connsiteX0" fmla="*/ 0 w 43833"/>
                <a:gd name="connsiteY0" fmla="*/ 0 h 1982205"/>
                <a:gd name="connsiteX1" fmla="*/ 43834 w 43833"/>
                <a:gd name="connsiteY1" fmla="*/ 0 h 1982205"/>
                <a:gd name="connsiteX2" fmla="*/ 43834 w 43833"/>
                <a:gd name="connsiteY2" fmla="*/ 1982206 h 1982205"/>
                <a:gd name="connsiteX3" fmla="*/ 0 w 43833"/>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43833" h="1982205">
                  <a:moveTo>
                    <a:pt x="0" y="0"/>
                  </a:moveTo>
                  <a:lnTo>
                    <a:pt x="43834" y="0"/>
                  </a:lnTo>
                  <a:lnTo>
                    <a:pt x="43834"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53" name="Freeform: Shape 52">
              <a:extLst>
                <a:ext uri="{FF2B5EF4-FFF2-40B4-BE49-F238E27FC236}">
                  <a16:creationId xmlns:a16="http://schemas.microsoft.com/office/drawing/2014/main" id="{0438769E-F77A-4B7E-AABA-A97B3EB912E2}"/>
                </a:ext>
              </a:extLst>
            </p:cNvPr>
            <p:cNvSpPr/>
            <p:nvPr/>
          </p:nvSpPr>
          <p:spPr>
            <a:xfrm>
              <a:off x="411533" y="2834640"/>
              <a:ext cx="44811" cy="1982205"/>
            </a:xfrm>
            <a:custGeom>
              <a:avLst/>
              <a:gdLst>
                <a:gd name="connsiteX0" fmla="*/ 0 w 44811"/>
                <a:gd name="connsiteY0" fmla="*/ 0 h 1982205"/>
                <a:gd name="connsiteX1" fmla="*/ 44812 w 44811"/>
                <a:gd name="connsiteY1" fmla="*/ 0 h 1982205"/>
                <a:gd name="connsiteX2" fmla="*/ 44812 w 44811"/>
                <a:gd name="connsiteY2" fmla="*/ 1982206 h 1982205"/>
                <a:gd name="connsiteX3" fmla="*/ 0 w 44811"/>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44811" h="1982205">
                  <a:moveTo>
                    <a:pt x="0" y="0"/>
                  </a:moveTo>
                  <a:lnTo>
                    <a:pt x="44812" y="0"/>
                  </a:lnTo>
                  <a:lnTo>
                    <a:pt x="44812"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54" name="Freeform: Shape 53">
              <a:extLst>
                <a:ext uri="{FF2B5EF4-FFF2-40B4-BE49-F238E27FC236}">
                  <a16:creationId xmlns:a16="http://schemas.microsoft.com/office/drawing/2014/main" id="{FDAFB26F-4796-4C4E-B95F-F830CFFF00D2}"/>
                </a:ext>
              </a:extLst>
            </p:cNvPr>
            <p:cNvSpPr/>
            <p:nvPr/>
          </p:nvSpPr>
          <p:spPr>
            <a:xfrm>
              <a:off x="310922" y="2834640"/>
              <a:ext cx="45796" cy="1982205"/>
            </a:xfrm>
            <a:custGeom>
              <a:avLst/>
              <a:gdLst>
                <a:gd name="connsiteX0" fmla="*/ 0 w 45796"/>
                <a:gd name="connsiteY0" fmla="*/ 0 h 1982205"/>
                <a:gd name="connsiteX1" fmla="*/ 45797 w 45796"/>
                <a:gd name="connsiteY1" fmla="*/ 0 h 1982205"/>
                <a:gd name="connsiteX2" fmla="*/ 45797 w 45796"/>
                <a:gd name="connsiteY2" fmla="*/ 1982206 h 1982205"/>
                <a:gd name="connsiteX3" fmla="*/ 0 w 45796"/>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45796" h="1982205">
                  <a:moveTo>
                    <a:pt x="0" y="0"/>
                  </a:moveTo>
                  <a:lnTo>
                    <a:pt x="45797" y="0"/>
                  </a:lnTo>
                  <a:lnTo>
                    <a:pt x="45797"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55" name="Freeform: Shape 54">
              <a:extLst>
                <a:ext uri="{FF2B5EF4-FFF2-40B4-BE49-F238E27FC236}">
                  <a16:creationId xmlns:a16="http://schemas.microsoft.com/office/drawing/2014/main" id="{9BD16174-F442-4415-8FC5-E166A139AB49}"/>
                </a:ext>
              </a:extLst>
            </p:cNvPr>
            <p:cNvSpPr/>
            <p:nvPr/>
          </p:nvSpPr>
          <p:spPr>
            <a:xfrm>
              <a:off x="210296" y="2834640"/>
              <a:ext cx="46789" cy="1982205"/>
            </a:xfrm>
            <a:custGeom>
              <a:avLst/>
              <a:gdLst>
                <a:gd name="connsiteX0" fmla="*/ 0 w 46789"/>
                <a:gd name="connsiteY0" fmla="*/ 0 h 1982205"/>
                <a:gd name="connsiteX1" fmla="*/ 46790 w 46789"/>
                <a:gd name="connsiteY1" fmla="*/ 0 h 1982205"/>
                <a:gd name="connsiteX2" fmla="*/ 46790 w 46789"/>
                <a:gd name="connsiteY2" fmla="*/ 1982206 h 1982205"/>
                <a:gd name="connsiteX3" fmla="*/ 0 w 46789"/>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46789" h="1982205">
                  <a:moveTo>
                    <a:pt x="0" y="0"/>
                  </a:moveTo>
                  <a:lnTo>
                    <a:pt x="46790" y="0"/>
                  </a:lnTo>
                  <a:lnTo>
                    <a:pt x="46790"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56" name="Freeform: Shape 55">
              <a:extLst>
                <a:ext uri="{FF2B5EF4-FFF2-40B4-BE49-F238E27FC236}">
                  <a16:creationId xmlns:a16="http://schemas.microsoft.com/office/drawing/2014/main" id="{F642CEC9-665D-4788-B95B-E4688DF51429}"/>
                </a:ext>
              </a:extLst>
            </p:cNvPr>
            <p:cNvSpPr/>
            <p:nvPr/>
          </p:nvSpPr>
          <p:spPr>
            <a:xfrm>
              <a:off x="109671" y="2834640"/>
              <a:ext cx="47767" cy="1982205"/>
            </a:xfrm>
            <a:custGeom>
              <a:avLst/>
              <a:gdLst>
                <a:gd name="connsiteX0" fmla="*/ 0 w 47767"/>
                <a:gd name="connsiteY0" fmla="*/ 0 h 1982205"/>
                <a:gd name="connsiteX1" fmla="*/ 47768 w 47767"/>
                <a:gd name="connsiteY1" fmla="*/ 0 h 1982205"/>
                <a:gd name="connsiteX2" fmla="*/ 47768 w 47767"/>
                <a:gd name="connsiteY2" fmla="*/ 1982206 h 1982205"/>
                <a:gd name="connsiteX3" fmla="*/ 0 w 47767"/>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47767" h="1982205">
                  <a:moveTo>
                    <a:pt x="0" y="0"/>
                  </a:moveTo>
                  <a:lnTo>
                    <a:pt x="47768" y="0"/>
                  </a:lnTo>
                  <a:lnTo>
                    <a:pt x="47768" y="1982206"/>
                  </a:lnTo>
                  <a:lnTo>
                    <a:pt x="0" y="1982206"/>
                  </a:lnTo>
                  <a:close/>
                </a:path>
              </a:pathLst>
            </a:custGeom>
            <a:solidFill>
              <a:srgbClr val="4F98FF"/>
            </a:solidFill>
            <a:ln w="7614" cap="flat">
              <a:noFill/>
              <a:prstDash val="solid"/>
              <a:miter/>
            </a:ln>
          </p:spPr>
          <p:txBody>
            <a:bodyPr rtlCol="0" anchor="ctr"/>
            <a:lstStyle/>
            <a:p>
              <a:endParaRPr lang="en-GB" sz="2250"/>
            </a:p>
          </p:txBody>
        </p:sp>
        <p:sp>
          <p:nvSpPr>
            <p:cNvPr id="57" name="Freeform: Shape 56">
              <a:extLst>
                <a:ext uri="{FF2B5EF4-FFF2-40B4-BE49-F238E27FC236}">
                  <a16:creationId xmlns:a16="http://schemas.microsoft.com/office/drawing/2014/main" id="{DB232BEE-26FB-402F-9249-45FBC7E48E2D}"/>
                </a:ext>
              </a:extLst>
            </p:cNvPr>
            <p:cNvSpPr/>
            <p:nvPr/>
          </p:nvSpPr>
          <p:spPr>
            <a:xfrm>
              <a:off x="9053" y="2834640"/>
              <a:ext cx="48745" cy="1982205"/>
            </a:xfrm>
            <a:custGeom>
              <a:avLst/>
              <a:gdLst>
                <a:gd name="connsiteX0" fmla="*/ 0 w 48745"/>
                <a:gd name="connsiteY0" fmla="*/ 0 h 1982205"/>
                <a:gd name="connsiteX1" fmla="*/ 48746 w 48745"/>
                <a:gd name="connsiteY1" fmla="*/ 0 h 1982205"/>
                <a:gd name="connsiteX2" fmla="*/ 48746 w 48745"/>
                <a:gd name="connsiteY2" fmla="*/ 1982206 h 1982205"/>
                <a:gd name="connsiteX3" fmla="*/ 0 w 48745"/>
                <a:gd name="connsiteY3" fmla="*/ 1982206 h 1982205"/>
              </a:gdLst>
              <a:ahLst/>
              <a:cxnLst>
                <a:cxn ang="0">
                  <a:pos x="connsiteX0" y="connsiteY0"/>
                </a:cxn>
                <a:cxn ang="0">
                  <a:pos x="connsiteX1" y="connsiteY1"/>
                </a:cxn>
                <a:cxn ang="0">
                  <a:pos x="connsiteX2" y="connsiteY2"/>
                </a:cxn>
                <a:cxn ang="0">
                  <a:pos x="connsiteX3" y="connsiteY3"/>
                </a:cxn>
              </a:cxnLst>
              <a:rect l="l" t="t" r="r" b="b"/>
              <a:pathLst>
                <a:path w="48745" h="1982205">
                  <a:moveTo>
                    <a:pt x="0" y="0"/>
                  </a:moveTo>
                  <a:lnTo>
                    <a:pt x="48746" y="0"/>
                  </a:lnTo>
                  <a:lnTo>
                    <a:pt x="48746" y="1982206"/>
                  </a:lnTo>
                  <a:lnTo>
                    <a:pt x="0" y="1982206"/>
                  </a:lnTo>
                  <a:close/>
                </a:path>
              </a:pathLst>
            </a:custGeom>
            <a:solidFill>
              <a:srgbClr val="4F98FF"/>
            </a:solidFill>
            <a:ln w="7614" cap="flat">
              <a:noFill/>
              <a:prstDash val="solid"/>
              <a:miter/>
            </a:ln>
          </p:spPr>
          <p:txBody>
            <a:bodyPr rtlCol="0" anchor="ctr"/>
            <a:lstStyle/>
            <a:p>
              <a:endParaRPr lang="en-GB" sz="2250"/>
            </a:p>
          </p:txBody>
        </p:sp>
      </p:grpSp>
      <p:grpSp>
        <p:nvGrpSpPr>
          <p:cNvPr id="58" name="Line graphics">
            <a:extLst>
              <a:ext uri="{FF2B5EF4-FFF2-40B4-BE49-F238E27FC236}">
                <a16:creationId xmlns:a16="http://schemas.microsoft.com/office/drawing/2014/main" id="{D4D8E9F7-10CE-47FF-BB07-1D9AD6958EC2}"/>
              </a:ext>
            </a:extLst>
          </p:cNvPr>
          <p:cNvGrpSpPr/>
          <p:nvPr/>
        </p:nvGrpSpPr>
        <p:grpSpPr>
          <a:xfrm>
            <a:off x="3037326" y="3612633"/>
            <a:ext cx="6106674" cy="564659"/>
            <a:chOff x="179738" y="4816845"/>
            <a:chExt cx="3457730" cy="604909"/>
          </a:xfrm>
          <a:solidFill>
            <a:srgbClr val="00BFBD"/>
          </a:solidFill>
        </p:grpSpPr>
        <p:sp>
          <p:nvSpPr>
            <p:cNvPr id="59" name="Freeform: Shape 58">
              <a:extLst>
                <a:ext uri="{FF2B5EF4-FFF2-40B4-BE49-F238E27FC236}">
                  <a16:creationId xmlns:a16="http://schemas.microsoft.com/office/drawing/2014/main" id="{1F8CC7FB-E8E6-4816-9FF4-BA5036364CA1}"/>
                </a:ext>
              </a:extLst>
            </p:cNvPr>
            <p:cNvSpPr/>
            <p:nvPr/>
          </p:nvSpPr>
          <p:spPr>
            <a:xfrm>
              <a:off x="179738" y="4816845"/>
              <a:ext cx="729" cy="604909"/>
            </a:xfrm>
            <a:custGeom>
              <a:avLst/>
              <a:gdLst>
                <a:gd name="connsiteX0" fmla="*/ 0 w 729"/>
                <a:gd name="connsiteY0" fmla="*/ 0 h 604909"/>
                <a:gd name="connsiteX1" fmla="*/ 729 w 729"/>
                <a:gd name="connsiteY1" fmla="*/ 0 h 604909"/>
                <a:gd name="connsiteX2" fmla="*/ 729 w 729"/>
                <a:gd name="connsiteY2" fmla="*/ 604910 h 604909"/>
                <a:gd name="connsiteX3" fmla="*/ 0 w 729"/>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729" h="604909">
                  <a:moveTo>
                    <a:pt x="0" y="0"/>
                  </a:moveTo>
                  <a:lnTo>
                    <a:pt x="729" y="0"/>
                  </a:lnTo>
                  <a:lnTo>
                    <a:pt x="729"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60" name="Freeform: Shape 59">
              <a:extLst>
                <a:ext uri="{FF2B5EF4-FFF2-40B4-BE49-F238E27FC236}">
                  <a16:creationId xmlns:a16="http://schemas.microsoft.com/office/drawing/2014/main" id="{12A9B29D-E79D-494E-AFC4-A428CBB12438}"/>
                </a:ext>
              </a:extLst>
            </p:cNvPr>
            <p:cNvSpPr/>
            <p:nvPr/>
          </p:nvSpPr>
          <p:spPr>
            <a:xfrm>
              <a:off x="227950" y="4816845"/>
              <a:ext cx="1205" cy="604909"/>
            </a:xfrm>
            <a:custGeom>
              <a:avLst/>
              <a:gdLst>
                <a:gd name="connsiteX0" fmla="*/ 0 w 1205"/>
                <a:gd name="connsiteY0" fmla="*/ 0 h 604909"/>
                <a:gd name="connsiteX1" fmla="*/ 1206 w 1205"/>
                <a:gd name="connsiteY1" fmla="*/ 0 h 604909"/>
                <a:gd name="connsiteX2" fmla="*/ 1206 w 1205"/>
                <a:gd name="connsiteY2" fmla="*/ 604910 h 604909"/>
                <a:gd name="connsiteX3" fmla="*/ 0 w 1205"/>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205" h="604909">
                  <a:moveTo>
                    <a:pt x="0" y="0"/>
                  </a:moveTo>
                  <a:lnTo>
                    <a:pt x="1206" y="0"/>
                  </a:lnTo>
                  <a:lnTo>
                    <a:pt x="1206"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61" name="Freeform: Shape 60">
              <a:extLst>
                <a:ext uri="{FF2B5EF4-FFF2-40B4-BE49-F238E27FC236}">
                  <a16:creationId xmlns:a16="http://schemas.microsoft.com/office/drawing/2014/main" id="{D09A8386-1F9A-4951-B424-AEDDB98425AD}"/>
                </a:ext>
              </a:extLst>
            </p:cNvPr>
            <p:cNvSpPr/>
            <p:nvPr/>
          </p:nvSpPr>
          <p:spPr>
            <a:xfrm>
              <a:off x="276162" y="4816845"/>
              <a:ext cx="1685" cy="604909"/>
            </a:xfrm>
            <a:custGeom>
              <a:avLst/>
              <a:gdLst>
                <a:gd name="connsiteX0" fmla="*/ 0 w 1685"/>
                <a:gd name="connsiteY0" fmla="*/ 0 h 604909"/>
                <a:gd name="connsiteX1" fmla="*/ 1686 w 1685"/>
                <a:gd name="connsiteY1" fmla="*/ 0 h 604909"/>
                <a:gd name="connsiteX2" fmla="*/ 1686 w 1685"/>
                <a:gd name="connsiteY2" fmla="*/ 604910 h 604909"/>
                <a:gd name="connsiteX3" fmla="*/ 0 w 1685"/>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685" h="604909">
                  <a:moveTo>
                    <a:pt x="0" y="0"/>
                  </a:moveTo>
                  <a:lnTo>
                    <a:pt x="1686" y="0"/>
                  </a:lnTo>
                  <a:lnTo>
                    <a:pt x="1686"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62" name="Freeform: Shape 61">
              <a:extLst>
                <a:ext uri="{FF2B5EF4-FFF2-40B4-BE49-F238E27FC236}">
                  <a16:creationId xmlns:a16="http://schemas.microsoft.com/office/drawing/2014/main" id="{C7BBA2A3-7DDC-4BC5-989A-81DE78DDF708}"/>
                </a:ext>
              </a:extLst>
            </p:cNvPr>
            <p:cNvSpPr/>
            <p:nvPr/>
          </p:nvSpPr>
          <p:spPr>
            <a:xfrm>
              <a:off x="324380" y="4816845"/>
              <a:ext cx="2159" cy="604909"/>
            </a:xfrm>
            <a:custGeom>
              <a:avLst/>
              <a:gdLst>
                <a:gd name="connsiteX0" fmla="*/ 0 w 2159"/>
                <a:gd name="connsiteY0" fmla="*/ 0 h 604909"/>
                <a:gd name="connsiteX1" fmla="*/ 2159 w 2159"/>
                <a:gd name="connsiteY1" fmla="*/ 0 h 604909"/>
                <a:gd name="connsiteX2" fmla="*/ 2159 w 2159"/>
                <a:gd name="connsiteY2" fmla="*/ 604910 h 604909"/>
                <a:gd name="connsiteX3" fmla="*/ 0 w 2159"/>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159" h="604909">
                  <a:moveTo>
                    <a:pt x="0" y="0"/>
                  </a:moveTo>
                  <a:lnTo>
                    <a:pt x="2159" y="0"/>
                  </a:lnTo>
                  <a:lnTo>
                    <a:pt x="2159"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63" name="Freeform: Shape 62">
              <a:extLst>
                <a:ext uri="{FF2B5EF4-FFF2-40B4-BE49-F238E27FC236}">
                  <a16:creationId xmlns:a16="http://schemas.microsoft.com/office/drawing/2014/main" id="{20A6281B-2C48-4EDD-B089-FE78CF1FEFD1}"/>
                </a:ext>
              </a:extLst>
            </p:cNvPr>
            <p:cNvSpPr/>
            <p:nvPr/>
          </p:nvSpPr>
          <p:spPr>
            <a:xfrm>
              <a:off x="372592" y="4816845"/>
              <a:ext cx="2635" cy="604909"/>
            </a:xfrm>
            <a:custGeom>
              <a:avLst/>
              <a:gdLst>
                <a:gd name="connsiteX0" fmla="*/ 0 w 2635"/>
                <a:gd name="connsiteY0" fmla="*/ 0 h 604909"/>
                <a:gd name="connsiteX1" fmla="*/ 2636 w 2635"/>
                <a:gd name="connsiteY1" fmla="*/ 0 h 604909"/>
                <a:gd name="connsiteX2" fmla="*/ 2636 w 2635"/>
                <a:gd name="connsiteY2" fmla="*/ 604910 h 604909"/>
                <a:gd name="connsiteX3" fmla="*/ 0 w 2635"/>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635" h="604909">
                  <a:moveTo>
                    <a:pt x="0" y="0"/>
                  </a:moveTo>
                  <a:lnTo>
                    <a:pt x="2636" y="0"/>
                  </a:lnTo>
                  <a:lnTo>
                    <a:pt x="2636"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64" name="Freeform: Shape 63">
              <a:extLst>
                <a:ext uri="{FF2B5EF4-FFF2-40B4-BE49-F238E27FC236}">
                  <a16:creationId xmlns:a16="http://schemas.microsoft.com/office/drawing/2014/main" id="{47E383E6-C1DF-48FB-8233-6AC66E41D501}"/>
                </a:ext>
              </a:extLst>
            </p:cNvPr>
            <p:cNvSpPr/>
            <p:nvPr/>
          </p:nvSpPr>
          <p:spPr>
            <a:xfrm>
              <a:off x="420803" y="4816845"/>
              <a:ext cx="3115" cy="604909"/>
            </a:xfrm>
            <a:custGeom>
              <a:avLst/>
              <a:gdLst>
                <a:gd name="connsiteX0" fmla="*/ 0 w 3115"/>
                <a:gd name="connsiteY0" fmla="*/ 0 h 604909"/>
                <a:gd name="connsiteX1" fmla="*/ 3116 w 3115"/>
                <a:gd name="connsiteY1" fmla="*/ 0 h 604909"/>
                <a:gd name="connsiteX2" fmla="*/ 3116 w 3115"/>
                <a:gd name="connsiteY2" fmla="*/ 604910 h 604909"/>
                <a:gd name="connsiteX3" fmla="*/ 0 w 3115"/>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3115" h="604909">
                  <a:moveTo>
                    <a:pt x="0" y="0"/>
                  </a:moveTo>
                  <a:lnTo>
                    <a:pt x="3116" y="0"/>
                  </a:lnTo>
                  <a:lnTo>
                    <a:pt x="3116"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65" name="Freeform: Shape 64">
              <a:extLst>
                <a:ext uri="{FF2B5EF4-FFF2-40B4-BE49-F238E27FC236}">
                  <a16:creationId xmlns:a16="http://schemas.microsoft.com/office/drawing/2014/main" id="{39FC526C-2C95-4B5F-B4A9-A5501C4BA72D}"/>
                </a:ext>
              </a:extLst>
            </p:cNvPr>
            <p:cNvSpPr/>
            <p:nvPr/>
          </p:nvSpPr>
          <p:spPr>
            <a:xfrm>
              <a:off x="469019" y="4816845"/>
              <a:ext cx="3588" cy="604909"/>
            </a:xfrm>
            <a:custGeom>
              <a:avLst/>
              <a:gdLst>
                <a:gd name="connsiteX0" fmla="*/ 0 w 3588"/>
                <a:gd name="connsiteY0" fmla="*/ 0 h 604909"/>
                <a:gd name="connsiteX1" fmla="*/ 3589 w 3588"/>
                <a:gd name="connsiteY1" fmla="*/ 0 h 604909"/>
                <a:gd name="connsiteX2" fmla="*/ 3589 w 3588"/>
                <a:gd name="connsiteY2" fmla="*/ 604910 h 604909"/>
                <a:gd name="connsiteX3" fmla="*/ 0 w 3588"/>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3588" h="604909">
                  <a:moveTo>
                    <a:pt x="0" y="0"/>
                  </a:moveTo>
                  <a:lnTo>
                    <a:pt x="3589" y="0"/>
                  </a:lnTo>
                  <a:lnTo>
                    <a:pt x="3589"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66" name="Freeform: Shape 65">
              <a:extLst>
                <a:ext uri="{FF2B5EF4-FFF2-40B4-BE49-F238E27FC236}">
                  <a16:creationId xmlns:a16="http://schemas.microsoft.com/office/drawing/2014/main" id="{92C504E6-8F57-42A9-B210-5BC5FBEA1F43}"/>
                </a:ext>
              </a:extLst>
            </p:cNvPr>
            <p:cNvSpPr/>
            <p:nvPr/>
          </p:nvSpPr>
          <p:spPr>
            <a:xfrm>
              <a:off x="517234" y="4816845"/>
              <a:ext cx="4062" cy="604909"/>
            </a:xfrm>
            <a:custGeom>
              <a:avLst/>
              <a:gdLst>
                <a:gd name="connsiteX0" fmla="*/ 0 w 4062"/>
                <a:gd name="connsiteY0" fmla="*/ 0 h 604909"/>
                <a:gd name="connsiteX1" fmla="*/ 4063 w 4062"/>
                <a:gd name="connsiteY1" fmla="*/ 0 h 604909"/>
                <a:gd name="connsiteX2" fmla="*/ 4063 w 4062"/>
                <a:gd name="connsiteY2" fmla="*/ 604910 h 604909"/>
                <a:gd name="connsiteX3" fmla="*/ 0 w 4062"/>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4062" h="604909">
                  <a:moveTo>
                    <a:pt x="0" y="0"/>
                  </a:moveTo>
                  <a:lnTo>
                    <a:pt x="4063" y="0"/>
                  </a:lnTo>
                  <a:lnTo>
                    <a:pt x="4063"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67" name="Freeform: Shape 66">
              <a:extLst>
                <a:ext uri="{FF2B5EF4-FFF2-40B4-BE49-F238E27FC236}">
                  <a16:creationId xmlns:a16="http://schemas.microsoft.com/office/drawing/2014/main" id="{CB9A1152-C609-42A9-A7B7-0DFC0745D34D}"/>
                </a:ext>
              </a:extLst>
            </p:cNvPr>
            <p:cNvSpPr/>
            <p:nvPr/>
          </p:nvSpPr>
          <p:spPr>
            <a:xfrm>
              <a:off x="565445" y="4816845"/>
              <a:ext cx="4539" cy="604909"/>
            </a:xfrm>
            <a:custGeom>
              <a:avLst/>
              <a:gdLst>
                <a:gd name="connsiteX0" fmla="*/ 0 w 4539"/>
                <a:gd name="connsiteY0" fmla="*/ 0 h 604909"/>
                <a:gd name="connsiteX1" fmla="*/ 4540 w 4539"/>
                <a:gd name="connsiteY1" fmla="*/ 0 h 604909"/>
                <a:gd name="connsiteX2" fmla="*/ 4540 w 4539"/>
                <a:gd name="connsiteY2" fmla="*/ 604910 h 604909"/>
                <a:gd name="connsiteX3" fmla="*/ 0 w 4539"/>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4539" h="604909">
                  <a:moveTo>
                    <a:pt x="0" y="0"/>
                  </a:moveTo>
                  <a:lnTo>
                    <a:pt x="4540" y="0"/>
                  </a:lnTo>
                  <a:lnTo>
                    <a:pt x="4540"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68" name="Freeform: Shape 67">
              <a:extLst>
                <a:ext uri="{FF2B5EF4-FFF2-40B4-BE49-F238E27FC236}">
                  <a16:creationId xmlns:a16="http://schemas.microsoft.com/office/drawing/2014/main" id="{769787D8-3BC9-4B3D-8698-280A40330492}"/>
                </a:ext>
              </a:extLst>
            </p:cNvPr>
            <p:cNvSpPr/>
            <p:nvPr/>
          </p:nvSpPr>
          <p:spPr>
            <a:xfrm>
              <a:off x="613657" y="4816845"/>
              <a:ext cx="5019" cy="604909"/>
            </a:xfrm>
            <a:custGeom>
              <a:avLst/>
              <a:gdLst>
                <a:gd name="connsiteX0" fmla="*/ 0 w 5019"/>
                <a:gd name="connsiteY0" fmla="*/ 0 h 604909"/>
                <a:gd name="connsiteX1" fmla="*/ 5020 w 5019"/>
                <a:gd name="connsiteY1" fmla="*/ 0 h 604909"/>
                <a:gd name="connsiteX2" fmla="*/ 5020 w 5019"/>
                <a:gd name="connsiteY2" fmla="*/ 604910 h 604909"/>
                <a:gd name="connsiteX3" fmla="*/ 0 w 5019"/>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5019" h="604909">
                  <a:moveTo>
                    <a:pt x="0" y="0"/>
                  </a:moveTo>
                  <a:lnTo>
                    <a:pt x="5020" y="0"/>
                  </a:lnTo>
                  <a:lnTo>
                    <a:pt x="5020"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69" name="Freeform: Shape 68">
              <a:extLst>
                <a:ext uri="{FF2B5EF4-FFF2-40B4-BE49-F238E27FC236}">
                  <a16:creationId xmlns:a16="http://schemas.microsoft.com/office/drawing/2014/main" id="{86591C3F-F7B8-4BF6-8578-57761F641BC4}"/>
                </a:ext>
              </a:extLst>
            </p:cNvPr>
            <p:cNvSpPr/>
            <p:nvPr/>
          </p:nvSpPr>
          <p:spPr>
            <a:xfrm>
              <a:off x="661876" y="4816845"/>
              <a:ext cx="5489" cy="604909"/>
            </a:xfrm>
            <a:custGeom>
              <a:avLst/>
              <a:gdLst>
                <a:gd name="connsiteX0" fmla="*/ 0 w 5489"/>
                <a:gd name="connsiteY0" fmla="*/ 0 h 604909"/>
                <a:gd name="connsiteX1" fmla="*/ 5489 w 5489"/>
                <a:gd name="connsiteY1" fmla="*/ 0 h 604909"/>
                <a:gd name="connsiteX2" fmla="*/ 5489 w 5489"/>
                <a:gd name="connsiteY2" fmla="*/ 604910 h 604909"/>
                <a:gd name="connsiteX3" fmla="*/ 0 w 5489"/>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5489" h="604909">
                  <a:moveTo>
                    <a:pt x="0" y="0"/>
                  </a:moveTo>
                  <a:lnTo>
                    <a:pt x="5489" y="0"/>
                  </a:lnTo>
                  <a:lnTo>
                    <a:pt x="5489"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70" name="Freeform: Shape 69">
              <a:extLst>
                <a:ext uri="{FF2B5EF4-FFF2-40B4-BE49-F238E27FC236}">
                  <a16:creationId xmlns:a16="http://schemas.microsoft.com/office/drawing/2014/main" id="{3F6D6F73-4C17-4379-9DF9-2C4F9BDE2798}"/>
                </a:ext>
              </a:extLst>
            </p:cNvPr>
            <p:cNvSpPr/>
            <p:nvPr/>
          </p:nvSpPr>
          <p:spPr>
            <a:xfrm>
              <a:off x="710084" y="4816845"/>
              <a:ext cx="5972" cy="604909"/>
            </a:xfrm>
            <a:custGeom>
              <a:avLst/>
              <a:gdLst>
                <a:gd name="connsiteX0" fmla="*/ 0 w 5972"/>
                <a:gd name="connsiteY0" fmla="*/ 0 h 604909"/>
                <a:gd name="connsiteX1" fmla="*/ 5973 w 5972"/>
                <a:gd name="connsiteY1" fmla="*/ 0 h 604909"/>
                <a:gd name="connsiteX2" fmla="*/ 5973 w 5972"/>
                <a:gd name="connsiteY2" fmla="*/ 604910 h 604909"/>
                <a:gd name="connsiteX3" fmla="*/ 0 w 5972"/>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5972" h="604909">
                  <a:moveTo>
                    <a:pt x="0" y="0"/>
                  </a:moveTo>
                  <a:lnTo>
                    <a:pt x="5973" y="0"/>
                  </a:lnTo>
                  <a:lnTo>
                    <a:pt x="5973"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71" name="Freeform: Shape 70">
              <a:extLst>
                <a:ext uri="{FF2B5EF4-FFF2-40B4-BE49-F238E27FC236}">
                  <a16:creationId xmlns:a16="http://schemas.microsoft.com/office/drawing/2014/main" id="{0BA94237-C9D1-424E-9E9A-CCC7F94E11F9}"/>
                </a:ext>
              </a:extLst>
            </p:cNvPr>
            <p:cNvSpPr/>
            <p:nvPr/>
          </p:nvSpPr>
          <p:spPr>
            <a:xfrm>
              <a:off x="758296" y="4816845"/>
              <a:ext cx="6449" cy="604909"/>
            </a:xfrm>
            <a:custGeom>
              <a:avLst/>
              <a:gdLst>
                <a:gd name="connsiteX0" fmla="*/ 0 w 6449"/>
                <a:gd name="connsiteY0" fmla="*/ 0 h 604909"/>
                <a:gd name="connsiteX1" fmla="*/ 6450 w 6449"/>
                <a:gd name="connsiteY1" fmla="*/ 0 h 604909"/>
                <a:gd name="connsiteX2" fmla="*/ 6450 w 6449"/>
                <a:gd name="connsiteY2" fmla="*/ 604910 h 604909"/>
                <a:gd name="connsiteX3" fmla="*/ 0 w 6449"/>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6449" h="604909">
                  <a:moveTo>
                    <a:pt x="0" y="0"/>
                  </a:moveTo>
                  <a:lnTo>
                    <a:pt x="6450" y="0"/>
                  </a:lnTo>
                  <a:lnTo>
                    <a:pt x="6450"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72" name="Freeform: Shape 71">
              <a:extLst>
                <a:ext uri="{FF2B5EF4-FFF2-40B4-BE49-F238E27FC236}">
                  <a16:creationId xmlns:a16="http://schemas.microsoft.com/office/drawing/2014/main" id="{8AFD0239-5586-4094-8BBB-AD6B0CF8B8F3}"/>
                </a:ext>
              </a:extLst>
            </p:cNvPr>
            <p:cNvSpPr/>
            <p:nvPr/>
          </p:nvSpPr>
          <p:spPr>
            <a:xfrm>
              <a:off x="806515" y="4816845"/>
              <a:ext cx="6922" cy="604909"/>
            </a:xfrm>
            <a:custGeom>
              <a:avLst/>
              <a:gdLst>
                <a:gd name="connsiteX0" fmla="*/ 0 w 6922"/>
                <a:gd name="connsiteY0" fmla="*/ 0 h 604909"/>
                <a:gd name="connsiteX1" fmla="*/ 6923 w 6922"/>
                <a:gd name="connsiteY1" fmla="*/ 0 h 604909"/>
                <a:gd name="connsiteX2" fmla="*/ 6923 w 6922"/>
                <a:gd name="connsiteY2" fmla="*/ 604910 h 604909"/>
                <a:gd name="connsiteX3" fmla="*/ 0 w 6922"/>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6922" h="604909">
                  <a:moveTo>
                    <a:pt x="0" y="0"/>
                  </a:moveTo>
                  <a:lnTo>
                    <a:pt x="6923" y="0"/>
                  </a:lnTo>
                  <a:lnTo>
                    <a:pt x="6923"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73" name="Freeform: Shape 72">
              <a:extLst>
                <a:ext uri="{FF2B5EF4-FFF2-40B4-BE49-F238E27FC236}">
                  <a16:creationId xmlns:a16="http://schemas.microsoft.com/office/drawing/2014/main" id="{72704435-1BDB-4493-9996-4FC6DCE60D0F}"/>
                </a:ext>
              </a:extLst>
            </p:cNvPr>
            <p:cNvSpPr/>
            <p:nvPr/>
          </p:nvSpPr>
          <p:spPr>
            <a:xfrm>
              <a:off x="854732" y="4816845"/>
              <a:ext cx="7399" cy="604909"/>
            </a:xfrm>
            <a:custGeom>
              <a:avLst/>
              <a:gdLst>
                <a:gd name="connsiteX0" fmla="*/ 0 w 7399"/>
                <a:gd name="connsiteY0" fmla="*/ 0 h 604909"/>
                <a:gd name="connsiteX1" fmla="*/ 7400 w 7399"/>
                <a:gd name="connsiteY1" fmla="*/ 0 h 604909"/>
                <a:gd name="connsiteX2" fmla="*/ 7400 w 7399"/>
                <a:gd name="connsiteY2" fmla="*/ 604910 h 604909"/>
                <a:gd name="connsiteX3" fmla="*/ 0 w 7399"/>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7399" h="604909">
                  <a:moveTo>
                    <a:pt x="0" y="0"/>
                  </a:moveTo>
                  <a:lnTo>
                    <a:pt x="7400" y="0"/>
                  </a:lnTo>
                  <a:lnTo>
                    <a:pt x="7400"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74" name="Freeform: Shape 73">
              <a:extLst>
                <a:ext uri="{FF2B5EF4-FFF2-40B4-BE49-F238E27FC236}">
                  <a16:creationId xmlns:a16="http://schemas.microsoft.com/office/drawing/2014/main" id="{7FC96DF5-C95E-413F-A435-994EA5032638}"/>
                </a:ext>
              </a:extLst>
            </p:cNvPr>
            <p:cNvSpPr/>
            <p:nvPr/>
          </p:nvSpPr>
          <p:spPr>
            <a:xfrm>
              <a:off x="902940" y="4816845"/>
              <a:ext cx="7879" cy="604909"/>
            </a:xfrm>
            <a:custGeom>
              <a:avLst/>
              <a:gdLst>
                <a:gd name="connsiteX0" fmla="*/ 0 w 7879"/>
                <a:gd name="connsiteY0" fmla="*/ 0 h 604909"/>
                <a:gd name="connsiteX1" fmla="*/ 7880 w 7879"/>
                <a:gd name="connsiteY1" fmla="*/ 0 h 604909"/>
                <a:gd name="connsiteX2" fmla="*/ 7880 w 7879"/>
                <a:gd name="connsiteY2" fmla="*/ 604910 h 604909"/>
                <a:gd name="connsiteX3" fmla="*/ 0 w 7879"/>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7879" h="604909">
                  <a:moveTo>
                    <a:pt x="0" y="0"/>
                  </a:moveTo>
                  <a:lnTo>
                    <a:pt x="7880" y="0"/>
                  </a:lnTo>
                  <a:lnTo>
                    <a:pt x="7880"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75" name="Freeform: Shape 74">
              <a:extLst>
                <a:ext uri="{FF2B5EF4-FFF2-40B4-BE49-F238E27FC236}">
                  <a16:creationId xmlns:a16="http://schemas.microsoft.com/office/drawing/2014/main" id="{D4E20F20-9339-4B31-B653-0E4A29880322}"/>
                </a:ext>
              </a:extLst>
            </p:cNvPr>
            <p:cNvSpPr/>
            <p:nvPr/>
          </p:nvSpPr>
          <p:spPr>
            <a:xfrm>
              <a:off x="951157" y="4816845"/>
              <a:ext cx="8353" cy="604909"/>
            </a:xfrm>
            <a:custGeom>
              <a:avLst/>
              <a:gdLst>
                <a:gd name="connsiteX0" fmla="*/ 0 w 8353"/>
                <a:gd name="connsiteY0" fmla="*/ 0 h 604909"/>
                <a:gd name="connsiteX1" fmla="*/ 8353 w 8353"/>
                <a:gd name="connsiteY1" fmla="*/ 0 h 604909"/>
                <a:gd name="connsiteX2" fmla="*/ 8353 w 8353"/>
                <a:gd name="connsiteY2" fmla="*/ 604910 h 604909"/>
                <a:gd name="connsiteX3" fmla="*/ 0 w 8353"/>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8353" h="604909">
                  <a:moveTo>
                    <a:pt x="0" y="0"/>
                  </a:moveTo>
                  <a:lnTo>
                    <a:pt x="8353" y="0"/>
                  </a:lnTo>
                  <a:lnTo>
                    <a:pt x="8353"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76" name="Freeform: Shape 75">
              <a:extLst>
                <a:ext uri="{FF2B5EF4-FFF2-40B4-BE49-F238E27FC236}">
                  <a16:creationId xmlns:a16="http://schemas.microsoft.com/office/drawing/2014/main" id="{97C33D83-41DB-4681-B674-9A9392FB6131}"/>
                </a:ext>
              </a:extLst>
            </p:cNvPr>
            <p:cNvSpPr/>
            <p:nvPr/>
          </p:nvSpPr>
          <p:spPr>
            <a:xfrm>
              <a:off x="999373" y="4816845"/>
              <a:ext cx="8826" cy="604909"/>
            </a:xfrm>
            <a:custGeom>
              <a:avLst/>
              <a:gdLst>
                <a:gd name="connsiteX0" fmla="*/ 0 w 8826"/>
                <a:gd name="connsiteY0" fmla="*/ 0 h 604909"/>
                <a:gd name="connsiteX1" fmla="*/ 8827 w 8826"/>
                <a:gd name="connsiteY1" fmla="*/ 0 h 604909"/>
                <a:gd name="connsiteX2" fmla="*/ 8827 w 8826"/>
                <a:gd name="connsiteY2" fmla="*/ 604910 h 604909"/>
                <a:gd name="connsiteX3" fmla="*/ 0 w 8826"/>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8826" h="604909">
                  <a:moveTo>
                    <a:pt x="0" y="0"/>
                  </a:moveTo>
                  <a:lnTo>
                    <a:pt x="8827" y="0"/>
                  </a:lnTo>
                  <a:lnTo>
                    <a:pt x="8827"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77" name="Freeform: Shape 76">
              <a:extLst>
                <a:ext uri="{FF2B5EF4-FFF2-40B4-BE49-F238E27FC236}">
                  <a16:creationId xmlns:a16="http://schemas.microsoft.com/office/drawing/2014/main" id="{0CD440D4-0ECB-48A7-8FE8-BE0D97653136}"/>
                </a:ext>
              </a:extLst>
            </p:cNvPr>
            <p:cNvSpPr/>
            <p:nvPr/>
          </p:nvSpPr>
          <p:spPr>
            <a:xfrm>
              <a:off x="1047582" y="4816845"/>
              <a:ext cx="9306" cy="604909"/>
            </a:xfrm>
            <a:custGeom>
              <a:avLst/>
              <a:gdLst>
                <a:gd name="connsiteX0" fmla="*/ 0 w 9306"/>
                <a:gd name="connsiteY0" fmla="*/ 0 h 604909"/>
                <a:gd name="connsiteX1" fmla="*/ 9307 w 9306"/>
                <a:gd name="connsiteY1" fmla="*/ 0 h 604909"/>
                <a:gd name="connsiteX2" fmla="*/ 9307 w 9306"/>
                <a:gd name="connsiteY2" fmla="*/ 604910 h 604909"/>
                <a:gd name="connsiteX3" fmla="*/ 0 w 9306"/>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9306" h="604909">
                  <a:moveTo>
                    <a:pt x="0" y="0"/>
                  </a:moveTo>
                  <a:lnTo>
                    <a:pt x="9307" y="0"/>
                  </a:lnTo>
                  <a:lnTo>
                    <a:pt x="9307"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78" name="Freeform: Shape 77">
              <a:extLst>
                <a:ext uri="{FF2B5EF4-FFF2-40B4-BE49-F238E27FC236}">
                  <a16:creationId xmlns:a16="http://schemas.microsoft.com/office/drawing/2014/main" id="{7EE46E62-11AA-4F08-89BB-2C9D15F8B430}"/>
                </a:ext>
              </a:extLst>
            </p:cNvPr>
            <p:cNvSpPr/>
            <p:nvPr/>
          </p:nvSpPr>
          <p:spPr>
            <a:xfrm>
              <a:off x="1095798" y="4816845"/>
              <a:ext cx="9779" cy="604909"/>
            </a:xfrm>
            <a:custGeom>
              <a:avLst/>
              <a:gdLst>
                <a:gd name="connsiteX0" fmla="*/ 0 w 9779"/>
                <a:gd name="connsiteY0" fmla="*/ 0 h 604909"/>
                <a:gd name="connsiteX1" fmla="*/ 9780 w 9779"/>
                <a:gd name="connsiteY1" fmla="*/ 0 h 604909"/>
                <a:gd name="connsiteX2" fmla="*/ 9780 w 9779"/>
                <a:gd name="connsiteY2" fmla="*/ 604910 h 604909"/>
                <a:gd name="connsiteX3" fmla="*/ 0 w 9779"/>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9779" h="604909">
                  <a:moveTo>
                    <a:pt x="0" y="0"/>
                  </a:moveTo>
                  <a:lnTo>
                    <a:pt x="9780" y="0"/>
                  </a:lnTo>
                  <a:lnTo>
                    <a:pt x="9780"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79" name="Freeform: Shape 78">
              <a:extLst>
                <a:ext uri="{FF2B5EF4-FFF2-40B4-BE49-F238E27FC236}">
                  <a16:creationId xmlns:a16="http://schemas.microsoft.com/office/drawing/2014/main" id="{8056DFB4-22DB-451B-AEB2-C3ECFBF2BEC5}"/>
                </a:ext>
              </a:extLst>
            </p:cNvPr>
            <p:cNvSpPr/>
            <p:nvPr/>
          </p:nvSpPr>
          <p:spPr>
            <a:xfrm>
              <a:off x="1144015" y="4816845"/>
              <a:ext cx="10256" cy="604909"/>
            </a:xfrm>
            <a:custGeom>
              <a:avLst/>
              <a:gdLst>
                <a:gd name="connsiteX0" fmla="*/ 0 w 10256"/>
                <a:gd name="connsiteY0" fmla="*/ 0 h 604909"/>
                <a:gd name="connsiteX1" fmla="*/ 10257 w 10256"/>
                <a:gd name="connsiteY1" fmla="*/ 0 h 604909"/>
                <a:gd name="connsiteX2" fmla="*/ 10257 w 10256"/>
                <a:gd name="connsiteY2" fmla="*/ 604910 h 604909"/>
                <a:gd name="connsiteX3" fmla="*/ 0 w 10256"/>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0256" h="604909">
                  <a:moveTo>
                    <a:pt x="0" y="0"/>
                  </a:moveTo>
                  <a:lnTo>
                    <a:pt x="10257" y="0"/>
                  </a:lnTo>
                  <a:lnTo>
                    <a:pt x="10257"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80" name="Freeform: Shape 79">
              <a:extLst>
                <a:ext uri="{FF2B5EF4-FFF2-40B4-BE49-F238E27FC236}">
                  <a16:creationId xmlns:a16="http://schemas.microsoft.com/office/drawing/2014/main" id="{312A8854-8429-4533-9FA3-97F1DB1F548F}"/>
                </a:ext>
              </a:extLst>
            </p:cNvPr>
            <p:cNvSpPr/>
            <p:nvPr/>
          </p:nvSpPr>
          <p:spPr>
            <a:xfrm>
              <a:off x="1192224" y="4816845"/>
              <a:ext cx="10733" cy="604909"/>
            </a:xfrm>
            <a:custGeom>
              <a:avLst/>
              <a:gdLst>
                <a:gd name="connsiteX0" fmla="*/ 0 w 10733"/>
                <a:gd name="connsiteY0" fmla="*/ 0 h 604909"/>
                <a:gd name="connsiteX1" fmla="*/ 10734 w 10733"/>
                <a:gd name="connsiteY1" fmla="*/ 0 h 604909"/>
                <a:gd name="connsiteX2" fmla="*/ 10734 w 10733"/>
                <a:gd name="connsiteY2" fmla="*/ 604910 h 604909"/>
                <a:gd name="connsiteX3" fmla="*/ 0 w 10733"/>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0733" h="604909">
                  <a:moveTo>
                    <a:pt x="0" y="0"/>
                  </a:moveTo>
                  <a:lnTo>
                    <a:pt x="10734" y="0"/>
                  </a:lnTo>
                  <a:lnTo>
                    <a:pt x="10734"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81" name="Freeform: Shape 80">
              <a:extLst>
                <a:ext uri="{FF2B5EF4-FFF2-40B4-BE49-F238E27FC236}">
                  <a16:creationId xmlns:a16="http://schemas.microsoft.com/office/drawing/2014/main" id="{C74141C7-1C8B-4B0A-9649-FCBFA1CE0C40}"/>
                </a:ext>
              </a:extLst>
            </p:cNvPr>
            <p:cNvSpPr/>
            <p:nvPr/>
          </p:nvSpPr>
          <p:spPr>
            <a:xfrm>
              <a:off x="1240440" y="4816845"/>
              <a:ext cx="11209" cy="604909"/>
            </a:xfrm>
            <a:custGeom>
              <a:avLst/>
              <a:gdLst>
                <a:gd name="connsiteX0" fmla="*/ 0 w 11209"/>
                <a:gd name="connsiteY0" fmla="*/ 0 h 604909"/>
                <a:gd name="connsiteX1" fmla="*/ 11210 w 11209"/>
                <a:gd name="connsiteY1" fmla="*/ 0 h 604909"/>
                <a:gd name="connsiteX2" fmla="*/ 11210 w 11209"/>
                <a:gd name="connsiteY2" fmla="*/ 604910 h 604909"/>
                <a:gd name="connsiteX3" fmla="*/ 0 w 11209"/>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1209" h="604909">
                  <a:moveTo>
                    <a:pt x="0" y="0"/>
                  </a:moveTo>
                  <a:lnTo>
                    <a:pt x="11210" y="0"/>
                  </a:lnTo>
                  <a:lnTo>
                    <a:pt x="11210"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82" name="Freeform: Shape 81">
              <a:extLst>
                <a:ext uri="{FF2B5EF4-FFF2-40B4-BE49-F238E27FC236}">
                  <a16:creationId xmlns:a16="http://schemas.microsoft.com/office/drawing/2014/main" id="{AE2DC5C6-4E3D-40C0-B195-B5E97E85B05B}"/>
                </a:ext>
              </a:extLst>
            </p:cNvPr>
            <p:cNvSpPr/>
            <p:nvPr/>
          </p:nvSpPr>
          <p:spPr>
            <a:xfrm>
              <a:off x="1288657" y="4816845"/>
              <a:ext cx="11683" cy="604909"/>
            </a:xfrm>
            <a:custGeom>
              <a:avLst/>
              <a:gdLst>
                <a:gd name="connsiteX0" fmla="*/ 0 w 11683"/>
                <a:gd name="connsiteY0" fmla="*/ 0 h 604909"/>
                <a:gd name="connsiteX1" fmla="*/ 11683 w 11683"/>
                <a:gd name="connsiteY1" fmla="*/ 0 h 604909"/>
                <a:gd name="connsiteX2" fmla="*/ 11683 w 11683"/>
                <a:gd name="connsiteY2" fmla="*/ 604910 h 604909"/>
                <a:gd name="connsiteX3" fmla="*/ 0 w 11683"/>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1683" h="604909">
                  <a:moveTo>
                    <a:pt x="0" y="0"/>
                  </a:moveTo>
                  <a:lnTo>
                    <a:pt x="11683" y="0"/>
                  </a:lnTo>
                  <a:lnTo>
                    <a:pt x="11683"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83" name="Freeform: Shape 82">
              <a:extLst>
                <a:ext uri="{FF2B5EF4-FFF2-40B4-BE49-F238E27FC236}">
                  <a16:creationId xmlns:a16="http://schemas.microsoft.com/office/drawing/2014/main" id="{A2451D76-4070-473C-9771-E970189AEA58}"/>
                </a:ext>
              </a:extLst>
            </p:cNvPr>
            <p:cNvSpPr/>
            <p:nvPr/>
          </p:nvSpPr>
          <p:spPr>
            <a:xfrm>
              <a:off x="1336865" y="4816845"/>
              <a:ext cx="12163" cy="604909"/>
            </a:xfrm>
            <a:custGeom>
              <a:avLst/>
              <a:gdLst>
                <a:gd name="connsiteX0" fmla="*/ 0 w 12163"/>
                <a:gd name="connsiteY0" fmla="*/ 0 h 604909"/>
                <a:gd name="connsiteX1" fmla="*/ 12163 w 12163"/>
                <a:gd name="connsiteY1" fmla="*/ 0 h 604909"/>
                <a:gd name="connsiteX2" fmla="*/ 12163 w 12163"/>
                <a:gd name="connsiteY2" fmla="*/ 604910 h 604909"/>
                <a:gd name="connsiteX3" fmla="*/ 0 w 12163"/>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2163" h="604909">
                  <a:moveTo>
                    <a:pt x="0" y="0"/>
                  </a:moveTo>
                  <a:lnTo>
                    <a:pt x="12163" y="0"/>
                  </a:lnTo>
                  <a:lnTo>
                    <a:pt x="12163"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84" name="Freeform: Shape 83">
              <a:extLst>
                <a:ext uri="{FF2B5EF4-FFF2-40B4-BE49-F238E27FC236}">
                  <a16:creationId xmlns:a16="http://schemas.microsoft.com/office/drawing/2014/main" id="{3AFD853B-8CF0-46D7-BBB2-C58E37AA3046}"/>
                </a:ext>
              </a:extLst>
            </p:cNvPr>
            <p:cNvSpPr/>
            <p:nvPr/>
          </p:nvSpPr>
          <p:spPr>
            <a:xfrm>
              <a:off x="1385082" y="4816845"/>
              <a:ext cx="12636" cy="604909"/>
            </a:xfrm>
            <a:custGeom>
              <a:avLst/>
              <a:gdLst>
                <a:gd name="connsiteX0" fmla="*/ 0 w 12636"/>
                <a:gd name="connsiteY0" fmla="*/ 0 h 604909"/>
                <a:gd name="connsiteX1" fmla="*/ 12637 w 12636"/>
                <a:gd name="connsiteY1" fmla="*/ 0 h 604909"/>
                <a:gd name="connsiteX2" fmla="*/ 12637 w 12636"/>
                <a:gd name="connsiteY2" fmla="*/ 604910 h 604909"/>
                <a:gd name="connsiteX3" fmla="*/ 0 w 12636"/>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2636" h="604909">
                  <a:moveTo>
                    <a:pt x="0" y="0"/>
                  </a:moveTo>
                  <a:lnTo>
                    <a:pt x="12637" y="0"/>
                  </a:lnTo>
                  <a:lnTo>
                    <a:pt x="12637"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85" name="Freeform: Shape 84">
              <a:extLst>
                <a:ext uri="{FF2B5EF4-FFF2-40B4-BE49-F238E27FC236}">
                  <a16:creationId xmlns:a16="http://schemas.microsoft.com/office/drawing/2014/main" id="{FD5C395C-7864-44B2-944A-04B9685C8B81}"/>
                </a:ext>
              </a:extLst>
            </p:cNvPr>
            <p:cNvSpPr/>
            <p:nvPr/>
          </p:nvSpPr>
          <p:spPr>
            <a:xfrm>
              <a:off x="1433298" y="4816845"/>
              <a:ext cx="13110" cy="604909"/>
            </a:xfrm>
            <a:custGeom>
              <a:avLst/>
              <a:gdLst>
                <a:gd name="connsiteX0" fmla="*/ 0 w 13110"/>
                <a:gd name="connsiteY0" fmla="*/ 0 h 604909"/>
                <a:gd name="connsiteX1" fmla="*/ 13110 w 13110"/>
                <a:gd name="connsiteY1" fmla="*/ 0 h 604909"/>
                <a:gd name="connsiteX2" fmla="*/ 13110 w 13110"/>
                <a:gd name="connsiteY2" fmla="*/ 604910 h 604909"/>
                <a:gd name="connsiteX3" fmla="*/ 0 w 13110"/>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3110" h="604909">
                  <a:moveTo>
                    <a:pt x="0" y="0"/>
                  </a:moveTo>
                  <a:lnTo>
                    <a:pt x="13110" y="0"/>
                  </a:lnTo>
                  <a:lnTo>
                    <a:pt x="13110"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86" name="Freeform: Shape 85">
              <a:extLst>
                <a:ext uri="{FF2B5EF4-FFF2-40B4-BE49-F238E27FC236}">
                  <a16:creationId xmlns:a16="http://schemas.microsoft.com/office/drawing/2014/main" id="{99BAB03C-A5D4-4DDF-A2F3-29D2A0AD97E0}"/>
                </a:ext>
              </a:extLst>
            </p:cNvPr>
            <p:cNvSpPr/>
            <p:nvPr/>
          </p:nvSpPr>
          <p:spPr>
            <a:xfrm>
              <a:off x="1481507" y="4816845"/>
              <a:ext cx="13593" cy="604909"/>
            </a:xfrm>
            <a:custGeom>
              <a:avLst/>
              <a:gdLst>
                <a:gd name="connsiteX0" fmla="*/ 0 w 13593"/>
                <a:gd name="connsiteY0" fmla="*/ 0 h 604909"/>
                <a:gd name="connsiteX1" fmla="*/ 13593 w 13593"/>
                <a:gd name="connsiteY1" fmla="*/ 0 h 604909"/>
                <a:gd name="connsiteX2" fmla="*/ 13593 w 13593"/>
                <a:gd name="connsiteY2" fmla="*/ 604910 h 604909"/>
                <a:gd name="connsiteX3" fmla="*/ 0 w 13593"/>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3593" h="604909">
                  <a:moveTo>
                    <a:pt x="0" y="0"/>
                  </a:moveTo>
                  <a:lnTo>
                    <a:pt x="13593" y="0"/>
                  </a:lnTo>
                  <a:lnTo>
                    <a:pt x="13593"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87" name="Freeform: Shape 86">
              <a:extLst>
                <a:ext uri="{FF2B5EF4-FFF2-40B4-BE49-F238E27FC236}">
                  <a16:creationId xmlns:a16="http://schemas.microsoft.com/office/drawing/2014/main" id="{2B312B4C-4973-48D2-B9E2-ADA4161378F5}"/>
                </a:ext>
              </a:extLst>
            </p:cNvPr>
            <p:cNvSpPr/>
            <p:nvPr/>
          </p:nvSpPr>
          <p:spPr>
            <a:xfrm>
              <a:off x="1529724" y="4816845"/>
              <a:ext cx="14067" cy="604909"/>
            </a:xfrm>
            <a:custGeom>
              <a:avLst/>
              <a:gdLst>
                <a:gd name="connsiteX0" fmla="*/ 0 w 14067"/>
                <a:gd name="connsiteY0" fmla="*/ 0 h 604909"/>
                <a:gd name="connsiteX1" fmla="*/ 14067 w 14067"/>
                <a:gd name="connsiteY1" fmla="*/ 0 h 604909"/>
                <a:gd name="connsiteX2" fmla="*/ 14067 w 14067"/>
                <a:gd name="connsiteY2" fmla="*/ 604910 h 604909"/>
                <a:gd name="connsiteX3" fmla="*/ 0 w 14067"/>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4067" h="604909">
                  <a:moveTo>
                    <a:pt x="0" y="0"/>
                  </a:moveTo>
                  <a:lnTo>
                    <a:pt x="14067" y="0"/>
                  </a:lnTo>
                  <a:lnTo>
                    <a:pt x="14067"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88" name="Freeform: Shape 87">
              <a:extLst>
                <a:ext uri="{FF2B5EF4-FFF2-40B4-BE49-F238E27FC236}">
                  <a16:creationId xmlns:a16="http://schemas.microsoft.com/office/drawing/2014/main" id="{7A18E8DA-1E56-4217-A694-745A27FD97F8}"/>
                </a:ext>
              </a:extLst>
            </p:cNvPr>
            <p:cNvSpPr/>
            <p:nvPr/>
          </p:nvSpPr>
          <p:spPr>
            <a:xfrm>
              <a:off x="1577940" y="4816845"/>
              <a:ext cx="14543" cy="604909"/>
            </a:xfrm>
            <a:custGeom>
              <a:avLst/>
              <a:gdLst>
                <a:gd name="connsiteX0" fmla="*/ 0 w 14543"/>
                <a:gd name="connsiteY0" fmla="*/ 0 h 604909"/>
                <a:gd name="connsiteX1" fmla="*/ 14543 w 14543"/>
                <a:gd name="connsiteY1" fmla="*/ 0 h 604909"/>
                <a:gd name="connsiteX2" fmla="*/ 14543 w 14543"/>
                <a:gd name="connsiteY2" fmla="*/ 604910 h 604909"/>
                <a:gd name="connsiteX3" fmla="*/ 0 w 14543"/>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4543" h="604909">
                  <a:moveTo>
                    <a:pt x="0" y="0"/>
                  </a:moveTo>
                  <a:lnTo>
                    <a:pt x="14543" y="0"/>
                  </a:lnTo>
                  <a:lnTo>
                    <a:pt x="14543"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89" name="Freeform: Shape 88">
              <a:extLst>
                <a:ext uri="{FF2B5EF4-FFF2-40B4-BE49-F238E27FC236}">
                  <a16:creationId xmlns:a16="http://schemas.microsoft.com/office/drawing/2014/main" id="{47F97F07-5C25-4B8D-836C-E127C1959171}"/>
                </a:ext>
              </a:extLst>
            </p:cNvPr>
            <p:cNvSpPr/>
            <p:nvPr/>
          </p:nvSpPr>
          <p:spPr>
            <a:xfrm>
              <a:off x="1626149" y="4816845"/>
              <a:ext cx="15016" cy="604909"/>
            </a:xfrm>
            <a:custGeom>
              <a:avLst/>
              <a:gdLst>
                <a:gd name="connsiteX0" fmla="*/ 0 w 15016"/>
                <a:gd name="connsiteY0" fmla="*/ 0 h 604909"/>
                <a:gd name="connsiteX1" fmla="*/ 15016 w 15016"/>
                <a:gd name="connsiteY1" fmla="*/ 0 h 604909"/>
                <a:gd name="connsiteX2" fmla="*/ 15016 w 15016"/>
                <a:gd name="connsiteY2" fmla="*/ 604910 h 604909"/>
                <a:gd name="connsiteX3" fmla="*/ 0 w 15016"/>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5016" h="604909">
                  <a:moveTo>
                    <a:pt x="0" y="0"/>
                  </a:moveTo>
                  <a:lnTo>
                    <a:pt x="15016" y="0"/>
                  </a:lnTo>
                  <a:lnTo>
                    <a:pt x="15016"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90" name="Freeform: Shape 89">
              <a:extLst>
                <a:ext uri="{FF2B5EF4-FFF2-40B4-BE49-F238E27FC236}">
                  <a16:creationId xmlns:a16="http://schemas.microsoft.com/office/drawing/2014/main" id="{BB885E99-F1D2-4077-9086-30673DBEB478}"/>
                </a:ext>
              </a:extLst>
            </p:cNvPr>
            <p:cNvSpPr/>
            <p:nvPr/>
          </p:nvSpPr>
          <p:spPr>
            <a:xfrm>
              <a:off x="1674365" y="4816845"/>
              <a:ext cx="15497" cy="604909"/>
            </a:xfrm>
            <a:custGeom>
              <a:avLst/>
              <a:gdLst>
                <a:gd name="connsiteX0" fmla="*/ 0 w 15497"/>
                <a:gd name="connsiteY0" fmla="*/ 0 h 604909"/>
                <a:gd name="connsiteX1" fmla="*/ 15497 w 15497"/>
                <a:gd name="connsiteY1" fmla="*/ 0 h 604909"/>
                <a:gd name="connsiteX2" fmla="*/ 15497 w 15497"/>
                <a:gd name="connsiteY2" fmla="*/ 604910 h 604909"/>
                <a:gd name="connsiteX3" fmla="*/ 0 w 15497"/>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5497" h="604909">
                  <a:moveTo>
                    <a:pt x="0" y="0"/>
                  </a:moveTo>
                  <a:lnTo>
                    <a:pt x="15497" y="0"/>
                  </a:lnTo>
                  <a:lnTo>
                    <a:pt x="15497"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91" name="Freeform: Shape 90">
              <a:extLst>
                <a:ext uri="{FF2B5EF4-FFF2-40B4-BE49-F238E27FC236}">
                  <a16:creationId xmlns:a16="http://schemas.microsoft.com/office/drawing/2014/main" id="{3270BFD5-885E-4E18-8BE5-62C152C9F6F7}"/>
                </a:ext>
              </a:extLst>
            </p:cNvPr>
            <p:cNvSpPr/>
            <p:nvPr/>
          </p:nvSpPr>
          <p:spPr>
            <a:xfrm>
              <a:off x="1722582" y="4816845"/>
              <a:ext cx="15970" cy="604909"/>
            </a:xfrm>
            <a:custGeom>
              <a:avLst/>
              <a:gdLst>
                <a:gd name="connsiteX0" fmla="*/ 0 w 15970"/>
                <a:gd name="connsiteY0" fmla="*/ 0 h 604909"/>
                <a:gd name="connsiteX1" fmla="*/ 15970 w 15970"/>
                <a:gd name="connsiteY1" fmla="*/ 0 h 604909"/>
                <a:gd name="connsiteX2" fmla="*/ 15970 w 15970"/>
                <a:gd name="connsiteY2" fmla="*/ 604910 h 604909"/>
                <a:gd name="connsiteX3" fmla="*/ 0 w 15970"/>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5970" h="604909">
                  <a:moveTo>
                    <a:pt x="0" y="0"/>
                  </a:moveTo>
                  <a:lnTo>
                    <a:pt x="15970" y="0"/>
                  </a:lnTo>
                  <a:lnTo>
                    <a:pt x="15970"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92" name="Freeform: Shape 91">
              <a:extLst>
                <a:ext uri="{FF2B5EF4-FFF2-40B4-BE49-F238E27FC236}">
                  <a16:creationId xmlns:a16="http://schemas.microsoft.com/office/drawing/2014/main" id="{38E941D5-FBB7-42D1-A518-FC12B15ABDF3}"/>
                </a:ext>
              </a:extLst>
            </p:cNvPr>
            <p:cNvSpPr/>
            <p:nvPr/>
          </p:nvSpPr>
          <p:spPr>
            <a:xfrm>
              <a:off x="1770790" y="4816845"/>
              <a:ext cx="16447" cy="604909"/>
            </a:xfrm>
            <a:custGeom>
              <a:avLst/>
              <a:gdLst>
                <a:gd name="connsiteX0" fmla="*/ 0 w 16447"/>
                <a:gd name="connsiteY0" fmla="*/ 0 h 604909"/>
                <a:gd name="connsiteX1" fmla="*/ 16447 w 16447"/>
                <a:gd name="connsiteY1" fmla="*/ 0 h 604909"/>
                <a:gd name="connsiteX2" fmla="*/ 16447 w 16447"/>
                <a:gd name="connsiteY2" fmla="*/ 604910 h 604909"/>
                <a:gd name="connsiteX3" fmla="*/ 0 w 16447"/>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6447" h="604909">
                  <a:moveTo>
                    <a:pt x="0" y="0"/>
                  </a:moveTo>
                  <a:lnTo>
                    <a:pt x="16447" y="0"/>
                  </a:lnTo>
                  <a:lnTo>
                    <a:pt x="16447"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93" name="Freeform: Shape 92">
              <a:extLst>
                <a:ext uri="{FF2B5EF4-FFF2-40B4-BE49-F238E27FC236}">
                  <a16:creationId xmlns:a16="http://schemas.microsoft.com/office/drawing/2014/main" id="{A3AE0F24-9731-4A02-BA81-55FB8AE40F4A}"/>
                </a:ext>
              </a:extLst>
            </p:cNvPr>
            <p:cNvSpPr/>
            <p:nvPr/>
          </p:nvSpPr>
          <p:spPr>
            <a:xfrm>
              <a:off x="1818999" y="4816845"/>
              <a:ext cx="16927" cy="604909"/>
            </a:xfrm>
            <a:custGeom>
              <a:avLst/>
              <a:gdLst>
                <a:gd name="connsiteX0" fmla="*/ 0 w 16927"/>
                <a:gd name="connsiteY0" fmla="*/ 0 h 604909"/>
                <a:gd name="connsiteX1" fmla="*/ 16927 w 16927"/>
                <a:gd name="connsiteY1" fmla="*/ 0 h 604909"/>
                <a:gd name="connsiteX2" fmla="*/ 16927 w 16927"/>
                <a:gd name="connsiteY2" fmla="*/ 604910 h 604909"/>
                <a:gd name="connsiteX3" fmla="*/ 0 w 16927"/>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6927" h="604909">
                  <a:moveTo>
                    <a:pt x="0" y="0"/>
                  </a:moveTo>
                  <a:lnTo>
                    <a:pt x="16927" y="0"/>
                  </a:lnTo>
                  <a:lnTo>
                    <a:pt x="16927"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94" name="Freeform: Shape 93">
              <a:extLst>
                <a:ext uri="{FF2B5EF4-FFF2-40B4-BE49-F238E27FC236}">
                  <a16:creationId xmlns:a16="http://schemas.microsoft.com/office/drawing/2014/main" id="{23743428-4719-4B45-974C-09ACA321174B}"/>
                </a:ext>
              </a:extLst>
            </p:cNvPr>
            <p:cNvSpPr/>
            <p:nvPr/>
          </p:nvSpPr>
          <p:spPr>
            <a:xfrm>
              <a:off x="1867223" y="4816845"/>
              <a:ext cx="17400" cy="604909"/>
            </a:xfrm>
            <a:custGeom>
              <a:avLst/>
              <a:gdLst>
                <a:gd name="connsiteX0" fmla="*/ 0 w 17400"/>
                <a:gd name="connsiteY0" fmla="*/ 0 h 604909"/>
                <a:gd name="connsiteX1" fmla="*/ 17400 w 17400"/>
                <a:gd name="connsiteY1" fmla="*/ 0 h 604909"/>
                <a:gd name="connsiteX2" fmla="*/ 17400 w 17400"/>
                <a:gd name="connsiteY2" fmla="*/ 604910 h 604909"/>
                <a:gd name="connsiteX3" fmla="*/ 0 w 17400"/>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7400" h="604909">
                  <a:moveTo>
                    <a:pt x="0" y="0"/>
                  </a:moveTo>
                  <a:lnTo>
                    <a:pt x="17400" y="0"/>
                  </a:lnTo>
                  <a:lnTo>
                    <a:pt x="17400"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95" name="Freeform: Shape 94">
              <a:extLst>
                <a:ext uri="{FF2B5EF4-FFF2-40B4-BE49-F238E27FC236}">
                  <a16:creationId xmlns:a16="http://schemas.microsoft.com/office/drawing/2014/main" id="{7CE358B1-605F-42F7-858C-D0E42B36560B}"/>
                </a:ext>
              </a:extLst>
            </p:cNvPr>
            <p:cNvSpPr/>
            <p:nvPr/>
          </p:nvSpPr>
          <p:spPr>
            <a:xfrm>
              <a:off x="1915432" y="4816845"/>
              <a:ext cx="17877" cy="604909"/>
            </a:xfrm>
            <a:custGeom>
              <a:avLst/>
              <a:gdLst>
                <a:gd name="connsiteX0" fmla="*/ 0 w 17877"/>
                <a:gd name="connsiteY0" fmla="*/ 0 h 604909"/>
                <a:gd name="connsiteX1" fmla="*/ 17877 w 17877"/>
                <a:gd name="connsiteY1" fmla="*/ 0 h 604909"/>
                <a:gd name="connsiteX2" fmla="*/ 17877 w 17877"/>
                <a:gd name="connsiteY2" fmla="*/ 604910 h 604909"/>
                <a:gd name="connsiteX3" fmla="*/ 0 w 17877"/>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7877" h="604909">
                  <a:moveTo>
                    <a:pt x="0" y="0"/>
                  </a:moveTo>
                  <a:lnTo>
                    <a:pt x="17877" y="0"/>
                  </a:lnTo>
                  <a:lnTo>
                    <a:pt x="17877"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96" name="Freeform: Shape 95">
              <a:extLst>
                <a:ext uri="{FF2B5EF4-FFF2-40B4-BE49-F238E27FC236}">
                  <a16:creationId xmlns:a16="http://schemas.microsoft.com/office/drawing/2014/main" id="{423A314A-D694-4630-9D2B-0029931DD01C}"/>
                </a:ext>
              </a:extLst>
            </p:cNvPr>
            <p:cNvSpPr/>
            <p:nvPr/>
          </p:nvSpPr>
          <p:spPr>
            <a:xfrm>
              <a:off x="1963649" y="4816845"/>
              <a:ext cx="18354" cy="604909"/>
            </a:xfrm>
            <a:custGeom>
              <a:avLst/>
              <a:gdLst>
                <a:gd name="connsiteX0" fmla="*/ 0 w 18354"/>
                <a:gd name="connsiteY0" fmla="*/ 0 h 604909"/>
                <a:gd name="connsiteX1" fmla="*/ 18354 w 18354"/>
                <a:gd name="connsiteY1" fmla="*/ 0 h 604909"/>
                <a:gd name="connsiteX2" fmla="*/ 18354 w 18354"/>
                <a:gd name="connsiteY2" fmla="*/ 604910 h 604909"/>
                <a:gd name="connsiteX3" fmla="*/ 0 w 18354"/>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8354" h="604909">
                  <a:moveTo>
                    <a:pt x="0" y="0"/>
                  </a:moveTo>
                  <a:lnTo>
                    <a:pt x="18354" y="0"/>
                  </a:lnTo>
                  <a:lnTo>
                    <a:pt x="18354"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97" name="Freeform: Shape 96">
              <a:extLst>
                <a:ext uri="{FF2B5EF4-FFF2-40B4-BE49-F238E27FC236}">
                  <a16:creationId xmlns:a16="http://schemas.microsoft.com/office/drawing/2014/main" id="{EADCF599-6F42-49F6-A089-0D41254DF68B}"/>
                </a:ext>
              </a:extLst>
            </p:cNvPr>
            <p:cNvSpPr/>
            <p:nvPr/>
          </p:nvSpPr>
          <p:spPr>
            <a:xfrm>
              <a:off x="2011865" y="4816845"/>
              <a:ext cx="18830" cy="604909"/>
            </a:xfrm>
            <a:custGeom>
              <a:avLst/>
              <a:gdLst>
                <a:gd name="connsiteX0" fmla="*/ 0 w 18830"/>
                <a:gd name="connsiteY0" fmla="*/ 0 h 604909"/>
                <a:gd name="connsiteX1" fmla="*/ 18830 w 18830"/>
                <a:gd name="connsiteY1" fmla="*/ 0 h 604909"/>
                <a:gd name="connsiteX2" fmla="*/ 18830 w 18830"/>
                <a:gd name="connsiteY2" fmla="*/ 604910 h 604909"/>
                <a:gd name="connsiteX3" fmla="*/ 0 w 18830"/>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8830" h="604909">
                  <a:moveTo>
                    <a:pt x="0" y="0"/>
                  </a:moveTo>
                  <a:lnTo>
                    <a:pt x="18830" y="0"/>
                  </a:lnTo>
                  <a:lnTo>
                    <a:pt x="18830"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98" name="Freeform: Shape 97">
              <a:extLst>
                <a:ext uri="{FF2B5EF4-FFF2-40B4-BE49-F238E27FC236}">
                  <a16:creationId xmlns:a16="http://schemas.microsoft.com/office/drawing/2014/main" id="{0E471D09-D5BC-4419-84C5-EBDBCD6C9551}"/>
                </a:ext>
              </a:extLst>
            </p:cNvPr>
            <p:cNvSpPr/>
            <p:nvPr/>
          </p:nvSpPr>
          <p:spPr>
            <a:xfrm>
              <a:off x="2060081" y="4816845"/>
              <a:ext cx="19304" cy="604909"/>
            </a:xfrm>
            <a:custGeom>
              <a:avLst/>
              <a:gdLst>
                <a:gd name="connsiteX0" fmla="*/ 0 w 19304"/>
                <a:gd name="connsiteY0" fmla="*/ 0 h 604909"/>
                <a:gd name="connsiteX1" fmla="*/ 19304 w 19304"/>
                <a:gd name="connsiteY1" fmla="*/ 0 h 604909"/>
                <a:gd name="connsiteX2" fmla="*/ 19304 w 19304"/>
                <a:gd name="connsiteY2" fmla="*/ 604910 h 604909"/>
                <a:gd name="connsiteX3" fmla="*/ 0 w 19304"/>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9304" h="604909">
                  <a:moveTo>
                    <a:pt x="0" y="0"/>
                  </a:moveTo>
                  <a:lnTo>
                    <a:pt x="19304" y="0"/>
                  </a:lnTo>
                  <a:lnTo>
                    <a:pt x="19304"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99" name="Freeform: Shape 98">
              <a:extLst>
                <a:ext uri="{FF2B5EF4-FFF2-40B4-BE49-F238E27FC236}">
                  <a16:creationId xmlns:a16="http://schemas.microsoft.com/office/drawing/2014/main" id="{DFE2A620-FC12-4A40-B24C-26A8BAFF7449}"/>
                </a:ext>
              </a:extLst>
            </p:cNvPr>
            <p:cNvSpPr/>
            <p:nvPr/>
          </p:nvSpPr>
          <p:spPr>
            <a:xfrm>
              <a:off x="2108290" y="4816845"/>
              <a:ext cx="19784" cy="604909"/>
            </a:xfrm>
            <a:custGeom>
              <a:avLst/>
              <a:gdLst>
                <a:gd name="connsiteX0" fmla="*/ 0 w 19784"/>
                <a:gd name="connsiteY0" fmla="*/ 0 h 604909"/>
                <a:gd name="connsiteX1" fmla="*/ 19784 w 19784"/>
                <a:gd name="connsiteY1" fmla="*/ 0 h 604909"/>
                <a:gd name="connsiteX2" fmla="*/ 19784 w 19784"/>
                <a:gd name="connsiteY2" fmla="*/ 604910 h 604909"/>
                <a:gd name="connsiteX3" fmla="*/ 0 w 19784"/>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19784" h="604909">
                  <a:moveTo>
                    <a:pt x="0" y="0"/>
                  </a:moveTo>
                  <a:lnTo>
                    <a:pt x="19784" y="0"/>
                  </a:lnTo>
                  <a:lnTo>
                    <a:pt x="19784"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00" name="Freeform: Shape 99">
              <a:extLst>
                <a:ext uri="{FF2B5EF4-FFF2-40B4-BE49-F238E27FC236}">
                  <a16:creationId xmlns:a16="http://schemas.microsoft.com/office/drawing/2014/main" id="{70D9080E-4F93-4ADD-AA84-1A854A98CCF5}"/>
                </a:ext>
              </a:extLst>
            </p:cNvPr>
            <p:cNvSpPr/>
            <p:nvPr/>
          </p:nvSpPr>
          <p:spPr>
            <a:xfrm>
              <a:off x="2156507" y="4816845"/>
              <a:ext cx="20254" cy="604909"/>
            </a:xfrm>
            <a:custGeom>
              <a:avLst/>
              <a:gdLst>
                <a:gd name="connsiteX0" fmla="*/ 0 w 20254"/>
                <a:gd name="connsiteY0" fmla="*/ 0 h 604909"/>
                <a:gd name="connsiteX1" fmla="*/ 20254 w 20254"/>
                <a:gd name="connsiteY1" fmla="*/ 0 h 604909"/>
                <a:gd name="connsiteX2" fmla="*/ 20254 w 20254"/>
                <a:gd name="connsiteY2" fmla="*/ 604910 h 604909"/>
                <a:gd name="connsiteX3" fmla="*/ 0 w 20254"/>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0254" h="604909">
                  <a:moveTo>
                    <a:pt x="0" y="0"/>
                  </a:moveTo>
                  <a:lnTo>
                    <a:pt x="20254" y="0"/>
                  </a:lnTo>
                  <a:lnTo>
                    <a:pt x="20254"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01" name="Freeform: Shape 100">
              <a:extLst>
                <a:ext uri="{FF2B5EF4-FFF2-40B4-BE49-F238E27FC236}">
                  <a16:creationId xmlns:a16="http://schemas.microsoft.com/office/drawing/2014/main" id="{B182D7B4-DF56-432F-8C58-7ECB88875F64}"/>
                </a:ext>
              </a:extLst>
            </p:cNvPr>
            <p:cNvSpPr/>
            <p:nvPr/>
          </p:nvSpPr>
          <p:spPr>
            <a:xfrm>
              <a:off x="2204723" y="4816845"/>
              <a:ext cx="20734" cy="604909"/>
            </a:xfrm>
            <a:custGeom>
              <a:avLst/>
              <a:gdLst>
                <a:gd name="connsiteX0" fmla="*/ 0 w 20734"/>
                <a:gd name="connsiteY0" fmla="*/ 0 h 604909"/>
                <a:gd name="connsiteX1" fmla="*/ 20734 w 20734"/>
                <a:gd name="connsiteY1" fmla="*/ 0 h 604909"/>
                <a:gd name="connsiteX2" fmla="*/ 20734 w 20734"/>
                <a:gd name="connsiteY2" fmla="*/ 604910 h 604909"/>
                <a:gd name="connsiteX3" fmla="*/ 0 w 20734"/>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0734" h="604909">
                  <a:moveTo>
                    <a:pt x="0" y="0"/>
                  </a:moveTo>
                  <a:lnTo>
                    <a:pt x="20734" y="0"/>
                  </a:lnTo>
                  <a:lnTo>
                    <a:pt x="20734"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02" name="Freeform: Shape 101">
              <a:extLst>
                <a:ext uri="{FF2B5EF4-FFF2-40B4-BE49-F238E27FC236}">
                  <a16:creationId xmlns:a16="http://schemas.microsoft.com/office/drawing/2014/main" id="{AB591270-1DCE-4230-A86C-52EAAC8351D3}"/>
                </a:ext>
              </a:extLst>
            </p:cNvPr>
            <p:cNvSpPr/>
            <p:nvPr/>
          </p:nvSpPr>
          <p:spPr>
            <a:xfrm>
              <a:off x="2252932" y="4816845"/>
              <a:ext cx="21210" cy="604909"/>
            </a:xfrm>
            <a:custGeom>
              <a:avLst/>
              <a:gdLst>
                <a:gd name="connsiteX0" fmla="*/ 0 w 21210"/>
                <a:gd name="connsiteY0" fmla="*/ 0 h 604909"/>
                <a:gd name="connsiteX1" fmla="*/ 21211 w 21210"/>
                <a:gd name="connsiteY1" fmla="*/ 0 h 604909"/>
                <a:gd name="connsiteX2" fmla="*/ 21211 w 21210"/>
                <a:gd name="connsiteY2" fmla="*/ 604910 h 604909"/>
                <a:gd name="connsiteX3" fmla="*/ 0 w 21210"/>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1210" h="604909">
                  <a:moveTo>
                    <a:pt x="0" y="0"/>
                  </a:moveTo>
                  <a:lnTo>
                    <a:pt x="21211" y="0"/>
                  </a:lnTo>
                  <a:lnTo>
                    <a:pt x="21211"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03" name="Freeform: Shape 102">
              <a:extLst>
                <a:ext uri="{FF2B5EF4-FFF2-40B4-BE49-F238E27FC236}">
                  <a16:creationId xmlns:a16="http://schemas.microsoft.com/office/drawing/2014/main" id="{571CDE1B-6A4F-4ED0-B467-106CDD52811D}"/>
                </a:ext>
              </a:extLst>
            </p:cNvPr>
            <p:cNvSpPr/>
            <p:nvPr/>
          </p:nvSpPr>
          <p:spPr>
            <a:xfrm>
              <a:off x="2301148" y="4816845"/>
              <a:ext cx="21687" cy="604909"/>
            </a:xfrm>
            <a:custGeom>
              <a:avLst/>
              <a:gdLst>
                <a:gd name="connsiteX0" fmla="*/ 0 w 21687"/>
                <a:gd name="connsiteY0" fmla="*/ 0 h 604909"/>
                <a:gd name="connsiteX1" fmla="*/ 21688 w 21687"/>
                <a:gd name="connsiteY1" fmla="*/ 0 h 604909"/>
                <a:gd name="connsiteX2" fmla="*/ 21688 w 21687"/>
                <a:gd name="connsiteY2" fmla="*/ 604910 h 604909"/>
                <a:gd name="connsiteX3" fmla="*/ 0 w 21687"/>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1687" h="604909">
                  <a:moveTo>
                    <a:pt x="0" y="0"/>
                  </a:moveTo>
                  <a:lnTo>
                    <a:pt x="21688" y="0"/>
                  </a:lnTo>
                  <a:lnTo>
                    <a:pt x="21688"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04" name="Freeform: Shape 103">
              <a:extLst>
                <a:ext uri="{FF2B5EF4-FFF2-40B4-BE49-F238E27FC236}">
                  <a16:creationId xmlns:a16="http://schemas.microsoft.com/office/drawing/2014/main" id="{CE25B4E0-BB23-4CAB-951E-101BFF8B370D}"/>
                </a:ext>
              </a:extLst>
            </p:cNvPr>
            <p:cNvSpPr/>
            <p:nvPr/>
          </p:nvSpPr>
          <p:spPr>
            <a:xfrm>
              <a:off x="2349357" y="4816845"/>
              <a:ext cx="22160" cy="604909"/>
            </a:xfrm>
            <a:custGeom>
              <a:avLst/>
              <a:gdLst>
                <a:gd name="connsiteX0" fmla="*/ 0 w 22160"/>
                <a:gd name="connsiteY0" fmla="*/ 0 h 604909"/>
                <a:gd name="connsiteX1" fmla="*/ 22161 w 22160"/>
                <a:gd name="connsiteY1" fmla="*/ 0 h 604909"/>
                <a:gd name="connsiteX2" fmla="*/ 22161 w 22160"/>
                <a:gd name="connsiteY2" fmla="*/ 604910 h 604909"/>
                <a:gd name="connsiteX3" fmla="*/ 0 w 22160"/>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2160" h="604909">
                  <a:moveTo>
                    <a:pt x="0" y="0"/>
                  </a:moveTo>
                  <a:lnTo>
                    <a:pt x="22161" y="0"/>
                  </a:lnTo>
                  <a:lnTo>
                    <a:pt x="22161"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05" name="Freeform: Shape 104">
              <a:extLst>
                <a:ext uri="{FF2B5EF4-FFF2-40B4-BE49-F238E27FC236}">
                  <a16:creationId xmlns:a16="http://schemas.microsoft.com/office/drawing/2014/main" id="{FB9F4E25-92CC-4838-9075-79C1C8E357DB}"/>
                </a:ext>
              </a:extLst>
            </p:cNvPr>
            <p:cNvSpPr/>
            <p:nvPr/>
          </p:nvSpPr>
          <p:spPr>
            <a:xfrm>
              <a:off x="2397574" y="4816845"/>
              <a:ext cx="22640" cy="604909"/>
            </a:xfrm>
            <a:custGeom>
              <a:avLst/>
              <a:gdLst>
                <a:gd name="connsiteX0" fmla="*/ 0 w 22640"/>
                <a:gd name="connsiteY0" fmla="*/ 0 h 604909"/>
                <a:gd name="connsiteX1" fmla="*/ 22641 w 22640"/>
                <a:gd name="connsiteY1" fmla="*/ 0 h 604909"/>
                <a:gd name="connsiteX2" fmla="*/ 22641 w 22640"/>
                <a:gd name="connsiteY2" fmla="*/ 604910 h 604909"/>
                <a:gd name="connsiteX3" fmla="*/ 0 w 22640"/>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2640" h="604909">
                  <a:moveTo>
                    <a:pt x="0" y="0"/>
                  </a:moveTo>
                  <a:lnTo>
                    <a:pt x="22641" y="0"/>
                  </a:lnTo>
                  <a:lnTo>
                    <a:pt x="22641"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06" name="Freeform: Shape 105">
              <a:extLst>
                <a:ext uri="{FF2B5EF4-FFF2-40B4-BE49-F238E27FC236}">
                  <a16:creationId xmlns:a16="http://schemas.microsoft.com/office/drawing/2014/main" id="{27A9D358-6901-48F0-8FD7-12BD3EB12B27}"/>
                </a:ext>
              </a:extLst>
            </p:cNvPr>
            <p:cNvSpPr/>
            <p:nvPr/>
          </p:nvSpPr>
          <p:spPr>
            <a:xfrm>
              <a:off x="2445790" y="4816845"/>
              <a:ext cx="23114" cy="604909"/>
            </a:xfrm>
            <a:custGeom>
              <a:avLst/>
              <a:gdLst>
                <a:gd name="connsiteX0" fmla="*/ 0 w 23114"/>
                <a:gd name="connsiteY0" fmla="*/ 0 h 604909"/>
                <a:gd name="connsiteX1" fmla="*/ 23115 w 23114"/>
                <a:gd name="connsiteY1" fmla="*/ 0 h 604909"/>
                <a:gd name="connsiteX2" fmla="*/ 23115 w 23114"/>
                <a:gd name="connsiteY2" fmla="*/ 604910 h 604909"/>
                <a:gd name="connsiteX3" fmla="*/ 0 w 23114"/>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3114" h="604909">
                  <a:moveTo>
                    <a:pt x="0" y="0"/>
                  </a:moveTo>
                  <a:lnTo>
                    <a:pt x="23115" y="0"/>
                  </a:lnTo>
                  <a:lnTo>
                    <a:pt x="23115"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07" name="Freeform: Shape 106">
              <a:extLst>
                <a:ext uri="{FF2B5EF4-FFF2-40B4-BE49-F238E27FC236}">
                  <a16:creationId xmlns:a16="http://schemas.microsoft.com/office/drawing/2014/main" id="{C25D2445-4C63-4E19-9E52-CC10A23E9290}"/>
                </a:ext>
              </a:extLst>
            </p:cNvPr>
            <p:cNvSpPr/>
            <p:nvPr/>
          </p:nvSpPr>
          <p:spPr>
            <a:xfrm>
              <a:off x="2494007" y="4816845"/>
              <a:ext cx="23587" cy="604909"/>
            </a:xfrm>
            <a:custGeom>
              <a:avLst/>
              <a:gdLst>
                <a:gd name="connsiteX0" fmla="*/ 0 w 23587"/>
                <a:gd name="connsiteY0" fmla="*/ 0 h 604909"/>
                <a:gd name="connsiteX1" fmla="*/ 23588 w 23587"/>
                <a:gd name="connsiteY1" fmla="*/ 0 h 604909"/>
                <a:gd name="connsiteX2" fmla="*/ 23588 w 23587"/>
                <a:gd name="connsiteY2" fmla="*/ 604910 h 604909"/>
                <a:gd name="connsiteX3" fmla="*/ 0 w 23587"/>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3587" h="604909">
                  <a:moveTo>
                    <a:pt x="0" y="0"/>
                  </a:moveTo>
                  <a:lnTo>
                    <a:pt x="23588" y="0"/>
                  </a:lnTo>
                  <a:lnTo>
                    <a:pt x="23588"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08" name="Freeform: Shape 107">
              <a:extLst>
                <a:ext uri="{FF2B5EF4-FFF2-40B4-BE49-F238E27FC236}">
                  <a16:creationId xmlns:a16="http://schemas.microsoft.com/office/drawing/2014/main" id="{1ECF8A13-00DA-4B3C-BEB8-A3E06CFBA3E0}"/>
                </a:ext>
              </a:extLst>
            </p:cNvPr>
            <p:cNvSpPr/>
            <p:nvPr/>
          </p:nvSpPr>
          <p:spPr>
            <a:xfrm>
              <a:off x="2542208" y="4816845"/>
              <a:ext cx="24074" cy="604909"/>
            </a:xfrm>
            <a:custGeom>
              <a:avLst/>
              <a:gdLst>
                <a:gd name="connsiteX0" fmla="*/ 0 w 24074"/>
                <a:gd name="connsiteY0" fmla="*/ 0 h 604909"/>
                <a:gd name="connsiteX1" fmla="*/ 24075 w 24074"/>
                <a:gd name="connsiteY1" fmla="*/ 0 h 604909"/>
                <a:gd name="connsiteX2" fmla="*/ 24075 w 24074"/>
                <a:gd name="connsiteY2" fmla="*/ 604910 h 604909"/>
                <a:gd name="connsiteX3" fmla="*/ 0 w 24074"/>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4074" h="604909">
                  <a:moveTo>
                    <a:pt x="0" y="0"/>
                  </a:moveTo>
                  <a:lnTo>
                    <a:pt x="24075" y="0"/>
                  </a:lnTo>
                  <a:lnTo>
                    <a:pt x="24075"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09" name="Freeform: Shape 108">
              <a:extLst>
                <a:ext uri="{FF2B5EF4-FFF2-40B4-BE49-F238E27FC236}">
                  <a16:creationId xmlns:a16="http://schemas.microsoft.com/office/drawing/2014/main" id="{A697BC16-0241-4CA5-8543-004B7B42368B}"/>
                </a:ext>
              </a:extLst>
            </p:cNvPr>
            <p:cNvSpPr/>
            <p:nvPr/>
          </p:nvSpPr>
          <p:spPr>
            <a:xfrm>
              <a:off x="2590424" y="4816845"/>
              <a:ext cx="24544" cy="604909"/>
            </a:xfrm>
            <a:custGeom>
              <a:avLst/>
              <a:gdLst>
                <a:gd name="connsiteX0" fmla="*/ 0 w 24544"/>
                <a:gd name="connsiteY0" fmla="*/ 0 h 604909"/>
                <a:gd name="connsiteX1" fmla="*/ 24545 w 24544"/>
                <a:gd name="connsiteY1" fmla="*/ 0 h 604909"/>
                <a:gd name="connsiteX2" fmla="*/ 24545 w 24544"/>
                <a:gd name="connsiteY2" fmla="*/ 604910 h 604909"/>
                <a:gd name="connsiteX3" fmla="*/ 0 w 24544"/>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4544" h="604909">
                  <a:moveTo>
                    <a:pt x="0" y="0"/>
                  </a:moveTo>
                  <a:lnTo>
                    <a:pt x="24545" y="0"/>
                  </a:lnTo>
                  <a:lnTo>
                    <a:pt x="24545"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10" name="Freeform: Shape 109">
              <a:extLst>
                <a:ext uri="{FF2B5EF4-FFF2-40B4-BE49-F238E27FC236}">
                  <a16:creationId xmlns:a16="http://schemas.microsoft.com/office/drawing/2014/main" id="{D81FBFFE-DF8E-4F95-9FB0-FB1CCD34381D}"/>
                </a:ext>
              </a:extLst>
            </p:cNvPr>
            <p:cNvSpPr/>
            <p:nvPr/>
          </p:nvSpPr>
          <p:spPr>
            <a:xfrm>
              <a:off x="2638641" y="4816845"/>
              <a:ext cx="25021" cy="604909"/>
            </a:xfrm>
            <a:custGeom>
              <a:avLst/>
              <a:gdLst>
                <a:gd name="connsiteX0" fmla="*/ 0 w 25021"/>
                <a:gd name="connsiteY0" fmla="*/ 0 h 604909"/>
                <a:gd name="connsiteX1" fmla="*/ 25022 w 25021"/>
                <a:gd name="connsiteY1" fmla="*/ 0 h 604909"/>
                <a:gd name="connsiteX2" fmla="*/ 25022 w 25021"/>
                <a:gd name="connsiteY2" fmla="*/ 604910 h 604909"/>
                <a:gd name="connsiteX3" fmla="*/ 0 w 25021"/>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5021" h="604909">
                  <a:moveTo>
                    <a:pt x="0" y="0"/>
                  </a:moveTo>
                  <a:lnTo>
                    <a:pt x="25022" y="0"/>
                  </a:lnTo>
                  <a:lnTo>
                    <a:pt x="25022"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11" name="Freeform: Shape 110">
              <a:extLst>
                <a:ext uri="{FF2B5EF4-FFF2-40B4-BE49-F238E27FC236}">
                  <a16:creationId xmlns:a16="http://schemas.microsoft.com/office/drawing/2014/main" id="{9BDC4C7C-1B9C-4E9E-849B-6E8E920DBCE2}"/>
                </a:ext>
              </a:extLst>
            </p:cNvPr>
            <p:cNvSpPr/>
            <p:nvPr/>
          </p:nvSpPr>
          <p:spPr>
            <a:xfrm>
              <a:off x="2686857" y="4816845"/>
              <a:ext cx="25494" cy="604909"/>
            </a:xfrm>
            <a:custGeom>
              <a:avLst/>
              <a:gdLst>
                <a:gd name="connsiteX0" fmla="*/ 0 w 25494"/>
                <a:gd name="connsiteY0" fmla="*/ 0 h 604909"/>
                <a:gd name="connsiteX1" fmla="*/ 25495 w 25494"/>
                <a:gd name="connsiteY1" fmla="*/ 0 h 604909"/>
                <a:gd name="connsiteX2" fmla="*/ 25495 w 25494"/>
                <a:gd name="connsiteY2" fmla="*/ 604910 h 604909"/>
                <a:gd name="connsiteX3" fmla="*/ 0 w 25494"/>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5494" h="604909">
                  <a:moveTo>
                    <a:pt x="0" y="0"/>
                  </a:moveTo>
                  <a:lnTo>
                    <a:pt x="25495" y="0"/>
                  </a:lnTo>
                  <a:lnTo>
                    <a:pt x="25495"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12" name="Freeform: Shape 111">
              <a:extLst>
                <a:ext uri="{FF2B5EF4-FFF2-40B4-BE49-F238E27FC236}">
                  <a16:creationId xmlns:a16="http://schemas.microsoft.com/office/drawing/2014/main" id="{877BBAD5-9909-4AB2-93CD-293BAA95AF91}"/>
                </a:ext>
              </a:extLst>
            </p:cNvPr>
            <p:cNvSpPr/>
            <p:nvPr/>
          </p:nvSpPr>
          <p:spPr>
            <a:xfrm>
              <a:off x="2735066" y="4816845"/>
              <a:ext cx="25977" cy="604909"/>
            </a:xfrm>
            <a:custGeom>
              <a:avLst/>
              <a:gdLst>
                <a:gd name="connsiteX0" fmla="*/ 0 w 25977"/>
                <a:gd name="connsiteY0" fmla="*/ 0 h 604909"/>
                <a:gd name="connsiteX1" fmla="*/ 25978 w 25977"/>
                <a:gd name="connsiteY1" fmla="*/ 0 h 604909"/>
                <a:gd name="connsiteX2" fmla="*/ 25978 w 25977"/>
                <a:gd name="connsiteY2" fmla="*/ 604910 h 604909"/>
                <a:gd name="connsiteX3" fmla="*/ 0 w 25977"/>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5977" h="604909">
                  <a:moveTo>
                    <a:pt x="0" y="0"/>
                  </a:moveTo>
                  <a:lnTo>
                    <a:pt x="25978" y="0"/>
                  </a:lnTo>
                  <a:lnTo>
                    <a:pt x="25978"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13" name="Freeform: Shape 112">
              <a:extLst>
                <a:ext uri="{FF2B5EF4-FFF2-40B4-BE49-F238E27FC236}">
                  <a16:creationId xmlns:a16="http://schemas.microsoft.com/office/drawing/2014/main" id="{6296381B-EB94-44DD-BF01-4FB0E54BD119}"/>
                </a:ext>
              </a:extLst>
            </p:cNvPr>
            <p:cNvSpPr/>
            <p:nvPr/>
          </p:nvSpPr>
          <p:spPr>
            <a:xfrm>
              <a:off x="2783282" y="4816845"/>
              <a:ext cx="26447" cy="604909"/>
            </a:xfrm>
            <a:custGeom>
              <a:avLst/>
              <a:gdLst>
                <a:gd name="connsiteX0" fmla="*/ 0 w 26447"/>
                <a:gd name="connsiteY0" fmla="*/ 0 h 604909"/>
                <a:gd name="connsiteX1" fmla="*/ 26448 w 26447"/>
                <a:gd name="connsiteY1" fmla="*/ 0 h 604909"/>
                <a:gd name="connsiteX2" fmla="*/ 26448 w 26447"/>
                <a:gd name="connsiteY2" fmla="*/ 604910 h 604909"/>
                <a:gd name="connsiteX3" fmla="*/ 0 w 26447"/>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6447" h="604909">
                  <a:moveTo>
                    <a:pt x="0" y="0"/>
                  </a:moveTo>
                  <a:lnTo>
                    <a:pt x="26448" y="0"/>
                  </a:lnTo>
                  <a:lnTo>
                    <a:pt x="26448"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14" name="Freeform: Shape 113">
              <a:extLst>
                <a:ext uri="{FF2B5EF4-FFF2-40B4-BE49-F238E27FC236}">
                  <a16:creationId xmlns:a16="http://schemas.microsoft.com/office/drawing/2014/main" id="{543EB460-DC5B-4E13-82FE-11B4730AEF9F}"/>
                </a:ext>
              </a:extLst>
            </p:cNvPr>
            <p:cNvSpPr/>
            <p:nvPr/>
          </p:nvSpPr>
          <p:spPr>
            <a:xfrm>
              <a:off x="2831499" y="4816845"/>
              <a:ext cx="26924" cy="604909"/>
            </a:xfrm>
            <a:custGeom>
              <a:avLst/>
              <a:gdLst>
                <a:gd name="connsiteX0" fmla="*/ 0 w 26924"/>
                <a:gd name="connsiteY0" fmla="*/ 0 h 604909"/>
                <a:gd name="connsiteX1" fmla="*/ 26925 w 26924"/>
                <a:gd name="connsiteY1" fmla="*/ 0 h 604909"/>
                <a:gd name="connsiteX2" fmla="*/ 26925 w 26924"/>
                <a:gd name="connsiteY2" fmla="*/ 604910 h 604909"/>
                <a:gd name="connsiteX3" fmla="*/ 0 w 26924"/>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6924" h="604909">
                  <a:moveTo>
                    <a:pt x="0" y="0"/>
                  </a:moveTo>
                  <a:lnTo>
                    <a:pt x="26925" y="0"/>
                  </a:lnTo>
                  <a:lnTo>
                    <a:pt x="26925"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15" name="Freeform: Shape 114">
              <a:extLst>
                <a:ext uri="{FF2B5EF4-FFF2-40B4-BE49-F238E27FC236}">
                  <a16:creationId xmlns:a16="http://schemas.microsoft.com/office/drawing/2014/main" id="{31133D97-46C0-48F3-AD84-03FF3CD98461}"/>
                </a:ext>
              </a:extLst>
            </p:cNvPr>
            <p:cNvSpPr/>
            <p:nvPr/>
          </p:nvSpPr>
          <p:spPr>
            <a:xfrm>
              <a:off x="2879715" y="4816845"/>
              <a:ext cx="27401" cy="604909"/>
            </a:xfrm>
            <a:custGeom>
              <a:avLst/>
              <a:gdLst>
                <a:gd name="connsiteX0" fmla="*/ 0 w 27401"/>
                <a:gd name="connsiteY0" fmla="*/ 0 h 604909"/>
                <a:gd name="connsiteX1" fmla="*/ 27402 w 27401"/>
                <a:gd name="connsiteY1" fmla="*/ 0 h 604909"/>
                <a:gd name="connsiteX2" fmla="*/ 27402 w 27401"/>
                <a:gd name="connsiteY2" fmla="*/ 604910 h 604909"/>
                <a:gd name="connsiteX3" fmla="*/ 0 w 27401"/>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7401" h="604909">
                  <a:moveTo>
                    <a:pt x="0" y="0"/>
                  </a:moveTo>
                  <a:lnTo>
                    <a:pt x="27402" y="0"/>
                  </a:lnTo>
                  <a:lnTo>
                    <a:pt x="27402"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16" name="Freeform: Shape 115">
              <a:extLst>
                <a:ext uri="{FF2B5EF4-FFF2-40B4-BE49-F238E27FC236}">
                  <a16:creationId xmlns:a16="http://schemas.microsoft.com/office/drawing/2014/main" id="{22542890-A87F-49B9-9FF0-AD66368276EC}"/>
                </a:ext>
              </a:extLst>
            </p:cNvPr>
            <p:cNvSpPr/>
            <p:nvPr/>
          </p:nvSpPr>
          <p:spPr>
            <a:xfrm>
              <a:off x="2927924" y="4816845"/>
              <a:ext cx="27878" cy="604909"/>
            </a:xfrm>
            <a:custGeom>
              <a:avLst/>
              <a:gdLst>
                <a:gd name="connsiteX0" fmla="*/ 0 w 27878"/>
                <a:gd name="connsiteY0" fmla="*/ 0 h 604909"/>
                <a:gd name="connsiteX1" fmla="*/ 27878 w 27878"/>
                <a:gd name="connsiteY1" fmla="*/ 0 h 604909"/>
                <a:gd name="connsiteX2" fmla="*/ 27878 w 27878"/>
                <a:gd name="connsiteY2" fmla="*/ 604910 h 604909"/>
                <a:gd name="connsiteX3" fmla="*/ 0 w 27878"/>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7878" h="604909">
                  <a:moveTo>
                    <a:pt x="0" y="0"/>
                  </a:moveTo>
                  <a:lnTo>
                    <a:pt x="27878" y="0"/>
                  </a:lnTo>
                  <a:lnTo>
                    <a:pt x="27878"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17" name="Freeform: Shape 116">
              <a:extLst>
                <a:ext uri="{FF2B5EF4-FFF2-40B4-BE49-F238E27FC236}">
                  <a16:creationId xmlns:a16="http://schemas.microsoft.com/office/drawing/2014/main" id="{A4562F1F-1FD4-477C-9D03-3FAF2C8970F0}"/>
                </a:ext>
              </a:extLst>
            </p:cNvPr>
            <p:cNvSpPr/>
            <p:nvPr/>
          </p:nvSpPr>
          <p:spPr>
            <a:xfrm>
              <a:off x="2976140" y="4816845"/>
              <a:ext cx="28354" cy="604909"/>
            </a:xfrm>
            <a:custGeom>
              <a:avLst/>
              <a:gdLst>
                <a:gd name="connsiteX0" fmla="*/ 0 w 28354"/>
                <a:gd name="connsiteY0" fmla="*/ 0 h 604909"/>
                <a:gd name="connsiteX1" fmla="*/ 28355 w 28354"/>
                <a:gd name="connsiteY1" fmla="*/ 0 h 604909"/>
                <a:gd name="connsiteX2" fmla="*/ 28355 w 28354"/>
                <a:gd name="connsiteY2" fmla="*/ 604910 h 604909"/>
                <a:gd name="connsiteX3" fmla="*/ 0 w 28354"/>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8354" h="604909">
                  <a:moveTo>
                    <a:pt x="0" y="0"/>
                  </a:moveTo>
                  <a:lnTo>
                    <a:pt x="28355" y="0"/>
                  </a:lnTo>
                  <a:lnTo>
                    <a:pt x="28355"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18" name="Freeform: Shape 117">
              <a:extLst>
                <a:ext uri="{FF2B5EF4-FFF2-40B4-BE49-F238E27FC236}">
                  <a16:creationId xmlns:a16="http://schemas.microsoft.com/office/drawing/2014/main" id="{C87624B1-8317-453E-81A7-D7C47AE3DD86}"/>
                </a:ext>
              </a:extLst>
            </p:cNvPr>
            <p:cNvSpPr/>
            <p:nvPr/>
          </p:nvSpPr>
          <p:spPr>
            <a:xfrm>
              <a:off x="3024357" y="4816845"/>
              <a:ext cx="28831" cy="604909"/>
            </a:xfrm>
            <a:custGeom>
              <a:avLst/>
              <a:gdLst>
                <a:gd name="connsiteX0" fmla="*/ 0 w 28831"/>
                <a:gd name="connsiteY0" fmla="*/ 0 h 604909"/>
                <a:gd name="connsiteX1" fmla="*/ 28832 w 28831"/>
                <a:gd name="connsiteY1" fmla="*/ 0 h 604909"/>
                <a:gd name="connsiteX2" fmla="*/ 28832 w 28831"/>
                <a:gd name="connsiteY2" fmla="*/ 604910 h 604909"/>
                <a:gd name="connsiteX3" fmla="*/ 0 w 28831"/>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8831" h="604909">
                  <a:moveTo>
                    <a:pt x="0" y="0"/>
                  </a:moveTo>
                  <a:lnTo>
                    <a:pt x="28832" y="0"/>
                  </a:lnTo>
                  <a:lnTo>
                    <a:pt x="28832"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19" name="Freeform: Shape 118">
              <a:extLst>
                <a:ext uri="{FF2B5EF4-FFF2-40B4-BE49-F238E27FC236}">
                  <a16:creationId xmlns:a16="http://schemas.microsoft.com/office/drawing/2014/main" id="{4B02A6C8-6E24-42BC-B1E1-0DCAD4929729}"/>
                </a:ext>
              </a:extLst>
            </p:cNvPr>
            <p:cNvSpPr/>
            <p:nvPr/>
          </p:nvSpPr>
          <p:spPr>
            <a:xfrm>
              <a:off x="3072573" y="4816845"/>
              <a:ext cx="29301" cy="604909"/>
            </a:xfrm>
            <a:custGeom>
              <a:avLst/>
              <a:gdLst>
                <a:gd name="connsiteX0" fmla="*/ 0 w 29301"/>
                <a:gd name="connsiteY0" fmla="*/ 0 h 604909"/>
                <a:gd name="connsiteX1" fmla="*/ 29301 w 29301"/>
                <a:gd name="connsiteY1" fmla="*/ 0 h 604909"/>
                <a:gd name="connsiteX2" fmla="*/ 29301 w 29301"/>
                <a:gd name="connsiteY2" fmla="*/ 604910 h 604909"/>
                <a:gd name="connsiteX3" fmla="*/ 0 w 29301"/>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9301" h="604909">
                  <a:moveTo>
                    <a:pt x="0" y="0"/>
                  </a:moveTo>
                  <a:lnTo>
                    <a:pt x="29301" y="0"/>
                  </a:lnTo>
                  <a:lnTo>
                    <a:pt x="29301"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20" name="Freeform: Shape 119">
              <a:extLst>
                <a:ext uri="{FF2B5EF4-FFF2-40B4-BE49-F238E27FC236}">
                  <a16:creationId xmlns:a16="http://schemas.microsoft.com/office/drawing/2014/main" id="{7A979D75-D666-41BC-9F03-85B00557BB6F}"/>
                </a:ext>
              </a:extLst>
            </p:cNvPr>
            <p:cNvSpPr/>
            <p:nvPr/>
          </p:nvSpPr>
          <p:spPr>
            <a:xfrm>
              <a:off x="3120782" y="4816845"/>
              <a:ext cx="29781" cy="604909"/>
            </a:xfrm>
            <a:custGeom>
              <a:avLst/>
              <a:gdLst>
                <a:gd name="connsiteX0" fmla="*/ 0 w 29781"/>
                <a:gd name="connsiteY0" fmla="*/ 0 h 604909"/>
                <a:gd name="connsiteX1" fmla="*/ 29782 w 29781"/>
                <a:gd name="connsiteY1" fmla="*/ 0 h 604909"/>
                <a:gd name="connsiteX2" fmla="*/ 29782 w 29781"/>
                <a:gd name="connsiteY2" fmla="*/ 604910 h 604909"/>
                <a:gd name="connsiteX3" fmla="*/ 0 w 29781"/>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29781" h="604909">
                  <a:moveTo>
                    <a:pt x="0" y="0"/>
                  </a:moveTo>
                  <a:lnTo>
                    <a:pt x="29782" y="0"/>
                  </a:lnTo>
                  <a:lnTo>
                    <a:pt x="29782"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21" name="Freeform: Shape 120">
              <a:extLst>
                <a:ext uri="{FF2B5EF4-FFF2-40B4-BE49-F238E27FC236}">
                  <a16:creationId xmlns:a16="http://schemas.microsoft.com/office/drawing/2014/main" id="{DE9A2ABE-C244-4B4D-98BA-6EBBF5038915}"/>
                </a:ext>
              </a:extLst>
            </p:cNvPr>
            <p:cNvSpPr/>
            <p:nvPr/>
          </p:nvSpPr>
          <p:spPr>
            <a:xfrm>
              <a:off x="3168991" y="4816845"/>
              <a:ext cx="30262" cy="604909"/>
            </a:xfrm>
            <a:custGeom>
              <a:avLst/>
              <a:gdLst>
                <a:gd name="connsiteX0" fmla="*/ 0 w 30262"/>
                <a:gd name="connsiteY0" fmla="*/ 0 h 604909"/>
                <a:gd name="connsiteX1" fmla="*/ 30262 w 30262"/>
                <a:gd name="connsiteY1" fmla="*/ 0 h 604909"/>
                <a:gd name="connsiteX2" fmla="*/ 30262 w 30262"/>
                <a:gd name="connsiteY2" fmla="*/ 604910 h 604909"/>
                <a:gd name="connsiteX3" fmla="*/ 0 w 30262"/>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30262" h="604909">
                  <a:moveTo>
                    <a:pt x="0" y="0"/>
                  </a:moveTo>
                  <a:lnTo>
                    <a:pt x="30262" y="0"/>
                  </a:lnTo>
                  <a:lnTo>
                    <a:pt x="30262"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22" name="Freeform: Shape 121">
              <a:extLst>
                <a:ext uri="{FF2B5EF4-FFF2-40B4-BE49-F238E27FC236}">
                  <a16:creationId xmlns:a16="http://schemas.microsoft.com/office/drawing/2014/main" id="{582B7F53-CE07-4939-8D23-977B9FEF68E3}"/>
                </a:ext>
              </a:extLst>
            </p:cNvPr>
            <p:cNvSpPr/>
            <p:nvPr/>
          </p:nvSpPr>
          <p:spPr>
            <a:xfrm>
              <a:off x="3217207" y="4816845"/>
              <a:ext cx="30731" cy="604909"/>
            </a:xfrm>
            <a:custGeom>
              <a:avLst/>
              <a:gdLst>
                <a:gd name="connsiteX0" fmla="*/ 0 w 30731"/>
                <a:gd name="connsiteY0" fmla="*/ 0 h 604909"/>
                <a:gd name="connsiteX1" fmla="*/ 30732 w 30731"/>
                <a:gd name="connsiteY1" fmla="*/ 0 h 604909"/>
                <a:gd name="connsiteX2" fmla="*/ 30732 w 30731"/>
                <a:gd name="connsiteY2" fmla="*/ 604910 h 604909"/>
                <a:gd name="connsiteX3" fmla="*/ 0 w 30731"/>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30731" h="604909">
                  <a:moveTo>
                    <a:pt x="0" y="0"/>
                  </a:moveTo>
                  <a:lnTo>
                    <a:pt x="30732" y="0"/>
                  </a:lnTo>
                  <a:lnTo>
                    <a:pt x="30732"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23" name="Freeform: Shape 122">
              <a:extLst>
                <a:ext uri="{FF2B5EF4-FFF2-40B4-BE49-F238E27FC236}">
                  <a16:creationId xmlns:a16="http://schemas.microsoft.com/office/drawing/2014/main" id="{86506604-FA95-496F-BBCC-17D3B90F512C}"/>
                </a:ext>
              </a:extLst>
            </p:cNvPr>
            <p:cNvSpPr/>
            <p:nvPr/>
          </p:nvSpPr>
          <p:spPr>
            <a:xfrm>
              <a:off x="3265424" y="4816845"/>
              <a:ext cx="31211" cy="604909"/>
            </a:xfrm>
            <a:custGeom>
              <a:avLst/>
              <a:gdLst>
                <a:gd name="connsiteX0" fmla="*/ 0 w 31211"/>
                <a:gd name="connsiteY0" fmla="*/ 0 h 604909"/>
                <a:gd name="connsiteX1" fmla="*/ 31212 w 31211"/>
                <a:gd name="connsiteY1" fmla="*/ 0 h 604909"/>
                <a:gd name="connsiteX2" fmla="*/ 31212 w 31211"/>
                <a:gd name="connsiteY2" fmla="*/ 604910 h 604909"/>
                <a:gd name="connsiteX3" fmla="*/ 0 w 31211"/>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31211" h="604909">
                  <a:moveTo>
                    <a:pt x="0" y="0"/>
                  </a:moveTo>
                  <a:lnTo>
                    <a:pt x="31212" y="0"/>
                  </a:lnTo>
                  <a:lnTo>
                    <a:pt x="31212"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24" name="Freeform: Shape 123">
              <a:extLst>
                <a:ext uri="{FF2B5EF4-FFF2-40B4-BE49-F238E27FC236}">
                  <a16:creationId xmlns:a16="http://schemas.microsoft.com/office/drawing/2014/main" id="{596EECD5-3DEF-4F8D-B40F-825A0C5A3BFB}"/>
                </a:ext>
              </a:extLst>
            </p:cNvPr>
            <p:cNvSpPr/>
            <p:nvPr/>
          </p:nvSpPr>
          <p:spPr>
            <a:xfrm>
              <a:off x="3313633" y="4816845"/>
              <a:ext cx="31688" cy="604909"/>
            </a:xfrm>
            <a:custGeom>
              <a:avLst/>
              <a:gdLst>
                <a:gd name="connsiteX0" fmla="*/ 0 w 31688"/>
                <a:gd name="connsiteY0" fmla="*/ 0 h 604909"/>
                <a:gd name="connsiteX1" fmla="*/ 31688 w 31688"/>
                <a:gd name="connsiteY1" fmla="*/ 0 h 604909"/>
                <a:gd name="connsiteX2" fmla="*/ 31688 w 31688"/>
                <a:gd name="connsiteY2" fmla="*/ 604910 h 604909"/>
                <a:gd name="connsiteX3" fmla="*/ 0 w 31688"/>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31688" h="604909">
                  <a:moveTo>
                    <a:pt x="0" y="0"/>
                  </a:moveTo>
                  <a:lnTo>
                    <a:pt x="31688" y="0"/>
                  </a:lnTo>
                  <a:lnTo>
                    <a:pt x="31688"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25" name="Freeform: Shape 124">
              <a:extLst>
                <a:ext uri="{FF2B5EF4-FFF2-40B4-BE49-F238E27FC236}">
                  <a16:creationId xmlns:a16="http://schemas.microsoft.com/office/drawing/2014/main" id="{BD4233DF-45F4-455A-8F94-0D3C74B2127B}"/>
                </a:ext>
              </a:extLst>
            </p:cNvPr>
            <p:cNvSpPr/>
            <p:nvPr/>
          </p:nvSpPr>
          <p:spPr>
            <a:xfrm>
              <a:off x="3361849" y="4816845"/>
              <a:ext cx="32165" cy="604909"/>
            </a:xfrm>
            <a:custGeom>
              <a:avLst/>
              <a:gdLst>
                <a:gd name="connsiteX0" fmla="*/ 0 w 32165"/>
                <a:gd name="connsiteY0" fmla="*/ 0 h 604909"/>
                <a:gd name="connsiteX1" fmla="*/ 32165 w 32165"/>
                <a:gd name="connsiteY1" fmla="*/ 0 h 604909"/>
                <a:gd name="connsiteX2" fmla="*/ 32165 w 32165"/>
                <a:gd name="connsiteY2" fmla="*/ 604910 h 604909"/>
                <a:gd name="connsiteX3" fmla="*/ 0 w 32165"/>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32165" h="604909">
                  <a:moveTo>
                    <a:pt x="0" y="0"/>
                  </a:moveTo>
                  <a:lnTo>
                    <a:pt x="32165" y="0"/>
                  </a:lnTo>
                  <a:lnTo>
                    <a:pt x="32165"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26" name="Freeform: Shape 125">
              <a:extLst>
                <a:ext uri="{FF2B5EF4-FFF2-40B4-BE49-F238E27FC236}">
                  <a16:creationId xmlns:a16="http://schemas.microsoft.com/office/drawing/2014/main" id="{58401BE0-8AC0-40E4-AC1A-237357B6EFF1}"/>
                </a:ext>
              </a:extLst>
            </p:cNvPr>
            <p:cNvSpPr/>
            <p:nvPr/>
          </p:nvSpPr>
          <p:spPr>
            <a:xfrm>
              <a:off x="3410065" y="4816845"/>
              <a:ext cx="32635" cy="604909"/>
            </a:xfrm>
            <a:custGeom>
              <a:avLst/>
              <a:gdLst>
                <a:gd name="connsiteX0" fmla="*/ 0 w 32635"/>
                <a:gd name="connsiteY0" fmla="*/ 0 h 604909"/>
                <a:gd name="connsiteX1" fmla="*/ 32636 w 32635"/>
                <a:gd name="connsiteY1" fmla="*/ 0 h 604909"/>
                <a:gd name="connsiteX2" fmla="*/ 32636 w 32635"/>
                <a:gd name="connsiteY2" fmla="*/ 604910 h 604909"/>
                <a:gd name="connsiteX3" fmla="*/ 0 w 32635"/>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32635" h="604909">
                  <a:moveTo>
                    <a:pt x="0" y="0"/>
                  </a:moveTo>
                  <a:lnTo>
                    <a:pt x="32636" y="0"/>
                  </a:lnTo>
                  <a:lnTo>
                    <a:pt x="32636"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27" name="Freeform: Shape 126">
              <a:extLst>
                <a:ext uri="{FF2B5EF4-FFF2-40B4-BE49-F238E27FC236}">
                  <a16:creationId xmlns:a16="http://schemas.microsoft.com/office/drawing/2014/main" id="{E9C783B5-D6FB-4010-8504-50206384277E}"/>
                </a:ext>
              </a:extLst>
            </p:cNvPr>
            <p:cNvSpPr/>
            <p:nvPr/>
          </p:nvSpPr>
          <p:spPr>
            <a:xfrm>
              <a:off x="3458274" y="4816845"/>
              <a:ext cx="33122" cy="604909"/>
            </a:xfrm>
            <a:custGeom>
              <a:avLst/>
              <a:gdLst>
                <a:gd name="connsiteX0" fmla="*/ 0 w 33122"/>
                <a:gd name="connsiteY0" fmla="*/ 0 h 604909"/>
                <a:gd name="connsiteX1" fmla="*/ 33122 w 33122"/>
                <a:gd name="connsiteY1" fmla="*/ 0 h 604909"/>
                <a:gd name="connsiteX2" fmla="*/ 33122 w 33122"/>
                <a:gd name="connsiteY2" fmla="*/ 604910 h 604909"/>
                <a:gd name="connsiteX3" fmla="*/ 0 w 33122"/>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33122" h="604909">
                  <a:moveTo>
                    <a:pt x="0" y="0"/>
                  </a:moveTo>
                  <a:lnTo>
                    <a:pt x="33122" y="0"/>
                  </a:lnTo>
                  <a:lnTo>
                    <a:pt x="33122"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28" name="Freeform: Shape 127">
              <a:extLst>
                <a:ext uri="{FF2B5EF4-FFF2-40B4-BE49-F238E27FC236}">
                  <a16:creationId xmlns:a16="http://schemas.microsoft.com/office/drawing/2014/main" id="{170351B9-7986-416F-ADDB-A5C7DD20B57E}"/>
                </a:ext>
              </a:extLst>
            </p:cNvPr>
            <p:cNvSpPr/>
            <p:nvPr/>
          </p:nvSpPr>
          <p:spPr>
            <a:xfrm>
              <a:off x="3506491" y="4816845"/>
              <a:ext cx="33595" cy="604909"/>
            </a:xfrm>
            <a:custGeom>
              <a:avLst/>
              <a:gdLst>
                <a:gd name="connsiteX0" fmla="*/ 0 w 33595"/>
                <a:gd name="connsiteY0" fmla="*/ 0 h 604909"/>
                <a:gd name="connsiteX1" fmla="*/ 33595 w 33595"/>
                <a:gd name="connsiteY1" fmla="*/ 0 h 604909"/>
                <a:gd name="connsiteX2" fmla="*/ 33595 w 33595"/>
                <a:gd name="connsiteY2" fmla="*/ 604910 h 604909"/>
                <a:gd name="connsiteX3" fmla="*/ 0 w 33595"/>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33595" h="604909">
                  <a:moveTo>
                    <a:pt x="0" y="0"/>
                  </a:moveTo>
                  <a:lnTo>
                    <a:pt x="33595" y="0"/>
                  </a:lnTo>
                  <a:lnTo>
                    <a:pt x="33595"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29" name="Freeform: Shape 128">
              <a:extLst>
                <a:ext uri="{FF2B5EF4-FFF2-40B4-BE49-F238E27FC236}">
                  <a16:creationId xmlns:a16="http://schemas.microsoft.com/office/drawing/2014/main" id="{287E38F1-5437-4C20-A489-455EAE8780BA}"/>
                </a:ext>
              </a:extLst>
            </p:cNvPr>
            <p:cNvSpPr/>
            <p:nvPr/>
          </p:nvSpPr>
          <p:spPr>
            <a:xfrm>
              <a:off x="3554707" y="4816845"/>
              <a:ext cx="34069" cy="604909"/>
            </a:xfrm>
            <a:custGeom>
              <a:avLst/>
              <a:gdLst>
                <a:gd name="connsiteX0" fmla="*/ 0 w 34069"/>
                <a:gd name="connsiteY0" fmla="*/ 0 h 604909"/>
                <a:gd name="connsiteX1" fmla="*/ 34069 w 34069"/>
                <a:gd name="connsiteY1" fmla="*/ 0 h 604909"/>
                <a:gd name="connsiteX2" fmla="*/ 34069 w 34069"/>
                <a:gd name="connsiteY2" fmla="*/ 604910 h 604909"/>
                <a:gd name="connsiteX3" fmla="*/ 0 w 34069"/>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34069" h="604909">
                  <a:moveTo>
                    <a:pt x="0" y="0"/>
                  </a:moveTo>
                  <a:lnTo>
                    <a:pt x="34069" y="0"/>
                  </a:lnTo>
                  <a:lnTo>
                    <a:pt x="34069" y="604910"/>
                  </a:lnTo>
                  <a:lnTo>
                    <a:pt x="0" y="604910"/>
                  </a:lnTo>
                  <a:close/>
                </a:path>
              </a:pathLst>
            </a:custGeom>
            <a:solidFill>
              <a:srgbClr val="00BFBD"/>
            </a:solidFill>
            <a:ln w="7614" cap="flat">
              <a:noFill/>
              <a:prstDash val="solid"/>
              <a:miter/>
            </a:ln>
          </p:spPr>
          <p:txBody>
            <a:bodyPr rtlCol="0" anchor="ctr"/>
            <a:lstStyle/>
            <a:p>
              <a:endParaRPr lang="en-GB" sz="2250"/>
            </a:p>
          </p:txBody>
        </p:sp>
        <p:sp>
          <p:nvSpPr>
            <p:cNvPr id="130" name="Freeform: Shape 129">
              <a:extLst>
                <a:ext uri="{FF2B5EF4-FFF2-40B4-BE49-F238E27FC236}">
                  <a16:creationId xmlns:a16="http://schemas.microsoft.com/office/drawing/2014/main" id="{34F35800-E2E6-4047-A0CB-781DACF5E3C1}"/>
                </a:ext>
              </a:extLst>
            </p:cNvPr>
            <p:cNvSpPr/>
            <p:nvPr/>
          </p:nvSpPr>
          <p:spPr>
            <a:xfrm>
              <a:off x="3602924" y="4816845"/>
              <a:ext cx="34545" cy="604909"/>
            </a:xfrm>
            <a:custGeom>
              <a:avLst/>
              <a:gdLst>
                <a:gd name="connsiteX0" fmla="*/ 0 w 34545"/>
                <a:gd name="connsiteY0" fmla="*/ 0 h 604909"/>
                <a:gd name="connsiteX1" fmla="*/ 34545 w 34545"/>
                <a:gd name="connsiteY1" fmla="*/ 0 h 604909"/>
                <a:gd name="connsiteX2" fmla="*/ 34545 w 34545"/>
                <a:gd name="connsiteY2" fmla="*/ 604910 h 604909"/>
                <a:gd name="connsiteX3" fmla="*/ 0 w 34545"/>
                <a:gd name="connsiteY3" fmla="*/ 604910 h 604909"/>
              </a:gdLst>
              <a:ahLst/>
              <a:cxnLst>
                <a:cxn ang="0">
                  <a:pos x="connsiteX0" y="connsiteY0"/>
                </a:cxn>
                <a:cxn ang="0">
                  <a:pos x="connsiteX1" y="connsiteY1"/>
                </a:cxn>
                <a:cxn ang="0">
                  <a:pos x="connsiteX2" y="connsiteY2"/>
                </a:cxn>
                <a:cxn ang="0">
                  <a:pos x="connsiteX3" y="connsiteY3"/>
                </a:cxn>
              </a:cxnLst>
              <a:rect l="l" t="t" r="r" b="b"/>
              <a:pathLst>
                <a:path w="34545" h="604909">
                  <a:moveTo>
                    <a:pt x="0" y="0"/>
                  </a:moveTo>
                  <a:lnTo>
                    <a:pt x="34545" y="0"/>
                  </a:lnTo>
                  <a:lnTo>
                    <a:pt x="34545" y="604910"/>
                  </a:lnTo>
                  <a:lnTo>
                    <a:pt x="0" y="604910"/>
                  </a:lnTo>
                  <a:close/>
                </a:path>
              </a:pathLst>
            </a:custGeom>
            <a:solidFill>
              <a:srgbClr val="00BFBD"/>
            </a:solidFill>
            <a:ln w="7614" cap="flat">
              <a:noFill/>
              <a:prstDash val="solid"/>
              <a:miter/>
            </a:ln>
          </p:spPr>
          <p:txBody>
            <a:bodyPr rtlCol="0" anchor="ctr"/>
            <a:lstStyle/>
            <a:p>
              <a:endParaRPr lang="en-GB" sz="2250"/>
            </a:p>
          </p:txBody>
        </p:sp>
      </p:grpSp>
      <p:grpSp>
        <p:nvGrpSpPr>
          <p:cNvPr id="131" name="Line graphics">
            <a:extLst>
              <a:ext uri="{FF2B5EF4-FFF2-40B4-BE49-F238E27FC236}">
                <a16:creationId xmlns:a16="http://schemas.microsoft.com/office/drawing/2014/main" id="{2CFFD0B6-1174-4B0B-94FF-ABD77E9538CB}"/>
              </a:ext>
            </a:extLst>
          </p:cNvPr>
          <p:cNvGrpSpPr/>
          <p:nvPr/>
        </p:nvGrpSpPr>
        <p:grpSpPr>
          <a:xfrm>
            <a:off x="5032250" y="4177290"/>
            <a:ext cx="4112229" cy="966210"/>
            <a:chOff x="3146174" y="5421759"/>
            <a:chExt cx="6114695" cy="1436255"/>
          </a:xfrm>
          <a:solidFill>
            <a:srgbClr val="AB5EFB"/>
          </a:solidFill>
        </p:grpSpPr>
        <p:sp>
          <p:nvSpPr>
            <p:cNvPr id="132" name="Freeform: Shape 131">
              <a:extLst>
                <a:ext uri="{FF2B5EF4-FFF2-40B4-BE49-F238E27FC236}">
                  <a16:creationId xmlns:a16="http://schemas.microsoft.com/office/drawing/2014/main" id="{DACD893D-379D-44B0-B9E2-A850C15CFC59}"/>
                </a:ext>
              </a:extLst>
            </p:cNvPr>
            <p:cNvSpPr/>
            <p:nvPr/>
          </p:nvSpPr>
          <p:spPr>
            <a:xfrm>
              <a:off x="3146174" y="5421759"/>
              <a:ext cx="1906" cy="1436255"/>
            </a:xfrm>
            <a:custGeom>
              <a:avLst/>
              <a:gdLst>
                <a:gd name="connsiteX0" fmla="*/ 0 w 1906"/>
                <a:gd name="connsiteY0" fmla="*/ 0 h 1436255"/>
                <a:gd name="connsiteX1" fmla="*/ 1906 w 1906"/>
                <a:gd name="connsiteY1" fmla="*/ 0 h 1436255"/>
                <a:gd name="connsiteX2" fmla="*/ 1906 w 1906"/>
                <a:gd name="connsiteY2" fmla="*/ 1436256 h 1436255"/>
                <a:gd name="connsiteX3" fmla="*/ 0 w 1906"/>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1906" h="1436255">
                  <a:moveTo>
                    <a:pt x="0" y="0"/>
                  </a:moveTo>
                  <a:lnTo>
                    <a:pt x="1906" y="0"/>
                  </a:lnTo>
                  <a:lnTo>
                    <a:pt x="1906"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33" name="Freeform: Shape 132">
              <a:extLst>
                <a:ext uri="{FF2B5EF4-FFF2-40B4-BE49-F238E27FC236}">
                  <a16:creationId xmlns:a16="http://schemas.microsoft.com/office/drawing/2014/main" id="{427C3B95-F5C4-49E0-A40B-8680BC8BBE5D}"/>
                </a:ext>
              </a:extLst>
            </p:cNvPr>
            <p:cNvSpPr/>
            <p:nvPr/>
          </p:nvSpPr>
          <p:spPr>
            <a:xfrm>
              <a:off x="3272273" y="5421759"/>
              <a:ext cx="3153" cy="1436255"/>
            </a:xfrm>
            <a:custGeom>
              <a:avLst/>
              <a:gdLst>
                <a:gd name="connsiteX0" fmla="*/ 0 w 3153"/>
                <a:gd name="connsiteY0" fmla="*/ 0 h 1436255"/>
                <a:gd name="connsiteX1" fmla="*/ 3153 w 3153"/>
                <a:gd name="connsiteY1" fmla="*/ 0 h 1436255"/>
                <a:gd name="connsiteX2" fmla="*/ 3153 w 3153"/>
                <a:gd name="connsiteY2" fmla="*/ 1436256 h 1436255"/>
                <a:gd name="connsiteX3" fmla="*/ 0 w 3153"/>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3153" h="1436255">
                  <a:moveTo>
                    <a:pt x="0" y="0"/>
                  </a:moveTo>
                  <a:lnTo>
                    <a:pt x="3153" y="0"/>
                  </a:lnTo>
                  <a:lnTo>
                    <a:pt x="3153"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34" name="Freeform: Shape 133">
              <a:extLst>
                <a:ext uri="{FF2B5EF4-FFF2-40B4-BE49-F238E27FC236}">
                  <a16:creationId xmlns:a16="http://schemas.microsoft.com/office/drawing/2014/main" id="{A9CB6D02-4B6F-447E-B0CB-E3C0C7B24FA4}"/>
                </a:ext>
              </a:extLst>
            </p:cNvPr>
            <p:cNvSpPr/>
            <p:nvPr/>
          </p:nvSpPr>
          <p:spPr>
            <a:xfrm>
              <a:off x="3398371" y="5421759"/>
              <a:ext cx="4409" cy="1436255"/>
            </a:xfrm>
            <a:custGeom>
              <a:avLst/>
              <a:gdLst>
                <a:gd name="connsiteX0" fmla="*/ 0 w 4409"/>
                <a:gd name="connsiteY0" fmla="*/ 0 h 1436255"/>
                <a:gd name="connsiteX1" fmla="*/ 4409 w 4409"/>
                <a:gd name="connsiteY1" fmla="*/ 0 h 1436255"/>
                <a:gd name="connsiteX2" fmla="*/ 4409 w 4409"/>
                <a:gd name="connsiteY2" fmla="*/ 1436256 h 1436255"/>
                <a:gd name="connsiteX3" fmla="*/ 0 w 4409"/>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4409" h="1436255">
                  <a:moveTo>
                    <a:pt x="0" y="0"/>
                  </a:moveTo>
                  <a:lnTo>
                    <a:pt x="4409" y="0"/>
                  </a:lnTo>
                  <a:lnTo>
                    <a:pt x="4409"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35" name="Freeform: Shape 134">
              <a:extLst>
                <a:ext uri="{FF2B5EF4-FFF2-40B4-BE49-F238E27FC236}">
                  <a16:creationId xmlns:a16="http://schemas.microsoft.com/office/drawing/2014/main" id="{8978F0F5-67BA-483A-A8E9-45D19FA6849D}"/>
                </a:ext>
              </a:extLst>
            </p:cNvPr>
            <p:cNvSpPr/>
            <p:nvPr/>
          </p:nvSpPr>
          <p:spPr>
            <a:xfrm>
              <a:off x="3524485" y="5421759"/>
              <a:ext cx="5646" cy="1436255"/>
            </a:xfrm>
            <a:custGeom>
              <a:avLst/>
              <a:gdLst>
                <a:gd name="connsiteX0" fmla="*/ 0 w 5646"/>
                <a:gd name="connsiteY0" fmla="*/ 0 h 1436255"/>
                <a:gd name="connsiteX1" fmla="*/ 5647 w 5646"/>
                <a:gd name="connsiteY1" fmla="*/ 0 h 1436255"/>
                <a:gd name="connsiteX2" fmla="*/ 5647 w 5646"/>
                <a:gd name="connsiteY2" fmla="*/ 1436256 h 1436255"/>
                <a:gd name="connsiteX3" fmla="*/ 0 w 5646"/>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5646" h="1436255">
                  <a:moveTo>
                    <a:pt x="0" y="0"/>
                  </a:moveTo>
                  <a:lnTo>
                    <a:pt x="5647" y="0"/>
                  </a:lnTo>
                  <a:lnTo>
                    <a:pt x="5647"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36" name="Freeform: Shape 135">
              <a:extLst>
                <a:ext uri="{FF2B5EF4-FFF2-40B4-BE49-F238E27FC236}">
                  <a16:creationId xmlns:a16="http://schemas.microsoft.com/office/drawing/2014/main" id="{26AE29D2-4287-4ED3-A05B-AFEAAFE80535}"/>
                </a:ext>
              </a:extLst>
            </p:cNvPr>
            <p:cNvSpPr/>
            <p:nvPr/>
          </p:nvSpPr>
          <p:spPr>
            <a:xfrm>
              <a:off x="3650584" y="5421759"/>
              <a:ext cx="6893" cy="1436255"/>
            </a:xfrm>
            <a:custGeom>
              <a:avLst/>
              <a:gdLst>
                <a:gd name="connsiteX0" fmla="*/ 0 w 6893"/>
                <a:gd name="connsiteY0" fmla="*/ 0 h 1436255"/>
                <a:gd name="connsiteX1" fmla="*/ 6894 w 6893"/>
                <a:gd name="connsiteY1" fmla="*/ 0 h 1436255"/>
                <a:gd name="connsiteX2" fmla="*/ 6894 w 6893"/>
                <a:gd name="connsiteY2" fmla="*/ 1436256 h 1436255"/>
                <a:gd name="connsiteX3" fmla="*/ 0 w 6893"/>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6893" h="1436255">
                  <a:moveTo>
                    <a:pt x="0" y="0"/>
                  </a:moveTo>
                  <a:lnTo>
                    <a:pt x="6894" y="0"/>
                  </a:lnTo>
                  <a:lnTo>
                    <a:pt x="6894"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37" name="Freeform: Shape 136">
              <a:extLst>
                <a:ext uri="{FF2B5EF4-FFF2-40B4-BE49-F238E27FC236}">
                  <a16:creationId xmlns:a16="http://schemas.microsoft.com/office/drawing/2014/main" id="{A3440EFA-E27D-48E5-A085-B5810784FE9C}"/>
                </a:ext>
              </a:extLst>
            </p:cNvPr>
            <p:cNvSpPr/>
            <p:nvPr/>
          </p:nvSpPr>
          <p:spPr>
            <a:xfrm>
              <a:off x="3776683" y="5421759"/>
              <a:ext cx="8150" cy="1436255"/>
            </a:xfrm>
            <a:custGeom>
              <a:avLst/>
              <a:gdLst>
                <a:gd name="connsiteX0" fmla="*/ 0 w 8150"/>
                <a:gd name="connsiteY0" fmla="*/ 0 h 1436255"/>
                <a:gd name="connsiteX1" fmla="*/ 8150 w 8150"/>
                <a:gd name="connsiteY1" fmla="*/ 0 h 1436255"/>
                <a:gd name="connsiteX2" fmla="*/ 8150 w 8150"/>
                <a:gd name="connsiteY2" fmla="*/ 1436256 h 1436255"/>
                <a:gd name="connsiteX3" fmla="*/ 0 w 8150"/>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8150" h="1436255">
                  <a:moveTo>
                    <a:pt x="0" y="0"/>
                  </a:moveTo>
                  <a:lnTo>
                    <a:pt x="8150" y="0"/>
                  </a:lnTo>
                  <a:lnTo>
                    <a:pt x="8150"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38" name="Freeform: Shape 137">
              <a:extLst>
                <a:ext uri="{FF2B5EF4-FFF2-40B4-BE49-F238E27FC236}">
                  <a16:creationId xmlns:a16="http://schemas.microsoft.com/office/drawing/2014/main" id="{CCF83C82-3A38-4699-9E71-B282F7C6CC68}"/>
                </a:ext>
              </a:extLst>
            </p:cNvPr>
            <p:cNvSpPr/>
            <p:nvPr/>
          </p:nvSpPr>
          <p:spPr>
            <a:xfrm>
              <a:off x="3902789" y="5421759"/>
              <a:ext cx="9387" cy="1436255"/>
            </a:xfrm>
            <a:custGeom>
              <a:avLst/>
              <a:gdLst>
                <a:gd name="connsiteX0" fmla="*/ 0 w 9387"/>
                <a:gd name="connsiteY0" fmla="*/ 0 h 1436255"/>
                <a:gd name="connsiteX1" fmla="*/ 9387 w 9387"/>
                <a:gd name="connsiteY1" fmla="*/ 0 h 1436255"/>
                <a:gd name="connsiteX2" fmla="*/ 9387 w 9387"/>
                <a:gd name="connsiteY2" fmla="*/ 1436256 h 1436255"/>
                <a:gd name="connsiteX3" fmla="*/ 0 w 9387"/>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9387" h="1436255">
                  <a:moveTo>
                    <a:pt x="0" y="0"/>
                  </a:moveTo>
                  <a:lnTo>
                    <a:pt x="9387" y="0"/>
                  </a:lnTo>
                  <a:lnTo>
                    <a:pt x="9387"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39" name="Freeform: Shape 138">
              <a:extLst>
                <a:ext uri="{FF2B5EF4-FFF2-40B4-BE49-F238E27FC236}">
                  <a16:creationId xmlns:a16="http://schemas.microsoft.com/office/drawing/2014/main" id="{6B9D3EDD-DC26-4300-B45D-EAD46A2ACEAA}"/>
                </a:ext>
              </a:extLst>
            </p:cNvPr>
            <p:cNvSpPr/>
            <p:nvPr/>
          </p:nvSpPr>
          <p:spPr>
            <a:xfrm>
              <a:off x="4028887" y="5421759"/>
              <a:ext cx="10634" cy="1436255"/>
            </a:xfrm>
            <a:custGeom>
              <a:avLst/>
              <a:gdLst>
                <a:gd name="connsiteX0" fmla="*/ 0 w 10634"/>
                <a:gd name="connsiteY0" fmla="*/ 0 h 1436255"/>
                <a:gd name="connsiteX1" fmla="*/ 10634 w 10634"/>
                <a:gd name="connsiteY1" fmla="*/ 0 h 1436255"/>
                <a:gd name="connsiteX2" fmla="*/ 10634 w 10634"/>
                <a:gd name="connsiteY2" fmla="*/ 1436256 h 1436255"/>
                <a:gd name="connsiteX3" fmla="*/ 0 w 10634"/>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10634" h="1436255">
                  <a:moveTo>
                    <a:pt x="0" y="0"/>
                  </a:moveTo>
                  <a:lnTo>
                    <a:pt x="10634" y="0"/>
                  </a:lnTo>
                  <a:lnTo>
                    <a:pt x="10634"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40" name="Freeform: Shape 139">
              <a:extLst>
                <a:ext uri="{FF2B5EF4-FFF2-40B4-BE49-F238E27FC236}">
                  <a16:creationId xmlns:a16="http://schemas.microsoft.com/office/drawing/2014/main" id="{CFC94F29-A4E9-4069-BF03-B5507EE19BA0}"/>
                </a:ext>
              </a:extLst>
            </p:cNvPr>
            <p:cNvSpPr/>
            <p:nvPr/>
          </p:nvSpPr>
          <p:spPr>
            <a:xfrm>
              <a:off x="4154994" y="5421759"/>
              <a:ext cx="11872" cy="1436255"/>
            </a:xfrm>
            <a:custGeom>
              <a:avLst/>
              <a:gdLst>
                <a:gd name="connsiteX0" fmla="*/ 0 w 11872"/>
                <a:gd name="connsiteY0" fmla="*/ 0 h 1436255"/>
                <a:gd name="connsiteX1" fmla="*/ 11872 w 11872"/>
                <a:gd name="connsiteY1" fmla="*/ 0 h 1436255"/>
                <a:gd name="connsiteX2" fmla="*/ 11872 w 11872"/>
                <a:gd name="connsiteY2" fmla="*/ 1436256 h 1436255"/>
                <a:gd name="connsiteX3" fmla="*/ 0 w 11872"/>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11872" h="1436255">
                  <a:moveTo>
                    <a:pt x="0" y="0"/>
                  </a:moveTo>
                  <a:lnTo>
                    <a:pt x="11872" y="0"/>
                  </a:lnTo>
                  <a:lnTo>
                    <a:pt x="11872"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41" name="Freeform: Shape 140">
              <a:extLst>
                <a:ext uri="{FF2B5EF4-FFF2-40B4-BE49-F238E27FC236}">
                  <a16:creationId xmlns:a16="http://schemas.microsoft.com/office/drawing/2014/main" id="{6FB5C61C-0775-4264-B354-3AD2F9F1EBF8}"/>
                </a:ext>
              </a:extLst>
            </p:cNvPr>
            <p:cNvSpPr/>
            <p:nvPr/>
          </p:nvSpPr>
          <p:spPr>
            <a:xfrm>
              <a:off x="4281092" y="5421759"/>
              <a:ext cx="13128" cy="1436255"/>
            </a:xfrm>
            <a:custGeom>
              <a:avLst/>
              <a:gdLst>
                <a:gd name="connsiteX0" fmla="*/ 0 w 13128"/>
                <a:gd name="connsiteY0" fmla="*/ 0 h 1436255"/>
                <a:gd name="connsiteX1" fmla="*/ 13129 w 13128"/>
                <a:gd name="connsiteY1" fmla="*/ 0 h 1436255"/>
                <a:gd name="connsiteX2" fmla="*/ 13129 w 13128"/>
                <a:gd name="connsiteY2" fmla="*/ 1436256 h 1436255"/>
                <a:gd name="connsiteX3" fmla="*/ 0 w 13128"/>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13128" h="1436255">
                  <a:moveTo>
                    <a:pt x="0" y="0"/>
                  </a:moveTo>
                  <a:lnTo>
                    <a:pt x="13129" y="0"/>
                  </a:lnTo>
                  <a:lnTo>
                    <a:pt x="13129"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42" name="Freeform: Shape 141">
              <a:extLst>
                <a:ext uri="{FF2B5EF4-FFF2-40B4-BE49-F238E27FC236}">
                  <a16:creationId xmlns:a16="http://schemas.microsoft.com/office/drawing/2014/main" id="{D2A122C8-BB30-4D19-91F5-9AA80F8F8ACB}"/>
                </a:ext>
              </a:extLst>
            </p:cNvPr>
            <p:cNvSpPr/>
            <p:nvPr/>
          </p:nvSpPr>
          <p:spPr>
            <a:xfrm>
              <a:off x="4407206" y="5421759"/>
              <a:ext cx="14357" cy="1436255"/>
            </a:xfrm>
            <a:custGeom>
              <a:avLst/>
              <a:gdLst>
                <a:gd name="connsiteX0" fmla="*/ 0 w 14357"/>
                <a:gd name="connsiteY0" fmla="*/ 0 h 1436255"/>
                <a:gd name="connsiteX1" fmla="*/ 14357 w 14357"/>
                <a:gd name="connsiteY1" fmla="*/ 0 h 1436255"/>
                <a:gd name="connsiteX2" fmla="*/ 14357 w 14357"/>
                <a:gd name="connsiteY2" fmla="*/ 1436256 h 1436255"/>
                <a:gd name="connsiteX3" fmla="*/ 0 w 14357"/>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14357" h="1436255">
                  <a:moveTo>
                    <a:pt x="0" y="0"/>
                  </a:moveTo>
                  <a:lnTo>
                    <a:pt x="14357" y="0"/>
                  </a:lnTo>
                  <a:lnTo>
                    <a:pt x="14357"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43" name="Freeform: Shape 142">
              <a:extLst>
                <a:ext uri="{FF2B5EF4-FFF2-40B4-BE49-F238E27FC236}">
                  <a16:creationId xmlns:a16="http://schemas.microsoft.com/office/drawing/2014/main" id="{49C987C2-B15E-42A7-823C-E6CFA95C1D49}"/>
                </a:ext>
              </a:extLst>
            </p:cNvPr>
            <p:cNvSpPr/>
            <p:nvPr/>
          </p:nvSpPr>
          <p:spPr>
            <a:xfrm>
              <a:off x="4533305" y="5421759"/>
              <a:ext cx="15613" cy="1436255"/>
            </a:xfrm>
            <a:custGeom>
              <a:avLst/>
              <a:gdLst>
                <a:gd name="connsiteX0" fmla="*/ 0 w 15613"/>
                <a:gd name="connsiteY0" fmla="*/ 0 h 1436255"/>
                <a:gd name="connsiteX1" fmla="*/ 15613 w 15613"/>
                <a:gd name="connsiteY1" fmla="*/ 0 h 1436255"/>
                <a:gd name="connsiteX2" fmla="*/ 15613 w 15613"/>
                <a:gd name="connsiteY2" fmla="*/ 1436256 h 1436255"/>
                <a:gd name="connsiteX3" fmla="*/ 0 w 15613"/>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15613" h="1436255">
                  <a:moveTo>
                    <a:pt x="0" y="0"/>
                  </a:moveTo>
                  <a:lnTo>
                    <a:pt x="15613" y="0"/>
                  </a:lnTo>
                  <a:lnTo>
                    <a:pt x="15613"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44" name="Freeform: Shape 143">
              <a:extLst>
                <a:ext uri="{FF2B5EF4-FFF2-40B4-BE49-F238E27FC236}">
                  <a16:creationId xmlns:a16="http://schemas.microsoft.com/office/drawing/2014/main" id="{037921A6-50D3-417D-8F88-7F14F5A86EA0}"/>
                </a:ext>
              </a:extLst>
            </p:cNvPr>
            <p:cNvSpPr/>
            <p:nvPr/>
          </p:nvSpPr>
          <p:spPr>
            <a:xfrm>
              <a:off x="4659404" y="5421759"/>
              <a:ext cx="16860" cy="1436255"/>
            </a:xfrm>
            <a:custGeom>
              <a:avLst/>
              <a:gdLst>
                <a:gd name="connsiteX0" fmla="*/ 0 w 16860"/>
                <a:gd name="connsiteY0" fmla="*/ 0 h 1436255"/>
                <a:gd name="connsiteX1" fmla="*/ 16860 w 16860"/>
                <a:gd name="connsiteY1" fmla="*/ 0 h 1436255"/>
                <a:gd name="connsiteX2" fmla="*/ 16860 w 16860"/>
                <a:gd name="connsiteY2" fmla="*/ 1436256 h 1436255"/>
                <a:gd name="connsiteX3" fmla="*/ 0 w 16860"/>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16860" h="1436255">
                  <a:moveTo>
                    <a:pt x="0" y="0"/>
                  </a:moveTo>
                  <a:lnTo>
                    <a:pt x="16860" y="0"/>
                  </a:lnTo>
                  <a:lnTo>
                    <a:pt x="16860"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45" name="Freeform: Shape 144">
              <a:extLst>
                <a:ext uri="{FF2B5EF4-FFF2-40B4-BE49-F238E27FC236}">
                  <a16:creationId xmlns:a16="http://schemas.microsoft.com/office/drawing/2014/main" id="{F90DB816-3B52-407E-9D34-DB777EB6F8D1}"/>
                </a:ext>
              </a:extLst>
            </p:cNvPr>
            <p:cNvSpPr/>
            <p:nvPr/>
          </p:nvSpPr>
          <p:spPr>
            <a:xfrm>
              <a:off x="4785518" y="5421759"/>
              <a:ext cx="18098" cy="1436255"/>
            </a:xfrm>
            <a:custGeom>
              <a:avLst/>
              <a:gdLst>
                <a:gd name="connsiteX0" fmla="*/ 0 w 18098"/>
                <a:gd name="connsiteY0" fmla="*/ 0 h 1436255"/>
                <a:gd name="connsiteX1" fmla="*/ 18098 w 18098"/>
                <a:gd name="connsiteY1" fmla="*/ 0 h 1436255"/>
                <a:gd name="connsiteX2" fmla="*/ 18098 w 18098"/>
                <a:gd name="connsiteY2" fmla="*/ 1436256 h 1436255"/>
                <a:gd name="connsiteX3" fmla="*/ 0 w 18098"/>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18098" h="1436255">
                  <a:moveTo>
                    <a:pt x="0" y="0"/>
                  </a:moveTo>
                  <a:lnTo>
                    <a:pt x="18098" y="0"/>
                  </a:lnTo>
                  <a:lnTo>
                    <a:pt x="18098"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46" name="Freeform: Shape 145">
              <a:extLst>
                <a:ext uri="{FF2B5EF4-FFF2-40B4-BE49-F238E27FC236}">
                  <a16:creationId xmlns:a16="http://schemas.microsoft.com/office/drawing/2014/main" id="{E2F32BD1-EA7A-44DA-97F9-A71CCA6DED07}"/>
                </a:ext>
              </a:extLst>
            </p:cNvPr>
            <p:cNvSpPr/>
            <p:nvPr/>
          </p:nvSpPr>
          <p:spPr>
            <a:xfrm>
              <a:off x="4911609" y="5421759"/>
              <a:ext cx="19362" cy="1436255"/>
            </a:xfrm>
            <a:custGeom>
              <a:avLst/>
              <a:gdLst>
                <a:gd name="connsiteX0" fmla="*/ 0 w 19362"/>
                <a:gd name="connsiteY0" fmla="*/ 0 h 1436255"/>
                <a:gd name="connsiteX1" fmla="*/ 19363 w 19362"/>
                <a:gd name="connsiteY1" fmla="*/ 0 h 1436255"/>
                <a:gd name="connsiteX2" fmla="*/ 19363 w 19362"/>
                <a:gd name="connsiteY2" fmla="*/ 1436256 h 1436255"/>
                <a:gd name="connsiteX3" fmla="*/ 0 w 19362"/>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19362" h="1436255">
                  <a:moveTo>
                    <a:pt x="0" y="0"/>
                  </a:moveTo>
                  <a:lnTo>
                    <a:pt x="19363" y="0"/>
                  </a:lnTo>
                  <a:lnTo>
                    <a:pt x="19363"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47" name="Freeform: Shape 146">
              <a:extLst>
                <a:ext uri="{FF2B5EF4-FFF2-40B4-BE49-F238E27FC236}">
                  <a16:creationId xmlns:a16="http://schemas.microsoft.com/office/drawing/2014/main" id="{72F06E85-AA53-4CA2-A141-0CF8A5D29EE2}"/>
                </a:ext>
              </a:extLst>
            </p:cNvPr>
            <p:cNvSpPr/>
            <p:nvPr/>
          </p:nvSpPr>
          <p:spPr>
            <a:xfrm>
              <a:off x="5037707" y="5421759"/>
              <a:ext cx="20609" cy="1436255"/>
            </a:xfrm>
            <a:custGeom>
              <a:avLst/>
              <a:gdLst>
                <a:gd name="connsiteX0" fmla="*/ 0 w 20609"/>
                <a:gd name="connsiteY0" fmla="*/ 0 h 1436255"/>
                <a:gd name="connsiteX1" fmla="*/ 20610 w 20609"/>
                <a:gd name="connsiteY1" fmla="*/ 0 h 1436255"/>
                <a:gd name="connsiteX2" fmla="*/ 20610 w 20609"/>
                <a:gd name="connsiteY2" fmla="*/ 1436256 h 1436255"/>
                <a:gd name="connsiteX3" fmla="*/ 0 w 20609"/>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20609" h="1436255">
                  <a:moveTo>
                    <a:pt x="0" y="0"/>
                  </a:moveTo>
                  <a:lnTo>
                    <a:pt x="20610" y="0"/>
                  </a:lnTo>
                  <a:lnTo>
                    <a:pt x="20610"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48" name="Freeform: Shape 147">
              <a:extLst>
                <a:ext uri="{FF2B5EF4-FFF2-40B4-BE49-F238E27FC236}">
                  <a16:creationId xmlns:a16="http://schemas.microsoft.com/office/drawing/2014/main" id="{BE9C36B1-907F-47F1-A210-F53113359304}"/>
                </a:ext>
              </a:extLst>
            </p:cNvPr>
            <p:cNvSpPr/>
            <p:nvPr/>
          </p:nvSpPr>
          <p:spPr>
            <a:xfrm>
              <a:off x="5163821" y="5421759"/>
              <a:ext cx="21847" cy="1436255"/>
            </a:xfrm>
            <a:custGeom>
              <a:avLst/>
              <a:gdLst>
                <a:gd name="connsiteX0" fmla="*/ 0 w 21847"/>
                <a:gd name="connsiteY0" fmla="*/ 0 h 1436255"/>
                <a:gd name="connsiteX1" fmla="*/ 21847 w 21847"/>
                <a:gd name="connsiteY1" fmla="*/ 0 h 1436255"/>
                <a:gd name="connsiteX2" fmla="*/ 21847 w 21847"/>
                <a:gd name="connsiteY2" fmla="*/ 1436256 h 1436255"/>
                <a:gd name="connsiteX3" fmla="*/ 0 w 21847"/>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21847" h="1436255">
                  <a:moveTo>
                    <a:pt x="0" y="0"/>
                  </a:moveTo>
                  <a:lnTo>
                    <a:pt x="21847" y="0"/>
                  </a:lnTo>
                  <a:lnTo>
                    <a:pt x="21847"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49" name="Freeform: Shape 148">
              <a:extLst>
                <a:ext uri="{FF2B5EF4-FFF2-40B4-BE49-F238E27FC236}">
                  <a16:creationId xmlns:a16="http://schemas.microsoft.com/office/drawing/2014/main" id="{C071C499-255D-4925-997B-BC5A26ECAB4C}"/>
                </a:ext>
              </a:extLst>
            </p:cNvPr>
            <p:cNvSpPr/>
            <p:nvPr/>
          </p:nvSpPr>
          <p:spPr>
            <a:xfrm>
              <a:off x="5289935" y="5421759"/>
              <a:ext cx="23085" cy="1436255"/>
            </a:xfrm>
            <a:custGeom>
              <a:avLst/>
              <a:gdLst>
                <a:gd name="connsiteX0" fmla="*/ 0 w 23085"/>
                <a:gd name="connsiteY0" fmla="*/ 0 h 1436255"/>
                <a:gd name="connsiteX1" fmla="*/ 23085 w 23085"/>
                <a:gd name="connsiteY1" fmla="*/ 0 h 1436255"/>
                <a:gd name="connsiteX2" fmla="*/ 23085 w 23085"/>
                <a:gd name="connsiteY2" fmla="*/ 1436256 h 1436255"/>
                <a:gd name="connsiteX3" fmla="*/ 0 w 23085"/>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23085" h="1436255">
                  <a:moveTo>
                    <a:pt x="0" y="0"/>
                  </a:moveTo>
                  <a:lnTo>
                    <a:pt x="23085" y="0"/>
                  </a:lnTo>
                  <a:lnTo>
                    <a:pt x="23085"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50" name="Freeform: Shape 149">
              <a:extLst>
                <a:ext uri="{FF2B5EF4-FFF2-40B4-BE49-F238E27FC236}">
                  <a16:creationId xmlns:a16="http://schemas.microsoft.com/office/drawing/2014/main" id="{D7AA213C-6A00-4A78-A0A8-9108200F612D}"/>
                </a:ext>
              </a:extLst>
            </p:cNvPr>
            <p:cNvSpPr/>
            <p:nvPr/>
          </p:nvSpPr>
          <p:spPr>
            <a:xfrm>
              <a:off x="5416018" y="5421759"/>
              <a:ext cx="24350" cy="1436255"/>
            </a:xfrm>
            <a:custGeom>
              <a:avLst/>
              <a:gdLst>
                <a:gd name="connsiteX0" fmla="*/ 0 w 24350"/>
                <a:gd name="connsiteY0" fmla="*/ 0 h 1436255"/>
                <a:gd name="connsiteX1" fmla="*/ 24350 w 24350"/>
                <a:gd name="connsiteY1" fmla="*/ 0 h 1436255"/>
                <a:gd name="connsiteX2" fmla="*/ 24350 w 24350"/>
                <a:gd name="connsiteY2" fmla="*/ 1436256 h 1436255"/>
                <a:gd name="connsiteX3" fmla="*/ 0 w 24350"/>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24350" h="1436255">
                  <a:moveTo>
                    <a:pt x="0" y="0"/>
                  </a:moveTo>
                  <a:lnTo>
                    <a:pt x="24350" y="0"/>
                  </a:lnTo>
                  <a:lnTo>
                    <a:pt x="24350"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51" name="Freeform: Shape 150">
              <a:extLst>
                <a:ext uri="{FF2B5EF4-FFF2-40B4-BE49-F238E27FC236}">
                  <a16:creationId xmlns:a16="http://schemas.microsoft.com/office/drawing/2014/main" id="{559F7DA8-08FB-4D22-A999-EBFD224C5EBE}"/>
                </a:ext>
              </a:extLst>
            </p:cNvPr>
            <p:cNvSpPr/>
            <p:nvPr/>
          </p:nvSpPr>
          <p:spPr>
            <a:xfrm>
              <a:off x="5542132" y="5421759"/>
              <a:ext cx="25579" cy="1436255"/>
            </a:xfrm>
            <a:custGeom>
              <a:avLst/>
              <a:gdLst>
                <a:gd name="connsiteX0" fmla="*/ 0 w 25579"/>
                <a:gd name="connsiteY0" fmla="*/ 0 h 1436255"/>
                <a:gd name="connsiteX1" fmla="*/ 25580 w 25579"/>
                <a:gd name="connsiteY1" fmla="*/ 0 h 1436255"/>
                <a:gd name="connsiteX2" fmla="*/ 25580 w 25579"/>
                <a:gd name="connsiteY2" fmla="*/ 1436256 h 1436255"/>
                <a:gd name="connsiteX3" fmla="*/ 0 w 25579"/>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25579" h="1436255">
                  <a:moveTo>
                    <a:pt x="0" y="0"/>
                  </a:moveTo>
                  <a:lnTo>
                    <a:pt x="25580" y="0"/>
                  </a:lnTo>
                  <a:lnTo>
                    <a:pt x="25580"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52" name="Freeform: Shape 151">
              <a:extLst>
                <a:ext uri="{FF2B5EF4-FFF2-40B4-BE49-F238E27FC236}">
                  <a16:creationId xmlns:a16="http://schemas.microsoft.com/office/drawing/2014/main" id="{BD55A10C-C010-4C50-A80B-B330B94E9D2D}"/>
                </a:ext>
              </a:extLst>
            </p:cNvPr>
            <p:cNvSpPr/>
            <p:nvPr/>
          </p:nvSpPr>
          <p:spPr>
            <a:xfrm>
              <a:off x="5668246" y="5421759"/>
              <a:ext cx="26825" cy="1436255"/>
            </a:xfrm>
            <a:custGeom>
              <a:avLst/>
              <a:gdLst>
                <a:gd name="connsiteX0" fmla="*/ 0 w 26825"/>
                <a:gd name="connsiteY0" fmla="*/ 0 h 1436255"/>
                <a:gd name="connsiteX1" fmla="*/ 26825 w 26825"/>
                <a:gd name="connsiteY1" fmla="*/ 0 h 1436255"/>
                <a:gd name="connsiteX2" fmla="*/ 26825 w 26825"/>
                <a:gd name="connsiteY2" fmla="*/ 1436256 h 1436255"/>
                <a:gd name="connsiteX3" fmla="*/ 0 w 26825"/>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26825" h="1436255">
                  <a:moveTo>
                    <a:pt x="0" y="0"/>
                  </a:moveTo>
                  <a:lnTo>
                    <a:pt x="26825" y="0"/>
                  </a:lnTo>
                  <a:lnTo>
                    <a:pt x="26825"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53" name="Freeform: Shape 152">
              <a:extLst>
                <a:ext uri="{FF2B5EF4-FFF2-40B4-BE49-F238E27FC236}">
                  <a16:creationId xmlns:a16="http://schemas.microsoft.com/office/drawing/2014/main" id="{D65C1511-96EF-4AE2-ADA0-4A1FCCA88EC4}"/>
                </a:ext>
              </a:extLst>
            </p:cNvPr>
            <p:cNvSpPr/>
            <p:nvPr/>
          </p:nvSpPr>
          <p:spPr>
            <a:xfrm>
              <a:off x="5794337" y="5421759"/>
              <a:ext cx="28072" cy="1436255"/>
            </a:xfrm>
            <a:custGeom>
              <a:avLst/>
              <a:gdLst>
                <a:gd name="connsiteX0" fmla="*/ 0 w 28072"/>
                <a:gd name="connsiteY0" fmla="*/ 0 h 1436255"/>
                <a:gd name="connsiteX1" fmla="*/ 28073 w 28072"/>
                <a:gd name="connsiteY1" fmla="*/ 0 h 1436255"/>
                <a:gd name="connsiteX2" fmla="*/ 28073 w 28072"/>
                <a:gd name="connsiteY2" fmla="*/ 1436256 h 1436255"/>
                <a:gd name="connsiteX3" fmla="*/ 0 w 28072"/>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28072" h="1436255">
                  <a:moveTo>
                    <a:pt x="0" y="0"/>
                  </a:moveTo>
                  <a:lnTo>
                    <a:pt x="28073" y="0"/>
                  </a:lnTo>
                  <a:lnTo>
                    <a:pt x="28073"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54" name="Freeform: Shape 153">
              <a:extLst>
                <a:ext uri="{FF2B5EF4-FFF2-40B4-BE49-F238E27FC236}">
                  <a16:creationId xmlns:a16="http://schemas.microsoft.com/office/drawing/2014/main" id="{402B6265-9ADE-41EB-9797-B76CD5384280}"/>
                </a:ext>
              </a:extLst>
            </p:cNvPr>
            <p:cNvSpPr/>
            <p:nvPr/>
          </p:nvSpPr>
          <p:spPr>
            <a:xfrm>
              <a:off x="5920444" y="5421759"/>
              <a:ext cx="29319" cy="1436255"/>
            </a:xfrm>
            <a:custGeom>
              <a:avLst/>
              <a:gdLst>
                <a:gd name="connsiteX0" fmla="*/ 0 w 29319"/>
                <a:gd name="connsiteY0" fmla="*/ 0 h 1436255"/>
                <a:gd name="connsiteX1" fmla="*/ 29320 w 29319"/>
                <a:gd name="connsiteY1" fmla="*/ 0 h 1436255"/>
                <a:gd name="connsiteX2" fmla="*/ 29320 w 29319"/>
                <a:gd name="connsiteY2" fmla="*/ 1436256 h 1436255"/>
                <a:gd name="connsiteX3" fmla="*/ 0 w 29319"/>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29319" h="1436255">
                  <a:moveTo>
                    <a:pt x="0" y="0"/>
                  </a:moveTo>
                  <a:lnTo>
                    <a:pt x="29320" y="0"/>
                  </a:lnTo>
                  <a:lnTo>
                    <a:pt x="29320"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55" name="Freeform: Shape 154">
              <a:extLst>
                <a:ext uri="{FF2B5EF4-FFF2-40B4-BE49-F238E27FC236}">
                  <a16:creationId xmlns:a16="http://schemas.microsoft.com/office/drawing/2014/main" id="{890B502B-FCD4-4A8F-9619-4C52140474AB}"/>
                </a:ext>
              </a:extLst>
            </p:cNvPr>
            <p:cNvSpPr/>
            <p:nvPr/>
          </p:nvSpPr>
          <p:spPr>
            <a:xfrm>
              <a:off x="6046557" y="5421759"/>
              <a:ext cx="30557" cy="1436255"/>
            </a:xfrm>
            <a:custGeom>
              <a:avLst/>
              <a:gdLst>
                <a:gd name="connsiteX0" fmla="*/ 0 w 30557"/>
                <a:gd name="connsiteY0" fmla="*/ 0 h 1436255"/>
                <a:gd name="connsiteX1" fmla="*/ 30557 w 30557"/>
                <a:gd name="connsiteY1" fmla="*/ 0 h 1436255"/>
                <a:gd name="connsiteX2" fmla="*/ 30557 w 30557"/>
                <a:gd name="connsiteY2" fmla="*/ 1436256 h 1436255"/>
                <a:gd name="connsiteX3" fmla="*/ 0 w 30557"/>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30557" h="1436255">
                  <a:moveTo>
                    <a:pt x="0" y="0"/>
                  </a:moveTo>
                  <a:lnTo>
                    <a:pt x="30557" y="0"/>
                  </a:lnTo>
                  <a:lnTo>
                    <a:pt x="30557"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56" name="Freeform: Shape 155">
              <a:extLst>
                <a:ext uri="{FF2B5EF4-FFF2-40B4-BE49-F238E27FC236}">
                  <a16:creationId xmlns:a16="http://schemas.microsoft.com/office/drawing/2014/main" id="{5DA36ED5-F5FF-440E-893A-9A938791F775}"/>
                </a:ext>
              </a:extLst>
            </p:cNvPr>
            <p:cNvSpPr/>
            <p:nvPr/>
          </p:nvSpPr>
          <p:spPr>
            <a:xfrm>
              <a:off x="6172648" y="5421759"/>
              <a:ext cx="31814" cy="1436255"/>
            </a:xfrm>
            <a:custGeom>
              <a:avLst/>
              <a:gdLst>
                <a:gd name="connsiteX0" fmla="*/ 0 w 31814"/>
                <a:gd name="connsiteY0" fmla="*/ 0 h 1436255"/>
                <a:gd name="connsiteX1" fmla="*/ 31815 w 31814"/>
                <a:gd name="connsiteY1" fmla="*/ 0 h 1436255"/>
                <a:gd name="connsiteX2" fmla="*/ 31815 w 31814"/>
                <a:gd name="connsiteY2" fmla="*/ 1436256 h 1436255"/>
                <a:gd name="connsiteX3" fmla="*/ 0 w 31814"/>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31814" h="1436255">
                  <a:moveTo>
                    <a:pt x="0" y="0"/>
                  </a:moveTo>
                  <a:lnTo>
                    <a:pt x="31815" y="0"/>
                  </a:lnTo>
                  <a:lnTo>
                    <a:pt x="31815"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57" name="Freeform: Shape 156">
              <a:extLst>
                <a:ext uri="{FF2B5EF4-FFF2-40B4-BE49-F238E27FC236}">
                  <a16:creationId xmlns:a16="http://schemas.microsoft.com/office/drawing/2014/main" id="{E3805A57-F538-492C-9489-00BF52B187F9}"/>
                </a:ext>
              </a:extLst>
            </p:cNvPr>
            <p:cNvSpPr/>
            <p:nvPr/>
          </p:nvSpPr>
          <p:spPr>
            <a:xfrm>
              <a:off x="6298762" y="5421759"/>
              <a:ext cx="33051" cy="1436255"/>
            </a:xfrm>
            <a:custGeom>
              <a:avLst/>
              <a:gdLst>
                <a:gd name="connsiteX0" fmla="*/ 0 w 33051"/>
                <a:gd name="connsiteY0" fmla="*/ 0 h 1436255"/>
                <a:gd name="connsiteX1" fmla="*/ 33051 w 33051"/>
                <a:gd name="connsiteY1" fmla="*/ 0 h 1436255"/>
                <a:gd name="connsiteX2" fmla="*/ 33051 w 33051"/>
                <a:gd name="connsiteY2" fmla="*/ 1436256 h 1436255"/>
                <a:gd name="connsiteX3" fmla="*/ 0 w 33051"/>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33051" h="1436255">
                  <a:moveTo>
                    <a:pt x="0" y="0"/>
                  </a:moveTo>
                  <a:lnTo>
                    <a:pt x="33051" y="0"/>
                  </a:lnTo>
                  <a:lnTo>
                    <a:pt x="33051"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58" name="Freeform: Shape 157">
              <a:extLst>
                <a:ext uri="{FF2B5EF4-FFF2-40B4-BE49-F238E27FC236}">
                  <a16:creationId xmlns:a16="http://schemas.microsoft.com/office/drawing/2014/main" id="{394F0B72-F152-48B0-9109-DBC4ADAE0A29}"/>
                </a:ext>
              </a:extLst>
            </p:cNvPr>
            <p:cNvSpPr/>
            <p:nvPr/>
          </p:nvSpPr>
          <p:spPr>
            <a:xfrm>
              <a:off x="6424869" y="5421759"/>
              <a:ext cx="34298" cy="1436255"/>
            </a:xfrm>
            <a:custGeom>
              <a:avLst/>
              <a:gdLst>
                <a:gd name="connsiteX0" fmla="*/ 0 w 34298"/>
                <a:gd name="connsiteY0" fmla="*/ 0 h 1436255"/>
                <a:gd name="connsiteX1" fmla="*/ 34298 w 34298"/>
                <a:gd name="connsiteY1" fmla="*/ 0 h 1436255"/>
                <a:gd name="connsiteX2" fmla="*/ 34298 w 34298"/>
                <a:gd name="connsiteY2" fmla="*/ 1436256 h 1436255"/>
                <a:gd name="connsiteX3" fmla="*/ 0 w 34298"/>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34298" h="1436255">
                  <a:moveTo>
                    <a:pt x="0" y="0"/>
                  </a:moveTo>
                  <a:lnTo>
                    <a:pt x="34298" y="0"/>
                  </a:lnTo>
                  <a:lnTo>
                    <a:pt x="34298"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59" name="Freeform: Shape 158">
              <a:extLst>
                <a:ext uri="{FF2B5EF4-FFF2-40B4-BE49-F238E27FC236}">
                  <a16:creationId xmlns:a16="http://schemas.microsoft.com/office/drawing/2014/main" id="{368B4E7E-14C1-46AC-B182-4B2EA81F7825}"/>
                </a:ext>
              </a:extLst>
            </p:cNvPr>
            <p:cNvSpPr/>
            <p:nvPr/>
          </p:nvSpPr>
          <p:spPr>
            <a:xfrm>
              <a:off x="6550952" y="5421759"/>
              <a:ext cx="35554" cy="1436255"/>
            </a:xfrm>
            <a:custGeom>
              <a:avLst/>
              <a:gdLst>
                <a:gd name="connsiteX0" fmla="*/ 0 w 35554"/>
                <a:gd name="connsiteY0" fmla="*/ 0 h 1436255"/>
                <a:gd name="connsiteX1" fmla="*/ 35554 w 35554"/>
                <a:gd name="connsiteY1" fmla="*/ 0 h 1436255"/>
                <a:gd name="connsiteX2" fmla="*/ 35554 w 35554"/>
                <a:gd name="connsiteY2" fmla="*/ 1436256 h 1436255"/>
                <a:gd name="connsiteX3" fmla="*/ 0 w 35554"/>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35554" h="1436255">
                  <a:moveTo>
                    <a:pt x="0" y="0"/>
                  </a:moveTo>
                  <a:lnTo>
                    <a:pt x="35554" y="0"/>
                  </a:lnTo>
                  <a:lnTo>
                    <a:pt x="35554"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60" name="Freeform: Shape 159">
              <a:extLst>
                <a:ext uri="{FF2B5EF4-FFF2-40B4-BE49-F238E27FC236}">
                  <a16:creationId xmlns:a16="http://schemas.microsoft.com/office/drawing/2014/main" id="{060B8F59-39D5-409C-99CE-952FD4090A18}"/>
                </a:ext>
              </a:extLst>
            </p:cNvPr>
            <p:cNvSpPr/>
            <p:nvPr/>
          </p:nvSpPr>
          <p:spPr>
            <a:xfrm>
              <a:off x="6677066" y="5421759"/>
              <a:ext cx="36791" cy="1436255"/>
            </a:xfrm>
            <a:custGeom>
              <a:avLst/>
              <a:gdLst>
                <a:gd name="connsiteX0" fmla="*/ 0 w 36791"/>
                <a:gd name="connsiteY0" fmla="*/ 0 h 1436255"/>
                <a:gd name="connsiteX1" fmla="*/ 36792 w 36791"/>
                <a:gd name="connsiteY1" fmla="*/ 0 h 1436255"/>
                <a:gd name="connsiteX2" fmla="*/ 36792 w 36791"/>
                <a:gd name="connsiteY2" fmla="*/ 1436256 h 1436255"/>
                <a:gd name="connsiteX3" fmla="*/ 0 w 36791"/>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36791" h="1436255">
                  <a:moveTo>
                    <a:pt x="0" y="0"/>
                  </a:moveTo>
                  <a:lnTo>
                    <a:pt x="36792" y="0"/>
                  </a:lnTo>
                  <a:lnTo>
                    <a:pt x="36792"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61" name="Freeform: Shape 160">
              <a:extLst>
                <a:ext uri="{FF2B5EF4-FFF2-40B4-BE49-F238E27FC236}">
                  <a16:creationId xmlns:a16="http://schemas.microsoft.com/office/drawing/2014/main" id="{AE546BAB-904B-4F35-A9BB-C359E7771C2D}"/>
                </a:ext>
              </a:extLst>
            </p:cNvPr>
            <p:cNvSpPr/>
            <p:nvPr/>
          </p:nvSpPr>
          <p:spPr>
            <a:xfrm>
              <a:off x="6803180" y="5421759"/>
              <a:ext cx="38029" cy="1436255"/>
            </a:xfrm>
            <a:custGeom>
              <a:avLst/>
              <a:gdLst>
                <a:gd name="connsiteX0" fmla="*/ 0 w 38029"/>
                <a:gd name="connsiteY0" fmla="*/ 0 h 1436255"/>
                <a:gd name="connsiteX1" fmla="*/ 38030 w 38029"/>
                <a:gd name="connsiteY1" fmla="*/ 0 h 1436255"/>
                <a:gd name="connsiteX2" fmla="*/ 38030 w 38029"/>
                <a:gd name="connsiteY2" fmla="*/ 1436256 h 1436255"/>
                <a:gd name="connsiteX3" fmla="*/ 0 w 38029"/>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38029" h="1436255">
                  <a:moveTo>
                    <a:pt x="0" y="0"/>
                  </a:moveTo>
                  <a:lnTo>
                    <a:pt x="38030" y="0"/>
                  </a:lnTo>
                  <a:lnTo>
                    <a:pt x="38030"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62" name="Freeform: Shape 161">
              <a:extLst>
                <a:ext uri="{FF2B5EF4-FFF2-40B4-BE49-F238E27FC236}">
                  <a16:creationId xmlns:a16="http://schemas.microsoft.com/office/drawing/2014/main" id="{5546242B-AC3A-4572-8D8B-AFC4D685C72A}"/>
                </a:ext>
              </a:extLst>
            </p:cNvPr>
            <p:cNvSpPr/>
            <p:nvPr/>
          </p:nvSpPr>
          <p:spPr>
            <a:xfrm>
              <a:off x="6929279" y="5421759"/>
              <a:ext cx="39277" cy="1436255"/>
            </a:xfrm>
            <a:custGeom>
              <a:avLst/>
              <a:gdLst>
                <a:gd name="connsiteX0" fmla="*/ 0 w 39277"/>
                <a:gd name="connsiteY0" fmla="*/ 0 h 1436255"/>
                <a:gd name="connsiteX1" fmla="*/ 39277 w 39277"/>
                <a:gd name="connsiteY1" fmla="*/ 0 h 1436255"/>
                <a:gd name="connsiteX2" fmla="*/ 39277 w 39277"/>
                <a:gd name="connsiteY2" fmla="*/ 1436256 h 1436255"/>
                <a:gd name="connsiteX3" fmla="*/ 0 w 39277"/>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39277" h="1436255">
                  <a:moveTo>
                    <a:pt x="0" y="0"/>
                  </a:moveTo>
                  <a:lnTo>
                    <a:pt x="39277" y="0"/>
                  </a:lnTo>
                  <a:lnTo>
                    <a:pt x="39277"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63" name="Freeform: Shape 162">
              <a:extLst>
                <a:ext uri="{FF2B5EF4-FFF2-40B4-BE49-F238E27FC236}">
                  <a16:creationId xmlns:a16="http://schemas.microsoft.com/office/drawing/2014/main" id="{F4D66B64-42CB-4886-927D-72C83EA00A0D}"/>
                </a:ext>
              </a:extLst>
            </p:cNvPr>
            <p:cNvSpPr/>
            <p:nvPr/>
          </p:nvSpPr>
          <p:spPr>
            <a:xfrm>
              <a:off x="7055370" y="5421759"/>
              <a:ext cx="40532" cy="1436255"/>
            </a:xfrm>
            <a:custGeom>
              <a:avLst/>
              <a:gdLst>
                <a:gd name="connsiteX0" fmla="*/ 0 w 40532"/>
                <a:gd name="connsiteY0" fmla="*/ 0 h 1436255"/>
                <a:gd name="connsiteX1" fmla="*/ 40532 w 40532"/>
                <a:gd name="connsiteY1" fmla="*/ 0 h 1436255"/>
                <a:gd name="connsiteX2" fmla="*/ 40532 w 40532"/>
                <a:gd name="connsiteY2" fmla="*/ 1436256 h 1436255"/>
                <a:gd name="connsiteX3" fmla="*/ 0 w 40532"/>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40532" h="1436255">
                  <a:moveTo>
                    <a:pt x="0" y="0"/>
                  </a:moveTo>
                  <a:lnTo>
                    <a:pt x="40532" y="0"/>
                  </a:lnTo>
                  <a:lnTo>
                    <a:pt x="40532"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64" name="Freeform: Shape 163">
              <a:extLst>
                <a:ext uri="{FF2B5EF4-FFF2-40B4-BE49-F238E27FC236}">
                  <a16:creationId xmlns:a16="http://schemas.microsoft.com/office/drawing/2014/main" id="{6C287653-7A09-4CC2-B5FF-EF2451D93A65}"/>
                </a:ext>
              </a:extLst>
            </p:cNvPr>
            <p:cNvSpPr/>
            <p:nvPr/>
          </p:nvSpPr>
          <p:spPr>
            <a:xfrm>
              <a:off x="7181491" y="5421759"/>
              <a:ext cx="41762" cy="1436255"/>
            </a:xfrm>
            <a:custGeom>
              <a:avLst/>
              <a:gdLst>
                <a:gd name="connsiteX0" fmla="*/ 0 w 41762"/>
                <a:gd name="connsiteY0" fmla="*/ 0 h 1436255"/>
                <a:gd name="connsiteX1" fmla="*/ 41762 w 41762"/>
                <a:gd name="connsiteY1" fmla="*/ 0 h 1436255"/>
                <a:gd name="connsiteX2" fmla="*/ 41762 w 41762"/>
                <a:gd name="connsiteY2" fmla="*/ 1436256 h 1436255"/>
                <a:gd name="connsiteX3" fmla="*/ 0 w 41762"/>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41762" h="1436255">
                  <a:moveTo>
                    <a:pt x="0" y="0"/>
                  </a:moveTo>
                  <a:lnTo>
                    <a:pt x="41762" y="0"/>
                  </a:lnTo>
                  <a:lnTo>
                    <a:pt x="41762"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65" name="Freeform: Shape 164">
              <a:extLst>
                <a:ext uri="{FF2B5EF4-FFF2-40B4-BE49-F238E27FC236}">
                  <a16:creationId xmlns:a16="http://schemas.microsoft.com/office/drawing/2014/main" id="{4023B290-A706-4A2F-9DA2-0880955E6858}"/>
                </a:ext>
              </a:extLst>
            </p:cNvPr>
            <p:cNvSpPr/>
            <p:nvPr/>
          </p:nvSpPr>
          <p:spPr>
            <a:xfrm>
              <a:off x="7307590" y="5421759"/>
              <a:ext cx="43016" cy="1436255"/>
            </a:xfrm>
            <a:custGeom>
              <a:avLst/>
              <a:gdLst>
                <a:gd name="connsiteX0" fmla="*/ 0 w 43016"/>
                <a:gd name="connsiteY0" fmla="*/ 0 h 1436255"/>
                <a:gd name="connsiteX1" fmla="*/ 43017 w 43016"/>
                <a:gd name="connsiteY1" fmla="*/ 0 h 1436255"/>
                <a:gd name="connsiteX2" fmla="*/ 43017 w 43016"/>
                <a:gd name="connsiteY2" fmla="*/ 1436256 h 1436255"/>
                <a:gd name="connsiteX3" fmla="*/ 0 w 43016"/>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43016" h="1436255">
                  <a:moveTo>
                    <a:pt x="0" y="0"/>
                  </a:moveTo>
                  <a:lnTo>
                    <a:pt x="43017" y="0"/>
                  </a:lnTo>
                  <a:lnTo>
                    <a:pt x="43017"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66" name="Freeform: Shape 165">
              <a:extLst>
                <a:ext uri="{FF2B5EF4-FFF2-40B4-BE49-F238E27FC236}">
                  <a16:creationId xmlns:a16="http://schemas.microsoft.com/office/drawing/2014/main" id="{3939A03A-4012-4750-BB24-36E305024968}"/>
                </a:ext>
              </a:extLst>
            </p:cNvPr>
            <p:cNvSpPr/>
            <p:nvPr/>
          </p:nvSpPr>
          <p:spPr>
            <a:xfrm>
              <a:off x="7433673" y="5421759"/>
              <a:ext cx="44273" cy="1436255"/>
            </a:xfrm>
            <a:custGeom>
              <a:avLst/>
              <a:gdLst>
                <a:gd name="connsiteX0" fmla="*/ 0 w 44273"/>
                <a:gd name="connsiteY0" fmla="*/ 0 h 1436255"/>
                <a:gd name="connsiteX1" fmla="*/ 44273 w 44273"/>
                <a:gd name="connsiteY1" fmla="*/ 0 h 1436255"/>
                <a:gd name="connsiteX2" fmla="*/ 44273 w 44273"/>
                <a:gd name="connsiteY2" fmla="*/ 1436256 h 1436255"/>
                <a:gd name="connsiteX3" fmla="*/ 0 w 44273"/>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44273" h="1436255">
                  <a:moveTo>
                    <a:pt x="0" y="0"/>
                  </a:moveTo>
                  <a:lnTo>
                    <a:pt x="44273" y="0"/>
                  </a:lnTo>
                  <a:lnTo>
                    <a:pt x="44273"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67" name="Freeform: Shape 166">
              <a:extLst>
                <a:ext uri="{FF2B5EF4-FFF2-40B4-BE49-F238E27FC236}">
                  <a16:creationId xmlns:a16="http://schemas.microsoft.com/office/drawing/2014/main" id="{9F800CCA-7D36-4B9E-B4DB-065545C5E929}"/>
                </a:ext>
              </a:extLst>
            </p:cNvPr>
            <p:cNvSpPr/>
            <p:nvPr/>
          </p:nvSpPr>
          <p:spPr>
            <a:xfrm>
              <a:off x="7559795" y="5421759"/>
              <a:ext cx="45511" cy="1436255"/>
            </a:xfrm>
            <a:custGeom>
              <a:avLst/>
              <a:gdLst>
                <a:gd name="connsiteX0" fmla="*/ 0 w 45511"/>
                <a:gd name="connsiteY0" fmla="*/ 0 h 1436255"/>
                <a:gd name="connsiteX1" fmla="*/ 45511 w 45511"/>
                <a:gd name="connsiteY1" fmla="*/ 0 h 1436255"/>
                <a:gd name="connsiteX2" fmla="*/ 45511 w 45511"/>
                <a:gd name="connsiteY2" fmla="*/ 1436256 h 1436255"/>
                <a:gd name="connsiteX3" fmla="*/ 0 w 45511"/>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45511" h="1436255">
                  <a:moveTo>
                    <a:pt x="0" y="0"/>
                  </a:moveTo>
                  <a:lnTo>
                    <a:pt x="45511" y="0"/>
                  </a:lnTo>
                  <a:lnTo>
                    <a:pt x="45511"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68" name="Freeform: Shape 167">
              <a:extLst>
                <a:ext uri="{FF2B5EF4-FFF2-40B4-BE49-F238E27FC236}">
                  <a16:creationId xmlns:a16="http://schemas.microsoft.com/office/drawing/2014/main" id="{5424AD03-0F30-4DBA-83C3-954D2F646B9E}"/>
                </a:ext>
              </a:extLst>
            </p:cNvPr>
            <p:cNvSpPr/>
            <p:nvPr/>
          </p:nvSpPr>
          <p:spPr>
            <a:xfrm>
              <a:off x="7685870" y="5421759"/>
              <a:ext cx="46758" cy="1436255"/>
            </a:xfrm>
            <a:custGeom>
              <a:avLst/>
              <a:gdLst>
                <a:gd name="connsiteX0" fmla="*/ 0 w 46758"/>
                <a:gd name="connsiteY0" fmla="*/ 0 h 1436255"/>
                <a:gd name="connsiteX1" fmla="*/ 46758 w 46758"/>
                <a:gd name="connsiteY1" fmla="*/ 0 h 1436255"/>
                <a:gd name="connsiteX2" fmla="*/ 46758 w 46758"/>
                <a:gd name="connsiteY2" fmla="*/ 1436256 h 1436255"/>
                <a:gd name="connsiteX3" fmla="*/ 0 w 46758"/>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46758" h="1436255">
                  <a:moveTo>
                    <a:pt x="0" y="0"/>
                  </a:moveTo>
                  <a:lnTo>
                    <a:pt x="46758" y="0"/>
                  </a:lnTo>
                  <a:lnTo>
                    <a:pt x="46758"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69" name="Freeform: Shape 168">
              <a:extLst>
                <a:ext uri="{FF2B5EF4-FFF2-40B4-BE49-F238E27FC236}">
                  <a16:creationId xmlns:a16="http://schemas.microsoft.com/office/drawing/2014/main" id="{F86C0D50-842F-4853-87E6-34E732E35603}"/>
                </a:ext>
              </a:extLst>
            </p:cNvPr>
            <p:cNvSpPr/>
            <p:nvPr/>
          </p:nvSpPr>
          <p:spPr>
            <a:xfrm>
              <a:off x="7811954" y="5421759"/>
              <a:ext cx="48014" cy="1436255"/>
            </a:xfrm>
            <a:custGeom>
              <a:avLst/>
              <a:gdLst>
                <a:gd name="connsiteX0" fmla="*/ 0 w 48014"/>
                <a:gd name="connsiteY0" fmla="*/ 0 h 1436255"/>
                <a:gd name="connsiteX1" fmla="*/ 48015 w 48014"/>
                <a:gd name="connsiteY1" fmla="*/ 0 h 1436255"/>
                <a:gd name="connsiteX2" fmla="*/ 48015 w 48014"/>
                <a:gd name="connsiteY2" fmla="*/ 1436256 h 1436255"/>
                <a:gd name="connsiteX3" fmla="*/ 0 w 48014"/>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48014" h="1436255">
                  <a:moveTo>
                    <a:pt x="0" y="0"/>
                  </a:moveTo>
                  <a:lnTo>
                    <a:pt x="48015" y="0"/>
                  </a:lnTo>
                  <a:lnTo>
                    <a:pt x="48015"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70" name="Freeform: Shape 169">
              <a:extLst>
                <a:ext uri="{FF2B5EF4-FFF2-40B4-BE49-F238E27FC236}">
                  <a16:creationId xmlns:a16="http://schemas.microsoft.com/office/drawing/2014/main" id="{C8351A4E-AD3C-42FC-9E1F-E2C4065C4AAB}"/>
                </a:ext>
              </a:extLst>
            </p:cNvPr>
            <p:cNvSpPr/>
            <p:nvPr/>
          </p:nvSpPr>
          <p:spPr>
            <a:xfrm>
              <a:off x="7938114" y="5421759"/>
              <a:ext cx="49252" cy="1436255"/>
            </a:xfrm>
            <a:custGeom>
              <a:avLst/>
              <a:gdLst>
                <a:gd name="connsiteX0" fmla="*/ 0 w 49252"/>
                <a:gd name="connsiteY0" fmla="*/ 0 h 1436255"/>
                <a:gd name="connsiteX1" fmla="*/ 49252 w 49252"/>
                <a:gd name="connsiteY1" fmla="*/ 0 h 1436255"/>
                <a:gd name="connsiteX2" fmla="*/ 49252 w 49252"/>
                <a:gd name="connsiteY2" fmla="*/ 1436256 h 1436255"/>
                <a:gd name="connsiteX3" fmla="*/ 0 w 49252"/>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49252" h="1436255">
                  <a:moveTo>
                    <a:pt x="0" y="0"/>
                  </a:moveTo>
                  <a:lnTo>
                    <a:pt x="49252" y="0"/>
                  </a:lnTo>
                  <a:lnTo>
                    <a:pt x="49252"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71" name="Freeform: Shape 170">
              <a:extLst>
                <a:ext uri="{FF2B5EF4-FFF2-40B4-BE49-F238E27FC236}">
                  <a16:creationId xmlns:a16="http://schemas.microsoft.com/office/drawing/2014/main" id="{FD5F21DE-C054-4215-9014-C39052839B7E}"/>
                </a:ext>
              </a:extLst>
            </p:cNvPr>
            <p:cNvSpPr/>
            <p:nvPr/>
          </p:nvSpPr>
          <p:spPr>
            <a:xfrm>
              <a:off x="8064197" y="5421759"/>
              <a:ext cx="50488" cy="1436255"/>
            </a:xfrm>
            <a:custGeom>
              <a:avLst/>
              <a:gdLst>
                <a:gd name="connsiteX0" fmla="*/ 0 w 50488"/>
                <a:gd name="connsiteY0" fmla="*/ 0 h 1436255"/>
                <a:gd name="connsiteX1" fmla="*/ 50489 w 50488"/>
                <a:gd name="connsiteY1" fmla="*/ 0 h 1436255"/>
                <a:gd name="connsiteX2" fmla="*/ 50489 w 50488"/>
                <a:gd name="connsiteY2" fmla="*/ 1436256 h 1436255"/>
                <a:gd name="connsiteX3" fmla="*/ 0 w 50488"/>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50488" h="1436255">
                  <a:moveTo>
                    <a:pt x="0" y="0"/>
                  </a:moveTo>
                  <a:lnTo>
                    <a:pt x="50489" y="0"/>
                  </a:lnTo>
                  <a:lnTo>
                    <a:pt x="50489"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72" name="Freeform: Shape 171">
              <a:extLst>
                <a:ext uri="{FF2B5EF4-FFF2-40B4-BE49-F238E27FC236}">
                  <a16:creationId xmlns:a16="http://schemas.microsoft.com/office/drawing/2014/main" id="{BC7EA896-9604-407E-8018-88E4AAECC559}"/>
                </a:ext>
              </a:extLst>
            </p:cNvPr>
            <p:cNvSpPr/>
            <p:nvPr/>
          </p:nvSpPr>
          <p:spPr>
            <a:xfrm>
              <a:off x="8190280" y="5421759"/>
              <a:ext cx="51745" cy="1436255"/>
            </a:xfrm>
            <a:custGeom>
              <a:avLst/>
              <a:gdLst>
                <a:gd name="connsiteX0" fmla="*/ 0 w 51745"/>
                <a:gd name="connsiteY0" fmla="*/ 0 h 1436255"/>
                <a:gd name="connsiteX1" fmla="*/ 51745 w 51745"/>
                <a:gd name="connsiteY1" fmla="*/ 0 h 1436255"/>
                <a:gd name="connsiteX2" fmla="*/ 51745 w 51745"/>
                <a:gd name="connsiteY2" fmla="*/ 1436256 h 1436255"/>
                <a:gd name="connsiteX3" fmla="*/ 0 w 51745"/>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51745" h="1436255">
                  <a:moveTo>
                    <a:pt x="0" y="0"/>
                  </a:moveTo>
                  <a:lnTo>
                    <a:pt x="51745" y="0"/>
                  </a:lnTo>
                  <a:lnTo>
                    <a:pt x="51745"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73" name="Freeform: Shape 172">
              <a:extLst>
                <a:ext uri="{FF2B5EF4-FFF2-40B4-BE49-F238E27FC236}">
                  <a16:creationId xmlns:a16="http://schemas.microsoft.com/office/drawing/2014/main" id="{FB33E881-5B1B-4426-99D7-EEF3E5A44886}"/>
                </a:ext>
              </a:extLst>
            </p:cNvPr>
            <p:cNvSpPr/>
            <p:nvPr/>
          </p:nvSpPr>
          <p:spPr>
            <a:xfrm>
              <a:off x="8316440" y="5421759"/>
              <a:ext cx="52974" cy="1436255"/>
            </a:xfrm>
            <a:custGeom>
              <a:avLst/>
              <a:gdLst>
                <a:gd name="connsiteX0" fmla="*/ 0 w 52974"/>
                <a:gd name="connsiteY0" fmla="*/ 0 h 1436255"/>
                <a:gd name="connsiteX1" fmla="*/ 52974 w 52974"/>
                <a:gd name="connsiteY1" fmla="*/ 0 h 1436255"/>
                <a:gd name="connsiteX2" fmla="*/ 52974 w 52974"/>
                <a:gd name="connsiteY2" fmla="*/ 1436256 h 1436255"/>
                <a:gd name="connsiteX3" fmla="*/ 0 w 52974"/>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52974" h="1436255">
                  <a:moveTo>
                    <a:pt x="0" y="0"/>
                  </a:moveTo>
                  <a:lnTo>
                    <a:pt x="52974" y="0"/>
                  </a:lnTo>
                  <a:lnTo>
                    <a:pt x="52974"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74" name="Freeform: Shape 173">
              <a:extLst>
                <a:ext uri="{FF2B5EF4-FFF2-40B4-BE49-F238E27FC236}">
                  <a16:creationId xmlns:a16="http://schemas.microsoft.com/office/drawing/2014/main" id="{CCA4006B-AB47-4E7A-9AE6-584AD6E25CA8}"/>
                </a:ext>
              </a:extLst>
            </p:cNvPr>
            <p:cNvSpPr/>
            <p:nvPr/>
          </p:nvSpPr>
          <p:spPr>
            <a:xfrm>
              <a:off x="8442523" y="5421759"/>
              <a:ext cx="54230" cy="1436255"/>
            </a:xfrm>
            <a:custGeom>
              <a:avLst/>
              <a:gdLst>
                <a:gd name="connsiteX0" fmla="*/ 0 w 54230"/>
                <a:gd name="connsiteY0" fmla="*/ 0 h 1436255"/>
                <a:gd name="connsiteX1" fmla="*/ 54231 w 54230"/>
                <a:gd name="connsiteY1" fmla="*/ 0 h 1436255"/>
                <a:gd name="connsiteX2" fmla="*/ 54231 w 54230"/>
                <a:gd name="connsiteY2" fmla="*/ 1436256 h 1436255"/>
                <a:gd name="connsiteX3" fmla="*/ 0 w 54230"/>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54230" h="1436255">
                  <a:moveTo>
                    <a:pt x="0" y="0"/>
                  </a:moveTo>
                  <a:lnTo>
                    <a:pt x="54231" y="0"/>
                  </a:lnTo>
                  <a:lnTo>
                    <a:pt x="54231"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75" name="Freeform: Shape 174">
              <a:extLst>
                <a:ext uri="{FF2B5EF4-FFF2-40B4-BE49-F238E27FC236}">
                  <a16:creationId xmlns:a16="http://schemas.microsoft.com/office/drawing/2014/main" id="{B7BC62A6-F526-40EE-A7EB-6C91A28CB9A7}"/>
                </a:ext>
              </a:extLst>
            </p:cNvPr>
            <p:cNvSpPr/>
            <p:nvPr/>
          </p:nvSpPr>
          <p:spPr>
            <a:xfrm>
              <a:off x="8568607" y="5421759"/>
              <a:ext cx="55477" cy="1436255"/>
            </a:xfrm>
            <a:custGeom>
              <a:avLst/>
              <a:gdLst>
                <a:gd name="connsiteX0" fmla="*/ 0 w 55477"/>
                <a:gd name="connsiteY0" fmla="*/ 0 h 1436255"/>
                <a:gd name="connsiteX1" fmla="*/ 55477 w 55477"/>
                <a:gd name="connsiteY1" fmla="*/ 0 h 1436255"/>
                <a:gd name="connsiteX2" fmla="*/ 55477 w 55477"/>
                <a:gd name="connsiteY2" fmla="*/ 1436256 h 1436255"/>
                <a:gd name="connsiteX3" fmla="*/ 0 w 55477"/>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55477" h="1436255">
                  <a:moveTo>
                    <a:pt x="0" y="0"/>
                  </a:moveTo>
                  <a:lnTo>
                    <a:pt x="55477" y="0"/>
                  </a:lnTo>
                  <a:lnTo>
                    <a:pt x="55477"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76" name="Freeform: Shape 175">
              <a:extLst>
                <a:ext uri="{FF2B5EF4-FFF2-40B4-BE49-F238E27FC236}">
                  <a16:creationId xmlns:a16="http://schemas.microsoft.com/office/drawing/2014/main" id="{D6C1A108-45B7-403A-8C1B-B9B4E417C51B}"/>
                </a:ext>
              </a:extLst>
            </p:cNvPr>
            <p:cNvSpPr/>
            <p:nvPr/>
          </p:nvSpPr>
          <p:spPr>
            <a:xfrm>
              <a:off x="8694766" y="5421759"/>
              <a:ext cx="56715" cy="1436255"/>
            </a:xfrm>
            <a:custGeom>
              <a:avLst/>
              <a:gdLst>
                <a:gd name="connsiteX0" fmla="*/ 0 w 56715"/>
                <a:gd name="connsiteY0" fmla="*/ 0 h 1436255"/>
                <a:gd name="connsiteX1" fmla="*/ 56716 w 56715"/>
                <a:gd name="connsiteY1" fmla="*/ 0 h 1436255"/>
                <a:gd name="connsiteX2" fmla="*/ 56716 w 56715"/>
                <a:gd name="connsiteY2" fmla="*/ 1436256 h 1436255"/>
                <a:gd name="connsiteX3" fmla="*/ 0 w 56715"/>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56715" h="1436255">
                  <a:moveTo>
                    <a:pt x="0" y="0"/>
                  </a:moveTo>
                  <a:lnTo>
                    <a:pt x="56716" y="0"/>
                  </a:lnTo>
                  <a:lnTo>
                    <a:pt x="56716"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77" name="Freeform: Shape 176">
              <a:extLst>
                <a:ext uri="{FF2B5EF4-FFF2-40B4-BE49-F238E27FC236}">
                  <a16:creationId xmlns:a16="http://schemas.microsoft.com/office/drawing/2014/main" id="{3B13A8AA-5A37-45E9-9D6E-9A3CBE2F736B}"/>
                </a:ext>
              </a:extLst>
            </p:cNvPr>
            <p:cNvSpPr/>
            <p:nvPr/>
          </p:nvSpPr>
          <p:spPr>
            <a:xfrm>
              <a:off x="8820850" y="5421759"/>
              <a:ext cx="57962" cy="1436255"/>
            </a:xfrm>
            <a:custGeom>
              <a:avLst/>
              <a:gdLst>
                <a:gd name="connsiteX0" fmla="*/ 0 w 57962"/>
                <a:gd name="connsiteY0" fmla="*/ 0 h 1436255"/>
                <a:gd name="connsiteX1" fmla="*/ 57962 w 57962"/>
                <a:gd name="connsiteY1" fmla="*/ 0 h 1436255"/>
                <a:gd name="connsiteX2" fmla="*/ 57962 w 57962"/>
                <a:gd name="connsiteY2" fmla="*/ 1436256 h 1436255"/>
                <a:gd name="connsiteX3" fmla="*/ 0 w 57962"/>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57962" h="1436255">
                  <a:moveTo>
                    <a:pt x="0" y="0"/>
                  </a:moveTo>
                  <a:lnTo>
                    <a:pt x="57962" y="0"/>
                  </a:lnTo>
                  <a:lnTo>
                    <a:pt x="57962"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78" name="Freeform: Shape 177">
              <a:extLst>
                <a:ext uri="{FF2B5EF4-FFF2-40B4-BE49-F238E27FC236}">
                  <a16:creationId xmlns:a16="http://schemas.microsoft.com/office/drawing/2014/main" id="{38FE3B1E-FB46-4288-8838-3A638C867F9A}"/>
                </a:ext>
              </a:extLst>
            </p:cNvPr>
            <p:cNvSpPr/>
            <p:nvPr/>
          </p:nvSpPr>
          <p:spPr>
            <a:xfrm>
              <a:off x="8946933" y="5421759"/>
              <a:ext cx="59216" cy="1436255"/>
            </a:xfrm>
            <a:custGeom>
              <a:avLst/>
              <a:gdLst>
                <a:gd name="connsiteX0" fmla="*/ 0 w 59216"/>
                <a:gd name="connsiteY0" fmla="*/ 0 h 1436255"/>
                <a:gd name="connsiteX1" fmla="*/ 59217 w 59216"/>
                <a:gd name="connsiteY1" fmla="*/ 0 h 1436255"/>
                <a:gd name="connsiteX2" fmla="*/ 59217 w 59216"/>
                <a:gd name="connsiteY2" fmla="*/ 1436256 h 1436255"/>
                <a:gd name="connsiteX3" fmla="*/ 0 w 59216"/>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59216" h="1436255">
                  <a:moveTo>
                    <a:pt x="0" y="0"/>
                  </a:moveTo>
                  <a:lnTo>
                    <a:pt x="59217" y="0"/>
                  </a:lnTo>
                  <a:lnTo>
                    <a:pt x="59217"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79" name="Freeform: Shape 178">
              <a:extLst>
                <a:ext uri="{FF2B5EF4-FFF2-40B4-BE49-F238E27FC236}">
                  <a16:creationId xmlns:a16="http://schemas.microsoft.com/office/drawing/2014/main" id="{4722692F-BF05-49C5-81AB-901F436941B1}"/>
                </a:ext>
              </a:extLst>
            </p:cNvPr>
            <p:cNvSpPr/>
            <p:nvPr/>
          </p:nvSpPr>
          <p:spPr>
            <a:xfrm>
              <a:off x="9073017" y="5421759"/>
              <a:ext cx="60455" cy="1436255"/>
            </a:xfrm>
            <a:custGeom>
              <a:avLst/>
              <a:gdLst>
                <a:gd name="connsiteX0" fmla="*/ 0 w 60455"/>
                <a:gd name="connsiteY0" fmla="*/ 0 h 1436255"/>
                <a:gd name="connsiteX1" fmla="*/ 60455 w 60455"/>
                <a:gd name="connsiteY1" fmla="*/ 0 h 1436255"/>
                <a:gd name="connsiteX2" fmla="*/ 60455 w 60455"/>
                <a:gd name="connsiteY2" fmla="*/ 1436256 h 1436255"/>
                <a:gd name="connsiteX3" fmla="*/ 0 w 60455"/>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60455" h="1436255">
                  <a:moveTo>
                    <a:pt x="0" y="0"/>
                  </a:moveTo>
                  <a:lnTo>
                    <a:pt x="60455" y="0"/>
                  </a:lnTo>
                  <a:lnTo>
                    <a:pt x="60455" y="1436256"/>
                  </a:lnTo>
                  <a:lnTo>
                    <a:pt x="0" y="1436256"/>
                  </a:lnTo>
                  <a:close/>
                </a:path>
              </a:pathLst>
            </a:custGeom>
            <a:solidFill>
              <a:srgbClr val="AB5EFB"/>
            </a:solidFill>
            <a:ln w="7614" cap="flat">
              <a:noFill/>
              <a:prstDash val="solid"/>
              <a:miter/>
            </a:ln>
          </p:spPr>
          <p:txBody>
            <a:bodyPr rtlCol="0" anchor="ctr"/>
            <a:lstStyle/>
            <a:p>
              <a:endParaRPr lang="en-GB" sz="2250"/>
            </a:p>
          </p:txBody>
        </p:sp>
        <p:sp>
          <p:nvSpPr>
            <p:cNvPr id="180" name="Freeform: Shape 179">
              <a:extLst>
                <a:ext uri="{FF2B5EF4-FFF2-40B4-BE49-F238E27FC236}">
                  <a16:creationId xmlns:a16="http://schemas.microsoft.com/office/drawing/2014/main" id="{920E0881-FFB5-4DA6-BB1B-7467664A0057}"/>
                </a:ext>
              </a:extLst>
            </p:cNvPr>
            <p:cNvSpPr/>
            <p:nvPr/>
          </p:nvSpPr>
          <p:spPr>
            <a:xfrm>
              <a:off x="9199176" y="5421759"/>
              <a:ext cx="61693" cy="1436255"/>
            </a:xfrm>
            <a:custGeom>
              <a:avLst/>
              <a:gdLst>
                <a:gd name="connsiteX0" fmla="*/ 0 w 61693"/>
                <a:gd name="connsiteY0" fmla="*/ 0 h 1436255"/>
                <a:gd name="connsiteX1" fmla="*/ 61693 w 61693"/>
                <a:gd name="connsiteY1" fmla="*/ 0 h 1436255"/>
                <a:gd name="connsiteX2" fmla="*/ 61693 w 61693"/>
                <a:gd name="connsiteY2" fmla="*/ 1436256 h 1436255"/>
                <a:gd name="connsiteX3" fmla="*/ 0 w 61693"/>
                <a:gd name="connsiteY3" fmla="*/ 1436256 h 1436255"/>
              </a:gdLst>
              <a:ahLst/>
              <a:cxnLst>
                <a:cxn ang="0">
                  <a:pos x="connsiteX0" y="connsiteY0"/>
                </a:cxn>
                <a:cxn ang="0">
                  <a:pos x="connsiteX1" y="connsiteY1"/>
                </a:cxn>
                <a:cxn ang="0">
                  <a:pos x="connsiteX2" y="connsiteY2"/>
                </a:cxn>
                <a:cxn ang="0">
                  <a:pos x="connsiteX3" y="connsiteY3"/>
                </a:cxn>
              </a:cxnLst>
              <a:rect l="l" t="t" r="r" b="b"/>
              <a:pathLst>
                <a:path w="61693" h="1436255">
                  <a:moveTo>
                    <a:pt x="0" y="0"/>
                  </a:moveTo>
                  <a:lnTo>
                    <a:pt x="61693" y="0"/>
                  </a:lnTo>
                  <a:lnTo>
                    <a:pt x="61693" y="1436256"/>
                  </a:lnTo>
                  <a:lnTo>
                    <a:pt x="0" y="1436256"/>
                  </a:lnTo>
                  <a:close/>
                </a:path>
              </a:pathLst>
            </a:custGeom>
            <a:solidFill>
              <a:srgbClr val="AB5EFB"/>
            </a:solidFill>
            <a:ln w="7614" cap="flat">
              <a:noFill/>
              <a:prstDash val="solid"/>
              <a:miter/>
            </a:ln>
          </p:spPr>
          <p:txBody>
            <a:bodyPr rtlCol="0" anchor="ctr"/>
            <a:lstStyle/>
            <a:p>
              <a:endParaRPr lang="en-GB" sz="2250"/>
            </a:p>
          </p:txBody>
        </p:sp>
      </p:grpSp>
      <p:pic>
        <p:nvPicPr>
          <p:cNvPr id="12" name="Graphic 11">
            <a:extLst>
              <a:ext uri="{FF2B5EF4-FFF2-40B4-BE49-F238E27FC236}">
                <a16:creationId xmlns:a16="http://schemas.microsoft.com/office/drawing/2014/main" id="{B6C306DC-2E79-E783-A3E9-D9E38114F7A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291792" y="299937"/>
            <a:ext cx="537711" cy="900215"/>
          </a:xfrm>
          <a:prstGeom prst="rect">
            <a:avLst/>
          </a:prstGeom>
        </p:spPr>
      </p:pic>
      <p:sp>
        <p:nvSpPr>
          <p:cNvPr id="2" name="Title 1"/>
          <p:cNvSpPr>
            <a:spLocks noGrp="1"/>
          </p:cNvSpPr>
          <p:nvPr userDrawn="1">
            <p:ph type="ctrTitle" hasCustomPrompt="1"/>
          </p:nvPr>
        </p:nvSpPr>
        <p:spPr>
          <a:xfrm>
            <a:off x="387781" y="1743898"/>
            <a:ext cx="4703906" cy="1384994"/>
          </a:xfrm>
        </p:spPr>
        <p:txBody>
          <a:bodyPr/>
          <a:lstStyle>
            <a:lvl1pPr algn="l">
              <a:lnSpc>
                <a:spcPct val="75000"/>
              </a:lnSpc>
              <a:defRPr sz="6000" spc="-46" baseline="0">
                <a:solidFill>
                  <a:schemeClr val="bg1"/>
                </a:solidFill>
              </a:defRPr>
            </a:lvl1pPr>
          </a:lstStyle>
          <a:p>
            <a:r>
              <a:rPr lang="en-US" noProof="0"/>
              <a:t>CLICK TO EDIT MASTER TITLE</a:t>
            </a:r>
            <a:endParaRPr lang="en-GB" noProof="0"/>
          </a:p>
        </p:txBody>
      </p:sp>
      <p:sp>
        <p:nvSpPr>
          <p:cNvPr id="181" name="Text Placeholder 2">
            <a:extLst>
              <a:ext uri="{FF2B5EF4-FFF2-40B4-BE49-F238E27FC236}">
                <a16:creationId xmlns:a16="http://schemas.microsoft.com/office/drawing/2014/main" id="{BF38070D-BC14-4BB0-AA9C-A3CA86D0DB58}"/>
              </a:ext>
            </a:extLst>
          </p:cNvPr>
          <p:cNvSpPr>
            <a:spLocks noGrp="1"/>
          </p:cNvSpPr>
          <p:nvPr>
            <p:ph type="body" idx="1"/>
          </p:nvPr>
        </p:nvSpPr>
        <p:spPr>
          <a:xfrm>
            <a:off x="387782" y="3729824"/>
            <a:ext cx="3207600" cy="597375"/>
          </a:xfrm>
        </p:spPr>
        <p:txBody>
          <a:bodyPr anchor="t" anchorCtr="0"/>
          <a:lstStyle>
            <a:lvl1pPr marL="0" indent="0">
              <a:buNone/>
              <a:defRPr sz="1500">
                <a:solidFill>
                  <a:schemeClr val="bg1"/>
                </a:solidFill>
                <a:latin typeface="+mn-lt"/>
              </a:defRPr>
            </a:lvl1pPr>
            <a:lvl2pPr marL="342887" indent="0">
              <a:buNone/>
              <a:defRPr sz="1351">
                <a:solidFill>
                  <a:schemeClr val="tx1">
                    <a:tint val="75000"/>
                  </a:schemeClr>
                </a:solidFill>
              </a:defRPr>
            </a:lvl2pPr>
            <a:lvl3pPr marL="685774" indent="0">
              <a:buNone/>
              <a:defRPr sz="1200">
                <a:solidFill>
                  <a:schemeClr val="tx1">
                    <a:tint val="75000"/>
                  </a:schemeClr>
                </a:solidFill>
              </a:defRPr>
            </a:lvl3pPr>
            <a:lvl4pPr marL="1028661" indent="0">
              <a:buNone/>
              <a:defRPr sz="1049">
                <a:solidFill>
                  <a:schemeClr val="tx1">
                    <a:tint val="75000"/>
                  </a:schemeClr>
                </a:solidFill>
              </a:defRPr>
            </a:lvl4pPr>
            <a:lvl5pPr marL="1371549" indent="0">
              <a:buNone/>
              <a:defRPr sz="1049">
                <a:solidFill>
                  <a:schemeClr val="tx1">
                    <a:tint val="75000"/>
                  </a:schemeClr>
                </a:solidFill>
              </a:defRPr>
            </a:lvl5pPr>
            <a:lvl6pPr marL="1714439" indent="0">
              <a:buNone/>
              <a:defRPr sz="1049">
                <a:solidFill>
                  <a:schemeClr val="tx1">
                    <a:tint val="75000"/>
                  </a:schemeClr>
                </a:solidFill>
              </a:defRPr>
            </a:lvl6pPr>
            <a:lvl7pPr marL="2057324" indent="0">
              <a:buNone/>
              <a:defRPr sz="1049">
                <a:solidFill>
                  <a:schemeClr val="tx1">
                    <a:tint val="75000"/>
                  </a:schemeClr>
                </a:solidFill>
              </a:defRPr>
            </a:lvl7pPr>
            <a:lvl8pPr marL="2400210" indent="0">
              <a:buNone/>
              <a:defRPr sz="1049">
                <a:solidFill>
                  <a:schemeClr val="tx1">
                    <a:tint val="75000"/>
                  </a:schemeClr>
                </a:solidFill>
              </a:defRPr>
            </a:lvl8pPr>
            <a:lvl9pPr marL="2743097" indent="0">
              <a:buNone/>
              <a:defRPr sz="1049">
                <a:solidFill>
                  <a:schemeClr val="tx1">
                    <a:tint val="75000"/>
                  </a:schemeClr>
                </a:solidFill>
              </a:defRPr>
            </a:lvl9pPr>
          </a:lstStyle>
          <a:p>
            <a:pPr lvl="0"/>
            <a:r>
              <a:rPr lang="en-US" noProof="0"/>
              <a:t>Click to edit Master text styles</a:t>
            </a:r>
          </a:p>
        </p:txBody>
      </p:sp>
      <p:sp>
        <p:nvSpPr>
          <p:cNvPr id="182" name="Text Placeholder 19">
            <a:extLst>
              <a:ext uri="{FF2B5EF4-FFF2-40B4-BE49-F238E27FC236}">
                <a16:creationId xmlns:a16="http://schemas.microsoft.com/office/drawing/2014/main" id="{FB5582BA-6ABA-4D71-A333-84F5413E5C88}"/>
              </a:ext>
            </a:extLst>
          </p:cNvPr>
          <p:cNvSpPr>
            <a:spLocks noGrp="1"/>
          </p:cNvSpPr>
          <p:nvPr>
            <p:ph type="body" sz="quarter" idx="10"/>
          </p:nvPr>
        </p:nvSpPr>
        <p:spPr>
          <a:xfrm>
            <a:off x="387782" y="4444389"/>
            <a:ext cx="1467675" cy="486000"/>
          </a:xfrm>
        </p:spPr>
        <p:txBody>
          <a:bodyPr anchor="b" anchorCtr="0"/>
          <a:lstStyle>
            <a:lvl1pPr>
              <a:spcAft>
                <a:spcPts val="0"/>
              </a:spcAft>
              <a:defRPr sz="1350" cap="all" spc="-14" baseline="0">
                <a:solidFill>
                  <a:schemeClr val="bg1"/>
                </a:solidFill>
                <a:latin typeface="+mj-lt"/>
              </a:defRPr>
            </a:lvl1pPr>
          </a:lstStyle>
          <a:p>
            <a:pPr lvl="0"/>
            <a:r>
              <a:rPr lang="en-US"/>
              <a:t>Click to edit Master text styles</a:t>
            </a:r>
          </a:p>
        </p:txBody>
      </p:sp>
      <p:sp>
        <p:nvSpPr>
          <p:cNvPr id="3" name="hcSlideMaster142.Title Slide 1Header" descr=" ">
            <a:extLst>
              <a:ext uri="{FF2B5EF4-FFF2-40B4-BE49-F238E27FC236}">
                <a16:creationId xmlns:a16="http://schemas.microsoft.com/office/drawing/2014/main" id="{6B4E723E-9031-CF3D-D30D-E291445389F4}"/>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10" name="fcSlideMaster142.Title Slide 1Footer" descr=" ">
            <a:extLst>
              <a:ext uri="{FF2B5EF4-FFF2-40B4-BE49-F238E27FC236}">
                <a16:creationId xmlns:a16="http://schemas.microsoft.com/office/drawing/2014/main" id="{C49EEDD4-8CD4-4428-F627-F2082A40843B}"/>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175190643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1_Opening slide (Single image)">
    <p:bg>
      <p:bgPr>
        <a:solidFill>
          <a:schemeClr val="tx2"/>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B4D1CC7D-9EE3-6269-A5A2-7409C2F90392}"/>
              </a:ext>
            </a:extLst>
          </p:cNvPr>
          <p:cNvSpPr>
            <a:spLocks noGrp="1"/>
          </p:cNvSpPr>
          <p:nvPr>
            <p:ph type="pic" sz="quarter" idx="11"/>
          </p:nvPr>
        </p:nvSpPr>
        <p:spPr>
          <a:xfrm>
            <a:off x="3693600" y="0"/>
            <a:ext cx="5449680" cy="5143500"/>
          </a:xfrm>
          <a:solidFill>
            <a:schemeClr val="bg1">
              <a:lumMod val="95000"/>
            </a:schemeClr>
          </a:solidFill>
        </p:spPr>
        <p:txBody>
          <a:bodyPr lIns="72000" tIns="72000" rIns="72000" bIns="72000"/>
          <a:lstStyle>
            <a:lvl1pPr>
              <a:defRPr sz="1200"/>
            </a:lvl1pPr>
          </a:lstStyle>
          <a:p>
            <a:r>
              <a:rPr lang="en-US"/>
              <a:t>Click icon to add picture</a:t>
            </a:r>
            <a:endParaRPr lang="en-GB"/>
          </a:p>
        </p:txBody>
      </p:sp>
      <p:sp>
        <p:nvSpPr>
          <p:cNvPr id="37" name="object 14">
            <a:extLst>
              <a:ext uri="{FF2B5EF4-FFF2-40B4-BE49-F238E27FC236}">
                <a16:creationId xmlns:a16="http://schemas.microsoft.com/office/drawing/2014/main" id="{210C0A1D-1A89-523B-D3A8-62DA3E20C2F7}"/>
              </a:ext>
            </a:extLst>
          </p:cNvPr>
          <p:cNvSpPr/>
          <p:nvPr userDrawn="1"/>
        </p:nvSpPr>
        <p:spPr>
          <a:xfrm>
            <a:off x="1833709" y="3434623"/>
            <a:ext cx="1860608" cy="906373"/>
          </a:xfrm>
          <a:custGeom>
            <a:avLst/>
            <a:gdLst/>
            <a:ahLst/>
            <a:cxnLst/>
            <a:rect l="l" t="t" r="r" b="b"/>
            <a:pathLst>
              <a:path w="3529965" h="1719579">
                <a:moveTo>
                  <a:pt x="5715" y="0"/>
                </a:moveTo>
                <a:lnTo>
                  <a:pt x="0" y="0"/>
                </a:lnTo>
                <a:lnTo>
                  <a:pt x="0" y="1719224"/>
                </a:lnTo>
                <a:lnTo>
                  <a:pt x="5715" y="1719224"/>
                </a:lnTo>
                <a:lnTo>
                  <a:pt x="5715" y="0"/>
                </a:lnTo>
                <a:close/>
              </a:path>
              <a:path w="3529965" h="1719579">
                <a:moveTo>
                  <a:pt x="181927" y="0"/>
                </a:moveTo>
                <a:lnTo>
                  <a:pt x="170027" y="0"/>
                </a:lnTo>
                <a:lnTo>
                  <a:pt x="170027" y="1719224"/>
                </a:lnTo>
                <a:lnTo>
                  <a:pt x="181927" y="1719224"/>
                </a:lnTo>
                <a:lnTo>
                  <a:pt x="181927" y="0"/>
                </a:lnTo>
                <a:close/>
              </a:path>
              <a:path w="3529965" h="1719579">
                <a:moveTo>
                  <a:pt x="358140" y="0"/>
                </a:moveTo>
                <a:lnTo>
                  <a:pt x="340042" y="0"/>
                </a:lnTo>
                <a:lnTo>
                  <a:pt x="340042" y="1719224"/>
                </a:lnTo>
                <a:lnTo>
                  <a:pt x="358140" y="1719224"/>
                </a:lnTo>
                <a:lnTo>
                  <a:pt x="358140" y="0"/>
                </a:lnTo>
                <a:close/>
              </a:path>
              <a:path w="3529965" h="1719579">
                <a:moveTo>
                  <a:pt x="534339" y="0"/>
                </a:moveTo>
                <a:lnTo>
                  <a:pt x="510044" y="0"/>
                </a:lnTo>
                <a:lnTo>
                  <a:pt x="510044" y="1719224"/>
                </a:lnTo>
                <a:lnTo>
                  <a:pt x="534339" y="1719224"/>
                </a:lnTo>
                <a:lnTo>
                  <a:pt x="534339" y="0"/>
                </a:lnTo>
                <a:close/>
              </a:path>
              <a:path w="3529965" h="1719579">
                <a:moveTo>
                  <a:pt x="710552" y="0"/>
                </a:moveTo>
                <a:lnTo>
                  <a:pt x="680072" y="0"/>
                </a:lnTo>
                <a:lnTo>
                  <a:pt x="680072" y="1719224"/>
                </a:lnTo>
                <a:lnTo>
                  <a:pt x="710552" y="1719224"/>
                </a:lnTo>
                <a:lnTo>
                  <a:pt x="710552" y="0"/>
                </a:lnTo>
                <a:close/>
              </a:path>
              <a:path w="3529965" h="1719579">
                <a:moveTo>
                  <a:pt x="886752" y="0"/>
                </a:moveTo>
                <a:lnTo>
                  <a:pt x="850087" y="0"/>
                </a:lnTo>
                <a:lnTo>
                  <a:pt x="850087" y="1719224"/>
                </a:lnTo>
                <a:lnTo>
                  <a:pt x="886752" y="1719224"/>
                </a:lnTo>
                <a:lnTo>
                  <a:pt x="886752" y="0"/>
                </a:lnTo>
                <a:close/>
              </a:path>
              <a:path w="3529965" h="1719579">
                <a:moveTo>
                  <a:pt x="1062964" y="0"/>
                </a:moveTo>
                <a:lnTo>
                  <a:pt x="1020089" y="0"/>
                </a:lnTo>
                <a:lnTo>
                  <a:pt x="1020089" y="1719224"/>
                </a:lnTo>
                <a:lnTo>
                  <a:pt x="1062964" y="1719224"/>
                </a:lnTo>
                <a:lnTo>
                  <a:pt x="1062964" y="0"/>
                </a:lnTo>
                <a:close/>
              </a:path>
              <a:path w="3529965" h="1719579">
                <a:moveTo>
                  <a:pt x="1239177" y="0"/>
                </a:moveTo>
                <a:lnTo>
                  <a:pt x="1190104" y="0"/>
                </a:lnTo>
                <a:lnTo>
                  <a:pt x="1190104" y="1719224"/>
                </a:lnTo>
                <a:lnTo>
                  <a:pt x="1239177" y="1719224"/>
                </a:lnTo>
                <a:lnTo>
                  <a:pt x="1239177" y="0"/>
                </a:lnTo>
                <a:close/>
              </a:path>
              <a:path w="3529965" h="1719579">
                <a:moveTo>
                  <a:pt x="1415402" y="0"/>
                </a:moveTo>
                <a:lnTo>
                  <a:pt x="1360131" y="0"/>
                </a:lnTo>
                <a:lnTo>
                  <a:pt x="1360131" y="1719224"/>
                </a:lnTo>
                <a:lnTo>
                  <a:pt x="1415402" y="1719224"/>
                </a:lnTo>
                <a:lnTo>
                  <a:pt x="1415402" y="0"/>
                </a:lnTo>
                <a:close/>
              </a:path>
              <a:path w="3529965" h="1719579">
                <a:moveTo>
                  <a:pt x="1591602" y="0"/>
                </a:moveTo>
                <a:lnTo>
                  <a:pt x="1530134" y="0"/>
                </a:lnTo>
                <a:lnTo>
                  <a:pt x="1530134" y="1719224"/>
                </a:lnTo>
                <a:lnTo>
                  <a:pt x="1591602" y="1719224"/>
                </a:lnTo>
                <a:lnTo>
                  <a:pt x="1591602" y="0"/>
                </a:lnTo>
                <a:close/>
              </a:path>
              <a:path w="3529965" h="1719579">
                <a:moveTo>
                  <a:pt x="1767801" y="0"/>
                </a:moveTo>
                <a:lnTo>
                  <a:pt x="1700149" y="0"/>
                </a:lnTo>
                <a:lnTo>
                  <a:pt x="1700149" y="1719224"/>
                </a:lnTo>
                <a:lnTo>
                  <a:pt x="1767801" y="1719224"/>
                </a:lnTo>
                <a:lnTo>
                  <a:pt x="1767801" y="0"/>
                </a:lnTo>
                <a:close/>
              </a:path>
              <a:path w="3529965" h="1719579">
                <a:moveTo>
                  <a:pt x="1944014" y="0"/>
                </a:moveTo>
                <a:lnTo>
                  <a:pt x="1870151" y="0"/>
                </a:lnTo>
                <a:lnTo>
                  <a:pt x="1870151" y="1719224"/>
                </a:lnTo>
                <a:lnTo>
                  <a:pt x="1944014" y="1719224"/>
                </a:lnTo>
                <a:lnTo>
                  <a:pt x="1944014" y="0"/>
                </a:lnTo>
                <a:close/>
              </a:path>
              <a:path w="3529965" h="1719579">
                <a:moveTo>
                  <a:pt x="2120214" y="0"/>
                </a:moveTo>
                <a:lnTo>
                  <a:pt x="2040166" y="0"/>
                </a:lnTo>
                <a:lnTo>
                  <a:pt x="2040166" y="1719224"/>
                </a:lnTo>
                <a:lnTo>
                  <a:pt x="2120214" y="1719224"/>
                </a:lnTo>
                <a:lnTo>
                  <a:pt x="2120214" y="0"/>
                </a:lnTo>
                <a:close/>
              </a:path>
              <a:path w="3529965" h="1719579">
                <a:moveTo>
                  <a:pt x="2296439" y="0"/>
                </a:moveTo>
                <a:lnTo>
                  <a:pt x="2210193" y="0"/>
                </a:lnTo>
                <a:lnTo>
                  <a:pt x="2210193" y="1719224"/>
                </a:lnTo>
                <a:lnTo>
                  <a:pt x="2296439" y="1719224"/>
                </a:lnTo>
                <a:lnTo>
                  <a:pt x="2296439" y="0"/>
                </a:lnTo>
                <a:close/>
              </a:path>
              <a:path w="3529965" h="1719579">
                <a:moveTo>
                  <a:pt x="2472652" y="0"/>
                </a:moveTo>
                <a:lnTo>
                  <a:pt x="2380208" y="0"/>
                </a:lnTo>
                <a:lnTo>
                  <a:pt x="2380208" y="1719224"/>
                </a:lnTo>
                <a:lnTo>
                  <a:pt x="2472652" y="1719224"/>
                </a:lnTo>
                <a:lnTo>
                  <a:pt x="2472652" y="0"/>
                </a:lnTo>
                <a:close/>
              </a:path>
              <a:path w="3529965" h="1719579">
                <a:moveTo>
                  <a:pt x="2648851" y="0"/>
                </a:moveTo>
                <a:lnTo>
                  <a:pt x="2550223" y="0"/>
                </a:lnTo>
                <a:lnTo>
                  <a:pt x="2550223" y="1719224"/>
                </a:lnTo>
                <a:lnTo>
                  <a:pt x="2648851" y="1719224"/>
                </a:lnTo>
                <a:lnTo>
                  <a:pt x="2648851" y="0"/>
                </a:lnTo>
                <a:close/>
              </a:path>
              <a:path w="3529965" h="1719579">
                <a:moveTo>
                  <a:pt x="2825064" y="0"/>
                </a:moveTo>
                <a:lnTo>
                  <a:pt x="2720238" y="0"/>
                </a:lnTo>
                <a:lnTo>
                  <a:pt x="2720238" y="1719224"/>
                </a:lnTo>
                <a:lnTo>
                  <a:pt x="2825064" y="1719224"/>
                </a:lnTo>
                <a:lnTo>
                  <a:pt x="2825064" y="0"/>
                </a:lnTo>
                <a:close/>
              </a:path>
              <a:path w="3529965" h="1719579">
                <a:moveTo>
                  <a:pt x="3001264" y="0"/>
                </a:moveTo>
                <a:lnTo>
                  <a:pt x="2890240" y="0"/>
                </a:lnTo>
                <a:lnTo>
                  <a:pt x="2890240" y="1719224"/>
                </a:lnTo>
                <a:lnTo>
                  <a:pt x="3001264" y="1719224"/>
                </a:lnTo>
                <a:lnTo>
                  <a:pt x="3001264" y="0"/>
                </a:lnTo>
                <a:close/>
              </a:path>
              <a:path w="3529965" h="1719579">
                <a:moveTo>
                  <a:pt x="3177476" y="0"/>
                </a:moveTo>
                <a:lnTo>
                  <a:pt x="3060255" y="0"/>
                </a:lnTo>
                <a:lnTo>
                  <a:pt x="3060255" y="1719224"/>
                </a:lnTo>
                <a:lnTo>
                  <a:pt x="3177476" y="1719224"/>
                </a:lnTo>
                <a:lnTo>
                  <a:pt x="3177476" y="0"/>
                </a:lnTo>
                <a:close/>
              </a:path>
              <a:path w="3529965" h="1719579">
                <a:moveTo>
                  <a:pt x="3353676" y="0"/>
                </a:moveTo>
                <a:lnTo>
                  <a:pt x="3230270" y="0"/>
                </a:lnTo>
                <a:lnTo>
                  <a:pt x="3230270" y="1719224"/>
                </a:lnTo>
                <a:lnTo>
                  <a:pt x="3353676" y="1719224"/>
                </a:lnTo>
                <a:lnTo>
                  <a:pt x="3353676" y="0"/>
                </a:lnTo>
                <a:close/>
              </a:path>
              <a:path w="3529965" h="1719579">
                <a:moveTo>
                  <a:pt x="3529888" y="0"/>
                </a:moveTo>
                <a:lnTo>
                  <a:pt x="3400298" y="0"/>
                </a:lnTo>
                <a:lnTo>
                  <a:pt x="3400298" y="1719224"/>
                </a:lnTo>
                <a:lnTo>
                  <a:pt x="3529888" y="1719224"/>
                </a:lnTo>
                <a:lnTo>
                  <a:pt x="3529888" y="0"/>
                </a:lnTo>
                <a:close/>
              </a:path>
            </a:pathLst>
          </a:custGeom>
          <a:solidFill>
            <a:srgbClr val="006CFF"/>
          </a:solidFill>
        </p:spPr>
        <p:txBody>
          <a:bodyPr wrap="square" lIns="0" tIns="0" rIns="0" bIns="0" rtlCol="0"/>
          <a:lstStyle/>
          <a:p>
            <a:endParaRPr lang="en-GB" sz="2251"/>
          </a:p>
        </p:txBody>
      </p:sp>
      <p:sp>
        <p:nvSpPr>
          <p:cNvPr id="38" name="object 15">
            <a:extLst>
              <a:ext uri="{FF2B5EF4-FFF2-40B4-BE49-F238E27FC236}">
                <a16:creationId xmlns:a16="http://schemas.microsoft.com/office/drawing/2014/main" id="{7CE7E434-9C2A-44DA-5574-6FBFB84E3E51}"/>
              </a:ext>
            </a:extLst>
          </p:cNvPr>
          <p:cNvSpPr/>
          <p:nvPr userDrawn="1"/>
        </p:nvSpPr>
        <p:spPr>
          <a:xfrm>
            <a:off x="23965" y="4340809"/>
            <a:ext cx="2280992" cy="267761"/>
          </a:xfrm>
          <a:custGeom>
            <a:avLst/>
            <a:gdLst/>
            <a:ahLst/>
            <a:cxnLst/>
            <a:rect l="l" t="t" r="r" b="b"/>
            <a:pathLst>
              <a:path w="4327525" h="508000">
                <a:moveTo>
                  <a:pt x="43865" y="0"/>
                </a:moveTo>
                <a:lnTo>
                  <a:pt x="0" y="0"/>
                </a:lnTo>
                <a:lnTo>
                  <a:pt x="0" y="507530"/>
                </a:lnTo>
                <a:lnTo>
                  <a:pt x="43865" y="507530"/>
                </a:lnTo>
                <a:lnTo>
                  <a:pt x="43865" y="0"/>
                </a:lnTo>
                <a:close/>
              </a:path>
              <a:path w="4327525" h="508000">
                <a:moveTo>
                  <a:pt x="145846" y="0"/>
                </a:moveTo>
                <a:lnTo>
                  <a:pt x="103009" y="0"/>
                </a:lnTo>
                <a:lnTo>
                  <a:pt x="103009" y="507530"/>
                </a:lnTo>
                <a:lnTo>
                  <a:pt x="145846" y="507530"/>
                </a:lnTo>
                <a:lnTo>
                  <a:pt x="145846" y="0"/>
                </a:lnTo>
                <a:close/>
              </a:path>
              <a:path w="4327525" h="508000">
                <a:moveTo>
                  <a:pt x="247853" y="0"/>
                </a:moveTo>
                <a:lnTo>
                  <a:pt x="205994" y="0"/>
                </a:lnTo>
                <a:lnTo>
                  <a:pt x="205994" y="507530"/>
                </a:lnTo>
                <a:lnTo>
                  <a:pt x="247853" y="507530"/>
                </a:lnTo>
                <a:lnTo>
                  <a:pt x="247853" y="0"/>
                </a:lnTo>
                <a:close/>
              </a:path>
              <a:path w="4327525" h="508000">
                <a:moveTo>
                  <a:pt x="349834" y="0"/>
                </a:moveTo>
                <a:lnTo>
                  <a:pt x="309003" y="0"/>
                </a:lnTo>
                <a:lnTo>
                  <a:pt x="309003" y="507530"/>
                </a:lnTo>
                <a:lnTo>
                  <a:pt x="349834" y="507530"/>
                </a:lnTo>
                <a:lnTo>
                  <a:pt x="349834" y="0"/>
                </a:lnTo>
                <a:close/>
              </a:path>
              <a:path w="4327525" h="508000">
                <a:moveTo>
                  <a:pt x="451827" y="0"/>
                </a:moveTo>
                <a:lnTo>
                  <a:pt x="411988" y="0"/>
                </a:lnTo>
                <a:lnTo>
                  <a:pt x="411988" y="507530"/>
                </a:lnTo>
                <a:lnTo>
                  <a:pt x="451827" y="507530"/>
                </a:lnTo>
                <a:lnTo>
                  <a:pt x="451827" y="0"/>
                </a:lnTo>
                <a:close/>
              </a:path>
              <a:path w="4327525" h="508000">
                <a:moveTo>
                  <a:pt x="553808" y="0"/>
                </a:moveTo>
                <a:lnTo>
                  <a:pt x="514985" y="0"/>
                </a:lnTo>
                <a:lnTo>
                  <a:pt x="514985" y="507530"/>
                </a:lnTo>
                <a:lnTo>
                  <a:pt x="553808" y="507530"/>
                </a:lnTo>
                <a:lnTo>
                  <a:pt x="553808" y="0"/>
                </a:lnTo>
                <a:close/>
              </a:path>
              <a:path w="4327525" h="508000">
                <a:moveTo>
                  <a:pt x="655802" y="0"/>
                </a:moveTo>
                <a:lnTo>
                  <a:pt x="617982" y="0"/>
                </a:lnTo>
                <a:lnTo>
                  <a:pt x="617982" y="507530"/>
                </a:lnTo>
                <a:lnTo>
                  <a:pt x="655802" y="507530"/>
                </a:lnTo>
                <a:lnTo>
                  <a:pt x="655802" y="0"/>
                </a:lnTo>
                <a:close/>
              </a:path>
              <a:path w="4327525" h="508000">
                <a:moveTo>
                  <a:pt x="757783" y="0"/>
                </a:moveTo>
                <a:lnTo>
                  <a:pt x="720979" y="0"/>
                </a:lnTo>
                <a:lnTo>
                  <a:pt x="720979" y="507530"/>
                </a:lnTo>
                <a:lnTo>
                  <a:pt x="757783" y="507530"/>
                </a:lnTo>
                <a:lnTo>
                  <a:pt x="757783" y="0"/>
                </a:lnTo>
                <a:close/>
              </a:path>
              <a:path w="4327525" h="508000">
                <a:moveTo>
                  <a:pt x="859790" y="0"/>
                </a:moveTo>
                <a:lnTo>
                  <a:pt x="823976" y="0"/>
                </a:lnTo>
                <a:lnTo>
                  <a:pt x="823976" y="507530"/>
                </a:lnTo>
                <a:lnTo>
                  <a:pt x="859790" y="507530"/>
                </a:lnTo>
                <a:lnTo>
                  <a:pt x="859790" y="0"/>
                </a:lnTo>
                <a:close/>
              </a:path>
              <a:path w="4327525" h="508000">
                <a:moveTo>
                  <a:pt x="961771" y="0"/>
                </a:moveTo>
                <a:lnTo>
                  <a:pt x="926973" y="0"/>
                </a:lnTo>
                <a:lnTo>
                  <a:pt x="926973" y="507530"/>
                </a:lnTo>
                <a:lnTo>
                  <a:pt x="961771" y="507530"/>
                </a:lnTo>
                <a:lnTo>
                  <a:pt x="961771" y="0"/>
                </a:lnTo>
                <a:close/>
              </a:path>
              <a:path w="4327525" h="508000">
                <a:moveTo>
                  <a:pt x="1063764" y="0"/>
                </a:moveTo>
                <a:lnTo>
                  <a:pt x="1029970" y="0"/>
                </a:lnTo>
                <a:lnTo>
                  <a:pt x="1029970" y="507530"/>
                </a:lnTo>
                <a:lnTo>
                  <a:pt x="1063764" y="507530"/>
                </a:lnTo>
                <a:lnTo>
                  <a:pt x="1063764" y="0"/>
                </a:lnTo>
                <a:close/>
              </a:path>
              <a:path w="4327525" h="508000">
                <a:moveTo>
                  <a:pt x="1165745" y="0"/>
                </a:moveTo>
                <a:lnTo>
                  <a:pt x="1132967" y="0"/>
                </a:lnTo>
                <a:lnTo>
                  <a:pt x="1132967" y="507530"/>
                </a:lnTo>
                <a:lnTo>
                  <a:pt x="1165745" y="507530"/>
                </a:lnTo>
                <a:lnTo>
                  <a:pt x="1165745" y="0"/>
                </a:lnTo>
                <a:close/>
              </a:path>
              <a:path w="4327525" h="508000">
                <a:moveTo>
                  <a:pt x="1267739" y="0"/>
                </a:moveTo>
                <a:lnTo>
                  <a:pt x="1235964" y="0"/>
                </a:lnTo>
                <a:lnTo>
                  <a:pt x="1235964" y="507530"/>
                </a:lnTo>
                <a:lnTo>
                  <a:pt x="1267739" y="507530"/>
                </a:lnTo>
                <a:lnTo>
                  <a:pt x="1267739" y="0"/>
                </a:lnTo>
                <a:close/>
              </a:path>
              <a:path w="4327525" h="508000">
                <a:moveTo>
                  <a:pt x="1369733" y="0"/>
                </a:moveTo>
                <a:lnTo>
                  <a:pt x="1338961" y="0"/>
                </a:lnTo>
                <a:lnTo>
                  <a:pt x="1338961" y="507530"/>
                </a:lnTo>
                <a:lnTo>
                  <a:pt x="1369733" y="507530"/>
                </a:lnTo>
                <a:lnTo>
                  <a:pt x="1369733" y="0"/>
                </a:lnTo>
                <a:close/>
              </a:path>
              <a:path w="4327525" h="508000">
                <a:moveTo>
                  <a:pt x="1471726" y="0"/>
                </a:moveTo>
                <a:lnTo>
                  <a:pt x="1441970" y="0"/>
                </a:lnTo>
                <a:lnTo>
                  <a:pt x="1441970" y="507530"/>
                </a:lnTo>
                <a:lnTo>
                  <a:pt x="1471726" y="507530"/>
                </a:lnTo>
                <a:lnTo>
                  <a:pt x="1471726" y="0"/>
                </a:lnTo>
                <a:close/>
              </a:path>
              <a:path w="4327525" h="508000">
                <a:moveTo>
                  <a:pt x="1573720" y="0"/>
                </a:moveTo>
                <a:lnTo>
                  <a:pt x="1544967" y="0"/>
                </a:lnTo>
                <a:lnTo>
                  <a:pt x="1544967" y="507530"/>
                </a:lnTo>
                <a:lnTo>
                  <a:pt x="1573720" y="507530"/>
                </a:lnTo>
                <a:lnTo>
                  <a:pt x="1573720" y="0"/>
                </a:lnTo>
                <a:close/>
              </a:path>
              <a:path w="4327525" h="508000">
                <a:moveTo>
                  <a:pt x="1675688" y="0"/>
                </a:moveTo>
                <a:lnTo>
                  <a:pt x="1647952" y="0"/>
                </a:lnTo>
                <a:lnTo>
                  <a:pt x="1647952" y="507530"/>
                </a:lnTo>
                <a:lnTo>
                  <a:pt x="1675688" y="507530"/>
                </a:lnTo>
                <a:lnTo>
                  <a:pt x="1675688" y="0"/>
                </a:lnTo>
                <a:close/>
              </a:path>
              <a:path w="4327525" h="508000">
                <a:moveTo>
                  <a:pt x="1777695" y="0"/>
                </a:moveTo>
                <a:lnTo>
                  <a:pt x="1750961" y="0"/>
                </a:lnTo>
                <a:lnTo>
                  <a:pt x="1750961" y="507530"/>
                </a:lnTo>
                <a:lnTo>
                  <a:pt x="1777695" y="507530"/>
                </a:lnTo>
                <a:lnTo>
                  <a:pt x="1777695" y="0"/>
                </a:lnTo>
                <a:close/>
              </a:path>
              <a:path w="4327525" h="508000">
                <a:moveTo>
                  <a:pt x="1879676" y="0"/>
                </a:moveTo>
                <a:lnTo>
                  <a:pt x="1853946" y="0"/>
                </a:lnTo>
                <a:lnTo>
                  <a:pt x="1853946" y="507530"/>
                </a:lnTo>
                <a:lnTo>
                  <a:pt x="1879676" y="507530"/>
                </a:lnTo>
                <a:lnTo>
                  <a:pt x="1879676" y="0"/>
                </a:lnTo>
                <a:close/>
              </a:path>
              <a:path w="4327525" h="508000">
                <a:moveTo>
                  <a:pt x="1981669" y="0"/>
                </a:moveTo>
                <a:lnTo>
                  <a:pt x="1956955" y="0"/>
                </a:lnTo>
                <a:lnTo>
                  <a:pt x="1956955" y="507530"/>
                </a:lnTo>
                <a:lnTo>
                  <a:pt x="1981669" y="507530"/>
                </a:lnTo>
                <a:lnTo>
                  <a:pt x="1981669" y="0"/>
                </a:lnTo>
                <a:close/>
              </a:path>
              <a:path w="4327525" h="508000">
                <a:moveTo>
                  <a:pt x="2083650" y="0"/>
                </a:moveTo>
                <a:lnTo>
                  <a:pt x="2059940" y="0"/>
                </a:lnTo>
                <a:lnTo>
                  <a:pt x="2059940" y="507530"/>
                </a:lnTo>
                <a:lnTo>
                  <a:pt x="2083650" y="507530"/>
                </a:lnTo>
                <a:lnTo>
                  <a:pt x="2083650" y="0"/>
                </a:lnTo>
                <a:close/>
              </a:path>
              <a:path w="4327525" h="508000">
                <a:moveTo>
                  <a:pt x="2185657" y="0"/>
                </a:moveTo>
                <a:lnTo>
                  <a:pt x="2162949" y="0"/>
                </a:lnTo>
                <a:lnTo>
                  <a:pt x="2162949" y="507530"/>
                </a:lnTo>
                <a:lnTo>
                  <a:pt x="2185657" y="507530"/>
                </a:lnTo>
                <a:lnTo>
                  <a:pt x="2185657" y="0"/>
                </a:lnTo>
                <a:close/>
              </a:path>
              <a:path w="4327525" h="508000">
                <a:moveTo>
                  <a:pt x="2287638" y="0"/>
                </a:moveTo>
                <a:lnTo>
                  <a:pt x="2265934" y="0"/>
                </a:lnTo>
                <a:lnTo>
                  <a:pt x="2265934" y="507530"/>
                </a:lnTo>
                <a:lnTo>
                  <a:pt x="2287638" y="507530"/>
                </a:lnTo>
                <a:lnTo>
                  <a:pt x="2287638" y="0"/>
                </a:lnTo>
                <a:close/>
              </a:path>
              <a:path w="4327525" h="508000">
                <a:moveTo>
                  <a:pt x="2389619" y="0"/>
                </a:moveTo>
                <a:lnTo>
                  <a:pt x="2368931" y="0"/>
                </a:lnTo>
                <a:lnTo>
                  <a:pt x="2368931" y="507530"/>
                </a:lnTo>
                <a:lnTo>
                  <a:pt x="2389619" y="507530"/>
                </a:lnTo>
                <a:lnTo>
                  <a:pt x="2389619" y="0"/>
                </a:lnTo>
                <a:close/>
              </a:path>
              <a:path w="4327525" h="508000">
                <a:moveTo>
                  <a:pt x="2491613" y="0"/>
                </a:moveTo>
                <a:lnTo>
                  <a:pt x="2471928" y="0"/>
                </a:lnTo>
                <a:lnTo>
                  <a:pt x="2471928" y="507530"/>
                </a:lnTo>
                <a:lnTo>
                  <a:pt x="2491613" y="507530"/>
                </a:lnTo>
                <a:lnTo>
                  <a:pt x="2491613" y="0"/>
                </a:lnTo>
                <a:close/>
              </a:path>
              <a:path w="4327525" h="508000">
                <a:moveTo>
                  <a:pt x="2593594" y="0"/>
                </a:moveTo>
                <a:lnTo>
                  <a:pt x="2574925" y="0"/>
                </a:lnTo>
                <a:lnTo>
                  <a:pt x="2574925" y="507530"/>
                </a:lnTo>
                <a:lnTo>
                  <a:pt x="2593594" y="507530"/>
                </a:lnTo>
                <a:lnTo>
                  <a:pt x="2593594" y="0"/>
                </a:lnTo>
                <a:close/>
              </a:path>
              <a:path w="4327525" h="508000">
                <a:moveTo>
                  <a:pt x="2695587" y="0"/>
                </a:moveTo>
                <a:lnTo>
                  <a:pt x="2677922" y="0"/>
                </a:lnTo>
                <a:lnTo>
                  <a:pt x="2677922" y="507530"/>
                </a:lnTo>
                <a:lnTo>
                  <a:pt x="2695587" y="507530"/>
                </a:lnTo>
                <a:lnTo>
                  <a:pt x="2695587" y="0"/>
                </a:lnTo>
                <a:close/>
              </a:path>
              <a:path w="4327525" h="508000">
                <a:moveTo>
                  <a:pt x="2797594" y="0"/>
                </a:moveTo>
                <a:lnTo>
                  <a:pt x="2780919" y="0"/>
                </a:lnTo>
                <a:lnTo>
                  <a:pt x="2780919" y="507530"/>
                </a:lnTo>
                <a:lnTo>
                  <a:pt x="2797594" y="507530"/>
                </a:lnTo>
                <a:lnTo>
                  <a:pt x="2797594" y="0"/>
                </a:lnTo>
                <a:close/>
              </a:path>
              <a:path w="4327525" h="508000">
                <a:moveTo>
                  <a:pt x="2899562" y="0"/>
                </a:moveTo>
                <a:lnTo>
                  <a:pt x="2883916" y="0"/>
                </a:lnTo>
                <a:lnTo>
                  <a:pt x="2883916" y="507530"/>
                </a:lnTo>
                <a:lnTo>
                  <a:pt x="2899562" y="507530"/>
                </a:lnTo>
                <a:lnTo>
                  <a:pt x="2899562" y="0"/>
                </a:lnTo>
                <a:close/>
              </a:path>
              <a:path w="4327525" h="508000">
                <a:moveTo>
                  <a:pt x="3001556" y="0"/>
                </a:moveTo>
                <a:lnTo>
                  <a:pt x="2986913" y="0"/>
                </a:lnTo>
                <a:lnTo>
                  <a:pt x="2986913" y="507530"/>
                </a:lnTo>
                <a:lnTo>
                  <a:pt x="3001556" y="507530"/>
                </a:lnTo>
                <a:lnTo>
                  <a:pt x="3001556" y="0"/>
                </a:lnTo>
                <a:close/>
              </a:path>
              <a:path w="4327525" h="508000">
                <a:moveTo>
                  <a:pt x="3103562" y="0"/>
                </a:moveTo>
                <a:lnTo>
                  <a:pt x="3089910" y="0"/>
                </a:lnTo>
                <a:lnTo>
                  <a:pt x="3089910" y="507530"/>
                </a:lnTo>
                <a:lnTo>
                  <a:pt x="3103562" y="507530"/>
                </a:lnTo>
                <a:lnTo>
                  <a:pt x="3103562" y="0"/>
                </a:lnTo>
                <a:close/>
              </a:path>
              <a:path w="4327525" h="508000">
                <a:moveTo>
                  <a:pt x="3205543" y="0"/>
                </a:moveTo>
                <a:lnTo>
                  <a:pt x="3192907" y="0"/>
                </a:lnTo>
                <a:lnTo>
                  <a:pt x="3192907" y="507530"/>
                </a:lnTo>
                <a:lnTo>
                  <a:pt x="3205543" y="507530"/>
                </a:lnTo>
                <a:lnTo>
                  <a:pt x="3205543" y="0"/>
                </a:lnTo>
                <a:close/>
              </a:path>
              <a:path w="4327525" h="508000">
                <a:moveTo>
                  <a:pt x="3307524" y="0"/>
                </a:moveTo>
                <a:lnTo>
                  <a:pt x="3295916" y="0"/>
                </a:lnTo>
                <a:lnTo>
                  <a:pt x="3295916" y="507530"/>
                </a:lnTo>
                <a:lnTo>
                  <a:pt x="3307524" y="507530"/>
                </a:lnTo>
                <a:lnTo>
                  <a:pt x="3307524" y="0"/>
                </a:lnTo>
                <a:close/>
              </a:path>
              <a:path w="4327525" h="508000">
                <a:moveTo>
                  <a:pt x="3409531" y="0"/>
                </a:moveTo>
                <a:lnTo>
                  <a:pt x="3398913" y="0"/>
                </a:lnTo>
                <a:lnTo>
                  <a:pt x="3398913" y="507530"/>
                </a:lnTo>
                <a:lnTo>
                  <a:pt x="3409531" y="507530"/>
                </a:lnTo>
                <a:lnTo>
                  <a:pt x="3409531" y="0"/>
                </a:lnTo>
                <a:close/>
              </a:path>
              <a:path w="4327525" h="508000">
                <a:moveTo>
                  <a:pt x="3511512" y="0"/>
                </a:moveTo>
                <a:lnTo>
                  <a:pt x="3501910" y="0"/>
                </a:lnTo>
                <a:lnTo>
                  <a:pt x="3501910" y="507530"/>
                </a:lnTo>
                <a:lnTo>
                  <a:pt x="3511512" y="507530"/>
                </a:lnTo>
                <a:lnTo>
                  <a:pt x="3511512" y="0"/>
                </a:lnTo>
                <a:close/>
              </a:path>
              <a:path w="4327525" h="508000">
                <a:moveTo>
                  <a:pt x="3613493" y="0"/>
                </a:moveTo>
                <a:lnTo>
                  <a:pt x="3604907" y="0"/>
                </a:lnTo>
                <a:lnTo>
                  <a:pt x="3604907" y="507530"/>
                </a:lnTo>
                <a:lnTo>
                  <a:pt x="3613493" y="507530"/>
                </a:lnTo>
                <a:lnTo>
                  <a:pt x="3613493" y="0"/>
                </a:lnTo>
                <a:close/>
              </a:path>
              <a:path w="4327525" h="508000">
                <a:moveTo>
                  <a:pt x="3715486" y="0"/>
                </a:moveTo>
                <a:lnTo>
                  <a:pt x="3707904" y="0"/>
                </a:lnTo>
                <a:lnTo>
                  <a:pt x="3707904" y="507530"/>
                </a:lnTo>
                <a:lnTo>
                  <a:pt x="3715486" y="507530"/>
                </a:lnTo>
                <a:lnTo>
                  <a:pt x="3715486" y="0"/>
                </a:lnTo>
                <a:close/>
              </a:path>
              <a:path w="4327525" h="508000">
                <a:moveTo>
                  <a:pt x="3817480" y="0"/>
                </a:moveTo>
                <a:lnTo>
                  <a:pt x="3810889" y="0"/>
                </a:lnTo>
                <a:lnTo>
                  <a:pt x="3810889" y="507530"/>
                </a:lnTo>
                <a:lnTo>
                  <a:pt x="3817480" y="507530"/>
                </a:lnTo>
                <a:lnTo>
                  <a:pt x="3817480" y="0"/>
                </a:lnTo>
                <a:close/>
              </a:path>
              <a:path w="4327525" h="508000">
                <a:moveTo>
                  <a:pt x="3919461" y="0"/>
                </a:moveTo>
                <a:lnTo>
                  <a:pt x="3913898" y="0"/>
                </a:lnTo>
                <a:lnTo>
                  <a:pt x="3913898" y="507530"/>
                </a:lnTo>
                <a:lnTo>
                  <a:pt x="3919461" y="507530"/>
                </a:lnTo>
                <a:lnTo>
                  <a:pt x="3919461" y="0"/>
                </a:lnTo>
                <a:close/>
              </a:path>
              <a:path w="4327525" h="508000">
                <a:moveTo>
                  <a:pt x="4021455" y="0"/>
                </a:moveTo>
                <a:lnTo>
                  <a:pt x="4016883" y="0"/>
                </a:lnTo>
                <a:lnTo>
                  <a:pt x="4016883" y="507530"/>
                </a:lnTo>
                <a:lnTo>
                  <a:pt x="4021455" y="507530"/>
                </a:lnTo>
                <a:lnTo>
                  <a:pt x="4021455" y="0"/>
                </a:lnTo>
                <a:close/>
              </a:path>
              <a:path w="4327525" h="508000">
                <a:moveTo>
                  <a:pt x="4123448" y="0"/>
                </a:moveTo>
                <a:lnTo>
                  <a:pt x="4119892" y="0"/>
                </a:lnTo>
                <a:lnTo>
                  <a:pt x="4119892" y="507530"/>
                </a:lnTo>
                <a:lnTo>
                  <a:pt x="4123448" y="507530"/>
                </a:lnTo>
                <a:lnTo>
                  <a:pt x="4123448" y="0"/>
                </a:lnTo>
                <a:close/>
              </a:path>
              <a:path w="4327525" h="508000">
                <a:moveTo>
                  <a:pt x="4225442" y="0"/>
                </a:moveTo>
                <a:lnTo>
                  <a:pt x="4222889" y="0"/>
                </a:lnTo>
                <a:lnTo>
                  <a:pt x="4222889" y="507530"/>
                </a:lnTo>
                <a:lnTo>
                  <a:pt x="4225442" y="507530"/>
                </a:lnTo>
                <a:lnTo>
                  <a:pt x="4225442" y="0"/>
                </a:lnTo>
                <a:close/>
              </a:path>
              <a:path w="4327525" h="508000">
                <a:moveTo>
                  <a:pt x="4327410" y="0"/>
                </a:moveTo>
                <a:lnTo>
                  <a:pt x="4325874" y="0"/>
                </a:lnTo>
                <a:lnTo>
                  <a:pt x="4325874" y="507530"/>
                </a:lnTo>
                <a:lnTo>
                  <a:pt x="4327410" y="507530"/>
                </a:lnTo>
                <a:lnTo>
                  <a:pt x="4327410" y="0"/>
                </a:lnTo>
                <a:close/>
              </a:path>
            </a:pathLst>
          </a:custGeom>
          <a:solidFill>
            <a:srgbClr val="00BEBC"/>
          </a:solidFill>
        </p:spPr>
        <p:txBody>
          <a:bodyPr wrap="square" lIns="0" tIns="0" rIns="0" bIns="0" rtlCol="0"/>
          <a:lstStyle/>
          <a:p>
            <a:endParaRPr lang="en-GB" sz="2251"/>
          </a:p>
        </p:txBody>
      </p:sp>
      <p:sp>
        <p:nvSpPr>
          <p:cNvPr id="39" name="object 16">
            <a:extLst>
              <a:ext uri="{FF2B5EF4-FFF2-40B4-BE49-F238E27FC236}">
                <a16:creationId xmlns:a16="http://schemas.microsoft.com/office/drawing/2014/main" id="{58712DD1-66C6-358F-6527-4F1810433ED2}"/>
              </a:ext>
            </a:extLst>
          </p:cNvPr>
          <p:cNvSpPr/>
          <p:nvPr userDrawn="1"/>
        </p:nvSpPr>
        <p:spPr>
          <a:xfrm>
            <a:off x="33543" y="4608312"/>
            <a:ext cx="3659964" cy="535188"/>
          </a:xfrm>
          <a:custGeom>
            <a:avLst/>
            <a:gdLst/>
            <a:ahLst/>
            <a:cxnLst/>
            <a:rect l="l" t="t" r="r" b="b"/>
            <a:pathLst>
              <a:path w="6943725" h="1015365">
                <a:moveTo>
                  <a:pt x="70167" y="0"/>
                </a:moveTo>
                <a:lnTo>
                  <a:pt x="0" y="0"/>
                </a:lnTo>
                <a:lnTo>
                  <a:pt x="0" y="1015047"/>
                </a:lnTo>
                <a:lnTo>
                  <a:pt x="70167" y="1015047"/>
                </a:lnTo>
                <a:lnTo>
                  <a:pt x="70167" y="0"/>
                </a:lnTo>
                <a:close/>
              </a:path>
              <a:path w="6943725" h="1015365">
                <a:moveTo>
                  <a:pt x="219570" y="0"/>
                </a:moveTo>
                <a:lnTo>
                  <a:pt x="150901" y="0"/>
                </a:lnTo>
                <a:lnTo>
                  <a:pt x="150901" y="1015047"/>
                </a:lnTo>
                <a:lnTo>
                  <a:pt x="219570" y="1015047"/>
                </a:lnTo>
                <a:lnTo>
                  <a:pt x="219570" y="0"/>
                </a:lnTo>
                <a:close/>
              </a:path>
              <a:path w="6943725" h="1015365">
                <a:moveTo>
                  <a:pt x="368985" y="0"/>
                </a:moveTo>
                <a:lnTo>
                  <a:pt x="301764" y="0"/>
                </a:lnTo>
                <a:lnTo>
                  <a:pt x="301764" y="1015047"/>
                </a:lnTo>
                <a:lnTo>
                  <a:pt x="368985" y="1015047"/>
                </a:lnTo>
                <a:lnTo>
                  <a:pt x="368985" y="0"/>
                </a:lnTo>
                <a:close/>
              </a:path>
              <a:path w="6943725" h="1015365">
                <a:moveTo>
                  <a:pt x="518401" y="0"/>
                </a:moveTo>
                <a:lnTo>
                  <a:pt x="452666" y="0"/>
                </a:lnTo>
                <a:lnTo>
                  <a:pt x="452666" y="1015047"/>
                </a:lnTo>
                <a:lnTo>
                  <a:pt x="518401" y="1015047"/>
                </a:lnTo>
                <a:lnTo>
                  <a:pt x="518401" y="0"/>
                </a:lnTo>
                <a:close/>
              </a:path>
              <a:path w="6943725" h="1015365">
                <a:moveTo>
                  <a:pt x="667804" y="0"/>
                </a:moveTo>
                <a:lnTo>
                  <a:pt x="603554" y="0"/>
                </a:lnTo>
                <a:lnTo>
                  <a:pt x="603554" y="1015047"/>
                </a:lnTo>
                <a:lnTo>
                  <a:pt x="667804" y="1015047"/>
                </a:lnTo>
                <a:lnTo>
                  <a:pt x="667804" y="0"/>
                </a:lnTo>
                <a:close/>
              </a:path>
              <a:path w="6943725" h="1015365">
                <a:moveTo>
                  <a:pt x="817206" y="0"/>
                </a:moveTo>
                <a:lnTo>
                  <a:pt x="754430" y="0"/>
                </a:lnTo>
                <a:lnTo>
                  <a:pt x="754430" y="1015047"/>
                </a:lnTo>
                <a:lnTo>
                  <a:pt x="817206" y="1015047"/>
                </a:lnTo>
                <a:lnTo>
                  <a:pt x="817206" y="0"/>
                </a:lnTo>
                <a:close/>
              </a:path>
              <a:path w="6943725" h="1015365">
                <a:moveTo>
                  <a:pt x="966635" y="0"/>
                </a:moveTo>
                <a:lnTo>
                  <a:pt x="905319" y="0"/>
                </a:lnTo>
                <a:lnTo>
                  <a:pt x="905319" y="1015047"/>
                </a:lnTo>
                <a:lnTo>
                  <a:pt x="966635" y="1015047"/>
                </a:lnTo>
                <a:lnTo>
                  <a:pt x="966635" y="0"/>
                </a:lnTo>
                <a:close/>
              </a:path>
              <a:path w="6943725" h="1015365">
                <a:moveTo>
                  <a:pt x="1116037" y="0"/>
                </a:moveTo>
                <a:lnTo>
                  <a:pt x="1056220" y="0"/>
                </a:lnTo>
                <a:lnTo>
                  <a:pt x="1056220" y="1015047"/>
                </a:lnTo>
                <a:lnTo>
                  <a:pt x="1116037" y="1015047"/>
                </a:lnTo>
                <a:lnTo>
                  <a:pt x="1116037" y="0"/>
                </a:lnTo>
                <a:close/>
              </a:path>
              <a:path w="6943725" h="1015365">
                <a:moveTo>
                  <a:pt x="1265466" y="0"/>
                </a:moveTo>
                <a:lnTo>
                  <a:pt x="1207109" y="0"/>
                </a:lnTo>
                <a:lnTo>
                  <a:pt x="1207109" y="1015047"/>
                </a:lnTo>
                <a:lnTo>
                  <a:pt x="1265466" y="1015047"/>
                </a:lnTo>
                <a:lnTo>
                  <a:pt x="1265466" y="0"/>
                </a:lnTo>
                <a:close/>
              </a:path>
              <a:path w="6943725" h="1015365">
                <a:moveTo>
                  <a:pt x="1414894" y="0"/>
                </a:moveTo>
                <a:lnTo>
                  <a:pt x="1357998" y="0"/>
                </a:lnTo>
                <a:lnTo>
                  <a:pt x="1357998" y="1015047"/>
                </a:lnTo>
                <a:lnTo>
                  <a:pt x="1414894" y="1015047"/>
                </a:lnTo>
                <a:lnTo>
                  <a:pt x="1414894" y="0"/>
                </a:lnTo>
                <a:close/>
              </a:path>
              <a:path w="6943725" h="1015365">
                <a:moveTo>
                  <a:pt x="1564284" y="0"/>
                </a:moveTo>
                <a:lnTo>
                  <a:pt x="1508887" y="0"/>
                </a:lnTo>
                <a:lnTo>
                  <a:pt x="1508887" y="1015047"/>
                </a:lnTo>
                <a:lnTo>
                  <a:pt x="1564284" y="1015047"/>
                </a:lnTo>
                <a:lnTo>
                  <a:pt x="1564284" y="0"/>
                </a:lnTo>
                <a:close/>
              </a:path>
              <a:path w="6943725" h="1015365">
                <a:moveTo>
                  <a:pt x="1713699" y="0"/>
                </a:moveTo>
                <a:lnTo>
                  <a:pt x="1659775" y="0"/>
                </a:lnTo>
                <a:lnTo>
                  <a:pt x="1659775" y="1015047"/>
                </a:lnTo>
                <a:lnTo>
                  <a:pt x="1713699" y="1015047"/>
                </a:lnTo>
                <a:lnTo>
                  <a:pt x="1713699" y="0"/>
                </a:lnTo>
                <a:close/>
              </a:path>
              <a:path w="6943725" h="1015365">
                <a:moveTo>
                  <a:pt x="1863128" y="0"/>
                </a:moveTo>
                <a:lnTo>
                  <a:pt x="1810689" y="0"/>
                </a:lnTo>
                <a:lnTo>
                  <a:pt x="1810689" y="1015047"/>
                </a:lnTo>
                <a:lnTo>
                  <a:pt x="1863128" y="1015047"/>
                </a:lnTo>
                <a:lnTo>
                  <a:pt x="1863128" y="0"/>
                </a:lnTo>
                <a:close/>
              </a:path>
              <a:path w="6943725" h="1015365">
                <a:moveTo>
                  <a:pt x="2012543" y="0"/>
                </a:moveTo>
                <a:lnTo>
                  <a:pt x="1961578" y="0"/>
                </a:lnTo>
                <a:lnTo>
                  <a:pt x="1961578" y="1015047"/>
                </a:lnTo>
                <a:lnTo>
                  <a:pt x="2012543" y="1015047"/>
                </a:lnTo>
                <a:lnTo>
                  <a:pt x="2012543" y="0"/>
                </a:lnTo>
                <a:close/>
              </a:path>
              <a:path w="6943725" h="1015365">
                <a:moveTo>
                  <a:pt x="2161946" y="0"/>
                </a:moveTo>
                <a:lnTo>
                  <a:pt x="2112467" y="0"/>
                </a:lnTo>
                <a:lnTo>
                  <a:pt x="2112467" y="1015047"/>
                </a:lnTo>
                <a:lnTo>
                  <a:pt x="2161946" y="1015047"/>
                </a:lnTo>
                <a:lnTo>
                  <a:pt x="2161946" y="0"/>
                </a:lnTo>
                <a:close/>
              </a:path>
              <a:path w="6943725" h="1015365">
                <a:moveTo>
                  <a:pt x="2311374" y="0"/>
                </a:moveTo>
                <a:lnTo>
                  <a:pt x="2263356" y="0"/>
                </a:lnTo>
                <a:lnTo>
                  <a:pt x="2263356" y="1015047"/>
                </a:lnTo>
                <a:lnTo>
                  <a:pt x="2311374" y="1015047"/>
                </a:lnTo>
                <a:lnTo>
                  <a:pt x="2311374" y="0"/>
                </a:lnTo>
                <a:close/>
              </a:path>
              <a:path w="6943725" h="1015365">
                <a:moveTo>
                  <a:pt x="2460790" y="0"/>
                </a:moveTo>
                <a:lnTo>
                  <a:pt x="2414244" y="0"/>
                </a:lnTo>
                <a:lnTo>
                  <a:pt x="2414244" y="1015047"/>
                </a:lnTo>
                <a:lnTo>
                  <a:pt x="2460790" y="1015047"/>
                </a:lnTo>
                <a:lnTo>
                  <a:pt x="2460790" y="0"/>
                </a:lnTo>
                <a:close/>
              </a:path>
              <a:path w="6943725" h="1015365">
                <a:moveTo>
                  <a:pt x="2610205" y="0"/>
                </a:moveTo>
                <a:lnTo>
                  <a:pt x="2565133" y="0"/>
                </a:lnTo>
                <a:lnTo>
                  <a:pt x="2565133" y="1015047"/>
                </a:lnTo>
                <a:lnTo>
                  <a:pt x="2610205" y="1015047"/>
                </a:lnTo>
                <a:lnTo>
                  <a:pt x="2610205" y="0"/>
                </a:lnTo>
                <a:close/>
              </a:path>
              <a:path w="6943725" h="1015365">
                <a:moveTo>
                  <a:pt x="2759621" y="0"/>
                </a:moveTo>
                <a:lnTo>
                  <a:pt x="2716034" y="0"/>
                </a:lnTo>
                <a:lnTo>
                  <a:pt x="2716034" y="1015047"/>
                </a:lnTo>
                <a:lnTo>
                  <a:pt x="2759621" y="1015047"/>
                </a:lnTo>
                <a:lnTo>
                  <a:pt x="2759621" y="0"/>
                </a:lnTo>
                <a:close/>
              </a:path>
              <a:path w="6943725" h="1015365">
                <a:moveTo>
                  <a:pt x="2909036" y="0"/>
                </a:moveTo>
                <a:lnTo>
                  <a:pt x="2866910" y="0"/>
                </a:lnTo>
                <a:lnTo>
                  <a:pt x="2866910" y="1015047"/>
                </a:lnTo>
                <a:lnTo>
                  <a:pt x="2909036" y="1015047"/>
                </a:lnTo>
                <a:lnTo>
                  <a:pt x="2909036" y="0"/>
                </a:lnTo>
                <a:close/>
              </a:path>
              <a:path w="6943725" h="1015365">
                <a:moveTo>
                  <a:pt x="3058439" y="0"/>
                </a:moveTo>
                <a:lnTo>
                  <a:pt x="3017799" y="0"/>
                </a:lnTo>
                <a:lnTo>
                  <a:pt x="3017799" y="1015047"/>
                </a:lnTo>
                <a:lnTo>
                  <a:pt x="3058439" y="1015047"/>
                </a:lnTo>
                <a:lnTo>
                  <a:pt x="3058439" y="0"/>
                </a:lnTo>
                <a:close/>
              </a:path>
              <a:path w="6943725" h="1015365">
                <a:moveTo>
                  <a:pt x="3207855" y="0"/>
                </a:moveTo>
                <a:lnTo>
                  <a:pt x="3168700" y="0"/>
                </a:lnTo>
                <a:lnTo>
                  <a:pt x="3168700" y="1015047"/>
                </a:lnTo>
                <a:lnTo>
                  <a:pt x="3207855" y="1015047"/>
                </a:lnTo>
                <a:lnTo>
                  <a:pt x="3207855" y="0"/>
                </a:lnTo>
                <a:close/>
              </a:path>
              <a:path w="6943725" h="1015365">
                <a:moveTo>
                  <a:pt x="3357283" y="0"/>
                </a:moveTo>
                <a:lnTo>
                  <a:pt x="3319576" y="0"/>
                </a:lnTo>
                <a:lnTo>
                  <a:pt x="3319576" y="1015047"/>
                </a:lnTo>
                <a:lnTo>
                  <a:pt x="3357283" y="1015047"/>
                </a:lnTo>
                <a:lnTo>
                  <a:pt x="3357283" y="0"/>
                </a:lnTo>
                <a:close/>
              </a:path>
              <a:path w="6943725" h="1015365">
                <a:moveTo>
                  <a:pt x="3506673" y="0"/>
                </a:moveTo>
                <a:lnTo>
                  <a:pt x="3470465" y="0"/>
                </a:lnTo>
                <a:lnTo>
                  <a:pt x="3470465" y="1015047"/>
                </a:lnTo>
                <a:lnTo>
                  <a:pt x="3506673" y="1015047"/>
                </a:lnTo>
                <a:lnTo>
                  <a:pt x="3506673" y="0"/>
                </a:lnTo>
                <a:close/>
              </a:path>
              <a:path w="6943725" h="1015365">
                <a:moveTo>
                  <a:pt x="3656101" y="0"/>
                </a:moveTo>
                <a:lnTo>
                  <a:pt x="3621367" y="0"/>
                </a:lnTo>
                <a:lnTo>
                  <a:pt x="3621367" y="1015047"/>
                </a:lnTo>
                <a:lnTo>
                  <a:pt x="3656101" y="1015047"/>
                </a:lnTo>
                <a:lnTo>
                  <a:pt x="3656101" y="0"/>
                </a:lnTo>
                <a:close/>
              </a:path>
              <a:path w="6943725" h="1015365">
                <a:moveTo>
                  <a:pt x="3805517" y="0"/>
                </a:moveTo>
                <a:lnTo>
                  <a:pt x="3772243" y="0"/>
                </a:lnTo>
                <a:lnTo>
                  <a:pt x="3772243" y="1015047"/>
                </a:lnTo>
                <a:lnTo>
                  <a:pt x="3805517" y="1015047"/>
                </a:lnTo>
                <a:lnTo>
                  <a:pt x="3805517" y="0"/>
                </a:lnTo>
                <a:close/>
              </a:path>
              <a:path w="6943725" h="1015365">
                <a:moveTo>
                  <a:pt x="3954919" y="0"/>
                </a:moveTo>
                <a:lnTo>
                  <a:pt x="3923131" y="0"/>
                </a:lnTo>
                <a:lnTo>
                  <a:pt x="3923131" y="1015047"/>
                </a:lnTo>
                <a:lnTo>
                  <a:pt x="3954919" y="1015047"/>
                </a:lnTo>
                <a:lnTo>
                  <a:pt x="3954919" y="0"/>
                </a:lnTo>
                <a:close/>
              </a:path>
              <a:path w="6943725" h="1015365">
                <a:moveTo>
                  <a:pt x="4104335" y="0"/>
                </a:moveTo>
                <a:lnTo>
                  <a:pt x="4074033" y="0"/>
                </a:lnTo>
                <a:lnTo>
                  <a:pt x="4074033" y="1015047"/>
                </a:lnTo>
                <a:lnTo>
                  <a:pt x="4104335" y="1015047"/>
                </a:lnTo>
                <a:lnTo>
                  <a:pt x="4104335" y="0"/>
                </a:lnTo>
                <a:close/>
              </a:path>
              <a:path w="6943725" h="1015365">
                <a:moveTo>
                  <a:pt x="4253763" y="0"/>
                </a:moveTo>
                <a:lnTo>
                  <a:pt x="4224909" y="0"/>
                </a:lnTo>
                <a:lnTo>
                  <a:pt x="4224909" y="1015047"/>
                </a:lnTo>
                <a:lnTo>
                  <a:pt x="4253763" y="1015047"/>
                </a:lnTo>
                <a:lnTo>
                  <a:pt x="4253763" y="0"/>
                </a:lnTo>
                <a:close/>
              </a:path>
              <a:path w="6943725" h="1015365">
                <a:moveTo>
                  <a:pt x="4403166" y="0"/>
                </a:moveTo>
                <a:lnTo>
                  <a:pt x="4375810" y="0"/>
                </a:lnTo>
                <a:lnTo>
                  <a:pt x="4375810" y="1015047"/>
                </a:lnTo>
                <a:lnTo>
                  <a:pt x="4403166" y="1015047"/>
                </a:lnTo>
                <a:lnTo>
                  <a:pt x="4403166" y="0"/>
                </a:lnTo>
                <a:close/>
              </a:path>
              <a:path w="6943725" h="1015365">
                <a:moveTo>
                  <a:pt x="4552581" y="0"/>
                </a:moveTo>
                <a:lnTo>
                  <a:pt x="4526699" y="0"/>
                </a:lnTo>
                <a:lnTo>
                  <a:pt x="4526699" y="1015047"/>
                </a:lnTo>
                <a:lnTo>
                  <a:pt x="4552581" y="1015047"/>
                </a:lnTo>
                <a:lnTo>
                  <a:pt x="4552581" y="0"/>
                </a:lnTo>
                <a:close/>
              </a:path>
              <a:path w="6943725" h="1015365">
                <a:moveTo>
                  <a:pt x="4702010" y="0"/>
                </a:moveTo>
                <a:lnTo>
                  <a:pt x="4677600" y="0"/>
                </a:lnTo>
                <a:lnTo>
                  <a:pt x="4677600" y="1015047"/>
                </a:lnTo>
                <a:lnTo>
                  <a:pt x="4702010" y="1015047"/>
                </a:lnTo>
                <a:lnTo>
                  <a:pt x="4702010" y="0"/>
                </a:lnTo>
                <a:close/>
              </a:path>
              <a:path w="6943725" h="1015365">
                <a:moveTo>
                  <a:pt x="4851425" y="0"/>
                </a:moveTo>
                <a:lnTo>
                  <a:pt x="4828489" y="0"/>
                </a:lnTo>
                <a:lnTo>
                  <a:pt x="4828489" y="1015047"/>
                </a:lnTo>
                <a:lnTo>
                  <a:pt x="4851425" y="1015047"/>
                </a:lnTo>
                <a:lnTo>
                  <a:pt x="4851425" y="0"/>
                </a:lnTo>
                <a:close/>
              </a:path>
              <a:path w="6943725" h="1015365">
                <a:moveTo>
                  <a:pt x="5000828" y="0"/>
                </a:moveTo>
                <a:lnTo>
                  <a:pt x="4979390" y="0"/>
                </a:lnTo>
                <a:lnTo>
                  <a:pt x="4979390" y="1015047"/>
                </a:lnTo>
                <a:lnTo>
                  <a:pt x="5000828" y="1015047"/>
                </a:lnTo>
                <a:lnTo>
                  <a:pt x="5000828" y="0"/>
                </a:lnTo>
                <a:close/>
              </a:path>
              <a:path w="6943725" h="1015365">
                <a:moveTo>
                  <a:pt x="5150256" y="0"/>
                </a:moveTo>
                <a:lnTo>
                  <a:pt x="5130279" y="0"/>
                </a:lnTo>
                <a:lnTo>
                  <a:pt x="5130279" y="1015047"/>
                </a:lnTo>
                <a:lnTo>
                  <a:pt x="5150256" y="1015047"/>
                </a:lnTo>
                <a:lnTo>
                  <a:pt x="5150256" y="0"/>
                </a:lnTo>
                <a:close/>
              </a:path>
              <a:path w="6943725" h="1015365">
                <a:moveTo>
                  <a:pt x="5299659" y="0"/>
                </a:moveTo>
                <a:lnTo>
                  <a:pt x="5281168" y="0"/>
                </a:lnTo>
                <a:lnTo>
                  <a:pt x="5281168" y="1015047"/>
                </a:lnTo>
                <a:lnTo>
                  <a:pt x="5299659" y="1015047"/>
                </a:lnTo>
                <a:lnTo>
                  <a:pt x="5299659" y="0"/>
                </a:lnTo>
                <a:close/>
              </a:path>
              <a:path w="6943725" h="1015365">
                <a:moveTo>
                  <a:pt x="5449087" y="0"/>
                </a:moveTo>
                <a:lnTo>
                  <a:pt x="5432056" y="0"/>
                </a:lnTo>
                <a:lnTo>
                  <a:pt x="5432056" y="1015047"/>
                </a:lnTo>
                <a:lnTo>
                  <a:pt x="5449087" y="1015047"/>
                </a:lnTo>
                <a:lnTo>
                  <a:pt x="5449087" y="0"/>
                </a:lnTo>
                <a:close/>
              </a:path>
              <a:path w="6943725" h="1015365">
                <a:moveTo>
                  <a:pt x="5598503" y="0"/>
                </a:moveTo>
                <a:lnTo>
                  <a:pt x="5582945" y="0"/>
                </a:lnTo>
                <a:lnTo>
                  <a:pt x="5582945" y="1015047"/>
                </a:lnTo>
                <a:lnTo>
                  <a:pt x="5598503" y="1015047"/>
                </a:lnTo>
                <a:lnTo>
                  <a:pt x="5598503" y="0"/>
                </a:lnTo>
                <a:close/>
              </a:path>
              <a:path w="6943725" h="1015365">
                <a:moveTo>
                  <a:pt x="5747905" y="0"/>
                </a:moveTo>
                <a:lnTo>
                  <a:pt x="5733847" y="0"/>
                </a:lnTo>
                <a:lnTo>
                  <a:pt x="5733847" y="1015047"/>
                </a:lnTo>
                <a:lnTo>
                  <a:pt x="5747905" y="1015047"/>
                </a:lnTo>
                <a:lnTo>
                  <a:pt x="5747905" y="0"/>
                </a:lnTo>
                <a:close/>
              </a:path>
              <a:path w="6943725" h="1015365">
                <a:moveTo>
                  <a:pt x="5897334" y="0"/>
                </a:moveTo>
                <a:lnTo>
                  <a:pt x="5884723" y="0"/>
                </a:lnTo>
                <a:lnTo>
                  <a:pt x="5884723" y="1015047"/>
                </a:lnTo>
                <a:lnTo>
                  <a:pt x="5897334" y="1015047"/>
                </a:lnTo>
                <a:lnTo>
                  <a:pt x="5897334" y="0"/>
                </a:lnTo>
                <a:close/>
              </a:path>
              <a:path w="6943725" h="1015365">
                <a:moveTo>
                  <a:pt x="6046736" y="0"/>
                </a:moveTo>
                <a:lnTo>
                  <a:pt x="6035611" y="0"/>
                </a:lnTo>
                <a:lnTo>
                  <a:pt x="6035611" y="1015047"/>
                </a:lnTo>
                <a:lnTo>
                  <a:pt x="6046736" y="1015047"/>
                </a:lnTo>
                <a:lnTo>
                  <a:pt x="6046736" y="0"/>
                </a:lnTo>
                <a:close/>
              </a:path>
              <a:path w="6943725" h="1015365">
                <a:moveTo>
                  <a:pt x="6196152" y="0"/>
                </a:moveTo>
                <a:lnTo>
                  <a:pt x="6186500" y="0"/>
                </a:lnTo>
                <a:lnTo>
                  <a:pt x="6186500" y="1015047"/>
                </a:lnTo>
                <a:lnTo>
                  <a:pt x="6196152" y="1015047"/>
                </a:lnTo>
                <a:lnTo>
                  <a:pt x="6196152" y="0"/>
                </a:lnTo>
                <a:close/>
              </a:path>
              <a:path w="6943725" h="1015365">
                <a:moveTo>
                  <a:pt x="6345568" y="0"/>
                </a:moveTo>
                <a:lnTo>
                  <a:pt x="6337389" y="0"/>
                </a:lnTo>
                <a:lnTo>
                  <a:pt x="6337389" y="1015047"/>
                </a:lnTo>
                <a:lnTo>
                  <a:pt x="6345568" y="1015047"/>
                </a:lnTo>
                <a:lnTo>
                  <a:pt x="6345568" y="0"/>
                </a:lnTo>
                <a:close/>
              </a:path>
              <a:path w="6943725" h="1015365">
                <a:moveTo>
                  <a:pt x="6494970" y="0"/>
                </a:moveTo>
                <a:lnTo>
                  <a:pt x="6488277" y="0"/>
                </a:lnTo>
                <a:lnTo>
                  <a:pt x="6488277" y="1015047"/>
                </a:lnTo>
                <a:lnTo>
                  <a:pt x="6494970" y="1015047"/>
                </a:lnTo>
                <a:lnTo>
                  <a:pt x="6494970" y="0"/>
                </a:lnTo>
                <a:close/>
              </a:path>
              <a:path w="6943725" h="1015365">
                <a:moveTo>
                  <a:pt x="6644386" y="0"/>
                </a:moveTo>
                <a:lnTo>
                  <a:pt x="6639166" y="0"/>
                </a:lnTo>
                <a:lnTo>
                  <a:pt x="6639166" y="1015047"/>
                </a:lnTo>
                <a:lnTo>
                  <a:pt x="6644386" y="1015047"/>
                </a:lnTo>
                <a:lnTo>
                  <a:pt x="6644386" y="0"/>
                </a:lnTo>
                <a:close/>
              </a:path>
              <a:path w="6943725" h="1015365">
                <a:moveTo>
                  <a:pt x="6793801" y="0"/>
                </a:moveTo>
                <a:lnTo>
                  <a:pt x="6790055" y="0"/>
                </a:lnTo>
                <a:lnTo>
                  <a:pt x="6790055" y="1015047"/>
                </a:lnTo>
                <a:lnTo>
                  <a:pt x="6793801" y="1015047"/>
                </a:lnTo>
                <a:lnTo>
                  <a:pt x="6793801" y="0"/>
                </a:lnTo>
                <a:close/>
              </a:path>
              <a:path w="6943725" h="1015365">
                <a:moveTo>
                  <a:pt x="6943217" y="0"/>
                </a:moveTo>
                <a:lnTo>
                  <a:pt x="6940944" y="0"/>
                </a:lnTo>
                <a:lnTo>
                  <a:pt x="6940944" y="1015047"/>
                </a:lnTo>
                <a:lnTo>
                  <a:pt x="6943217" y="1015047"/>
                </a:lnTo>
                <a:lnTo>
                  <a:pt x="6943217" y="0"/>
                </a:lnTo>
                <a:close/>
              </a:path>
            </a:pathLst>
          </a:custGeom>
          <a:solidFill>
            <a:srgbClr val="C15EFF"/>
          </a:solidFill>
        </p:spPr>
        <p:txBody>
          <a:bodyPr wrap="square" lIns="0" tIns="0" rIns="0" bIns="0" rtlCol="0"/>
          <a:lstStyle/>
          <a:p>
            <a:endParaRPr lang="en-GB" sz="2251"/>
          </a:p>
        </p:txBody>
      </p:sp>
      <p:sp>
        <p:nvSpPr>
          <p:cNvPr id="41" name="Title 1">
            <a:extLst>
              <a:ext uri="{FF2B5EF4-FFF2-40B4-BE49-F238E27FC236}">
                <a16:creationId xmlns:a16="http://schemas.microsoft.com/office/drawing/2014/main" id="{59152780-BD26-DD99-CD2A-2DE906BA89F8}"/>
              </a:ext>
            </a:extLst>
          </p:cNvPr>
          <p:cNvSpPr>
            <a:spLocks noGrp="1"/>
          </p:cNvSpPr>
          <p:nvPr>
            <p:ph type="title" hasCustomPrompt="1"/>
          </p:nvPr>
        </p:nvSpPr>
        <p:spPr>
          <a:xfrm>
            <a:off x="275400" y="1511957"/>
            <a:ext cx="3207600" cy="1177245"/>
          </a:xfrm>
        </p:spPr>
        <p:txBody>
          <a:bodyPr anchor="b" anchorCtr="0">
            <a:spAutoFit/>
          </a:bodyPr>
          <a:lstStyle>
            <a:lvl1pPr algn="l">
              <a:defRPr sz="4500" b="0" cap="all" baseline="0">
                <a:solidFill>
                  <a:schemeClr val="bg1"/>
                </a:solidFill>
              </a:defRPr>
            </a:lvl1pPr>
          </a:lstStyle>
          <a:p>
            <a:r>
              <a:rPr lang="en-US" noProof="0"/>
              <a:t>CLICK TO EDIT MASTER TITLE</a:t>
            </a:r>
            <a:endParaRPr lang="en-GB" noProof="0"/>
          </a:p>
        </p:txBody>
      </p:sp>
      <p:sp>
        <p:nvSpPr>
          <p:cNvPr id="43" name="Text Placeholder 19">
            <a:extLst>
              <a:ext uri="{FF2B5EF4-FFF2-40B4-BE49-F238E27FC236}">
                <a16:creationId xmlns:a16="http://schemas.microsoft.com/office/drawing/2014/main" id="{37F60B36-82D5-A7B3-61F7-D485594B3C2D}"/>
              </a:ext>
            </a:extLst>
          </p:cNvPr>
          <p:cNvSpPr>
            <a:spLocks noGrp="1"/>
          </p:cNvSpPr>
          <p:nvPr>
            <p:ph type="body" sz="quarter" idx="10"/>
          </p:nvPr>
        </p:nvSpPr>
        <p:spPr>
          <a:xfrm>
            <a:off x="275402" y="3704570"/>
            <a:ext cx="1467675" cy="486000"/>
          </a:xfrm>
        </p:spPr>
        <p:txBody>
          <a:bodyPr anchor="b" anchorCtr="0"/>
          <a:lstStyle>
            <a:lvl1pPr>
              <a:spcAft>
                <a:spcPts val="0"/>
              </a:spcAft>
              <a:defRPr sz="1350" cap="all" spc="-14" baseline="0">
                <a:solidFill>
                  <a:schemeClr val="bg1"/>
                </a:solidFill>
                <a:latin typeface="+mj-lt"/>
              </a:defRPr>
            </a:lvl1pPr>
          </a:lstStyle>
          <a:p>
            <a:pPr lvl="0"/>
            <a:r>
              <a:rPr lang="en-US"/>
              <a:t>Click to edit Master text styles</a:t>
            </a:r>
          </a:p>
        </p:txBody>
      </p:sp>
      <p:sp>
        <p:nvSpPr>
          <p:cNvPr id="44" name="Text Placeholder 2">
            <a:extLst>
              <a:ext uri="{FF2B5EF4-FFF2-40B4-BE49-F238E27FC236}">
                <a16:creationId xmlns:a16="http://schemas.microsoft.com/office/drawing/2014/main" id="{7D3BD74B-CCE8-1CC3-EF17-B39DA709EE7A}"/>
              </a:ext>
            </a:extLst>
          </p:cNvPr>
          <p:cNvSpPr>
            <a:spLocks noGrp="1"/>
          </p:cNvSpPr>
          <p:nvPr>
            <p:ph type="body" idx="1"/>
          </p:nvPr>
        </p:nvSpPr>
        <p:spPr>
          <a:xfrm>
            <a:off x="275400" y="2745902"/>
            <a:ext cx="3207600" cy="597375"/>
          </a:xfrm>
        </p:spPr>
        <p:txBody>
          <a:bodyPr anchor="t" anchorCtr="0"/>
          <a:lstStyle>
            <a:lvl1pPr marL="0" indent="0">
              <a:buNone/>
              <a:defRPr sz="1500">
                <a:solidFill>
                  <a:schemeClr val="bg1"/>
                </a:solidFill>
                <a:latin typeface="+mn-lt"/>
              </a:defRPr>
            </a:lvl1pPr>
            <a:lvl2pPr marL="342887" indent="0">
              <a:buNone/>
              <a:defRPr sz="1351">
                <a:solidFill>
                  <a:schemeClr val="tx1">
                    <a:tint val="75000"/>
                  </a:schemeClr>
                </a:solidFill>
              </a:defRPr>
            </a:lvl2pPr>
            <a:lvl3pPr marL="685774" indent="0">
              <a:buNone/>
              <a:defRPr sz="1200">
                <a:solidFill>
                  <a:schemeClr val="tx1">
                    <a:tint val="75000"/>
                  </a:schemeClr>
                </a:solidFill>
              </a:defRPr>
            </a:lvl3pPr>
            <a:lvl4pPr marL="1028661" indent="0">
              <a:buNone/>
              <a:defRPr sz="1049">
                <a:solidFill>
                  <a:schemeClr val="tx1">
                    <a:tint val="75000"/>
                  </a:schemeClr>
                </a:solidFill>
              </a:defRPr>
            </a:lvl4pPr>
            <a:lvl5pPr marL="1371549" indent="0">
              <a:buNone/>
              <a:defRPr sz="1049">
                <a:solidFill>
                  <a:schemeClr val="tx1">
                    <a:tint val="75000"/>
                  </a:schemeClr>
                </a:solidFill>
              </a:defRPr>
            </a:lvl5pPr>
            <a:lvl6pPr marL="1714439" indent="0">
              <a:buNone/>
              <a:defRPr sz="1049">
                <a:solidFill>
                  <a:schemeClr val="tx1">
                    <a:tint val="75000"/>
                  </a:schemeClr>
                </a:solidFill>
              </a:defRPr>
            </a:lvl6pPr>
            <a:lvl7pPr marL="2057324" indent="0">
              <a:buNone/>
              <a:defRPr sz="1049">
                <a:solidFill>
                  <a:schemeClr val="tx1">
                    <a:tint val="75000"/>
                  </a:schemeClr>
                </a:solidFill>
              </a:defRPr>
            </a:lvl7pPr>
            <a:lvl8pPr marL="2400210" indent="0">
              <a:buNone/>
              <a:defRPr sz="1049">
                <a:solidFill>
                  <a:schemeClr val="tx1">
                    <a:tint val="75000"/>
                  </a:schemeClr>
                </a:solidFill>
              </a:defRPr>
            </a:lvl8pPr>
            <a:lvl9pPr marL="2743097" indent="0">
              <a:buNone/>
              <a:defRPr sz="1049">
                <a:solidFill>
                  <a:schemeClr val="tx1">
                    <a:tint val="75000"/>
                  </a:schemeClr>
                </a:solidFill>
              </a:defRPr>
            </a:lvl9pPr>
          </a:lstStyle>
          <a:p>
            <a:pPr lvl="0"/>
            <a:r>
              <a:rPr lang="en-US" noProof="0"/>
              <a:t>Click to edit Master text styles</a:t>
            </a:r>
          </a:p>
        </p:txBody>
      </p:sp>
      <p:pic>
        <p:nvPicPr>
          <p:cNvPr id="13" name="Graphic 12">
            <a:extLst>
              <a:ext uri="{FF2B5EF4-FFF2-40B4-BE49-F238E27FC236}">
                <a16:creationId xmlns:a16="http://schemas.microsoft.com/office/drawing/2014/main" id="{16AD3F66-43B7-4D7F-932C-D6243000F2D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24780" y="173217"/>
            <a:ext cx="381476" cy="638651"/>
          </a:xfrm>
          <a:prstGeom prst="rect">
            <a:avLst/>
          </a:prstGeom>
        </p:spPr>
      </p:pic>
      <p:sp>
        <p:nvSpPr>
          <p:cNvPr id="2" name="hcSlideMaster142.Opening slide (Single image)Header" descr=" ">
            <a:extLst>
              <a:ext uri="{FF2B5EF4-FFF2-40B4-BE49-F238E27FC236}">
                <a16:creationId xmlns:a16="http://schemas.microsoft.com/office/drawing/2014/main" id="{DF796974-6F75-CB21-3733-C9DE5B7CDCCB}"/>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3" name="fcSlideMaster142.Opening slide (Single image)Footer" descr=" ">
            <a:extLst>
              <a:ext uri="{FF2B5EF4-FFF2-40B4-BE49-F238E27FC236}">
                <a16:creationId xmlns:a16="http://schemas.microsoft.com/office/drawing/2014/main" id="{0C97149B-A127-712B-34F1-02D2C525EAAF}"/>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183546254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1_Opening slide (Multiple image)">
    <p:bg>
      <p:bgPr>
        <a:solidFill>
          <a:schemeClr val="tx2"/>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A56E8C9-F7F7-77F9-1873-0F11C0CE8B52}"/>
              </a:ext>
            </a:extLst>
          </p:cNvPr>
          <p:cNvSpPr/>
          <p:nvPr userDrawn="1"/>
        </p:nvSpPr>
        <p:spPr>
          <a:xfrm>
            <a:off x="3693603" y="0"/>
            <a:ext cx="5449943"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sp>
        <p:nvSpPr>
          <p:cNvPr id="22" name="Picture Placeholder 21">
            <a:extLst>
              <a:ext uri="{FF2B5EF4-FFF2-40B4-BE49-F238E27FC236}">
                <a16:creationId xmlns:a16="http://schemas.microsoft.com/office/drawing/2014/main" id="{B4D1CC7D-9EE3-6269-A5A2-7409C2F90392}"/>
              </a:ext>
            </a:extLst>
          </p:cNvPr>
          <p:cNvSpPr>
            <a:spLocks noGrp="1"/>
          </p:cNvSpPr>
          <p:nvPr>
            <p:ph type="pic" sz="quarter" idx="11"/>
          </p:nvPr>
        </p:nvSpPr>
        <p:spPr>
          <a:xfrm>
            <a:off x="3693600" y="0"/>
            <a:ext cx="5449680" cy="2572560"/>
          </a:xfrm>
        </p:spPr>
        <p:txBody>
          <a:bodyPr lIns="72000" tIns="72000" rIns="72000" bIns="72000"/>
          <a:lstStyle>
            <a:lvl1pPr>
              <a:defRPr sz="1200"/>
            </a:lvl1pPr>
          </a:lstStyle>
          <a:p>
            <a:r>
              <a:rPr lang="en-US"/>
              <a:t>Click icon to add picture</a:t>
            </a:r>
            <a:endParaRPr lang="en-GB"/>
          </a:p>
        </p:txBody>
      </p:sp>
      <p:pic>
        <p:nvPicPr>
          <p:cNvPr id="4" name="Graphic 3">
            <a:extLst>
              <a:ext uri="{FF2B5EF4-FFF2-40B4-BE49-F238E27FC236}">
                <a16:creationId xmlns:a16="http://schemas.microsoft.com/office/drawing/2014/main" id="{7F1CEFC3-2FDA-489C-7BA0-751B22E01FF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24780" y="173217"/>
            <a:ext cx="381476" cy="638651"/>
          </a:xfrm>
          <a:prstGeom prst="rect">
            <a:avLst/>
          </a:prstGeom>
        </p:spPr>
      </p:pic>
      <p:sp>
        <p:nvSpPr>
          <p:cNvPr id="5" name="Picture Placeholder 21">
            <a:extLst>
              <a:ext uri="{FF2B5EF4-FFF2-40B4-BE49-F238E27FC236}">
                <a16:creationId xmlns:a16="http://schemas.microsoft.com/office/drawing/2014/main" id="{58BBE5B6-7CD5-20B6-DA8E-08899F9908D5}"/>
              </a:ext>
            </a:extLst>
          </p:cNvPr>
          <p:cNvSpPr>
            <a:spLocks noGrp="1"/>
          </p:cNvSpPr>
          <p:nvPr>
            <p:ph type="pic" sz="quarter" idx="12"/>
          </p:nvPr>
        </p:nvSpPr>
        <p:spPr>
          <a:xfrm>
            <a:off x="3693600" y="2570940"/>
            <a:ext cx="2724840" cy="2572560"/>
          </a:xfrm>
        </p:spPr>
        <p:txBody>
          <a:bodyPr lIns="72000" tIns="72000" rIns="72000" bIns="72000"/>
          <a:lstStyle>
            <a:lvl1pPr>
              <a:defRPr sz="1200"/>
            </a:lvl1pPr>
          </a:lstStyle>
          <a:p>
            <a:r>
              <a:rPr lang="en-US"/>
              <a:t>Click icon to add picture</a:t>
            </a:r>
            <a:endParaRPr lang="en-GB"/>
          </a:p>
        </p:txBody>
      </p:sp>
      <p:sp>
        <p:nvSpPr>
          <p:cNvPr id="6" name="Picture Placeholder 21">
            <a:extLst>
              <a:ext uri="{FF2B5EF4-FFF2-40B4-BE49-F238E27FC236}">
                <a16:creationId xmlns:a16="http://schemas.microsoft.com/office/drawing/2014/main" id="{220D75F7-5CDE-94A0-39E2-48929C689762}"/>
              </a:ext>
            </a:extLst>
          </p:cNvPr>
          <p:cNvSpPr>
            <a:spLocks noGrp="1"/>
          </p:cNvSpPr>
          <p:nvPr>
            <p:ph type="pic" sz="quarter" idx="13"/>
          </p:nvPr>
        </p:nvSpPr>
        <p:spPr>
          <a:xfrm>
            <a:off x="6419160" y="2570940"/>
            <a:ext cx="2724840" cy="2572560"/>
          </a:xfrm>
        </p:spPr>
        <p:txBody>
          <a:bodyPr lIns="72000" tIns="72000" rIns="72000" bIns="72000"/>
          <a:lstStyle>
            <a:lvl1pPr>
              <a:defRPr sz="1200"/>
            </a:lvl1pPr>
          </a:lstStyle>
          <a:p>
            <a:r>
              <a:rPr lang="en-US"/>
              <a:t>Click icon to add picture</a:t>
            </a:r>
            <a:endParaRPr lang="en-GB"/>
          </a:p>
        </p:txBody>
      </p:sp>
      <p:sp>
        <p:nvSpPr>
          <p:cNvPr id="7" name="Title 1">
            <a:extLst>
              <a:ext uri="{FF2B5EF4-FFF2-40B4-BE49-F238E27FC236}">
                <a16:creationId xmlns:a16="http://schemas.microsoft.com/office/drawing/2014/main" id="{DA168A9C-111E-C755-A0F2-3A6818A04EEE}"/>
              </a:ext>
            </a:extLst>
          </p:cNvPr>
          <p:cNvSpPr>
            <a:spLocks noGrp="1"/>
          </p:cNvSpPr>
          <p:nvPr>
            <p:ph type="title"/>
          </p:nvPr>
        </p:nvSpPr>
        <p:spPr>
          <a:xfrm>
            <a:off x="275400" y="1511957"/>
            <a:ext cx="3207600" cy="1177245"/>
          </a:xfrm>
        </p:spPr>
        <p:txBody>
          <a:bodyPr anchor="b" anchorCtr="0">
            <a:spAutoFit/>
          </a:bodyPr>
          <a:lstStyle>
            <a:lvl1pPr algn="l">
              <a:defRPr sz="4500" b="0" cap="all" baseline="0">
                <a:solidFill>
                  <a:schemeClr val="bg1"/>
                </a:solidFill>
              </a:defRPr>
            </a:lvl1pPr>
          </a:lstStyle>
          <a:p>
            <a:r>
              <a:rPr lang="en-US" noProof="0"/>
              <a:t>Click to edit Master title</a:t>
            </a:r>
            <a:endParaRPr lang="en-GB" noProof="0"/>
          </a:p>
        </p:txBody>
      </p:sp>
      <p:sp>
        <p:nvSpPr>
          <p:cNvPr id="8" name="Text Placeholder 2">
            <a:extLst>
              <a:ext uri="{FF2B5EF4-FFF2-40B4-BE49-F238E27FC236}">
                <a16:creationId xmlns:a16="http://schemas.microsoft.com/office/drawing/2014/main" id="{377124A5-3F38-57E6-C5CC-ED0B420C49C4}"/>
              </a:ext>
            </a:extLst>
          </p:cNvPr>
          <p:cNvSpPr>
            <a:spLocks noGrp="1"/>
          </p:cNvSpPr>
          <p:nvPr>
            <p:ph type="body" idx="1"/>
          </p:nvPr>
        </p:nvSpPr>
        <p:spPr>
          <a:xfrm>
            <a:off x="275400" y="2745902"/>
            <a:ext cx="3207600" cy="597375"/>
          </a:xfrm>
        </p:spPr>
        <p:txBody>
          <a:bodyPr anchor="t" anchorCtr="0"/>
          <a:lstStyle>
            <a:lvl1pPr marL="0" indent="0">
              <a:buNone/>
              <a:defRPr sz="1500">
                <a:solidFill>
                  <a:schemeClr val="bg1"/>
                </a:solidFill>
                <a:latin typeface="+mn-lt"/>
              </a:defRPr>
            </a:lvl1pPr>
            <a:lvl2pPr marL="342887" indent="0">
              <a:buNone/>
              <a:defRPr sz="1351">
                <a:solidFill>
                  <a:schemeClr val="tx1">
                    <a:tint val="75000"/>
                  </a:schemeClr>
                </a:solidFill>
              </a:defRPr>
            </a:lvl2pPr>
            <a:lvl3pPr marL="685774" indent="0">
              <a:buNone/>
              <a:defRPr sz="1200">
                <a:solidFill>
                  <a:schemeClr val="tx1">
                    <a:tint val="75000"/>
                  </a:schemeClr>
                </a:solidFill>
              </a:defRPr>
            </a:lvl3pPr>
            <a:lvl4pPr marL="1028661" indent="0">
              <a:buNone/>
              <a:defRPr sz="1049">
                <a:solidFill>
                  <a:schemeClr val="tx1">
                    <a:tint val="75000"/>
                  </a:schemeClr>
                </a:solidFill>
              </a:defRPr>
            </a:lvl4pPr>
            <a:lvl5pPr marL="1371549" indent="0">
              <a:buNone/>
              <a:defRPr sz="1049">
                <a:solidFill>
                  <a:schemeClr val="tx1">
                    <a:tint val="75000"/>
                  </a:schemeClr>
                </a:solidFill>
              </a:defRPr>
            </a:lvl5pPr>
            <a:lvl6pPr marL="1714439" indent="0">
              <a:buNone/>
              <a:defRPr sz="1049">
                <a:solidFill>
                  <a:schemeClr val="tx1">
                    <a:tint val="75000"/>
                  </a:schemeClr>
                </a:solidFill>
              </a:defRPr>
            </a:lvl6pPr>
            <a:lvl7pPr marL="2057324" indent="0">
              <a:buNone/>
              <a:defRPr sz="1049">
                <a:solidFill>
                  <a:schemeClr val="tx1">
                    <a:tint val="75000"/>
                  </a:schemeClr>
                </a:solidFill>
              </a:defRPr>
            </a:lvl7pPr>
            <a:lvl8pPr marL="2400210" indent="0">
              <a:buNone/>
              <a:defRPr sz="1049">
                <a:solidFill>
                  <a:schemeClr val="tx1">
                    <a:tint val="75000"/>
                  </a:schemeClr>
                </a:solidFill>
              </a:defRPr>
            </a:lvl8pPr>
            <a:lvl9pPr marL="2743097" indent="0">
              <a:buNone/>
              <a:defRPr sz="1049">
                <a:solidFill>
                  <a:schemeClr val="tx1">
                    <a:tint val="75000"/>
                  </a:schemeClr>
                </a:solidFill>
              </a:defRPr>
            </a:lvl9pPr>
          </a:lstStyle>
          <a:p>
            <a:pPr lvl="0"/>
            <a:r>
              <a:rPr lang="en-US" noProof="0"/>
              <a:t>Click to edit Master text styles</a:t>
            </a:r>
          </a:p>
        </p:txBody>
      </p:sp>
      <p:sp>
        <p:nvSpPr>
          <p:cNvPr id="10" name="object 14">
            <a:extLst>
              <a:ext uri="{FF2B5EF4-FFF2-40B4-BE49-F238E27FC236}">
                <a16:creationId xmlns:a16="http://schemas.microsoft.com/office/drawing/2014/main" id="{34275925-9CCF-B773-D0F2-AD519C340279}"/>
              </a:ext>
            </a:extLst>
          </p:cNvPr>
          <p:cNvSpPr/>
          <p:nvPr userDrawn="1"/>
        </p:nvSpPr>
        <p:spPr>
          <a:xfrm>
            <a:off x="1833709" y="3434623"/>
            <a:ext cx="1860608" cy="906373"/>
          </a:xfrm>
          <a:custGeom>
            <a:avLst/>
            <a:gdLst/>
            <a:ahLst/>
            <a:cxnLst/>
            <a:rect l="l" t="t" r="r" b="b"/>
            <a:pathLst>
              <a:path w="3529965" h="1719579">
                <a:moveTo>
                  <a:pt x="5715" y="0"/>
                </a:moveTo>
                <a:lnTo>
                  <a:pt x="0" y="0"/>
                </a:lnTo>
                <a:lnTo>
                  <a:pt x="0" y="1719224"/>
                </a:lnTo>
                <a:lnTo>
                  <a:pt x="5715" y="1719224"/>
                </a:lnTo>
                <a:lnTo>
                  <a:pt x="5715" y="0"/>
                </a:lnTo>
                <a:close/>
              </a:path>
              <a:path w="3529965" h="1719579">
                <a:moveTo>
                  <a:pt x="181927" y="0"/>
                </a:moveTo>
                <a:lnTo>
                  <a:pt x="170027" y="0"/>
                </a:lnTo>
                <a:lnTo>
                  <a:pt x="170027" y="1719224"/>
                </a:lnTo>
                <a:lnTo>
                  <a:pt x="181927" y="1719224"/>
                </a:lnTo>
                <a:lnTo>
                  <a:pt x="181927" y="0"/>
                </a:lnTo>
                <a:close/>
              </a:path>
              <a:path w="3529965" h="1719579">
                <a:moveTo>
                  <a:pt x="358140" y="0"/>
                </a:moveTo>
                <a:lnTo>
                  <a:pt x="340042" y="0"/>
                </a:lnTo>
                <a:lnTo>
                  <a:pt x="340042" y="1719224"/>
                </a:lnTo>
                <a:lnTo>
                  <a:pt x="358140" y="1719224"/>
                </a:lnTo>
                <a:lnTo>
                  <a:pt x="358140" y="0"/>
                </a:lnTo>
                <a:close/>
              </a:path>
              <a:path w="3529965" h="1719579">
                <a:moveTo>
                  <a:pt x="534339" y="0"/>
                </a:moveTo>
                <a:lnTo>
                  <a:pt x="510044" y="0"/>
                </a:lnTo>
                <a:lnTo>
                  <a:pt x="510044" y="1719224"/>
                </a:lnTo>
                <a:lnTo>
                  <a:pt x="534339" y="1719224"/>
                </a:lnTo>
                <a:lnTo>
                  <a:pt x="534339" y="0"/>
                </a:lnTo>
                <a:close/>
              </a:path>
              <a:path w="3529965" h="1719579">
                <a:moveTo>
                  <a:pt x="710552" y="0"/>
                </a:moveTo>
                <a:lnTo>
                  <a:pt x="680072" y="0"/>
                </a:lnTo>
                <a:lnTo>
                  <a:pt x="680072" y="1719224"/>
                </a:lnTo>
                <a:lnTo>
                  <a:pt x="710552" y="1719224"/>
                </a:lnTo>
                <a:lnTo>
                  <a:pt x="710552" y="0"/>
                </a:lnTo>
                <a:close/>
              </a:path>
              <a:path w="3529965" h="1719579">
                <a:moveTo>
                  <a:pt x="886752" y="0"/>
                </a:moveTo>
                <a:lnTo>
                  <a:pt x="850087" y="0"/>
                </a:lnTo>
                <a:lnTo>
                  <a:pt x="850087" y="1719224"/>
                </a:lnTo>
                <a:lnTo>
                  <a:pt x="886752" y="1719224"/>
                </a:lnTo>
                <a:lnTo>
                  <a:pt x="886752" y="0"/>
                </a:lnTo>
                <a:close/>
              </a:path>
              <a:path w="3529965" h="1719579">
                <a:moveTo>
                  <a:pt x="1062964" y="0"/>
                </a:moveTo>
                <a:lnTo>
                  <a:pt x="1020089" y="0"/>
                </a:lnTo>
                <a:lnTo>
                  <a:pt x="1020089" y="1719224"/>
                </a:lnTo>
                <a:lnTo>
                  <a:pt x="1062964" y="1719224"/>
                </a:lnTo>
                <a:lnTo>
                  <a:pt x="1062964" y="0"/>
                </a:lnTo>
                <a:close/>
              </a:path>
              <a:path w="3529965" h="1719579">
                <a:moveTo>
                  <a:pt x="1239177" y="0"/>
                </a:moveTo>
                <a:lnTo>
                  <a:pt x="1190104" y="0"/>
                </a:lnTo>
                <a:lnTo>
                  <a:pt x="1190104" y="1719224"/>
                </a:lnTo>
                <a:lnTo>
                  <a:pt x="1239177" y="1719224"/>
                </a:lnTo>
                <a:lnTo>
                  <a:pt x="1239177" y="0"/>
                </a:lnTo>
                <a:close/>
              </a:path>
              <a:path w="3529965" h="1719579">
                <a:moveTo>
                  <a:pt x="1415402" y="0"/>
                </a:moveTo>
                <a:lnTo>
                  <a:pt x="1360131" y="0"/>
                </a:lnTo>
                <a:lnTo>
                  <a:pt x="1360131" y="1719224"/>
                </a:lnTo>
                <a:lnTo>
                  <a:pt x="1415402" y="1719224"/>
                </a:lnTo>
                <a:lnTo>
                  <a:pt x="1415402" y="0"/>
                </a:lnTo>
                <a:close/>
              </a:path>
              <a:path w="3529965" h="1719579">
                <a:moveTo>
                  <a:pt x="1591602" y="0"/>
                </a:moveTo>
                <a:lnTo>
                  <a:pt x="1530134" y="0"/>
                </a:lnTo>
                <a:lnTo>
                  <a:pt x="1530134" y="1719224"/>
                </a:lnTo>
                <a:lnTo>
                  <a:pt x="1591602" y="1719224"/>
                </a:lnTo>
                <a:lnTo>
                  <a:pt x="1591602" y="0"/>
                </a:lnTo>
                <a:close/>
              </a:path>
              <a:path w="3529965" h="1719579">
                <a:moveTo>
                  <a:pt x="1767801" y="0"/>
                </a:moveTo>
                <a:lnTo>
                  <a:pt x="1700149" y="0"/>
                </a:lnTo>
                <a:lnTo>
                  <a:pt x="1700149" y="1719224"/>
                </a:lnTo>
                <a:lnTo>
                  <a:pt x="1767801" y="1719224"/>
                </a:lnTo>
                <a:lnTo>
                  <a:pt x="1767801" y="0"/>
                </a:lnTo>
                <a:close/>
              </a:path>
              <a:path w="3529965" h="1719579">
                <a:moveTo>
                  <a:pt x="1944014" y="0"/>
                </a:moveTo>
                <a:lnTo>
                  <a:pt x="1870151" y="0"/>
                </a:lnTo>
                <a:lnTo>
                  <a:pt x="1870151" y="1719224"/>
                </a:lnTo>
                <a:lnTo>
                  <a:pt x="1944014" y="1719224"/>
                </a:lnTo>
                <a:lnTo>
                  <a:pt x="1944014" y="0"/>
                </a:lnTo>
                <a:close/>
              </a:path>
              <a:path w="3529965" h="1719579">
                <a:moveTo>
                  <a:pt x="2120214" y="0"/>
                </a:moveTo>
                <a:lnTo>
                  <a:pt x="2040166" y="0"/>
                </a:lnTo>
                <a:lnTo>
                  <a:pt x="2040166" y="1719224"/>
                </a:lnTo>
                <a:lnTo>
                  <a:pt x="2120214" y="1719224"/>
                </a:lnTo>
                <a:lnTo>
                  <a:pt x="2120214" y="0"/>
                </a:lnTo>
                <a:close/>
              </a:path>
              <a:path w="3529965" h="1719579">
                <a:moveTo>
                  <a:pt x="2296439" y="0"/>
                </a:moveTo>
                <a:lnTo>
                  <a:pt x="2210193" y="0"/>
                </a:lnTo>
                <a:lnTo>
                  <a:pt x="2210193" y="1719224"/>
                </a:lnTo>
                <a:lnTo>
                  <a:pt x="2296439" y="1719224"/>
                </a:lnTo>
                <a:lnTo>
                  <a:pt x="2296439" y="0"/>
                </a:lnTo>
                <a:close/>
              </a:path>
              <a:path w="3529965" h="1719579">
                <a:moveTo>
                  <a:pt x="2472652" y="0"/>
                </a:moveTo>
                <a:lnTo>
                  <a:pt x="2380208" y="0"/>
                </a:lnTo>
                <a:lnTo>
                  <a:pt x="2380208" y="1719224"/>
                </a:lnTo>
                <a:lnTo>
                  <a:pt x="2472652" y="1719224"/>
                </a:lnTo>
                <a:lnTo>
                  <a:pt x="2472652" y="0"/>
                </a:lnTo>
                <a:close/>
              </a:path>
              <a:path w="3529965" h="1719579">
                <a:moveTo>
                  <a:pt x="2648851" y="0"/>
                </a:moveTo>
                <a:lnTo>
                  <a:pt x="2550223" y="0"/>
                </a:lnTo>
                <a:lnTo>
                  <a:pt x="2550223" y="1719224"/>
                </a:lnTo>
                <a:lnTo>
                  <a:pt x="2648851" y="1719224"/>
                </a:lnTo>
                <a:lnTo>
                  <a:pt x="2648851" y="0"/>
                </a:lnTo>
                <a:close/>
              </a:path>
              <a:path w="3529965" h="1719579">
                <a:moveTo>
                  <a:pt x="2825064" y="0"/>
                </a:moveTo>
                <a:lnTo>
                  <a:pt x="2720238" y="0"/>
                </a:lnTo>
                <a:lnTo>
                  <a:pt x="2720238" y="1719224"/>
                </a:lnTo>
                <a:lnTo>
                  <a:pt x="2825064" y="1719224"/>
                </a:lnTo>
                <a:lnTo>
                  <a:pt x="2825064" y="0"/>
                </a:lnTo>
                <a:close/>
              </a:path>
              <a:path w="3529965" h="1719579">
                <a:moveTo>
                  <a:pt x="3001264" y="0"/>
                </a:moveTo>
                <a:lnTo>
                  <a:pt x="2890240" y="0"/>
                </a:lnTo>
                <a:lnTo>
                  <a:pt x="2890240" y="1719224"/>
                </a:lnTo>
                <a:lnTo>
                  <a:pt x="3001264" y="1719224"/>
                </a:lnTo>
                <a:lnTo>
                  <a:pt x="3001264" y="0"/>
                </a:lnTo>
                <a:close/>
              </a:path>
              <a:path w="3529965" h="1719579">
                <a:moveTo>
                  <a:pt x="3177476" y="0"/>
                </a:moveTo>
                <a:lnTo>
                  <a:pt x="3060255" y="0"/>
                </a:lnTo>
                <a:lnTo>
                  <a:pt x="3060255" y="1719224"/>
                </a:lnTo>
                <a:lnTo>
                  <a:pt x="3177476" y="1719224"/>
                </a:lnTo>
                <a:lnTo>
                  <a:pt x="3177476" y="0"/>
                </a:lnTo>
                <a:close/>
              </a:path>
              <a:path w="3529965" h="1719579">
                <a:moveTo>
                  <a:pt x="3353676" y="0"/>
                </a:moveTo>
                <a:lnTo>
                  <a:pt x="3230270" y="0"/>
                </a:lnTo>
                <a:lnTo>
                  <a:pt x="3230270" y="1719224"/>
                </a:lnTo>
                <a:lnTo>
                  <a:pt x="3353676" y="1719224"/>
                </a:lnTo>
                <a:lnTo>
                  <a:pt x="3353676" y="0"/>
                </a:lnTo>
                <a:close/>
              </a:path>
              <a:path w="3529965" h="1719579">
                <a:moveTo>
                  <a:pt x="3529888" y="0"/>
                </a:moveTo>
                <a:lnTo>
                  <a:pt x="3400298" y="0"/>
                </a:lnTo>
                <a:lnTo>
                  <a:pt x="3400298" y="1719224"/>
                </a:lnTo>
                <a:lnTo>
                  <a:pt x="3529888" y="1719224"/>
                </a:lnTo>
                <a:lnTo>
                  <a:pt x="3529888" y="0"/>
                </a:lnTo>
                <a:close/>
              </a:path>
            </a:pathLst>
          </a:custGeom>
          <a:solidFill>
            <a:srgbClr val="006CFF"/>
          </a:solidFill>
        </p:spPr>
        <p:txBody>
          <a:bodyPr wrap="square" lIns="0" tIns="0" rIns="0" bIns="0" rtlCol="0"/>
          <a:lstStyle/>
          <a:p>
            <a:endParaRPr lang="en-GB" sz="2251"/>
          </a:p>
        </p:txBody>
      </p:sp>
      <p:sp>
        <p:nvSpPr>
          <p:cNvPr id="11" name="object 15">
            <a:extLst>
              <a:ext uri="{FF2B5EF4-FFF2-40B4-BE49-F238E27FC236}">
                <a16:creationId xmlns:a16="http://schemas.microsoft.com/office/drawing/2014/main" id="{0DA170D3-63EA-BDA1-5ADA-ABA812C1E46A}"/>
              </a:ext>
            </a:extLst>
          </p:cNvPr>
          <p:cNvSpPr/>
          <p:nvPr userDrawn="1"/>
        </p:nvSpPr>
        <p:spPr>
          <a:xfrm>
            <a:off x="23965" y="4340809"/>
            <a:ext cx="2280992" cy="267761"/>
          </a:xfrm>
          <a:custGeom>
            <a:avLst/>
            <a:gdLst/>
            <a:ahLst/>
            <a:cxnLst/>
            <a:rect l="l" t="t" r="r" b="b"/>
            <a:pathLst>
              <a:path w="4327525" h="508000">
                <a:moveTo>
                  <a:pt x="43865" y="0"/>
                </a:moveTo>
                <a:lnTo>
                  <a:pt x="0" y="0"/>
                </a:lnTo>
                <a:lnTo>
                  <a:pt x="0" y="507530"/>
                </a:lnTo>
                <a:lnTo>
                  <a:pt x="43865" y="507530"/>
                </a:lnTo>
                <a:lnTo>
                  <a:pt x="43865" y="0"/>
                </a:lnTo>
                <a:close/>
              </a:path>
              <a:path w="4327525" h="508000">
                <a:moveTo>
                  <a:pt x="145846" y="0"/>
                </a:moveTo>
                <a:lnTo>
                  <a:pt x="103009" y="0"/>
                </a:lnTo>
                <a:lnTo>
                  <a:pt x="103009" y="507530"/>
                </a:lnTo>
                <a:lnTo>
                  <a:pt x="145846" y="507530"/>
                </a:lnTo>
                <a:lnTo>
                  <a:pt x="145846" y="0"/>
                </a:lnTo>
                <a:close/>
              </a:path>
              <a:path w="4327525" h="508000">
                <a:moveTo>
                  <a:pt x="247853" y="0"/>
                </a:moveTo>
                <a:lnTo>
                  <a:pt x="205994" y="0"/>
                </a:lnTo>
                <a:lnTo>
                  <a:pt x="205994" y="507530"/>
                </a:lnTo>
                <a:lnTo>
                  <a:pt x="247853" y="507530"/>
                </a:lnTo>
                <a:lnTo>
                  <a:pt x="247853" y="0"/>
                </a:lnTo>
                <a:close/>
              </a:path>
              <a:path w="4327525" h="508000">
                <a:moveTo>
                  <a:pt x="349834" y="0"/>
                </a:moveTo>
                <a:lnTo>
                  <a:pt x="309003" y="0"/>
                </a:lnTo>
                <a:lnTo>
                  <a:pt x="309003" y="507530"/>
                </a:lnTo>
                <a:lnTo>
                  <a:pt x="349834" y="507530"/>
                </a:lnTo>
                <a:lnTo>
                  <a:pt x="349834" y="0"/>
                </a:lnTo>
                <a:close/>
              </a:path>
              <a:path w="4327525" h="508000">
                <a:moveTo>
                  <a:pt x="451827" y="0"/>
                </a:moveTo>
                <a:lnTo>
                  <a:pt x="411988" y="0"/>
                </a:lnTo>
                <a:lnTo>
                  <a:pt x="411988" y="507530"/>
                </a:lnTo>
                <a:lnTo>
                  <a:pt x="451827" y="507530"/>
                </a:lnTo>
                <a:lnTo>
                  <a:pt x="451827" y="0"/>
                </a:lnTo>
                <a:close/>
              </a:path>
              <a:path w="4327525" h="508000">
                <a:moveTo>
                  <a:pt x="553808" y="0"/>
                </a:moveTo>
                <a:lnTo>
                  <a:pt x="514985" y="0"/>
                </a:lnTo>
                <a:lnTo>
                  <a:pt x="514985" y="507530"/>
                </a:lnTo>
                <a:lnTo>
                  <a:pt x="553808" y="507530"/>
                </a:lnTo>
                <a:lnTo>
                  <a:pt x="553808" y="0"/>
                </a:lnTo>
                <a:close/>
              </a:path>
              <a:path w="4327525" h="508000">
                <a:moveTo>
                  <a:pt x="655802" y="0"/>
                </a:moveTo>
                <a:lnTo>
                  <a:pt x="617982" y="0"/>
                </a:lnTo>
                <a:lnTo>
                  <a:pt x="617982" y="507530"/>
                </a:lnTo>
                <a:lnTo>
                  <a:pt x="655802" y="507530"/>
                </a:lnTo>
                <a:lnTo>
                  <a:pt x="655802" y="0"/>
                </a:lnTo>
                <a:close/>
              </a:path>
              <a:path w="4327525" h="508000">
                <a:moveTo>
                  <a:pt x="757783" y="0"/>
                </a:moveTo>
                <a:lnTo>
                  <a:pt x="720979" y="0"/>
                </a:lnTo>
                <a:lnTo>
                  <a:pt x="720979" y="507530"/>
                </a:lnTo>
                <a:lnTo>
                  <a:pt x="757783" y="507530"/>
                </a:lnTo>
                <a:lnTo>
                  <a:pt x="757783" y="0"/>
                </a:lnTo>
                <a:close/>
              </a:path>
              <a:path w="4327525" h="508000">
                <a:moveTo>
                  <a:pt x="859790" y="0"/>
                </a:moveTo>
                <a:lnTo>
                  <a:pt x="823976" y="0"/>
                </a:lnTo>
                <a:lnTo>
                  <a:pt x="823976" y="507530"/>
                </a:lnTo>
                <a:lnTo>
                  <a:pt x="859790" y="507530"/>
                </a:lnTo>
                <a:lnTo>
                  <a:pt x="859790" y="0"/>
                </a:lnTo>
                <a:close/>
              </a:path>
              <a:path w="4327525" h="508000">
                <a:moveTo>
                  <a:pt x="961771" y="0"/>
                </a:moveTo>
                <a:lnTo>
                  <a:pt x="926973" y="0"/>
                </a:lnTo>
                <a:lnTo>
                  <a:pt x="926973" y="507530"/>
                </a:lnTo>
                <a:lnTo>
                  <a:pt x="961771" y="507530"/>
                </a:lnTo>
                <a:lnTo>
                  <a:pt x="961771" y="0"/>
                </a:lnTo>
                <a:close/>
              </a:path>
              <a:path w="4327525" h="508000">
                <a:moveTo>
                  <a:pt x="1063764" y="0"/>
                </a:moveTo>
                <a:lnTo>
                  <a:pt x="1029970" y="0"/>
                </a:lnTo>
                <a:lnTo>
                  <a:pt x="1029970" y="507530"/>
                </a:lnTo>
                <a:lnTo>
                  <a:pt x="1063764" y="507530"/>
                </a:lnTo>
                <a:lnTo>
                  <a:pt x="1063764" y="0"/>
                </a:lnTo>
                <a:close/>
              </a:path>
              <a:path w="4327525" h="508000">
                <a:moveTo>
                  <a:pt x="1165745" y="0"/>
                </a:moveTo>
                <a:lnTo>
                  <a:pt x="1132967" y="0"/>
                </a:lnTo>
                <a:lnTo>
                  <a:pt x="1132967" y="507530"/>
                </a:lnTo>
                <a:lnTo>
                  <a:pt x="1165745" y="507530"/>
                </a:lnTo>
                <a:lnTo>
                  <a:pt x="1165745" y="0"/>
                </a:lnTo>
                <a:close/>
              </a:path>
              <a:path w="4327525" h="508000">
                <a:moveTo>
                  <a:pt x="1267739" y="0"/>
                </a:moveTo>
                <a:lnTo>
                  <a:pt x="1235964" y="0"/>
                </a:lnTo>
                <a:lnTo>
                  <a:pt x="1235964" y="507530"/>
                </a:lnTo>
                <a:lnTo>
                  <a:pt x="1267739" y="507530"/>
                </a:lnTo>
                <a:lnTo>
                  <a:pt x="1267739" y="0"/>
                </a:lnTo>
                <a:close/>
              </a:path>
              <a:path w="4327525" h="508000">
                <a:moveTo>
                  <a:pt x="1369733" y="0"/>
                </a:moveTo>
                <a:lnTo>
                  <a:pt x="1338961" y="0"/>
                </a:lnTo>
                <a:lnTo>
                  <a:pt x="1338961" y="507530"/>
                </a:lnTo>
                <a:lnTo>
                  <a:pt x="1369733" y="507530"/>
                </a:lnTo>
                <a:lnTo>
                  <a:pt x="1369733" y="0"/>
                </a:lnTo>
                <a:close/>
              </a:path>
              <a:path w="4327525" h="508000">
                <a:moveTo>
                  <a:pt x="1471726" y="0"/>
                </a:moveTo>
                <a:lnTo>
                  <a:pt x="1441970" y="0"/>
                </a:lnTo>
                <a:lnTo>
                  <a:pt x="1441970" y="507530"/>
                </a:lnTo>
                <a:lnTo>
                  <a:pt x="1471726" y="507530"/>
                </a:lnTo>
                <a:lnTo>
                  <a:pt x="1471726" y="0"/>
                </a:lnTo>
                <a:close/>
              </a:path>
              <a:path w="4327525" h="508000">
                <a:moveTo>
                  <a:pt x="1573720" y="0"/>
                </a:moveTo>
                <a:lnTo>
                  <a:pt x="1544967" y="0"/>
                </a:lnTo>
                <a:lnTo>
                  <a:pt x="1544967" y="507530"/>
                </a:lnTo>
                <a:lnTo>
                  <a:pt x="1573720" y="507530"/>
                </a:lnTo>
                <a:lnTo>
                  <a:pt x="1573720" y="0"/>
                </a:lnTo>
                <a:close/>
              </a:path>
              <a:path w="4327525" h="508000">
                <a:moveTo>
                  <a:pt x="1675688" y="0"/>
                </a:moveTo>
                <a:lnTo>
                  <a:pt x="1647952" y="0"/>
                </a:lnTo>
                <a:lnTo>
                  <a:pt x="1647952" y="507530"/>
                </a:lnTo>
                <a:lnTo>
                  <a:pt x="1675688" y="507530"/>
                </a:lnTo>
                <a:lnTo>
                  <a:pt x="1675688" y="0"/>
                </a:lnTo>
                <a:close/>
              </a:path>
              <a:path w="4327525" h="508000">
                <a:moveTo>
                  <a:pt x="1777695" y="0"/>
                </a:moveTo>
                <a:lnTo>
                  <a:pt x="1750961" y="0"/>
                </a:lnTo>
                <a:lnTo>
                  <a:pt x="1750961" y="507530"/>
                </a:lnTo>
                <a:lnTo>
                  <a:pt x="1777695" y="507530"/>
                </a:lnTo>
                <a:lnTo>
                  <a:pt x="1777695" y="0"/>
                </a:lnTo>
                <a:close/>
              </a:path>
              <a:path w="4327525" h="508000">
                <a:moveTo>
                  <a:pt x="1879676" y="0"/>
                </a:moveTo>
                <a:lnTo>
                  <a:pt x="1853946" y="0"/>
                </a:lnTo>
                <a:lnTo>
                  <a:pt x="1853946" y="507530"/>
                </a:lnTo>
                <a:lnTo>
                  <a:pt x="1879676" y="507530"/>
                </a:lnTo>
                <a:lnTo>
                  <a:pt x="1879676" y="0"/>
                </a:lnTo>
                <a:close/>
              </a:path>
              <a:path w="4327525" h="508000">
                <a:moveTo>
                  <a:pt x="1981669" y="0"/>
                </a:moveTo>
                <a:lnTo>
                  <a:pt x="1956955" y="0"/>
                </a:lnTo>
                <a:lnTo>
                  <a:pt x="1956955" y="507530"/>
                </a:lnTo>
                <a:lnTo>
                  <a:pt x="1981669" y="507530"/>
                </a:lnTo>
                <a:lnTo>
                  <a:pt x="1981669" y="0"/>
                </a:lnTo>
                <a:close/>
              </a:path>
              <a:path w="4327525" h="508000">
                <a:moveTo>
                  <a:pt x="2083650" y="0"/>
                </a:moveTo>
                <a:lnTo>
                  <a:pt x="2059940" y="0"/>
                </a:lnTo>
                <a:lnTo>
                  <a:pt x="2059940" y="507530"/>
                </a:lnTo>
                <a:lnTo>
                  <a:pt x="2083650" y="507530"/>
                </a:lnTo>
                <a:lnTo>
                  <a:pt x="2083650" y="0"/>
                </a:lnTo>
                <a:close/>
              </a:path>
              <a:path w="4327525" h="508000">
                <a:moveTo>
                  <a:pt x="2185657" y="0"/>
                </a:moveTo>
                <a:lnTo>
                  <a:pt x="2162949" y="0"/>
                </a:lnTo>
                <a:lnTo>
                  <a:pt x="2162949" y="507530"/>
                </a:lnTo>
                <a:lnTo>
                  <a:pt x="2185657" y="507530"/>
                </a:lnTo>
                <a:lnTo>
                  <a:pt x="2185657" y="0"/>
                </a:lnTo>
                <a:close/>
              </a:path>
              <a:path w="4327525" h="508000">
                <a:moveTo>
                  <a:pt x="2287638" y="0"/>
                </a:moveTo>
                <a:lnTo>
                  <a:pt x="2265934" y="0"/>
                </a:lnTo>
                <a:lnTo>
                  <a:pt x="2265934" y="507530"/>
                </a:lnTo>
                <a:lnTo>
                  <a:pt x="2287638" y="507530"/>
                </a:lnTo>
                <a:lnTo>
                  <a:pt x="2287638" y="0"/>
                </a:lnTo>
                <a:close/>
              </a:path>
              <a:path w="4327525" h="508000">
                <a:moveTo>
                  <a:pt x="2389619" y="0"/>
                </a:moveTo>
                <a:lnTo>
                  <a:pt x="2368931" y="0"/>
                </a:lnTo>
                <a:lnTo>
                  <a:pt x="2368931" y="507530"/>
                </a:lnTo>
                <a:lnTo>
                  <a:pt x="2389619" y="507530"/>
                </a:lnTo>
                <a:lnTo>
                  <a:pt x="2389619" y="0"/>
                </a:lnTo>
                <a:close/>
              </a:path>
              <a:path w="4327525" h="508000">
                <a:moveTo>
                  <a:pt x="2491613" y="0"/>
                </a:moveTo>
                <a:lnTo>
                  <a:pt x="2471928" y="0"/>
                </a:lnTo>
                <a:lnTo>
                  <a:pt x="2471928" y="507530"/>
                </a:lnTo>
                <a:lnTo>
                  <a:pt x="2491613" y="507530"/>
                </a:lnTo>
                <a:lnTo>
                  <a:pt x="2491613" y="0"/>
                </a:lnTo>
                <a:close/>
              </a:path>
              <a:path w="4327525" h="508000">
                <a:moveTo>
                  <a:pt x="2593594" y="0"/>
                </a:moveTo>
                <a:lnTo>
                  <a:pt x="2574925" y="0"/>
                </a:lnTo>
                <a:lnTo>
                  <a:pt x="2574925" y="507530"/>
                </a:lnTo>
                <a:lnTo>
                  <a:pt x="2593594" y="507530"/>
                </a:lnTo>
                <a:lnTo>
                  <a:pt x="2593594" y="0"/>
                </a:lnTo>
                <a:close/>
              </a:path>
              <a:path w="4327525" h="508000">
                <a:moveTo>
                  <a:pt x="2695587" y="0"/>
                </a:moveTo>
                <a:lnTo>
                  <a:pt x="2677922" y="0"/>
                </a:lnTo>
                <a:lnTo>
                  <a:pt x="2677922" y="507530"/>
                </a:lnTo>
                <a:lnTo>
                  <a:pt x="2695587" y="507530"/>
                </a:lnTo>
                <a:lnTo>
                  <a:pt x="2695587" y="0"/>
                </a:lnTo>
                <a:close/>
              </a:path>
              <a:path w="4327525" h="508000">
                <a:moveTo>
                  <a:pt x="2797594" y="0"/>
                </a:moveTo>
                <a:lnTo>
                  <a:pt x="2780919" y="0"/>
                </a:lnTo>
                <a:lnTo>
                  <a:pt x="2780919" y="507530"/>
                </a:lnTo>
                <a:lnTo>
                  <a:pt x="2797594" y="507530"/>
                </a:lnTo>
                <a:lnTo>
                  <a:pt x="2797594" y="0"/>
                </a:lnTo>
                <a:close/>
              </a:path>
              <a:path w="4327525" h="508000">
                <a:moveTo>
                  <a:pt x="2899562" y="0"/>
                </a:moveTo>
                <a:lnTo>
                  <a:pt x="2883916" y="0"/>
                </a:lnTo>
                <a:lnTo>
                  <a:pt x="2883916" y="507530"/>
                </a:lnTo>
                <a:lnTo>
                  <a:pt x="2899562" y="507530"/>
                </a:lnTo>
                <a:lnTo>
                  <a:pt x="2899562" y="0"/>
                </a:lnTo>
                <a:close/>
              </a:path>
              <a:path w="4327525" h="508000">
                <a:moveTo>
                  <a:pt x="3001556" y="0"/>
                </a:moveTo>
                <a:lnTo>
                  <a:pt x="2986913" y="0"/>
                </a:lnTo>
                <a:lnTo>
                  <a:pt x="2986913" y="507530"/>
                </a:lnTo>
                <a:lnTo>
                  <a:pt x="3001556" y="507530"/>
                </a:lnTo>
                <a:lnTo>
                  <a:pt x="3001556" y="0"/>
                </a:lnTo>
                <a:close/>
              </a:path>
              <a:path w="4327525" h="508000">
                <a:moveTo>
                  <a:pt x="3103562" y="0"/>
                </a:moveTo>
                <a:lnTo>
                  <a:pt x="3089910" y="0"/>
                </a:lnTo>
                <a:lnTo>
                  <a:pt x="3089910" y="507530"/>
                </a:lnTo>
                <a:lnTo>
                  <a:pt x="3103562" y="507530"/>
                </a:lnTo>
                <a:lnTo>
                  <a:pt x="3103562" y="0"/>
                </a:lnTo>
                <a:close/>
              </a:path>
              <a:path w="4327525" h="508000">
                <a:moveTo>
                  <a:pt x="3205543" y="0"/>
                </a:moveTo>
                <a:lnTo>
                  <a:pt x="3192907" y="0"/>
                </a:lnTo>
                <a:lnTo>
                  <a:pt x="3192907" y="507530"/>
                </a:lnTo>
                <a:lnTo>
                  <a:pt x="3205543" y="507530"/>
                </a:lnTo>
                <a:lnTo>
                  <a:pt x="3205543" y="0"/>
                </a:lnTo>
                <a:close/>
              </a:path>
              <a:path w="4327525" h="508000">
                <a:moveTo>
                  <a:pt x="3307524" y="0"/>
                </a:moveTo>
                <a:lnTo>
                  <a:pt x="3295916" y="0"/>
                </a:lnTo>
                <a:lnTo>
                  <a:pt x="3295916" y="507530"/>
                </a:lnTo>
                <a:lnTo>
                  <a:pt x="3307524" y="507530"/>
                </a:lnTo>
                <a:lnTo>
                  <a:pt x="3307524" y="0"/>
                </a:lnTo>
                <a:close/>
              </a:path>
              <a:path w="4327525" h="508000">
                <a:moveTo>
                  <a:pt x="3409531" y="0"/>
                </a:moveTo>
                <a:lnTo>
                  <a:pt x="3398913" y="0"/>
                </a:lnTo>
                <a:lnTo>
                  <a:pt x="3398913" y="507530"/>
                </a:lnTo>
                <a:lnTo>
                  <a:pt x="3409531" y="507530"/>
                </a:lnTo>
                <a:lnTo>
                  <a:pt x="3409531" y="0"/>
                </a:lnTo>
                <a:close/>
              </a:path>
              <a:path w="4327525" h="508000">
                <a:moveTo>
                  <a:pt x="3511512" y="0"/>
                </a:moveTo>
                <a:lnTo>
                  <a:pt x="3501910" y="0"/>
                </a:lnTo>
                <a:lnTo>
                  <a:pt x="3501910" y="507530"/>
                </a:lnTo>
                <a:lnTo>
                  <a:pt x="3511512" y="507530"/>
                </a:lnTo>
                <a:lnTo>
                  <a:pt x="3511512" y="0"/>
                </a:lnTo>
                <a:close/>
              </a:path>
              <a:path w="4327525" h="508000">
                <a:moveTo>
                  <a:pt x="3613493" y="0"/>
                </a:moveTo>
                <a:lnTo>
                  <a:pt x="3604907" y="0"/>
                </a:lnTo>
                <a:lnTo>
                  <a:pt x="3604907" y="507530"/>
                </a:lnTo>
                <a:lnTo>
                  <a:pt x="3613493" y="507530"/>
                </a:lnTo>
                <a:lnTo>
                  <a:pt x="3613493" y="0"/>
                </a:lnTo>
                <a:close/>
              </a:path>
              <a:path w="4327525" h="508000">
                <a:moveTo>
                  <a:pt x="3715486" y="0"/>
                </a:moveTo>
                <a:lnTo>
                  <a:pt x="3707904" y="0"/>
                </a:lnTo>
                <a:lnTo>
                  <a:pt x="3707904" y="507530"/>
                </a:lnTo>
                <a:lnTo>
                  <a:pt x="3715486" y="507530"/>
                </a:lnTo>
                <a:lnTo>
                  <a:pt x="3715486" y="0"/>
                </a:lnTo>
                <a:close/>
              </a:path>
              <a:path w="4327525" h="508000">
                <a:moveTo>
                  <a:pt x="3817480" y="0"/>
                </a:moveTo>
                <a:lnTo>
                  <a:pt x="3810889" y="0"/>
                </a:lnTo>
                <a:lnTo>
                  <a:pt x="3810889" y="507530"/>
                </a:lnTo>
                <a:lnTo>
                  <a:pt x="3817480" y="507530"/>
                </a:lnTo>
                <a:lnTo>
                  <a:pt x="3817480" y="0"/>
                </a:lnTo>
                <a:close/>
              </a:path>
              <a:path w="4327525" h="508000">
                <a:moveTo>
                  <a:pt x="3919461" y="0"/>
                </a:moveTo>
                <a:lnTo>
                  <a:pt x="3913898" y="0"/>
                </a:lnTo>
                <a:lnTo>
                  <a:pt x="3913898" y="507530"/>
                </a:lnTo>
                <a:lnTo>
                  <a:pt x="3919461" y="507530"/>
                </a:lnTo>
                <a:lnTo>
                  <a:pt x="3919461" y="0"/>
                </a:lnTo>
                <a:close/>
              </a:path>
              <a:path w="4327525" h="508000">
                <a:moveTo>
                  <a:pt x="4021455" y="0"/>
                </a:moveTo>
                <a:lnTo>
                  <a:pt x="4016883" y="0"/>
                </a:lnTo>
                <a:lnTo>
                  <a:pt x="4016883" y="507530"/>
                </a:lnTo>
                <a:lnTo>
                  <a:pt x="4021455" y="507530"/>
                </a:lnTo>
                <a:lnTo>
                  <a:pt x="4021455" y="0"/>
                </a:lnTo>
                <a:close/>
              </a:path>
              <a:path w="4327525" h="508000">
                <a:moveTo>
                  <a:pt x="4123448" y="0"/>
                </a:moveTo>
                <a:lnTo>
                  <a:pt x="4119892" y="0"/>
                </a:lnTo>
                <a:lnTo>
                  <a:pt x="4119892" y="507530"/>
                </a:lnTo>
                <a:lnTo>
                  <a:pt x="4123448" y="507530"/>
                </a:lnTo>
                <a:lnTo>
                  <a:pt x="4123448" y="0"/>
                </a:lnTo>
                <a:close/>
              </a:path>
              <a:path w="4327525" h="508000">
                <a:moveTo>
                  <a:pt x="4225442" y="0"/>
                </a:moveTo>
                <a:lnTo>
                  <a:pt x="4222889" y="0"/>
                </a:lnTo>
                <a:lnTo>
                  <a:pt x="4222889" y="507530"/>
                </a:lnTo>
                <a:lnTo>
                  <a:pt x="4225442" y="507530"/>
                </a:lnTo>
                <a:lnTo>
                  <a:pt x="4225442" y="0"/>
                </a:lnTo>
                <a:close/>
              </a:path>
              <a:path w="4327525" h="508000">
                <a:moveTo>
                  <a:pt x="4327410" y="0"/>
                </a:moveTo>
                <a:lnTo>
                  <a:pt x="4325874" y="0"/>
                </a:lnTo>
                <a:lnTo>
                  <a:pt x="4325874" y="507530"/>
                </a:lnTo>
                <a:lnTo>
                  <a:pt x="4327410" y="507530"/>
                </a:lnTo>
                <a:lnTo>
                  <a:pt x="4327410" y="0"/>
                </a:lnTo>
                <a:close/>
              </a:path>
            </a:pathLst>
          </a:custGeom>
          <a:solidFill>
            <a:srgbClr val="00BEBC"/>
          </a:solidFill>
        </p:spPr>
        <p:txBody>
          <a:bodyPr wrap="square" lIns="0" tIns="0" rIns="0" bIns="0" rtlCol="0"/>
          <a:lstStyle/>
          <a:p>
            <a:endParaRPr lang="en-GB" sz="2251"/>
          </a:p>
        </p:txBody>
      </p:sp>
      <p:sp>
        <p:nvSpPr>
          <p:cNvPr id="12" name="object 16">
            <a:extLst>
              <a:ext uri="{FF2B5EF4-FFF2-40B4-BE49-F238E27FC236}">
                <a16:creationId xmlns:a16="http://schemas.microsoft.com/office/drawing/2014/main" id="{A4BF525D-19B4-42BD-C187-CA48B58789AC}"/>
              </a:ext>
            </a:extLst>
          </p:cNvPr>
          <p:cNvSpPr/>
          <p:nvPr userDrawn="1"/>
        </p:nvSpPr>
        <p:spPr>
          <a:xfrm>
            <a:off x="33543" y="4608312"/>
            <a:ext cx="3659964" cy="535188"/>
          </a:xfrm>
          <a:custGeom>
            <a:avLst/>
            <a:gdLst/>
            <a:ahLst/>
            <a:cxnLst/>
            <a:rect l="l" t="t" r="r" b="b"/>
            <a:pathLst>
              <a:path w="6943725" h="1015365">
                <a:moveTo>
                  <a:pt x="70167" y="0"/>
                </a:moveTo>
                <a:lnTo>
                  <a:pt x="0" y="0"/>
                </a:lnTo>
                <a:lnTo>
                  <a:pt x="0" y="1015047"/>
                </a:lnTo>
                <a:lnTo>
                  <a:pt x="70167" y="1015047"/>
                </a:lnTo>
                <a:lnTo>
                  <a:pt x="70167" y="0"/>
                </a:lnTo>
                <a:close/>
              </a:path>
              <a:path w="6943725" h="1015365">
                <a:moveTo>
                  <a:pt x="219570" y="0"/>
                </a:moveTo>
                <a:lnTo>
                  <a:pt x="150901" y="0"/>
                </a:lnTo>
                <a:lnTo>
                  <a:pt x="150901" y="1015047"/>
                </a:lnTo>
                <a:lnTo>
                  <a:pt x="219570" y="1015047"/>
                </a:lnTo>
                <a:lnTo>
                  <a:pt x="219570" y="0"/>
                </a:lnTo>
                <a:close/>
              </a:path>
              <a:path w="6943725" h="1015365">
                <a:moveTo>
                  <a:pt x="368985" y="0"/>
                </a:moveTo>
                <a:lnTo>
                  <a:pt x="301764" y="0"/>
                </a:lnTo>
                <a:lnTo>
                  <a:pt x="301764" y="1015047"/>
                </a:lnTo>
                <a:lnTo>
                  <a:pt x="368985" y="1015047"/>
                </a:lnTo>
                <a:lnTo>
                  <a:pt x="368985" y="0"/>
                </a:lnTo>
                <a:close/>
              </a:path>
              <a:path w="6943725" h="1015365">
                <a:moveTo>
                  <a:pt x="518401" y="0"/>
                </a:moveTo>
                <a:lnTo>
                  <a:pt x="452666" y="0"/>
                </a:lnTo>
                <a:lnTo>
                  <a:pt x="452666" y="1015047"/>
                </a:lnTo>
                <a:lnTo>
                  <a:pt x="518401" y="1015047"/>
                </a:lnTo>
                <a:lnTo>
                  <a:pt x="518401" y="0"/>
                </a:lnTo>
                <a:close/>
              </a:path>
              <a:path w="6943725" h="1015365">
                <a:moveTo>
                  <a:pt x="667804" y="0"/>
                </a:moveTo>
                <a:lnTo>
                  <a:pt x="603554" y="0"/>
                </a:lnTo>
                <a:lnTo>
                  <a:pt x="603554" y="1015047"/>
                </a:lnTo>
                <a:lnTo>
                  <a:pt x="667804" y="1015047"/>
                </a:lnTo>
                <a:lnTo>
                  <a:pt x="667804" y="0"/>
                </a:lnTo>
                <a:close/>
              </a:path>
              <a:path w="6943725" h="1015365">
                <a:moveTo>
                  <a:pt x="817206" y="0"/>
                </a:moveTo>
                <a:lnTo>
                  <a:pt x="754430" y="0"/>
                </a:lnTo>
                <a:lnTo>
                  <a:pt x="754430" y="1015047"/>
                </a:lnTo>
                <a:lnTo>
                  <a:pt x="817206" y="1015047"/>
                </a:lnTo>
                <a:lnTo>
                  <a:pt x="817206" y="0"/>
                </a:lnTo>
                <a:close/>
              </a:path>
              <a:path w="6943725" h="1015365">
                <a:moveTo>
                  <a:pt x="966635" y="0"/>
                </a:moveTo>
                <a:lnTo>
                  <a:pt x="905319" y="0"/>
                </a:lnTo>
                <a:lnTo>
                  <a:pt x="905319" y="1015047"/>
                </a:lnTo>
                <a:lnTo>
                  <a:pt x="966635" y="1015047"/>
                </a:lnTo>
                <a:lnTo>
                  <a:pt x="966635" y="0"/>
                </a:lnTo>
                <a:close/>
              </a:path>
              <a:path w="6943725" h="1015365">
                <a:moveTo>
                  <a:pt x="1116037" y="0"/>
                </a:moveTo>
                <a:lnTo>
                  <a:pt x="1056220" y="0"/>
                </a:lnTo>
                <a:lnTo>
                  <a:pt x="1056220" y="1015047"/>
                </a:lnTo>
                <a:lnTo>
                  <a:pt x="1116037" y="1015047"/>
                </a:lnTo>
                <a:lnTo>
                  <a:pt x="1116037" y="0"/>
                </a:lnTo>
                <a:close/>
              </a:path>
              <a:path w="6943725" h="1015365">
                <a:moveTo>
                  <a:pt x="1265466" y="0"/>
                </a:moveTo>
                <a:lnTo>
                  <a:pt x="1207109" y="0"/>
                </a:lnTo>
                <a:lnTo>
                  <a:pt x="1207109" y="1015047"/>
                </a:lnTo>
                <a:lnTo>
                  <a:pt x="1265466" y="1015047"/>
                </a:lnTo>
                <a:lnTo>
                  <a:pt x="1265466" y="0"/>
                </a:lnTo>
                <a:close/>
              </a:path>
              <a:path w="6943725" h="1015365">
                <a:moveTo>
                  <a:pt x="1414894" y="0"/>
                </a:moveTo>
                <a:lnTo>
                  <a:pt x="1357998" y="0"/>
                </a:lnTo>
                <a:lnTo>
                  <a:pt x="1357998" y="1015047"/>
                </a:lnTo>
                <a:lnTo>
                  <a:pt x="1414894" y="1015047"/>
                </a:lnTo>
                <a:lnTo>
                  <a:pt x="1414894" y="0"/>
                </a:lnTo>
                <a:close/>
              </a:path>
              <a:path w="6943725" h="1015365">
                <a:moveTo>
                  <a:pt x="1564284" y="0"/>
                </a:moveTo>
                <a:lnTo>
                  <a:pt x="1508887" y="0"/>
                </a:lnTo>
                <a:lnTo>
                  <a:pt x="1508887" y="1015047"/>
                </a:lnTo>
                <a:lnTo>
                  <a:pt x="1564284" y="1015047"/>
                </a:lnTo>
                <a:lnTo>
                  <a:pt x="1564284" y="0"/>
                </a:lnTo>
                <a:close/>
              </a:path>
              <a:path w="6943725" h="1015365">
                <a:moveTo>
                  <a:pt x="1713699" y="0"/>
                </a:moveTo>
                <a:lnTo>
                  <a:pt x="1659775" y="0"/>
                </a:lnTo>
                <a:lnTo>
                  <a:pt x="1659775" y="1015047"/>
                </a:lnTo>
                <a:lnTo>
                  <a:pt x="1713699" y="1015047"/>
                </a:lnTo>
                <a:lnTo>
                  <a:pt x="1713699" y="0"/>
                </a:lnTo>
                <a:close/>
              </a:path>
              <a:path w="6943725" h="1015365">
                <a:moveTo>
                  <a:pt x="1863128" y="0"/>
                </a:moveTo>
                <a:lnTo>
                  <a:pt x="1810689" y="0"/>
                </a:lnTo>
                <a:lnTo>
                  <a:pt x="1810689" y="1015047"/>
                </a:lnTo>
                <a:lnTo>
                  <a:pt x="1863128" y="1015047"/>
                </a:lnTo>
                <a:lnTo>
                  <a:pt x="1863128" y="0"/>
                </a:lnTo>
                <a:close/>
              </a:path>
              <a:path w="6943725" h="1015365">
                <a:moveTo>
                  <a:pt x="2012543" y="0"/>
                </a:moveTo>
                <a:lnTo>
                  <a:pt x="1961578" y="0"/>
                </a:lnTo>
                <a:lnTo>
                  <a:pt x="1961578" y="1015047"/>
                </a:lnTo>
                <a:lnTo>
                  <a:pt x="2012543" y="1015047"/>
                </a:lnTo>
                <a:lnTo>
                  <a:pt x="2012543" y="0"/>
                </a:lnTo>
                <a:close/>
              </a:path>
              <a:path w="6943725" h="1015365">
                <a:moveTo>
                  <a:pt x="2161946" y="0"/>
                </a:moveTo>
                <a:lnTo>
                  <a:pt x="2112467" y="0"/>
                </a:lnTo>
                <a:lnTo>
                  <a:pt x="2112467" y="1015047"/>
                </a:lnTo>
                <a:lnTo>
                  <a:pt x="2161946" y="1015047"/>
                </a:lnTo>
                <a:lnTo>
                  <a:pt x="2161946" y="0"/>
                </a:lnTo>
                <a:close/>
              </a:path>
              <a:path w="6943725" h="1015365">
                <a:moveTo>
                  <a:pt x="2311374" y="0"/>
                </a:moveTo>
                <a:lnTo>
                  <a:pt x="2263356" y="0"/>
                </a:lnTo>
                <a:lnTo>
                  <a:pt x="2263356" y="1015047"/>
                </a:lnTo>
                <a:lnTo>
                  <a:pt x="2311374" y="1015047"/>
                </a:lnTo>
                <a:lnTo>
                  <a:pt x="2311374" y="0"/>
                </a:lnTo>
                <a:close/>
              </a:path>
              <a:path w="6943725" h="1015365">
                <a:moveTo>
                  <a:pt x="2460790" y="0"/>
                </a:moveTo>
                <a:lnTo>
                  <a:pt x="2414244" y="0"/>
                </a:lnTo>
                <a:lnTo>
                  <a:pt x="2414244" y="1015047"/>
                </a:lnTo>
                <a:lnTo>
                  <a:pt x="2460790" y="1015047"/>
                </a:lnTo>
                <a:lnTo>
                  <a:pt x="2460790" y="0"/>
                </a:lnTo>
                <a:close/>
              </a:path>
              <a:path w="6943725" h="1015365">
                <a:moveTo>
                  <a:pt x="2610205" y="0"/>
                </a:moveTo>
                <a:lnTo>
                  <a:pt x="2565133" y="0"/>
                </a:lnTo>
                <a:lnTo>
                  <a:pt x="2565133" y="1015047"/>
                </a:lnTo>
                <a:lnTo>
                  <a:pt x="2610205" y="1015047"/>
                </a:lnTo>
                <a:lnTo>
                  <a:pt x="2610205" y="0"/>
                </a:lnTo>
                <a:close/>
              </a:path>
              <a:path w="6943725" h="1015365">
                <a:moveTo>
                  <a:pt x="2759621" y="0"/>
                </a:moveTo>
                <a:lnTo>
                  <a:pt x="2716034" y="0"/>
                </a:lnTo>
                <a:lnTo>
                  <a:pt x="2716034" y="1015047"/>
                </a:lnTo>
                <a:lnTo>
                  <a:pt x="2759621" y="1015047"/>
                </a:lnTo>
                <a:lnTo>
                  <a:pt x="2759621" y="0"/>
                </a:lnTo>
                <a:close/>
              </a:path>
              <a:path w="6943725" h="1015365">
                <a:moveTo>
                  <a:pt x="2909036" y="0"/>
                </a:moveTo>
                <a:lnTo>
                  <a:pt x="2866910" y="0"/>
                </a:lnTo>
                <a:lnTo>
                  <a:pt x="2866910" y="1015047"/>
                </a:lnTo>
                <a:lnTo>
                  <a:pt x="2909036" y="1015047"/>
                </a:lnTo>
                <a:lnTo>
                  <a:pt x="2909036" y="0"/>
                </a:lnTo>
                <a:close/>
              </a:path>
              <a:path w="6943725" h="1015365">
                <a:moveTo>
                  <a:pt x="3058439" y="0"/>
                </a:moveTo>
                <a:lnTo>
                  <a:pt x="3017799" y="0"/>
                </a:lnTo>
                <a:lnTo>
                  <a:pt x="3017799" y="1015047"/>
                </a:lnTo>
                <a:lnTo>
                  <a:pt x="3058439" y="1015047"/>
                </a:lnTo>
                <a:lnTo>
                  <a:pt x="3058439" y="0"/>
                </a:lnTo>
                <a:close/>
              </a:path>
              <a:path w="6943725" h="1015365">
                <a:moveTo>
                  <a:pt x="3207855" y="0"/>
                </a:moveTo>
                <a:lnTo>
                  <a:pt x="3168700" y="0"/>
                </a:lnTo>
                <a:lnTo>
                  <a:pt x="3168700" y="1015047"/>
                </a:lnTo>
                <a:lnTo>
                  <a:pt x="3207855" y="1015047"/>
                </a:lnTo>
                <a:lnTo>
                  <a:pt x="3207855" y="0"/>
                </a:lnTo>
                <a:close/>
              </a:path>
              <a:path w="6943725" h="1015365">
                <a:moveTo>
                  <a:pt x="3357283" y="0"/>
                </a:moveTo>
                <a:lnTo>
                  <a:pt x="3319576" y="0"/>
                </a:lnTo>
                <a:lnTo>
                  <a:pt x="3319576" y="1015047"/>
                </a:lnTo>
                <a:lnTo>
                  <a:pt x="3357283" y="1015047"/>
                </a:lnTo>
                <a:lnTo>
                  <a:pt x="3357283" y="0"/>
                </a:lnTo>
                <a:close/>
              </a:path>
              <a:path w="6943725" h="1015365">
                <a:moveTo>
                  <a:pt x="3506673" y="0"/>
                </a:moveTo>
                <a:lnTo>
                  <a:pt x="3470465" y="0"/>
                </a:lnTo>
                <a:lnTo>
                  <a:pt x="3470465" y="1015047"/>
                </a:lnTo>
                <a:lnTo>
                  <a:pt x="3506673" y="1015047"/>
                </a:lnTo>
                <a:lnTo>
                  <a:pt x="3506673" y="0"/>
                </a:lnTo>
                <a:close/>
              </a:path>
              <a:path w="6943725" h="1015365">
                <a:moveTo>
                  <a:pt x="3656101" y="0"/>
                </a:moveTo>
                <a:lnTo>
                  <a:pt x="3621367" y="0"/>
                </a:lnTo>
                <a:lnTo>
                  <a:pt x="3621367" y="1015047"/>
                </a:lnTo>
                <a:lnTo>
                  <a:pt x="3656101" y="1015047"/>
                </a:lnTo>
                <a:lnTo>
                  <a:pt x="3656101" y="0"/>
                </a:lnTo>
                <a:close/>
              </a:path>
              <a:path w="6943725" h="1015365">
                <a:moveTo>
                  <a:pt x="3805517" y="0"/>
                </a:moveTo>
                <a:lnTo>
                  <a:pt x="3772243" y="0"/>
                </a:lnTo>
                <a:lnTo>
                  <a:pt x="3772243" y="1015047"/>
                </a:lnTo>
                <a:lnTo>
                  <a:pt x="3805517" y="1015047"/>
                </a:lnTo>
                <a:lnTo>
                  <a:pt x="3805517" y="0"/>
                </a:lnTo>
                <a:close/>
              </a:path>
              <a:path w="6943725" h="1015365">
                <a:moveTo>
                  <a:pt x="3954919" y="0"/>
                </a:moveTo>
                <a:lnTo>
                  <a:pt x="3923131" y="0"/>
                </a:lnTo>
                <a:lnTo>
                  <a:pt x="3923131" y="1015047"/>
                </a:lnTo>
                <a:lnTo>
                  <a:pt x="3954919" y="1015047"/>
                </a:lnTo>
                <a:lnTo>
                  <a:pt x="3954919" y="0"/>
                </a:lnTo>
                <a:close/>
              </a:path>
              <a:path w="6943725" h="1015365">
                <a:moveTo>
                  <a:pt x="4104335" y="0"/>
                </a:moveTo>
                <a:lnTo>
                  <a:pt x="4074033" y="0"/>
                </a:lnTo>
                <a:lnTo>
                  <a:pt x="4074033" y="1015047"/>
                </a:lnTo>
                <a:lnTo>
                  <a:pt x="4104335" y="1015047"/>
                </a:lnTo>
                <a:lnTo>
                  <a:pt x="4104335" y="0"/>
                </a:lnTo>
                <a:close/>
              </a:path>
              <a:path w="6943725" h="1015365">
                <a:moveTo>
                  <a:pt x="4253763" y="0"/>
                </a:moveTo>
                <a:lnTo>
                  <a:pt x="4224909" y="0"/>
                </a:lnTo>
                <a:lnTo>
                  <a:pt x="4224909" y="1015047"/>
                </a:lnTo>
                <a:lnTo>
                  <a:pt x="4253763" y="1015047"/>
                </a:lnTo>
                <a:lnTo>
                  <a:pt x="4253763" y="0"/>
                </a:lnTo>
                <a:close/>
              </a:path>
              <a:path w="6943725" h="1015365">
                <a:moveTo>
                  <a:pt x="4403166" y="0"/>
                </a:moveTo>
                <a:lnTo>
                  <a:pt x="4375810" y="0"/>
                </a:lnTo>
                <a:lnTo>
                  <a:pt x="4375810" y="1015047"/>
                </a:lnTo>
                <a:lnTo>
                  <a:pt x="4403166" y="1015047"/>
                </a:lnTo>
                <a:lnTo>
                  <a:pt x="4403166" y="0"/>
                </a:lnTo>
                <a:close/>
              </a:path>
              <a:path w="6943725" h="1015365">
                <a:moveTo>
                  <a:pt x="4552581" y="0"/>
                </a:moveTo>
                <a:lnTo>
                  <a:pt x="4526699" y="0"/>
                </a:lnTo>
                <a:lnTo>
                  <a:pt x="4526699" y="1015047"/>
                </a:lnTo>
                <a:lnTo>
                  <a:pt x="4552581" y="1015047"/>
                </a:lnTo>
                <a:lnTo>
                  <a:pt x="4552581" y="0"/>
                </a:lnTo>
                <a:close/>
              </a:path>
              <a:path w="6943725" h="1015365">
                <a:moveTo>
                  <a:pt x="4702010" y="0"/>
                </a:moveTo>
                <a:lnTo>
                  <a:pt x="4677600" y="0"/>
                </a:lnTo>
                <a:lnTo>
                  <a:pt x="4677600" y="1015047"/>
                </a:lnTo>
                <a:lnTo>
                  <a:pt x="4702010" y="1015047"/>
                </a:lnTo>
                <a:lnTo>
                  <a:pt x="4702010" y="0"/>
                </a:lnTo>
                <a:close/>
              </a:path>
              <a:path w="6943725" h="1015365">
                <a:moveTo>
                  <a:pt x="4851425" y="0"/>
                </a:moveTo>
                <a:lnTo>
                  <a:pt x="4828489" y="0"/>
                </a:lnTo>
                <a:lnTo>
                  <a:pt x="4828489" y="1015047"/>
                </a:lnTo>
                <a:lnTo>
                  <a:pt x="4851425" y="1015047"/>
                </a:lnTo>
                <a:lnTo>
                  <a:pt x="4851425" y="0"/>
                </a:lnTo>
                <a:close/>
              </a:path>
              <a:path w="6943725" h="1015365">
                <a:moveTo>
                  <a:pt x="5000828" y="0"/>
                </a:moveTo>
                <a:lnTo>
                  <a:pt x="4979390" y="0"/>
                </a:lnTo>
                <a:lnTo>
                  <a:pt x="4979390" y="1015047"/>
                </a:lnTo>
                <a:lnTo>
                  <a:pt x="5000828" y="1015047"/>
                </a:lnTo>
                <a:lnTo>
                  <a:pt x="5000828" y="0"/>
                </a:lnTo>
                <a:close/>
              </a:path>
              <a:path w="6943725" h="1015365">
                <a:moveTo>
                  <a:pt x="5150256" y="0"/>
                </a:moveTo>
                <a:lnTo>
                  <a:pt x="5130279" y="0"/>
                </a:lnTo>
                <a:lnTo>
                  <a:pt x="5130279" y="1015047"/>
                </a:lnTo>
                <a:lnTo>
                  <a:pt x="5150256" y="1015047"/>
                </a:lnTo>
                <a:lnTo>
                  <a:pt x="5150256" y="0"/>
                </a:lnTo>
                <a:close/>
              </a:path>
              <a:path w="6943725" h="1015365">
                <a:moveTo>
                  <a:pt x="5299659" y="0"/>
                </a:moveTo>
                <a:lnTo>
                  <a:pt x="5281168" y="0"/>
                </a:lnTo>
                <a:lnTo>
                  <a:pt x="5281168" y="1015047"/>
                </a:lnTo>
                <a:lnTo>
                  <a:pt x="5299659" y="1015047"/>
                </a:lnTo>
                <a:lnTo>
                  <a:pt x="5299659" y="0"/>
                </a:lnTo>
                <a:close/>
              </a:path>
              <a:path w="6943725" h="1015365">
                <a:moveTo>
                  <a:pt x="5449087" y="0"/>
                </a:moveTo>
                <a:lnTo>
                  <a:pt x="5432056" y="0"/>
                </a:lnTo>
                <a:lnTo>
                  <a:pt x="5432056" y="1015047"/>
                </a:lnTo>
                <a:lnTo>
                  <a:pt x="5449087" y="1015047"/>
                </a:lnTo>
                <a:lnTo>
                  <a:pt x="5449087" y="0"/>
                </a:lnTo>
                <a:close/>
              </a:path>
              <a:path w="6943725" h="1015365">
                <a:moveTo>
                  <a:pt x="5598503" y="0"/>
                </a:moveTo>
                <a:lnTo>
                  <a:pt x="5582945" y="0"/>
                </a:lnTo>
                <a:lnTo>
                  <a:pt x="5582945" y="1015047"/>
                </a:lnTo>
                <a:lnTo>
                  <a:pt x="5598503" y="1015047"/>
                </a:lnTo>
                <a:lnTo>
                  <a:pt x="5598503" y="0"/>
                </a:lnTo>
                <a:close/>
              </a:path>
              <a:path w="6943725" h="1015365">
                <a:moveTo>
                  <a:pt x="5747905" y="0"/>
                </a:moveTo>
                <a:lnTo>
                  <a:pt x="5733847" y="0"/>
                </a:lnTo>
                <a:lnTo>
                  <a:pt x="5733847" y="1015047"/>
                </a:lnTo>
                <a:lnTo>
                  <a:pt x="5747905" y="1015047"/>
                </a:lnTo>
                <a:lnTo>
                  <a:pt x="5747905" y="0"/>
                </a:lnTo>
                <a:close/>
              </a:path>
              <a:path w="6943725" h="1015365">
                <a:moveTo>
                  <a:pt x="5897334" y="0"/>
                </a:moveTo>
                <a:lnTo>
                  <a:pt x="5884723" y="0"/>
                </a:lnTo>
                <a:lnTo>
                  <a:pt x="5884723" y="1015047"/>
                </a:lnTo>
                <a:lnTo>
                  <a:pt x="5897334" y="1015047"/>
                </a:lnTo>
                <a:lnTo>
                  <a:pt x="5897334" y="0"/>
                </a:lnTo>
                <a:close/>
              </a:path>
              <a:path w="6943725" h="1015365">
                <a:moveTo>
                  <a:pt x="6046736" y="0"/>
                </a:moveTo>
                <a:lnTo>
                  <a:pt x="6035611" y="0"/>
                </a:lnTo>
                <a:lnTo>
                  <a:pt x="6035611" y="1015047"/>
                </a:lnTo>
                <a:lnTo>
                  <a:pt x="6046736" y="1015047"/>
                </a:lnTo>
                <a:lnTo>
                  <a:pt x="6046736" y="0"/>
                </a:lnTo>
                <a:close/>
              </a:path>
              <a:path w="6943725" h="1015365">
                <a:moveTo>
                  <a:pt x="6196152" y="0"/>
                </a:moveTo>
                <a:lnTo>
                  <a:pt x="6186500" y="0"/>
                </a:lnTo>
                <a:lnTo>
                  <a:pt x="6186500" y="1015047"/>
                </a:lnTo>
                <a:lnTo>
                  <a:pt x="6196152" y="1015047"/>
                </a:lnTo>
                <a:lnTo>
                  <a:pt x="6196152" y="0"/>
                </a:lnTo>
                <a:close/>
              </a:path>
              <a:path w="6943725" h="1015365">
                <a:moveTo>
                  <a:pt x="6345568" y="0"/>
                </a:moveTo>
                <a:lnTo>
                  <a:pt x="6337389" y="0"/>
                </a:lnTo>
                <a:lnTo>
                  <a:pt x="6337389" y="1015047"/>
                </a:lnTo>
                <a:lnTo>
                  <a:pt x="6345568" y="1015047"/>
                </a:lnTo>
                <a:lnTo>
                  <a:pt x="6345568" y="0"/>
                </a:lnTo>
                <a:close/>
              </a:path>
              <a:path w="6943725" h="1015365">
                <a:moveTo>
                  <a:pt x="6494970" y="0"/>
                </a:moveTo>
                <a:lnTo>
                  <a:pt x="6488277" y="0"/>
                </a:lnTo>
                <a:lnTo>
                  <a:pt x="6488277" y="1015047"/>
                </a:lnTo>
                <a:lnTo>
                  <a:pt x="6494970" y="1015047"/>
                </a:lnTo>
                <a:lnTo>
                  <a:pt x="6494970" y="0"/>
                </a:lnTo>
                <a:close/>
              </a:path>
              <a:path w="6943725" h="1015365">
                <a:moveTo>
                  <a:pt x="6644386" y="0"/>
                </a:moveTo>
                <a:lnTo>
                  <a:pt x="6639166" y="0"/>
                </a:lnTo>
                <a:lnTo>
                  <a:pt x="6639166" y="1015047"/>
                </a:lnTo>
                <a:lnTo>
                  <a:pt x="6644386" y="1015047"/>
                </a:lnTo>
                <a:lnTo>
                  <a:pt x="6644386" y="0"/>
                </a:lnTo>
                <a:close/>
              </a:path>
              <a:path w="6943725" h="1015365">
                <a:moveTo>
                  <a:pt x="6793801" y="0"/>
                </a:moveTo>
                <a:lnTo>
                  <a:pt x="6790055" y="0"/>
                </a:lnTo>
                <a:lnTo>
                  <a:pt x="6790055" y="1015047"/>
                </a:lnTo>
                <a:lnTo>
                  <a:pt x="6793801" y="1015047"/>
                </a:lnTo>
                <a:lnTo>
                  <a:pt x="6793801" y="0"/>
                </a:lnTo>
                <a:close/>
              </a:path>
              <a:path w="6943725" h="1015365">
                <a:moveTo>
                  <a:pt x="6943217" y="0"/>
                </a:moveTo>
                <a:lnTo>
                  <a:pt x="6940944" y="0"/>
                </a:lnTo>
                <a:lnTo>
                  <a:pt x="6940944" y="1015047"/>
                </a:lnTo>
                <a:lnTo>
                  <a:pt x="6943217" y="1015047"/>
                </a:lnTo>
                <a:lnTo>
                  <a:pt x="6943217" y="0"/>
                </a:lnTo>
                <a:close/>
              </a:path>
            </a:pathLst>
          </a:custGeom>
          <a:solidFill>
            <a:srgbClr val="C15EFF"/>
          </a:solidFill>
        </p:spPr>
        <p:txBody>
          <a:bodyPr wrap="square" lIns="0" tIns="0" rIns="0" bIns="0" rtlCol="0"/>
          <a:lstStyle/>
          <a:p>
            <a:endParaRPr lang="en-GB" sz="2251"/>
          </a:p>
        </p:txBody>
      </p:sp>
      <p:sp>
        <p:nvSpPr>
          <p:cNvPr id="2" name="Text Placeholder 19">
            <a:extLst>
              <a:ext uri="{FF2B5EF4-FFF2-40B4-BE49-F238E27FC236}">
                <a16:creationId xmlns:a16="http://schemas.microsoft.com/office/drawing/2014/main" id="{AC2BAB43-8683-3816-0299-C474114D431C}"/>
              </a:ext>
            </a:extLst>
          </p:cNvPr>
          <p:cNvSpPr>
            <a:spLocks noGrp="1"/>
          </p:cNvSpPr>
          <p:nvPr>
            <p:ph type="body" sz="quarter" idx="10"/>
          </p:nvPr>
        </p:nvSpPr>
        <p:spPr>
          <a:xfrm>
            <a:off x="275402" y="3704570"/>
            <a:ext cx="1467675" cy="486000"/>
          </a:xfrm>
        </p:spPr>
        <p:txBody>
          <a:bodyPr anchor="b" anchorCtr="0"/>
          <a:lstStyle>
            <a:lvl1pPr>
              <a:spcAft>
                <a:spcPts val="0"/>
              </a:spcAft>
              <a:defRPr sz="1350" cap="all" spc="-14" baseline="0">
                <a:solidFill>
                  <a:schemeClr val="bg1"/>
                </a:solidFill>
                <a:latin typeface="+mj-lt"/>
              </a:defRPr>
            </a:lvl1pPr>
          </a:lstStyle>
          <a:p>
            <a:pPr lvl="0"/>
            <a:r>
              <a:rPr lang="en-US"/>
              <a:t>Click to edit Master text styles</a:t>
            </a:r>
          </a:p>
        </p:txBody>
      </p:sp>
      <p:sp>
        <p:nvSpPr>
          <p:cNvPr id="3" name="hcSlideMaster142.Opening slide (Multiple image)Header" descr=" ">
            <a:extLst>
              <a:ext uri="{FF2B5EF4-FFF2-40B4-BE49-F238E27FC236}">
                <a16:creationId xmlns:a16="http://schemas.microsoft.com/office/drawing/2014/main" id="{CEC622A3-4F79-5E0A-B575-20B5CD36151E}"/>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9" name="fcSlideMaster142.Opening slide (Multiple image)Footer" descr=" ">
            <a:extLst>
              <a:ext uri="{FF2B5EF4-FFF2-40B4-BE49-F238E27FC236}">
                <a16:creationId xmlns:a16="http://schemas.microsoft.com/office/drawing/2014/main" id="{9CCE0D49-BA59-7459-91B7-B6FD42CD81A7}"/>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367723618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1_Opening slide (3x3 Image)">
    <p:bg>
      <p:bgPr>
        <a:solidFill>
          <a:schemeClr val="tx2"/>
        </a:solidFill>
        <a:effectLst/>
      </p:bgPr>
    </p:bg>
    <p:spTree>
      <p:nvGrpSpPr>
        <p:cNvPr id="1" name=""/>
        <p:cNvGrpSpPr/>
        <p:nvPr/>
      </p:nvGrpSpPr>
      <p:grpSpPr>
        <a:xfrm>
          <a:off x="0" y="0"/>
          <a:ext cx="0" cy="0"/>
          <a:chOff x="0" y="0"/>
          <a:chExt cx="0" cy="0"/>
        </a:xfrm>
      </p:grpSpPr>
      <p:sp>
        <p:nvSpPr>
          <p:cNvPr id="17" name="object 14">
            <a:extLst>
              <a:ext uri="{FF2B5EF4-FFF2-40B4-BE49-F238E27FC236}">
                <a16:creationId xmlns:a16="http://schemas.microsoft.com/office/drawing/2014/main" id="{308483E7-15E4-06C4-E904-D90B3FFBCD45}"/>
              </a:ext>
            </a:extLst>
          </p:cNvPr>
          <p:cNvSpPr/>
          <p:nvPr userDrawn="1"/>
        </p:nvSpPr>
        <p:spPr>
          <a:xfrm>
            <a:off x="2122963" y="3423800"/>
            <a:ext cx="1872392" cy="912113"/>
          </a:xfrm>
          <a:custGeom>
            <a:avLst/>
            <a:gdLst/>
            <a:ahLst/>
            <a:cxnLst/>
            <a:rect l="l" t="t" r="r" b="b"/>
            <a:pathLst>
              <a:path w="3529965" h="1719579">
                <a:moveTo>
                  <a:pt x="5715" y="0"/>
                </a:moveTo>
                <a:lnTo>
                  <a:pt x="0" y="0"/>
                </a:lnTo>
                <a:lnTo>
                  <a:pt x="0" y="1719224"/>
                </a:lnTo>
                <a:lnTo>
                  <a:pt x="5715" y="1719224"/>
                </a:lnTo>
                <a:lnTo>
                  <a:pt x="5715" y="0"/>
                </a:lnTo>
                <a:close/>
              </a:path>
              <a:path w="3529965" h="1719579">
                <a:moveTo>
                  <a:pt x="181927" y="0"/>
                </a:moveTo>
                <a:lnTo>
                  <a:pt x="170027" y="0"/>
                </a:lnTo>
                <a:lnTo>
                  <a:pt x="170027" y="1719224"/>
                </a:lnTo>
                <a:lnTo>
                  <a:pt x="181927" y="1719224"/>
                </a:lnTo>
                <a:lnTo>
                  <a:pt x="181927" y="0"/>
                </a:lnTo>
                <a:close/>
              </a:path>
              <a:path w="3529965" h="1719579">
                <a:moveTo>
                  <a:pt x="358140" y="0"/>
                </a:moveTo>
                <a:lnTo>
                  <a:pt x="340042" y="0"/>
                </a:lnTo>
                <a:lnTo>
                  <a:pt x="340042" y="1719224"/>
                </a:lnTo>
                <a:lnTo>
                  <a:pt x="358140" y="1719224"/>
                </a:lnTo>
                <a:lnTo>
                  <a:pt x="358140" y="0"/>
                </a:lnTo>
                <a:close/>
              </a:path>
              <a:path w="3529965" h="1719579">
                <a:moveTo>
                  <a:pt x="534339" y="0"/>
                </a:moveTo>
                <a:lnTo>
                  <a:pt x="510044" y="0"/>
                </a:lnTo>
                <a:lnTo>
                  <a:pt x="510044" y="1719224"/>
                </a:lnTo>
                <a:lnTo>
                  <a:pt x="534339" y="1719224"/>
                </a:lnTo>
                <a:lnTo>
                  <a:pt x="534339" y="0"/>
                </a:lnTo>
                <a:close/>
              </a:path>
              <a:path w="3529965" h="1719579">
                <a:moveTo>
                  <a:pt x="710552" y="0"/>
                </a:moveTo>
                <a:lnTo>
                  <a:pt x="680072" y="0"/>
                </a:lnTo>
                <a:lnTo>
                  <a:pt x="680072" y="1719224"/>
                </a:lnTo>
                <a:lnTo>
                  <a:pt x="710552" y="1719224"/>
                </a:lnTo>
                <a:lnTo>
                  <a:pt x="710552" y="0"/>
                </a:lnTo>
                <a:close/>
              </a:path>
              <a:path w="3529965" h="1719579">
                <a:moveTo>
                  <a:pt x="886752" y="0"/>
                </a:moveTo>
                <a:lnTo>
                  <a:pt x="850087" y="0"/>
                </a:lnTo>
                <a:lnTo>
                  <a:pt x="850087" y="1719224"/>
                </a:lnTo>
                <a:lnTo>
                  <a:pt x="886752" y="1719224"/>
                </a:lnTo>
                <a:lnTo>
                  <a:pt x="886752" y="0"/>
                </a:lnTo>
                <a:close/>
              </a:path>
              <a:path w="3529965" h="1719579">
                <a:moveTo>
                  <a:pt x="1062964" y="0"/>
                </a:moveTo>
                <a:lnTo>
                  <a:pt x="1020089" y="0"/>
                </a:lnTo>
                <a:lnTo>
                  <a:pt x="1020089" y="1719224"/>
                </a:lnTo>
                <a:lnTo>
                  <a:pt x="1062964" y="1719224"/>
                </a:lnTo>
                <a:lnTo>
                  <a:pt x="1062964" y="0"/>
                </a:lnTo>
                <a:close/>
              </a:path>
              <a:path w="3529965" h="1719579">
                <a:moveTo>
                  <a:pt x="1239177" y="0"/>
                </a:moveTo>
                <a:lnTo>
                  <a:pt x="1190104" y="0"/>
                </a:lnTo>
                <a:lnTo>
                  <a:pt x="1190104" y="1719224"/>
                </a:lnTo>
                <a:lnTo>
                  <a:pt x="1239177" y="1719224"/>
                </a:lnTo>
                <a:lnTo>
                  <a:pt x="1239177" y="0"/>
                </a:lnTo>
                <a:close/>
              </a:path>
              <a:path w="3529965" h="1719579">
                <a:moveTo>
                  <a:pt x="1415402" y="0"/>
                </a:moveTo>
                <a:lnTo>
                  <a:pt x="1360131" y="0"/>
                </a:lnTo>
                <a:lnTo>
                  <a:pt x="1360131" y="1719224"/>
                </a:lnTo>
                <a:lnTo>
                  <a:pt x="1415402" y="1719224"/>
                </a:lnTo>
                <a:lnTo>
                  <a:pt x="1415402" y="0"/>
                </a:lnTo>
                <a:close/>
              </a:path>
              <a:path w="3529965" h="1719579">
                <a:moveTo>
                  <a:pt x="1591602" y="0"/>
                </a:moveTo>
                <a:lnTo>
                  <a:pt x="1530134" y="0"/>
                </a:lnTo>
                <a:lnTo>
                  <a:pt x="1530134" y="1719224"/>
                </a:lnTo>
                <a:lnTo>
                  <a:pt x="1591602" y="1719224"/>
                </a:lnTo>
                <a:lnTo>
                  <a:pt x="1591602" y="0"/>
                </a:lnTo>
                <a:close/>
              </a:path>
              <a:path w="3529965" h="1719579">
                <a:moveTo>
                  <a:pt x="1767801" y="0"/>
                </a:moveTo>
                <a:lnTo>
                  <a:pt x="1700149" y="0"/>
                </a:lnTo>
                <a:lnTo>
                  <a:pt x="1700149" y="1719224"/>
                </a:lnTo>
                <a:lnTo>
                  <a:pt x="1767801" y="1719224"/>
                </a:lnTo>
                <a:lnTo>
                  <a:pt x="1767801" y="0"/>
                </a:lnTo>
                <a:close/>
              </a:path>
              <a:path w="3529965" h="1719579">
                <a:moveTo>
                  <a:pt x="1944014" y="0"/>
                </a:moveTo>
                <a:lnTo>
                  <a:pt x="1870151" y="0"/>
                </a:lnTo>
                <a:lnTo>
                  <a:pt x="1870151" y="1719224"/>
                </a:lnTo>
                <a:lnTo>
                  <a:pt x="1944014" y="1719224"/>
                </a:lnTo>
                <a:lnTo>
                  <a:pt x="1944014" y="0"/>
                </a:lnTo>
                <a:close/>
              </a:path>
              <a:path w="3529965" h="1719579">
                <a:moveTo>
                  <a:pt x="2120214" y="0"/>
                </a:moveTo>
                <a:lnTo>
                  <a:pt x="2040166" y="0"/>
                </a:lnTo>
                <a:lnTo>
                  <a:pt x="2040166" y="1719224"/>
                </a:lnTo>
                <a:lnTo>
                  <a:pt x="2120214" y="1719224"/>
                </a:lnTo>
                <a:lnTo>
                  <a:pt x="2120214" y="0"/>
                </a:lnTo>
                <a:close/>
              </a:path>
              <a:path w="3529965" h="1719579">
                <a:moveTo>
                  <a:pt x="2296439" y="0"/>
                </a:moveTo>
                <a:lnTo>
                  <a:pt x="2210193" y="0"/>
                </a:lnTo>
                <a:lnTo>
                  <a:pt x="2210193" y="1719224"/>
                </a:lnTo>
                <a:lnTo>
                  <a:pt x="2296439" y="1719224"/>
                </a:lnTo>
                <a:lnTo>
                  <a:pt x="2296439" y="0"/>
                </a:lnTo>
                <a:close/>
              </a:path>
              <a:path w="3529965" h="1719579">
                <a:moveTo>
                  <a:pt x="2472652" y="0"/>
                </a:moveTo>
                <a:lnTo>
                  <a:pt x="2380208" y="0"/>
                </a:lnTo>
                <a:lnTo>
                  <a:pt x="2380208" y="1719224"/>
                </a:lnTo>
                <a:lnTo>
                  <a:pt x="2472652" y="1719224"/>
                </a:lnTo>
                <a:lnTo>
                  <a:pt x="2472652" y="0"/>
                </a:lnTo>
                <a:close/>
              </a:path>
              <a:path w="3529965" h="1719579">
                <a:moveTo>
                  <a:pt x="2648851" y="0"/>
                </a:moveTo>
                <a:lnTo>
                  <a:pt x="2550223" y="0"/>
                </a:lnTo>
                <a:lnTo>
                  <a:pt x="2550223" y="1719224"/>
                </a:lnTo>
                <a:lnTo>
                  <a:pt x="2648851" y="1719224"/>
                </a:lnTo>
                <a:lnTo>
                  <a:pt x="2648851" y="0"/>
                </a:lnTo>
                <a:close/>
              </a:path>
              <a:path w="3529965" h="1719579">
                <a:moveTo>
                  <a:pt x="2825064" y="0"/>
                </a:moveTo>
                <a:lnTo>
                  <a:pt x="2720238" y="0"/>
                </a:lnTo>
                <a:lnTo>
                  <a:pt x="2720238" y="1719224"/>
                </a:lnTo>
                <a:lnTo>
                  <a:pt x="2825064" y="1719224"/>
                </a:lnTo>
                <a:lnTo>
                  <a:pt x="2825064" y="0"/>
                </a:lnTo>
                <a:close/>
              </a:path>
              <a:path w="3529965" h="1719579">
                <a:moveTo>
                  <a:pt x="3001264" y="0"/>
                </a:moveTo>
                <a:lnTo>
                  <a:pt x="2890240" y="0"/>
                </a:lnTo>
                <a:lnTo>
                  <a:pt x="2890240" y="1719224"/>
                </a:lnTo>
                <a:lnTo>
                  <a:pt x="3001264" y="1719224"/>
                </a:lnTo>
                <a:lnTo>
                  <a:pt x="3001264" y="0"/>
                </a:lnTo>
                <a:close/>
              </a:path>
              <a:path w="3529965" h="1719579">
                <a:moveTo>
                  <a:pt x="3177476" y="0"/>
                </a:moveTo>
                <a:lnTo>
                  <a:pt x="3060255" y="0"/>
                </a:lnTo>
                <a:lnTo>
                  <a:pt x="3060255" y="1719224"/>
                </a:lnTo>
                <a:lnTo>
                  <a:pt x="3177476" y="1719224"/>
                </a:lnTo>
                <a:lnTo>
                  <a:pt x="3177476" y="0"/>
                </a:lnTo>
                <a:close/>
              </a:path>
              <a:path w="3529965" h="1719579">
                <a:moveTo>
                  <a:pt x="3353676" y="0"/>
                </a:moveTo>
                <a:lnTo>
                  <a:pt x="3230270" y="0"/>
                </a:lnTo>
                <a:lnTo>
                  <a:pt x="3230270" y="1719224"/>
                </a:lnTo>
                <a:lnTo>
                  <a:pt x="3353676" y="1719224"/>
                </a:lnTo>
                <a:lnTo>
                  <a:pt x="3353676" y="0"/>
                </a:lnTo>
                <a:close/>
              </a:path>
              <a:path w="3529965" h="1719579">
                <a:moveTo>
                  <a:pt x="3529888" y="0"/>
                </a:moveTo>
                <a:lnTo>
                  <a:pt x="3400298" y="0"/>
                </a:lnTo>
                <a:lnTo>
                  <a:pt x="3400298" y="1719224"/>
                </a:lnTo>
                <a:lnTo>
                  <a:pt x="3529888" y="1719224"/>
                </a:lnTo>
                <a:lnTo>
                  <a:pt x="3529888" y="0"/>
                </a:lnTo>
                <a:close/>
              </a:path>
            </a:pathLst>
          </a:custGeom>
          <a:solidFill>
            <a:srgbClr val="006CFF"/>
          </a:solidFill>
        </p:spPr>
        <p:txBody>
          <a:bodyPr wrap="square" lIns="0" tIns="0" rIns="0" bIns="0" rtlCol="0"/>
          <a:lstStyle/>
          <a:p>
            <a:endParaRPr lang="en-GB" sz="1351"/>
          </a:p>
        </p:txBody>
      </p:sp>
      <p:sp>
        <p:nvSpPr>
          <p:cNvPr id="19" name="object 15">
            <a:extLst>
              <a:ext uri="{FF2B5EF4-FFF2-40B4-BE49-F238E27FC236}">
                <a16:creationId xmlns:a16="http://schemas.microsoft.com/office/drawing/2014/main" id="{22BEA076-B36E-917B-50D6-E48E66F0325C}"/>
              </a:ext>
            </a:extLst>
          </p:cNvPr>
          <p:cNvSpPr/>
          <p:nvPr userDrawn="1"/>
        </p:nvSpPr>
        <p:spPr>
          <a:xfrm>
            <a:off x="4" y="4335722"/>
            <a:ext cx="2295439" cy="269457"/>
          </a:xfrm>
          <a:custGeom>
            <a:avLst/>
            <a:gdLst/>
            <a:ahLst/>
            <a:cxnLst/>
            <a:rect l="l" t="t" r="r" b="b"/>
            <a:pathLst>
              <a:path w="4327525" h="508000">
                <a:moveTo>
                  <a:pt x="43865" y="0"/>
                </a:moveTo>
                <a:lnTo>
                  <a:pt x="0" y="0"/>
                </a:lnTo>
                <a:lnTo>
                  <a:pt x="0" y="507530"/>
                </a:lnTo>
                <a:lnTo>
                  <a:pt x="43865" y="507530"/>
                </a:lnTo>
                <a:lnTo>
                  <a:pt x="43865" y="0"/>
                </a:lnTo>
                <a:close/>
              </a:path>
              <a:path w="4327525" h="508000">
                <a:moveTo>
                  <a:pt x="145846" y="0"/>
                </a:moveTo>
                <a:lnTo>
                  <a:pt x="103009" y="0"/>
                </a:lnTo>
                <a:lnTo>
                  <a:pt x="103009" y="507530"/>
                </a:lnTo>
                <a:lnTo>
                  <a:pt x="145846" y="507530"/>
                </a:lnTo>
                <a:lnTo>
                  <a:pt x="145846" y="0"/>
                </a:lnTo>
                <a:close/>
              </a:path>
              <a:path w="4327525" h="508000">
                <a:moveTo>
                  <a:pt x="247853" y="0"/>
                </a:moveTo>
                <a:lnTo>
                  <a:pt x="205994" y="0"/>
                </a:lnTo>
                <a:lnTo>
                  <a:pt x="205994" y="507530"/>
                </a:lnTo>
                <a:lnTo>
                  <a:pt x="247853" y="507530"/>
                </a:lnTo>
                <a:lnTo>
                  <a:pt x="247853" y="0"/>
                </a:lnTo>
                <a:close/>
              </a:path>
              <a:path w="4327525" h="508000">
                <a:moveTo>
                  <a:pt x="349834" y="0"/>
                </a:moveTo>
                <a:lnTo>
                  <a:pt x="309003" y="0"/>
                </a:lnTo>
                <a:lnTo>
                  <a:pt x="309003" y="507530"/>
                </a:lnTo>
                <a:lnTo>
                  <a:pt x="349834" y="507530"/>
                </a:lnTo>
                <a:lnTo>
                  <a:pt x="349834" y="0"/>
                </a:lnTo>
                <a:close/>
              </a:path>
              <a:path w="4327525" h="508000">
                <a:moveTo>
                  <a:pt x="451827" y="0"/>
                </a:moveTo>
                <a:lnTo>
                  <a:pt x="411988" y="0"/>
                </a:lnTo>
                <a:lnTo>
                  <a:pt x="411988" y="507530"/>
                </a:lnTo>
                <a:lnTo>
                  <a:pt x="451827" y="507530"/>
                </a:lnTo>
                <a:lnTo>
                  <a:pt x="451827" y="0"/>
                </a:lnTo>
                <a:close/>
              </a:path>
              <a:path w="4327525" h="508000">
                <a:moveTo>
                  <a:pt x="553808" y="0"/>
                </a:moveTo>
                <a:lnTo>
                  <a:pt x="514985" y="0"/>
                </a:lnTo>
                <a:lnTo>
                  <a:pt x="514985" y="507530"/>
                </a:lnTo>
                <a:lnTo>
                  <a:pt x="553808" y="507530"/>
                </a:lnTo>
                <a:lnTo>
                  <a:pt x="553808" y="0"/>
                </a:lnTo>
                <a:close/>
              </a:path>
              <a:path w="4327525" h="508000">
                <a:moveTo>
                  <a:pt x="655802" y="0"/>
                </a:moveTo>
                <a:lnTo>
                  <a:pt x="617982" y="0"/>
                </a:lnTo>
                <a:lnTo>
                  <a:pt x="617982" y="507530"/>
                </a:lnTo>
                <a:lnTo>
                  <a:pt x="655802" y="507530"/>
                </a:lnTo>
                <a:lnTo>
                  <a:pt x="655802" y="0"/>
                </a:lnTo>
                <a:close/>
              </a:path>
              <a:path w="4327525" h="508000">
                <a:moveTo>
                  <a:pt x="757783" y="0"/>
                </a:moveTo>
                <a:lnTo>
                  <a:pt x="720979" y="0"/>
                </a:lnTo>
                <a:lnTo>
                  <a:pt x="720979" y="507530"/>
                </a:lnTo>
                <a:lnTo>
                  <a:pt x="757783" y="507530"/>
                </a:lnTo>
                <a:lnTo>
                  <a:pt x="757783" y="0"/>
                </a:lnTo>
                <a:close/>
              </a:path>
              <a:path w="4327525" h="508000">
                <a:moveTo>
                  <a:pt x="859790" y="0"/>
                </a:moveTo>
                <a:lnTo>
                  <a:pt x="823976" y="0"/>
                </a:lnTo>
                <a:lnTo>
                  <a:pt x="823976" y="507530"/>
                </a:lnTo>
                <a:lnTo>
                  <a:pt x="859790" y="507530"/>
                </a:lnTo>
                <a:lnTo>
                  <a:pt x="859790" y="0"/>
                </a:lnTo>
                <a:close/>
              </a:path>
              <a:path w="4327525" h="508000">
                <a:moveTo>
                  <a:pt x="961771" y="0"/>
                </a:moveTo>
                <a:lnTo>
                  <a:pt x="926973" y="0"/>
                </a:lnTo>
                <a:lnTo>
                  <a:pt x="926973" y="507530"/>
                </a:lnTo>
                <a:lnTo>
                  <a:pt x="961771" y="507530"/>
                </a:lnTo>
                <a:lnTo>
                  <a:pt x="961771" y="0"/>
                </a:lnTo>
                <a:close/>
              </a:path>
              <a:path w="4327525" h="508000">
                <a:moveTo>
                  <a:pt x="1063764" y="0"/>
                </a:moveTo>
                <a:lnTo>
                  <a:pt x="1029970" y="0"/>
                </a:lnTo>
                <a:lnTo>
                  <a:pt x="1029970" y="507530"/>
                </a:lnTo>
                <a:lnTo>
                  <a:pt x="1063764" y="507530"/>
                </a:lnTo>
                <a:lnTo>
                  <a:pt x="1063764" y="0"/>
                </a:lnTo>
                <a:close/>
              </a:path>
              <a:path w="4327525" h="508000">
                <a:moveTo>
                  <a:pt x="1165745" y="0"/>
                </a:moveTo>
                <a:lnTo>
                  <a:pt x="1132967" y="0"/>
                </a:lnTo>
                <a:lnTo>
                  <a:pt x="1132967" y="507530"/>
                </a:lnTo>
                <a:lnTo>
                  <a:pt x="1165745" y="507530"/>
                </a:lnTo>
                <a:lnTo>
                  <a:pt x="1165745" y="0"/>
                </a:lnTo>
                <a:close/>
              </a:path>
              <a:path w="4327525" h="508000">
                <a:moveTo>
                  <a:pt x="1267739" y="0"/>
                </a:moveTo>
                <a:lnTo>
                  <a:pt x="1235964" y="0"/>
                </a:lnTo>
                <a:lnTo>
                  <a:pt x="1235964" y="507530"/>
                </a:lnTo>
                <a:lnTo>
                  <a:pt x="1267739" y="507530"/>
                </a:lnTo>
                <a:lnTo>
                  <a:pt x="1267739" y="0"/>
                </a:lnTo>
                <a:close/>
              </a:path>
              <a:path w="4327525" h="508000">
                <a:moveTo>
                  <a:pt x="1369733" y="0"/>
                </a:moveTo>
                <a:lnTo>
                  <a:pt x="1338961" y="0"/>
                </a:lnTo>
                <a:lnTo>
                  <a:pt x="1338961" y="507530"/>
                </a:lnTo>
                <a:lnTo>
                  <a:pt x="1369733" y="507530"/>
                </a:lnTo>
                <a:lnTo>
                  <a:pt x="1369733" y="0"/>
                </a:lnTo>
                <a:close/>
              </a:path>
              <a:path w="4327525" h="508000">
                <a:moveTo>
                  <a:pt x="1471726" y="0"/>
                </a:moveTo>
                <a:lnTo>
                  <a:pt x="1441970" y="0"/>
                </a:lnTo>
                <a:lnTo>
                  <a:pt x="1441970" y="507530"/>
                </a:lnTo>
                <a:lnTo>
                  <a:pt x="1471726" y="507530"/>
                </a:lnTo>
                <a:lnTo>
                  <a:pt x="1471726" y="0"/>
                </a:lnTo>
                <a:close/>
              </a:path>
              <a:path w="4327525" h="508000">
                <a:moveTo>
                  <a:pt x="1573720" y="0"/>
                </a:moveTo>
                <a:lnTo>
                  <a:pt x="1544967" y="0"/>
                </a:lnTo>
                <a:lnTo>
                  <a:pt x="1544967" y="507530"/>
                </a:lnTo>
                <a:lnTo>
                  <a:pt x="1573720" y="507530"/>
                </a:lnTo>
                <a:lnTo>
                  <a:pt x="1573720" y="0"/>
                </a:lnTo>
                <a:close/>
              </a:path>
              <a:path w="4327525" h="508000">
                <a:moveTo>
                  <a:pt x="1675688" y="0"/>
                </a:moveTo>
                <a:lnTo>
                  <a:pt x="1647952" y="0"/>
                </a:lnTo>
                <a:lnTo>
                  <a:pt x="1647952" y="507530"/>
                </a:lnTo>
                <a:lnTo>
                  <a:pt x="1675688" y="507530"/>
                </a:lnTo>
                <a:lnTo>
                  <a:pt x="1675688" y="0"/>
                </a:lnTo>
                <a:close/>
              </a:path>
              <a:path w="4327525" h="508000">
                <a:moveTo>
                  <a:pt x="1777695" y="0"/>
                </a:moveTo>
                <a:lnTo>
                  <a:pt x="1750961" y="0"/>
                </a:lnTo>
                <a:lnTo>
                  <a:pt x="1750961" y="507530"/>
                </a:lnTo>
                <a:lnTo>
                  <a:pt x="1777695" y="507530"/>
                </a:lnTo>
                <a:lnTo>
                  <a:pt x="1777695" y="0"/>
                </a:lnTo>
                <a:close/>
              </a:path>
              <a:path w="4327525" h="508000">
                <a:moveTo>
                  <a:pt x="1879676" y="0"/>
                </a:moveTo>
                <a:lnTo>
                  <a:pt x="1853946" y="0"/>
                </a:lnTo>
                <a:lnTo>
                  <a:pt x="1853946" y="507530"/>
                </a:lnTo>
                <a:lnTo>
                  <a:pt x="1879676" y="507530"/>
                </a:lnTo>
                <a:lnTo>
                  <a:pt x="1879676" y="0"/>
                </a:lnTo>
                <a:close/>
              </a:path>
              <a:path w="4327525" h="508000">
                <a:moveTo>
                  <a:pt x="1981669" y="0"/>
                </a:moveTo>
                <a:lnTo>
                  <a:pt x="1956955" y="0"/>
                </a:lnTo>
                <a:lnTo>
                  <a:pt x="1956955" y="507530"/>
                </a:lnTo>
                <a:lnTo>
                  <a:pt x="1981669" y="507530"/>
                </a:lnTo>
                <a:lnTo>
                  <a:pt x="1981669" y="0"/>
                </a:lnTo>
                <a:close/>
              </a:path>
              <a:path w="4327525" h="508000">
                <a:moveTo>
                  <a:pt x="2083650" y="0"/>
                </a:moveTo>
                <a:lnTo>
                  <a:pt x="2059940" y="0"/>
                </a:lnTo>
                <a:lnTo>
                  <a:pt x="2059940" y="507530"/>
                </a:lnTo>
                <a:lnTo>
                  <a:pt x="2083650" y="507530"/>
                </a:lnTo>
                <a:lnTo>
                  <a:pt x="2083650" y="0"/>
                </a:lnTo>
                <a:close/>
              </a:path>
              <a:path w="4327525" h="508000">
                <a:moveTo>
                  <a:pt x="2185657" y="0"/>
                </a:moveTo>
                <a:lnTo>
                  <a:pt x="2162949" y="0"/>
                </a:lnTo>
                <a:lnTo>
                  <a:pt x="2162949" y="507530"/>
                </a:lnTo>
                <a:lnTo>
                  <a:pt x="2185657" y="507530"/>
                </a:lnTo>
                <a:lnTo>
                  <a:pt x="2185657" y="0"/>
                </a:lnTo>
                <a:close/>
              </a:path>
              <a:path w="4327525" h="508000">
                <a:moveTo>
                  <a:pt x="2287638" y="0"/>
                </a:moveTo>
                <a:lnTo>
                  <a:pt x="2265934" y="0"/>
                </a:lnTo>
                <a:lnTo>
                  <a:pt x="2265934" y="507530"/>
                </a:lnTo>
                <a:lnTo>
                  <a:pt x="2287638" y="507530"/>
                </a:lnTo>
                <a:lnTo>
                  <a:pt x="2287638" y="0"/>
                </a:lnTo>
                <a:close/>
              </a:path>
              <a:path w="4327525" h="508000">
                <a:moveTo>
                  <a:pt x="2389619" y="0"/>
                </a:moveTo>
                <a:lnTo>
                  <a:pt x="2368931" y="0"/>
                </a:lnTo>
                <a:lnTo>
                  <a:pt x="2368931" y="507530"/>
                </a:lnTo>
                <a:lnTo>
                  <a:pt x="2389619" y="507530"/>
                </a:lnTo>
                <a:lnTo>
                  <a:pt x="2389619" y="0"/>
                </a:lnTo>
                <a:close/>
              </a:path>
              <a:path w="4327525" h="508000">
                <a:moveTo>
                  <a:pt x="2491613" y="0"/>
                </a:moveTo>
                <a:lnTo>
                  <a:pt x="2471928" y="0"/>
                </a:lnTo>
                <a:lnTo>
                  <a:pt x="2471928" y="507530"/>
                </a:lnTo>
                <a:lnTo>
                  <a:pt x="2491613" y="507530"/>
                </a:lnTo>
                <a:lnTo>
                  <a:pt x="2491613" y="0"/>
                </a:lnTo>
                <a:close/>
              </a:path>
              <a:path w="4327525" h="508000">
                <a:moveTo>
                  <a:pt x="2593594" y="0"/>
                </a:moveTo>
                <a:lnTo>
                  <a:pt x="2574925" y="0"/>
                </a:lnTo>
                <a:lnTo>
                  <a:pt x="2574925" y="507530"/>
                </a:lnTo>
                <a:lnTo>
                  <a:pt x="2593594" y="507530"/>
                </a:lnTo>
                <a:lnTo>
                  <a:pt x="2593594" y="0"/>
                </a:lnTo>
                <a:close/>
              </a:path>
              <a:path w="4327525" h="508000">
                <a:moveTo>
                  <a:pt x="2695587" y="0"/>
                </a:moveTo>
                <a:lnTo>
                  <a:pt x="2677922" y="0"/>
                </a:lnTo>
                <a:lnTo>
                  <a:pt x="2677922" y="507530"/>
                </a:lnTo>
                <a:lnTo>
                  <a:pt x="2695587" y="507530"/>
                </a:lnTo>
                <a:lnTo>
                  <a:pt x="2695587" y="0"/>
                </a:lnTo>
                <a:close/>
              </a:path>
              <a:path w="4327525" h="508000">
                <a:moveTo>
                  <a:pt x="2797594" y="0"/>
                </a:moveTo>
                <a:lnTo>
                  <a:pt x="2780919" y="0"/>
                </a:lnTo>
                <a:lnTo>
                  <a:pt x="2780919" y="507530"/>
                </a:lnTo>
                <a:lnTo>
                  <a:pt x="2797594" y="507530"/>
                </a:lnTo>
                <a:lnTo>
                  <a:pt x="2797594" y="0"/>
                </a:lnTo>
                <a:close/>
              </a:path>
              <a:path w="4327525" h="508000">
                <a:moveTo>
                  <a:pt x="2899562" y="0"/>
                </a:moveTo>
                <a:lnTo>
                  <a:pt x="2883916" y="0"/>
                </a:lnTo>
                <a:lnTo>
                  <a:pt x="2883916" y="507530"/>
                </a:lnTo>
                <a:lnTo>
                  <a:pt x="2899562" y="507530"/>
                </a:lnTo>
                <a:lnTo>
                  <a:pt x="2899562" y="0"/>
                </a:lnTo>
                <a:close/>
              </a:path>
              <a:path w="4327525" h="508000">
                <a:moveTo>
                  <a:pt x="3001556" y="0"/>
                </a:moveTo>
                <a:lnTo>
                  <a:pt x="2986913" y="0"/>
                </a:lnTo>
                <a:lnTo>
                  <a:pt x="2986913" y="507530"/>
                </a:lnTo>
                <a:lnTo>
                  <a:pt x="3001556" y="507530"/>
                </a:lnTo>
                <a:lnTo>
                  <a:pt x="3001556" y="0"/>
                </a:lnTo>
                <a:close/>
              </a:path>
              <a:path w="4327525" h="508000">
                <a:moveTo>
                  <a:pt x="3103562" y="0"/>
                </a:moveTo>
                <a:lnTo>
                  <a:pt x="3089910" y="0"/>
                </a:lnTo>
                <a:lnTo>
                  <a:pt x="3089910" y="507530"/>
                </a:lnTo>
                <a:lnTo>
                  <a:pt x="3103562" y="507530"/>
                </a:lnTo>
                <a:lnTo>
                  <a:pt x="3103562" y="0"/>
                </a:lnTo>
                <a:close/>
              </a:path>
              <a:path w="4327525" h="508000">
                <a:moveTo>
                  <a:pt x="3205543" y="0"/>
                </a:moveTo>
                <a:lnTo>
                  <a:pt x="3192907" y="0"/>
                </a:lnTo>
                <a:lnTo>
                  <a:pt x="3192907" y="507530"/>
                </a:lnTo>
                <a:lnTo>
                  <a:pt x="3205543" y="507530"/>
                </a:lnTo>
                <a:lnTo>
                  <a:pt x="3205543" y="0"/>
                </a:lnTo>
                <a:close/>
              </a:path>
              <a:path w="4327525" h="508000">
                <a:moveTo>
                  <a:pt x="3307524" y="0"/>
                </a:moveTo>
                <a:lnTo>
                  <a:pt x="3295916" y="0"/>
                </a:lnTo>
                <a:lnTo>
                  <a:pt x="3295916" y="507530"/>
                </a:lnTo>
                <a:lnTo>
                  <a:pt x="3307524" y="507530"/>
                </a:lnTo>
                <a:lnTo>
                  <a:pt x="3307524" y="0"/>
                </a:lnTo>
                <a:close/>
              </a:path>
              <a:path w="4327525" h="508000">
                <a:moveTo>
                  <a:pt x="3409531" y="0"/>
                </a:moveTo>
                <a:lnTo>
                  <a:pt x="3398913" y="0"/>
                </a:lnTo>
                <a:lnTo>
                  <a:pt x="3398913" y="507530"/>
                </a:lnTo>
                <a:lnTo>
                  <a:pt x="3409531" y="507530"/>
                </a:lnTo>
                <a:lnTo>
                  <a:pt x="3409531" y="0"/>
                </a:lnTo>
                <a:close/>
              </a:path>
              <a:path w="4327525" h="508000">
                <a:moveTo>
                  <a:pt x="3511512" y="0"/>
                </a:moveTo>
                <a:lnTo>
                  <a:pt x="3501910" y="0"/>
                </a:lnTo>
                <a:lnTo>
                  <a:pt x="3501910" y="507530"/>
                </a:lnTo>
                <a:lnTo>
                  <a:pt x="3511512" y="507530"/>
                </a:lnTo>
                <a:lnTo>
                  <a:pt x="3511512" y="0"/>
                </a:lnTo>
                <a:close/>
              </a:path>
              <a:path w="4327525" h="508000">
                <a:moveTo>
                  <a:pt x="3613493" y="0"/>
                </a:moveTo>
                <a:lnTo>
                  <a:pt x="3604907" y="0"/>
                </a:lnTo>
                <a:lnTo>
                  <a:pt x="3604907" y="507530"/>
                </a:lnTo>
                <a:lnTo>
                  <a:pt x="3613493" y="507530"/>
                </a:lnTo>
                <a:lnTo>
                  <a:pt x="3613493" y="0"/>
                </a:lnTo>
                <a:close/>
              </a:path>
              <a:path w="4327525" h="508000">
                <a:moveTo>
                  <a:pt x="3715486" y="0"/>
                </a:moveTo>
                <a:lnTo>
                  <a:pt x="3707904" y="0"/>
                </a:lnTo>
                <a:lnTo>
                  <a:pt x="3707904" y="507530"/>
                </a:lnTo>
                <a:lnTo>
                  <a:pt x="3715486" y="507530"/>
                </a:lnTo>
                <a:lnTo>
                  <a:pt x="3715486" y="0"/>
                </a:lnTo>
                <a:close/>
              </a:path>
              <a:path w="4327525" h="508000">
                <a:moveTo>
                  <a:pt x="3817480" y="0"/>
                </a:moveTo>
                <a:lnTo>
                  <a:pt x="3810889" y="0"/>
                </a:lnTo>
                <a:lnTo>
                  <a:pt x="3810889" y="507530"/>
                </a:lnTo>
                <a:lnTo>
                  <a:pt x="3817480" y="507530"/>
                </a:lnTo>
                <a:lnTo>
                  <a:pt x="3817480" y="0"/>
                </a:lnTo>
                <a:close/>
              </a:path>
              <a:path w="4327525" h="508000">
                <a:moveTo>
                  <a:pt x="3919461" y="0"/>
                </a:moveTo>
                <a:lnTo>
                  <a:pt x="3913898" y="0"/>
                </a:lnTo>
                <a:lnTo>
                  <a:pt x="3913898" y="507530"/>
                </a:lnTo>
                <a:lnTo>
                  <a:pt x="3919461" y="507530"/>
                </a:lnTo>
                <a:lnTo>
                  <a:pt x="3919461" y="0"/>
                </a:lnTo>
                <a:close/>
              </a:path>
              <a:path w="4327525" h="508000">
                <a:moveTo>
                  <a:pt x="4021455" y="0"/>
                </a:moveTo>
                <a:lnTo>
                  <a:pt x="4016883" y="0"/>
                </a:lnTo>
                <a:lnTo>
                  <a:pt x="4016883" y="507530"/>
                </a:lnTo>
                <a:lnTo>
                  <a:pt x="4021455" y="507530"/>
                </a:lnTo>
                <a:lnTo>
                  <a:pt x="4021455" y="0"/>
                </a:lnTo>
                <a:close/>
              </a:path>
              <a:path w="4327525" h="508000">
                <a:moveTo>
                  <a:pt x="4123448" y="0"/>
                </a:moveTo>
                <a:lnTo>
                  <a:pt x="4119892" y="0"/>
                </a:lnTo>
                <a:lnTo>
                  <a:pt x="4119892" y="507530"/>
                </a:lnTo>
                <a:lnTo>
                  <a:pt x="4123448" y="507530"/>
                </a:lnTo>
                <a:lnTo>
                  <a:pt x="4123448" y="0"/>
                </a:lnTo>
                <a:close/>
              </a:path>
              <a:path w="4327525" h="508000">
                <a:moveTo>
                  <a:pt x="4225442" y="0"/>
                </a:moveTo>
                <a:lnTo>
                  <a:pt x="4222889" y="0"/>
                </a:lnTo>
                <a:lnTo>
                  <a:pt x="4222889" y="507530"/>
                </a:lnTo>
                <a:lnTo>
                  <a:pt x="4225442" y="507530"/>
                </a:lnTo>
                <a:lnTo>
                  <a:pt x="4225442" y="0"/>
                </a:lnTo>
                <a:close/>
              </a:path>
              <a:path w="4327525" h="508000">
                <a:moveTo>
                  <a:pt x="4327410" y="0"/>
                </a:moveTo>
                <a:lnTo>
                  <a:pt x="4325874" y="0"/>
                </a:lnTo>
                <a:lnTo>
                  <a:pt x="4325874" y="507530"/>
                </a:lnTo>
                <a:lnTo>
                  <a:pt x="4327410" y="507530"/>
                </a:lnTo>
                <a:lnTo>
                  <a:pt x="4327410" y="0"/>
                </a:lnTo>
                <a:close/>
              </a:path>
            </a:pathLst>
          </a:custGeom>
          <a:solidFill>
            <a:srgbClr val="00BEBC"/>
          </a:solidFill>
        </p:spPr>
        <p:txBody>
          <a:bodyPr wrap="square" lIns="0" tIns="0" rIns="0" bIns="0" rtlCol="0"/>
          <a:lstStyle/>
          <a:p>
            <a:endParaRPr lang="en-GB" sz="1351"/>
          </a:p>
        </p:txBody>
      </p:sp>
      <p:sp>
        <p:nvSpPr>
          <p:cNvPr id="21" name="object 16">
            <a:extLst>
              <a:ext uri="{FF2B5EF4-FFF2-40B4-BE49-F238E27FC236}">
                <a16:creationId xmlns:a16="http://schemas.microsoft.com/office/drawing/2014/main" id="{CBAE2C6B-52C4-709C-98EB-853A0A7F38AF}"/>
              </a:ext>
            </a:extLst>
          </p:cNvPr>
          <p:cNvSpPr/>
          <p:nvPr userDrawn="1"/>
        </p:nvSpPr>
        <p:spPr>
          <a:xfrm>
            <a:off x="9640" y="4604926"/>
            <a:ext cx="3683144" cy="538577"/>
          </a:xfrm>
          <a:custGeom>
            <a:avLst/>
            <a:gdLst/>
            <a:ahLst/>
            <a:cxnLst/>
            <a:rect l="l" t="t" r="r" b="b"/>
            <a:pathLst>
              <a:path w="6943725" h="1015365">
                <a:moveTo>
                  <a:pt x="70167" y="0"/>
                </a:moveTo>
                <a:lnTo>
                  <a:pt x="0" y="0"/>
                </a:lnTo>
                <a:lnTo>
                  <a:pt x="0" y="1015047"/>
                </a:lnTo>
                <a:lnTo>
                  <a:pt x="70167" y="1015047"/>
                </a:lnTo>
                <a:lnTo>
                  <a:pt x="70167" y="0"/>
                </a:lnTo>
                <a:close/>
              </a:path>
              <a:path w="6943725" h="1015365">
                <a:moveTo>
                  <a:pt x="219570" y="0"/>
                </a:moveTo>
                <a:lnTo>
                  <a:pt x="150901" y="0"/>
                </a:lnTo>
                <a:lnTo>
                  <a:pt x="150901" y="1015047"/>
                </a:lnTo>
                <a:lnTo>
                  <a:pt x="219570" y="1015047"/>
                </a:lnTo>
                <a:lnTo>
                  <a:pt x="219570" y="0"/>
                </a:lnTo>
                <a:close/>
              </a:path>
              <a:path w="6943725" h="1015365">
                <a:moveTo>
                  <a:pt x="368985" y="0"/>
                </a:moveTo>
                <a:lnTo>
                  <a:pt x="301764" y="0"/>
                </a:lnTo>
                <a:lnTo>
                  <a:pt x="301764" y="1015047"/>
                </a:lnTo>
                <a:lnTo>
                  <a:pt x="368985" y="1015047"/>
                </a:lnTo>
                <a:lnTo>
                  <a:pt x="368985" y="0"/>
                </a:lnTo>
                <a:close/>
              </a:path>
              <a:path w="6943725" h="1015365">
                <a:moveTo>
                  <a:pt x="518401" y="0"/>
                </a:moveTo>
                <a:lnTo>
                  <a:pt x="452666" y="0"/>
                </a:lnTo>
                <a:lnTo>
                  <a:pt x="452666" y="1015047"/>
                </a:lnTo>
                <a:lnTo>
                  <a:pt x="518401" y="1015047"/>
                </a:lnTo>
                <a:lnTo>
                  <a:pt x="518401" y="0"/>
                </a:lnTo>
                <a:close/>
              </a:path>
              <a:path w="6943725" h="1015365">
                <a:moveTo>
                  <a:pt x="667804" y="0"/>
                </a:moveTo>
                <a:lnTo>
                  <a:pt x="603554" y="0"/>
                </a:lnTo>
                <a:lnTo>
                  <a:pt x="603554" y="1015047"/>
                </a:lnTo>
                <a:lnTo>
                  <a:pt x="667804" y="1015047"/>
                </a:lnTo>
                <a:lnTo>
                  <a:pt x="667804" y="0"/>
                </a:lnTo>
                <a:close/>
              </a:path>
              <a:path w="6943725" h="1015365">
                <a:moveTo>
                  <a:pt x="817206" y="0"/>
                </a:moveTo>
                <a:lnTo>
                  <a:pt x="754430" y="0"/>
                </a:lnTo>
                <a:lnTo>
                  <a:pt x="754430" y="1015047"/>
                </a:lnTo>
                <a:lnTo>
                  <a:pt x="817206" y="1015047"/>
                </a:lnTo>
                <a:lnTo>
                  <a:pt x="817206" y="0"/>
                </a:lnTo>
                <a:close/>
              </a:path>
              <a:path w="6943725" h="1015365">
                <a:moveTo>
                  <a:pt x="966635" y="0"/>
                </a:moveTo>
                <a:lnTo>
                  <a:pt x="905319" y="0"/>
                </a:lnTo>
                <a:lnTo>
                  <a:pt x="905319" y="1015047"/>
                </a:lnTo>
                <a:lnTo>
                  <a:pt x="966635" y="1015047"/>
                </a:lnTo>
                <a:lnTo>
                  <a:pt x="966635" y="0"/>
                </a:lnTo>
                <a:close/>
              </a:path>
              <a:path w="6943725" h="1015365">
                <a:moveTo>
                  <a:pt x="1116037" y="0"/>
                </a:moveTo>
                <a:lnTo>
                  <a:pt x="1056220" y="0"/>
                </a:lnTo>
                <a:lnTo>
                  <a:pt x="1056220" y="1015047"/>
                </a:lnTo>
                <a:lnTo>
                  <a:pt x="1116037" y="1015047"/>
                </a:lnTo>
                <a:lnTo>
                  <a:pt x="1116037" y="0"/>
                </a:lnTo>
                <a:close/>
              </a:path>
              <a:path w="6943725" h="1015365">
                <a:moveTo>
                  <a:pt x="1265466" y="0"/>
                </a:moveTo>
                <a:lnTo>
                  <a:pt x="1207109" y="0"/>
                </a:lnTo>
                <a:lnTo>
                  <a:pt x="1207109" y="1015047"/>
                </a:lnTo>
                <a:lnTo>
                  <a:pt x="1265466" y="1015047"/>
                </a:lnTo>
                <a:lnTo>
                  <a:pt x="1265466" y="0"/>
                </a:lnTo>
                <a:close/>
              </a:path>
              <a:path w="6943725" h="1015365">
                <a:moveTo>
                  <a:pt x="1414894" y="0"/>
                </a:moveTo>
                <a:lnTo>
                  <a:pt x="1357998" y="0"/>
                </a:lnTo>
                <a:lnTo>
                  <a:pt x="1357998" y="1015047"/>
                </a:lnTo>
                <a:lnTo>
                  <a:pt x="1414894" y="1015047"/>
                </a:lnTo>
                <a:lnTo>
                  <a:pt x="1414894" y="0"/>
                </a:lnTo>
                <a:close/>
              </a:path>
              <a:path w="6943725" h="1015365">
                <a:moveTo>
                  <a:pt x="1564284" y="0"/>
                </a:moveTo>
                <a:lnTo>
                  <a:pt x="1508887" y="0"/>
                </a:lnTo>
                <a:lnTo>
                  <a:pt x="1508887" y="1015047"/>
                </a:lnTo>
                <a:lnTo>
                  <a:pt x="1564284" y="1015047"/>
                </a:lnTo>
                <a:lnTo>
                  <a:pt x="1564284" y="0"/>
                </a:lnTo>
                <a:close/>
              </a:path>
              <a:path w="6943725" h="1015365">
                <a:moveTo>
                  <a:pt x="1713699" y="0"/>
                </a:moveTo>
                <a:lnTo>
                  <a:pt x="1659775" y="0"/>
                </a:lnTo>
                <a:lnTo>
                  <a:pt x="1659775" y="1015047"/>
                </a:lnTo>
                <a:lnTo>
                  <a:pt x="1713699" y="1015047"/>
                </a:lnTo>
                <a:lnTo>
                  <a:pt x="1713699" y="0"/>
                </a:lnTo>
                <a:close/>
              </a:path>
              <a:path w="6943725" h="1015365">
                <a:moveTo>
                  <a:pt x="1863128" y="0"/>
                </a:moveTo>
                <a:lnTo>
                  <a:pt x="1810689" y="0"/>
                </a:lnTo>
                <a:lnTo>
                  <a:pt x="1810689" y="1015047"/>
                </a:lnTo>
                <a:lnTo>
                  <a:pt x="1863128" y="1015047"/>
                </a:lnTo>
                <a:lnTo>
                  <a:pt x="1863128" y="0"/>
                </a:lnTo>
                <a:close/>
              </a:path>
              <a:path w="6943725" h="1015365">
                <a:moveTo>
                  <a:pt x="2012543" y="0"/>
                </a:moveTo>
                <a:lnTo>
                  <a:pt x="1961578" y="0"/>
                </a:lnTo>
                <a:lnTo>
                  <a:pt x="1961578" y="1015047"/>
                </a:lnTo>
                <a:lnTo>
                  <a:pt x="2012543" y="1015047"/>
                </a:lnTo>
                <a:lnTo>
                  <a:pt x="2012543" y="0"/>
                </a:lnTo>
                <a:close/>
              </a:path>
              <a:path w="6943725" h="1015365">
                <a:moveTo>
                  <a:pt x="2161946" y="0"/>
                </a:moveTo>
                <a:lnTo>
                  <a:pt x="2112467" y="0"/>
                </a:lnTo>
                <a:lnTo>
                  <a:pt x="2112467" y="1015047"/>
                </a:lnTo>
                <a:lnTo>
                  <a:pt x="2161946" y="1015047"/>
                </a:lnTo>
                <a:lnTo>
                  <a:pt x="2161946" y="0"/>
                </a:lnTo>
                <a:close/>
              </a:path>
              <a:path w="6943725" h="1015365">
                <a:moveTo>
                  <a:pt x="2311374" y="0"/>
                </a:moveTo>
                <a:lnTo>
                  <a:pt x="2263356" y="0"/>
                </a:lnTo>
                <a:lnTo>
                  <a:pt x="2263356" y="1015047"/>
                </a:lnTo>
                <a:lnTo>
                  <a:pt x="2311374" y="1015047"/>
                </a:lnTo>
                <a:lnTo>
                  <a:pt x="2311374" y="0"/>
                </a:lnTo>
                <a:close/>
              </a:path>
              <a:path w="6943725" h="1015365">
                <a:moveTo>
                  <a:pt x="2460790" y="0"/>
                </a:moveTo>
                <a:lnTo>
                  <a:pt x="2414244" y="0"/>
                </a:lnTo>
                <a:lnTo>
                  <a:pt x="2414244" y="1015047"/>
                </a:lnTo>
                <a:lnTo>
                  <a:pt x="2460790" y="1015047"/>
                </a:lnTo>
                <a:lnTo>
                  <a:pt x="2460790" y="0"/>
                </a:lnTo>
                <a:close/>
              </a:path>
              <a:path w="6943725" h="1015365">
                <a:moveTo>
                  <a:pt x="2610205" y="0"/>
                </a:moveTo>
                <a:lnTo>
                  <a:pt x="2565133" y="0"/>
                </a:lnTo>
                <a:lnTo>
                  <a:pt x="2565133" y="1015047"/>
                </a:lnTo>
                <a:lnTo>
                  <a:pt x="2610205" y="1015047"/>
                </a:lnTo>
                <a:lnTo>
                  <a:pt x="2610205" y="0"/>
                </a:lnTo>
                <a:close/>
              </a:path>
              <a:path w="6943725" h="1015365">
                <a:moveTo>
                  <a:pt x="2759621" y="0"/>
                </a:moveTo>
                <a:lnTo>
                  <a:pt x="2716034" y="0"/>
                </a:lnTo>
                <a:lnTo>
                  <a:pt x="2716034" y="1015047"/>
                </a:lnTo>
                <a:lnTo>
                  <a:pt x="2759621" y="1015047"/>
                </a:lnTo>
                <a:lnTo>
                  <a:pt x="2759621" y="0"/>
                </a:lnTo>
                <a:close/>
              </a:path>
              <a:path w="6943725" h="1015365">
                <a:moveTo>
                  <a:pt x="2909036" y="0"/>
                </a:moveTo>
                <a:lnTo>
                  <a:pt x="2866910" y="0"/>
                </a:lnTo>
                <a:lnTo>
                  <a:pt x="2866910" y="1015047"/>
                </a:lnTo>
                <a:lnTo>
                  <a:pt x="2909036" y="1015047"/>
                </a:lnTo>
                <a:lnTo>
                  <a:pt x="2909036" y="0"/>
                </a:lnTo>
                <a:close/>
              </a:path>
              <a:path w="6943725" h="1015365">
                <a:moveTo>
                  <a:pt x="3058439" y="0"/>
                </a:moveTo>
                <a:lnTo>
                  <a:pt x="3017799" y="0"/>
                </a:lnTo>
                <a:lnTo>
                  <a:pt x="3017799" y="1015047"/>
                </a:lnTo>
                <a:lnTo>
                  <a:pt x="3058439" y="1015047"/>
                </a:lnTo>
                <a:lnTo>
                  <a:pt x="3058439" y="0"/>
                </a:lnTo>
                <a:close/>
              </a:path>
              <a:path w="6943725" h="1015365">
                <a:moveTo>
                  <a:pt x="3207855" y="0"/>
                </a:moveTo>
                <a:lnTo>
                  <a:pt x="3168700" y="0"/>
                </a:lnTo>
                <a:lnTo>
                  <a:pt x="3168700" y="1015047"/>
                </a:lnTo>
                <a:lnTo>
                  <a:pt x="3207855" y="1015047"/>
                </a:lnTo>
                <a:lnTo>
                  <a:pt x="3207855" y="0"/>
                </a:lnTo>
                <a:close/>
              </a:path>
              <a:path w="6943725" h="1015365">
                <a:moveTo>
                  <a:pt x="3357283" y="0"/>
                </a:moveTo>
                <a:lnTo>
                  <a:pt x="3319576" y="0"/>
                </a:lnTo>
                <a:lnTo>
                  <a:pt x="3319576" y="1015047"/>
                </a:lnTo>
                <a:lnTo>
                  <a:pt x="3357283" y="1015047"/>
                </a:lnTo>
                <a:lnTo>
                  <a:pt x="3357283" y="0"/>
                </a:lnTo>
                <a:close/>
              </a:path>
              <a:path w="6943725" h="1015365">
                <a:moveTo>
                  <a:pt x="3506673" y="0"/>
                </a:moveTo>
                <a:lnTo>
                  <a:pt x="3470465" y="0"/>
                </a:lnTo>
                <a:lnTo>
                  <a:pt x="3470465" y="1015047"/>
                </a:lnTo>
                <a:lnTo>
                  <a:pt x="3506673" y="1015047"/>
                </a:lnTo>
                <a:lnTo>
                  <a:pt x="3506673" y="0"/>
                </a:lnTo>
                <a:close/>
              </a:path>
              <a:path w="6943725" h="1015365">
                <a:moveTo>
                  <a:pt x="3656101" y="0"/>
                </a:moveTo>
                <a:lnTo>
                  <a:pt x="3621367" y="0"/>
                </a:lnTo>
                <a:lnTo>
                  <a:pt x="3621367" y="1015047"/>
                </a:lnTo>
                <a:lnTo>
                  <a:pt x="3656101" y="1015047"/>
                </a:lnTo>
                <a:lnTo>
                  <a:pt x="3656101" y="0"/>
                </a:lnTo>
                <a:close/>
              </a:path>
              <a:path w="6943725" h="1015365">
                <a:moveTo>
                  <a:pt x="3805517" y="0"/>
                </a:moveTo>
                <a:lnTo>
                  <a:pt x="3772243" y="0"/>
                </a:lnTo>
                <a:lnTo>
                  <a:pt x="3772243" y="1015047"/>
                </a:lnTo>
                <a:lnTo>
                  <a:pt x="3805517" y="1015047"/>
                </a:lnTo>
                <a:lnTo>
                  <a:pt x="3805517" y="0"/>
                </a:lnTo>
                <a:close/>
              </a:path>
              <a:path w="6943725" h="1015365">
                <a:moveTo>
                  <a:pt x="3954919" y="0"/>
                </a:moveTo>
                <a:lnTo>
                  <a:pt x="3923131" y="0"/>
                </a:lnTo>
                <a:lnTo>
                  <a:pt x="3923131" y="1015047"/>
                </a:lnTo>
                <a:lnTo>
                  <a:pt x="3954919" y="1015047"/>
                </a:lnTo>
                <a:lnTo>
                  <a:pt x="3954919" y="0"/>
                </a:lnTo>
                <a:close/>
              </a:path>
              <a:path w="6943725" h="1015365">
                <a:moveTo>
                  <a:pt x="4104335" y="0"/>
                </a:moveTo>
                <a:lnTo>
                  <a:pt x="4074033" y="0"/>
                </a:lnTo>
                <a:lnTo>
                  <a:pt x="4074033" y="1015047"/>
                </a:lnTo>
                <a:lnTo>
                  <a:pt x="4104335" y="1015047"/>
                </a:lnTo>
                <a:lnTo>
                  <a:pt x="4104335" y="0"/>
                </a:lnTo>
                <a:close/>
              </a:path>
              <a:path w="6943725" h="1015365">
                <a:moveTo>
                  <a:pt x="4253763" y="0"/>
                </a:moveTo>
                <a:lnTo>
                  <a:pt x="4224909" y="0"/>
                </a:lnTo>
                <a:lnTo>
                  <a:pt x="4224909" y="1015047"/>
                </a:lnTo>
                <a:lnTo>
                  <a:pt x="4253763" y="1015047"/>
                </a:lnTo>
                <a:lnTo>
                  <a:pt x="4253763" y="0"/>
                </a:lnTo>
                <a:close/>
              </a:path>
              <a:path w="6943725" h="1015365">
                <a:moveTo>
                  <a:pt x="4403166" y="0"/>
                </a:moveTo>
                <a:lnTo>
                  <a:pt x="4375810" y="0"/>
                </a:lnTo>
                <a:lnTo>
                  <a:pt x="4375810" y="1015047"/>
                </a:lnTo>
                <a:lnTo>
                  <a:pt x="4403166" y="1015047"/>
                </a:lnTo>
                <a:lnTo>
                  <a:pt x="4403166" y="0"/>
                </a:lnTo>
                <a:close/>
              </a:path>
              <a:path w="6943725" h="1015365">
                <a:moveTo>
                  <a:pt x="4552581" y="0"/>
                </a:moveTo>
                <a:lnTo>
                  <a:pt x="4526699" y="0"/>
                </a:lnTo>
                <a:lnTo>
                  <a:pt x="4526699" y="1015047"/>
                </a:lnTo>
                <a:lnTo>
                  <a:pt x="4552581" y="1015047"/>
                </a:lnTo>
                <a:lnTo>
                  <a:pt x="4552581" y="0"/>
                </a:lnTo>
                <a:close/>
              </a:path>
              <a:path w="6943725" h="1015365">
                <a:moveTo>
                  <a:pt x="4702010" y="0"/>
                </a:moveTo>
                <a:lnTo>
                  <a:pt x="4677600" y="0"/>
                </a:lnTo>
                <a:lnTo>
                  <a:pt x="4677600" y="1015047"/>
                </a:lnTo>
                <a:lnTo>
                  <a:pt x="4702010" y="1015047"/>
                </a:lnTo>
                <a:lnTo>
                  <a:pt x="4702010" y="0"/>
                </a:lnTo>
                <a:close/>
              </a:path>
              <a:path w="6943725" h="1015365">
                <a:moveTo>
                  <a:pt x="4851425" y="0"/>
                </a:moveTo>
                <a:lnTo>
                  <a:pt x="4828489" y="0"/>
                </a:lnTo>
                <a:lnTo>
                  <a:pt x="4828489" y="1015047"/>
                </a:lnTo>
                <a:lnTo>
                  <a:pt x="4851425" y="1015047"/>
                </a:lnTo>
                <a:lnTo>
                  <a:pt x="4851425" y="0"/>
                </a:lnTo>
                <a:close/>
              </a:path>
              <a:path w="6943725" h="1015365">
                <a:moveTo>
                  <a:pt x="5000828" y="0"/>
                </a:moveTo>
                <a:lnTo>
                  <a:pt x="4979390" y="0"/>
                </a:lnTo>
                <a:lnTo>
                  <a:pt x="4979390" y="1015047"/>
                </a:lnTo>
                <a:lnTo>
                  <a:pt x="5000828" y="1015047"/>
                </a:lnTo>
                <a:lnTo>
                  <a:pt x="5000828" y="0"/>
                </a:lnTo>
                <a:close/>
              </a:path>
              <a:path w="6943725" h="1015365">
                <a:moveTo>
                  <a:pt x="5150256" y="0"/>
                </a:moveTo>
                <a:lnTo>
                  <a:pt x="5130279" y="0"/>
                </a:lnTo>
                <a:lnTo>
                  <a:pt x="5130279" y="1015047"/>
                </a:lnTo>
                <a:lnTo>
                  <a:pt x="5150256" y="1015047"/>
                </a:lnTo>
                <a:lnTo>
                  <a:pt x="5150256" y="0"/>
                </a:lnTo>
                <a:close/>
              </a:path>
              <a:path w="6943725" h="1015365">
                <a:moveTo>
                  <a:pt x="5299659" y="0"/>
                </a:moveTo>
                <a:lnTo>
                  <a:pt x="5281168" y="0"/>
                </a:lnTo>
                <a:lnTo>
                  <a:pt x="5281168" y="1015047"/>
                </a:lnTo>
                <a:lnTo>
                  <a:pt x="5299659" y="1015047"/>
                </a:lnTo>
                <a:lnTo>
                  <a:pt x="5299659" y="0"/>
                </a:lnTo>
                <a:close/>
              </a:path>
              <a:path w="6943725" h="1015365">
                <a:moveTo>
                  <a:pt x="5449087" y="0"/>
                </a:moveTo>
                <a:lnTo>
                  <a:pt x="5432056" y="0"/>
                </a:lnTo>
                <a:lnTo>
                  <a:pt x="5432056" y="1015047"/>
                </a:lnTo>
                <a:lnTo>
                  <a:pt x="5449087" y="1015047"/>
                </a:lnTo>
                <a:lnTo>
                  <a:pt x="5449087" y="0"/>
                </a:lnTo>
                <a:close/>
              </a:path>
              <a:path w="6943725" h="1015365">
                <a:moveTo>
                  <a:pt x="5598503" y="0"/>
                </a:moveTo>
                <a:lnTo>
                  <a:pt x="5582945" y="0"/>
                </a:lnTo>
                <a:lnTo>
                  <a:pt x="5582945" y="1015047"/>
                </a:lnTo>
                <a:lnTo>
                  <a:pt x="5598503" y="1015047"/>
                </a:lnTo>
                <a:lnTo>
                  <a:pt x="5598503" y="0"/>
                </a:lnTo>
                <a:close/>
              </a:path>
              <a:path w="6943725" h="1015365">
                <a:moveTo>
                  <a:pt x="5747905" y="0"/>
                </a:moveTo>
                <a:lnTo>
                  <a:pt x="5733847" y="0"/>
                </a:lnTo>
                <a:lnTo>
                  <a:pt x="5733847" y="1015047"/>
                </a:lnTo>
                <a:lnTo>
                  <a:pt x="5747905" y="1015047"/>
                </a:lnTo>
                <a:lnTo>
                  <a:pt x="5747905" y="0"/>
                </a:lnTo>
                <a:close/>
              </a:path>
              <a:path w="6943725" h="1015365">
                <a:moveTo>
                  <a:pt x="5897334" y="0"/>
                </a:moveTo>
                <a:lnTo>
                  <a:pt x="5884723" y="0"/>
                </a:lnTo>
                <a:lnTo>
                  <a:pt x="5884723" y="1015047"/>
                </a:lnTo>
                <a:lnTo>
                  <a:pt x="5897334" y="1015047"/>
                </a:lnTo>
                <a:lnTo>
                  <a:pt x="5897334" y="0"/>
                </a:lnTo>
                <a:close/>
              </a:path>
              <a:path w="6943725" h="1015365">
                <a:moveTo>
                  <a:pt x="6046736" y="0"/>
                </a:moveTo>
                <a:lnTo>
                  <a:pt x="6035611" y="0"/>
                </a:lnTo>
                <a:lnTo>
                  <a:pt x="6035611" y="1015047"/>
                </a:lnTo>
                <a:lnTo>
                  <a:pt x="6046736" y="1015047"/>
                </a:lnTo>
                <a:lnTo>
                  <a:pt x="6046736" y="0"/>
                </a:lnTo>
                <a:close/>
              </a:path>
              <a:path w="6943725" h="1015365">
                <a:moveTo>
                  <a:pt x="6196152" y="0"/>
                </a:moveTo>
                <a:lnTo>
                  <a:pt x="6186500" y="0"/>
                </a:lnTo>
                <a:lnTo>
                  <a:pt x="6186500" y="1015047"/>
                </a:lnTo>
                <a:lnTo>
                  <a:pt x="6196152" y="1015047"/>
                </a:lnTo>
                <a:lnTo>
                  <a:pt x="6196152" y="0"/>
                </a:lnTo>
                <a:close/>
              </a:path>
              <a:path w="6943725" h="1015365">
                <a:moveTo>
                  <a:pt x="6345568" y="0"/>
                </a:moveTo>
                <a:lnTo>
                  <a:pt x="6337389" y="0"/>
                </a:lnTo>
                <a:lnTo>
                  <a:pt x="6337389" y="1015047"/>
                </a:lnTo>
                <a:lnTo>
                  <a:pt x="6345568" y="1015047"/>
                </a:lnTo>
                <a:lnTo>
                  <a:pt x="6345568" y="0"/>
                </a:lnTo>
                <a:close/>
              </a:path>
              <a:path w="6943725" h="1015365">
                <a:moveTo>
                  <a:pt x="6494970" y="0"/>
                </a:moveTo>
                <a:lnTo>
                  <a:pt x="6488277" y="0"/>
                </a:lnTo>
                <a:lnTo>
                  <a:pt x="6488277" y="1015047"/>
                </a:lnTo>
                <a:lnTo>
                  <a:pt x="6494970" y="1015047"/>
                </a:lnTo>
                <a:lnTo>
                  <a:pt x="6494970" y="0"/>
                </a:lnTo>
                <a:close/>
              </a:path>
              <a:path w="6943725" h="1015365">
                <a:moveTo>
                  <a:pt x="6644386" y="0"/>
                </a:moveTo>
                <a:lnTo>
                  <a:pt x="6639166" y="0"/>
                </a:lnTo>
                <a:lnTo>
                  <a:pt x="6639166" y="1015047"/>
                </a:lnTo>
                <a:lnTo>
                  <a:pt x="6644386" y="1015047"/>
                </a:lnTo>
                <a:lnTo>
                  <a:pt x="6644386" y="0"/>
                </a:lnTo>
                <a:close/>
              </a:path>
              <a:path w="6943725" h="1015365">
                <a:moveTo>
                  <a:pt x="6793801" y="0"/>
                </a:moveTo>
                <a:lnTo>
                  <a:pt x="6790055" y="0"/>
                </a:lnTo>
                <a:lnTo>
                  <a:pt x="6790055" y="1015047"/>
                </a:lnTo>
                <a:lnTo>
                  <a:pt x="6793801" y="1015047"/>
                </a:lnTo>
                <a:lnTo>
                  <a:pt x="6793801" y="0"/>
                </a:lnTo>
                <a:close/>
              </a:path>
              <a:path w="6943725" h="1015365">
                <a:moveTo>
                  <a:pt x="6943217" y="0"/>
                </a:moveTo>
                <a:lnTo>
                  <a:pt x="6940944" y="0"/>
                </a:lnTo>
                <a:lnTo>
                  <a:pt x="6940944" y="1015047"/>
                </a:lnTo>
                <a:lnTo>
                  <a:pt x="6943217" y="1015047"/>
                </a:lnTo>
                <a:lnTo>
                  <a:pt x="6943217" y="0"/>
                </a:lnTo>
                <a:close/>
              </a:path>
            </a:pathLst>
          </a:custGeom>
          <a:solidFill>
            <a:srgbClr val="C15EFF"/>
          </a:solidFill>
        </p:spPr>
        <p:txBody>
          <a:bodyPr wrap="square" lIns="0" tIns="0" rIns="0" bIns="0" rtlCol="0"/>
          <a:lstStyle/>
          <a:p>
            <a:endParaRPr lang="en-GB" sz="1351"/>
          </a:p>
        </p:txBody>
      </p:sp>
      <p:sp>
        <p:nvSpPr>
          <p:cNvPr id="2" name="Title 1"/>
          <p:cNvSpPr>
            <a:spLocks noGrp="1"/>
          </p:cNvSpPr>
          <p:nvPr>
            <p:ph type="title"/>
          </p:nvPr>
        </p:nvSpPr>
        <p:spPr>
          <a:xfrm>
            <a:off x="275400" y="1511957"/>
            <a:ext cx="3207600" cy="1177245"/>
          </a:xfrm>
        </p:spPr>
        <p:txBody>
          <a:bodyPr anchor="b" anchorCtr="0">
            <a:spAutoFit/>
          </a:bodyPr>
          <a:lstStyle>
            <a:lvl1pPr algn="l">
              <a:defRPr sz="4500" b="0" cap="all" baseline="0">
                <a:solidFill>
                  <a:schemeClr val="bg1"/>
                </a:solidFill>
              </a:defRPr>
            </a:lvl1pPr>
          </a:lstStyle>
          <a:p>
            <a:r>
              <a:rPr lang="en-US" noProof="0"/>
              <a:t>Click to edit Master title</a:t>
            </a:r>
            <a:endParaRPr lang="en-GB" noProof="0"/>
          </a:p>
        </p:txBody>
      </p:sp>
      <p:pic>
        <p:nvPicPr>
          <p:cNvPr id="14" name="Graphic 13">
            <a:extLst>
              <a:ext uri="{FF2B5EF4-FFF2-40B4-BE49-F238E27FC236}">
                <a16:creationId xmlns:a16="http://schemas.microsoft.com/office/drawing/2014/main" id="{0CD3D783-6A32-5F4D-B9AB-8D0CA612EDB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57598" y="359477"/>
            <a:ext cx="411480" cy="668655"/>
          </a:xfrm>
          <a:prstGeom prst="rect">
            <a:avLst/>
          </a:prstGeom>
        </p:spPr>
      </p:pic>
      <p:sp>
        <p:nvSpPr>
          <p:cNvPr id="7" name="Picture Placeholder 5">
            <a:extLst>
              <a:ext uri="{FF2B5EF4-FFF2-40B4-BE49-F238E27FC236}">
                <a16:creationId xmlns:a16="http://schemas.microsoft.com/office/drawing/2014/main" id="{C7BE15E0-DFE1-6964-2531-680D25DD02D8}"/>
              </a:ext>
            </a:extLst>
          </p:cNvPr>
          <p:cNvSpPr>
            <a:spLocks noGrp="1"/>
          </p:cNvSpPr>
          <p:nvPr>
            <p:ph type="pic" sz="quarter" idx="11"/>
          </p:nvPr>
        </p:nvSpPr>
        <p:spPr>
          <a:xfrm>
            <a:off x="4002646" y="-8062"/>
            <a:ext cx="1715215" cy="1715930"/>
          </a:xfrm>
          <a:solidFill>
            <a:schemeClr val="bg1">
              <a:lumMod val="95000"/>
            </a:schemeClr>
          </a:solidFill>
          <a:ln>
            <a:noFill/>
          </a:ln>
        </p:spPr>
        <p:txBody>
          <a:bodyPr lIns="72000" tIns="72000" rIns="72000" bIns="72000" anchor="t" anchorCtr="0"/>
          <a:lstStyle>
            <a:lvl1pPr>
              <a:defRPr sz="1200">
                <a:solidFill>
                  <a:schemeClr val="tx2"/>
                </a:solidFill>
              </a:defRPr>
            </a:lvl1pPr>
          </a:lstStyle>
          <a:p>
            <a:r>
              <a:rPr lang="en-GB"/>
              <a:t>Click icon to add picture</a:t>
            </a:r>
          </a:p>
        </p:txBody>
      </p:sp>
      <p:sp>
        <p:nvSpPr>
          <p:cNvPr id="8" name="Picture Placeholder 5">
            <a:extLst>
              <a:ext uri="{FF2B5EF4-FFF2-40B4-BE49-F238E27FC236}">
                <a16:creationId xmlns:a16="http://schemas.microsoft.com/office/drawing/2014/main" id="{672CDF1C-A0EF-530F-F6C0-0B75BBF96484}"/>
              </a:ext>
            </a:extLst>
          </p:cNvPr>
          <p:cNvSpPr>
            <a:spLocks noGrp="1"/>
          </p:cNvSpPr>
          <p:nvPr>
            <p:ph type="pic" sz="quarter" idx="12"/>
          </p:nvPr>
        </p:nvSpPr>
        <p:spPr>
          <a:xfrm>
            <a:off x="4002646" y="1713787"/>
            <a:ext cx="1715215" cy="1715930"/>
          </a:xfrm>
          <a:solidFill>
            <a:schemeClr val="bg1">
              <a:lumMod val="95000"/>
            </a:schemeClr>
          </a:solidFill>
          <a:ln>
            <a:noFill/>
          </a:ln>
        </p:spPr>
        <p:txBody>
          <a:bodyPr lIns="72000" tIns="72000" rIns="72000" bIns="72000" anchor="t" anchorCtr="0"/>
          <a:lstStyle>
            <a:lvl1pPr>
              <a:defRPr sz="1200">
                <a:solidFill>
                  <a:schemeClr val="tx2"/>
                </a:solidFill>
              </a:defRPr>
            </a:lvl1pPr>
          </a:lstStyle>
          <a:p>
            <a:r>
              <a:rPr lang="en-GB"/>
              <a:t>Click icon to add picture</a:t>
            </a:r>
          </a:p>
        </p:txBody>
      </p:sp>
      <p:sp>
        <p:nvSpPr>
          <p:cNvPr id="9" name="Picture Placeholder 5">
            <a:extLst>
              <a:ext uri="{FF2B5EF4-FFF2-40B4-BE49-F238E27FC236}">
                <a16:creationId xmlns:a16="http://schemas.microsoft.com/office/drawing/2014/main" id="{B00CD344-2E14-999F-8807-598D10CACFCD}"/>
              </a:ext>
            </a:extLst>
          </p:cNvPr>
          <p:cNvSpPr>
            <a:spLocks noGrp="1"/>
          </p:cNvSpPr>
          <p:nvPr>
            <p:ph type="pic" sz="quarter" idx="13"/>
          </p:nvPr>
        </p:nvSpPr>
        <p:spPr>
          <a:xfrm>
            <a:off x="4002646" y="3423799"/>
            <a:ext cx="1715215" cy="1715930"/>
          </a:xfrm>
          <a:solidFill>
            <a:schemeClr val="bg1">
              <a:lumMod val="95000"/>
            </a:schemeClr>
          </a:solidFill>
          <a:ln>
            <a:noFill/>
          </a:ln>
        </p:spPr>
        <p:txBody>
          <a:bodyPr lIns="72000" tIns="72000" rIns="72000" bIns="72000" anchor="t" anchorCtr="0"/>
          <a:lstStyle>
            <a:lvl1pPr>
              <a:defRPr sz="1200">
                <a:solidFill>
                  <a:schemeClr val="tx2"/>
                </a:solidFill>
              </a:defRPr>
            </a:lvl1pPr>
          </a:lstStyle>
          <a:p>
            <a:r>
              <a:rPr lang="en-GB"/>
              <a:t>Click icon to add picture</a:t>
            </a:r>
          </a:p>
        </p:txBody>
      </p:sp>
      <p:sp>
        <p:nvSpPr>
          <p:cNvPr id="10" name="Picture Placeholder 5">
            <a:extLst>
              <a:ext uri="{FF2B5EF4-FFF2-40B4-BE49-F238E27FC236}">
                <a16:creationId xmlns:a16="http://schemas.microsoft.com/office/drawing/2014/main" id="{221D2EE2-C2EB-02E6-C845-A4A28CA0411C}"/>
              </a:ext>
            </a:extLst>
          </p:cNvPr>
          <p:cNvSpPr>
            <a:spLocks noGrp="1"/>
          </p:cNvSpPr>
          <p:nvPr>
            <p:ph type="pic" sz="quarter" idx="14"/>
          </p:nvPr>
        </p:nvSpPr>
        <p:spPr>
          <a:xfrm>
            <a:off x="5717861" y="-8062"/>
            <a:ext cx="1715215" cy="1715930"/>
          </a:xfrm>
          <a:solidFill>
            <a:schemeClr val="bg1">
              <a:lumMod val="95000"/>
            </a:schemeClr>
          </a:solidFill>
          <a:ln>
            <a:noFill/>
          </a:ln>
        </p:spPr>
        <p:txBody>
          <a:bodyPr lIns="72000" tIns="72000" rIns="72000" bIns="72000" anchor="t" anchorCtr="0"/>
          <a:lstStyle>
            <a:lvl1pPr>
              <a:defRPr sz="1200">
                <a:solidFill>
                  <a:schemeClr val="tx2"/>
                </a:solidFill>
              </a:defRPr>
            </a:lvl1pPr>
          </a:lstStyle>
          <a:p>
            <a:r>
              <a:rPr lang="en-GB"/>
              <a:t>Click icon to add picture</a:t>
            </a:r>
          </a:p>
        </p:txBody>
      </p:sp>
      <p:sp>
        <p:nvSpPr>
          <p:cNvPr id="11" name="Picture Placeholder 5">
            <a:extLst>
              <a:ext uri="{FF2B5EF4-FFF2-40B4-BE49-F238E27FC236}">
                <a16:creationId xmlns:a16="http://schemas.microsoft.com/office/drawing/2014/main" id="{F00BE223-CFCC-3AD6-51A5-ACF67F1EA1A3}"/>
              </a:ext>
            </a:extLst>
          </p:cNvPr>
          <p:cNvSpPr>
            <a:spLocks noGrp="1"/>
          </p:cNvSpPr>
          <p:nvPr>
            <p:ph type="pic" sz="quarter" idx="15"/>
          </p:nvPr>
        </p:nvSpPr>
        <p:spPr>
          <a:xfrm>
            <a:off x="5717861" y="1707868"/>
            <a:ext cx="1715215" cy="1715930"/>
          </a:xfrm>
          <a:solidFill>
            <a:schemeClr val="bg1">
              <a:lumMod val="95000"/>
            </a:schemeClr>
          </a:solidFill>
          <a:ln>
            <a:noFill/>
          </a:ln>
        </p:spPr>
        <p:txBody>
          <a:bodyPr lIns="72000" tIns="72000" rIns="72000" bIns="72000" anchor="t" anchorCtr="0"/>
          <a:lstStyle>
            <a:lvl1pPr>
              <a:defRPr sz="1200">
                <a:solidFill>
                  <a:schemeClr val="tx2"/>
                </a:solidFill>
              </a:defRPr>
            </a:lvl1pPr>
          </a:lstStyle>
          <a:p>
            <a:r>
              <a:rPr lang="en-GB"/>
              <a:t>Click icon to add picture</a:t>
            </a:r>
          </a:p>
        </p:txBody>
      </p:sp>
      <p:sp>
        <p:nvSpPr>
          <p:cNvPr id="12" name="Picture Placeholder 5">
            <a:extLst>
              <a:ext uri="{FF2B5EF4-FFF2-40B4-BE49-F238E27FC236}">
                <a16:creationId xmlns:a16="http://schemas.microsoft.com/office/drawing/2014/main" id="{8AD54A94-C908-5AC9-4DA6-788483FBDDDF}"/>
              </a:ext>
            </a:extLst>
          </p:cNvPr>
          <p:cNvSpPr>
            <a:spLocks noGrp="1"/>
          </p:cNvSpPr>
          <p:nvPr>
            <p:ph type="pic" sz="quarter" idx="16"/>
          </p:nvPr>
        </p:nvSpPr>
        <p:spPr>
          <a:xfrm>
            <a:off x="5717861" y="3423799"/>
            <a:ext cx="1715215" cy="1715930"/>
          </a:xfrm>
          <a:solidFill>
            <a:schemeClr val="bg1">
              <a:lumMod val="95000"/>
            </a:schemeClr>
          </a:solidFill>
          <a:ln>
            <a:noFill/>
          </a:ln>
        </p:spPr>
        <p:txBody>
          <a:bodyPr lIns="72000" tIns="72000" rIns="72000" bIns="72000" anchor="t" anchorCtr="0"/>
          <a:lstStyle>
            <a:lvl1pPr>
              <a:defRPr sz="1200">
                <a:solidFill>
                  <a:schemeClr val="tx2"/>
                </a:solidFill>
              </a:defRPr>
            </a:lvl1pPr>
          </a:lstStyle>
          <a:p>
            <a:r>
              <a:rPr lang="en-GB"/>
              <a:t>Click icon to add picture</a:t>
            </a:r>
          </a:p>
        </p:txBody>
      </p:sp>
      <p:sp>
        <p:nvSpPr>
          <p:cNvPr id="13" name="Picture Placeholder 5">
            <a:extLst>
              <a:ext uri="{FF2B5EF4-FFF2-40B4-BE49-F238E27FC236}">
                <a16:creationId xmlns:a16="http://schemas.microsoft.com/office/drawing/2014/main" id="{6D6FC1F4-7AEA-D48B-8A86-EC5BE53BD098}"/>
              </a:ext>
            </a:extLst>
          </p:cNvPr>
          <p:cNvSpPr>
            <a:spLocks noGrp="1"/>
          </p:cNvSpPr>
          <p:nvPr>
            <p:ph type="pic" sz="quarter" idx="17"/>
          </p:nvPr>
        </p:nvSpPr>
        <p:spPr>
          <a:xfrm>
            <a:off x="7428788" y="-8062"/>
            <a:ext cx="1715215" cy="1715930"/>
          </a:xfrm>
          <a:solidFill>
            <a:schemeClr val="bg1">
              <a:lumMod val="95000"/>
            </a:schemeClr>
          </a:solidFill>
          <a:ln>
            <a:noFill/>
          </a:ln>
        </p:spPr>
        <p:txBody>
          <a:bodyPr lIns="72000" tIns="72000" rIns="72000" bIns="72000" anchor="t" anchorCtr="0"/>
          <a:lstStyle>
            <a:lvl1pPr>
              <a:defRPr sz="1200">
                <a:solidFill>
                  <a:schemeClr val="tx2"/>
                </a:solidFill>
              </a:defRPr>
            </a:lvl1pPr>
          </a:lstStyle>
          <a:p>
            <a:r>
              <a:rPr lang="en-GB"/>
              <a:t>Click icon to add picture</a:t>
            </a:r>
          </a:p>
        </p:txBody>
      </p:sp>
      <p:sp>
        <p:nvSpPr>
          <p:cNvPr id="15" name="Picture Placeholder 5">
            <a:extLst>
              <a:ext uri="{FF2B5EF4-FFF2-40B4-BE49-F238E27FC236}">
                <a16:creationId xmlns:a16="http://schemas.microsoft.com/office/drawing/2014/main" id="{64685937-96E0-6AB9-9B7F-9361163861F4}"/>
              </a:ext>
            </a:extLst>
          </p:cNvPr>
          <p:cNvSpPr>
            <a:spLocks noGrp="1"/>
          </p:cNvSpPr>
          <p:nvPr>
            <p:ph type="pic" sz="quarter" idx="18"/>
          </p:nvPr>
        </p:nvSpPr>
        <p:spPr>
          <a:xfrm>
            <a:off x="7428788" y="1707868"/>
            <a:ext cx="1715215" cy="1715930"/>
          </a:xfrm>
          <a:solidFill>
            <a:schemeClr val="bg1">
              <a:lumMod val="95000"/>
            </a:schemeClr>
          </a:solidFill>
          <a:ln>
            <a:noFill/>
          </a:ln>
        </p:spPr>
        <p:txBody>
          <a:bodyPr lIns="72000" tIns="72000" rIns="72000" bIns="72000" anchor="t" anchorCtr="0"/>
          <a:lstStyle>
            <a:lvl1pPr>
              <a:defRPr sz="1200">
                <a:solidFill>
                  <a:schemeClr val="tx2"/>
                </a:solidFill>
              </a:defRPr>
            </a:lvl1pPr>
          </a:lstStyle>
          <a:p>
            <a:r>
              <a:rPr lang="en-GB"/>
              <a:t>Click icon to add picture</a:t>
            </a:r>
          </a:p>
        </p:txBody>
      </p:sp>
      <p:sp>
        <p:nvSpPr>
          <p:cNvPr id="16" name="Picture Placeholder 5">
            <a:extLst>
              <a:ext uri="{FF2B5EF4-FFF2-40B4-BE49-F238E27FC236}">
                <a16:creationId xmlns:a16="http://schemas.microsoft.com/office/drawing/2014/main" id="{A4F45665-71F2-BC33-A85B-A47C006FEE4B}"/>
              </a:ext>
            </a:extLst>
          </p:cNvPr>
          <p:cNvSpPr>
            <a:spLocks noGrp="1"/>
          </p:cNvSpPr>
          <p:nvPr>
            <p:ph type="pic" sz="quarter" idx="19"/>
          </p:nvPr>
        </p:nvSpPr>
        <p:spPr>
          <a:xfrm>
            <a:off x="7428788" y="3423799"/>
            <a:ext cx="1715215" cy="1715930"/>
          </a:xfrm>
          <a:solidFill>
            <a:schemeClr val="bg1">
              <a:lumMod val="95000"/>
            </a:schemeClr>
          </a:solidFill>
          <a:ln>
            <a:noFill/>
          </a:ln>
        </p:spPr>
        <p:txBody>
          <a:bodyPr lIns="72000" tIns="72000" rIns="72000" bIns="72000" anchor="t" anchorCtr="0"/>
          <a:lstStyle>
            <a:lvl1pPr>
              <a:defRPr sz="1200">
                <a:solidFill>
                  <a:schemeClr val="tx2"/>
                </a:solidFill>
              </a:defRPr>
            </a:lvl1pPr>
          </a:lstStyle>
          <a:p>
            <a:r>
              <a:rPr lang="en-GB"/>
              <a:t>Click icon to add picture</a:t>
            </a:r>
          </a:p>
        </p:txBody>
      </p:sp>
      <p:sp>
        <p:nvSpPr>
          <p:cNvPr id="5" name="Text Placeholder 2">
            <a:extLst>
              <a:ext uri="{FF2B5EF4-FFF2-40B4-BE49-F238E27FC236}">
                <a16:creationId xmlns:a16="http://schemas.microsoft.com/office/drawing/2014/main" id="{5B2B9989-0586-23CC-08AD-7EACF016085A}"/>
              </a:ext>
            </a:extLst>
          </p:cNvPr>
          <p:cNvSpPr>
            <a:spLocks noGrp="1"/>
          </p:cNvSpPr>
          <p:nvPr>
            <p:ph type="body" idx="1"/>
          </p:nvPr>
        </p:nvSpPr>
        <p:spPr>
          <a:xfrm>
            <a:off x="275400" y="2745902"/>
            <a:ext cx="3207600" cy="597375"/>
          </a:xfrm>
        </p:spPr>
        <p:txBody>
          <a:bodyPr anchor="t" anchorCtr="0"/>
          <a:lstStyle>
            <a:lvl1pPr marL="0" indent="0">
              <a:buNone/>
              <a:defRPr sz="1500">
                <a:solidFill>
                  <a:schemeClr val="bg1"/>
                </a:solidFill>
                <a:latin typeface="+mn-lt"/>
              </a:defRPr>
            </a:lvl1pPr>
            <a:lvl2pPr marL="342887" indent="0">
              <a:buNone/>
              <a:defRPr sz="1351">
                <a:solidFill>
                  <a:schemeClr val="tx1">
                    <a:tint val="75000"/>
                  </a:schemeClr>
                </a:solidFill>
              </a:defRPr>
            </a:lvl2pPr>
            <a:lvl3pPr marL="685774" indent="0">
              <a:buNone/>
              <a:defRPr sz="1200">
                <a:solidFill>
                  <a:schemeClr val="tx1">
                    <a:tint val="75000"/>
                  </a:schemeClr>
                </a:solidFill>
              </a:defRPr>
            </a:lvl3pPr>
            <a:lvl4pPr marL="1028661" indent="0">
              <a:buNone/>
              <a:defRPr sz="1049">
                <a:solidFill>
                  <a:schemeClr val="tx1">
                    <a:tint val="75000"/>
                  </a:schemeClr>
                </a:solidFill>
              </a:defRPr>
            </a:lvl4pPr>
            <a:lvl5pPr marL="1371549" indent="0">
              <a:buNone/>
              <a:defRPr sz="1049">
                <a:solidFill>
                  <a:schemeClr val="tx1">
                    <a:tint val="75000"/>
                  </a:schemeClr>
                </a:solidFill>
              </a:defRPr>
            </a:lvl5pPr>
            <a:lvl6pPr marL="1714439" indent="0">
              <a:buNone/>
              <a:defRPr sz="1049">
                <a:solidFill>
                  <a:schemeClr val="tx1">
                    <a:tint val="75000"/>
                  </a:schemeClr>
                </a:solidFill>
              </a:defRPr>
            </a:lvl6pPr>
            <a:lvl7pPr marL="2057324" indent="0">
              <a:buNone/>
              <a:defRPr sz="1049">
                <a:solidFill>
                  <a:schemeClr val="tx1">
                    <a:tint val="75000"/>
                  </a:schemeClr>
                </a:solidFill>
              </a:defRPr>
            </a:lvl7pPr>
            <a:lvl8pPr marL="2400210" indent="0">
              <a:buNone/>
              <a:defRPr sz="1049">
                <a:solidFill>
                  <a:schemeClr val="tx1">
                    <a:tint val="75000"/>
                  </a:schemeClr>
                </a:solidFill>
              </a:defRPr>
            </a:lvl8pPr>
            <a:lvl9pPr marL="2743097" indent="0">
              <a:buNone/>
              <a:defRPr sz="1049">
                <a:solidFill>
                  <a:schemeClr val="tx1">
                    <a:tint val="75000"/>
                  </a:schemeClr>
                </a:solidFill>
              </a:defRPr>
            </a:lvl9pPr>
          </a:lstStyle>
          <a:p>
            <a:pPr lvl="0"/>
            <a:r>
              <a:rPr lang="en-US" noProof="0"/>
              <a:t>Click to edit Master text styles</a:t>
            </a:r>
          </a:p>
        </p:txBody>
      </p:sp>
      <p:sp>
        <p:nvSpPr>
          <p:cNvPr id="3" name="Text Placeholder 19">
            <a:extLst>
              <a:ext uri="{FF2B5EF4-FFF2-40B4-BE49-F238E27FC236}">
                <a16:creationId xmlns:a16="http://schemas.microsoft.com/office/drawing/2014/main" id="{C83EEF66-A7AD-47D7-E799-CC157A92BA1D}"/>
              </a:ext>
            </a:extLst>
          </p:cNvPr>
          <p:cNvSpPr>
            <a:spLocks noGrp="1"/>
          </p:cNvSpPr>
          <p:nvPr>
            <p:ph type="body" sz="quarter" idx="10"/>
          </p:nvPr>
        </p:nvSpPr>
        <p:spPr>
          <a:xfrm>
            <a:off x="275402" y="3704570"/>
            <a:ext cx="1467675" cy="486000"/>
          </a:xfrm>
        </p:spPr>
        <p:txBody>
          <a:bodyPr anchor="b" anchorCtr="0"/>
          <a:lstStyle>
            <a:lvl1pPr>
              <a:spcAft>
                <a:spcPts val="0"/>
              </a:spcAft>
              <a:defRPr sz="1350" cap="all" spc="-14" baseline="0">
                <a:solidFill>
                  <a:schemeClr val="bg1"/>
                </a:solidFill>
                <a:latin typeface="+mj-lt"/>
              </a:defRPr>
            </a:lvl1pPr>
          </a:lstStyle>
          <a:p>
            <a:pPr lvl="0"/>
            <a:r>
              <a:rPr lang="en-US"/>
              <a:t>Click to edit Master text styles</a:t>
            </a:r>
          </a:p>
        </p:txBody>
      </p:sp>
      <p:sp>
        <p:nvSpPr>
          <p:cNvPr id="4" name="hcSlideMaster142.Opening slide (3x3 Image)Header" descr=" ">
            <a:extLst>
              <a:ext uri="{FF2B5EF4-FFF2-40B4-BE49-F238E27FC236}">
                <a16:creationId xmlns:a16="http://schemas.microsoft.com/office/drawing/2014/main" id="{4C07D33E-F037-EC7C-0731-A4415844269D}"/>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6" name="fcSlideMaster142.Opening slide (3x3 Image)Footer" descr=" ">
            <a:extLst>
              <a:ext uri="{FF2B5EF4-FFF2-40B4-BE49-F238E27FC236}">
                <a16:creationId xmlns:a16="http://schemas.microsoft.com/office/drawing/2014/main" id="{9D185641-D705-BCEF-F5AC-B0599BEF1AEC}"/>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96252075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F5B554C-2BEE-4F38-9977-608EE3D8F872}" type="datetime1">
              <a:rPr lang="en-GB" noProof="0" smtClean="0"/>
              <a:t>07/04/2025</a:t>
            </a:fld>
            <a:endParaRPr lang="en-GB" noProof="0"/>
          </a:p>
        </p:txBody>
      </p:sp>
      <p:sp>
        <p:nvSpPr>
          <p:cNvPr id="5" name="Slide Number Placeholder 4"/>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6" name="Text Placeholder 9">
            <a:extLst>
              <a:ext uri="{FF2B5EF4-FFF2-40B4-BE49-F238E27FC236}">
                <a16:creationId xmlns:a16="http://schemas.microsoft.com/office/drawing/2014/main" id="{0B494B62-6E68-53F8-F557-0CCEFA0867B8}"/>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7" name="Title Placeholder 1">
            <a:extLst>
              <a:ext uri="{FF2B5EF4-FFF2-40B4-BE49-F238E27FC236}">
                <a16:creationId xmlns:a16="http://schemas.microsoft.com/office/drawing/2014/main" id="{C8150554-E09B-BCC4-8A24-0D6DA750F5B1}"/>
              </a:ext>
            </a:extLst>
          </p:cNvPr>
          <p:cNvSpPr>
            <a:spLocks noGrp="1"/>
          </p:cNvSpPr>
          <p:nvPr>
            <p:ph type="title"/>
          </p:nvPr>
        </p:nvSpPr>
        <p:spPr>
          <a:xfrm>
            <a:off x="277885" y="322111"/>
            <a:ext cx="7790580" cy="353174"/>
          </a:xfrm>
          <a:prstGeom prst="rect">
            <a:avLst/>
          </a:prstGeom>
        </p:spPr>
        <p:txBody>
          <a:bodyPr vert="horz" lIns="0" tIns="0" rIns="0" bIns="0" rtlCol="0" anchor="t" anchorCtr="0">
            <a:spAutoFit/>
          </a:bodyPr>
          <a:lstStyle/>
          <a:p>
            <a:r>
              <a:rPr lang="en-US" noProof="0"/>
              <a:t>Click to edit Master title style</a:t>
            </a:r>
            <a:endParaRPr lang="en-GB" noProof="0"/>
          </a:p>
        </p:txBody>
      </p:sp>
      <p:sp>
        <p:nvSpPr>
          <p:cNvPr id="2" name="Footer Placeholder 7">
            <a:extLst>
              <a:ext uri="{FF2B5EF4-FFF2-40B4-BE49-F238E27FC236}">
                <a16:creationId xmlns:a16="http://schemas.microsoft.com/office/drawing/2014/main" id="{9238A43A-83FD-2A95-7461-DFC771801A27}"/>
              </a:ext>
            </a:extLst>
          </p:cNvPr>
          <p:cNvSpPr>
            <a:spLocks noGrp="1"/>
          </p:cNvSpPr>
          <p:nvPr>
            <p:ph type="ftr" sz="quarter" idx="11"/>
          </p:nvPr>
        </p:nvSpPr>
        <p:spPr>
          <a:xfrm>
            <a:off x="291603" y="4811400"/>
            <a:ext cx="5316244" cy="97200"/>
          </a:xfrm>
        </p:spPr>
        <p:txBody>
          <a:bodyPr/>
          <a:lstStyle>
            <a:lvl1pPr>
              <a:defRPr sz="375"/>
            </a:lvl1pPr>
          </a:lstStyle>
          <a:p>
            <a:r>
              <a:rPr lang="en-GB"/>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8" name="Footnote Placeholder 18">
            <a:extLst>
              <a:ext uri="{FF2B5EF4-FFF2-40B4-BE49-F238E27FC236}">
                <a16:creationId xmlns:a16="http://schemas.microsoft.com/office/drawing/2014/main" id="{0BD36B8A-FA63-4963-7C9C-31AAF682AC01}"/>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4" name="hcSlideMaster142.Title OnlyHeader" descr=" ">
            <a:extLst>
              <a:ext uri="{FF2B5EF4-FFF2-40B4-BE49-F238E27FC236}">
                <a16:creationId xmlns:a16="http://schemas.microsoft.com/office/drawing/2014/main" id="{A5F48F9E-AB7F-EB72-EC03-34C89DBD0C6D}"/>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9" name="fcSlideMaster142.Title OnlyFooter" descr=" ">
            <a:extLst>
              <a:ext uri="{FF2B5EF4-FFF2-40B4-BE49-F238E27FC236}">
                <a16:creationId xmlns:a16="http://schemas.microsoft.com/office/drawing/2014/main" id="{E540F64B-3E93-0ED7-3926-AB76C63DA822}"/>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121" name="Rectangle 120">
            <a:extLst>
              <a:ext uri="{FF2B5EF4-FFF2-40B4-BE49-F238E27FC236}">
                <a16:creationId xmlns:a16="http://schemas.microsoft.com/office/drawing/2014/main" id="{93F37AE8-F6C0-0DEC-7A03-6036C82A12D3}"/>
              </a:ext>
            </a:extLst>
          </p:cNvPr>
          <p:cNvSpPr/>
          <p:nvPr userDrawn="1"/>
        </p:nvSpPr>
        <p:spPr>
          <a:xfrm>
            <a:off x="6350" y="1079437"/>
            <a:ext cx="9144000" cy="3636000"/>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800">
              <a:solidFill>
                <a:prstClr val="white"/>
              </a:solidFill>
              <a:latin typeface="RR Pioneer"/>
            </a:endParaRPr>
          </a:p>
        </p:txBody>
      </p:sp>
    </p:spTree>
    <p:extLst>
      <p:ext uri="{BB962C8B-B14F-4D97-AF65-F5344CB8AC3E}">
        <p14:creationId xmlns:p14="http://schemas.microsoft.com/office/powerpoint/2010/main" val="87203117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1_Two and One Third Colum with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spAutoFit/>
          </a:bodyPr>
          <a:lstStyle/>
          <a:p>
            <a:r>
              <a:rPr lang="en-US" noProof="0"/>
              <a:t>Click to edit Master title style</a:t>
            </a:r>
            <a:endParaRPr lang="en-GB" noProof="0"/>
          </a:p>
        </p:txBody>
      </p:sp>
      <p:sp>
        <p:nvSpPr>
          <p:cNvPr id="10" name="Subtitle 1">
            <a:extLst>
              <a:ext uri="{FF2B5EF4-FFF2-40B4-BE49-F238E27FC236}">
                <a16:creationId xmlns:a16="http://schemas.microsoft.com/office/drawing/2014/main" id="{6FBE7F71-A650-74D3-3DFA-D79A7253EC37}"/>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7" name="Date Placeholder 6">
            <a:extLst>
              <a:ext uri="{FF2B5EF4-FFF2-40B4-BE49-F238E27FC236}">
                <a16:creationId xmlns:a16="http://schemas.microsoft.com/office/drawing/2014/main" id="{78688919-E234-42AA-92AE-3C26DD2F4227}"/>
              </a:ext>
            </a:extLst>
          </p:cNvPr>
          <p:cNvSpPr>
            <a:spLocks noGrp="1"/>
          </p:cNvSpPr>
          <p:nvPr>
            <p:ph type="dt" sz="half" idx="10"/>
          </p:nvPr>
        </p:nvSpPr>
        <p:spPr/>
        <p:txBody>
          <a:bodyPr/>
          <a:lstStyle/>
          <a:p>
            <a:fld id="{8F563A02-8563-4175-ABAE-B39F51E0B69F}" type="datetime1">
              <a:rPr lang="en-GB" noProof="0" smtClean="0"/>
              <a:t>07/04/2025</a:t>
            </a:fld>
            <a:endParaRPr lang="en-GB" noProof="0"/>
          </a:p>
        </p:txBody>
      </p:sp>
      <p:sp>
        <p:nvSpPr>
          <p:cNvPr id="9" name="Slide Number Placeholder 8">
            <a:extLst>
              <a:ext uri="{FF2B5EF4-FFF2-40B4-BE49-F238E27FC236}">
                <a16:creationId xmlns:a16="http://schemas.microsoft.com/office/drawing/2014/main" id="{A950F5AD-6CA0-4A01-B76E-2C5F74AB978F}"/>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
        <p:nvSpPr>
          <p:cNvPr id="3" name="Text Placeholder 10">
            <a:extLst>
              <a:ext uri="{FF2B5EF4-FFF2-40B4-BE49-F238E27FC236}">
                <a16:creationId xmlns:a16="http://schemas.microsoft.com/office/drawing/2014/main" id="{B0D0E8E8-2235-CBF2-2F9C-7271F84762E3}"/>
              </a:ext>
            </a:extLst>
          </p:cNvPr>
          <p:cNvSpPr>
            <a:spLocks noGrp="1"/>
          </p:cNvSpPr>
          <p:nvPr>
            <p:ph type="body" sz="quarter" idx="19"/>
          </p:nvPr>
        </p:nvSpPr>
        <p:spPr>
          <a:xfrm>
            <a:off x="291466" y="1166400"/>
            <a:ext cx="5528075" cy="162000"/>
          </a:xfrm>
          <a:noFill/>
        </p:spPr>
        <p:txBody>
          <a:bodyPr lIns="0" anchor="t" anchorCtr="0"/>
          <a:lstStyle>
            <a:lvl1pPr>
              <a:defRPr sz="1050" cap="none" spc="-38" baseline="0">
                <a:solidFill>
                  <a:schemeClr val="tx2"/>
                </a:solidFill>
                <a:latin typeface="+mn-lt"/>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063FDAA0-7966-B3FA-8B13-8DAE12B61F71}"/>
              </a:ext>
            </a:extLst>
          </p:cNvPr>
          <p:cNvCxnSpPr>
            <a:cxnSpLocks/>
          </p:cNvCxnSpPr>
          <p:nvPr userDrawn="1"/>
        </p:nvCxnSpPr>
        <p:spPr>
          <a:xfrm>
            <a:off x="291468" y="1368900"/>
            <a:ext cx="552807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9496E1B-6184-30A5-22B5-94C774092400}"/>
              </a:ext>
            </a:extLst>
          </p:cNvPr>
          <p:cNvCxnSpPr>
            <a:cxnSpLocks/>
          </p:cNvCxnSpPr>
          <p:nvPr userDrawn="1"/>
        </p:nvCxnSpPr>
        <p:spPr>
          <a:xfrm>
            <a:off x="6117435" y="1368900"/>
            <a:ext cx="273519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0">
            <a:extLst>
              <a:ext uri="{FF2B5EF4-FFF2-40B4-BE49-F238E27FC236}">
                <a16:creationId xmlns:a16="http://schemas.microsoft.com/office/drawing/2014/main" id="{D915D92B-1C0D-4969-D75B-3B672C5F2E85}"/>
              </a:ext>
            </a:extLst>
          </p:cNvPr>
          <p:cNvSpPr>
            <a:spLocks noGrp="1"/>
          </p:cNvSpPr>
          <p:nvPr>
            <p:ph type="body" sz="quarter" idx="25"/>
          </p:nvPr>
        </p:nvSpPr>
        <p:spPr>
          <a:xfrm>
            <a:off x="6117435" y="1166400"/>
            <a:ext cx="2735009" cy="162000"/>
          </a:xfrm>
          <a:noFill/>
        </p:spPr>
        <p:txBody>
          <a:bodyPr lIns="0" anchor="t" anchorCtr="0"/>
          <a:lstStyle>
            <a:lvl1pPr>
              <a:defRPr sz="1050" cap="none" spc="-38" baseline="0">
                <a:solidFill>
                  <a:schemeClr val="tx2"/>
                </a:solidFill>
                <a:latin typeface="+mn-lt"/>
              </a:defRPr>
            </a:lvl1pPr>
          </a:lstStyle>
          <a:p>
            <a:pPr lvl="0"/>
            <a:r>
              <a:rPr lang="en-US"/>
              <a:t>Click to edit Master text styles</a:t>
            </a:r>
          </a:p>
        </p:txBody>
      </p:sp>
      <p:sp>
        <p:nvSpPr>
          <p:cNvPr id="17" name="Freeform: Shape 16">
            <a:extLst>
              <a:ext uri="{FF2B5EF4-FFF2-40B4-BE49-F238E27FC236}">
                <a16:creationId xmlns:a16="http://schemas.microsoft.com/office/drawing/2014/main" id="{1F105807-CC5C-DE3D-D2A3-DC4D436511BC}"/>
              </a:ext>
            </a:extLst>
          </p:cNvPr>
          <p:cNvSpPr/>
          <p:nvPr userDrawn="1"/>
        </p:nvSpPr>
        <p:spPr>
          <a:xfrm>
            <a:off x="5918151" y="1184826"/>
            <a:ext cx="100679" cy="362045"/>
          </a:xfrm>
          <a:custGeom>
            <a:avLst/>
            <a:gdLst>
              <a:gd name="connsiteX0" fmla="*/ 0 w 227463"/>
              <a:gd name="connsiteY0" fmla="*/ 0 h 991737"/>
              <a:gd name="connsiteX1" fmla="*/ 227463 w 227463"/>
              <a:gd name="connsiteY1" fmla="*/ 504967 h 991737"/>
              <a:gd name="connsiteX2" fmla="*/ 4549 w 227463"/>
              <a:gd name="connsiteY2" fmla="*/ 991737 h 991737"/>
            </a:gdLst>
            <a:ahLst/>
            <a:cxnLst>
              <a:cxn ang="0">
                <a:pos x="connsiteX0" y="connsiteY0"/>
              </a:cxn>
              <a:cxn ang="0">
                <a:pos x="connsiteX1" y="connsiteY1"/>
              </a:cxn>
              <a:cxn ang="0">
                <a:pos x="connsiteX2" y="connsiteY2"/>
              </a:cxn>
            </a:cxnLst>
            <a:rect l="l" t="t" r="r" b="b"/>
            <a:pathLst>
              <a:path w="227463" h="991737">
                <a:moveTo>
                  <a:pt x="0" y="0"/>
                </a:moveTo>
                <a:lnTo>
                  <a:pt x="227463" y="504967"/>
                </a:lnTo>
                <a:lnTo>
                  <a:pt x="4549" y="991737"/>
                </a:lnTo>
              </a:path>
            </a:pathLst>
          </a:cu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0"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a:ln>
                <a:noFill/>
              </a:ln>
              <a:solidFill>
                <a:prstClr val="white"/>
              </a:solidFill>
              <a:effectLst/>
              <a:uLnTx/>
              <a:uFillTx/>
              <a:latin typeface="RR Pioneer"/>
              <a:ea typeface="+mn-ea"/>
              <a:cs typeface="+mn-cs"/>
            </a:endParaRPr>
          </a:p>
        </p:txBody>
      </p:sp>
      <p:sp>
        <p:nvSpPr>
          <p:cNvPr id="4" name="Footer Placeholder 7">
            <a:extLst>
              <a:ext uri="{FF2B5EF4-FFF2-40B4-BE49-F238E27FC236}">
                <a16:creationId xmlns:a16="http://schemas.microsoft.com/office/drawing/2014/main" id="{8111E274-45F6-FE71-9684-F5E290E20C62}"/>
              </a:ext>
            </a:extLst>
          </p:cNvPr>
          <p:cNvSpPr>
            <a:spLocks noGrp="1"/>
          </p:cNvSpPr>
          <p:nvPr>
            <p:ph type="ftr" sz="quarter" idx="11"/>
          </p:nvPr>
        </p:nvSpPr>
        <p:spPr>
          <a:xfrm>
            <a:off x="291603" y="4811400"/>
            <a:ext cx="5316244" cy="97200"/>
          </a:xfrm>
        </p:spPr>
        <p:txBody>
          <a:bodyPr/>
          <a:lstStyle>
            <a:lvl1pPr>
              <a:defRPr sz="375"/>
            </a:lvl1pPr>
          </a:lstStyle>
          <a:p>
            <a:r>
              <a:rPr lang="en-GB"/>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5" name="Footnote Placeholder 18">
            <a:extLst>
              <a:ext uri="{FF2B5EF4-FFF2-40B4-BE49-F238E27FC236}">
                <a16:creationId xmlns:a16="http://schemas.microsoft.com/office/drawing/2014/main" id="{4284D14F-753C-B4A1-B02E-FA4D36749C51}"/>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8" name="hcSlideMaster142.Two and One Third Colum with HeadingsHeader" descr=" ">
            <a:extLst>
              <a:ext uri="{FF2B5EF4-FFF2-40B4-BE49-F238E27FC236}">
                <a16:creationId xmlns:a16="http://schemas.microsoft.com/office/drawing/2014/main" id="{D7863858-0C72-B66B-154D-B3276551FC97}"/>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11" name="fcSlideMaster142.Two and One Third Colum with HeadingsFooter" descr=" ">
            <a:extLst>
              <a:ext uri="{FF2B5EF4-FFF2-40B4-BE49-F238E27FC236}">
                <a16:creationId xmlns:a16="http://schemas.microsoft.com/office/drawing/2014/main" id="{EB4E2173-4984-290A-16F0-22C294ECE1D6}"/>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851673508"/>
      </p:ext>
    </p:extLst>
  </p:cSld>
  <p:clrMapOvr>
    <a:masterClrMapping/>
  </p:clrMapOvr>
  <p:extLst>
    <p:ext uri="{DCECCB84-F9BA-43D5-87BE-67443E8EF086}">
      <p15:sldGuideLst xmlns:p15="http://schemas.microsoft.com/office/powerpoint/2012/main">
        <p15:guide id="1" pos="5138">
          <p15:clr>
            <a:srgbClr val="FBAE40"/>
          </p15:clr>
        </p15:guide>
        <p15:guide id="2" pos="4887">
          <p15:clr>
            <a:srgbClr val="FBAE4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1_Transforming Growth x1">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58D52193-2DA3-85F1-99B3-6582F4CFED52}"/>
              </a:ext>
            </a:extLst>
          </p:cNvPr>
          <p:cNvSpPr/>
          <p:nvPr userDrawn="1"/>
        </p:nvSpPr>
        <p:spPr>
          <a:xfrm>
            <a:off x="300040" y="1175305"/>
            <a:ext cx="5193506" cy="3383100"/>
          </a:xfrm>
          <a:custGeom>
            <a:avLst/>
            <a:gdLst>
              <a:gd name="connsiteX0" fmla="*/ 6924675 w 6924675"/>
              <a:gd name="connsiteY0" fmla="*/ 0 h 4533900"/>
              <a:gd name="connsiteX1" fmla="*/ 0 w 6924675"/>
              <a:gd name="connsiteY1" fmla="*/ 0 h 4533900"/>
              <a:gd name="connsiteX2" fmla="*/ 0 w 6924675"/>
              <a:gd name="connsiteY2" fmla="*/ 4533900 h 4533900"/>
              <a:gd name="connsiteX3" fmla="*/ 6886575 w 6924675"/>
              <a:gd name="connsiteY3" fmla="*/ 4533900 h 4533900"/>
            </a:gdLst>
            <a:ahLst/>
            <a:cxnLst>
              <a:cxn ang="0">
                <a:pos x="connsiteX0" y="connsiteY0"/>
              </a:cxn>
              <a:cxn ang="0">
                <a:pos x="connsiteX1" y="connsiteY1"/>
              </a:cxn>
              <a:cxn ang="0">
                <a:pos x="connsiteX2" y="connsiteY2"/>
              </a:cxn>
              <a:cxn ang="0">
                <a:pos x="connsiteX3" y="connsiteY3"/>
              </a:cxn>
            </a:cxnLst>
            <a:rect l="l" t="t" r="r" b="b"/>
            <a:pathLst>
              <a:path w="6924675" h="4533900">
                <a:moveTo>
                  <a:pt x="6924675" y="0"/>
                </a:moveTo>
                <a:lnTo>
                  <a:pt x="0" y="0"/>
                </a:lnTo>
                <a:lnTo>
                  <a:pt x="0" y="4533900"/>
                </a:lnTo>
                <a:lnTo>
                  <a:pt x="6886575" y="4533900"/>
                </a:lnTo>
              </a:path>
            </a:pathLst>
          </a:custGeom>
          <a:noFill/>
          <a:ln w="25400">
            <a:solidFill>
              <a:srgbClr val="006D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15"/>
            <a:endParaRPr lang="en-GB" sz="1351">
              <a:solidFill>
                <a:prstClr val="white"/>
              </a:solidFill>
              <a:latin typeface="RR Pioneer"/>
            </a:endParaRPr>
          </a:p>
        </p:txBody>
      </p:sp>
      <p:sp>
        <p:nvSpPr>
          <p:cNvPr id="11" name="Rectangle 10">
            <a:extLst>
              <a:ext uri="{FF2B5EF4-FFF2-40B4-BE49-F238E27FC236}">
                <a16:creationId xmlns:a16="http://schemas.microsoft.com/office/drawing/2014/main" id="{E79155B8-986F-9DA5-EDFF-0DF5DC6AB40F}"/>
              </a:ext>
            </a:extLst>
          </p:cNvPr>
          <p:cNvSpPr/>
          <p:nvPr userDrawn="1"/>
        </p:nvSpPr>
        <p:spPr>
          <a:xfrm>
            <a:off x="480435" y="1354458"/>
            <a:ext cx="5196467" cy="302632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8">
              <a:defRPr/>
            </a:pPr>
            <a:endParaRPr lang="en-GB" sz="1351">
              <a:solidFill>
                <a:prstClr val="white"/>
              </a:solidFill>
              <a:latin typeface="RR Pioneer"/>
            </a:endParaRPr>
          </a:p>
        </p:txBody>
      </p:sp>
      <p:sp>
        <p:nvSpPr>
          <p:cNvPr id="2" name="Title 1">
            <a:extLst>
              <a:ext uri="{FF2B5EF4-FFF2-40B4-BE49-F238E27FC236}">
                <a16:creationId xmlns:a16="http://schemas.microsoft.com/office/drawing/2014/main" id="{2EE0811D-CA96-93EC-442C-0DD05706F28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852565F-0705-6414-DA04-00280E30B427}"/>
              </a:ext>
            </a:extLst>
          </p:cNvPr>
          <p:cNvSpPr>
            <a:spLocks noGrp="1"/>
          </p:cNvSpPr>
          <p:nvPr>
            <p:ph type="dt" sz="half" idx="10"/>
          </p:nvPr>
        </p:nvSpPr>
        <p:spPr/>
        <p:txBody>
          <a:bodyPr/>
          <a:lstStyle/>
          <a:p>
            <a:fld id="{D851027B-0119-48CD-A682-04A7E88D5678}" type="datetime1">
              <a:rPr lang="en-GB" smtClean="0"/>
              <a:t>07/04/2025</a:t>
            </a:fld>
            <a:endParaRPr lang="en-GB"/>
          </a:p>
        </p:txBody>
      </p:sp>
      <p:sp>
        <p:nvSpPr>
          <p:cNvPr id="5" name="Slide Number Placeholder 4">
            <a:extLst>
              <a:ext uri="{FF2B5EF4-FFF2-40B4-BE49-F238E27FC236}">
                <a16:creationId xmlns:a16="http://schemas.microsoft.com/office/drawing/2014/main" id="{F7FAE30E-8726-0FC2-B919-8233B46BC54D}"/>
              </a:ext>
            </a:extLst>
          </p:cNvPr>
          <p:cNvSpPr>
            <a:spLocks noGrp="1"/>
          </p:cNvSpPr>
          <p:nvPr>
            <p:ph type="sldNum" sz="quarter" idx="12"/>
          </p:nvPr>
        </p:nvSpPr>
        <p:spPr/>
        <p:txBody>
          <a:bodyPr/>
          <a:lstStyle/>
          <a:p>
            <a:fld id="{0B868178-02AE-42FC-958D-6B8F13B60175}" type="slidenum">
              <a:rPr lang="en-GB" smtClean="0"/>
              <a:pPr/>
              <a:t>‹#›</a:t>
            </a:fld>
            <a:endParaRPr lang="en-GB"/>
          </a:p>
        </p:txBody>
      </p:sp>
      <p:grpSp>
        <p:nvGrpSpPr>
          <p:cNvPr id="9" name="Group 8">
            <a:extLst>
              <a:ext uri="{FF2B5EF4-FFF2-40B4-BE49-F238E27FC236}">
                <a16:creationId xmlns:a16="http://schemas.microsoft.com/office/drawing/2014/main" id="{43CD9AC7-A4C9-9A9A-0559-AB44FACFEED0}"/>
              </a:ext>
            </a:extLst>
          </p:cNvPr>
          <p:cNvGrpSpPr/>
          <p:nvPr userDrawn="1"/>
        </p:nvGrpSpPr>
        <p:grpSpPr>
          <a:xfrm>
            <a:off x="4637868" y="1165625"/>
            <a:ext cx="4199269" cy="3403997"/>
            <a:chOff x="5930044" y="1637573"/>
            <a:chExt cx="5599025" cy="4538662"/>
          </a:xfrm>
        </p:grpSpPr>
        <p:sp>
          <p:nvSpPr>
            <p:cNvPr id="6" name="Arrow: Chevron 5">
              <a:extLst>
                <a:ext uri="{FF2B5EF4-FFF2-40B4-BE49-F238E27FC236}">
                  <a16:creationId xmlns:a16="http://schemas.microsoft.com/office/drawing/2014/main" id="{1C745A92-EE69-CE7D-D7FE-FEAE643B194A}"/>
                </a:ext>
              </a:extLst>
            </p:cNvPr>
            <p:cNvSpPr/>
            <p:nvPr userDrawn="1"/>
          </p:nvSpPr>
          <p:spPr>
            <a:xfrm>
              <a:off x="5930044" y="1637573"/>
              <a:ext cx="2615038" cy="4538662"/>
            </a:xfrm>
            <a:prstGeom prst="chevron">
              <a:avLst/>
            </a:prstGeom>
            <a:solidFill>
              <a:srgbClr val="007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8">
                <a:defRPr/>
              </a:pPr>
              <a:endParaRPr lang="en-GB" sz="1351">
                <a:solidFill>
                  <a:prstClr val="black"/>
                </a:solidFill>
                <a:latin typeface="RR Pioneer"/>
              </a:endParaRPr>
            </a:p>
          </p:txBody>
        </p:sp>
        <p:sp>
          <p:nvSpPr>
            <p:cNvPr id="7" name="Arrow: Chevron 6">
              <a:extLst>
                <a:ext uri="{FF2B5EF4-FFF2-40B4-BE49-F238E27FC236}">
                  <a16:creationId xmlns:a16="http://schemas.microsoft.com/office/drawing/2014/main" id="{925BD424-07A3-35C4-F305-9D5197ED9EA8}"/>
                </a:ext>
              </a:extLst>
            </p:cNvPr>
            <p:cNvSpPr/>
            <p:nvPr userDrawn="1"/>
          </p:nvSpPr>
          <p:spPr>
            <a:xfrm>
              <a:off x="7575922" y="1637574"/>
              <a:ext cx="2485987" cy="4538661"/>
            </a:xfrm>
            <a:prstGeom prst="chevron">
              <a:avLst/>
            </a:prstGeom>
            <a:solidFill>
              <a:srgbClr val="8C2A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8">
                <a:defRPr/>
              </a:pPr>
              <a:endParaRPr lang="en-GB" sz="1351">
                <a:solidFill>
                  <a:prstClr val="black"/>
                </a:solidFill>
                <a:latin typeface="RR Pioneer"/>
              </a:endParaRPr>
            </a:p>
          </p:txBody>
        </p:sp>
        <p:sp>
          <p:nvSpPr>
            <p:cNvPr id="8" name="Arrow: Chevron 7">
              <a:extLst>
                <a:ext uri="{FF2B5EF4-FFF2-40B4-BE49-F238E27FC236}">
                  <a16:creationId xmlns:a16="http://schemas.microsoft.com/office/drawing/2014/main" id="{A8356CAD-11B0-4568-EF4A-8A8608F25BE1}"/>
                </a:ext>
              </a:extLst>
            </p:cNvPr>
            <p:cNvSpPr/>
            <p:nvPr userDrawn="1"/>
          </p:nvSpPr>
          <p:spPr>
            <a:xfrm>
              <a:off x="9162562" y="1647626"/>
              <a:ext cx="2366507" cy="4528609"/>
            </a:xfrm>
            <a:prstGeom prst="chevron">
              <a:avLst/>
            </a:prstGeom>
            <a:solidFill>
              <a:srgbClr val="006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8">
                <a:defRPr/>
              </a:pPr>
              <a:endParaRPr lang="en-GB" sz="1351" b="1">
                <a:solidFill>
                  <a:prstClr val="black"/>
                </a:solidFill>
                <a:latin typeface="RR Pioneer"/>
              </a:endParaRPr>
            </a:p>
          </p:txBody>
        </p:sp>
      </p:grpSp>
      <p:sp>
        <p:nvSpPr>
          <p:cNvPr id="10" name="Footer Placeholder 7">
            <a:extLst>
              <a:ext uri="{FF2B5EF4-FFF2-40B4-BE49-F238E27FC236}">
                <a16:creationId xmlns:a16="http://schemas.microsoft.com/office/drawing/2014/main" id="{1F27F201-FADE-CBEA-FE42-B62EA4F8CA66}"/>
              </a:ext>
            </a:extLst>
          </p:cNvPr>
          <p:cNvSpPr>
            <a:spLocks noGrp="1"/>
          </p:cNvSpPr>
          <p:nvPr>
            <p:ph type="ftr" sz="quarter" idx="11"/>
          </p:nvPr>
        </p:nvSpPr>
        <p:spPr>
          <a:xfrm>
            <a:off x="291603" y="4811400"/>
            <a:ext cx="5316244" cy="97200"/>
          </a:xfrm>
        </p:spPr>
        <p:txBody>
          <a:bodyPr/>
          <a:lstStyle>
            <a:lvl1pPr>
              <a:defRPr sz="375"/>
            </a:lvl1pPr>
          </a:lstStyle>
          <a:p>
            <a:r>
              <a:rPr lang="en-GB"/>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13" name="Text Placeholder 5">
            <a:extLst>
              <a:ext uri="{FF2B5EF4-FFF2-40B4-BE49-F238E27FC236}">
                <a16:creationId xmlns:a16="http://schemas.microsoft.com/office/drawing/2014/main" id="{556C95EE-172D-837C-C448-17EE0D3C1BDC}"/>
              </a:ext>
            </a:extLst>
          </p:cNvPr>
          <p:cNvSpPr>
            <a:spLocks noGrp="1"/>
          </p:cNvSpPr>
          <p:nvPr>
            <p:ph type="body" sz="quarter" idx="55"/>
          </p:nvPr>
        </p:nvSpPr>
        <p:spPr>
          <a:xfrm>
            <a:off x="5872277" y="1405850"/>
            <a:ext cx="2980023" cy="729000"/>
          </a:xfrm>
          <a:solidFill>
            <a:schemeClr val="tx2"/>
          </a:solidFill>
        </p:spPr>
        <p:txBody>
          <a:bodyPr lIns="792000" tIns="72000" rIns="252000" bIns="72000" anchor="ctr" anchorCtr="0">
            <a:normAutofit/>
          </a:bodyPr>
          <a:lstStyle>
            <a:lvl1pPr>
              <a:lnSpc>
                <a:spcPct val="85000"/>
              </a:lnSpc>
              <a:spcAft>
                <a:spcPts val="811"/>
              </a:spcAft>
              <a:defRPr sz="1500" cap="all" baseline="0">
                <a:solidFill>
                  <a:schemeClr val="bg1"/>
                </a:solidFill>
                <a:latin typeface="+mj-lt"/>
              </a:defRPr>
            </a:lvl1pPr>
            <a:lvl2pPr marL="0" indent="0">
              <a:spcAft>
                <a:spcPts val="811"/>
              </a:spcAft>
              <a:buNone/>
              <a:defRPr sz="1440">
                <a:solidFill>
                  <a:schemeClr val="tx2"/>
                </a:solidFill>
              </a:defRPr>
            </a:lvl2pPr>
            <a:lvl3pPr>
              <a:spcAft>
                <a:spcPts val="811"/>
              </a:spcAft>
              <a:defRPr sz="1440">
                <a:solidFill>
                  <a:schemeClr val="tx2"/>
                </a:solidFill>
              </a:defRPr>
            </a:lvl3pPr>
            <a:lvl4pPr>
              <a:spcAft>
                <a:spcPts val="811"/>
              </a:spcAft>
              <a:defRPr sz="1440">
                <a:solidFill>
                  <a:schemeClr val="tx2"/>
                </a:solidFill>
              </a:defRPr>
            </a:lvl4pPr>
            <a:lvl5pPr>
              <a:spcAft>
                <a:spcPts val="811"/>
              </a:spcAft>
              <a:defRPr sz="1440">
                <a:solidFill>
                  <a:schemeClr val="tx2"/>
                </a:solidFill>
              </a:defRPr>
            </a:lvl5pPr>
          </a:lstStyle>
          <a:p>
            <a:pPr lvl="0"/>
            <a:r>
              <a:rPr lang="en-US"/>
              <a:t>Click to edit Master text styles</a:t>
            </a:r>
          </a:p>
        </p:txBody>
      </p:sp>
      <p:sp>
        <p:nvSpPr>
          <p:cNvPr id="15" name="Text Placeholder 5">
            <a:extLst>
              <a:ext uri="{FF2B5EF4-FFF2-40B4-BE49-F238E27FC236}">
                <a16:creationId xmlns:a16="http://schemas.microsoft.com/office/drawing/2014/main" id="{9219F6F6-020A-6618-760D-AA9AB109592A}"/>
              </a:ext>
            </a:extLst>
          </p:cNvPr>
          <p:cNvSpPr>
            <a:spLocks noGrp="1"/>
          </p:cNvSpPr>
          <p:nvPr>
            <p:ph type="body" sz="quarter" idx="56"/>
          </p:nvPr>
        </p:nvSpPr>
        <p:spPr>
          <a:xfrm>
            <a:off x="5872277" y="2503120"/>
            <a:ext cx="2980023" cy="729000"/>
          </a:xfrm>
          <a:solidFill>
            <a:schemeClr val="tx2"/>
          </a:solidFill>
        </p:spPr>
        <p:txBody>
          <a:bodyPr lIns="792000" tIns="72000" rIns="252000" bIns="72000" anchor="ctr" anchorCtr="0">
            <a:normAutofit/>
          </a:bodyPr>
          <a:lstStyle>
            <a:lvl1pPr>
              <a:lnSpc>
                <a:spcPct val="85000"/>
              </a:lnSpc>
              <a:spcAft>
                <a:spcPts val="811"/>
              </a:spcAft>
              <a:defRPr sz="1500" cap="all" baseline="0">
                <a:solidFill>
                  <a:schemeClr val="bg1"/>
                </a:solidFill>
                <a:latin typeface="+mj-lt"/>
              </a:defRPr>
            </a:lvl1pPr>
            <a:lvl2pPr marL="0" indent="0">
              <a:spcAft>
                <a:spcPts val="811"/>
              </a:spcAft>
              <a:buNone/>
              <a:defRPr sz="1440">
                <a:solidFill>
                  <a:schemeClr val="tx2"/>
                </a:solidFill>
              </a:defRPr>
            </a:lvl2pPr>
            <a:lvl3pPr>
              <a:spcAft>
                <a:spcPts val="811"/>
              </a:spcAft>
              <a:defRPr sz="1440">
                <a:solidFill>
                  <a:schemeClr val="tx2"/>
                </a:solidFill>
              </a:defRPr>
            </a:lvl3pPr>
            <a:lvl4pPr>
              <a:spcAft>
                <a:spcPts val="811"/>
              </a:spcAft>
              <a:defRPr sz="1440">
                <a:solidFill>
                  <a:schemeClr val="tx2"/>
                </a:solidFill>
              </a:defRPr>
            </a:lvl4pPr>
            <a:lvl5pPr>
              <a:spcAft>
                <a:spcPts val="811"/>
              </a:spcAft>
              <a:defRPr sz="1440">
                <a:solidFill>
                  <a:schemeClr val="tx2"/>
                </a:solidFill>
              </a:defRPr>
            </a:lvl5pPr>
          </a:lstStyle>
          <a:p>
            <a:pPr lvl="0"/>
            <a:r>
              <a:rPr lang="en-US"/>
              <a:t>Click to edit Master text styles</a:t>
            </a:r>
          </a:p>
        </p:txBody>
      </p:sp>
      <p:sp>
        <p:nvSpPr>
          <p:cNvPr id="16" name="Text Placeholder 5">
            <a:extLst>
              <a:ext uri="{FF2B5EF4-FFF2-40B4-BE49-F238E27FC236}">
                <a16:creationId xmlns:a16="http://schemas.microsoft.com/office/drawing/2014/main" id="{9FD1E64E-6336-25B6-976C-51A969344658}"/>
              </a:ext>
            </a:extLst>
          </p:cNvPr>
          <p:cNvSpPr>
            <a:spLocks noGrp="1"/>
          </p:cNvSpPr>
          <p:nvPr>
            <p:ph type="body" sz="quarter" idx="57"/>
          </p:nvPr>
        </p:nvSpPr>
        <p:spPr>
          <a:xfrm>
            <a:off x="5872277" y="3597010"/>
            <a:ext cx="2980023" cy="729000"/>
          </a:xfrm>
          <a:solidFill>
            <a:schemeClr val="tx2"/>
          </a:solidFill>
        </p:spPr>
        <p:txBody>
          <a:bodyPr lIns="792000" tIns="72000" rIns="252000" bIns="72000" anchor="ctr" anchorCtr="0">
            <a:normAutofit/>
          </a:bodyPr>
          <a:lstStyle>
            <a:lvl1pPr>
              <a:lnSpc>
                <a:spcPct val="85000"/>
              </a:lnSpc>
              <a:spcAft>
                <a:spcPts val="811"/>
              </a:spcAft>
              <a:defRPr sz="1500" cap="all" baseline="0">
                <a:solidFill>
                  <a:schemeClr val="bg1"/>
                </a:solidFill>
                <a:latin typeface="+mj-lt"/>
              </a:defRPr>
            </a:lvl1pPr>
            <a:lvl2pPr marL="0" indent="0">
              <a:spcAft>
                <a:spcPts val="811"/>
              </a:spcAft>
              <a:buNone/>
              <a:defRPr sz="1440">
                <a:solidFill>
                  <a:schemeClr val="tx2"/>
                </a:solidFill>
              </a:defRPr>
            </a:lvl2pPr>
            <a:lvl3pPr>
              <a:spcAft>
                <a:spcPts val="811"/>
              </a:spcAft>
              <a:defRPr sz="1440">
                <a:solidFill>
                  <a:schemeClr val="tx2"/>
                </a:solidFill>
              </a:defRPr>
            </a:lvl3pPr>
            <a:lvl4pPr>
              <a:spcAft>
                <a:spcPts val="811"/>
              </a:spcAft>
              <a:defRPr sz="1440">
                <a:solidFill>
                  <a:schemeClr val="tx2"/>
                </a:solidFill>
              </a:defRPr>
            </a:lvl4pPr>
            <a:lvl5pPr>
              <a:spcAft>
                <a:spcPts val="811"/>
              </a:spcAft>
              <a:defRPr sz="1440">
                <a:solidFill>
                  <a:schemeClr val="tx2"/>
                </a:solidFill>
              </a:defRPr>
            </a:lvl5pPr>
          </a:lstStyle>
          <a:p>
            <a:pPr lvl="0"/>
            <a:r>
              <a:rPr lang="en-US"/>
              <a:t>Click to edit Master text styles</a:t>
            </a:r>
          </a:p>
        </p:txBody>
      </p:sp>
      <p:sp>
        <p:nvSpPr>
          <p:cNvPr id="17" name="Text Placeholder 9">
            <a:extLst>
              <a:ext uri="{FF2B5EF4-FFF2-40B4-BE49-F238E27FC236}">
                <a16:creationId xmlns:a16="http://schemas.microsoft.com/office/drawing/2014/main" id="{4E0AD1BC-D110-7AC6-9932-7EE4D0CAC6B9}"/>
              </a:ext>
            </a:extLst>
          </p:cNvPr>
          <p:cNvSpPr>
            <a:spLocks noGrp="1"/>
          </p:cNvSpPr>
          <p:nvPr>
            <p:ph type="body" sz="quarter" idx="21" hasCustomPrompt="1"/>
          </p:nvPr>
        </p:nvSpPr>
        <p:spPr>
          <a:xfrm>
            <a:off x="5872277" y="1405850"/>
            <a:ext cx="433275" cy="729000"/>
          </a:xfrm>
          <a:noFill/>
        </p:spPr>
        <p:txBody>
          <a:bodyPr lIns="144000" anchor="ctr" anchorCtr="0"/>
          <a:lstStyle>
            <a:lvl1pPr algn="ctr">
              <a:defRPr sz="3600">
                <a:solidFill>
                  <a:schemeClr val="bg1"/>
                </a:solidFill>
                <a:latin typeface="RR Pioneer Light Condensed" panose="020B0306050201060103" pitchFamily="34" charset="0"/>
              </a:defRPr>
            </a:lvl1pPr>
          </a:lstStyle>
          <a:p>
            <a:pPr lvl="0"/>
            <a:r>
              <a:rPr lang="en-GB"/>
              <a:t>0.</a:t>
            </a:r>
          </a:p>
        </p:txBody>
      </p:sp>
      <p:sp>
        <p:nvSpPr>
          <p:cNvPr id="18" name="Text Placeholder 9">
            <a:extLst>
              <a:ext uri="{FF2B5EF4-FFF2-40B4-BE49-F238E27FC236}">
                <a16:creationId xmlns:a16="http://schemas.microsoft.com/office/drawing/2014/main" id="{C4C5B3BF-BB50-830A-22C7-4CA98BC5556D}"/>
              </a:ext>
            </a:extLst>
          </p:cNvPr>
          <p:cNvSpPr>
            <a:spLocks noGrp="1"/>
          </p:cNvSpPr>
          <p:nvPr>
            <p:ph type="body" sz="quarter" idx="58" hasCustomPrompt="1"/>
          </p:nvPr>
        </p:nvSpPr>
        <p:spPr>
          <a:xfrm>
            <a:off x="5872277" y="2503120"/>
            <a:ext cx="433275" cy="729000"/>
          </a:xfrm>
          <a:noFill/>
        </p:spPr>
        <p:txBody>
          <a:bodyPr lIns="144000" anchor="ctr" anchorCtr="0"/>
          <a:lstStyle>
            <a:lvl1pPr algn="ctr">
              <a:defRPr sz="3600">
                <a:solidFill>
                  <a:schemeClr val="bg1"/>
                </a:solidFill>
                <a:latin typeface="RR Pioneer Light Condensed" panose="020B0306050201060103" pitchFamily="34" charset="0"/>
              </a:defRPr>
            </a:lvl1pPr>
          </a:lstStyle>
          <a:p>
            <a:pPr lvl="0"/>
            <a:r>
              <a:rPr lang="en-GB"/>
              <a:t>0.</a:t>
            </a:r>
          </a:p>
        </p:txBody>
      </p:sp>
      <p:sp>
        <p:nvSpPr>
          <p:cNvPr id="19" name="Text Placeholder 9">
            <a:extLst>
              <a:ext uri="{FF2B5EF4-FFF2-40B4-BE49-F238E27FC236}">
                <a16:creationId xmlns:a16="http://schemas.microsoft.com/office/drawing/2014/main" id="{2980F480-0F7E-A3E0-2462-1AB168C6796F}"/>
              </a:ext>
            </a:extLst>
          </p:cNvPr>
          <p:cNvSpPr>
            <a:spLocks noGrp="1"/>
          </p:cNvSpPr>
          <p:nvPr>
            <p:ph type="body" sz="quarter" idx="59" hasCustomPrompt="1"/>
          </p:nvPr>
        </p:nvSpPr>
        <p:spPr>
          <a:xfrm>
            <a:off x="5872277" y="3597010"/>
            <a:ext cx="433275" cy="729000"/>
          </a:xfrm>
          <a:noFill/>
        </p:spPr>
        <p:txBody>
          <a:bodyPr lIns="144000" anchor="ctr" anchorCtr="0"/>
          <a:lstStyle>
            <a:lvl1pPr algn="ctr">
              <a:defRPr sz="3600">
                <a:solidFill>
                  <a:schemeClr val="bg1"/>
                </a:solidFill>
                <a:latin typeface="RR Pioneer Light Condensed" panose="020B0306050201060103" pitchFamily="34" charset="0"/>
              </a:defRPr>
            </a:lvl1pPr>
          </a:lstStyle>
          <a:p>
            <a:pPr lvl="0"/>
            <a:r>
              <a:rPr lang="en-GB"/>
              <a:t>0.</a:t>
            </a:r>
          </a:p>
        </p:txBody>
      </p:sp>
      <p:sp>
        <p:nvSpPr>
          <p:cNvPr id="4" name="Text Placeholder 23">
            <a:extLst>
              <a:ext uri="{FF2B5EF4-FFF2-40B4-BE49-F238E27FC236}">
                <a16:creationId xmlns:a16="http://schemas.microsoft.com/office/drawing/2014/main" id="{B8A100FC-1AD9-1DF9-ED56-31D40B78CF8B}"/>
              </a:ext>
            </a:extLst>
          </p:cNvPr>
          <p:cNvSpPr>
            <a:spLocks noGrp="1"/>
          </p:cNvSpPr>
          <p:nvPr>
            <p:ph type="body" sz="quarter" idx="61"/>
          </p:nvPr>
        </p:nvSpPr>
        <p:spPr>
          <a:xfrm>
            <a:off x="480434" y="1354455"/>
            <a:ext cx="4157433" cy="3026328"/>
          </a:xfrm>
        </p:spPr>
        <p:txBody>
          <a:bodyPr lIns="108000" tIns="108000" rIns="0" bIns="108000">
            <a:normAutofit/>
          </a:bodyPr>
          <a:lstStyle>
            <a:lvl1pPr>
              <a:defRPr>
                <a:solidFill>
                  <a:schemeClr val="bg2"/>
                </a:solidFill>
                <a:latin typeface="+mj-lt"/>
              </a:defRPr>
            </a:lvl1pPr>
            <a:lvl2pPr marL="0" indent="0">
              <a:buNone/>
              <a:defRPr sz="1050"/>
            </a:lvl2pPr>
            <a:lvl3pPr marL="0" indent="-161995">
              <a:buFont typeface="Wingdings" panose="05000000000000000000" pitchFamily="2" charset="2"/>
              <a:buChar char="§"/>
              <a:defRPr sz="1050"/>
            </a:lvl3pPr>
            <a:lvl4pPr marL="323990" indent="-161995">
              <a:defRPr sz="1050"/>
            </a:lvl4pPr>
            <a:lvl5pPr marL="485986">
              <a:defRPr sz="1050"/>
            </a:lvl5pPr>
          </a:lstStyle>
          <a:p>
            <a:pPr lvl="0"/>
            <a:r>
              <a:rPr lang="en-US"/>
              <a:t>Click to edit Master text styles</a:t>
            </a:r>
          </a:p>
          <a:p>
            <a:pPr lvl="1"/>
            <a:r>
              <a:rPr lang="en-US"/>
              <a:t>Second level</a:t>
            </a:r>
          </a:p>
          <a:p>
            <a:pPr lvl="2"/>
            <a:r>
              <a:rPr lang="en-US"/>
              <a:t>Third level</a:t>
            </a:r>
          </a:p>
        </p:txBody>
      </p:sp>
      <p:sp>
        <p:nvSpPr>
          <p:cNvPr id="12" name="hcSlideMaster142.Transforming Growth x1Header" descr=" ">
            <a:extLst>
              <a:ext uri="{FF2B5EF4-FFF2-40B4-BE49-F238E27FC236}">
                <a16:creationId xmlns:a16="http://schemas.microsoft.com/office/drawing/2014/main" id="{B56D1961-CD93-8D5E-E3B4-B57C0E0AAD94}"/>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14" name="fcSlideMaster142.Transforming Growth x1Footer" descr=" ">
            <a:extLst>
              <a:ext uri="{FF2B5EF4-FFF2-40B4-BE49-F238E27FC236}">
                <a16:creationId xmlns:a16="http://schemas.microsoft.com/office/drawing/2014/main" id="{03C60FD7-7247-8475-065A-193A30E9CEC1}"/>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422824631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1_Transforming Growth x2">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96E23732-4565-1747-943E-D545FCB35A1F}"/>
              </a:ext>
            </a:extLst>
          </p:cNvPr>
          <p:cNvSpPr/>
          <p:nvPr userDrawn="1"/>
        </p:nvSpPr>
        <p:spPr>
          <a:xfrm>
            <a:off x="300040" y="1175305"/>
            <a:ext cx="5193506" cy="3383100"/>
          </a:xfrm>
          <a:custGeom>
            <a:avLst/>
            <a:gdLst>
              <a:gd name="connsiteX0" fmla="*/ 6924675 w 6924675"/>
              <a:gd name="connsiteY0" fmla="*/ 0 h 4533900"/>
              <a:gd name="connsiteX1" fmla="*/ 0 w 6924675"/>
              <a:gd name="connsiteY1" fmla="*/ 0 h 4533900"/>
              <a:gd name="connsiteX2" fmla="*/ 0 w 6924675"/>
              <a:gd name="connsiteY2" fmla="*/ 4533900 h 4533900"/>
              <a:gd name="connsiteX3" fmla="*/ 6886575 w 6924675"/>
              <a:gd name="connsiteY3" fmla="*/ 4533900 h 4533900"/>
            </a:gdLst>
            <a:ahLst/>
            <a:cxnLst>
              <a:cxn ang="0">
                <a:pos x="connsiteX0" y="connsiteY0"/>
              </a:cxn>
              <a:cxn ang="0">
                <a:pos x="connsiteX1" y="connsiteY1"/>
              </a:cxn>
              <a:cxn ang="0">
                <a:pos x="connsiteX2" y="connsiteY2"/>
              </a:cxn>
              <a:cxn ang="0">
                <a:pos x="connsiteX3" y="connsiteY3"/>
              </a:cxn>
            </a:cxnLst>
            <a:rect l="l" t="t" r="r" b="b"/>
            <a:pathLst>
              <a:path w="6924675" h="4533900">
                <a:moveTo>
                  <a:pt x="6924675" y="0"/>
                </a:moveTo>
                <a:lnTo>
                  <a:pt x="0" y="0"/>
                </a:lnTo>
                <a:lnTo>
                  <a:pt x="0" y="4533900"/>
                </a:lnTo>
                <a:lnTo>
                  <a:pt x="6886575" y="4533900"/>
                </a:lnTo>
              </a:path>
            </a:pathLst>
          </a:custGeom>
          <a:noFill/>
          <a:ln w="25400">
            <a:solidFill>
              <a:srgbClr val="006D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15"/>
            <a:endParaRPr lang="en-GB" sz="1351">
              <a:solidFill>
                <a:prstClr val="white"/>
              </a:solidFill>
              <a:latin typeface="RR Pioneer"/>
            </a:endParaRPr>
          </a:p>
        </p:txBody>
      </p:sp>
      <p:sp>
        <p:nvSpPr>
          <p:cNvPr id="4" name="Rectangle 3">
            <a:extLst>
              <a:ext uri="{FF2B5EF4-FFF2-40B4-BE49-F238E27FC236}">
                <a16:creationId xmlns:a16="http://schemas.microsoft.com/office/drawing/2014/main" id="{541C0631-9D24-C1B7-BEBD-F3F503885822}"/>
              </a:ext>
            </a:extLst>
          </p:cNvPr>
          <p:cNvSpPr/>
          <p:nvPr userDrawn="1"/>
        </p:nvSpPr>
        <p:spPr>
          <a:xfrm>
            <a:off x="480435" y="2954894"/>
            <a:ext cx="5196467" cy="1423434"/>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8">
              <a:defRPr/>
            </a:pPr>
            <a:endParaRPr lang="en-GB" sz="1351">
              <a:solidFill>
                <a:prstClr val="white"/>
              </a:solidFill>
              <a:latin typeface="RR Pioneer"/>
            </a:endParaRPr>
          </a:p>
        </p:txBody>
      </p:sp>
      <p:sp>
        <p:nvSpPr>
          <p:cNvPr id="11" name="Rectangle 10">
            <a:extLst>
              <a:ext uri="{FF2B5EF4-FFF2-40B4-BE49-F238E27FC236}">
                <a16:creationId xmlns:a16="http://schemas.microsoft.com/office/drawing/2014/main" id="{E79155B8-986F-9DA5-EDFF-0DF5DC6AB40F}"/>
              </a:ext>
            </a:extLst>
          </p:cNvPr>
          <p:cNvSpPr/>
          <p:nvPr userDrawn="1"/>
        </p:nvSpPr>
        <p:spPr>
          <a:xfrm>
            <a:off x="480435" y="1354456"/>
            <a:ext cx="5196467" cy="142128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8">
              <a:defRPr/>
            </a:pPr>
            <a:endParaRPr lang="en-GB" sz="1351">
              <a:solidFill>
                <a:prstClr val="white"/>
              </a:solidFill>
              <a:latin typeface="RR Pioneer"/>
            </a:endParaRPr>
          </a:p>
        </p:txBody>
      </p:sp>
      <p:sp>
        <p:nvSpPr>
          <p:cNvPr id="2" name="Title 1">
            <a:extLst>
              <a:ext uri="{FF2B5EF4-FFF2-40B4-BE49-F238E27FC236}">
                <a16:creationId xmlns:a16="http://schemas.microsoft.com/office/drawing/2014/main" id="{2EE0811D-CA96-93EC-442C-0DD05706F28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852565F-0705-6414-DA04-00280E30B427}"/>
              </a:ext>
            </a:extLst>
          </p:cNvPr>
          <p:cNvSpPr>
            <a:spLocks noGrp="1"/>
          </p:cNvSpPr>
          <p:nvPr>
            <p:ph type="dt" sz="half" idx="10"/>
          </p:nvPr>
        </p:nvSpPr>
        <p:spPr/>
        <p:txBody>
          <a:bodyPr/>
          <a:lstStyle/>
          <a:p>
            <a:fld id="{D851027B-0119-48CD-A682-04A7E88D5678}" type="datetime1">
              <a:rPr lang="en-GB" smtClean="0"/>
              <a:t>07/04/2025</a:t>
            </a:fld>
            <a:endParaRPr lang="en-GB"/>
          </a:p>
        </p:txBody>
      </p:sp>
      <p:sp>
        <p:nvSpPr>
          <p:cNvPr id="5" name="Slide Number Placeholder 4">
            <a:extLst>
              <a:ext uri="{FF2B5EF4-FFF2-40B4-BE49-F238E27FC236}">
                <a16:creationId xmlns:a16="http://schemas.microsoft.com/office/drawing/2014/main" id="{F7FAE30E-8726-0FC2-B919-8233B46BC54D}"/>
              </a:ext>
            </a:extLst>
          </p:cNvPr>
          <p:cNvSpPr>
            <a:spLocks noGrp="1"/>
          </p:cNvSpPr>
          <p:nvPr>
            <p:ph type="sldNum" sz="quarter" idx="12"/>
          </p:nvPr>
        </p:nvSpPr>
        <p:spPr/>
        <p:txBody>
          <a:bodyPr/>
          <a:lstStyle/>
          <a:p>
            <a:fld id="{0B868178-02AE-42FC-958D-6B8F13B60175}" type="slidenum">
              <a:rPr lang="en-GB" smtClean="0"/>
              <a:pPr/>
              <a:t>‹#›</a:t>
            </a:fld>
            <a:endParaRPr lang="en-GB"/>
          </a:p>
        </p:txBody>
      </p:sp>
      <p:grpSp>
        <p:nvGrpSpPr>
          <p:cNvPr id="9" name="Group 8">
            <a:extLst>
              <a:ext uri="{FF2B5EF4-FFF2-40B4-BE49-F238E27FC236}">
                <a16:creationId xmlns:a16="http://schemas.microsoft.com/office/drawing/2014/main" id="{43CD9AC7-A4C9-9A9A-0559-AB44FACFEED0}"/>
              </a:ext>
            </a:extLst>
          </p:cNvPr>
          <p:cNvGrpSpPr/>
          <p:nvPr userDrawn="1"/>
        </p:nvGrpSpPr>
        <p:grpSpPr>
          <a:xfrm>
            <a:off x="4637868" y="1165625"/>
            <a:ext cx="4199269" cy="3403997"/>
            <a:chOff x="5930044" y="1637573"/>
            <a:chExt cx="5599025" cy="4538662"/>
          </a:xfrm>
        </p:grpSpPr>
        <p:sp>
          <p:nvSpPr>
            <p:cNvPr id="6" name="Arrow: Chevron 5">
              <a:extLst>
                <a:ext uri="{FF2B5EF4-FFF2-40B4-BE49-F238E27FC236}">
                  <a16:creationId xmlns:a16="http://schemas.microsoft.com/office/drawing/2014/main" id="{1C745A92-EE69-CE7D-D7FE-FEAE643B194A}"/>
                </a:ext>
              </a:extLst>
            </p:cNvPr>
            <p:cNvSpPr/>
            <p:nvPr userDrawn="1"/>
          </p:nvSpPr>
          <p:spPr>
            <a:xfrm>
              <a:off x="5930044" y="1637573"/>
              <a:ext cx="2615038" cy="4538662"/>
            </a:xfrm>
            <a:prstGeom prst="chevron">
              <a:avLst/>
            </a:prstGeom>
            <a:solidFill>
              <a:srgbClr val="007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8">
                <a:defRPr/>
              </a:pPr>
              <a:endParaRPr lang="en-GB" sz="1351">
                <a:solidFill>
                  <a:prstClr val="black"/>
                </a:solidFill>
                <a:latin typeface="RR Pioneer"/>
              </a:endParaRPr>
            </a:p>
          </p:txBody>
        </p:sp>
        <p:sp>
          <p:nvSpPr>
            <p:cNvPr id="7" name="Arrow: Chevron 6">
              <a:extLst>
                <a:ext uri="{FF2B5EF4-FFF2-40B4-BE49-F238E27FC236}">
                  <a16:creationId xmlns:a16="http://schemas.microsoft.com/office/drawing/2014/main" id="{925BD424-07A3-35C4-F305-9D5197ED9EA8}"/>
                </a:ext>
              </a:extLst>
            </p:cNvPr>
            <p:cNvSpPr/>
            <p:nvPr userDrawn="1"/>
          </p:nvSpPr>
          <p:spPr>
            <a:xfrm>
              <a:off x="7575922" y="1637574"/>
              <a:ext cx="2485987" cy="4538661"/>
            </a:xfrm>
            <a:prstGeom prst="chevron">
              <a:avLst/>
            </a:prstGeom>
            <a:solidFill>
              <a:srgbClr val="8C2A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8">
                <a:defRPr/>
              </a:pPr>
              <a:endParaRPr lang="en-GB" sz="1351">
                <a:solidFill>
                  <a:prstClr val="black"/>
                </a:solidFill>
                <a:latin typeface="RR Pioneer"/>
              </a:endParaRPr>
            </a:p>
          </p:txBody>
        </p:sp>
        <p:sp>
          <p:nvSpPr>
            <p:cNvPr id="8" name="Arrow: Chevron 7">
              <a:extLst>
                <a:ext uri="{FF2B5EF4-FFF2-40B4-BE49-F238E27FC236}">
                  <a16:creationId xmlns:a16="http://schemas.microsoft.com/office/drawing/2014/main" id="{A8356CAD-11B0-4568-EF4A-8A8608F25BE1}"/>
                </a:ext>
              </a:extLst>
            </p:cNvPr>
            <p:cNvSpPr/>
            <p:nvPr userDrawn="1"/>
          </p:nvSpPr>
          <p:spPr>
            <a:xfrm>
              <a:off x="9162562" y="1647626"/>
              <a:ext cx="2366507" cy="4528609"/>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8">
                <a:defRPr/>
              </a:pPr>
              <a:endParaRPr lang="en-GB" sz="1351" b="1">
                <a:solidFill>
                  <a:prstClr val="black"/>
                </a:solidFill>
                <a:latin typeface="RR Pioneer"/>
              </a:endParaRPr>
            </a:p>
          </p:txBody>
        </p:sp>
      </p:grpSp>
      <p:sp>
        <p:nvSpPr>
          <p:cNvPr id="10" name="Footer Placeholder 7">
            <a:extLst>
              <a:ext uri="{FF2B5EF4-FFF2-40B4-BE49-F238E27FC236}">
                <a16:creationId xmlns:a16="http://schemas.microsoft.com/office/drawing/2014/main" id="{1F27F201-FADE-CBEA-FE42-B62EA4F8CA66}"/>
              </a:ext>
            </a:extLst>
          </p:cNvPr>
          <p:cNvSpPr>
            <a:spLocks noGrp="1"/>
          </p:cNvSpPr>
          <p:nvPr>
            <p:ph type="ftr" sz="quarter" idx="11"/>
          </p:nvPr>
        </p:nvSpPr>
        <p:spPr>
          <a:xfrm>
            <a:off x="291603" y="4811400"/>
            <a:ext cx="5316244" cy="97200"/>
          </a:xfrm>
        </p:spPr>
        <p:txBody>
          <a:bodyPr/>
          <a:lstStyle>
            <a:lvl1pPr>
              <a:defRPr sz="375"/>
            </a:lvl1pPr>
          </a:lstStyle>
          <a:p>
            <a:r>
              <a:rPr lang="en-GB"/>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13" name="Text Placeholder 5">
            <a:extLst>
              <a:ext uri="{FF2B5EF4-FFF2-40B4-BE49-F238E27FC236}">
                <a16:creationId xmlns:a16="http://schemas.microsoft.com/office/drawing/2014/main" id="{556C95EE-172D-837C-C448-17EE0D3C1BDC}"/>
              </a:ext>
            </a:extLst>
          </p:cNvPr>
          <p:cNvSpPr>
            <a:spLocks noGrp="1"/>
          </p:cNvSpPr>
          <p:nvPr>
            <p:ph type="body" sz="quarter" idx="55"/>
          </p:nvPr>
        </p:nvSpPr>
        <p:spPr>
          <a:xfrm>
            <a:off x="5872277" y="1405850"/>
            <a:ext cx="2980023" cy="729000"/>
          </a:xfrm>
          <a:solidFill>
            <a:schemeClr val="tx2"/>
          </a:solidFill>
        </p:spPr>
        <p:txBody>
          <a:bodyPr lIns="792000" tIns="108000" rIns="252000" bIns="108000" anchor="ctr" anchorCtr="0">
            <a:normAutofit/>
          </a:bodyPr>
          <a:lstStyle>
            <a:lvl1pPr>
              <a:lnSpc>
                <a:spcPct val="85000"/>
              </a:lnSpc>
              <a:spcAft>
                <a:spcPts val="811"/>
              </a:spcAft>
              <a:defRPr sz="1500" cap="all" baseline="0">
                <a:solidFill>
                  <a:schemeClr val="bg1"/>
                </a:solidFill>
                <a:latin typeface="+mj-lt"/>
              </a:defRPr>
            </a:lvl1pPr>
            <a:lvl2pPr marL="0" indent="0">
              <a:spcAft>
                <a:spcPts val="811"/>
              </a:spcAft>
              <a:buNone/>
              <a:defRPr sz="1440">
                <a:solidFill>
                  <a:schemeClr val="tx2"/>
                </a:solidFill>
              </a:defRPr>
            </a:lvl2pPr>
            <a:lvl3pPr>
              <a:spcAft>
                <a:spcPts val="811"/>
              </a:spcAft>
              <a:defRPr sz="1440">
                <a:solidFill>
                  <a:schemeClr val="tx2"/>
                </a:solidFill>
              </a:defRPr>
            </a:lvl3pPr>
            <a:lvl4pPr>
              <a:spcAft>
                <a:spcPts val="811"/>
              </a:spcAft>
              <a:defRPr sz="1440">
                <a:solidFill>
                  <a:schemeClr val="tx2"/>
                </a:solidFill>
              </a:defRPr>
            </a:lvl4pPr>
            <a:lvl5pPr>
              <a:spcAft>
                <a:spcPts val="811"/>
              </a:spcAft>
              <a:defRPr sz="1440">
                <a:solidFill>
                  <a:schemeClr val="tx2"/>
                </a:solidFill>
              </a:defRPr>
            </a:lvl5pPr>
          </a:lstStyle>
          <a:p>
            <a:pPr lvl="0"/>
            <a:r>
              <a:rPr lang="en-US"/>
              <a:t>Click to edit Master text styles</a:t>
            </a:r>
          </a:p>
        </p:txBody>
      </p:sp>
      <p:sp>
        <p:nvSpPr>
          <p:cNvPr id="15" name="Text Placeholder 5">
            <a:extLst>
              <a:ext uri="{FF2B5EF4-FFF2-40B4-BE49-F238E27FC236}">
                <a16:creationId xmlns:a16="http://schemas.microsoft.com/office/drawing/2014/main" id="{9219F6F6-020A-6618-760D-AA9AB109592A}"/>
              </a:ext>
            </a:extLst>
          </p:cNvPr>
          <p:cNvSpPr>
            <a:spLocks noGrp="1"/>
          </p:cNvSpPr>
          <p:nvPr>
            <p:ph type="body" sz="quarter" idx="56"/>
          </p:nvPr>
        </p:nvSpPr>
        <p:spPr>
          <a:xfrm>
            <a:off x="5872277" y="2503120"/>
            <a:ext cx="2980023" cy="729000"/>
          </a:xfrm>
          <a:solidFill>
            <a:schemeClr val="tx2"/>
          </a:solidFill>
        </p:spPr>
        <p:txBody>
          <a:bodyPr lIns="792000" tIns="108000" rIns="252000" bIns="108000" anchor="ctr" anchorCtr="0">
            <a:normAutofit/>
          </a:bodyPr>
          <a:lstStyle>
            <a:lvl1pPr>
              <a:lnSpc>
                <a:spcPct val="85000"/>
              </a:lnSpc>
              <a:spcAft>
                <a:spcPts val="811"/>
              </a:spcAft>
              <a:defRPr sz="1500" cap="all" baseline="0">
                <a:solidFill>
                  <a:schemeClr val="bg1"/>
                </a:solidFill>
                <a:latin typeface="+mj-lt"/>
              </a:defRPr>
            </a:lvl1pPr>
            <a:lvl2pPr marL="0" indent="0">
              <a:spcAft>
                <a:spcPts val="811"/>
              </a:spcAft>
              <a:buNone/>
              <a:defRPr sz="1440">
                <a:solidFill>
                  <a:schemeClr val="tx2"/>
                </a:solidFill>
              </a:defRPr>
            </a:lvl2pPr>
            <a:lvl3pPr>
              <a:spcAft>
                <a:spcPts val="811"/>
              </a:spcAft>
              <a:defRPr sz="1440">
                <a:solidFill>
                  <a:schemeClr val="tx2"/>
                </a:solidFill>
              </a:defRPr>
            </a:lvl3pPr>
            <a:lvl4pPr>
              <a:spcAft>
                <a:spcPts val="811"/>
              </a:spcAft>
              <a:defRPr sz="1440">
                <a:solidFill>
                  <a:schemeClr val="tx2"/>
                </a:solidFill>
              </a:defRPr>
            </a:lvl4pPr>
            <a:lvl5pPr>
              <a:spcAft>
                <a:spcPts val="811"/>
              </a:spcAft>
              <a:defRPr sz="1440">
                <a:solidFill>
                  <a:schemeClr val="tx2"/>
                </a:solidFill>
              </a:defRPr>
            </a:lvl5pPr>
          </a:lstStyle>
          <a:p>
            <a:pPr lvl="0"/>
            <a:r>
              <a:rPr lang="en-US"/>
              <a:t>Click to edit Master text styles</a:t>
            </a:r>
          </a:p>
        </p:txBody>
      </p:sp>
      <p:sp>
        <p:nvSpPr>
          <p:cNvPr id="16" name="Text Placeholder 5">
            <a:extLst>
              <a:ext uri="{FF2B5EF4-FFF2-40B4-BE49-F238E27FC236}">
                <a16:creationId xmlns:a16="http://schemas.microsoft.com/office/drawing/2014/main" id="{9FD1E64E-6336-25B6-976C-51A969344658}"/>
              </a:ext>
            </a:extLst>
          </p:cNvPr>
          <p:cNvSpPr>
            <a:spLocks noGrp="1"/>
          </p:cNvSpPr>
          <p:nvPr>
            <p:ph type="body" sz="quarter" idx="57"/>
          </p:nvPr>
        </p:nvSpPr>
        <p:spPr>
          <a:xfrm>
            <a:off x="5872277" y="3597010"/>
            <a:ext cx="2980023" cy="729000"/>
          </a:xfrm>
          <a:solidFill>
            <a:schemeClr val="tx2"/>
          </a:solidFill>
        </p:spPr>
        <p:txBody>
          <a:bodyPr lIns="792000" tIns="108000" rIns="252000" bIns="108000" anchor="ctr" anchorCtr="0">
            <a:normAutofit/>
          </a:bodyPr>
          <a:lstStyle>
            <a:lvl1pPr>
              <a:lnSpc>
                <a:spcPct val="85000"/>
              </a:lnSpc>
              <a:spcAft>
                <a:spcPts val="811"/>
              </a:spcAft>
              <a:defRPr sz="1500" cap="all" baseline="0">
                <a:solidFill>
                  <a:schemeClr val="bg1"/>
                </a:solidFill>
                <a:latin typeface="+mj-lt"/>
              </a:defRPr>
            </a:lvl1pPr>
            <a:lvl2pPr marL="0" indent="0">
              <a:spcAft>
                <a:spcPts val="811"/>
              </a:spcAft>
              <a:buNone/>
              <a:defRPr sz="1440">
                <a:solidFill>
                  <a:schemeClr val="tx2"/>
                </a:solidFill>
              </a:defRPr>
            </a:lvl2pPr>
            <a:lvl3pPr>
              <a:spcAft>
                <a:spcPts val="811"/>
              </a:spcAft>
              <a:defRPr sz="1440">
                <a:solidFill>
                  <a:schemeClr val="tx2"/>
                </a:solidFill>
              </a:defRPr>
            </a:lvl3pPr>
            <a:lvl4pPr>
              <a:spcAft>
                <a:spcPts val="811"/>
              </a:spcAft>
              <a:defRPr sz="1440">
                <a:solidFill>
                  <a:schemeClr val="tx2"/>
                </a:solidFill>
              </a:defRPr>
            </a:lvl4pPr>
            <a:lvl5pPr>
              <a:spcAft>
                <a:spcPts val="811"/>
              </a:spcAft>
              <a:defRPr sz="1440">
                <a:solidFill>
                  <a:schemeClr val="tx2"/>
                </a:solidFill>
              </a:defRPr>
            </a:lvl5pPr>
          </a:lstStyle>
          <a:p>
            <a:pPr lvl="0"/>
            <a:r>
              <a:rPr lang="en-US"/>
              <a:t>Click to edit Master text styles</a:t>
            </a:r>
          </a:p>
        </p:txBody>
      </p:sp>
      <p:sp>
        <p:nvSpPr>
          <p:cNvPr id="17" name="Text Placeholder 9">
            <a:extLst>
              <a:ext uri="{FF2B5EF4-FFF2-40B4-BE49-F238E27FC236}">
                <a16:creationId xmlns:a16="http://schemas.microsoft.com/office/drawing/2014/main" id="{4E0AD1BC-D110-7AC6-9932-7EE4D0CAC6B9}"/>
              </a:ext>
            </a:extLst>
          </p:cNvPr>
          <p:cNvSpPr>
            <a:spLocks noGrp="1"/>
          </p:cNvSpPr>
          <p:nvPr>
            <p:ph type="body" sz="quarter" idx="21" hasCustomPrompt="1"/>
          </p:nvPr>
        </p:nvSpPr>
        <p:spPr>
          <a:xfrm>
            <a:off x="5872277" y="1405850"/>
            <a:ext cx="433275" cy="729000"/>
          </a:xfrm>
          <a:noFill/>
        </p:spPr>
        <p:txBody>
          <a:bodyPr lIns="144000" anchor="ctr" anchorCtr="0"/>
          <a:lstStyle>
            <a:lvl1pPr algn="ctr">
              <a:defRPr sz="3600">
                <a:solidFill>
                  <a:schemeClr val="bg1"/>
                </a:solidFill>
                <a:latin typeface="RR Pioneer Light Condensed" panose="020B0306050201060103" pitchFamily="34" charset="0"/>
              </a:defRPr>
            </a:lvl1pPr>
          </a:lstStyle>
          <a:p>
            <a:pPr lvl="0"/>
            <a:r>
              <a:rPr lang="en-GB"/>
              <a:t>0.</a:t>
            </a:r>
          </a:p>
        </p:txBody>
      </p:sp>
      <p:sp>
        <p:nvSpPr>
          <p:cNvPr id="18" name="Text Placeholder 9">
            <a:extLst>
              <a:ext uri="{FF2B5EF4-FFF2-40B4-BE49-F238E27FC236}">
                <a16:creationId xmlns:a16="http://schemas.microsoft.com/office/drawing/2014/main" id="{C4C5B3BF-BB50-830A-22C7-4CA98BC5556D}"/>
              </a:ext>
            </a:extLst>
          </p:cNvPr>
          <p:cNvSpPr>
            <a:spLocks noGrp="1"/>
          </p:cNvSpPr>
          <p:nvPr>
            <p:ph type="body" sz="quarter" idx="58" hasCustomPrompt="1"/>
          </p:nvPr>
        </p:nvSpPr>
        <p:spPr>
          <a:xfrm>
            <a:off x="5872277" y="2503120"/>
            <a:ext cx="433275" cy="729000"/>
          </a:xfrm>
          <a:noFill/>
        </p:spPr>
        <p:txBody>
          <a:bodyPr lIns="144000" anchor="ctr" anchorCtr="0"/>
          <a:lstStyle>
            <a:lvl1pPr algn="ctr">
              <a:defRPr sz="3600">
                <a:solidFill>
                  <a:schemeClr val="bg1"/>
                </a:solidFill>
                <a:latin typeface="RR Pioneer Light Condensed" panose="020B0306050201060103" pitchFamily="34" charset="0"/>
              </a:defRPr>
            </a:lvl1pPr>
          </a:lstStyle>
          <a:p>
            <a:pPr lvl="0"/>
            <a:r>
              <a:rPr lang="en-GB"/>
              <a:t>0.</a:t>
            </a:r>
          </a:p>
        </p:txBody>
      </p:sp>
      <p:sp>
        <p:nvSpPr>
          <p:cNvPr id="19" name="Text Placeholder 9">
            <a:extLst>
              <a:ext uri="{FF2B5EF4-FFF2-40B4-BE49-F238E27FC236}">
                <a16:creationId xmlns:a16="http://schemas.microsoft.com/office/drawing/2014/main" id="{2980F480-0F7E-A3E0-2462-1AB168C6796F}"/>
              </a:ext>
            </a:extLst>
          </p:cNvPr>
          <p:cNvSpPr>
            <a:spLocks noGrp="1"/>
          </p:cNvSpPr>
          <p:nvPr>
            <p:ph type="body" sz="quarter" idx="59" hasCustomPrompt="1"/>
          </p:nvPr>
        </p:nvSpPr>
        <p:spPr>
          <a:xfrm>
            <a:off x="5872277" y="3597010"/>
            <a:ext cx="433275" cy="729000"/>
          </a:xfrm>
          <a:noFill/>
        </p:spPr>
        <p:txBody>
          <a:bodyPr lIns="144000" anchor="ctr" anchorCtr="0"/>
          <a:lstStyle>
            <a:lvl1pPr algn="ctr">
              <a:defRPr sz="3600">
                <a:solidFill>
                  <a:schemeClr val="bg1"/>
                </a:solidFill>
                <a:latin typeface="RR Pioneer Light Condensed" panose="020B0306050201060103" pitchFamily="34" charset="0"/>
              </a:defRPr>
            </a:lvl1pPr>
          </a:lstStyle>
          <a:p>
            <a:pPr lvl="0"/>
            <a:r>
              <a:rPr lang="en-GB"/>
              <a:t>0.</a:t>
            </a:r>
          </a:p>
        </p:txBody>
      </p:sp>
      <p:sp>
        <p:nvSpPr>
          <p:cNvPr id="24" name="Text Placeholder 23">
            <a:extLst>
              <a:ext uri="{FF2B5EF4-FFF2-40B4-BE49-F238E27FC236}">
                <a16:creationId xmlns:a16="http://schemas.microsoft.com/office/drawing/2014/main" id="{8F89B399-5FFF-43F1-349F-23730AAADF73}"/>
              </a:ext>
            </a:extLst>
          </p:cNvPr>
          <p:cNvSpPr>
            <a:spLocks noGrp="1"/>
          </p:cNvSpPr>
          <p:nvPr>
            <p:ph type="body" sz="quarter" idx="60"/>
          </p:nvPr>
        </p:nvSpPr>
        <p:spPr>
          <a:xfrm>
            <a:off x="480434" y="1354458"/>
            <a:ext cx="4157433" cy="1420361"/>
          </a:xfrm>
        </p:spPr>
        <p:txBody>
          <a:bodyPr lIns="108000" tIns="108000" rIns="0" bIns="108000">
            <a:normAutofit/>
          </a:bodyPr>
          <a:lstStyle>
            <a:lvl1pPr>
              <a:defRPr>
                <a:solidFill>
                  <a:schemeClr val="bg2"/>
                </a:solidFill>
                <a:latin typeface="+mj-lt"/>
              </a:defRPr>
            </a:lvl1pPr>
            <a:lvl2pPr marL="0" indent="0">
              <a:buNone/>
              <a:defRPr sz="1050"/>
            </a:lvl2pPr>
            <a:lvl3pPr marL="0" indent="-161995">
              <a:buFont typeface="Wingdings" panose="05000000000000000000" pitchFamily="2" charset="2"/>
              <a:buChar char="§"/>
              <a:defRPr sz="1050"/>
            </a:lvl3pPr>
            <a:lvl4pPr marL="323990" indent="-161995">
              <a:defRPr sz="1050"/>
            </a:lvl4pPr>
            <a:lvl5pPr marL="485986">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5" name="Text Placeholder 23">
            <a:extLst>
              <a:ext uri="{FF2B5EF4-FFF2-40B4-BE49-F238E27FC236}">
                <a16:creationId xmlns:a16="http://schemas.microsoft.com/office/drawing/2014/main" id="{FA5286D0-2D20-F63D-AA49-D5003CDC2245}"/>
              </a:ext>
            </a:extLst>
          </p:cNvPr>
          <p:cNvSpPr>
            <a:spLocks noGrp="1"/>
          </p:cNvSpPr>
          <p:nvPr>
            <p:ph type="body" sz="quarter" idx="61"/>
          </p:nvPr>
        </p:nvSpPr>
        <p:spPr>
          <a:xfrm>
            <a:off x="480434" y="2964577"/>
            <a:ext cx="4157433" cy="1413752"/>
          </a:xfrm>
        </p:spPr>
        <p:txBody>
          <a:bodyPr lIns="108000" tIns="108000" rIns="0" bIns="108000">
            <a:normAutofit/>
          </a:bodyPr>
          <a:lstStyle>
            <a:lvl1pPr>
              <a:defRPr>
                <a:solidFill>
                  <a:schemeClr val="bg2"/>
                </a:solidFill>
                <a:latin typeface="+mj-lt"/>
              </a:defRPr>
            </a:lvl1pPr>
            <a:lvl2pPr marL="0" indent="0">
              <a:buNone/>
              <a:defRPr sz="1050"/>
            </a:lvl2pPr>
            <a:lvl3pPr marL="0" indent="-161995">
              <a:buFont typeface="Wingdings" panose="05000000000000000000" pitchFamily="2" charset="2"/>
              <a:buChar char="§"/>
              <a:defRPr sz="1050"/>
            </a:lvl3pPr>
            <a:lvl4pPr marL="323990">
              <a:defRPr sz="1050"/>
            </a:lvl4pPr>
            <a:lvl5pPr marL="485986">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hcSlideMaster142.Transforming Growth x2Header" descr=" ">
            <a:extLst>
              <a:ext uri="{FF2B5EF4-FFF2-40B4-BE49-F238E27FC236}">
                <a16:creationId xmlns:a16="http://schemas.microsoft.com/office/drawing/2014/main" id="{D6262E1C-E358-C09D-C8F1-52223703E977}"/>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14" name="fcSlideMaster142.Transforming Growth x2Footer" descr=" ">
            <a:extLst>
              <a:ext uri="{FF2B5EF4-FFF2-40B4-BE49-F238E27FC236}">
                <a16:creationId xmlns:a16="http://schemas.microsoft.com/office/drawing/2014/main" id="{2A7DA8A0-48ED-A88D-674A-F04B1C0BFA49}"/>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334160016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1_Transforming Growth x3">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2E12E181-4084-4BB5-543A-05BFFA0B5758}"/>
              </a:ext>
            </a:extLst>
          </p:cNvPr>
          <p:cNvSpPr/>
          <p:nvPr userDrawn="1"/>
        </p:nvSpPr>
        <p:spPr>
          <a:xfrm>
            <a:off x="300040" y="1175305"/>
            <a:ext cx="5193506" cy="3383100"/>
          </a:xfrm>
          <a:custGeom>
            <a:avLst/>
            <a:gdLst>
              <a:gd name="connsiteX0" fmla="*/ 6924675 w 6924675"/>
              <a:gd name="connsiteY0" fmla="*/ 0 h 4533900"/>
              <a:gd name="connsiteX1" fmla="*/ 0 w 6924675"/>
              <a:gd name="connsiteY1" fmla="*/ 0 h 4533900"/>
              <a:gd name="connsiteX2" fmla="*/ 0 w 6924675"/>
              <a:gd name="connsiteY2" fmla="*/ 4533900 h 4533900"/>
              <a:gd name="connsiteX3" fmla="*/ 6886575 w 6924675"/>
              <a:gd name="connsiteY3" fmla="*/ 4533900 h 4533900"/>
            </a:gdLst>
            <a:ahLst/>
            <a:cxnLst>
              <a:cxn ang="0">
                <a:pos x="connsiteX0" y="connsiteY0"/>
              </a:cxn>
              <a:cxn ang="0">
                <a:pos x="connsiteX1" y="connsiteY1"/>
              </a:cxn>
              <a:cxn ang="0">
                <a:pos x="connsiteX2" y="connsiteY2"/>
              </a:cxn>
              <a:cxn ang="0">
                <a:pos x="connsiteX3" y="connsiteY3"/>
              </a:cxn>
            </a:cxnLst>
            <a:rect l="l" t="t" r="r" b="b"/>
            <a:pathLst>
              <a:path w="6924675" h="4533900">
                <a:moveTo>
                  <a:pt x="6924675" y="0"/>
                </a:moveTo>
                <a:lnTo>
                  <a:pt x="0" y="0"/>
                </a:lnTo>
                <a:lnTo>
                  <a:pt x="0" y="4533900"/>
                </a:lnTo>
                <a:lnTo>
                  <a:pt x="6886575" y="4533900"/>
                </a:lnTo>
              </a:path>
            </a:pathLst>
          </a:custGeom>
          <a:noFill/>
          <a:ln w="25400">
            <a:solidFill>
              <a:srgbClr val="006D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15"/>
            <a:endParaRPr lang="en-GB" sz="1351">
              <a:solidFill>
                <a:prstClr val="white"/>
              </a:solidFill>
              <a:latin typeface="RR Pioneer"/>
            </a:endParaRPr>
          </a:p>
        </p:txBody>
      </p:sp>
      <p:sp>
        <p:nvSpPr>
          <p:cNvPr id="22" name="Rectangle 21">
            <a:extLst>
              <a:ext uri="{FF2B5EF4-FFF2-40B4-BE49-F238E27FC236}">
                <a16:creationId xmlns:a16="http://schemas.microsoft.com/office/drawing/2014/main" id="{270D39DA-DA82-D7DD-B917-CB219A6B0627}"/>
              </a:ext>
            </a:extLst>
          </p:cNvPr>
          <p:cNvSpPr/>
          <p:nvPr userDrawn="1"/>
        </p:nvSpPr>
        <p:spPr>
          <a:xfrm>
            <a:off x="480435" y="3501044"/>
            <a:ext cx="5196467" cy="87974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8">
              <a:defRPr/>
            </a:pPr>
            <a:endParaRPr lang="en-GB" sz="1351">
              <a:solidFill>
                <a:prstClr val="white"/>
              </a:solidFill>
              <a:latin typeface="RR Pioneer"/>
            </a:endParaRPr>
          </a:p>
        </p:txBody>
      </p:sp>
      <p:sp>
        <p:nvSpPr>
          <p:cNvPr id="4" name="Rectangle 3">
            <a:extLst>
              <a:ext uri="{FF2B5EF4-FFF2-40B4-BE49-F238E27FC236}">
                <a16:creationId xmlns:a16="http://schemas.microsoft.com/office/drawing/2014/main" id="{541C0631-9D24-C1B7-BEBD-F3F503885822}"/>
              </a:ext>
            </a:extLst>
          </p:cNvPr>
          <p:cNvSpPr/>
          <p:nvPr userDrawn="1"/>
        </p:nvSpPr>
        <p:spPr>
          <a:xfrm>
            <a:off x="480435" y="2429322"/>
            <a:ext cx="5196467" cy="87974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8">
              <a:defRPr/>
            </a:pPr>
            <a:endParaRPr lang="en-GB" sz="1351">
              <a:solidFill>
                <a:prstClr val="white"/>
              </a:solidFill>
              <a:latin typeface="RR Pioneer"/>
            </a:endParaRPr>
          </a:p>
        </p:txBody>
      </p:sp>
      <p:sp>
        <p:nvSpPr>
          <p:cNvPr id="11" name="Rectangle 10">
            <a:extLst>
              <a:ext uri="{FF2B5EF4-FFF2-40B4-BE49-F238E27FC236}">
                <a16:creationId xmlns:a16="http://schemas.microsoft.com/office/drawing/2014/main" id="{E79155B8-986F-9DA5-EDFF-0DF5DC6AB40F}"/>
              </a:ext>
            </a:extLst>
          </p:cNvPr>
          <p:cNvSpPr/>
          <p:nvPr userDrawn="1"/>
        </p:nvSpPr>
        <p:spPr>
          <a:xfrm>
            <a:off x="480435" y="1354458"/>
            <a:ext cx="5196467" cy="88288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8">
              <a:defRPr/>
            </a:pPr>
            <a:endParaRPr lang="en-GB" sz="1351">
              <a:solidFill>
                <a:prstClr val="white"/>
              </a:solidFill>
              <a:latin typeface="RR Pioneer"/>
            </a:endParaRPr>
          </a:p>
        </p:txBody>
      </p:sp>
      <p:sp>
        <p:nvSpPr>
          <p:cNvPr id="2" name="Title 1">
            <a:extLst>
              <a:ext uri="{FF2B5EF4-FFF2-40B4-BE49-F238E27FC236}">
                <a16:creationId xmlns:a16="http://schemas.microsoft.com/office/drawing/2014/main" id="{2EE0811D-CA96-93EC-442C-0DD05706F28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852565F-0705-6414-DA04-00280E30B427}"/>
              </a:ext>
            </a:extLst>
          </p:cNvPr>
          <p:cNvSpPr>
            <a:spLocks noGrp="1"/>
          </p:cNvSpPr>
          <p:nvPr>
            <p:ph type="dt" sz="half" idx="10"/>
          </p:nvPr>
        </p:nvSpPr>
        <p:spPr/>
        <p:txBody>
          <a:bodyPr/>
          <a:lstStyle/>
          <a:p>
            <a:fld id="{D851027B-0119-48CD-A682-04A7E88D5678}" type="datetime1">
              <a:rPr lang="en-GB" smtClean="0"/>
              <a:t>07/04/2025</a:t>
            </a:fld>
            <a:endParaRPr lang="en-GB"/>
          </a:p>
        </p:txBody>
      </p:sp>
      <p:sp>
        <p:nvSpPr>
          <p:cNvPr id="5" name="Slide Number Placeholder 4">
            <a:extLst>
              <a:ext uri="{FF2B5EF4-FFF2-40B4-BE49-F238E27FC236}">
                <a16:creationId xmlns:a16="http://schemas.microsoft.com/office/drawing/2014/main" id="{F7FAE30E-8726-0FC2-B919-8233B46BC54D}"/>
              </a:ext>
            </a:extLst>
          </p:cNvPr>
          <p:cNvSpPr>
            <a:spLocks noGrp="1"/>
          </p:cNvSpPr>
          <p:nvPr>
            <p:ph type="sldNum" sz="quarter" idx="12"/>
          </p:nvPr>
        </p:nvSpPr>
        <p:spPr/>
        <p:txBody>
          <a:bodyPr/>
          <a:lstStyle/>
          <a:p>
            <a:fld id="{0B868178-02AE-42FC-958D-6B8F13B60175}" type="slidenum">
              <a:rPr lang="en-GB" smtClean="0"/>
              <a:pPr/>
              <a:t>‹#›</a:t>
            </a:fld>
            <a:endParaRPr lang="en-GB"/>
          </a:p>
        </p:txBody>
      </p:sp>
      <p:grpSp>
        <p:nvGrpSpPr>
          <p:cNvPr id="9" name="Group 8">
            <a:extLst>
              <a:ext uri="{FF2B5EF4-FFF2-40B4-BE49-F238E27FC236}">
                <a16:creationId xmlns:a16="http://schemas.microsoft.com/office/drawing/2014/main" id="{43CD9AC7-A4C9-9A9A-0559-AB44FACFEED0}"/>
              </a:ext>
            </a:extLst>
          </p:cNvPr>
          <p:cNvGrpSpPr/>
          <p:nvPr userDrawn="1"/>
        </p:nvGrpSpPr>
        <p:grpSpPr>
          <a:xfrm>
            <a:off x="4637868" y="1165625"/>
            <a:ext cx="4199269" cy="3403997"/>
            <a:chOff x="5930044" y="1637573"/>
            <a:chExt cx="5599025" cy="4538662"/>
          </a:xfrm>
        </p:grpSpPr>
        <p:sp>
          <p:nvSpPr>
            <p:cNvPr id="6" name="Arrow: Chevron 5">
              <a:extLst>
                <a:ext uri="{FF2B5EF4-FFF2-40B4-BE49-F238E27FC236}">
                  <a16:creationId xmlns:a16="http://schemas.microsoft.com/office/drawing/2014/main" id="{1C745A92-EE69-CE7D-D7FE-FEAE643B194A}"/>
                </a:ext>
              </a:extLst>
            </p:cNvPr>
            <p:cNvSpPr/>
            <p:nvPr userDrawn="1"/>
          </p:nvSpPr>
          <p:spPr>
            <a:xfrm>
              <a:off x="5930044" y="1637573"/>
              <a:ext cx="2615038" cy="4538662"/>
            </a:xfrm>
            <a:prstGeom prst="chevron">
              <a:avLst/>
            </a:prstGeom>
            <a:solidFill>
              <a:srgbClr val="007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8">
                <a:defRPr/>
              </a:pPr>
              <a:endParaRPr lang="en-GB" sz="1351">
                <a:solidFill>
                  <a:prstClr val="black"/>
                </a:solidFill>
                <a:latin typeface="RR Pioneer"/>
              </a:endParaRPr>
            </a:p>
          </p:txBody>
        </p:sp>
        <p:sp>
          <p:nvSpPr>
            <p:cNvPr id="7" name="Arrow: Chevron 6">
              <a:extLst>
                <a:ext uri="{FF2B5EF4-FFF2-40B4-BE49-F238E27FC236}">
                  <a16:creationId xmlns:a16="http://schemas.microsoft.com/office/drawing/2014/main" id="{925BD424-07A3-35C4-F305-9D5197ED9EA8}"/>
                </a:ext>
              </a:extLst>
            </p:cNvPr>
            <p:cNvSpPr/>
            <p:nvPr userDrawn="1"/>
          </p:nvSpPr>
          <p:spPr>
            <a:xfrm>
              <a:off x="7575922" y="1637574"/>
              <a:ext cx="2485987" cy="4538661"/>
            </a:xfrm>
            <a:prstGeom prst="chevron">
              <a:avLst/>
            </a:prstGeom>
            <a:solidFill>
              <a:srgbClr val="8C2A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8">
                <a:defRPr/>
              </a:pPr>
              <a:endParaRPr lang="en-GB" sz="1351">
                <a:solidFill>
                  <a:prstClr val="black"/>
                </a:solidFill>
                <a:latin typeface="RR Pioneer"/>
              </a:endParaRPr>
            </a:p>
          </p:txBody>
        </p:sp>
        <p:sp>
          <p:nvSpPr>
            <p:cNvPr id="8" name="Arrow: Chevron 7">
              <a:extLst>
                <a:ext uri="{FF2B5EF4-FFF2-40B4-BE49-F238E27FC236}">
                  <a16:creationId xmlns:a16="http://schemas.microsoft.com/office/drawing/2014/main" id="{A8356CAD-11B0-4568-EF4A-8A8608F25BE1}"/>
                </a:ext>
              </a:extLst>
            </p:cNvPr>
            <p:cNvSpPr/>
            <p:nvPr userDrawn="1"/>
          </p:nvSpPr>
          <p:spPr>
            <a:xfrm>
              <a:off x="9162562" y="1647626"/>
              <a:ext cx="2366507" cy="4528609"/>
            </a:xfrm>
            <a:prstGeom prst="chevron">
              <a:avLst/>
            </a:prstGeom>
            <a:solidFill>
              <a:srgbClr val="006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8">
                <a:defRPr/>
              </a:pPr>
              <a:endParaRPr lang="en-GB" sz="1351" b="1">
                <a:solidFill>
                  <a:prstClr val="black"/>
                </a:solidFill>
                <a:latin typeface="RR Pioneer"/>
              </a:endParaRPr>
            </a:p>
          </p:txBody>
        </p:sp>
      </p:grpSp>
      <p:sp>
        <p:nvSpPr>
          <p:cNvPr id="10" name="Footer Placeholder 7">
            <a:extLst>
              <a:ext uri="{FF2B5EF4-FFF2-40B4-BE49-F238E27FC236}">
                <a16:creationId xmlns:a16="http://schemas.microsoft.com/office/drawing/2014/main" id="{1F27F201-FADE-CBEA-FE42-B62EA4F8CA66}"/>
              </a:ext>
            </a:extLst>
          </p:cNvPr>
          <p:cNvSpPr>
            <a:spLocks noGrp="1"/>
          </p:cNvSpPr>
          <p:nvPr>
            <p:ph type="ftr" sz="quarter" idx="11"/>
          </p:nvPr>
        </p:nvSpPr>
        <p:spPr>
          <a:xfrm>
            <a:off x="291603" y="4811400"/>
            <a:ext cx="5316244" cy="97200"/>
          </a:xfrm>
        </p:spPr>
        <p:txBody>
          <a:bodyPr/>
          <a:lstStyle>
            <a:lvl1pPr>
              <a:defRPr sz="375"/>
            </a:lvl1pPr>
          </a:lstStyle>
          <a:p>
            <a:r>
              <a:rPr lang="en-GB"/>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13" name="Text Placeholder 5">
            <a:extLst>
              <a:ext uri="{FF2B5EF4-FFF2-40B4-BE49-F238E27FC236}">
                <a16:creationId xmlns:a16="http://schemas.microsoft.com/office/drawing/2014/main" id="{556C95EE-172D-837C-C448-17EE0D3C1BDC}"/>
              </a:ext>
            </a:extLst>
          </p:cNvPr>
          <p:cNvSpPr>
            <a:spLocks noGrp="1"/>
          </p:cNvSpPr>
          <p:nvPr>
            <p:ph type="body" sz="quarter" idx="55"/>
          </p:nvPr>
        </p:nvSpPr>
        <p:spPr>
          <a:xfrm>
            <a:off x="5872277" y="1405850"/>
            <a:ext cx="2980023" cy="729000"/>
          </a:xfrm>
          <a:solidFill>
            <a:schemeClr val="tx2"/>
          </a:solidFill>
        </p:spPr>
        <p:txBody>
          <a:bodyPr lIns="792000" tIns="97200" rIns="252000" bIns="72000" anchor="ctr" anchorCtr="0">
            <a:normAutofit/>
          </a:bodyPr>
          <a:lstStyle>
            <a:lvl1pPr>
              <a:lnSpc>
                <a:spcPct val="85000"/>
              </a:lnSpc>
              <a:spcAft>
                <a:spcPts val="811"/>
              </a:spcAft>
              <a:defRPr sz="1500" cap="all" baseline="0">
                <a:solidFill>
                  <a:schemeClr val="bg1"/>
                </a:solidFill>
                <a:latin typeface="+mj-lt"/>
              </a:defRPr>
            </a:lvl1pPr>
            <a:lvl2pPr marL="0" indent="0">
              <a:spcAft>
                <a:spcPts val="811"/>
              </a:spcAft>
              <a:buNone/>
              <a:defRPr sz="1440">
                <a:solidFill>
                  <a:schemeClr val="tx2"/>
                </a:solidFill>
              </a:defRPr>
            </a:lvl2pPr>
            <a:lvl3pPr>
              <a:spcAft>
                <a:spcPts val="811"/>
              </a:spcAft>
              <a:defRPr sz="1440">
                <a:solidFill>
                  <a:schemeClr val="tx2"/>
                </a:solidFill>
              </a:defRPr>
            </a:lvl3pPr>
            <a:lvl4pPr>
              <a:spcAft>
                <a:spcPts val="811"/>
              </a:spcAft>
              <a:defRPr sz="1440">
                <a:solidFill>
                  <a:schemeClr val="tx2"/>
                </a:solidFill>
              </a:defRPr>
            </a:lvl4pPr>
            <a:lvl5pPr>
              <a:spcAft>
                <a:spcPts val="811"/>
              </a:spcAft>
              <a:defRPr sz="1440">
                <a:solidFill>
                  <a:schemeClr val="tx2"/>
                </a:solidFill>
              </a:defRPr>
            </a:lvl5pPr>
          </a:lstStyle>
          <a:p>
            <a:pPr lvl="0"/>
            <a:r>
              <a:rPr lang="en-US"/>
              <a:t>Click to edit Master text styles</a:t>
            </a:r>
          </a:p>
        </p:txBody>
      </p:sp>
      <p:sp>
        <p:nvSpPr>
          <p:cNvPr id="15" name="Text Placeholder 5">
            <a:extLst>
              <a:ext uri="{FF2B5EF4-FFF2-40B4-BE49-F238E27FC236}">
                <a16:creationId xmlns:a16="http://schemas.microsoft.com/office/drawing/2014/main" id="{9219F6F6-020A-6618-760D-AA9AB109592A}"/>
              </a:ext>
            </a:extLst>
          </p:cNvPr>
          <p:cNvSpPr>
            <a:spLocks noGrp="1"/>
          </p:cNvSpPr>
          <p:nvPr>
            <p:ph type="body" sz="quarter" idx="56"/>
          </p:nvPr>
        </p:nvSpPr>
        <p:spPr>
          <a:xfrm>
            <a:off x="5872277" y="2503120"/>
            <a:ext cx="2980023" cy="729000"/>
          </a:xfrm>
          <a:solidFill>
            <a:schemeClr val="tx2"/>
          </a:solidFill>
        </p:spPr>
        <p:txBody>
          <a:bodyPr lIns="792000" tIns="97200" rIns="252000" bIns="72000" anchor="ctr" anchorCtr="0">
            <a:normAutofit/>
          </a:bodyPr>
          <a:lstStyle>
            <a:lvl1pPr>
              <a:lnSpc>
                <a:spcPct val="85000"/>
              </a:lnSpc>
              <a:spcAft>
                <a:spcPts val="811"/>
              </a:spcAft>
              <a:defRPr sz="1500" cap="all" baseline="0">
                <a:solidFill>
                  <a:schemeClr val="bg1"/>
                </a:solidFill>
                <a:latin typeface="+mj-lt"/>
              </a:defRPr>
            </a:lvl1pPr>
            <a:lvl2pPr marL="0" indent="0">
              <a:spcAft>
                <a:spcPts val="811"/>
              </a:spcAft>
              <a:buNone/>
              <a:defRPr sz="1440">
                <a:solidFill>
                  <a:schemeClr val="tx2"/>
                </a:solidFill>
              </a:defRPr>
            </a:lvl2pPr>
            <a:lvl3pPr>
              <a:spcAft>
                <a:spcPts val="811"/>
              </a:spcAft>
              <a:defRPr sz="1440">
                <a:solidFill>
                  <a:schemeClr val="tx2"/>
                </a:solidFill>
              </a:defRPr>
            </a:lvl3pPr>
            <a:lvl4pPr>
              <a:spcAft>
                <a:spcPts val="811"/>
              </a:spcAft>
              <a:defRPr sz="1440">
                <a:solidFill>
                  <a:schemeClr val="tx2"/>
                </a:solidFill>
              </a:defRPr>
            </a:lvl4pPr>
            <a:lvl5pPr>
              <a:spcAft>
                <a:spcPts val="811"/>
              </a:spcAft>
              <a:defRPr sz="1440">
                <a:solidFill>
                  <a:schemeClr val="tx2"/>
                </a:solidFill>
              </a:defRPr>
            </a:lvl5pPr>
          </a:lstStyle>
          <a:p>
            <a:pPr lvl="0"/>
            <a:r>
              <a:rPr lang="en-US"/>
              <a:t>Click to edit Master text styles</a:t>
            </a:r>
          </a:p>
        </p:txBody>
      </p:sp>
      <p:sp>
        <p:nvSpPr>
          <p:cNvPr id="16" name="Text Placeholder 5">
            <a:extLst>
              <a:ext uri="{FF2B5EF4-FFF2-40B4-BE49-F238E27FC236}">
                <a16:creationId xmlns:a16="http://schemas.microsoft.com/office/drawing/2014/main" id="{9FD1E64E-6336-25B6-976C-51A969344658}"/>
              </a:ext>
            </a:extLst>
          </p:cNvPr>
          <p:cNvSpPr>
            <a:spLocks noGrp="1"/>
          </p:cNvSpPr>
          <p:nvPr>
            <p:ph type="body" sz="quarter" idx="57"/>
          </p:nvPr>
        </p:nvSpPr>
        <p:spPr>
          <a:xfrm>
            <a:off x="5872277" y="3597010"/>
            <a:ext cx="2980023" cy="729000"/>
          </a:xfrm>
          <a:solidFill>
            <a:schemeClr val="tx2"/>
          </a:solidFill>
        </p:spPr>
        <p:txBody>
          <a:bodyPr lIns="792000" tIns="97200" rIns="252000" bIns="72000" anchor="ctr" anchorCtr="0">
            <a:normAutofit/>
          </a:bodyPr>
          <a:lstStyle>
            <a:lvl1pPr>
              <a:lnSpc>
                <a:spcPct val="85000"/>
              </a:lnSpc>
              <a:spcAft>
                <a:spcPts val="811"/>
              </a:spcAft>
              <a:defRPr sz="1500" cap="all" baseline="0">
                <a:solidFill>
                  <a:schemeClr val="bg1"/>
                </a:solidFill>
                <a:latin typeface="+mj-lt"/>
              </a:defRPr>
            </a:lvl1pPr>
            <a:lvl2pPr marL="0" indent="0">
              <a:spcAft>
                <a:spcPts val="811"/>
              </a:spcAft>
              <a:buNone/>
              <a:defRPr sz="1440">
                <a:solidFill>
                  <a:schemeClr val="tx2"/>
                </a:solidFill>
              </a:defRPr>
            </a:lvl2pPr>
            <a:lvl3pPr>
              <a:spcAft>
                <a:spcPts val="811"/>
              </a:spcAft>
              <a:defRPr sz="1440">
                <a:solidFill>
                  <a:schemeClr val="tx2"/>
                </a:solidFill>
              </a:defRPr>
            </a:lvl3pPr>
            <a:lvl4pPr>
              <a:spcAft>
                <a:spcPts val="811"/>
              </a:spcAft>
              <a:defRPr sz="1440">
                <a:solidFill>
                  <a:schemeClr val="tx2"/>
                </a:solidFill>
              </a:defRPr>
            </a:lvl4pPr>
            <a:lvl5pPr>
              <a:spcAft>
                <a:spcPts val="811"/>
              </a:spcAft>
              <a:defRPr sz="1440">
                <a:solidFill>
                  <a:schemeClr val="tx2"/>
                </a:solidFill>
              </a:defRPr>
            </a:lvl5pPr>
          </a:lstStyle>
          <a:p>
            <a:pPr lvl="0"/>
            <a:r>
              <a:rPr lang="en-US"/>
              <a:t>Click to edit Master text styles</a:t>
            </a:r>
          </a:p>
        </p:txBody>
      </p:sp>
      <p:sp>
        <p:nvSpPr>
          <p:cNvPr id="17" name="Text Placeholder 9">
            <a:extLst>
              <a:ext uri="{FF2B5EF4-FFF2-40B4-BE49-F238E27FC236}">
                <a16:creationId xmlns:a16="http://schemas.microsoft.com/office/drawing/2014/main" id="{4E0AD1BC-D110-7AC6-9932-7EE4D0CAC6B9}"/>
              </a:ext>
            </a:extLst>
          </p:cNvPr>
          <p:cNvSpPr>
            <a:spLocks noGrp="1"/>
          </p:cNvSpPr>
          <p:nvPr>
            <p:ph type="body" sz="quarter" idx="21" hasCustomPrompt="1"/>
          </p:nvPr>
        </p:nvSpPr>
        <p:spPr>
          <a:xfrm>
            <a:off x="5872277" y="1405850"/>
            <a:ext cx="433275" cy="729000"/>
          </a:xfrm>
          <a:noFill/>
        </p:spPr>
        <p:txBody>
          <a:bodyPr lIns="144000" anchor="ctr" anchorCtr="0"/>
          <a:lstStyle>
            <a:lvl1pPr algn="ctr">
              <a:defRPr sz="3600">
                <a:solidFill>
                  <a:schemeClr val="bg1"/>
                </a:solidFill>
                <a:latin typeface="RR Pioneer Light Condensed" panose="020B0306050201060103" pitchFamily="34" charset="0"/>
              </a:defRPr>
            </a:lvl1pPr>
          </a:lstStyle>
          <a:p>
            <a:pPr lvl="0"/>
            <a:r>
              <a:rPr lang="en-GB"/>
              <a:t>0.</a:t>
            </a:r>
          </a:p>
        </p:txBody>
      </p:sp>
      <p:sp>
        <p:nvSpPr>
          <p:cNvPr id="18" name="Text Placeholder 9">
            <a:extLst>
              <a:ext uri="{FF2B5EF4-FFF2-40B4-BE49-F238E27FC236}">
                <a16:creationId xmlns:a16="http://schemas.microsoft.com/office/drawing/2014/main" id="{C4C5B3BF-BB50-830A-22C7-4CA98BC5556D}"/>
              </a:ext>
            </a:extLst>
          </p:cNvPr>
          <p:cNvSpPr>
            <a:spLocks noGrp="1"/>
          </p:cNvSpPr>
          <p:nvPr>
            <p:ph type="body" sz="quarter" idx="58" hasCustomPrompt="1"/>
          </p:nvPr>
        </p:nvSpPr>
        <p:spPr>
          <a:xfrm>
            <a:off x="5872277" y="2503120"/>
            <a:ext cx="433275" cy="729000"/>
          </a:xfrm>
          <a:noFill/>
        </p:spPr>
        <p:txBody>
          <a:bodyPr lIns="144000" anchor="ctr" anchorCtr="0"/>
          <a:lstStyle>
            <a:lvl1pPr algn="ctr">
              <a:defRPr sz="3600">
                <a:solidFill>
                  <a:schemeClr val="bg1"/>
                </a:solidFill>
                <a:latin typeface="RR Pioneer Light Condensed" panose="020B0306050201060103" pitchFamily="34" charset="0"/>
              </a:defRPr>
            </a:lvl1pPr>
          </a:lstStyle>
          <a:p>
            <a:pPr lvl="0"/>
            <a:r>
              <a:rPr lang="en-GB"/>
              <a:t>0.</a:t>
            </a:r>
          </a:p>
        </p:txBody>
      </p:sp>
      <p:sp>
        <p:nvSpPr>
          <p:cNvPr id="19" name="Text Placeholder 9">
            <a:extLst>
              <a:ext uri="{FF2B5EF4-FFF2-40B4-BE49-F238E27FC236}">
                <a16:creationId xmlns:a16="http://schemas.microsoft.com/office/drawing/2014/main" id="{2980F480-0F7E-A3E0-2462-1AB168C6796F}"/>
              </a:ext>
            </a:extLst>
          </p:cNvPr>
          <p:cNvSpPr>
            <a:spLocks noGrp="1"/>
          </p:cNvSpPr>
          <p:nvPr>
            <p:ph type="body" sz="quarter" idx="59" hasCustomPrompt="1"/>
          </p:nvPr>
        </p:nvSpPr>
        <p:spPr>
          <a:xfrm>
            <a:off x="5872277" y="3597010"/>
            <a:ext cx="433275" cy="729000"/>
          </a:xfrm>
          <a:noFill/>
        </p:spPr>
        <p:txBody>
          <a:bodyPr lIns="144000" anchor="ctr" anchorCtr="0"/>
          <a:lstStyle>
            <a:lvl1pPr algn="ctr">
              <a:defRPr sz="3600">
                <a:solidFill>
                  <a:schemeClr val="bg1"/>
                </a:solidFill>
                <a:latin typeface="RR Pioneer Light Condensed" panose="020B0306050201060103" pitchFamily="34" charset="0"/>
              </a:defRPr>
            </a:lvl1pPr>
          </a:lstStyle>
          <a:p>
            <a:pPr lvl="0"/>
            <a:r>
              <a:rPr lang="en-GB"/>
              <a:t>0.</a:t>
            </a:r>
          </a:p>
        </p:txBody>
      </p:sp>
      <p:sp>
        <p:nvSpPr>
          <p:cNvPr id="14" name="Text Placeholder 23">
            <a:extLst>
              <a:ext uri="{FF2B5EF4-FFF2-40B4-BE49-F238E27FC236}">
                <a16:creationId xmlns:a16="http://schemas.microsoft.com/office/drawing/2014/main" id="{794CD45C-3091-D960-08CD-19BB68AE98A9}"/>
              </a:ext>
            </a:extLst>
          </p:cNvPr>
          <p:cNvSpPr>
            <a:spLocks noGrp="1"/>
          </p:cNvSpPr>
          <p:nvPr>
            <p:ph type="body" sz="quarter" idx="60"/>
          </p:nvPr>
        </p:nvSpPr>
        <p:spPr>
          <a:xfrm>
            <a:off x="480434" y="1354456"/>
            <a:ext cx="4157433" cy="882900"/>
          </a:xfrm>
        </p:spPr>
        <p:txBody>
          <a:bodyPr lIns="108000" tIns="108000" rIns="0" bIns="108000">
            <a:normAutofit/>
          </a:bodyPr>
          <a:lstStyle>
            <a:lvl1pPr>
              <a:defRPr>
                <a:solidFill>
                  <a:schemeClr val="bg2"/>
                </a:solidFill>
                <a:latin typeface="+mj-lt"/>
              </a:defRPr>
            </a:lvl1pPr>
            <a:lvl2pPr marL="0" indent="0">
              <a:buNone/>
              <a:defRPr sz="1050"/>
            </a:lvl2pPr>
            <a:lvl3pPr marL="0" indent="-161995">
              <a:buFont typeface="Wingdings" panose="05000000000000000000" pitchFamily="2" charset="2"/>
              <a:buChar char="§"/>
              <a:defRPr sz="1050"/>
            </a:lvl3pPr>
            <a:lvl4pPr marL="323990" indent="-161995">
              <a:defRPr sz="1050"/>
            </a:lvl4pPr>
            <a:lvl5pPr marL="485986">
              <a:defRPr sz="1050"/>
            </a:lvl5pPr>
          </a:lstStyle>
          <a:p>
            <a:pPr lvl="0"/>
            <a:r>
              <a:rPr lang="en-US"/>
              <a:t>Click to edit Master text styles</a:t>
            </a:r>
          </a:p>
          <a:p>
            <a:pPr lvl="1"/>
            <a:r>
              <a:rPr lang="en-US"/>
              <a:t>Second level</a:t>
            </a:r>
          </a:p>
          <a:p>
            <a:pPr lvl="2"/>
            <a:r>
              <a:rPr lang="en-US"/>
              <a:t>Third level</a:t>
            </a:r>
          </a:p>
        </p:txBody>
      </p:sp>
      <p:sp>
        <p:nvSpPr>
          <p:cNvPr id="21" name="Text Placeholder 23">
            <a:extLst>
              <a:ext uri="{FF2B5EF4-FFF2-40B4-BE49-F238E27FC236}">
                <a16:creationId xmlns:a16="http://schemas.microsoft.com/office/drawing/2014/main" id="{3321B347-5DDA-80F1-0D3F-0AB6F2B20692}"/>
              </a:ext>
            </a:extLst>
          </p:cNvPr>
          <p:cNvSpPr>
            <a:spLocks noGrp="1"/>
          </p:cNvSpPr>
          <p:nvPr>
            <p:ph type="body" sz="quarter" idx="61"/>
          </p:nvPr>
        </p:nvSpPr>
        <p:spPr>
          <a:xfrm>
            <a:off x="480434" y="2429321"/>
            <a:ext cx="4157433" cy="882900"/>
          </a:xfrm>
        </p:spPr>
        <p:txBody>
          <a:bodyPr lIns="108000" tIns="108000" rIns="0" bIns="108000">
            <a:normAutofit/>
          </a:bodyPr>
          <a:lstStyle>
            <a:lvl1pPr>
              <a:defRPr>
                <a:solidFill>
                  <a:schemeClr val="bg2"/>
                </a:solidFill>
                <a:latin typeface="+mj-lt"/>
              </a:defRPr>
            </a:lvl1pPr>
            <a:lvl2pPr marL="0" indent="0">
              <a:buNone/>
              <a:defRPr sz="1050"/>
            </a:lvl2pPr>
            <a:lvl3pPr marL="0" indent="-161995">
              <a:buFont typeface="Wingdings" panose="05000000000000000000" pitchFamily="2" charset="2"/>
              <a:buChar char="§"/>
              <a:defRPr sz="1050"/>
            </a:lvl3pPr>
            <a:lvl4pPr marL="323990" indent="-161995">
              <a:defRPr sz="1050"/>
            </a:lvl4pPr>
            <a:lvl5pPr marL="485986">
              <a:defRPr sz="1050"/>
            </a:lvl5pPr>
          </a:lstStyle>
          <a:p>
            <a:pPr lvl="0"/>
            <a:r>
              <a:rPr lang="en-US"/>
              <a:t>Click to edit Master text styles</a:t>
            </a:r>
          </a:p>
          <a:p>
            <a:pPr lvl="1"/>
            <a:r>
              <a:rPr lang="en-US"/>
              <a:t>Second level</a:t>
            </a:r>
          </a:p>
          <a:p>
            <a:pPr lvl="2"/>
            <a:r>
              <a:rPr lang="en-US"/>
              <a:t>Third level</a:t>
            </a:r>
          </a:p>
        </p:txBody>
      </p:sp>
      <p:sp>
        <p:nvSpPr>
          <p:cNvPr id="23" name="Text Placeholder 23">
            <a:extLst>
              <a:ext uri="{FF2B5EF4-FFF2-40B4-BE49-F238E27FC236}">
                <a16:creationId xmlns:a16="http://schemas.microsoft.com/office/drawing/2014/main" id="{9F18854C-E5A4-87F9-7D3D-8F96DD671596}"/>
              </a:ext>
            </a:extLst>
          </p:cNvPr>
          <p:cNvSpPr>
            <a:spLocks noGrp="1"/>
          </p:cNvSpPr>
          <p:nvPr>
            <p:ph type="body" sz="quarter" idx="62"/>
          </p:nvPr>
        </p:nvSpPr>
        <p:spPr>
          <a:xfrm>
            <a:off x="480434" y="3501042"/>
            <a:ext cx="4157433" cy="882900"/>
          </a:xfrm>
        </p:spPr>
        <p:txBody>
          <a:bodyPr lIns="108000" tIns="108000" rIns="0" bIns="108000">
            <a:normAutofit/>
          </a:bodyPr>
          <a:lstStyle>
            <a:lvl1pPr>
              <a:defRPr>
                <a:solidFill>
                  <a:schemeClr val="bg2"/>
                </a:solidFill>
                <a:latin typeface="+mj-lt"/>
              </a:defRPr>
            </a:lvl1pPr>
            <a:lvl2pPr marL="0" indent="0">
              <a:buNone/>
              <a:defRPr sz="1050"/>
            </a:lvl2pPr>
            <a:lvl3pPr marL="0" indent="-161995">
              <a:buFont typeface="Wingdings" panose="05000000000000000000" pitchFamily="2" charset="2"/>
              <a:buChar char="§"/>
              <a:defRPr sz="1050"/>
            </a:lvl3pPr>
            <a:lvl4pPr marL="323990" indent="-161995">
              <a:defRPr sz="1050"/>
            </a:lvl4pPr>
            <a:lvl5pPr marL="485986">
              <a:defRPr sz="1050"/>
            </a:lvl5pPr>
          </a:lstStyle>
          <a:p>
            <a:pPr lvl="0"/>
            <a:r>
              <a:rPr lang="en-US"/>
              <a:t>Click to edit Master text styles</a:t>
            </a:r>
          </a:p>
          <a:p>
            <a:pPr lvl="1"/>
            <a:r>
              <a:rPr lang="en-US"/>
              <a:t>Second level</a:t>
            </a:r>
          </a:p>
          <a:p>
            <a:pPr lvl="2"/>
            <a:r>
              <a:rPr lang="en-US"/>
              <a:t>Third level</a:t>
            </a:r>
          </a:p>
        </p:txBody>
      </p:sp>
      <p:sp>
        <p:nvSpPr>
          <p:cNvPr id="12" name="hcSlideMaster142.Transforming Growth x3Header" descr=" ">
            <a:extLst>
              <a:ext uri="{FF2B5EF4-FFF2-40B4-BE49-F238E27FC236}">
                <a16:creationId xmlns:a16="http://schemas.microsoft.com/office/drawing/2014/main" id="{A727F481-970A-708F-FFFC-00E272A490DB}"/>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20" name="fcSlideMaster142.Transforming Growth x3Footer" descr=" ">
            <a:extLst>
              <a:ext uri="{FF2B5EF4-FFF2-40B4-BE49-F238E27FC236}">
                <a16:creationId xmlns:a16="http://schemas.microsoft.com/office/drawing/2014/main" id="{33D30E4B-C68C-EA83-F38C-2EF6CAF2B59C}"/>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270819226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1_Chart + Multi Coloured Boxes">
    <p:spTree>
      <p:nvGrpSpPr>
        <p:cNvPr id="1" name=""/>
        <p:cNvGrpSpPr/>
        <p:nvPr/>
      </p:nvGrpSpPr>
      <p:grpSpPr>
        <a:xfrm>
          <a:off x="0" y="0"/>
          <a:ext cx="0" cy="0"/>
          <a:chOff x="0" y="0"/>
          <a:chExt cx="0" cy="0"/>
        </a:xfrm>
      </p:grpSpPr>
      <p:sp>
        <p:nvSpPr>
          <p:cNvPr id="7" name="Text Placeholder 38">
            <a:extLst>
              <a:ext uri="{FF2B5EF4-FFF2-40B4-BE49-F238E27FC236}">
                <a16:creationId xmlns:a16="http://schemas.microsoft.com/office/drawing/2014/main" id="{DFCFA4C0-0633-3DAB-FEC4-90E6A3553397}"/>
              </a:ext>
            </a:extLst>
          </p:cNvPr>
          <p:cNvSpPr>
            <a:spLocks noGrp="1"/>
          </p:cNvSpPr>
          <p:nvPr>
            <p:ph type="body" sz="quarter" idx="24"/>
          </p:nvPr>
        </p:nvSpPr>
        <p:spPr>
          <a:xfrm>
            <a:off x="4720828" y="1487160"/>
            <a:ext cx="4130852" cy="440100"/>
          </a:xfrm>
          <a:solidFill>
            <a:srgbClr val="EBFAFA"/>
          </a:solidFill>
        </p:spPr>
        <p:txBody>
          <a:bodyPr lIns="72000" tIns="108000" rIns="108000" bIns="108000"/>
          <a:lstStyle>
            <a:lvl1pPr>
              <a:spcBef>
                <a:spcPts val="0"/>
              </a:spcBef>
              <a:spcAft>
                <a:spcPts val="0"/>
              </a:spcAft>
              <a:defRPr sz="1050" spc="-38" baseline="0">
                <a:solidFill>
                  <a:schemeClr val="tx2"/>
                </a:solidFill>
              </a:defRPr>
            </a:lvl1pPr>
            <a:lvl2pPr marL="0" indent="0">
              <a:spcBef>
                <a:spcPts val="0"/>
              </a:spcBef>
              <a:spcAft>
                <a:spcPts val="540"/>
              </a:spcAft>
              <a:buNone/>
              <a:defRPr sz="991">
                <a:solidFill>
                  <a:schemeClr val="tx2"/>
                </a:solidFill>
              </a:defRPr>
            </a:lvl2pPr>
            <a:lvl3pPr marL="97199" indent="-97199">
              <a:spcAft>
                <a:spcPts val="226"/>
              </a:spcAft>
              <a:defRPr sz="991"/>
            </a:lvl3pPr>
            <a:lvl4pPr marL="194397" indent="-97199">
              <a:spcAft>
                <a:spcPts val="226"/>
              </a:spcAft>
              <a:defRPr sz="991"/>
            </a:lvl4pPr>
            <a:lvl5pPr marL="291596" indent="-97199">
              <a:spcAft>
                <a:spcPts val="226"/>
              </a:spcAft>
              <a:defRPr sz="991"/>
            </a:lvl5pPr>
          </a:lstStyle>
          <a:p>
            <a:pPr lvl="0"/>
            <a:r>
              <a:rPr lang="en-US"/>
              <a:t>Click to edit Master text styles</a:t>
            </a:r>
          </a:p>
        </p:txBody>
      </p:sp>
      <p:sp>
        <p:nvSpPr>
          <p:cNvPr id="10" name="Text Placeholder 38">
            <a:extLst>
              <a:ext uri="{FF2B5EF4-FFF2-40B4-BE49-F238E27FC236}">
                <a16:creationId xmlns:a16="http://schemas.microsoft.com/office/drawing/2014/main" id="{90C8F446-A533-88B5-3C36-72ACE0F30FB1}"/>
              </a:ext>
            </a:extLst>
          </p:cNvPr>
          <p:cNvSpPr>
            <a:spLocks noGrp="1"/>
          </p:cNvSpPr>
          <p:nvPr>
            <p:ph type="body" sz="quarter" idx="27"/>
          </p:nvPr>
        </p:nvSpPr>
        <p:spPr>
          <a:xfrm>
            <a:off x="4720828" y="2368440"/>
            <a:ext cx="4130852" cy="440100"/>
          </a:xfrm>
          <a:solidFill>
            <a:srgbClr val="F1F7FF"/>
          </a:solidFill>
        </p:spPr>
        <p:txBody>
          <a:bodyPr lIns="72000" tIns="108000" rIns="108000" bIns="108000"/>
          <a:lstStyle>
            <a:lvl1pPr>
              <a:spcBef>
                <a:spcPts val="0"/>
              </a:spcBef>
              <a:spcAft>
                <a:spcPts val="0"/>
              </a:spcAft>
              <a:defRPr sz="1050" spc="-38" baseline="0">
                <a:solidFill>
                  <a:schemeClr val="tx2"/>
                </a:solidFill>
              </a:defRPr>
            </a:lvl1pPr>
            <a:lvl2pPr marL="0" indent="0">
              <a:spcBef>
                <a:spcPts val="0"/>
              </a:spcBef>
              <a:spcAft>
                <a:spcPts val="540"/>
              </a:spcAft>
              <a:buNone/>
              <a:defRPr sz="991">
                <a:solidFill>
                  <a:schemeClr val="tx2"/>
                </a:solidFill>
              </a:defRPr>
            </a:lvl2pPr>
            <a:lvl3pPr marL="97199" indent="-97199">
              <a:spcAft>
                <a:spcPts val="226"/>
              </a:spcAft>
              <a:defRPr sz="991"/>
            </a:lvl3pPr>
            <a:lvl4pPr marL="194397" indent="-97199">
              <a:spcAft>
                <a:spcPts val="226"/>
              </a:spcAft>
              <a:defRPr sz="991"/>
            </a:lvl4pPr>
            <a:lvl5pPr marL="291596" indent="-97199">
              <a:spcAft>
                <a:spcPts val="226"/>
              </a:spcAft>
              <a:defRPr sz="991"/>
            </a:lvl5pPr>
          </a:lstStyle>
          <a:p>
            <a:pPr lvl="0"/>
            <a:r>
              <a:rPr lang="en-US"/>
              <a:t>Click to edit Master text styles</a:t>
            </a:r>
          </a:p>
        </p:txBody>
      </p:sp>
      <p:sp>
        <p:nvSpPr>
          <p:cNvPr id="14" name="Text Placeholder 38">
            <a:extLst>
              <a:ext uri="{FF2B5EF4-FFF2-40B4-BE49-F238E27FC236}">
                <a16:creationId xmlns:a16="http://schemas.microsoft.com/office/drawing/2014/main" id="{A393C331-56BF-9DD5-7836-94FE72F8CEB2}"/>
              </a:ext>
            </a:extLst>
          </p:cNvPr>
          <p:cNvSpPr>
            <a:spLocks noGrp="1"/>
          </p:cNvSpPr>
          <p:nvPr>
            <p:ph type="body" sz="quarter" idx="30"/>
          </p:nvPr>
        </p:nvSpPr>
        <p:spPr>
          <a:xfrm>
            <a:off x="4720828" y="3249720"/>
            <a:ext cx="4130852" cy="440100"/>
          </a:xfrm>
          <a:solidFill>
            <a:srgbClr val="F6EEFB"/>
          </a:solidFill>
        </p:spPr>
        <p:txBody>
          <a:bodyPr lIns="72000" tIns="108000" rIns="108000" bIns="108000"/>
          <a:lstStyle>
            <a:lvl1pPr>
              <a:spcBef>
                <a:spcPts val="0"/>
              </a:spcBef>
              <a:spcAft>
                <a:spcPts val="0"/>
              </a:spcAft>
              <a:defRPr sz="1050" spc="-38" baseline="0">
                <a:solidFill>
                  <a:schemeClr val="tx2"/>
                </a:solidFill>
              </a:defRPr>
            </a:lvl1pPr>
            <a:lvl2pPr marL="0" indent="0">
              <a:spcBef>
                <a:spcPts val="0"/>
              </a:spcBef>
              <a:spcAft>
                <a:spcPts val="540"/>
              </a:spcAft>
              <a:buNone/>
              <a:defRPr sz="991">
                <a:solidFill>
                  <a:schemeClr val="tx2"/>
                </a:solidFill>
              </a:defRPr>
            </a:lvl2pPr>
            <a:lvl3pPr marL="97199" indent="-97199">
              <a:spcAft>
                <a:spcPts val="226"/>
              </a:spcAft>
              <a:defRPr sz="991"/>
            </a:lvl3pPr>
            <a:lvl4pPr marL="194397" indent="-97199">
              <a:spcAft>
                <a:spcPts val="226"/>
              </a:spcAft>
              <a:defRPr sz="991"/>
            </a:lvl4pPr>
            <a:lvl5pPr marL="291596" indent="-97199">
              <a:spcAft>
                <a:spcPts val="226"/>
              </a:spcAft>
              <a:defRPr sz="991"/>
            </a:lvl5pPr>
          </a:lstStyle>
          <a:p>
            <a:pPr lvl="0"/>
            <a:r>
              <a:rPr lang="en-US"/>
              <a:t>Click to edit Master text styles</a:t>
            </a:r>
          </a:p>
        </p:txBody>
      </p:sp>
      <p:sp>
        <p:nvSpPr>
          <p:cNvPr id="17" name="Text Placeholder 38">
            <a:extLst>
              <a:ext uri="{FF2B5EF4-FFF2-40B4-BE49-F238E27FC236}">
                <a16:creationId xmlns:a16="http://schemas.microsoft.com/office/drawing/2014/main" id="{EABC0A7F-7750-D781-DF30-4B7C5C736D7D}"/>
              </a:ext>
            </a:extLst>
          </p:cNvPr>
          <p:cNvSpPr>
            <a:spLocks noGrp="1"/>
          </p:cNvSpPr>
          <p:nvPr>
            <p:ph type="body" sz="quarter" idx="33"/>
          </p:nvPr>
        </p:nvSpPr>
        <p:spPr>
          <a:xfrm>
            <a:off x="4720828" y="4130999"/>
            <a:ext cx="4130852" cy="440100"/>
          </a:xfrm>
          <a:solidFill>
            <a:srgbClr val="ECEBF7"/>
          </a:solidFill>
        </p:spPr>
        <p:txBody>
          <a:bodyPr lIns="72000" tIns="108000" rIns="108000" bIns="108000"/>
          <a:lstStyle>
            <a:lvl1pPr>
              <a:spcBef>
                <a:spcPts val="0"/>
              </a:spcBef>
              <a:spcAft>
                <a:spcPts val="0"/>
              </a:spcAft>
              <a:defRPr sz="1050" spc="-38" baseline="0">
                <a:solidFill>
                  <a:schemeClr val="tx2"/>
                </a:solidFill>
              </a:defRPr>
            </a:lvl1pPr>
            <a:lvl2pPr marL="0" indent="0">
              <a:spcBef>
                <a:spcPts val="0"/>
              </a:spcBef>
              <a:spcAft>
                <a:spcPts val="540"/>
              </a:spcAft>
              <a:buNone/>
              <a:defRPr sz="991">
                <a:solidFill>
                  <a:schemeClr val="tx2"/>
                </a:solidFill>
              </a:defRPr>
            </a:lvl2pPr>
            <a:lvl3pPr marL="97199" indent="-97199">
              <a:spcAft>
                <a:spcPts val="226"/>
              </a:spcAft>
              <a:defRPr sz="991"/>
            </a:lvl3pPr>
            <a:lvl4pPr marL="194397" indent="-97199">
              <a:spcAft>
                <a:spcPts val="226"/>
              </a:spcAft>
              <a:defRPr sz="991"/>
            </a:lvl4pPr>
            <a:lvl5pPr marL="291596" indent="-97199">
              <a:spcAft>
                <a:spcPts val="226"/>
              </a:spcAft>
              <a:defRPr sz="991"/>
            </a:lvl5pPr>
          </a:lstStyle>
          <a:p>
            <a:pPr lvl="0"/>
            <a:r>
              <a:rPr lang="en-US"/>
              <a:t>Click to edit Master text styles</a:t>
            </a:r>
          </a:p>
        </p:txBody>
      </p:sp>
      <p:sp>
        <p:nvSpPr>
          <p:cNvPr id="39" name="Text Placeholder 38">
            <a:extLst>
              <a:ext uri="{FF2B5EF4-FFF2-40B4-BE49-F238E27FC236}">
                <a16:creationId xmlns:a16="http://schemas.microsoft.com/office/drawing/2014/main" id="{BD3D818F-F0C2-4C72-05FF-6F27B3DE4CA0}"/>
              </a:ext>
            </a:extLst>
          </p:cNvPr>
          <p:cNvSpPr>
            <a:spLocks noGrp="1"/>
          </p:cNvSpPr>
          <p:nvPr>
            <p:ph type="body" sz="quarter" idx="22"/>
          </p:nvPr>
        </p:nvSpPr>
        <p:spPr>
          <a:xfrm>
            <a:off x="4720828" y="1165860"/>
            <a:ext cx="4130852" cy="324000"/>
          </a:xfrm>
          <a:solidFill>
            <a:schemeClr val="accent1"/>
          </a:solidFill>
        </p:spPr>
        <p:txBody>
          <a:bodyPr lIns="108000" tIns="180000" rIns="180000" bIns="180000" anchor="ctr" anchorCtr="0"/>
          <a:lstStyle>
            <a:lvl1pPr>
              <a:lnSpc>
                <a:spcPct val="100000"/>
              </a:lnSpc>
              <a:spcBef>
                <a:spcPts val="1800"/>
              </a:spcBef>
              <a:spcAft>
                <a:spcPts val="900"/>
              </a:spcAft>
              <a:defRPr sz="1350" cap="all" spc="-14" baseline="0">
                <a:solidFill>
                  <a:schemeClr val="bg1"/>
                </a:solidFill>
                <a:latin typeface="RR Pioneer Light Condensed" panose="020B0306050201060103" pitchFamily="34" charset="0"/>
              </a:defRPr>
            </a:lvl1pPr>
            <a:lvl2pPr marL="0" indent="0">
              <a:spcBef>
                <a:spcPts val="0"/>
              </a:spcBef>
              <a:spcAft>
                <a:spcPts val="540"/>
              </a:spcAft>
              <a:buNone/>
              <a:defRPr sz="991">
                <a:solidFill>
                  <a:schemeClr val="tx2"/>
                </a:solidFill>
              </a:defRPr>
            </a:lvl2pPr>
            <a:lvl3pPr marL="97199" indent="-97199">
              <a:spcAft>
                <a:spcPts val="226"/>
              </a:spcAft>
              <a:defRPr sz="991"/>
            </a:lvl3pPr>
            <a:lvl4pPr marL="194397" indent="-97199">
              <a:spcAft>
                <a:spcPts val="226"/>
              </a:spcAft>
              <a:defRPr sz="991"/>
            </a:lvl4pPr>
            <a:lvl5pPr marL="291596" indent="-97199">
              <a:spcAft>
                <a:spcPts val="226"/>
              </a:spcAft>
              <a:defRPr sz="991"/>
            </a:lvl5pPr>
          </a:lstStyle>
          <a:p>
            <a:pPr lvl="0"/>
            <a:r>
              <a:rPr lang="en-US"/>
              <a:t>Click to edit Master text styles</a:t>
            </a:r>
          </a:p>
        </p:txBody>
      </p:sp>
      <p:sp>
        <p:nvSpPr>
          <p:cNvPr id="3" name="Date Placeholder 2"/>
          <p:cNvSpPr>
            <a:spLocks noGrp="1"/>
          </p:cNvSpPr>
          <p:nvPr>
            <p:ph type="dt" sz="half" idx="10"/>
          </p:nvPr>
        </p:nvSpPr>
        <p:spPr/>
        <p:txBody>
          <a:bodyPr/>
          <a:lstStyle/>
          <a:p>
            <a:fld id="{3F6EA34D-388E-43E5-9E0C-17851CE218B0}" type="datetime1">
              <a:rPr lang="en-GB" noProof="0" smtClean="0"/>
              <a:t>07/04/2025</a:t>
            </a:fld>
            <a:endParaRPr lang="en-GB" noProof="0"/>
          </a:p>
        </p:txBody>
      </p:sp>
      <p:sp>
        <p:nvSpPr>
          <p:cNvPr id="4" name="Footer Placeholder 3"/>
          <p:cNvSpPr>
            <a:spLocks noGrp="1"/>
          </p:cNvSpPr>
          <p:nvPr>
            <p:ph type="ftr" sz="quarter" idx="11"/>
          </p:nvPr>
        </p:nvSpPr>
        <p:spPr>
          <a:xfrm>
            <a:off x="291601" y="4811400"/>
            <a:ext cx="5316300" cy="97200"/>
          </a:xfrm>
        </p:spPr>
        <p:txBody>
          <a:bodyPr/>
          <a:lstStyle>
            <a:lvl1pPr>
              <a:defRPr lang="en-GB"/>
            </a:lvl1pPr>
          </a:lstStyle>
          <a:p>
            <a:r>
              <a:rPr lang="en-GB"/>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5" name="Slide Number Placeholder 4"/>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21" name="Chart Placeholder 12">
            <a:extLst>
              <a:ext uri="{FF2B5EF4-FFF2-40B4-BE49-F238E27FC236}">
                <a16:creationId xmlns:a16="http://schemas.microsoft.com/office/drawing/2014/main" id="{9F088848-B35C-B712-E86C-C180DADFDFA3}"/>
              </a:ext>
            </a:extLst>
          </p:cNvPr>
          <p:cNvSpPr>
            <a:spLocks noGrp="1"/>
          </p:cNvSpPr>
          <p:nvPr>
            <p:ph type="chart" sz="quarter" idx="19"/>
          </p:nvPr>
        </p:nvSpPr>
        <p:spPr>
          <a:xfrm>
            <a:off x="291603" y="1603800"/>
            <a:ext cx="4130866" cy="2965818"/>
          </a:xfrm>
        </p:spPr>
        <p:txBody>
          <a:bodyPr/>
          <a:lstStyle>
            <a:lvl1pPr>
              <a:defRPr sz="586">
                <a:solidFill>
                  <a:schemeClr val="tx2"/>
                </a:solidFill>
              </a:defRPr>
            </a:lvl1pPr>
          </a:lstStyle>
          <a:p>
            <a:r>
              <a:rPr lang="en-US"/>
              <a:t>Click icon to add chart</a:t>
            </a:r>
            <a:endParaRPr lang="en-GB"/>
          </a:p>
        </p:txBody>
      </p:sp>
      <p:sp>
        <p:nvSpPr>
          <p:cNvPr id="22" name="Picture Placeholder 5">
            <a:extLst>
              <a:ext uri="{FF2B5EF4-FFF2-40B4-BE49-F238E27FC236}">
                <a16:creationId xmlns:a16="http://schemas.microsoft.com/office/drawing/2014/main" id="{66415D05-77C8-B5A2-3C1A-79B07C7B733B}"/>
              </a:ext>
            </a:extLst>
          </p:cNvPr>
          <p:cNvSpPr>
            <a:spLocks noGrp="1"/>
          </p:cNvSpPr>
          <p:nvPr>
            <p:ph type="pic" sz="quarter" idx="18" hasCustomPrompt="1"/>
          </p:nvPr>
        </p:nvSpPr>
        <p:spPr>
          <a:xfrm>
            <a:off x="8122680" y="1165860"/>
            <a:ext cx="729000" cy="324000"/>
          </a:xfrm>
        </p:spPr>
        <p:txBody>
          <a:bodyPr/>
          <a:lstStyle>
            <a:lvl1pPr>
              <a:defRPr sz="900">
                <a:solidFill>
                  <a:schemeClr val="tx1"/>
                </a:solidFill>
              </a:defRPr>
            </a:lvl1pPr>
          </a:lstStyle>
          <a:p>
            <a:r>
              <a:rPr lang="en-GB"/>
              <a:t>Insert graphic</a:t>
            </a:r>
          </a:p>
        </p:txBody>
      </p:sp>
      <p:sp>
        <p:nvSpPr>
          <p:cNvPr id="8" name="Text Placeholder 38">
            <a:extLst>
              <a:ext uri="{FF2B5EF4-FFF2-40B4-BE49-F238E27FC236}">
                <a16:creationId xmlns:a16="http://schemas.microsoft.com/office/drawing/2014/main" id="{508DA25C-D4B3-35DA-7C94-0A5AE6046F64}"/>
              </a:ext>
            </a:extLst>
          </p:cNvPr>
          <p:cNvSpPr>
            <a:spLocks noGrp="1"/>
          </p:cNvSpPr>
          <p:nvPr>
            <p:ph type="body" sz="quarter" idx="25"/>
          </p:nvPr>
        </p:nvSpPr>
        <p:spPr>
          <a:xfrm>
            <a:off x="4720828" y="2041200"/>
            <a:ext cx="4130852" cy="324000"/>
          </a:xfrm>
          <a:solidFill>
            <a:schemeClr val="bg2"/>
          </a:solidFill>
        </p:spPr>
        <p:txBody>
          <a:bodyPr lIns="108000" tIns="180000" rIns="180000" bIns="180000" anchor="ctr" anchorCtr="0"/>
          <a:lstStyle>
            <a:lvl1pPr>
              <a:lnSpc>
                <a:spcPct val="100000"/>
              </a:lnSpc>
              <a:spcBef>
                <a:spcPts val="1800"/>
              </a:spcBef>
              <a:spcAft>
                <a:spcPts val="900"/>
              </a:spcAft>
              <a:defRPr sz="1350" cap="all" spc="-14" baseline="0">
                <a:solidFill>
                  <a:schemeClr val="bg1"/>
                </a:solidFill>
                <a:latin typeface="RR Pioneer Light Condensed" panose="020B0306050201060103" pitchFamily="34" charset="0"/>
              </a:defRPr>
            </a:lvl1pPr>
            <a:lvl2pPr marL="0" indent="0">
              <a:spcBef>
                <a:spcPts val="0"/>
              </a:spcBef>
              <a:spcAft>
                <a:spcPts val="540"/>
              </a:spcAft>
              <a:buNone/>
              <a:defRPr sz="991">
                <a:solidFill>
                  <a:schemeClr val="tx2"/>
                </a:solidFill>
              </a:defRPr>
            </a:lvl2pPr>
            <a:lvl3pPr marL="97199" indent="-97199">
              <a:spcAft>
                <a:spcPts val="226"/>
              </a:spcAft>
              <a:defRPr sz="991"/>
            </a:lvl3pPr>
            <a:lvl4pPr marL="194397" indent="-97199">
              <a:spcAft>
                <a:spcPts val="226"/>
              </a:spcAft>
              <a:defRPr sz="991"/>
            </a:lvl4pPr>
            <a:lvl5pPr marL="291596" indent="-97199">
              <a:spcAft>
                <a:spcPts val="226"/>
              </a:spcAft>
              <a:defRPr sz="991"/>
            </a:lvl5pPr>
          </a:lstStyle>
          <a:p>
            <a:pPr lvl="0"/>
            <a:r>
              <a:rPr lang="en-US"/>
              <a:t>Click to edit Master text styles</a:t>
            </a:r>
          </a:p>
        </p:txBody>
      </p:sp>
      <p:sp>
        <p:nvSpPr>
          <p:cNvPr id="9" name="Picture Placeholder 5">
            <a:extLst>
              <a:ext uri="{FF2B5EF4-FFF2-40B4-BE49-F238E27FC236}">
                <a16:creationId xmlns:a16="http://schemas.microsoft.com/office/drawing/2014/main" id="{9D338A0C-22FA-B50E-8FBE-33B3D36C90F9}"/>
              </a:ext>
            </a:extLst>
          </p:cNvPr>
          <p:cNvSpPr>
            <a:spLocks noGrp="1"/>
          </p:cNvSpPr>
          <p:nvPr>
            <p:ph type="pic" sz="quarter" idx="26" hasCustomPrompt="1"/>
          </p:nvPr>
        </p:nvSpPr>
        <p:spPr>
          <a:xfrm>
            <a:off x="8122680" y="2041200"/>
            <a:ext cx="729000" cy="324000"/>
          </a:xfrm>
        </p:spPr>
        <p:txBody>
          <a:bodyPr/>
          <a:lstStyle>
            <a:lvl1pPr>
              <a:defRPr sz="900">
                <a:solidFill>
                  <a:schemeClr val="tx1"/>
                </a:solidFill>
              </a:defRPr>
            </a:lvl1pPr>
          </a:lstStyle>
          <a:p>
            <a:r>
              <a:rPr lang="en-GB"/>
              <a:t>Insert graphic</a:t>
            </a:r>
          </a:p>
        </p:txBody>
      </p:sp>
      <p:sp>
        <p:nvSpPr>
          <p:cNvPr id="11" name="Text Placeholder 38">
            <a:extLst>
              <a:ext uri="{FF2B5EF4-FFF2-40B4-BE49-F238E27FC236}">
                <a16:creationId xmlns:a16="http://schemas.microsoft.com/office/drawing/2014/main" id="{C8056F16-9AB7-F06D-44C2-E73302BB55DB}"/>
              </a:ext>
            </a:extLst>
          </p:cNvPr>
          <p:cNvSpPr>
            <a:spLocks noGrp="1"/>
          </p:cNvSpPr>
          <p:nvPr>
            <p:ph type="body" sz="quarter" idx="28"/>
          </p:nvPr>
        </p:nvSpPr>
        <p:spPr>
          <a:xfrm>
            <a:off x="4720828" y="2932200"/>
            <a:ext cx="4130852" cy="324000"/>
          </a:xfrm>
          <a:solidFill>
            <a:schemeClr val="accent5"/>
          </a:solidFill>
        </p:spPr>
        <p:txBody>
          <a:bodyPr lIns="108000" tIns="180000" rIns="180000" bIns="180000" anchor="ctr" anchorCtr="0"/>
          <a:lstStyle>
            <a:lvl1pPr>
              <a:lnSpc>
                <a:spcPct val="100000"/>
              </a:lnSpc>
              <a:spcBef>
                <a:spcPts val="1800"/>
              </a:spcBef>
              <a:spcAft>
                <a:spcPts val="900"/>
              </a:spcAft>
              <a:defRPr sz="1350" cap="all" spc="-14" baseline="0">
                <a:solidFill>
                  <a:schemeClr val="bg1"/>
                </a:solidFill>
                <a:latin typeface="RR Pioneer Light Condensed" panose="020B0306050201060103" pitchFamily="34" charset="0"/>
              </a:defRPr>
            </a:lvl1pPr>
            <a:lvl2pPr marL="0" indent="0">
              <a:spcBef>
                <a:spcPts val="0"/>
              </a:spcBef>
              <a:spcAft>
                <a:spcPts val="540"/>
              </a:spcAft>
              <a:buNone/>
              <a:defRPr sz="991">
                <a:solidFill>
                  <a:schemeClr val="tx2"/>
                </a:solidFill>
              </a:defRPr>
            </a:lvl2pPr>
            <a:lvl3pPr marL="97199" indent="-97199">
              <a:spcAft>
                <a:spcPts val="226"/>
              </a:spcAft>
              <a:defRPr sz="991"/>
            </a:lvl3pPr>
            <a:lvl4pPr marL="194397" indent="-97199">
              <a:spcAft>
                <a:spcPts val="226"/>
              </a:spcAft>
              <a:defRPr sz="991"/>
            </a:lvl4pPr>
            <a:lvl5pPr marL="291596" indent="-97199">
              <a:spcAft>
                <a:spcPts val="226"/>
              </a:spcAft>
              <a:defRPr sz="991"/>
            </a:lvl5pPr>
          </a:lstStyle>
          <a:p>
            <a:pPr lvl="0"/>
            <a:r>
              <a:rPr lang="en-US"/>
              <a:t>Click to edit Master text styles</a:t>
            </a:r>
          </a:p>
        </p:txBody>
      </p:sp>
      <p:sp>
        <p:nvSpPr>
          <p:cNvPr id="12" name="Picture Placeholder 5">
            <a:extLst>
              <a:ext uri="{FF2B5EF4-FFF2-40B4-BE49-F238E27FC236}">
                <a16:creationId xmlns:a16="http://schemas.microsoft.com/office/drawing/2014/main" id="{8CC3F3DD-94CA-75DB-8388-EC7A536D7235}"/>
              </a:ext>
            </a:extLst>
          </p:cNvPr>
          <p:cNvSpPr>
            <a:spLocks noGrp="1"/>
          </p:cNvSpPr>
          <p:nvPr>
            <p:ph type="pic" sz="quarter" idx="29" hasCustomPrompt="1"/>
          </p:nvPr>
        </p:nvSpPr>
        <p:spPr>
          <a:xfrm>
            <a:off x="8122680" y="2932200"/>
            <a:ext cx="729000" cy="324000"/>
          </a:xfrm>
        </p:spPr>
        <p:txBody>
          <a:bodyPr/>
          <a:lstStyle>
            <a:lvl1pPr>
              <a:defRPr sz="900">
                <a:solidFill>
                  <a:schemeClr val="tx1"/>
                </a:solidFill>
              </a:defRPr>
            </a:lvl1pPr>
          </a:lstStyle>
          <a:p>
            <a:r>
              <a:rPr lang="en-GB"/>
              <a:t>Insert graphic</a:t>
            </a:r>
          </a:p>
        </p:txBody>
      </p:sp>
      <p:sp>
        <p:nvSpPr>
          <p:cNvPr id="15" name="Text Placeholder 38">
            <a:extLst>
              <a:ext uri="{FF2B5EF4-FFF2-40B4-BE49-F238E27FC236}">
                <a16:creationId xmlns:a16="http://schemas.microsoft.com/office/drawing/2014/main" id="{3AB2B417-6669-82FF-90D3-4FA1DABC76ED}"/>
              </a:ext>
            </a:extLst>
          </p:cNvPr>
          <p:cNvSpPr>
            <a:spLocks noGrp="1"/>
          </p:cNvSpPr>
          <p:nvPr>
            <p:ph type="body" sz="quarter" idx="31"/>
          </p:nvPr>
        </p:nvSpPr>
        <p:spPr>
          <a:xfrm>
            <a:off x="4720828" y="3806999"/>
            <a:ext cx="4130852" cy="324000"/>
          </a:xfrm>
          <a:solidFill>
            <a:schemeClr val="tx2"/>
          </a:solidFill>
        </p:spPr>
        <p:txBody>
          <a:bodyPr lIns="108000" tIns="180000" rIns="180000" bIns="180000" anchor="ctr" anchorCtr="0"/>
          <a:lstStyle>
            <a:lvl1pPr>
              <a:lnSpc>
                <a:spcPct val="100000"/>
              </a:lnSpc>
              <a:spcBef>
                <a:spcPts val="1800"/>
              </a:spcBef>
              <a:spcAft>
                <a:spcPts val="900"/>
              </a:spcAft>
              <a:defRPr sz="1350" cap="all" spc="-14" baseline="0">
                <a:solidFill>
                  <a:schemeClr val="bg1"/>
                </a:solidFill>
                <a:latin typeface="RR Pioneer Light Condensed" panose="020B0306050201060103" pitchFamily="34" charset="0"/>
              </a:defRPr>
            </a:lvl1pPr>
            <a:lvl2pPr marL="0" indent="0">
              <a:spcBef>
                <a:spcPts val="0"/>
              </a:spcBef>
              <a:spcAft>
                <a:spcPts val="540"/>
              </a:spcAft>
              <a:buNone/>
              <a:defRPr sz="991">
                <a:solidFill>
                  <a:schemeClr val="tx2"/>
                </a:solidFill>
              </a:defRPr>
            </a:lvl2pPr>
            <a:lvl3pPr marL="97199" indent="-97199">
              <a:spcAft>
                <a:spcPts val="226"/>
              </a:spcAft>
              <a:defRPr sz="991"/>
            </a:lvl3pPr>
            <a:lvl4pPr marL="194397" indent="-97199">
              <a:spcAft>
                <a:spcPts val="226"/>
              </a:spcAft>
              <a:defRPr sz="991"/>
            </a:lvl4pPr>
            <a:lvl5pPr marL="291596" indent="-97199">
              <a:spcAft>
                <a:spcPts val="226"/>
              </a:spcAft>
              <a:defRPr sz="991"/>
            </a:lvl5pPr>
          </a:lstStyle>
          <a:p>
            <a:pPr lvl="0"/>
            <a:r>
              <a:rPr lang="en-US"/>
              <a:t>Click to edit Master text styles</a:t>
            </a:r>
          </a:p>
        </p:txBody>
      </p:sp>
      <p:sp>
        <p:nvSpPr>
          <p:cNvPr id="16" name="Picture Placeholder 5">
            <a:extLst>
              <a:ext uri="{FF2B5EF4-FFF2-40B4-BE49-F238E27FC236}">
                <a16:creationId xmlns:a16="http://schemas.microsoft.com/office/drawing/2014/main" id="{B4F11541-FF30-9762-1A6A-B55C9410C54F}"/>
              </a:ext>
            </a:extLst>
          </p:cNvPr>
          <p:cNvSpPr>
            <a:spLocks noGrp="1"/>
          </p:cNvSpPr>
          <p:nvPr>
            <p:ph type="pic" sz="quarter" idx="32" hasCustomPrompt="1"/>
          </p:nvPr>
        </p:nvSpPr>
        <p:spPr>
          <a:xfrm>
            <a:off x="8122680" y="3807000"/>
            <a:ext cx="729000" cy="324000"/>
          </a:xfrm>
        </p:spPr>
        <p:txBody>
          <a:bodyPr/>
          <a:lstStyle>
            <a:lvl1pPr>
              <a:defRPr sz="900">
                <a:solidFill>
                  <a:schemeClr val="tx1"/>
                </a:solidFill>
              </a:defRPr>
            </a:lvl1pPr>
          </a:lstStyle>
          <a:p>
            <a:r>
              <a:rPr lang="en-GB"/>
              <a:t>Insert graphic</a:t>
            </a:r>
          </a:p>
        </p:txBody>
      </p:sp>
      <p:sp>
        <p:nvSpPr>
          <p:cNvPr id="13" name="Text Placeholder 9">
            <a:extLst>
              <a:ext uri="{FF2B5EF4-FFF2-40B4-BE49-F238E27FC236}">
                <a16:creationId xmlns:a16="http://schemas.microsoft.com/office/drawing/2014/main" id="{77CFE2D1-79C7-3539-FF8D-786F30ED6BB6}"/>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18" name="Title Placeholder 1">
            <a:extLst>
              <a:ext uri="{FF2B5EF4-FFF2-40B4-BE49-F238E27FC236}">
                <a16:creationId xmlns:a16="http://schemas.microsoft.com/office/drawing/2014/main" id="{35CEAFD5-6A36-C526-6235-C96D9C6B6C95}"/>
              </a:ext>
            </a:extLst>
          </p:cNvPr>
          <p:cNvSpPr>
            <a:spLocks noGrp="1"/>
          </p:cNvSpPr>
          <p:nvPr>
            <p:ph type="title"/>
          </p:nvPr>
        </p:nvSpPr>
        <p:spPr>
          <a:xfrm>
            <a:off x="277885" y="322111"/>
            <a:ext cx="7790580" cy="353174"/>
          </a:xfrm>
          <a:prstGeom prst="rect">
            <a:avLst/>
          </a:prstGeom>
        </p:spPr>
        <p:txBody>
          <a:bodyPr vert="horz" lIns="0" tIns="0" rIns="0" bIns="0" rtlCol="0" anchor="t" anchorCtr="0">
            <a:spAutoFit/>
          </a:bodyPr>
          <a:lstStyle/>
          <a:p>
            <a:r>
              <a:rPr lang="en-US" noProof="0"/>
              <a:t>Click to edit Master title style</a:t>
            </a:r>
            <a:endParaRPr lang="en-GB" noProof="0"/>
          </a:p>
        </p:txBody>
      </p:sp>
      <p:sp>
        <p:nvSpPr>
          <p:cNvPr id="19" name="Text Placeholder 10">
            <a:extLst>
              <a:ext uri="{FF2B5EF4-FFF2-40B4-BE49-F238E27FC236}">
                <a16:creationId xmlns:a16="http://schemas.microsoft.com/office/drawing/2014/main" id="{8702005C-92C9-8885-2C72-6D62D2152D79}"/>
              </a:ext>
            </a:extLst>
          </p:cNvPr>
          <p:cNvSpPr>
            <a:spLocks noGrp="1"/>
          </p:cNvSpPr>
          <p:nvPr>
            <p:ph type="body" sz="quarter" idx="34"/>
          </p:nvPr>
        </p:nvSpPr>
        <p:spPr>
          <a:xfrm>
            <a:off x="291466" y="1166400"/>
            <a:ext cx="4131000" cy="162000"/>
          </a:xfrm>
          <a:noFill/>
        </p:spPr>
        <p:txBody>
          <a:bodyPr lIns="0" anchor="t" anchorCtr="0"/>
          <a:lstStyle>
            <a:lvl1pPr>
              <a:defRPr sz="1050" cap="none" spc="-38" baseline="0">
                <a:solidFill>
                  <a:schemeClr val="tx2"/>
                </a:solidFill>
                <a:latin typeface="+mn-lt"/>
              </a:defRPr>
            </a:lvl1pPr>
          </a:lstStyle>
          <a:p>
            <a:pPr lvl="0"/>
            <a:r>
              <a:rPr lang="en-US"/>
              <a:t>Click to edit Master text styles</a:t>
            </a:r>
          </a:p>
        </p:txBody>
      </p:sp>
      <p:cxnSp>
        <p:nvCxnSpPr>
          <p:cNvPr id="20" name="Straight Connector 19">
            <a:extLst>
              <a:ext uri="{FF2B5EF4-FFF2-40B4-BE49-F238E27FC236}">
                <a16:creationId xmlns:a16="http://schemas.microsoft.com/office/drawing/2014/main" id="{F428185F-C92A-F4A0-9597-CA3ECC549677}"/>
              </a:ext>
            </a:extLst>
          </p:cNvPr>
          <p:cNvCxnSpPr/>
          <p:nvPr userDrawn="1"/>
        </p:nvCxnSpPr>
        <p:spPr>
          <a:xfrm>
            <a:off x="291466" y="1368900"/>
            <a:ext cx="4131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note Placeholder 18">
            <a:extLst>
              <a:ext uri="{FF2B5EF4-FFF2-40B4-BE49-F238E27FC236}">
                <a16:creationId xmlns:a16="http://schemas.microsoft.com/office/drawing/2014/main" id="{4FC87177-0A02-BB5E-FC3D-2914D1403CE1}"/>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2" name="hcSlideMaster142.Chart + Multi Coloured BoxesHeader" descr=" ">
            <a:extLst>
              <a:ext uri="{FF2B5EF4-FFF2-40B4-BE49-F238E27FC236}">
                <a16:creationId xmlns:a16="http://schemas.microsoft.com/office/drawing/2014/main" id="{8CA3E193-9514-9E82-D99D-9AC76ACB1FB7}"/>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6" name="fcSlideMaster142.Chart + Multi Coloured BoxesFooter" descr=" ">
            <a:extLst>
              <a:ext uri="{FF2B5EF4-FFF2-40B4-BE49-F238E27FC236}">
                <a16:creationId xmlns:a16="http://schemas.microsoft.com/office/drawing/2014/main" id="{87EB3946-7B43-D3F7-D61B-1ACDB27C29DE}"/>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434498257"/>
      </p:ext>
    </p:extLst>
  </p:cSld>
  <p:clrMapOvr>
    <a:masterClrMapping/>
  </p:clrMapOvr>
  <p:extLst>
    <p:ext uri="{DCECCB84-F9BA-43D5-87BE-67443E8EF086}">
      <p15:sldGuideLst xmlns:p15="http://schemas.microsoft.com/office/powerpoint/2012/main">
        <p15:guide id="1" pos="3965">
          <p15:clr>
            <a:srgbClr val="FBAE40"/>
          </p15:clr>
        </p15:guide>
        <p15:guide id="2" pos="371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7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1"/>
            <a:ext cx="6869102" cy="4611353"/>
          </a:xfrm>
          <a:prstGeom prst="rect">
            <a:avLst/>
          </a:prstGeom>
          <a:solidFill>
            <a:srgbClr val="100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7F79DFE6-CFA5-477C-AEC5-887EEF30C7EC}"/>
              </a:ext>
            </a:extLst>
          </p:cNvPr>
          <p:cNvSpPr>
            <a:spLocks noGrp="1"/>
          </p:cNvSpPr>
          <p:nvPr>
            <p:ph type="title" hasCustomPrompt="1"/>
          </p:nvPr>
        </p:nvSpPr>
        <p:spPr>
          <a:xfrm>
            <a:off x="2697378" y="532147"/>
            <a:ext cx="5836835" cy="695484"/>
          </a:xfrm>
          <a:prstGeom prst="rect">
            <a:avLst/>
          </a:prstGeom>
        </p:spPr>
        <p:txBody>
          <a:bodyPr lIns="0" tIns="0" rIns="0" bIns="0" anchor="t">
            <a:normAutofit/>
          </a:bodyPr>
          <a:lstStyle>
            <a:lvl1pPr marL="0" indent="0">
              <a:buNone/>
              <a:defRPr sz="2400" b="0">
                <a:solidFill>
                  <a:schemeClr val="tx1"/>
                </a:solidFill>
                <a:latin typeface="RR Pioneer Bold" panose="020B0803050201040103" pitchFamily="34" charset="0"/>
              </a:defRPr>
            </a:lvl1pPr>
          </a:lstStyle>
          <a:p>
            <a:r>
              <a:rPr lang="en-US"/>
              <a:t>Option three slide</a:t>
            </a: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4" y="956918"/>
            <a:ext cx="1786647" cy="955675"/>
          </a:xfrm>
          <a:prstGeom prst="rect">
            <a:avLst/>
          </a:prstGeom>
        </p:spPr>
        <p:txBody>
          <a:bodyPr>
            <a:noAutofit/>
          </a:bodyPr>
          <a:lstStyle>
            <a:lvl1pPr marL="0" indent="0" algn="l" defTabSz="685783" rtl="0" eaLnBrk="1" latinLnBrk="0" hangingPunct="1">
              <a:lnSpc>
                <a:spcPct val="90000"/>
              </a:lnSpc>
              <a:spcBef>
                <a:spcPts val="750"/>
              </a:spcBef>
              <a:buFont typeface="Arial" panose="020B0604020202020204" pitchFamily="34" charset="0"/>
              <a:buNone/>
              <a:defRPr lang="en-GB" sz="1500" kern="1200" dirty="0">
                <a:solidFill>
                  <a:srgbClr val="006DFF"/>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lvl="0" indent="0" algn="l" defTabSz="685783" rtl="0" eaLnBrk="1" latinLnBrk="0" hangingPunct="1">
              <a:lnSpc>
                <a:spcPct val="90000"/>
              </a:lnSpc>
              <a:spcBef>
                <a:spcPts val="750"/>
              </a:spcBef>
              <a:buFont typeface="Arial" panose="020B0604020202020204" pitchFamily="34" charset="0"/>
              <a:buNone/>
            </a:pPr>
            <a:r>
              <a:rPr lang="en-GB"/>
              <a:t>Sidebar headings are RR Pioneer bold 15pt (Cobalt)</a:t>
            </a:r>
          </a:p>
        </p:txBody>
      </p:sp>
      <p:sp>
        <p:nvSpPr>
          <p:cNvPr id="5" name="Text Placeholder 4">
            <a:extLst>
              <a:ext uri="{FF2B5EF4-FFF2-40B4-BE49-F238E27FC236}">
                <a16:creationId xmlns:a16="http://schemas.microsoft.com/office/drawing/2014/main" id="{AB3B9182-7B1B-4746-8146-EAC173E26B74}"/>
              </a:ext>
            </a:extLst>
          </p:cNvPr>
          <p:cNvSpPr>
            <a:spLocks noGrp="1"/>
          </p:cNvSpPr>
          <p:nvPr>
            <p:ph type="body" sz="quarter" idx="11"/>
          </p:nvPr>
        </p:nvSpPr>
        <p:spPr>
          <a:xfrm>
            <a:off x="2697378" y="1462528"/>
            <a:ext cx="5836835" cy="2625725"/>
          </a:xfrm>
          <a:prstGeom prst="rect">
            <a:avLst/>
          </a:prstGeom>
        </p:spPr>
        <p:txBody>
          <a:bodyPr>
            <a:normAutofit/>
          </a:bodyPr>
          <a:lstStyle>
            <a:lvl1pPr>
              <a:buClr>
                <a:schemeClr val="tx1"/>
              </a:buClr>
              <a:defRPr sz="2000">
                <a:solidFill>
                  <a:schemeClr val="tx1"/>
                </a:solidFill>
              </a:defRPr>
            </a:lvl1pPr>
            <a:lvl2pPr>
              <a:buClr>
                <a:schemeClr val="tx1"/>
              </a:buClr>
              <a:defRPr sz="1800">
                <a:solidFill>
                  <a:schemeClr val="tx1"/>
                </a:solidFill>
              </a:defRPr>
            </a:lvl2pPr>
            <a:lvl3pPr>
              <a:buClr>
                <a:schemeClr val="tx1"/>
              </a:buClr>
              <a:defRPr sz="1800">
                <a:solidFill>
                  <a:schemeClr val="tx1"/>
                </a:solidFill>
              </a:defRPr>
            </a:lvl3pPr>
            <a:lvl4pPr>
              <a:buClr>
                <a:schemeClr val="tx1"/>
              </a:buClr>
              <a:defRPr sz="1200">
                <a:solidFill>
                  <a:schemeClr val="tx1"/>
                </a:solidFill>
              </a:defRPr>
            </a:lvl4pPr>
            <a:lvl5pPr>
              <a:buClr>
                <a:schemeClr val="tx1"/>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1000">
                <a:solidFill>
                  <a:srgbClr val="666666"/>
                </a:solidFill>
              </a:defRPr>
            </a:lvl1pPr>
          </a:lstStyle>
          <a:p>
            <a:pPr lvl="0"/>
            <a:r>
              <a:rPr lang="en-US"/>
              <a:t>RR pioneer 10</a:t>
            </a:r>
          </a:p>
        </p:txBody>
      </p:sp>
      <p:pic>
        <p:nvPicPr>
          <p:cNvPr id="9" name="Picture 8" descr="A picture containing logo&#10;&#10;Description automatically generated">
            <a:extLst>
              <a:ext uri="{FF2B5EF4-FFF2-40B4-BE49-F238E27FC236}">
                <a16:creationId xmlns:a16="http://schemas.microsoft.com/office/drawing/2014/main" id="{986DD906-BD5B-9548-AFF5-3C70EE62C9D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774" y="132662"/>
            <a:ext cx="1148278" cy="674865"/>
          </a:xfrm>
          <a:prstGeom prst="rect">
            <a:avLst/>
          </a:prstGeom>
        </p:spPr>
      </p:pic>
    </p:spTree>
    <p:extLst>
      <p:ext uri="{BB962C8B-B14F-4D97-AF65-F5344CB8AC3E}">
        <p14:creationId xmlns:p14="http://schemas.microsoft.com/office/powerpoint/2010/main" val="76093708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1_Civil - Chart, 3 Images (with tex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4CDD9E6-0286-DDA5-8DE7-FCD6A2B0AD05}"/>
              </a:ext>
            </a:extLst>
          </p:cNvPr>
          <p:cNvSpPr>
            <a:spLocks noGrp="1"/>
          </p:cNvSpPr>
          <p:nvPr>
            <p:ph type="pic" sz="quarter" idx="14"/>
          </p:nvPr>
        </p:nvSpPr>
        <p:spPr>
          <a:xfrm>
            <a:off x="2140827" y="1431315"/>
            <a:ext cx="2200500" cy="907200"/>
          </a:xfrm>
          <a:solidFill>
            <a:schemeClr val="bg1">
              <a:lumMod val="85000"/>
            </a:schemeClr>
          </a:solidFill>
        </p:spPr>
        <p:txBody>
          <a:bodyPr lIns="72000" tIns="72000" rIns="72000" bIns="72000"/>
          <a:lstStyle>
            <a:lvl1pPr>
              <a:defRPr sz="1050"/>
            </a:lvl1pPr>
          </a:lstStyle>
          <a:p>
            <a:r>
              <a:rPr lang="en-GB"/>
              <a:t>Click icon to add picture</a:t>
            </a:r>
          </a:p>
        </p:txBody>
      </p:sp>
      <p:sp>
        <p:nvSpPr>
          <p:cNvPr id="28" name="Picture Placeholder 5">
            <a:extLst>
              <a:ext uri="{FF2B5EF4-FFF2-40B4-BE49-F238E27FC236}">
                <a16:creationId xmlns:a16="http://schemas.microsoft.com/office/drawing/2014/main" id="{93D44D4E-761F-2435-CAD0-706ADEEDBFA2}"/>
              </a:ext>
            </a:extLst>
          </p:cNvPr>
          <p:cNvSpPr>
            <a:spLocks noGrp="1"/>
          </p:cNvSpPr>
          <p:nvPr>
            <p:ph type="pic" sz="quarter" idx="22"/>
          </p:nvPr>
        </p:nvSpPr>
        <p:spPr>
          <a:xfrm>
            <a:off x="4395717" y="1431315"/>
            <a:ext cx="2200500" cy="907200"/>
          </a:xfrm>
          <a:solidFill>
            <a:schemeClr val="bg1">
              <a:lumMod val="85000"/>
            </a:schemeClr>
          </a:solidFill>
        </p:spPr>
        <p:txBody>
          <a:bodyPr lIns="72000" tIns="72000" rIns="72000" bIns="72000"/>
          <a:lstStyle>
            <a:lvl1pPr>
              <a:defRPr sz="1050"/>
            </a:lvl1pPr>
          </a:lstStyle>
          <a:p>
            <a:r>
              <a:rPr lang="en-GB"/>
              <a:t>Click icon to add picture</a:t>
            </a:r>
          </a:p>
        </p:txBody>
      </p:sp>
      <p:sp>
        <p:nvSpPr>
          <p:cNvPr id="34" name="Picture Placeholder 5">
            <a:extLst>
              <a:ext uri="{FF2B5EF4-FFF2-40B4-BE49-F238E27FC236}">
                <a16:creationId xmlns:a16="http://schemas.microsoft.com/office/drawing/2014/main" id="{885FEC3D-3874-1862-7DAD-659C1F9588B8}"/>
              </a:ext>
            </a:extLst>
          </p:cNvPr>
          <p:cNvSpPr>
            <a:spLocks noGrp="1"/>
          </p:cNvSpPr>
          <p:nvPr>
            <p:ph type="pic" sz="quarter" idx="28"/>
          </p:nvPr>
        </p:nvSpPr>
        <p:spPr>
          <a:xfrm>
            <a:off x="6650607" y="1431315"/>
            <a:ext cx="2200500" cy="907200"/>
          </a:xfrm>
          <a:solidFill>
            <a:schemeClr val="bg1">
              <a:lumMod val="85000"/>
            </a:schemeClr>
          </a:solidFill>
        </p:spPr>
        <p:txBody>
          <a:bodyPr lIns="72000" tIns="72000" rIns="72000" bIns="72000"/>
          <a:lstStyle>
            <a:lvl1pPr>
              <a:defRPr sz="1050"/>
            </a:lvl1pPr>
          </a:lstStyle>
          <a:p>
            <a:r>
              <a:rPr lang="en-GB"/>
              <a:t>Click icon to add picture</a:t>
            </a:r>
          </a:p>
        </p:txBody>
      </p:sp>
      <p:sp>
        <p:nvSpPr>
          <p:cNvPr id="21" name="Text placeholder 4">
            <a:extLst>
              <a:ext uri="{FF2B5EF4-FFF2-40B4-BE49-F238E27FC236}">
                <a16:creationId xmlns:a16="http://schemas.microsoft.com/office/drawing/2014/main" id="{B20BCC41-88CC-0789-7E71-5D0A95D1E811}"/>
              </a:ext>
            </a:extLst>
          </p:cNvPr>
          <p:cNvSpPr>
            <a:spLocks noGrp="1"/>
          </p:cNvSpPr>
          <p:nvPr>
            <p:ph type="body" sz="quarter" idx="45" hasCustomPrompt="1"/>
          </p:nvPr>
        </p:nvSpPr>
        <p:spPr>
          <a:xfrm>
            <a:off x="2140827" y="1166401"/>
            <a:ext cx="2200500" cy="270000"/>
          </a:xfrm>
          <a:custGeom>
            <a:avLst/>
            <a:gdLst>
              <a:gd name="connsiteX0" fmla="*/ 0 w 4825179"/>
              <a:gd name="connsiteY0" fmla="*/ 0 h 2159863"/>
              <a:gd name="connsiteX1" fmla="*/ 4825179 w 4825179"/>
              <a:gd name="connsiteY1" fmla="*/ 0 h 2159863"/>
              <a:gd name="connsiteX2" fmla="*/ 4825179 w 4825179"/>
              <a:gd name="connsiteY2" fmla="*/ 2159863 h 2159863"/>
              <a:gd name="connsiteX3" fmla="*/ 0 w 4825179"/>
              <a:gd name="connsiteY3" fmla="*/ 2159863 h 2159863"/>
            </a:gdLst>
            <a:ahLst/>
            <a:cxnLst>
              <a:cxn ang="0">
                <a:pos x="connsiteX0" y="connsiteY0"/>
              </a:cxn>
              <a:cxn ang="0">
                <a:pos x="connsiteX1" y="connsiteY1"/>
              </a:cxn>
              <a:cxn ang="0">
                <a:pos x="connsiteX2" y="connsiteY2"/>
              </a:cxn>
              <a:cxn ang="0">
                <a:pos x="connsiteX3" y="connsiteY3"/>
              </a:cxn>
            </a:cxnLst>
            <a:rect l="l" t="t" r="r" b="b"/>
            <a:pathLst>
              <a:path w="4825179" h="2159863">
                <a:moveTo>
                  <a:pt x="0" y="0"/>
                </a:moveTo>
                <a:lnTo>
                  <a:pt x="4825179" y="0"/>
                </a:lnTo>
                <a:lnTo>
                  <a:pt x="4825179" y="2159863"/>
                </a:lnTo>
                <a:lnTo>
                  <a:pt x="0" y="2159863"/>
                </a:lnTo>
                <a:close/>
              </a:path>
            </a:pathLst>
          </a:custGeom>
          <a:solidFill>
            <a:schemeClr val="bg2"/>
          </a:solidFill>
          <a:ln>
            <a:noFill/>
          </a:ln>
        </p:spPr>
        <p:txBody>
          <a:bodyPr wrap="square" lIns="108000" tIns="0" rIns="108000" anchor="ctr" anchorCtr="0">
            <a:noAutofit/>
          </a:bodyPr>
          <a:lstStyle>
            <a:lvl1pPr algn="l">
              <a:lnSpc>
                <a:spcPct val="100000"/>
              </a:lnSpc>
              <a:spcAft>
                <a:spcPts val="0"/>
              </a:spcAft>
              <a:defRPr sz="1350" cap="all" baseline="0">
                <a:solidFill>
                  <a:schemeClr val="bg1"/>
                </a:solidFill>
                <a:latin typeface="+mj-lt"/>
              </a:defRPr>
            </a:lvl1pPr>
            <a:lvl2pPr marL="0" indent="0" algn="ctr">
              <a:lnSpc>
                <a:spcPct val="95000"/>
              </a:lnSpc>
              <a:spcAft>
                <a:spcPts val="0"/>
              </a:spcAft>
              <a:buNone/>
              <a:defRPr sz="1260">
                <a:solidFill>
                  <a:schemeClr val="bg1"/>
                </a:solidFill>
                <a:latin typeface="+mn-lt"/>
              </a:defRPr>
            </a:lvl2pPr>
            <a:lvl3pPr>
              <a:defRPr sz="2791">
                <a:latin typeface="+mj-lt"/>
              </a:defRPr>
            </a:lvl3pPr>
            <a:lvl4pPr>
              <a:defRPr sz="2791">
                <a:latin typeface="+mj-lt"/>
              </a:defRPr>
            </a:lvl4pPr>
            <a:lvl5pPr>
              <a:defRPr sz="2791">
                <a:latin typeface="+mj-lt"/>
              </a:defRPr>
            </a:lvl5pPr>
          </a:lstStyle>
          <a:p>
            <a:pPr lvl="0"/>
            <a:r>
              <a:rPr lang="en-GB"/>
              <a:t>XXX</a:t>
            </a:r>
          </a:p>
        </p:txBody>
      </p:sp>
      <p:sp>
        <p:nvSpPr>
          <p:cNvPr id="39" name="Text Placeholder 38">
            <a:extLst>
              <a:ext uri="{FF2B5EF4-FFF2-40B4-BE49-F238E27FC236}">
                <a16:creationId xmlns:a16="http://schemas.microsoft.com/office/drawing/2014/main" id="{F7E3212B-8C17-A659-8874-11F5EC7EEAD4}"/>
              </a:ext>
            </a:extLst>
          </p:cNvPr>
          <p:cNvSpPr>
            <a:spLocks noGrp="1"/>
          </p:cNvSpPr>
          <p:nvPr>
            <p:ph type="body" sz="quarter" idx="89" hasCustomPrompt="1"/>
          </p:nvPr>
        </p:nvSpPr>
        <p:spPr>
          <a:xfrm>
            <a:off x="3817423" y="1165648"/>
            <a:ext cx="523907" cy="270752"/>
          </a:xfrm>
          <a:custGeom>
            <a:avLst/>
            <a:gdLst>
              <a:gd name="connsiteX0" fmla="*/ 668282 w 694233"/>
              <a:gd name="connsiteY0" fmla="*/ 0 h 358775"/>
              <a:gd name="connsiteX1" fmla="*/ 694233 w 694233"/>
              <a:gd name="connsiteY1" fmla="*/ 0 h 358775"/>
              <a:gd name="connsiteX2" fmla="*/ 694233 w 694233"/>
              <a:gd name="connsiteY2" fmla="*/ 358775 h 358775"/>
              <a:gd name="connsiteX3" fmla="*/ 668282 w 694233"/>
              <a:gd name="connsiteY3" fmla="*/ 358775 h 358775"/>
              <a:gd name="connsiteX4" fmla="*/ 620539 w 694233"/>
              <a:gd name="connsiteY4" fmla="*/ 0 h 358775"/>
              <a:gd name="connsiteX5" fmla="*/ 644757 w 694233"/>
              <a:gd name="connsiteY5" fmla="*/ 0 h 358775"/>
              <a:gd name="connsiteX6" fmla="*/ 644757 w 694233"/>
              <a:gd name="connsiteY6" fmla="*/ 358775 h 358775"/>
              <a:gd name="connsiteX7" fmla="*/ 620539 w 694233"/>
              <a:gd name="connsiteY7" fmla="*/ 358775 h 358775"/>
              <a:gd name="connsiteX8" fmla="*/ 572806 w 694233"/>
              <a:gd name="connsiteY8" fmla="*/ 0 h 358775"/>
              <a:gd name="connsiteX9" fmla="*/ 595279 w 694233"/>
              <a:gd name="connsiteY9" fmla="*/ 0 h 358775"/>
              <a:gd name="connsiteX10" fmla="*/ 595279 w 694233"/>
              <a:gd name="connsiteY10" fmla="*/ 358775 h 358775"/>
              <a:gd name="connsiteX11" fmla="*/ 572806 w 694233"/>
              <a:gd name="connsiteY11" fmla="*/ 358775 h 358775"/>
              <a:gd name="connsiteX12" fmla="*/ 525074 w 694233"/>
              <a:gd name="connsiteY12" fmla="*/ 0 h 358775"/>
              <a:gd name="connsiteX13" fmla="*/ 545812 w 694233"/>
              <a:gd name="connsiteY13" fmla="*/ 0 h 358775"/>
              <a:gd name="connsiteX14" fmla="*/ 545812 w 694233"/>
              <a:gd name="connsiteY14" fmla="*/ 358775 h 358775"/>
              <a:gd name="connsiteX15" fmla="*/ 525074 w 694233"/>
              <a:gd name="connsiteY15" fmla="*/ 358775 h 358775"/>
              <a:gd name="connsiteX16" fmla="*/ 477340 w 694233"/>
              <a:gd name="connsiteY16" fmla="*/ 0 h 358775"/>
              <a:gd name="connsiteX17" fmla="*/ 496338 w 694233"/>
              <a:gd name="connsiteY17" fmla="*/ 0 h 358775"/>
              <a:gd name="connsiteX18" fmla="*/ 496338 w 694233"/>
              <a:gd name="connsiteY18" fmla="*/ 358775 h 358775"/>
              <a:gd name="connsiteX19" fmla="*/ 477340 w 694233"/>
              <a:gd name="connsiteY19" fmla="*/ 358775 h 358775"/>
              <a:gd name="connsiteX20" fmla="*/ 429607 w 694233"/>
              <a:gd name="connsiteY20" fmla="*/ 0 h 358775"/>
              <a:gd name="connsiteX21" fmla="*/ 446865 w 694233"/>
              <a:gd name="connsiteY21" fmla="*/ 0 h 358775"/>
              <a:gd name="connsiteX22" fmla="*/ 446865 w 694233"/>
              <a:gd name="connsiteY22" fmla="*/ 358775 h 358775"/>
              <a:gd name="connsiteX23" fmla="*/ 429607 w 694233"/>
              <a:gd name="connsiteY23" fmla="*/ 358775 h 358775"/>
              <a:gd name="connsiteX24" fmla="*/ 381873 w 694233"/>
              <a:gd name="connsiteY24" fmla="*/ 0 h 358775"/>
              <a:gd name="connsiteX25" fmla="*/ 397393 w 694233"/>
              <a:gd name="connsiteY25" fmla="*/ 0 h 358775"/>
              <a:gd name="connsiteX26" fmla="*/ 397393 w 694233"/>
              <a:gd name="connsiteY26" fmla="*/ 358775 h 358775"/>
              <a:gd name="connsiteX27" fmla="*/ 381873 w 694233"/>
              <a:gd name="connsiteY27" fmla="*/ 358775 h 358775"/>
              <a:gd name="connsiteX28" fmla="*/ 334139 w 694233"/>
              <a:gd name="connsiteY28" fmla="*/ 0 h 358775"/>
              <a:gd name="connsiteX29" fmla="*/ 347917 w 694233"/>
              <a:gd name="connsiteY29" fmla="*/ 0 h 358775"/>
              <a:gd name="connsiteX30" fmla="*/ 347917 w 694233"/>
              <a:gd name="connsiteY30" fmla="*/ 358775 h 358775"/>
              <a:gd name="connsiteX31" fmla="*/ 334139 w 694233"/>
              <a:gd name="connsiteY31" fmla="*/ 358775 h 358775"/>
              <a:gd name="connsiteX32" fmla="*/ 286406 w 694233"/>
              <a:gd name="connsiteY32" fmla="*/ 0 h 358775"/>
              <a:gd name="connsiteX33" fmla="*/ 298444 w 694233"/>
              <a:gd name="connsiteY33" fmla="*/ 0 h 358775"/>
              <a:gd name="connsiteX34" fmla="*/ 298444 w 694233"/>
              <a:gd name="connsiteY34" fmla="*/ 358775 h 358775"/>
              <a:gd name="connsiteX35" fmla="*/ 286406 w 694233"/>
              <a:gd name="connsiteY35" fmla="*/ 358775 h 358775"/>
              <a:gd name="connsiteX36" fmla="*/ 238668 w 694233"/>
              <a:gd name="connsiteY36" fmla="*/ 0 h 358775"/>
              <a:gd name="connsiteX37" fmla="*/ 248967 w 694233"/>
              <a:gd name="connsiteY37" fmla="*/ 0 h 358775"/>
              <a:gd name="connsiteX38" fmla="*/ 248967 w 694233"/>
              <a:gd name="connsiteY38" fmla="*/ 358775 h 358775"/>
              <a:gd name="connsiteX39" fmla="*/ 238668 w 694233"/>
              <a:gd name="connsiteY39" fmla="*/ 358775 h 358775"/>
              <a:gd name="connsiteX40" fmla="*/ 190942 w 694233"/>
              <a:gd name="connsiteY40" fmla="*/ 0 h 358775"/>
              <a:gd name="connsiteX41" fmla="*/ 199500 w 694233"/>
              <a:gd name="connsiteY41" fmla="*/ 0 h 358775"/>
              <a:gd name="connsiteX42" fmla="*/ 199500 w 694233"/>
              <a:gd name="connsiteY42" fmla="*/ 358775 h 358775"/>
              <a:gd name="connsiteX43" fmla="*/ 190942 w 694233"/>
              <a:gd name="connsiteY43" fmla="*/ 358775 h 358775"/>
              <a:gd name="connsiteX44" fmla="*/ 143201 w 694233"/>
              <a:gd name="connsiteY44" fmla="*/ 0 h 358775"/>
              <a:gd name="connsiteX45" fmla="*/ 150025 w 694233"/>
              <a:gd name="connsiteY45" fmla="*/ 0 h 358775"/>
              <a:gd name="connsiteX46" fmla="*/ 150025 w 694233"/>
              <a:gd name="connsiteY46" fmla="*/ 358775 h 358775"/>
              <a:gd name="connsiteX47" fmla="*/ 143201 w 694233"/>
              <a:gd name="connsiteY47" fmla="*/ 358775 h 358775"/>
              <a:gd name="connsiteX48" fmla="*/ 95467 w 694233"/>
              <a:gd name="connsiteY48" fmla="*/ 0 h 358775"/>
              <a:gd name="connsiteX49" fmla="*/ 100552 w 694233"/>
              <a:gd name="connsiteY49" fmla="*/ 0 h 358775"/>
              <a:gd name="connsiteX50" fmla="*/ 100552 w 694233"/>
              <a:gd name="connsiteY50" fmla="*/ 358775 h 358775"/>
              <a:gd name="connsiteX51" fmla="*/ 95467 w 694233"/>
              <a:gd name="connsiteY51" fmla="*/ 358775 h 358775"/>
              <a:gd name="connsiteX52" fmla="*/ 47734 w 694233"/>
              <a:gd name="connsiteY52" fmla="*/ 0 h 358775"/>
              <a:gd name="connsiteX53" fmla="*/ 51078 w 694233"/>
              <a:gd name="connsiteY53" fmla="*/ 0 h 358775"/>
              <a:gd name="connsiteX54" fmla="*/ 51078 w 694233"/>
              <a:gd name="connsiteY54" fmla="*/ 358775 h 358775"/>
              <a:gd name="connsiteX55" fmla="*/ 47734 w 694233"/>
              <a:gd name="connsiteY55" fmla="*/ 358775 h 358775"/>
              <a:gd name="connsiteX56" fmla="*/ 0 w 694233"/>
              <a:gd name="connsiteY56" fmla="*/ 0 h 358775"/>
              <a:gd name="connsiteX57" fmla="*/ 1605 w 694233"/>
              <a:gd name="connsiteY57" fmla="*/ 0 h 358775"/>
              <a:gd name="connsiteX58" fmla="*/ 1605 w 694233"/>
              <a:gd name="connsiteY58" fmla="*/ 358775 h 358775"/>
              <a:gd name="connsiteX59" fmla="*/ 0 w 694233"/>
              <a:gd name="connsiteY59" fmla="*/ 358775 h 35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94233" h="358775">
                <a:moveTo>
                  <a:pt x="668282" y="0"/>
                </a:moveTo>
                <a:lnTo>
                  <a:pt x="694233" y="0"/>
                </a:lnTo>
                <a:lnTo>
                  <a:pt x="694233" y="358775"/>
                </a:lnTo>
                <a:lnTo>
                  <a:pt x="668282" y="358775"/>
                </a:lnTo>
                <a:close/>
                <a:moveTo>
                  <a:pt x="620539" y="0"/>
                </a:moveTo>
                <a:lnTo>
                  <a:pt x="644757" y="0"/>
                </a:lnTo>
                <a:lnTo>
                  <a:pt x="644757" y="358775"/>
                </a:lnTo>
                <a:lnTo>
                  <a:pt x="620539" y="358775"/>
                </a:lnTo>
                <a:close/>
                <a:moveTo>
                  <a:pt x="572806" y="0"/>
                </a:moveTo>
                <a:lnTo>
                  <a:pt x="595279" y="0"/>
                </a:lnTo>
                <a:lnTo>
                  <a:pt x="595279" y="358775"/>
                </a:lnTo>
                <a:lnTo>
                  <a:pt x="572806" y="358775"/>
                </a:lnTo>
                <a:close/>
                <a:moveTo>
                  <a:pt x="525074" y="0"/>
                </a:moveTo>
                <a:lnTo>
                  <a:pt x="545812" y="0"/>
                </a:lnTo>
                <a:lnTo>
                  <a:pt x="545812" y="358775"/>
                </a:lnTo>
                <a:lnTo>
                  <a:pt x="525074" y="358775"/>
                </a:lnTo>
                <a:close/>
                <a:moveTo>
                  <a:pt x="477340" y="0"/>
                </a:moveTo>
                <a:lnTo>
                  <a:pt x="496338" y="0"/>
                </a:lnTo>
                <a:lnTo>
                  <a:pt x="496338" y="358775"/>
                </a:lnTo>
                <a:lnTo>
                  <a:pt x="477340" y="358775"/>
                </a:lnTo>
                <a:close/>
                <a:moveTo>
                  <a:pt x="429607" y="0"/>
                </a:moveTo>
                <a:lnTo>
                  <a:pt x="446865" y="0"/>
                </a:lnTo>
                <a:lnTo>
                  <a:pt x="446865" y="358775"/>
                </a:lnTo>
                <a:lnTo>
                  <a:pt x="429607" y="358775"/>
                </a:lnTo>
                <a:close/>
                <a:moveTo>
                  <a:pt x="381873" y="0"/>
                </a:moveTo>
                <a:lnTo>
                  <a:pt x="397393" y="0"/>
                </a:lnTo>
                <a:lnTo>
                  <a:pt x="397393" y="358775"/>
                </a:lnTo>
                <a:lnTo>
                  <a:pt x="381873" y="358775"/>
                </a:lnTo>
                <a:close/>
                <a:moveTo>
                  <a:pt x="334139" y="0"/>
                </a:moveTo>
                <a:lnTo>
                  <a:pt x="347917" y="0"/>
                </a:lnTo>
                <a:lnTo>
                  <a:pt x="347917" y="358775"/>
                </a:lnTo>
                <a:lnTo>
                  <a:pt x="334139" y="358775"/>
                </a:lnTo>
                <a:close/>
                <a:moveTo>
                  <a:pt x="286406" y="0"/>
                </a:moveTo>
                <a:lnTo>
                  <a:pt x="298444" y="0"/>
                </a:lnTo>
                <a:lnTo>
                  <a:pt x="298444" y="358775"/>
                </a:lnTo>
                <a:lnTo>
                  <a:pt x="286406" y="358775"/>
                </a:lnTo>
                <a:close/>
                <a:moveTo>
                  <a:pt x="238668" y="0"/>
                </a:moveTo>
                <a:lnTo>
                  <a:pt x="248967" y="0"/>
                </a:lnTo>
                <a:lnTo>
                  <a:pt x="248967" y="358775"/>
                </a:lnTo>
                <a:lnTo>
                  <a:pt x="238668" y="358775"/>
                </a:lnTo>
                <a:close/>
                <a:moveTo>
                  <a:pt x="190942" y="0"/>
                </a:moveTo>
                <a:lnTo>
                  <a:pt x="199500" y="0"/>
                </a:lnTo>
                <a:lnTo>
                  <a:pt x="199500" y="358775"/>
                </a:lnTo>
                <a:lnTo>
                  <a:pt x="190942" y="358775"/>
                </a:lnTo>
                <a:close/>
                <a:moveTo>
                  <a:pt x="143201" y="0"/>
                </a:moveTo>
                <a:lnTo>
                  <a:pt x="150025" y="0"/>
                </a:lnTo>
                <a:lnTo>
                  <a:pt x="150025" y="358775"/>
                </a:lnTo>
                <a:lnTo>
                  <a:pt x="143201" y="358775"/>
                </a:lnTo>
                <a:close/>
                <a:moveTo>
                  <a:pt x="95467" y="0"/>
                </a:moveTo>
                <a:lnTo>
                  <a:pt x="100552" y="0"/>
                </a:lnTo>
                <a:lnTo>
                  <a:pt x="100552" y="358775"/>
                </a:lnTo>
                <a:lnTo>
                  <a:pt x="95467" y="358775"/>
                </a:lnTo>
                <a:close/>
                <a:moveTo>
                  <a:pt x="47734" y="0"/>
                </a:moveTo>
                <a:lnTo>
                  <a:pt x="51078" y="0"/>
                </a:lnTo>
                <a:lnTo>
                  <a:pt x="51078" y="358775"/>
                </a:lnTo>
                <a:lnTo>
                  <a:pt x="47734" y="358775"/>
                </a:lnTo>
                <a:close/>
                <a:moveTo>
                  <a:pt x="0" y="0"/>
                </a:moveTo>
                <a:lnTo>
                  <a:pt x="1605" y="0"/>
                </a:lnTo>
                <a:lnTo>
                  <a:pt x="1605" y="358775"/>
                </a:lnTo>
                <a:lnTo>
                  <a:pt x="0" y="358775"/>
                </a:lnTo>
                <a:close/>
              </a:path>
            </a:pathLst>
          </a:custGeom>
          <a:solidFill>
            <a:schemeClr val="tx2"/>
          </a:solidFill>
        </p:spPr>
        <p:txBody>
          <a:bodyPr wrap="square">
            <a:noAutofit/>
          </a:bodyPr>
          <a:lstStyle>
            <a:lvl1pPr>
              <a:defRPr>
                <a:solidFill>
                  <a:schemeClr val="tx1">
                    <a:alpha val="0"/>
                  </a:schemeClr>
                </a:solidFill>
              </a:defRPr>
            </a:lvl1pPr>
          </a:lstStyle>
          <a:p>
            <a:pPr lvl="0"/>
            <a:r>
              <a:rPr lang="en-US"/>
              <a:t>a</a:t>
            </a:r>
            <a:endParaRPr lang="en-GB"/>
          </a:p>
        </p:txBody>
      </p:sp>
      <p:sp>
        <p:nvSpPr>
          <p:cNvPr id="22" name="Text placeholder 4">
            <a:extLst>
              <a:ext uri="{FF2B5EF4-FFF2-40B4-BE49-F238E27FC236}">
                <a16:creationId xmlns:a16="http://schemas.microsoft.com/office/drawing/2014/main" id="{9F6483FF-BA51-4331-E0A9-9F44E58EB696}"/>
              </a:ext>
            </a:extLst>
          </p:cNvPr>
          <p:cNvSpPr>
            <a:spLocks noGrp="1"/>
          </p:cNvSpPr>
          <p:nvPr>
            <p:ph type="body" sz="quarter" idx="62" hasCustomPrompt="1"/>
          </p:nvPr>
        </p:nvSpPr>
        <p:spPr>
          <a:xfrm>
            <a:off x="6650607" y="1166400"/>
            <a:ext cx="2200500" cy="270000"/>
          </a:xfrm>
          <a:custGeom>
            <a:avLst/>
            <a:gdLst>
              <a:gd name="connsiteX0" fmla="*/ 0 w 4825179"/>
              <a:gd name="connsiteY0" fmla="*/ 0 h 2159863"/>
              <a:gd name="connsiteX1" fmla="*/ 4825179 w 4825179"/>
              <a:gd name="connsiteY1" fmla="*/ 0 h 2159863"/>
              <a:gd name="connsiteX2" fmla="*/ 4825179 w 4825179"/>
              <a:gd name="connsiteY2" fmla="*/ 2159863 h 2159863"/>
              <a:gd name="connsiteX3" fmla="*/ 0 w 4825179"/>
              <a:gd name="connsiteY3" fmla="*/ 2159863 h 2159863"/>
            </a:gdLst>
            <a:ahLst/>
            <a:cxnLst>
              <a:cxn ang="0">
                <a:pos x="connsiteX0" y="connsiteY0"/>
              </a:cxn>
              <a:cxn ang="0">
                <a:pos x="connsiteX1" y="connsiteY1"/>
              </a:cxn>
              <a:cxn ang="0">
                <a:pos x="connsiteX2" y="connsiteY2"/>
              </a:cxn>
              <a:cxn ang="0">
                <a:pos x="connsiteX3" y="connsiteY3"/>
              </a:cxn>
            </a:cxnLst>
            <a:rect l="l" t="t" r="r" b="b"/>
            <a:pathLst>
              <a:path w="4825179" h="2159863">
                <a:moveTo>
                  <a:pt x="0" y="0"/>
                </a:moveTo>
                <a:lnTo>
                  <a:pt x="4825179" y="0"/>
                </a:lnTo>
                <a:lnTo>
                  <a:pt x="4825179" y="2159863"/>
                </a:lnTo>
                <a:lnTo>
                  <a:pt x="0" y="2159863"/>
                </a:lnTo>
                <a:close/>
              </a:path>
            </a:pathLst>
          </a:custGeom>
          <a:solidFill>
            <a:srgbClr val="8EE2FC"/>
          </a:solidFill>
        </p:spPr>
        <p:txBody>
          <a:bodyPr wrap="square" lIns="108000" tIns="0" rIns="108000" anchor="ctr" anchorCtr="0">
            <a:noAutofit/>
          </a:bodyPr>
          <a:lstStyle>
            <a:lvl1pPr algn="l">
              <a:lnSpc>
                <a:spcPct val="100000"/>
              </a:lnSpc>
              <a:spcAft>
                <a:spcPts val="0"/>
              </a:spcAft>
              <a:defRPr sz="1350" cap="all" baseline="0">
                <a:solidFill>
                  <a:schemeClr val="tx2"/>
                </a:solidFill>
                <a:latin typeface="+mj-lt"/>
              </a:defRPr>
            </a:lvl1pPr>
            <a:lvl2pPr marL="0" indent="0" algn="ctr">
              <a:lnSpc>
                <a:spcPct val="95000"/>
              </a:lnSpc>
              <a:spcAft>
                <a:spcPts val="0"/>
              </a:spcAft>
              <a:buNone/>
              <a:defRPr sz="1260">
                <a:solidFill>
                  <a:schemeClr val="bg1"/>
                </a:solidFill>
                <a:latin typeface="+mn-lt"/>
              </a:defRPr>
            </a:lvl2pPr>
            <a:lvl3pPr>
              <a:defRPr sz="2791">
                <a:latin typeface="+mj-lt"/>
              </a:defRPr>
            </a:lvl3pPr>
            <a:lvl4pPr>
              <a:defRPr sz="2791">
                <a:latin typeface="+mj-lt"/>
              </a:defRPr>
            </a:lvl4pPr>
            <a:lvl5pPr>
              <a:defRPr sz="2791">
                <a:latin typeface="+mj-lt"/>
              </a:defRPr>
            </a:lvl5pPr>
          </a:lstStyle>
          <a:p>
            <a:pPr lvl="0"/>
            <a:r>
              <a:rPr lang="en-GB"/>
              <a:t>XXX</a:t>
            </a:r>
          </a:p>
        </p:txBody>
      </p:sp>
      <p:sp>
        <p:nvSpPr>
          <p:cNvPr id="23" name="Text placeholder 4">
            <a:extLst>
              <a:ext uri="{FF2B5EF4-FFF2-40B4-BE49-F238E27FC236}">
                <a16:creationId xmlns:a16="http://schemas.microsoft.com/office/drawing/2014/main" id="{D374C27F-A374-8B5F-F149-0FA128195864}"/>
              </a:ext>
            </a:extLst>
          </p:cNvPr>
          <p:cNvSpPr>
            <a:spLocks noGrp="1"/>
          </p:cNvSpPr>
          <p:nvPr>
            <p:ph type="body" sz="quarter" idx="65" hasCustomPrompt="1"/>
          </p:nvPr>
        </p:nvSpPr>
        <p:spPr>
          <a:xfrm>
            <a:off x="4395717" y="1166400"/>
            <a:ext cx="2200500" cy="270000"/>
          </a:xfrm>
          <a:custGeom>
            <a:avLst/>
            <a:gdLst>
              <a:gd name="connsiteX0" fmla="*/ 0 w 4825179"/>
              <a:gd name="connsiteY0" fmla="*/ 0 h 2159863"/>
              <a:gd name="connsiteX1" fmla="*/ 4825179 w 4825179"/>
              <a:gd name="connsiteY1" fmla="*/ 0 h 2159863"/>
              <a:gd name="connsiteX2" fmla="*/ 4825179 w 4825179"/>
              <a:gd name="connsiteY2" fmla="*/ 2159863 h 2159863"/>
              <a:gd name="connsiteX3" fmla="*/ 0 w 4825179"/>
              <a:gd name="connsiteY3" fmla="*/ 2159863 h 2159863"/>
            </a:gdLst>
            <a:ahLst/>
            <a:cxnLst>
              <a:cxn ang="0">
                <a:pos x="connsiteX0" y="connsiteY0"/>
              </a:cxn>
              <a:cxn ang="0">
                <a:pos x="connsiteX1" y="connsiteY1"/>
              </a:cxn>
              <a:cxn ang="0">
                <a:pos x="connsiteX2" y="connsiteY2"/>
              </a:cxn>
              <a:cxn ang="0">
                <a:pos x="connsiteX3" y="connsiteY3"/>
              </a:cxn>
            </a:cxnLst>
            <a:rect l="l" t="t" r="r" b="b"/>
            <a:pathLst>
              <a:path w="4825179" h="2159863">
                <a:moveTo>
                  <a:pt x="0" y="0"/>
                </a:moveTo>
                <a:lnTo>
                  <a:pt x="4825179" y="0"/>
                </a:lnTo>
                <a:lnTo>
                  <a:pt x="4825179" y="2159863"/>
                </a:lnTo>
                <a:lnTo>
                  <a:pt x="0" y="2159863"/>
                </a:lnTo>
                <a:close/>
              </a:path>
            </a:pathLst>
          </a:custGeom>
          <a:solidFill>
            <a:srgbClr val="4F98FF"/>
          </a:solidFill>
        </p:spPr>
        <p:txBody>
          <a:bodyPr wrap="square" lIns="108000" tIns="0" rIns="108000" anchor="ctr" anchorCtr="0">
            <a:noAutofit/>
          </a:bodyPr>
          <a:lstStyle>
            <a:lvl1pPr algn="l">
              <a:lnSpc>
                <a:spcPct val="100000"/>
              </a:lnSpc>
              <a:spcAft>
                <a:spcPts val="0"/>
              </a:spcAft>
              <a:defRPr sz="1350" cap="all" baseline="0">
                <a:solidFill>
                  <a:schemeClr val="bg1"/>
                </a:solidFill>
                <a:latin typeface="+mj-lt"/>
              </a:defRPr>
            </a:lvl1pPr>
            <a:lvl2pPr marL="0" indent="0" algn="ctr">
              <a:lnSpc>
                <a:spcPct val="95000"/>
              </a:lnSpc>
              <a:spcAft>
                <a:spcPts val="0"/>
              </a:spcAft>
              <a:buNone/>
              <a:defRPr sz="1260">
                <a:solidFill>
                  <a:schemeClr val="bg1"/>
                </a:solidFill>
                <a:latin typeface="+mn-lt"/>
              </a:defRPr>
            </a:lvl2pPr>
            <a:lvl3pPr>
              <a:defRPr sz="2791">
                <a:latin typeface="+mj-lt"/>
              </a:defRPr>
            </a:lvl3pPr>
            <a:lvl4pPr>
              <a:defRPr sz="2791">
                <a:latin typeface="+mj-lt"/>
              </a:defRPr>
            </a:lvl4pPr>
            <a:lvl5pPr>
              <a:defRPr sz="2791">
                <a:latin typeface="+mj-lt"/>
              </a:defRPr>
            </a:lvl5pPr>
          </a:lstStyle>
          <a:p>
            <a:pPr lvl="0"/>
            <a:r>
              <a:rPr lang="en-GB"/>
              <a:t>XXX</a:t>
            </a:r>
          </a:p>
        </p:txBody>
      </p:sp>
      <p:sp>
        <p:nvSpPr>
          <p:cNvPr id="10" name="Grey Text Placeholder 1">
            <a:extLst>
              <a:ext uri="{FF2B5EF4-FFF2-40B4-BE49-F238E27FC236}">
                <a16:creationId xmlns:a16="http://schemas.microsoft.com/office/drawing/2014/main" id="{DD03D622-D957-880E-0736-27122EC71169}"/>
              </a:ext>
            </a:extLst>
          </p:cNvPr>
          <p:cNvSpPr>
            <a:spLocks noGrp="1"/>
          </p:cNvSpPr>
          <p:nvPr>
            <p:ph type="body" sz="quarter" idx="34"/>
          </p:nvPr>
        </p:nvSpPr>
        <p:spPr>
          <a:xfrm>
            <a:off x="2143021" y="2338516"/>
            <a:ext cx="2200500" cy="2224484"/>
          </a:xfrm>
          <a:solidFill>
            <a:schemeClr val="bg1">
              <a:lumMod val="95000"/>
            </a:schemeClr>
          </a:solidFill>
        </p:spPr>
        <p:txBody>
          <a:bodyPr lIns="72000" tIns="108000" rIns="72000" bIns="108000"/>
          <a:lstStyle>
            <a:lvl1pPr>
              <a:spcAft>
                <a:spcPts val="900"/>
              </a:spcAft>
              <a:defRPr sz="1350" spc="-14" baseline="0">
                <a:solidFill>
                  <a:schemeClr val="bg2"/>
                </a:solidFill>
                <a:latin typeface="RR Pioneer Light Condensed" panose="020B0306050201060103" pitchFamily="34" charset="0"/>
              </a:defRPr>
            </a:lvl1pPr>
            <a:lvl2pPr marL="0" indent="0">
              <a:lnSpc>
                <a:spcPct val="80000"/>
              </a:lnSpc>
              <a:spcAft>
                <a:spcPts val="0"/>
              </a:spcAft>
              <a:buNone/>
              <a:defRPr sz="2100" baseline="0">
                <a:solidFill>
                  <a:schemeClr val="tx2"/>
                </a:solidFill>
                <a:latin typeface="+mj-lt"/>
              </a:defRPr>
            </a:lvl2pPr>
            <a:lvl3pPr marL="0" indent="0">
              <a:spcAft>
                <a:spcPts val="1080"/>
              </a:spcAft>
              <a:buNone/>
              <a:defRPr sz="825">
                <a:solidFill>
                  <a:schemeClr val="tx2"/>
                </a:solidFill>
              </a:defRPr>
            </a:lvl3pPr>
            <a:lvl4pPr marL="97199" indent="-97199">
              <a:spcAft>
                <a:spcPts val="451"/>
              </a:spcAft>
              <a:buFont typeface="Wingdings" panose="05000000000000000000" pitchFamily="2" charset="2"/>
              <a:buChar char="§"/>
              <a:defRPr sz="825">
                <a:solidFill>
                  <a:schemeClr val="tx2"/>
                </a:solidFill>
              </a:defRPr>
            </a:lvl4pPr>
            <a:lvl5pPr marL="194397" indent="-97199">
              <a:spcAft>
                <a:spcPts val="451"/>
              </a:spcAft>
              <a:defRPr sz="825">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8" name="Grey Text Placeholder 2">
            <a:extLst>
              <a:ext uri="{FF2B5EF4-FFF2-40B4-BE49-F238E27FC236}">
                <a16:creationId xmlns:a16="http://schemas.microsoft.com/office/drawing/2014/main" id="{0E3F199E-5D0E-AF9F-3C52-0648E2255540}"/>
              </a:ext>
            </a:extLst>
          </p:cNvPr>
          <p:cNvSpPr>
            <a:spLocks noGrp="1"/>
          </p:cNvSpPr>
          <p:nvPr>
            <p:ph type="body" sz="quarter" idx="35"/>
          </p:nvPr>
        </p:nvSpPr>
        <p:spPr>
          <a:xfrm>
            <a:off x="4396814" y="2338515"/>
            <a:ext cx="2200500" cy="2224800"/>
          </a:xfrm>
          <a:solidFill>
            <a:schemeClr val="bg1">
              <a:lumMod val="95000"/>
            </a:schemeClr>
          </a:solidFill>
        </p:spPr>
        <p:txBody>
          <a:bodyPr lIns="72000" tIns="108000" rIns="72000" bIns="108000"/>
          <a:lstStyle>
            <a:lvl1pPr>
              <a:spcAft>
                <a:spcPts val="900"/>
              </a:spcAft>
              <a:defRPr lang="en-GB" sz="1350" kern="1200" spc="-14" baseline="0" dirty="0">
                <a:solidFill>
                  <a:schemeClr val="bg2"/>
                </a:solidFill>
                <a:latin typeface="RR Pioneer Light Condensed" panose="020B0306050201060103" pitchFamily="34" charset="0"/>
                <a:ea typeface="+mn-ea"/>
                <a:cs typeface="+mn-cs"/>
              </a:defRPr>
            </a:lvl1pPr>
            <a:lvl2pPr marL="0" indent="0">
              <a:lnSpc>
                <a:spcPct val="80000"/>
              </a:lnSpc>
              <a:spcAft>
                <a:spcPts val="0"/>
              </a:spcAft>
              <a:buNone/>
              <a:defRPr sz="2100">
                <a:solidFill>
                  <a:schemeClr val="tx2"/>
                </a:solidFill>
                <a:latin typeface="+mj-lt"/>
              </a:defRPr>
            </a:lvl2pPr>
            <a:lvl3pPr marL="0" indent="0">
              <a:spcAft>
                <a:spcPts val="1080"/>
              </a:spcAft>
              <a:buNone/>
              <a:defRPr sz="825">
                <a:solidFill>
                  <a:schemeClr val="tx2"/>
                </a:solidFill>
              </a:defRPr>
            </a:lvl3pPr>
            <a:lvl4pPr marL="97199" indent="-97199">
              <a:spcAft>
                <a:spcPts val="451"/>
              </a:spcAft>
              <a:buFont typeface="Wingdings" panose="05000000000000000000" pitchFamily="2" charset="2"/>
              <a:buChar char="§"/>
              <a:defRPr sz="825">
                <a:solidFill>
                  <a:schemeClr val="tx2"/>
                </a:solidFill>
              </a:defRPr>
            </a:lvl4pPr>
            <a:lvl5pPr marL="194397" indent="-97199">
              <a:spcAft>
                <a:spcPts val="451"/>
              </a:spcAft>
              <a:defRPr sz="825">
                <a:solidFill>
                  <a:schemeClr val="tx2"/>
                </a:solidFill>
              </a:defRPr>
            </a:lvl5pPr>
          </a:lstStyle>
          <a:p>
            <a:pPr marL="0" lvl="0" indent="0" algn="l" defTabSz="685774" rtl="0" eaLnBrk="1" latinLnBrk="0" hangingPunct="1">
              <a:lnSpc>
                <a:spcPct val="85000"/>
              </a:lnSpc>
              <a:spcBef>
                <a:spcPts val="0"/>
              </a:spcBef>
              <a:spcAft>
                <a:spcPts val="900"/>
              </a:spcAft>
              <a:buFontTx/>
              <a:buNone/>
            </a:pPr>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9" name="Grey Text Placeholder 3">
            <a:extLst>
              <a:ext uri="{FF2B5EF4-FFF2-40B4-BE49-F238E27FC236}">
                <a16:creationId xmlns:a16="http://schemas.microsoft.com/office/drawing/2014/main" id="{63E1F088-F728-0EF7-5C42-DCE37CB13183}"/>
              </a:ext>
            </a:extLst>
          </p:cNvPr>
          <p:cNvSpPr>
            <a:spLocks noGrp="1"/>
          </p:cNvSpPr>
          <p:nvPr>
            <p:ph type="body" sz="quarter" idx="36"/>
          </p:nvPr>
        </p:nvSpPr>
        <p:spPr>
          <a:xfrm>
            <a:off x="6650607" y="2338515"/>
            <a:ext cx="2200500" cy="2224800"/>
          </a:xfrm>
          <a:solidFill>
            <a:schemeClr val="bg1">
              <a:lumMod val="95000"/>
            </a:schemeClr>
          </a:solidFill>
        </p:spPr>
        <p:txBody>
          <a:bodyPr lIns="72000" tIns="108000" rIns="72000" bIns="108000"/>
          <a:lstStyle>
            <a:lvl1pPr>
              <a:spcAft>
                <a:spcPts val="900"/>
              </a:spcAft>
              <a:defRPr lang="en-GB" sz="1350" kern="1200" spc="-14" baseline="0" dirty="0">
                <a:solidFill>
                  <a:schemeClr val="bg2"/>
                </a:solidFill>
                <a:latin typeface="RR Pioneer Light Condensed" panose="020B0306050201060103" pitchFamily="34" charset="0"/>
                <a:ea typeface="+mn-ea"/>
                <a:cs typeface="+mn-cs"/>
              </a:defRPr>
            </a:lvl1pPr>
            <a:lvl2pPr marL="0" indent="0">
              <a:lnSpc>
                <a:spcPct val="80000"/>
              </a:lnSpc>
              <a:spcAft>
                <a:spcPts val="0"/>
              </a:spcAft>
              <a:buNone/>
              <a:defRPr sz="2100">
                <a:solidFill>
                  <a:schemeClr val="tx2"/>
                </a:solidFill>
                <a:latin typeface="+mj-lt"/>
              </a:defRPr>
            </a:lvl2pPr>
            <a:lvl3pPr marL="0" indent="0">
              <a:spcAft>
                <a:spcPts val="1080"/>
              </a:spcAft>
              <a:buNone/>
              <a:defRPr sz="825">
                <a:solidFill>
                  <a:schemeClr val="tx2"/>
                </a:solidFill>
              </a:defRPr>
            </a:lvl3pPr>
            <a:lvl4pPr marL="97199" indent="-97199">
              <a:spcAft>
                <a:spcPts val="451"/>
              </a:spcAft>
              <a:buFont typeface="Wingdings" panose="05000000000000000000" pitchFamily="2" charset="2"/>
              <a:buChar char="§"/>
              <a:defRPr sz="825">
                <a:solidFill>
                  <a:schemeClr val="tx2"/>
                </a:solidFill>
              </a:defRPr>
            </a:lvl4pPr>
            <a:lvl5pPr marL="194397" indent="-97199">
              <a:spcAft>
                <a:spcPts val="451"/>
              </a:spcAft>
              <a:defRPr sz="825">
                <a:solidFill>
                  <a:schemeClr val="tx2"/>
                </a:solidFill>
              </a:defRPr>
            </a:lvl5pPr>
          </a:lstStyle>
          <a:p>
            <a:pPr marL="0" lvl="0" indent="0" algn="l" defTabSz="685774" rtl="0" eaLnBrk="1" latinLnBrk="0" hangingPunct="1">
              <a:lnSpc>
                <a:spcPct val="85000"/>
              </a:lnSpc>
              <a:spcBef>
                <a:spcPts val="0"/>
              </a:spcBef>
              <a:spcAft>
                <a:spcPts val="900"/>
              </a:spcAft>
              <a:buFontTx/>
              <a:buNone/>
            </a:pPr>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Chart Placeholder 16">
            <a:extLst>
              <a:ext uri="{FF2B5EF4-FFF2-40B4-BE49-F238E27FC236}">
                <a16:creationId xmlns:a16="http://schemas.microsoft.com/office/drawing/2014/main" id="{7B241411-6966-9CCC-59C1-3B4635A0F4DE}"/>
              </a:ext>
            </a:extLst>
          </p:cNvPr>
          <p:cNvSpPr>
            <a:spLocks noGrp="1"/>
          </p:cNvSpPr>
          <p:nvPr>
            <p:ph type="chart" sz="quarter" idx="38"/>
          </p:nvPr>
        </p:nvSpPr>
        <p:spPr>
          <a:xfrm>
            <a:off x="291468" y="1490399"/>
            <a:ext cx="1700620" cy="1701000"/>
          </a:xfrm>
        </p:spPr>
        <p:txBody>
          <a:bodyPr lIns="72000" tIns="72000" rIns="72000" bIns="72000"/>
          <a:lstStyle>
            <a:lvl1pPr>
              <a:defRPr sz="1050"/>
            </a:lvl1pPr>
          </a:lstStyle>
          <a:p>
            <a:r>
              <a:rPr lang="en-GB"/>
              <a:t>Click icon to add chart</a:t>
            </a:r>
          </a:p>
        </p:txBody>
      </p:sp>
      <p:sp>
        <p:nvSpPr>
          <p:cNvPr id="5" name="Footnote Placeholder 18">
            <a:extLst>
              <a:ext uri="{FF2B5EF4-FFF2-40B4-BE49-F238E27FC236}">
                <a16:creationId xmlns:a16="http://schemas.microsoft.com/office/drawing/2014/main" id="{EA7DBC78-A1A5-208F-1571-FEBC6EC06FA2}"/>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13" name="Date Placeholder 12">
            <a:extLst>
              <a:ext uri="{FF2B5EF4-FFF2-40B4-BE49-F238E27FC236}">
                <a16:creationId xmlns:a16="http://schemas.microsoft.com/office/drawing/2014/main" id="{131E2927-08CA-D5CC-C1F9-B70CF7F47056}"/>
              </a:ext>
            </a:extLst>
          </p:cNvPr>
          <p:cNvSpPr>
            <a:spLocks noGrp="1"/>
          </p:cNvSpPr>
          <p:nvPr>
            <p:ph type="dt" sz="half" idx="86"/>
          </p:nvPr>
        </p:nvSpPr>
        <p:spPr/>
        <p:txBody>
          <a:bodyPr/>
          <a:lstStyle/>
          <a:p>
            <a:fld id="{50777633-733B-42A7-BBD0-174A413C0AC1}" type="datetime1">
              <a:rPr lang="en-GB" smtClean="0"/>
              <a:t>07/04/2025</a:t>
            </a:fld>
            <a:endParaRPr lang="en-GB"/>
          </a:p>
        </p:txBody>
      </p:sp>
      <p:sp>
        <p:nvSpPr>
          <p:cNvPr id="15" name="Slide Number Placeholder 14">
            <a:extLst>
              <a:ext uri="{FF2B5EF4-FFF2-40B4-BE49-F238E27FC236}">
                <a16:creationId xmlns:a16="http://schemas.microsoft.com/office/drawing/2014/main" id="{745076D1-701A-3C0E-255E-B86A9FEF148F}"/>
              </a:ext>
            </a:extLst>
          </p:cNvPr>
          <p:cNvSpPr>
            <a:spLocks noGrp="1"/>
          </p:cNvSpPr>
          <p:nvPr>
            <p:ph type="sldNum" sz="quarter" idx="88"/>
          </p:nvPr>
        </p:nvSpPr>
        <p:spPr/>
        <p:txBody>
          <a:bodyPr/>
          <a:lstStyle/>
          <a:p>
            <a:fld id="{0B868178-02AE-42FC-958D-6B8F13B60175}" type="slidenum">
              <a:rPr lang="en-GB" smtClean="0"/>
              <a:pPr/>
              <a:t>‹#›</a:t>
            </a:fld>
            <a:endParaRPr lang="en-GB"/>
          </a:p>
        </p:txBody>
      </p:sp>
      <p:sp>
        <p:nvSpPr>
          <p:cNvPr id="7" name="Text Placeholder 9">
            <a:extLst>
              <a:ext uri="{FF2B5EF4-FFF2-40B4-BE49-F238E27FC236}">
                <a16:creationId xmlns:a16="http://schemas.microsoft.com/office/drawing/2014/main" id="{0B85E64D-0965-9CAF-3802-F952B717E22F}"/>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8" name="Title Placeholder 1">
            <a:extLst>
              <a:ext uri="{FF2B5EF4-FFF2-40B4-BE49-F238E27FC236}">
                <a16:creationId xmlns:a16="http://schemas.microsoft.com/office/drawing/2014/main" id="{384CFDA6-5F22-1703-AD4F-268EB9CDC9BF}"/>
              </a:ext>
            </a:extLst>
          </p:cNvPr>
          <p:cNvSpPr>
            <a:spLocks noGrp="1"/>
          </p:cNvSpPr>
          <p:nvPr>
            <p:ph type="title"/>
          </p:nvPr>
        </p:nvSpPr>
        <p:spPr>
          <a:xfrm>
            <a:off x="277885" y="322111"/>
            <a:ext cx="7790580" cy="353174"/>
          </a:xfrm>
          <a:prstGeom prst="rect">
            <a:avLst/>
          </a:prstGeom>
        </p:spPr>
        <p:txBody>
          <a:bodyPr vert="horz" lIns="0" tIns="0" rIns="0" bIns="0" rtlCol="0" anchor="t" anchorCtr="0">
            <a:spAutoFit/>
          </a:bodyPr>
          <a:lstStyle/>
          <a:p>
            <a:r>
              <a:rPr lang="en-US" noProof="0"/>
              <a:t>Click to edit Master title style</a:t>
            </a:r>
            <a:endParaRPr lang="en-GB" noProof="0"/>
          </a:p>
        </p:txBody>
      </p:sp>
      <p:sp>
        <p:nvSpPr>
          <p:cNvPr id="9" name="Text Placeholder 10">
            <a:extLst>
              <a:ext uri="{FF2B5EF4-FFF2-40B4-BE49-F238E27FC236}">
                <a16:creationId xmlns:a16="http://schemas.microsoft.com/office/drawing/2014/main" id="{0BF27805-E0B7-4889-B106-90F94C155CAD}"/>
              </a:ext>
            </a:extLst>
          </p:cNvPr>
          <p:cNvSpPr>
            <a:spLocks noGrp="1"/>
          </p:cNvSpPr>
          <p:nvPr>
            <p:ph type="body" sz="quarter" idx="19"/>
          </p:nvPr>
        </p:nvSpPr>
        <p:spPr>
          <a:xfrm>
            <a:off x="291468" y="1166400"/>
            <a:ext cx="1700620" cy="162000"/>
          </a:xfrm>
          <a:noFill/>
        </p:spPr>
        <p:txBody>
          <a:bodyPr lIns="0" anchor="t" anchorCtr="0"/>
          <a:lstStyle>
            <a:lvl1pPr>
              <a:defRPr sz="1050" cap="none" spc="-38" baseline="0">
                <a:solidFill>
                  <a:schemeClr val="tx2"/>
                </a:solidFill>
                <a:latin typeface="+mn-lt"/>
              </a:defRPr>
            </a:lvl1pPr>
          </a:lstStyle>
          <a:p>
            <a:pPr lvl="0"/>
            <a:r>
              <a:rPr lang="en-US"/>
              <a:t>Click to edit Master text</a:t>
            </a:r>
          </a:p>
        </p:txBody>
      </p:sp>
      <p:cxnSp>
        <p:nvCxnSpPr>
          <p:cNvPr id="20" name="Straight Connector 19">
            <a:extLst>
              <a:ext uri="{FF2B5EF4-FFF2-40B4-BE49-F238E27FC236}">
                <a16:creationId xmlns:a16="http://schemas.microsoft.com/office/drawing/2014/main" id="{E60425BB-6E18-837A-E61A-64F99CEA4C49}"/>
              </a:ext>
            </a:extLst>
          </p:cNvPr>
          <p:cNvCxnSpPr>
            <a:cxnSpLocks/>
          </p:cNvCxnSpPr>
          <p:nvPr userDrawn="1"/>
        </p:nvCxnSpPr>
        <p:spPr>
          <a:xfrm>
            <a:off x="291468" y="1368900"/>
            <a:ext cx="170062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Footer Placeholder 3">
            <a:extLst>
              <a:ext uri="{FF2B5EF4-FFF2-40B4-BE49-F238E27FC236}">
                <a16:creationId xmlns:a16="http://schemas.microsoft.com/office/drawing/2014/main" id="{83854EE5-67CB-1835-F52D-0FF79B119FD0}"/>
              </a:ext>
            </a:extLst>
          </p:cNvPr>
          <p:cNvSpPr>
            <a:spLocks noGrp="1"/>
          </p:cNvSpPr>
          <p:nvPr>
            <p:ph type="ftr" sz="quarter" idx="11"/>
          </p:nvPr>
        </p:nvSpPr>
        <p:spPr>
          <a:xfrm>
            <a:off x="291601" y="4811400"/>
            <a:ext cx="5316300" cy="97200"/>
          </a:xfrm>
        </p:spPr>
        <p:txBody>
          <a:bodyPr/>
          <a:lstStyle/>
          <a:p>
            <a:r>
              <a:rPr lang="en-GB" noProof="0"/>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43" name="Text Placeholder 42">
            <a:extLst>
              <a:ext uri="{FF2B5EF4-FFF2-40B4-BE49-F238E27FC236}">
                <a16:creationId xmlns:a16="http://schemas.microsoft.com/office/drawing/2014/main" id="{867B3F88-6FF3-A8B1-9B33-7D193E3A858E}"/>
              </a:ext>
            </a:extLst>
          </p:cNvPr>
          <p:cNvSpPr>
            <a:spLocks noGrp="1"/>
          </p:cNvSpPr>
          <p:nvPr>
            <p:ph type="body" sz="quarter" idx="90" hasCustomPrompt="1"/>
          </p:nvPr>
        </p:nvSpPr>
        <p:spPr>
          <a:xfrm>
            <a:off x="6072312" y="1165648"/>
            <a:ext cx="523907" cy="270752"/>
          </a:xfrm>
          <a:custGeom>
            <a:avLst/>
            <a:gdLst>
              <a:gd name="connsiteX0" fmla="*/ 668282 w 694233"/>
              <a:gd name="connsiteY0" fmla="*/ 0 h 358775"/>
              <a:gd name="connsiteX1" fmla="*/ 694233 w 694233"/>
              <a:gd name="connsiteY1" fmla="*/ 0 h 358775"/>
              <a:gd name="connsiteX2" fmla="*/ 694233 w 694233"/>
              <a:gd name="connsiteY2" fmla="*/ 358775 h 358775"/>
              <a:gd name="connsiteX3" fmla="*/ 668282 w 694233"/>
              <a:gd name="connsiteY3" fmla="*/ 358775 h 358775"/>
              <a:gd name="connsiteX4" fmla="*/ 620539 w 694233"/>
              <a:gd name="connsiteY4" fmla="*/ 0 h 358775"/>
              <a:gd name="connsiteX5" fmla="*/ 644757 w 694233"/>
              <a:gd name="connsiteY5" fmla="*/ 0 h 358775"/>
              <a:gd name="connsiteX6" fmla="*/ 644757 w 694233"/>
              <a:gd name="connsiteY6" fmla="*/ 358775 h 358775"/>
              <a:gd name="connsiteX7" fmla="*/ 620539 w 694233"/>
              <a:gd name="connsiteY7" fmla="*/ 358775 h 358775"/>
              <a:gd name="connsiteX8" fmla="*/ 572806 w 694233"/>
              <a:gd name="connsiteY8" fmla="*/ 0 h 358775"/>
              <a:gd name="connsiteX9" fmla="*/ 595279 w 694233"/>
              <a:gd name="connsiteY9" fmla="*/ 0 h 358775"/>
              <a:gd name="connsiteX10" fmla="*/ 595279 w 694233"/>
              <a:gd name="connsiteY10" fmla="*/ 358775 h 358775"/>
              <a:gd name="connsiteX11" fmla="*/ 572806 w 694233"/>
              <a:gd name="connsiteY11" fmla="*/ 358775 h 358775"/>
              <a:gd name="connsiteX12" fmla="*/ 525074 w 694233"/>
              <a:gd name="connsiteY12" fmla="*/ 0 h 358775"/>
              <a:gd name="connsiteX13" fmla="*/ 545812 w 694233"/>
              <a:gd name="connsiteY13" fmla="*/ 0 h 358775"/>
              <a:gd name="connsiteX14" fmla="*/ 545812 w 694233"/>
              <a:gd name="connsiteY14" fmla="*/ 358775 h 358775"/>
              <a:gd name="connsiteX15" fmla="*/ 525074 w 694233"/>
              <a:gd name="connsiteY15" fmla="*/ 358775 h 358775"/>
              <a:gd name="connsiteX16" fmla="*/ 477340 w 694233"/>
              <a:gd name="connsiteY16" fmla="*/ 0 h 358775"/>
              <a:gd name="connsiteX17" fmla="*/ 496338 w 694233"/>
              <a:gd name="connsiteY17" fmla="*/ 0 h 358775"/>
              <a:gd name="connsiteX18" fmla="*/ 496338 w 694233"/>
              <a:gd name="connsiteY18" fmla="*/ 358775 h 358775"/>
              <a:gd name="connsiteX19" fmla="*/ 477340 w 694233"/>
              <a:gd name="connsiteY19" fmla="*/ 358775 h 358775"/>
              <a:gd name="connsiteX20" fmla="*/ 429607 w 694233"/>
              <a:gd name="connsiteY20" fmla="*/ 0 h 358775"/>
              <a:gd name="connsiteX21" fmla="*/ 446865 w 694233"/>
              <a:gd name="connsiteY21" fmla="*/ 0 h 358775"/>
              <a:gd name="connsiteX22" fmla="*/ 446865 w 694233"/>
              <a:gd name="connsiteY22" fmla="*/ 358775 h 358775"/>
              <a:gd name="connsiteX23" fmla="*/ 429607 w 694233"/>
              <a:gd name="connsiteY23" fmla="*/ 358775 h 358775"/>
              <a:gd name="connsiteX24" fmla="*/ 381873 w 694233"/>
              <a:gd name="connsiteY24" fmla="*/ 0 h 358775"/>
              <a:gd name="connsiteX25" fmla="*/ 397393 w 694233"/>
              <a:gd name="connsiteY25" fmla="*/ 0 h 358775"/>
              <a:gd name="connsiteX26" fmla="*/ 397393 w 694233"/>
              <a:gd name="connsiteY26" fmla="*/ 358775 h 358775"/>
              <a:gd name="connsiteX27" fmla="*/ 381873 w 694233"/>
              <a:gd name="connsiteY27" fmla="*/ 358775 h 358775"/>
              <a:gd name="connsiteX28" fmla="*/ 334139 w 694233"/>
              <a:gd name="connsiteY28" fmla="*/ 0 h 358775"/>
              <a:gd name="connsiteX29" fmla="*/ 347917 w 694233"/>
              <a:gd name="connsiteY29" fmla="*/ 0 h 358775"/>
              <a:gd name="connsiteX30" fmla="*/ 347917 w 694233"/>
              <a:gd name="connsiteY30" fmla="*/ 358775 h 358775"/>
              <a:gd name="connsiteX31" fmla="*/ 334139 w 694233"/>
              <a:gd name="connsiteY31" fmla="*/ 358775 h 358775"/>
              <a:gd name="connsiteX32" fmla="*/ 286406 w 694233"/>
              <a:gd name="connsiteY32" fmla="*/ 0 h 358775"/>
              <a:gd name="connsiteX33" fmla="*/ 298444 w 694233"/>
              <a:gd name="connsiteY33" fmla="*/ 0 h 358775"/>
              <a:gd name="connsiteX34" fmla="*/ 298444 w 694233"/>
              <a:gd name="connsiteY34" fmla="*/ 358775 h 358775"/>
              <a:gd name="connsiteX35" fmla="*/ 286406 w 694233"/>
              <a:gd name="connsiteY35" fmla="*/ 358775 h 358775"/>
              <a:gd name="connsiteX36" fmla="*/ 238668 w 694233"/>
              <a:gd name="connsiteY36" fmla="*/ 0 h 358775"/>
              <a:gd name="connsiteX37" fmla="*/ 248967 w 694233"/>
              <a:gd name="connsiteY37" fmla="*/ 0 h 358775"/>
              <a:gd name="connsiteX38" fmla="*/ 248967 w 694233"/>
              <a:gd name="connsiteY38" fmla="*/ 358775 h 358775"/>
              <a:gd name="connsiteX39" fmla="*/ 238668 w 694233"/>
              <a:gd name="connsiteY39" fmla="*/ 358775 h 358775"/>
              <a:gd name="connsiteX40" fmla="*/ 190942 w 694233"/>
              <a:gd name="connsiteY40" fmla="*/ 0 h 358775"/>
              <a:gd name="connsiteX41" fmla="*/ 199500 w 694233"/>
              <a:gd name="connsiteY41" fmla="*/ 0 h 358775"/>
              <a:gd name="connsiteX42" fmla="*/ 199500 w 694233"/>
              <a:gd name="connsiteY42" fmla="*/ 358775 h 358775"/>
              <a:gd name="connsiteX43" fmla="*/ 190942 w 694233"/>
              <a:gd name="connsiteY43" fmla="*/ 358775 h 358775"/>
              <a:gd name="connsiteX44" fmla="*/ 143201 w 694233"/>
              <a:gd name="connsiteY44" fmla="*/ 0 h 358775"/>
              <a:gd name="connsiteX45" fmla="*/ 150025 w 694233"/>
              <a:gd name="connsiteY45" fmla="*/ 0 h 358775"/>
              <a:gd name="connsiteX46" fmla="*/ 150025 w 694233"/>
              <a:gd name="connsiteY46" fmla="*/ 358775 h 358775"/>
              <a:gd name="connsiteX47" fmla="*/ 143201 w 694233"/>
              <a:gd name="connsiteY47" fmla="*/ 358775 h 358775"/>
              <a:gd name="connsiteX48" fmla="*/ 95467 w 694233"/>
              <a:gd name="connsiteY48" fmla="*/ 0 h 358775"/>
              <a:gd name="connsiteX49" fmla="*/ 100552 w 694233"/>
              <a:gd name="connsiteY49" fmla="*/ 0 h 358775"/>
              <a:gd name="connsiteX50" fmla="*/ 100552 w 694233"/>
              <a:gd name="connsiteY50" fmla="*/ 358775 h 358775"/>
              <a:gd name="connsiteX51" fmla="*/ 95467 w 694233"/>
              <a:gd name="connsiteY51" fmla="*/ 358775 h 358775"/>
              <a:gd name="connsiteX52" fmla="*/ 47734 w 694233"/>
              <a:gd name="connsiteY52" fmla="*/ 0 h 358775"/>
              <a:gd name="connsiteX53" fmla="*/ 51078 w 694233"/>
              <a:gd name="connsiteY53" fmla="*/ 0 h 358775"/>
              <a:gd name="connsiteX54" fmla="*/ 51078 w 694233"/>
              <a:gd name="connsiteY54" fmla="*/ 358775 h 358775"/>
              <a:gd name="connsiteX55" fmla="*/ 47734 w 694233"/>
              <a:gd name="connsiteY55" fmla="*/ 358775 h 358775"/>
              <a:gd name="connsiteX56" fmla="*/ 0 w 694233"/>
              <a:gd name="connsiteY56" fmla="*/ 0 h 358775"/>
              <a:gd name="connsiteX57" fmla="*/ 1605 w 694233"/>
              <a:gd name="connsiteY57" fmla="*/ 0 h 358775"/>
              <a:gd name="connsiteX58" fmla="*/ 1605 w 694233"/>
              <a:gd name="connsiteY58" fmla="*/ 358775 h 358775"/>
              <a:gd name="connsiteX59" fmla="*/ 0 w 694233"/>
              <a:gd name="connsiteY59" fmla="*/ 358775 h 35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94233" h="358775">
                <a:moveTo>
                  <a:pt x="668282" y="0"/>
                </a:moveTo>
                <a:lnTo>
                  <a:pt x="694233" y="0"/>
                </a:lnTo>
                <a:lnTo>
                  <a:pt x="694233" y="358775"/>
                </a:lnTo>
                <a:lnTo>
                  <a:pt x="668282" y="358775"/>
                </a:lnTo>
                <a:close/>
                <a:moveTo>
                  <a:pt x="620539" y="0"/>
                </a:moveTo>
                <a:lnTo>
                  <a:pt x="644757" y="0"/>
                </a:lnTo>
                <a:lnTo>
                  <a:pt x="644757" y="358775"/>
                </a:lnTo>
                <a:lnTo>
                  <a:pt x="620539" y="358775"/>
                </a:lnTo>
                <a:close/>
                <a:moveTo>
                  <a:pt x="572806" y="0"/>
                </a:moveTo>
                <a:lnTo>
                  <a:pt x="595279" y="0"/>
                </a:lnTo>
                <a:lnTo>
                  <a:pt x="595279" y="358775"/>
                </a:lnTo>
                <a:lnTo>
                  <a:pt x="572806" y="358775"/>
                </a:lnTo>
                <a:close/>
                <a:moveTo>
                  <a:pt x="525074" y="0"/>
                </a:moveTo>
                <a:lnTo>
                  <a:pt x="545812" y="0"/>
                </a:lnTo>
                <a:lnTo>
                  <a:pt x="545812" y="358775"/>
                </a:lnTo>
                <a:lnTo>
                  <a:pt x="525074" y="358775"/>
                </a:lnTo>
                <a:close/>
                <a:moveTo>
                  <a:pt x="477340" y="0"/>
                </a:moveTo>
                <a:lnTo>
                  <a:pt x="496338" y="0"/>
                </a:lnTo>
                <a:lnTo>
                  <a:pt x="496338" y="358775"/>
                </a:lnTo>
                <a:lnTo>
                  <a:pt x="477340" y="358775"/>
                </a:lnTo>
                <a:close/>
                <a:moveTo>
                  <a:pt x="429607" y="0"/>
                </a:moveTo>
                <a:lnTo>
                  <a:pt x="446865" y="0"/>
                </a:lnTo>
                <a:lnTo>
                  <a:pt x="446865" y="358775"/>
                </a:lnTo>
                <a:lnTo>
                  <a:pt x="429607" y="358775"/>
                </a:lnTo>
                <a:close/>
                <a:moveTo>
                  <a:pt x="381873" y="0"/>
                </a:moveTo>
                <a:lnTo>
                  <a:pt x="397393" y="0"/>
                </a:lnTo>
                <a:lnTo>
                  <a:pt x="397393" y="358775"/>
                </a:lnTo>
                <a:lnTo>
                  <a:pt x="381873" y="358775"/>
                </a:lnTo>
                <a:close/>
                <a:moveTo>
                  <a:pt x="334139" y="0"/>
                </a:moveTo>
                <a:lnTo>
                  <a:pt x="347917" y="0"/>
                </a:lnTo>
                <a:lnTo>
                  <a:pt x="347917" y="358775"/>
                </a:lnTo>
                <a:lnTo>
                  <a:pt x="334139" y="358775"/>
                </a:lnTo>
                <a:close/>
                <a:moveTo>
                  <a:pt x="286406" y="0"/>
                </a:moveTo>
                <a:lnTo>
                  <a:pt x="298444" y="0"/>
                </a:lnTo>
                <a:lnTo>
                  <a:pt x="298444" y="358775"/>
                </a:lnTo>
                <a:lnTo>
                  <a:pt x="286406" y="358775"/>
                </a:lnTo>
                <a:close/>
                <a:moveTo>
                  <a:pt x="238668" y="0"/>
                </a:moveTo>
                <a:lnTo>
                  <a:pt x="248967" y="0"/>
                </a:lnTo>
                <a:lnTo>
                  <a:pt x="248967" y="358775"/>
                </a:lnTo>
                <a:lnTo>
                  <a:pt x="238668" y="358775"/>
                </a:lnTo>
                <a:close/>
                <a:moveTo>
                  <a:pt x="190942" y="0"/>
                </a:moveTo>
                <a:lnTo>
                  <a:pt x="199500" y="0"/>
                </a:lnTo>
                <a:lnTo>
                  <a:pt x="199500" y="358775"/>
                </a:lnTo>
                <a:lnTo>
                  <a:pt x="190942" y="358775"/>
                </a:lnTo>
                <a:close/>
                <a:moveTo>
                  <a:pt x="143201" y="0"/>
                </a:moveTo>
                <a:lnTo>
                  <a:pt x="150025" y="0"/>
                </a:lnTo>
                <a:lnTo>
                  <a:pt x="150025" y="358775"/>
                </a:lnTo>
                <a:lnTo>
                  <a:pt x="143201" y="358775"/>
                </a:lnTo>
                <a:close/>
                <a:moveTo>
                  <a:pt x="95467" y="0"/>
                </a:moveTo>
                <a:lnTo>
                  <a:pt x="100552" y="0"/>
                </a:lnTo>
                <a:lnTo>
                  <a:pt x="100552" y="358775"/>
                </a:lnTo>
                <a:lnTo>
                  <a:pt x="95467" y="358775"/>
                </a:lnTo>
                <a:close/>
                <a:moveTo>
                  <a:pt x="47734" y="0"/>
                </a:moveTo>
                <a:lnTo>
                  <a:pt x="51078" y="0"/>
                </a:lnTo>
                <a:lnTo>
                  <a:pt x="51078" y="358775"/>
                </a:lnTo>
                <a:lnTo>
                  <a:pt x="47734" y="358775"/>
                </a:lnTo>
                <a:close/>
                <a:moveTo>
                  <a:pt x="0" y="0"/>
                </a:moveTo>
                <a:lnTo>
                  <a:pt x="1605" y="0"/>
                </a:lnTo>
                <a:lnTo>
                  <a:pt x="1605" y="358775"/>
                </a:lnTo>
                <a:lnTo>
                  <a:pt x="0" y="358775"/>
                </a:lnTo>
                <a:close/>
              </a:path>
            </a:pathLst>
          </a:custGeom>
          <a:solidFill>
            <a:schemeClr val="tx2"/>
          </a:solidFill>
        </p:spPr>
        <p:txBody>
          <a:bodyPr wrap="square">
            <a:noAutofit/>
          </a:bodyPr>
          <a:lstStyle>
            <a:lvl1pPr>
              <a:defRPr>
                <a:solidFill>
                  <a:schemeClr val="tx1">
                    <a:alpha val="0"/>
                  </a:schemeClr>
                </a:solidFill>
              </a:defRPr>
            </a:lvl1pPr>
          </a:lstStyle>
          <a:p>
            <a:pPr lvl="0"/>
            <a:r>
              <a:rPr lang="en-US"/>
              <a:t>a</a:t>
            </a:r>
            <a:endParaRPr lang="en-GB"/>
          </a:p>
        </p:txBody>
      </p:sp>
      <p:sp>
        <p:nvSpPr>
          <p:cNvPr id="44" name="Text Placeholder 43">
            <a:extLst>
              <a:ext uri="{FF2B5EF4-FFF2-40B4-BE49-F238E27FC236}">
                <a16:creationId xmlns:a16="http://schemas.microsoft.com/office/drawing/2014/main" id="{4C255C0B-8DCF-A212-A4FD-316204774B00}"/>
              </a:ext>
            </a:extLst>
          </p:cNvPr>
          <p:cNvSpPr>
            <a:spLocks noGrp="1"/>
          </p:cNvSpPr>
          <p:nvPr>
            <p:ph type="body" sz="quarter" idx="91" hasCustomPrompt="1"/>
          </p:nvPr>
        </p:nvSpPr>
        <p:spPr>
          <a:xfrm>
            <a:off x="8327202" y="1165648"/>
            <a:ext cx="523907" cy="270752"/>
          </a:xfrm>
          <a:custGeom>
            <a:avLst/>
            <a:gdLst>
              <a:gd name="connsiteX0" fmla="*/ 668282 w 694233"/>
              <a:gd name="connsiteY0" fmla="*/ 0 h 358775"/>
              <a:gd name="connsiteX1" fmla="*/ 694233 w 694233"/>
              <a:gd name="connsiteY1" fmla="*/ 0 h 358775"/>
              <a:gd name="connsiteX2" fmla="*/ 694233 w 694233"/>
              <a:gd name="connsiteY2" fmla="*/ 358775 h 358775"/>
              <a:gd name="connsiteX3" fmla="*/ 668282 w 694233"/>
              <a:gd name="connsiteY3" fmla="*/ 358775 h 358775"/>
              <a:gd name="connsiteX4" fmla="*/ 620539 w 694233"/>
              <a:gd name="connsiteY4" fmla="*/ 0 h 358775"/>
              <a:gd name="connsiteX5" fmla="*/ 644757 w 694233"/>
              <a:gd name="connsiteY5" fmla="*/ 0 h 358775"/>
              <a:gd name="connsiteX6" fmla="*/ 644757 w 694233"/>
              <a:gd name="connsiteY6" fmla="*/ 358775 h 358775"/>
              <a:gd name="connsiteX7" fmla="*/ 620539 w 694233"/>
              <a:gd name="connsiteY7" fmla="*/ 358775 h 358775"/>
              <a:gd name="connsiteX8" fmla="*/ 572806 w 694233"/>
              <a:gd name="connsiteY8" fmla="*/ 0 h 358775"/>
              <a:gd name="connsiteX9" fmla="*/ 595279 w 694233"/>
              <a:gd name="connsiteY9" fmla="*/ 0 h 358775"/>
              <a:gd name="connsiteX10" fmla="*/ 595279 w 694233"/>
              <a:gd name="connsiteY10" fmla="*/ 358775 h 358775"/>
              <a:gd name="connsiteX11" fmla="*/ 572806 w 694233"/>
              <a:gd name="connsiteY11" fmla="*/ 358775 h 358775"/>
              <a:gd name="connsiteX12" fmla="*/ 525074 w 694233"/>
              <a:gd name="connsiteY12" fmla="*/ 0 h 358775"/>
              <a:gd name="connsiteX13" fmla="*/ 545812 w 694233"/>
              <a:gd name="connsiteY13" fmla="*/ 0 h 358775"/>
              <a:gd name="connsiteX14" fmla="*/ 545812 w 694233"/>
              <a:gd name="connsiteY14" fmla="*/ 358775 h 358775"/>
              <a:gd name="connsiteX15" fmla="*/ 525074 w 694233"/>
              <a:gd name="connsiteY15" fmla="*/ 358775 h 358775"/>
              <a:gd name="connsiteX16" fmla="*/ 477340 w 694233"/>
              <a:gd name="connsiteY16" fmla="*/ 0 h 358775"/>
              <a:gd name="connsiteX17" fmla="*/ 496338 w 694233"/>
              <a:gd name="connsiteY17" fmla="*/ 0 h 358775"/>
              <a:gd name="connsiteX18" fmla="*/ 496338 w 694233"/>
              <a:gd name="connsiteY18" fmla="*/ 358775 h 358775"/>
              <a:gd name="connsiteX19" fmla="*/ 477340 w 694233"/>
              <a:gd name="connsiteY19" fmla="*/ 358775 h 358775"/>
              <a:gd name="connsiteX20" fmla="*/ 429607 w 694233"/>
              <a:gd name="connsiteY20" fmla="*/ 0 h 358775"/>
              <a:gd name="connsiteX21" fmla="*/ 446865 w 694233"/>
              <a:gd name="connsiteY21" fmla="*/ 0 h 358775"/>
              <a:gd name="connsiteX22" fmla="*/ 446865 w 694233"/>
              <a:gd name="connsiteY22" fmla="*/ 358775 h 358775"/>
              <a:gd name="connsiteX23" fmla="*/ 429607 w 694233"/>
              <a:gd name="connsiteY23" fmla="*/ 358775 h 358775"/>
              <a:gd name="connsiteX24" fmla="*/ 381873 w 694233"/>
              <a:gd name="connsiteY24" fmla="*/ 0 h 358775"/>
              <a:gd name="connsiteX25" fmla="*/ 397393 w 694233"/>
              <a:gd name="connsiteY25" fmla="*/ 0 h 358775"/>
              <a:gd name="connsiteX26" fmla="*/ 397393 w 694233"/>
              <a:gd name="connsiteY26" fmla="*/ 358775 h 358775"/>
              <a:gd name="connsiteX27" fmla="*/ 381873 w 694233"/>
              <a:gd name="connsiteY27" fmla="*/ 358775 h 358775"/>
              <a:gd name="connsiteX28" fmla="*/ 334139 w 694233"/>
              <a:gd name="connsiteY28" fmla="*/ 0 h 358775"/>
              <a:gd name="connsiteX29" fmla="*/ 347917 w 694233"/>
              <a:gd name="connsiteY29" fmla="*/ 0 h 358775"/>
              <a:gd name="connsiteX30" fmla="*/ 347917 w 694233"/>
              <a:gd name="connsiteY30" fmla="*/ 358775 h 358775"/>
              <a:gd name="connsiteX31" fmla="*/ 334139 w 694233"/>
              <a:gd name="connsiteY31" fmla="*/ 358775 h 358775"/>
              <a:gd name="connsiteX32" fmla="*/ 286406 w 694233"/>
              <a:gd name="connsiteY32" fmla="*/ 0 h 358775"/>
              <a:gd name="connsiteX33" fmla="*/ 298444 w 694233"/>
              <a:gd name="connsiteY33" fmla="*/ 0 h 358775"/>
              <a:gd name="connsiteX34" fmla="*/ 298444 w 694233"/>
              <a:gd name="connsiteY34" fmla="*/ 358775 h 358775"/>
              <a:gd name="connsiteX35" fmla="*/ 286406 w 694233"/>
              <a:gd name="connsiteY35" fmla="*/ 358775 h 358775"/>
              <a:gd name="connsiteX36" fmla="*/ 238668 w 694233"/>
              <a:gd name="connsiteY36" fmla="*/ 0 h 358775"/>
              <a:gd name="connsiteX37" fmla="*/ 248967 w 694233"/>
              <a:gd name="connsiteY37" fmla="*/ 0 h 358775"/>
              <a:gd name="connsiteX38" fmla="*/ 248967 w 694233"/>
              <a:gd name="connsiteY38" fmla="*/ 358775 h 358775"/>
              <a:gd name="connsiteX39" fmla="*/ 238668 w 694233"/>
              <a:gd name="connsiteY39" fmla="*/ 358775 h 358775"/>
              <a:gd name="connsiteX40" fmla="*/ 190942 w 694233"/>
              <a:gd name="connsiteY40" fmla="*/ 0 h 358775"/>
              <a:gd name="connsiteX41" fmla="*/ 199500 w 694233"/>
              <a:gd name="connsiteY41" fmla="*/ 0 h 358775"/>
              <a:gd name="connsiteX42" fmla="*/ 199500 w 694233"/>
              <a:gd name="connsiteY42" fmla="*/ 358775 h 358775"/>
              <a:gd name="connsiteX43" fmla="*/ 190942 w 694233"/>
              <a:gd name="connsiteY43" fmla="*/ 358775 h 358775"/>
              <a:gd name="connsiteX44" fmla="*/ 143201 w 694233"/>
              <a:gd name="connsiteY44" fmla="*/ 0 h 358775"/>
              <a:gd name="connsiteX45" fmla="*/ 150025 w 694233"/>
              <a:gd name="connsiteY45" fmla="*/ 0 h 358775"/>
              <a:gd name="connsiteX46" fmla="*/ 150025 w 694233"/>
              <a:gd name="connsiteY46" fmla="*/ 358775 h 358775"/>
              <a:gd name="connsiteX47" fmla="*/ 143201 w 694233"/>
              <a:gd name="connsiteY47" fmla="*/ 358775 h 358775"/>
              <a:gd name="connsiteX48" fmla="*/ 95467 w 694233"/>
              <a:gd name="connsiteY48" fmla="*/ 0 h 358775"/>
              <a:gd name="connsiteX49" fmla="*/ 100552 w 694233"/>
              <a:gd name="connsiteY49" fmla="*/ 0 h 358775"/>
              <a:gd name="connsiteX50" fmla="*/ 100552 w 694233"/>
              <a:gd name="connsiteY50" fmla="*/ 358775 h 358775"/>
              <a:gd name="connsiteX51" fmla="*/ 95467 w 694233"/>
              <a:gd name="connsiteY51" fmla="*/ 358775 h 358775"/>
              <a:gd name="connsiteX52" fmla="*/ 47734 w 694233"/>
              <a:gd name="connsiteY52" fmla="*/ 0 h 358775"/>
              <a:gd name="connsiteX53" fmla="*/ 51078 w 694233"/>
              <a:gd name="connsiteY53" fmla="*/ 0 h 358775"/>
              <a:gd name="connsiteX54" fmla="*/ 51078 w 694233"/>
              <a:gd name="connsiteY54" fmla="*/ 358775 h 358775"/>
              <a:gd name="connsiteX55" fmla="*/ 47734 w 694233"/>
              <a:gd name="connsiteY55" fmla="*/ 358775 h 358775"/>
              <a:gd name="connsiteX56" fmla="*/ 0 w 694233"/>
              <a:gd name="connsiteY56" fmla="*/ 0 h 358775"/>
              <a:gd name="connsiteX57" fmla="*/ 1605 w 694233"/>
              <a:gd name="connsiteY57" fmla="*/ 0 h 358775"/>
              <a:gd name="connsiteX58" fmla="*/ 1605 w 694233"/>
              <a:gd name="connsiteY58" fmla="*/ 358775 h 358775"/>
              <a:gd name="connsiteX59" fmla="*/ 0 w 694233"/>
              <a:gd name="connsiteY59" fmla="*/ 358775 h 35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94233" h="358775">
                <a:moveTo>
                  <a:pt x="668282" y="0"/>
                </a:moveTo>
                <a:lnTo>
                  <a:pt x="694233" y="0"/>
                </a:lnTo>
                <a:lnTo>
                  <a:pt x="694233" y="358775"/>
                </a:lnTo>
                <a:lnTo>
                  <a:pt x="668282" y="358775"/>
                </a:lnTo>
                <a:close/>
                <a:moveTo>
                  <a:pt x="620539" y="0"/>
                </a:moveTo>
                <a:lnTo>
                  <a:pt x="644757" y="0"/>
                </a:lnTo>
                <a:lnTo>
                  <a:pt x="644757" y="358775"/>
                </a:lnTo>
                <a:lnTo>
                  <a:pt x="620539" y="358775"/>
                </a:lnTo>
                <a:close/>
                <a:moveTo>
                  <a:pt x="572806" y="0"/>
                </a:moveTo>
                <a:lnTo>
                  <a:pt x="595279" y="0"/>
                </a:lnTo>
                <a:lnTo>
                  <a:pt x="595279" y="358775"/>
                </a:lnTo>
                <a:lnTo>
                  <a:pt x="572806" y="358775"/>
                </a:lnTo>
                <a:close/>
                <a:moveTo>
                  <a:pt x="525074" y="0"/>
                </a:moveTo>
                <a:lnTo>
                  <a:pt x="545812" y="0"/>
                </a:lnTo>
                <a:lnTo>
                  <a:pt x="545812" y="358775"/>
                </a:lnTo>
                <a:lnTo>
                  <a:pt x="525074" y="358775"/>
                </a:lnTo>
                <a:close/>
                <a:moveTo>
                  <a:pt x="477340" y="0"/>
                </a:moveTo>
                <a:lnTo>
                  <a:pt x="496338" y="0"/>
                </a:lnTo>
                <a:lnTo>
                  <a:pt x="496338" y="358775"/>
                </a:lnTo>
                <a:lnTo>
                  <a:pt x="477340" y="358775"/>
                </a:lnTo>
                <a:close/>
                <a:moveTo>
                  <a:pt x="429607" y="0"/>
                </a:moveTo>
                <a:lnTo>
                  <a:pt x="446865" y="0"/>
                </a:lnTo>
                <a:lnTo>
                  <a:pt x="446865" y="358775"/>
                </a:lnTo>
                <a:lnTo>
                  <a:pt x="429607" y="358775"/>
                </a:lnTo>
                <a:close/>
                <a:moveTo>
                  <a:pt x="381873" y="0"/>
                </a:moveTo>
                <a:lnTo>
                  <a:pt x="397393" y="0"/>
                </a:lnTo>
                <a:lnTo>
                  <a:pt x="397393" y="358775"/>
                </a:lnTo>
                <a:lnTo>
                  <a:pt x="381873" y="358775"/>
                </a:lnTo>
                <a:close/>
                <a:moveTo>
                  <a:pt x="334139" y="0"/>
                </a:moveTo>
                <a:lnTo>
                  <a:pt x="347917" y="0"/>
                </a:lnTo>
                <a:lnTo>
                  <a:pt x="347917" y="358775"/>
                </a:lnTo>
                <a:lnTo>
                  <a:pt x="334139" y="358775"/>
                </a:lnTo>
                <a:close/>
                <a:moveTo>
                  <a:pt x="286406" y="0"/>
                </a:moveTo>
                <a:lnTo>
                  <a:pt x="298444" y="0"/>
                </a:lnTo>
                <a:lnTo>
                  <a:pt x="298444" y="358775"/>
                </a:lnTo>
                <a:lnTo>
                  <a:pt x="286406" y="358775"/>
                </a:lnTo>
                <a:close/>
                <a:moveTo>
                  <a:pt x="238668" y="0"/>
                </a:moveTo>
                <a:lnTo>
                  <a:pt x="248967" y="0"/>
                </a:lnTo>
                <a:lnTo>
                  <a:pt x="248967" y="358775"/>
                </a:lnTo>
                <a:lnTo>
                  <a:pt x="238668" y="358775"/>
                </a:lnTo>
                <a:close/>
                <a:moveTo>
                  <a:pt x="190942" y="0"/>
                </a:moveTo>
                <a:lnTo>
                  <a:pt x="199500" y="0"/>
                </a:lnTo>
                <a:lnTo>
                  <a:pt x="199500" y="358775"/>
                </a:lnTo>
                <a:lnTo>
                  <a:pt x="190942" y="358775"/>
                </a:lnTo>
                <a:close/>
                <a:moveTo>
                  <a:pt x="143201" y="0"/>
                </a:moveTo>
                <a:lnTo>
                  <a:pt x="150025" y="0"/>
                </a:lnTo>
                <a:lnTo>
                  <a:pt x="150025" y="358775"/>
                </a:lnTo>
                <a:lnTo>
                  <a:pt x="143201" y="358775"/>
                </a:lnTo>
                <a:close/>
                <a:moveTo>
                  <a:pt x="95467" y="0"/>
                </a:moveTo>
                <a:lnTo>
                  <a:pt x="100552" y="0"/>
                </a:lnTo>
                <a:lnTo>
                  <a:pt x="100552" y="358775"/>
                </a:lnTo>
                <a:lnTo>
                  <a:pt x="95467" y="358775"/>
                </a:lnTo>
                <a:close/>
                <a:moveTo>
                  <a:pt x="47734" y="0"/>
                </a:moveTo>
                <a:lnTo>
                  <a:pt x="51078" y="0"/>
                </a:lnTo>
                <a:lnTo>
                  <a:pt x="51078" y="358775"/>
                </a:lnTo>
                <a:lnTo>
                  <a:pt x="47734" y="358775"/>
                </a:lnTo>
                <a:close/>
                <a:moveTo>
                  <a:pt x="0" y="0"/>
                </a:moveTo>
                <a:lnTo>
                  <a:pt x="1605" y="0"/>
                </a:lnTo>
                <a:lnTo>
                  <a:pt x="1605" y="358775"/>
                </a:lnTo>
                <a:lnTo>
                  <a:pt x="0" y="358775"/>
                </a:lnTo>
                <a:close/>
              </a:path>
            </a:pathLst>
          </a:custGeom>
          <a:solidFill>
            <a:schemeClr val="tx2"/>
          </a:solidFill>
        </p:spPr>
        <p:txBody>
          <a:bodyPr wrap="square">
            <a:noAutofit/>
          </a:bodyPr>
          <a:lstStyle>
            <a:lvl1pPr>
              <a:defRPr>
                <a:solidFill>
                  <a:schemeClr val="tx1">
                    <a:alpha val="0"/>
                  </a:schemeClr>
                </a:solidFill>
              </a:defRPr>
            </a:lvl1pPr>
          </a:lstStyle>
          <a:p>
            <a:pPr lvl="0"/>
            <a:r>
              <a:rPr lang="en-US"/>
              <a:t>a</a:t>
            </a:r>
            <a:endParaRPr lang="en-GB"/>
          </a:p>
        </p:txBody>
      </p:sp>
      <p:sp>
        <p:nvSpPr>
          <p:cNvPr id="3" name="hcSlideMaster142.Civil - Chart, 3 Images (with text)Header" descr=" ">
            <a:extLst>
              <a:ext uri="{FF2B5EF4-FFF2-40B4-BE49-F238E27FC236}">
                <a16:creationId xmlns:a16="http://schemas.microsoft.com/office/drawing/2014/main" id="{14F1B448-5524-FE2F-25F2-348830CFD093}"/>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4" name="fcSlideMaster142.Civil - Chart, 3 Images (with text)Footer" descr=" ">
            <a:extLst>
              <a:ext uri="{FF2B5EF4-FFF2-40B4-BE49-F238E27FC236}">
                <a16:creationId xmlns:a16="http://schemas.microsoft.com/office/drawing/2014/main" id="{752E4FE6-3CB8-13E4-B7EF-E9E359E838F2}"/>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74546340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1_Power Systems - Chart, 3 Images (with text)">
    <p:spTree>
      <p:nvGrpSpPr>
        <p:cNvPr id="1" name=""/>
        <p:cNvGrpSpPr/>
        <p:nvPr/>
      </p:nvGrpSpPr>
      <p:grpSpPr>
        <a:xfrm>
          <a:off x="0" y="0"/>
          <a:ext cx="0" cy="0"/>
          <a:chOff x="0" y="0"/>
          <a:chExt cx="0" cy="0"/>
        </a:xfrm>
      </p:grpSpPr>
      <p:sp>
        <p:nvSpPr>
          <p:cNvPr id="28" name="Picture Placeholder 5">
            <a:extLst>
              <a:ext uri="{FF2B5EF4-FFF2-40B4-BE49-F238E27FC236}">
                <a16:creationId xmlns:a16="http://schemas.microsoft.com/office/drawing/2014/main" id="{93D44D4E-761F-2435-CAD0-706ADEEDBFA2}"/>
              </a:ext>
            </a:extLst>
          </p:cNvPr>
          <p:cNvSpPr>
            <a:spLocks noGrp="1"/>
          </p:cNvSpPr>
          <p:nvPr>
            <p:ph type="pic" sz="quarter" idx="22"/>
          </p:nvPr>
        </p:nvSpPr>
        <p:spPr>
          <a:xfrm>
            <a:off x="3833087" y="1431315"/>
            <a:ext cx="1633500" cy="907200"/>
          </a:xfrm>
          <a:solidFill>
            <a:schemeClr val="bg1">
              <a:lumMod val="85000"/>
            </a:schemeClr>
          </a:solidFill>
        </p:spPr>
        <p:txBody>
          <a:bodyPr lIns="72000" tIns="72000" rIns="72000" bIns="72000"/>
          <a:lstStyle>
            <a:lvl1pPr>
              <a:defRPr sz="1050"/>
            </a:lvl1pPr>
          </a:lstStyle>
          <a:p>
            <a:r>
              <a:rPr lang="en-GB"/>
              <a:t>Click icon to add picture</a:t>
            </a:r>
          </a:p>
        </p:txBody>
      </p:sp>
      <p:sp>
        <p:nvSpPr>
          <p:cNvPr id="34" name="Picture Placeholder 5">
            <a:extLst>
              <a:ext uri="{FF2B5EF4-FFF2-40B4-BE49-F238E27FC236}">
                <a16:creationId xmlns:a16="http://schemas.microsoft.com/office/drawing/2014/main" id="{885FEC3D-3874-1862-7DAD-659C1F9588B8}"/>
              </a:ext>
            </a:extLst>
          </p:cNvPr>
          <p:cNvSpPr>
            <a:spLocks noGrp="1"/>
          </p:cNvSpPr>
          <p:nvPr>
            <p:ph type="pic" sz="quarter" idx="28"/>
          </p:nvPr>
        </p:nvSpPr>
        <p:spPr>
          <a:xfrm>
            <a:off x="5525348" y="1431315"/>
            <a:ext cx="1633500" cy="907200"/>
          </a:xfrm>
          <a:solidFill>
            <a:schemeClr val="bg1">
              <a:lumMod val="85000"/>
            </a:schemeClr>
          </a:solidFill>
        </p:spPr>
        <p:txBody>
          <a:bodyPr lIns="72000" tIns="72000" rIns="72000" bIns="72000"/>
          <a:lstStyle>
            <a:lvl1pPr>
              <a:defRPr sz="1050"/>
            </a:lvl1pPr>
          </a:lstStyle>
          <a:p>
            <a:r>
              <a:rPr lang="en-GB"/>
              <a:t>Click icon to add picture</a:t>
            </a:r>
          </a:p>
        </p:txBody>
      </p:sp>
      <p:sp>
        <p:nvSpPr>
          <p:cNvPr id="3" name="Picture Placeholder 5">
            <a:extLst>
              <a:ext uri="{FF2B5EF4-FFF2-40B4-BE49-F238E27FC236}">
                <a16:creationId xmlns:a16="http://schemas.microsoft.com/office/drawing/2014/main" id="{7FEE0F84-3F16-308E-467A-04AB869DBADC}"/>
              </a:ext>
            </a:extLst>
          </p:cNvPr>
          <p:cNvSpPr>
            <a:spLocks noGrp="1"/>
          </p:cNvSpPr>
          <p:nvPr>
            <p:ph type="pic" sz="quarter" idx="90"/>
          </p:nvPr>
        </p:nvSpPr>
        <p:spPr>
          <a:xfrm>
            <a:off x="7217607" y="1431315"/>
            <a:ext cx="1633500" cy="907200"/>
          </a:xfrm>
          <a:solidFill>
            <a:schemeClr val="bg1">
              <a:lumMod val="85000"/>
            </a:schemeClr>
          </a:solidFill>
        </p:spPr>
        <p:txBody>
          <a:bodyPr lIns="72000" tIns="72000" rIns="72000" bIns="72000"/>
          <a:lstStyle>
            <a:lvl1pPr>
              <a:defRPr sz="1050"/>
            </a:lvl1pPr>
          </a:lstStyle>
          <a:p>
            <a:r>
              <a:rPr lang="en-GB"/>
              <a:t>Click icon to add picture</a:t>
            </a:r>
          </a:p>
        </p:txBody>
      </p:sp>
      <p:sp>
        <p:nvSpPr>
          <p:cNvPr id="6" name="Picture Placeholder 5">
            <a:extLst>
              <a:ext uri="{FF2B5EF4-FFF2-40B4-BE49-F238E27FC236}">
                <a16:creationId xmlns:a16="http://schemas.microsoft.com/office/drawing/2014/main" id="{64CDD9E6-0286-DDA5-8DE7-FCD6A2B0AD05}"/>
              </a:ext>
            </a:extLst>
          </p:cNvPr>
          <p:cNvSpPr>
            <a:spLocks noGrp="1"/>
          </p:cNvSpPr>
          <p:nvPr>
            <p:ph type="pic" sz="quarter" idx="14"/>
          </p:nvPr>
        </p:nvSpPr>
        <p:spPr>
          <a:xfrm>
            <a:off x="2140827" y="1431315"/>
            <a:ext cx="1633500" cy="907200"/>
          </a:xfrm>
          <a:solidFill>
            <a:schemeClr val="bg1">
              <a:lumMod val="85000"/>
            </a:schemeClr>
          </a:solidFill>
        </p:spPr>
        <p:txBody>
          <a:bodyPr lIns="72000" tIns="72000" rIns="72000" bIns="72000"/>
          <a:lstStyle>
            <a:lvl1pPr>
              <a:defRPr sz="1050"/>
            </a:lvl1pPr>
          </a:lstStyle>
          <a:p>
            <a:r>
              <a:rPr lang="en-GB"/>
              <a:t>Click icon to add picture</a:t>
            </a:r>
          </a:p>
        </p:txBody>
      </p:sp>
      <p:sp>
        <p:nvSpPr>
          <p:cNvPr id="4" name="Grey Text Placeholder 3">
            <a:extLst>
              <a:ext uri="{FF2B5EF4-FFF2-40B4-BE49-F238E27FC236}">
                <a16:creationId xmlns:a16="http://schemas.microsoft.com/office/drawing/2014/main" id="{3608B91D-E43A-B4C5-6730-55DE5151B46D}"/>
              </a:ext>
            </a:extLst>
          </p:cNvPr>
          <p:cNvSpPr>
            <a:spLocks noGrp="1"/>
          </p:cNvSpPr>
          <p:nvPr>
            <p:ph type="body" sz="quarter" idx="91"/>
          </p:nvPr>
        </p:nvSpPr>
        <p:spPr>
          <a:xfrm>
            <a:off x="7217607" y="2338515"/>
            <a:ext cx="1633500" cy="2224800"/>
          </a:xfrm>
          <a:solidFill>
            <a:schemeClr val="bg1">
              <a:lumMod val="95000"/>
            </a:schemeClr>
          </a:solidFill>
        </p:spPr>
        <p:txBody>
          <a:bodyPr lIns="72000" tIns="108000" rIns="72000" bIns="108000"/>
          <a:lstStyle>
            <a:lvl1pPr>
              <a:spcAft>
                <a:spcPts val="900"/>
              </a:spcAft>
              <a:defRPr lang="en-GB" sz="1350" kern="1200" spc="-14" baseline="0" dirty="0">
                <a:solidFill>
                  <a:schemeClr val="bg2"/>
                </a:solidFill>
                <a:latin typeface="RR Pioneer Light Condensed" panose="020B0306050201060103" pitchFamily="34" charset="0"/>
                <a:ea typeface="+mn-ea"/>
                <a:cs typeface="+mn-cs"/>
              </a:defRPr>
            </a:lvl1pPr>
            <a:lvl2pPr marL="0" indent="0">
              <a:lnSpc>
                <a:spcPct val="80000"/>
              </a:lnSpc>
              <a:spcAft>
                <a:spcPts val="0"/>
              </a:spcAft>
              <a:buNone/>
              <a:defRPr sz="2100">
                <a:solidFill>
                  <a:schemeClr val="tx2"/>
                </a:solidFill>
                <a:latin typeface="+mj-lt"/>
              </a:defRPr>
            </a:lvl2pPr>
            <a:lvl3pPr marL="0" indent="0">
              <a:spcAft>
                <a:spcPts val="1080"/>
              </a:spcAft>
              <a:buNone/>
              <a:defRPr sz="825">
                <a:solidFill>
                  <a:schemeClr val="tx2"/>
                </a:solidFill>
              </a:defRPr>
            </a:lvl3pPr>
            <a:lvl4pPr marL="97199" indent="-97199">
              <a:spcAft>
                <a:spcPts val="451"/>
              </a:spcAft>
              <a:buFont typeface="Wingdings" panose="05000000000000000000" pitchFamily="2" charset="2"/>
              <a:buChar char="§"/>
              <a:defRPr sz="825">
                <a:solidFill>
                  <a:schemeClr val="tx2"/>
                </a:solidFill>
              </a:defRPr>
            </a:lvl4pPr>
            <a:lvl5pPr marL="194397" indent="-97199">
              <a:spcAft>
                <a:spcPts val="451"/>
              </a:spcAft>
              <a:defRPr sz="825">
                <a:solidFill>
                  <a:schemeClr val="tx2"/>
                </a:solidFill>
              </a:defRPr>
            </a:lvl5pPr>
          </a:lstStyle>
          <a:p>
            <a:pPr marL="0" lvl="0" indent="0" algn="l" defTabSz="685774" rtl="0" eaLnBrk="1" latinLnBrk="0" hangingPunct="1">
              <a:lnSpc>
                <a:spcPct val="85000"/>
              </a:lnSpc>
              <a:spcBef>
                <a:spcPts val="0"/>
              </a:spcBef>
              <a:spcAft>
                <a:spcPts val="900"/>
              </a:spcAft>
              <a:buFontTx/>
              <a:buNone/>
            </a:pPr>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Grey Text Placeholder 1">
            <a:extLst>
              <a:ext uri="{FF2B5EF4-FFF2-40B4-BE49-F238E27FC236}">
                <a16:creationId xmlns:a16="http://schemas.microsoft.com/office/drawing/2014/main" id="{DD03D622-D957-880E-0736-27122EC71169}"/>
              </a:ext>
            </a:extLst>
          </p:cNvPr>
          <p:cNvSpPr>
            <a:spLocks noGrp="1"/>
          </p:cNvSpPr>
          <p:nvPr>
            <p:ph type="body" sz="quarter" idx="34"/>
          </p:nvPr>
        </p:nvSpPr>
        <p:spPr>
          <a:xfrm>
            <a:off x="2140827" y="2338515"/>
            <a:ext cx="1633500" cy="2224800"/>
          </a:xfrm>
          <a:solidFill>
            <a:schemeClr val="bg1">
              <a:lumMod val="95000"/>
            </a:schemeClr>
          </a:solidFill>
        </p:spPr>
        <p:txBody>
          <a:bodyPr lIns="72000" tIns="108000" rIns="72000" bIns="108000"/>
          <a:lstStyle>
            <a:lvl1pPr>
              <a:spcAft>
                <a:spcPts val="900"/>
              </a:spcAft>
              <a:defRPr sz="1350" spc="-14" baseline="0">
                <a:solidFill>
                  <a:schemeClr val="bg2"/>
                </a:solidFill>
                <a:latin typeface="RR Pioneer Light Condensed" panose="020B0306050201060103" pitchFamily="34" charset="0"/>
              </a:defRPr>
            </a:lvl1pPr>
            <a:lvl2pPr marL="0" indent="0">
              <a:lnSpc>
                <a:spcPct val="80000"/>
              </a:lnSpc>
              <a:spcAft>
                <a:spcPts val="0"/>
              </a:spcAft>
              <a:buNone/>
              <a:defRPr sz="2100" baseline="0">
                <a:solidFill>
                  <a:schemeClr val="tx2"/>
                </a:solidFill>
                <a:latin typeface="+mj-lt"/>
              </a:defRPr>
            </a:lvl2pPr>
            <a:lvl3pPr marL="0" indent="0">
              <a:spcAft>
                <a:spcPts val="1080"/>
              </a:spcAft>
              <a:buNone/>
              <a:defRPr sz="825">
                <a:solidFill>
                  <a:schemeClr val="tx2"/>
                </a:solidFill>
              </a:defRPr>
            </a:lvl3pPr>
            <a:lvl4pPr marL="97199" indent="-97199">
              <a:spcAft>
                <a:spcPts val="451"/>
              </a:spcAft>
              <a:buFont typeface="Wingdings" panose="05000000000000000000" pitchFamily="2" charset="2"/>
              <a:buChar char="§"/>
              <a:defRPr sz="825">
                <a:solidFill>
                  <a:schemeClr val="tx2"/>
                </a:solidFill>
              </a:defRPr>
            </a:lvl4pPr>
            <a:lvl5pPr marL="194397" indent="-97199">
              <a:spcAft>
                <a:spcPts val="451"/>
              </a:spcAft>
              <a:defRPr sz="825">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8" name="Grey Text Placeholder 2">
            <a:extLst>
              <a:ext uri="{FF2B5EF4-FFF2-40B4-BE49-F238E27FC236}">
                <a16:creationId xmlns:a16="http://schemas.microsoft.com/office/drawing/2014/main" id="{0E3F199E-5D0E-AF9F-3C52-0648E2255540}"/>
              </a:ext>
            </a:extLst>
          </p:cNvPr>
          <p:cNvSpPr>
            <a:spLocks noGrp="1"/>
          </p:cNvSpPr>
          <p:nvPr>
            <p:ph type="body" sz="quarter" idx="35"/>
          </p:nvPr>
        </p:nvSpPr>
        <p:spPr>
          <a:xfrm>
            <a:off x="3833087" y="2338515"/>
            <a:ext cx="1633500" cy="2224800"/>
          </a:xfrm>
          <a:solidFill>
            <a:schemeClr val="bg1">
              <a:lumMod val="95000"/>
            </a:schemeClr>
          </a:solidFill>
        </p:spPr>
        <p:txBody>
          <a:bodyPr lIns="72000" tIns="108000" rIns="72000" bIns="108000"/>
          <a:lstStyle>
            <a:lvl1pPr>
              <a:spcAft>
                <a:spcPts val="900"/>
              </a:spcAft>
              <a:defRPr lang="en-GB" sz="1350" kern="1200" spc="-14" baseline="0" dirty="0">
                <a:solidFill>
                  <a:schemeClr val="bg2"/>
                </a:solidFill>
                <a:latin typeface="RR Pioneer Light Condensed" panose="020B0306050201060103" pitchFamily="34" charset="0"/>
                <a:ea typeface="+mn-ea"/>
                <a:cs typeface="+mn-cs"/>
              </a:defRPr>
            </a:lvl1pPr>
            <a:lvl2pPr marL="0" indent="0">
              <a:lnSpc>
                <a:spcPct val="80000"/>
              </a:lnSpc>
              <a:spcAft>
                <a:spcPts val="0"/>
              </a:spcAft>
              <a:buNone/>
              <a:defRPr sz="2100">
                <a:solidFill>
                  <a:schemeClr val="tx2"/>
                </a:solidFill>
                <a:latin typeface="+mj-lt"/>
              </a:defRPr>
            </a:lvl2pPr>
            <a:lvl3pPr marL="0" indent="0">
              <a:spcAft>
                <a:spcPts val="1080"/>
              </a:spcAft>
              <a:buNone/>
              <a:defRPr sz="825">
                <a:solidFill>
                  <a:schemeClr val="tx2"/>
                </a:solidFill>
              </a:defRPr>
            </a:lvl3pPr>
            <a:lvl4pPr marL="97199" indent="-97199">
              <a:spcAft>
                <a:spcPts val="451"/>
              </a:spcAft>
              <a:buFont typeface="Wingdings" panose="05000000000000000000" pitchFamily="2" charset="2"/>
              <a:buChar char="§"/>
              <a:defRPr sz="825">
                <a:solidFill>
                  <a:schemeClr val="tx2"/>
                </a:solidFill>
              </a:defRPr>
            </a:lvl4pPr>
            <a:lvl5pPr marL="194397" indent="-97199">
              <a:spcAft>
                <a:spcPts val="451"/>
              </a:spcAft>
              <a:defRPr sz="825">
                <a:solidFill>
                  <a:schemeClr val="tx2"/>
                </a:solidFill>
              </a:defRPr>
            </a:lvl5pPr>
          </a:lstStyle>
          <a:p>
            <a:pPr marL="0" lvl="0" indent="0" algn="l" defTabSz="685774" rtl="0" eaLnBrk="1" latinLnBrk="0" hangingPunct="1">
              <a:lnSpc>
                <a:spcPct val="85000"/>
              </a:lnSpc>
              <a:spcBef>
                <a:spcPts val="0"/>
              </a:spcBef>
              <a:spcAft>
                <a:spcPts val="900"/>
              </a:spcAft>
              <a:buFontTx/>
              <a:buNone/>
            </a:pPr>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9" name="Grey Text Placeholder 3">
            <a:extLst>
              <a:ext uri="{FF2B5EF4-FFF2-40B4-BE49-F238E27FC236}">
                <a16:creationId xmlns:a16="http://schemas.microsoft.com/office/drawing/2014/main" id="{63E1F088-F728-0EF7-5C42-DCE37CB13183}"/>
              </a:ext>
            </a:extLst>
          </p:cNvPr>
          <p:cNvSpPr>
            <a:spLocks noGrp="1"/>
          </p:cNvSpPr>
          <p:nvPr>
            <p:ph type="body" sz="quarter" idx="36"/>
          </p:nvPr>
        </p:nvSpPr>
        <p:spPr>
          <a:xfrm>
            <a:off x="5525348" y="2338515"/>
            <a:ext cx="1633500" cy="2224800"/>
          </a:xfrm>
          <a:solidFill>
            <a:schemeClr val="bg1">
              <a:lumMod val="95000"/>
            </a:schemeClr>
          </a:solidFill>
        </p:spPr>
        <p:txBody>
          <a:bodyPr lIns="72000" tIns="108000" rIns="72000" bIns="108000"/>
          <a:lstStyle>
            <a:lvl1pPr>
              <a:spcAft>
                <a:spcPts val="900"/>
              </a:spcAft>
              <a:defRPr lang="en-GB" sz="1350" kern="1200" spc="-14" baseline="0" dirty="0">
                <a:solidFill>
                  <a:schemeClr val="bg2"/>
                </a:solidFill>
                <a:latin typeface="RR Pioneer Light Condensed" panose="020B0306050201060103" pitchFamily="34" charset="0"/>
                <a:ea typeface="+mn-ea"/>
                <a:cs typeface="+mn-cs"/>
              </a:defRPr>
            </a:lvl1pPr>
            <a:lvl2pPr marL="0" indent="0">
              <a:lnSpc>
                <a:spcPct val="80000"/>
              </a:lnSpc>
              <a:spcAft>
                <a:spcPts val="0"/>
              </a:spcAft>
              <a:buNone/>
              <a:defRPr sz="2100">
                <a:solidFill>
                  <a:schemeClr val="tx2"/>
                </a:solidFill>
                <a:latin typeface="+mj-lt"/>
              </a:defRPr>
            </a:lvl2pPr>
            <a:lvl3pPr marL="0" indent="0">
              <a:spcAft>
                <a:spcPts val="1080"/>
              </a:spcAft>
              <a:buNone/>
              <a:defRPr sz="825">
                <a:solidFill>
                  <a:schemeClr val="tx2"/>
                </a:solidFill>
              </a:defRPr>
            </a:lvl3pPr>
            <a:lvl4pPr marL="97199" indent="-97199">
              <a:spcAft>
                <a:spcPts val="451"/>
              </a:spcAft>
              <a:buFont typeface="Wingdings" panose="05000000000000000000" pitchFamily="2" charset="2"/>
              <a:buChar char="§"/>
              <a:defRPr sz="825">
                <a:solidFill>
                  <a:schemeClr val="tx2"/>
                </a:solidFill>
              </a:defRPr>
            </a:lvl4pPr>
            <a:lvl5pPr marL="194397" indent="-97199">
              <a:spcAft>
                <a:spcPts val="451"/>
              </a:spcAft>
              <a:defRPr sz="825">
                <a:solidFill>
                  <a:schemeClr val="tx2"/>
                </a:solidFill>
              </a:defRPr>
            </a:lvl5pPr>
          </a:lstStyle>
          <a:p>
            <a:pPr marL="0" lvl="0" indent="0" algn="l" defTabSz="685774" rtl="0" eaLnBrk="1" latinLnBrk="0" hangingPunct="1">
              <a:lnSpc>
                <a:spcPct val="85000"/>
              </a:lnSpc>
              <a:spcBef>
                <a:spcPts val="0"/>
              </a:spcBef>
              <a:spcAft>
                <a:spcPts val="900"/>
              </a:spcAft>
              <a:buFontTx/>
              <a:buNone/>
            </a:pPr>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Text placeholder 4">
            <a:extLst>
              <a:ext uri="{FF2B5EF4-FFF2-40B4-BE49-F238E27FC236}">
                <a16:creationId xmlns:a16="http://schemas.microsoft.com/office/drawing/2014/main" id="{B20BCC41-88CC-0789-7E71-5D0A95D1E811}"/>
              </a:ext>
            </a:extLst>
          </p:cNvPr>
          <p:cNvSpPr>
            <a:spLocks noGrp="1"/>
          </p:cNvSpPr>
          <p:nvPr>
            <p:ph type="body" sz="quarter" idx="45" hasCustomPrompt="1"/>
          </p:nvPr>
        </p:nvSpPr>
        <p:spPr>
          <a:xfrm>
            <a:off x="2140827" y="1166401"/>
            <a:ext cx="1633500" cy="270000"/>
          </a:xfrm>
          <a:custGeom>
            <a:avLst/>
            <a:gdLst>
              <a:gd name="connsiteX0" fmla="*/ 0 w 4825179"/>
              <a:gd name="connsiteY0" fmla="*/ 0 h 2159863"/>
              <a:gd name="connsiteX1" fmla="*/ 4825179 w 4825179"/>
              <a:gd name="connsiteY1" fmla="*/ 0 h 2159863"/>
              <a:gd name="connsiteX2" fmla="*/ 4825179 w 4825179"/>
              <a:gd name="connsiteY2" fmla="*/ 2159863 h 2159863"/>
              <a:gd name="connsiteX3" fmla="*/ 0 w 4825179"/>
              <a:gd name="connsiteY3" fmla="*/ 2159863 h 2159863"/>
            </a:gdLst>
            <a:ahLst/>
            <a:cxnLst>
              <a:cxn ang="0">
                <a:pos x="connsiteX0" y="connsiteY0"/>
              </a:cxn>
              <a:cxn ang="0">
                <a:pos x="connsiteX1" y="connsiteY1"/>
              </a:cxn>
              <a:cxn ang="0">
                <a:pos x="connsiteX2" y="connsiteY2"/>
              </a:cxn>
              <a:cxn ang="0">
                <a:pos x="connsiteX3" y="connsiteY3"/>
              </a:cxn>
            </a:cxnLst>
            <a:rect l="l" t="t" r="r" b="b"/>
            <a:pathLst>
              <a:path w="4825179" h="2159863">
                <a:moveTo>
                  <a:pt x="0" y="0"/>
                </a:moveTo>
                <a:lnTo>
                  <a:pt x="4825179" y="0"/>
                </a:lnTo>
                <a:lnTo>
                  <a:pt x="4825179" y="2159863"/>
                </a:lnTo>
                <a:lnTo>
                  <a:pt x="0" y="2159863"/>
                </a:lnTo>
                <a:close/>
              </a:path>
            </a:pathLst>
          </a:custGeom>
          <a:solidFill>
            <a:schemeClr val="accent5"/>
          </a:solidFill>
          <a:ln>
            <a:noFill/>
          </a:ln>
        </p:spPr>
        <p:txBody>
          <a:bodyPr wrap="square" lIns="108000" tIns="0" rIns="108000" anchor="ctr" anchorCtr="0">
            <a:noAutofit/>
          </a:bodyPr>
          <a:lstStyle>
            <a:lvl1pPr algn="l">
              <a:lnSpc>
                <a:spcPct val="100000"/>
              </a:lnSpc>
              <a:spcAft>
                <a:spcPts val="0"/>
              </a:spcAft>
              <a:defRPr sz="1350" cap="all" baseline="0">
                <a:solidFill>
                  <a:schemeClr val="bg1"/>
                </a:solidFill>
                <a:latin typeface="+mj-lt"/>
              </a:defRPr>
            </a:lvl1pPr>
            <a:lvl2pPr marL="0" indent="0" algn="ctr">
              <a:lnSpc>
                <a:spcPct val="95000"/>
              </a:lnSpc>
              <a:spcAft>
                <a:spcPts val="0"/>
              </a:spcAft>
              <a:buNone/>
              <a:defRPr sz="1260">
                <a:solidFill>
                  <a:schemeClr val="bg1"/>
                </a:solidFill>
                <a:latin typeface="+mn-lt"/>
              </a:defRPr>
            </a:lvl2pPr>
            <a:lvl3pPr>
              <a:defRPr sz="2791">
                <a:latin typeface="+mj-lt"/>
              </a:defRPr>
            </a:lvl3pPr>
            <a:lvl4pPr>
              <a:defRPr sz="2791">
                <a:latin typeface="+mj-lt"/>
              </a:defRPr>
            </a:lvl4pPr>
            <a:lvl5pPr>
              <a:defRPr sz="2791">
                <a:latin typeface="+mj-lt"/>
              </a:defRPr>
            </a:lvl5pPr>
          </a:lstStyle>
          <a:p>
            <a:pPr lvl="0"/>
            <a:r>
              <a:rPr lang="en-GB"/>
              <a:t>XXX</a:t>
            </a:r>
          </a:p>
        </p:txBody>
      </p:sp>
      <p:sp>
        <p:nvSpPr>
          <p:cNvPr id="26" name="Text Placeholder 25">
            <a:extLst>
              <a:ext uri="{FF2B5EF4-FFF2-40B4-BE49-F238E27FC236}">
                <a16:creationId xmlns:a16="http://schemas.microsoft.com/office/drawing/2014/main" id="{94387F3C-CCB4-587A-8102-59308FCADF2C}"/>
              </a:ext>
            </a:extLst>
          </p:cNvPr>
          <p:cNvSpPr>
            <a:spLocks noGrp="1"/>
          </p:cNvSpPr>
          <p:nvPr>
            <p:ph type="body" sz="quarter" idx="92" hasCustomPrompt="1"/>
          </p:nvPr>
        </p:nvSpPr>
        <p:spPr>
          <a:xfrm>
            <a:off x="3399766" y="1166401"/>
            <a:ext cx="374564" cy="270752"/>
          </a:xfrm>
          <a:custGeom>
            <a:avLst/>
            <a:gdLst>
              <a:gd name="connsiteX0" fmla="*/ 480303 w 499419"/>
              <a:gd name="connsiteY0" fmla="*/ 0 h 361002"/>
              <a:gd name="connsiteX1" fmla="*/ 499419 w 499419"/>
              <a:gd name="connsiteY1" fmla="*/ 0 h 361002"/>
              <a:gd name="connsiteX2" fmla="*/ 499419 w 499419"/>
              <a:gd name="connsiteY2" fmla="*/ 361002 h 361002"/>
              <a:gd name="connsiteX3" fmla="*/ 480303 w 499419"/>
              <a:gd name="connsiteY3" fmla="*/ 361002 h 361002"/>
              <a:gd name="connsiteX4" fmla="*/ 432274 w 499419"/>
              <a:gd name="connsiteY4" fmla="*/ 0 h 361002"/>
              <a:gd name="connsiteX5" fmla="*/ 449639 w 499419"/>
              <a:gd name="connsiteY5" fmla="*/ 0 h 361002"/>
              <a:gd name="connsiteX6" fmla="*/ 449639 w 499419"/>
              <a:gd name="connsiteY6" fmla="*/ 361002 h 361002"/>
              <a:gd name="connsiteX7" fmla="*/ 432274 w 499419"/>
              <a:gd name="connsiteY7" fmla="*/ 361002 h 361002"/>
              <a:gd name="connsiteX8" fmla="*/ 384243 w 499419"/>
              <a:gd name="connsiteY8" fmla="*/ 0 h 361002"/>
              <a:gd name="connsiteX9" fmla="*/ 399860 w 499419"/>
              <a:gd name="connsiteY9" fmla="*/ 0 h 361002"/>
              <a:gd name="connsiteX10" fmla="*/ 399860 w 499419"/>
              <a:gd name="connsiteY10" fmla="*/ 361002 h 361002"/>
              <a:gd name="connsiteX11" fmla="*/ 384243 w 499419"/>
              <a:gd name="connsiteY11" fmla="*/ 361002 h 361002"/>
              <a:gd name="connsiteX12" fmla="*/ 336213 w 499419"/>
              <a:gd name="connsiteY12" fmla="*/ 0 h 361002"/>
              <a:gd name="connsiteX13" fmla="*/ 350077 w 499419"/>
              <a:gd name="connsiteY13" fmla="*/ 0 h 361002"/>
              <a:gd name="connsiteX14" fmla="*/ 350077 w 499419"/>
              <a:gd name="connsiteY14" fmla="*/ 361002 h 361002"/>
              <a:gd name="connsiteX15" fmla="*/ 336213 w 499419"/>
              <a:gd name="connsiteY15" fmla="*/ 361002 h 361002"/>
              <a:gd name="connsiteX16" fmla="*/ 288184 w 499419"/>
              <a:gd name="connsiteY16" fmla="*/ 0 h 361002"/>
              <a:gd name="connsiteX17" fmla="*/ 300297 w 499419"/>
              <a:gd name="connsiteY17" fmla="*/ 0 h 361002"/>
              <a:gd name="connsiteX18" fmla="*/ 300297 w 499419"/>
              <a:gd name="connsiteY18" fmla="*/ 361002 h 361002"/>
              <a:gd name="connsiteX19" fmla="*/ 288184 w 499419"/>
              <a:gd name="connsiteY19" fmla="*/ 361002 h 361002"/>
              <a:gd name="connsiteX20" fmla="*/ 240150 w 499419"/>
              <a:gd name="connsiteY20" fmla="*/ 0 h 361002"/>
              <a:gd name="connsiteX21" fmla="*/ 250513 w 499419"/>
              <a:gd name="connsiteY21" fmla="*/ 0 h 361002"/>
              <a:gd name="connsiteX22" fmla="*/ 250513 w 499419"/>
              <a:gd name="connsiteY22" fmla="*/ 361002 h 361002"/>
              <a:gd name="connsiteX23" fmla="*/ 240150 w 499419"/>
              <a:gd name="connsiteY23" fmla="*/ 361002 h 361002"/>
              <a:gd name="connsiteX24" fmla="*/ 192127 w 499419"/>
              <a:gd name="connsiteY24" fmla="*/ 0 h 361002"/>
              <a:gd name="connsiteX25" fmla="*/ 200739 w 499419"/>
              <a:gd name="connsiteY25" fmla="*/ 0 h 361002"/>
              <a:gd name="connsiteX26" fmla="*/ 200739 w 499419"/>
              <a:gd name="connsiteY26" fmla="*/ 361002 h 361002"/>
              <a:gd name="connsiteX27" fmla="*/ 192127 w 499419"/>
              <a:gd name="connsiteY27" fmla="*/ 361002 h 361002"/>
              <a:gd name="connsiteX28" fmla="*/ 144090 w 499419"/>
              <a:gd name="connsiteY28" fmla="*/ 0 h 361002"/>
              <a:gd name="connsiteX29" fmla="*/ 150956 w 499419"/>
              <a:gd name="connsiteY29" fmla="*/ 0 h 361002"/>
              <a:gd name="connsiteX30" fmla="*/ 150956 w 499419"/>
              <a:gd name="connsiteY30" fmla="*/ 361002 h 361002"/>
              <a:gd name="connsiteX31" fmla="*/ 144090 w 499419"/>
              <a:gd name="connsiteY31" fmla="*/ 361002 h 361002"/>
              <a:gd name="connsiteX32" fmla="*/ 96060 w 499419"/>
              <a:gd name="connsiteY32" fmla="*/ 0 h 361002"/>
              <a:gd name="connsiteX33" fmla="*/ 101176 w 499419"/>
              <a:gd name="connsiteY33" fmla="*/ 0 h 361002"/>
              <a:gd name="connsiteX34" fmla="*/ 101176 w 499419"/>
              <a:gd name="connsiteY34" fmla="*/ 361002 h 361002"/>
              <a:gd name="connsiteX35" fmla="*/ 96060 w 499419"/>
              <a:gd name="connsiteY35" fmla="*/ 361002 h 361002"/>
              <a:gd name="connsiteX36" fmla="*/ 48031 w 499419"/>
              <a:gd name="connsiteY36" fmla="*/ 0 h 361002"/>
              <a:gd name="connsiteX37" fmla="*/ 51395 w 499419"/>
              <a:gd name="connsiteY37" fmla="*/ 0 h 361002"/>
              <a:gd name="connsiteX38" fmla="*/ 51395 w 499419"/>
              <a:gd name="connsiteY38" fmla="*/ 361002 h 361002"/>
              <a:gd name="connsiteX39" fmla="*/ 48031 w 499419"/>
              <a:gd name="connsiteY39" fmla="*/ 361002 h 361002"/>
              <a:gd name="connsiteX40" fmla="*/ 0 w 499419"/>
              <a:gd name="connsiteY40" fmla="*/ 0 h 361002"/>
              <a:gd name="connsiteX41" fmla="*/ 1615 w 499419"/>
              <a:gd name="connsiteY41" fmla="*/ 0 h 361002"/>
              <a:gd name="connsiteX42" fmla="*/ 1615 w 499419"/>
              <a:gd name="connsiteY42" fmla="*/ 361002 h 361002"/>
              <a:gd name="connsiteX43" fmla="*/ 0 w 499419"/>
              <a:gd name="connsiteY43" fmla="*/ 361002 h 36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99419" h="361002">
                <a:moveTo>
                  <a:pt x="480303" y="0"/>
                </a:moveTo>
                <a:lnTo>
                  <a:pt x="499419" y="0"/>
                </a:lnTo>
                <a:lnTo>
                  <a:pt x="499419" y="361002"/>
                </a:lnTo>
                <a:lnTo>
                  <a:pt x="480303" y="361002"/>
                </a:lnTo>
                <a:close/>
                <a:moveTo>
                  <a:pt x="432274" y="0"/>
                </a:moveTo>
                <a:lnTo>
                  <a:pt x="449639" y="0"/>
                </a:lnTo>
                <a:lnTo>
                  <a:pt x="449639" y="361002"/>
                </a:lnTo>
                <a:lnTo>
                  <a:pt x="432274" y="361002"/>
                </a:lnTo>
                <a:close/>
                <a:moveTo>
                  <a:pt x="384243" y="0"/>
                </a:moveTo>
                <a:lnTo>
                  <a:pt x="399860" y="0"/>
                </a:lnTo>
                <a:lnTo>
                  <a:pt x="399860" y="361002"/>
                </a:lnTo>
                <a:lnTo>
                  <a:pt x="384243" y="361002"/>
                </a:lnTo>
                <a:close/>
                <a:moveTo>
                  <a:pt x="336213" y="0"/>
                </a:moveTo>
                <a:lnTo>
                  <a:pt x="350077" y="0"/>
                </a:lnTo>
                <a:lnTo>
                  <a:pt x="350077" y="361002"/>
                </a:lnTo>
                <a:lnTo>
                  <a:pt x="336213" y="361002"/>
                </a:lnTo>
                <a:close/>
                <a:moveTo>
                  <a:pt x="288184" y="0"/>
                </a:moveTo>
                <a:lnTo>
                  <a:pt x="300297" y="0"/>
                </a:lnTo>
                <a:lnTo>
                  <a:pt x="300297" y="361002"/>
                </a:lnTo>
                <a:lnTo>
                  <a:pt x="288184" y="361002"/>
                </a:lnTo>
                <a:close/>
                <a:moveTo>
                  <a:pt x="240150" y="0"/>
                </a:moveTo>
                <a:lnTo>
                  <a:pt x="250513" y="0"/>
                </a:lnTo>
                <a:lnTo>
                  <a:pt x="250513" y="361002"/>
                </a:lnTo>
                <a:lnTo>
                  <a:pt x="240150" y="361002"/>
                </a:lnTo>
                <a:close/>
                <a:moveTo>
                  <a:pt x="192127" y="0"/>
                </a:moveTo>
                <a:lnTo>
                  <a:pt x="200739" y="0"/>
                </a:lnTo>
                <a:lnTo>
                  <a:pt x="200739" y="361002"/>
                </a:lnTo>
                <a:lnTo>
                  <a:pt x="192127" y="361002"/>
                </a:lnTo>
                <a:close/>
                <a:moveTo>
                  <a:pt x="144090" y="0"/>
                </a:moveTo>
                <a:lnTo>
                  <a:pt x="150956" y="0"/>
                </a:lnTo>
                <a:lnTo>
                  <a:pt x="150956" y="361002"/>
                </a:lnTo>
                <a:lnTo>
                  <a:pt x="144090" y="361002"/>
                </a:lnTo>
                <a:close/>
                <a:moveTo>
                  <a:pt x="96060" y="0"/>
                </a:moveTo>
                <a:lnTo>
                  <a:pt x="101176" y="0"/>
                </a:lnTo>
                <a:lnTo>
                  <a:pt x="101176" y="361002"/>
                </a:lnTo>
                <a:lnTo>
                  <a:pt x="96060" y="361002"/>
                </a:lnTo>
                <a:close/>
                <a:moveTo>
                  <a:pt x="48031" y="0"/>
                </a:moveTo>
                <a:lnTo>
                  <a:pt x="51395" y="0"/>
                </a:lnTo>
                <a:lnTo>
                  <a:pt x="51395" y="361002"/>
                </a:lnTo>
                <a:lnTo>
                  <a:pt x="48031" y="361002"/>
                </a:lnTo>
                <a:close/>
                <a:moveTo>
                  <a:pt x="0" y="0"/>
                </a:moveTo>
                <a:lnTo>
                  <a:pt x="1615" y="0"/>
                </a:lnTo>
                <a:lnTo>
                  <a:pt x="1615" y="361002"/>
                </a:lnTo>
                <a:lnTo>
                  <a:pt x="0" y="361002"/>
                </a:lnTo>
                <a:close/>
              </a:path>
            </a:pathLst>
          </a:custGeom>
          <a:solidFill>
            <a:schemeClr val="accent2">
              <a:lumMod val="60000"/>
              <a:lumOff val="40000"/>
            </a:schemeClr>
          </a:solidFill>
        </p:spPr>
        <p:txBody>
          <a:bodyPr wrap="square">
            <a:noAutofit/>
          </a:bodyPr>
          <a:lstStyle>
            <a:lvl1pPr>
              <a:defRPr>
                <a:solidFill>
                  <a:schemeClr val="tx1">
                    <a:alpha val="0"/>
                  </a:schemeClr>
                </a:solidFill>
              </a:defRPr>
            </a:lvl1pPr>
          </a:lstStyle>
          <a:p>
            <a:pPr lvl="0"/>
            <a:r>
              <a:rPr lang="en-US"/>
              <a:t>a</a:t>
            </a:r>
            <a:endParaRPr lang="en-GB"/>
          </a:p>
        </p:txBody>
      </p:sp>
      <p:sp>
        <p:nvSpPr>
          <p:cNvPr id="22" name="Text placeholder 4">
            <a:extLst>
              <a:ext uri="{FF2B5EF4-FFF2-40B4-BE49-F238E27FC236}">
                <a16:creationId xmlns:a16="http://schemas.microsoft.com/office/drawing/2014/main" id="{9F6483FF-BA51-4331-E0A9-9F44E58EB696}"/>
              </a:ext>
            </a:extLst>
          </p:cNvPr>
          <p:cNvSpPr>
            <a:spLocks noGrp="1"/>
          </p:cNvSpPr>
          <p:nvPr>
            <p:ph type="body" sz="quarter" idx="62" hasCustomPrompt="1"/>
          </p:nvPr>
        </p:nvSpPr>
        <p:spPr>
          <a:xfrm>
            <a:off x="5525348" y="1166400"/>
            <a:ext cx="1633500" cy="270000"/>
          </a:xfrm>
          <a:custGeom>
            <a:avLst/>
            <a:gdLst>
              <a:gd name="connsiteX0" fmla="*/ 0 w 4825179"/>
              <a:gd name="connsiteY0" fmla="*/ 0 h 2159863"/>
              <a:gd name="connsiteX1" fmla="*/ 4825179 w 4825179"/>
              <a:gd name="connsiteY1" fmla="*/ 0 h 2159863"/>
              <a:gd name="connsiteX2" fmla="*/ 4825179 w 4825179"/>
              <a:gd name="connsiteY2" fmla="*/ 2159863 h 2159863"/>
              <a:gd name="connsiteX3" fmla="*/ 0 w 4825179"/>
              <a:gd name="connsiteY3" fmla="*/ 2159863 h 2159863"/>
            </a:gdLst>
            <a:ahLst/>
            <a:cxnLst>
              <a:cxn ang="0">
                <a:pos x="connsiteX0" y="connsiteY0"/>
              </a:cxn>
              <a:cxn ang="0">
                <a:pos x="connsiteX1" y="connsiteY1"/>
              </a:cxn>
              <a:cxn ang="0">
                <a:pos x="connsiteX2" y="connsiteY2"/>
              </a:cxn>
              <a:cxn ang="0">
                <a:pos x="connsiteX3" y="connsiteY3"/>
              </a:cxn>
            </a:cxnLst>
            <a:rect l="l" t="t" r="r" b="b"/>
            <a:pathLst>
              <a:path w="4825179" h="2159863">
                <a:moveTo>
                  <a:pt x="0" y="0"/>
                </a:moveTo>
                <a:lnTo>
                  <a:pt x="4825179" y="0"/>
                </a:lnTo>
                <a:lnTo>
                  <a:pt x="4825179" y="2159863"/>
                </a:lnTo>
                <a:lnTo>
                  <a:pt x="0" y="2159863"/>
                </a:lnTo>
                <a:close/>
              </a:path>
            </a:pathLst>
          </a:custGeom>
          <a:solidFill>
            <a:srgbClr val="C15EFF"/>
          </a:solidFill>
        </p:spPr>
        <p:txBody>
          <a:bodyPr wrap="square" lIns="108000" tIns="0" rIns="108000" anchor="ctr" anchorCtr="0">
            <a:noAutofit/>
          </a:bodyPr>
          <a:lstStyle>
            <a:lvl1pPr algn="l">
              <a:lnSpc>
                <a:spcPct val="100000"/>
              </a:lnSpc>
              <a:spcAft>
                <a:spcPts val="0"/>
              </a:spcAft>
              <a:defRPr sz="1350" cap="all" baseline="0">
                <a:solidFill>
                  <a:schemeClr val="bg1"/>
                </a:solidFill>
                <a:latin typeface="+mj-lt"/>
              </a:defRPr>
            </a:lvl1pPr>
            <a:lvl2pPr marL="0" indent="0" algn="ctr">
              <a:lnSpc>
                <a:spcPct val="95000"/>
              </a:lnSpc>
              <a:spcAft>
                <a:spcPts val="0"/>
              </a:spcAft>
              <a:buNone/>
              <a:defRPr sz="1260">
                <a:solidFill>
                  <a:schemeClr val="bg1"/>
                </a:solidFill>
                <a:latin typeface="+mn-lt"/>
              </a:defRPr>
            </a:lvl2pPr>
            <a:lvl3pPr>
              <a:defRPr sz="2791">
                <a:latin typeface="+mj-lt"/>
              </a:defRPr>
            </a:lvl3pPr>
            <a:lvl4pPr>
              <a:defRPr sz="2791">
                <a:latin typeface="+mj-lt"/>
              </a:defRPr>
            </a:lvl4pPr>
            <a:lvl5pPr>
              <a:defRPr sz="2791">
                <a:latin typeface="+mj-lt"/>
              </a:defRPr>
            </a:lvl5pPr>
          </a:lstStyle>
          <a:p>
            <a:pPr lvl="0"/>
            <a:r>
              <a:rPr lang="en-GB"/>
              <a:t>XXX</a:t>
            </a:r>
          </a:p>
        </p:txBody>
      </p:sp>
      <p:sp>
        <p:nvSpPr>
          <p:cNvPr id="23" name="Text placeholder 4">
            <a:extLst>
              <a:ext uri="{FF2B5EF4-FFF2-40B4-BE49-F238E27FC236}">
                <a16:creationId xmlns:a16="http://schemas.microsoft.com/office/drawing/2014/main" id="{D374C27F-A374-8B5F-F149-0FA128195864}"/>
              </a:ext>
            </a:extLst>
          </p:cNvPr>
          <p:cNvSpPr>
            <a:spLocks noGrp="1"/>
          </p:cNvSpPr>
          <p:nvPr>
            <p:ph type="body" sz="quarter" idx="65" hasCustomPrompt="1"/>
          </p:nvPr>
        </p:nvSpPr>
        <p:spPr>
          <a:xfrm>
            <a:off x="3833087" y="1166400"/>
            <a:ext cx="1633500" cy="270000"/>
          </a:xfrm>
          <a:custGeom>
            <a:avLst/>
            <a:gdLst>
              <a:gd name="connsiteX0" fmla="*/ 0 w 4825179"/>
              <a:gd name="connsiteY0" fmla="*/ 0 h 2159863"/>
              <a:gd name="connsiteX1" fmla="*/ 4825179 w 4825179"/>
              <a:gd name="connsiteY1" fmla="*/ 0 h 2159863"/>
              <a:gd name="connsiteX2" fmla="*/ 4825179 w 4825179"/>
              <a:gd name="connsiteY2" fmla="*/ 2159863 h 2159863"/>
              <a:gd name="connsiteX3" fmla="*/ 0 w 4825179"/>
              <a:gd name="connsiteY3" fmla="*/ 2159863 h 2159863"/>
            </a:gdLst>
            <a:ahLst/>
            <a:cxnLst>
              <a:cxn ang="0">
                <a:pos x="connsiteX0" y="connsiteY0"/>
              </a:cxn>
              <a:cxn ang="0">
                <a:pos x="connsiteX1" y="connsiteY1"/>
              </a:cxn>
              <a:cxn ang="0">
                <a:pos x="connsiteX2" y="connsiteY2"/>
              </a:cxn>
              <a:cxn ang="0">
                <a:pos x="connsiteX3" y="connsiteY3"/>
              </a:cxn>
            </a:cxnLst>
            <a:rect l="l" t="t" r="r" b="b"/>
            <a:pathLst>
              <a:path w="4825179" h="2159863">
                <a:moveTo>
                  <a:pt x="0" y="0"/>
                </a:moveTo>
                <a:lnTo>
                  <a:pt x="4825179" y="0"/>
                </a:lnTo>
                <a:lnTo>
                  <a:pt x="4825179" y="2159863"/>
                </a:lnTo>
                <a:lnTo>
                  <a:pt x="0" y="2159863"/>
                </a:lnTo>
                <a:close/>
              </a:path>
            </a:pathLst>
          </a:custGeom>
          <a:solidFill>
            <a:schemeClr val="accent2"/>
          </a:solidFill>
        </p:spPr>
        <p:txBody>
          <a:bodyPr wrap="square" lIns="108000" tIns="0" rIns="108000" anchor="ctr" anchorCtr="0">
            <a:noAutofit/>
          </a:bodyPr>
          <a:lstStyle>
            <a:lvl1pPr algn="l">
              <a:lnSpc>
                <a:spcPct val="100000"/>
              </a:lnSpc>
              <a:spcAft>
                <a:spcPts val="0"/>
              </a:spcAft>
              <a:defRPr sz="1350" cap="all" baseline="0">
                <a:solidFill>
                  <a:schemeClr val="bg1"/>
                </a:solidFill>
                <a:latin typeface="+mj-lt"/>
              </a:defRPr>
            </a:lvl1pPr>
            <a:lvl2pPr marL="0" indent="0" algn="ctr">
              <a:lnSpc>
                <a:spcPct val="95000"/>
              </a:lnSpc>
              <a:spcAft>
                <a:spcPts val="0"/>
              </a:spcAft>
              <a:buNone/>
              <a:defRPr sz="1260">
                <a:solidFill>
                  <a:schemeClr val="bg1"/>
                </a:solidFill>
                <a:latin typeface="+mn-lt"/>
              </a:defRPr>
            </a:lvl2pPr>
            <a:lvl3pPr>
              <a:defRPr sz="2791">
                <a:latin typeface="+mj-lt"/>
              </a:defRPr>
            </a:lvl3pPr>
            <a:lvl4pPr>
              <a:defRPr sz="2791">
                <a:latin typeface="+mj-lt"/>
              </a:defRPr>
            </a:lvl4pPr>
            <a:lvl5pPr>
              <a:defRPr sz="2791">
                <a:latin typeface="+mj-lt"/>
              </a:defRPr>
            </a:lvl5pPr>
          </a:lstStyle>
          <a:p>
            <a:pPr lvl="0"/>
            <a:r>
              <a:rPr lang="en-GB"/>
              <a:t>XXX</a:t>
            </a:r>
          </a:p>
        </p:txBody>
      </p:sp>
      <p:sp>
        <p:nvSpPr>
          <p:cNvPr id="5" name="Footnote Placeholder 18">
            <a:extLst>
              <a:ext uri="{FF2B5EF4-FFF2-40B4-BE49-F238E27FC236}">
                <a16:creationId xmlns:a16="http://schemas.microsoft.com/office/drawing/2014/main" id="{EA7DBC78-A1A5-208F-1571-FEBC6EC06FA2}"/>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13" name="Date Placeholder 12">
            <a:extLst>
              <a:ext uri="{FF2B5EF4-FFF2-40B4-BE49-F238E27FC236}">
                <a16:creationId xmlns:a16="http://schemas.microsoft.com/office/drawing/2014/main" id="{131E2927-08CA-D5CC-C1F9-B70CF7F47056}"/>
              </a:ext>
            </a:extLst>
          </p:cNvPr>
          <p:cNvSpPr>
            <a:spLocks noGrp="1"/>
          </p:cNvSpPr>
          <p:nvPr>
            <p:ph type="dt" sz="half" idx="86"/>
          </p:nvPr>
        </p:nvSpPr>
        <p:spPr/>
        <p:txBody>
          <a:bodyPr/>
          <a:lstStyle/>
          <a:p>
            <a:fld id="{F07CC988-996E-4F52-82BF-5A80F25F7610}" type="datetime1">
              <a:rPr lang="en-GB" smtClean="0"/>
              <a:t>07/04/2025</a:t>
            </a:fld>
            <a:endParaRPr lang="en-GB"/>
          </a:p>
        </p:txBody>
      </p:sp>
      <p:sp>
        <p:nvSpPr>
          <p:cNvPr id="15" name="Slide Number Placeholder 14">
            <a:extLst>
              <a:ext uri="{FF2B5EF4-FFF2-40B4-BE49-F238E27FC236}">
                <a16:creationId xmlns:a16="http://schemas.microsoft.com/office/drawing/2014/main" id="{745076D1-701A-3C0E-255E-B86A9FEF148F}"/>
              </a:ext>
            </a:extLst>
          </p:cNvPr>
          <p:cNvSpPr>
            <a:spLocks noGrp="1"/>
          </p:cNvSpPr>
          <p:nvPr>
            <p:ph type="sldNum" sz="quarter" idx="88"/>
          </p:nvPr>
        </p:nvSpPr>
        <p:spPr/>
        <p:txBody>
          <a:bodyPr/>
          <a:lstStyle/>
          <a:p>
            <a:fld id="{0B868178-02AE-42FC-958D-6B8F13B60175}" type="slidenum">
              <a:rPr lang="en-GB" smtClean="0"/>
              <a:pPr/>
              <a:t>‹#›</a:t>
            </a:fld>
            <a:endParaRPr lang="en-GB"/>
          </a:p>
        </p:txBody>
      </p:sp>
      <p:sp>
        <p:nvSpPr>
          <p:cNvPr id="7" name="Text Placeholder 9">
            <a:extLst>
              <a:ext uri="{FF2B5EF4-FFF2-40B4-BE49-F238E27FC236}">
                <a16:creationId xmlns:a16="http://schemas.microsoft.com/office/drawing/2014/main" id="{0B85E64D-0965-9CAF-3802-F952B717E22F}"/>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8" name="Title Placeholder 1">
            <a:extLst>
              <a:ext uri="{FF2B5EF4-FFF2-40B4-BE49-F238E27FC236}">
                <a16:creationId xmlns:a16="http://schemas.microsoft.com/office/drawing/2014/main" id="{384CFDA6-5F22-1703-AD4F-268EB9CDC9BF}"/>
              </a:ext>
            </a:extLst>
          </p:cNvPr>
          <p:cNvSpPr>
            <a:spLocks noGrp="1"/>
          </p:cNvSpPr>
          <p:nvPr>
            <p:ph type="title"/>
          </p:nvPr>
        </p:nvSpPr>
        <p:spPr>
          <a:xfrm>
            <a:off x="277885" y="322111"/>
            <a:ext cx="7790580" cy="353174"/>
          </a:xfrm>
          <a:prstGeom prst="rect">
            <a:avLst/>
          </a:prstGeom>
        </p:spPr>
        <p:txBody>
          <a:bodyPr vert="horz" lIns="0" tIns="0" rIns="0" bIns="0" rtlCol="0" anchor="t" anchorCtr="0">
            <a:spAutoFit/>
          </a:bodyPr>
          <a:lstStyle/>
          <a:p>
            <a:r>
              <a:rPr lang="en-US" noProof="0"/>
              <a:t>Click to edit Master title style</a:t>
            </a:r>
            <a:endParaRPr lang="en-GB" noProof="0"/>
          </a:p>
        </p:txBody>
      </p:sp>
      <p:sp>
        <p:nvSpPr>
          <p:cNvPr id="2" name="Text placeholder 4">
            <a:extLst>
              <a:ext uri="{FF2B5EF4-FFF2-40B4-BE49-F238E27FC236}">
                <a16:creationId xmlns:a16="http://schemas.microsoft.com/office/drawing/2014/main" id="{3E4A0614-1F6E-2A74-79E3-B30BE7028986}"/>
              </a:ext>
            </a:extLst>
          </p:cNvPr>
          <p:cNvSpPr>
            <a:spLocks noGrp="1"/>
          </p:cNvSpPr>
          <p:nvPr>
            <p:ph type="body" sz="quarter" idx="89" hasCustomPrompt="1"/>
          </p:nvPr>
        </p:nvSpPr>
        <p:spPr>
          <a:xfrm>
            <a:off x="7217607" y="1166400"/>
            <a:ext cx="1633500" cy="270000"/>
          </a:xfrm>
          <a:custGeom>
            <a:avLst/>
            <a:gdLst>
              <a:gd name="connsiteX0" fmla="*/ 0 w 4825179"/>
              <a:gd name="connsiteY0" fmla="*/ 0 h 2159863"/>
              <a:gd name="connsiteX1" fmla="*/ 4825179 w 4825179"/>
              <a:gd name="connsiteY1" fmla="*/ 0 h 2159863"/>
              <a:gd name="connsiteX2" fmla="*/ 4825179 w 4825179"/>
              <a:gd name="connsiteY2" fmla="*/ 2159863 h 2159863"/>
              <a:gd name="connsiteX3" fmla="*/ 0 w 4825179"/>
              <a:gd name="connsiteY3" fmla="*/ 2159863 h 2159863"/>
            </a:gdLst>
            <a:ahLst/>
            <a:cxnLst>
              <a:cxn ang="0">
                <a:pos x="connsiteX0" y="connsiteY0"/>
              </a:cxn>
              <a:cxn ang="0">
                <a:pos x="connsiteX1" y="connsiteY1"/>
              </a:cxn>
              <a:cxn ang="0">
                <a:pos x="connsiteX2" y="connsiteY2"/>
              </a:cxn>
              <a:cxn ang="0">
                <a:pos x="connsiteX3" y="connsiteY3"/>
              </a:cxn>
            </a:cxnLst>
            <a:rect l="l" t="t" r="r" b="b"/>
            <a:pathLst>
              <a:path w="4825179" h="2159863">
                <a:moveTo>
                  <a:pt x="0" y="0"/>
                </a:moveTo>
                <a:lnTo>
                  <a:pt x="4825179" y="0"/>
                </a:lnTo>
                <a:lnTo>
                  <a:pt x="4825179" y="2159863"/>
                </a:lnTo>
                <a:lnTo>
                  <a:pt x="0" y="2159863"/>
                </a:lnTo>
                <a:close/>
              </a:path>
            </a:pathLst>
          </a:custGeom>
          <a:solidFill>
            <a:srgbClr val="D83F11"/>
          </a:solidFill>
        </p:spPr>
        <p:txBody>
          <a:bodyPr wrap="square" lIns="108000" tIns="0" rIns="108000" anchor="ctr" anchorCtr="0">
            <a:noAutofit/>
          </a:bodyPr>
          <a:lstStyle>
            <a:lvl1pPr algn="l">
              <a:lnSpc>
                <a:spcPct val="100000"/>
              </a:lnSpc>
              <a:spcAft>
                <a:spcPts val="0"/>
              </a:spcAft>
              <a:defRPr sz="1350" cap="all" baseline="0">
                <a:solidFill>
                  <a:schemeClr val="bg1"/>
                </a:solidFill>
                <a:latin typeface="+mj-lt"/>
              </a:defRPr>
            </a:lvl1pPr>
            <a:lvl2pPr marL="0" indent="0" algn="ctr">
              <a:lnSpc>
                <a:spcPct val="95000"/>
              </a:lnSpc>
              <a:spcAft>
                <a:spcPts val="0"/>
              </a:spcAft>
              <a:buNone/>
              <a:defRPr sz="1260">
                <a:solidFill>
                  <a:schemeClr val="bg1"/>
                </a:solidFill>
                <a:latin typeface="+mn-lt"/>
              </a:defRPr>
            </a:lvl2pPr>
            <a:lvl3pPr>
              <a:defRPr sz="2791">
                <a:latin typeface="+mj-lt"/>
              </a:defRPr>
            </a:lvl3pPr>
            <a:lvl4pPr>
              <a:defRPr sz="2791">
                <a:latin typeface="+mj-lt"/>
              </a:defRPr>
            </a:lvl4pPr>
            <a:lvl5pPr>
              <a:defRPr sz="2791">
                <a:latin typeface="+mj-lt"/>
              </a:defRPr>
            </a:lvl5pPr>
          </a:lstStyle>
          <a:p>
            <a:pPr lvl="0"/>
            <a:r>
              <a:rPr lang="en-GB"/>
              <a:t>XXX</a:t>
            </a:r>
          </a:p>
        </p:txBody>
      </p:sp>
      <p:sp>
        <p:nvSpPr>
          <p:cNvPr id="11" name="Chart Placeholder 16">
            <a:extLst>
              <a:ext uri="{FF2B5EF4-FFF2-40B4-BE49-F238E27FC236}">
                <a16:creationId xmlns:a16="http://schemas.microsoft.com/office/drawing/2014/main" id="{FAECA632-6E5B-EE2D-B63A-09AAAF067B45}"/>
              </a:ext>
            </a:extLst>
          </p:cNvPr>
          <p:cNvSpPr>
            <a:spLocks noGrp="1"/>
          </p:cNvSpPr>
          <p:nvPr>
            <p:ph type="chart" sz="quarter" idx="38"/>
          </p:nvPr>
        </p:nvSpPr>
        <p:spPr>
          <a:xfrm>
            <a:off x="291468" y="1490399"/>
            <a:ext cx="1700620" cy="1701000"/>
          </a:xfrm>
        </p:spPr>
        <p:txBody>
          <a:bodyPr lIns="72000" tIns="72000" rIns="72000" bIns="72000"/>
          <a:lstStyle>
            <a:lvl1pPr>
              <a:defRPr sz="1050"/>
            </a:lvl1pPr>
          </a:lstStyle>
          <a:p>
            <a:r>
              <a:rPr lang="en-GB"/>
              <a:t>Click icon to add chart</a:t>
            </a:r>
          </a:p>
        </p:txBody>
      </p:sp>
      <p:sp>
        <p:nvSpPr>
          <p:cNvPr id="12" name="Text Placeholder 10">
            <a:extLst>
              <a:ext uri="{FF2B5EF4-FFF2-40B4-BE49-F238E27FC236}">
                <a16:creationId xmlns:a16="http://schemas.microsoft.com/office/drawing/2014/main" id="{CD1D129E-E8D0-70E7-B93D-3B0B0618833D}"/>
              </a:ext>
            </a:extLst>
          </p:cNvPr>
          <p:cNvSpPr>
            <a:spLocks noGrp="1"/>
          </p:cNvSpPr>
          <p:nvPr>
            <p:ph type="body" sz="quarter" idx="19"/>
          </p:nvPr>
        </p:nvSpPr>
        <p:spPr>
          <a:xfrm>
            <a:off x="291468" y="1166400"/>
            <a:ext cx="1700620" cy="162000"/>
          </a:xfrm>
          <a:noFill/>
        </p:spPr>
        <p:txBody>
          <a:bodyPr lIns="0" anchor="t" anchorCtr="0"/>
          <a:lstStyle>
            <a:lvl1pPr>
              <a:defRPr sz="1050" cap="none" spc="-38" baseline="0">
                <a:solidFill>
                  <a:schemeClr val="tx2"/>
                </a:solidFill>
                <a:latin typeface="+mn-lt"/>
              </a:defRPr>
            </a:lvl1pPr>
          </a:lstStyle>
          <a:p>
            <a:pPr lvl="0"/>
            <a:r>
              <a:rPr lang="en-US"/>
              <a:t>Click to edit Master text</a:t>
            </a:r>
          </a:p>
        </p:txBody>
      </p:sp>
      <p:cxnSp>
        <p:nvCxnSpPr>
          <p:cNvPr id="14" name="Straight Connector 13">
            <a:extLst>
              <a:ext uri="{FF2B5EF4-FFF2-40B4-BE49-F238E27FC236}">
                <a16:creationId xmlns:a16="http://schemas.microsoft.com/office/drawing/2014/main" id="{3EBB32CB-B723-D09F-8B76-939BB921AC29}"/>
              </a:ext>
            </a:extLst>
          </p:cNvPr>
          <p:cNvCxnSpPr>
            <a:cxnSpLocks/>
          </p:cNvCxnSpPr>
          <p:nvPr userDrawn="1"/>
        </p:nvCxnSpPr>
        <p:spPr>
          <a:xfrm>
            <a:off x="291468" y="1368900"/>
            <a:ext cx="170062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ooter Placeholder 3">
            <a:extLst>
              <a:ext uri="{FF2B5EF4-FFF2-40B4-BE49-F238E27FC236}">
                <a16:creationId xmlns:a16="http://schemas.microsoft.com/office/drawing/2014/main" id="{B23E572E-9EEB-9108-F1FD-65DD80450BB2}"/>
              </a:ext>
            </a:extLst>
          </p:cNvPr>
          <p:cNvSpPr>
            <a:spLocks noGrp="1"/>
          </p:cNvSpPr>
          <p:nvPr>
            <p:ph type="ftr" sz="quarter" idx="11"/>
          </p:nvPr>
        </p:nvSpPr>
        <p:spPr>
          <a:xfrm>
            <a:off x="291601" y="4811400"/>
            <a:ext cx="5316300" cy="97200"/>
          </a:xfrm>
        </p:spPr>
        <p:txBody>
          <a:bodyPr/>
          <a:lstStyle/>
          <a:p>
            <a:r>
              <a:rPr lang="en-GB" noProof="0"/>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27" name="Text Placeholder 26">
            <a:extLst>
              <a:ext uri="{FF2B5EF4-FFF2-40B4-BE49-F238E27FC236}">
                <a16:creationId xmlns:a16="http://schemas.microsoft.com/office/drawing/2014/main" id="{8B27A41B-A482-82B6-1C32-CF55D672761A}"/>
              </a:ext>
            </a:extLst>
          </p:cNvPr>
          <p:cNvSpPr>
            <a:spLocks noGrp="1"/>
          </p:cNvSpPr>
          <p:nvPr>
            <p:ph type="body" sz="quarter" idx="93" hasCustomPrompt="1"/>
          </p:nvPr>
        </p:nvSpPr>
        <p:spPr>
          <a:xfrm>
            <a:off x="5092024" y="1166401"/>
            <a:ext cx="374564" cy="270752"/>
          </a:xfrm>
          <a:custGeom>
            <a:avLst/>
            <a:gdLst>
              <a:gd name="connsiteX0" fmla="*/ 480303 w 499419"/>
              <a:gd name="connsiteY0" fmla="*/ 0 h 361002"/>
              <a:gd name="connsiteX1" fmla="*/ 499419 w 499419"/>
              <a:gd name="connsiteY1" fmla="*/ 0 h 361002"/>
              <a:gd name="connsiteX2" fmla="*/ 499419 w 499419"/>
              <a:gd name="connsiteY2" fmla="*/ 361002 h 361002"/>
              <a:gd name="connsiteX3" fmla="*/ 480303 w 499419"/>
              <a:gd name="connsiteY3" fmla="*/ 361002 h 361002"/>
              <a:gd name="connsiteX4" fmla="*/ 432274 w 499419"/>
              <a:gd name="connsiteY4" fmla="*/ 0 h 361002"/>
              <a:gd name="connsiteX5" fmla="*/ 449639 w 499419"/>
              <a:gd name="connsiteY5" fmla="*/ 0 h 361002"/>
              <a:gd name="connsiteX6" fmla="*/ 449639 w 499419"/>
              <a:gd name="connsiteY6" fmla="*/ 361002 h 361002"/>
              <a:gd name="connsiteX7" fmla="*/ 432274 w 499419"/>
              <a:gd name="connsiteY7" fmla="*/ 361002 h 361002"/>
              <a:gd name="connsiteX8" fmla="*/ 384243 w 499419"/>
              <a:gd name="connsiteY8" fmla="*/ 0 h 361002"/>
              <a:gd name="connsiteX9" fmla="*/ 399860 w 499419"/>
              <a:gd name="connsiteY9" fmla="*/ 0 h 361002"/>
              <a:gd name="connsiteX10" fmla="*/ 399860 w 499419"/>
              <a:gd name="connsiteY10" fmla="*/ 361002 h 361002"/>
              <a:gd name="connsiteX11" fmla="*/ 384243 w 499419"/>
              <a:gd name="connsiteY11" fmla="*/ 361002 h 361002"/>
              <a:gd name="connsiteX12" fmla="*/ 336213 w 499419"/>
              <a:gd name="connsiteY12" fmla="*/ 0 h 361002"/>
              <a:gd name="connsiteX13" fmla="*/ 350077 w 499419"/>
              <a:gd name="connsiteY13" fmla="*/ 0 h 361002"/>
              <a:gd name="connsiteX14" fmla="*/ 350077 w 499419"/>
              <a:gd name="connsiteY14" fmla="*/ 361002 h 361002"/>
              <a:gd name="connsiteX15" fmla="*/ 336213 w 499419"/>
              <a:gd name="connsiteY15" fmla="*/ 361002 h 361002"/>
              <a:gd name="connsiteX16" fmla="*/ 288184 w 499419"/>
              <a:gd name="connsiteY16" fmla="*/ 0 h 361002"/>
              <a:gd name="connsiteX17" fmla="*/ 300297 w 499419"/>
              <a:gd name="connsiteY17" fmla="*/ 0 h 361002"/>
              <a:gd name="connsiteX18" fmla="*/ 300297 w 499419"/>
              <a:gd name="connsiteY18" fmla="*/ 361002 h 361002"/>
              <a:gd name="connsiteX19" fmla="*/ 288184 w 499419"/>
              <a:gd name="connsiteY19" fmla="*/ 361002 h 361002"/>
              <a:gd name="connsiteX20" fmla="*/ 240150 w 499419"/>
              <a:gd name="connsiteY20" fmla="*/ 0 h 361002"/>
              <a:gd name="connsiteX21" fmla="*/ 250513 w 499419"/>
              <a:gd name="connsiteY21" fmla="*/ 0 h 361002"/>
              <a:gd name="connsiteX22" fmla="*/ 250513 w 499419"/>
              <a:gd name="connsiteY22" fmla="*/ 361002 h 361002"/>
              <a:gd name="connsiteX23" fmla="*/ 240150 w 499419"/>
              <a:gd name="connsiteY23" fmla="*/ 361002 h 361002"/>
              <a:gd name="connsiteX24" fmla="*/ 192127 w 499419"/>
              <a:gd name="connsiteY24" fmla="*/ 0 h 361002"/>
              <a:gd name="connsiteX25" fmla="*/ 200739 w 499419"/>
              <a:gd name="connsiteY25" fmla="*/ 0 h 361002"/>
              <a:gd name="connsiteX26" fmla="*/ 200739 w 499419"/>
              <a:gd name="connsiteY26" fmla="*/ 361002 h 361002"/>
              <a:gd name="connsiteX27" fmla="*/ 192127 w 499419"/>
              <a:gd name="connsiteY27" fmla="*/ 361002 h 361002"/>
              <a:gd name="connsiteX28" fmla="*/ 144090 w 499419"/>
              <a:gd name="connsiteY28" fmla="*/ 0 h 361002"/>
              <a:gd name="connsiteX29" fmla="*/ 150956 w 499419"/>
              <a:gd name="connsiteY29" fmla="*/ 0 h 361002"/>
              <a:gd name="connsiteX30" fmla="*/ 150956 w 499419"/>
              <a:gd name="connsiteY30" fmla="*/ 361002 h 361002"/>
              <a:gd name="connsiteX31" fmla="*/ 144090 w 499419"/>
              <a:gd name="connsiteY31" fmla="*/ 361002 h 361002"/>
              <a:gd name="connsiteX32" fmla="*/ 96060 w 499419"/>
              <a:gd name="connsiteY32" fmla="*/ 0 h 361002"/>
              <a:gd name="connsiteX33" fmla="*/ 101176 w 499419"/>
              <a:gd name="connsiteY33" fmla="*/ 0 h 361002"/>
              <a:gd name="connsiteX34" fmla="*/ 101176 w 499419"/>
              <a:gd name="connsiteY34" fmla="*/ 361002 h 361002"/>
              <a:gd name="connsiteX35" fmla="*/ 96060 w 499419"/>
              <a:gd name="connsiteY35" fmla="*/ 361002 h 361002"/>
              <a:gd name="connsiteX36" fmla="*/ 48031 w 499419"/>
              <a:gd name="connsiteY36" fmla="*/ 0 h 361002"/>
              <a:gd name="connsiteX37" fmla="*/ 51395 w 499419"/>
              <a:gd name="connsiteY37" fmla="*/ 0 h 361002"/>
              <a:gd name="connsiteX38" fmla="*/ 51395 w 499419"/>
              <a:gd name="connsiteY38" fmla="*/ 361002 h 361002"/>
              <a:gd name="connsiteX39" fmla="*/ 48031 w 499419"/>
              <a:gd name="connsiteY39" fmla="*/ 361002 h 361002"/>
              <a:gd name="connsiteX40" fmla="*/ 0 w 499419"/>
              <a:gd name="connsiteY40" fmla="*/ 0 h 361002"/>
              <a:gd name="connsiteX41" fmla="*/ 1615 w 499419"/>
              <a:gd name="connsiteY41" fmla="*/ 0 h 361002"/>
              <a:gd name="connsiteX42" fmla="*/ 1615 w 499419"/>
              <a:gd name="connsiteY42" fmla="*/ 361002 h 361002"/>
              <a:gd name="connsiteX43" fmla="*/ 0 w 499419"/>
              <a:gd name="connsiteY43" fmla="*/ 361002 h 36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99419" h="361002">
                <a:moveTo>
                  <a:pt x="480303" y="0"/>
                </a:moveTo>
                <a:lnTo>
                  <a:pt x="499419" y="0"/>
                </a:lnTo>
                <a:lnTo>
                  <a:pt x="499419" y="361002"/>
                </a:lnTo>
                <a:lnTo>
                  <a:pt x="480303" y="361002"/>
                </a:lnTo>
                <a:close/>
                <a:moveTo>
                  <a:pt x="432274" y="0"/>
                </a:moveTo>
                <a:lnTo>
                  <a:pt x="449639" y="0"/>
                </a:lnTo>
                <a:lnTo>
                  <a:pt x="449639" y="361002"/>
                </a:lnTo>
                <a:lnTo>
                  <a:pt x="432274" y="361002"/>
                </a:lnTo>
                <a:close/>
                <a:moveTo>
                  <a:pt x="384243" y="0"/>
                </a:moveTo>
                <a:lnTo>
                  <a:pt x="399860" y="0"/>
                </a:lnTo>
                <a:lnTo>
                  <a:pt x="399860" y="361002"/>
                </a:lnTo>
                <a:lnTo>
                  <a:pt x="384243" y="361002"/>
                </a:lnTo>
                <a:close/>
                <a:moveTo>
                  <a:pt x="336213" y="0"/>
                </a:moveTo>
                <a:lnTo>
                  <a:pt x="350077" y="0"/>
                </a:lnTo>
                <a:lnTo>
                  <a:pt x="350077" y="361002"/>
                </a:lnTo>
                <a:lnTo>
                  <a:pt x="336213" y="361002"/>
                </a:lnTo>
                <a:close/>
                <a:moveTo>
                  <a:pt x="288184" y="0"/>
                </a:moveTo>
                <a:lnTo>
                  <a:pt x="300297" y="0"/>
                </a:lnTo>
                <a:lnTo>
                  <a:pt x="300297" y="361002"/>
                </a:lnTo>
                <a:lnTo>
                  <a:pt x="288184" y="361002"/>
                </a:lnTo>
                <a:close/>
                <a:moveTo>
                  <a:pt x="240150" y="0"/>
                </a:moveTo>
                <a:lnTo>
                  <a:pt x="250513" y="0"/>
                </a:lnTo>
                <a:lnTo>
                  <a:pt x="250513" y="361002"/>
                </a:lnTo>
                <a:lnTo>
                  <a:pt x="240150" y="361002"/>
                </a:lnTo>
                <a:close/>
                <a:moveTo>
                  <a:pt x="192127" y="0"/>
                </a:moveTo>
                <a:lnTo>
                  <a:pt x="200739" y="0"/>
                </a:lnTo>
                <a:lnTo>
                  <a:pt x="200739" y="361002"/>
                </a:lnTo>
                <a:lnTo>
                  <a:pt x="192127" y="361002"/>
                </a:lnTo>
                <a:close/>
                <a:moveTo>
                  <a:pt x="144090" y="0"/>
                </a:moveTo>
                <a:lnTo>
                  <a:pt x="150956" y="0"/>
                </a:lnTo>
                <a:lnTo>
                  <a:pt x="150956" y="361002"/>
                </a:lnTo>
                <a:lnTo>
                  <a:pt x="144090" y="361002"/>
                </a:lnTo>
                <a:close/>
                <a:moveTo>
                  <a:pt x="96060" y="0"/>
                </a:moveTo>
                <a:lnTo>
                  <a:pt x="101176" y="0"/>
                </a:lnTo>
                <a:lnTo>
                  <a:pt x="101176" y="361002"/>
                </a:lnTo>
                <a:lnTo>
                  <a:pt x="96060" y="361002"/>
                </a:lnTo>
                <a:close/>
                <a:moveTo>
                  <a:pt x="48031" y="0"/>
                </a:moveTo>
                <a:lnTo>
                  <a:pt x="51395" y="0"/>
                </a:lnTo>
                <a:lnTo>
                  <a:pt x="51395" y="361002"/>
                </a:lnTo>
                <a:lnTo>
                  <a:pt x="48031" y="361002"/>
                </a:lnTo>
                <a:close/>
                <a:moveTo>
                  <a:pt x="0" y="0"/>
                </a:moveTo>
                <a:lnTo>
                  <a:pt x="1615" y="0"/>
                </a:lnTo>
                <a:lnTo>
                  <a:pt x="1615" y="361002"/>
                </a:lnTo>
                <a:lnTo>
                  <a:pt x="0" y="361002"/>
                </a:lnTo>
                <a:close/>
              </a:path>
            </a:pathLst>
          </a:custGeom>
          <a:solidFill>
            <a:schemeClr val="accent2">
              <a:lumMod val="60000"/>
              <a:lumOff val="40000"/>
            </a:schemeClr>
          </a:solidFill>
        </p:spPr>
        <p:txBody>
          <a:bodyPr wrap="square">
            <a:noAutofit/>
          </a:bodyPr>
          <a:lstStyle>
            <a:lvl1pPr>
              <a:defRPr>
                <a:solidFill>
                  <a:schemeClr val="tx1">
                    <a:alpha val="0"/>
                  </a:schemeClr>
                </a:solidFill>
              </a:defRPr>
            </a:lvl1pPr>
          </a:lstStyle>
          <a:p>
            <a:pPr lvl="0"/>
            <a:r>
              <a:rPr lang="en-US"/>
              <a:t>a</a:t>
            </a:r>
            <a:endParaRPr lang="en-GB"/>
          </a:p>
        </p:txBody>
      </p:sp>
      <p:sp>
        <p:nvSpPr>
          <p:cNvPr id="29" name="Text Placeholder 28">
            <a:extLst>
              <a:ext uri="{FF2B5EF4-FFF2-40B4-BE49-F238E27FC236}">
                <a16:creationId xmlns:a16="http://schemas.microsoft.com/office/drawing/2014/main" id="{4B42878B-832C-56BE-C109-36FA3F50AC82}"/>
              </a:ext>
            </a:extLst>
          </p:cNvPr>
          <p:cNvSpPr>
            <a:spLocks noGrp="1"/>
          </p:cNvSpPr>
          <p:nvPr>
            <p:ph type="body" sz="quarter" idx="94" hasCustomPrompt="1"/>
          </p:nvPr>
        </p:nvSpPr>
        <p:spPr>
          <a:xfrm>
            <a:off x="6784285" y="1166401"/>
            <a:ext cx="374564" cy="270752"/>
          </a:xfrm>
          <a:custGeom>
            <a:avLst/>
            <a:gdLst>
              <a:gd name="connsiteX0" fmla="*/ 480303 w 499419"/>
              <a:gd name="connsiteY0" fmla="*/ 0 h 361002"/>
              <a:gd name="connsiteX1" fmla="*/ 499419 w 499419"/>
              <a:gd name="connsiteY1" fmla="*/ 0 h 361002"/>
              <a:gd name="connsiteX2" fmla="*/ 499419 w 499419"/>
              <a:gd name="connsiteY2" fmla="*/ 361002 h 361002"/>
              <a:gd name="connsiteX3" fmla="*/ 480303 w 499419"/>
              <a:gd name="connsiteY3" fmla="*/ 361002 h 361002"/>
              <a:gd name="connsiteX4" fmla="*/ 432274 w 499419"/>
              <a:gd name="connsiteY4" fmla="*/ 0 h 361002"/>
              <a:gd name="connsiteX5" fmla="*/ 449639 w 499419"/>
              <a:gd name="connsiteY5" fmla="*/ 0 h 361002"/>
              <a:gd name="connsiteX6" fmla="*/ 449639 w 499419"/>
              <a:gd name="connsiteY6" fmla="*/ 361002 h 361002"/>
              <a:gd name="connsiteX7" fmla="*/ 432274 w 499419"/>
              <a:gd name="connsiteY7" fmla="*/ 361002 h 361002"/>
              <a:gd name="connsiteX8" fmla="*/ 384243 w 499419"/>
              <a:gd name="connsiteY8" fmla="*/ 0 h 361002"/>
              <a:gd name="connsiteX9" fmla="*/ 399860 w 499419"/>
              <a:gd name="connsiteY9" fmla="*/ 0 h 361002"/>
              <a:gd name="connsiteX10" fmla="*/ 399860 w 499419"/>
              <a:gd name="connsiteY10" fmla="*/ 361002 h 361002"/>
              <a:gd name="connsiteX11" fmla="*/ 384243 w 499419"/>
              <a:gd name="connsiteY11" fmla="*/ 361002 h 361002"/>
              <a:gd name="connsiteX12" fmla="*/ 336213 w 499419"/>
              <a:gd name="connsiteY12" fmla="*/ 0 h 361002"/>
              <a:gd name="connsiteX13" fmla="*/ 350077 w 499419"/>
              <a:gd name="connsiteY13" fmla="*/ 0 h 361002"/>
              <a:gd name="connsiteX14" fmla="*/ 350077 w 499419"/>
              <a:gd name="connsiteY14" fmla="*/ 361002 h 361002"/>
              <a:gd name="connsiteX15" fmla="*/ 336213 w 499419"/>
              <a:gd name="connsiteY15" fmla="*/ 361002 h 361002"/>
              <a:gd name="connsiteX16" fmla="*/ 288184 w 499419"/>
              <a:gd name="connsiteY16" fmla="*/ 0 h 361002"/>
              <a:gd name="connsiteX17" fmla="*/ 300297 w 499419"/>
              <a:gd name="connsiteY17" fmla="*/ 0 h 361002"/>
              <a:gd name="connsiteX18" fmla="*/ 300297 w 499419"/>
              <a:gd name="connsiteY18" fmla="*/ 361002 h 361002"/>
              <a:gd name="connsiteX19" fmla="*/ 288184 w 499419"/>
              <a:gd name="connsiteY19" fmla="*/ 361002 h 361002"/>
              <a:gd name="connsiteX20" fmla="*/ 240150 w 499419"/>
              <a:gd name="connsiteY20" fmla="*/ 0 h 361002"/>
              <a:gd name="connsiteX21" fmla="*/ 250513 w 499419"/>
              <a:gd name="connsiteY21" fmla="*/ 0 h 361002"/>
              <a:gd name="connsiteX22" fmla="*/ 250513 w 499419"/>
              <a:gd name="connsiteY22" fmla="*/ 361002 h 361002"/>
              <a:gd name="connsiteX23" fmla="*/ 240150 w 499419"/>
              <a:gd name="connsiteY23" fmla="*/ 361002 h 361002"/>
              <a:gd name="connsiteX24" fmla="*/ 192127 w 499419"/>
              <a:gd name="connsiteY24" fmla="*/ 0 h 361002"/>
              <a:gd name="connsiteX25" fmla="*/ 200739 w 499419"/>
              <a:gd name="connsiteY25" fmla="*/ 0 h 361002"/>
              <a:gd name="connsiteX26" fmla="*/ 200739 w 499419"/>
              <a:gd name="connsiteY26" fmla="*/ 361002 h 361002"/>
              <a:gd name="connsiteX27" fmla="*/ 192127 w 499419"/>
              <a:gd name="connsiteY27" fmla="*/ 361002 h 361002"/>
              <a:gd name="connsiteX28" fmla="*/ 144090 w 499419"/>
              <a:gd name="connsiteY28" fmla="*/ 0 h 361002"/>
              <a:gd name="connsiteX29" fmla="*/ 150956 w 499419"/>
              <a:gd name="connsiteY29" fmla="*/ 0 h 361002"/>
              <a:gd name="connsiteX30" fmla="*/ 150956 w 499419"/>
              <a:gd name="connsiteY30" fmla="*/ 361002 h 361002"/>
              <a:gd name="connsiteX31" fmla="*/ 144090 w 499419"/>
              <a:gd name="connsiteY31" fmla="*/ 361002 h 361002"/>
              <a:gd name="connsiteX32" fmla="*/ 96060 w 499419"/>
              <a:gd name="connsiteY32" fmla="*/ 0 h 361002"/>
              <a:gd name="connsiteX33" fmla="*/ 101176 w 499419"/>
              <a:gd name="connsiteY33" fmla="*/ 0 h 361002"/>
              <a:gd name="connsiteX34" fmla="*/ 101176 w 499419"/>
              <a:gd name="connsiteY34" fmla="*/ 361002 h 361002"/>
              <a:gd name="connsiteX35" fmla="*/ 96060 w 499419"/>
              <a:gd name="connsiteY35" fmla="*/ 361002 h 361002"/>
              <a:gd name="connsiteX36" fmla="*/ 48031 w 499419"/>
              <a:gd name="connsiteY36" fmla="*/ 0 h 361002"/>
              <a:gd name="connsiteX37" fmla="*/ 51395 w 499419"/>
              <a:gd name="connsiteY37" fmla="*/ 0 h 361002"/>
              <a:gd name="connsiteX38" fmla="*/ 51395 w 499419"/>
              <a:gd name="connsiteY38" fmla="*/ 361002 h 361002"/>
              <a:gd name="connsiteX39" fmla="*/ 48031 w 499419"/>
              <a:gd name="connsiteY39" fmla="*/ 361002 h 361002"/>
              <a:gd name="connsiteX40" fmla="*/ 0 w 499419"/>
              <a:gd name="connsiteY40" fmla="*/ 0 h 361002"/>
              <a:gd name="connsiteX41" fmla="*/ 1615 w 499419"/>
              <a:gd name="connsiteY41" fmla="*/ 0 h 361002"/>
              <a:gd name="connsiteX42" fmla="*/ 1615 w 499419"/>
              <a:gd name="connsiteY42" fmla="*/ 361002 h 361002"/>
              <a:gd name="connsiteX43" fmla="*/ 0 w 499419"/>
              <a:gd name="connsiteY43" fmla="*/ 361002 h 36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99419" h="361002">
                <a:moveTo>
                  <a:pt x="480303" y="0"/>
                </a:moveTo>
                <a:lnTo>
                  <a:pt x="499419" y="0"/>
                </a:lnTo>
                <a:lnTo>
                  <a:pt x="499419" y="361002"/>
                </a:lnTo>
                <a:lnTo>
                  <a:pt x="480303" y="361002"/>
                </a:lnTo>
                <a:close/>
                <a:moveTo>
                  <a:pt x="432274" y="0"/>
                </a:moveTo>
                <a:lnTo>
                  <a:pt x="449639" y="0"/>
                </a:lnTo>
                <a:lnTo>
                  <a:pt x="449639" y="361002"/>
                </a:lnTo>
                <a:lnTo>
                  <a:pt x="432274" y="361002"/>
                </a:lnTo>
                <a:close/>
                <a:moveTo>
                  <a:pt x="384243" y="0"/>
                </a:moveTo>
                <a:lnTo>
                  <a:pt x="399860" y="0"/>
                </a:lnTo>
                <a:lnTo>
                  <a:pt x="399860" y="361002"/>
                </a:lnTo>
                <a:lnTo>
                  <a:pt x="384243" y="361002"/>
                </a:lnTo>
                <a:close/>
                <a:moveTo>
                  <a:pt x="336213" y="0"/>
                </a:moveTo>
                <a:lnTo>
                  <a:pt x="350077" y="0"/>
                </a:lnTo>
                <a:lnTo>
                  <a:pt x="350077" y="361002"/>
                </a:lnTo>
                <a:lnTo>
                  <a:pt x="336213" y="361002"/>
                </a:lnTo>
                <a:close/>
                <a:moveTo>
                  <a:pt x="288184" y="0"/>
                </a:moveTo>
                <a:lnTo>
                  <a:pt x="300297" y="0"/>
                </a:lnTo>
                <a:lnTo>
                  <a:pt x="300297" y="361002"/>
                </a:lnTo>
                <a:lnTo>
                  <a:pt x="288184" y="361002"/>
                </a:lnTo>
                <a:close/>
                <a:moveTo>
                  <a:pt x="240150" y="0"/>
                </a:moveTo>
                <a:lnTo>
                  <a:pt x="250513" y="0"/>
                </a:lnTo>
                <a:lnTo>
                  <a:pt x="250513" y="361002"/>
                </a:lnTo>
                <a:lnTo>
                  <a:pt x="240150" y="361002"/>
                </a:lnTo>
                <a:close/>
                <a:moveTo>
                  <a:pt x="192127" y="0"/>
                </a:moveTo>
                <a:lnTo>
                  <a:pt x="200739" y="0"/>
                </a:lnTo>
                <a:lnTo>
                  <a:pt x="200739" y="361002"/>
                </a:lnTo>
                <a:lnTo>
                  <a:pt x="192127" y="361002"/>
                </a:lnTo>
                <a:close/>
                <a:moveTo>
                  <a:pt x="144090" y="0"/>
                </a:moveTo>
                <a:lnTo>
                  <a:pt x="150956" y="0"/>
                </a:lnTo>
                <a:lnTo>
                  <a:pt x="150956" y="361002"/>
                </a:lnTo>
                <a:lnTo>
                  <a:pt x="144090" y="361002"/>
                </a:lnTo>
                <a:close/>
                <a:moveTo>
                  <a:pt x="96060" y="0"/>
                </a:moveTo>
                <a:lnTo>
                  <a:pt x="101176" y="0"/>
                </a:lnTo>
                <a:lnTo>
                  <a:pt x="101176" y="361002"/>
                </a:lnTo>
                <a:lnTo>
                  <a:pt x="96060" y="361002"/>
                </a:lnTo>
                <a:close/>
                <a:moveTo>
                  <a:pt x="48031" y="0"/>
                </a:moveTo>
                <a:lnTo>
                  <a:pt x="51395" y="0"/>
                </a:lnTo>
                <a:lnTo>
                  <a:pt x="51395" y="361002"/>
                </a:lnTo>
                <a:lnTo>
                  <a:pt x="48031" y="361002"/>
                </a:lnTo>
                <a:close/>
                <a:moveTo>
                  <a:pt x="0" y="0"/>
                </a:moveTo>
                <a:lnTo>
                  <a:pt x="1615" y="0"/>
                </a:lnTo>
                <a:lnTo>
                  <a:pt x="1615" y="361002"/>
                </a:lnTo>
                <a:lnTo>
                  <a:pt x="0" y="361002"/>
                </a:lnTo>
                <a:close/>
              </a:path>
            </a:pathLst>
          </a:custGeom>
          <a:solidFill>
            <a:schemeClr val="accent2"/>
          </a:solidFill>
        </p:spPr>
        <p:txBody>
          <a:bodyPr wrap="square">
            <a:noAutofit/>
          </a:bodyPr>
          <a:lstStyle>
            <a:lvl1pPr>
              <a:defRPr>
                <a:solidFill>
                  <a:schemeClr val="tx1">
                    <a:alpha val="0"/>
                  </a:schemeClr>
                </a:solidFill>
              </a:defRPr>
            </a:lvl1pPr>
          </a:lstStyle>
          <a:p>
            <a:pPr lvl="0"/>
            <a:r>
              <a:rPr lang="en-US"/>
              <a:t>a</a:t>
            </a:r>
            <a:endParaRPr lang="en-GB"/>
          </a:p>
        </p:txBody>
      </p:sp>
      <p:sp>
        <p:nvSpPr>
          <p:cNvPr id="30" name="Text Placeholder 29">
            <a:extLst>
              <a:ext uri="{FF2B5EF4-FFF2-40B4-BE49-F238E27FC236}">
                <a16:creationId xmlns:a16="http://schemas.microsoft.com/office/drawing/2014/main" id="{71F62D1C-F0F4-F4A5-E113-503DA97F036D}"/>
              </a:ext>
            </a:extLst>
          </p:cNvPr>
          <p:cNvSpPr>
            <a:spLocks noGrp="1"/>
          </p:cNvSpPr>
          <p:nvPr>
            <p:ph type="body" sz="quarter" idx="95" hasCustomPrompt="1"/>
          </p:nvPr>
        </p:nvSpPr>
        <p:spPr>
          <a:xfrm>
            <a:off x="8476546" y="1166401"/>
            <a:ext cx="374564" cy="270752"/>
          </a:xfrm>
          <a:custGeom>
            <a:avLst/>
            <a:gdLst>
              <a:gd name="connsiteX0" fmla="*/ 480303 w 499419"/>
              <a:gd name="connsiteY0" fmla="*/ 0 h 361002"/>
              <a:gd name="connsiteX1" fmla="*/ 499419 w 499419"/>
              <a:gd name="connsiteY1" fmla="*/ 0 h 361002"/>
              <a:gd name="connsiteX2" fmla="*/ 499419 w 499419"/>
              <a:gd name="connsiteY2" fmla="*/ 361002 h 361002"/>
              <a:gd name="connsiteX3" fmla="*/ 480303 w 499419"/>
              <a:gd name="connsiteY3" fmla="*/ 361002 h 361002"/>
              <a:gd name="connsiteX4" fmla="*/ 432274 w 499419"/>
              <a:gd name="connsiteY4" fmla="*/ 0 h 361002"/>
              <a:gd name="connsiteX5" fmla="*/ 449639 w 499419"/>
              <a:gd name="connsiteY5" fmla="*/ 0 h 361002"/>
              <a:gd name="connsiteX6" fmla="*/ 449639 w 499419"/>
              <a:gd name="connsiteY6" fmla="*/ 361002 h 361002"/>
              <a:gd name="connsiteX7" fmla="*/ 432274 w 499419"/>
              <a:gd name="connsiteY7" fmla="*/ 361002 h 361002"/>
              <a:gd name="connsiteX8" fmla="*/ 384243 w 499419"/>
              <a:gd name="connsiteY8" fmla="*/ 0 h 361002"/>
              <a:gd name="connsiteX9" fmla="*/ 399860 w 499419"/>
              <a:gd name="connsiteY9" fmla="*/ 0 h 361002"/>
              <a:gd name="connsiteX10" fmla="*/ 399860 w 499419"/>
              <a:gd name="connsiteY10" fmla="*/ 361002 h 361002"/>
              <a:gd name="connsiteX11" fmla="*/ 384243 w 499419"/>
              <a:gd name="connsiteY11" fmla="*/ 361002 h 361002"/>
              <a:gd name="connsiteX12" fmla="*/ 336213 w 499419"/>
              <a:gd name="connsiteY12" fmla="*/ 0 h 361002"/>
              <a:gd name="connsiteX13" fmla="*/ 350077 w 499419"/>
              <a:gd name="connsiteY13" fmla="*/ 0 h 361002"/>
              <a:gd name="connsiteX14" fmla="*/ 350077 w 499419"/>
              <a:gd name="connsiteY14" fmla="*/ 361002 h 361002"/>
              <a:gd name="connsiteX15" fmla="*/ 336213 w 499419"/>
              <a:gd name="connsiteY15" fmla="*/ 361002 h 361002"/>
              <a:gd name="connsiteX16" fmla="*/ 288184 w 499419"/>
              <a:gd name="connsiteY16" fmla="*/ 0 h 361002"/>
              <a:gd name="connsiteX17" fmla="*/ 300297 w 499419"/>
              <a:gd name="connsiteY17" fmla="*/ 0 h 361002"/>
              <a:gd name="connsiteX18" fmla="*/ 300297 w 499419"/>
              <a:gd name="connsiteY18" fmla="*/ 361002 h 361002"/>
              <a:gd name="connsiteX19" fmla="*/ 288184 w 499419"/>
              <a:gd name="connsiteY19" fmla="*/ 361002 h 361002"/>
              <a:gd name="connsiteX20" fmla="*/ 240150 w 499419"/>
              <a:gd name="connsiteY20" fmla="*/ 0 h 361002"/>
              <a:gd name="connsiteX21" fmla="*/ 250513 w 499419"/>
              <a:gd name="connsiteY21" fmla="*/ 0 h 361002"/>
              <a:gd name="connsiteX22" fmla="*/ 250513 w 499419"/>
              <a:gd name="connsiteY22" fmla="*/ 361002 h 361002"/>
              <a:gd name="connsiteX23" fmla="*/ 240150 w 499419"/>
              <a:gd name="connsiteY23" fmla="*/ 361002 h 361002"/>
              <a:gd name="connsiteX24" fmla="*/ 192127 w 499419"/>
              <a:gd name="connsiteY24" fmla="*/ 0 h 361002"/>
              <a:gd name="connsiteX25" fmla="*/ 200739 w 499419"/>
              <a:gd name="connsiteY25" fmla="*/ 0 h 361002"/>
              <a:gd name="connsiteX26" fmla="*/ 200739 w 499419"/>
              <a:gd name="connsiteY26" fmla="*/ 361002 h 361002"/>
              <a:gd name="connsiteX27" fmla="*/ 192127 w 499419"/>
              <a:gd name="connsiteY27" fmla="*/ 361002 h 361002"/>
              <a:gd name="connsiteX28" fmla="*/ 144090 w 499419"/>
              <a:gd name="connsiteY28" fmla="*/ 0 h 361002"/>
              <a:gd name="connsiteX29" fmla="*/ 150956 w 499419"/>
              <a:gd name="connsiteY29" fmla="*/ 0 h 361002"/>
              <a:gd name="connsiteX30" fmla="*/ 150956 w 499419"/>
              <a:gd name="connsiteY30" fmla="*/ 361002 h 361002"/>
              <a:gd name="connsiteX31" fmla="*/ 144090 w 499419"/>
              <a:gd name="connsiteY31" fmla="*/ 361002 h 361002"/>
              <a:gd name="connsiteX32" fmla="*/ 96060 w 499419"/>
              <a:gd name="connsiteY32" fmla="*/ 0 h 361002"/>
              <a:gd name="connsiteX33" fmla="*/ 101176 w 499419"/>
              <a:gd name="connsiteY33" fmla="*/ 0 h 361002"/>
              <a:gd name="connsiteX34" fmla="*/ 101176 w 499419"/>
              <a:gd name="connsiteY34" fmla="*/ 361002 h 361002"/>
              <a:gd name="connsiteX35" fmla="*/ 96060 w 499419"/>
              <a:gd name="connsiteY35" fmla="*/ 361002 h 361002"/>
              <a:gd name="connsiteX36" fmla="*/ 48031 w 499419"/>
              <a:gd name="connsiteY36" fmla="*/ 0 h 361002"/>
              <a:gd name="connsiteX37" fmla="*/ 51395 w 499419"/>
              <a:gd name="connsiteY37" fmla="*/ 0 h 361002"/>
              <a:gd name="connsiteX38" fmla="*/ 51395 w 499419"/>
              <a:gd name="connsiteY38" fmla="*/ 361002 h 361002"/>
              <a:gd name="connsiteX39" fmla="*/ 48031 w 499419"/>
              <a:gd name="connsiteY39" fmla="*/ 361002 h 361002"/>
              <a:gd name="connsiteX40" fmla="*/ 0 w 499419"/>
              <a:gd name="connsiteY40" fmla="*/ 0 h 361002"/>
              <a:gd name="connsiteX41" fmla="*/ 1615 w 499419"/>
              <a:gd name="connsiteY41" fmla="*/ 0 h 361002"/>
              <a:gd name="connsiteX42" fmla="*/ 1615 w 499419"/>
              <a:gd name="connsiteY42" fmla="*/ 361002 h 361002"/>
              <a:gd name="connsiteX43" fmla="*/ 0 w 499419"/>
              <a:gd name="connsiteY43" fmla="*/ 361002 h 36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99419" h="361002">
                <a:moveTo>
                  <a:pt x="480303" y="0"/>
                </a:moveTo>
                <a:lnTo>
                  <a:pt x="499419" y="0"/>
                </a:lnTo>
                <a:lnTo>
                  <a:pt x="499419" y="361002"/>
                </a:lnTo>
                <a:lnTo>
                  <a:pt x="480303" y="361002"/>
                </a:lnTo>
                <a:close/>
                <a:moveTo>
                  <a:pt x="432274" y="0"/>
                </a:moveTo>
                <a:lnTo>
                  <a:pt x="449639" y="0"/>
                </a:lnTo>
                <a:lnTo>
                  <a:pt x="449639" y="361002"/>
                </a:lnTo>
                <a:lnTo>
                  <a:pt x="432274" y="361002"/>
                </a:lnTo>
                <a:close/>
                <a:moveTo>
                  <a:pt x="384243" y="0"/>
                </a:moveTo>
                <a:lnTo>
                  <a:pt x="399860" y="0"/>
                </a:lnTo>
                <a:lnTo>
                  <a:pt x="399860" y="361002"/>
                </a:lnTo>
                <a:lnTo>
                  <a:pt x="384243" y="361002"/>
                </a:lnTo>
                <a:close/>
                <a:moveTo>
                  <a:pt x="336213" y="0"/>
                </a:moveTo>
                <a:lnTo>
                  <a:pt x="350077" y="0"/>
                </a:lnTo>
                <a:lnTo>
                  <a:pt x="350077" y="361002"/>
                </a:lnTo>
                <a:lnTo>
                  <a:pt x="336213" y="361002"/>
                </a:lnTo>
                <a:close/>
                <a:moveTo>
                  <a:pt x="288184" y="0"/>
                </a:moveTo>
                <a:lnTo>
                  <a:pt x="300297" y="0"/>
                </a:lnTo>
                <a:lnTo>
                  <a:pt x="300297" y="361002"/>
                </a:lnTo>
                <a:lnTo>
                  <a:pt x="288184" y="361002"/>
                </a:lnTo>
                <a:close/>
                <a:moveTo>
                  <a:pt x="240150" y="0"/>
                </a:moveTo>
                <a:lnTo>
                  <a:pt x="250513" y="0"/>
                </a:lnTo>
                <a:lnTo>
                  <a:pt x="250513" y="361002"/>
                </a:lnTo>
                <a:lnTo>
                  <a:pt x="240150" y="361002"/>
                </a:lnTo>
                <a:close/>
                <a:moveTo>
                  <a:pt x="192127" y="0"/>
                </a:moveTo>
                <a:lnTo>
                  <a:pt x="200739" y="0"/>
                </a:lnTo>
                <a:lnTo>
                  <a:pt x="200739" y="361002"/>
                </a:lnTo>
                <a:lnTo>
                  <a:pt x="192127" y="361002"/>
                </a:lnTo>
                <a:close/>
                <a:moveTo>
                  <a:pt x="144090" y="0"/>
                </a:moveTo>
                <a:lnTo>
                  <a:pt x="150956" y="0"/>
                </a:lnTo>
                <a:lnTo>
                  <a:pt x="150956" y="361002"/>
                </a:lnTo>
                <a:lnTo>
                  <a:pt x="144090" y="361002"/>
                </a:lnTo>
                <a:close/>
                <a:moveTo>
                  <a:pt x="96060" y="0"/>
                </a:moveTo>
                <a:lnTo>
                  <a:pt x="101176" y="0"/>
                </a:lnTo>
                <a:lnTo>
                  <a:pt x="101176" y="361002"/>
                </a:lnTo>
                <a:lnTo>
                  <a:pt x="96060" y="361002"/>
                </a:lnTo>
                <a:close/>
                <a:moveTo>
                  <a:pt x="48031" y="0"/>
                </a:moveTo>
                <a:lnTo>
                  <a:pt x="51395" y="0"/>
                </a:lnTo>
                <a:lnTo>
                  <a:pt x="51395" y="361002"/>
                </a:lnTo>
                <a:lnTo>
                  <a:pt x="48031" y="361002"/>
                </a:lnTo>
                <a:close/>
                <a:moveTo>
                  <a:pt x="0" y="0"/>
                </a:moveTo>
                <a:lnTo>
                  <a:pt x="1615" y="0"/>
                </a:lnTo>
                <a:lnTo>
                  <a:pt x="1615" y="361002"/>
                </a:lnTo>
                <a:lnTo>
                  <a:pt x="0" y="361002"/>
                </a:lnTo>
                <a:close/>
              </a:path>
            </a:pathLst>
          </a:custGeom>
          <a:solidFill>
            <a:srgbClr val="9F0000"/>
          </a:solidFill>
        </p:spPr>
        <p:txBody>
          <a:bodyPr wrap="square">
            <a:noAutofit/>
          </a:bodyPr>
          <a:lstStyle>
            <a:lvl1pPr>
              <a:defRPr>
                <a:solidFill>
                  <a:schemeClr val="tx1">
                    <a:alpha val="0"/>
                  </a:schemeClr>
                </a:solidFill>
              </a:defRPr>
            </a:lvl1pPr>
          </a:lstStyle>
          <a:p>
            <a:pPr lvl="0"/>
            <a:r>
              <a:rPr lang="en-US"/>
              <a:t>a</a:t>
            </a:r>
            <a:endParaRPr lang="en-GB"/>
          </a:p>
        </p:txBody>
      </p:sp>
      <p:sp>
        <p:nvSpPr>
          <p:cNvPr id="9" name="hcSlideMaster142.Power Systems - Chart, 3 Images (with text)Header" descr=" ">
            <a:extLst>
              <a:ext uri="{FF2B5EF4-FFF2-40B4-BE49-F238E27FC236}">
                <a16:creationId xmlns:a16="http://schemas.microsoft.com/office/drawing/2014/main" id="{E996C9EF-BD56-F0AA-9F74-87DD6D9CD5D4}"/>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16" name="fcSlideMaster142.Power Systems - Chart, 3 Images (with text)Footer" descr=" ">
            <a:extLst>
              <a:ext uri="{FF2B5EF4-FFF2-40B4-BE49-F238E27FC236}">
                <a16:creationId xmlns:a16="http://schemas.microsoft.com/office/drawing/2014/main" id="{EDA87B09-9192-6F3D-EC05-F3EF8D81AD85}"/>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146292207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1_Defence - Chart, 3 Images (with tex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7FEE0F84-3F16-308E-467A-04AB869DBADC}"/>
              </a:ext>
            </a:extLst>
          </p:cNvPr>
          <p:cNvSpPr>
            <a:spLocks noGrp="1"/>
          </p:cNvSpPr>
          <p:nvPr>
            <p:ph type="pic" sz="quarter" idx="90"/>
          </p:nvPr>
        </p:nvSpPr>
        <p:spPr>
          <a:xfrm>
            <a:off x="7555107" y="1431315"/>
            <a:ext cx="1296000" cy="907200"/>
          </a:xfrm>
          <a:solidFill>
            <a:schemeClr val="bg1">
              <a:lumMod val="85000"/>
            </a:schemeClr>
          </a:solidFill>
        </p:spPr>
        <p:txBody>
          <a:bodyPr lIns="72000" tIns="72000" rIns="72000" bIns="72000"/>
          <a:lstStyle>
            <a:lvl1pPr>
              <a:defRPr sz="1050"/>
            </a:lvl1pPr>
          </a:lstStyle>
          <a:p>
            <a:r>
              <a:rPr lang="en-GB"/>
              <a:t>Click icon to add picture</a:t>
            </a:r>
          </a:p>
        </p:txBody>
      </p:sp>
      <p:sp>
        <p:nvSpPr>
          <p:cNvPr id="6" name="Picture Placeholder 5">
            <a:extLst>
              <a:ext uri="{FF2B5EF4-FFF2-40B4-BE49-F238E27FC236}">
                <a16:creationId xmlns:a16="http://schemas.microsoft.com/office/drawing/2014/main" id="{64CDD9E6-0286-DDA5-8DE7-FCD6A2B0AD05}"/>
              </a:ext>
            </a:extLst>
          </p:cNvPr>
          <p:cNvSpPr>
            <a:spLocks noGrp="1"/>
          </p:cNvSpPr>
          <p:nvPr>
            <p:ph type="pic" sz="quarter" idx="14"/>
          </p:nvPr>
        </p:nvSpPr>
        <p:spPr>
          <a:xfrm>
            <a:off x="2140827" y="1431315"/>
            <a:ext cx="1296000" cy="907200"/>
          </a:xfrm>
          <a:solidFill>
            <a:schemeClr val="bg1">
              <a:lumMod val="85000"/>
            </a:schemeClr>
          </a:solidFill>
        </p:spPr>
        <p:txBody>
          <a:bodyPr lIns="72000" tIns="72000" rIns="72000" bIns="72000"/>
          <a:lstStyle>
            <a:lvl1pPr>
              <a:defRPr sz="1050"/>
            </a:lvl1pPr>
          </a:lstStyle>
          <a:p>
            <a:r>
              <a:rPr lang="en-GB"/>
              <a:t>Click icon to add picture</a:t>
            </a:r>
          </a:p>
        </p:txBody>
      </p:sp>
      <p:sp>
        <p:nvSpPr>
          <p:cNvPr id="28" name="Picture Placeholder 5">
            <a:extLst>
              <a:ext uri="{FF2B5EF4-FFF2-40B4-BE49-F238E27FC236}">
                <a16:creationId xmlns:a16="http://schemas.microsoft.com/office/drawing/2014/main" id="{93D44D4E-761F-2435-CAD0-706ADEEDBFA2}"/>
              </a:ext>
            </a:extLst>
          </p:cNvPr>
          <p:cNvSpPr>
            <a:spLocks noGrp="1"/>
          </p:cNvSpPr>
          <p:nvPr>
            <p:ph type="pic" sz="quarter" idx="22"/>
          </p:nvPr>
        </p:nvSpPr>
        <p:spPr>
          <a:xfrm>
            <a:off x="3494397" y="1431315"/>
            <a:ext cx="1296000" cy="907200"/>
          </a:xfrm>
          <a:solidFill>
            <a:schemeClr val="bg1">
              <a:lumMod val="85000"/>
            </a:schemeClr>
          </a:solidFill>
        </p:spPr>
        <p:txBody>
          <a:bodyPr lIns="72000" tIns="72000" rIns="72000" bIns="72000"/>
          <a:lstStyle>
            <a:lvl1pPr>
              <a:defRPr sz="1050"/>
            </a:lvl1pPr>
          </a:lstStyle>
          <a:p>
            <a:r>
              <a:rPr lang="en-GB"/>
              <a:t>Click icon to add picture</a:t>
            </a:r>
          </a:p>
        </p:txBody>
      </p:sp>
      <p:sp>
        <p:nvSpPr>
          <p:cNvPr id="34" name="Picture Placeholder 5">
            <a:extLst>
              <a:ext uri="{FF2B5EF4-FFF2-40B4-BE49-F238E27FC236}">
                <a16:creationId xmlns:a16="http://schemas.microsoft.com/office/drawing/2014/main" id="{885FEC3D-3874-1862-7DAD-659C1F9588B8}"/>
              </a:ext>
            </a:extLst>
          </p:cNvPr>
          <p:cNvSpPr>
            <a:spLocks noGrp="1"/>
          </p:cNvSpPr>
          <p:nvPr>
            <p:ph type="pic" sz="quarter" idx="28"/>
          </p:nvPr>
        </p:nvSpPr>
        <p:spPr>
          <a:xfrm>
            <a:off x="4847967" y="1431315"/>
            <a:ext cx="1296000" cy="907200"/>
          </a:xfrm>
          <a:solidFill>
            <a:schemeClr val="bg1">
              <a:lumMod val="85000"/>
            </a:schemeClr>
          </a:solidFill>
        </p:spPr>
        <p:txBody>
          <a:bodyPr lIns="72000" tIns="72000" rIns="72000" bIns="72000"/>
          <a:lstStyle>
            <a:lvl1pPr>
              <a:defRPr sz="1050"/>
            </a:lvl1pPr>
          </a:lstStyle>
          <a:p>
            <a:r>
              <a:rPr lang="en-GB"/>
              <a:t>Click icon to add picture</a:t>
            </a:r>
          </a:p>
        </p:txBody>
      </p:sp>
      <p:sp>
        <p:nvSpPr>
          <p:cNvPr id="16" name="Picture Placeholder 5">
            <a:extLst>
              <a:ext uri="{FF2B5EF4-FFF2-40B4-BE49-F238E27FC236}">
                <a16:creationId xmlns:a16="http://schemas.microsoft.com/office/drawing/2014/main" id="{4FE389C2-EFD1-F3B2-C30C-A8B36D6F359F}"/>
              </a:ext>
            </a:extLst>
          </p:cNvPr>
          <p:cNvSpPr>
            <a:spLocks noGrp="1"/>
          </p:cNvSpPr>
          <p:nvPr>
            <p:ph type="pic" sz="quarter" idx="93"/>
          </p:nvPr>
        </p:nvSpPr>
        <p:spPr>
          <a:xfrm>
            <a:off x="6201537" y="1431315"/>
            <a:ext cx="1296000" cy="907200"/>
          </a:xfrm>
          <a:solidFill>
            <a:schemeClr val="bg1">
              <a:lumMod val="85000"/>
            </a:schemeClr>
          </a:solidFill>
        </p:spPr>
        <p:txBody>
          <a:bodyPr lIns="72000" tIns="72000" rIns="72000" bIns="72000"/>
          <a:lstStyle>
            <a:lvl1pPr>
              <a:defRPr sz="1050"/>
            </a:lvl1pPr>
          </a:lstStyle>
          <a:p>
            <a:r>
              <a:rPr lang="en-GB"/>
              <a:t>Click icon to add picture</a:t>
            </a:r>
          </a:p>
        </p:txBody>
      </p:sp>
      <p:sp>
        <p:nvSpPr>
          <p:cNvPr id="4" name="Grey Text Placeholder 3">
            <a:extLst>
              <a:ext uri="{FF2B5EF4-FFF2-40B4-BE49-F238E27FC236}">
                <a16:creationId xmlns:a16="http://schemas.microsoft.com/office/drawing/2014/main" id="{3608B91D-E43A-B4C5-6730-55DE5151B46D}"/>
              </a:ext>
            </a:extLst>
          </p:cNvPr>
          <p:cNvSpPr>
            <a:spLocks noGrp="1"/>
          </p:cNvSpPr>
          <p:nvPr>
            <p:ph type="body" sz="quarter" idx="91"/>
          </p:nvPr>
        </p:nvSpPr>
        <p:spPr>
          <a:xfrm>
            <a:off x="7555107" y="2338515"/>
            <a:ext cx="1296000" cy="2224800"/>
          </a:xfrm>
          <a:solidFill>
            <a:schemeClr val="bg1">
              <a:lumMod val="95000"/>
            </a:schemeClr>
          </a:solidFill>
        </p:spPr>
        <p:txBody>
          <a:bodyPr lIns="72000" tIns="108000" rIns="72000" bIns="108000"/>
          <a:lstStyle>
            <a:lvl1pPr>
              <a:spcAft>
                <a:spcPts val="900"/>
              </a:spcAft>
              <a:defRPr lang="en-GB" sz="1350" kern="1200" spc="-14" baseline="0" dirty="0">
                <a:solidFill>
                  <a:schemeClr val="bg2"/>
                </a:solidFill>
                <a:latin typeface="RR Pioneer Light Condensed" panose="020B0306050201060103" pitchFamily="34" charset="0"/>
                <a:ea typeface="+mn-ea"/>
                <a:cs typeface="+mn-cs"/>
              </a:defRPr>
            </a:lvl1pPr>
            <a:lvl2pPr marL="0" indent="0">
              <a:lnSpc>
                <a:spcPct val="80000"/>
              </a:lnSpc>
              <a:spcAft>
                <a:spcPts val="0"/>
              </a:spcAft>
              <a:buNone/>
              <a:defRPr sz="2100">
                <a:solidFill>
                  <a:schemeClr val="tx2"/>
                </a:solidFill>
                <a:latin typeface="+mj-lt"/>
              </a:defRPr>
            </a:lvl2pPr>
            <a:lvl3pPr marL="0" indent="0">
              <a:spcAft>
                <a:spcPts val="1080"/>
              </a:spcAft>
              <a:buNone/>
              <a:defRPr sz="825">
                <a:solidFill>
                  <a:schemeClr val="tx2"/>
                </a:solidFill>
              </a:defRPr>
            </a:lvl3pPr>
            <a:lvl4pPr marL="97199" indent="-97199">
              <a:spcAft>
                <a:spcPts val="451"/>
              </a:spcAft>
              <a:buFont typeface="Wingdings" panose="05000000000000000000" pitchFamily="2" charset="2"/>
              <a:buChar char="§"/>
              <a:defRPr sz="825">
                <a:solidFill>
                  <a:schemeClr val="tx2"/>
                </a:solidFill>
              </a:defRPr>
            </a:lvl4pPr>
            <a:lvl5pPr marL="194397" indent="-97199">
              <a:spcAft>
                <a:spcPts val="451"/>
              </a:spcAft>
              <a:defRPr sz="825">
                <a:solidFill>
                  <a:schemeClr val="tx2"/>
                </a:solidFill>
              </a:defRPr>
            </a:lvl5pPr>
          </a:lstStyle>
          <a:p>
            <a:pPr marL="0" lvl="0" indent="0" algn="l" defTabSz="685774" rtl="0" eaLnBrk="1" latinLnBrk="0" hangingPunct="1">
              <a:lnSpc>
                <a:spcPct val="85000"/>
              </a:lnSpc>
              <a:spcBef>
                <a:spcPts val="0"/>
              </a:spcBef>
              <a:spcAft>
                <a:spcPts val="900"/>
              </a:spcAft>
              <a:buFontTx/>
              <a:buNone/>
            </a:pPr>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Grey Text Placeholder 1">
            <a:extLst>
              <a:ext uri="{FF2B5EF4-FFF2-40B4-BE49-F238E27FC236}">
                <a16:creationId xmlns:a16="http://schemas.microsoft.com/office/drawing/2014/main" id="{DD03D622-D957-880E-0736-27122EC71169}"/>
              </a:ext>
            </a:extLst>
          </p:cNvPr>
          <p:cNvSpPr>
            <a:spLocks noGrp="1"/>
          </p:cNvSpPr>
          <p:nvPr>
            <p:ph type="body" sz="quarter" idx="34"/>
          </p:nvPr>
        </p:nvSpPr>
        <p:spPr>
          <a:xfrm>
            <a:off x="2140827" y="2338515"/>
            <a:ext cx="1296000" cy="2224800"/>
          </a:xfrm>
          <a:solidFill>
            <a:schemeClr val="bg1">
              <a:lumMod val="95000"/>
            </a:schemeClr>
          </a:solidFill>
        </p:spPr>
        <p:txBody>
          <a:bodyPr lIns="72000" tIns="108000" rIns="72000" bIns="108000"/>
          <a:lstStyle>
            <a:lvl1pPr>
              <a:spcAft>
                <a:spcPts val="900"/>
              </a:spcAft>
              <a:defRPr sz="1350" spc="-14" baseline="0">
                <a:solidFill>
                  <a:schemeClr val="bg2"/>
                </a:solidFill>
                <a:latin typeface="RR Pioneer Light Condensed" panose="020B0306050201060103" pitchFamily="34" charset="0"/>
              </a:defRPr>
            </a:lvl1pPr>
            <a:lvl2pPr marL="0" indent="0">
              <a:lnSpc>
                <a:spcPct val="80000"/>
              </a:lnSpc>
              <a:spcAft>
                <a:spcPts val="0"/>
              </a:spcAft>
              <a:buNone/>
              <a:defRPr sz="2100" baseline="0">
                <a:solidFill>
                  <a:schemeClr val="tx2"/>
                </a:solidFill>
                <a:latin typeface="+mj-lt"/>
              </a:defRPr>
            </a:lvl2pPr>
            <a:lvl3pPr marL="0" indent="0">
              <a:spcAft>
                <a:spcPts val="1080"/>
              </a:spcAft>
              <a:buNone/>
              <a:defRPr sz="825">
                <a:solidFill>
                  <a:schemeClr val="tx2"/>
                </a:solidFill>
              </a:defRPr>
            </a:lvl3pPr>
            <a:lvl4pPr marL="97199" indent="-97199">
              <a:spcAft>
                <a:spcPts val="451"/>
              </a:spcAft>
              <a:buFont typeface="Wingdings" panose="05000000000000000000" pitchFamily="2" charset="2"/>
              <a:buChar char="§"/>
              <a:defRPr sz="825">
                <a:solidFill>
                  <a:schemeClr val="tx2"/>
                </a:solidFill>
              </a:defRPr>
            </a:lvl4pPr>
            <a:lvl5pPr marL="194397" indent="-97199">
              <a:spcAft>
                <a:spcPts val="451"/>
              </a:spcAft>
              <a:defRPr sz="825">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8" name="Grey Text Placeholder 2">
            <a:extLst>
              <a:ext uri="{FF2B5EF4-FFF2-40B4-BE49-F238E27FC236}">
                <a16:creationId xmlns:a16="http://schemas.microsoft.com/office/drawing/2014/main" id="{0E3F199E-5D0E-AF9F-3C52-0648E2255540}"/>
              </a:ext>
            </a:extLst>
          </p:cNvPr>
          <p:cNvSpPr>
            <a:spLocks noGrp="1"/>
          </p:cNvSpPr>
          <p:nvPr>
            <p:ph type="body" sz="quarter" idx="35"/>
          </p:nvPr>
        </p:nvSpPr>
        <p:spPr>
          <a:xfrm>
            <a:off x="3494397" y="2338515"/>
            <a:ext cx="1296000" cy="2224800"/>
          </a:xfrm>
          <a:solidFill>
            <a:schemeClr val="bg1">
              <a:lumMod val="95000"/>
            </a:schemeClr>
          </a:solidFill>
        </p:spPr>
        <p:txBody>
          <a:bodyPr lIns="72000" tIns="108000" rIns="72000" bIns="108000"/>
          <a:lstStyle>
            <a:lvl1pPr>
              <a:spcAft>
                <a:spcPts val="900"/>
              </a:spcAft>
              <a:defRPr lang="en-GB" sz="1350" kern="1200" spc="-14" baseline="0" dirty="0">
                <a:solidFill>
                  <a:schemeClr val="bg2"/>
                </a:solidFill>
                <a:latin typeface="RR Pioneer Light Condensed" panose="020B0306050201060103" pitchFamily="34" charset="0"/>
                <a:ea typeface="+mn-ea"/>
                <a:cs typeface="+mn-cs"/>
              </a:defRPr>
            </a:lvl1pPr>
            <a:lvl2pPr marL="0" indent="0">
              <a:lnSpc>
                <a:spcPct val="80000"/>
              </a:lnSpc>
              <a:spcAft>
                <a:spcPts val="0"/>
              </a:spcAft>
              <a:buNone/>
              <a:defRPr sz="2100">
                <a:solidFill>
                  <a:schemeClr val="tx2"/>
                </a:solidFill>
                <a:latin typeface="+mj-lt"/>
              </a:defRPr>
            </a:lvl2pPr>
            <a:lvl3pPr marL="0" indent="0">
              <a:spcAft>
                <a:spcPts val="1080"/>
              </a:spcAft>
              <a:buNone/>
              <a:defRPr sz="825">
                <a:solidFill>
                  <a:schemeClr val="tx2"/>
                </a:solidFill>
              </a:defRPr>
            </a:lvl3pPr>
            <a:lvl4pPr marL="97199" indent="-97199">
              <a:spcAft>
                <a:spcPts val="451"/>
              </a:spcAft>
              <a:buFont typeface="Wingdings" panose="05000000000000000000" pitchFamily="2" charset="2"/>
              <a:buChar char="§"/>
              <a:defRPr sz="825">
                <a:solidFill>
                  <a:schemeClr val="tx2"/>
                </a:solidFill>
              </a:defRPr>
            </a:lvl4pPr>
            <a:lvl5pPr marL="194397" indent="-97199">
              <a:spcAft>
                <a:spcPts val="451"/>
              </a:spcAft>
              <a:defRPr sz="825">
                <a:solidFill>
                  <a:schemeClr val="tx2"/>
                </a:solidFill>
              </a:defRPr>
            </a:lvl5pPr>
          </a:lstStyle>
          <a:p>
            <a:pPr marL="0" lvl="0" indent="0" algn="l" defTabSz="685774" rtl="0" eaLnBrk="1" latinLnBrk="0" hangingPunct="1">
              <a:lnSpc>
                <a:spcPct val="85000"/>
              </a:lnSpc>
              <a:spcBef>
                <a:spcPts val="0"/>
              </a:spcBef>
              <a:spcAft>
                <a:spcPts val="900"/>
              </a:spcAft>
              <a:buFontTx/>
              <a:buNone/>
            </a:pPr>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9" name="Grey Text Placeholder 3">
            <a:extLst>
              <a:ext uri="{FF2B5EF4-FFF2-40B4-BE49-F238E27FC236}">
                <a16:creationId xmlns:a16="http://schemas.microsoft.com/office/drawing/2014/main" id="{63E1F088-F728-0EF7-5C42-DCE37CB13183}"/>
              </a:ext>
            </a:extLst>
          </p:cNvPr>
          <p:cNvSpPr>
            <a:spLocks noGrp="1"/>
          </p:cNvSpPr>
          <p:nvPr>
            <p:ph type="body" sz="quarter" idx="36"/>
          </p:nvPr>
        </p:nvSpPr>
        <p:spPr>
          <a:xfrm>
            <a:off x="4847967" y="2338515"/>
            <a:ext cx="1296000" cy="2224800"/>
          </a:xfrm>
          <a:solidFill>
            <a:schemeClr val="bg1">
              <a:lumMod val="95000"/>
            </a:schemeClr>
          </a:solidFill>
        </p:spPr>
        <p:txBody>
          <a:bodyPr lIns="72000" tIns="108000" rIns="72000" bIns="108000"/>
          <a:lstStyle>
            <a:lvl1pPr>
              <a:spcAft>
                <a:spcPts val="900"/>
              </a:spcAft>
              <a:defRPr lang="en-GB" sz="1350" kern="1200" spc="-14" baseline="0" dirty="0">
                <a:solidFill>
                  <a:schemeClr val="bg2"/>
                </a:solidFill>
                <a:latin typeface="RR Pioneer Light Condensed" panose="020B0306050201060103" pitchFamily="34" charset="0"/>
                <a:ea typeface="+mn-ea"/>
                <a:cs typeface="+mn-cs"/>
              </a:defRPr>
            </a:lvl1pPr>
            <a:lvl2pPr marL="0" indent="0">
              <a:lnSpc>
                <a:spcPct val="80000"/>
              </a:lnSpc>
              <a:spcAft>
                <a:spcPts val="0"/>
              </a:spcAft>
              <a:buNone/>
              <a:defRPr sz="2100">
                <a:solidFill>
                  <a:schemeClr val="tx2"/>
                </a:solidFill>
                <a:latin typeface="+mj-lt"/>
              </a:defRPr>
            </a:lvl2pPr>
            <a:lvl3pPr marL="0" indent="0">
              <a:spcAft>
                <a:spcPts val="1080"/>
              </a:spcAft>
              <a:buNone/>
              <a:defRPr sz="825">
                <a:solidFill>
                  <a:schemeClr val="tx2"/>
                </a:solidFill>
              </a:defRPr>
            </a:lvl3pPr>
            <a:lvl4pPr marL="97199" indent="-97199">
              <a:spcAft>
                <a:spcPts val="451"/>
              </a:spcAft>
              <a:buFont typeface="Wingdings" panose="05000000000000000000" pitchFamily="2" charset="2"/>
              <a:buChar char="§"/>
              <a:defRPr sz="825">
                <a:solidFill>
                  <a:schemeClr val="tx2"/>
                </a:solidFill>
              </a:defRPr>
            </a:lvl4pPr>
            <a:lvl5pPr marL="194397" indent="-97199">
              <a:spcAft>
                <a:spcPts val="451"/>
              </a:spcAft>
              <a:defRPr sz="825">
                <a:solidFill>
                  <a:schemeClr val="tx2"/>
                </a:solidFill>
              </a:defRPr>
            </a:lvl5pPr>
          </a:lstStyle>
          <a:p>
            <a:pPr marL="0" lvl="0" indent="0" algn="l" defTabSz="685774" rtl="0" eaLnBrk="1" latinLnBrk="0" hangingPunct="1">
              <a:lnSpc>
                <a:spcPct val="85000"/>
              </a:lnSpc>
              <a:spcBef>
                <a:spcPts val="0"/>
              </a:spcBef>
              <a:spcAft>
                <a:spcPts val="900"/>
              </a:spcAft>
              <a:buFontTx/>
              <a:buNone/>
            </a:pPr>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Text placeholder 4">
            <a:extLst>
              <a:ext uri="{FF2B5EF4-FFF2-40B4-BE49-F238E27FC236}">
                <a16:creationId xmlns:a16="http://schemas.microsoft.com/office/drawing/2014/main" id="{B20BCC41-88CC-0789-7E71-5D0A95D1E811}"/>
              </a:ext>
            </a:extLst>
          </p:cNvPr>
          <p:cNvSpPr>
            <a:spLocks noGrp="1"/>
          </p:cNvSpPr>
          <p:nvPr>
            <p:ph type="body" sz="quarter" idx="45" hasCustomPrompt="1"/>
          </p:nvPr>
        </p:nvSpPr>
        <p:spPr>
          <a:xfrm>
            <a:off x="2140827" y="1166401"/>
            <a:ext cx="1296000" cy="270000"/>
          </a:xfrm>
          <a:custGeom>
            <a:avLst/>
            <a:gdLst>
              <a:gd name="connsiteX0" fmla="*/ 0 w 4825179"/>
              <a:gd name="connsiteY0" fmla="*/ 0 h 2159863"/>
              <a:gd name="connsiteX1" fmla="*/ 4825179 w 4825179"/>
              <a:gd name="connsiteY1" fmla="*/ 0 h 2159863"/>
              <a:gd name="connsiteX2" fmla="*/ 4825179 w 4825179"/>
              <a:gd name="connsiteY2" fmla="*/ 2159863 h 2159863"/>
              <a:gd name="connsiteX3" fmla="*/ 0 w 4825179"/>
              <a:gd name="connsiteY3" fmla="*/ 2159863 h 2159863"/>
            </a:gdLst>
            <a:ahLst/>
            <a:cxnLst>
              <a:cxn ang="0">
                <a:pos x="connsiteX0" y="connsiteY0"/>
              </a:cxn>
              <a:cxn ang="0">
                <a:pos x="connsiteX1" y="connsiteY1"/>
              </a:cxn>
              <a:cxn ang="0">
                <a:pos x="connsiteX2" y="connsiteY2"/>
              </a:cxn>
              <a:cxn ang="0">
                <a:pos x="connsiteX3" y="connsiteY3"/>
              </a:cxn>
            </a:cxnLst>
            <a:rect l="l" t="t" r="r" b="b"/>
            <a:pathLst>
              <a:path w="4825179" h="2159863">
                <a:moveTo>
                  <a:pt x="0" y="0"/>
                </a:moveTo>
                <a:lnTo>
                  <a:pt x="4825179" y="0"/>
                </a:lnTo>
                <a:lnTo>
                  <a:pt x="4825179" y="2159863"/>
                </a:lnTo>
                <a:lnTo>
                  <a:pt x="0" y="2159863"/>
                </a:lnTo>
                <a:close/>
              </a:path>
            </a:pathLst>
          </a:custGeom>
          <a:solidFill>
            <a:srgbClr val="006DFF"/>
          </a:solidFill>
          <a:ln>
            <a:noFill/>
          </a:ln>
        </p:spPr>
        <p:txBody>
          <a:bodyPr wrap="square" lIns="108000" tIns="0" rIns="108000" anchor="ctr" anchorCtr="0">
            <a:noAutofit/>
          </a:bodyPr>
          <a:lstStyle>
            <a:lvl1pPr algn="l">
              <a:lnSpc>
                <a:spcPct val="100000"/>
              </a:lnSpc>
              <a:spcAft>
                <a:spcPts val="0"/>
              </a:spcAft>
              <a:defRPr sz="1350" cap="all" baseline="0">
                <a:solidFill>
                  <a:schemeClr val="bg1"/>
                </a:solidFill>
                <a:latin typeface="+mj-lt"/>
              </a:defRPr>
            </a:lvl1pPr>
            <a:lvl2pPr marL="0" indent="0" algn="ctr">
              <a:lnSpc>
                <a:spcPct val="95000"/>
              </a:lnSpc>
              <a:spcAft>
                <a:spcPts val="0"/>
              </a:spcAft>
              <a:buNone/>
              <a:defRPr sz="1260">
                <a:solidFill>
                  <a:schemeClr val="bg1"/>
                </a:solidFill>
                <a:latin typeface="+mn-lt"/>
              </a:defRPr>
            </a:lvl2pPr>
            <a:lvl3pPr>
              <a:defRPr sz="2791">
                <a:latin typeface="+mj-lt"/>
              </a:defRPr>
            </a:lvl3pPr>
            <a:lvl4pPr>
              <a:defRPr sz="2791">
                <a:latin typeface="+mj-lt"/>
              </a:defRPr>
            </a:lvl4pPr>
            <a:lvl5pPr>
              <a:defRPr sz="2791">
                <a:latin typeface="+mj-lt"/>
              </a:defRPr>
            </a:lvl5pPr>
          </a:lstStyle>
          <a:p>
            <a:pPr lvl="0"/>
            <a:r>
              <a:rPr lang="en-GB"/>
              <a:t>XXX</a:t>
            </a:r>
          </a:p>
        </p:txBody>
      </p:sp>
      <p:sp>
        <p:nvSpPr>
          <p:cNvPr id="22" name="Text placeholder 4">
            <a:extLst>
              <a:ext uri="{FF2B5EF4-FFF2-40B4-BE49-F238E27FC236}">
                <a16:creationId xmlns:a16="http://schemas.microsoft.com/office/drawing/2014/main" id="{9F6483FF-BA51-4331-E0A9-9F44E58EB696}"/>
              </a:ext>
            </a:extLst>
          </p:cNvPr>
          <p:cNvSpPr>
            <a:spLocks noGrp="1"/>
          </p:cNvSpPr>
          <p:nvPr>
            <p:ph type="body" sz="quarter" idx="62" hasCustomPrompt="1"/>
          </p:nvPr>
        </p:nvSpPr>
        <p:spPr>
          <a:xfrm>
            <a:off x="4847967" y="1166400"/>
            <a:ext cx="1296000" cy="270000"/>
          </a:xfrm>
          <a:custGeom>
            <a:avLst/>
            <a:gdLst>
              <a:gd name="connsiteX0" fmla="*/ 0 w 4825179"/>
              <a:gd name="connsiteY0" fmla="*/ 0 h 2159863"/>
              <a:gd name="connsiteX1" fmla="*/ 4825179 w 4825179"/>
              <a:gd name="connsiteY1" fmla="*/ 0 h 2159863"/>
              <a:gd name="connsiteX2" fmla="*/ 4825179 w 4825179"/>
              <a:gd name="connsiteY2" fmla="*/ 2159863 h 2159863"/>
              <a:gd name="connsiteX3" fmla="*/ 0 w 4825179"/>
              <a:gd name="connsiteY3" fmla="*/ 2159863 h 2159863"/>
            </a:gdLst>
            <a:ahLst/>
            <a:cxnLst>
              <a:cxn ang="0">
                <a:pos x="connsiteX0" y="connsiteY0"/>
              </a:cxn>
              <a:cxn ang="0">
                <a:pos x="connsiteX1" y="connsiteY1"/>
              </a:cxn>
              <a:cxn ang="0">
                <a:pos x="connsiteX2" y="connsiteY2"/>
              </a:cxn>
              <a:cxn ang="0">
                <a:pos x="connsiteX3" y="connsiteY3"/>
              </a:cxn>
            </a:cxnLst>
            <a:rect l="l" t="t" r="r" b="b"/>
            <a:pathLst>
              <a:path w="4825179" h="2159863">
                <a:moveTo>
                  <a:pt x="0" y="0"/>
                </a:moveTo>
                <a:lnTo>
                  <a:pt x="4825179" y="0"/>
                </a:lnTo>
                <a:lnTo>
                  <a:pt x="4825179" y="2159863"/>
                </a:lnTo>
                <a:lnTo>
                  <a:pt x="0" y="2159863"/>
                </a:lnTo>
                <a:close/>
              </a:path>
            </a:pathLst>
          </a:custGeom>
          <a:solidFill>
            <a:srgbClr val="58009C"/>
          </a:solidFill>
        </p:spPr>
        <p:txBody>
          <a:bodyPr wrap="square" lIns="108000" tIns="0" rIns="108000" anchor="ctr" anchorCtr="0">
            <a:noAutofit/>
          </a:bodyPr>
          <a:lstStyle>
            <a:lvl1pPr algn="l">
              <a:lnSpc>
                <a:spcPct val="100000"/>
              </a:lnSpc>
              <a:spcAft>
                <a:spcPts val="0"/>
              </a:spcAft>
              <a:defRPr sz="1350" cap="all" baseline="0">
                <a:solidFill>
                  <a:schemeClr val="bg1"/>
                </a:solidFill>
                <a:latin typeface="+mj-lt"/>
              </a:defRPr>
            </a:lvl1pPr>
            <a:lvl2pPr marL="0" indent="0" algn="ctr">
              <a:lnSpc>
                <a:spcPct val="95000"/>
              </a:lnSpc>
              <a:spcAft>
                <a:spcPts val="0"/>
              </a:spcAft>
              <a:buNone/>
              <a:defRPr sz="1260">
                <a:solidFill>
                  <a:schemeClr val="bg1"/>
                </a:solidFill>
                <a:latin typeface="+mn-lt"/>
              </a:defRPr>
            </a:lvl2pPr>
            <a:lvl3pPr>
              <a:defRPr sz="2791">
                <a:latin typeface="+mj-lt"/>
              </a:defRPr>
            </a:lvl3pPr>
            <a:lvl4pPr>
              <a:defRPr sz="2791">
                <a:latin typeface="+mj-lt"/>
              </a:defRPr>
            </a:lvl4pPr>
            <a:lvl5pPr>
              <a:defRPr sz="2791">
                <a:latin typeface="+mj-lt"/>
              </a:defRPr>
            </a:lvl5pPr>
          </a:lstStyle>
          <a:p>
            <a:pPr lvl="0"/>
            <a:r>
              <a:rPr lang="en-GB"/>
              <a:t>XXX</a:t>
            </a:r>
          </a:p>
        </p:txBody>
      </p:sp>
      <p:sp>
        <p:nvSpPr>
          <p:cNvPr id="23" name="Text placeholder 4">
            <a:extLst>
              <a:ext uri="{FF2B5EF4-FFF2-40B4-BE49-F238E27FC236}">
                <a16:creationId xmlns:a16="http://schemas.microsoft.com/office/drawing/2014/main" id="{D374C27F-A374-8B5F-F149-0FA128195864}"/>
              </a:ext>
            </a:extLst>
          </p:cNvPr>
          <p:cNvSpPr>
            <a:spLocks noGrp="1"/>
          </p:cNvSpPr>
          <p:nvPr>
            <p:ph type="body" sz="quarter" idx="65" hasCustomPrompt="1"/>
          </p:nvPr>
        </p:nvSpPr>
        <p:spPr>
          <a:xfrm>
            <a:off x="3494397" y="1166400"/>
            <a:ext cx="1296000" cy="270000"/>
          </a:xfrm>
          <a:custGeom>
            <a:avLst/>
            <a:gdLst>
              <a:gd name="connsiteX0" fmla="*/ 0 w 4825179"/>
              <a:gd name="connsiteY0" fmla="*/ 0 h 2159863"/>
              <a:gd name="connsiteX1" fmla="*/ 4825179 w 4825179"/>
              <a:gd name="connsiteY1" fmla="*/ 0 h 2159863"/>
              <a:gd name="connsiteX2" fmla="*/ 4825179 w 4825179"/>
              <a:gd name="connsiteY2" fmla="*/ 2159863 h 2159863"/>
              <a:gd name="connsiteX3" fmla="*/ 0 w 4825179"/>
              <a:gd name="connsiteY3" fmla="*/ 2159863 h 2159863"/>
            </a:gdLst>
            <a:ahLst/>
            <a:cxnLst>
              <a:cxn ang="0">
                <a:pos x="connsiteX0" y="connsiteY0"/>
              </a:cxn>
              <a:cxn ang="0">
                <a:pos x="connsiteX1" y="connsiteY1"/>
              </a:cxn>
              <a:cxn ang="0">
                <a:pos x="connsiteX2" y="connsiteY2"/>
              </a:cxn>
              <a:cxn ang="0">
                <a:pos x="connsiteX3" y="connsiteY3"/>
              </a:cxn>
            </a:cxnLst>
            <a:rect l="l" t="t" r="r" b="b"/>
            <a:pathLst>
              <a:path w="4825179" h="2159863">
                <a:moveTo>
                  <a:pt x="0" y="0"/>
                </a:moveTo>
                <a:lnTo>
                  <a:pt x="4825179" y="0"/>
                </a:lnTo>
                <a:lnTo>
                  <a:pt x="4825179" y="2159863"/>
                </a:lnTo>
                <a:lnTo>
                  <a:pt x="0" y="2159863"/>
                </a:lnTo>
                <a:close/>
              </a:path>
            </a:pathLst>
          </a:custGeom>
          <a:solidFill>
            <a:srgbClr val="004A50"/>
          </a:solidFill>
        </p:spPr>
        <p:txBody>
          <a:bodyPr wrap="square" lIns="108000" tIns="0" rIns="108000" anchor="ctr" anchorCtr="0">
            <a:noAutofit/>
          </a:bodyPr>
          <a:lstStyle>
            <a:lvl1pPr algn="l">
              <a:lnSpc>
                <a:spcPct val="100000"/>
              </a:lnSpc>
              <a:spcAft>
                <a:spcPts val="0"/>
              </a:spcAft>
              <a:defRPr sz="1350" cap="all" baseline="0">
                <a:solidFill>
                  <a:schemeClr val="bg1"/>
                </a:solidFill>
                <a:latin typeface="+mj-lt"/>
              </a:defRPr>
            </a:lvl1pPr>
            <a:lvl2pPr marL="0" indent="0" algn="ctr">
              <a:lnSpc>
                <a:spcPct val="95000"/>
              </a:lnSpc>
              <a:spcAft>
                <a:spcPts val="0"/>
              </a:spcAft>
              <a:buNone/>
              <a:defRPr sz="1260">
                <a:solidFill>
                  <a:schemeClr val="bg1"/>
                </a:solidFill>
                <a:latin typeface="+mn-lt"/>
              </a:defRPr>
            </a:lvl2pPr>
            <a:lvl3pPr>
              <a:defRPr sz="2791">
                <a:latin typeface="+mj-lt"/>
              </a:defRPr>
            </a:lvl3pPr>
            <a:lvl4pPr>
              <a:defRPr sz="2791">
                <a:latin typeface="+mj-lt"/>
              </a:defRPr>
            </a:lvl4pPr>
            <a:lvl5pPr>
              <a:defRPr sz="2791">
                <a:latin typeface="+mj-lt"/>
              </a:defRPr>
            </a:lvl5pPr>
          </a:lstStyle>
          <a:p>
            <a:pPr lvl="0"/>
            <a:r>
              <a:rPr lang="en-GB"/>
              <a:t>XXX</a:t>
            </a:r>
          </a:p>
        </p:txBody>
      </p:sp>
      <p:sp>
        <p:nvSpPr>
          <p:cNvPr id="5" name="Footnote Placeholder 18">
            <a:extLst>
              <a:ext uri="{FF2B5EF4-FFF2-40B4-BE49-F238E27FC236}">
                <a16:creationId xmlns:a16="http://schemas.microsoft.com/office/drawing/2014/main" id="{EA7DBC78-A1A5-208F-1571-FEBC6EC06FA2}"/>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13" name="Date Placeholder 12">
            <a:extLst>
              <a:ext uri="{FF2B5EF4-FFF2-40B4-BE49-F238E27FC236}">
                <a16:creationId xmlns:a16="http://schemas.microsoft.com/office/drawing/2014/main" id="{131E2927-08CA-D5CC-C1F9-B70CF7F47056}"/>
              </a:ext>
            </a:extLst>
          </p:cNvPr>
          <p:cNvSpPr>
            <a:spLocks noGrp="1"/>
          </p:cNvSpPr>
          <p:nvPr>
            <p:ph type="dt" sz="half" idx="86"/>
          </p:nvPr>
        </p:nvSpPr>
        <p:spPr/>
        <p:txBody>
          <a:bodyPr/>
          <a:lstStyle/>
          <a:p>
            <a:fld id="{E34AA97A-4B37-44DD-BA5D-6292CA58236C}" type="datetime1">
              <a:rPr lang="en-GB" smtClean="0"/>
              <a:t>07/04/2025</a:t>
            </a:fld>
            <a:endParaRPr lang="en-GB"/>
          </a:p>
        </p:txBody>
      </p:sp>
      <p:sp>
        <p:nvSpPr>
          <p:cNvPr id="15" name="Slide Number Placeholder 14">
            <a:extLst>
              <a:ext uri="{FF2B5EF4-FFF2-40B4-BE49-F238E27FC236}">
                <a16:creationId xmlns:a16="http://schemas.microsoft.com/office/drawing/2014/main" id="{745076D1-701A-3C0E-255E-B86A9FEF148F}"/>
              </a:ext>
            </a:extLst>
          </p:cNvPr>
          <p:cNvSpPr>
            <a:spLocks noGrp="1"/>
          </p:cNvSpPr>
          <p:nvPr>
            <p:ph type="sldNum" sz="quarter" idx="88"/>
          </p:nvPr>
        </p:nvSpPr>
        <p:spPr/>
        <p:txBody>
          <a:bodyPr/>
          <a:lstStyle/>
          <a:p>
            <a:fld id="{0B868178-02AE-42FC-958D-6B8F13B60175}" type="slidenum">
              <a:rPr lang="en-GB" smtClean="0"/>
              <a:pPr/>
              <a:t>‹#›</a:t>
            </a:fld>
            <a:endParaRPr lang="en-GB"/>
          </a:p>
        </p:txBody>
      </p:sp>
      <p:sp>
        <p:nvSpPr>
          <p:cNvPr id="7" name="Text Placeholder 9">
            <a:extLst>
              <a:ext uri="{FF2B5EF4-FFF2-40B4-BE49-F238E27FC236}">
                <a16:creationId xmlns:a16="http://schemas.microsoft.com/office/drawing/2014/main" id="{0B85E64D-0965-9CAF-3802-F952B717E22F}"/>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8" name="Title Placeholder 1">
            <a:extLst>
              <a:ext uri="{FF2B5EF4-FFF2-40B4-BE49-F238E27FC236}">
                <a16:creationId xmlns:a16="http://schemas.microsoft.com/office/drawing/2014/main" id="{384CFDA6-5F22-1703-AD4F-268EB9CDC9BF}"/>
              </a:ext>
            </a:extLst>
          </p:cNvPr>
          <p:cNvSpPr>
            <a:spLocks noGrp="1"/>
          </p:cNvSpPr>
          <p:nvPr>
            <p:ph type="title"/>
          </p:nvPr>
        </p:nvSpPr>
        <p:spPr>
          <a:xfrm>
            <a:off x="277885" y="322111"/>
            <a:ext cx="7790580" cy="353174"/>
          </a:xfrm>
          <a:prstGeom prst="rect">
            <a:avLst/>
          </a:prstGeom>
        </p:spPr>
        <p:txBody>
          <a:bodyPr vert="horz" lIns="0" tIns="0" rIns="0" bIns="0" rtlCol="0" anchor="t" anchorCtr="0">
            <a:spAutoFit/>
          </a:bodyPr>
          <a:lstStyle/>
          <a:p>
            <a:r>
              <a:rPr lang="en-US" noProof="0"/>
              <a:t>Click to edit Master title style</a:t>
            </a:r>
            <a:endParaRPr lang="en-GB" noProof="0"/>
          </a:p>
        </p:txBody>
      </p:sp>
      <p:sp>
        <p:nvSpPr>
          <p:cNvPr id="2" name="Text placeholder 4">
            <a:extLst>
              <a:ext uri="{FF2B5EF4-FFF2-40B4-BE49-F238E27FC236}">
                <a16:creationId xmlns:a16="http://schemas.microsoft.com/office/drawing/2014/main" id="{3E4A0614-1F6E-2A74-79E3-B30BE7028986}"/>
              </a:ext>
            </a:extLst>
          </p:cNvPr>
          <p:cNvSpPr>
            <a:spLocks noGrp="1"/>
          </p:cNvSpPr>
          <p:nvPr>
            <p:ph type="body" sz="quarter" idx="89" hasCustomPrompt="1"/>
          </p:nvPr>
        </p:nvSpPr>
        <p:spPr>
          <a:xfrm>
            <a:off x="6201537" y="1166400"/>
            <a:ext cx="1296000" cy="270000"/>
          </a:xfrm>
          <a:custGeom>
            <a:avLst/>
            <a:gdLst>
              <a:gd name="connsiteX0" fmla="*/ 0 w 4825179"/>
              <a:gd name="connsiteY0" fmla="*/ 0 h 2159863"/>
              <a:gd name="connsiteX1" fmla="*/ 4825179 w 4825179"/>
              <a:gd name="connsiteY1" fmla="*/ 0 h 2159863"/>
              <a:gd name="connsiteX2" fmla="*/ 4825179 w 4825179"/>
              <a:gd name="connsiteY2" fmla="*/ 2159863 h 2159863"/>
              <a:gd name="connsiteX3" fmla="*/ 0 w 4825179"/>
              <a:gd name="connsiteY3" fmla="*/ 2159863 h 2159863"/>
            </a:gdLst>
            <a:ahLst/>
            <a:cxnLst>
              <a:cxn ang="0">
                <a:pos x="connsiteX0" y="connsiteY0"/>
              </a:cxn>
              <a:cxn ang="0">
                <a:pos x="connsiteX1" y="connsiteY1"/>
              </a:cxn>
              <a:cxn ang="0">
                <a:pos x="connsiteX2" y="connsiteY2"/>
              </a:cxn>
              <a:cxn ang="0">
                <a:pos x="connsiteX3" y="connsiteY3"/>
              </a:cxn>
            </a:cxnLst>
            <a:rect l="l" t="t" r="r" b="b"/>
            <a:pathLst>
              <a:path w="4825179" h="2159863">
                <a:moveTo>
                  <a:pt x="0" y="0"/>
                </a:moveTo>
                <a:lnTo>
                  <a:pt x="4825179" y="0"/>
                </a:lnTo>
                <a:lnTo>
                  <a:pt x="4825179" y="2159863"/>
                </a:lnTo>
                <a:lnTo>
                  <a:pt x="0" y="2159863"/>
                </a:lnTo>
                <a:close/>
              </a:path>
            </a:pathLst>
          </a:custGeom>
          <a:solidFill>
            <a:srgbClr val="10069F"/>
          </a:solidFill>
        </p:spPr>
        <p:txBody>
          <a:bodyPr wrap="square" lIns="108000" tIns="0" rIns="108000" anchor="ctr" anchorCtr="0">
            <a:noAutofit/>
          </a:bodyPr>
          <a:lstStyle>
            <a:lvl1pPr algn="l">
              <a:lnSpc>
                <a:spcPct val="100000"/>
              </a:lnSpc>
              <a:spcAft>
                <a:spcPts val="0"/>
              </a:spcAft>
              <a:defRPr sz="1350" cap="all" baseline="0">
                <a:solidFill>
                  <a:schemeClr val="bg1"/>
                </a:solidFill>
                <a:latin typeface="+mj-lt"/>
              </a:defRPr>
            </a:lvl1pPr>
            <a:lvl2pPr marL="0" indent="0" algn="ctr">
              <a:lnSpc>
                <a:spcPct val="95000"/>
              </a:lnSpc>
              <a:spcAft>
                <a:spcPts val="0"/>
              </a:spcAft>
              <a:buNone/>
              <a:defRPr sz="1260">
                <a:solidFill>
                  <a:schemeClr val="bg1"/>
                </a:solidFill>
                <a:latin typeface="+mn-lt"/>
              </a:defRPr>
            </a:lvl2pPr>
            <a:lvl3pPr>
              <a:defRPr sz="2791">
                <a:latin typeface="+mj-lt"/>
              </a:defRPr>
            </a:lvl3pPr>
            <a:lvl4pPr>
              <a:defRPr sz="2791">
                <a:latin typeface="+mj-lt"/>
              </a:defRPr>
            </a:lvl4pPr>
            <a:lvl5pPr>
              <a:defRPr sz="2791">
                <a:latin typeface="+mj-lt"/>
              </a:defRPr>
            </a:lvl5pPr>
          </a:lstStyle>
          <a:p>
            <a:pPr lvl="0"/>
            <a:r>
              <a:rPr lang="en-GB"/>
              <a:t>XXX</a:t>
            </a:r>
          </a:p>
        </p:txBody>
      </p:sp>
      <p:sp>
        <p:nvSpPr>
          <p:cNvPr id="11" name="Chart Placeholder 16">
            <a:extLst>
              <a:ext uri="{FF2B5EF4-FFF2-40B4-BE49-F238E27FC236}">
                <a16:creationId xmlns:a16="http://schemas.microsoft.com/office/drawing/2014/main" id="{FAECA632-6E5B-EE2D-B63A-09AAAF067B45}"/>
              </a:ext>
            </a:extLst>
          </p:cNvPr>
          <p:cNvSpPr>
            <a:spLocks noGrp="1"/>
          </p:cNvSpPr>
          <p:nvPr>
            <p:ph type="chart" sz="quarter" idx="38"/>
          </p:nvPr>
        </p:nvSpPr>
        <p:spPr>
          <a:xfrm>
            <a:off x="291468" y="1490399"/>
            <a:ext cx="1700620" cy="1701000"/>
          </a:xfrm>
        </p:spPr>
        <p:txBody>
          <a:bodyPr lIns="72000" tIns="72000" rIns="72000" bIns="72000"/>
          <a:lstStyle>
            <a:lvl1pPr>
              <a:defRPr sz="1050"/>
            </a:lvl1pPr>
          </a:lstStyle>
          <a:p>
            <a:r>
              <a:rPr lang="en-GB"/>
              <a:t>Click icon to add chart</a:t>
            </a:r>
          </a:p>
        </p:txBody>
      </p:sp>
      <p:sp>
        <p:nvSpPr>
          <p:cNvPr id="12" name="Text Placeholder 10">
            <a:extLst>
              <a:ext uri="{FF2B5EF4-FFF2-40B4-BE49-F238E27FC236}">
                <a16:creationId xmlns:a16="http://schemas.microsoft.com/office/drawing/2014/main" id="{CD1D129E-E8D0-70E7-B93D-3B0B0618833D}"/>
              </a:ext>
            </a:extLst>
          </p:cNvPr>
          <p:cNvSpPr>
            <a:spLocks noGrp="1"/>
          </p:cNvSpPr>
          <p:nvPr>
            <p:ph type="body" sz="quarter" idx="19"/>
          </p:nvPr>
        </p:nvSpPr>
        <p:spPr>
          <a:xfrm>
            <a:off x="291468" y="1166400"/>
            <a:ext cx="1700620" cy="162000"/>
          </a:xfrm>
          <a:noFill/>
        </p:spPr>
        <p:txBody>
          <a:bodyPr lIns="0" anchor="t" anchorCtr="0"/>
          <a:lstStyle>
            <a:lvl1pPr>
              <a:defRPr sz="1050" cap="none" spc="-38" baseline="0">
                <a:solidFill>
                  <a:schemeClr val="tx2"/>
                </a:solidFill>
                <a:latin typeface="+mn-lt"/>
              </a:defRPr>
            </a:lvl1pPr>
          </a:lstStyle>
          <a:p>
            <a:pPr lvl="0"/>
            <a:r>
              <a:rPr lang="en-US"/>
              <a:t>Click to edit Master text</a:t>
            </a:r>
          </a:p>
        </p:txBody>
      </p:sp>
      <p:cxnSp>
        <p:nvCxnSpPr>
          <p:cNvPr id="14" name="Straight Connector 13">
            <a:extLst>
              <a:ext uri="{FF2B5EF4-FFF2-40B4-BE49-F238E27FC236}">
                <a16:creationId xmlns:a16="http://schemas.microsoft.com/office/drawing/2014/main" id="{3EBB32CB-B723-D09F-8B76-939BB921AC29}"/>
              </a:ext>
            </a:extLst>
          </p:cNvPr>
          <p:cNvCxnSpPr>
            <a:cxnSpLocks/>
          </p:cNvCxnSpPr>
          <p:nvPr userDrawn="1"/>
        </p:nvCxnSpPr>
        <p:spPr>
          <a:xfrm>
            <a:off x="291468" y="1368900"/>
            <a:ext cx="170062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 placeholder 4">
            <a:extLst>
              <a:ext uri="{FF2B5EF4-FFF2-40B4-BE49-F238E27FC236}">
                <a16:creationId xmlns:a16="http://schemas.microsoft.com/office/drawing/2014/main" id="{CE4877C2-D8B4-5957-7E30-A9DF70927C26}"/>
              </a:ext>
            </a:extLst>
          </p:cNvPr>
          <p:cNvSpPr>
            <a:spLocks noGrp="1"/>
          </p:cNvSpPr>
          <p:nvPr>
            <p:ph type="body" sz="quarter" idx="92" hasCustomPrompt="1"/>
          </p:nvPr>
        </p:nvSpPr>
        <p:spPr>
          <a:xfrm>
            <a:off x="7555107" y="1166400"/>
            <a:ext cx="1296000" cy="270000"/>
          </a:xfrm>
          <a:custGeom>
            <a:avLst/>
            <a:gdLst>
              <a:gd name="connsiteX0" fmla="*/ 0 w 4825179"/>
              <a:gd name="connsiteY0" fmla="*/ 0 h 2159863"/>
              <a:gd name="connsiteX1" fmla="*/ 4825179 w 4825179"/>
              <a:gd name="connsiteY1" fmla="*/ 0 h 2159863"/>
              <a:gd name="connsiteX2" fmla="*/ 4825179 w 4825179"/>
              <a:gd name="connsiteY2" fmla="*/ 2159863 h 2159863"/>
              <a:gd name="connsiteX3" fmla="*/ 0 w 4825179"/>
              <a:gd name="connsiteY3" fmla="*/ 2159863 h 2159863"/>
            </a:gdLst>
            <a:ahLst/>
            <a:cxnLst>
              <a:cxn ang="0">
                <a:pos x="connsiteX0" y="connsiteY0"/>
              </a:cxn>
              <a:cxn ang="0">
                <a:pos x="connsiteX1" y="connsiteY1"/>
              </a:cxn>
              <a:cxn ang="0">
                <a:pos x="connsiteX2" y="connsiteY2"/>
              </a:cxn>
              <a:cxn ang="0">
                <a:pos x="connsiteX3" y="connsiteY3"/>
              </a:cxn>
            </a:cxnLst>
            <a:rect l="l" t="t" r="r" b="b"/>
            <a:pathLst>
              <a:path w="4825179" h="2159863">
                <a:moveTo>
                  <a:pt x="0" y="0"/>
                </a:moveTo>
                <a:lnTo>
                  <a:pt x="4825179" y="0"/>
                </a:lnTo>
                <a:lnTo>
                  <a:pt x="4825179" y="2159863"/>
                </a:lnTo>
                <a:lnTo>
                  <a:pt x="0" y="2159863"/>
                </a:lnTo>
                <a:close/>
              </a:path>
            </a:pathLst>
          </a:custGeom>
          <a:solidFill>
            <a:srgbClr val="7F7F7F"/>
          </a:solidFill>
        </p:spPr>
        <p:txBody>
          <a:bodyPr wrap="square" lIns="108000" tIns="0" rIns="108000" anchor="ctr" anchorCtr="0">
            <a:noAutofit/>
          </a:bodyPr>
          <a:lstStyle>
            <a:lvl1pPr algn="l">
              <a:lnSpc>
                <a:spcPct val="100000"/>
              </a:lnSpc>
              <a:spcAft>
                <a:spcPts val="0"/>
              </a:spcAft>
              <a:defRPr sz="1350" cap="all" baseline="0">
                <a:solidFill>
                  <a:schemeClr val="bg1"/>
                </a:solidFill>
                <a:latin typeface="+mj-lt"/>
              </a:defRPr>
            </a:lvl1pPr>
            <a:lvl2pPr marL="0" indent="0" algn="ctr">
              <a:lnSpc>
                <a:spcPct val="95000"/>
              </a:lnSpc>
              <a:spcAft>
                <a:spcPts val="0"/>
              </a:spcAft>
              <a:buNone/>
              <a:defRPr sz="1260">
                <a:solidFill>
                  <a:schemeClr val="bg1"/>
                </a:solidFill>
                <a:latin typeface="+mn-lt"/>
              </a:defRPr>
            </a:lvl2pPr>
            <a:lvl3pPr>
              <a:defRPr sz="2791">
                <a:latin typeface="+mj-lt"/>
              </a:defRPr>
            </a:lvl3pPr>
            <a:lvl4pPr>
              <a:defRPr sz="2791">
                <a:latin typeface="+mj-lt"/>
              </a:defRPr>
            </a:lvl4pPr>
            <a:lvl5pPr>
              <a:defRPr sz="2791">
                <a:latin typeface="+mj-lt"/>
              </a:defRPr>
            </a:lvl5pPr>
          </a:lstStyle>
          <a:p>
            <a:pPr lvl="0"/>
            <a:r>
              <a:rPr lang="en-GB"/>
              <a:t>XXX</a:t>
            </a:r>
          </a:p>
        </p:txBody>
      </p:sp>
      <p:sp>
        <p:nvSpPr>
          <p:cNvPr id="17" name="Grey Text Placeholder 3">
            <a:extLst>
              <a:ext uri="{FF2B5EF4-FFF2-40B4-BE49-F238E27FC236}">
                <a16:creationId xmlns:a16="http://schemas.microsoft.com/office/drawing/2014/main" id="{1C06B99F-010D-1532-C978-0F83412CDAD4}"/>
              </a:ext>
            </a:extLst>
          </p:cNvPr>
          <p:cNvSpPr>
            <a:spLocks noGrp="1"/>
          </p:cNvSpPr>
          <p:nvPr>
            <p:ph type="body" sz="quarter" idx="94"/>
          </p:nvPr>
        </p:nvSpPr>
        <p:spPr>
          <a:xfrm>
            <a:off x="6201537" y="2338515"/>
            <a:ext cx="1296000" cy="2224800"/>
          </a:xfrm>
          <a:solidFill>
            <a:schemeClr val="bg1">
              <a:lumMod val="95000"/>
            </a:schemeClr>
          </a:solidFill>
        </p:spPr>
        <p:txBody>
          <a:bodyPr lIns="72000" tIns="108000" rIns="72000" bIns="108000"/>
          <a:lstStyle>
            <a:lvl1pPr>
              <a:spcAft>
                <a:spcPts val="900"/>
              </a:spcAft>
              <a:defRPr lang="en-GB" sz="1350" kern="1200" spc="-14" baseline="0" dirty="0">
                <a:solidFill>
                  <a:schemeClr val="bg2"/>
                </a:solidFill>
                <a:latin typeface="RR Pioneer Light Condensed" panose="020B0306050201060103" pitchFamily="34" charset="0"/>
                <a:ea typeface="+mn-ea"/>
                <a:cs typeface="+mn-cs"/>
              </a:defRPr>
            </a:lvl1pPr>
            <a:lvl2pPr marL="0" indent="0">
              <a:lnSpc>
                <a:spcPct val="80000"/>
              </a:lnSpc>
              <a:spcAft>
                <a:spcPts val="0"/>
              </a:spcAft>
              <a:buNone/>
              <a:defRPr sz="2100">
                <a:solidFill>
                  <a:schemeClr val="tx2"/>
                </a:solidFill>
                <a:latin typeface="+mj-lt"/>
              </a:defRPr>
            </a:lvl2pPr>
            <a:lvl3pPr marL="0" indent="0">
              <a:spcAft>
                <a:spcPts val="1080"/>
              </a:spcAft>
              <a:buNone/>
              <a:defRPr sz="825">
                <a:solidFill>
                  <a:schemeClr val="tx2"/>
                </a:solidFill>
              </a:defRPr>
            </a:lvl3pPr>
            <a:lvl4pPr marL="97199" indent="-97199">
              <a:spcAft>
                <a:spcPts val="451"/>
              </a:spcAft>
              <a:buFont typeface="Wingdings" panose="05000000000000000000" pitchFamily="2" charset="2"/>
              <a:buChar char="§"/>
              <a:defRPr sz="825">
                <a:solidFill>
                  <a:schemeClr val="tx2"/>
                </a:solidFill>
              </a:defRPr>
            </a:lvl4pPr>
            <a:lvl5pPr marL="194397" indent="-97199">
              <a:spcAft>
                <a:spcPts val="451"/>
              </a:spcAft>
              <a:defRPr sz="825">
                <a:solidFill>
                  <a:schemeClr val="tx2"/>
                </a:solidFill>
              </a:defRPr>
            </a:lvl5pPr>
          </a:lstStyle>
          <a:p>
            <a:pPr marL="0" lvl="0" indent="0" algn="l" defTabSz="685774" rtl="0" eaLnBrk="1" latinLnBrk="0" hangingPunct="1">
              <a:lnSpc>
                <a:spcPct val="85000"/>
              </a:lnSpc>
              <a:spcBef>
                <a:spcPts val="0"/>
              </a:spcBef>
              <a:spcAft>
                <a:spcPts val="900"/>
              </a:spcAft>
              <a:buFontTx/>
              <a:buNone/>
            </a:pPr>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0" name="Footer Placeholder 3">
            <a:extLst>
              <a:ext uri="{FF2B5EF4-FFF2-40B4-BE49-F238E27FC236}">
                <a16:creationId xmlns:a16="http://schemas.microsoft.com/office/drawing/2014/main" id="{B59ECDE6-2D23-8564-C5A1-DA114CB6555D}"/>
              </a:ext>
            </a:extLst>
          </p:cNvPr>
          <p:cNvSpPr>
            <a:spLocks noGrp="1"/>
          </p:cNvSpPr>
          <p:nvPr>
            <p:ph type="ftr" sz="quarter" idx="11"/>
          </p:nvPr>
        </p:nvSpPr>
        <p:spPr>
          <a:xfrm>
            <a:off x="291601" y="4811400"/>
            <a:ext cx="5316300" cy="97200"/>
          </a:xfrm>
        </p:spPr>
        <p:txBody>
          <a:bodyPr/>
          <a:lstStyle/>
          <a:p>
            <a:r>
              <a:rPr lang="en-GB" noProof="0"/>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24" name="Text Placeholder 23">
            <a:extLst>
              <a:ext uri="{FF2B5EF4-FFF2-40B4-BE49-F238E27FC236}">
                <a16:creationId xmlns:a16="http://schemas.microsoft.com/office/drawing/2014/main" id="{B3AAD100-8D6A-D69E-F861-430622343427}"/>
              </a:ext>
            </a:extLst>
          </p:cNvPr>
          <p:cNvSpPr>
            <a:spLocks noGrp="1"/>
          </p:cNvSpPr>
          <p:nvPr>
            <p:ph type="body" sz="quarter" idx="95" hasCustomPrompt="1"/>
          </p:nvPr>
        </p:nvSpPr>
        <p:spPr>
          <a:xfrm>
            <a:off x="3062266" y="1166401"/>
            <a:ext cx="374564" cy="270752"/>
          </a:xfrm>
          <a:custGeom>
            <a:avLst/>
            <a:gdLst>
              <a:gd name="connsiteX0" fmla="*/ 480303 w 499419"/>
              <a:gd name="connsiteY0" fmla="*/ 0 h 361002"/>
              <a:gd name="connsiteX1" fmla="*/ 499419 w 499419"/>
              <a:gd name="connsiteY1" fmla="*/ 0 h 361002"/>
              <a:gd name="connsiteX2" fmla="*/ 499419 w 499419"/>
              <a:gd name="connsiteY2" fmla="*/ 361002 h 361002"/>
              <a:gd name="connsiteX3" fmla="*/ 480303 w 499419"/>
              <a:gd name="connsiteY3" fmla="*/ 361002 h 361002"/>
              <a:gd name="connsiteX4" fmla="*/ 432274 w 499419"/>
              <a:gd name="connsiteY4" fmla="*/ 0 h 361002"/>
              <a:gd name="connsiteX5" fmla="*/ 449639 w 499419"/>
              <a:gd name="connsiteY5" fmla="*/ 0 h 361002"/>
              <a:gd name="connsiteX6" fmla="*/ 449639 w 499419"/>
              <a:gd name="connsiteY6" fmla="*/ 361002 h 361002"/>
              <a:gd name="connsiteX7" fmla="*/ 432274 w 499419"/>
              <a:gd name="connsiteY7" fmla="*/ 361002 h 361002"/>
              <a:gd name="connsiteX8" fmla="*/ 384243 w 499419"/>
              <a:gd name="connsiteY8" fmla="*/ 0 h 361002"/>
              <a:gd name="connsiteX9" fmla="*/ 399860 w 499419"/>
              <a:gd name="connsiteY9" fmla="*/ 0 h 361002"/>
              <a:gd name="connsiteX10" fmla="*/ 399860 w 499419"/>
              <a:gd name="connsiteY10" fmla="*/ 361002 h 361002"/>
              <a:gd name="connsiteX11" fmla="*/ 384243 w 499419"/>
              <a:gd name="connsiteY11" fmla="*/ 361002 h 361002"/>
              <a:gd name="connsiteX12" fmla="*/ 336213 w 499419"/>
              <a:gd name="connsiteY12" fmla="*/ 0 h 361002"/>
              <a:gd name="connsiteX13" fmla="*/ 350077 w 499419"/>
              <a:gd name="connsiteY13" fmla="*/ 0 h 361002"/>
              <a:gd name="connsiteX14" fmla="*/ 350077 w 499419"/>
              <a:gd name="connsiteY14" fmla="*/ 361002 h 361002"/>
              <a:gd name="connsiteX15" fmla="*/ 336213 w 499419"/>
              <a:gd name="connsiteY15" fmla="*/ 361002 h 361002"/>
              <a:gd name="connsiteX16" fmla="*/ 288184 w 499419"/>
              <a:gd name="connsiteY16" fmla="*/ 0 h 361002"/>
              <a:gd name="connsiteX17" fmla="*/ 300297 w 499419"/>
              <a:gd name="connsiteY17" fmla="*/ 0 h 361002"/>
              <a:gd name="connsiteX18" fmla="*/ 300297 w 499419"/>
              <a:gd name="connsiteY18" fmla="*/ 361002 h 361002"/>
              <a:gd name="connsiteX19" fmla="*/ 288184 w 499419"/>
              <a:gd name="connsiteY19" fmla="*/ 361002 h 361002"/>
              <a:gd name="connsiteX20" fmla="*/ 240150 w 499419"/>
              <a:gd name="connsiteY20" fmla="*/ 0 h 361002"/>
              <a:gd name="connsiteX21" fmla="*/ 250513 w 499419"/>
              <a:gd name="connsiteY21" fmla="*/ 0 h 361002"/>
              <a:gd name="connsiteX22" fmla="*/ 250513 w 499419"/>
              <a:gd name="connsiteY22" fmla="*/ 361002 h 361002"/>
              <a:gd name="connsiteX23" fmla="*/ 240150 w 499419"/>
              <a:gd name="connsiteY23" fmla="*/ 361002 h 361002"/>
              <a:gd name="connsiteX24" fmla="*/ 192127 w 499419"/>
              <a:gd name="connsiteY24" fmla="*/ 0 h 361002"/>
              <a:gd name="connsiteX25" fmla="*/ 200739 w 499419"/>
              <a:gd name="connsiteY25" fmla="*/ 0 h 361002"/>
              <a:gd name="connsiteX26" fmla="*/ 200739 w 499419"/>
              <a:gd name="connsiteY26" fmla="*/ 361002 h 361002"/>
              <a:gd name="connsiteX27" fmla="*/ 192127 w 499419"/>
              <a:gd name="connsiteY27" fmla="*/ 361002 h 361002"/>
              <a:gd name="connsiteX28" fmla="*/ 144090 w 499419"/>
              <a:gd name="connsiteY28" fmla="*/ 0 h 361002"/>
              <a:gd name="connsiteX29" fmla="*/ 150956 w 499419"/>
              <a:gd name="connsiteY29" fmla="*/ 0 h 361002"/>
              <a:gd name="connsiteX30" fmla="*/ 150956 w 499419"/>
              <a:gd name="connsiteY30" fmla="*/ 361002 h 361002"/>
              <a:gd name="connsiteX31" fmla="*/ 144090 w 499419"/>
              <a:gd name="connsiteY31" fmla="*/ 361002 h 361002"/>
              <a:gd name="connsiteX32" fmla="*/ 96060 w 499419"/>
              <a:gd name="connsiteY32" fmla="*/ 0 h 361002"/>
              <a:gd name="connsiteX33" fmla="*/ 101176 w 499419"/>
              <a:gd name="connsiteY33" fmla="*/ 0 h 361002"/>
              <a:gd name="connsiteX34" fmla="*/ 101176 w 499419"/>
              <a:gd name="connsiteY34" fmla="*/ 361002 h 361002"/>
              <a:gd name="connsiteX35" fmla="*/ 96060 w 499419"/>
              <a:gd name="connsiteY35" fmla="*/ 361002 h 361002"/>
              <a:gd name="connsiteX36" fmla="*/ 48031 w 499419"/>
              <a:gd name="connsiteY36" fmla="*/ 0 h 361002"/>
              <a:gd name="connsiteX37" fmla="*/ 51395 w 499419"/>
              <a:gd name="connsiteY37" fmla="*/ 0 h 361002"/>
              <a:gd name="connsiteX38" fmla="*/ 51395 w 499419"/>
              <a:gd name="connsiteY38" fmla="*/ 361002 h 361002"/>
              <a:gd name="connsiteX39" fmla="*/ 48031 w 499419"/>
              <a:gd name="connsiteY39" fmla="*/ 361002 h 361002"/>
              <a:gd name="connsiteX40" fmla="*/ 0 w 499419"/>
              <a:gd name="connsiteY40" fmla="*/ 0 h 361002"/>
              <a:gd name="connsiteX41" fmla="*/ 1615 w 499419"/>
              <a:gd name="connsiteY41" fmla="*/ 0 h 361002"/>
              <a:gd name="connsiteX42" fmla="*/ 1615 w 499419"/>
              <a:gd name="connsiteY42" fmla="*/ 361002 h 361002"/>
              <a:gd name="connsiteX43" fmla="*/ 0 w 499419"/>
              <a:gd name="connsiteY43" fmla="*/ 361002 h 36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99419" h="361002">
                <a:moveTo>
                  <a:pt x="480303" y="0"/>
                </a:moveTo>
                <a:lnTo>
                  <a:pt x="499419" y="0"/>
                </a:lnTo>
                <a:lnTo>
                  <a:pt x="499419" y="361002"/>
                </a:lnTo>
                <a:lnTo>
                  <a:pt x="480303" y="361002"/>
                </a:lnTo>
                <a:close/>
                <a:moveTo>
                  <a:pt x="432274" y="0"/>
                </a:moveTo>
                <a:lnTo>
                  <a:pt x="449639" y="0"/>
                </a:lnTo>
                <a:lnTo>
                  <a:pt x="449639" y="361002"/>
                </a:lnTo>
                <a:lnTo>
                  <a:pt x="432274" y="361002"/>
                </a:lnTo>
                <a:close/>
                <a:moveTo>
                  <a:pt x="384243" y="0"/>
                </a:moveTo>
                <a:lnTo>
                  <a:pt x="399860" y="0"/>
                </a:lnTo>
                <a:lnTo>
                  <a:pt x="399860" y="361002"/>
                </a:lnTo>
                <a:lnTo>
                  <a:pt x="384243" y="361002"/>
                </a:lnTo>
                <a:close/>
                <a:moveTo>
                  <a:pt x="336213" y="0"/>
                </a:moveTo>
                <a:lnTo>
                  <a:pt x="350077" y="0"/>
                </a:lnTo>
                <a:lnTo>
                  <a:pt x="350077" y="361002"/>
                </a:lnTo>
                <a:lnTo>
                  <a:pt x="336213" y="361002"/>
                </a:lnTo>
                <a:close/>
                <a:moveTo>
                  <a:pt x="288184" y="0"/>
                </a:moveTo>
                <a:lnTo>
                  <a:pt x="300297" y="0"/>
                </a:lnTo>
                <a:lnTo>
                  <a:pt x="300297" y="361002"/>
                </a:lnTo>
                <a:lnTo>
                  <a:pt x="288184" y="361002"/>
                </a:lnTo>
                <a:close/>
                <a:moveTo>
                  <a:pt x="240150" y="0"/>
                </a:moveTo>
                <a:lnTo>
                  <a:pt x="250513" y="0"/>
                </a:lnTo>
                <a:lnTo>
                  <a:pt x="250513" y="361002"/>
                </a:lnTo>
                <a:lnTo>
                  <a:pt x="240150" y="361002"/>
                </a:lnTo>
                <a:close/>
                <a:moveTo>
                  <a:pt x="192127" y="0"/>
                </a:moveTo>
                <a:lnTo>
                  <a:pt x="200739" y="0"/>
                </a:lnTo>
                <a:lnTo>
                  <a:pt x="200739" y="361002"/>
                </a:lnTo>
                <a:lnTo>
                  <a:pt x="192127" y="361002"/>
                </a:lnTo>
                <a:close/>
                <a:moveTo>
                  <a:pt x="144090" y="0"/>
                </a:moveTo>
                <a:lnTo>
                  <a:pt x="150956" y="0"/>
                </a:lnTo>
                <a:lnTo>
                  <a:pt x="150956" y="361002"/>
                </a:lnTo>
                <a:lnTo>
                  <a:pt x="144090" y="361002"/>
                </a:lnTo>
                <a:close/>
                <a:moveTo>
                  <a:pt x="96060" y="0"/>
                </a:moveTo>
                <a:lnTo>
                  <a:pt x="101176" y="0"/>
                </a:lnTo>
                <a:lnTo>
                  <a:pt x="101176" y="361002"/>
                </a:lnTo>
                <a:lnTo>
                  <a:pt x="96060" y="361002"/>
                </a:lnTo>
                <a:close/>
                <a:moveTo>
                  <a:pt x="48031" y="0"/>
                </a:moveTo>
                <a:lnTo>
                  <a:pt x="51395" y="0"/>
                </a:lnTo>
                <a:lnTo>
                  <a:pt x="51395" y="361002"/>
                </a:lnTo>
                <a:lnTo>
                  <a:pt x="48031" y="361002"/>
                </a:lnTo>
                <a:close/>
                <a:moveTo>
                  <a:pt x="0" y="0"/>
                </a:moveTo>
                <a:lnTo>
                  <a:pt x="1615" y="0"/>
                </a:lnTo>
                <a:lnTo>
                  <a:pt x="1615" y="361002"/>
                </a:lnTo>
                <a:lnTo>
                  <a:pt x="0" y="361002"/>
                </a:lnTo>
                <a:close/>
              </a:path>
            </a:pathLst>
          </a:custGeom>
          <a:solidFill>
            <a:schemeClr val="accent6"/>
          </a:solidFill>
        </p:spPr>
        <p:txBody>
          <a:bodyPr wrap="square">
            <a:noAutofit/>
          </a:bodyPr>
          <a:lstStyle>
            <a:lvl1pPr>
              <a:defRPr>
                <a:solidFill>
                  <a:schemeClr val="tx1">
                    <a:alpha val="0"/>
                  </a:schemeClr>
                </a:solidFill>
              </a:defRPr>
            </a:lvl1pPr>
          </a:lstStyle>
          <a:p>
            <a:pPr lvl="0"/>
            <a:r>
              <a:rPr lang="en-US"/>
              <a:t>a</a:t>
            </a:r>
            <a:endParaRPr lang="en-GB"/>
          </a:p>
        </p:txBody>
      </p:sp>
      <p:sp>
        <p:nvSpPr>
          <p:cNvPr id="25" name="Text Placeholder 24">
            <a:extLst>
              <a:ext uri="{FF2B5EF4-FFF2-40B4-BE49-F238E27FC236}">
                <a16:creationId xmlns:a16="http://schemas.microsoft.com/office/drawing/2014/main" id="{6BE704D9-8711-4371-633B-C26C55F1992B}"/>
              </a:ext>
            </a:extLst>
          </p:cNvPr>
          <p:cNvSpPr>
            <a:spLocks noGrp="1"/>
          </p:cNvSpPr>
          <p:nvPr>
            <p:ph type="body" sz="quarter" idx="96" hasCustomPrompt="1"/>
          </p:nvPr>
        </p:nvSpPr>
        <p:spPr>
          <a:xfrm>
            <a:off x="4415836" y="1166401"/>
            <a:ext cx="374564" cy="270752"/>
          </a:xfrm>
          <a:custGeom>
            <a:avLst/>
            <a:gdLst>
              <a:gd name="connsiteX0" fmla="*/ 480303 w 499419"/>
              <a:gd name="connsiteY0" fmla="*/ 0 h 361002"/>
              <a:gd name="connsiteX1" fmla="*/ 499419 w 499419"/>
              <a:gd name="connsiteY1" fmla="*/ 0 h 361002"/>
              <a:gd name="connsiteX2" fmla="*/ 499419 w 499419"/>
              <a:gd name="connsiteY2" fmla="*/ 361002 h 361002"/>
              <a:gd name="connsiteX3" fmla="*/ 480303 w 499419"/>
              <a:gd name="connsiteY3" fmla="*/ 361002 h 361002"/>
              <a:gd name="connsiteX4" fmla="*/ 432274 w 499419"/>
              <a:gd name="connsiteY4" fmla="*/ 0 h 361002"/>
              <a:gd name="connsiteX5" fmla="*/ 449639 w 499419"/>
              <a:gd name="connsiteY5" fmla="*/ 0 h 361002"/>
              <a:gd name="connsiteX6" fmla="*/ 449639 w 499419"/>
              <a:gd name="connsiteY6" fmla="*/ 361002 h 361002"/>
              <a:gd name="connsiteX7" fmla="*/ 432274 w 499419"/>
              <a:gd name="connsiteY7" fmla="*/ 361002 h 361002"/>
              <a:gd name="connsiteX8" fmla="*/ 384243 w 499419"/>
              <a:gd name="connsiteY8" fmla="*/ 0 h 361002"/>
              <a:gd name="connsiteX9" fmla="*/ 399860 w 499419"/>
              <a:gd name="connsiteY9" fmla="*/ 0 h 361002"/>
              <a:gd name="connsiteX10" fmla="*/ 399860 w 499419"/>
              <a:gd name="connsiteY10" fmla="*/ 361002 h 361002"/>
              <a:gd name="connsiteX11" fmla="*/ 384243 w 499419"/>
              <a:gd name="connsiteY11" fmla="*/ 361002 h 361002"/>
              <a:gd name="connsiteX12" fmla="*/ 336213 w 499419"/>
              <a:gd name="connsiteY12" fmla="*/ 0 h 361002"/>
              <a:gd name="connsiteX13" fmla="*/ 350077 w 499419"/>
              <a:gd name="connsiteY13" fmla="*/ 0 h 361002"/>
              <a:gd name="connsiteX14" fmla="*/ 350077 w 499419"/>
              <a:gd name="connsiteY14" fmla="*/ 361002 h 361002"/>
              <a:gd name="connsiteX15" fmla="*/ 336213 w 499419"/>
              <a:gd name="connsiteY15" fmla="*/ 361002 h 361002"/>
              <a:gd name="connsiteX16" fmla="*/ 288184 w 499419"/>
              <a:gd name="connsiteY16" fmla="*/ 0 h 361002"/>
              <a:gd name="connsiteX17" fmla="*/ 300297 w 499419"/>
              <a:gd name="connsiteY17" fmla="*/ 0 h 361002"/>
              <a:gd name="connsiteX18" fmla="*/ 300297 w 499419"/>
              <a:gd name="connsiteY18" fmla="*/ 361002 h 361002"/>
              <a:gd name="connsiteX19" fmla="*/ 288184 w 499419"/>
              <a:gd name="connsiteY19" fmla="*/ 361002 h 361002"/>
              <a:gd name="connsiteX20" fmla="*/ 240150 w 499419"/>
              <a:gd name="connsiteY20" fmla="*/ 0 h 361002"/>
              <a:gd name="connsiteX21" fmla="*/ 250513 w 499419"/>
              <a:gd name="connsiteY21" fmla="*/ 0 h 361002"/>
              <a:gd name="connsiteX22" fmla="*/ 250513 w 499419"/>
              <a:gd name="connsiteY22" fmla="*/ 361002 h 361002"/>
              <a:gd name="connsiteX23" fmla="*/ 240150 w 499419"/>
              <a:gd name="connsiteY23" fmla="*/ 361002 h 361002"/>
              <a:gd name="connsiteX24" fmla="*/ 192127 w 499419"/>
              <a:gd name="connsiteY24" fmla="*/ 0 h 361002"/>
              <a:gd name="connsiteX25" fmla="*/ 200739 w 499419"/>
              <a:gd name="connsiteY25" fmla="*/ 0 h 361002"/>
              <a:gd name="connsiteX26" fmla="*/ 200739 w 499419"/>
              <a:gd name="connsiteY26" fmla="*/ 361002 h 361002"/>
              <a:gd name="connsiteX27" fmla="*/ 192127 w 499419"/>
              <a:gd name="connsiteY27" fmla="*/ 361002 h 361002"/>
              <a:gd name="connsiteX28" fmla="*/ 144090 w 499419"/>
              <a:gd name="connsiteY28" fmla="*/ 0 h 361002"/>
              <a:gd name="connsiteX29" fmla="*/ 150956 w 499419"/>
              <a:gd name="connsiteY29" fmla="*/ 0 h 361002"/>
              <a:gd name="connsiteX30" fmla="*/ 150956 w 499419"/>
              <a:gd name="connsiteY30" fmla="*/ 361002 h 361002"/>
              <a:gd name="connsiteX31" fmla="*/ 144090 w 499419"/>
              <a:gd name="connsiteY31" fmla="*/ 361002 h 361002"/>
              <a:gd name="connsiteX32" fmla="*/ 96060 w 499419"/>
              <a:gd name="connsiteY32" fmla="*/ 0 h 361002"/>
              <a:gd name="connsiteX33" fmla="*/ 101176 w 499419"/>
              <a:gd name="connsiteY33" fmla="*/ 0 h 361002"/>
              <a:gd name="connsiteX34" fmla="*/ 101176 w 499419"/>
              <a:gd name="connsiteY34" fmla="*/ 361002 h 361002"/>
              <a:gd name="connsiteX35" fmla="*/ 96060 w 499419"/>
              <a:gd name="connsiteY35" fmla="*/ 361002 h 361002"/>
              <a:gd name="connsiteX36" fmla="*/ 48031 w 499419"/>
              <a:gd name="connsiteY36" fmla="*/ 0 h 361002"/>
              <a:gd name="connsiteX37" fmla="*/ 51395 w 499419"/>
              <a:gd name="connsiteY37" fmla="*/ 0 h 361002"/>
              <a:gd name="connsiteX38" fmla="*/ 51395 w 499419"/>
              <a:gd name="connsiteY38" fmla="*/ 361002 h 361002"/>
              <a:gd name="connsiteX39" fmla="*/ 48031 w 499419"/>
              <a:gd name="connsiteY39" fmla="*/ 361002 h 361002"/>
              <a:gd name="connsiteX40" fmla="*/ 0 w 499419"/>
              <a:gd name="connsiteY40" fmla="*/ 0 h 361002"/>
              <a:gd name="connsiteX41" fmla="*/ 1615 w 499419"/>
              <a:gd name="connsiteY41" fmla="*/ 0 h 361002"/>
              <a:gd name="connsiteX42" fmla="*/ 1615 w 499419"/>
              <a:gd name="connsiteY42" fmla="*/ 361002 h 361002"/>
              <a:gd name="connsiteX43" fmla="*/ 0 w 499419"/>
              <a:gd name="connsiteY43" fmla="*/ 361002 h 36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99419" h="361002">
                <a:moveTo>
                  <a:pt x="480303" y="0"/>
                </a:moveTo>
                <a:lnTo>
                  <a:pt x="499419" y="0"/>
                </a:lnTo>
                <a:lnTo>
                  <a:pt x="499419" y="361002"/>
                </a:lnTo>
                <a:lnTo>
                  <a:pt x="480303" y="361002"/>
                </a:lnTo>
                <a:close/>
                <a:moveTo>
                  <a:pt x="432274" y="0"/>
                </a:moveTo>
                <a:lnTo>
                  <a:pt x="449639" y="0"/>
                </a:lnTo>
                <a:lnTo>
                  <a:pt x="449639" y="361002"/>
                </a:lnTo>
                <a:lnTo>
                  <a:pt x="432274" y="361002"/>
                </a:lnTo>
                <a:close/>
                <a:moveTo>
                  <a:pt x="384243" y="0"/>
                </a:moveTo>
                <a:lnTo>
                  <a:pt x="399860" y="0"/>
                </a:lnTo>
                <a:lnTo>
                  <a:pt x="399860" y="361002"/>
                </a:lnTo>
                <a:lnTo>
                  <a:pt x="384243" y="361002"/>
                </a:lnTo>
                <a:close/>
                <a:moveTo>
                  <a:pt x="336213" y="0"/>
                </a:moveTo>
                <a:lnTo>
                  <a:pt x="350077" y="0"/>
                </a:lnTo>
                <a:lnTo>
                  <a:pt x="350077" y="361002"/>
                </a:lnTo>
                <a:lnTo>
                  <a:pt x="336213" y="361002"/>
                </a:lnTo>
                <a:close/>
                <a:moveTo>
                  <a:pt x="288184" y="0"/>
                </a:moveTo>
                <a:lnTo>
                  <a:pt x="300297" y="0"/>
                </a:lnTo>
                <a:lnTo>
                  <a:pt x="300297" y="361002"/>
                </a:lnTo>
                <a:lnTo>
                  <a:pt x="288184" y="361002"/>
                </a:lnTo>
                <a:close/>
                <a:moveTo>
                  <a:pt x="240150" y="0"/>
                </a:moveTo>
                <a:lnTo>
                  <a:pt x="250513" y="0"/>
                </a:lnTo>
                <a:lnTo>
                  <a:pt x="250513" y="361002"/>
                </a:lnTo>
                <a:lnTo>
                  <a:pt x="240150" y="361002"/>
                </a:lnTo>
                <a:close/>
                <a:moveTo>
                  <a:pt x="192127" y="0"/>
                </a:moveTo>
                <a:lnTo>
                  <a:pt x="200739" y="0"/>
                </a:lnTo>
                <a:lnTo>
                  <a:pt x="200739" y="361002"/>
                </a:lnTo>
                <a:lnTo>
                  <a:pt x="192127" y="361002"/>
                </a:lnTo>
                <a:close/>
                <a:moveTo>
                  <a:pt x="144090" y="0"/>
                </a:moveTo>
                <a:lnTo>
                  <a:pt x="150956" y="0"/>
                </a:lnTo>
                <a:lnTo>
                  <a:pt x="150956" y="361002"/>
                </a:lnTo>
                <a:lnTo>
                  <a:pt x="144090" y="361002"/>
                </a:lnTo>
                <a:close/>
                <a:moveTo>
                  <a:pt x="96060" y="0"/>
                </a:moveTo>
                <a:lnTo>
                  <a:pt x="101176" y="0"/>
                </a:lnTo>
                <a:lnTo>
                  <a:pt x="101176" y="361002"/>
                </a:lnTo>
                <a:lnTo>
                  <a:pt x="96060" y="361002"/>
                </a:lnTo>
                <a:close/>
                <a:moveTo>
                  <a:pt x="48031" y="0"/>
                </a:moveTo>
                <a:lnTo>
                  <a:pt x="51395" y="0"/>
                </a:lnTo>
                <a:lnTo>
                  <a:pt x="51395" y="361002"/>
                </a:lnTo>
                <a:lnTo>
                  <a:pt x="48031" y="361002"/>
                </a:lnTo>
                <a:close/>
                <a:moveTo>
                  <a:pt x="0" y="0"/>
                </a:moveTo>
                <a:lnTo>
                  <a:pt x="1615" y="0"/>
                </a:lnTo>
                <a:lnTo>
                  <a:pt x="1615" y="361002"/>
                </a:lnTo>
                <a:lnTo>
                  <a:pt x="0" y="361002"/>
                </a:lnTo>
                <a:close/>
              </a:path>
            </a:pathLst>
          </a:custGeom>
          <a:solidFill>
            <a:srgbClr val="00BFBD"/>
          </a:solidFill>
        </p:spPr>
        <p:txBody>
          <a:bodyPr wrap="square">
            <a:noAutofit/>
          </a:bodyPr>
          <a:lstStyle>
            <a:lvl1pPr>
              <a:defRPr>
                <a:solidFill>
                  <a:schemeClr val="tx1">
                    <a:alpha val="0"/>
                  </a:schemeClr>
                </a:solidFill>
              </a:defRPr>
            </a:lvl1pPr>
          </a:lstStyle>
          <a:p>
            <a:pPr lvl="0"/>
            <a:r>
              <a:rPr lang="en-US"/>
              <a:t>a</a:t>
            </a:r>
            <a:endParaRPr lang="en-GB"/>
          </a:p>
        </p:txBody>
      </p:sp>
      <p:sp>
        <p:nvSpPr>
          <p:cNvPr id="26" name="Text Placeholder 25">
            <a:extLst>
              <a:ext uri="{FF2B5EF4-FFF2-40B4-BE49-F238E27FC236}">
                <a16:creationId xmlns:a16="http://schemas.microsoft.com/office/drawing/2014/main" id="{ED55EAF8-2334-AE66-E1C6-35E3F470716C}"/>
              </a:ext>
            </a:extLst>
          </p:cNvPr>
          <p:cNvSpPr>
            <a:spLocks noGrp="1"/>
          </p:cNvSpPr>
          <p:nvPr>
            <p:ph type="body" sz="quarter" idx="97" hasCustomPrompt="1"/>
          </p:nvPr>
        </p:nvSpPr>
        <p:spPr>
          <a:xfrm>
            <a:off x="5769406" y="1166401"/>
            <a:ext cx="374564" cy="270752"/>
          </a:xfrm>
          <a:custGeom>
            <a:avLst/>
            <a:gdLst>
              <a:gd name="connsiteX0" fmla="*/ 480303 w 499419"/>
              <a:gd name="connsiteY0" fmla="*/ 0 h 361002"/>
              <a:gd name="connsiteX1" fmla="*/ 499419 w 499419"/>
              <a:gd name="connsiteY1" fmla="*/ 0 h 361002"/>
              <a:gd name="connsiteX2" fmla="*/ 499419 w 499419"/>
              <a:gd name="connsiteY2" fmla="*/ 361002 h 361002"/>
              <a:gd name="connsiteX3" fmla="*/ 480303 w 499419"/>
              <a:gd name="connsiteY3" fmla="*/ 361002 h 361002"/>
              <a:gd name="connsiteX4" fmla="*/ 432274 w 499419"/>
              <a:gd name="connsiteY4" fmla="*/ 0 h 361002"/>
              <a:gd name="connsiteX5" fmla="*/ 449639 w 499419"/>
              <a:gd name="connsiteY5" fmla="*/ 0 h 361002"/>
              <a:gd name="connsiteX6" fmla="*/ 449639 w 499419"/>
              <a:gd name="connsiteY6" fmla="*/ 361002 h 361002"/>
              <a:gd name="connsiteX7" fmla="*/ 432274 w 499419"/>
              <a:gd name="connsiteY7" fmla="*/ 361002 h 361002"/>
              <a:gd name="connsiteX8" fmla="*/ 384243 w 499419"/>
              <a:gd name="connsiteY8" fmla="*/ 0 h 361002"/>
              <a:gd name="connsiteX9" fmla="*/ 399860 w 499419"/>
              <a:gd name="connsiteY9" fmla="*/ 0 h 361002"/>
              <a:gd name="connsiteX10" fmla="*/ 399860 w 499419"/>
              <a:gd name="connsiteY10" fmla="*/ 361002 h 361002"/>
              <a:gd name="connsiteX11" fmla="*/ 384243 w 499419"/>
              <a:gd name="connsiteY11" fmla="*/ 361002 h 361002"/>
              <a:gd name="connsiteX12" fmla="*/ 336213 w 499419"/>
              <a:gd name="connsiteY12" fmla="*/ 0 h 361002"/>
              <a:gd name="connsiteX13" fmla="*/ 350077 w 499419"/>
              <a:gd name="connsiteY13" fmla="*/ 0 h 361002"/>
              <a:gd name="connsiteX14" fmla="*/ 350077 w 499419"/>
              <a:gd name="connsiteY14" fmla="*/ 361002 h 361002"/>
              <a:gd name="connsiteX15" fmla="*/ 336213 w 499419"/>
              <a:gd name="connsiteY15" fmla="*/ 361002 h 361002"/>
              <a:gd name="connsiteX16" fmla="*/ 288184 w 499419"/>
              <a:gd name="connsiteY16" fmla="*/ 0 h 361002"/>
              <a:gd name="connsiteX17" fmla="*/ 300297 w 499419"/>
              <a:gd name="connsiteY17" fmla="*/ 0 h 361002"/>
              <a:gd name="connsiteX18" fmla="*/ 300297 w 499419"/>
              <a:gd name="connsiteY18" fmla="*/ 361002 h 361002"/>
              <a:gd name="connsiteX19" fmla="*/ 288184 w 499419"/>
              <a:gd name="connsiteY19" fmla="*/ 361002 h 361002"/>
              <a:gd name="connsiteX20" fmla="*/ 240150 w 499419"/>
              <a:gd name="connsiteY20" fmla="*/ 0 h 361002"/>
              <a:gd name="connsiteX21" fmla="*/ 250513 w 499419"/>
              <a:gd name="connsiteY21" fmla="*/ 0 h 361002"/>
              <a:gd name="connsiteX22" fmla="*/ 250513 w 499419"/>
              <a:gd name="connsiteY22" fmla="*/ 361002 h 361002"/>
              <a:gd name="connsiteX23" fmla="*/ 240150 w 499419"/>
              <a:gd name="connsiteY23" fmla="*/ 361002 h 361002"/>
              <a:gd name="connsiteX24" fmla="*/ 192127 w 499419"/>
              <a:gd name="connsiteY24" fmla="*/ 0 h 361002"/>
              <a:gd name="connsiteX25" fmla="*/ 200739 w 499419"/>
              <a:gd name="connsiteY25" fmla="*/ 0 h 361002"/>
              <a:gd name="connsiteX26" fmla="*/ 200739 w 499419"/>
              <a:gd name="connsiteY26" fmla="*/ 361002 h 361002"/>
              <a:gd name="connsiteX27" fmla="*/ 192127 w 499419"/>
              <a:gd name="connsiteY27" fmla="*/ 361002 h 361002"/>
              <a:gd name="connsiteX28" fmla="*/ 144090 w 499419"/>
              <a:gd name="connsiteY28" fmla="*/ 0 h 361002"/>
              <a:gd name="connsiteX29" fmla="*/ 150956 w 499419"/>
              <a:gd name="connsiteY29" fmla="*/ 0 h 361002"/>
              <a:gd name="connsiteX30" fmla="*/ 150956 w 499419"/>
              <a:gd name="connsiteY30" fmla="*/ 361002 h 361002"/>
              <a:gd name="connsiteX31" fmla="*/ 144090 w 499419"/>
              <a:gd name="connsiteY31" fmla="*/ 361002 h 361002"/>
              <a:gd name="connsiteX32" fmla="*/ 96060 w 499419"/>
              <a:gd name="connsiteY32" fmla="*/ 0 h 361002"/>
              <a:gd name="connsiteX33" fmla="*/ 101176 w 499419"/>
              <a:gd name="connsiteY33" fmla="*/ 0 h 361002"/>
              <a:gd name="connsiteX34" fmla="*/ 101176 w 499419"/>
              <a:gd name="connsiteY34" fmla="*/ 361002 h 361002"/>
              <a:gd name="connsiteX35" fmla="*/ 96060 w 499419"/>
              <a:gd name="connsiteY35" fmla="*/ 361002 h 361002"/>
              <a:gd name="connsiteX36" fmla="*/ 48031 w 499419"/>
              <a:gd name="connsiteY36" fmla="*/ 0 h 361002"/>
              <a:gd name="connsiteX37" fmla="*/ 51395 w 499419"/>
              <a:gd name="connsiteY37" fmla="*/ 0 h 361002"/>
              <a:gd name="connsiteX38" fmla="*/ 51395 w 499419"/>
              <a:gd name="connsiteY38" fmla="*/ 361002 h 361002"/>
              <a:gd name="connsiteX39" fmla="*/ 48031 w 499419"/>
              <a:gd name="connsiteY39" fmla="*/ 361002 h 361002"/>
              <a:gd name="connsiteX40" fmla="*/ 0 w 499419"/>
              <a:gd name="connsiteY40" fmla="*/ 0 h 361002"/>
              <a:gd name="connsiteX41" fmla="*/ 1615 w 499419"/>
              <a:gd name="connsiteY41" fmla="*/ 0 h 361002"/>
              <a:gd name="connsiteX42" fmla="*/ 1615 w 499419"/>
              <a:gd name="connsiteY42" fmla="*/ 361002 h 361002"/>
              <a:gd name="connsiteX43" fmla="*/ 0 w 499419"/>
              <a:gd name="connsiteY43" fmla="*/ 361002 h 36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99419" h="361002">
                <a:moveTo>
                  <a:pt x="480303" y="0"/>
                </a:moveTo>
                <a:lnTo>
                  <a:pt x="499419" y="0"/>
                </a:lnTo>
                <a:lnTo>
                  <a:pt x="499419" y="361002"/>
                </a:lnTo>
                <a:lnTo>
                  <a:pt x="480303" y="361002"/>
                </a:lnTo>
                <a:close/>
                <a:moveTo>
                  <a:pt x="432274" y="0"/>
                </a:moveTo>
                <a:lnTo>
                  <a:pt x="449639" y="0"/>
                </a:lnTo>
                <a:lnTo>
                  <a:pt x="449639" y="361002"/>
                </a:lnTo>
                <a:lnTo>
                  <a:pt x="432274" y="361002"/>
                </a:lnTo>
                <a:close/>
                <a:moveTo>
                  <a:pt x="384243" y="0"/>
                </a:moveTo>
                <a:lnTo>
                  <a:pt x="399860" y="0"/>
                </a:lnTo>
                <a:lnTo>
                  <a:pt x="399860" y="361002"/>
                </a:lnTo>
                <a:lnTo>
                  <a:pt x="384243" y="361002"/>
                </a:lnTo>
                <a:close/>
                <a:moveTo>
                  <a:pt x="336213" y="0"/>
                </a:moveTo>
                <a:lnTo>
                  <a:pt x="350077" y="0"/>
                </a:lnTo>
                <a:lnTo>
                  <a:pt x="350077" y="361002"/>
                </a:lnTo>
                <a:lnTo>
                  <a:pt x="336213" y="361002"/>
                </a:lnTo>
                <a:close/>
                <a:moveTo>
                  <a:pt x="288184" y="0"/>
                </a:moveTo>
                <a:lnTo>
                  <a:pt x="300297" y="0"/>
                </a:lnTo>
                <a:lnTo>
                  <a:pt x="300297" y="361002"/>
                </a:lnTo>
                <a:lnTo>
                  <a:pt x="288184" y="361002"/>
                </a:lnTo>
                <a:close/>
                <a:moveTo>
                  <a:pt x="240150" y="0"/>
                </a:moveTo>
                <a:lnTo>
                  <a:pt x="250513" y="0"/>
                </a:lnTo>
                <a:lnTo>
                  <a:pt x="250513" y="361002"/>
                </a:lnTo>
                <a:lnTo>
                  <a:pt x="240150" y="361002"/>
                </a:lnTo>
                <a:close/>
                <a:moveTo>
                  <a:pt x="192127" y="0"/>
                </a:moveTo>
                <a:lnTo>
                  <a:pt x="200739" y="0"/>
                </a:lnTo>
                <a:lnTo>
                  <a:pt x="200739" y="361002"/>
                </a:lnTo>
                <a:lnTo>
                  <a:pt x="192127" y="361002"/>
                </a:lnTo>
                <a:close/>
                <a:moveTo>
                  <a:pt x="144090" y="0"/>
                </a:moveTo>
                <a:lnTo>
                  <a:pt x="150956" y="0"/>
                </a:lnTo>
                <a:lnTo>
                  <a:pt x="150956" y="361002"/>
                </a:lnTo>
                <a:lnTo>
                  <a:pt x="144090" y="361002"/>
                </a:lnTo>
                <a:close/>
                <a:moveTo>
                  <a:pt x="96060" y="0"/>
                </a:moveTo>
                <a:lnTo>
                  <a:pt x="101176" y="0"/>
                </a:lnTo>
                <a:lnTo>
                  <a:pt x="101176" y="361002"/>
                </a:lnTo>
                <a:lnTo>
                  <a:pt x="96060" y="361002"/>
                </a:lnTo>
                <a:close/>
                <a:moveTo>
                  <a:pt x="48031" y="0"/>
                </a:moveTo>
                <a:lnTo>
                  <a:pt x="51395" y="0"/>
                </a:lnTo>
                <a:lnTo>
                  <a:pt x="51395" y="361002"/>
                </a:lnTo>
                <a:lnTo>
                  <a:pt x="48031" y="361002"/>
                </a:lnTo>
                <a:close/>
                <a:moveTo>
                  <a:pt x="0" y="0"/>
                </a:moveTo>
                <a:lnTo>
                  <a:pt x="1615" y="0"/>
                </a:lnTo>
                <a:lnTo>
                  <a:pt x="1615" y="361002"/>
                </a:lnTo>
                <a:lnTo>
                  <a:pt x="0" y="361002"/>
                </a:lnTo>
                <a:close/>
              </a:path>
            </a:pathLst>
          </a:custGeom>
          <a:solidFill>
            <a:schemeClr val="accent2">
              <a:lumMod val="60000"/>
              <a:lumOff val="40000"/>
            </a:schemeClr>
          </a:solidFill>
        </p:spPr>
        <p:txBody>
          <a:bodyPr wrap="square">
            <a:noAutofit/>
          </a:bodyPr>
          <a:lstStyle>
            <a:lvl1pPr>
              <a:defRPr>
                <a:solidFill>
                  <a:schemeClr val="tx1">
                    <a:alpha val="0"/>
                  </a:schemeClr>
                </a:solidFill>
              </a:defRPr>
            </a:lvl1pPr>
          </a:lstStyle>
          <a:p>
            <a:pPr lvl="0"/>
            <a:r>
              <a:rPr lang="en-US"/>
              <a:t>a</a:t>
            </a:r>
            <a:endParaRPr lang="en-GB"/>
          </a:p>
        </p:txBody>
      </p:sp>
      <p:sp>
        <p:nvSpPr>
          <p:cNvPr id="27" name="Text Placeholder 26">
            <a:extLst>
              <a:ext uri="{FF2B5EF4-FFF2-40B4-BE49-F238E27FC236}">
                <a16:creationId xmlns:a16="http://schemas.microsoft.com/office/drawing/2014/main" id="{4BD3DF59-EFF0-62B0-03C9-877014FD019D}"/>
              </a:ext>
            </a:extLst>
          </p:cNvPr>
          <p:cNvSpPr>
            <a:spLocks noGrp="1"/>
          </p:cNvSpPr>
          <p:nvPr>
            <p:ph type="body" sz="quarter" idx="98" hasCustomPrompt="1"/>
          </p:nvPr>
        </p:nvSpPr>
        <p:spPr>
          <a:xfrm>
            <a:off x="7122976" y="1166401"/>
            <a:ext cx="374564" cy="270752"/>
          </a:xfrm>
          <a:custGeom>
            <a:avLst/>
            <a:gdLst>
              <a:gd name="connsiteX0" fmla="*/ 480303 w 499419"/>
              <a:gd name="connsiteY0" fmla="*/ 0 h 361002"/>
              <a:gd name="connsiteX1" fmla="*/ 499419 w 499419"/>
              <a:gd name="connsiteY1" fmla="*/ 0 h 361002"/>
              <a:gd name="connsiteX2" fmla="*/ 499419 w 499419"/>
              <a:gd name="connsiteY2" fmla="*/ 361002 h 361002"/>
              <a:gd name="connsiteX3" fmla="*/ 480303 w 499419"/>
              <a:gd name="connsiteY3" fmla="*/ 361002 h 361002"/>
              <a:gd name="connsiteX4" fmla="*/ 432274 w 499419"/>
              <a:gd name="connsiteY4" fmla="*/ 0 h 361002"/>
              <a:gd name="connsiteX5" fmla="*/ 449639 w 499419"/>
              <a:gd name="connsiteY5" fmla="*/ 0 h 361002"/>
              <a:gd name="connsiteX6" fmla="*/ 449639 w 499419"/>
              <a:gd name="connsiteY6" fmla="*/ 361002 h 361002"/>
              <a:gd name="connsiteX7" fmla="*/ 432274 w 499419"/>
              <a:gd name="connsiteY7" fmla="*/ 361002 h 361002"/>
              <a:gd name="connsiteX8" fmla="*/ 384243 w 499419"/>
              <a:gd name="connsiteY8" fmla="*/ 0 h 361002"/>
              <a:gd name="connsiteX9" fmla="*/ 399860 w 499419"/>
              <a:gd name="connsiteY9" fmla="*/ 0 h 361002"/>
              <a:gd name="connsiteX10" fmla="*/ 399860 w 499419"/>
              <a:gd name="connsiteY10" fmla="*/ 361002 h 361002"/>
              <a:gd name="connsiteX11" fmla="*/ 384243 w 499419"/>
              <a:gd name="connsiteY11" fmla="*/ 361002 h 361002"/>
              <a:gd name="connsiteX12" fmla="*/ 336213 w 499419"/>
              <a:gd name="connsiteY12" fmla="*/ 0 h 361002"/>
              <a:gd name="connsiteX13" fmla="*/ 350077 w 499419"/>
              <a:gd name="connsiteY13" fmla="*/ 0 h 361002"/>
              <a:gd name="connsiteX14" fmla="*/ 350077 w 499419"/>
              <a:gd name="connsiteY14" fmla="*/ 361002 h 361002"/>
              <a:gd name="connsiteX15" fmla="*/ 336213 w 499419"/>
              <a:gd name="connsiteY15" fmla="*/ 361002 h 361002"/>
              <a:gd name="connsiteX16" fmla="*/ 288184 w 499419"/>
              <a:gd name="connsiteY16" fmla="*/ 0 h 361002"/>
              <a:gd name="connsiteX17" fmla="*/ 300297 w 499419"/>
              <a:gd name="connsiteY17" fmla="*/ 0 h 361002"/>
              <a:gd name="connsiteX18" fmla="*/ 300297 w 499419"/>
              <a:gd name="connsiteY18" fmla="*/ 361002 h 361002"/>
              <a:gd name="connsiteX19" fmla="*/ 288184 w 499419"/>
              <a:gd name="connsiteY19" fmla="*/ 361002 h 361002"/>
              <a:gd name="connsiteX20" fmla="*/ 240150 w 499419"/>
              <a:gd name="connsiteY20" fmla="*/ 0 h 361002"/>
              <a:gd name="connsiteX21" fmla="*/ 250513 w 499419"/>
              <a:gd name="connsiteY21" fmla="*/ 0 h 361002"/>
              <a:gd name="connsiteX22" fmla="*/ 250513 w 499419"/>
              <a:gd name="connsiteY22" fmla="*/ 361002 h 361002"/>
              <a:gd name="connsiteX23" fmla="*/ 240150 w 499419"/>
              <a:gd name="connsiteY23" fmla="*/ 361002 h 361002"/>
              <a:gd name="connsiteX24" fmla="*/ 192127 w 499419"/>
              <a:gd name="connsiteY24" fmla="*/ 0 h 361002"/>
              <a:gd name="connsiteX25" fmla="*/ 200739 w 499419"/>
              <a:gd name="connsiteY25" fmla="*/ 0 h 361002"/>
              <a:gd name="connsiteX26" fmla="*/ 200739 w 499419"/>
              <a:gd name="connsiteY26" fmla="*/ 361002 h 361002"/>
              <a:gd name="connsiteX27" fmla="*/ 192127 w 499419"/>
              <a:gd name="connsiteY27" fmla="*/ 361002 h 361002"/>
              <a:gd name="connsiteX28" fmla="*/ 144090 w 499419"/>
              <a:gd name="connsiteY28" fmla="*/ 0 h 361002"/>
              <a:gd name="connsiteX29" fmla="*/ 150956 w 499419"/>
              <a:gd name="connsiteY29" fmla="*/ 0 h 361002"/>
              <a:gd name="connsiteX30" fmla="*/ 150956 w 499419"/>
              <a:gd name="connsiteY30" fmla="*/ 361002 h 361002"/>
              <a:gd name="connsiteX31" fmla="*/ 144090 w 499419"/>
              <a:gd name="connsiteY31" fmla="*/ 361002 h 361002"/>
              <a:gd name="connsiteX32" fmla="*/ 96060 w 499419"/>
              <a:gd name="connsiteY32" fmla="*/ 0 h 361002"/>
              <a:gd name="connsiteX33" fmla="*/ 101176 w 499419"/>
              <a:gd name="connsiteY33" fmla="*/ 0 h 361002"/>
              <a:gd name="connsiteX34" fmla="*/ 101176 w 499419"/>
              <a:gd name="connsiteY34" fmla="*/ 361002 h 361002"/>
              <a:gd name="connsiteX35" fmla="*/ 96060 w 499419"/>
              <a:gd name="connsiteY35" fmla="*/ 361002 h 361002"/>
              <a:gd name="connsiteX36" fmla="*/ 48031 w 499419"/>
              <a:gd name="connsiteY36" fmla="*/ 0 h 361002"/>
              <a:gd name="connsiteX37" fmla="*/ 51395 w 499419"/>
              <a:gd name="connsiteY37" fmla="*/ 0 h 361002"/>
              <a:gd name="connsiteX38" fmla="*/ 51395 w 499419"/>
              <a:gd name="connsiteY38" fmla="*/ 361002 h 361002"/>
              <a:gd name="connsiteX39" fmla="*/ 48031 w 499419"/>
              <a:gd name="connsiteY39" fmla="*/ 361002 h 361002"/>
              <a:gd name="connsiteX40" fmla="*/ 0 w 499419"/>
              <a:gd name="connsiteY40" fmla="*/ 0 h 361002"/>
              <a:gd name="connsiteX41" fmla="*/ 1615 w 499419"/>
              <a:gd name="connsiteY41" fmla="*/ 0 h 361002"/>
              <a:gd name="connsiteX42" fmla="*/ 1615 w 499419"/>
              <a:gd name="connsiteY42" fmla="*/ 361002 h 361002"/>
              <a:gd name="connsiteX43" fmla="*/ 0 w 499419"/>
              <a:gd name="connsiteY43" fmla="*/ 361002 h 36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99419" h="361002">
                <a:moveTo>
                  <a:pt x="480303" y="0"/>
                </a:moveTo>
                <a:lnTo>
                  <a:pt x="499419" y="0"/>
                </a:lnTo>
                <a:lnTo>
                  <a:pt x="499419" y="361002"/>
                </a:lnTo>
                <a:lnTo>
                  <a:pt x="480303" y="361002"/>
                </a:lnTo>
                <a:close/>
                <a:moveTo>
                  <a:pt x="432274" y="0"/>
                </a:moveTo>
                <a:lnTo>
                  <a:pt x="449639" y="0"/>
                </a:lnTo>
                <a:lnTo>
                  <a:pt x="449639" y="361002"/>
                </a:lnTo>
                <a:lnTo>
                  <a:pt x="432274" y="361002"/>
                </a:lnTo>
                <a:close/>
                <a:moveTo>
                  <a:pt x="384243" y="0"/>
                </a:moveTo>
                <a:lnTo>
                  <a:pt x="399860" y="0"/>
                </a:lnTo>
                <a:lnTo>
                  <a:pt x="399860" y="361002"/>
                </a:lnTo>
                <a:lnTo>
                  <a:pt x="384243" y="361002"/>
                </a:lnTo>
                <a:close/>
                <a:moveTo>
                  <a:pt x="336213" y="0"/>
                </a:moveTo>
                <a:lnTo>
                  <a:pt x="350077" y="0"/>
                </a:lnTo>
                <a:lnTo>
                  <a:pt x="350077" y="361002"/>
                </a:lnTo>
                <a:lnTo>
                  <a:pt x="336213" y="361002"/>
                </a:lnTo>
                <a:close/>
                <a:moveTo>
                  <a:pt x="288184" y="0"/>
                </a:moveTo>
                <a:lnTo>
                  <a:pt x="300297" y="0"/>
                </a:lnTo>
                <a:lnTo>
                  <a:pt x="300297" y="361002"/>
                </a:lnTo>
                <a:lnTo>
                  <a:pt x="288184" y="361002"/>
                </a:lnTo>
                <a:close/>
                <a:moveTo>
                  <a:pt x="240150" y="0"/>
                </a:moveTo>
                <a:lnTo>
                  <a:pt x="250513" y="0"/>
                </a:lnTo>
                <a:lnTo>
                  <a:pt x="250513" y="361002"/>
                </a:lnTo>
                <a:lnTo>
                  <a:pt x="240150" y="361002"/>
                </a:lnTo>
                <a:close/>
                <a:moveTo>
                  <a:pt x="192127" y="0"/>
                </a:moveTo>
                <a:lnTo>
                  <a:pt x="200739" y="0"/>
                </a:lnTo>
                <a:lnTo>
                  <a:pt x="200739" y="361002"/>
                </a:lnTo>
                <a:lnTo>
                  <a:pt x="192127" y="361002"/>
                </a:lnTo>
                <a:close/>
                <a:moveTo>
                  <a:pt x="144090" y="0"/>
                </a:moveTo>
                <a:lnTo>
                  <a:pt x="150956" y="0"/>
                </a:lnTo>
                <a:lnTo>
                  <a:pt x="150956" y="361002"/>
                </a:lnTo>
                <a:lnTo>
                  <a:pt x="144090" y="361002"/>
                </a:lnTo>
                <a:close/>
                <a:moveTo>
                  <a:pt x="96060" y="0"/>
                </a:moveTo>
                <a:lnTo>
                  <a:pt x="101176" y="0"/>
                </a:lnTo>
                <a:lnTo>
                  <a:pt x="101176" y="361002"/>
                </a:lnTo>
                <a:lnTo>
                  <a:pt x="96060" y="361002"/>
                </a:lnTo>
                <a:close/>
                <a:moveTo>
                  <a:pt x="48031" y="0"/>
                </a:moveTo>
                <a:lnTo>
                  <a:pt x="51395" y="0"/>
                </a:lnTo>
                <a:lnTo>
                  <a:pt x="51395" y="361002"/>
                </a:lnTo>
                <a:lnTo>
                  <a:pt x="48031" y="361002"/>
                </a:lnTo>
                <a:close/>
                <a:moveTo>
                  <a:pt x="0" y="0"/>
                </a:moveTo>
                <a:lnTo>
                  <a:pt x="1615" y="0"/>
                </a:lnTo>
                <a:lnTo>
                  <a:pt x="1615" y="361002"/>
                </a:lnTo>
                <a:lnTo>
                  <a:pt x="0" y="361002"/>
                </a:lnTo>
                <a:close/>
              </a:path>
            </a:pathLst>
          </a:custGeom>
          <a:solidFill>
            <a:schemeClr val="bg2"/>
          </a:solidFill>
        </p:spPr>
        <p:txBody>
          <a:bodyPr wrap="square">
            <a:noAutofit/>
          </a:bodyPr>
          <a:lstStyle>
            <a:lvl1pPr>
              <a:defRPr>
                <a:solidFill>
                  <a:schemeClr val="tx1">
                    <a:alpha val="0"/>
                  </a:schemeClr>
                </a:solidFill>
              </a:defRPr>
            </a:lvl1pPr>
          </a:lstStyle>
          <a:p>
            <a:pPr lvl="0"/>
            <a:r>
              <a:rPr lang="en-US"/>
              <a:t>a</a:t>
            </a:r>
            <a:endParaRPr lang="en-GB"/>
          </a:p>
        </p:txBody>
      </p:sp>
      <p:sp>
        <p:nvSpPr>
          <p:cNvPr id="29" name="Text Placeholder 28">
            <a:extLst>
              <a:ext uri="{FF2B5EF4-FFF2-40B4-BE49-F238E27FC236}">
                <a16:creationId xmlns:a16="http://schemas.microsoft.com/office/drawing/2014/main" id="{F549F1DC-F539-187E-E8BF-6427E8FF36BF}"/>
              </a:ext>
            </a:extLst>
          </p:cNvPr>
          <p:cNvSpPr>
            <a:spLocks noGrp="1"/>
          </p:cNvSpPr>
          <p:nvPr>
            <p:ph type="body" sz="quarter" idx="99" hasCustomPrompt="1"/>
          </p:nvPr>
        </p:nvSpPr>
        <p:spPr>
          <a:xfrm>
            <a:off x="8476546" y="1166401"/>
            <a:ext cx="374564" cy="270752"/>
          </a:xfrm>
          <a:custGeom>
            <a:avLst/>
            <a:gdLst>
              <a:gd name="connsiteX0" fmla="*/ 480303 w 499419"/>
              <a:gd name="connsiteY0" fmla="*/ 0 h 361002"/>
              <a:gd name="connsiteX1" fmla="*/ 499419 w 499419"/>
              <a:gd name="connsiteY1" fmla="*/ 0 h 361002"/>
              <a:gd name="connsiteX2" fmla="*/ 499419 w 499419"/>
              <a:gd name="connsiteY2" fmla="*/ 361002 h 361002"/>
              <a:gd name="connsiteX3" fmla="*/ 480303 w 499419"/>
              <a:gd name="connsiteY3" fmla="*/ 361002 h 361002"/>
              <a:gd name="connsiteX4" fmla="*/ 432274 w 499419"/>
              <a:gd name="connsiteY4" fmla="*/ 0 h 361002"/>
              <a:gd name="connsiteX5" fmla="*/ 449639 w 499419"/>
              <a:gd name="connsiteY5" fmla="*/ 0 h 361002"/>
              <a:gd name="connsiteX6" fmla="*/ 449639 w 499419"/>
              <a:gd name="connsiteY6" fmla="*/ 361002 h 361002"/>
              <a:gd name="connsiteX7" fmla="*/ 432274 w 499419"/>
              <a:gd name="connsiteY7" fmla="*/ 361002 h 361002"/>
              <a:gd name="connsiteX8" fmla="*/ 384243 w 499419"/>
              <a:gd name="connsiteY8" fmla="*/ 0 h 361002"/>
              <a:gd name="connsiteX9" fmla="*/ 399860 w 499419"/>
              <a:gd name="connsiteY9" fmla="*/ 0 h 361002"/>
              <a:gd name="connsiteX10" fmla="*/ 399860 w 499419"/>
              <a:gd name="connsiteY10" fmla="*/ 361002 h 361002"/>
              <a:gd name="connsiteX11" fmla="*/ 384243 w 499419"/>
              <a:gd name="connsiteY11" fmla="*/ 361002 h 361002"/>
              <a:gd name="connsiteX12" fmla="*/ 336213 w 499419"/>
              <a:gd name="connsiteY12" fmla="*/ 0 h 361002"/>
              <a:gd name="connsiteX13" fmla="*/ 350077 w 499419"/>
              <a:gd name="connsiteY13" fmla="*/ 0 h 361002"/>
              <a:gd name="connsiteX14" fmla="*/ 350077 w 499419"/>
              <a:gd name="connsiteY14" fmla="*/ 361002 h 361002"/>
              <a:gd name="connsiteX15" fmla="*/ 336213 w 499419"/>
              <a:gd name="connsiteY15" fmla="*/ 361002 h 361002"/>
              <a:gd name="connsiteX16" fmla="*/ 288184 w 499419"/>
              <a:gd name="connsiteY16" fmla="*/ 0 h 361002"/>
              <a:gd name="connsiteX17" fmla="*/ 300297 w 499419"/>
              <a:gd name="connsiteY17" fmla="*/ 0 h 361002"/>
              <a:gd name="connsiteX18" fmla="*/ 300297 w 499419"/>
              <a:gd name="connsiteY18" fmla="*/ 361002 h 361002"/>
              <a:gd name="connsiteX19" fmla="*/ 288184 w 499419"/>
              <a:gd name="connsiteY19" fmla="*/ 361002 h 361002"/>
              <a:gd name="connsiteX20" fmla="*/ 240150 w 499419"/>
              <a:gd name="connsiteY20" fmla="*/ 0 h 361002"/>
              <a:gd name="connsiteX21" fmla="*/ 250513 w 499419"/>
              <a:gd name="connsiteY21" fmla="*/ 0 h 361002"/>
              <a:gd name="connsiteX22" fmla="*/ 250513 w 499419"/>
              <a:gd name="connsiteY22" fmla="*/ 361002 h 361002"/>
              <a:gd name="connsiteX23" fmla="*/ 240150 w 499419"/>
              <a:gd name="connsiteY23" fmla="*/ 361002 h 361002"/>
              <a:gd name="connsiteX24" fmla="*/ 192127 w 499419"/>
              <a:gd name="connsiteY24" fmla="*/ 0 h 361002"/>
              <a:gd name="connsiteX25" fmla="*/ 200739 w 499419"/>
              <a:gd name="connsiteY25" fmla="*/ 0 h 361002"/>
              <a:gd name="connsiteX26" fmla="*/ 200739 w 499419"/>
              <a:gd name="connsiteY26" fmla="*/ 361002 h 361002"/>
              <a:gd name="connsiteX27" fmla="*/ 192127 w 499419"/>
              <a:gd name="connsiteY27" fmla="*/ 361002 h 361002"/>
              <a:gd name="connsiteX28" fmla="*/ 144090 w 499419"/>
              <a:gd name="connsiteY28" fmla="*/ 0 h 361002"/>
              <a:gd name="connsiteX29" fmla="*/ 150956 w 499419"/>
              <a:gd name="connsiteY29" fmla="*/ 0 h 361002"/>
              <a:gd name="connsiteX30" fmla="*/ 150956 w 499419"/>
              <a:gd name="connsiteY30" fmla="*/ 361002 h 361002"/>
              <a:gd name="connsiteX31" fmla="*/ 144090 w 499419"/>
              <a:gd name="connsiteY31" fmla="*/ 361002 h 361002"/>
              <a:gd name="connsiteX32" fmla="*/ 96060 w 499419"/>
              <a:gd name="connsiteY32" fmla="*/ 0 h 361002"/>
              <a:gd name="connsiteX33" fmla="*/ 101176 w 499419"/>
              <a:gd name="connsiteY33" fmla="*/ 0 h 361002"/>
              <a:gd name="connsiteX34" fmla="*/ 101176 w 499419"/>
              <a:gd name="connsiteY34" fmla="*/ 361002 h 361002"/>
              <a:gd name="connsiteX35" fmla="*/ 96060 w 499419"/>
              <a:gd name="connsiteY35" fmla="*/ 361002 h 361002"/>
              <a:gd name="connsiteX36" fmla="*/ 48031 w 499419"/>
              <a:gd name="connsiteY36" fmla="*/ 0 h 361002"/>
              <a:gd name="connsiteX37" fmla="*/ 51395 w 499419"/>
              <a:gd name="connsiteY37" fmla="*/ 0 h 361002"/>
              <a:gd name="connsiteX38" fmla="*/ 51395 w 499419"/>
              <a:gd name="connsiteY38" fmla="*/ 361002 h 361002"/>
              <a:gd name="connsiteX39" fmla="*/ 48031 w 499419"/>
              <a:gd name="connsiteY39" fmla="*/ 361002 h 361002"/>
              <a:gd name="connsiteX40" fmla="*/ 0 w 499419"/>
              <a:gd name="connsiteY40" fmla="*/ 0 h 361002"/>
              <a:gd name="connsiteX41" fmla="*/ 1615 w 499419"/>
              <a:gd name="connsiteY41" fmla="*/ 0 h 361002"/>
              <a:gd name="connsiteX42" fmla="*/ 1615 w 499419"/>
              <a:gd name="connsiteY42" fmla="*/ 361002 h 361002"/>
              <a:gd name="connsiteX43" fmla="*/ 0 w 499419"/>
              <a:gd name="connsiteY43" fmla="*/ 361002 h 36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99419" h="361002">
                <a:moveTo>
                  <a:pt x="480303" y="0"/>
                </a:moveTo>
                <a:lnTo>
                  <a:pt x="499419" y="0"/>
                </a:lnTo>
                <a:lnTo>
                  <a:pt x="499419" y="361002"/>
                </a:lnTo>
                <a:lnTo>
                  <a:pt x="480303" y="361002"/>
                </a:lnTo>
                <a:close/>
                <a:moveTo>
                  <a:pt x="432274" y="0"/>
                </a:moveTo>
                <a:lnTo>
                  <a:pt x="449639" y="0"/>
                </a:lnTo>
                <a:lnTo>
                  <a:pt x="449639" y="361002"/>
                </a:lnTo>
                <a:lnTo>
                  <a:pt x="432274" y="361002"/>
                </a:lnTo>
                <a:close/>
                <a:moveTo>
                  <a:pt x="384243" y="0"/>
                </a:moveTo>
                <a:lnTo>
                  <a:pt x="399860" y="0"/>
                </a:lnTo>
                <a:lnTo>
                  <a:pt x="399860" y="361002"/>
                </a:lnTo>
                <a:lnTo>
                  <a:pt x="384243" y="361002"/>
                </a:lnTo>
                <a:close/>
                <a:moveTo>
                  <a:pt x="336213" y="0"/>
                </a:moveTo>
                <a:lnTo>
                  <a:pt x="350077" y="0"/>
                </a:lnTo>
                <a:lnTo>
                  <a:pt x="350077" y="361002"/>
                </a:lnTo>
                <a:lnTo>
                  <a:pt x="336213" y="361002"/>
                </a:lnTo>
                <a:close/>
                <a:moveTo>
                  <a:pt x="288184" y="0"/>
                </a:moveTo>
                <a:lnTo>
                  <a:pt x="300297" y="0"/>
                </a:lnTo>
                <a:lnTo>
                  <a:pt x="300297" y="361002"/>
                </a:lnTo>
                <a:lnTo>
                  <a:pt x="288184" y="361002"/>
                </a:lnTo>
                <a:close/>
                <a:moveTo>
                  <a:pt x="240150" y="0"/>
                </a:moveTo>
                <a:lnTo>
                  <a:pt x="250513" y="0"/>
                </a:lnTo>
                <a:lnTo>
                  <a:pt x="250513" y="361002"/>
                </a:lnTo>
                <a:lnTo>
                  <a:pt x="240150" y="361002"/>
                </a:lnTo>
                <a:close/>
                <a:moveTo>
                  <a:pt x="192127" y="0"/>
                </a:moveTo>
                <a:lnTo>
                  <a:pt x="200739" y="0"/>
                </a:lnTo>
                <a:lnTo>
                  <a:pt x="200739" y="361002"/>
                </a:lnTo>
                <a:lnTo>
                  <a:pt x="192127" y="361002"/>
                </a:lnTo>
                <a:close/>
                <a:moveTo>
                  <a:pt x="144090" y="0"/>
                </a:moveTo>
                <a:lnTo>
                  <a:pt x="150956" y="0"/>
                </a:lnTo>
                <a:lnTo>
                  <a:pt x="150956" y="361002"/>
                </a:lnTo>
                <a:lnTo>
                  <a:pt x="144090" y="361002"/>
                </a:lnTo>
                <a:close/>
                <a:moveTo>
                  <a:pt x="96060" y="0"/>
                </a:moveTo>
                <a:lnTo>
                  <a:pt x="101176" y="0"/>
                </a:lnTo>
                <a:lnTo>
                  <a:pt x="101176" y="361002"/>
                </a:lnTo>
                <a:lnTo>
                  <a:pt x="96060" y="361002"/>
                </a:lnTo>
                <a:close/>
                <a:moveTo>
                  <a:pt x="48031" y="0"/>
                </a:moveTo>
                <a:lnTo>
                  <a:pt x="51395" y="0"/>
                </a:lnTo>
                <a:lnTo>
                  <a:pt x="51395" y="361002"/>
                </a:lnTo>
                <a:lnTo>
                  <a:pt x="48031" y="361002"/>
                </a:lnTo>
                <a:close/>
                <a:moveTo>
                  <a:pt x="0" y="0"/>
                </a:moveTo>
                <a:lnTo>
                  <a:pt x="1615" y="0"/>
                </a:lnTo>
                <a:lnTo>
                  <a:pt x="1615" y="361002"/>
                </a:lnTo>
                <a:lnTo>
                  <a:pt x="0" y="361002"/>
                </a:lnTo>
                <a:close/>
              </a:path>
            </a:pathLst>
          </a:custGeom>
          <a:solidFill>
            <a:schemeClr val="bg1">
              <a:lumMod val="65000"/>
            </a:schemeClr>
          </a:solidFill>
        </p:spPr>
        <p:txBody>
          <a:bodyPr wrap="square">
            <a:noAutofit/>
          </a:bodyPr>
          <a:lstStyle>
            <a:lvl1pPr>
              <a:defRPr>
                <a:solidFill>
                  <a:schemeClr val="tx1">
                    <a:alpha val="0"/>
                  </a:schemeClr>
                </a:solidFill>
              </a:defRPr>
            </a:lvl1pPr>
          </a:lstStyle>
          <a:p>
            <a:pPr lvl="0"/>
            <a:r>
              <a:rPr lang="en-US"/>
              <a:t>a</a:t>
            </a:r>
            <a:endParaRPr lang="en-GB"/>
          </a:p>
        </p:txBody>
      </p:sp>
      <p:sp>
        <p:nvSpPr>
          <p:cNvPr id="30" name="hcSlideMaster142.Defence - Chart, 3 Images (with text)Header" descr=" ">
            <a:extLst>
              <a:ext uri="{FF2B5EF4-FFF2-40B4-BE49-F238E27FC236}">
                <a16:creationId xmlns:a16="http://schemas.microsoft.com/office/drawing/2014/main" id="{1B9E463F-F648-A110-9C45-BF261BFD4618}"/>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31" name="fcSlideMaster142.Defence - Chart, 3 Images (with text)Footer" descr=" ">
            <a:extLst>
              <a:ext uri="{FF2B5EF4-FFF2-40B4-BE49-F238E27FC236}">
                <a16:creationId xmlns:a16="http://schemas.microsoft.com/office/drawing/2014/main" id="{97206EAF-C209-FE47-9E39-8B4D2C7E367C}"/>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27181766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1_3x Growth Business Avia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CE54D-01D1-D978-3AFB-DD8FFF047BE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653107B-9569-8D05-E2CC-BDCBE63AD267}"/>
              </a:ext>
            </a:extLst>
          </p:cNvPr>
          <p:cNvSpPr>
            <a:spLocks noGrp="1"/>
          </p:cNvSpPr>
          <p:nvPr>
            <p:ph type="dt" sz="half" idx="10"/>
          </p:nvPr>
        </p:nvSpPr>
        <p:spPr/>
        <p:txBody>
          <a:bodyPr/>
          <a:lstStyle/>
          <a:p>
            <a:fld id="{D851027B-0119-48CD-A682-04A7E88D5678}" type="datetime1">
              <a:rPr lang="en-GB" smtClean="0"/>
              <a:t>07/04/2025</a:t>
            </a:fld>
            <a:endParaRPr lang="en-GB"/>
          </a:p>
        </p:txBody>
      </p:sp>
      <p:sp>
        <p:nvSpPr>
          <p:cNvPr id="5" name="Slide Number Placeholder 4">
            <a:extLst>
              <a:ext uri="{FF2B5EF4-FFF2-40B4-BE49-F238E27FC236}">
                <a16:creationId xmlns:a16="http://schemas.microsoft.com/office/drawing/2014/main" id="{EB16EFFD-87E5-5F22-AD24-E9B345E8A7C7}"/>
              </a:ext>
            </a:extLst>
          </p:cNvPr>
          <p:cNvSpPr>
            <a:spLocks noGrp="1"/>
          </p:cNvSpPr>
          <p:nvPr>
            <p:ph type="sldNum" sz="quarter" idx="12"/>
          </p:nvPr>
        </p:nvSpPr>
        <p:spPr/>
        <p:txBody>
          <a:bodyPr/>
          <a:lstStyle/>
          <a:p>
            <a:fld id="{0B868178-02AE-42FC-958D-6B8F13B60175}" type="slidenum">
              <a:rPr lang="en-GB" smtClean="0"/>
              <a:pPr/>
              <a:t>‹#›</a:t>
            </a:fld>
            <a:endParaRPr lang="en-GB"/>
          </a:p>
        </p:txBody>
      </p:sp>
      <p:sp>
        <p:nvSpPr>
          <p:cNvPr id="6" name="Header 1">
            <a:extLst>
              <a:ext uri="{FF2B5EF4-FFF2-40B4-BE49-F238E27FC236}">
                <a16:creationId xmlns:a16="http://schemas.microsoft.com/office/drawing/2014/main" id="{E4867691-F3F2-79EA-1C65-F63EE53A0385}"/>
              </a:ext>
            </a:extLst>
          </p:cNvPr>
          <p:cNvSpPr>
            <a:spLocks noGrp="1"/>
          </p:cNvSpPr>
          <p:nvPr>
            <p:ph type="body" sz="quarter" idx="38"/>
          </p:nvPr>
        </p:nvSpPr>
        <p:spPr>
          <a:xfrm>
            <a:off x="1990725" y="1166403"/>
            <a:ext cx="5353050" cy="1081499"/>
          </a:xfrm>
          <a:solidFill>
            <a:schemeClr val="bg2"/>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9" name="Picture Placeholder 1">
            <a:extLst>
              <a:ext uri="{FF2B5EF4-FFF2-40B4-BE49-F238E27FC236}">
                <a16:creationId xmlns:a16="http://schemas.microsoft.com/office/drawing/2014/main" id="{D7B57579-50DD-4473-173F-AFE690C26D62}"/>
              </a:ext>
            </a:extLst>
          </p:cNvPr>
          <p:cNvSpPr>
            <a:spLocks noGrp="1"/>
          </p:cNvSpPr>
          <p:nvPr>
            <p:ph type="pic" sz="quarter" idx="14"/>
          </p:nvPr>
        </p:nvSpPr>
        <p:spPr>
          <a:xfrm>
            <a:off x="291704" y="1165623"/>
            <a:ext cx="1620441" cy="1082278"/>
          </a:xfrm>
          <a:solidFill>
            <a:schemeClr val="bg1">
              <a:lumMod val="95000"/>
            </a:schemeClr>
          </a:solidFill>
        </p:spPr>
        <p:txBody>
          <a:bodyPr lIns="72000" tIns="72000" rIns="72000" bIns="72000"/>
          <a:lstStyle>
            <a:lvl1pPr>
              <a:defRPr sz="1050"/>
            </a:lvl1pPr>
          </a:lstStyle>
          <a:p>
            <a:r>
              <a:rPr lang="en-GB"/>
              <a:t>Click icon to add picture</a:t>
            </a:r>
          </a:p>
        </p:txBody>
      </p:sp>
      <p:sp>
        <p:nvSpPr>
          <p:cNvPr id="14" name="Header 1">
            <a:extLst>
              <a:ext uri="{FF2B5EF4-FFF2-40B4-BE49-F238E27FC236}">
                <a16:creationId xmlns:a16="http://schemas.microsoft.com/office/drawing/2014/main" id="{957F131B-FD75-2CF2-6568-E8EBDEA8D2E8}"/>
              </a:ext>
            </a:extLst>
          </p:cNvPr>
          <p:cNvSpPr>
            <a:spLocks noGrp="1"/>
          </p:cNvSpPr>
          <p:nvPr>
            <p:ph type="body" sz="quarter" idx="39"/>
          </p:nvPr>
        </p:nvSpPr>
        <p:spPr>
          <a:xfrm>
            <a:off x="7343776" y="1166403"/>
            <a:ext cx="1508522" cy="1081499"/>
          </a:xfrm>
          <a:solidFill>
            <a:schemeClr val="bg2">
              <a:alpha val="60000"/>
            </a:schemeClr>
          </a:solidFill>
        </p:spPr>
        <p:txBody>
          <a:bodyPr lIns="108000" tIns="108000" rIns="108000" bIns="108000" anchor="ctr" anchorCtr="0"/>
          <a:lstStyle>
            <a:lvl1pPr>
              <a:spcAft>
                <a:spcPts val="0"/>
              </a:spcAft>
              <a:defRPr sz="2100" cap="none" spc="-14" baseline="0">
                <a:solidFill>
                  <a:schemeClr val="bg1"/>
                </a:solidFill>
                <a:latin typeface="+mj-lt"/>
              </a:defRPr>
            </a:lvl1pPr>
            <a:lvl2pPr marL="0" indent="0">
              <a:lnSpc>
                <a:spcPct val="90000"/>
              </a:lnSpc>
              <a:spcAft>
                <a:spcPts val="0"/>
              </a:spcAft>
              <a:buNone/>
              <a:defRPr sz="1050" spc="0" baseline="0">
                <a:solidFill>
                  <a:schemeClr val="bg1"/>
                </a:solidFill>
                <a:latin typeface="+mn-lt"/>
              </a:defRPr>
            </a:lvl2pPr>
          </a:lstStyle>
          <a:p>
            <a:pPr lvl="0"/>
            <a:r>
              <a:rPr lang="en-US"/>
              <a:t>Click to edit Master text</a:t>
            </a:r>
          </a:p>
          <a:p>
            <a:pPr lvl="1"/>
            <a:r>
              <a:rPr lang="en-US"/>
              <a:t>Second</a:t>
            </a:r>
          </a:p>
        </p:txBody>
      </p:sp>
      <p:sp>
        <p:nvSpPr>
          <p:cNvPr id="16" name="Text Placeholder 15">
            <a:extLst>
              <a:ext uri="{FF2B5EF4-FFF2-40B4-BE49-F238E27FC236}">
                <a16:creationId xmlns:a16="http://schemas.microsoft.com/office/drawing/2014/main" id="{0BFD7E15-8AA4-9760-F646-2845958280EF}"/>
              </a:ext>
            </a:extLst>
          </p:cNvPr>
          <p:cNvSpPr>
            <a:spLocks noGrp="1"/>
          </p:cNvSpPr>
          <p:nvPr>
            <p:ph type="body" sz="quarter" idx="40"/>
          </p:nvPr>
        </p:nvSpPr>
        <p:spPr>
          <a:xfrm>
            <a:off x="3896918" y="1251181"/>
            <a:ext cx="3256359" cy="903438"/>
          </a:xfrm>
        </p:spPr>
        <p:txBody>
          <a:bodyPr anchor="ctr" anchorCtr="0"/>
          <a:lstStyle>
            <a:lvl1pPr marL="161995" indent="-161995">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19" name="Header 1">
            <a:extLst>
              <a:ext uri="{FF2B5EF4-FFF2-40B4-BE49-F238E27FC236}">
                <a16:creationId xmlns:a16="http://schemas.microsoft.com/office/drawing/2014/main" id="{5C7EB1B9-528C-DC02-2427-D37B2186D64E}"/>
              </a:ext>
            </a:extLst>
          </p:cNvPr>
          <p:cNvSpPr>
            <a:spLocks noGrp="1"/>
          </p:cNvSpPr>
          <p:nvPr>
            <p:ph type="body" sz="quarter" idx="41"/>
          </p:nvPr>
        </p:nvSpPr>
        <p:spPr>
          <a:xfrm>
            <a:off x="1990725" y="3488122"/>
            <a:ext cx="5353050" cy="1081499"/>
          </a:xfrm>
          <a:solidFill>
            <a:schemeClr val="bg2"/>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20" name="Picture Placeholder 1">
            <a:extLst>
              <a:ext uri="{FF2B5EF4-FFF2-40B4-BE49-F238E27FC236}">
                <a16:creationId xmlns:a16="http://schemas.microsoft.com/office/drawing/2014/main" id="{C4A44ECE-AAE2-CB4B-83A3-ECB1C75C98B5}"/>
              </a:ext>
            </a:extLst>
          </p:cNvPr>
          <p:cNvSpPr>
            <a:spLocks noGrp="1"/>
          </p:cNvSpPr>
          <p:nvPr>
            <p:ph type="pic" sz="quarter" idx="42"/>
          </p:nvPr>
        </p:nvSpPr>
        <p:spPr>
          <a:xfrm>
            <a:off x="291704" y="3487341"/>
            <a:ext cx="1620441" cy="1082278"/>
          </a:xfrm>
          <a:solidFill>
            <a:schemeClr val="bg1">
              <a:lumMod val="95000"/>
            </a:schemeClr>
          </a:solidFill>
        </p:spPr>
        <p:txBody>
          <a:bodyPr lIns="72000" tIns="72000" rIns="72000" bIns="72000"/>
          <a:lstStyle>
            <a:lvl1pPr>
              <a:defRPr sz="1050"/>
            </a:lvl1pPr>
          </a:lstStyle>
          <a:p>
            <a:r>
              <a:rPr lang="en-GB"/>
              <a:t>Click icon to add picture</a:t>
            </a:r>
          </a:p>
        </p:txBody>
      </p:sp>
      <p:sp>
        <p:nvSpPr>
          <p:cNvPr id="23" name="Header 1">
            <a:extLst>
              <a:ext uri="{FF2B5EF4-FFF2-40B4-BE49-F238E27FC236}">
                <a16:creationId xmlns:a16="http://schemas.microsoft.com/office/drawing/2014/main" id="{4C7C0566-086F-0E6E-F40A-FD2017411C6E}"/>
              </a:ext>
            </a:extLst>
          </p:cNvPr>
          <p:cNvSpPr>
            <a:spLocks noGrp="1"/>
          </p:cNvSpPr>
          <p:nvPr>
            <p:ph type="body" sz="quarter" idx="45"/>
          </p:nvPr>
        </p:nvSpPr>
        <p:spPr>
          <a:xfrm>
            <a:off x="1990725" y="2327263"/>
            <a:ext cx="5353050" cy="1081499"/>
          </a:xfrm>
          <a:solidFill>
            <a:schemeClr val="bg2"/>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24" name="Picture Placeholder 1">
            <a:extLst>
              <a:ext uri="{FF2B5EF4-FFF2-40B4-BE49-F238E27FC236}">
                <a16:creationId xmlns:a16="http://schemas.microsoft.com/office/drawing/2014/main" id="{182D9BB6-5425-930C-8ADD-40C408F1AEED}"/>
              </a:ext>
            </a:extLst>
          </p:cNvPr>
          <p:cNvSpPr>
            <a:spLocks noGrp="1"/>
          </p:cNvSpPr>
          <p:nvPr>
            <p:ph type="pic" sz="quarter" idx="46"/>
          </p:nvPr>
        </p:nvSpPr>
        <p:spPr>
          <a:xfrm>
            <a:off x="291704" y="2326482"/>
            <a:ext cx="1620441" cy="1082278"/>
          </a:xfrm>
          <a:solidFill>
            <a:schemeClr val="bg1">
              <a:lumMod val="95000"/>
            </a:schemeClr>
          </a:solidFill>
        </p:spPr>
        <p:txBody>
          <a:bodyPr lIns="72000" tIns="72000" rIns="72000" bIns="72000"/>
          <a:lstStyle>
            <a:lvl1pPr>
              <a:defRPr sz="1050"/>
            </a:lvl1pPr>
          </a:lstStyle>
          <a:p>
            <a:r>
              <a:rPr lang="en-GB"/>
              <a:t>Click icon to add picture</a:t>
            </a:r>
          </a:p>
        </p:txBody>
      </p:sp>
      <p:sp>
        <p:nvSpPr>
          <p:cNvPr id="27" name="Text Placeholder 9">
            <a:extLst>
              <a:ext uri="{FF2B5EF4-FFF2-40B4-BE49-F238E27FC236}">
                <a16:creationId xmlns:a16="http://schemas.microsoft.com/office/drawing/2014/main" id="{687A2DB3-D371-1B4A-86C3-11E76149D6F4}"/>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28" name="Text Placeholder 15">
            <a:extLst>
              <a:ext uri="{FF2B5EF4-FFF2-40B4-BE49-F238E27FC236}">
                <a16:creationId xmlns:a16="http://schemas.microsoft.com/office/drawing/2014/main" id="{D6648EFE-90E7-913A-2E37-8EA41B463EAF}"/>
              </a:ext>
            </a:extLst>
          </p:cNvPr>
          <p:cNvSpPr>
            <a:spLocks noGrp="1"/>
          </p:cNvSpPr>
          <p:nvPr>
            <p:ph type="body" sz="quarter" idx="48"/>
          </p:nvPr>
        </p:nvSpPr>
        <p:spPr>
          <a:xfrm>
            <a:off x="3896918" y="2416290"/>
            <a:ext cx="3256359" cy="903438"/>
          </a:xfrm>
        </p:spPr>
        <p:txBody>
          <a:bodyPr anchor="ctr" anchorCtr="0"/>
          <a:lstStyle>
            <a:lvl1pPr marL="161995" indent="-161995">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29" name="Text Placeholder 15">
            <a:extLst>
              <a:ext uri="{FF2B5EF4-FFF2-40B4-BE49-F238E27FC236}">
                <a16:creationId xmlns:a16="http://schemas.microsoft.com/office/drawing/2014/main" id="{19E1738F-AF0A-0216-9E76-CF2ACAAB5253}"/>
              </a:ext>
            </a:extLst>
          </p:cNvPr>
          <p:cNvSpPr>
            <a:spLocks noGrp="1"/>
          </p:cNvSpPr>
          <p:nvPr>
            <p:ph type="body" sz="quarter" idx="49"/>
          </p:nvPr>
        </p:nvSpPr>
        <p:spPr>
          <a:xfrm>
            <a:off x="3896918" y="3577150"/>
            <a:ext cx="3256359" cy="903438"/>
          </a:xfrm>
        </p:spPr>
        <p:txBody>
          <a:bodyPr anchor="ctr" anchorCtr="0"/>
          <a:lstStyle>
            <a:lvl1pPr marL="161995" indent="-161995">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30" name="Header 1">
            <a:extLst>
              <a:ext uri="{FF2B5EF4-FFF2-40B4-BE49-F238E27FC236}">
                <a16:creationId xmlns:a16="http://schemas.microsoft.com/office/drawing/2014/main" id="{32DA5F23-13A6-218B-1EC5-DE9D24447A55}"/>
              </a:ext>
            </a:extLst>
          </p:cNvPr>
          <p:cNvSpPr>
            <a:spLocks noGrp="1"/>
          </p:cNvSpPr>
          <p:nvPr>
            <p:ph type="body" sz="quarter" idx="50"/>
          </p:nvPr>
        </p:nvSpPr>
        <p:spPr>
          <a:xfrm>
            <a:off x="7343776" y="2327263"/>
            <a:ext cx="1508522" cy="1081499"/>
          </a:xfrm>
          <a:solidFill>
            <a:schemeClr val="bg2">
              <a:alpha val="60000"/>
            </a:schemeClr>
          </a:solidFill>
        </p:spPr>
        <p:txBody>
          <a:bodyPr lIns="108000" tIns="108000" rIns="108000" bIns="108000" anchor="ctr" anchorCtr="0"/>
          <a:lstStyle>
            <a:lvl1pPr>
              <a:spcAft>
                <a:spcPts val="0"/>
              </a:spcAft>
              <a:defRPr sz="2100" cap="none" spc="-14" baseline="0">
                <a:solidFill>
                  <a:schemeClr val="bg1"/>
                </a:solidFill>
                <a:latin typeface="+mj-lt"/>
              </a:defRPr>
            </a:lvl1pPr>
            <a:lvl2pPr marL="0" indent="0">
              <a:lnSpc>
                <a:spcPct val="90000"/>
              </a:lnSpc>
              <a:spcAft>
                <a:spcPts val="0"/>
              </a:spcAft>
              <a:buNone/>
              <a:defRPr sz="1050" spc="0" baseline="0">
                <a:solidFill>
                  <a:schemeClr val="bg1"/>
                </a:solidFill>
                <a:latin typeface="+mn-lt"/>
              </a:defRPr>
            </a:lvl2pPr>
          </a:lstStyle>
          <a:p>
            <a:pPr lvl="0"/>
            <a:r>
              <a:rPr lang="en-US"/>
              <a:t>Click to edit Master text</a:t>
            </a:r>
          </a:p>
          <a:p>
            <a:pPr lvl="1"/>
            <a:r>
              <a:rPr lang="en-US"/>
              <a:t>Second</a:t>
            </a:r>
          </a:p>
        </p:txBody>
      </p:sp>
      <p:sp>
        <p:nvSpPr>
          <p:cNvPr id="31" name="Header 1">
            <a:extLst>
              <a:ext uri="{FF2B5EF4-FFF2-40B4-BE49-F238E27FC236}">
                <a16:creationId xmlns:a16="http://schemas.microsoft.com/office/drawing/2014/main" id="{1CDE44D6-EBD5-DE38-3D73-172A035837D5}"/>
              </a:ext>
            </a:extLst>
          </p:cNvPr>
          <p:cNvSpPr>
            <a:spLocks noGrp="1"/>
          </p:cNvSpPr>
          <p:nvPr>
            <p:ph type="body" sz="quarter" idx="51"/>
          </p:nvPr>
        </p:nvSpPr>
        <p:spPr>
          <a:xfrm>
            <a:off x="7343776" y="3488122"/>
            <a:ext cx="1508522" cy="1081499"/>
          </a:xfrm>
          <a:solidFill>
            <a:schemeClr val="bg2">
              <a:alpha val="60000"/>
            </a:schemeClr>
          </a:solidFill>
        </p:spPr>
        <p:txBody>
          <a:bodyPr lIns="108000" tIns="108000" rIns="108000" bIns="108000" anchor="ctr" anchorCtr="0"/>
          <a:lstStyle>
            <a:lvl1pPr>
              <a:spcAft>
                <a:spcPts val="0"/>
              </a:spcAft>
              <a:defRPr sz="2100" cap="none" spc="-14" baseline="0">
                <a:solidFill>
                  <a:schemeClr val="bg1"/>
                </a:solidFill>
                <a:latin typeface="+mj-lt"/>
              </a:defRPr>
            </a:lvl1pPr>
            <a:lvl2pPr marL="0" indent="0">
              <a:lnSpc>
                <a:spcPct val="90000"/>
              </a:lnSpc>
              <a:spcAft>
                <a:spcPts val="0"/>
              </a:spcAft>
              <a:buNone/>
              <a:defRPr sz="1050" spc="0" baseline="0">
                <a:solidFill>
                  <a:schemeClr val="bg1"/>
                </a:solidFill>
                <a:latin typeface="+mn-lt"/>
              </a:defRPr>
            </a:lvl2pPr>
          </a:lstStyle>
          <a:p>
            <a:pPr lvl="0"/>
            <a:r>
              <a:rPr lang="en-US"/>
              <a:t>Click to edit Master text</a:t>
            </a:r>
          </a:p>
          <a:p>
            <a:pPr lvl="1"/>
            <a:r>
              <a:rPr lang="en-US"/>
              <a:t>Second</a:t>
            </a:r>
          </a:p>
        </p:txBody>
      </p:sp>
      <p:sp>
        <p:nvSpPr>
          <p:cNvPr id="32" name="Footer Placeholder 3">
            <a:extLst>
              <a:ext uri="{FF2B5EF4-FFF2-40B4-BE49-F238E27FC236}">
                <a16:creationId xmlns:a16="http://schemas.microsoft.com/office/drawing/2014/main" id="{7878FD67-50AC-75C1-1053-B63115CC44B7}"/>
              </a:ext>
            </a:extLst>
          </p:cNvPr>
          <p:cNvSpPr>
            <a:spLocks noGrp="1"/>
          </p:cNvSpPr>
          <p:nvPr>
            <p:ph type="ftr" sz="quarter" idx="11"/>
          </p:nvPr>
        </p:nvSpPr>
        <p:spPr>
          <a:xfrm>
            <a:off x="291601" y="4811400"/>
            <a:ext cx="5316300" cy="97200"/>
          </a:xfrm>
        </p:spPr>
        <p:txBody>
          <a:bodyPr/>
          <a:lstStyle/>
          <a:p>
            <a:r>
              <a:rPr lang="en-GB" noProof="0"/>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33" name="Footnote Placeholder 18">
            <a:extLst>
              <a:ext uri="{FF2B5EF4-FFF2-40B4-BE49-F238E27FC236}">
                <a16:creationId xmlns:a16="http://schemas.microsoft.com/office/drawing/2014/main" id="{1F52355C-CF41-CE23-19C5-842F1F6BCB7B}"/>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4" name="hcSlideMaster142.3x Growth Business AviationHeader" descr=" ">
            <a:extLst>
              <a:ext uri="{FF2B5EF4-FFF2-40B4-BE49-F238E27FC236}">
                <a16:creationId xmlns:a16="http://schemas.microsoft.com/office/drawing/2014/main" id="{7547041A-75B9-46E4-ADF2-BA74D43FA4DC}"/>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7" name="fcSlideMaster142.3x Growth Business AviationFooter" descr=" ">
            <a:extLst>
              <a:ext uri="{FF2B5EF4-FFF2-40B4-BE49-F238E27FC236}">
                <a16:creationId xmlns:a16="http://schemas.microsoft.com/office/drawing/2014/main" id="{186F23F0-A239-2161-0C4E-4701B636E42C}"/>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95950250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1_3x Growth Business Avia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CE54D-01D1-D978-3AFB-DD8FFF047BE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653107B-9569-8D05-E2CC-BDCBE63AD267}"/>
              </a:ext>
            </a:extLst>
          </p:cNvPr>
          <p:cNvSpPr>
            <a:spLocks noGrp="1"/>
          </p:cNvSpPr>
          <p:nvPr>
            <p:ph type="dt" sz="half" idx="10"/>
          </p:nvPr>
        </p:nvSpPr>
        <p:spPr/>
        <p:txBody>
          <a:bodyPr/>
          <a:lstStyle/>
          <a:p>
            <a:fld id="{D851027B-0119-48CD-A682-04A7E88D5678}" type="datetime1">
              <a:rPr lang="en-GB" smtClean="0"/>
              <a:t>07/04/2025</a:t>
            </a:fld>
            <a:endParaRPr lang="en-GB"/>
          </a:p>
        </p:txBody>
      </p:sp>
      <p:sp>
        <p:nvSpPr>
          <p:cNvPr id="5" name="Slide Number Placeholder 4">
            <a:extLst>
              <a:ext uri="{FF2B5EF4-FFF2-40B4-BE49-F238E27FC236}">
                <a16:creationId xmlns:a16="http://schemas.microsoft.com/office/drawing/2014/main" id="{EB16EFFD-87E5-5F22-AD24-E9B345E8A7C7}"/>
              </a:ext>
            </a:extLst>
          </p:cNvPr>
          <p:cNvSpPr>
            <a:spLocks noGrp="1"/>
          </p:cNvSpPr>
          <p:nvPr>
            <p:ph type="sldNum" sz="quarter" idx="12"/>
          </p:nvPr>
        </p:nvSpPr>
        <p:spPr/>
        <p:txBody>
          <a:bodyPr/>
          <a:lstStyle/>
          <a:p>
            <a:fld id="{0B868178-02AE-42FC-958D-6B8F13B60175}" type="slidenum">
              <a:rPr lang="en-GB" smtClean="0"/>
              <a:pPr/>
              <a:t>‹#›</a:t>
            </a:fld>
            <a:endParaRPr lang="en-GB"/>
          </a:p>
        </p:txBody>
      </p:sp>
      <p:sp>
        <p:nvSpPr>
          <p:cNvPr id="6" name="Header 1">
            <a:extLst>
              <a:ext uri="{FF2B5EF4-FFF2-40B4-BE49-F238E27FC236}">
                <a16:creationId xmlns:a16="http://schemas.microsoft.com/office/drawing/2014/main" id="{E4867691-F3F2-79EA-1C65-F63EE53A0385}"/>
              </a:ext>
            </a:extLst>
          </p:cNvPr>
          <p:cNvSpPr>
            <a:spLocks noGrp="1"/>
          </p:cNvSpPr>
          <p:nvPr>
            <p:ph type="body" sz="quarter" idx="38"/>
          </p:nvPr>
        </p:nvSpPr>
        <p:spPr>
          <a:xfrm>
            <a:off x="1990725" y="1166403"/>
            <a:ext cx="5353050" cy="1081499"/>
          </a:xfrm>
          <a:solidFill>
            <a:schemeClr val="bg2"/>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9" name="Picture Placeholder 1">
            <a:extLst>
              <a:ext uri="{FF2B5EF4-FFF2-40B4-BE49-F238E27FC236}">
                <a16:creationId xmlns:a16="http://schemas.microsoft.com/office/drawing/2014/main" id="{D7B57579-50DD-4473-173F-AFE690C26D62}"/>
              </a:ext>
            </a:extLst>
          </p:cNvPr>
          <p:cNvSpPr>
            <a:spLocks noGrp="1"/>
          </p:cNvSpPr>
          <p:nvPr>
            <p:ph type="pic" sz="quarter" idx="14"/>
          </p:nvPr>
        </p:nvSpPr>
        <p:spPr>
          <a:xfrm>
            <a:off x="291704" y="1165625"/>
            <a:ext cx="1620441" cy="3403997"/>
          </a:xfrm>
          <a:solidFill>
            <a:schemeClr val="bg1">
              <a:lumMod val="95000"/>
            </a:schemeClr>
          </a:solidFill>
        </p:spPr>
        <p:txBody>
          <a:bodyPr lIns="72000" tIns="72000" rIns="72000" bIns="72000"/>
          <a:lstStyle>
            <a:lvl1pPr>
              <a:defRPr sz="1050"/>
            </a:lvl1pPr>
          </a:lstStyle>
          <a:p>
            <a:r>
              <a:rPr lang="en-GB"/>
              <a:t>Click icon to add picture</a:t>
            </a:r>
          </a:p>
        </p:txBody>
      </p:sp>
      <p:sp>
        <p:nvSpPr>
          <p:cNvPr id="14" name="Header 1">
            <a:extLst>
              <a:ext uri="{FF2B5EF4-FFF2-40B4-BE49-F238E27FC236}">
                <a16:creationId xmlns:a16="http://schemas.microsoft.com/office/drawing/2014/main" id="{957F131B-FD75-2CF2-6568-E8EBDEA8D2E8}"/>
              </a:ext>
            </a:extLst>
          </p:cNvPr>
          <p:cNvSpPr>
            <a:spLocks noGrp="1"/>
          </p:cNvSpPr>
          <p:nvPr>
            <p:ph type="body" sz="quarter" idx="39"/>
          </p:nvPr>
        </p:nvSpPr>
        <p:spPr>
          <a:xfrm>
            <a:off x="7343776" y="1166403"/>
            <a:ext cx="1508522" cy="1081499"/>
          </a:xfrm>
          <a:solidFill>
            <a:schemeClr val="bg2">
              <a:alpha val="60000"/>
            </a:schemeClr>
          </a:solidFill>
        </p:spPr>
        <p:txBody>
          <a:bodyPr lIns="108000" tIns="108000" rIns="108000" bIns="108000" anchor="ctr" anchorCtr="0"/>
          <a:lstStyle>
            <a:lvl1pPr>
              <a:spcAft>
                <a:spcPts val="0"/>
              </a:spcAft>
              <a:defRPr sz="2100" cap="none" spc="-14" baseline="0">
                <a:solidFill>
                  <a:schemeClr val="bg1"/>
                </a:solidFill>
                <a:latin typeface="+mj-lt"/>
              </a:defRPr>
            </a:lvl1pPr>
            <a:lvl2pPr marL="0" indent="0">
              <a:lnSpc>
                <a:spcPct val="90000"/>
              </a:lnSpc>
              <a:spcAft>
                <a:spcPts val="0"/>
              </a:spcAft>
              <a:buNone/>
              <a:defRPr sz="1050" spc="0" baseline="0">
                <a:solidFill>
                  <a:schemeClr val="bg1"/>
                </a:solidFill>
                <a:latin typeface="+mn-lt"/>
              </a:defRPr>
            </a:lvl2pPr>
          </a:lstStyle>
          <a:p>
            <a:pPr lvl="0"/>
            <a:r>
              <a:rPr lang="en-US"/>
              <a:t>Click to edit Master text</a:t>
            </a:r>
          </a:p>
          <a:p>
            <a:pPr lvl="1"/>
            <a:r>
              <a:rPr lang="en-US"/>
              <a:t>Second</a:t>
            </a:r>
          </a:p>
        </p:txBody>
      </p:sp>
      <p:sp>
        <p:nvSpPr>
          <p:cNvPr id="16" name="Text Placeholder 15">
            <a:extLst>
              <a:ext uri="{FF2B5EF4-FFF2-40B4-BE49-F238E27FC236}">
                <a16:creationId xmlns:a16="http://schemas.microsoft.com/office/drawing/2014/main" id="{0BFD7E15-8AA4-9760-F646-2845958280EF}"/>
              </a:ext>
            </a:extLst>
          </p:cNvPr>
          <p:cNvSpPr>
            <a:spLocks noGrp="1"/>
          </p:cNvSpPr>
          <p:nvPr>
            <p:ph type="body" sz="quarter" idx="40"/>
          </p:nvPr>
        </p:nvSpPr>
        <p:spPr>
          <a:xfrm>
            <a:off x="3896918" y="1251181"/>
            <a:ext cx="3256359" cy="903438"/>
          </a:xfrm>
        </p:spPr>
        <p:txBody>
          <a:bodyPr anchor="ctr" anchorCtr="0"/>
          <a:lstStyle>
            <a:lvl1pPr marL="161995" indent="-161995">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19" name="Header 1">
            <a:extLst>
              <a:ext uri="{FF2B5EF4-FFF2-40B4-BE49-F238E27FC236}">
                <a16:creationId xmlns:a16="http://schemas.microsoft.com/office/drawing/2014/main" id="{5C7EB1B9-528C-DC02-2427-D37B2186D64E}"/>
              </a:ext>
            </a:extLst>
          </p:cNvPr>
          <p:cNvSpPr>
            <a:spLocks noGrp="1"/>
          </p:cNvSpPr>
          <p:nvPr>
            <p:ph type="body" sz="quarter" idx="41"/>
          </p:nvPr>
        </p:nvSpPr>
        <p:spPr>
          <a:xfrm>
            <a:off x="1990725" y="3488122"/>
            <a:ext cx="5353050" cy="1081499"/>
          </a:xfrm>
          <a:solidFill>
            <a:schemeClr val="bg2"/>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23" name="Header 1">
            <a:extLst>
              <a:ext uri="{FF2B5EF4-FFF2-40B4-BE49-F238E27FC236}">
                <a16:creationId xmlns:a16="http://schemas.microsoft.com/office/drawing/2014/main" id="{4C7C0566-086F-0E6E-F40A-FD2017411C6E}"/>
              </a:ext>
            </a:extLst>
          </p:cNvPr>
          <p:cNvSpPr>
            <a:spLocks noGrp="1"/>
          </p:cNvSpPr>
          <p:nvPr>
            <p:ph type="body" sz="quarter" idx="45"/>
          </p:nvPr>
        </p:nvSpPr>
        <p:spPr>
          <a:xfrm>
            <a:off x="1990725" y="2327263"/>
            <a:ext cx="5353050" cy="1081499"/>
          </a:xfrm>
          <a:solidFill>
            <a:schemeClr val="bg2"/>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27" name="Text Placeholder 9">
            <a:extLst>
              <a:ext uri="{FF2B5EF4-FFF2-40B4-BE49-F238E27FC236}">
                <a16:creationId xmlns:a16="http://schemas.microsoft.com/office/drawing/2014/main" id="{687A2DB3-D371-1B4A-86C3-11E76149D6F4}"/>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28" name="Text Placeholder 15">
            <a:extLst>
              <a:ext uri="{FF2B5EF4-FFF2-40B4-BE49-F238E27FC236}">
                <a16:creationId xmlns:a16="http://schemas.microsoft.com/office/drawing/2014/main" id="{D6648EFE-90E7-913A-2E37-8EA41B463EAF}"/>
              </a:ext>
            </a:extLst>
          </p:cNvPr>
          <p:cNvSpPr>
            <a:spLocks noGrp="1"/>
          </p:cNvSpPr>
          <p:nvPr>
            <p:ph type="body" sz="quarter" idx="48"/>
          </p:nvPr>
        </p:nvSpPr>
        <p:spPr>
          <a:xfrm>
            <a:off x="3896918" y="2416290"/>
            <a:ext cx="3256359" cy="903438"/>
          </a:xfrm>
        </p:spPr>
        <p:txBody>
          <a:bodyPr anchor="ctr" anchorCtr="0"/>
          <a:lstStyle>
            <a:lvl1pPr marL="161995" indent="-161995">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29" name="Text Placeholder 15">
            <a:extLst>
              <a:ext uri="{FF2B5EF4-FFF2-40B4-BE49-F238E27FC236}">
                <a16:creationId xmlns:a16="http://schemas.microsoft.com/office/drawing/2014/main" id="{19E1738F-AF0A-0216-9E76-CF2ACAAB5253}"/>
              </a:ext>
            </a:extLst>
          </p:cNvPr>
          <p:cNvSpPr>
            <a:spLocks noGrp="1"/>
          </p:cNvSpPr>
          <p:nvPr>
            <p:ph type="body" sz="quarter" idx="49"/>
          </p:nvPr>
        </p:nvSpPr>
        <p:spPr>
          <a:xfrm>
            <a:off x="3896918" y="3577150"/>
            <a:ext cx="3256359" cy="903438"/>
          </a:xfrm>
        </p:spPr>
        <p:txBody>
          <a:bodyPr anchor="ctr" anchorCtr="0"/>
          <a:lstStyle>
            <a:lvl1pPr marL="161995" indent="-161995">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30" name="Header 1">
            <a:extLst>
              <a:ext uri="{FF2B5EF4-FFF2-40B4-BE49-F238E27FC236}">
                <a16:creationId xmlns:a16="http://schemas.microsoft.com/office/drawing/2014/main" id="{32DA5F23-13A6-218B-1EC5-DE9D24447A55}"/>
              </a:ext>
            </a:extLst>
          </p:cNvPr>
          <p:cNvSpPr>
            <a:spLocks noGrp="1"/>
          </p:cNvSpPr>
          <p:nvPr>
            <p:ph type="body" sz="quarter" idx="50"/>
          </p:nvPr>
        </p:nvSpPr>
        <p:spPr>
          <a:xfrm>
            <a:off x="7343776" y="2327263"/>
            <a:ext cx="1508522" cy="1081499"/>
          </a:xfrm>
          <a:solidFill>
            <a:schemeClr val="bg2">
              <a:alpha val="60000"/>
            </a:schemeClr>
          </a:solidFill>
        </p:spPr>
        <p:txBody>
          <a:bodyPr lIns="108000" tIns="108000" rIns="108000" bIns="108000" anchor="ctr" anchorCtr="0"/>
          <a:lstStyle>
            <a:lvl1pPr>
              <a:spcAft>
                <a:spcPts val="0"/>
              </a:spcAft>
              <a:defRPr sz="2100" cap="none" spc="-14" baseline="0">
                <a:solidFill>
                  <a:schemeClr val="bg1"/>
                </a:solidFill>
                <a:latin typeface="+mj-lt"/>
              </a:defRPr>
            </a:lvl1pPr>
            <a:lvl2pPr marL="0" indent="0">
              <a:lnSpc>
                <a:spcPct val="90000"/>
              </a:lnSpc>
              <a:spcAft>
                <a:spcPts val="0"/>
              </a:spcAft>
              <a:buNone/>
              <a:defRPr sz="1050" spc="0" baseline="0">
                <a:solidFill>
                  <a:schemeClr val="bg1"/>
                </a:solidFill>
                <a:latin typeface="+mn-lt"/>
              </a:defRPr>
            </a:lvl2pPr>
          </a:lstStyle>
          <a:p>
            <a:pPr lvl="0"/>
            <a:r>
              <a:rPr lang="en-US"/>
              <a:t>Click to edit Master text</a:t>
            </a:r>
          </a:p>
          <a:p>
            <a:pPr lvl="1"/>
            <a:r>
              <a:rPr lang="en-US"/>
              <a:t>Second</a:t>
            </a:r>
          </a:p>
        </p:txBody>
      </p:sp>
      <p:sp>
        <p:nvSpPr>
          <p:cNvPr id="31" name="Header 1">
            <a:extLst>
              <a:ext uri="{FF2B5EF4-FFF2-40B4-BE49-F238E27FC236}">
                <a16:creationId xmlns:a16="http://schemas.microsoft.com/office/drawing/2014/main" id="{1CDE44D6-EBD5-DE38-3D73-172A035837D5}"/>
              </a:ext>
            </a:extLst>
          </p:cNvPr>
          <p:cNvSpPr>
            <a:spLocks noGrp="1"/>
          </p:cNvSpPr>
          <p:nvPr>
            <p:ph type="body" sz="quarter" idx="51"/>
          </p:nvPr>
        </p:nvSpPr>
        <p:spPr>
          <a:xfrm>
            <a:off x="7343776" y="3488122"/>
            <a:ext cx="1508522" cy="1081499"/>
          </a:xfrm>
          <a:solidFill>
            <a:schemeClr val="bg2">
              <a:alpha val="60000"/>
            </a:schemeClr>
          </a:solidFill>
        </p:spPr>
        <p:txBody>
          <a:bodyPr lIns="108000" tIns="108000" rIns="108000" bIns="108000" anchor="ctr" anchorCtr="0"/>
          <a:lstStyle>
            <a:lvl1pPr>
              <a:spcAft>
                <a:spcPts val="0"/>
              </a:spcAft>
              <a:defRPr sz="2100" cap="none" spc="-14" baseline="0">
                <a:solidFill>
                  <a:schemeClr val="bg1"/>
                </a:solidFill>
                <a:latin typeface="+mj-lt"/>
              </a:defRPr>
            </a:lvl1pPr>
            <a:lvl2pPr marL="0" indent="0">
              <a:lnSpc>
                <a:spcPct val="90000"/>
              </a:lnSpc>
              <a:spcAft>
                <a:spcPts val="0"/>
              </a:spcAft>
              <a:buNone/>
              <a:defRPr sz="1050" spc="0" baseline="0">
                <a:solidFill>
                  <a:schemeClr val="bg1"/>
                </a:solidFill>
                <a:latin typeface="+mn-lt"/>
              </a:defRPr>
            </a:lvl2pPr>
          </a:lstStyle>
          <a:p>
            <a:pPr lvl="0"/>
            <a:r>
              <a:rPr lang="en-US"/>
              <a:t>Click to edit Master text</a:t>
            </a:r>
          </a:p>
          <a:p>
            <a:pPr lvl="1"/>
            <a:r>
              <a:rPr lang="en-US"/>
              <a:t>Second</a:t>
            </a:r>
          </a:p>
        </p:txBody>
      </p:sp>
      <p:sp>
        <p:nvSpPr>
          <p:cNvPr id="32" name="Footer Placeholder 3">
            <a:extLst>
              <a:ext uri="{FF2B5EF4-FFF2-40B4-BE49-F238E27FC236}">
                <a16:creationId xmlns:a16="http://schemas.microsoft.com/office/drawing/2014/main" id="{7878FD67-50AC-75C1-1053-B63115CC44B7}"/>
              </a:ext>
            </a:extLst>
          </p:cNvPr>
          <p:cNvSpPr>
            <a:spLocks noGrp="1"/>
          </p:cNvSpPr>
          <p:nvPr>
            <p:ph type="ftr" sz="quarter" idx="11"/>
          </p:nvPr>
        </p:nvSpPr>
        <p:spPr>
          <a:xfrm>
            <a:off x="291601" y="4811400"/>
            <a:ext cx="5316300" cy="97200"/>
          </a:xfrm>
        </p:spPr>
        <p:txBody>
          <a:bodyPr/>
          <a:lstStyle/>
          <a:p>
            <a:r>
              <a:rPr lang="en-GB" noProof="0"/>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33" name="Footnote Placeholder 18">
            <a:extLst>
              <a:ext uri="{FF2B5EF4-FFF2-40B4-BE49-F238E27FC236}">
                <a16:creationId xmlns:a16="http://schemas.microsoft.com/office/drawing/2014/main" id="{1F52355C-CF41-CE23-19C5-842F1F6BCB7B}"/>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4" name="hcSlideMaster142.3x Growth Business Aviation 2Header" descr=" ">
            <a:extLst>
              <a:ext uri="{FF2B5EF4-FFF2-40B4-BE49-F238E27FC236}">
                <a16:creationId xmlns:a16="http://schemas.microsoft.com/office/drawing/2014/main" id="{11C1470A-1133-D03C-1B29-5A0598C01227}"/>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7" name="fcSlideMaster142.3x Growth Business Aviation 2Footer" descr=" ">
            <a:extLst>
              <a:ext uri="{FF2B5EF4-FFF2-40B4-BE49-F238E27FC236}">
                <a16:creationId xmlns:a16="http://schemas.microsoft.com/office/drawing/2014/main" id="{3C969B11-F995-C7A7-D258-A850A3DBD996}"/>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124325219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1_3x Growth Widebo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CE54D-01D1-D978-3AFB-DD8FFF047BE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653107B-9569-8D05-E2CC-BDCBE63AD267}"/>
              </a:ext>
            </a:extLst>
          </p:cNvPr>
          <p:cNvSpPr>
            <a:spLocks noGrp="1"/>
          </p:cNvSpPr>
          <p:nvPr>
            <p:ph type="dt" sz="half" idx="10"/>
          </p:nvPr>
        </p:nvSpPr>
        <p:spPr/>
        <p:txBody>
          <a:bodyPr/>
          <a:lstStyle/>
          <a:p>
            <a:fld id="{D851027B-0119-48CD-A682-04A7E88D5678}" type="datetime1">
              <a:rPr lang="en-GB" smtClean="0"/>
              <a:t>07/04/2025</a:t>
            </a:fld>
            <a:endParaRPr lang="en-GB"/>
          </a:p>
        </p:txBody>
      </p:sp>
      <p:sp>
        <p:nvSpPr>
          <p:cNvPr id="5" name="Slide Number Placeholder 4">
            <a:extLst>
              <a:ext uri="{FF2B5EF4-FFF2-40B4-BE49-F238E27FC236}">
                <a16:creationId xmlns:a16="http://schemas.microsoft.com/office/drawing/2014/main" id="{EB16EFFD-87E5-5F22-AD24-E9B345E8A7C7}"/>
              </a:ext>
            </a:extLst>
          </p:cNvPr>
          <p:cNvSpPr>
            <a:spLocks noGrp="1"/>
          </p:cNvSpPr>
          <p:nvPr>
            <p:ph type="sldNum" sz="quarter" idx="12"/>
          </p:nvPr>
        </p:nvSpPr>
        <p:spPr/>
        <p:txBody>
          <a:bodyPr/>
          <a:lstStyle/>
          <a:p>
            <a:fld id="{0B868178-02AE-42FC-958D-6B8F13B60175}" type="slidenum">
              <a:rPr lang="en-GB" smtClean="0"/>
              <a:pPr/>
              <a:t>‹#›</a:t>
            </a:fld>
            <a:endParaRPr lang="en-GB"/>
          </a:p>
        </p:txBody>
      </p:sp>
      <p:sp>
        <p:nvSpPr>
          <p:cNvPr id="6" name="Header 1">
            <a:extLst>
              <a:ext uri="{FF2B5EF4-FFF2-40B4-BE49-F238E27FC236}">
                <a16:creationId xmlns:a16="http://schemas.microsoft.com/office/drawing/2014/main" id="{E4867691-F3F2-79EA-1C65-F63EE53A0385}"/>
              </a:ext>
            </a:extLst>
          </p:cNvPr>
          <p:cNvSpPr>
            <a:spLocks noGrp="1"/>
          </p:cNvSpPr>
          <p:nvPr>
            <p:ph type="body" sz="quarter" idx="38"/>
          </p:nvPr>
        </p:nvSpPr>
        <p:spPr>
          <a:xfrm>
            <a:off x="1990725" y="1166403"/>
            <a:ext cx="5354100" cy="1081499"/>
          </a:xfrm>
          <a:solidFill>
            <a:schemeClr val="accent6"/>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9" name="Picture Placeholder 1">
            <a:extLst>
              <a:ext uri="{FF2B5EF4-FFF2-40B4-BE49-F238E27FC236}">
                <a16:creationId xmlns:a16="http://schemas.microsoft.com/office/drawing/2014/main" id="{D7B57579-50DD-4473-173F-AFE690C26D62}"/>
              </a:ext>
            </a:extLst>
          </p:cNvPr>
          <p:cNvSpPr>
            <a:spLocks noGrp="1"/>
          </p:cNvSpPr>
          <p:nvPr>
            <p:ph type="pic" sz="quarter" idx="14"/>
          </p:nvPr>
        </p:nvSpPr>
        <p:spPr>
          <a:xfrm>
            <a:off x="291704" y="1165623"/>
            <a:ext cx="1620441" cy="1082278"/>
          </a:xfrm>
          <a:solidFill>
            <a:schemeClr val="bg1">
              <a:lumMod val="95000"/>
            </a:schemeClr>
          </a:solidFill>
        </p:spPr>
        <p:txBody>
          <a:bodyPr lIns="72000" tIns="72000" rIns="72000" bIns="72000"/>
          <a:lstStyle>
            <a:lvl1pPr>
              <a:defRPr sz="1050"/>
            </a:lvl1pPr>
          </a:lstStyle>
          <a:p>
            <a:r>
              <a:rPr lang="en-GB"/>
              <a:t>Click icon to add picture</a:t>
            </a:r>
          </a:p>
        </p:txBody>
      </p:sp>
      <p:sp>
        <p:nvSpPr>
          <p:cNvPr id="14" name="Header 1">
            <a:extLst>
              <a:ext uri="{FF2B5EF4-FFF2-40B4-BE49-F238E27FC236}">
                <a16:creationId xmlns:a16="http://schemas.microsoft.com/office/drawing/2014/main" id="{957F131B-FD75-2CF2-6568-E8EBDEA8D2E8}"/>
              </a:ext>
            </a:extLst>
          </p:cNvPr>
          <p:cNvSpPr>
            <a:spLocks noGrp="1"/>
          </p:cNvSpPr>
          <p:nvPr>
            <p:ph type="body" sz="quarter" idx="39"/>
          </p:nvPr>
        </p:nvSpPr>
        <p:spPr>
          <a:xfrm>
            <a:off x="7343776" y="1166403"/>
            <a:ext cx="1509300" cy="1081499"/>
          </a:xfrm>
          <a:solidFill>
            <a:schemeClr val="accent6">
              <a:alpha val="60000"/>
            </a:schemeClr>
          </a:solidFill>
        </p:spPr>
        <p:txBody>
          <a:bodyPr lIns="108000" tIns="108000" rIns="108000" bIns="108000" anchor="ctr" anchorCtr="0"/>
          <a:lstStyle>
            <a:lvl1pPr>
              <a:spcAft>
                <a:spcPts val="0"/>
              </a:spcAft>
              <a:defRPr sz="2100" cap="none" spc="-14" baseline="0">
                <a:solidFill>
                  <a:schemeClr val="tx2"/>
                </a:solidFill>
                <a:latin typeface="+mj-lt"/>
              </a:defRPr>
            </a:lvl1pPr>
            <a:lvl2pPr marL="0" indent="0">
              <a:lnSpc>
                <a:spcPct val="90000"/>
              </a:lnSpc>
              <a:spcAft>
                <a:spcPts val="0"/>
              </a:spcAft>
              <a:buNone/>
              <a:defRPr sz="1050" spc="0" baseline="0">
                <a:solidFill>
                  <a:schemeClr val="tx2"/>
                </a:solidFill>
                <a:latin typeface="+mn-lt"/>
              </a:defRPr>
            </a:lvl2pPr>
          </a:lstStyle>
          <a:p>
            <a:pPr lvl="0"/>
            <a:r>
              <a:rPr lang="en-US"/>
              <a:t>Click to edit Master text</a:t>
            </a:r>
          </a:p>
          <a:p>
            <a:pPr lvl="1"/>
            <a:r>
              <a:rPr lang="en-US"/>
              <a:t>Second</a:t>
            </a:r>
          </a:p>
        </p:txBody>
      </p:sp>
      <p:sp>
        <p:nvSpPr>
          <p:cNvPr id="19" name="Header 1">
            <a:extLst>
              <a:ext uri="{FF2B5EF4-FFF2-40B4-BE49-F238E27FC236}">
                <a16:creationId xmlns:a16="http://schemas.microsoft.com/office/drawing/2014/main" id="{5C7EB1B9-528C-DC02-2427-D37B2186D64E}"/>
              </a:ext>
            </a:extLst>
          </p:cNvPr>
          <p:cNvSpPr>
            <a:spLocks noGrp="1"/>
          </p:cNvSpPr>
          <p:nvPr>
            <p:ph type="body" sz="quarter" idx="41"/>
          </p:nvPr>
        </p:nvSpPr>
        <p:spPr>
          <a:xfrm>
            <a:off x="1990725" y="3488122"/>
            <a:ext cx="5354100" cy="1081499"/>
          </a:xfrm>
          <a:solidFill>
            <a:schemeClr val="accent6"/>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20" name="Picture Placeholder 1">
            <a:extLst>
              <a:ext uri="{FF2B5EF4-FFF2-40B4-BE49-F238E27FC236}">
                <a16:creationId xmlns:a16="http://schemas.microsoft.com/office/drawing/2014/main" id="{C4A44ECE-AAE2-CB4B-83A3-ECB1C75C98B5}"/>
              </a:ext>
            </a:extLst>
          </p:cNvPr>
          <p:cNvSpPr>
            <a:spLocks noGrp="1"/>
          </p:cNvSpPr>
          <p:nvPr>
            <p:ph type="pic" sz="quarter" idx="42"/>
          </p:nvPr>
        </p:nvSpPr>
        <p:spPr>
          <a:xfrm>
            <a:off x="291704" y="3487341"/>
            <a:ext cx="1620441" cy="1082278"/>
          </a:xfrm>
          <a:solidFill>
            <a:schemeClr val="bg1">
              <a:lumMod val="95000"/>
            </a:schemeClr>
          </a:solidFill>
        </p:spPr>
        <p:txBody>
          <a:bodyPr lIns="72000" tIns="72000" rIns="72000" bIns="72000"/>
          <a:lstStyle>
            <a:lvl1pPr>
              <a:defRPr sz="1050"/>
            </a:lvl1pPr>
          </a:lstStyle>
          <a:p>
            <a:r>
              <a:rPr lang="en-GB"/>
              <a:t>Click icon to add picture</a:t>
            </a:r>
          </a:p>
        </p:txBody>
      </p:sp>
      <p:sp>
        <p:nvSpPr>
          <p:cNvPr id="23" name="Header 1">
            <a:extLst>
              <a:ext uri="{FF2B5EF4-FFF2-40B4-BE49-F238E27FC236}">
                <a16:creationId xmlns:a16="http://schemas.microsoft.com/office/drawing/2014/main" id="{4C7C0566-086F-0E6E-F40A-FD2017411C6E}"/>
              </a:ext>
            </a:extLst>
          </p:cNvPr>
          <p:cNvSpPr>
            <a:spLocks noGrp="1"/>
          </p:cNvSpPr>
          <p:nvPr>
            <p:ph type="body" sz="quarter" idx="45"/>
          </p:nvPr>
        </p:nvSpPr>
        <p:spPr>
          <a:xfrm>
            <a:off x="1990725" y="2327263"/>
            <a:ext cx="5354100" cy="1081499"/>
          </a:xfrm>
          <a:solidFill>
            <a:schemeClr val="accent6"/>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24" name="Picture Placeholder 1">
            <a:extLst>
              <a:ext uri="{FF2B5EF4-FFF2-40B4-BE49-F238E27FC236}">
                <a16:creationId xmlns:a16="http://schemas.microsoft.com/office/drawing/2014/main" id="{182D9BB6-5425-930C-8ADD-40C408F1AEED}"/>
              </a:ext>
            </a:extLst>
          </p:cNvPr>
          <p:cNvSpPr>
            <a:spLocks noGrp="1"/>
          </p:cNvSpPr>
          <p:nvPr>
            <p:ph type="pic" sz="quarter" idx="46"/>
          </p:nvPr>
        </p:nvSpPr>
        <p:spPr>
          <a:xfrm>
            <a:off x="291704" y="2326482"/>
            <a:ext cx="1620441" cy="1082278"/>
          </a:xfrm>
          <a:solidFill>
            <a:schemeClr val="bg1">
              <a:lumMod val="95000"/>
            </a:schemeClr>
          </a:solidFill>
        </p:spPr>
        <p:txBody>
          <a:bodyPr lIns="72000" tIns="72000" rIns="72000" bIns="72000"/>
          <a:lstStyle>
            <a:lvl1pPr>
              <a:defRPr sz="1050"/>
            </a:lvl1pPr>
          </a:lstStyle>
          <a:p>
            <a:r>
              <a:rPr lang="en-GB"/>
              <a:t>Click icon to add picture</a:t>
            </a:r>
          </a:p>
        </p:txBody>
      </p:sp>
      <p:sp>
        <p:nvSpPr>
          <p:cNvPr id="27" name="Text Placeholder 9">
            <a:extLst>
              <a:ext uri="{FF2B5EF4-FFF2-40B4-BE49-F238E27FC236}">
                <a16:creationId xmlns:a16="http://schemas.microsoft.com/office/drawing/2014/main" id="{687A2DB3-D371-1B4A-86C3-11E76149D6F4}"/>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30" name="Header 1">
            <a:extLst>
              <a:ext uri="{FF2B5EF4-FFF2-40B4-BE49-F238E27FC236}">
                <a16:creationId xmlns:a16="http://schemas.microsoft.com/office/drawing/2014/main" id="{32DA5F23-13A6-218B-1EC5-DE9D24447A55}"/>
              </a:ext>
            </a:extLst>
          </p:cNvPr>
          <p:cNvSpPr>
            <a:spLocks noGrp="1"/>
          </p:cNvSpPr>
          <p:nvPr>
            <p:ph type="body" sz="quarter" idx="50"/>
          </p:nvPr>
        </p:nvSpPr>
        <p:spPr>
          <a:xfrm>
            <a:off x="7343776" y="2327263"/>
            <a:ext cx="1509300" cy="1081499"/>
          </a:xfrm>
          <a:solidFill>
            <a:schemeClr val="accent6">
              <a:alpha val="60000"/>
            </a:schemeClr>
          </a:solidFill>
        </p:spPr>
        <p:txBody>
          <a:bodyPr lIns="108000" tIns="108000" rIns="108000" bIns="108000" anchor="ctr" anchorCtr="0"/>
          <a:lstStyle>
            <a:lvl1pPr>
              <a:spcAft>
                <a:spcPts val="0"/>
              </a:spcAft>
              <a:defRPr sz="2100" cap="none" spc="-14" baseline="0">
                <a:solidFill>
                  <a:schemeClr val="tx2"/>
                </a:solidFill>
                <a:latin typeface="+mj-lt"/>
              </a:defRPr>
            </a:lvl1pPr>
            <a:lvl2pPr marL="0" indent="0">
              <a:lnSpc>
                <a:spcPct val="90000"/>
              </a:lnSpc>
              <a:spcAft>
                <a:spcPts val="0"/>
              </a:spcAft>
              <a:buNone/>
              <a:defRPr sz="1050" spc="0" baseline="0">
                <a:solidFill>
                  <a:schemeClr val="tx2"/>
                </a:solidFill>
                <a:latin typeface="+mn-lt"/>
              </a:defRPr>
            </a:lvl2pPr>
          </a:lstStyle>
          <a:p>
            <a:pPr lvl="0"/>
            <a:r>
              <a:rPr lang="en-US"/>
              <a:t>Click to edit Master text</a:t>
            </a:r>
          </a:p>
          <a:p>
            <a:pPr lvl="1"/>
            <a:r>
              <a:rPr lang="en-US"/>
              <a:t>Second</a:t>
            </a:r>
          </a:p>
        </p:txBody>
      </p:sp>
      <p:sp>
        <p:nvSpPr>
          <p:cNvPr id="31" name="Header 1">
            <a:extLst>
              <a:ext uri="{FF2B5EF4-FFF2-40B4-BE49-F238E27FC236}">
                <a16:creationId xmlns:a16="http://schemas.microsoft.com/office/drawing/2014/main" id="{1CDE44D6-EBD5-DE38-3D73-172A035837D5}"/>
              </a:ext>
            </a:extLst>
          </p:cNvPr>
          <p:cNvSpPr>
            <a:spLocks noGrp="1"/>
          </p:cNvSpPr>
          <p:nvPr>
            <p:ph type="body" sz="quarter" idx="51"/>
          </p:nvPr>
        </p:nvSpPr>
        <p:spPr>
          <a:xfrm>
            <a:off x="7343776" y="3488122"/>
            <a:ext cx="1509300" cy="1081499"/>
          </a:xfrm>
          <a:solidFill>
            <a:schemeClr val="accent6">
              <a:alpha val="60000"/>
            </a:schemeClr>
          </a:solidFill>
        </p:spPr>
        <p:txBody>
          <a:bodyPr lIns="108000" tIns="108000" rIns="108000" bIns="108000" anchor="ctr" anchorCtr="0"/>
          <a:lstStyle>
            <a:lvl1pPr>
              <a:spcAft>
                <a:spcPts val="0"/>
              </a:spcAft>
              <a:defRPr sz="2100" cap="none" spc="-14" baseline="0">
                <a:solidFill>
                  <a:schemeClr val="tx2"/>
                </a:solidFill>
                <a:latin typeface="+mj-lt"/>
              </a:defRPr>
            </a:lvl1pPr>
            <a:lvl2pPr marL="0" indent="0">
              <a:lnSpc>
                <a:spcPct val="90000"/>
              </a:lnSpc>
              <a:spcAft>
                <a:spcPts val="0"/>
              </a:spcAft>
              <a:buNone/>
              <a:defRPr sz="1050" spc="0" baseline="0">
                <a:solidFill>
                  <a:schemeClr val="tx2"/>
                </a:solidFill>
                <a:latin typeface="+mn-lt"/>
              </a:defRPr>
            </a:lvl2pPr>
          </a:lstStyle>
          <a:p>
            <a:pPr lvl="0"/>
            <a:r>
              <a:rPr lang="en-US"/>
              <a:t>Click to edit Master text</a:t>
            </a:r>
          </a:p>
          <a:p>
            <a:pPr lvl="1"/>
            <a:r>
              <a:rPr lang="en-US"/>
              <a:t>Second</a:t>
            </a:r>
          </a:p>
        </p:txBody>
      </p:sp>
      <p:sp>
        <p:nvSpPr>
          <p:cNvPr id="32" name="Footer Placeholder 3">
            <a:extLst>
              <a:ext uri="{FF2B5EF4-FFF2-40B4-BE49-F238E27FC236}">
                <a16:creationId xmlns:a16="http://schemas.microsoft.com/office/drawing/2014/main" id="{7878FD67-50AC-75C1-1053-B63115CC44B7}"/>
              </a:ext>
            </a:extLst>
          </p:cNvPr>
          <p:cNvSpPr>
            <a:spLocks noGrp="1"/>
          </p:cNvSpPr>
          <p:nvPr>
            <p:ph type="ftr" sz="quarter" idx="11"/>
          </p:nvPr>
        </p:nvSpPr>
        <p:spPr>
          <a:xfrm>
            <a:off x="291601" y="4811400"/>
            <a:ext cx="5316300" cy="97200"/>
          </a:xfrm>
        </p:spPr>
        <p:txBody>
          <a:bodyPr/>
          <a:lstStyle/>
          <a:p>
            <a:r>
              <a:rPr lang="en-GB" noProof="0"/>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11" name="Footnote Placeholder 18">
            <a:extLst>
              <a:ext uri="{FF2B5EF4-FFF2-40B4-BE49-F238E27FC236}">
                <a16:creationId xmlns:a16="http://schemas.microsoft.com/office/drawing/2014/main" id="{B1523B52-20CF-0207-D39B-F134F93FAB94}"/>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12" name="Text Placeholder 15">
            <a:extLst>
              <a:ext uri="{FF2B5EF4-FFF2-40B4-BE49-F238E27FC236}">
                <a16:creationId xmlns:a16="http://schemas.microsoft.com/office/drawing/2014/main" id="{EF19829D-C8E4-058D-C4B3-B12CC1F9CF63}"/>
              </a:ext>
            </a:extLst>
          </p:cNvPr>
          <p:cNvSpPr>
            <a:spLocks noGrp="1"/>
          </p:cNvSpPr>
          <p:nvPr>
            <p:ph type="body" sz="quarter" idx="40"/>
          </p:nvPr>
        </p:nvSpPr>
        <p:spPr>
          <a:xfrm>
            <a:off x="3896918" y="1251181"/>
            <a:ext cx="3256359" cy="903438"/>
          </a:xfrm>
        </p:spPr>
        <p:txBody>
          <a:bodyPr anchor="ctr" anchorCtr="0"/>
          <a:lstStyle>
            <a:lvl1pPr marL="161995" indent="-161995">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13" name="Text Placeholder 15">
            <a:extLst>
              <a:ext uri="{FF2B5EF4-FFF2-40B4-BE49-F238E27FC236}">
                <a16:creationId xmlns:a16="http://schemas.microsoft.com/office/drawing/2014/main" id="{62AC3C76-DD16-8727-3365-DF2B331AB237}"/>
              </a:ext>
            </a:extLst>
          </p:cNvPr>
          <p:cNvSpPr>
            <a:spLocks noGrp="1"/>
          </p:cNvSpPr>
          <p:nvPr>
            <p:ph type="body" sz="quarter" idx="48"/>
          </p:nvPr>
        </p:nvSpPr>
        <p:spPr>
          <a:xfrm>
            <a:off x="3896918" y="2416290"/>
            <a:ext cx="3256359" cy="903438"/>
          </a:xfrm>
        </p:spPr>
        <p:txBody>
          <a:bodyPr anchor="ctr" anchorCtr="0"/>
          <a:lstStyle>
            <a:lvl1pPr marL="161995" indent="-161995">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15" name="Text Placeholder 15">
            <a:extLst>
              <a:ext uri="{FF2B5EF4-FFF2-40B4-BE49-F238E27FC236}">
                <a16:creationId xmlns:a16="http://schemas.microsoft.com/office/drawing/2014/main" id="{91858743-957E-7F7D-F2F2-8D9EFDC443A6}"/>
              </a:ext>
            </a:extLst>
          </p:cNvPr>
          <p:cNvSpPr>
            <a:spLocks noGrp="1"/>
          </p:cNvSpPr>
          <p:nvPr>
            <p:ph type="body" sz="quarter" idx="49"/>
          </p:nvPr>
        </p:nvSpPr>
        <p:spPr>
          <a:xfrm>
            <a:off x="3896918" y="3577150"/>
            <a:ext cx="3256359" cy="903438"/>
          </a:xfrm>
        </p:spPr>
        <p:txBody>
          <a:bodyPr anchor="ctr" anchorCtr="0"/>
          <a:lstStyle>
            <a:lvl1pPr marL="161995" indent="-161995">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4" name="hcSlideMaster142.3x Growth WidebodyHeader" descr=" ">
            <a:extLst>
              <a:ext uri="{FF2B5EF4-FFF2-40B4-BE49-F238E27FC236}">
                <a16:creationId xmlns:a16="http://schemas.microsoft.com/office/drawing/2014/main" id="{7CA69E67-1FAE-AB6D-ACD5-91408BC98E68}"/>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7" name="fcSlideMaster142.3x Growth WidebodyFooter" descr=" ">
            <a:extLst>
              <a:ext uri="{FF2B5EF4-FFF2-40B4-BE49-F238E27FC236}">
                <a16:creationId xmlns:a16="http://schemas.microsoft.com/office/drawing/2014/main" id="{67606CBD-C3F2-9F9E-CECC-215C32A89752}"/>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194511990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1_3x Growth Widebody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CE54D-01D1-D978-3AFB-DD8FFF047BE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653107B-9569-8D05-E2CC-BDCBE63AD267}"/>
              </a:ext>
            </a:extLst>
          </p:cNvPr>
          <p:cNvSpPr>
            <a:spLocks noGrp="1"/>
          </p:cNvSpPr>
          <p:nvPr>
            <p:ph type="dt" sz="half" idx="10"/>
          </p:nvPr>
        </p:nvSpPr>
        <p:spPr/>
        <p:txBody>
          <a:bodyPr/>
          <a:lstStyle/>
          <a:p>
            <a:fld id="{D851027B-0119-48CD-A682-04A7E88D5678}" type="datetime1">
              <a:rPr lang="en-GB" smtClean="0"/>
              <a:t>07/04/2025</a:t>
            </a:fld>
            <a:endParaRPr lang="en-GB"/>
          </a:p>
        </p:txBody>
      </p:sp>
      <p:sp>
        <p:nvSpPr>
          <p:cNvPr id="5" name="Slide Number Placeholder 4">
            <a:extLst>
              <a:ext uri="{FF2B5EF4-FFF2-40B4-BE49-F238E27FC236}">
                <a16:creationId xmlns:a16="http://schemas.microsoft.com/office/drawing/2014/main" id="{EB16EFFD-87E5-5F22-AD24-E9B345E8A7C7}"/>
              </a:ext>
            </a:extLst>
          </p:cNvPr>
          <p:cNvSpPr>
            <a:spLocks noGrp="1"/>
          </p:cNvSpPr>
          <p:nvPr>
            <p:ph type="sldNum" sz="quarter" idx="12"/>
          </p:nvPr>
        </p:nvSpPr>
        <p:spPr/>
        <p:txBody>
          <a:bodyPr/>
          <a:lstStyle/>
          <a:p>
            <a:fld id="{0B868178-02AE-42FC-958D-6B8F13B60175}" type="slidenum">
              <a:rPr lang="en-GB" smtClean="0"/>
              <a:pPr/>
              <a:t>‹#›</a:t>
            </a:fld>
            <a:endParaRPr lang="en-GB"/>
          </a:p>
        </p:txBody>
      </p:sp>
      <p:sp>
        <p:nvSpPr>
          <p:cNvPr id="6" name="Header 1">
            <a:extLst>
              <a:ext uri="{FF2B5EF4-FFF2-40B4-BE49-F238E27FC236}">
                <a16:creationId xmlns:a16="http://schemas.microsoft.com/office/drawing/2014/main" id="{E4867691-F3F2-79EA-1C65-F63EE53A0385}"/>
              </a:ext>
            </a:extLst>
          </p:cNvPr>
          <p:cNvSpPr>
            <a:spLocks noGrp="1"/>
          </p:cNvSpPr>
          <p:nvPr>
            <p:ph type="body" sz="quarter" idx="38"/>
          </p:nvPr>
        </p:nvSpPr>
        <p:spPr>
          <a:xfrm>
            <a:off x="1990725" y="1166403"/>
            <a:ext cx="5354100" cy="1081499"/>
          </a:xfrm>
          <a:solidFill>
            <a:schemeClr val="accent6"/>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9" name="Picture Placeholder 1">
            <a:extLst>
              <a:ext uri="{FF2B5EF4-FFF2-40B4-BE49-F238E27FC236}">
                <a16:creationId xmlns:a16="http://schemas.microsoft.com/office/drawing/2014/main" id="{D7B57579-50DD-4473-173F-AFE690C26D62}"/>
              </a:ext>
            </a:extLst>
          </p:cNvPr>
          <p:cNvSpPr>
            <a:spLocks noGrp="1"/>
          </p:cNvSpPr>
          <p:nvPr>
            <p:ph type="pic" sz="quarter" idx="14"/>
          </p:nvPr>
        </p:nvSpPr>
        <p:spPr>
          <a:xfrm>
            <a:off x="291704" y="1165625"/>
            <a:ext cx="1620441" cy="3403997"/>
          </a:xfrm>
          <a:solidFill>
            <a:schemeClr val="bg1">
              <a:lumMod val="95000"/>
            </a:schemeClr>
          </a:solidFill>
        </p:spPr>
        <p:txBody>
          <a:bodyPr lIns="72000" tIns="72000" rIns="72000" bIns="72000"/>
          <a:lstStyle>
            <a:lvl1pPr>
              <a:defRPr sz="1050"/>
            </a:lvl1pPr>
          </a:lstStyle>
          <a:p>
            <a:r>
              <a:rPr lang="en-GB"/>
              <a:t>Click icon to add picture</a:t>
            </a:r>
          </a:p>
        </p:txBody>
      </p:sp>
      <p:sp>
        <p:nvSpPr>
          <p:cNvPr id="14" name="Header 1">
            <a:extLst>
              <a:ext uri="{FF2B5EF4-FFF2-40B4-BE49-F238E27FC236}">
                <a16:creationId xmlns:a16="http://schemas.microsoft.com/office/drawing/2014/main" id="{957F131B-FD75-2CF2-6568-E8EBDEA8D2E8}"/>
              </a:ext>
            </a:extLst>
          </p:cNvPr>
          <p:cNvSpPr>
            <a:spLocks noGrp="1"/>
          </p:cNvSpPr>
          <p:nvPr>
            <p:ph type="body" sz="quarter" idx="39"/>
          </p:nvPr>
        </p:nvSpPr>
        <p:spPr>
          <a:xfrm>
            <a:off x="7343776" y="1166403"/>
            <a:ext cx="1509300" cy="1081499"/>
          </a:xfrm>
          <a:solidFill>
            <a:schemeClr val="accent6">
              <a:alpha val="60000"/>
            </a:schemeClr>
          </a:solidFill>
        </p:spPr>
        <p:txBody>
          <a:bodyPr lIns="108000" tIns="108000" rIns="108000" bIns="108000" anchor="ctr" anchorCtr="0"/>
          <a:lstStyle>
            <a:lvl1pPr>
              <a:spcAft>
                <a:spcPts val="0"/>
              </a:spcAft>
              <a:defRPr sz="2100" cap="none" spc="-14" baseline="0">
                <a:solidFill>
                  <a:schemeClr val="tx2"/>
                </a:solidFill>
                <a:latin typeface="+mj-lt"/>
              </a:defRPr>
            </a:lvl1pPr>
            <a:lvl2pPr marL="0" indent="0">
              <a:lnSpc>
                <a:spcPct val="90000"/>
              </a:lnSpc>
              <a:spcAft>
                <a:spcPts val="0"/>
              </a:spcAft>
              <a:buNone/>
              <a:defRPr sz="1050" spc="0" baseline="0">
                <a:solidFill>
                  <a:schemeClr val="tx2"/>
                </a:solidFill>
                <a:latin typeface="+mn-lt"/>
              </a:defRPr>
            </a:lvl2pPr>
          </a:lstStyle>
          <a:p>
            <a:pPr lvl="0"/>
            <a:r>
              <a:rPr lang="en-US"/>
              <a:t>Click to edit Master text</a:t>
            </a:r>
          </a:p>
          <a:p>
            <a:pPr lvl="1"/>
            <a:r>
              <a:rPr lang="en-US"/>
              <a:t>Second</a:t>
            </a:r>
          </a:p>
        </p:txBody>
      </p:sp>
      <p:sp>
        <p:nvSpPr>
          <p:cNvPr id="19" name="Header 1">
            <a:extLst>
              <a:ext uri="{FF2B5EF4-FFF2-40B4-BE49-F238E27FC236}">
                <a16:creationId xmlns:a16="http://schemas.microsoft.com/office/drawing/2014/main" id="{5C7EB1B9-528C-DC02-2427-D37B2186D64E}"/>
              </a:ext>
            </a:extLst>
          </p:cNvPr>
          <p:cNvSpPr>
            <a:spLocks noGrp="1"/>
          </p:cNvSpPr>
          <p:nvPr>
            <p:ph type="body" sz="quarter" idx="41"/>
          </p:nvPr>
        </p:nvSpPr>
        <p:spPr>
          <a:xfrm>
            <a:off x="1990725" y="3488122"/>
            <a:ext cx="5354100" cy="1081499"/>
          </a:xfrm>
          <a:solidFill>
            <a:schemeClr val="accent6"/>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23" name="Header 1">
            <a:extLst>
              <a:ext uri="{FF2B5EF4-FFF2-40B4-BE49-F238E27FC236}">
                <a16:creationId xmlns:a16="http://schemas.microsoft.com/office/drawing/2014/main" id="{4C7C0566-086F-0E6E-F40A-FD2017411C6E}"/>
              </a:ext>
            </a:extLst>
          </p:cNvPr>
          <p:cNvSpPr>
            <a:spLocks noGrp="1"/>
          </p:cNvSpPr>
          <p:nvPr>
            <p:ph type="body" sz="quarter" idx="45"/>
          </p:nvPr>
        </p:nvSpPr>
        <p:spPr>
          <a:xfrm>
            <a:off x="1990725" y="2327263"/>
            <a:ext cx="5354100" cy="1081499"/>
          </a:xfrm>
          <a:solidFill>
            <a:schemeClr val="accent6"/>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27" name="Text Placeholder 9">
            <a:extLst>
              <a:ext uri="{FF2B5EF4-FFF2-40B4-BE49-F238E27FC236}">
                <a16:creationId xmlns:a16="http://schemas.microsoft.com/office/drawing/2014/main" id="{687A2DB3-D371-1B4A-86C3-11E76149D6F4}"/>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30" name="Header 1">
            <a:extLst>
              <a:ext uri="{FF2B5EF4-FFF2-40B4-BE49-F238E27FC236}">
                <a16:creationId xmlns:a16="http://schemas.microsoft.com/office/drawing/2014/main" id="{32DA5F23-13A6-218B-1EC5-DE9D24447A55}"/>
              </a:ext>
            </a:extLst>
          </p:cNvPr>
          <p:cNvSpPr>
            <a:spLocks noGrp="1"/>
          </p:cNvSpPr>
          <p:nvPr>
            <p:ph type="body" sz="quarter" idx="50"/>
          </p:nvPr>
        </p:nvSpPr>
        <p:spPr>
          <a:xfrm>
            <a:off x="7343776" y="2327263"/>
            <a:ext cx="1509300" cy="1081499"/>
          </a:xfrm>
          <a:solidFill>
            <a:schemeClr val="accent6">
              <a:alpha val="60000"/>
            </a:schemeClr>
          </a:solidFill>
        </p:spPr>
        <p:txBody>
          <a:bodyPr lIns="108000" tIns="108000" rIns="108000" bIns="108000" anchor="ctr" anchorCtr="0"/>
          <a:lstStyle>
            <a:lvl1pPr>
              <a:spcAft>
                <a:spcPts val="0"/>
              </a:spcAft>
              <a:defRPr sz="2100" cap="none" spc="-14" baseline="0">
                <a:solidFill>
                  <a:schemeClr val="tx2"/>
                </a:solidFill>
                <a:latin typeface="+mj-lt"/>
              </a:defRPr>
            </a:lvl1pPr>
            <a:lvl2pPr marL="0" indent="0">
              <a:lnSpc>
                <a:spcPct val="90000"/>
              </a:lnSpc>
              <a:spcAft>
                <a:spcPts val="0"/>
              </a:spcAft>
              <a:buNone/>
              <a:defRPr sz="1050" spc="0" baseline="0">
                <a:solidFill>
                  <a:schemeClr val="tx2"/>
                </a:solidFill>
                <a:latin typeface="+mn-lt"/>
              </a:defRPr>
            </a:lvl2pPr>
          </a:lstStyle>
          <a:p>
            <a:pPr lvl="0"/>
            <a:r>
              <a:rPr lang="en-US"/>
              <a:t>Click to edit Master text</a:t>
            </a:r>
          </a:p>
          <a:p>
            <a:pPr lvl="1"/>
            <a:r>
              <a:rPr lang="en-US"/>
              <a:t>Second</a:t>
            </a:r>
          </a:p>
        </p:txBody>
      </p:sp>
      <p:sp>
        <p:nvSpPr>
          <p:cNvPr id="31" name="Header 1">
            <a:extLst>
              <a:ext uri="{FF2B5EF4-FFF2-40B4-BE49-F238E27FC236}">
                <a16:creationId xmlns:a16="http://schemas.microsoft.com/office/drawing/2014/main" id="{1CDE44D6-EBD5-DE38-3D73-172A035837D5}"/>
              </a:ext>
            </a:extLst>
          </p:cNvPr>
          <p:cNvSpPr>
            <a:spLocks noGrp="1"/>
          </p:cNvSpPr>
          <p:nvPr>
            <p:ph type="body" sz="quarter" idx="51"/>
          </p:nvPr>
        </p:nvSpPr>
        <p:spPr>
          <a:xfrm>
            <a:off x="7343776" y="3488122"/>
            <a:ext cx="1509300" cy="1081499"/>
          </a:xfrm>
          <a:solidFill>
            <a:schemeClr val="accent6">
              <a:alpha val="60000"/>
            </a:schemeClr>
          </a:solidFill>
        </p:spPr>
        <p:txBody>
          <a:bodyPr lIns="108000" tIns="108000" rIns="108000" bIns="108000" anchor="ctr" anchorCtr="0"/>
          <a:lstStyle>
            <a:lvl1pPr>
              <a:spcAft>
                <a:spcPts val="0"/>
              </a:spcAft>
              <a:defRPr sz="2100" cap="none" spc="-14" baseline="0">
                <a:solidFill>
                  <a:schemeClr val="tx2"/>
                </a:solidFill>
                <a:latin typeface="+mj-lt"/>
              </a:defRPr>
            </a:lvl1pPr>
            <a:lvl2pPr marL="0" indent="0">
              <a:lnSpc>
                <a:spcPct val="90000"/>
              </a:lnSpc>
              <a:spcAft>
                <a:spcPts val="0"/>
              </a:spcAft>
              <a:buNone/>
              <a:defRPr sz="1050" spc="0" baseline="0">
                <a:solidFill>
                  <a:schemeClr val="tx2"/>
                </a:solidFill>
                <a:latin typeface="+mn-lt"/>
              </a:defRPr>
            </a:lvl2pPr>
          </a:lstStyle>
          <a:p>
            <a:pPr lvl="0"/>
            <a:r>
              <a:rPr lang="en-US"/>
              <a:t>Click to edit Master text</a:t>
            </a:r>
          </a:p>
          <a:p>
            <a:pPr lvl="1"/>
            <a:r>
              <a:rPr lang="en-US"/>
              <a:t>Second</a:t>
            </a:r>
          </a:p>
        </p:txBody>
      </p:sp>
      <p:sp>
        <p:nvSpPr>
          <p:cNvPr id="32" name="Footer Placeholder 3">
            <a:extLst>
              <a:ext uri="{FF2B5EF4-FFF2-40B4-BE49-F238E27FC236}">
                <a16:creationId xmlns:a16="http://schemas.microsoft.com/office/drawing/2014/main" id="{7878FD67-50AC-75C1-1053-B63115CC44B7}"/>
              </a:ext>
            </a:extLst>
          </p:cNvPr>
          <p:cNvSpPr>
            <a:spLocks noGrp="1"/>
          </p:cNvSpPr>
          <p:nvPr>
            <p:ph type="ftr" sz="quarter" idx="11"/>
          </p:nvPr>
        </p:nvSpPr>
        <p:spPr>
          <a:xfrm>
            <a:off x="291601" y="4811400"/>
            <a:ext cx="5316300" cy="97200"/>
          </a:xfrm>
        </p:spPr>
        <p:txBody>
          <a:bodyPr/>
          <a:lstStyle/>
          <a:p>
            <a:r>
              <a:rPr lang="en-GB" noProof="0"/>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11" name="Footnote Placeholder 18">
            <a:extLst>
              <a:ext uri="{FF2B5EF4-FFF2-40B4-BE49-F238E27FC236}">
                <a16:creationId xmlns:a16="http://schemas.microsoft.com/office/drawing/2014/main" id="{B1523B52-20CF-0207-D39B-F134F93FAB94}"/>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12" name="Text Placeholder 15">
            <a:extLst>
              <a:ext uri="{FF2B5EF4-FFF2-40B4-BE49-F238E27FC236}">
                <a16:creationId xmlns:a16="http://schemas.microsoft.com/office/drawing/2014/main" id="{EF19829D-C8E4-058D-C4B3-B12CC1F9CF63}"/>
              </a:ext>
            </a:extLst>
          </p:cNvPr>
          <p:cNvSpPr>
            <a:spLocks noGrp="1"/>
          </p:cNvSpPr>
          <p:nvPr>
            <p:ph type="body" sz="quarter" idx="40"/>
          </p:nvPr>
        </p:nvSpPr>
        <p:spPr>
          <a:xfrm>
            <a:off x="3896918" y="1251181"/>
            <a:ext cx="3256359" cy="903438"/>
          </a:xfrm>
        </p:spPr>
        <p:txBody>
          <a:bodyPr anchor="ctr" anchorCtr="0"/>
          <a:lstStyle>
            <a:lvl1pPr marL="161995" indent="-161995">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13" name="Text Placeholder 15">
            <a:extLst>
              <a:ext uri="{FF2B5EF4-FFF2-40B4-BE49-F238E27FC236}">
                <a16:creationId xmlns:a16="http://schemas.microsoft.com/office/drawing/2014/main" id="{62AC3C76-DD16-8727-3365-DF2B331AB237}"/>
              </a:ext>
            </a:extLst>
          </p:cNvPr>
          <p:cNvSpPr>
            <a:spLocks noGrp="1"/>
          </p:cNvSpPr>
          <p:nvPr>
            <p:ph type="body" sz="quarter" idx="48"/>
          </p:nvPr>
        </p:nvSpPr>
        <p:spPr>
          <a:xfrm>
            <a:off x="3896918" y="2416290"/>
            <a:ext cx="3256359" cy="903438"/>
          </a:xfrm>
        </p:spPr>
        <p:txBody>
          <a:bodyPr anchor="ctr" anchorCtr="0"/>
          <a:lstStyle>
            <a:lvl1pPr marL="161995" indent="-161995">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15" name="Text Placeholder 15">
            <a:extLst>
              <a:ext uri="{FF2B5EF4-FFF2-40B4-BE49-F238E27FC236}">
                <a16:creationId xmlns:a16="http://schemas.microsoft.com/office/drawing/2014/main" id="{91858743-957E-7F7D-F2F2-8D9EFDC443A6}"/>
              </a:ext>
            </a:extLst>
          </p:cNvPr>
          <p:cNvSpPr>
            <a:spLocks noGrp="1"/>
          </p:cNvSpPr>
          <p:nvPr>
            <p:ph type="body" sz="quarter" idx="49"/>
          </p:nvPr>
        </p:nvSpPr>
        <p:spPr>
          <a:xfrm>
            <a:off x="3896918" y="3577150"/>
            <a:ext cx="3256359" cy="903438"/>
          </a:xfrm>
        </p:spPr>
        <p:txBody>
          <a:bodyPr anchor="ctr" anchorCtr="0"/>
          <a:lstStyle>
            <a:lvl1pPr marL="161995" indent="-161995">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4" name="hcSlideMaster142.3x Growth Widebody 2Header" descr=" ">
            <a:extLst>
              <a:ext uri="{FF2B5EF4-FFF2-40B4-BE49-F238E27FC236}">
                <a16:creationId xmlns:a16="http://schemas.microsoft.com/office/drawing/2014/main" id="{7B00C24F-EBB3-F379-F921-3758CE63CA4E}"/>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7" name="fcSlideMaster142.3x Growth Widebody 2Footer" descr=" ">
            <a:extLst>
              <a:ext uri="{FF2B5EF4-FFF2-40B4-BE49-F238E27FC236}">
                <a16:creationId xmlns:a16="http://schemas.microsoft.com/office/drawing/2014/main" id="{01FB4585-F30F-CFC9-F1C5-FBAAD2E3BAC6}"/>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224101853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1_3x Growth Power G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CE54D-01D1-D978-3AFB-DD8FFF047BE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653107B-9569-8D05-E2CC-BDCBE63AD267}"/>
              </a:ext>
            </a:extLst>
          </p:cNvPr>
          <p:cNvSpPr>
            <a:spLocks noGrp="1"/>
          </p:cNvSpPr>
          <p:nvPr>
            <p:ph type="dt" sz="half" idx="10"/>
          </p:nvPr>
        </p:nvSpPr>
        <p:spPr/>
        <p:txBody>
          <a:bodyPr/>
          <a:lstStyle/>
          <a:p>
            <a:fld id="{D851027B-0119-48CD-A682-04A7E88D5678}" type="datetime1">
              <a:rPr lang="en-GB" smtClean="0"/>
              <a:t>07/04/2025</a:t>
            </a:fld>
            <a:endParaRPr lang="en-GB"/>
          </a:p>
        </p:txBody>
      </p:sp>
      <p:sp>
        <p:nvSpPr>
          <p:cNvPr id="5" name="Slide Number Placeholder 4">
            <a:extLst>
              <a:ext uri="{FF2B5EF4-FFF2-40B4-BE49-F238E27FC236}">
                <a16:creationId xmlns:a16="http://schemas.microsoft.com/office/drawing/2014/main" id="{EB16EFFD-87E5-5F22-AD24-E9B345E8A7C7}"/>
              </a:ext>
            </a:extLst>
          </p:cNvPr>
          <p:cNvSpPr>
            <a:spLocks noGrp="1"/>
          </p:cNvSpPr>
          <p:nvPr>
            <p:ph type="sldNum" sz="quarter" idx="12"/>
          </p:nvPr>
        </p:nvSpPr>
        <p:spPr/>
        <p:txBody>
          <a:bodyPr/>
          <a:lstStyle/>
          <a:p>
            <a:fld id="{0B868178-02AE-42FC-958D-6B8F13B60175}" type="slidenum">
              <a:rPr lang="en-GB" smtClean="0"/>
              <a:pPr/>
              <a:t>‹#›</a:t>
            </a:fld>
            <a:endParaRPr lang="en-GB"/>
          </a:p>
        </p:txBody>
      </p:sp>
      <p:sp>
        <p:nvSpPr>
          <p:cNvPr id="6" name="Header 1">
            <a:extLst>
              <a:ext uri="{FF2B5EF4-FFF2-40B4-BE49-F238E27FC236}">
                <a16:creationId xmlns:a16="http://schemas.microsoft.com/office/drawing/2014/main" id="{E4867691-F3F2-79EA-1C65-F63EE53A0385}"/>
              </a:ext>
            </a:extLst>
          </p:cNvPr>
          <p:cNvSpPr>
            <a:spLocks noGrp="1"/>
          </p:cNvSpPr>
          <p:nvPr>
            <p:ph type="body" sz="quarter" idx="38"/>
          </p:nvPr>
        </p:nvSpPr>
        <p:spPr>
          <a:xfrm>
            <a:off x="1990725" y="1166403"/>
            <a:ext cx="5353050" cy="1081499"/>
          </a:xfrm>
          <a:solidFill>
            <a:schemeClr val="accent5"/>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9" name="Picture Placeholder 1">
            <a:extLst>
              <a:ext uri="{FF2B5EF4-FFF2-40B4-BE49-F238E27FC236}">
                <a16:creationId xmlns:a16="http://schemas.microsoft.com/office/drawing/2014/main" id="{D7B57579-50DD-4473-173F-AFE690C26D62}"/>
              </a:ext>
            </a:extLst>
          </p:cNvPr>
          <p:cNvSpPr>
            <a:spLocks noGrp="1"/>
          </p:cNvSpPr>
          <p:nvPr>
            <p:ph type="pic" sz="quarter" idx="14"/>
          </p:nvPr>
        </p:nvSpPr>
        <p:spPr>
          <a:xfrm>
            <a:off x="291704" y="1165623"/>
            <a:ext cx="1620441" cy="1082278"/>
          </a:xfrm>
          <a:solidFill>
            <a:schemeClr val="bg1">
              <a:lumMod val="95000"/>
            </a:schemeClr>
          </a:solidFill>
        </p:spPr>
        <p:txBody>
          <a:bodyPr lIns="72000" tIns="72000" rIns="72000" bIns="72000"/>
          <a:lstStyle>
            <a:lvl1pPr>
              <a:defRPr sz="1050"/>
            </a:lvl1pPr>
          </a:lstStyle>
          <a:p>
            <a:r>
              <a:rPr lang="en-GB"/>
              <a:t>Click icon to add picture</a:t>
            </a:r>
          </a:p>
        </p:txBody>
      </p:sp>
      <p:sp>
        <p:nvSpPr>
          <p:cNvPr id="14" name="Header 1">
            <a:extLst>
              <a:ext uri="{FF2B5EF4-FFF2-40B4-BE49-F238E27FC236}">
                <a16:creationId xmlns:a16="http://schemas.microsoft.com/office/drawing/2014/main" id="{957F131B-FD75-2CF2-6568-E8EBDEA8D2E8}"/>
              </a:ext>
            </a:extLst>
          </p:cNvPr>
          <p:cNvSpPr>
            <a:spLocks noGrp="1"/>
          </p:cNvSpPr>
          <p:nvPr>
            <p:ph type="body" sz="quarter" idx="39"/>
          </p:nvPr>
        </p:nvSpPr>
        <p:spPr>
          <a:xfrm>
            <a:off x="7343776" y="1166403"/>
            <a:ext cx="1508522" cy="1081499"/>
          </a:xfrm>
          <a:solidFill>
            <a:schemeClr val="accent5">
              <a:alpha val="60000"/>
            </a:schemeClr>
          </a:solidFill>
        </p:spPr>
        <p:txBody>
          <a:bodyPr lIns="108000" tIns="108000" rIns="108000" bIns="108000" anchor="ctr" anchorCtr="0"/>
          <a:lstStyle>
            <a:lvl1pPr>
              <a:spcAft>
                <a:spcPts val="0"/>
              </a:spcAft>
              <a:defRPr sz="2100" cap="none" spc="-14" baseline="0">
                <a:solidFill>
                  <a:schemeClr val="bg1"/>
                </a:solidFill>
                <a:latin typeface="+mj-lt"/>
              </a:defRPr>
            </a:lvl1pPr>
            <a:lvl2pPr marL="0" indent="0">
              <a:lnSpc>
                <a:spcPct val="90000"/>
              </a:lnSpc>
              <a:spcAft>
                <a:spcPts val="0"/>
              </a:spcAft>
              <a:buNone/>
              <a:defRPr sz="1050" spc="0" baseline="0">
                <a:solidFill>
                  <a:schemeClr val="bg1"/>
                </a:solidFill>
                <a:latin typeface="+mn-lt"/>
              </a:defRPr>
            </a:lvl2pPr>
          </a:lstStyle>
          <a:p>
            <a:pPr lvl="0"/>
            <a:r>
              <a:rPr lang="en-US"/>
              <a:t>Click to edit Master text</a:t>
            </a:r>
          </a:p>
          <a:p>
            <a:pPr lvl="1"/>
            <a:r>
              <a:rPr lang="en-US"/>
              <a:t>Second</a:t>
            </a:r>
          </a:p>
        </p:txBody>
      </p:sp>
      <p:sp>
        <p:nvSpPr>
          <p:cNvPr id="16" name="Text Placeholder 15">
            <a:extLst>
              <a:ext uri="{FF2B5EF4-FFF2-40B4-BE49-F238E27FC236}">
                <a16:creationId xmlns:a16="http://schemas.microsoft.com/office/drawing/2014/main" id="{0BFD7E15-8AA4-9760-F646-2845958280EF}"/>
              </a:ext>
            </a:extLst>
          </p:cNvPr>
          <p:cNvSpPr>
            <a:spLocks noGrp="1"/>
          </p:cNvSpPr>
          <p:nvPr>
            <p:ph type="body" sz="quarter" idx="40"/>
          </p:nvPr>
        </p:nvSpPr>
        <p:spPr>
          <a:xfrm>
            <a:off x="3896918" y="1251181"/>
            <a:ext cx="3256359" cy="903438"/>
          </a:xfrm>
        </p:spPr>
        <p:txBody>
          <a:bodyPr anchor="ctr" anchorCtr="0"/>
          <a:lstStyle>
            <a:lvl1pPr marL="161995" indent="-161995">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19" name="Header 1">
            <a:extLst>
              <a:ext uri="{FF2B5EF4-FFF2-40B4-BE49-F238E27FC236}">
                <a16:creationId xmlns:a16="http://schemas.microsoft.com/office/drawing/2014/main" id="{5C7EB1B9-528C-DC02-2427-D37B2186D64E}"/>
              </a:ext>
            </a:extLst>
          </p:cNvPr>
          <p:cNvSpPr>
            <a:spLocks noGrp="1"/>
          </p:cNvSpPr>
          <p:nvPr>
            <p:ph type="body" sz="quarter" idx="41"/>
          </p:nvPr>
        </p:nvSpPr>
        <p:spPr>
          <a:xfrm>
            <a:off x="1990725" y="3488122"/>
            <a:ext cx="5353050" cy="1081499"/>
          </a:xfrm>
          <a:solidFill>
            <a:schemeClr val="accent5"/>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20" name="Picture Placeholder 1">
            <a:extLst>
              <a:ext uri="{FF2B5EF4-FFF2-40B4-BE49-F238E27FC236}">
                <a16:creationId xmlns:a16="http://schemas.microsoft.com/office/drawing/2014/main" id="{C4A44ECE-AAE2-CB4B-83A3-ECB1C75C98B5}"/>
              </a:ext>
            </a:extLst>
          </p:cNvPr>
          <p:cNvSpPr>
            <a:spLocks noGrp="1"/>
          </p:cNvSpPr>
          <p:nvPr>
            <p:ph type="pic" sz="quarter" idx="42"/>
          </p:nvPr>
        </p:nvSpPr>
        <p:spPr>
          <a:xfrm>
            <a:off x="291704" y="3487341"/>
            <a:ext cx="1620441" cy="1082278"/>
          </a:xfrm>
          <a:solidFill>
            <a:schemeClr val="bg1">
              <a:lumMod val="95000"/>
            </a:schemeClr>
          </a:solidFill>
        </p:spPr>
        <p:txBody>
          <a:bodyPr lIns="72000" tIns="72000" rIns="72000" bIns="72000"/>
          <a:lstStyle>
            <a:lvl1pPr>
              <a:defRPr sz="1050"/>
            </a:lvl1pPr>
          </a:lstStyle>
          <a:p>
            <a:r>
              <a:rPr lang="en-GB"/>
              <a:t>Click icon to add picture</a:t>
            </a:r>
          </a:p>
        </p:txBody>
      </p:sp>
      <p:sp>
        <p:nvSpPr>
          <p:cNvPr id="23" name="Header 1">
            <a:extLst>
              <a:ext uri="{FF2B5EF4-FFF2-40B4-BE49-F238E27FC236}">
                <a16:creationId xmlns:a16="http://schemas.microsoft.com/office/drawing/2014/main" id="{4C7C0566-086F-0E6E-F40A-FD2017411C6E}"/>
              </a:ext>
            </a:extLst>
          </p:cNvPr>
          <p:cNvSpPr>
            <a:spLocks noGrp="1"/>
          </p:cNvSpPr>
          <p:nvPr>
            <p:ph type="body" sz="quarter" idx="45"/>
          </p:nvPr>
        </p:nvSpPr>
        <p:spPr>
          <a:xfrm>
            <a:off x="1990725" y="2327263"/>
            <a:ext cx="5353050" cy="1081499"/>
          </a:xfrm>
          <a:solidFill>
            <a:schemeClr val="accent5"/>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24" name="Picture Placeholder 1">
            <a:extLst>
              <a:ext uri="{FF2B5EF4-FFF2-40B4-BE49-F238E27FC236}">
                <a16:creationId xmlns:a16="http://schemas.microsoft.com/office/drawing/2014/main" id="{182D9BB6-5425-930C-8ADD-40C408F1AEED}"/>
              </a:ext>
            </a:extLst>
          </p:cNvPr>
          <p:cNvSpPr>
            <a:spLocks noGrp="1"/>
          </p:cNvSpPr>
          <p:nvPr>
            <p:ph type="pic" sz="quarter" idx="46"/>
          </p:nvPr>
        </p:nvSpPr>
        <p:spPr>
          <a:xfrm>
            <a:off x="291704" y="2326482"/>
            <a:ext cx="1620441" cy="1082278"/>
          </a:xfrm>
          <a:solidFill>
            <a:schemeClr val="bg1">
              <a:lumMod val="95000"/>
            </a:schemeClr>
          </a:solidFill>
        </p:spPr>
        <p:txBody>
          <a:bodyPr lIns="72000" tIns="72000" rIns="72000" bIns="72000"/>
          <a:lstStyle>
            <a:lvl1pPr>
              <a:defRPr sz="1050"/>
            </a:lvl1pPr>
          </a:lstStyle>
          <a:p>
            <a:r>
              <a:rPr lang="en-GB"/>
              <a:t>Click icon to add picture</a:t>
            </a:r>
          </a:p>
        </p:txBody>
      </p:sp>
      <p:sp>
        <p:nvSpPr>
          <p:cNvPr id="27" name="Text Placeholder 9">
            <a:extLst>
              <a:ext uri="{FF2B5EF4-FFF2-40B4-BE49-F238E27FC236}">
                <a16:creationId xmlns:a16="http://schemas.microsoft.com/office/drawing/2014/main" id="{687A2DB3-D371-1B4A-86C3-11E76149D6F4}"/>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28" name="Text Placeholder 15">
            <a:extLst>
              <a:ext uri="{FF2B5EF4-FFF2-40B4-BE49-F238E27FC236}">
                <a16:creationId xmlns:a16="http://schemas.microsoft.com/office/drawing/2014/main" id="{D6648EFE-90E7-913A-2E37-8EA41B463EAF}"/>
              </a:ext>
            </a:extLst>
          </p:cNvPr>
          <p:cNvSpPr>
            <a:spLocks noGrp="1"/>
          </p:cNvSpPr>
          <p:nvPr>
            <p:ph type="body" sz="quarter" idx="48"/>
          </p:nvPr>
        </p:nvSpPr>
        <p:spPr>
          <a:xfrm>
            <a:off x="3896918" y="2416290"/>
            <a:ext cx="3256359" cy="903438"/>
          </a:xfrm>
        </p:spPr>
        <p:txBody>
          <a:bodyPr anchor="ctr" anchorCtr="0"/>
          <a:lstStyle>
            <a:lvl1pPr marL="161995" indent="-161995">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29" name="Text Placeholder 15">
            <a:extLst>
              <a:ext uri="{FF2B5EF4-FFF2-40B4-BE49-F238E27FC236}">
                <a16:creationId xmlns:a16="http://schemas.microsoft.com/office/drawing/2014/main" id="{19E1738F-AF0A-0216-9E76-CF2ACAAB5253}"/>
              </a:ext>
            </a:extLst>
          </p:cNvPr>
          <p:cNvSpPr>
            <a:spLocks noGrp="1"/>
          </p:cNvSpPr>
          <p:nvPr>
            <p:ph type="body" sz="quarter" idx="49"/>
          </p:nvPr>
        </p:nvSpPr>
        <p:spPr>
          <a:xfrm>
            <a:off x="3896918" y="3577150"/>
            <a:ext cx="3256359" cy="903438"/>
          </a:xfrm>
        </p:spPr>
        <p:txBody>
          <a:bodyPr anchor="ctr" anchorCtr="0"/>
          <a:lstStyle>
            <a:lvl1pPr marL="161995" indent="-161995">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30" name="Header 1">
            <a:extLst>
              <a:ext uri="{FF2B5EF4-FFF2-40B4-BE49-F238E27FC236}">
                <a16:creationId xmlns:a16="http://schemas.microsoft.com/office/drawing/2014/main" id="{32DA5F23-13A6-218B-1EC5-DE9D24447A55}"/>
              </a:ext>
            </a:extLst>
          </p:cNvPr>
          <p:cNvSpPr>
            <a:spLocks noGrp="1"/>
          </p:cNvSpPr>
          <p:nvPr>
            <p:ph type="body" sz="quarter" idx="50"/>
          </p:nvPr>
        </p:nvSpPr>
        <p:spPr>
          <a:xfrm>
            <a:off x="7343776" y="2327263"/>
            <a:ext cx="1508522" cy="1081499"/>
          </a:xfrm>
          <a:solidFill>
            <a:schemeClr val="accent5">
              <a:alpha val="60000"/>
            </a:schemeClr>
          </a:solidFill>
        </p:spPr>
        <p:txBody>
          <a:bodyPr lIns="108000" tIns="108000" rIns="108000" bIns="108000" anchor="ctr" anchorCtr="0"/>
          <a:lstStyle>
            <a:lvl1pPr>
              <a:spcAft>
                <a:spcPts val="0"/>
              </a:spcAft>
              <a:defRPr sz="2100" cap="none" spc="-14" baseline="0">
                <a:solidFill>
                  <a:schemeClr val="bg1"/>
                </a:solidFill>
                <a:latin typeface="+mj-lt"/>
              </a:defRPr>
            </a:lvl1pPr>
            <a:lvl2pPr marL="0" indent="0">
              <a:lnSpc>
                <a:spcPct val="90000"/>
              </a:lnSpc>
              <a:spcAft>
                <a:spcPts val="0"/>
              </a:spcAft>
              <a:buNone/>
              <a:defRPr sz="1050" spc="0" baseline="0">
                <a:solidFill>
                  <a:schemeClr val="bg1"/>
                </a:solidFill>
                <a:latin typeface="+mn-lt"/>
              </a:defRPr>
            </a:lvl2pPr>
          </a:lstStyle>
          <a:p>
            <a:pPr lvl="0"/>
            <a:r>
              <a:rPr lang="en-US"/>
              <a:t>Click to edit Master text</a:t>
            </a:r>
          </a:p>
          <a:p>
            <a:pPr lvl="1"/>
            <a:r>
              <a:rPr lang="en-US"/>
              <a:t>Second</a:t>
            </a:r>
          </a:p>
        </p:txBody>
      </p:sp>
      <p:sp>
        <p:nvSpPr>
          <p:cNvPr id="31" name="Header 1">
            <a:extLst>
              <a:ext uri="{FF2B5EF4-FFF2-40B4-BE49-F238E27FC236}">
                <a16:creationId xmlns:a16="http://schemas.microsoft.com/office/drawing/2014/main" id="{1CDE44D6-EBD5-DE38-3D73-172A035837D5}"/>
              </a:ext>
            </a:extLst>
          </p:cNvPr>
          <p:cNvSpPr>
            <a:spLocks noGrp="1"/>
          </p:cNvSpPr>
          <p:nvPr>
            <p:ph type="body" sz="quarter" idx="51"/>
          </p:nvPr>
        </p:nvSpPr>
        <p:spPr>
          <a:xfrm>
            <a:off x="7343776" y="3488122"/>
            <a:ext cx="1508522" cy="1081499"/>
          </a:xfrm>
          <a:solidFill>
            <a:schemeClr val="accent5">
              <a:alpha val="60000"/>
            </a:schemeClr>
          </a:solidFill>
        </p:spPr>
        <p:txBody>
          <a:bodyPr lIns="108000" tIns="108000" rIns="108000" bIns="108000" anchor="ctr" anchorCtr="0"/>
          <a:lstStyle>
            <a:lvl1pPr>
              <a:spcAft>
                <a:spcPts val="0"/>
              </a:spcAft>
              <a:defRPr sz="2100" cap="none" spc="-14" baseline="0">
                <a:solidFill>
                  <a:schemeClr val="bg1"/>
                </a:solidFill>
                <a:latin typeface="+mj-lt"/>
              </a:defRPr>
            </a:lvl1pPr>
            <a:lvl2pPr marL="0" indent="0">
              <a:lnSpc>
                <a:spcPct val="90000"/>
              </a:lnSpc>
              <a:spcAft>
                <a:spcPts val="0"/>
              </a:spcAft>
              <a:buNone/>
              <a:defRPr sz="1050" spc="0" baseline="0">
                <a:solidFill>
                  <a:schemeClr val="bg1"/>
                </a:solidFill>
                <a:latin typeface="+mn-lt"/>
              </a:defRPr>
            </a:lvl2pPr>
          </a:lstStyle>
          <a:p>
            <a:pPr lvl="0"/>
            <a:r>
              <a:rPr lang="en-US"/>
              <a:t>Click to edit Master text</a:t>
            </a:r>
          </a:p>
          <a:p>
            <a:pPr lvl="1"/>
            <a:r>
              <a:rPr lang="en-US"/>
              <a:t>Second</a:t>
            </a:r>
          </a:p>
        </p:txBody>
      </p:sp>
      <p:sp>
        <p:nvSpPr>
          <p:cNvPr id="32" name="Footer Placeholder 3">
            <a:extLst>
              <a:ext uri="{FF2B5EF4-FFF2-40B4-BE49-F238E27FC236}">
                <a16:creationId xmlns:a16="http://schemas.microsoft.com/office/drawing/2014/main" id="{7878FD67-50AC-75C1-1053-B63115CC44B7}"/>
              </a:ext>
            </a:extLst>
          </p:cNvPr>
          <p:cNvSpPr>
            <a:spLocks noGrp="1"/>
          </p:cNvSpPr>
          <p:nvPr>
            <p:ph type="ftr" sz="quarter" idx="11"/>
          </p:nvPr>
        </p:nvSpPr>
        <p:spPr>
          <a:xfrm>
            <a:off x="291601" y="4811400"/>
            <a:ext cx="5316300" cy="97200"/>
          </a:xfrm>
        </p:spPr>
        <p:txBody>
          <a:bodyPr/>
          <a:lstStyle/>
          <a:p>
            <a:r>
              <a:rPr lang="en-GB" noProof="0"/>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33" name="Footnote Placeholder 18">
            <a:extLst>
              <a:ext uri="{FF2B5EF4-FFF2-40B4-BE49-F238E27FC236}">
                <a16:creationId xmlns:a16="http://schemas.microsoft.com/office/drawing/2014/main" id="{1F52355C-CF41-CE23-19C5-842F1F6BCB7B}"/>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4" name="hcSlideMaster142.3x Growth Power GenHeader" descr=" ">
            <a:extLst>
              <a:ext uri="{FF2B5EF4-FFF2-40B4-BE49-F238E27FC236}">
                <a16:creationId xmlns:a16="http://schemas.microsoft.com/office/drawing/2014/main" id="{40F32FDC-9992-A0D7-8D65-A7CE7E2D8207}"/>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7" name="fcSlideMaster142.3x Growth Power GenFooter" descr=" ">
            <a:extLst>
              <a:ext uri="{FF2B5EF4-FFF2-40B4-BE49-F238E27FC236}">
                <a16:creationId xmlns:a16="http://schemas.microsoft.com/office/drawing/2014/main" id="{105DB8F2-9783-510B-6FB5-395C71089BBE}"/>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223749618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1_3x Growth Power Ge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CE54D-01D1-D978-3AFB-DD8FFF047BE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653107B-9569-8D05-E2CC-BDCBE63AD267}"/>
              </a:ext>
            </a:extLst>
          </p:cNvPr>
          <p:cNvSpPr>
            <a:spLocks noGrp="1"/>
          </p:cNvSpPr>
          <p:nvPr>
            <p:ph type="dt" sz="half" idx="10"/>
          </p:nvPr>
        </p:nvSpPr>
        <p:spPr/>
        <p:txBody>
          <a:bodyPr/>
          <a:lstStyle/>
          <a:p>
            <a:fld id="{D851027B-0119-48CD-A682-04A7E88D5678}" type="datetime1">
              <a:rPr lang="en-GB" smtClean="0"/>
              <a:t>07/04/2025</a:t>
            </a:fld>
            <a:endParaRPr lang="en-GB"/>
          </a:p>
        </p:txBody>
      </p:sp>
      <p:sp>
        <p:nvSpPr>
          <p:cNvPr id="5" name="Slide Number Placeholder 4">
            <a:extLst>
              <a:ext uri="{FF2B5EF4-FFF2-40B4-BE49-F238E27FC236}">
                <a16:creationId xmlns:a16="http://schemas.microsoft.com/office/drawing/2014/main" id="{EB16EFFD-87E5-5F22-AD24-E9B345E8A7C7}"/>
              </a:ext>
            </a:extLst>
          </p:cNvPr>
          <p:cNvSpPr>
            <a:spLocks noGrp="1"/>
          </p:cNvSpPr>
          <p:nvPr>
            <p:ph type="sldNum" sz="quarter" idx="12"/>
          </p:nvPr>
        </p:nvSpPr>
        <p:spPr/>
        <p:txBody>
          <a:bodyPr/>
          <a:lstStyle/>
          <a:p>
            <a:fld id="{0B868178-02AE-42FC-958D-6B8F13B60175}" type="slidenum">
              <a:rPr lang="en-GB" smtClean="0"/>
              <a:pPr/>
              <a:t>‹#›</a:t>
            </a:fld>
            <a:endParaRPr lang="en-GB"/>
          </a:p>
        </p:txBody>
      </p:sp>
      <p:sp>
        <p:nvSpPr>
          <p:cNvPr id="6" name="Header 1">
            <a:extLst>
              <a:ext uri="{FF2B5EF4-FFF2-40B4-BE49-F238E27FC236}">
                <a16:creationId xmlns:a16="http://schemas.microsoft.com/office/drawing/2014/main" id="{E4867691-F3F2-79EA-1C65-F63EE53A0385}"/>
              </a:ext>
            </a:extLst>
          </p:cNvPr>
          <p:cNvSpPr>
            <a:spLocks noGrp="1"/>
          </p:cNvSpPr>
          <p:nvPr>
            <p:ph type="body" sz="quarter" idx="38"/>
          </p:nvPr>
        </p:nvSpPr>
        <p:spPr>
          <a:xfrm>
            <a:off x="1990725" y="1166403"/>
            <a:ext cx="5353050" cy="1081499"/>
          </a:xfrm>
          <a:solidFill>
            <a:schemeClr val="accent5"/>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9" name="Picture Placeholder 1">
            <a:extLst>
              <a:ext uri="{FF2B5EF4-FFF2-40B4-BE49-F238E27FC236}">
                <a16:creationId xmlns:a16="http://schemas.microsoft.com/office/drawing/2014/main" id="{D7B57579-50DD-4473-173F-AFE690C26D62}"/>
              </a:ext>
            </a:extLst>
          </p:cNvPr>
          <p:cNvSpPr>
            <a:spLocks noGrp="1"/>
          </p:cNvSpPr>
          <p:nvPr>
            <p:ph type="pic" sz="quarter" idx="14"/>
          </p:nvPr>
        </p:nvSpPr>
        <p:spPr>
          <a:xfrm>
            <a:off x="291704" y="1165625"/>
            <a:ext cx="1620441" cy="3403997"/>
          </a:xfrm>
          <a:solidFill>
            <a:schemeClr val="bg1">
              <a:lumMod val="95000"/>
            </a:schemeClr>
          </a:solidFill>
        </p:spPr>
        <p:txBody>
          <a:bodyPr lIns="72000" tIns="72000" rIns="72000" bIns="72000"/>
          <a:lstStyle>
            <a:lvl1pPr>
              <a:defRPr sz="1050"/>
            </a:lvl1pPr>
          </a:lstStyle>
          <a:p>
            <a:r>
              <a:rPr lang="en-GB"/>
              <a:t>Click icon to add picture</a:t>
            </a:r>
          </a:p>
        </p:txBody>
      </p:sp>
      <p:sp>
        <p:nvSpPr>
          <p:cNvPr id="14" name="Header 1">
            <a:extLst>
              <a:ext uri="{FF2B5EF4-FFF2-40B4-BE49-F238E27FC236}">
                <a16:creationId xmlns:a16="http://schemas.microsoft.com/office/drawing/2014/main" id="{957F131B-FD75-2CF2-6568-E8EBDEA8D2E8}"/>
              </a:ext>
            </a:extLst>
          </p:cNvPr>
          <p:cNvSpPr>
            <a:spLocks noGrp="1"/>
          </p:cNvSpPr>
          <p:nvPr>
            <p:ph type="body" sz="quarter" idx="39"/>
          </p:nvPr>
        </p:nvSpPr>
        <p:spPr>
          <a:xfrm>
            <a:off x="7343776" y="1166403"/>
            <a:ext cx="1508522" cy="1081499"/>
          </a:xfrm>
          <a:solidFill>
            <a:schemeClr val="accent5">
              <a:alpha val="60000"/>
            </a:schemeClr>
          </a:solidFill>
        </p:spPr>
        <p:txBody>
          <a:bodyPr lIns="108000" tIns="108000" rIns="108000" bIns="108000" anchor="ctr" anchorCtr="0"/>
          <a:lstStyle>
            <a:lvl1pPr>
              <a:spcAft>
                <a:spcPts val="0"/>
              </a:spcAft>
              <a:defRPr sz="2100" cap="none" spc="-14" baseline="0">
                <a:solidFill>
                  <a:schemeClr val="bg1"/>
                </a:solidFill>
                <a:latin typeface="+mj-lt"/>
              </a:defRPr>
            </a:lvl1pPr>
            <a:lvl2pPr marL="0" indent="0">
              <a:lnSpc>
                <a:spcPct val="90000"/>
              </a:lnSpc>
              <a:spcAft>
                <a:spcPts val="0"/>
              </a:spcAft>
              <a:buNone/>
              <a:defRPr sz="1050" spc="0" baseline="0">
                <a:solidFill>
                  <a:schemeClr val="bg1"/>
                </a:solidFill>
                <a:latin typeface="+mn-lt"/>
              </a:defRPr>
            </a:lvl2pPr>
          </a:lstStyle>
          <a:p>
            <a:pPr lvl="0"/>
            <a:r>
              <a:rPr lang="en-US"/>
              <a:t>Click to edit Master text</a:t>
            </a:r>
          </a:p>
          <a:p>
            <a:pPr lvl="1"/>
            <a:r>
              <a:rPr lang="en-US"/>
              <a:t>Second</a:t>
            </a:r>
          </a:p>
        </p:txBody>
      </p:sp>
      <p:sp>
        <p:nvSpPr>
          <p:cNvPr id="16" name="Text Placeholder 15">
            <a:extLst>
              <a:ext uri="{FF2B5EF4-FFF2-40B4-BE49-F238E27FC236}">
                <a16:creationId xmlns:a16="http://schemas.microsoft.com/office/drawing/2014/main" id="{0BFD7E15-8AA4-9760-F646-2845958280EF}"/>
              </a:ext>
            </a:extLst>
          </p:cNvPr>
          <p:cNvSpPr>
            <a:spLocks noGrp="1"/>
          </p:cNvSpPr>
          <p:nvPr>
            <p:ph type="body" sz="quarter" idx="40"/>
          </p:nvPr>
        </p:nvSpPr>
        <p:spPr>
          <a:xfrm>
            <a:off x="3896918" y="1251181"/>
            <a:ext cx="3256359" cy="903438"/>
          </a:xfrm>
        </p:spPr>
        <p:txBody>
          <a:bodyPr anchor="ctr" anchorCtr="0"/>
          <a:lstStyle>
            <a:lvl1pPr marL="161995" indent="-161995">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19" name="Header 1">
            <a:extLst>
              <a:ext uri="{FF2B5EF4-FFF2-40B4-BE49-F238E27FC236}">
                <a16:creationId xmlns:a16="http://schemas.microsoft.com/office/drawing/2014/main" id="{5C7EB1B9-528C-DC02-2427-D37B2186D64E}"/>
              </a:ext>
            </a:extLst>
          </p:cNvPr>
          <p:cNvSpPr>
            <a:spLocks noGrp="1"/>
          </p:cNvSpPr>
          <p:nvPr>
            <p:ph type="body" sz="quarter" idx="41"/>
          </p:nvPr>
        </p:nvSpPr>
        <p:spPr>
          <a:xfrm>
            <a:off x="1990725" y="3488122"/>
            <a:ext cx="5353050" cy="1081499"/>
          </a:xfrm>
          <a:solidFill>
            <a:schemeClr val="accent5"/>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23" name="Header 1">
            <a:extLst>
              <a:ext uri="{FF2B5EF4-FFF2-40B4-BE49-F238E27FC236}">
                <a16:creationId xmlns:a16="http://schemas.microsoft.com/office/drawing/2014/main" id="{4C7C0566-086F-0E6E-F40A-FD2017411C6E}"/>
              </a:ext>
            </a:extLst>
          </p:cNvPr>
          <p:cNvSpPr>
            <a:spLocks noGrp="1"/>
          </p:cNvSpPr>
          <p:nvPr>
            <p:ph type="body" sz="quarter" idx="45"/>
          </p:nvPr>
        </p:nvSpPr>
        <p:spPr>
          <a:xfrm>
            <a:off x="1990725" y="2327263"/>
            <a:ext cx="5353050" cy="1081499"/>
          </a:xfrm>
          <a:solidFill>
            <a:schemeClr val="accent5"/>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27" name="Text Placeholder 9">
            <a:extLst>
              <a:ext uri="{FF2B5EF4-FFF2-40B4-BE49-F238E27FC236}">
                <a16:creationId xmlns:a16="http://schemas.microsoft.com/office/drawing/2014/main" id="{687A2DB3-D371-1B4A-86C3-11E76149D6F4}"/>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28" name="Text Placeholder 15">
            <a:extLst>
              <a:ext uri="{FF2B5EF4-FFF2-40B4-BE49-F238E27FC236}">
                <a16:creationId xmlns:a16="http://schemas.microsoft.com/office/drawing/2014/main" id="{D6648EFE-90E7-913A-2E37-8EA41B463EAF}"/>
              </a:ext>
            </a:extLst>
          </p:cNvPr>
          <p:cNvSpPr>
            <a:spLocks noGrp="1"/>
          </p:cNvSpPr>
          <p:nvPr>
            <p:ph type="body" sz="quarter" idx="48"/>
          </p:nvPr>
        </p:nvSpPr>
        <p:spPr>
          <a:xfrm>
            <a:off x="3896918" y="2416290"/>
            <a:ext cx="3256359" cy="903438"/>
          </a:xfrm>
        </p:spPr>
        <p:txBody>
          <a:bodyPr anchor="ctr" anchorCtr="0"/>
          <a:lstStyle>
            <a:lvl1pPr marL="161995" indent="-161995">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29" name="Text Placeholder 15">
            <a:extLst>
              <a:ext uri="{FF2B5EF4-FFF2-40B4-BE49-F238E27FC236}">
                <a16:creationId xmlns:a16="http://schemas.microsoft.com/office/drawing/2014/main" id="{19E1738F-AF0A-0216-9E76-CF2ACAAB5253}"/>
              </a:ext>
            </a:extLst>
          </p:cNvPr>
          <p:cNvSpPr>
            <a:spLocks noGrp="1"/>
          </p:cNvSpPr>
          <p:nvPr>
            <p:ph type="body" sz="quarter" idx="49"/>
          </p:nvPr>
        </p:nvSpPr>
        <p:spPr>
          <a:xfrm>
            <a:off x="3896918" y="3577150"/>
            <a:ext cx="3256359" cy="903438"/>
          </a:xfrm>
        </p:spPr>
        <p:txBody>
          <a:bodyPr anchor="ctr" anchorCtr="0"/>
          <a:lstStyle>
            <a:lvl1pPr marL="161995" indent="-161995">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30" name="Header 1">
            <a:extLst>
              <a:ext uri="{FF2B5EF4-FFF2-40B4-BE49-F238E27FC236}">
                <a16:creationId xmlns:a16="http://schemas.microsoft.com/office/drawing/2014/main" id="{32DA5F23-13A6-218B-1EC5-DE9D24447A55}"/>
              </a:ext>
            </a:extLst>
          </p:cNvPr>
          <p:cNvSpPr>
            <a:spLocks noGrp="1"/>
          </p:cNvSpPr>
          <p:nvPr>
            <p:ph type="body" sz="quarter" idx="50"/>
          </p:nvPr>
        </p:nvSpPr>
        <p:spPr>
          <a:xfrm>
            <a:off x="7343776" y="2327263"/>
            <a:ext cx="1508522" cy="1081499"/>
          </a:xfrm>
          <a:solidFill>
            <a:schemeClr val="accent5">
              <a:alpha val="60000"/>
            </a:schemeClr>
          </a:solidFill>
        </p:spPr>
        <p:txBody>
          <a:bodyPr lIns="108000" tIns="108000" rIns="108000" bIns="108000" anchor="ctr" anchorCtr="0"/>
          <a:lstStyle>
            <a:lvl1pPr>
              <a:spcAft>
                <a:spcPts val="0"/>
              </a:spcAft>
              <a:defRPr sz="2100" cap="none" spc="-14" baseline="0">
                <a:solidFill>
                  <a:schemeClr val="bg1"/>
                </a:solidFill>
                <a:latin typeface="+mj-lt"/>
              </a:defRPr>
            </a:lvl1pPr>
            <a:lvl2pPr marL="0" indent="0">
              <a:lnSpc>
                <a:spcPct val="90000"/>
              </a:lnSpc>
              <a:spcAft>
                <a:spcPts val="0"/>
              </a:spcAft>
              <a:buNone/>
              <a:defRPr sz="1050" spc="0" baseline="0">
                <a:solidFill>
                  <a:schemeClr val="bg1"/>
                </a:solidFill>
                <a:latin typeface="+mn-lt"/>
              </a:defRPr>
            </a:lvl2pPr>
          </a:lstStyle>
          <a:p>
            <a:pPr lvl="0"/>
            <a:r>
              <a:rPr lang="en-US"/>
              <a:t>Click to edit Master text</a:t>
            </a:r>
          </a:p>
          <a:p>
            <a:pPr lvl="1"/>
            <a:r>
              <a:rPr lang="en-US"/>
              <a:t>Second</a:t>
            </a:r>
          </a:p>
        </p:txBody>
      </p:sp>
      <p:sp>
        <p:nvSpPr>
          <p:cNvPr id="31" name="Header 1">
            <a:extLst>
              <a:ext uri="{FF2B5EF4-FFF2-40B4-BE49-F238E27FC236}">
                <a16:creationId xmlns:a16="http://schemas.microsoft.com/office/drawing/2014/main" id="{1CDE44D6-EBD5-DE38-3D73-172A035837D5}"/>
              </a:ext>
            </a:extLst>
          </p:cNvPr>
          <p:cNvSpPr>
            <a:spLocks noGrp="1"/>
          </p:cNvSpPr>
          <p:nvPr>
            <p:ph type="body" sz="quarter" idx="51"/>
          </p:nvPr>
        </p:nvSpPr>
        <p:spPr>
          <a:xfrm>
            <a:off x="7343776" y="3488122"/>
            <a:ext cx="1508522" cy="1081499"/>
          </a:xfrm>
          <a:solidFill>
            <a:schemeClr val="accent5">
              <a:alpha val="60000"/>
            </a:schemeClr>
          </a:solidFill>
        </p:spPr>
        <p:txBody>
          <a:bodyPr lIns="108000" tIns="108000" rIns="108000" bIns="108000" anchor="ctr" anchorCtr="0"/>
          <a:lstStyle>
            <a:lvl1pPr>
              <a:spcAft>
                <a:spcPts val="0"/>
              </a:spcAft>
              <a:defRPr sz="2100" cap="none" spc="-14" baseline="0">
                <a:solidFill>
                  <a:schemeClr val="bg1"/>
                </a:solidFill>
                <a:latin typeface="+mj-lt"/>
              </a:defRPr>
            </a:lvl1pPr>
            <a:lvl2pPr marL="0" indent="0">
              <a:lnSpc>
                <a:spcPct val="90000"/>
              </a:lnSpc>
              <a:spcAft>
                <a:spcPts val="0"/>
              </a:spcAft>
              <a:buNone/>
              <a:defRPr sz="1050" spc="0" baseline="0">
                <a:solidFill>
                  <a:schemeClr val="bg1"/>
                </a:solidFill>
                <a:latin typeface="+mn-lt"/>
              </a:defRPr>
            </a:lvl2pPr>
          </a:lstStyle>
          <a:p>
            <a:pPr lvl="0"/>
            <a:r>
              <a:rPr lang="en-US"/>
              <a:t>Click to edit Master text</a:t>
            </a:r>
          </a:p>
          <a:p>
            <a:pPr lvl="1"/>
            <a:r>
              <a:rPr lang="en-US"/>
              <a:t>Second</a:t>
            </a:r>
          </a:p>
        </p:txBody>
      </p:sp>
      <p:sp>
        <p:nvSpPr>
          <p:cNvPr id="32" name="Footer Placeholder 3">
            <a:extLst>
              <a:ext uri="{FF2B5EF4-FFF2-40B4-BE49-F238E27FC236}">
                <a16:creationId xmlns:a16="http://schemas.microsoft.com/office/drawing/2014/main" id="{7878FD67-50AC-75C1-1053-B63115CC44B7}"/>
              </a:ext>
            </a:extLst>
          </p:cNvPr>
          <p:cNvSpPr>
            <a:spLocks noGrp="1"/>
          </p:cNvSpPr>
          <p:nvPr>
            <p:ph type="ftr" sz="quarter" idx="11"/>
          </p:nvPr>
        </p:nvSpPr>
        <p:spPr>
          <a:xfrm>
            <a:off x="291601" y="4811400"/>
            <a:ext cx="5316300" cy="97200"/>
          </a:xfrm>
        </p:spPr>
        <p:txBody>
          <a:bodyPr/>
          <a:lstStyle/>
          <a:p>
            <a:r>
              <a:rPr lang="en-GB" noProof="0"/>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33" name="Footnote Placeholder 18">
            <a:extLst>
              <a:ext uri="{FF2B5EF4-FFF2-40B4-BE49-F238E27FC236}">
                <a16:creationId xmlns:a16="http://schemas.microsoft.com/office/drawing/2014/main" id="{1F52355C-CF41-CE23-19C5-842F1F6BCB7B}"/>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4" name="hcSlideMaster142.3x Growth Power Gen 2Header" descr=" ">
            <a:extLst>
              <a:ext uri="{FF2B5EF4-FFF2-40B4-BE49-F238E27FC236}">
                <a16:creationId xmlns:a16="http://schemas.microsoft.com/office/drawing/2014/main" id="{12EDA75D-9C82-A26D-DDA6-ED9F428FEDA8}"/>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7" name="fcSlideMaster142.3x Growth Power Gen 2Footer" descr=" ">
            <a:extLst>
              <a:ext uri="{FF2B5EF4-FFF2-40B4-BE49-F238E27FC236}">
                <a16:creationId xmlns:a16="http://schemas.microsoft.com/office/drawing/2014/main" id="{6C9F9028-369A-9173-DFCE-8124787A090C}"/>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216568857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1_3x Growth Goverment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CE54D-01D1-D978-3AFB-DD8FFF047BE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653107B-9569-8D05-E2CC-BDCBE63AD267}"/>
              </a:ext>
            </a:extLst>
          </p:cNvPr>
          <p:cNvSpPr>
            <a:spLocks noGrp="1"/>
          </p:cNvSpPr>
          <p:nvPr>
            <p:ph type="dt" sz="half" idx="10"/>
          </p:nvPr>
        </p:nvSpPr>
        <p:spPr/>
        <p:txBody>
          <a:bodyPr/>
          <a:lstStyle/>
          <a:p>
            <a:fld id="{D851027B-0119-48CD-A682-04A7E88D5678}" type="datetime1">
              <a:rPr lang="en-GB" smtClean="0"/>
              <a:t>07/04/2025</a:t>
            </a:fld>
            <a:endParaRPr lang="en-GB"/>
          </a:p>
        </p:txBody>
      </p:sp>
      <p:sp>
        <p:nvSpPr>
          <p:cNvPr id="5" name="Slide Number Placeholder 4">
            <a:extLst>
              <a:ext uri="{FF2B5EF4-FFF2-40B4-BE49-F238E27FC236}">
                <a16:creationId xmlns:a16="http://schemas.microsoft.com/office/drawing/2014/main" id="{EB16EFFD-87E5-5F22-AD24-E9B345E8A7C7}"/>
              </a:ext>
            </a:extLst>
          </p:cNvPr>
          <p:cNvSpPr>
            <a:spLocks noGrp="1"/>
          </p:cNvSpPr>
          <p:nvPr>
            <p:ph type="sldNum" sz="quarter" idx="12"/>
          </p:nvPr>
        </p:nvSpPr>
        <p:spPr/>
        <p:txBody>
          <a:bodyPr/>
          <a:lstStyle/>
          <a:p>
            <a:fld id="{0B868178-02AE-42FC-958D-6B8F13B60175}" type="slidenum">
              <a:rPr lang="en-GB" smtClean="0"/>
              <a:pPr/>
              <a:t>‹#›</a:t>
            </a:fld>
            <a:endParaRPr lang="en-GB"/>
          </a:p>
        </p:txBody>
      </p:sp>
      <p:sp>
        <p:nvSpPr>
          <p:cNvPr id="6" name="Header 1">
            <a:extLst>
              <a:ext uri="{FF2B5EF4-FFF2-40B4-BE49-F238E27FC236}">
                <a16:creationId xmlns:a16="http://schemas.microsoft.com/office/drawing/2014/main" id="{E4867691-F3F2-79EA-1C65-F63EE53A0385}"/>
              </a:ext>
            </a:extLst>
          </p:cNvPr>
          <p:cNvSpPr>
            <a:spLocks noGrp="1"/>
          </p:cNvSpPr>
          <p:nvPr>
            <p:ph type="body" sz="quarter" idx="38"/>
          </p:nvPr>
        </p:nvSpPr>
        <p:spPr>
          <a:xfrm>
            <a:off x="1990725" y="1166403"/>
            <a:ext cx="5353050" cy="1081499"/>
          </a:xfrm>
          <a:solidFill>
            <a:schemeClr val="accent2"/>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9" name="Picture Placeholder 1">
            <a:extLst>
              <a:ext uri="{FF2B5EF4-FFF2-40B4-BE49-F238E27FC236}">
                <a16:creationId xmlns:a16="http://schemas.microsoft.com/office/drawing/2014/main" id="{D7B57579-50DD-4473-173F-AFE690C26D62}"/>
              </a:ext>
            </a:extLst>
          </p:cNvPr>
          <p:cNvSpPr>
            <a:spLocks noGrp="1"/>
          </p:cNvSpPr>
          <p:nvPr>
            <p:ph type="pic" sz="quarter" idx="14"/>
          </p:nvPr>
        </p:nvSpPr>
        <p:spPr>
          <a:xfrm>
            <a:off x="291704" y="1165623"/>
            <a:ext cx="1620441" cy="1082278"/>
          </a:xfrm>
          <a:solidFill>
            <a:schemeClr val="bg1">
              <a:lumMod val="95000"/>
            </a:schemeClr>
          </a:solidFill>
        </p:spPr>
        <p:txBody>
          <a:bodyPr lIns="72000" tIns="72000" rIns="72000" bIns="72000"/>
          <a:lstStyle>
            <a:lvl1pPr>
              <a:defRPr sz="1050"/>
            </a:lvl1pPr>
          </a:lstStyle>
          <a:p>
            <a:r>
              <a:rPr lang="en-GB"/>
              <a:t>Click icon to add picture</a:t>
            </a:r>
          </a:p>
        </p:txBody>
      </p:sp>
      <p:sp>
        <p:nvSpPr>
          <p:cNvPr id="14" name="Header 1">
            <a:extLst>
              <a:ext uri="{FF2B5EF4-FFF2-40B4-BE49-F238E27FC236}">
                <a16:creationId xmlns:a16="http://schemas.microsoft.com/office/drawing/2014/main" id="{957F131B-FD75-2CF2-6568-E8EBDEA8D2E8}"/>
              </a:ext>
            </a:extLst>
          </p:cNvPr>
          <p:cNvSpPr>
            <a:spLocks noGrp="1"/>
          </p:cNvSpPr>
          <p:nvPr>
            <p:ph type="body" sz="quarter" idx="39"/>
          </p:nvPr>
        </p:nvSpPr>
        <p:spPr>
          <a:xfrm>
            <a:off x="7343776" y="1166403"/>
            <a:ext cx="1508522" cy="1081499"/>
          </a:xfrm>
          <a:solidFill>
            <a:schemeClr val="accent2">
              <a:alpha val="60000"/>
            </a:schemeClr>
          </a:solidFill>
        </p:spPr>
        <p:txBody>
          <a:bodyPr lIns="108000" tIns="108000" rIns="108000" bIns="108000" anchor="ctr" anchorCtr="0"/>
          <a:lstStyle>
            <a:lvl1pPr>
              <a:spcAft>
                <a:spcPts val="0"/>
              </a:spcAft>
              <a:defRPr sz="2100" cap="none" spc="-14" baseline="0">
                <a:solidFill>
                  <a:schemeClr val="bg1"/>
                </a:solidFill>
                <a:latin typeface="+mj-lt"/>
              </a:defRPr>
            </a:lvl1pPr>
            <a:lvl2pPr marL="0" indent="0">
              <a:lnSpc>
                <a:spcPct val="90000"/>
              </a:lnSpc>
              <a:spcAft>
                <a:spcPts val="0"/>
              </a:spcAft>
              <a:buNone/>
              <a:defRPr sz="1050" spc="0" baseline="0">
                <a:solidFill>
                  <a:schemeClr val="bg1"/>
                </a:solidFill>
                <a:latin typeface="+mn-lt"/>
              </a:defRPr>
            </a:lvl2pPr>
          </a:lstStyle>
          <a:p>
            <a:pPr lvl="0"/>
            <a:r>
              <a:rPr lang="en-US"/>
              <a:t>Click to edit Master text</a:t>
            </a:r>
          </a:p>
          <a:p>
            <a:pPr lvl="1"/>
            <a:r>
              <a:rPr lang="en-US"/>
              <a:t>Second</a:t>
            </a:r>
          </a:p>
        </p:txBody>
      </p:sp>
      <p:sp>
        <p:nvSpPr>
          <p:cNvPr id="16" name="Text Placeholder 15">
            <a:extLst>
              <a:ext uri="{FF2B5EF4-FFF2-40B4-BE49-F238E27FC236}">
                <a16:creationId xmlns:a16="http://schemas.microsoft.com/office/drawing/2014/main" id="{0BFD7E15-8AA4-9760-F646-2845958280EF}"/>
              </a:ext>
            </a:extLst>
          </p:cNvPr>
          <p:cNvSpPr>
            <a:spLocks noGrp="1"/>
          </p:cNvSpPr>
          <p:nvPr>
            <p:ph type="body" sz="quarter" idx="40"/>
          </p:nvPr>
        </p:nvSpPr>
        <p:spPr>
          <a:xfrm>
            <a:off x="3896918" y="1251181"/>
            <a:ext cx="3256359" cy="903438"/>
          </a:xfrm>
        </p:spPr>
        <p:txBody>
          <a:bodyPr anchor="ctr" anchorCtr="0"/>
          <a:lstStyle>
            <a:lvl1pPr marL="161995" indent="-161995">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19" name="Header 1">
            <a:extLst>
              <a:ext uri="{FF2B5EF4-FFF2-40B4-BE49-F238E27FC236}">
                <a16:creationId xmlns:a16="http://schemas.microsoft.com/office/drawing/2014/main" id="{5C7EB1B9-528C-DC02-2427-D37B2186D64E}"/>
              </a:ext>
            </a:extLst>
          </p:cNvPr>
          <p:cNvSpPr>
            <a:spLocks noGrp="1"/>
          </p:cNvSpPr>
          <p:nvPr>
            <p:ph type="body" sz="quarter" idx="41"/>
          </p:nvPr>
        </p:nvSpPr>
        <p:spPr>
          <a:xfrm>
            <a:off x="1990725" y="3488122"/>
            <a:ext cx="5353050" cy="1081499"/>
          </a:xfrm>
          <a:solidFill>
            <a:schemeClr val="accent2"/>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20" name="Picture Placeholder 1">
            <a:extLst>
              <a:ext uri="{FF2B5EF4-FFF2-40B4-BE49-F238E27FC236}">
                <a16:creationId xmlns:a16="http://schemas.microsoft.com/office/drawing/2014/main" id="{C4A44ECE-AAE2-CB4B-83A3-ECB1C75C98B5}"/>
              </a:ext>
            </a:extLst>
          </p:cNvPr>
          <p:cNvSpPr>
            <a:spLocks noGrp="1"/>
          </p:cNvSpPr>
          <p:nvPr>
            <p:ph type="pic" sz="quarter" idx="42"/>
          </p:nvPr>
        </p:nvSpPr>
        <p:spPr>
          <a:xfrm>
            <a:off x="291704" y="3487341"/>
            <a:ext cx="1620441" cy="1082278"/>
          </a:xfrm>
          <a:solidFill>
            <a:schemeClr val="bg1">
              <a:lumMod val="95000"/>
            </a:schemeClr>
          </a:solidFill>
        </p:spPr>
        <p:txBody>
          <a:bodyPr lIns="72000" tIns="72000" rIns="72000" bIns="72000"/>
          <a:lstStyle>
            <a:lvl1pPr>
              <a:defRPr sz="1050"/>
            </a:lvl1pPr>
          </a:lstStyle>
          <a:p>
            <a:r>
              <a:rPr lang="en-GB"/>
              <a:t>Click icon to add picture</a:t>
            </a:r>
          </a:p>
        </p:txBody>
      </p:sp>
      <p:sp>
        <p:nvSpPr>
          <p:cNvPr id="23" name="Header 1">
            <a:extLst>
              <a:ext uri="{FF2B5EF4-FFF2-40B4-BE49-F238E27FC236}">
                <a16:creationId xmlns:a16="http://schemas.microsoft.com/office/drawing/2014/main" id="{4C7C0566-086F-0E6E-F40A-FD2017411C6E}"/>
              </a:ext>
            </a:extLst>
          </p:cNvPr>
          <p:cNvSpPr>
            <a:spLocks noGrp="1"/>
          </p:cNvSpPr>
          <p:nvPr>
            <p:ph type="body" sz="quarter" idx="45"/>
          </p:nvPr>
        </p:nvSpPr>
        <p:spPr>
          <a:xfrm>
            <a:off x="1990725" y="2327263"/>
            <a:ext cx="5353050" cy="1081499"/>
          </a:xfrm>
          <a:solidFill>
            <a:schemeClr val="accent2"/>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24" name="Picture Placeholder 1">
            <a:extLst>
              <a:ext uri="{FF2B5EF4-FFF2-40B4-BE49-F238E27FC236}">
                <a16:creationId xmlns:a16="http://schemas.microsoft.com/office/drawing/2014/main" id="{182D9BB6-5425-930C-8ADD-40C408F1AEED}"/>
              </a:ext>
            </a:extLst>
          </p:cNvPr>
          <p:cNvSpPr>
            <a:spLocks noGrp="1"/>
          </p:cNvSpPr>
          <p:nvPr>
            <p:ph type="pic" sz="quarter" idx="46"/>
          </p:nvPr>
        </p:nvSpPr>
        <p:spPr>
          <a:xfrm>
            <a:off x="291704" y="2326482"/>
            <a:ext cx="1620441" cy="1082278"/>
          </a:xfrm>
          <a:solidFill>
            <a:schemeClr val="bg1">
              <a:lumMod val="95000"/>
            </a:schemeClr>
          </a:solidFill>
        </p:spPr>
        <p:txBody>
          <a:bodyPr lIns="72000" tIns="72000" rIns="72000" bIns="72000"/>
          <a:lstStyle>
            <a:lvl1pPr>
              <a:defRPr sz="1050"/>
            </a:lvl1pPr>
          </a:lstStyle>
          <a:p>
            <a:r>
              <a:rPr lang="en-GB"/>
              <a:t>Click icon to add picture</a:t>
            </a:r>
          </a:p>
        </p:txBody>
      </p:sp>
      <p:sp>
        <p:nvSpPr>
          <p:cNvPr id="27" name="Text Placeholder 9">
            <a:extLst>
              <a:ext uri="{FF2B5EF4-FFF2-40B4-BE49-F238E27FC236}">
                <a16:creationId xmlns:a16="http://schemas.microsoft.com/office/drawing/2014/main" id="{687A2DB3-D371-1B4A-86C3-11E76149D6F4}"/>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28" name="Text Placeholder 15">
            <a:extLst>
              <a:ext uri="{FF2B5EF4-FFF2-40B4-BE49-F238E27FC236}">
                <a16:creationId xmlns:a16="http://schemas.microsoft.com/office/drawing/2014/main" id="{D6648EFE-90E7-913A-2E37-8EA41B463EAF}"/>
              </a:ext>
            </a:extLst>
          </p:cNvPr>
          <p:cNvSpPr>
            <a:spLocks noGrp="1"/>
          </p:cNvSpPr>
          <p:nvPr>
            <p:ph type="body" sz="quarter" idx="48"/>
          </p:nvPr>
        </p:nvSpPr>
        <p:spPr>
          <a:xfrm>
            <a:off x="3896918" y="2416290"/>
            <a:ext cx="3256359" cy="903438"/>
          </a:xfrm>
        </p:spPr>
        <p:txBody>
          <a:bodyPr anchor="ctr" anchorCtr="0"/>
          <a:lstStyle>
            <a:lvl1pPr marL="161995" indent="-161995">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29" name="Text Placeholder 15">
            <a:extLst>
              <a:ext uri="{FF2B5EF4-FFF2-40B4-BE49-F238E27FC236}">
                <a16:creationId xmlns:a16="http://schemas.microsoft.com/office/drawing/2014/main" id="{19E1738F-AF0A-0216-9E76-CF2ACAAB5253}"/>
              </a:ext>
            </a:extLst>
          </p:cNvPr>
          <p:cNvSpPr>
            <a:spLocks noGrp="1"/>
          </p:cNvSpPr>
          <p:nvPr>
            <p:ph type="body" sz="quarter" idx="49"/>
          </p:nvPr>
        </p:nvSpPr>
        <p:spPr>
          <a:xfrm>
            <a:off x="3896918" y="3577150"/>
            <a:ext cx="3256359" cy="903438"/>
          </a:xfrm>
        </p:spPr>
        <p:txBody>
          <a:bodyPr anchor="ctr" anchorCtr="0"/>
          <a:lstStyle>
            <a:lvl1pPr marL="161995" indent="-161995">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30" name="Header 1">
            <a:extLst>
              <a:ext uri="{FF2B5EF4-FFF2-40B4-BE49-F238E27FC236}">
                <a16:creationId xmlns:a16="http://schemas.microsoft.com/office/drawing/2014/main" id="{32DA5F23-13A6-218B-1EC5-DE9D24447A55}"/>
              </a:ext>
            </a:extLst>
          </p:cNvPr>
          <p:cNvSpPr>
            <a:spLocks noGrp="1"/>
          </p:cNvSpPr>
          <p:nvPr>
            <p:ph type="body" sz="quarter" idx="50"/>
          </p:nvPr>
        </p:nvSpPr>
        <p:spPr>
          <a:xfrm>
            <a:off x="7343776" y="2327263"/>
            <a:ext cx="1508522" cy="1081499"/>
          </a:xfrm>
          <a:solidFill>
            <a:schemeClr val="accent2">
              <a:alpha val="60000"/>
            </a:schemeClr>
          </a:solidFill>
        </p:spPr>
        <p:txBody>
          <a:bodyPr lIns="108000" tIns="108000" rIns="108000" bIns="108000" anchor="ctr" anchorCtr="0"/>
          <a:lstStyle>
            <a:lvl1pPr>
              <a:spcAft>
                <a:spcPts val="0"/>
              </a:spcAft>
              <a:defRPr sz="2100" cap="none" spc="-14" baseline="0">
                <a:solidFill>
                  <a:schemeClr val="bg1"/>
                </a:solidFill>
                <a:latin typeface="+mj-lt"/>
              </a:defRPr>
            </a:lvl1pPr>
            <a:lvl2pPr marL="0" indent="0">
              <a:lnSpc>
                <a:spcPct val="90000"/>
              </a:lnSpc>
              <a:spcAft>
                <a:spcPts val="0"/>
              </a:spcAft>
              <a:buNone/>
              <a:defRPr sz="1050" spc="0" baseline="0">
                <a:solidFill>
                  <a:schemeClr val="bg1"/>
                </a:solidFill>
                <a:latin typeface="+mn-lt"/>
              </a:defRPr>
            </a:lvl2pPr>
          </a:lstStyle>
          <a:p>
            <a:pPr lvl="0"/>
            <a:r>
              <a:rPr lang="en-US"/>
              <a:t>Click to edit Master text</a:t>
            </a:r>
          </a:p>
          <a:p>
            <a:pPr lvl="1"/>
            <a:r>
              <a:rPr lang="en-US"/>
              <a:t>Second</a:t>
            </a:r>
          </a:p>
        </p:txBody>
      </p:sp>
      <p:sp>
        <p:nvSpPr>
          <p:cNvPr id="31" name="Header 1">
            <a:extLst>
              <a:ext uri="{FF2B5EF4-FFF2-40B4-BE49-F238E27FC236}">
                <a16:creationId xmlns:a16="http://schemas.microsoft.com/office/drawing/2014/main" id="{1CDE44D6-EBD5-DE38-3D73-172A035837D5}"/>
              </a:ext>
            </a:extLst>
          </p:cNvPr>
          <p:cNvSpPr>
            <a:spLocks noGrp="1"/>
          </p:cNvSpPr>
          <p:nvPr>
            <p:ph type="body" sz="quarter" idx="51"/>
          </p:nvPr>
        </p:nvSpPr>
        <p:spPr>
          <a:xfrm>
            <a:off x="7343776" y="3488122"/>
            <a:ext cx="1508522" cy="1081499"/>
          </a:xfrm>
          <a:solidFill>
            <a:schemeClr val="accent2">
              <a:alpha val="60000"/>
            </a:schemeClr>
          </a:solidFill>
        </p:spPr>
        <p:txBody>
          <a:bodyPr lIns="108000" tIns="108000" rIns="108000" bIns="108000" anchor="ctr" anchorCtr="0"/>
          <a:lstStyle>
            <a:lvl1pPr>
              <a:spcAft>
                <a:spcPts val="0"/>
              </a:spcAft>
              <a:defRPr sz="2100" cap="none" spc="-14" baseline="0">
                <a:solidFill>
                  <a:schemeClr val="bg1"/>
                </a:solidFill>
                <a:latin typeface="+mj-lt"/>
              </a:defRPr>
            </a:lvl1pPr>
            <a:lvl2pPr marL="0" indent="0">
              <a:lnSpc>
                <a:spcPct val="90000"/>
              </a:lnSpc>
              <a:spcAft>
                <a:spcPts val="0"/>
              </a:spcAft>
              <a:buNone/>
              <a:defRPr sz="1050" spc="0" baseline="0">
                <a:solidFill>
                  <a:schemeClr val="bg1"/>
                </a:solidFill>
                <a:latin typeface="+mn-lt"/>
              </a:defRPr>
            </a:lvl2pPr>
          </a:lstStyle>
          <a:p>
            <a:pPr lvl="0"/>
            <a:r>
              <a:rPr lang="en-US"/>
              <a:t>Click to edit Master text</a:t>
            </a:r>
          </a:p>
          <a:p>
            <a:pPr lvl="1"/>
            <a:r>
              <a:rPr lang="en-US"/>
              <a:t>Second</a:t>
            </a:r>
          </a:p>
        </p:txBody>
      </p:sp>
      <p:sp>
        <p:nvSpPr>
          <p:cNvPr id="32" name="Footer Placeholder 3">
            <a:extLst>
              <a:ext uri="{FF2B5EF4-FFF2-40B4-BE49-F238E27FC236}">
                <a16:creationId xmlns:a16="http://schemas.microsoft.com/office/drawing/2014/main" id="{7878FD67-50AC-75C1-1053-B63115CC44B7}"/>
              </a:ext>
            </a:extLst>
          </p:cNvPr>
          <p:cNvSpPr>
            <a:spLocks noGrp="1"/>
          </p:cNvSpPr>
          <p:nvPr>
            <p:ph type="ftr" sz="quarter" idx="11"/>
          </p:nvPr>
        </p:nvSpPr>
        <p:spPr>
          <a:xfrm>
            <a:off x="291601" y="4811400"/>
            <a:ext cx="5316300" cy="97200"/>
          </a:xfrm>
        </p:spPr>
        <p:txBody>
          <a:bodyPr/>
          <a:lstStyle/>
          <a:p>
            <a:r>
              <a:rPr lang="en-GB" noProof="0"/>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33" name="Footnote Placeholder 18">
            <a:extLst>
              <a:ext uri="{FF2B5EF4-FFF2-40B4-BE49-F238E27FC236}">
                <a16:creationId xmlns:a16="http://schemas.microsoft.com/office/drawing/2014/main" id="{1F52355C-CF41-CE23-19C5-842F1F6BCB7B}"/>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4" name="hcSlideMaster142.3x Growth GovermentalHeader" descr=" ">
            <a:extLst>
              <a:ext uri="{FF2B5EF4-FFF2-40B4-BE49-F238E27FC236}">
                <a16:creationId xmlns:a16="http://schemas.microsoft.com/office/drawing/2014/main" id="{01204D91-5EA7-FB09-79B4-F0E99D0A26B4}"/>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7" name="fcSlideMaster142.3x Growth GovermentalFooter" descr=" ">
            <a:extLst>
              <a:ext uri="{FF2B5EF4-FFF2-40B4-BE49-F238E27FC236}">
                <a16:creationId xmlns:a16="http://schemas.microsoft.com/office/drawing/2014/main" id="{040D755F-114F-B107-DF76-440896B657B0}"/>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15741440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8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1"/>
            <a:ext cx="6869102" cy="4611353"/>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7F79DFE6-CFA5-477C-AEC5-887EEF30C7EC}"/>
              </a:ext>
            </a:extLst>
          </p:cNvPr>
          <p:cNvSpPr>
            <a:spLocks noGrp="1"/>
          </p:cNvSpPr>
          <p:nvPr>
            <p:ph type="title" hasCustomPrompt="1"/>
          </p:nvPr>
        </p:nvSpPr>
        <p:spPr>
          <a:xfrm>
            <a:off x="2697378" y="532147"/>
            <a:ext cx="5836835" cy="695484"/>
          </a:xfrm>
          <a:prstGeom prst="rect">
            <a:avLst/>
          </a:prstGeom>
        </p:spPr>
        <p:txBody>
          <a:bodyPr lIns="0" tIns="0" rIns="0" bIns="0" anchor="t">
            <a:normAutofit/>
          </a:bodyPr>
          <a:lstStyle>
            <a:lvl1pPr marL="0" indent="0">
              <a:buNone/>
              <a:defRPr sz="2400" b="0">
                <a:solidFill>
                  <a:srgbClr val="4F98FF"/>
                </a:solidFill>
                <a:latin typeface="RR Pioneer Bold" panose="020B0803050201040103" pitchFamily="34" charset="0"/>
              </a:defRPr>
            </a:lvl1pPr>
          </a:lstStyle>
          <a:p>
            <a:r>
              <a:rPr lang="en-US"/>
              <a:t>Box option</a:t>
            </a: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4" y="956918"/>
            <a:ext cx="1786647" cy="955675"/>
          </a:xfrm>
          <a:prstGeom prst="rect">
            <a:avLst/>
          </a:prstGeom>
        </p:spPr>
        <p:txBody>
          <a:bodyPr>
            <a:noAutofit/>
          </a:bodyPr>
          <a:lstStyle>
            <a:lvl1pPr marL="0" indent="0" algn="l" defTabSz="685783" rtl="0" eaLnBrk="1" latinLnBrk="0" hangingPunct="1">
              <a:lnSpc>
                <a:spcPct val="90000"/>
              </a:lnSpc>
              <a:spcBef>
                <a:spcPts val="750"/>
              </a:spcBef>
              <a:buFont typeface="Arial" panose="020B0604020202020204" pitchFamily="34" charset="0"/>
              <a:buNone/>
              <a:defRPr lang="en-GB" sz="1500" kern="1200" dirty="0">
                <a:solidFill>
                  <a:srgbClr val="006DFF"/>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lvl="0" indent="0" algn="l" defTabSz="685783" rtl="0" eaLnBrk="1" latinLnBrk="0" hangingPunct="1">
              <a:lnSpc>
                <a:spcPct val="90000"/>
              </a:lnSpc>
              <a:spcBef>
                <a:spcPts val="750"/>
              </a:spcBef>
              <a:buFont typeface="Arial" panose="020B0604020202020204" pitchFamily="34" charset="0"/>
              <a:buNone/>
            </a:pPr>
            <a:r>
              <a:rPr lang="en-GB"/>
              <a:t>Sidebar headings are RR Pioneer bold 15pt (Cobalt)</a:t>
            </a:r>
          </a:p>
        </p:txBody>
      </p:sp>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1000">
                <a:solidFill>
                  <a:srgbClr val="666666"/>
                </a:solidFill>
              </a:defRPr>
            </a:lvl1pPr>
          </a:lstStyle>
          <a:p>
            <a:pPr lvl="0"/>
            <a:r>
              <a:rPr lang="en-US"/>
              <a:t>RR pioneer 10</a:t>
            </a:r>
          </a:p>
        </p:txBody>
      </p:sp>
      <p:sp>
        <p:nvSpPr>
          <p:cNvPr id="19" name="Text Placeholder 4">
            <a:extLst>
              <a:ext uri="{FF2B5EF4-FFF2-40B4-BE49-F238E27FC236}">
                <a16:creationId xmlns:a16="http://schemas.microsoft.com/office/drawing/2014/main" id="{0415BD7F-29D6-CB47-B7BA-5DFC582F855F}"/>
              </a:ext>
            </a:extLst>
          </p:cNvPr>
          <p:cNvSpPr>
            <a:spLocks noGrp="1"/>
          </p:cNvSpPr>
          <p:nvPr>
            <p:ph type="body" sz="quarter" idx="37" hasCustomPrompt="1"/>
          </p:nvPr>
        </p:nvSpPr>
        <p:spPr>
          <a:xfrm>
            <a:off x="2596322" y="987425"/>
            <a:ext cx="2948439" cy="1134000"/>
          </a:xfrm>
          <a:prstGeom prst="roundRect">
            <a:avLst>
              <a:gd name="adj" fmla="val 4279"/>
            </a:avLst>
          </a:prstGeom>
          <a:solidFill>
            <a:srgbClr val="10069F"/>
          </a:solidFill>
        </p:spPr>
        <p:txBody>
          <a:bodyPr lIns="144000" tIns="144000" rIns="0" bIns="936000">
            <a:noAutofit/>
          </a:bodyPr>
          <a:lstStyle>
            <a:lvl1pPr marL="0" indent="0" algn="l" defTabSz="685783" rtl="0" eaLnBrk="1" latinLnBrk="0" hangingPunct="1">
              <a:lnSpc>
                <a:spcPct val="90000"/>
              </a:lnSpc>
              <a:spcBef>
                <a:spcPct val="0"/>
              </a:spcBef>
              <a:buFont typeface="Arial" panose="020B0604020202020204" pitchFamily="34" charset="0"/>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0" name="Text Placeholder 4">
            <a:extLst>
              <a:ext uri="{FF2B5EF4-FFF2-40B4-BE49-F238E27FC236}">
                <a16:creationId xmlns:a16="http://schemas.microsoft.com/office/drawing/2014/main" id="{CDC0D93C-8478-7147-9A81-EF3586008F86}"/>
              </a:ext>
            </a:extLst>
          </p:cNvPr>
          <p:cNvSpPr>
            <a:spLocks noGrp="1"/>
          </p:cNvSpPr>
          <p:nvPr>
            <p:ph type="body" sz="quarter" idx="38" hasCustomPrompt="1"/>
          </p:nvPr>
        </p:nvSpPr>
        <p:spPr>
          <a:xfrm>
            <a:off x="5668079" y="987425"/>
            <a:ext cx="2948439" cy="1134000"/>
          </a:xfrm>
          <a:prstGeom prst="roundRect">
            <a:avLst>
              <a:gd name="adj" fmla="val 4279"/>
            </a:avLst>
          </a:prstGeom>
          <a:solidFill>
            <a:srgbClr val="10069F"/>
          </a:solidFill>
        </p:spPr>
        <p:txBody>
          <a:bodyPr lIns="144000" tIns="144000" rIns="0" bIns="936000">
            <a:noAutofit/>
          </a:bodyPr>
          <a:lstStyle>
            <a:lvl1pPr marL="0" indent="0" algn="l" defTabSz="685783" rtl="0" eaLnBrk="1" latinLnBrk="0" hangingPunct="1">
              <a:lnSpc>
                <a:spcPct val="90000"/>
              </a:lnSpc>
              <a:spcBef>
                <a:spcPct val="0"/>
              </a:spcBef>
              <a:buFont typeface="Arial" panose="020B0604020202020204" pitchFamily="34" charset="0"/>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1" name="Text Placeholder 4">
            <a:extLst>
              <a:ext uri="{FF2B5EF4-FFF2-40B4-BE49-F238E27FC236}">
                <a16:creationId xmlns:a16="http://schemas.microsoft.com/office/drawing/2014/main" id="{2EED0024-F970-F44B-A70B-E03F7D102879}"/>
              </a:ext>
            </a:extLst>
          </p:cNvPr>
          <p:cNvSpPr>
            <a:spLocks noGrp="1"/>
          </p:cNvSpPr>
          <p:nvPr>
            <p:ph type="body" sz="quarter" idx="39" hasCustomPrompt="1"/>
          </p:nvPr>
        </p:nvSpPr>
        <p:spPr>
          <a:xfrm>
            <a:off x="2596322" y="2176145"/>
            <a:ext cx="2948439" cy="1134000"/>
          </a:xfrm>
          <a:prstGeom prst="roundRect">
            <a:avLst>
              <a:gd name="adj" fmla="val 4279"/>
            </a:avLst>
          </a:prstGeom>
          <a:solidFill>
            <a:srgbClr val="006DFF"/>
          </a:solidFill>
        </p:spPr>
        <p:txBody>
          <a:bodyPr lIns="144000" tIns="144000" rIns="0" bIns="936000">
            <a:noAutofit/>
          </a:bodyPr>
          <a:lstStyle>
            <a:lvl1pPr marL="0" indent="0" algn="l" defTabSz="685783" rtl="0" eaLnBrk="1" latinLnBrk="0" hangingPunct="1">
              <a:lnSpc>
                <a:spcPct val="90000"/>
              </a:lnSpc>
              <a:spcBef>
                <a:spcPct val="0"/>
              </a:spcBef>
              <a:buFont typeface="Arial" panose="020B0604020202020204" pitchFamily="34" charset="0"/>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2" name="Text Placeholder 4">
            <a:extLst>
              <a:ext uri="{FF2B5EF4-FFF2-40B4-BE49-F238E27FC236}">
                <a16:creationId xmlns:a16="http://schemas.microsoft.com/office/drawing/2014/main" id="{DDC8BCEF-CEF4-2040-8676-105BEDD9A292}"/>
              </a:ext>
            </a:extLst>
          </p:cNvPr>
          <p:cNvSpPr>
            <a:spLocks noGrp="1"/>
          </p:cNvSpPr>
          <p:nvPr>
            <p:ph type="body" sz="quarter" idx="40" hasCustomPrompt="1"/>
          </p:nvPr>
        </p:nvSpPr>
        <p:spPr>
          <a:xfrm>
            <a:off x="5668229" y="2176145"/>
            <a:ext cx="2948439" cy="1134000"/>
          </a:xfrm>
          <a:prstGeom prst="roundRect">
            <a:avLst>
              <a:gd name="adj" fmla="val 4279"/>
            </a:avLst>
          </a:prstGeom>
          <a:solidFill>
            <a:srgbClr val="006DFF"/>
          </a:solidFill>
        </p:spPr>
        <p:txBody>
          <a:bodyPr lIns="144000" tIns="144000" rIns="0" bIns="936000">
            <a:noAutofit/>
          </a:bodyPr>
          <a:lstStyle>
            <a:lvl1pPr marL="0" indent="0" algn="l" defTabSz="685783" rtl="0" eaLnBrk="1" latinLnBrk="0" hangingPunct="1">
              <a:lnSpc>
                <a:spcPct val="90000"/>
              </a:lnSpc>
              <a:spcBef>
                <a:spcPct val="0"/>
              </a:spcBef>
              <a:buFont typeface="Arial" panose="020B0604020202020204" pitchFamily="34" charset="0"/>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3" name="Text Placeholder 4">
            <a:extLst>
              <a:ext uri="{FF2B5EF4-FFF2-40B4-BE49-F238E27FC236}">
                <a16:creationId xmlns:a16="http://schemas.microsoft.com/office/drawing/2014/main" id="{62D045D8-4307-434A-A2D4-1F60BC13EC58}"/>
              </a:ext>
            </a:extLst>
          </p:cNvPr>
          <p:cNvSpPr>
            <a:spLocks noGrp="1"/>
          </p:cNvSpPr>
          <p:nvPr>
            <p:ph type="body" sz="quarter" idx="41" hasCustomPrompt="1"/>
          </p:nvPr>
        </p:nvSpPr>
        <p:spPr>
          <a:xfrm>
            <a:off x="2596322" y="3364865"/>
            <a:ext cx="2948439" cy="1134000"/>
          </a:xfrm>
          <a:prstGeom prst="roundRect">
            <a:avLst>
              <a:gd name="adj" fmla="val 4279"/>
            </a:avLst>
          </a:prstGeom>
          <a:solidFill>
            <a:srgbClr val="4F98FF"/>
          </a:solidFill>
        </p:spPr>
        <p:txBody>
          <a:bodyPr lIns="144000" tIns="144000" rIns="0" bIns="936000">
            <a:noAutofit/>
          </a:bodyPr>
          <a:lstStyle>
            <a:lvl1pPr marL="0" indent="0" algn="l" defTabSz="685783" rtl="0" eaLnBrk="1" latinLnBrk="0" hangingPunct="1">
              <a:lnSpc>
                <a:spcPct val="90000"/>
              </a:lnSpc>
              <a:spcBef>
                <a:spcPct val="0"/>
              </a:spcBef>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4" name="Text Placeholder 4">
            <a:extLst>
              <a:ext uri="{FF2B5EF4-FFF2-40B4-BE49-F238E27FC236}">
                <a16:creationId xmlns:a16="http://schemas.microsoft.com/office/drawing/2014/main" id="{4EA6A869-6052-BA4C-88BE-A4C4E3784B9D}"/>
              </a:ext>
            </a:extLst>
          </p:cNvPr>
          <p:cNvSpPr>
            <a:spLocks noGrp="1"/>
          </p:cNvSpPr>
          <p:nvPr>
            <p:ph type="body" sz="quarter" idx="44" hasCustomPrompt="1"/>
          </p:nvPr>
        </p:nvSpPr>
        <p:spPr>
          <a:xfrm>
            <a:off x="5668229" y="3364865"/>
            <a:ext cx="2948439" cy="1134000"/>
          </a:xfrm>
          <a:prstGeom prst="roundRect">
            <a:avLst>
              <a:gd name="adj" fmla="val 4279"/>
            </a:avLst>
          </a:prstGeom>
          <a:solidFill>
            <a:srgbClr val="4F98FF"/>
          </a:solidFill>
        </p:spPr>
        <p:txBody>
          <a:bodyPr lIns="144000" tIns="144000" rIns="0" bIns="936000">
            <a:noAutofit/>
          </a:bodyPr>
          <a:lstStyle>
            <a:lvl1pPr marL="0" indent="0" algn="l" defTabSz="685783" rtl="0" eaLnBrk="1" latinLnBrk="0" hangingPunct="1">
              <a:lnSpc>
                <a:spcPct val="90000"/>
              </a:lnSpc>
              <a:spcBef>
                <a:spcPct val="0"/>
              </a:spcBef>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892"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83"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75" indent="0" algn="l" defTabSz="685783"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66" indent="0" algn="l" defTabSz="685783"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5" name="Text Placeholder 13">
            <a:extLst>
              <a:ext uri="{FF2B5EF4-FFF2-40B4-BE49-F238E27FC236}">
                <a16:creationId xmlns:a16="http://schemas.microsoft.com/office/drawing/2014/main" id="{2D7F894C-8835-C246-B221-3273B0BBE6B0}"/>
              </a:ext>
            </a:extLst>
          </p:cNvPr>
          <p:cNvSpPr>
            <a:spLocks noGrp="1"/>
          </p:cNvSpPr>
          <p:nvPr>
            <p:ph type="body" sz="quarter" idx="45" hasCustomPrompt="1"/>
          </p:nvPr>
        </p:nvSpPr>
        <p:spPr>
          <a:xfrm>
            <a:off x="2759281" y="1569600"/>
            <a:ext cx="935139" cy="482400"/>
          </a:xfrm>
        </p:spPr>
        <p:txBody>
          <a:bodyPr>
            <a:noAutofit/>
          </a:bodyPr>
          <a:lstStyle>
            <a:lvl1pPr marL="0" indent="0">
              <a:buNone/>
              <a:defRPr lang="en-US" sz="3200" kern="1200" dirty="0" smtClean="0">
                <a:solidFill>
                  <a:schemeClr val="tx1"/>
                </a:solidFill>
                <a:latin typeface="RR Pioneer Light Condensed" panose="020B0306050201060103" pitchFamily="34" charset="0"/>
                <a:ea typeface="+mn-ea"/>
                <a:cs typeface="+mn-cs"/>
              </a:defRPr>
            </a:lvl1pPr>
          </a:lstStyle>
          <a:p>
            <a:pPr marL="171446" lvl="0" indent="-171446" algn="l" defTabSz="685783" rtl="0" eaLnBrk="1" latinLnBrk="0" hangingPunct="1">
              <a:lnSpc>
                <a:spcPct val="90000"/>
              </a:lnSpc>
              <a:spcBef>
                <a:spcPts val="750"/>
              </a:spcBef>
              <a:buClr>
                <a:schemeClr val="tx2"/>
              </a:buClr>
            </a:pPr>
            <a:r>
              <a:rPr lang="en-US"/>
              <a:t>XXX</a:t>
            </a:r>
          </a:p>
        </p:txBody>
      </p:sp>
      <p:sp>
        <p:nvSpPr>
          <p:cNvPr id="26" name="Text Placeholder 13">
            <a:extLst>
              <a:ext uri="{FF2B5EF4-FFF2-40B4-BE49-F238E27FC236}">
                <a16:creationId xmlns:a16="http://schemas.microsoft.com/office/drawing/2014/main" id="{EEC852FA-13EC-AA4B-A716-44367F5419D6}"/>
              </a:ext>
            </a:extLst>
          </p:cNvPr>
          <p:cNvSpPr>
            <a:spLocks noGrp="1"/>
          </p:cNvSpPr>
          <p:nvPr>
            <p:ph type="body" sz="quarter" idx="46" hasCustomPrompt="1"/>
          </p:nvPr>
        </p:nvSpPr>
        <p:spPr>
          <a:xfrm>
            <a:off x="3353281" y="1569600"/>
            <a:ext cx="935139" cy="482400"/>
          </a:xfrm>
        </p:spPr>
        <p:txBody>
          <a:bodyPr anchor="ctr">
            <a:noAutofit/>
          </a:bodyPr>
          <a:lstStyle>
            <a:lvl1pPr marL="0" indent="0">
              <a:buNone/>
              <a:defRPr lang="en-US" sz="2400" kern="1200" dirty="0" smtClean="0">
                <a:solidFill>
                  <a:schemeClr val="tx1"/>
                </a:solidFill>
                <a:latin typeface="RR Pioneer UltraLight Condensed" panose="020B0206030201060103" pitchFamily="34" charset="0"/>
                <a:ea typeface="+mn-ea"/>
                <a:cs typeface="+mn-cs"/>
              </a:defRPr>
            </a:lvl1pPr>
          </a:lstStyle>
          <a:p>
            <a:pPr marL="171446" lvl="0" indent="-171446" algn="l" defTabSz="685783" rtl="0" eaLnBrk="1" latinLnBrk="0" hangingPunct="1">
              <a:lnSpc>
                <a:spcPct val="90000"/>
              </a:lnSpc>
              <a:spcBef>
                <a:spcPts val="750"/>
              </a:spcBef>
              <a:buClr>
                <a:schemeClr val="tx2"/>
              </a:buClr>
            </a:pPr>
            <a:r>
              <a:rPr lang="en-US"/>
              <a:t>bn</a:t>
            </a:r>
          </a:p>
        </p:txBody>
      </p:sp>
      <p:sp>
        <p:nvSpPr>
          <p:cNvPr id="27" name="Text Placeholder 13">
            <a:extLst>
              <a:ext uri="{FF2B5EF4-FFF2-40B4-BE49-F238E27FC236}">
                <a16:creationId xmlns:a16="http://schemas.microsoft.com/office/drawing/2014/main" id="{C5DD8A65-D8CD-BE4E-8AD9-C1B26DD83362}"/>
              </a:ext>
            </a:extLst>
          </p:cNvPr>
          <p:cNvSpPr>
            <a:spLocks noGrp="1"/>
          </p:cNvSpPr>
          <p:nvPr>
            <p:ph type="body" sz="quarter" idx="47" hasCustomPrompt="1"/>
          </p:nvPr>
        </p:nvSpPr>
        <p:spPr>
          <a:xfrm>
            <a:off x="5837281" y="1569600"/>
            <a:ext cx="773299" cy="482400"/>
          </a:xfrm>
        </p:spPr>
        <p:txBody>
          <a:bodyPr>
            <a:noAutofit/>
          </a:bodyPr>
          <a:lstStyle>
            <a:lvl1pPr marL="0" indent="0">
              <a:buNone/>
              <a:defRPr lang="en-US" sz="3200" kern="1200" dirty="0" smtClean="0">
                <a:solidFill>
                  <a:schemeClr val="tx1"/>
                </a:solidFill>
                <a:latin typeface="RR Pioneer Light Condensed" panose="020B0306050201060103" pitchFamily="34" charset="0"/>
                <a:ea typeface="+mn-ea"/>
                <a:cs typeface="+mn-cs"/>
              </a:defRPr>
            </a:lvl1pPr>
          </a:lstStyle>
          <a:p>
            <a:pPr marL="171446" lvl="0" indent="-171446" algn="l" defTabSz="685783" rtl="0" eaLnBrk="1" latinLnBrk="0" hangingPunct="1">
              <a:lnSpc>
                <a:spcPct val="90000"/>
              </a:lnSpc>
              <a:spcBef>
                <a:spcPts val="750"/>
              </a:spcBef>
              <a:buClr>
                <a:schemeClr val="tx2"/>
              </a:buClr>
            </a:pPr>
            <a:r>
              <a:rPr lang="en-US"/>
              <a:t>XXX</a:t>
            </a:r>
          </a:p>
        </p:txBody>
      </p:sp>
      <p:sp>
        <p:nvSpPr>
          <p:cNvPr id="28" name="Text Placeholder 13">
            <a:extLst>
              <a:ext uri="{FF2B5EF4-FFF2-40B4-BE49-F238E27FC236}">
                <a16:creationId xmlns:a16="http://schemas.microsoft.com/office/drawing/2014/main" id="{3D0C427C-FD1C-3145-899A-965F77C2A05F}"/>
              </a:ext>
            </a:extLst>
          </p:cNvPr>
          <p:cNvSpPr>
            <a:spLocks noGrp="1"/>
          </p:cNvSpPr>
          <p:nvPr>
            <p:ph type="body" sz="quarter" idx="48" hasCustomPrompt="1"/>
          </p:nvPr>
        </p:nvSpPr>
        <p:spPr>
          <a:xfrm>
            <a:off x="6445681" y="1569600"/>
            <a:ext cx="773299" cy="482400"/>
          </a:xfrm>
        </p:spPr>
        <p:txBody>
          <a:bodyPr anchor="ctr">
            <a:noAutofit/>
          </a:bodyPr>
          <a:lstStyle>
            <a:lvl1pPr marL="0" indent="0">
              <a:buNone/>
              <a:defRPr lang="en-US" sz="2400" kern="1200" dirty="0" smtClean="0">
                <a:solidFill>
                  <a:schemeClr val="tx1"/>
                </a:solidFill>
                <a:latin typeface="RR Pioneer UltraLight Condensed" panose="020B0206030201060103" pitchFamily="34" charset="0"/>
                <a:ea typeface="+mn-ea"/>
                <a:cs typeface="+mn-cs"/>
              </a:defRPr>
            </a:lvl1pPr>
          </a:lstStyle>
          <a:p>
            <a:pPr marL="171446" lvl="0" indent="-171446" algn="l" defTabSz="685783" rtl="0" eaLnBrk="1" latinLnBrk="0" hangingPunct="1">
              <a:lnSpc>
                <a:spcPct val="90000"/>
              </a:lnSpc>
              <a:spcBef>
                <a:spcPts val="750"/>
              </a:spcBef>
              <a:buClr>
                <a:schemeClr val="tx2"/>
              </a:buClr>
            </a:pPr>
            <a:r>
              <a:rPr lang="en-US"/>
              <a:t>bn</a:t>
            </a:r>
          </a:p>
        </p:txBody>
      </p:sp>
      <p:sp>
        <p:nvSpPr>
          <p:cNvPr id="29" name="Text Placeholder 13">
            <a:extLst>
              <a:ext uri="{FF2B5EF4-FFF2-40B4-BE49-F238E27FC236}">
                <a16:creationId xmlns:a16="http://schemas.microsoft.com/office/drawing/2014/main" id="{E2062DAC-9855-B04C-B0E5-C1C94D8F2657}"/>
              </a:ext>
            </a:extLst>
          </p:cNvPr>
          <p:cNvSpPr>
            <a:spLocks noGrp="1"/>
          </p:cNvSpPr>
          <p:nvPr>
            <p:ph type="body" sz="quarter" idx="49" hasCustomPrompt="1"/>
          </p:nvPr>
        </p:nvSpPr>
        <p:spPr>
          <a:xfrm>
            <a:off x="5837281" y="2764800"/>
            <a:ext cx="696020" cy="482400"/>
          </a:xfrm>
        </p:spPr>
        <p:txBody>
          <a:bodyPr>
            <a:noAutofit/>
          </a:bodyPr>
          <a:lstStyle>
            <a:lvl1pPr marL="0" indent="0">
              <a:buNone/>
              <a:defRPr lang="en-US" sz="3200" kern="1200" dirty="0" smtClean="0">
                <a:solidFill>
                  <a:schemeClr val="tx1"/>
                </a:solidFill>
                <a:latin typeface="RR Pioneer Light Condensed" panose="020B0306050201060103" pitchFamily="34" charset="0"/>
                <a:ea typeface="+mn-ea"/>
                <a:cs typeface="+mn-cs"/>
              </a:defRPr>
            </a:lvl1pPr>
          </a:lstStyle>
          <a:p>
            <a:pPr marL="171446" lvl="0" indent="-171446" algn="l" defTabSz="685783" rtl="0" eaLnBrk="1" latinLnBrk="0" hangingPunct="1">
              <a:lnSpc>
                <a:spcPct val="90000"/>
              </a:lnSpc>
              <a:spcBef>
                <a:spcPts val="750"/>
              </a:spcBef>
              <a:buClr>
                <a:schemeClr val="tx2"/>
              </a:buClr>
            </a:pPr>
            <a:r>
              <a:rPr lang="en-US"/>
              <a:t>XXX</a:t>
            </a:r>
          </a:p>
        </p:txBody>
      </p:sp>
      <p:sp>
        <p:nvSpPr>
          <p:cNvPr id="30" name="Text Placeholder 13">
            <a:extLst>
              <a:ext uri="{FF2B5EF4-FFF2-40B4-BE49-F238E27FC236}">
                <a16:creationId xmlns:a16="http://schemas.microsoft.com/office/drawing/2014/main" id="{E1FA82BF-0F17-2B4E-BAE8-EB3608613033}"/>
              </a:ext>
            </a:extLst>
          </p:cNvPr>
          <p:cNvSpPr>
            <a:spLocks noGrp="1"/>
          </p:cNvSpPr>
          <p:nvPr>
            <p:ph type="body" sz="quarter" idx="50" hasCustomPrompt="1"/>
          </p:nvPr>
        </p:nvSpPr>
        <p:spPr>
          <a:xfrm>
            <a:off x="6445681" y="2764800"/>
            <a:ext cx="696020" cy="482400"/>
          </a:xfrm>
        </p:spPr>
        <p:txBody>
          <a:bodyPr anchor="ctr">
            <a:noAutofit/>
          </a:bodyPr>
          <a:lstStyle>
            <a:lvl1pPr marL="0" indent="0">
              <a:buNone/>
              <a:defRPr lang="en-US" sz="2400" kern="1200" dirty="0" smtClean="0">
                <a:solidFill>
                  <a:schemeClr val="tx1"/>
                </a:solidFill>
                <a:latin typeface="RR Pioneer UltraLight Condensed" panose="020B0206030201060103" pitchFamily="34" charset="0"/>
                <a:ea typeface="+mn-ea"/>
                <a:cs typeface="+mn-cs"/>
              </a:defRPr>
            </a:lvl1pPr>
          </a:lstStyle>
          <a:p>
            <a:pPr marL="171446" lvl="0" indent="-171446" algn="l" defTabSz="685783" rtl="0" eaLnBrk="1" latinLnBrk="0" hangingPunct="1">
              <a:lnSpc>
                <a:spcPct val="90000"/>
              </a:lnSpc>
              <a:spcBef>
                <a:spcPts val="750"/>
              </a:spcBef>
              <a:buClr>
                <a:schemeClr val="tx2"/>
              </a:buClr>
            </a:pPr>
            <a:r>
              <a:rPr lang="en-US"/>
              <a:t>bn</a:t>
            </a:r>
          </a:p>
        </p:txBody>
      </p:sp>
      <p:sp>
        <p:nvSpPr>
          <p:cNvPr id="31" name="Text Placeholder 13">
            <a:extLst>
              <a:ext uri="{FF2B5EF4-FFF2-40B4-BE49-F238E27FC236}">
                <a16:creationId xmlns:a16="http://schemas.microsoft.com/office/drawing/2014/main" id="{C5698E71-6A2C-D843-95B3-40DA153F1BD8}"/>
              </a:ext>
            </a:extLst>
          </p:cNvPr>
          <p:cNvSpPr>
            <a:spLocks noGrp="1"/>
          </p:cNvSpPr>
          <p:nvPr>
            <p:ph type="body" sz="quarter" idx="51" hasCustomPrompt="1"/>
          </p:nvPr>
        </p:nvSpPr>
        <p:spPr>
          <a:xfrm>
            <a:off x="2759281" y="2764800"/>
            <a:ext cx="696020" cy="482400"/>
          </a:xfrm>
        </p:spPr>
        <p:txBody>
          <a:bodyPr>
            <a:noAutofit/>
          </a:bodyPr>
          <a:lstStyle>
            <a:lvl1pPr marL="0" indent="0">
              <a:buNone/>
              <a:defRPr lang="en-US" sz="3200" kern="1200" dirty="0" smtClean="0">
                <a:solidFill>
                  <a:schemeClr val="tx1"/>
                </a:solidFill>
                <a:latin typeface="RR Pioneer Light Condensed" panose="020B0306050201060103" pitchFamily="34" charset="0"/>
                <a:ea typeface="+mn-ea"/>
                <a:cs typeface="+mn-cs"/>
              </a:defRPr>
            </a:lvl1pPr>
          </a:lstStyle>
          <a:p>
            <a:pPr marL="171446" lvl="0" indent="-171446" algn="l" defTabSz="685783" rtl="0" eaLnBrk="1" latinLnBrk="0" hangingPunct="1">
              <a:lnSpc>
                <a:spcPct val="90000"/>
              </a:lnSpc>
              <a:spcBef>
                <a:spcPts val="750"/>
              </a:spcBef>
              <a:buClr>
                <a:schemeClr val="tx2"/>
              </a:buClr>
            </a:pPr>
            <a:r>
              <a:rPr lang="en-US"/>
              <a:t>XXX</a:t>
            </a:r>
          </a:p>
        </p:txBody>
      </p:sp>
      <p:sp>
        <p:nvSpPr>
          <p:cNvPr id="32" name="Text Placeholder 13">
            <a:extLst>
              <a:ext uri="{FF2B5EF4-FFF2-40B4-BE49-F238E27FC236}">
                <a16:creationId xmlns:a16="http://schemas.microsoft.com/office/drawing/2014/main" id="{6583474B-7C8D-2142-B80C-6ACCEED0081D}"/>
              </a:ext>
            </a:extLst>
          </p:cNvPr>
          <p:cNvSpPr>
            <a:spLocks noGrp="1"/>
          </p:cNvSpPr>
          <p:nvPr>
            <p:ph type="body" sz="quarter" idx="52" hasCustomPrompt="1"/>
          </p:nvPr>
        </p:nvSpPr>
        <p:spPr>
          <a:xfrm>
            <a:off x="3353281" y="2764800"/>
            <a:ext cx="696020" cy="482400"/>
          </a:xfrm>
        </p:spPr>
        <p:txBody>
          <a:bodyPr anchor="ctr">
            <a:noAutofit/>
          </a:bodyPr>
          <a:lstStyle>
            <a:lvl1pPr marL="0" indent="0">
              <a:buNone/>
              <a:defRPr lang="en-US" sz="2400" kern="1200" dirty="0" smtClean="0">
                <a:solidFill>
                  <a:schemeClr val="tx1"/>
                </a:solidFill>
                <a:latin typeface="RR Pioneer UltraLight Condensed" panose="020B0206030201060103" pitchFamily="34" charset="0"/>
                <a:ea typeface="+mn-ea"/>
                <a:cs typeface="+mn-cs"/>
              </a:defRPr>
            </a:lvl1pPr>
          </a:lstStyle>
          <a:p>
            <a:pPr marL="171446" lvl="0" indent="-171446" algn="l" defTabSz="685783" rtl="0" eaLnBrk="1" latinLnBrk="0" hangingPunct="1">
              <a:lnSpc>
                <a:spcPct val="90000"/>
              </a:lnSpc>
              <a:spcBef>
                <a:spcPts val="750"/>
              </a:spcBef>
              <a:buClr>
                <a:schemeClr val="tx2"/>
              </a:buClr>
            </a:pPr>
            <a:r>
              <a:rPr lang="en-US"/>
              <a:t>bn</a:t>
            </a:r>
          </a:p>
        </p:txBody>
      </p:sp>
      <p:sp>
        <p:nvSpPr>
          <p:cNvPr id="33" name="Text Placeholder 13">
            <a:extLst>
              <a:ext uri="{FF2B5EF4-FFF2-40B4-BE49-F238E27FC236}">
                <a16:creationId xmlns:a16="http://schemas.microsoft.com/office/drawing/2014/main" id="{599F3488-E85D-E241-A96E-1A3D96CFAAAD}"/>
              </a:ext>
            </a:extLst>
          </p:cNvPr>
          <p:cNvSpPr>
            <a:spLocks noGrp="1"/>
          </p:cNvSpPr>
          <p:nvPr>
            <p:ph type="body" sz="quarter" idx="53" hasCustomPrompt="1"/>
          </p:nvPr>
        </p:nvSpPr>
        <p:spPr>
          <a:xfrm>
            <a:off x="2759281" y="3956400"/>
            <a:ext cx="696020" cy="482400"/>
          </a:xfrm>
        </p:spPr>
        <p:txBody>
          <a:bodyPr>
            <a:noAutofit/>
          </a:bodyPr>
          <a:lstStyle>
            <a:lvl1pPr marL="0" indent="0">
              <a:buNone/>
              <a:defRPr lang="en-US" sz="3200" kern="1200" dirty="0" smtClean="0">
                <a:solidFill>
                  <a:schemeClr val="tx1"/>
                </a:solidFill>
                <a:latin typeface="RR Pioneer Light Condensed" panose="020B0306050201060103" pitchFamily="34" charset="0"/>
                <a:ea typeface="+mn-ea"/>
                <a:cs typeface="+mn-cs"/>
              </a:defRPr>
            </a:lvl1pPr>
          </a:lstStyle>
          <a:p>
            <a:pPr marL="171446" lvl="0" indent="-171446" algn="l" defTabSz="685783" rtl="0" eaLnBrk="1" latinLnBrk="0" hangingPunct="1">
              <a:lnSpc>
                <a:spcPct val="90000"/>
              </a:lnSpc>
              <a:spcBef>
                <a:spcPts val="750"/>
              </a:spcBef>
              <a:buClr>
                <a:schemeClr val="tx2"/>
              </a:buClr>
            </a:pPr>
            <a:r>
              <a:rPr lang="en-US"/>
              <a:t>XXX</a:t>
            </a:r>
          </a:p>
        </p:txBody>
      </p:sp>
      <p:sp>
        <p:nvSpPr>
          <p:cNvPr id="34" name="Text Placeholder 13">
            <a:extLst>
              <a:ext uri="{FF2B5EF4-FFF2-40B4-BE49-F238E27FC236}">
                <a16:creationId xmlns:a16="http://schemas.microsoft.com/office/drawing/2014/main" id="{C86A8A8F-49D6-1848-B934-929EE31BE1E7}"/>
              </a:ext>
            </a:extLst>
          </p:cNvPr>
          <p:cNvSpPr>
            <a:spLocks noGrp="1"/>
          </p:cNvSpPr>
          <p:nvPr>
            <p:ph type="body" sz="quarter" idx="54" hasCustomPrompt="1"/>
          </p:nvPr>
        </p:nvSpPr>
        <p:spPr>
          <a:xfrm>
            <a:off x="3353281" y="3956400"/>
            <a:ext cx="696020" cy="482400"/>
          </a:xfrm>
        </p:spPr>
        <p:txBody>
          <a:bodyPr anchor="ctr">
            <a:noAutofit/>
          </a:bodyPr>
          <a:lstStyle>
            <a:lvl1pPr marL="0" indent="0">
              <a:buNone/>
              <a:defRPr lang="en-US" sz="2400" kern="1200" dirty="0" smtClean="0">
                <a:solidFill>
                  <a:schemeClr val="tx1"/>
                </a:solidFill>
                <a:latin typeface="RR Pioneer UltraLight Condensed" panose="020B0206030201060103" pitchFamily="34" charset="0"/>
                <a:ea typeface="+mn-ea"/>
                <a:cs typeface="+mn-cs"/>
              </a:defRPr>
            </a:lvl1pPr>
          </a:lstStyle>
          <a:p>
            <a:pPr marL="171446" lvl="0" indent="-171446" algn="l" defTabSz="685783" rtl="0" eaLnBrk="1" latinLnBrk="0" hangingPunct="1">
              <a:lnSpc>
                <a:spcPct val="90000"/>
              </a:lnSpc>
              <a:spcBef>
                <a:spcPts val="750"/>
              </a:spcBef>
              <a:buClr>
                <a:schemeClr val="tx2"/>
              </a:buClr>
            </a:pPr>
            <a:r>
              <a:rPr lang="en-US"/>
              <a:t>bn</a:t>
            </a:r>
          </a:p>
        </p:txBody>
      </p:sp>
      <p:sp>
        <p:nvSpPr>
          <p:cNvPr id="35" name="Text Placeholder 13">
            <a:extLst>
              <a:ext uri="{FF2B5EF4-FFF2-40B4-BE49-F238E27FC236}">
                <a16:creationId xmlns:a16="http://schemas.microsoft.com/office/drawing/2014/main" id="{5A927F31-876B-744B-94B6-3E6E2F1F5784}"/>
              </a:ext>
            </a:extLst>
          </p:cNvPr>
          <p:cNvSpPr>
            <a:spLocks noGrp="1"/>
          </p:cNvSpPr>
          <p:nvPr>
            <p:ph type="body" sz="quarter" idx="55" hasCustomPrompt="1"/>
          </p:nvPr>
        </p:nvSpPr>
        <p:spPr>
          <a:xfrm>
            <a:off x="5837281" y="3956400"/>
            <a:ext cx="696020" cy="482400"/>
          </a:xfrm>
        </p:spPr>
        <p:txBody>
          <a:bodyPr>
            <a:noAutofit/>
          </a:bodyPr>
          <a:lstStyle>
            <a:lvl1pPr marL="0" indent="0" algn="r">
              <a:buNone/>
              <a:defRPr lang="en-US" sz="3200" kern="1200" dirty="0" smtClean="0">
                <a:solidFill>
                  <a:schemeClr val="tx1"/>
                </a:solidFill>
                <a:latin typeface="RR Pioneer Light Condensed" panose="020B0306050201060103" pitchFamily="34" charset="0"/>
                <a:ea typeface="+mn-ea"/>
                <a:cs typeface="+mn-cs"/>
              </a:defRPr>
            </a:lvl1pPr>
          </a:lstStyle>
          <a:p>
            <a:pPr marL="171446" lvl="0" indent="-171446" algn="l" defTabSz="685783" rtl="0" eaLnBrk="1" latinLnBrk="0" hangingPunct="1">
              <a:lnSpc>
                <a:spcPct val="90000"/>
              </a:lnSpc>
              <a:spcBef>
                <a:spcPts val="750"/>
              </a:spcBef>
              <a:buClr>
                <a:schemeClr val="tx2"/>
              </a:buClr>
            </a:pPr>
            <a:r>
              <a:rPr lang="en-US"/>
              <a:t>XXX</a:t>
            </a:r>
          </a:p>
        </p:txBody>
      </p:sp>
      <p:sp>
        <p:nvSpPr>
          <p:cNvPr id="36" name="Text Placeholder 13">
            <a:extLst>
              <a:ext uri="{FF2B5EF4-FFF2-40B4-BE49-F238E27FC236}">
                <a16:creationId xmlns:a16="http://schemas.microsoft.com/office/drawing/2014/main" id="{A21861CE-DDB2-C646-9A9E-37CA2916FA44}"/>
              </a:ext>
            </a:extLst>
          </p:cNvPr>
          <p:cNvSpPr>
            <a:spLocks noGrp="1"/>
          </p:cNvSpPr>
          <p:nvPr>
            <p:ph type="body" sz="quarter" idx="56" hasCustomPrompt="1"/>
          </p:nvPr>
        </p:nvSpPr>
        <p:spPr>
          <a:xfrm>
            <a:off x="6445681" y="3956400"/>
            <a:ext cx="696020" cy="482400"/>
          </a:xfrm>
        </p:spPr>
        <p:txBody>
          <a:bodyPr anchor="ctr">
            <a:noAutofit/>
          </a:bodyPr>
          <a:lstStyle>
            <a:lvl1pPr marL="0" indent="0">
              <a:buNone/>
              <a:defRPr lang="en-US" sz="2400" kern="1200" dirty="0" smtClean="0">
                <a:solidFill>
                  <a:schemeClr val="tx1"/>
                </a:solidFill>
                <a:latin typeface="RR Pioneer UltraLight Condensed" panose="020B0206030201060103" pitchFamily="34" charset="0"/>
                <a:ea typeface="+mn-ea"/>
                <a:cs typeface="+mn-cs"/>
              </a:defRPr>
            </a:lvl1pPr>
          </a:lstStyle>
          <a:p>
            <a:pPr marL="171446" lvl="0" indent="-171446" algn="l" defTabSz="685783" rtl="0" eaLnBrk="1" latinLnBrk="0" hangingPunct="1">
              <a:lnSpc>
                <a:spcPct val="90000"/>
              </a:lnSpc>
              <a:spcBef>
                <a:spcPts val="750"/>
              </a:spcBef>
              <a:buClr>
                <a:schemeClr val="tx2"/>
              </a:buClr>
            </a:pPr>
            <a:r>
              <a:rPr lang="en-US"/>
              <a:t>bn</a:t>
            </a:r>
          </a:p>
        </p:txBody>
      </p:sp>
      <p:sp>
        <p:nvSpPr>
          <p:cNvPr id="37" name="Text Placeholder 13">
            <a:extLst>
              <a:ext uri="{FF2B5EF4-FFF2-40B4-BE49-F238E27FC236}">
                <a16:creationId xmlns:a16="http://schemas.microsoft.com/office/drawing/2014/main" id="{829CFA2D-1ACC-524D-832B-1E315DF2A7C4}"/>
              </a:ext>
            </a:extLst>
          </p:cNvPr>
          <p:cNvSpPr>
            <a:spLocks noGrp="1"/>
          </p:cNvSpPr>
          <p:nvPr>
            <p:ph type="body" sz="quarter" idx="57" hasCustomPrompt="1"/>
          </p:nvPr>
        </p:nvSpPr>
        <p:spPr>
          <a:xfrm>
            <a:off x="8317681" y="3988800"/>
            <a:ext cx="204963" cy="396000"/>
          </a:xfrm>
        </p:spPr>
        <p:txBody>
          <a:bodyPr anchor="t">
            <a:noAutofit/>
          </a:bodyPr>
          <a:lstStyle>
            <a:lvl1pPr marL="0" indent="0">
              <a:buNone/>
              <a:defRPr lang="en-US" sz="1400" kern="1200" dirty="0" smtClean="0">
                <a:solidFill>
                  <a:schemeClr val="tx1"/>
                </a:solidFill>
                <a:latin typeface="RR Pioneer UltraLight Condensed" panose="020B0206030201060103" pitchFamily="34" charset="0"/>
                <a:ea typeface="+mn-ea"/>
                <a:cs typeface="+mn-cs"/>
              </a:defRPr>
            </a:lvl1pPr>
          </a:lstStyle>
          <a:p>
            <a:pPr marL="171446" lvl="0" indent="-171446" algn="l" defTabSz="685783" rtl="0" eaLnBrk="1" latinLnBrk="0" hangingPunct="1">
              <a:lnSpc>
                <a:spcPct val="90000"/>
              </a:lnSpc>
              <a:spcBef>
                <a:spcPts val="750"/>
              </a:spcBef>
              <a:buClr>
                <a:schemeClr val="tx2"/>
              </a:buClr>
            </a:pPr>
            <a:r>
              <a:rPr lang="en-US"/>
              <a:t>%</a:t>
            </a:r>
          </a:p>
        </p:txBody>
      </p:sp>
      <p:sp>
        <p:nvSpPr>
          <p:cNvPr id="38" name="Text Placeholder 28">
            <a:extLst>
              <a:ext uri="{FF2B5EF4-FFF2-40B4-BE49-F238E27FC236}">
                <a16:creationId xmlns:a16="http://schemas.microsoft.com/office/drawing/2014/main" id="{E3DA7F83-A5F1-DD4A-960E-C80886CC766B}"/>
              </a:ext>
            </a:extLst>
          </p:cNvPr>
          <p:cNvSpPr>
            <a:spLocks noGrp="1"/>
          </p:cNvSpPr>
          <p:nvPr>
            <p:ph type="body" sz="quarter" idx="58" hasCustomPrompt="1"/>
          </p:nvPr>
        </p:nvSpPr>
        <p:spPr>
          <a:xfrm>
            <a:off x="7244879" y="3956400"/>
            <a:ext cx="1199889" cy="496800"/>
          </a:xfrm>
        </p:spPr>
        <p:txBody>
          <a:bodyPr>
            <a:noAutofit/>
          </a:bodyPr>
          <a:lstStyle>
            <a:lvl1pPr marL="0" indent="0" algn="r">
              <a:buFont typeface="Arial" panose="020B0604020202020204" pitchFamily="34" charset="0"/>
              <a:buNone/>
              <a:defRPr lang="en-US" sz="3200" kern="1200" dirty="0" smtClean="0">
                <a:solidFill>
                  <a:schemeClr val="tx1"/>
                </a:solidFill>
                <a:latin typeface="RR Pioneer Light Condensed" panose="020B0306050201060103" pitchFamily="34" charset="0"/>
                <a:ea typeface="+mn-ea"/>
                <a:cs typeface="+mn-cs"/>
              </a:defRPr>
            </a:lvl1pPr>
          </a:lstStyle>
          <a:p>
            <a:pPr lvl="0"/>
            <a:r>
              <a:rPr lang="en-US"/>
              <a:t>XX</a:t>
            </a:r>
          </a:p>
        </p:txBody>
      </p:sp>
      <p:sp>
        <p:nvSpPr>
          <p:cNvPr id="39" name="Text Placeholder 13">
            <a:extLst>
              <a:ext uri="{FF2B5EF4-FFF2-40B4-BE49-F238E27FC236}">
                <a16:creationId xmlns:a16="http://schemas.microsoft.com/office/drawing/2014/main" id="{872FD280-D72C-E64E-BAF7-003228D4323F}"/>
              </a:ext>
            </a:extLst>
          </p:cNvPr>
          <p:cNvSpPr>
            <a:spLocks noGrp="1"/>
          </p:cNvSpPr>
          <p:nvPr>
            <p:ph type="body" sz="quarter" idx="59" hasCustomPrompt="1"/>
          </p:nvPr>
        </p:nvSpPr>
        <p:spPr>
          <a:xfrm>
            <a:off x="8317681" y="2865600"/>
            <a:ext cx="204963" cy="396000"/>
          </a:xfrm>
        </p:spPr>
        <p:txBody>
          <a:bodyPr anchor="t">
            <a:noAutofit/>
          </a:bodyPr>
          <a:lstStyle>
            <a:lvl1pPr marL="0" indent="0">
              <a:buNone/>
              <a:defRPr lang="en-US" sz="1400" kern="1200" dirty="0" smtClean="0">
                <a:solidFill>
                  <a:schemeClr val="tx1"/>
                </a:solidFill>
                <a:latin typeface="RR Pioneer UltraLight Condensed" panose="020B0206030201060103" pitchFamily="34" charset="0"/>
                <a:ea typeface="+mn-ea"/>
                <a:cs typeface="+mn-cs"/>
              </a:defRPr>
            </a:lvl1pPr>
          </a:lstStyle>
          <a:p>
            <a:pPr marL="171446" lvl="0" indent="-171446" algn="l" defTabSz="685783" rtl="0" eaLnBrk="1" latinLnBrk="0" hangingPunct="1">
              <a:lnSpc>
                <a:spcPct val="90000"/>
              </a:lnSpc>
              <a:spcBef>
                <a:spcPts val="750"/>
              </a:spcBef>
              <a:buClr>
                <a:schemeClr val="tx2"/>
              </a:buClr>
            </a:pPr>
            <a:r>
              <a:rPr lang="en-US"/>
              <a:t>%</a:t>
            </a:r>
          </a:p>
        </p:txBody>
      </p:sp>
      <p:sp>
        <p:nvSpPr>
          <p:cNvPr id="40" name="Text Placeholder 28">
            <a:extLst>
              <a:ext uri="{FF2B5EF4-FFF2-40B4-BE49-F238E27FC236}">
                <a16:creationId xmlns:a16="http://schemas.microsoft.com/office/drawing/2014/main" id="{3E6FB501-289D-A34B-BEA7-774B6B6A5D6D}"/>
              </a:ext>
            </a:extLst>
          </p:cNvPr>
          <p:cNvSpPr>
            <a:spLocks noGrp="1"/>
          </p:cNvSpPr>
          <p:nvPr>
            <p:ph type="body" sz="quarter" idx="60" hasCustomPrompt="1"/>
          </p:nvPr>
        </p:nvSpPr>
        <p:spPr>
          <a:xfrm>
            <a:off x="7244879" y="2764800"/>
            <a:ext cx="1199889" cy="496800"/>
          </a:xfrm>
        </p:spPr>
        <p:txBody>
          <a:bodyPr>
            <a:noAutofit/>
          </a:bodyPr>
          <a:lstStyle>
            <a:lvl1pPr marL="0" indent="0" algn="r">
              <a:buFont typeface="Arial" panose="020B0604020202020204" pitchFamily="34" charset="0"/>
              <a:buNone/>
              <a:defRPr lang="en-US" sz="3200" kern="1200" dirty="0" smtClean="0">
                <a:solidFill>
                  <a:schemeClr val="tx1"/>
                </a:solidFill>
                <a:latin typeface="RR Pioneer Light Condensed" panose="020B0306050201060103" pitchFamily="34" charset="0"/>
                <a:ea typeface="+mn-ea"/>
                <a:cs typeface="+mn-cs"/>
              </a:defRPr>
            </a:lvl1pPr>
          </a:lstStyle>
          <a:p>
            <a:pPr lvl="0"/>
            <a:r>
              <a:rPr lang="en-US"/>
              <a:t>XX</a:t>
            </a:r>
          </a:p>
        </p:txBody>
      </p:sp>
      <p:sp>
        <p:nvSpPr>
          <p:cNvPr id="41" name="Text Placeholder 13">
            <a:extLst>
              <a:ext uri="{FF2B5EF4-FFF2-40B4-BE49-F238E27FC236}">
                <a16:creationId xmlns:a16="http://schemas.microsoft.com/office/drawing/2014/main" id="{9B39366B-8D29-9B49-A43C-4D171B3EF5FE}"/>
              </a:ext>
            </a:extLst>
          </p:cNvPr>
          <p:cNvSpPr>
            <a:spLocks noGrp="1"/>
          </p:cNvSpPr>
          <p:nvPr>
            <p:ph type="body" sz="quarter" idx="61" hasCustomPrompt="1"/>
          </p:nvPr>
        </p:nvSpPr>
        <p:spPr>
          <a:xfrm>
            <a:off x="8317681" y="1656000"/>
            <a:ext cx="204963" cy="396000"/>
          </a:xfrm>
        </p:spPr>
        <p:txBody>
          <a:bodyPr anchor="t">
            <a:noAutofit/>
          </a:bodyPr>
          <a:lstStyle>
            <a:lvl1pPr marL="0" indent="0">
              <a:buNone/>
              <a:defRPr lang="en-US" sz="1400" kern="1200" dirty="0" smtClean="0">
                <a:solidFill>
                  <a:schemeClr val="tx1"/>
                </a:solidFill>
                <a:latin typeface="RR Pioneer UltraLight Condensed" panose="020B0206030201060103" pitchFamily="34" charset="0"/>
                <a:ea typeface="+mn-ea"/>
                <a:cs typeface="+mn-cs"/>
              </a:defRPr>
            </a:lvl1pPr>
          </a:lstStyle>
          <a:p>
            <a:pPr marL="171446" lvl="0" indent="-171446" algn="l" defTabSz="685783" rtl="0" eaLnBrk="1" latinLnBrk="0" hangingPunct="1">
              <a:lnSpc>
                <a:spcPct val="90000"/>
              </a:lnSpc>
              <a:spcBef>
                <a:spcPts val="750"/>
              </a:spcBef>
              <a:buClr>
                <a:schemeClr val="tx2"/>
              </a:buClr>
            </a:pPr>
            <a:r>
              <a:rPr lang="en-US"/>
              <a:t>%</a:t>
            </a:r>
          </a:p>
        </p:txBody>
      </p:sp>
      <p:sp>
        <p:nvSpPr>
          <p:cNvPr id="42" name="Text Placeholder 28">
            <a:extLst>
              <a:ext uri="{FF2B5EF4-FFF2-40B4-BE49-F238E27FC236}">
                <a16:creationId xmlns:a16="http://schemas.microsoft.com/office/drawing/2014/main" id="{3EB1E4AA-2E5F-6247-BF3D-FD74F2199FF4}"/>
              </a:ext>
            </a:extLst>
          </p:cNvPr>
          <p:cNvSpPr>
            <a:spLocks noGrp="1"/>
          </p:cNvSpPr>
          <p:nvPr>
            <p:ph type="body" sz="quarter" idx="62" hasCustomPrompt="1"/>
          </p:nvPr>
        </p:nvSpPr>
        <p:spPr>
          <a:xfrm>
            <a:off x="7244880" y="1555200"/>
            <a:ext cx="992230" cy="496800"/>
          </a:xfrm>
        </p:spPr>
        <p:txBody>
          <a:bodyPr>
            <a:noAutofit/>
          </a:bodyPr>
          <a:lstStyle>
            <a:lvl1pPr marL="0" indent="0" algn="r">
              <a:buFont typeface="Arial" panose="020B0604020202020204" pitchFamily="34" charset="0"/>
              <a:buNone/>
              <a:defRPr lang="en-US" sz="3200" kern="1200" dirty="0" smtClean="0">
                <a:solidFill>
                  <a:schemeClr val="tx1"/>
                </a:solidFill>
                <a:latin typeface="RR Pioneer Light Condensed" panose="020B0306050201060103" pitchFamily="34" charset="0"/>
                <a:ea typeface="+mn-ea"/>
                <a:cs typeface="+mn-cs"/>
              </a:defRPr>
            </a:lvl1pPr>
          </a:lstStyle>
          <a:p>
            <a:pPr lvl="0"/>
            <a:r>
              <a:rPr lang="en-US"/>
              <a:t>XX</a:t>
            </a:r>
          </a:p>
        </p:txBody>
      </p:sp>
      <p:pic>
        <p:nvPicPr>
          <p:cNvPr id="44" name="Picture 43" descr="A picture containing logo&#10;&#10;Description automatically generated">
            <a:extLst>
              <a:ext uri="{FF2B5EF4-FFF2-40B4-BE49-F238E27FC236}">
                <a16:creationId xmlns:a16="http://schemas.microsoft.com/office/drawing/2014/main" id="{B5D96E9F-6AE5-8C4D-8217-3E393B2A3FF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774" y="132662"/>
            <a:ext cx="1148278" cy="674865"/>
          </a:xfrm>
          <a:prstGeom prst="rect">
            <a:avLst/>
          </a:prstGeom>
        </p:spPr>
      </p:pic>
    </p:spTree>
    <p:extLst>
      <p:ext uri="{BB962C8B-B14F-4D97-AF65-F5344CB8AC3E}">
        <p14:creationId xmlns:p14="http://schemas.microsoft.com/office/powerpoint/2010/main" val="2603248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1_3x Growth Goverment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CE54D-01D1-D978-3AFB-DD8FFF047BE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653107B-9569-8D05-E2CC-BDCBE63AD267}"/>
              </a:ext>
            </a:extLst>
          </p:cNvPr>
          <p:cNvSpPr>
            <a:spLocks noGrp="1"/>
          </p:cNvSpPr>
          <p:nvPr>
            <p:ph type="dt" sz="half" idx="10"/>
          </p:nvPr>
        </p:nvSpPr>
        <p:spPr/>
        <p:txBody>
          <a:bodyPr/>
          <a:lstStyle/>
          <a:p>
            <a:fld id="{D851027B-0119-48CD-A682-04A7E88D5678}" type="datetime1">
              <a:rPr lang="en-GB" smtClean="0"/>
              <a:t>07/04/2025</a:t>
            </a:fld>
            <a:endParaRPr lang="en-GB"/>
          </a:p>
        </p:txBody>
      </p:sp>
      <p:sp>
        <p:nvSpPr>
          <p:cNvPr id="5" name="Slide Number Placeholder 4">
            <a:extLst>
              <a:ext uri="{FF2B5EF4-FFF2-40B4-BE49-F238E27FC236}">
                <a16:creationId xmlns:a16="http://schemas.microsoft.com/office/drawing/2014/main" id="{EB16EFFD-87E5-5F22-AD24-E9B345E8A7C7}"/>
              </a:ext>
            </a:extLst>
          </p:cNvPr>
          <p:cNvSpPr>
            <a:spLocks noGrp="1"/>
          </p:cNvSpPr>
          <p:nvPr>
            <p:ph type="sldNum" sz="quarter" idx="12"/>
          </p:nvPr>
        </p:nvSpPr>
        <p:spPr/>
        <p:txBody>
          <a:bodyPr/>
          <a:lstStyle/>
          <a:p>
            <a:fld id="{0B868178-02AE-42FC-958D-6B8F13B60175}" type="slidenum">
              <a:rPr lang="en-GB" smtClean="0"/>
              <a:pPr/>
              <a:t>‹#›</a:t>
            </a:fld>
            <a:endParaRPr lang="en-GB"/>
          </a:p>
        </p:txBody>
      </p:sp>
      <p:sp>
        <p:nvSpPr>
          <p:cNvPr id="6" name="Header 1">
            <a:extLst>
              <a:ext uri="{FF2B5EF4-FFF2-40B4-BE49-F238E27FC236}">
                <a16:creationId xmlns:a16="http://schemas.microsoft.com/office/drawing/2014/main" id="{E4867691-F3F2-79EA-1C65-F63EE53A0385}"/>
              </a:ext>
            </a:extLst>
          </p:cNvPr>
          <p:cNvSpPr>
            <a:spLocks noGrp="1"/>
          </p:cNvSpPr>
          <p:nvPr>
            <p:ph type="body" sz="quarter" idx="38"/>
          </p:nvPr>
        </p:nvSpPr>
        <p:spPr>
          <a:xfrm>
            <a:off x="1990725" y="1166403"/>
            <a:ext cx="5353050" cy="1081499"/>
          </a:xfrm>
          <a:solidFill>
            <a:schemeClr val="accent2"/>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9" name="Picture Placeholder 1">
            <a:extLst>
              <a:ext uri="{FF2B5EF4-FFF2-40B4-BE49-F238E27FC236}">
                <a16:creationId xmlns:a16="http://schemas.microsoft.com/office/drawing/2014/main" id="{D7B57579-50DD-4473-173F-AFE690C26D62}"/>
              </a:ext>
            </a:extLst>
          </p:cNvPr>
          <p:cNvSpPr>
            <a:spLocks noGrp="1"/>
          </p:cNvSpPr>
          <p:nvPr>
            <p:ph type="pic" sz="quarter" idx="14"/>
          </p:nvPr>
        </p:nvSpPr>
        <p:spPr>
          <a:xfrm>
            <a:off x="291704" y="1165625"/>
            <a:ext cx="1620441" cy="3403997"/>
          </a:xfrm>
          <a:solidFill>
            <a:schemeClr val="bg1">
              <a:lumMod val="95000"/>
            </a:schemeClr>
          </a:solidFill>
        </p:spPr>
        <p:txBody>
          <a:bodyPr lIns="72000" tIns="72000" rIns="72000" bIns="72000"/>
          <a:lstStyle>
            <a:lvl1pPr>
              <a:defRPr sz="1050"/>
            </a:lvl1pPr>
          </a:lstStyle>
          <a:p>
            <a:r>
              <a:rPr lang="en-GB"/>
              <a:t>Click icon to add picture</a:t>
            </a:r>
          </a:p>
        </p:txBody>
      </p:sp>
      <p:sp>
        <p:nvSpPr>
          <p:cNvPr id="14" name="Header 1">
            <a:extLst>
              <a:ext uri="{FF2B5EF4-FFF2-40B4-BE49-F238E27FC236}">
                <a16:creationId xmlns:a16="http://schemas.microsoft.com/office/drawing/2014/main" id="{957F131B-FD75-2CF2-6568-E8EBDEA8D2E8}"/>
              </a:ext>
            </a:extLst>
          </p:cNvPr>
          <p:cNvSpPr>
            <a:spLocks noGrp="1"/>
          </p:cNvSpPr>
          <p:nvPr>
            <p:ph type="body" sz="quarter" idx="39"/>
          </p:nvPr>
        </p:nvSpPr>
        <p:spPr>
          <a:xfrm>
            <a:off x="7343776" y="1166403"/>
            <a:ext cx="1508522" cy="1081499"/>
          </a:xfrm>
          <a:solidFill>
            <a:schemeClr val="accent2">
              <a:alpha val="60000"/>
            </a:schemeClr>
          </a:solidFill>
        </p:spPr>
        <p:txBody>
          <a:bodyPr lIns="108000" tIns="108000" rIns="108000" bIns="108000" anchor="ctr" anchorCtr="0"/>
          <a:lstStyle>
            <a:lvl1pPr>
              <a:spcAft>
                <a:spcPts val="0"/>
              </a:spcAft>
              <a:defRPr sz="2100" cap="none" spc="-14" baseline="0">
                <a:solidFill>
                  <a:schemeClr val="bg1"/>
                </a:solidFill>
                <a:latin typeface="+mj-lt"/>
              </a:defRPr>
            </a:lvl1pPr>
            <a:lvl2pPr marL="0" indent="0">
              <a:lnSpc>
                <a:spcPct val="90000"/>
              </a:lnSpc>
              <a:spcAft>
                <a:spcPts val="0"/>
              </a:spcAft>
              <a:buNone/>
              <a:defRPr sz="1050" spc="0" baseline="0">
                <a:solidFill>
                  <a:schemeClr val="bg1"/>
                </a:solidFill>
                <a:latin typeface="+mn-lt"/>
              </a:defRPr>
            </a:lvl2pPr>
          </a:lstStyle>
          <a:p>
            <a:pPr lvl="0"/>
            <a:r>
              <a:rPr lang="en-US"/>
              <a:t>Click to edit Master text</a:t>
            </a:r>
          </a:p>
          <a:p>
            <a:pPr lvl="1"/>
            <a:r>
              <a:rPr lang="en-US"/>
              <a:t>Second</a:t>
            </a:r>
          </a:p>
        </p:txBody>
      </p:sp>
      <p:sp>
        <p:nvSpPr>
          <p:cNvPr id="16" name="Text Placeholder 15">
            <a:extLst>
              <a:ext uri="{FF2B5EF4-FFF2-40B4-BE49-F238E27FC236}">
                <a16:creationId xmlns:a16="http://schemas.microsoft.com/office/drawing/2014/main" id="{0BFD7E15-8AA4-9760-F646-2845958280EF}"/>
              </a:ext>
            </a:extLst>
          </p:cNvPr>
          <p:cNvSpPr>
            <a:spLocks noGrp="1"/>
          </p:cNvSpPr>
          <p:nvPr>
            <p:ph type="body" sz="quarter" idx="40"/>
          </p:nvPr>
        </p:nvSpPr>
        <p:spPr>
          <a:xfrm>
            <a:off x="3896918" y="1251181"/>
            <a:ext cx="3256359" cy="903438"/>
          </a:xfrm>
        </p:spPr>
        <p:txBody>
          <a:bodyPr anchor="ctr" anchorCtr="0"/>
          <a:lstStyle>
            <a:lvl1pPr marL="161995" indent="-161995">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19" name="Header 1">
            <a:extLst>
              <a:ext uri="{FF2B5EF4-FFF2-40B4-BE49-F238E27FC236}">
                <a16:creationId xmlns:a16="http://schemas.microsoft.com/office/drawing/2014/main" id="{5C7EB1B9-528C-DC02-2427-D37B2186D64E}"/>
              </a:ext>
            </a:extLst>
          </p:cNvPr>
          <p:cNvSpPr>
            <a:spLocks noGrp="1"/>
          </p:cNvSpPr>
          <p:nvPr>
            <p:ph type="body" sz="quarter" idx="41"/>
          </p:nvPr>
        </p:nvSpPr>
        <p:spPr>
          <a:xfrm>
            <a:off x="1990725" y="3488122"/>
            <a:ext cx="5353050" cy="1081499"/>
          </a:xfrm>
          <a:solidFill>
            <a:schemeClr val="accent2"/>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23" name="Header 1">
            <a:extLst>
              <a:ext uri="{FF2B5EF4-FFF2-40B4-BE49-F238E27FC236}">
                <a16:creationId xmlns:a16="http://schemas.microsoft.com/office/drawing/2014/main" id="{4C7C0566-086F-0E6E-F40A-FD2017411C6E}"/>
              </a:ext>
            </a:extLst>
          </p:cNvPr>
          <p:cNvSpPr>
            <a:spLocks noGrp="1"/>
          </p:cNvSpPr>
          <p:nvPr>
            <p:ph type="body" sz="quarter" idx="45"/>
          </p:nvPr>
        </p:nvSpPr>
        <p:spPr>
          <a:xfrm>
            <a:off x="1990725" y="2327263"/>
            <a:ext cx="5353050" cy="1081499"/>
          </a:xfrm>
          <a:solidFill>
            <a:schemeClr val="accent2"/>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27" name="Text Placeholder 9">
            <a:extLst>
              <a:ext uri="{FF2B5EF4-FFF2-40B4-BE49-F238E27FC236}">
                <a16:creationId xmlns:a16="http://schemas.microsoft.com/office/drawing/2014/main" id="{687A2DB3-D371-1B4A-86C3-11E76149D6F4}"/>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28" name="Text Placeholder 15">
            <a:extLst>
              <a:ext uri="{FF2B5EF4-FFF2-40B4-BE49-F238E27FC236}">
                <a16:creationId xmlns:a16="http://schemas.microsoft.com/office/drawing/2014/main" id="{D6648EFE-90E7-913A-2E37-8EA41B463EAF}"/>
              </a:ext>
            </a:extLst>
          </p:cNvPr>
          <p:cNvSpPr>
            <a:spLocks noGrp="1"/>
          </p:cNvSpPr>
          <p:nvPr>
            <p:ph type="body" sz="quarter" idx="48"/>
          </p:nvPr>
        </p:nvSpPr>
        <p:spPr>
          <a:xfrm>
            <a:off x="3896918" y="2416290"/>
            <a:ext cx="3256359" cy="903438"/>
          </a:xfrm>
        </p:spPr>
        <p:txBody>
          <a:bodyPr anchor="ctr" anchorCtr="0"/>
          <a:lstStyle>
            <a:lvl1pPr marL="161995" indent="-161995">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29" name="Text Placeholder 15">
            <a:extLst>
              <a:ext uri="{FF2B5EF4-FFF2-40B4-BE49-F238E27FC236}">
                <a16:creationId xmlns:a16="http://schemas.microsoft.com/office/drawing/2014/main" id="{19E1738F-AF0A-0216-9E76-CF2ACAAB5253}"/>
              </a:ext>
            </a:extLst>
          </p:cNvPr>
          <p:cNvSpPr>
            <a:spLocks noGrp="1"/>
          </p:cNvSpPr>
          <p:nvPr>
            <p:ph type="body" sz="quarter" idx="49"/>
          </p:nvPr>
        </p:nvSpPr>
        <p:spPr>
          <a:xfrm>
            <a:off x="3896918" y="3577150"/>
            <a:ext cx="3256359" cy="903438"/>
          </a:xfrm>
        </p:spPr>
        <p:txBody>
          <a:bodyPr anchor="ctr" anchorCtr="0"/>
          <a:lstStyle>
            <a:lvl1pPr marL="161995" indent="-161995">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30" name="Header 1">
            <a:extLst>
              <a:ext uri="{FF2B5EF4-FFF2-40B4-BE49-F238E27FC236}">
                <a16:creationId xmlns:a16="http://schemas.microsoft.com/office/drawing/2014/main" id="{32DA5F23-13A6-218B-1EC5-DE9D24447A55}"/>
              </a:ext>
            </a:extLst>
          </p:cNvPr>
          <p:cNvSpPr>
            <a:spLocks noGrp="1"/>
          </p:cNvSpPr>
          <p:nvPr>
            <p:ph type="body" sz="quarter" idx="50"/>
          </p:nvPr>
        </p:nvSpPr>
        <p:spPr>
          <a:xfrm>
            <a:off x="7343776" y="2327263"/>
            <a:ext cx="1508522" cy="1081499"/>
          </a:xfrm>
          <a:solidFill>
            <a:schemeClr val="accent2">
              <a:alpha val="60000"/>
            </a:schemeClr>
          </a:solidFill>
        </p:spPr>
        <p:txBody>
          <a:bodyPr lIns="108000" tIns="108000" rIns="108000" bIns="108000" anchor="ctr" anchorCtr="0"/>
          <a:lstStyle>
            <a:lvl1pPr>
              <a:spcAft>
                <a:spcPts val="0"/>
              </a:spcAft>
              <a:defRPr sz="2100" cap="none" spc="-14" baseline="0">
                <a:solidFill>
                  <a:schemeClr val="bg1"/>
                </a:solidFill>
                <a:latin typeface="+mj-lt"/>
              </a:defRPr>
            </a:lvl1pPr>
            <a:lvl2pPr marL="0" indent="0">
              <a:lnSpc>
                <a:spcPct val="90000"/>
              </a:lnSpc>
              <a:spcAft>
                <a:spcPts val="0"/>
              </a:spcAft>
              <a:buNone/>
              <a:defRPr sz="1050" spc="0" baseline="0">
                <a:solidFill>
                  <a:schemeClr val="bg1"/>
                </a:solidFill>
                <a:latin typeface="+mn-lt"/>
              </a:defRPr>
            </a:lvl2pPr>
          </a:lstStyle>
          <a:p>
            <a:pPr lvl="0"/>
            <a:r>
              <a:rPr lang="en-US"/>
              <a:t>Click to edit Master text</a:t>
            </a:r>
          </a:p>
          <a:p>
            <a:pPr lvl="1"/>
            <a:r>
              <a:rPr lang="en-US"/>
              <a:t>Second</a:t>
            </a:r>
          </a:p>
        </p:txBody>
      </p:sp>
      <p:sp>
        <p:nvSpPr>
          <p:cNvPr id="31" name="Header 1">
            <a:extLst>
              <a:ext uri="{FF2B5EF4-FFF2-40B4-BE49-F238E27FC236}">
                <a16:creationId xmlns:a16="http://schemas.microsoft.com/office/drawing/2014/main" id="{1CDE44D6-EBD5-DE38-3D73-172A035837D5}"/>
              </a:ext>
            </a:extLst>
          </p:cNvPr>
          <p:cNvSpPr>
            <a:spLocks noGrp="1"/>
          </p:cNvSpPr>
          <p:nvPr>
            <p:ph type="body" sz="quarter" idx="51"/>
          </p:nvPr>
        </p:nvSpPr>
        <p:spPr>
          <a:xfrm>
            <a:off x="7343776" y="3488122"/>
            <a:ext cx="1508522" cy="1081499"/>
          </a:xfrm>
          <a:solidFill>
            <a:schemeClr val="accent2">
              <a:alpha val="60000"/>
            </a:schemeClr>
          </a:solidFill>
        </p:spPr>
        <p:txBody>
          <a:bodyPr lIns="108000" tIns="108000" rIns="108000" bIns="108000" anchor="ctr" anchorCtr="0"/>
          <a:lstStyle>
            <a:lvl1pPr>
              <a:spcAft>
                <a:spcPts val="0"/>
              </a:spcAft>
              <a:defRPr sz="2100" cap="none" spc="-14" baseline="0">
                <a:solidFill>
                  <a:schemeClr val="bg1"/>
                </a:solidFill>
                <a:latin typeface="+mj-lt"/>
              </a:defRPr>
            </a:lvl1pPr>
            <a:lvl2pPr marL="0" indent="0">
              <a:lnSpc>
                <a:spcPct val="90000"/>
              </a:lnSpc>
              <a:spcAft>
                <a:spcPts val="0"/>
              </a:spcAft>
              <a:buNone/>
              <a:defRPr sz="1050" spc="0" baseline="0">
                <a:solidFill>
                  <a:schemeClr val="bg1"/>
                </a:solidFill>
                <a:latin typeface="+mn-lt"/>
              </a:defRPr>
            </a:lvl2pPr>
          </a:lstStyle>
          <a:p>
            <a:pPr lvl="0"/>
            <a:r>
              <a:rPr lang="en-US"/>
              <a:t>Click to edit Master text</a:t>
            </a:r>
          </a:p>
          <a:p>
            <a:pPr lvl="1"/>
            <a:r>
              <a:rPr lang="en-US"/>
              <a:t>Second</a:t>
            </a:r>
          </a:p>
        </p:txBody>
      </p:sp>
      <p:sp>
        <p:nvSpPr>
          <p:cNvPr id="32" name="Footer Placeholder 3">
            <a:extLst>
              <a:ext uri="{FF2B5EF4-FFF2-40B4-BE49-F238E27FC236}">
                <a16:creationId xmlns:a16="http://schemas.microsoft.com/office/drawing/2014/main" id="{7878FD67-50AC-75C1-1053-B63115CC44B7}"/>
              </a:ext>
            </a:extLst>
          </p:cNvPr>
          <p:cNvSpPr>
            <a:spLocks noGrp="1"/>
          </p:cNvSpPr>
          <p:nvPr>
            <p:ph type="ftr" sz="quarter" idx="11"/>
          </p:nvPr>
        </p:nvSpPr>
        <p:spPr>
          <a:xfrm>
            <a:off x="291601" y="4811400"/>
            <a:ext cx="5316300" cy="97200"/>
          </a:xfrm>
        </p:spPr>
        <p:txBody>
          <a:bodyPr/>
          <a:lstStyle/>
          <a:p>
            <a:r>
              <a:rPr lang="en-GB" noProof="0"/>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33" name="Footnote Placeholder 18">
            <a:extLst>
              <a:ext uri="{FF2B5EF4-FFF2-40B4-BE49-F238E27FC236}">
                <a16:creationId xmlns:a16="http://schemas.microsoft.com/office/drawing/2014/main" id="{1F52355C-CF41-CE23-19C5-842F1F6BCB7B}"/>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4" name="hcSlideMaster142.3x Growth Govermental 2Header" descr=" ">
            <a:extLst>
              <a:ext uri="{FF2B5EF4-FFF2-40B4-BE49-F238E27FC236}">
                <a16:creationId xmlns:a16="http://schemas.microsoft.com/office/drawing/2014/main" id="{A7BC9852-BF26-A9FE-273C-FC656CBD781B}"/>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7" name="fcSlideMaster142.3x Growth Govermental 2Footer" descr=" ">
            <a:extLst>
              <a:ext uri="{FF2B5EF4-FFF2-40B4-BE49-F238E27FC236}">
                <a16:creationId xmlns:a16="http://schemas.microsoft.com/office/drawing/2014/main" id="{A67B3F3E-A842-C202-DA9D-53FDA28370A6}"/>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158125582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1_3x Growth Mar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CE54D-01D1-D978-3AFB-DD8FFF047BE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653107B-9569-8D05-E2CC-BDCBE63AD267}"/>
              </a:ext>
            </a:extLst>
          </p:cNvPr>
          <p:cNvSpPr>
            <a:spLocks noGrp="1"/>
          </p:cNvSpPr>
          <p:nvPr>
            <p:ph type="dt" sz="half" idx="10"/>
          </p:nvPr>
        </p:nvSpPr>
        <p:spPr/>
        <p:txBody>
          <a:bodyPr/>
          <a:lstStyle/>
          <a:p>
            <a:fld id="{D851027B-0119-48CD-A682-04A7E88D5678}" type="datetime1">
              <a:rPr lang="en-GB" smtClean="0"/>
              <a:t>07/04/2025</a:t>
            </a:fld>
            <a:endParaRPr lang="en-GB"/>
          </a:p>
        </p:txBody>
      </p:sp>
      <p:sp>
        <p:nvSpPr>
          <p:cNvPr id="5" name="Slide Number Placeholder 4">
            <a:extLst>
              <a:ext uri="{FF2B5EF4-FFF2-40B4-BE49-F238E27FC236}">
                <a16:creationId xmlns:a16="http://schemas.microsoft.com/office/drawing/2014/main" id="{EB16EFFD-87E5-5F22-AD24-E9B345E8A7C7}"/>
              </a:ext>
            </a:extLst>
          </p:cNvPr>
          <p:cNvSpPr>
            <a:spLocks noGrp="1"/>
          </p:cNvSpPr>
          <p:nvPr>
            <p:ph type="sldNum" sz="quarter" idx="12"/>
          </p:nvPr>
        </p:nvSpPr>
        <p:spPr/>
        <p:txBody>
          <a:bodyPr/>
          <a:lstStyle/>
          <a:p>
            <a:fld id="{0B868178-02AE-42FC-958D-6B8F13B60175}" type="slidenum">
              <a:rPr lang="en-GB" smtClean="0"/>
              <a:pPr/>
              <a:t>‹#›</a:t>
            </a:fld>
            <a:endParaRPr lang="en-GB"/>
          </a:p>
        </p:txBody>
      </p:sp>
      <p:sp>
        <p:nvSpPr>
          <p:cNvPr id="6" name="Header 1">
            <a:extLst>
              <a:ext uri="{FF2B5EF4-FFF2-40B4-BE49-F238E27FC236}">
                <a16:creationId xmlns:a16="http://schemas.microsoft.com/office/drawing/2014/main" id="{E4867691-F3F2-79EA-1C65-F63EE53A0385}"/>
              </a:ext>
            </a:extLst>
          </p:cNvPr>
          <p:cNvSpPr>
            <a:spLocks noGrp="1"/>
          </p:cNvSpPr>
          <p:nvPr>
            <p:ph type="body" sz="quarter" idx="38"/>
          </p:nvPr>
        </p:nvSpPr>
        <p:spPr>
          <a:xfrm>
            <a:off x="1990725" y="1166403"/>
            <a:ext cx="5353050" cy="1081499"/>
          </a:xfrm>
          <a:solidFill>
            <a:srgbClr val="C15EFF"/>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9" name="Picture Placeholder 1">
            <a:extLst>
              <a:ext uri="{FF2B5EF4-FFF2-40B4-BE49-F238E27FC236}">
                <a16:creationId xmlns:a16="http://schemas.microsoft.com/office/drawing/2014/main" id="{D7B57579-50DD-4473-173F-AFE690C26D62}"/>
              </a:ext>
            </a:extLst>
          </p:cNvPr>
          <p:cNvSpPr>
            <a:spLocks noGrp="1"/>
          </p:cNvSpPr>
          <p:nvPr>
            <p:ph type="pic" sz="quarter" idx="14"/>
          </p:nvPr>
        </p:nvSpPr>
        <p:spPr>
          <a:xfrm>
            <a:off x="291704" y="1165623"/>
            <a:ext cx="1620441" cy="1082278"/>
          </a:xfrm>
          <a:solidFill>
            <a:schemeClr val="bg1">
              <a:lumMod val="95000"/>
            </a:schemeClr>
          </a:solidFill>
        </p:spPr>
        <p:txBody>
          <a:bodyPr lIns="72000" tIns="72000" rIns="72000" bIns="72000"/>
          <a:lstStyle>
            <a:lvl1pPr>
              <a:defRPr sz="1050"/>
            </a:lvl1pPr>
          </a:lstStyle>
          <a:p>
            <a:r>
              <a:rPr lang="en-GB"/>
              <a:t>Click icon to add picture</a:t>
            </a:r>
          </a:p>
        </p:txBody>
      </p:sp>
      <p:sp>
        <p:nvSpPr>
          <p:cNvPr id="14" name="Header 1">
            <a:extLst>
              <a:ext uri="{FF2B5EF4-FFF2-40B4-BE49-F238E27FC236}">
                <a16:creationId xmlns:a16="http://schemas.microsoft.com/office/drawing/2014/main" id="{957F131B-FD75-2CF2-6568-E8EBDEA8D2E8}"/>
              </a:ext>
            </a:extLst>
          </p:cNvPr>
          <p:cNvSpPr>
            <a:spLocks noGrp="1"/>
          </p:cNvSpPr>
          <p:nvPr>
            <p:ph type="body" sz="quarter" idx="39"/>
          </p:nvPr>
        </p:nvSpPr>
        <p:spPr>
          <a:xfrm>
            <a:off x="7343776" y="1166403"/>
            <a:ext cx="1508522" cy="1081499"/>
          </a:xfrm>
          <a:solidFill>
            <a:srgbClr val="C15EFF">
              <a:alpha val="60000"/>
            </a:srgbClr>
          </a:solidFill>
        </p:spPr>
        <p:txBody>
          <a:bodyPr lIns="108000" tIns="108000" rIns="108000" bIns="108000" anchor="ctr" anchorCtr="0"/>
          <a:lstStyle>
            <a:lvl1pPr>
              <a:spcAft>
                <a:spcPts val="0"/>
              </a:spcAft>
              <a:defRPr sz="2100" cap="none" spc="-14" baseline="0">
                <a:solidFill>
                  <a:schemeClr val="accent5"/>
                </a:solidFill>
                <a:latin typeface="+mj-lt"/>
              </a:defRPr>
            </a:lvl1pPr>
            <a:lvl2pPr marL="0" indent="0">
              <a:lnSpc>
                <a:spcPct val="90000"/>
              </a:lnSpc>
              <a:spcAft>
                <a:spcPts val="0"/>
              </a:spcAft>
              <a:buNone/>
              <a:defRPr sz="1050" spc="0" baseline="0">
                <a:solidFill>
                  <a:schemeClr val="accent5"/>
                </a:solidFill>
                <a:latin typeface="+mn-lt"/>
              </a:defRPr>
            </a:lvl2pPr>
          </a:lstStyle>
          <a:p>
            <a:pPr lvl="0"/>
            <a:r>
              <a:rPr lang="en-US"/>
              <a:t>Click to edit Master text</a:t>
            </a:r>
          </a:p>
          <a:p>
            <a:pPr lvl="1"/>
            <a:r>
              <a:rPr lang="en-US"/>
              <a:t>Second</a:t>
            </a:r>
          </a:p>
        </p:txBody>
      </p:sp>
      <p:sp>
        <p:nvSpPr>
          <p:cNvPr id="16" name="Text Placeholder 15">
            <a:extLst>
              <a:ext uri="{FF2B5EF4-FFF2-40B4-BE49-F238E27FC236}">
                <a16:creationId xmlns:a16="http://schemas.microsoft.com/office/drawing/2014/main" id="{0BFD7E15-8AA4-9760-F646-2845958280EF}"/>
              </a:ext>
            </a:extLst>
          </p:cNvPr>
          <p:cNvSpPr>
            <a:spLocks noGrp="1"/>
          </p:cNvSpPr>
          <p:nvPr>
            <p:ph type="body" sz="quarter" idx="40"/>
          </p:nvPr>
        </p:nvSpPr>
        <p:spPr>
          <a:xfrm>
            <a:off x="3896918" y="1251181"/>
            <a:ext cx="3256359" cy="903438"/>
          </a:xfrm>
        </p:spPr>
        <p:txBody>
          <a:bodyPr anchor="ctr" anchorCtr="0"/>
          <a:lstStyle>
            <a:lvl1pPr marL="161995" indent="-161995">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19" name="Header 1">
            <a:extLst>
              <a:ext uri="{FF2B5EF4-FFF2-40B4-BE49-F238E27FC236}">
                <a16:creationId xmlns:a16="http://schemas.microsoft.com/office/drawing/2014/main" id="{5C7EB1B9-528C-DC02-2427-D37B2186D64E}"/>
              </a:ext>
            </a:extLst>
          </p:cNvPr>
          <p:cNvSpPr>
            <a:spLocks noGrp="1"/>
          </p:cNvSpPr>
          <p:nvPr>
            <p:ph type="body" sz="quarter" idx="41"/>
          </p:nvPr>
        </p:nvSpPr>
        <p:spPr>
          <a:xfrm>
            <a:off x="1990725" y="3488122"/>
            <a:ext cx="5353050" cy="1081499"/>
          </a:xfrm>
          <a:solidFill>
            <a:srgbClr val="C15EFF"/>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20" name="Picture Placeholder 1">
            <a:extLst>
              <a:ext uri="{FF2B5EF4-FFF2-40B4-BE49-F238E27FC236}">
                <a16:creationId xmlns:a16="http://schemas.microsoft.com/office/drawing/2014/main" id="{C4A44ECE-AAE2-CB4B-83A3-ECB1C75C98B5}"/>
              </a:ext>
            </a:extLst>
          </p:cNvPr>
          <p:cNvSpPr>
            <a:spLocks noGrp="1"/>
          </p:cNvSpPr>
          <p:nvPr>
            <p:ph type="pic" sz="quarter" idx="42"/>
          </p:nvPr>
        </p:nvSpPr>
        <p:spPr>
          <a:xfrm>
            <a:off x="291704" y="3487341"/>
            <a:ext cx="1620441" cy="1082278"/>
          </a:xfrm>
          <a:solidFill>
            <a:schemeClr val="bg1">
              <a:lumMod val="95000"/>
            </a:schemeClr>
          </a:solidFill>
        </p:spPr>
        <p:txBody>
          <a:bodyPr lIns="72000" tIns="72000" rIns="72000" bIns="72000"/>
          <a:lstStyle>
            <a:lvl1pPr>
              <a:defRPr sz="1050"/>
            </a:lvl1pPr>
          </a:lstStyle>
          <a:p>
            <a:r>
              <a:rPr lang="en-GB"/>
              <a:t>Click icon to add picture</a:t>
            </a:r>
          </a:p>
        </p:txBody>
      </p:sp>
      <p:sp>
        <p:nvSpPr>
          <p:cNvPr id="23" name="Header 1">
            <a:extLst>
              <a:ext uri="{FF2B5EF4-FFF2-40B4-BE49-F238E27FC236}">
                <a16:creationId xmlns:a16="http://schemas.microsoft.com/office/drawing/2014/main" id="{4C7C0566-086F-0E6E-F40A-FD2017411C6E}"/>
              </a:ext>
            </a:extLst>
          </p:cNvPr>
          <p:cNvSpPr>
            <a:spLocks noGrp="1"/>
          </p:cNvSpPr>
          <p:nvPr>
            <p:ph type="body" sz="quarter" idx="45"/>
          </p:nvPr>
        </p:nvSpPr>
        <p:spPr>
          <a:xfrm>
            <a:off x="1990725" y="2327263"/>
            <a:ext cx="5353050" cy="1081499"/>
          </a:xfrm>
          <a:solidFill>
            <a:srgbClr val="C15EFF"/>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24" name="Picture Placeholder 1">
            <a:extLst>
              <a:ext uri="{FF2B5EF4-FFF2-40B4-BE49-F238E27FC236}">
                <a16:creationId xmlns:a16="http://schemas.microsoft.com/office/drawing/2014/main" id="{182D9BB6-5425-930C-8ADD-40C408F1AEED}"/>
              </a:ext>
            </a:extLst>
          </p:cNvPr>
          <p:cNvSpPr>
            <a:spLocks noGrp="1"/>
          </p:cNvSpPr>
          <p:nvPr>
            <p:ph type="pic" sz="quarter" idx="46"/>
          </p:nvPr>
        </p:nvSpPr>
        <p:spPr>
          <a:xfrm>
            <a:off x="291704" y="2326482"/>
            <a:ext cx="1620441" cy="1082278"/>
          </a:xfrm>
          <a:solidFill>
            <a:schemeClr val="bg1">
              <a:lumMod val="95000"/>
            </a:schemeClr>
          </a:solidFill>
        </p:spPr>
        <p:txBody>
          <a:bodyPr lIns="72000" tIns="72000" rIns="72000" bIns="72000"/>
          <a:lstStyle>
            <a:lvl1pPr>
              <a:defRPr sz="1050"/>
            </a:lvl1pPr>
          </a:lstStyle>
          <a:p>
            <a:r>
              <a:rPr lang="en-GB"/>
              <a:t>Click icon to add picture</a:t>
            </a:r>
          </a:p>
        </p:txBody>
      </p:sp>
      <p:sp>
        <p:nvSpPr>
          <p:cNvPr id="27" name="Text Placeholder 9">
            <a:extLst>
              <a:ext uri="{FF2B5EF4-FFF2-40B4-BE49-F238E27FC236}">
                <a16:creationId xmlns:a16="http://schemas.microsoft.com/office/drawing/2014/main" id="{687A2DB3-D371-1B4A-86C3-11E76149D6F4}"/>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28" name="Text Placeholder 15">
            <a:extLst>
              <a:ext uri="{FF2B5EF4-FFF2-40B4-BE49-F238E27FC236}">
                <a16:creationId xmlns:a16="http://schemas.microsoft.com/office/drawing/2014/main" id="{D6648EFE-90E7-913A-2E37-8EA41B463EAF}"/>
              </a:ext>
            </a:extLst>
          </p:cNvPr>
          <p:cNvSpPr>
            <a:spLocks noGrp="1"/>
          </p:cNvSpPr>
          <p:nvPr>
            <p:ph type="body" sz="quarter" idx="48"/>
          </p:nvPr>
        </p:nvSpPr>
        <p:spPr>
          <a:xfrm>
            <a:off x="3896918" y="2416290"/>
            <a:ext cx="3256359" cy="903438"/>
          </a:xfrm>
        </p:spPr>
        <p:txBody>
          <a:bodyPr anchor="ctr" anchorCtr="0"/>
          <a:lstStyle>
            <a:lvl1pPr marL="161995" indent="-161995">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29" name="Text Placeholder 15">
            <a:extLst>
              <a:ext uri="{FF2B5EF4-FFF2-40B4-BE49-F238E27FC236}">
                <a16:creationId xmlns:a16="http://schemas.microsoft.com/office/drawing/2014/main" id="{19E1738F-AF0A-0216-9E76-CF2ACAAB5253}"/>
              </a:ext>
            </a:extLst>
          </p:cNvPr>
          <p:cNvSpPr>
            <a:spLocks noGrp="1"/>
          </p:cNvSpPr>
          <p:nvPr>
            <p:ph type="body" sz="quarter" idx="49"/>
          </p:nvPr>
        </p:nvSpPr>
        <p:spPr>
          <a:xfrm>
            <a:off x="3896918" y="3577150"/>
            <a:ext cx="3256359" cy="903438"/>
          </a:xfrm>
        </p:spPr>
        <p:txBody>
          <a:bodyPr anchor="ctr" anchorCtr="0"/>
          <a:lstStyle>
            <a:lvl1pPr marL="161995" indent="-161995">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30" name="Header 1">
            <a:extLst>
              <a:ext uri="{FF2B5EF4-FFF2-40B4-BE49-F238E27FC236}">
                <a16:creationId xmlns:a16="http://schemas.microsoft.com/office/drawing/2014/main" id="{32DA5F23-13A6-218B-1EC5-DE9D24447A55}"/>
              </a:ext>
            </a:extLst>
          </p:cNvPr>
          <p:cNvSpPr>
            <a:spLocks noGrp="1"/>
          </p:cNvSpPr>
          <p:nvPr>
            <p:ph type="body" sz="quarter" idx="50"/>
          </p:nvPr>
        </p:nvSpPr>
        <p:spPr>
          <a:xfrm>
            <a:off x="7343776" y="2327263"/>
            <a:ext cx="1508522" cy="1081499"/>
          </a:xfrm>
          <a:solidFill>
            <a:srgbClr val="C15EFF">
              <a:alpha val="60000"/>
            </a:srgbClr>
          </a:solidFill>
        </p:spPr>
        <p:txBody>
          <a:bodyPr lIns="108000" tIns="108000" rIns="108000" bIns="108000" anchor="ctr" anchorCtr="0"/>
          <a:lstStyle>
            <a:lvl1pPr>
              <a:spcAft>
                <a:spcPts val="0"/>
              </a:spcAft>
              <a:defRPr sz="2100" cap="none" spc="-14" baseline="0">
                <a:solidFill>
                  <a:schemeClr val="accent5"/>
                </a:solidFill>
                <a:latin typeface="+mj-lt"/>
              </a:defRPr>
            </a:lvl1pPr>
            <a:lvl2pPr marL="0" indent="0">
              <a:lnSpc>
                <a:spcPct val="90000"/>
              </a:lnSpc>
              <a:spcAft>
                <a:spcPts val="0"/>
              </a:spcAft>
              <a:buNone/>
              <a:defRPr sz="1050" spc="0" baseline="0">
                <a:solidFill>
                  <a:schemeClr val="accent5"/>
                </a:solidFill>
                <a:latin typeface="+mn-lt"/>
              </a:defRPr>
            </a:lvl2pPr>
          </a:lstStyle>
          <a:p>
            <a:pPr lvl="0"/>
            <a:r>
              <a:rPr lang="en-US"/>
              <a:t>Click to edit Master text</a:t>
            </a:r>
          </a:p>
          <a:p>
            <a:pPr lvl="1"/>
            <a:r>
              <a:rPr lang="en-US"/>
              <a:t>Second</a:t>
            </a:r>
          </a:p>
        </p:txBody>
      </p:sp>
      <p:sp>
        <p:nvSpPr>
          <p:cNvPr id="31" name="Header 1">
            <a:extLst>
              <a:ext uri="{FF2B5EF4-FFF2-40B4-BE49-F238E27FC236}">
                <a16:creationId xmlns:a16="http://schemas.microsoft.com/office/drawing/2014/main" id="{1CDE44D6-EBD5-DE38-3D73-172A035837D5}"/>
              </a:ext>
            </a:extLst>
          </p:cNvPr>
          <p:cNvSpPr>
            <a:spLocks noGrp="1"/>
          </p:cNvSpPr>
          <p:nvPr>
            <p:ph type="body" sz="quarter" idx="51"/>
          </p:nvPr>
        </p:nvSpPr>
        <p:spPr>
          <a:xfrm>
            <a:off x="7343776" y="3488122"/>
            <a:ext cx="1508522" cy="1081499"/>
          </a:xfrm>
          <a:solidFill>
            <a:srgbClr val="C15EFF">
              <a:alpha val="60000"/>
            </a:srgbClr>
          </a:solidFill>
        </p:spPr>
        <p:txBody>
          <a:bodyPr lIns="108000" tIns="108000" rIns="108000" bIns="108000" anchor="ctr" anchorCtr="0"/>
          <a:lstStyle>
            <a:lvl1pPr>
              <a:spcAft>
                <a:spcPts val="0"/>
              </a:spcAft>
              <a:defRPr sz="2100" cap="none" spc="-14" baseline="0">
                <a:solidFill>
                  <a:schemeClr val="accent5"/>
                </a:solidFill>
                <a:latin typeface="+mj-lt"/>
              </a:defRPr>
            </a:lvl1pPr>
            <a:lvl2pPr marL="0" indent="0">
              <a:lnSpc>
                <a:spcPct val="90000"/>
              </a:lnSpc>
              <a:spcAft>
                <a:spcPts val="0"/>
              </a:spcAft>
              <a:buNone/>
              <a:defRPr sz="1050" spc="0" baseline="0">
                <a:solidFill>
                  <a:schemeClr val="accent5"/>
                </a:solidFill>
                <a:latin typeface="+mn-lt"/>
              </a:defRPr>
            </a:lvl2pPr>
          </a:lstStyle>
          <a:p>
            <a:pPr lvl="0"/>
            <a:r>
              <a:rPr lang="en-US"/>
              <a:t>Click to edit Master text</a:t>
            </a:r>
          </a:p>
          <a:p>
            <a:pPr lvl="1"/>
            <a:r>
              <a:rPr lang="en-US"/>
              <a:t>Second</a:t>
            </a:r>
          </a:p>
        </p:txBody>
      </p:sp>
      <p:sp>
        <p:nvSpPr>
          <p:cNvPr id="32" name="Footer Placeholder 3">
            <a:extLst>
              <a:ext uri="{FF2B5EF4-FFF2-40B4-BE49-F238E27FC236}">
                <a16:creationId xmlns:a16="http://schemas.microsoft.com/office/drawing/2014/main" id="{7878FD67-50AC-75C1-1053-B63115CC44B7}"/>
              </a:ext>
            </a:extLst>
          </p:cNvPr>
          <p:cNvSpPr>
            <a:spLocks noGrp="1"/>
          </p:cNvSpPr>
          <p:nvPr>
            <p:ph type="ftr" sz="quarter" idx="11"/>
          </p:nvPr>
        </p:nvSpPr>
        <p:spPr>
          <a:xfrm>
            <a:off x="291601" y="4811400"/>
            <a:ext cx="5316300" cy="97200"/>
          </a:xfrm>
        </p:spPr>
        <p:txBody>
          <a:bodyPr/>
          <a:lstStyle/>
          <a:p>
            <a:r>
              <a:rPr lang="en-GB" noProof="0"/>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33" name="Footnote Placeholder 18">
            <a:extLst>
              <a:ext uri="{FF2B5EF4-FFF2-40B4-BE49-F238E27FC236}">
                <a16:creationId xmlns:a16="http://schemas.microsoft.com/office/drawing/2014/main" id="{1F52355C-CF41-CE23-19C5-842F1F6BCB7B}"/>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4" name="hcSlideMaster142.3x Growth MarineHeader" descr=" ">
            <a:extLst>
              <a:ext uri="{FF2B5EF4-FFF2-40B4-BE49-F238E27FC236}">
                <a16:creationId xmlns:a16="http://schemas.microsoft.com/office/drawing/2014/main" id="{A5E6535C-5488-CB0C-002C-ABA6225F1819}"/>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7" name="fcSlideMaster142.3x Growth MarineFooter" descr=" ">
            <a:extLst>
              <a:ext uri="{FF2B5EF4-FFF2-40B4-BE49-F238E27FC236}">
                <a16:creationId xmlns:a16="http://schemas.microsoft.com/office/drawing/2014/main" id="{0C64E237-FAAB-0541-9714-E735C3FBA89D}"/>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97550000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1_3x Growth Marin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CE54D-01D1-D978-3AFB-DD8FFF047BE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653107B-9569-8D05-E2CC-BDCBE63AD267}"/>
              </a:ext>
            </a:extLst>
          </p:cNvPr>
          <p:cNvSpPr>
            <a:spLocks noGrp="1"/>
          </p:cNvSpPr>
          <p:nvPr>
            <p:ph type="dt" sz="half" idx="10"/>
          </p:nvPr>
        </p:nvSpPr>
        <p:spPr/>
        <p:txBody>
          <a:bodyPr/>
          <a:lstStyle/>
          <a:p>
            <a:fld id="{D851027B-0119-48CD-A682-04A7E88D5678}" type="datetime1">
              <a:rPr lang="en-GB" smtClean="0"/>
              <a:t>07/04/2025</a:t>
            </a:fld>
            <a:endParaRPr lang="en-GB"/>
          </a:p>
        </p:txBody>
      </p:sp>
      <p:sp>
        <p:nvSpPr>
          <p:cNvPr id="5" name="Slide Number Placeholder 4">
            <a:extLst>
              <a:ext uri="{FF2B5EF4-FFF2-40B4-BE49-F238E27FC236}">
                <a16:creationId xmlns:a16="http://schemas.microsoft.com/office/drawing/2014/main" id="{EB16EFFD-87E5-5F22-AD24-E9B345E8A7C7}"/>
              </a:ext>
            </a:extLst>
          </p:cNvPr>
          <p:cNvSpPr>
            <a:spLocks noGrp="1"/>
          </p:cNvSpPr>
          <p:nvPr>
            <p:ph type="sldNum" sz="quarter" idx="12"/>
          </p:nvPr>
        </p:nvSpPr>
        <p:spPr/>
        <p:txBody>
          <a:bodyPr/>
          <a:lstStyle/>
          <a:p>
            <a:fld id="{0B868178-02AE-42FC-958D-6B8F13B60175}" type="slidenum">
              <a:rPr lang="en-GB" smtClean="0"/>
              <a:pPr/>
              <a:t>‹#›</a:t>
            </a:fld>
            <a:endParaRPr lang="en-GB"/>
          </a:p>
        </p:txBody>
      </p:sp>
      <p:sp>
        <p:nvSpPr>
          <p:cNvPr id="6" name="Header 1">
            <a:extLst>
              <a:ext uri="{FF2B5EF4-FFF2-40B4-BE49-F238E27FC236}">
                <a16:creationId xmlns:a16="http://schemas.microsoft.com/office/drawing/2014/main" id="{E4867691-F3F2-79EA-1C65-F63EE53A0385}"/>
              </a:ext>
            </a:extLst>
          </p:cNvPr>
          <p:cNvSpPr>
            <a:spLocks noGrp="1"/>
          </p:cNvSpPr>
          <p:nvPr>
            <p:ph type="body" sz="quarter" idx="38"/>
          </p:nvPr>
        </p:nvSpPr>
        <p:spPr>
          <a:xfrm>
            <a:off x="1990725" y="1166403"/>
            <a:ext cx="5353050" cy="1081499"/>
          </a:xfrm>
          <a:solidFill>
            <a:srgbClr val="C15EFF"/>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9" name="Picture Placeholder 1">
            <a:extLst>
              <a:ext uri="{FF2B5EF4-FFF2-40B4-BE49-F238E27FC236}">
                <a16:creationId xmlns:a16="http://schemas.microsoft.com/office/drawing/2014/main" id="{D7B57579-50DD-4473-173F-AFE690C26D62}"/>
              </a:ext>
            </a:extLst>
          </p:cNvPr>
          <p:cNvSpPr>
            <a:spLocks noGrp="1"/>
          </p:cNvSpPr>
          <p:nvPr>
            <p:ph type="pic" sz="quarter" idx="14"/>
          </p:nvPr>
        </p:nvSpPr>
        <p:spPr>
          <a:xfrm>
            <a:off x="291704" y="1165625"/>
            <a:ext cx="1620441" cy="3403997"/>
          </a:xfrm>
          <a:solidFill>
            <a:schemeClr val="bg1">
              <a:lumMod val="95000"/>
            </a:schemeClr>
          </a:solidFill>
        </p:spPr>
        <p:txBody>
          <a:bodyPr lIns="72000" tIns="72000" rIns="72000" bIns="72000"/>
          <a:lstStyle>
            <a:lvl1pPr>
              <a:defRPr sz="1050"/>
            </a:lvl1pPr>
          </a:lstStyle>
          <a:p>
            <a:r>
              <a:rPr lang="en-GB"/>
              <a:t>Click icon to add picture</a:t>
            </a:r>
          </a:p>
        </p:txBody>
      </p:sp>
      <p:sp>
        <p:nvSpPr>
          <p:cNvPr id="14" name="Header 1">
            <a:extLst>
              <a:ext uri="{FF2B5EF4-FFF2-40B4-BE49-F238E27FC236}">
                <a16:creationId xmlns:a16="http://schemas.microsoft.com/office/drawing/2014/main" id="{957F131B-FD75-2CF2-6568-E8EBDEA8D2E8}"/>
              </a:ext>
            </a:extLst>
          </p:cNvPr>
          <p:cNvSpPr>
            <a:spLocks noGrp="1"/>
          </p:cNvSpPr>
          <p:nvPr>
            <p:ph type="body" sz="quarter" idx="39"/>
          </p:nvPr>
        </p:nvSpPr>
        <p:spPr>
          <a:xfrm>
            <a:off x="7343776" y="1166403"/>
            <a:ext cx="1508522" cy="1081499"/>
          </a:xfrm>
          <a:solidFill>
            <a:srgbClr val="C15EFF">
              <a:alpha val="60000"/>
            </a:srgbClr>
          </a:solidFill>
        </p:spPr>
        <p:txBody>
          <a:bodyPr lIns="108000" tIns="108000" rIns="108000" bIns="108000" anchor="ctr" anchorCtr="0"/>
          <a:lstStyle>
            <a:lvl1pPr>
              <a:spcAft>
                <a:spcPts val="0"/>
              </a:spcAft>
              <a:defRPr sz="2100" cap="none" spc="-14" baseline="0">
                <a:solidFill>
                  <a:schemeClr val="accent5"/>
                </a:solidFill>
                <a:latin typeface="+mj-lt"/>
              </a:defRPr>
            </a:lvl1pPr>
            <a:lvl2pPr marL="0" indent="0">
              <a:lnSpc>
                <a:spcPct val="90000"/>
              </a:lnSpc>
              <a:spcAft>
                <a:spcPts val="0"/>
              </a:spcAft>
              <a:buNone/>
              <a:defRPr sz="1050" spc="0" baseline="0">
                <a:solidFill>
                  <a:schemeClr val="accent5"/>
                </a:solidFill>
                <a:latin typeface="+mn-lt"/>
              </a:defRPr>
            </a:lvl2pPr>
          </a:lstStyle>
          <a:p>
            <a:pPr lvl="0"/>
            <a:r>
              <a:rPr lang="en-US"/>
              <a:t>Click to edit Master text</a:t>
            </a:r>
          </a:p>
          <a:p>
            <a:pPr lvl="1"/>
            <a:r>
              <a:rPr lang="en-US"/>
              <a:t>Second</a:t>
            </a:r>
          </a:p>
        </p:txBody>
      </p:sp>
      <p:sp>
        <p:nvSpPr>
          <p:cNvPr id="16" name="Text Placeholder 15">
            <a:extLst>
              <a:ext uri="{FF2B5EF4-FFF2-40B4-BE49-F238E27FC236}">
                <a16:creationId xmlns:a16="http://schemas.microsoft.com/office/drawing/2014/main" id="{0BFD7E15-8AA4-9760-F646-2845958280EF}"/>
              </a:ext>
            </a:extLst>
          </p:cNvPr>
          <p:cNvSpPr>
            <a:spLocks noGrp="1"/>
          </p:cNvSpPr>
          <p:nvPr>
            <p:ph type="body" sz="quarter" idx="40"/>
          </p:nvPr>
        </p:nvSpPr>
        <p:spPr>
          <a:xfrm>
            <a:off x="3896918" y="1251181"/>
            <a:ext cx="3256359" cy="903438"/>
          </a:xfrm>
        </p:spPr>
        <p:txBody>
          <a:bodyPr anchor="ctr" anchorCtr="0"/>
          <a:lstStyle>
            <a:lvl1pPr marL="161995" indent="-161995">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19" name="Header 1">
            <a:extLst>
              <a:ext uri="{FF2B5EF4-FFF2-40B4-BE49-F238E27FC236}">
                <a16:creationId xmlns:a16="http://schemas.microsoft.com/office/drawing/2014/main" id="{5C7EB1B9-528C-DC02-2427-D37B2186D64E}"/>
              </a:ext>
            </a:extLst>
          </p:cNvPr>
          <p:cNvSpPr>
            <a:spLocks noGrp="1"/>
          </p:cNvSpPr>
          <p:nvPr>
            <p:ph type="body" sz="quarter" idx="41"/>
          </p:nvPr>
        </p:nvSpPr>
        <p:spPr>
          <a:xfrm>
            <a:off x="1990725" y="3488122"/>
            <a:ext cx="5353050" cy="1081499"/>
          </a:xfrm>
          <a:solidFill>
            <a:srgbClr val="C15EFF"/>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23" name="Header 1">
            <a:extLst>
              <a:ext uri="{FF2B5EF4-FFF2-40B4-BE49-F238E27FC236}">
                <a16:creationId xmlns:a16="http://schemas.microsoft.com/office/drawing/2014/main" id="{4C7C0566-086F-0E6E-F40A-FD2017411C6E}"/>
              </a:ext>
            </a:extLst>
          </p:cNvPr>
          <p:cNvSpPr>
            <a:spLocks noGrp="1"/>
          </p:cNvSpPr>
          <p:nvPr>
            <p:ph type="body" sz="quarter" idx="45"/>
          </p:nvPr>
        </p:nvSpPr>
        <p:spPr>
          <a:xfrm>
            <a:off x="1990725" y="2327263"/>
            <a:ext cx="5353050" cy="1081499"/>
          </a:xfrm>
          <a:solidFill>
            <a:srgbClr val="C15EFF"/>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27" name="Text Placeholder 9">
            <a:extLst>
              <a:ext uri="{FF2B5EF4-FFF2-40B4-BE49-F238E27FC236}">
                <a16:creationId xmlns:a16="http://schemas.microsoft.com/office/drawing/2014/main" id="{687A2DB3-D371-1B4A-86C3-11E76149D6F4}"/>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28" name="Text Placeholder 15">
            <a:extLst>
              <a:ext uri="{FF2B5EF4-FFF2-40B4-BE49-F238E27FC236}">
                <a16:creationId xmlns:a16="http://schemas.microsoft.com/office/drawing/2014/main" id="{D6648EFE-90E7-913A-2E37-8EA41B463EAF}"/>
              </a:ext>
            </a:extLst>
          </p:cNvPr>
          <p:cNvSpPr>
            <a:spLocks noGrp="1"/>
          </p:cNvSpPr>
          <p:nvPr>
            <p:ph type="body" sz="quarter" idx="48"/>
          </p:nvPr>
        </p:nvSpPr>
        <p:spPr>
          <a:xfrm>
            <a:off x="3896918" y="2416290"/>
            <a:ext cx="3256359" cy="903438"/>
          </a:xfrm>
        </p:spPr>
        <p:txBody>
          <a:bodyPr anchor="ctr" anchorCtr="0"/>
          <a:lstStyle>
            <a:lvl1pPr marL="161995" indent="-161995">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29" name="Text Placeholder 15">
            <a:extLst>
              <a:ext uri="{FF2B5EF4-FFF2-40B4-BE49-F238E27FC236}">
                <a16:creationId xmlns:a16="http://schemas.microsoft.com/office/drawing/2014/main" id="{19E1738F-AF0A-0216-9E76-CF2ACAAB5253}"/>
              </a:ext>
            </a:extLst>
          </p:cNvPr>
          <p:cNvSpPr>
            <a:spLocks noGrp="1"/>
          </p:cNvSpPr>
          <p:nvPr>
            <p:ph type="body" sz="quarter" idx="49"/>
          </p:nvPr>
        </p:nvSpPr>
        <p:spPr>
          <a:xfrm>
            <a:off x="3896918" y="3577150"/>
            <a:ext cx="3256359" cy="903438"/>
          </a:xfrm>
        </p:spPr>
        <p:txBody>
          <a:bodyPr anchor="ctr" anchorCtr="0"/>
          <a:lstStyle>
            <a:lvl1pPr marL="161995" indent="-161995">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30" name="Header 1">
            <a:extLst>
              <a:ext uri="{FF2B5EF4-FFF2-40B4-BE49-F238E27FC236}">
                <a16:creationId xmlns:a16="http://schemas.microsoft.com/office/drawing/2014/main" id="{32DA5F23-13A6-218B-1EC5-DE9D24447A55}"/>
              </a:ext>
            </a:extLst>
          </p:cNvPr>
          <p:cNvSpPr>
            <a:spLocks noGrp="1"/>
          </p:cNvSpPr>
          <p:nvPr>
            <p:ph type="body" sz="quarter" idx="50"/>
          </p:nvPr>
        </p:nvSpPr>
        <p:spPr>
          <a:xfrm>
            <a:off x="7343776" y="2327263"/>
            <a:ext cx="1508522" cy="1081499"/>
          </a:xfrm>
          <a:solidFill>
            <a:srgbClr val="C15EFF">
              <a:alpha val="60000"/>
            </a:srgbClr>
          </a:solidFill>
        </p:spPr>
        <p:txBody>
          <a:bodyPr lIns="108000" tIns="108000" rIns="108000" bIns="108000" anchor="ctr" anchorCtr="0"/>
          <a:lstStyle>
            <a:lvl1pPr>
              <a:spcAft>
                <a:spcPts val="0"/>
              </a:spcAft>
              <a:defRPr sz="2100" cap="none" spc="-14" baseline="0">
                <a:solidFill>
                  <a:schemeClr val="accent5"/>
                </a:solidFill>
                <a:latin typeface="+mj-lt"/>
              </a:defRPr>
            </a:lvl1pPr>
            <a:lvl2pPr marL="0" indent="0">
              <a:lnSpc>
                <a:spcPct val="90000"/>
              </a:lnSpc>
              <a:spcAft>
                <a:spcPts val="0"/>
              </a:spcAft>
              <a:buNone/>
              <a:defRPr sz="1050" spc="0" baseline="0">
                <a:solidFill>
                  <a:schemeClr val="accent5"/>
                </a:solidFill>
                <a:latin typeface="+mn-lt"/>
              </a:defRPr>
            </a:lvl2pPr>
          </a:lstStyle>
          <a:p>
            <a:pPr lvl="0"/>
            <a:r>
              <a:rPr lang="en-US"/>
              <a:t>Click to edit Master text</a:t>
            </a:r>
          </a:p>
          <a:p>
            <a:pPr lvl="1"/>
            <a:r>
              <a:rPr lang="en-US"/>
              <a:t>Second</a:t>
            </a:r>
          </a:p>
        </p:txBody>
      </p:sp>
      <p:sp>
        <p:nvSpPr>
          <p:cNvPr id="31" name="Header 1">
            <a:extLst>
              <a:ext uri="{FF2B5EF4-FFF2-40B4-BE49-F238E27FC236}">
                <a16:creationId xmlns:a16="http://schemas.microsoft.com/office/drawing/2014/main" id="{1CDE44D6-EBD5-DE38-3D73-172A035837D5}"/>
              </a:ext>
            </a:extLst>
          </p:cNvPr>
          <p:cNvSpPr>
            <a:spLocks noGrp="1"/>
          </p:cNvSpPr>
          <p:nvPr>
            <p:ph type="body" sz="quarter" idx="51"/>
          </p:nvPr>
        </p:nvSpPr>
        <p:spPr>
          <a:xfrm>
            <a:off x="7343776" y="3488122"/>
            <a:ext cx="1508522" cy="1081499"/>
          </a:xfrm>
          <a:solidFill>
            <a:srgbClr val="C15EFF">
              <a:alpha val="60000"/>
            </a:srgbClr>
          </a:solidFill>
        </p:spPr>
        <p:txBody>
          <a:bodyPr lIns="108000" tIns="108000" rIns="108000" bIns="108000" anchor="ctr" anchorCtr="0"/>
          <a:lstStyle>
            <a:lvl1pPr>
              <a:spcAft>
                <a:spcPts val="0"/>
              </a:spcAft>
              <a:defRPr sz="2100" cap="none" spc="-14" baseline="0">
                <a:solidFill>
                  <a:schemeClr val="accent5"/>
                </a:solidFill>
                <a:latin typeface="+mj-lt"/>
              </a:defRPr>
            </a:lvl1pPr>
            <a:lvl2pPr marL="0" indent="0">
              <a:lnSpc>
                <a:spcPct val="90000"/>
              </a:lnSpc>
              <a:spcAft>
                <a:spcPts val="0"/>
              </a:spcAft>
              <a:buNone/>
              <a:defRPr sz="1050" spc="0" baseline="0">
                <a:solidFill>
                  <a:schemeClr val="accent5"/>
                </a:solidFill>
                <a:latin typeface="+mn-lt"/>
              </a:defRPr>
            </a:lvl2pPr>
          </a:lstStyle>
          <a:p>
            <a:pPr lvl="0"/>
            <a:r>
              <a:rPr lang="en-US"/>
              <a:t>Click to edit Master text</a:t>
            </a:r>
          </a:p>
          <a:p>
            <a:pPr lvl="1"/>
            <a:r>
              <a:rPr lang="en-US"/>
              <a:t>Second</a:t>
            </a:r>
          </a:p>
        </p:txBody>
      </p:sp>
      <p:sp>
        <p:nvSpPr>
          <p:cNvPr id="32" name="Footer Placeholder 3">
            <a:extLst>
              <a:ext uri="{FF2B5EF4-FFF2-40B4-BE49-F238E27FC236}">
                <a16:creationId xmlns:a16="http://schemas.microsoft.com/office/drawing/2014/main" id="{7878FD67-50AC-75C1-1053-B63115CC44B7}"/>
              </a:ext>
            </a:extLst>
          </p:cNvPr>
          <p:cNvSpPr>
            <a:spLocks noGrp="1"/>
          </p:cNvSpPr>
          <p:nvPr>
            <p:ph type="ftr" sz="quarter" idx="11"/>
          </p:nvPr>
        </p:nvSpPr>
        <p:spPr>
          <a:xfrm>
            <a:off x="291601" y="4811400"/>
            <a:ext cx="5316300" cy="97200"/>
          </a:xfrm>
        </p:spPr>
        <p:txBody>
          <a:bodyPr/>
          <a:lstStyle/>
          <a:p>
            <a:r>
              <a:rPr lang="en-GB" noProof="0"/>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33" name="Footnote Placeholder 18">
            <a:extLst>
              <a:ext uri="{FF2B5EF4-FFF2-40B4-BE49-F238E27FC236}">
                <a16:creationId xmlns:a16="http://schemas.microsoft.com/office/drawing/2014/main" id="{1F52355C-CF41-CE23-19C5-842F1F6BCB7B}"/>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4" name="hcSlideMaster142.3x Growth Marine 2Header" descr=" ">
            <a:extLst>
              <a:ext uri="{FF2B5EF4-FFF2-40B4-BE49-F238E27FC236}">
                <a16:creationId xmlns:a16="http://schemas.microsoft.com/office/drawing/2014/main" id="{ADA3319A-4378-C74F-0300-64AA3938A179}"/>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7" name="fcSlideMaster142.3x Growth Marine 2Footer" descr=" ">
            <a:extLst>
              <a:ext uri="{FF2B5EF4-FFF2-40B4-BE49-F238E27FC236}">
                <a16:creationId xmlns:a16="http://schemas.microsoft.com/office/drawing/2014/main" id="{256ACBA4-279B-424D-CE17-DB2ECC91AC62}"/>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310200333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1_3x Defence Business Avia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CE54D-01D1-D978-3AFB-DD8FFF047BE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653107B-9569-8D05-E2CC-BDCBE63AD267}"/>
              </a:ext>
            </a:extLst>
          </p:cNvPr>
          <p:cNvSpPr>
            <a:spLocks noGrp="1"/>
          </p:cNvSpPr>
          <p:nvPr>
            <p:ph type="dt" sz="half" idx="10"/>
          </p:nvPr>
        </p:nvSpPr>
        <p:spPr/>
        <p:txBody>
          <a:bodyPr/>
          <a:lstStyle/>
          <a:p>
            <a:fld id="{D851027B-0119-48CD-A682-04A7E88D5678}" type="datetime1">
              <a:rPr lang="en-GB" smtClean="0"/>
              <a:t>07/04/2025</a:t>
            </a:fld>
            <a:endParaRPr lang="en-GB"/>
          </a:p>
        </p:txBody>
      </p:sp>
      <p:sp>
        <p:nvSpPr>
          <p:cNvPr id="5" name="Slide Number Placeholder 4">
            <a:extLst>
              <a:ext uri="{FF2B5EF4-FFF2-40B4-BE49-F238E27FC236}">
                <a16:creationId xmlns:a16="http://schemas.microsoft.com/office/drawing/2014/main" id="{EB16EFFD-87E5-5F22-AD24-E9B345E8A7C7}"/>
              </a:ext>
            </a:extLst>
          </p:cNvPr>
          <p:cNvSpPr>
            <a:spLocks noGrp="1"/>
          </p:cNvSpPr>
          <p:nvPr>
            <p:ph type="sldNum" sz="quarter" idx="12"/>
          </p:nvPr>
        </p:nvSpPr>
        <p:spPr/>
        <p:txBody>
          <a:bodyPr/>
          <a:lstStyle/>
          <a:p>
            <a:fld id="{0B868178-02AE-42FC-958D-6B8F13B60175}" type="slidenum">
              <a:rPr lang="en-GB" smtClean="0"/>
              <a:pPr/>
              <a:t>‹#›</a:t>
            </a:fld>
            <a:endParaRPr lang="en-GB"/>
          </a:p>
        </p:txBody>
      </p:sp>
      <p:sp>
        <p:nvSpPr>
          <p:cNvPr id="6" name="Header 1">
            <a:extLst>
              <a:ext uri="{FF2B5EF4-FFF2-40B4-BE49-F238E27FC236}">
                <a16:creationId xmlns:a16="http://schemas.microsoft.com/office/drawing/2014/main" id="{E4867691-F3F2-79EA-1C65-F63EE53A0385}"/>
              </a:ext>
            </a:extLst>
          </p:cNvPr>
          <p:cNvSpPr>
            <a:spLocks noGrp="1"/>
          </p:cNvSpPr>
          <p:nvPr>
            <p:ph type="body" sz="quarter" idx="38"/>
          </p:nvPr>
        </p:nvSpPr>
        <p:spPr>
          <a:xfrm>
            <a:off x="1990725" y="1166403"/>
            <a:ext cx="5353050" cy="1081499"/>
          </a:xfrm>
          <a:solidFill>
            <a:schemeClr val="accent1"/>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9" name="Picture Placeholder 1">
            <a:extLst>
              <a:ext uri="{FF2B5EF4-FFF2-40B4-BE49-F238E27FC236}">
                <a16:creationId xmlns:a16="http://schemas.microsoft.com/office/drawing/2014/main" id="{D7B57579-50DD-4473-173F-AFE690C26D62}"/>
              </a:ext>
            </a:extLst>
          </p:cNvPr>
          <p:cNvSpPr>
            <a:spLocks noGrp="1"/>
          </p:cNvSpPr>
          <p:nvPr>
            <p:ph type="pic" sz="quarter" idx="14"/>
          </p:nvPr>
        </p:nvSpPr>
        <p:spPr>
          <a:xfrm>
            <a:off x="291704" y="1165623"/>
            <a:ext cx="1620441" cy="1082278"/>
          </a:xfrm>
          <a:solidFill>
            <a:schemeClr val="bg1">
              <a:lumMod val="95000"/>
            </a:schemeClr>
          </a:solidFill>
        </p:spPr>
        <p:txBody>
          <a:bodyPr lIns="72000" tIns="72000" rIns="72000" bIns="72000"/>
          <a:lstStyle>
            <a:lvl1pPr>
              <a:defRPr sz="1050"/>
            </a:lvl1pPr>
          </a:lstStyle>
          <a:p>
            <a:r>
              <a:rPr lang="en-GB"/>
              <a:t>Click icon to add picture</a:t>
            </a:r>
          </a:p>
        </p:txBody>
      </p:sp>
      <p:sp>
        <p:nvSpPr>
          <p:cNvPr id="14" name="Header 1">
            <a:extLst>
              <a:ext uri="{FF2B5EF4-FFF2-40B4-BE49-F238E27FC236}">
                <a16:creationId xmlns:a16="http://schemas.microsoft.com/office/drawing/2014/main" id="{957F131B-FD75-2CF2-6568-E8EBDEA8D2E8}"/>
              </a:ext>
            </a:extLst>
          </p:cNvPr>
          <p:cNvSpPr>
            <a:spLocks noGrp="1"/>
          </p:cNvSpPr>
          <p:nvPr>
            <p:ph type="body" sz="quarter" idx="39"/>
          </p:nvPr>
        </p:nvSpPr>
        <p:spPr>
          <a:xfrm>
            <a:off x="7343776" y="1166403"/>
            <a:ext cx="1508522" cy="1081499"/>
          </a:xfrm>
          <a:solidFill>
            <a:schemeClr val="accent1">
              <a:alpha val="60000"/>
            </a:schemeClr>
          </a:solidFill>
        </p:spPr>
        <p:txBody>
          <a:bodyPr lIns="108000" tIns="108000" rIns="108000" bIns="108000" anchor="ctr" anchorCtr="0"/>
          <a:lstStyle>
            <a:lvl1pPr>
              <a:spcAft>
                <a:spcPts val="0"/>
              </a:spcAft>
              <a:defRPr sz="2100" cap="none" spc="-14" baseline="0">
                <a:solidFill>
                  <a:schemeClr val="bg1"/>
                </a:solidFill>
                <a:latin typeface="+mj-lt"/>
              </a:defRPr>
            </a:lvl1pPr>
            <a:lvl2pPr marL="0" indent="0">
              <a:lnSpc>
                <a:spcPct val="90000"/>
              </a:lnSpc>
              <a:spcAft>
                <a:spcPts val="0"/>
              </a:spcAft>
              <a:buNone/>
              <a:defRPr sz="1050" spc="0" baseline="0">
                <a:solidFill>
                  <a:schemeClr val="bg1"/>
                </a:solidFill>
                <a:latin typeface="+mn-lt"/>
              </a:defRPr>
            </a:lvl2pPr>
          </a:lstStyle>
          <a:p>
            <a:pPr lvl="0"/>
            <a:r>
              <a:rPr lang="en-US"/>
              <a:t>Click to edit Master text</a:t>
            </a:r>
          </a:p>
          <a:p>
            <a:pPr lvl="1"/>
            <a:r>
              <a:rPr lang="en-US"/>
              <a:t>Second</a:t>
            </a:r>
          </a:p>
        </p:txBody>
      </p:sp>
      <p:sp>
        <p:nvSpPr>
          <p:cNvPr id="16" name="Text Placeholder 15">
            <a:extLst>
              <a:ext uri="{FF2B5EF4-FFF2-40B4-BE49-F238E27FC236}">
                <a16:creationId xmlns:a16="http://schemas.microsoft.com/office/drawing/2014/main" id="{0BFD7E15-8AA4-9760-F646-2845958280EF}"/>
              </a:ext>
            </a:extLst>
          </p:cNvPr>
          <p:cNvSpPr>
            <a:spLocks noGrp="1"/>
          </p:cNvSpPr>
          <p:nvPr>
            <p:ph type="body" sz="quarter" idx="40"/>
          </p:nvPr>
        </p:nvSpPr>
        <p:spPr>
          <a:xfrm>
            <a:off x="3896918" y="1251181"/>
            <a:ext cx="3256359" cy="903438"/>
          </a:xfrm>
        </p:spPr>
        <p:txBody>
          <a:bodyPr anchor="ctr" anchorCtr="0"/>
          <a:lstStyle>
            <a:lvl1pPr marL="161995" indent="-161995">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19" name="Header 1">
            <a:extLst>
              <a:ext uri="{FF2B5EF4-FFF2-40B4-BE49-F238E27FC236}">
                <a16:creationId xmlns:a16="http://schemas.microsoft.com/office/drawing/2014/main" id="{5C7EB1B9-528C-DC02-2427-D37B2186D64E}"/>
              </a:ext>
            </a:extLst>
          </p:cNvPr>
          <p:cNvSpPr>
            <a:spLocks noGrp="1"/>
          </p:cNvSpPr>
          <p:nvPr>
            <p:ph type="body" sz="quarter" idx="41"/>
          </p:nvPr>
        </p:nvSpPr>
        <p:spPr>
          <a:xfrm>
            <a:off x="1990725" y="3488122"/>
            <a:ext cx="5353050" cy="1081499"/>
          </a:xfrm>
          <a:solidFill>
            <a:schemeClr val="accent1"/>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20" name="Picture Placeholder 1">
            <a:extLst>
              <a:ext uri="{FF2B5EF4-FFF2-40B4-BE49-F238E27FC236}">
                <a16:creationId xmlns:a16="http://schemas.microsoft.com/office/drawing/2014/main" id="{C4A44ECE-AAE2-CB4B-83A3-ECB1C75C98B5}"/>
              </a:ext>
            </a:extLst>
          </p:cNvPr>
          <p:cNvSpPr>
            <a:spLocks noGrp="1"/>
          </p:cNvSpPr>
          <p:nvPr>
            <p:ph type="pic" sz="quarter" idx="42"/>
          </p:nvPr>
        </p:nvSpPr>
        <p:spPr>
          <a:xfrm>
            <a:off x="291704" y="3487341"/>
            <a:ext cx="1620441" cy="1082278"/>
          </a:xfrm>
          <a:solidFill>
            <a:schemeClr val="bg1">
              <a:lumMod val="95000"/>
            </a:schemeClr>
          </a:solidFill>
        </p:spPr>
        <p:txBody>
          <a:bodyPr lIns="72000" tIns="72000" rIns="72000" bIns="72000"/>
          <a:lstStyle>
            <a:lvl1pPr>
              <a:defRPr sz="1050"/>
            </a:lvl1pPr>
          </a:lstStyle>
          <a:p>
            <a:r>
              <a:rPr lang="en-GB"/>
              <a:t>Click icon to add picture</a:t>
            </a:r>
          </a:p>
        </p:txBody>
      </p:sp>
      <p:sp>
        <p:nvSpPr>
          <p:cNvPr id="23" name="Header 1">
            <a:extLst>
              <a:ext uri="{FF2B5EF4-FFF2-40B4-BE49-F238E27FC236}">
                <a16:creationId xmlns:a16="http://schemas.microsoft.com/office/drawing/2014/main" id="{4C7C0566-086F-0E6E-F40A-FD2017411C6E}"/>
              </a:ext>
            </a:extLst>
          </p:cNvPr>
          <p:cNvSpPr>
            <a:spLocks noGrp="1"/>
          </p:cNvSpPr>
          <p:nvPr>
            <p:ph type="body" sz="quarter" idx="45"/>
          </p:nvPr>
        </p:nvSpPr>
        <p:spPr>
          <a:xfrm>
            <a:off x="1990725" y="2327263"/>
            <a:ext cx="5353050" cy="1081499"/>
          </a:xfrm>
          <a:solidFill>
            <a:schemeClr val="accent1"/>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24" name="Picture Placeholder 1">
            <a:extLst>
              <a:ext uri="{FF2B5EF4-FFF2-40B4-BE49-F238E27FC236}">
                <a16:creationId xmlns:a16="http://schemas.microsoft.com/office/drawing/2014/main" id="{182D9BB6-5425-930C-8ADD-40C408F1AEED}"/>
              </a:ext>
            </a:extLst>
          </p:cNvPr>
          <p:cNvSpPr>
            <a:spLocks noGrp="1"/>
          </p:cNvSpPr>
          <p:nvPr>
            <p:ph type="pic" sz="quarter" idx="46"/>
          </p:nvPr>
        </p:nvSpPr>
        <p:spPr>
          <a:xfrm>
            <a:off x="291704" y="2326482"/>
            <a:ext cx="1620441" cy="1082278"/>
          </a:xfrm>
          <a:solidFill>
            <a:schemeClr val="bg1">
              <a:lumMod val="95000"/>
            </a:schemeClr>
          </a:solidFill>
        </p:spPr>
        <p:txBody>
          <a:bodyPr lIns="72000" tIns="72000" rIns="72000" bIns="72000"/>
          <a:lstStyle>
            <a:lvl1pPr>
              <a:defRPr sz="1050"/>
            </a:lvl1pPr>
          </a:lstStyle>
          <a:p>
            <a:r>
              <a:rPr lang="en-GB"/>
              <a:t>Click icon to add picture</a:t>
            </a:r>
          </a:p>
        </p:txBody>
      </p:sp>
      <p:sp>
        <p:nvSpPr>
          <p:cNvPr id="27" name="Text Placeholder 9">
            <a:extLst>
              <a:ext uri="{FF2B5EF4-FFF2-40B4-BE49-F238E27FC236}">
                <a16:creationId xmlns:a16="http://schemas.microsoft.com/office/drawing/2014/main" id="{687A2DB3-D371-1B4A-86C3-11E76149D6F4}"/>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28" name="Text Placeholder 15">
            <a:extLst>
              <a:ext uri="{FF2B5EF4-FFF2-40B4-BE49-F238E27FC236}">
                <a16:creationId xmlns:a16="http://schemas.microsoft.com/office/drawing/2014/main" id="{D6648EFE-90E7-913A-2E37-8EA41B463EAF}"/>
              </a:ext>
            </a:extLst>
          </p:cNvPr>
          <p:cNvSpPr>
            <a:spLocks noGrp="1"/>
          </p:cNvSpPr>
          <p:nvPr>
            <p:ph type="body" sz="quarter" idx="48"/>
          </p:nvPr>
        </p:nvSpPr>
        <p:spPr>
          <a:xfrm>
            <a:off x="3896918" y="2416290"/>
            <a:ext cx="3256359" cy="903438"/>
          </a:xfrm>
        </p:spPr>
        <p:txBody>
          <a:bodyPr anchor="ctr" anchorCtr="0"/>
          <a:lstStyle>
            <a:lvl1pPr marL="161995" indent="-161995">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29" name="Text Placeholder 15">
            <a:extLst>
              <a:ext uri="{FF2B5EF4-FFF2-40B4-BE49-F238E27FC236}">
                <a16:creationId xmlns:a16="http://schemas.microsoft.com/office/drawing/2014/main" id="{19E1738F-AF0A-0216-9E76-CF2ACAAB5253}"/>
              </a:ext>
            </a:extLst>
          </p:cNvPr>
          <p:cNvSpPr>
            <a:spLocks noGrp="1"/>
          </p:cNvSpPr>
          <p:nvPr>
            <p:ph type="body" sz="quarter" idx="49"/>
          </p:nvPr>
        </p:nvSpPr>
        <p:spPr>
          <a:xfrm>
            <a:off x="3896918" y="3577150"/>
            <a:ext cx="3256359" cy="903438"/>
          </a:xfrm>
        </p:spPr>
        <p:txBody>
          <a:bodyPr anchor="ctr" anchorCtr="0"/>
          <a:lstStyle>
            <a:lvl1pPr marL="161995" indent="-161995">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30" name="Header 1">
            <a:extLst>
              <a:ext uri="{FF2B5EF4-FFF2-40B4-BE49-F238E27FC236}">
                <a16:creationId xmlns:a16="http://schemas.microsoft.com/office/drawing/2014/main" id="{32DA5F23-13A6-218B-1EC5-DE9D24447A55}"/>
              </a:ext>
            </a:extLst>
          </p:cNvPr>
          <p:cNvSpPr>
            <a:spLocks noGrp="1"/>
          </p:cNvSpPr>
          <p:nvPr>
            <p:ph type="body" sz="quarter" idx="50"/>
          </p:nvPr>
        </p:nvSpPr>
        <p:spPr>
          <a:xfrm>
            <a:off x="7343776" y="2327263"/>
            <a:ext cx="1508522" cy="1081499"/>
          </a:xfrm>
          <a:solidFill>
            <a:schemeClr val="accent1">
              <a:alpha val="60000"/>
            </a:schemeClr>
          </a:solidFill>
        </p:spPr>
        <p:txBody>
          <a:bodyPr lIns="108000" tIns="108000" rIns="108000" bIns="108000" anchor="ctr" anchorCtr="0"/>
          <a:lstStyle>
            <a:lvl1pPr>
              <a:spcAft>
                <a:spcPts val="0"/>
              </a:spcAft>
              <a:defRPr sz="2100" cap="none" spc="-14" baseline="0">
                <a:solidFill>
                  <a:schemeClr val="bg1"/>
                </a:solidFill>
                <a:latin typeface="+mj-lt"/>
              </a:defRPr>
            </a:lvl1pPr>
            <a:lvl2pPr marL="0" indent="0">
              <a:lnSpc>
                <a:spcPct val="90000"/>
              </a:lnSpc>
              <a:spcAft>
                <a:spcPts val="0"/>
              </a:spcAft>
              <a:buNone/>
              <a:defRPr sz="1050" spc="0" baseline="0">
                <a:solidFill>
                  <a:schemeClr val="bg1"/>
                </a:solidFill>
                <a:latin typeface="+mn-lt"/>
              </a:defRPr>
            </a:lvl2pPr>
          </a:lstStyle>
          <a:p>
            <a:pPr lvl="0"/>
            <a:r>
              <a:rPr lang="en-US"/>
              <a:t>Click to edit Master text</a:t>
            </a:r>
          </a:p>
          <a:p>
            <a:pPr lvl="1"/>
            <a:r>
              <a:rPr lang="en-US"/>
              <a:t>Second</a:t>
            </a:r>
          </a:p>
        </p:txBody>
      </p:sp>
      <p:sp>
        <p:nvSpPr>
          <p:cNvPr id="31" name="Header 1">
            <a:extLst>
              <a:ext uri="{FF2B5EF4-FFF2-40B4-BE49-F238E27FC236}">
                <a16:creationId xmlns:a16="http://schemas.microsoft.com/office/drawing/2014/main" id="{1CDE44D6-EBD5-DE38-3D73-172A035837D5}"/>
              </a:ext>
            </a:extLst>
          </p:cNvPr>
          <p:cNvSpPr>
            <a:spLocks noGrp="1"/>
          </p:cNvSpPr>
          <p:nvPr>
            <p:ph type="body" sz="quarter" idx="51"/>
          </p:nvPr>
        </p:nvSpPr>
        <p:spPr>
          <a:xfrm>
            <a:off x="7343776" y="3488122"/>
            <a:ext cx="1508522" cy="1081499"/>
          </a:xfrm>
          <a:solidFill>
            <a:schemeClr val="accent1">
              <a:alpha val="60000"/>
            </a:schemeClr>
          </a:solidFill>
        </p:spPr>
        <p:txBody>
          <a:bodyPr lIns="108000" tIns="108000" rIns="108000" bIns="108000" anchor="ctr" anchorCtr="0"/>
          <a:lstStyle>
            <a:lvl1pPr>
              <a:spcAft>
                <a:spcPts val="0"/>
              </a:spcAft>
              <a:defRPr sz="2100" cap="none" spc="-14" baseline="0">
                <a:solidFill>
                  <a:schemeClr val="bg1"/>
                </a:solidFill>
                <a:latin typeface="+mj-lt"/>
              </a:defRPr>
            </a:lvl1pPr>
            <a:lvl2pPr marL="0" indent="0">
              <a:lnSpc>
                <a:spcPct val="90000"/>
              </a:lnSpc>
              <a:spcAft>
                <a:spcPts val="0"/>
              </a:spcAft>
              <a:buNone/>
              <a:defRPr sz="1050" spc="0" baseline="0">
                <a:solidFill>
                  <a:schemeClr val="bg1"/>
                </a:solidFill>
                <a:latin typeface="+mn-lt"/>
              </a:defRPr>
            </a:lvl2pPr>
          </a:lstStyle>
          <a:p>
            <a:pPr lvl="0"/>
            <a:r>
              <a:rPr lang="en-US"/>
              <a:t>Click to edit Master text</a:t>
            </a:r>
          </a:p>
          <a:p>
            <a:pPr lvl="1"/>
            <a:r>
              <a:rPr lang="en-US"/>
              <a:t>Second</a:t>
            </a:r>
          </a:p>
        </p:txBody>
      </p:sp>
      <p:sp>
        <p:nvSpPr>
          <p:cNvPr id="32" name="Footer Placeholder 3">
            <a:extLst>
              <a:ext uri="{FF2B5EF4-FFF2-40B4-BE49-F238E27FC236}">
                <a16:creationId xmlns:a16="http://schemas.microsoft.com/office/drawing/2014/main" id="{7878FD67-50AC-75C1-1053-B63115CC44B7}"/>
              </a:ext>
            </a:extLst>
          </p:cNvPr>
          <p:cNvSpPr>
            <a:spLocks noGrp="1"/>
          </p:cNvSpPr>
          <p:nvPr>
            <p:ph type="ftr" sz="quarter" idx="11"/>
          </p:nvPr>
        </p:nvSpPr>
        <p:spPr>
          <a:xfrm>
            <a:off x="291601" y="4811400"/>
            <a:ext cx="5316300" cy="97200"/>
          </a:xfrm>
        </p:spPr>
        <p:txBody>
          <a:bodyPr/>
          <a:lstStyle/>
          <a:p>
            <a:r>
              <a:rPr lang="en-GB" noProof="0"/>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33" name="Footnote Placeholder 18">
            <a:extLst>
              <a:ext uri="{FF2B5EF4-FFF2-40B4-BE49-F238E27FC236}">
                <a16:creationId xmlns:a16="http://schemas.microsoft.com/office/drawing/2014/main" id="{1F52355C-CF41-CE23-19C5-842F1F6BCB7B}"/>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4" name="hcSlideMaster142.3x Defence Business AviationHeader" descr=" ">
            <a:extLst>
              <a:ext uri="{FF2B5EF4-FFF2-40B4-BE49-F238E27FC236}">
                <a16:creationId xmlns:a16="http://schemas.microsoft.com/office/drawing/2014/main" id="{5976F856-C2D7-F6E4-91B6-E8FC3099A59C}"/>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7" name="fcSlideMaster142.3x Defence Business AviationFooter" descr=" ">
            <a:extLst>
              <a:ext uri="{FF2B5EF4-FFF2-40B4-BE49-F238E27FC236}">
                <a16:creationId xmlns:a16="http://schemas.microsoft.com/office/drawing/2014/main" id="{C5152BF1-A633-F438-39A0-C15DE41DD94F}"/>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406037098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1_3x Defence Business Avia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CE54D-01D1-D978-3AFB-DD8FFF047BE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653107B-9569-8D05-E2CC-BDCBE63AD267}"/>
              </a:ext>
            </a:extLst>
          </p:cNvPr>
          <p:cNvSpPr>
            <a:spLocks noGrp="1"/>
          </p:cNvSpPr>
          <p:nvPr>
            <p:ph type="dt" sz="half" idx="10"/>
          </p:nvPr>
        </p:nvSpPr>
        <p:spPr/>
        <p:txBody>
          <a:bodyPr/>
          <a:lstStyle/>
          <a:p>
            <a:fld id="{D851027B-0119-48CD-A682-04A7E88D5678}" type="datetime1">
              <a:rPr lang="en-GB" smtClean="0"/>
              <a:t>07/04/2025</a:t>
            </a:fld>
            <a:endParaRPr lang="en-GB"/>
          </a:p>
        </p:txBody>
      </p:sp>
      <p:sp>
        <p:nvSpPr>
          <p:cNvPr id="5" name="Slide Number Placeholder 4">
            <a:extLst>
              <a:ext uri="{FF2B5EF4-FFF2-40B4-BE49-F238E27FC236}">
                <a16:creationId xmlns:a16="http://schemas.microsoft.com/office/drawing/2014/main" id="{EB16EFFD-87E5-5F22-AD24-E9B345E8A7C7}"/>
              </a:ext>
            </a:extLst>
          </p:cNvPr>
          <p:cNvSpPr>
            <a:spLocks noGrp="1"/>
          </p:cNvSpPr>
          <p:nvPr>
            <p:ph type="sldNum" sz="quarter" idx="12"/>
          </p:nvPr>
        </p:nvSpPr>
        <p:spPr/>
        <p:txBody>
          <a:bodyPr/>
          <a:lstStyle/>
          <a:p>
            <a:fld id="{0B868178-02AE-42FC-958D-6B8F13B60175}" type="slidenum">
              <a:rPr lang="en-GB" smtClean="0"/>
              <a:pPr/>
              <a:t>‹#›</a:t>
            </a:fld>
            <a:endParaRPr lang="en-GB"/>
          </a:p>
        </p:txBody>
      </p:sp>
      <p:sp>
        <p:nvSpPr>
          <p:cNvPr id="6" name="Header 1">
            <a:extLst>
              <a:ext uri="{FF2B5EF4-FFF2-40B4-BE49-F238E27FC236}">
                <a16:creationId xmlns:a16="http://schemas.microsoft.com/office/drawing/2014/main" id="{E4867691-F3F2-79EA-1C65-F63EE53A0385}"/>
              </a:ext>
            </a:extLst>
          </p:cNvPr>
          <p:cNvSpPr>
            <a:spLocks noGrp="1"/>
          </p:cNvSpPr>
          <p:nvPr>
            <p:ph type="body" sz="quarter" idx="38"/>
          </p:nvPr>
        </p:nvSpPr>
        <p:spPr>
          <a:xfrm>
            <a:off x="1990725" y="1166403"/>
            <a:ext cx="5353050" cy="1081499"/>
          </a:xfrm>
          <a:solidFill>
            <a:schemeClr val="accent1"/>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9" name="Picture Placeholder 1">
            <a:extLst>
              <a:ext uri="{FF2B5EF4-FFF2-40B4-BE49-F238E27FC236}">
                <a16:creationId xmlns:a16="http://schemas.microsoft.com/office/drawing/2014/main" id="{D7B57579-50DD-4473-173F-AFE690C26D62}"/>
              </a:ext>
            </a:extLst>
          </p:cNvPr>
          <p:cNvSpPr>
            <a:spLocks noGrp="1"/>
          </p:cNvSpPr>
          <p:nvPr>
            <p:ph type="pic" sz="quarter" idx="14"/>
          </p:nvPr>
        </p:nvSpPr>
        <p:spPr>
          <a:xfrm>
            <a:off x="291704" y="1165625"/>
            <a:ext cx="1620441" cy="3403997"/>
          </a:xfrm>
          <a:solidFill>
            <a:schemeClr val="bg1">
              <a:lumMod val="95000"/>
            </a:schemeClr>
          </a:solidFill>
        </p:spPr>
        <p:txBody>
          <a:bodyPr lIns="72000" tIns="72000" rIns="72000" bIns="72000"/>
          <a:lstStyle>
            <a:lvl1pPr>
              <a:defRPr sz="1050"/>
            </a:lvl1pPr>
          </a:lstStyle>
          <a:p>
            <a:r>
              <a:rPr lang="en-GB"/>
              <a:t>Click icon to add picture</a:t>
            </a:r>
          </a:p>
        </p:txBody>
      </p:sp>
      <p:sp>
        <p:nvSpPr>
          <p:cNvPr id="14" name="Header 1">
            <a:extLst>
              <a:ext uri="{FF2B5EF4-FFF2-40B4-BE49-F238E27FC236}">
                <a16:creationId xmlns:a16="http://schemas.microsoft.com/office/drawing/2014/main" id="{957F131B-FD75-2CF2-6568-E8EBDEA8D2E8}"/>
              </a:ext>
            </a:extLst>
          </p:cNvPr>
          <p:cNvSpPr>
            <a:spLocks noGrp="1"/>
          </p:cNvSpPr>
          <p:nvPr>
            <p:ph type="body" sz="quarter" idx="39"/>
          </p:nvPr>
        </p:nvSpPr>
        <p:spPr>
          <a:xfrm>
            <a:off x="7343776" y="1166403"/>
            <a:ext cx="1508522" cy="1081499"/>
          </a:xfrm>
          <a:solidFill>
            <a:schemeClr val="accent1">
              <a:alpha val="60000"/>
            </a:schemeClr>
          </a:solidFill>
        </p:spPr>
        <p:txBody>
          <a:bodyPr lIns="108000" tIns="108000" rIns="108000" bIns="108000" anchor="ctr" anchorCtr="0"/>
          <a:lstStyle>
            <a:lvl1pPr>
              <a:spcAft>
                <a:spcPts val="0"/>
              </a:spcAft>
              <a:defRPr sz="2100" cap="none" spc="-14" baseline="0">
                <a:solidFill>
                  <a:schemeClr val="bg1"/>
                </a:solidFill>
                <a:latin typeface="+mj-lt"/>
              </a:defRPr>
            </a:lvl1pPr>
            <a:lvl2pPr marL="0" indent="0">
              <a:lnSpc>
                <a:spcPct val="90000"/>
              </a:lnSpc>
              <a:spcAft>
                <a:spcPts val="0"/>
              </a:spcAft>
              <a:buNone/>
              <a:defRPr sz="1050" spc="0" baseline="0">
                <a:solidFill>
                  <a:schemeClr val="bg1"/>
                </a:solidFill>
                <a:latin typeface="+mn-lt"/>
              </a:defRPr>
            </a:lvl2pPr>
          </a:lstStyle>
          <a:p>
            <a:pPr lvl="0"/>
            <a:r>
              <a:rPr lang="en-US"/>
              <a:t>Click to edit Master text</a:t>
            </a:r>
          </a:p>
          <a:p>
            <a:pPr lvl="1"/>
            <a:r>
              <a:rPr lang="en-US"/>
              <a:t>Second</a:t>
            </a:r>
          </a:p>
        </p:txBody>
      </p:sp>
      <p:sp>
        <p:nvSpPr>
          <p:cNvPr id="16" name="Text Placeholder 15">
            <a:extLst>
              <a:ext uri="{FF2B5EF4-FFF2-40B4-BE49-F238E27FC236}">
                <a16:creationId xmlns:a16="http://schemas.microsoft.com/office/drawing/2014/main" id="{0BFD7E15-8AA4-9760-F646-2845958280EF}"/>
              </a:ext>
            </a:extLst>
          </p:cNvPr>
          <p:cNvSpPr>
            <a:spLocks noGrp="1"/>
          </p:cNvSpPr>
          <p:nvPr>
            <p:ph type="body" sz="quarter" idx="40"/>
          </p:nvPr>
        </p:nvSpPr>
        <p:spPr>
          <a:xfrm>
            <a:off x="3896918" y="1251181"/>
            <a:ext cx="3256359" cy="903438"/>
          </a:xfrm>
        </p:spPr>
        <p:txBody>
          <a:bodyPr anchor="ctr" anchorCtr="0"/>
          <a:lstStyle>
            <a:lvl1pPr marL="161995" indent="-161995">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19" name="Header 1">
            <a:extLst>
              <a:ext uri="{FF2B5EF4-FFF2-40B4-BE49-F238E27FC236}">
                <a16:creationId xmlns:a16="http://schemas.microsoft.com/office/drawing/2014/main" id="{5C7EB1B9-528C-DC02-2427-D37B2186D64E}"/>
              </a:ext>
            </a:extLst>
          </p:cNvPr>
          <p:cNvSpPr>
            <a:spLocks noGrp="1"/>
          </p:cNvSpPr>
          <p:nvPr>
            <p:ph type="body" sz="quarter" idx="41"/>
          </p:nvPr>
        </p:nvSpPr>
        <p:spPr>
          <a:xfrm>
            <a:off x="1990725" y="3488122"/>
            <a:ext cx="5353050" cy="1081499"/>
          </a:xfrm>
          <a:solidFill>
            <a:schemeClr val="accent1"/>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23" name="Header 1">
            <a:extLst>
              <a:ext uri="{FF2B5EF4-FFF2-40B4-BE49-F238E27FC236}">
                <a16:creationId xmlns:a16="http://schemas.microsoft.com/office/drawing/2014/main" id="{4C7C0566-086F-0E6E-F40A-FD2017411C6E}"/>
              </a:ext>
            </a:extLst>
          </p:cNvPr>
          <p:cNvSpPr>
            <a:spLocks noGrp="1"/>
          </p:cNvSpPr>
          <p:nvPr>
            <p:ph type="body" sz="quarter" idx="45"/>
          </p:nvPr>
        </p:nvSpPr>
        <p:spPr>
          <a:xfrm>
            <a:off x="1990725" y="2327263"/>
            <a:ext cx="5353050" cy="1081499"/>
          </a:xfrm>
          <a:solidFill>
            <a:schemeClr val="accent1"/>
          </a:solidFill>
        </p:spPr>
        <p:txBody>
          <a:bodyPr lIns="180000" tIns="180000" rIns="4932000" bIns="180000" anchor="ctr" anchorCtr="0"/>
          <a:lstStyle>
            <a:lvl1pPr>
              <a:spcAft>
                <a:spcPts val="0"/>
              </a:spcAft>
              <a:defRPr sz="1800" cap="none"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p:txBody>
      </p:sp>
      <p:sp>
        <p:nvSpPr>
          <p:cNvPr id="27" name="Text Placeholder 9">
            <a:extLst>
              <a:ext uri="{FF2B5EF4-FFF2-40B4-BE49-F238E27FC236}">
                <a16:creationId xmlns:a16="http://schemas.microsoft.com/office/drawing/2014/main" id="{687A2DB3-D371-1B4A-86C3-11E76149D6F4}"/>
              </a:ext>
            </a:extLst>
          </p:cNvPr>
          <p:cNvSpPr>
            <a:spLocks noGrp="1"/>
          </p:cNvSpPr>
          <p:nvPr>
            <p:ph type="body" sz="quarter" idx="13" hasCustomPrompt="1"/>
          </p:nvPr>
        </p:nvSpPr>
        <p:spPr>
          <a:xfrm>
            <a:off x="291600" y="665145"/>
            <a:ext cx="7776000" cy="243000"/>
          </a:xfrm>
        </p:spPr>
        <p:txBody>
          <a:bodyPr/>
          <a:lstStyle>
            <a:lvl1pPr>
              <a:spcAft>
                <a:spcPts val="0"/>
              </a:spcAft>
              <a:defRPr spc="-26" baseline="0">
                <a:solidFill>
                  <a:schemeClr val="bg2"/>
                </a:solidFill>
              </a:defRPr>
            </a:lvl1pPr>
          </a:lstStyle>
          <a:p>
            <a:pPr lvl="0"/>
            <a:r>
              <a:rPr lang="en-GB"/>
              <a:t>Insert subtitle text</a:t>
            </a:r>
          </a:p>
        </p:txBody>
      </p:sp>
      <p:sp>
        <p:nvSpPr>
          <p:cNvPr id="28" name="Text Placeholder 15">
            <a:extLst>
              <a:ext uri="{FF2B5EF4-FFF2-40B4-BE49-F238E27FC236}">
                <a16:creationId xmlns:a16="http://schemas.microsoft.com/office/drawing/2014/main" id="{D6648EFE-90E7-913A-2E37-8EA41B463EAF}"/>
              </a:ext>
            </a:extLst>
          </p:cNvPr>
          <p:cNvSpPr>
            <a:spLocks noGrp="1"/>
          </p:cNvSpPr>
          <p:nvPr>
            <p:ph type="body" sz="quarter" idx="48"/>
          </p:nvPr>
        </p:nvSpPr>
        <p:spPr>
          <a:xfrm>
            <a:off x="3896918" y="2416290"/>
            <a:ext cx="3256359" cy="903438"/>
          </a:xfrm>
        </p:spPr>
        <p:txBody>
          <a:bodyPr anchor="ctr" anchorCtr="0"/>
          <a:lstStyle>
            <a:lvl1pPr marL="161995" indent="-161995">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29" name="Text Placeholder 15">
            <a:extLst>
              <a:ext uri="{FF2B5EF4-FFF2-40B4-BE49-F238E27FC236}">
                <a16:creationId xmlns:a16="http://schemas.microsoft.com/office/drawing/2014/main" id="{19E1738F-AF0A-0216-9E76-CF2ACAAB5253}"/>
              </a:ext>
            </a:extLst>
          </p:cNvPr>
          <p:cNvSpPr>
            <a:spLocks noGrp="1"/>
          </p:cNvSpPr>
          <p:nvPr>
            <p:ph type="body" sz="quarter" idx="49"/>
          </p:nvPr>
        </p:nvSpPr>
        <p:spPr>
          <a:xfrm>
            <a:off x="3896918" y="3577150"/>
            <a:ext cx="3256359" cy="903438"/>
          </a:xfrm>
        </p:spPr>
        <p:txBody>
          <a:bodyPr anchor="ctr" anchorCtr="0"/>
          <a:lstStyle>
            <a:lvl1pPr marL="161995" indent="-161995">
              <a:buFont typeface="Wingdings" panose="05000000000000000000" pitchFamily="2" charset="2"/>
              <a:buChar char="§"/>
              <a:defRPr sz="1050">
                <a:solidFill>
                  <a:schemeClr val="bg1"/>
                </a:solidFill>
              </a:defRPr>
            </a:lvl1pPr>
            <a:lvl2pPr>
              <a:spcAft>
                <a:spcPts val="450"/>
              </a:spcAft>
              <a:defRPr sz="1050">
                <a:solidFill>
                  <a:schemeClr val="bg1"/>
                </a:solidFill>
              </a:defRPr>
            </a:lvl2pPr>
          </a:lstStyle>
          <a:p>
            <a:pPr lvl="0"/>
            <a:r>
              <a:rPr lang="en-US"/>
              <a:t>Click to edit Master text styles</a:t>
            </a:r>
          </a:p>
          <a:p>
            <a:pPr lvl="1"/>
            <a:r>
              <a:rPr lang="en-US"/>
              <a:t>Second level</a:t>
            </a:r>
            <a:endParaRPr lang="en-GB"/>
          </a:p>
        </p:txBody>
      </p:sp>
      <p:sp>
        <p:nvSpPr>
          <p:cNvPr id="30" name="Header 1">
            <a:extLst>
              <a:ext uri="{FF2B5EF4-FFF2-40B4-BE49-F238E27FC236}">
                <a16:creationId xmlns:a16="http://schemas.microsoft.com/office/drawing/2014/main" id="{32DA5F23-13A6-218B-1EC5-DE9D24447A55}"/>
              </a:ext>
            </a:extLst>
          </p:cNvPr>
          <p:cNvSpPr>
            <a:spLocks noGrp="1"/>
          </p:cNvSpPr>
          <p:nvPr>
            <p:ph type="body" sz="quarter" idx="50"/>
          </p:nvPr>
        </p:nvSpPr>
        <p:spPr>
          <a:xfrm>
            <a:off x="7343776" y="2327263"/>
            <a:ext cx="1508522" cy="1081499"/>
          </a:xfrm>
          <a:solidFill>
            <a:schemeClr val="accent1">
              <a:alpha val="60000"/>
            </a:schemeClr>
          </a:solidFill>
        </p:spPr>
        <p:txBody>
          <a:bodyPr lIns="108000" tIns="108000" rIns="108000" bIns="108000" anchor="ctr" anchorCtr="0"/>
          <a:lstStyle>
            <a:lvl1pPr>
              <a:spcAft>
                <a:spcPts val="0"/>
              </a:spcAft>
              <a:defRPr sz="2100" cap="none" spc="-14" baseline="0">
                <a:solidFill>
                  <a:schemeClr val="bg1"/>
                </a:solidFill>
                <a:latin typeface="+mj-lt"/>
              </a:defRPr>
            </a:lvl1pPr>
            <a:lvl2pPr marL="0" indent="0">
              <a:lnSpc>
                <a:spcPct val="90000"/>
              </a:lnSpc>
              <a:spcAft>
                <a:spcPts val="0"/>
              </a:spcAft>
              <a:buNone/>
              <a:defRPr sz="1050" spc="0" baseline="0">
                <a:solidFill>
                  <a:schemeClr val="bg1"/>
                </a:solidFill>
                <a:latin typeface="+mn-lt"/>
              </a:defRPr>
            </a:lvl2pPr>
          </a:lstStyle>
          <a:p>
            <a:pPr lvl="0"/>
            <a:r>
              <a:rPr lang="en-US"/>
              <a:t>Click to edit Master text</a:t>
            </a:r>
          </a:p>
          <a:p>
            <a:pPr lvl="1"/>
            <a:r>
              <a:rPr lang="en-US"/>
              <a:t>Second</a:t>
            </a:r>
          </a:p>
        </p:txBody>
      </p:sp>
      <p:sp>
        <p:nvSpPr>
          <p:cNvPr id="31" name="Header 1">
            <a:extLst>
              <a:ext uri="{FF2B5EF4-FFF2-40B4-BE49-F238E27FC236}">
                <a16:creationId xmlns:a16="http://schemas.microsoft.com/office/drawing/2014/main" id="{1CDE44D6-EBD5-DE38-3D73-172A035837D5}"/>
              </a:ext>
            </a:extLst>
          </p:cNvPr>
          <p:cNvSpPr>
            <a:spLocks noGrp="1"/>
          </p:cNvSpPr>
          <p:nvPr>
            <p:ph type="body" sz="quarter" idx="51"/>
          </p:nvPr>
        </p:nvSpPr>
        <p:spPr>
          <a:xfrm>
            <a:off x="7343776" y="3488122"/>
            <a:ext cx="1508522" cy="1081499"/>
          </a:xfrm>
          <a:solidFill>
            <a:schemeClr val="accent1">
              <a:alpha val="60000"/>
            </a:schemeClr>
          </a:solidFill>
        </p:spPr>
        <p:txBody>
          <a:bodyPr lIns="108000" tIns="108000" rIns="108000" bIns="108000" anchor="ctr" anchorCtr="0"/>
          <a:lstStyle>
            <a:lvl1pPr>
              <a:spcAft>
                <a:spcPts val="0"/>
              </a:spcAft>
              <a:defRPr sz="2100" cap="none" spc="-14" baseline="0">
                <a:solidFill>
                  <a:schemeClr val="bg1"/>
                </a:solidFill>
                <a:latin typeface="+mj-lt"/>
              </a:defRPr>
            </a:lvl1pPr>
            <a:lvl2pPr marL="0" indent="0">
              <a:lnSpc>
                <a:spcPct val="90000"/>
              </a:lnSpc>
              <a:spcAft>
                <a:spcPts val="0"/>
              </a:spcAft>
              <a:buNone/>
              <a:defRPr sz="1050" spc="0" baseline="0">
                <a:solidFill>
                  <a:schemeClr val="bg1"/>
                </a:solidFill>
                <a:latin typeface="+mn-lt"/>
              </a:defRPr>
            </a:lvl2pPr>
          </a:lstStyle>
          <a:p>
            <a:pPr lvl="0"/>
            <a:r>
              <a:rPr lang="en-US"/>
              <a:t>Click to edit Master text</a:t>
            </a:r>
          </a:p>
          <a:p>
            <a:pPr lvl="1"/>
            <a:r>
              <a:rPr lang="en-US"/>
              <a:t>Second</a:t>
            </a:r>
          </a:p>
        </p:txBody>
      </p:sp>
      <p:sp>
        <p:nvSpPr>
          <p:cNvPr id="32" name="Footer Placeholder 3">
            <a:extLst>
              <a:ext uri="{FF2B5EF4-FFF2-40B4-BE49-F238E27FC236}">
                <a16:creationId xmlns:a16="http://schemas.microsoft.com/office/drawing/2014/main" id="{7878FD67-50AC-75C1-1053-B63115CC44B7}"/>
              </a:ext>
            </a:extLst>
          </p:cNvPr>
          <p:cNvSpPr>
            <a:spLocks noGrp="1"/>
          </p:cNvSpPr>
          <p:nvPr>
            <p:ph type="ftr" sz="quarter" idx="11"/>
          </p:nvPr>
        </p:nvSpPr>
        <p:spPr>
          <a:xfrm>
            <a:off x="291601" y="4811400"/>
            <a:ext cx="5316300" cy="97200"/>
          </a:xfrm>
        </p:spPr>
        <p:txBody>
          <a:bodyPr/>
          <a:lstStyle/>
          <a:p>
            <a:r>
              <a:rPr lang="en-GB" noProof="0"/>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33" name="Footnote Placeholder 18">
            <a:extLst>
              <a:ext uri="{FF2B5EF4-FFF2-40B4-BE49-F238E27FC236}">
                <a16:creationId xmlns:a16="http://schemas.microsoft.com/office/drawing/2014/main" id="{1F52355C-CF41-CE23-19C5-842F1F6BCB7B}"/>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4" name="hcSlideMaster142.3x Defence Business Aviation 2Header" descr=" ">
            <a:extLst>
              <a:ext uri="{FF2B5EF4-FFF2-40B4-BE49-F238E27FC236}">
                <a16:creationId xmlns:a16="http://schemas.microsoft.com/office/drawing/2014/main" id="{1B314173-9ED9-486A-905B-0B96545B3772}"/>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7" name="fcSlideMaster142.3x Defence Business Aviation 2Footer" descr=" ">
            <a:extLst>
              <a:ext uri="{FF2B5EF4-FFF2-40B4-BE49-F238E27FC236}">
                <a16:creationId xmlns:a16="http://schemas.microsoft.com/office/drawing/2014/main" id="{2C6277AA-761A-5794-E664-BBEEB3F0A4E3}"/>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172274288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3_Numbered Four Colum Blue Boxe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894C9A5-BDE6-402D-B3F1-69ABE99600F5}" type="datetime1">
              <a:rPr lang="en-GB" noProof="0" smtClean="0"/>
              <a:t>07/04/2025</a:t>
            </a:fld>
            <a:endParaRPr lang="en-GB" noProof="0"/>
          </a:p>
        </p:txBody>
      </p:sp>
      <p:sp>
        <p:nvSpPr>
          <p:cNvPr id="4" name="Footer Placeholder 3"/>
          <p:cNvSpPr>
            <a:spLocks noGrp="1"/>
          </p:cNvSpPr>
          <p:nvPr>
            <p:ph type="ftr" sz="quarter" idx="11"/>
          </p:nvPr>
        </p:nvSpPr>
        <p:spPr>
          <a:xfrm>
            <a:off x="291601" y="4811400"/>
            <a:ext cx="5316300" cy="97200"/>
          </a:xfrm>
        </p:spPr>
        <p:txBody>
          <a:bodyPr/>
          <a:lstStyle/>
          <a:p>
            <a:r>
              <a:rPr lang="en-GB"/>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5" name="Slide Number Placeholder 4"/>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16" name="Text Placeholder 15">
            <a:extLst>
              <a:ext uri="{FF2B5EF4-FFF2-40B4-BE49-F238E27FC236}">
                <a16:creationId xmlns:a16="http://schemas.microsoft.com/office/drawing/2014/main" id="{A045AA3E-04D3-6398-F3D3-C8A03E9BE1DC}"/>
              </a:ext>
            </a:extLst>
          </p:cNvPr>
          <p:cNvSpPr>
            <a:spLocks noGrp="1"/>
          </p:cNvSpPr>
          <p:nvPr>
            <p:ph type="body" sz="quarter" idx="14" hasCustomPrompt="1"/>
          </p:nvPr>
        </p:nvSpPr>
        <p:spPr>
          <a:xfrm>
            <a:off x="291600" y="282896"/>
            <a:ext cx="372600" cy="570071"/>
          </a:xfrm>
          <a:solidFill>
            <a:schemeClr val="accent1"/>
          </a:solidFill>
        </p:spPr>
        <p:txBody>
          <a:bodyPr lIns="0" anchor="ctr" anchorCtr="0"/>
          <a:lstStyle>
            <a:lvl1pPr algn="ctr">
              <a:defRPr sz="2700">
                <a:solidFill>
                  <a:schemeClr val="bg1"/>
                </a:solidFill>
                <a:latin typeface="+mj-lt"/>
              </a:defRPr>
            </a:lvl1pPr>
          </a:lstStyle>
          <a:p>
            <a:pPr lvl="0"/>
            <a:r>
              <a:rPr lang="en-GB"/>
              <a:t>0.</a:t>
            </a:r>
          </a:p>
        </p:txBody>
      </p:sp>
      <p:sp>
        <p:nvSpPr>
          <p:cNvPr id="7" name="Title Placeholder 1">
            <a:extLst>
              <a:ext uri="{FF2B5EF4-FFF2-40B4-BE49-F238E27FC236}">
                <a16:creationId xmlns:a16="http://schemas.microsoft.com/office/drawing/2014/main" id="{0F90C228-9BEF-0251-53D6-7968673AE187}"/>
              </a:ext>
            </a:extLst>
          </p:cNvPr>
          <p:cNvSpPr>
            <a:spLocks noGrp="1"/>
          </p:cNvSpPr>
          <p:nvPr>
            <p:ph type="title"/>
          </p:nvPr>
        </p:nvSpPr>
        <p:spPr>
          <a:xfrm>
            <a:off x="745200" y="322111"/>
            <a:ext cx="7323264" cy="353174"/>
          </a:xfrm>
          <a:prstGeom prst="rect">
            <a:avLst/>
          </a:prstGeom>
        </p:spPr>
        <p:txBody>
          <a:bodyPr vert="horz" wrap="square" lIns="0" tIns="0" rIns="0" bIns="0" rtlCol="0" anchor="t" anchorCtr="0">
            <a:spAutoFit/>
          </a:bodyPr>
          <a:lstStyle/>
          <a:p>
            <a:r>
              <a:rPr lang="en-US" noProof="0"/>
              <a:t>Click to edit Master title style</a:t>
            </a:r>
            <a:endParaRPr lang="en-GB" noProof="0"/>
          </a:p>
        </p:txBody>
      </p:sp>
      <p:sp>
        <p:nvSpPr>
          <p:cNvPr id="8" name="Subtitle 1">
            <a:extLst>
              <a:ext uri="{FF2B5EF4-FFF2-40B4-BE49-F238E27FC236}">
                <a16:creationId xmlns:a16="http://schemas.microsoft.com/office/drawing/2014/main" id="{7DA5332D-2293-0D22-92B5-B9B6093D3040}"/>
              </a:ext>
            </a:extLst>
          </p:cNvPr>
          <p:cNvSpPr>
            <a:spLocks noGrp="1"/>
          </p:cNvSpPr>
          <p:nvPr>
            <p:ph type="body" sz="quarter" idx="13" hasCustomPrompt="1"/>
          </p:nvPr>
        </p:nvSpPr>
        <p:spPr>
          <a:xfrm>
            <a:off x="745200" y="665147"/>
            <a:ext cx="7323264" cy="176587"/>
          </a:xfrm>
        </p:spPr>
        <p:txBody>
          <a:bodyPr>
            <a:spAutoFit/>
          </a:bodyPr>
          <a:lstStyle>
            <a:lvl1pPr>
              <a:spcAft>
                <a:spcPts val="0"/>
              </a:spcAft>
              <a:defRPr spc="-26" baseline="0">
                <a:solidFill>
                  <a:schemeClr val="bg2"/>
                </a:solidFill>
              </a:defRPr>
            </a:lvl1pPr>
          </a:lstStyle>
          <a:p>
            <a:pPr lvl="0"/>
            <a:r>
              <a:rPr lang="en-GB"/>
              <a:t>Insert subtitle text</a:t>
            </a:r>
          </a:p>
        </p:txBody>
      </p:sp>
      <p:sp>
        <p:nvSpPr>
          <p:cNvPr id="11" name="Header 1">
            <a:extLst>
              <a:ext uri="{FF2B5EF4-FFF2-40B4-BE49-F238E27FC236}">
                <a16:creationId xmlns:a16="http://schemas.microsoft.com/office/drawing/2014/main" id="{4FA5E7A4-8520-E8B6-51F5-613A7C4453EF}"/>
              </a:ext>
            </a:extLst>
          </p:cNvPr>
          <p:cNvSpPr>
            <a:spLocks noGrp="1"/>
          </p:cNvSpPr>
          <p:nvPr>
            <p:ph type="body" sz="quarter" idx="15" hasCustomPrompt="1"/>
          </p:nvPr>
        </p:nvSpPr>
        <p:spPr>
          <a:xfrm>
            <a:off x="291467" y="1260160"/>
            <a:ext cx="2794593" cy="3308984"/>
          </a:xfrm>
          <a:solidFill>
            <a:schemeClr val="tx2"/>
          </a:solidFill>
        </p:spPr>
        <p:txBody>
          <a:bodyPr lIns="360000" tIns="1080000" rIns="360000" bIns="360000" anchor="t" anchorCtr="0"/>
          <a:lstStyle>
            <a:lvl1pPr>
              <a:spcAft>
                <a:spcPts val="271"/>
              </a:spcAft>
              <a:defRPr sz="1980" cap="all" spc="-14" baseline="0">
                <a:solidFill>
                  <a:schemeClr val="bg1"/>
                </a:solidFill>
                <a:latin typeface="+mj-lt"/>
              </a:defRPr>
            </a:lvl1pPr>
            <a:lvl2pPr marL="0" indent="0">
              <a:lnSpc>
                <a:spcPct val="90000"/>
              </a:lnSpc>
              <a:spcAft>
                <a:spcPts val="271"/>
              </a:spcAft>
              <a:buNone/>
              <a:defRPr sz="1500" spc="0" baseline="0">
                <a:solidFill>
                  <a:schemeClr val="bg1"/>
                </a:solidFill>
                <a:latin typeface="RR Pioneer Light Condensed" panose="020B0306050201060103" pitchFamily="34" charset="0"/>
              </a:defRPr>
            </a:lvl2pPr>
            <a:lvl3pPr marL="161997" indent="-161997">
              <a:spcAft>
                <a:spcPts val="811"/>
              </a:spcAft>
              <a:buFont typeface="Wingdings" panose="05000000000000000000" pitchFamily="2" charset="2"/>
              <a:buChar char="§"/>
              <a:defRPr sz="1500">
                <a:solidFill>
                  <a:schemeClr val="bg1"/>
                </a:solidFill>
                <a:latin typeface="+mj-lt"/>
              </a:defRPr>
            </a:lvl3pPr>
          </a:lstStyle>
          <a:p>
            <a:pPr lvl="1"/>
            <a:r>
              <a:rPr lang="en-US"/>
              <a:t>Second level</a:t>
            </a:r>
          </a:p>
          <a:p>
            <a:pPr lvl="2"/>
            <a:r>
              <a:rPr lang="en-US"/>
              <a:t>Third level</a:t>
            </a:r>
          </a:p>
        </p:txBody>
      </p:sp>
      <p:cxnSp>
        <p:nvCxnSpPr>
          <p:cNvPr id="2" name="Straight Connector 1">
            <a:extLst>
              <a:ext uri="{FF2B5EF4-FFF2-40B4-BE49-F238E27FC236}">
                <a16:creationId xmlns:a16="http://schemas.microsoft.com/office/drawing/2014/main" id="{C3171FD9-F809-5CFC-2937-0A836DD39D94}"/>
              </a:ext>
            </a:extLst>
          </p:cNvPr>
          <p:cNvCxnSpPr/>
          <p:nvPr userDrawn="1"/>
        </p:nvCxnSpPr>
        <p:spPr>
          <a:xfrm>
            <a:off x="291468" y="1165860"/>
            <a:ext cx="855964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51" name="Text Placeholder 267">
            <a:extLst>
              <a:ext uri="{FF2B5EF4-FFF2-40B4-BE49-F238E27FC236}">
                <a16:creationId xmlns:a16="http://schemas.microsoft.com/office/drawing/2014/main" id="{97220936-4B49-85C7-F055-8CF1D4C94127}"/>
              </a:ext>
            </a:extLst>
          </p:cNvPr>
          <p:cNvSpPr>
            <a:spLocks noGrp="1"/>
          </p:cNvSpPr>
          <p:nvPr>
            <p:ph type="body" sz="quarter" idx="23" hasCustomPrompt="1"/>
          </p:nvPr>
        </p:nvSpPr>
        <p:spPr>
          <a:xfrm rot="10800000">
            <a:off x="910146" y="1260160"/>
            <a:ext cx="2175916" cy="352628"/>
          </a:xfrm>
          <a:custGeom>
            <a:avLst/>
            <a:gdLst>
              <a:gd name="connsiteX0" fmla="*/ 6188512 w 6191421"/>
              <a:gd name="connsiteY0" fmla="*/ 0 h 1003378"/>
              <a:gd name="connsiteX1" fmla="*/ 6191421 w 6191421"/>
              <a:gd name="connsiteY1" fmla="*/ 0 h 1003378"/>
              <a:gd name="connsiteX2" fmla="*/ 6191421 w 6191421"/>
              <a:gd name="connsiteY2" fmla="*/ 1003378 h 1003378"/>
              <a:gd name="connsiteX3" fmla="*/ 6188512 w 6191421"/>
              <a:gd name="connsiteY3" fmla="*/ 1003378 h 1003378"/>
              <a:gd name="connsiteX4" fmla="*/ 5995110 w 6191421"/>
              <a:gd name="connsiteY4" fmla="*/ 0 h 1003378"/>
              <a:gd name="connsiteX5" fmla="*/ 5999898 w 6191421"/>
              <a:gd name="connsiteY5" fmla="*/ 0 h 1003378"/>
              <a:gd name="connsiteX6" fmla="*/ 5999898 w 6191421"/>
              <a:gd name="connsiteY6" fmla="*/ 1003378 h 1003378"/>
              <a:gd name="connsiteX7" fmla="*/ 5995110 w 6191421"/>
              <a:gd name="connsiteY7" fmla="*/ 1003378 h 1003378"/>
              <a:gd name="connsiteX8" fmla="*/ 5801722 w 6191421"/>
              <a:gd name="connsiteY8" fmla="*/ 0 h 1003378"/>
              <a:gd name="connsiteX9" fmla="*/ 5808404 w 6191421"/>
              <a:gd name="connsiteY9" fmla="*/ 0 h 1003378"/>
              <a:gd name="connsiteX10" fmla="*/ 5808404 w 6191421"/>
              <a:gd name="connsiteY10" fmla="*/ 1003378 h 1003378"/>
              <a:gd name="connsiteX11" fmla="*/ 5801722 w 6191421"/>
              <a:gd name="connsiteY11" fmla="*/ 1003378 h 1003378"/>
              <a:gd name="connsiteX12" fmla="*/ 5608319 w 6191421"/>
              <a:gd name="connsiteY12" fmla="*/ 0 h 1003378"/>
              <a:gd name="connsiteX13" fmla="*/ 5616895 w 6191421"/>
              <a:gd name="connsiteY13" fmla="*/ 0 h 1003378"/>
              <a:gd name="connsiteX14" fmla="*/ 5616895 w 6191421"/>
              <a:gd name="connsiteY14" fmla="*/ 1003378 h 1003378"/>
              <a:gd name="connsiteX15" fmla="*/ 5608319 w 6191421"/>
              <a:gd name="connsiteY15" fmla="*/ 1003378 h 1003378"/>
              <a:gd name="connsiteX16" fmla="*/ 5414945 w 6191421"/>
              <a:gd name="connsiteY16" fmla="*/ 0 h 1003378"/>
              <a:gd name="connsiteX17" fmla="*/ 5425415 w 6191421"/>
              <a:gd name="connsiteY17" fmla="*/ 0 h 1003378"/>
              <a:gd name="connsiteX18" fmla="*/ 5425415 w 6191421"/>
              <a:gd name="connsiteY18" fmla="*/ 1003378 h 1003378"/>
              <a:gd name="connsiteX19" fmla="*/ 5414945 w 6191421"/>
              <a:gd name="connsiteY19" fmla="*/ 1003378 h 1003378"/>
              <a:gd name="connsiteX20" fmla="*/ 5221557 w 6191421"/>
              <a:gd name="connsiteY20" fmla="*/ 0 h 1003378"/>
              <a:gd name="connsiteX21" fmla="*/ 5233920 w 6191421"/>
              <a:gd name="connsiteY21" fmla="*/ 0 h 1003378"/>
              <a:gd name="connsiteX22" fmla="*/ 5233920 w 6191421"/>
              <a:gd name="connsiteY22" fmla="*/ 1003378 h 1003378"/>
              <a:gd name="connsiteX23" fmla="*/ 5221557 w 6191421"/>
              <a:gd name="connsiteY23" fmla="*/ 1003378 h 1003378"/>
              <a:gd name="connsiteX24" fmla="*/ 5028168 w 6191421"/>
              <a:gd name="connsiteY24" fmla="*/ 0 h 1003378"/>
              <a:gd name="connsiteX25" fmla="*/ 5042411 w 6191421"/>
              <a:gd name="connsiteY25" fmla="*/ 0 h 1003378"/>
              <a:gd name="connsiteX26" fmla="*/ 5042411 w 6191421"/>
              <a:gd name="connsiteY26" fmla="*/ 1003378 h 1003378"/>
              <a:gd name="connsiteX27" fmla="*/ 5028168 w 6191421"/>
              <a:gd name="connsiteY27" fmla="*/ 1003378 h 1003378"/>
              <a:gd name="connsiteX28" fmla="*/ 4834780 w 6191421"/>
              <a:gd name="connsiteY28" fmla="*/ 0 h 1003378"/>
              <a:gd name="connsiteX29" fmla="*/ 4850917 w 6191421"/>
              <a:gd name="connsiteY29" fmla="*/ 0 h 1003378"/>
              <a:gd name="connsiteX30" fmla="*/ 4850917 w 6191421"/>
              <a:gd name="connsiteY30" fmla="*/ 1003378 h 1003378"/>
              <a:gd name="connsiteX31" fmla="*/ 4834780 w 6191421"/>
              <a:gd name="connsiteY31" fmla="*/ 1003378 h 1003378"/>
              <a:gd name="connsiteX32" fmla="*/ 4641405 w 6191421"/>
              <a:gd name="connsiteY32" fmla="*/ 0 h 1003378"/>
              <a:gd name="connsiteX33" fmla="*/ 4659436 w 6191421"/>
              <a:gd name="connsiteY33" fmla="*/ 0 h 1003378"/>
              <a:gd name="connsiteX34" fmla="*/ 4659436 w 6191421"/>
              <a:gd name="connsiteY34" fmla="*/ 1003378 h 1003378"/>
              <a:gd name="connsiteX35" fmla="*/ 4641405 w 6191421"/>
              <a:gd name="connsiteY35" fmla="*/ 1003378 h 1003378"/>
              <a:gd name="connsiteX36" fmla="*/ 4447989 w 6191421"/>
              <a:gd name="connsiteY36" fmla="*/ 0 h 1003378"/>
              <a:gd name="connsiteX37" fmla="*/ 4467940 w 6191421"/>
              <a:gd name="connsiteY37" fmla="*/ 0 h 1003378"/>
              <a:gd name="connsiteX38" fmla="*/ 4467940 w 6191421"/>
              <a:gd name="connsiteY38" fmla="*/ 1003378 h 1003378"/>
              <a:gd name="connsiteX39" fmla="*/ 4447989 w 6191421"/>
              <a:gd name="connsiteY39" fmla="*/ 1003378 h 1003378"/>
              <a:gd name="connsiteX40" fmla="*/ 4254601 w 6191421"/>
              <a:gd name="connsiteY40" fmla="*/ 0 h 1003378"/>
              <a:gd name="connsiteX41" fmla="*/ 4276419 w 6191421"/>
              <a:gd name="connsiteY41" fmla="*/ 0 h 1003378"/>
              <a:gd name="connsiteX42" fmla="*/ 4276419 w 6191421"/>
              <a:gd name="connsiteY42" fmla="*/ 1003378 h 1003378"/>
              <a:gd name="connsiteX43" fmla="*/ 4254601 w 6191421"/>
              <a:gd name="connsiteY43" fmla="*/ 1003378 h 1003378"/>
              <a:gd name="connsiteX44" fmla="*/ 4061213 w 6191421"/>
              <a:gd name="connsiteY44" fmla="*/ 0 h 1003378"/>
              <a:gd name="connsiteX45" fmla="*/ 4084909 w 6191421"/>
              <a:gd name="connsiteY45" fmla="*/ 0 h 1003378"/>
              <a:gd name="connsiteX46" fmla="*/ 4084909 w 6191421"/>
              <a:gd name="connsiteY46" fmla="*/ 1003378 h 1003378"/>
              <a:gd name="connsiteX47" fmla="*/ 4061213 w 6191421"/>
              <a:gd name="connsiteY47" fmla="*/ 1003378 h 1003378"/>
              <a:gd name="connsiteX48" fmla="*/ 3867838 w 6191421"/>
              <a:gd name="connsiteY48" fmla="*/ 0 h 1003378"/>
              <a:gd name="connsiteX49" fmla="*/ 3893428 w 6191421"/>
              <a:gd name="connsiteY49" fmla="*/ 0 h 1003378"/>
              <a:gd name="connsiteX50" fmla="*/ 3893428 w 6191421"/>
              <a:gd name="connsiteY50" fmla="*/ 1003378 h 1003378"/>
              <a:gd name="connsiteX51" fmla="*/ 3867838 w 6191421"/>
              <a:gd name="connsiteY51" fmla="*/ 1003378 h 1003378"/>
              <a:gd name="connsiteX52" fmla="*/ 3674422 w 6191421"/>
              <a:gd name="connsiteY52" fmla="*/ 0 h 1003378"/>
              <a:gd name="connsiteX53" fmla="*/ 3701932 w 6191421"/>
              <a:gd name="connsiteY53" fmla="*/ 0 h 1003378"/>
              <a:gd name="connsiteX54" fmla="*/ 3701932 w 6191421"/>
              <a:gd name="connsiteY54" fmla="*/ 1003378 h 1003378"/>
              <a:gd name="connsiteX55" fmla="*/ 3674422 w 6191421"/>
              <a:gd name="connsiteY55" fmla="*/ 1003378 h 1003378"/>
              <a:gd name="connsiteX56" fmla="*/ 3481020 w 6191421"/>
              <a:gd name="connsiteY56" fmla="*/ 0 h 1003378"/>
              <a:gd name="connsiteX57" fmla="*/ 3510425 w 6191421"/>
              <a:gd name="connsiteY57" fmla="*/ 0 h 1003378"/>
              <a:gd name="connsiteX58" fmla="*/ 3510425 w 6191421"/>
              <a:gd name="connsiteY58" fmla="*/ 1003378 h 1003378"/>
              <a:gd name="connsiteX59" fmla="*/ 3481020 w 6191421"/>
              <a:gd name="connsiteY59" fmla="*/ 1003378 h 1003378"/>
              <a:gd name="connsiteX60" fmla="*/ 3287631 w 6191421"/>
              <a:gd name="connsiteY60" fmla="*/ 0 h 1003378"/>
              <a:gd name="connsiteX61" fmla="*/ 3318929 w 6191421"/>
              <a:gd name="connsiteY61" fmla="*/ 0 h 1003378"/>
              <a:gd name="connsiteX62" fmla="*/ 3318929 w 6191421"/>
              <a:gd name="connsiteY62" fmla="*/ 1003378 h 1003378"/>
              <a:gd name="connsiteX63" fmla="*/ 3287631 w 6191421"/>
              <a:gd name="connsiteY63" fmla="*/ 1003378 h 1003378"/>
              <a:gd name="connsiteX64" fmla="*/ 3094258 w 6191421"/>
              <a:gd name="connsiteY64" fmla="*/ 0 h 1003378"/>
              <a:gd name="connsiteX65" fmla="*/ 3127422 w 6191421"/>
              <a:gd name="connsiteY65" fmla="*/ 0 h 1003378"/>
              <a:gd name="connsiteX66" fmla="*/ 3127422 w 6191421"/>
              <a:gd name="connsiteY66" fmla="*/ 1003378 h 1003378"/>
              <a:gd name="connsiteX67" fmla="*/ 3094258 w 6191421"/>
              <a:gd name="connsiteY67" fmla="*/ 1003378 h 1003378"/>
              <a:gd name="connsiteX68" fmla="*/ 2900857 w 6191421"/>
              <a:gd name="connsiteY68" fmla="*/ 0 h 1003378"/>
              <a:gd name="connsiteX69" fmla="*/ 2935913 w 6191421"/>
              <a:gd name="connsiteY69" fmla="*/ 0 h 1003378"/>
              <a:gd name="connsiteX70" fmla="*/ 2935913 w 6191421"/>
              <a:gd name="connsiteY70" fmla="*/ 1003378 h 1003378"/>
              <a:gd name="connsiteX71" fmla="*/ 2900857 w 6191421"/>
              <a:gd name="connsiteY71" fmla="*/ 1003378 h 1003378"/>
              <a:gd name="connsiteX72" fmla="*/ 2707453 w 6191421"/>
              <a:gd name="connsiteY72" fmla="*/ 0 h 1003378"/>
              <a:gd name="connsiteX73" fmla="*/ 2744418 w 6191421"/>
              <a:gd name="connsiteY73" fmla="*/ 0 h 1003378"/>
              <a:gd name="connsiteX74" fmla="*/ 2744418 w 6191421"/>
              <a:gd name="connsiteY74" fmla="*/ 1003378 h 1003378"/>
              <a:gd name="connsiteX75" fmla="*/ 2707453 w 6191421"/>
              <a:gd name="connsiteY75" fmla="*/ 1003378 h 1003378"/>
              <a:gd name="connsiteX76" fmla="*/ 2514065 w 6191421"/>
              <a:gd name="connsiteY76" fmla="*/ 0 h 1003378"/>
              <a:gd name="connsiteX77" fmla="*/ 2552922 w 6191421"/>
              <a:gd name="connsiteY77" fmla="*/ 0 h 1003378"/>
              <a:gd name="connsiteX78" fmla="*/ 2552922 w 6191421"/>
              <a:gd name="connsiteY78" fmla="*/ 1003378 h 1003378"/>
              <a:gd name="connsiteX79" fmla="*/ 2514065 w 6191421"/>
              <a:gd name="connsiteY79" fmla="*/ 1003378 h 1003378"/>
              <a:gd name="connsiteX80" fmla="*/ 2320691 w 6191421"/>
              <a:gd name="connsiteY80" fmla="*/ 0 h 1003378"/>
              <a:gd name="connsiteX81" fmla="*/ 2361414 w 6191421"/>
              <a:gd name="connsiteY81" fmla="*/ 0 h 1003378"/>
              <a:gd name="connsiteX82" fmla="*/ 2361414 w 6191421"/>
              <a:gd name="connsiteY82" fmla="*/ 1003378 h 1003378"/>
              <a:gd name="connsiteX83" fmla="*/ 2320691 w 6191421"/>
              <a:gd name="connsiteY83" fmla="*/ 1003378 h 1003378"/>
              <a:gd name="connsiteX84" fmla="*/ 2127302 w 6191421"/>
              <a:gd name="connsiteY84" fmla="*/ 0 h 1003378"/>
              <a:gd name="connsiteX85" fmla="*/ 2169919 w 6191421"/>
              <a:gd name="connsiteY85" fmla="*/ 0 h 1003378"/>
              <a:gd name="connsiteX86" fmla="*/ 2169919 w 6191421"/>
              <a:gd name="connsiteY86" fmla="*/ 1003378 h 1003378"/>
              <a:gd name="connsiteX87" fmla="*/ 2127302 w 6191421"/>
              <a:gd name="connsiteY87" fmla="*/ 1003378 h 1003378"/>
              <a:gd name="connsiteX88" fmla="*/ 1933886 w 6191421"/>
              <a:gd name="connsiteY88" fmla="*/ 0 h 1003378"/>
              <a:gd name="connsiteX89" fmla="*/ 1978398 w 6191421"/>
              <a:gd name="connsiteY89" fmla="*/ 0 h 1003378"/>
              <a:gd name="connsiteX90" fmla="*/ 1978398 w 6191421"/>
              <a:gd name="connsiteY90" fmla="*/ 1003378 h 1003378"/>
              <a:gd name="connsiteX91" fmla="*/ 1933886 w 6191421"/>
              <a:gd name="connsiteY91" fmla="*/ 1003378 h 1003378"/>
              <a:gd name="connsiteX92" fmla="*/ 1740497 w 6191421"/>
              <a:gd name="connsiteY92" fmla="*/ 0 h 1003378"/>
              <a:gd name="connsiteX93" fmla="*/ 1786902 w 6191421"/>
              <a:gd name="connsiteY93" fmla="*/ 0 h 1003378"/>
              <a:gd name="connsiteX94" fmla="*/ 1786902 w 6191421"/>
              <a:gd name="connsiteY94" fmla="*/ 1003378 h 1003378"/>
              <a:gd name="connsiteX95" fmla="*/ 1740497 w 6191421"/>
              <a:gd name="connsiteY95" fmla="*/ 1003378 h 1003378"/>
              <a:gd name="connsiteX96" fmla="*/ 1547108 w 6191421"/>
              <a:gd name="connsiteY96" fmla="*/ 0 h 1003378"/>
              <a:gd name="connsiteX97" fmla="*/ 1595434 w 6191421"/>
              <a:gd name="connsiteY97" fmla="*/ 0 h 1003378"/>
              <a:gd name="connsiteX98" fmla="*/ 1595434 w 6191421"/>
              <a:gd name="connsiteY98" fmla="*/ 1003378 h 1003378"/>
              <a:gd name="connsiteX99" fmla="*/ 1547108 w 6191421"/>
              <a:gd name="connsiteY99" fmla="*/ 1003378 h 1003378"/>
              <a:gd name="connsiteX100" fmla="*/ 1353735 w 6191421"/>
              <a:gd name="connsiteY100" fmla="*/ 0 h 1003378"/>
              <a:gd name="connsiteX101" fmla="*/ 1403913 w 6191421"/>
              <a:gd name="connsiteY101" fmla="*/ 0 h 1003378"/>
              <a:gd name="connsiteX102" fmla="*/ 1403913 w 6191421"/>
              <a:gd name="connsiteY102" fmla="*/ 1003378 h 1003378"/>
              <a:gd name="connsiteX103" fmla="*/ 1353735 w 6191421"/>
              <a:gd name="connsiteY103" fmla="*/ 1003378 h 1003378"/>
              <a:gd name="connsiteX104" fmla="*/ 1160322 w 6191421"/>
              <a:gd name="connsiteY104" fmla="*/ 0 h 1003378"/>
              <a:gd name="connsiteX105" fmla="*/ 1212393 w 6191421"/>
              <a:gd name="connsiteY105" fmla="*/ 0 h 1003378"/>
              <a:gd name="connsiteX106" fmla="*/ 1212393 w 6191421"/>
              <a:gd name="connsiteY106" fmla="*/ 1003378 h 1003378"/>
              <a:gd name="connsiteX107" fmla="*/ 1160322 w 6191421"/>
              <a:gd name="connsiteY107" fmla="*/ 1003378 h 1003378"/>
              <a:gd name="connsiteX108" fmla="*/ 966937 w 6191421"/>
              <a:gd name="connsiteY108" fmla="*/ 0 h 1003378"/>
              <a:gd name="connsiteX109" fmla="*/ 1020930 w 6191421"/>
              <a:gd name="connsiteY109" fmla="*/ 0 h 1003378"/>
              <a:gd name="connsiteX110" fmla="*/ 1020930 w 6191421"/>
              <a:gd name="connsiteY110" fmla="*/ 1003378 h 1003378"/>
              <a:gd name="connsiteX111" fmla="*/ 966937 w 6191421"/>
              <a:gd name="connsiteY111" fmla="*/ 1003378 h 1003378"/>
              <a:gd name="connsiteX112" fmla="*/ 773552 w 6191421"/>
              <a:gd name="connsiteY112" fmla="*/ 0 h 1003378"/>
              <a:gd name="connsiteX113" fmla="*/ 829411 w 6191421"/>
              <a:gd name="connsiteY113" fmla="*/ 0 h 1003378"/>
              <a:gd name="connsiteX114" fmla="*/ 829411 w 6191421"/>
              <a:gd name="connsiteY114" fmla="*/ 1003378 h 1003378"/>
              <a:gd name="connsiteX115" fmla="*/ 773552 w 6191421"/>
              <a:gd name="connsiteY115" fmla="*/ 1003378 h 1003378"/>
              <a:gd name="connsiteX116" fmla="*/ 580151 w 6191421"/>
              <a:gd name="connsiteY116" fmla="*/ 0 h 1003378"/>
              <a:gd name="connsiteX117" fmla="*/ 637931 w 6191421"/>
              <a:gd name="connsiteY117" fmla="*/ 0 h 1003378"/>
              <a:gd name="connsiteX118" fmla="*/ 637931 w 6191421"/>
              <a:gd name="connsiteY118" fmla="*/ 1003378 h 1003378"/>
              <a:gd name="connsiteX119" fmla="*/ 580151 w 6191421"/>
              <a:gd name="connsiteY119" fmla="*/ 1003378 h 1003378"/>
              <a:gd name="connsiteX120" fmla="*/ 386767 w 6191421"/>
              <a:gd name="connsiteY120" fmla="*/ 0 h 1003378"/>
              <a:gd name="connsiteX121" fmla="*/ 446427 w 6191421"/>
              <a:gd name="connsiteY121" fmla="*/ 0 h 1003378"/>
              <a:gd name="connsiteX122" fmla="*/ 446427 w 6191421"/>
              <a:gd name="connsiteY122" fmla="*/ 1003378 h 1003378"/>
              <a:gd name="connsiteX123" fmla="*/ 386767 w 6191421"/>
              <a:gd name="connsiteY123" fmla="*/ 1003378 h 1003378"/>
              <a:gd name="connsiteX124" fmla="*/ 193383 w 6191421"/>
              <a:gd name="connsiteY124" fmla="*/ 0 h 1003378"/>
              <a:gd name="connsiteX125" fmla="*/ 254937 w 6191421"/>
              <a:gd name="connsiteY125" fmla="*/ 0 h 1003378"/>
              <a:gd name="connsiteX126" fmla="*/ 254937 w 6191421"/>
              <a:gd name="connsiteY126" fmla="*/ 1003378 h 1003378"/>
              <a:gd name="connsiteX127" fmla="*/ 193383 w 6191421"/>
              <a:gd name="connsiteY127" fmla="*/ 1003378 h 1003378"/>
              <a:gd name="connsiteX128" fmla="*/ 0 w 6191421"/>
              <a:gd name="connsiteY128" fmla="*/ 0 h 1003378"/>
              <a:gd name="connsiteX129" fmla="*/ 63418 w 6191421"/>
              <a:gd name="connsiteY129" fmla="*/ 0 h 1003378"/>
              <a:gd name="connsiteX130" fmla="*/ 63418 w 6191421"/>
              <a:gd name="connsiteY130" fmla="*/ 1003378 h 1003378"/>
              <a:gd name="connsiteX131" fmla="*/ 0 w 6191421"/>
              <a:gd name="connsiteY131" fmla="*/ 1003378 h 1003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6191421" h="1003378">
                <a:moveTo>
                  <a:pt x="6188512" y="0"/>
                </a:moveTo>
                <a:lnTo>
                  <a:pt x="6191421" y="0"/>
                </a:lnTo>
                <a:lnTo>
                  <a:pt x="6191421" y="1003378"/>
                </a:lnTo>
                <a:lnTo>
                  <a:pt x="6188512" y="1003378"/>
                </a:lnTo>
                <a:close/>
                <a:moveTo>
                  <a:pt x="5995110" y="0"/>
                </a:moveTo>
                <a:lnTo>
                  <a:pt x="5999898" y="0"/>
                </a:lnTo>
                <a:lnTo>
                  <a:pt x="5999898" y="1003378"/>
                </a:lnTo>
                <a:lnTo>
                  <a:pt x="5995110" y="1003378"/>
                </a:lnTo>
                <a:close/>
                <a:moveTo>
                  <a:pt x="5801722" y="0"/>
                </a:moveTo>
                <a:lnTo>
                  <a:pt x="5808404" y="0"/>
                </a:lnTo>
                <a:lnTo>
                  <a:pt x="5808404" y="1003378"/>
                </a:lnTo>
                <a:lnTo>
                  <a:pt x="5801722" y="1003378"/>
                </a:lnTo>
                <a:close/>
                <a:moveTo>
                  <a:pt x="5608319" y="0"/>
                </a:moveTo>
                <a:lnTo>
                  <a:pt x="5616895" y="0"/>
                </a:lnTo>
                <a:lnTo>
                  <a:pt x="5616895" y="1003378"/>
                </a:lnTo>
                <a:lnTo>
                  <a:pt x="5608319" y="1003378"/>
                </a:lnTo>
                <a:close/>
                <a:moveTo>
                  <a:pt x="5414945" y="0"/>
                </a:moveTo>
                <a:lnTo>
                  <a:pt x="5425415" y="0"/>
                </a:lnTo>
                <a:lnTo>
                  <a:pt x="5425415" y="1003378"/>
                </a:lnTo>
                <a:lnTo>
                  <a:pt x="5414945" y="1003378"/>
                </a:lnTo>
                <a:close/>
                <a:moveTo>
                  <a:pt x="5221557" y="0"/>
                </a:moveTo>
                <a:lnTo>
                  <a:pt x="5233920" y="0"/>
                </a:lnTo>
                <a:lnTo>
                  <a:pt x="5233920" y="1003378"/>
                </a:lnTo>
                <a:lnTo>
                  <a:pt x="5221557" y="1003378"/>
                </a:lnTo>
                <a:close/>
                <a:moveTo>
                  <a:pt x="5028168" y="0"/>
                </a:moveTo>
                <a:lnTo>
                  <a:pt x="5042411" y="0"/>
                </a:lnTo>
                <a:lnTo>
                  <a:pt x="5042411" y="1003378"/>
                </a:lnTo>
                <a:lnTo>
                  <a:pt x="5028168" y="1003378"/>
                </a:lnTo>
                <a:close/>
                <a:moveTo>
                  <a:pt x="4834780" y="0"/>
                </a:moveTo>
                <a:lnTo>
                  <a:pt x="4850917" y="0"/>
                </a:lnTo>
                <a:lnTo>
                  <a:pt x="4850917" y="1003378"/>
                </a:lnTo>
                <a:lnTo>
                  <a:pt x="4834780" y="1003378"/>
                </a:lnTo>
                <a:close/>
                <a:moveTo>
                  <a:pt x="4641405" y="0"/>
                </a:moveTo>
                <a:lnTo>
                  <a:pt x="4659436" y="0"/>
                </a:lnTo>
                <a:lnTo>
                  <a:pt x="4659436" y="1003378"/>
                </a:lnTo>
                <a:lnTo>
                  <a:pt x="4641405" y="1003378"/>
                </a:lnTo>
                <a:close/>
                <a:moveTo>
                  <a:pt x="4447989" y="0"/>
                </a:moveTo>
                <a:lnTo>
                  <a:pt x="4467940" y="0"/>
                </a:lnTo>
                <a:lnTo>
                  <a:pt x="4467940" y="1003378"/>
                </a:lnTo>
                <a:lnTo>
                  <a:pt x="4447989" y="1003378"/>
                </a:lnTo>
                <a:close/>
                <a:moveTo>
                  <a:pt x="4254601" y="0"/>
                </a:moveTo>
                <a:lnTo>
                  <a:pt x="4276419" y="0"/>
                </a:lnTo>
                <a:lnTo>
                  <a:pt x="4276419" y="1003378"/>
                </a:lnTo>
                <a:lnTo>
                  <a:pt x="4254601" y="1003378"/>
                </a:lnTo>
                <a:close/>
                <a:moveTo>
                  <a:pt x="4061213" y="0"/>
                </a:moveTo>
                <a:lnTo>
                  <a:pt x="4084909" y="0"/>
                </a:lnTo>
                <a:lnTo>
                  <a:pt x="4084909" y="1003378"/>
                </a:lnTo>
                <a:lnTo>
                  <a:pt x="4061213" y="1003378"/>
                </a:lnTo>
                <a:close/>
                <a:moveTo>
                  <a:pt x="3867838" y="0"/>
                </a:moveTo>
                <a:lnTo>
                  <a:pt x="3893428" y="0"/>
                </a:lnTo>
                <a:lnTo>
                  <a:pt x="3893428" y="1003378"/>
                </a:lnTo>
                <a:lnTo>
                  <a:pt x="3867838" y="1003378"/>
                </a:lnTo>
                <a:close/>
                <a:moveTo>
                  <a:pt x="3674422" y="0"/>
                </a:moveTo>
                <a:lnTo>
                  <a:pt x="3701932" y="0"/>
                </a:lnTo>
                <a:lnTo>
                  <a:pt x="3701932" y="1003378"/>
                </a:lnTo>
                <a:lnTo>
                  <a:pt x="3674422" y="1003378"/>
                </a:lnTo>
                <a:close/>
                <a:moveTo>
                  <a:pt x="3481020" y="0"/>
                </a:moveTo>
                <a:lnTo>
                  <a:pt x="3510425" y="0"/>
                </a:lnTo>
                <a:lnTo>
                  <a:pt x="3510425" y="1003378"/>
                </a:lnTo>
                <a:lnTo>
                  <a:pt x="3481020" y="1003378"/>
                </a:lnTo>
                <a:close/>
                <a:moveTo>
                  <a:pt x="3287631" y="0"/>
                </a:moveTo>
                <a:lnTo>
                  <a:pt x="3318929" y="0"/>
                </a:lnTo>
                <a:lnTo>
                  <a:pt x="3318929" y="1003378"/>
                </a:lnTo>
                <a:lnTo>
                  <a:pt x="3287631" y="1003378"/>
                </a:lnTo>
                <a:close/>
                <a:moveTo>
                  <a:pt x="3094258" y="0"/>
                </a:moveTo>
                <a:lnTo>
                  <a:pt x="3127422" y="0"/>
                </a:lnTo>
                <a:lnTo>
                  <a:pt x="3127422" y="1003378"/>
                </a:lnTo>
                <a:lnTo>
                  <a:pt x="3094258" y="1003378"/>
                </a:lnTo>
                <a:close/>
                <a:moveTo>
                  <a:pt x="2900857" y="0"/>
                </a:moveTo>
                <a:lnTo>
                  <a:pt x="2935913" y="0"/>
                </a:lnTo>
                <a:lnTo>
                  <a:pt x="2935913" y="1003378"/>
                </a:lnTo>
                <a:lnTo>
                  <a:pt x="2900857" y="1003378"/>
                </a:lnTo>
                <a:close/>
                <a:moveTo>
                  <a:pt x="2707453" y="0"/>
                </a:moveTo>
                <a:lnTo>
                  <a:pt x="2744418" y="0"/>
                </a:lnTo>
                <a:lnTo>
                  <a:pt x="2744418" y="1003378"/>
                </a:lnTo>
                <a:lnTo>
                  <a:pt x="2707453" y="1003378"/>
                </a:lnTo>
                <a:close/>
                <a:moveTo>
                  <a:pt x="2514065" y="0"/>
                </a:moveTo>
                <a:lnTo>
                  <a:pt x="2552922" y="0"/>
                </a:lnTo>
                <a:lnTo>
                  <a:pt x="2552922" y="1003378"/>
                </a:lnTo>
                <a:lnTo>
                  <a:pt x="2514065" y="1003378"/>
                </a:lnTo>
                <a:close/>
                <a:moveTo>
                  <a:pt x="2320691" y="0"/>
                </a:moveTo>
                <a:lnTo>
                  <a:pt x="2361414" y="0"/>
                </a:lnTo>
                <a:lnTo>
                  <a:pt x="2361414" y="1003378"/>
                </a:lnTo>
                <a:lnTo>
                  <a:pt x="2320691" y="1003378"/>
                </a:lnTo>
                <a:close/>
                <a:moveTo>
                  <a:pt x="2127302" y="0"/>
                </a:moveTo>
                <a:lnTo>
                  <a:pt x="2169919" y="0"/>
                </a:lnTo>
                <a:lnTo>
                  <a:pt x="2169919" y="1003378"/>
                </a:lnTo>
                <a:lnTo>
                  <a:pt x="2127302" y="1003378"/>
                </a:lnTo>
                <a:close/>
                <a:moveTo>
                  <a:pt x="1933886" y="0"/>
                </a:moveTo>
                <a:lnTo>
                  <a:pt x="1978398" y="0"/>
                </a:lnTo>
                <a:lnTo>
                  <a:pt x="1978398" y="1003378"/>
                </a:lnTo>
                <a:lnTo>
                  <a:pt x="1933886" y="1003378"/>
                </a:lnTo>
                <a:close/>
                <a:moveTo>
                  <a:pt x="1740497" y="0"/>
                </a:moveTo>
                <a:lnTo>
                  <a:pt x="1786902" y="0"/>
                </a:lnTo>
                <a:lnTo>
                  <a:pt x="1786902" y="1003378"/>
                </a:lnTo>
                <a:lnTo>
                  <a:pt x="1740497" y="1003378"/>
                </a:lnTo>
                <a:close/>
                <a:moveTo>
                  <a:pt x="1547108" y="0"/>
                </a:moveTo>
                <a:lnTo>
                  <a:pt x="1595434" y="0"/>
                </a:lnTo>
                <a:lnTo>
                  <a:pt x="1595434" y="1003378"/>
                </a:lnTo>
                <a:lnTo>
                  <a:pt x="1547108" y="1003378"/>
                </a:lnTo>
                <a:close/>
                <a:moveTo>
                  <a:pt x="1353735" y="0"/>
                </a:moveTo>
                <a:lnTo>
                  <a:pt x="1403913" y="0"/>
                </a:lnTo>
                <a:lnTo>
                  <a:pt x="1403913" y="1003378"/>
                </a:lnTo>
                <a:lnTo>
                  <a:pt x="1353735" y="1003378"/>
                </a:lnTo>
                <a:close/>
                <a:moveTo>
                  <a:pt x="1160322" y="0"/>
                </a:moveTo>
                <a:lnTo>
                  <a:pt x="1212393" y="0"/>
                </a:lnTo>
                <a:lnTo>
                  <a:pt x="1212393" y="1003378"/>
                </a:lnTo>
                <a:lnTo>
                  <a:pt x="1160322" y="1003378"/>
                </a:lnTo>
                <a:close/>
                <a:moveTo>
                  <a:pt x="966937" y="0"/>
                </a:moveTo>
                <a:lnTo>
                  <a:pt x="1020930" y="0"/>
                </a:lnTo>
                <a:lnTo>
                  <a:pt x="1020930" y="1003378"/>
                </a:lnTo>
                <a:lnTo>
                  <a:pt x="966937" y="1003378"/>
                </a:lnTo>
                <a:close/>
                <a:moveTo>
                  <a:pt x="773552" y="0"/>
                </a:moveTo>
                <a:lnTo>
                  <a:pt x="829411" y="0"/>
                </a:lnTo>
                <a:lnTo>
                  <a:pt x="829411" y="1003378"/>
                </a:lnTo>
                <a:lnTo>
                  <a:pt x="773552" y="1003378"/>
                </a:lnTo>
                <a:close/>
                <a:moveTo>
                  <a:pt x="580151" y="0"/>
                </a:moveTo>
                <a:lnTo>
                  <a:pt x="637931" y="0"/>
                </a:lnTo>
                <a:lnTo>
                  <a:pt x="637931" y="1003378"/>
                </a:lnTo>
                <a:lnTo>
                  <a:pt x="580151" y="1003378"/>
                </a:lnTo>
                <a:close/>
                <a:moveTo>
                  <a:pt x="386767" y="0"/>
                </a:moveTo>
                <a:lnTo>
                  <a:pt x="446427" y="0"/>
                </a:lnTo>
                <a:lnTo>
                  <a:pt x="446427" y="1003378"/>
                </a:lnTo>
                <a:lnTo>
                  <a:pt x="386767" y="1003378"/>
                </a:lnTo>
                <a:close/>
                <a:moveTo>
                  <a:pt x="193383" y="0"/>
                </a:moveTo>
                <a:lnTo>
                  <a:pt x="254937" y="0"/>
                </a:lnTo>
                <a:lnTo>
                  <a:pt x="254937" y="1003378"/>
                </a:lnTo>
                <a:lnTo>
                  <a:pt x="193383" y="1003378"/>
                </a:lnTo>
                <a:close/>
                <a:moveTo>
                  <a:pt x="0" y="0"/>
                </a:moveTo>
                <a:lnTo>
                  <a:pt x="63418" y="0"/>
                </a:lnTo>
                <a:lnTo>
                  <a:pt x="63418" y="1003378"/>
                </a:lnTo>
                <a:lnTo>
                  <a:pt x="0" y="1003378"/>
                </a:lnTo>
                <a:close/>
              </a:path>
            </a:pathLst>
          </a:custGeom>
          <a:solidFill>
            <a:schemeClr val="accent6"/>
          </a:solidFill>
        </p:spPr>
        <p:txBody>
          <a:bodyPr wrap="square">
            <a:noAutofit/>
          </a:bodyPr>
          <a:lstStyle>
            <a:lvl1pPr>
              <a:defRPr>
                <a:solidFill>
                  <a:schemeClr val="tx1">
                    <a:alpha val="0"/>
                  </a:schemeClr>
                </a:solidFill>
              </a:defRPr>
            </a:lvl1pPr>
          </a:lstStyle>
          <a:p>
            <a:pPr lvl="0"/>
            <a:r>
              <a:rPr lang="en-GB"/>
              <a:t>a</a:t>
            </a:r>
          </a:p>
        </p:txBody>
      </p:sp>
      <p:sp>
        <p:nvSpPr>
          <p:cNvPr id="6" name="Footnote Placeholder 18">
            <a:extLst>
              <a:ext uri="{FF2B5EF4-FFF2-40B4-BE49-F238E27FC236}">
                <a16:creationId xmlns:a16="http://schemas.microsoft.com/office/drawing/2014/main" id="{772B26B7-86F7-3C9A-3C81-8F73D3C24639}"/>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9" name="hcSlideMaster142.1_Numbered Four Colum Blue BoxesHeader" descr=" ">
            <a:extLst>
              <a:ext uri="{FF2B5EF4-FFF2-40B4-BE49-F238E27FC236}">
                <a16:creationId xmlns:a16="http://schemas.microsoft.com/office/drawing/2014/main" id="{D96376C2-BAE5-C83B-F132-B9D5C51FBE13}"/>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10" name="fcSlideMaster142.1_Numbered Four Colum Blue BoxesFooter" descr=" ">
            <a:extLst>
              <a:ext uri="{FF2B5EF4-FFF2-40B4-BE49-F238E27FC236}">
                <a16:creationId xmlns:a16="http://schemas.microsoft.com/office/drawing/2014/main" id="{2ECDA9C2-BE75-4A4E-1190-4307F150CAA4}"/>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292546595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2_Numbered Four Colum Blue Boxe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41263C6-117A-4F67-A3A7-8F07C19C2B0B}" type="datetime1">
              <a:rPr lang="en-GB" noProof="0" smtClean="0"/>
              <a:t>07/04/2025</a:t>
            </a:fld>
            <a:endParaRPr lang="en-GB" noProof="0"/>
          </a:p>
        </p:txBody>
      </p:sp>
      <p:sp>
        <p:nvSpPr>
          <p:cNvPr id="4" name="Footer Placeholder 3"/>
          <p:cNvSpPr>
            <a:spLocks noGrp="1"/>
          </p:cNvSpPr>
          <p:nvPr>
            <p:ph type="ftr" sz="quarter" idx="11"/>
          </p:nvPr>
        </p:nvSpPr>
        <p:spPr>
          <a:xfrm>
            <a:off x="291601" y="4811400"/>
            <a:ext cx="5316300" cy="97200"/>
          </a:xfrm>
        </p:spPr>
        <p:txBody>
          <a:bodyPr/>
          <a:lstStyle/>
          <a:p>
            <a:r>
              <a:rPr lang="en-GB"/>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5" name="Slide Number Placeholder 4"/>
          <p:cNvSpPr>
            <a:spLocks noGrp="1"/>
          </p:cNvSpPr>
          <p:nvPr>
            <p:ph type="sldNum" sz="quarter" idx="12"/>
          </p:nvPr>
        </p:nvSpPr>
        <p:spPr/>
        <p:txBody>
          <a:bodyPr/>
          <a:lstStyle/>
          <a:p>
            <a:fld id="{0B868178-02AE-42FC-958D-6B8F13B60175}" type="slidenum">
              <a:rPr lang="en-GB" noProof="0" smtClean="0"/>
              <a:t>‹#›</a:t>
            </a:fld>
            <a:endParaRPr lang="en-GB" noProof="0"/>
          </a:p>
        </p:txBody>
      </p:sp>
      <p:sp>
        <p:nvSpPr>
          <p:cNvPr id="16" name="Text Placeholder 15">
            <a:extLst>
              <a:ext uri="{FF2B5EF4-FFF2-40B4-BE49-F238E27FC236}">
                <a16:creationId xmlns:a16="http://schemas.microsoft.com/office/drawing/2014/main" id="{A045AA3E-04D3-6398-F3D3-C8A03E9BE1DC}"/>
              </a:ext>
            </a:extLst>
          </p:cNvPr>
          <p:cNvSpPr>
            <a:spLocks noGrp="1"/>
          </p:cNvSpPr>
          <p:nvPr>
            <p:ph type="body" sz="quarter" idx="14" hasCustomPrompt="1"/>
          </p:nvPr>
        </p:nvSpPr>
        <p:spPr>
          <a:xfrm>
            <a:off x="291600" y="282896"/>
            <a:ext cx="372600" cy="570071"/>
          </a:xfrm>
          <a:solidFill>
            <a:schemeClr val="accent1"/>
          </a:solidFill>
        </p:spPr>
        <p:txBody>
          <a:bodyPr lIns="0" anchor="ctr" anchorCtr="0"/>
          <a:lstStyle>
            <a:lvl1pPr algn="ctr">
              <a:defRPr sz="2700">
                <a:solidFill>
                  <a:schemeClr val="bg1"/>
                </a:solidFill>
                <a:latin typeface="+mj-lt"/>
              </a:defRPr>
            </a:lvl1pPr>
          </a:lstStyle>
          <a:p>
            <a:pPr lvl="0"/>
            <a:r>
              <a:rPr lang="en-GB"/>
              <a:t>0.</a:t>
            </a:r>
          </a:p>
        </p:txBody>
      </p:sp>
      <p:sp>
        <p:nvSpPr>
          <p:cNvPr id="7" name="Title Placeholder 1">
            <a:extLst>
              <a:ext uri="{FF2B5EF4-FFF2-40B4-BE49-F238E27FC236}">
                <a16:creationId xmlns:a16="http://schemas.microsoft.com/office/drawing/2014/main" id="{0F90C228-9BEF-0251-53D6-7968673AE187}"/>
              </a:ext>
            </a:extLst>
          </p:cNvPr>
          <p:cNvSpPr>
            <a:spLocks noGrp="1"/>
          </p:cNvSpPr>
          <p:nvPr>
            <p:ph type="title"/>
          </p:nvPr>
        </p:nvSpPr>
        <p:spPr>
          <a:xfrm>
            <a:off x="745200" y="322111"/>
            <a:ext cx="7323264" cy="353174"/>
          </a:xfrm>
          <a:prstGeom prst="rect">
            <a:avLst/>
          </a:prstGeom>
        </p:spPr>
        <p:txBody>
          <a:bodyPr vert="horz" wrap="square" lIns="0" tIns="0" rIns="0" bIns="0" rtlCol="0" anchor="t" anchorCtr="0">
            <a:spAutoFit/>
          </a:bodyPr>
          <a:lstStyle/>
          <a:p>
            <a:r>
              <a:rPr lang="en-US" noProof="0"/>
              <a:t>Click to edit Master title style</a:t>
            </a:r>
            <a:endParaRPr lang="en-GB" noProof="0"/>
          </a:p>
        </p:txBody>
      </p:sp>
      <p:sp>
        <p:nvSpPr>
          <p:cNvPr id="8" name="Subtitle 1">
            <a:extLst>
              <a:ext uri="{FF2B5EF4-FFF2-40B4-BE49-F238E27FC236}">
                <a16:creationId xmlns:a16="http://schemas.microsoft.com/office/drawing/2014/main" id="{7DA5332D-2293-0D22-92B5-B9B6093D3040}"/>
              </a:ext>
            </a:extLst>
          </p:cNvPr>
          <p:cNvSpPr>
            <a:spLocks noGrp="1"/>
          </p:cNvSpPr>
          <p:nvPr>
            <p:ph type="body" sz="quarter" idx="13" hasCustomPrompt="1"/>
          </p:nvPr>
        </p:nvSpPr>
        <p:spPr>
          <a:xfrm>
            <a:off x="745200" y="665147"/>
            <a:ext cx="7323264" cy="176587"/>
          </a:xfrm>
        </p:spPr>
        <p:txBody>
          <a:bodyPr>
            <a:spAutoFit/>
          </a:bodyPr>
          <a:lstStyle>
            <a:lvl1pPr>
              <a:spcAft>
                <a:spcPts val="0"/>
              </a:spcAft>
              <a:defRPr spc="-26" baseline="0">
                <a:solidFill>
                  <a:schemeClr val="bg2"/>
                </a:solidFill>
              </a:defRPr>
            </a:lvl1pPr>
          </a:lstStyle>
          <a:p>
            <a:pPr lvl="0"/>
            <a:r>
              <a:rPr lang="en-GB"/>
              <a:t>Insert subtitle text</a:t>
            </a:r>
          </a:p>
        </p:txBody>
      </p:sp>
      <p:sp>
        <p:nvSpPr>
          <p:cNvPr id="11" name="Header 1">
            <a:extLst>
              <a:ext uri="{FF2B5EF4-FFF2-40B4-BE49-F238E27FC236}">
                <a16:creationId xmlns:a16="http://schemas.microsoft.com/office/drawing/2014/main" id="{4FA5E7A4-8520-E8B6-51F5-613A7C4453EF}"/>
              </a:ext>
            </a:extLst>
          </p:cNvPr>
          <p:cNvSpPr>
            <a:spLocks noGrp="1"/>
          </p:cNvSpPr>
          <p:nvPr>
            <p:ph type="body" sz="quarter" idx="15"/>
          </p:nvPr>
        </p:nvSpPr>
        <p:spPr>
          <a:xfrm>
            <a:off x="291466" y="1166400"/>
            <a:ext cx="2091420" cy="1406160"/>
          </a:xfrm>
          <a:solidFill>
            <a:schemeClr val="tx2"/>
          </a:solidFill>
        </p:spPr>
        <p:txBody>
          <a:bodyPr lIns="180000" tIns="180000" rIns="180000" bIns="180000" anchor="t" anchorCtr="0"/>
          <a:lstStyle>
            <a:lvl1pPr>
              <a:spcAft>
                <a:spcPts val="271"/>
              </a:spcAft>
              <a:defRPr sz="1800" cap="all"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a:p>
            <a:pPr lvl="1"/>
            <a:r>
              <a:rPr lang="en-US"/>
              <a:t>Second level</a:t>
            </a:r>
          </a:p>
        </p:txBody>
      </p:sp>
      <p:sp>
        <p:nvSpPr>
          <p:cNvPr id="12" name="Header 1">
            <a:extLst>
              <a:ext uri="{FF2B5EF4-FFF2-40B4-BE49-F238E27FC236}">
                <a16:creationId xmlns:a16="http://schemas.microsoft.com/office/drawing/2014/main" id="{C120D1DE-9F2D-73A7-31A3-59444024907F}"/>
              </a:ext>
            </a:extLst>
          </p:cNvPr>
          <p:cNvSpPr>
            <a:spLocks noGrp="1"/>
          </p:cNvSpPr>
          <p:nvPr>
            <p:ph type="body" sz="quarter" idx="38"/>
          </p:nvPr>
        </p:nvSpPr>
        <p:spPr>
          <a:xfrm>
            <a:off x="2447821" y="1166404"/>
            <a:ext cx="2091420" cy="1406159"/>
          </a:xfrm>
          <a:solidFill>
            <a:schemeClr val="bg2"/>
          </a:solidFill>
        </p:spPr>
        <p:txBody>
          <a:bodyPr lIns="180000" tIns="180000" rIns="180000" bIns="180000" anchor="t" anchorCtr="0"/>
          <a:lstStyle>
            <a:lvl1pPr>
              <a:spcAft>
                <a:spcPts val="271"/>
              </a:spcAft>
              <a:defRPr sz="1800" cap="all" spc="-14" baseline="0">
                <a:solidFill>
                  <a:schemeClr val="bg1"/>
                </a:solidFill>
                <a:latin typeface="+mj-lt"/>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lvl="0"/>
            <a:r>
              <a:rPr lang="en-US"/>
              <a:t>Click to edit Master text</a:t>
            </a:r>
          </a:p>
          <a:p>
            <a:pPr lvl="1"/>
            <a:r>
              <a:rPr lang="en-US"/>
              <a:t>Second level</a:t>
            </a:r>
          </a:p>
        </p:txBody>
      </p:sp>
      <p:sp>
        <p:nvSpPr>
          <p:cNvPr id="13" name="Header 1">
            <a:extLst>
              <a:ext uri="{FF2B5EF4-FFF2-40B4-BE49-F238E27FC236}">
                <a16:creationId xmlns:a16="http://schemas.microsoft.com/office/drawing/2014/main" id="{6006179E-2316-C886-F704-2335FEB16500}"/>
              </a:ext>
            </a:extLst>
          </p:cNvPr>
          <p:cNvSpPr>
            <a:spLocks noGrp="1"/>
          </p:cNvSpPr>
          <p:nvPr>
            <p:ph type="body" sz="quarter" idx="39"/>
          </p:nvPr>
        </p:nvSpPr>
        <p:spPr>
          <a:xfrm>
            <a:off x="4605661" y="1166404"/>
            <a:ext cx="2091420" cy="1406159"/>
          </a:xfrm>
          <a:solidFill>
            <a:schemeClr val="tx2"/>
          </a:solidFill>
        </p:spPr>
        <p:txBody>
          <a:bodyPr lIns="180000" tIns="180000" rIns="180000" bIns="180000" anchor="t" anchorCtr="0"/>
          <a:lstStyle>
            <a:lvl1pPr>
              <a:spcAft>
                <a:spcPts val="271"/>
              </a:spcAft>
              <a:defRPr lang="en-US" sz="1800" kern="1200" cap="all" spc="-14" baseline="0" dirty="0" smtClean="0">
                <a:solidFill>
                  <a:schemeClr val="bg1"/>
                </a:solidFill>
                <a:latin typeface="+mj-lt"/>
                <a:ea typeface="+mn-ea"/>
                <a:cs typeface="+mn-cs"/>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marL="0" lvl="0" indent="0" algn="l" defTabSz="685774" rtl="0" eaLnBrk="1" latinLnBrk="0" hangingPunct="1">
              <a:lnSpc>
                <a:spcPct val="85000"/>
              </a:lnSpc>
              <a:spcBef>
                <a:spcPts val="0"/>
              </a:spcBef>
              <a:spcAft>
                <a:spcPts val="271"/>
              </a:spcAft>
              <a:buFontTx/>
              <a:buNone/>
            </a:pPr>
            <a:r>
              <a:rPr lang="en-US"/>
              <a:t>Click to edit Master text</a:t>
            </a:r>
          </a:p>
          <a:p>
            <a:pPr lvl="1"/>
            <a:r>
              <a:rPr lang="en-US"/>
              <a:t>Second level</a:t>
            </a:r>
          </a:p>
        </p:txBody>
      </p:sp>
      <p:sp>
        <p:nvSpPr>
          <p:cNvPr id="14" name="Header 1">
            <a:extLst>
              <a:ext uri="{FF2B5EF4-FFF2-40B4-BE49-F238E27FC236}">
                <a16:creationId xmlns:a16="http://schemas.microsoft.com/office/drawing/2014/main" id="{4799FE97-E2B1-C9A3-C500-E3C33382AA35}"/>
              </a:ext>
            </a:extLst>
          </p:cNvPr>
          <p:cNvSpPr>
            <a:spLocks noGrp="1"/>
          </p:cNvSpPr>
          <p:nvPr>
            <p:ph type="body" sz="quarter" idx="40"/>
          </p:nvPr>
        </p:nvSpPr>
        <p:spPr>
          <a:xfrm>
            <a:off x="6761881" y="1166404"/>
            <a:ext cx="2091420" cy="1406159"/>
          </a:xfrm>
          <a:solidFill>
            <a:schemeClr val="bg2"/>
          </a:solidFill>
        </p:spPr>
        <p:txBody>
          <a:bodyPr lIns="180000" tIns="180000" rIns="180000" bIns="180000" anchor="t" anchorCtr="0"/>
          <a:lstStyle>
            <a:lvl1pPr>
              <a:spcAft>
                <a:spcPts val="271"/>
              </a:spcAft>
              <a:defRPr lang="en-US" sz="1800" kern="1200" cap="all" spc="-14" baseline="0" dirty="0" smtClean="0">
                <a:solidFill>
                  <a:schemeClr val="bg1"/>
                </a:solidFill>
                <a:latin typeface="+mj-lt"/>
                <a:ea typeface="+mn-ea"/>
                <a:cs typeface="+mn-cs"/>
              </a:defRPr>
            </a:lvl1pPr>
            <a:lvl2pPr marL="0" indent="0">
              <a:lnSpc>
                <a:spcPct val="90000"/>
              </a:lnSpc>
              <a:spcAft>
                <a:spcPts val="0"/>
              </a:spcAft>
              <a:buNone/>
              <a:defRPr sz="1350" spc="0" baseline="0">
                <a:solidFill>
                  <a:schemeClr val="bg1"/>
                </a:solidFill>
                <a:latin typeface="RR Pioneer Light Condensed" panose="020B0306050201060103" pitchFamily="34" charset="0"/>
              </a:defRPr>
            </a:lvl2pPr>
          </a:lstStyle>
          <a:p>
            <a:pPr marL="0" lvl="0" indent="0" algn="l" defTabSz="685774" rtl="0" eaLnBrk="1" latinLnBrk="0" hangingPunct="1">
              <a:lnSpc>
                <a:spcPct val="85000"/>
              </a:lnSpc>
              <a:spcBef>
                <a:spcPts val="0"/>
              </a:spcBef>
              <a:spcAft>
                <a:spcPts val="271"/>
              </a:spcAft>
              <a:buFontTx/>
              <a:buNone/>
            </a:pPr>
            <a:r>
              <a:rPr lang="en-US"/>
              <a:t>Click to edit Master text</a:t>
            </a:r>
          </a:p>
          <a:p>
            <a:pPr lvl="1"/>
            <a:r>
              <a:rPr lang="en-US"/>
              <a:t>Second level</a:t>
            </a:r>
          </a:p>
        </p:txBody>
      </p:sp>
      <p:sp>
        <p:nvSpPr>
          <p:cNvPr id="15" name="Picture Placeholder 1">
            <a:extLst>
              <a:ext uri="{FF2B5EF4-FFF2-40B4-BE49-F238E27FC236}">
                <a16:creationId xmlns:a16="http://schemas.microsoft.com/office/drawing/2014/main" id="{A0F0642E-05B4-9428-876F-A87A42395686}"/>
              </a:ext>
            </a:extLst>
          </p:cNvPr>
          <p:cNvSpPr>
            <a:spLocks noGrp="1"/>
          </p:cNvSpPr>
          <p:nvPr>
            <p:ph type="pic" sz="quarter" idx="41"/>
          </p:nvPr>
        </p:nvSpPr>
        <p:spPr>
          <a:xfrm>
            <a:off x="291466" y="2572560"/>
            <a:ext cx="2091420" cy="1620000"/>
          </a:xfrm>
          <a:solidFill>
            <a:schemeClr val="bg1">
              <a:lumMod val="95000"/>
            </a:schemeClr>
          </a:solidFill>
        </p:spPr>
        <p:txBody>
          <a:bodyPr lIns="72000" tIns="72000" rIns="72000" bIns="72000"/>
          <a:lstStyle>
            <a:lvl1pPr>
              <a:defRPr sz="1050"/>
            </a:lvl1pPr>
          </a:lstStyle>
          <a:p>
            <a:r>
              <a:rPr lang="en-US"/>
              <a:t>Click icon to add picture</a:t>
            </a:r>
            <a:endParaRPr lang="en-GB"/>
          </a:p>
        </p:txBody>
      </p:sp>
      <p:sp>
        <p:nvSpPr>
          <p:cNvPr id="17" name="Picture Placeholder 2">
            <a:extLst>
              <a:ext uri="{FF2B5EF4-FFF2-40B4-BE49-F238E27FC236}">
                <a16:creationId xmlns:a16="http://schemas.microsoft.com/office/drawing/2014/main" id="{47B39E98-95B8-7FF7-6D8C-F386368DB09F}"/>
              </a:ext>
            </a:extLst>
          </p:cNvPr>
          <p:cNvSpPr>
            <a:spLocks noGrp="1"/>
          </p:cNvSpPr>
          <p:nvPr>
            <p:ph type="pic" sz="quarter" idx="22"/>
          </p:nvPr>
        </p:nvSpPr>
        <p:spPr>
          <a:xfrm>
            <a:off x="2447821" y="2572560"/>
            <a:ext cx="2091420" cy="1620000"/>
          </a:xfrm>
          <a:solidFill>
            <a:schemeClr val="bg1">
              <a:lumMod val="95000"/>
            </a:schemeClr>
          </a:solidFill>
        </p:spPr>
        <p:txBody>
          <a:bodyPr lIns="72000" tIns="72000" rIns="72000" bIns="72000"/>
          <a:lstStyle>
            <a:lvl1pPr>
              <a:defRPr sz="1050"/>
            </a:lvl1pPr>
          </a:lstStyle>
          <a:p>
            <a:r>
              <a:rPr lang="en-US"/>
              <a:t>Click icon to add picture</a:t>
            </a:r>
            <a:endParaRPr lang="en-GB"/>
          </a:p>
        </p:txBody>
      </p:sp>
      <p:sp>
        <p:nvSpPr>
          <p:cNvPr id="18" name="Picture Placeholder 3">
            <a:extLst>
              <a:ext uri="{FF2B5EF4-FFF2-40B4-BE49-F238E27FC236}">
                <a16:creationId xmlns:a16="http://schemas.microsoft.com/office/drawing/2014/main" id="{2F88185B-05EA-2409-C26D-CC276D3867A8}"/>
              </a:ext>
            </a:extLst>
          </p:cNvPr>
          <p:cNvSpPr>
            <a:spLocks noGrp="1"/>
          </p:cNvSpPr>
          <p:nvPr>
            <p:ph type="pic" sz="quarter" idx="28"/>
          </p:nvPr>
        </p:nvSpPr>
        <p:spPr>
          <a:xfrm>
            <a:off x="4605661" y="2572560"/>
            <a:ext cx="2091420" cy="1620000"/>
          </a:xfrm>
          <a:solidFill>
            <a:schemeClr val="bg1">
              <a:lumMod val="95000"/>
            </a:schemeClr>
          </a:solidFill>
        </p:spPr>
        <p:txBody>
          <a:bodyPr lIns="72000" tIns="72000" rIns="72000" bIns="72000"/>
          <a:lstStyle>
            <a:lvl1pPr>
              <a:defRPr sz="1050"/>
            </a:lvl1pPr>
          </a:lstStyle>
          <a:p>
            <a:r>
              <a:rPr lang="en-US"/>
              <a:t>Click icon to add picture</a:t>
            </a:r>
            <a:endParaRPr lang="en-GB"/>
          </a:p>
        </p:txBody>
      </p:sp>
      <p:sp>
        <p:nvSpPr>
          <p:cNvPr id="19" name="Bottom graphic 1">
            <a:extLst>
              <a:ext uri="{FF2B5EF4-FFF2-40B4-BE49-F238E27FC236}">
                <a16:creationId xmlns:a16="http://schemas.microsoft.com/office/drawing/2014/main" id="{DD14A8D5-BFED-B010-5A0E-34F729E70EC1}"/>
              </a:ext>
            </a:extLst>
          </p:cNvPr>
          <p:cNvSpPr>
            <a:spLocks noGrp="1"/>
          </p:cNvSpPr>
          <p:nvPr>
            <p:ph type="pic" sz="quarter" idx="32" hasCustomPrompt="1"/>
          </p:nvPr>
        </p:nvSpPr>
        <p:spPr>
          <a:xfrm>
            <a:off x="291466" y="2329560"/>
            <a:ext cx="1441800" cy="243000"/>
          </a:xfrm>
        </p:spPr>
        <p:txBody>
          <a:bodyPr/>
          <a:lstStyle>
            <a:lvl1pPr>
              <a:defRPr sz="900">
                <a:solidFill>
                  <a:schemeClr val="bg1"/>
                </a:solidFill>
              </a:defRPr>
            </a:lvl1pPr>
          </a:lstStyle>
          <a:p>
            <a:r>
              <a:rPr lang="en-GB"/>
              <a:t>Insert graphic</a:t>
            </a:r>
          </a:p>
        </p:txBody>
      </p:sp>
      <p:sp>
        <p:nvSpPr>
          <p:cNvPr id="20" name="Bottom graphic 2">
            <a:extLst>
              <a:ext uri="{FF2B5EF4-FFF2-40B4-BE49-F238E27FC236}">
                <a16:creationId xmlns:a16="http://schemas.microsoft.com/office/drawing/2014/main" id="{36E2EA24-1A13-7317-42DE-67082F63BB64}"/>
              </a:ext>
            </a:extLst>
          </p:cNvPr>
          <p:cNvSpPr>
            <a:spLocks noGrp="1"/>
          </p:cNvSpPr>
          <p:nvPr>
            <p:ph type="pic" sz="quarter" idx="33" hasCustomPrompt="1"/>
          </p:nvPr>
        </p:nvSpPr>
        <p:spPr>
          <a:xfrm>
            <a:off x="2447820" y="2329560"/>
            <a:ext cx="1441800" cy="243000"/>
          </a:xfrm>
        </p:spPr>
        <p:txBody>
          <a:bodyPr/>
          <a:lstStyle>
            <a:lvl1pPr>
              <a:defRPr sz="900">
                <a:solidFill>
                  <a:schemeClr val="bg1"/>
                </a:solidFill>
              </a:defRPr>
            </a:lvl1pPr>
          </a:lstStyle>
          <a:p>
            <a:r>
              <a:rPr lang="en-GB"/>
              <a:t>Insert graphic</a:t>
            </a:r>
          </a:p>
        </p:txBody>
      </p:sp>
      <p:sp>
        <p:nvSpPr>
          <p:cNvPr id="21" name="Bottom graphic 3">
            <a:extLst>
              <a:ext uri="{FF2B5EF4-FFF2-40B4-BE49-F238E27FC236}">
                <a16:creationId xmlns:a16="http://schemas.microsoft.com/office/drawing/2014/main" id="{54B21A13-64FA-3447-6D9E-A37796236DF3}"/>
              </a:ext>
            </a:extLst>
          </p:cNvPr>
          <p:cNvSpPr>
            <a:spLocks noGrp="1"/>
          </p:cNvSpPr>
          <p:nvPr>
            <p:ph type="pic" sz="quarter" idx="34" hasCustomPrompt="1"/>
          </p:nvPr>
        </p:nvSpPr>
        <p:spPr>
          <a:xfrm>
            <a:off x="4605660" y="2329560"/>
            <a:ext cx="1441800" cy="243000"/>
          </a:xfrm>
        </p:spPr>
        <p:txBody>
          <a:bodyPr/>
          <a:lstStyle>
            <a:lvl1pPr>
              <a:defRPr sz="900">
                <a:solidFill>
                  <a:schemeClr val="bg1"/>
                </a:solidFill>
              </a:defRPr>
            </a:lvl1pPr>
          </a:lstStyle>
          <a:p>
            <a:r>
              <a:rPr lang="en-GB"/>
              <a:t>Insert graphic</a:t>
            </a:r>
          </a:p>
        </p:txBody>
      </p:sp>
      <p:sp>
        <p:nvSpPr>
          <p:cNvPr id="22" name="Picture Placeholder 3">
            <a:extLst>
              <a:ext uri="{FF2B5EF4-FFF2-40B4-BE49-F238E27FC236}">
                <a16:creationId xmlns:a16="http://schemas.microsoft.com/office/drawing/2014/main" id="{7351B9FA-0C3D-56BC-4D03-EAC99AAA230C}"/>
              </a:ext>
            </a:extLst>
          </p:cNvPr>
          <p:cNvSpPr>
            <a:spLocks noGrp="1"/>
          </p:cNvSpPr>
          <p:nvPr>
            <p:ph type="pic" sz="quarter" idx="35"/>
          </p:nvPr>
        </p:nvSpPr>
        <p:spPr>
          <a:xfrm>
            <a:off x="6761881" y="2572560"/>
            <a:ext cx="2091420" cy="1620000"/>
          </a:xfrm>
          <a:solidFill>
            <a:schemeClr val="bg1">
              <a:lumMod val="95000"/>
            </a:schemeClr>
          </a:solidFill>
        </p:spPr>
        <p:txBody>
          <a:bodyPr lIns="72000" tIns="72000" rIns="72000" bIns="72000"/>
          <a:lstStyle>
            <a:lvl1pPr>
              <a:defRPr sz="1050"/>
            </a:lvl1pPr>
          </a:lstStyle>
          <a:p>
            <a:r>
              <a:rPr lang="en-US"/>
              <a:t>Click icon to add picture</a:t>
            </a:r>
            <a:endParaRPr lang="en-GB"/>
          </a:p>
        </p:txBody>
      </p:sp>
      <p:sp>
        <p:nvSpPr>
          <p:cNvPr id="23" name="Bottom graphic 3">
            <a:extLst>
              <a:ext uri="{FF2B5EF4-FFF2-40B4-BE49-F238E27FC236}">
                <a16:creationId xmlns:a16="http://schemas.microsoft.com/office/drawing/2014/main" id="{089EBC6F-89D1-D32D-DB76-E0BF2AAC2CF5}"/>
              </a:ext>
            </a:extLst>
          </p:cNvPr>
          <p:cNvSpPr>
            <a:spLocks noGrp="1"/>
          </p:cNvSpPr>
          <p:nvPr>
            <p:ph type="pic" sz="quarter" idx="37" hasCustomPrompt="1"/>
          </p:nvPr>
        </p:nvSpPr>
        <p:spPr>
          <a:xfrm>
            <a:off x="6761880" y="2329560"/>
            <a:ext cx="1441800" cy="243000"/>
          </a:xfrm>
        </p:spPr>
        <p:txBody>
          <a:bodyPr/>
          <a:lstStyle>
            <a:lvl1pPr>
              <a:defRPr sz="900">
                <a:solidFill>
                  <a:schemeClr val="bg1"/>
                </a:solidFill>
              </a:defRPr>
            </a:lvl1pPr>
          </a:lstStyle>
          <a:p>
            <a:r>
              <a:rPr lang="en-GB"/>
              <a:t>Insert graphic</a:t>
            </a:r>
          </a:p>
        </p:txBody>
      </p:sp>
      <p:sp>
        <p:nvSpPr>
          <p:cNvPr id="24" name="Text Placeholder 15">
            <a:extLst>
              <a:ext uri="{FF2B5EF4-FFF2-40B4-BE49-F238E27FC236}">
                <a16:creationId xmlns:a16="http://schemas.microsoft.com/office/drawing/2014/main" id="{03F0D1A5-26D3-290C-264D-74CDF5656726}"/>
              </a:ext>
            </a:extLst>
          </p:cNvPr>
          <p:cNvSpPr>
            <a:spLocks noGrp="1"/>
          </p:cNvSpPr>
          <p:nvPr>
            <p:ph type="body" sz="quarter" idx="42"/>
          </p:nvPr>
        </p:nvSpPr>
        <p:spPr>
          <a:xfrm>
            <a:off x="291464" y="4258394"/>
            <a:ext cx="8561700" cy="310753"/>
          </a:xfrm>
          <a:solidFill>
            <a:schemeClr val="tx2"/>
          </a:solidFill>
        </p:spPr>
        <p:txBody>
          <a:bodyPr tIns="0" anchor="ctr" anchorCtr="0">
            <a:normAutofit/>
          </a:bodyPr>
          <a:lstStyle>
            <a:lvl1pPr algn="ctr">
              <a:lnSpc>
                <a:spcPct val="100000"/>
              </a:lnSpc>
              <a:defRPr sz="1200">
                <a:solidFill>
                  <a:schemeClr val="bg1"/>
                </a:solidFill>
              </a:defRPr>
            </a:lvl1pPr>
          </a:lstStyle>
          <a:p>
            <a:pPr lvl="0"/>
            <a:r>
              <a:rPr lang="en-US"/>
              <a:t>Click to edit Master text styles</a:t>
            </a:r>
          </a:p>
        </p:txBody>
      </p:sp>
      <p:sp>
        <p:nvSpPr>
          <p:cNvPr id="32" name="Text Placeholder 31">
            <a:extLst>
              <a:ext uri="{FF2B5EF4-FFF2-40B4-BE49-F238E27FC236}">
                <a16:creationId xmlns:a16="http://schemas.microsoft.com/office/drawing/2014/main" id="{ADB07CB5-1559-7A05-4D8E-E7DDD036D46F}"/>
              </a:ext>
            </a:extLst>
          </p:cNvPr>
          <p:cNvSpPr>
            <a:spLocks noGrp="1"/>
          </p:cNvSpPr>
          <p:nvPr>
            <p:ph type="body" sz="quarter" idx="23" hasCustomPrompt="1"/>
          </p:nvPr>
        </p:nvSpPr>
        <p:spPr>
          <a:xfrm>
            <a:off x="290753" y="4258394"/>
            <a:ext cx="1676091" cy="310753"/>
          </a:xfrm>
          <a:custGeom>
            <a:avLst/>
            <a:gdLst>
              <a:gd name="connsiteX0" fmla="*/ 3722643 w 3724645"/>
              <a:gd name="connsiteY0" fmla="*/ 0 h 690562"/>
              <a:gd name="connsiteX1" fmla="*/ 3724645 w 3724645"/>
              <a:gd name="connsiteY1" fmla="*/ 0 h 690562"/>
              <a:gd name="connsiteX2" fmla="*/ 3724645 w 3724645"/>
              <a:gd name="connsiteY2" fmla="*/ 690562 h 690562"/>
              <a:gd name="connsiteX3" fmla="*/ 3722643 w 3724645"/>
              <a:gd name="connsiteY3" fmla="*/ 690562 h 690562"/>
              <a:gd name="connsiteX4" fmla="*/ 3589537 w 3724645"/>
              <a:gd name="connsiteY4" fmla="*/ 0 h 690562"/>
              <a:gd name="connsiteX5" fmla="*/ 3592832 w 3724645"/>
              <a:gd name="connsiteY5" fmla="*/ 0 h 690562"/>
              <a:gd name="connsiteX6" fmla="*/ 3592832 w 3724645"/>
              <a:gd name="connsiteY6" fmla="*/ 690562 h 690562"/>
              <a:gd name="connsiteX7" fmla="*/ 3589537 w 3724645"/>
              <a:gd name="connsiteY7" fmla="*/ 690562 h 690562"/>
              <a:gd name="connsiteX8" fmla="*/ 3456440 w 3724645"/>
              <a:gd name="connsiteY8" fmla="*/ 0 h 690562"/>
              <a:gd name="connsiteX9" fmla="*/ 3461039 w 3724645"/>
              <a:gd name="connsiteY9" fmla="*/ 0 h 690562"/>
              <a:gd name="connsiteX10" fmla="*/ 3461039 w 3724645"/>
              <a:gd name="connsiteY10" fmla="*/ 690562 h 690562"/>
              <a:gd name="connsiteX11" fmla="*/ 3456440 w 3724645"/>
              <a:gd name="connsiteY11" fmla="*/ 690562 h 690562"/>
              <a:gd name="connsiteX12" fmla="*/ 3323333 w 3724645"/>
              <a:gd name="connsiteY12" fmla="*/ 0 h 690562"/>
              <a:gd name="connsiteX13" fmla="*/ 3329235 w 3724645"/>
              <a:gd name="connsiteY13" fmla="*/ 0 h 690562"/>
              <a:gd name="connsiteX14" fmla="*/ 3329235 w 3724645"/>
              <a:gd name="connsiteY14" fmla="*/ 690562 h 690562"/>
              <a:gd name="connsiteX15" fmla="*/ 3323333 w 3724645"/>
              <a:gd name="connsiteY15" fmla="*/ 690562 h 690562"/>
              <a:gd name="connsiteX16" fmla="*/ 3190245 w 3724645"/>
              <a:gd name="connsiteY16" fmla="*/ 0 h 690562"/>
              <a:gd name="connsiteX17" fmla="*/ 3197451 w 3724645"/>
              <a:gd name="connsiteY17" fmla="*/ 0 h 690562"/>
              <a:gd name="connsiteX18" fmla="*/ 3197451 w 3724645"/>
              <a:gd name="connsiteY18" fmla="*/ 690562 h 690562"/>
              <a:gd name="connsiteX19" fmla="*/ 3190245 w 3724645"/>
              <a:gd name="connsiteY19" fmla="*/ 690562 h 690562"/>
              <a:gd name="connsiteX20" fmla="*/ 3057149 w 3724645"/>
              <a:gd name="connsiteY20" fmla="*/ 0 h 690562"/>
              <a:gd name="connsiteX21" fmla="*/ 3065657 w 3724645"/>
              <a:gd name="connsiteY21" fmla="*/ 0 h 690562"/>
              <a:gd name="connsiteX22" fmla="*/ 3065657 w 3724645"/>
              <a:gd name="connsiteY22" fmla="*/ 690562 h 690562"/>
              <a:gd name="connsiteX23" fmla="*/ 3057149 w 3724645"/>
              <a:gd name="connsiteY23" fmla="*/ 690562 h 690562"/>
              <a:gd name="connsiteX24" fmla="*/ 2924051 w 3724645"/>
              <a:gd name="connsiteY24" fmla="*/ 0 h 690562"/>
              <a:gd name="connsiteX25" fmla="*/ 2933854 w 3724645"/>
              <a:gd name="connsiteY25" fmla="*/ 0 h 690562"/>
              <a:gd name="connsiteX26" fmla="*/ 2933854 w 3724645"/>
              <a:gd name="connsiteY26" fmla="*/ 690562 h 690562"/>
              <a:gd name="connsiteX27" fmla="*/ 2924051 w 3724645"/>
              <a:gd name="connsiteY27" fmla="*/ 690562 h 690562"/>
              <a:gd name="connsiteX28" fmla="*/ 2790954 w 3724645"/>
              <a:gd name="connsiteY28" fmla="*/ 0 h 690562"/>
              <a:gd name="connsiteX29" fmla="*/ 2802060 w 3724645"/>
              <a:gd name="connsiteY29" fmla="*/ 0 h 690562"/>
              <a:gd name="connsiteX30" fmla="*/ 2802060 w 3724645"/>
              <a:gd name="connsiteY30" fmla="*/ 690562 h 690562"/>
              <a:gd name="connsiteX31" fmla="*/ 2790954 w 3724645"/>
              <a:gd name="connsiteY31" fmla="*/ 690562 h 690562"/>
              <a:gd name="connsiteX32" fmla="*/ 2657867 w 3724645"/>
              <a:gd name="connsiteY32" fmla="*/ 0 h 690562"/>
              <a:gd name="connsiteX33" fmla="*/ 2670276 w 3724645"/>
              <a:gd name="connsiteY33" fmla="*/ 0 h 690562"/>
              <a:gd name="connsiteX34" fmla="*/ 2670276 w 3724645"/>
              <a:gd name="connsiteY34" fmla="*/ 690562 h 690562"/>
              <a:gd name="connsiteX35" fmla="*/ 2657867 w 3724645"/>
              <a:gd name="connsiteY35" fmla="*/ 690562 h 690562"/>
              <a:gd name="connsiteX36" fmla="*/ 2524750 w 3724645"/>
              <a:gd name="connsiteY36" fmla="*/ 0 h 690562"/>
              <a:gd name="connsiteX37" fmla="*/ 2538481 w 3724645"/>
              <a:gd name="connsiteY37" fmla="*/ 0 h 690562"/>
              <a:gd name="connsiteX38" fmla="*/ 2538481 w 3724645"/>
              <a:gd name="connsiteY38" fmla="*/ 690562 h 690562"/>
              <a:gd name="connsiteX39" fmla="*/ 2524750 w 3724645"/>
              <a:gd name="connsiteY39" fmla="*/ 690562 h 690562"/>
              <a:gd name="connsiteX40" fmla="*/ 2391654 w 3724645"/>
              <a:gd name="connsiteY40" fmla="*/ 0 h 690562"/>
              <a:gd name="connsiteX41" fmla="*/ 2406670 w 3724645"/>
              <a:gd name="connsiteY41" fmla="*/ 0 h 690562"/>
              <a:gd name="connsiteX42" fmla="*/ 2406670 w 3724645"/>
              <a:gd name="connsiteY42" fmla="*/ 690562 h 690562"/>
              <a:gd name="connsiteX43" fmla="*/ 2391654 w 3724645"/>
              <a:gd name="connsiteY43" fmla="*/ 690562 h 690562"/>
              <a:gd name="connsiteX44" fmla="*/ 2258557 w 3724645"/>
              <a:gd name="connsiteY44" fmla="*/ 0 h 690562"/>
              <a:gd name="connsiteX45" fmla="*/ 2274865 w 3724645"/>
              <a:gd name="connsiteY45" fmla="*/ 0 h 690562"/>
              <a:gd name="connsiteX46" fmla="*/ 2274865 w 3724645"/>
              <a:gd name="connsiteY46" fmla="*/ 690562 h 690562"/>
              <a:gd name="connsiteX47" fmla="*/ 2258557 w 3724645"/>
              <a:gd name="connsiteY47" fmla="*/ 690562 h 690562"/>
              <a:gd name="connsiteX48" fmla="*/ 2125469 w 3724645"/>
              <a:gd name="connsiteY48" fmla="*/ 0 h 690562"/>
              <a:gd name="connsiteX49" fmla="*/ 2143081 w 3724645"/>
              <a:gd name="connsiteY49" fmla="*/ 0 h 690562"/>
              <a:gd name="connsiteX50" fmla="*/ 2143081 w 3724645"/>
              <a:gd name="connsiteY50" fmla="*/ 690562 h 690562"/>
              <a:gd name="connsiteX51" fmla="*/ 2125469 w 3724645"/>
              <a:gd name="connsiteY51" fmla="*/ 690562 h 690562"/>
              <a:gd name="connsiteX52" fmla="*/ 1992353 w 3724645"/>
              <a:gd name="connsiteY52" fmla="*/ 0 h 690562"/>
              <a:gd name="connsiteX53" fmla="*/ 2011286 w 3724645"/>
              <a:gd name="connsiteY53" fmla="*/ 0 h 690562"/>
              <a:gd name="connsiteX54" fmla="*/ 2011286 w 3724645"/>
              <a:gd name="connsiteY54" fmla="*/ 690562 h 690562"/>
              <a:gd name="connsiteX55" fmla="*/ 1992353 w 3724645"/>
              <a:gd name="connsiteY55" fmla="*/ 690562 h 690562"/>
              <a:gd name="connsiteX56" fmla="*/ 1859246 w 3724645"/>
              <a:gd name="connsiteY56" fmla="*/ 0 h 690562"/>
              <a:gd name="connsiteX57" fmla="*/ 1879484 w 3724645"/>
              <a:gd name="connsiteY57" fmla="*/ 0 h 690562"/>
              <a:gd name="connsiteX58" fmla="*/ 1879484 w 3724645"/>
              <a:gd name="connsiteY58" fmla="*/ 690562 h 690562"/>
              <a:gd name="connsiteX59" fmla="*/ 1859246 w 3724645"/>
              <a:gd name="connsiteY59" fmla="*/ 690562 h 690562"/>
              <a:gd name="connsiteX60" fmla="*/ 1726149 w 3724645"/>
              <a:gd name="connsiteY60" fmla="*/ 0 h 690562"/>
              <a:gd name="connsiteX61" fmla="*/ 1747689 w 3724645"/>
              <a:gd name="connsiteY61" fmla="*/ 0 h 690562"/>
              <a:gd name="connsiteX62" fmla="*/ 1747689 w 3724645"/>
              <a:gd name="connsiteY62" fmla="*/ 690562 h 690562"/>
              <a:gd name="connsiteX63" fmla="*/ 1726149 w 3724645"/>
              <a:gd name="connsiteY63" fmla="*/ 690562 h 690562"/>
              <a:gd name="connsiteX64" fmla="*/ 1593062 w 3724645"/>
              <a:gd name="connsiteY64" fmla="*/ 0 h 690562"/>
              <a:gd name="connsiteX65" fmla="*/ 1615887 w 3724645"/>
              <a:gd name="connsiteY65" fmla="*/ 0 h 690562"/>
              <a:gd name="connsiteX66" fmla="*/ 1615887 w 3724645"/>
              <a:gd name="connsiteY66" fmla="*/ 690562 h 690562"/>
              <a:gd name="connsiteX67" fmla="*/ 1593062 w 3724645"/>
              <a:gd name="connsiteY67" fmla="*/ 690562 h 690562"/>
              <a:gd name="connsiteX68" fmla="*/ 1459957 w 3724645"/>
              <a:gd name="connsiteY68" fmla="*/ 0 h 690562"/>
              <a:gd name="connsiteX69" fmla="*/ 1484084 w 3724645"/>
              <a:gd name="connsiteY69" fmla="*/ 0 h 690562"/>
              <a:gd name="connsiteX70" fmla="*/ 1484084 w 3724645"/>
              <a:gd name="connsiteY70" fmla="*/ 690562 h 690562"/>
              <a:gd name="connsiteX71" fmla="*/ 1459957 w 3724645"/>
              <a:gd name="connsiteY71" fmla="*/ 690562 h 690562"/>
              <a:gd name="connsiteX72" fmla="*/ 1326849 w 3724645"/>
              <a:gd name="connsiteY72" fmla="*/ 0 h 690562"/>
              <a:gd name="connsiteX73" fmla="*/ 1352290 w 3724645"/>
              <a:gd name="connsiteY73" fmla="*/ 0 h 690562"/>
              <a:gd name="connsiteX74" fmla="*/ 1352290 w 3724645"/>
              <a:gd name="connsiteY74" fmla="*/ 690562 h 690562"/>
              <a:gd name="connsiteX75" fmla="*/ 1326849 w 3724645"/>
              <a:gd name="connsiteY75" fmla="*/ 690562 h 690562"/>
              <a:gd name="connsiteX76" fmla="*/ 1193752 w 3724645"/>
              <a:gd name="connsiteY76" fmla="*/ 0 h 690562"/>
              <a:gd name="connsiteX77" fmla="*/ 1220495 w 3724645"/>
              <a:gd name="connsiteY77" fmla="*/ 0 h 690562"/>
              <a:gd name="connsiteX78" fmla="*/ 1220495 w 3724645"/>
              <a:gd name="connsiteY78" fmla="*/ 690562 h 690562"/>
              <a:gd name="connsiteX79" fmla="*/ 1193752 w 3724645"/>
              <a:gd name="connsiteY79" fmla="*/ 690562 h 690562"/>
              <a:gd name="connsiteX80" fmla="*/ 1060665 w 3724645"/>
              <a:gd name="connsiteY80" fmla="*/ 0 h 690562"/>
              <a:gd name="connsiteX81" fmla="*/ 1088692 w 3724645"/>
              <a:gd name="connsiteY81" fmla="*/ 0 h 690562"/>
              <a:gd name="connsiteX82" fmla="*/ 1088692 w 3724645"/>
              <a:gd name="connsiteY82" fmla="*/ 690562 h 690562"/>
              <a:gd name="connsiteX83" fmla="*/ 1060665 w 3724645"/>
              <a:gd name="connsiteY83" fmla="*/ 690562 h 690562"/>
              <a:gd name="connsiteX84" fmla="*/ 927567 w 3724645"/>
              <a:gd name="connsiteY84" fmla="*/ 0 h 690562"/>
              <a:gd name="connsiteX85" fmla="*/ 956898 w 3724645"/>
              <a:gd name="connsiteY85" fmla="*/ 0 h 690562"/>
              <a:gd name="connsiteX86" fmla="*/ 956898 w 3724645"/>
              <a:gd name="connsiteY86" fmla="*/ 690562 h 690562"/>
              <a:gd name="connsiteX87" fmla="*/ 927567 w 3724645"/>
              <a:gd name="connsiteY87" fmla="*/ 690562 h 690562"/>
              <a:gd name="connsiteX88" fmla="*/ 794451 w 3724645"/>
              <a:gd name="connsiteY88" fmla="*/ 0 h 690562"/>
              <a:gd name="connsiteX89" fmla="*/ 825086 w 3724645"/>
              <a:gd name="connsiteY89" fmla="*/ 0 h 690562"/>
              <a:gd name="connsiteX90" fmla="*/ 825086 w 3724645"/>
              <a:gd name="connsiteY90" fmla="*/ 690562 h 690562"/>
              <a:gd name="connsiteX91" fmla="*/ 794451 w 3724645"/>
              <a:gd name="connsiteY91" fmla="*/ 690562 h 690562"/>
              <a:gd name="connsiteX92" fmla="*/ 661354 w 3724645"/>
              <a:gd name="connsiteY92" fmla="*/ 0 h 690562"/>
              <a:gd name="connsiteX93" fmla="*/ 693292 w 3724645"/>
              <a:gd name="connsiteY93" fmla="*/ 0 h 690562"/>
              <a:gd name="connsiteX94" fmla="*/ 693292 w 3724645"/>
              <a:gd name="connsiteY94" fmla="*/ 690562 h 690562"/>
              <a:gd name="connsiteX95" fmla="*/ 661354 w 3724645"/>
              <a:gd name="connsiteY95" fmla="*/ 690562 h 690562"/>
              <a:gd name="connsiteX96" fmla="*/ 528256 w 3724645"/>
              <a:gd name="connsiteY96" fmla="*/ 0 h 690562"/>
              <a:gd name="connsiteX97" fmla="*/ 561516 w 3724645"/>
              <a:gd name="connsiteY97" fmla="*/ 0 h 690562"/>
              <a:gd name="connsiteX98" fmla="*/ 561516 w 3724645"/>
              <a:gd name="connsiteY98" fmla="*/ 690562 h 690562"/>
              <a:gd name="connsiteX99" fmla="*/ 528256 w 3724645"/>
              <a:gd name="connsiteY99" fmla="*/ 690562 h 690562"/>
              <a:gd name="connsiteX100" fmla="*/ 395170 w 3724645"/>
              <a:gd name="connsiteY100" fmla="*/ 0 h 690562"/>
              <a:gd name="connsiteX101" fmla="*/ 429704 w 3724645"/>
              <a:gd name="connsiteY101" fmla="*/ 0 h 690562"/>
              <a:gd name="connsiteX102" fmla="*/ 429704 w 3724645"/>
              <a:gd name="connsiteY102" fmla="*/ 690562 h 690562"/>
              <a:gd name="connsiteX103" fmla="*/ 395170 w 3724645"/>
              <a:gd name="connsiteY103" fmla="*/ 690562 h 690562"/>
              <a:gd name="connsiteX104" fmla="*/ 262056 w 3724645"/>
              <a:gd name="connsiteY104" fmla="*/ 0 h 690562"/>
              <a:gd name="connsiteX105" fmla="*/ 297893 w 3724645"/>
              <a:gd name="connsiteY105" fmla="*/ 0 h 690562"/>
              <a:gd name="connsiteX106" fmla="*/ 297893 w 3724645"/>
              <a:gd name="connsiteY106" fmla="*/ 690562 h 690562"/>
              <a:gd name="connsiteX107" fmla="*/ 262056 w 3724645"/>
              <a:gd name="connsiteY107" fmla="*/ 690562 h 690562"/>
              <a:gd name="connsiteX108" fmla="*/ 128961 w 3724645"/>
              <a:gd name="connsiteY108" fmla="*/ 0 h 690562"/>
              <a:gd name="connsiteX109" fmla="*/ 166121 w 3724645"/>
              <a:gd name="connsiteY109" fmla="*/ 0 h 690562"/>
              <a:gd name="connsiteX110" fmla="*/ 166121 w 3724645"/>
              <a:gd name="connsiteY110" fmla="*/ 690562 h 690562"/>
              <a:gd name="connsiteX111" fmla="*/ 128961 w 3724645"/>
              <a:gd name="connsiteY111" fmla="*/ 690562 h 690562"/>
              <a:gd name="connsiteX112" fmla="*/ 0 w 3724645"/>
              <a:gd name="connsiteY112" fmla="*/ 0 h 690562"/>
              <a:gd name="connsiteX113" fmla="*/ 34311 w 3724645"/>
              <a:gd name="connsiteY113" fmla="*/ 0 h 690562"/>
              <a:gd name="connsiteX114" fmla="*/ 34311 w 3724645"/>
              <a:gd name="connsiteY114" fmla="*/ 690562 h 690562"/>
              <a:gd name="connsiteX115" fmla="*/ 0 w 3724645"/>
              <a:gd name="connsiteY115" fmla="*/ 690562 h 69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3724645" h="690562">
                <a:moveTo>
                  <a:pt x="3722643" y="0"/>
                </a:moveTo>
                <a:lnTo>
                  <a:pt x="3724645" y="0"/>
                </a:lnTo>
                <a:lnTo>
                  <a:pt x="3724645" y="690562"/>
                </a:lnTo>
                <a:lnTo>
                  <a:pt x="3722643" y="690562"/>
                </a:lnTo>
                <a:close/>
                <a:moveTo>
                  <a:pt x="3589537" y="0"/>
                </a:moveTo>
                <a:lnTo>
                  <a:pt x="3592832" y="0"/>
                </a:lnTo>
                <a:lnTo>
                  <a:pt x="3592832" y="690562"/>
                </a:lnTo>
                <a:lnTo>
                  <a:pt x="3589537" y="690562"/>
                </a:lnTo>
                <a:close/>
                <a:moveTo>
                  <a:pt x="3456440" y="0"/>
                </a:moveTo>
                <a:lnTo>
                  <a:pt x="3461039" y="0"/>
                </a:lnTo>
                <a:lnTo>
                  <a:pt x="3461039" y="690562"/>
                </a:lnTo>
                <a:lnTo>
                  <a:pt x="3456440" y="690562"/>
                </a:lnTo>
                <a:close/>
                <a:moveTo>
                  <a:pt x="3323333" y="0"/>
                </a:moveTo>
                <a:lnTo>
                  <a:pt x="3329235" y="0"/>
                </a:lnTo>
                <a:lnTo>
                  <a:pt x="3329235" y="690562"/>
                </a:lnTo>
                <a:lnTo>
                  <a:pt x="3323333" y="690562"/>
                </a:lnTo>
                <a:close/>
                <a:moveTo>
                  <a:pt x="3190245" y="0"/>
                </a:moveTo>
                <a:lnTo>
                  <a:pt x="3197451" y="0"/>
                </a:lnTo>
                <a:lnTo>
                  <a:pt x="3197451" y="690562"/>
                </a:lnTo>
                <a:lnTo>
                  <a:pt x="3190245" y="690562"/>
                </a:lnTo>
                <a:close/>
                <a:moveTo>
                  <a:pt x="3057149" y="0"/>
                </a:moveTo>
                <a:lnTo>
                  <a:pt x="3065657" y="0"/>
                </a:lnTo>
                <a:lnTo>
                  <a:pt x="3065657" y="690562"/>
                </a:lnTo>
                <a:lnTo>
                  <a:pt x="3057149" y="690562"/>
                </a:lnTo>
                <a:close/>
                <a:moveTo>
                  <a:pt x="2924051" y="0"/>
                </a:moveTo>
                <a:lnTo>
                  <a:pt x="2933854" y="0"/>
                </a:lnTo>
                <a:lnTo>
                  <a:pt x="2933854" y="690562"/>
                </a:lnTo>
                <a:lnTo>
                  <a:pt x="2924051" y="690562"/>
                </a:lnTo>
                <a:close/>
                <a:moveTo>
                  <a:pt x="2790954" y="0"/>
                </a:moveTo>
                <a:lnTo>
                  <a:pt x="2802060" y="0"/>
                </a:lnTo>
                <a:lnTo>
                  <a:pt x="2802060" y="690562"/>
                </a:lnTo>
                <a:lnTo>
                  <a:pt x="2790954" y="690562"/>
                </a:lnTo>
                <a:close/>
                <a:moveTo>
                  <a:pt x="2657867" y="0"/>
                </a:moveTo>
                <a:lnTo>
                  <a:pt x="2670276" y="0"/>
                </a:lnTo>
                <a:lnTo>
                  <a:pt x="2670276" y="690562"/>
                </a:lnTo>
                <a:lnTo>
                  <a:pt x="2657867" y="690562"/>
                </a:lnTo>
                <a:close/>
                <a:moveTo>
                  <a:pt x="2524750" y="0"/>
                </a:moveTo>
                <a:lnTo>
                  <a:pt x="2538481" y="0"/>
                </a:lnTo>
                <a:lnTo>
                  <a:pt x="2538481" y="690562"/>
                </a:lnTo>
                <a:lnTo>
                  <a:pt x="2524750" y="690562"/>
                </a:lnTo>
                <a:close/>
                <a:moveTo>
                  <a:pt x="2391654" y="0"/>
                </a:moveTo>
                <a:lnTo>
                  <a:pt x="2406670" y="0"/>
                </a:lnTo>
                <a:lnTo>
                  <a:pt x="2406670" y="690562"/>
                </a:lnTo>
                <a:lnTo>
                  <a:pt x="2391654" y="690562"/>
                </a:lnTo>
                <a:close/>
                <a:moveTo>
                  <a:pt x="2258557" y="0"/>
                </a:moveTo>
                <a:lnTo>
                  <a:pt x="2274865" y="0"/>
                </a:lnTo>
                <a:lnTo>
                  <a:pt x="2274865" y="690562"/>
                </a:lnTo>
                <a:lnTo>
                  <a:pt x="2258557" y="690562"/>
                </a:lnTo>
                <a:close/>
                <a:moveTo>
                  <a:pt x="2125469" y="0"/>
                </a:moveTo>
                <a:lnTo>
                  <a:pt x="2143081" y="0"/>
                </a:lnTo>
                <a:lnTo>
                  <a:pt x="2143081" y="690562"/>
                </a:lnTo>
                <a:lnTo>
                  <a:pt x="2125469" y="690562"/>
                </a:lnTo>
                <a:close/>
                <a:moveTo>
                  <a:pt x="1992353" y="0"/>
                </a:moveTo>
                <a:lnTo>
                  <a:pt x="2011286" y="0"/>
                </a:lnTo>
                <a:lnTo>
                  <a:pt x="2011286" y="690562"/>
                </a:lnTo>
                <a:lnTo>
                  <a:pt x="1992353" y="690562"/>
                </a:lnTo>
                <a:close/>
                <a:moveTo>
                  <a:pt x="1859246" y="0"/>
                </a:moveTo>
                <a:lnTo>
                  <a:pt x="1879484" y="0"/>
                </a:lnTo>
                <a:lnTo>
                  <a:pt x="1879484" y="690562"/>
                </a:lnTo>
                <a:lnTo>
                  <a:pt x="1859246" y="690562"/>
                </a:lnTo>
                <a:close/>
                <a:moveTo>
                  <a:pt x="1726149" y="0"/>
                </a:moveTo>
                <a:lnTo>
                  <a:pt x="1747689" y="0"/>
                </a:lnTo>
                <a:lnTo>
                  <a:pt x="1747689" y="690562"/>
                </a:lnTo>
                <a:lnTo>
                  <a:pt x="1726149" y="690562"/>
                </a:lnTo>
                <a:close/>
                <a:moveTo>
                  <a:pt x="1593062" y="0"/>
                </a:moveTo>
                <a:lnTo>
                  <a:pt x="1615887" y="0"/>
                </a:lnTo>
                <a:lnTo>
                  <a:pt x="1615887" y="690562"/>
                </a:lnTo>
                <a:lnTo>
                  <a:pt x="1593062" y="690562"/>
                </a:lnTo>
                <a:close/>
                <a:moveTo>
                  <a:pt x="1459957" y="0"/>
                </a:moveTo>
                <a:lnTo>
                  <a:pt x="1484084" y="0"/>
                </a:lnTo>
                <a:lnTo>
                  <a:pt x="1484084" y="690562"/>
                </a:lnTo>
                <a:lnTo>
                  <a:pt x="1459957" y="690562"/>
                </a:lnTo>
                <a:close/>
                <a:moveTo>
                  <a:pt x="1326849" y="0"/>
                </a:moveTo>
                <a:lnTo>
                  <a:pt x="1352290" y="0"/>
                </a:lnTo>
                <a:lnTo>
                  <a:pt x="1352290" y="690562"/>
                </a:lnTo>
                <a:lnTo>
                  <a:pt x="1326849" y="690562"/>
                </a:lnTo>
                <a:close/>
                <a:moveTo>
                  <a:pt x="1193752" y="0"/>
                </a:moveTo>
                <a:lnTo>
                  <a:pt x="1220495" y="0"/>
                </a:lnTo>
                <a:lnTo>
                  <a:pt x="1220495" y="690562"/>
                </a:lnTo>
                <a:lnTo>
                  <a:pt x="1193752" y="690562"/>
                </a:lnTo>
                <a:close/>
                <a:moveTo>
                  <a:pt x="1060665" y="0"/>
                </a:moveTo>
                <a:lnTo>
                  <a:pt x="1088692" y="0"/>
                </a:lnTo>
                <a:lnTo>
                  <a:pt x="1088692" y="690562"/>
                </a:lnTo>
                <a:lnTo>
                  <a:pt x="1060665" y="690562"/>
                </a:lnTo>
                <a:close/>
                <a:moveTo>
                  <a:pt x="927567" y="0"/>
                </a:moveTo>
                <a:lnTo>
                  <a:pt x="956898" y="0"/>
                </a:lnTo>
                <a:lnTo>
                  <a:pt x="956898" y="690562"/>
                </a:lnTo>
                <a:lnTo>
                  <a:pt x="927567" y="690562"/>
                </a:lnTo>
                <a:close/>
                <a:moveTo>
                  <a:pt x="794451" y="0"/>
                </a:moveTo>
                <a:lnTo>
                  <a:pt x="825086" y="0"/>
                </a:lnTo>
                <a:lnTo>
                  <a:pt x="825086" y="690562"/>
                </a:lnTo>
                <a:lnTo>
                  <a:pt x="794451" y="690562"/>
                </a:lnTo>
                <a:close/>
                <a:moveTo>
                  <a:pt x="661354" y="0"/>
                </a:moveTo>
                <a:lnTo>
                  <a:pt x="693292" y="0"/>
                </a:lnTo>
                <a:lnTo>
                  <a:pt x="693292" y="690562"/>
                </a:lnTo>
                <a:lnTo>
                  <a:pt x="661354" y="690562"/>
                </a:lnTo>
                <a:close/>
                <a:moveTo>
                  <a:pt x="528256" y="0"/>
                </a:moveTo>
                <a:lnTo>
                  <a:pt x="561516" y="0"/>
                </a:lnTo>
                <a:lnTo>
                  <a:pt x="561516" y="690562"/>
                </a:lnTo>
                <a:lnTo>
                  <a:pt x="528256" y="690562"/>
                </a:lnTo>
                <a:close/>
                <a:moveTo>
                  <a:pt x="395170" y="0"/>
                </a:moveTo>
                <a:lnTo>
                  <a:pt x="429704" y="0"/>
                </a:lnTo>
                <a:lnTo>
                  <a:pt x="429704" y="690562"/>
                </a:lnTo>
                <a:lnTo>
                  <a:pt x="395170" y="690562"/>
                </a:lnTo>
                <a:close/>
                <a:moveTo>
                  <a:pt x="262056" y="0"/>
                </a:moveTo>
                <a:lnTo>
                  <a:pt x="297893" y="0"/>
                </a:lnTo>
                <a:lnTo>
                  <a:pt x="297893" y="690562"/>
                </a:lnTo>
                <a:lnTo>
                  <a:pt x="262056" y="690562"/>
                </a:lnTo>
                <a:close/>
                <a:moveTo>
                  <a:pt x="128961" y="0"/>
                </a:moveTo>
                <a:lnTo>
                  <a:pt x="166121" y="0"/>
                </a:lnTo>
                <a:lnTo>
                  <a:pt x="166121" y="690562"/>
                </a:lnTo>
                <a:lnTo>
                  <a:pt x="128961" y="690562"/>
                </a:lnTo>
                <a:close/>
                <a:moveTo>
                  <a:pt x="0" y="0"/>
                </a:moveTo>
                <a:lnTo>
                  <a:pt x="34311" y="0"/>
                </a:lnTo>
                <a:lnTo>
                  <a:pt x="34311" y="690562"/>
                </a:lnTo>
                <a:lnTo>
                  <a:pt x="0" y="690562"/>
                </a:lnTo>
                <a:close/>
              </a:path>
            </a:pathLst>
          </a:custGeom>
          <a:solidFill>
            <a:schemeClr val="accent6"/>
          </a:solidFill>
        </p:spPr>
        <p:txBody>
          <a:bodyPr wrap="square">
            <a:noAutofit/>
          </a:bodyPr>
          <a:lstStyle>
            <a:lvl1pPr>
              <a:defRPr>
                <a:solidFill>
                  <a:schemeClr val="tx1">
                    <a:alpha val="0"/>
                  </a:schemeClr>
                </a:solidFill>
              </a:defRPr>
            </a:lvl1pPr>
          </a:lstStyle>
          <a:p>
            <a:pPr lvl="0"/>
            <a:r>
              <a:rPr lang="en-GB"/>
              <a:t>a</a:t>
            </a:r>
          </a:p>
        </p:txBody>
      </p:sp>
      <p:sp>
        <p:nvSpPr>
          <p:cNvPr id="33" name="Text Placeholder 32">
            <a:extLst>
              <a:ext uri="{FF2B5EF4-FFF2-40B4-BE49-F238E27FC236}">
                <a16:creationId xmlns:a16="http://schemas.microsoft.com/office/drawing/2014/main" id="{FABAD17C-2916-48A0-46AE-4B721DA85F4F}"/>
              </a:ext>
            </a:extLst>
          </p:cNvPr>
          <p:cNvSpPr>
            <a:spLocks noGrp="1"/>
          </p:cNvSpPr>
          <p:nvPr>
            <p:ph type="body" sz="quarter" idx="43" hasCustomPrompt="1"/>
          </p:nvPr>
        </p:nvSpPr>
        <p:spPr>
          <a:xfrm rot="10800000">
            <a:off x="7177076" y="4258394"/>
            <a:ext cx="1676091" cy="310753"/>
          </a:xfrm>
          <a:custGeom>
            <a:avLst/>
            <a:gdLst>
              <a:gd name="connsiteX0" fmla="*/ 3722643 w 3724645"/>
              <a:gd name="connsiteY0" fmla="*/ 0 h 690562"/>
              <a:gd name="connsiteX1" fmla="*/ 3724645 w 3724645"/>
              <a:gd name="connsiteY1" fmla="*/ 0 h 690562"/>
              <a:gd name="connsiteX2" fmla="*/ 3724645 w 3724645"/>
              <a:gd name="connsiteY2" fmla="*/ 690562 h 690562"/>
              <a:gd name="connsiteX3" fmla="*/ 3722643 w 3724645"/>
              <a:gd name="connsiteY3" fmla="*/ 690562 h 690562"/>
              <a:gd name="connsiteX4" fmla="*/ 3589537 w 3724645"/>
              <a:gd name="connsiteY4" fmla="*/ 0 h 690562"/>
              <a:gd name="connsiteX5" fmla="*/ 3592832 w 3724645"/>
              <a:gd name="connsiteY5" fmla="*/ 0 h 690562"/>
              <a:gd name="connsiteX6" fmla="*/ 3592832 w 3724645"/>
              <a:gd name="connsiteY6" fmla="*/ 690562 h 690562"/>
              <a:gd name="connsiteX7" fmla="*/ 3589537 w 3724645"/>
              <a:gd name="connsiteY7" fmla="*/ 690562 h 690562"/>
              <a:gd name="connsiteX8" fmla="*/ 3456440 w 3724645"/>
              <a:gd name="connsiteY8" fmla="*/ 0 h 690562"/>
              <a:gd name="connsiteX9" fmla="*/ 3461039 w 3724645"/>
              <a:gd name="connsiteY9" fmla="*/ 0 h 690562"/>
              <a:gd name="connsiteX10" fmla="*/ 3461039 w 3724645"/>
              <a:gd name="connsiteY10" fmla="*/ 690562 h 690562"/>
              <a:gd name="connsiteX11" fmla="*/ 3456440 w 3724645"/>
              <a:gd name="connsiteY11" fmla="*/ 690562 h 690562"/>
              <a:gd name="connsiteX12" fmla="*/ 3323333 w 3724645"/>
              <a:gd name="connsiteY12" fmla="*/ 0 h 690562"/>
              <a:gd name="connsiteX13" fmla="*/ 3329235 w 3724645"/>
              <a:gd name="connsiteY13" fmla="*/ 0 h 690562"/>
              <a:gd name="connsiteX14" fmla="*/ 3329235 w 3724645"/>
              <a:gd name="connsiteY14" fmla="*/ 690562 h 690562"/>
              <a:gd name="connsiteX15" fmla="*/ 3323333 w 3724645"/>
              <a:gd name="connsiteY15" fmla="*/ 690562 h 690562"/>
              <a:gd name="connsiteX16" fmla="*/ 3190245 w 3724645"/>
              <a:gd name="connsiteY16" fmla="*/ 0 h 690562"/>
              <a:gd name="connsiteX17" fmla="*/ 3197451 w 3724645"/>
              <a:gd name="connsiteY17" fmla="*/ 0 h 690562"/>
              <a:gd name="connsiteX18" fmla="*/ 3197451 w 3724645"/>
              <a:gd name="connsiteY18" fmla="*/ 690562 h 690562"/>
              <a:gd name="connsiteX19" fmla="*/ 3190245 w 3724645"/>
              <a:gd name="connsiteY19" fmla="*/ 690562 h 690562"/>
              <a:gd name="connsiteX20" fmla="*/ 3057149 w 3724645"/>
              <a:gd name="connsiteY20" fmla="*/ 0 h 690562"/>
              <a:gd name="connsiteX21" fmla="*/ 3065657 w 3724645"/>
              <a:gd name="connsiteY21" fmla="*/ 0 h 690562"/>
              <a:gd name="connsiteX22" fmla="*/ 3065657 w 3724645"/>
              <a:gd name="connsiteY22" fmla="*/ 690562 h 690562"/>
              <a:gd name="connsiteX23" fmla="*/ 3057149 w 3724645"/>
              <a:gd name="connsiteY23" fmla="*/ 690562 h 690562"/>
              <a:gd name="connsiteX24" fmla="*/ 2924051 w 3724645"/>
              <a:gd name="connsiteY24" fmla="*/ 0 h 690562"/>
              <a:gd name="connsiteX25" fmla="*/ 2933854 w 3724645"/>
              <a:gd name="connsiteY25" fmla="*/ 0 h 690562"/>
              <a:gd name="connsiteX26" fmla="*/ 2933854 w 3724645"/>
              <a:gd name="connsiteY26" fmla="*/ 690562 h 690562"/>
              <a:gd name="connsiteX27" fmla="*/ 2924051 w 3724645"/>
              <a:gd name="connsiteY27" fmla="*/ 690562 h 690562"/>
              <a:gd name="connsiteX28" fmla="*/ 2790954 w 3724645"/>
              <a:gd name="connsiteY28" fmla="*/ 0 h 690562"/>
              <a:gd name="connsiteX29" fmla="*/ 2802060 w 3724645"/>
              <a:gd name="connsiteY29" fmla="*/ 0 h 690562"/>
              <a:gd name="connsiteX30" fmla="*/ 2802060 w 3724645"/>
              <a:gd name="connsiteY30" fmla="*/ 690562 h 690562"/>
              <a:gd name="connsiteX31" fmla="*/ 2790954 w 3724645"/>
              <a:gd name="connsiteY31" fmla="*/ 690562 h 690562"/>
              <a:gd name="connsiteX32" fmla="*/ 2657867 w 3724645"/>
              <a:gd name="connsiteY32" fmla="*/ 0 h 690562"/>
              <a:gd name="connsiteX33" fmla="*/ 2670276 w 3724645"/>
              <a:gd name="connsiteY33" fmla="*/ 0 h 690562"/>
              <a:gd name="connsiteX34" fmla="*/ 2670276 w 3724645"/>
              <a:gd name="connsiteY34" fmla="*/ 690562 h 690562"/>
              <a:gd name="connsiteX35" fmla="*/ 2657867 w 3724645"/>
              <a:gd name="connsiteY35" fmla="*/ 690562 h 690562"/>
              <a:gd name="connsiteX36" fmla="*/ 2524750 w 3724645"/>
              <a:gd name="connsiteY36" fmla="*/ 0 h 690562"/>
              <a:gd name="connsiteX37" fmla="*/ 2538481 w 3724645"/>
              <a:gd name="connsiteY37" fmla="*/ 0 h 690562"/>
              <a:gd name="connsiteX38" fmla="*/ 2538481 w 3724645"/>
              <a:gd name="connsiteY38" fmla="*/ 690562 h 690562"/>
              <a:gd name="connsiteX39" fmla="*/ 2524750 w 3724645"/>
              <a:gd name="connsiteY39" fmla="*/ 690562 h 690562"/>
              <a:gd name="connsiteX40" fmla="*/ 2391654 w 3724645"/>
              <a:gd name="connsiteY40" fmla="*/ 0 h 690562"/>
              <a:gd name="connsiteX41" fmla="*/ 2406670 w 3724645"/>
              <a:gd name="connsiteY41" fmla="*/ 0 h 690562"/>
              <a:gd name="connsiteX42" fmla="*/ 2406670 w 3724645"/>
              <a:gd name="connsiteY42" fmla="*/ 690562 h 690562"/>
              <a:gd name="connsiteX43" fmla="*/ 2391654 w 3724645"/>
              <a:gd name="connsiteY43" fmla="*/ 690562 h 690562"/>
              <a:gd name="connsiteX44" fmla="*/ 2258557 w 3724645"/>
              <a:gd name="connsiteY44" fmla="*/ 0 h 690562"/>
              <a:gd name="connsiteX45" fmla="*/ 2274865 w 3724645"/>
              <a:gd name="connsiteY45" fmla="*/ 0 h 690562"/>
              <a:gd name="connsiteX46" fmla="*/ 2274865 w 3724645"/>
              <a:gd name="connsiteY46" fmla="*/ 690562 h 690562"/>
              <a:gd name="connsiteX47" fmla="*/ 2258557 w 3724645"/>
              <a:gd name="connsiteY47" fmla="*/ 690562 h 690562"/>
              <a:gd name="connsiteX48" fmla="*/ 2125469 w 3724645"/>
              <a:gd name="connsiteY48" fmla="*/ 0 h 690562"/>
              <a:gd name="connsiteX49" fmla="*/ 2143081 w 3724645"/>
              <a:gd name="connsiteY49" fmla="*/ 0 h 690562"/>
              <a:gd name="connsiteX50" fmla="*/ 2143081 w 3724645"/>
              <a:gd name="connsiteY50" fmla="*/ 690562 h 690562"/>
              <a:gd name="connsiteX51" fmla="*/ 2125469 w 3724645"/>
              <a:gd name="connsiteY51" fmla="*/ 690562 h 690562"/>
              <a:gd name="connsiteX52" fmla="*/ 1992353 w 3724645"/>
              <a:gd name="connsiteY52" fmla="*/ 0 h 690562"/>
              <a:gd name="connsiteX53" fmla="*/ 2011286 w 3724645"/>
              <a:gd name="connsiteY53" fmla="*/ 0 h 690562"/>
              <a:gd name="connsiteX54" fmla="*/ 2011286 w 3724645"/>
              <a:gd name="connsiteY54" fmla="*/ 690562 h 690562"/>
              <a:gd name="connsiteX55" fmla="*/ 1992353 w 3724645"/>
              <a:gd name="connsiteY55" fmla="*/ 690562 h 690562"/>
              <a:gd name="connsiteX56" fmla="*/ 1859246 w 3724645"/>
              <a:gd name="connsiteY56" fmla="*/ 0 h 690562"/>
              <a:gd name="connsiteX57" fmla="*/ 1879484 w 3724645"/>
              <a:gd name="connsiteY57" fmla="*/ 0 h 690562"/>
              <a:gd name="connsiteX58" fmla="*/ 1879484 w 3724645"/>
              <a:gd name="connsiteY58" fmla="*/ 690562 h 690562"/>
              <a:gd name="connsiteX59" fmla="*/ 1859246 w 3724645"/>
              <a:gd name="connsiteY59" fmla="*/ 690562 h 690562"/>
              <a:gd name="connsiteX60" fmla="*/ 1726149 w 3724645"/>
              <a:gd name="connsiteY60" fmla="*/ 0 h 690562"/>
              <a:gd name="connsiteX61" fmla="*/ 1747689 w 3724645"/>
              <a:gd name="connsiteY61" fmla="*/ 0 h 690562"/>
              <a:gd name="connsiteX62" fmla="*/ 1747689 w 3724645"/>
              <a:gd name="connsiteY62" fmla="*/ 690562 h 690562"/>
              <a:gd name="connsiteX63" fmla="*/ 1726149 w 3724645"/>
              <a:gd name="connsiteY63" fmla="*/ 690562 h 690562"/>
              <a:gd name="connsiteX64" fmla="*/ 1593062 w 3724645"/>
              <a:gd name="connsiteY64" fmla="*/ 0 h 690562"/>
              <a:gd name="connsiteX65" fmla="*/ 1615887 w 3724645"/>
              <a:gd name="connsiteY65" fmla="*/ 0 h 690562"/>
              <a:gd name="connsiteX66" fmla="*/ 1615887 w 3724645"/>
              <a:gd name="connsiteY66" fmla="*/ 690562 h 690562"/>
              <a:gd name="connsiteX67" fmla="*/ 1593062 w 3724645"/>
              <a:gd name="connsiteY67" fmla="*/ 690562 h 690562"/>
              <a:gd name="connsiteX68" fmla="*/ 1459957 w 3724645"/>
              <a:gd name="connsiteY68" fmla="*/ 0 h 690562"/>
              <a:gd name="connsiteX69" fmla="*/ 1484084 w 3724645"/>
              <a:gd name="connsiteY69" fmla="*/ 0 h 690562"/>
              <a:gd name="connsiteX70" fmla="*/ 1484084 w 3724645"/>
              <a:gd name="connsiteY70" fmla="*/ 690562 h 690562"/>
              <a:gd name="connsiteX71" fmla="*/ 1459957 w 3724645"/>
              <a:gd name="connsiteY71" fmla="*/ 690562 h 690562"/>
              <a:gd name="connsiteX72" fmla="*/ 1326849 w 3724645"/>
              <a:gd name="connsiteY72" fmla="*/ 0 h 690562"/>
              <a:gd name="connsiteX73" fmla="*/ 1352290 w 3724645"/>
              <a:gd name="connsiteY73" fmla="*/ 0 h 690562"/>
              <a:gd name="connsiteX74" fmla="*/ 1352290 w 3724645"/>
              <a:gd name="connsiteY74" fmla="*/ 690562 h 690562"/>
              <a:gd name="connsiteX75" fmla="*/ 1326849 w 3724645"/>
              <a:gd name="connsiteY75" fmla="*/ 690562 h 690562"/>
              <a:gd name="connsiteX76" fmla="*/ 1193752 w 3724645"/>
              <a:gd name="connsiteY76" fmla="*/ 0 h 690562"/>
              <a:gd name="connsiteX77" fmla="*/ 1220495 w 3724645"/>
              <a:gd name="connsiteY77" fmla="*/ 0 h 690562"/>
              <a:gd name="connsiteX78" fmla="*/ 1220495 w 3724645"/>
              <a:gd name="connsiteY78" fmla="*/ 690562 h 690562"/>
              <a:gd name="connsiteX79" fmla="*/ 1193752 w 3724645"/>
              <a:gd name="connsiteY79" fmla="*/ 690562 h 690562"/>
              <a:gd name="connsiteX80" fmla="*/ 1060665 w 3724645"/>
              <a:gd name="connsiteY80" fmla="*/ 0 h 690562"/>
              <a:gd name="connsiteX81" fmla="*/ 1088692 w 3724645"/>
              <a:gd name="connsiteY81" fmla="*/ 0 h 690562"/>
              <a:gd name="connsiteX82" fmla="*/ 1088692 w 3724645"/>
              <a:gd name="connsiteY82" fmla="*/ 690562 h 690562"/>
              <a:gd name="connsiteX83" fmla="*/ 1060665 w 3724645"/>
              <a:gd name="connsiteY83" fmla="*/ 690562 h 690562"/>
              <a:gd name="connsiteX84" fmla="*/ 927567 w 3724645"/>
              <a:gd name="connsiteY84" fmla="*/ 0 h 690562"/>
              <a:gd name="connsiteX85" fmla="*/ 956898 w 3724645"/>
              <a:gd name="connsiteY85" fmla="*/ 0 h 690562"/>
              <a:gd name="connsiteX86" fmla="*/ 956898 w 3724645"/>
              <a:gd name="connsiteY86" fmla="*/ 690562 h 690562"/>
              <a:gd name="connsiteX87" fmla="*/ 927567 w 3724645"/>
              <a:gd name="connsiteY87" fmla="*/ 690562 h 690562"/>
              <a:gd name="connsiteX88" fmla="*/ 794451 w 3724645"/>
              <a:gd name="connsiteY88" fmla="*/ 0 h 690562"/>
              <a:gd name="connsiteX89" fmla="*/ 825086 w 3724645"/>
              <a:gd name="connsiteY89" fmla="*/ 0 h 690562"/>
              <a:gd name="connsiteX90" fmla="*/ 825086 w 3724645"/>
              <a:gd name="connsiteY90" fmla="*/ 690562 h 690562"/>
              <a:gd name="connsiteX91" fmla="*/ 794451 w 3724645"/>
              <a:gd name="connsiteY91" fmla="*/ 690562 h 690562"/>
              <a:gd name="connsiteX92" fmla="*/ 661354 w 3724645"/>
              <a:gd name="connsiteY92" fmla="*/ 0 h 690562"/>
              <a:gd name="connsiteX93" fmla="*/ 693292 w 3724645"/>
              <a:gd name="connsiteY93" fmla="*/ 0 h 690562"/>
              <a:gd name="connsiteX94" fmla="*/ 693292 w 3724645"/>
              <a:gd name="connsiteY94" fmla="*/ 690562 h 690562"/>
              <a:gd name="connsiteX95" fmla="*/ 661354 w 3724645"/>
              <a:gd name="connsiteY95" fmla="*/ 690562 h 690562"/>
              <a:gd name="connsiteX96" fmla="*/ 528256 w 3724645"/>
              <a:gd name="connsiteY96" fmla="*/ 0 h 690562"/>
              <a:gd name="connsiteX97" fmla="*/ 561516 w 3724645"/>
              <a:gd name="connsiteY97" fmla="*/ 0 h 690562"/>
              <a:gd name="connsiteX98" fmla="*/ 561516 w 3724645"/>
              <a:gd name="connsiteY98" fmla="*/ 690562 h 690562"/>
              <a:gd name="connsiteX99" fmla="*/ 528256 w 3724645"/>
              <a:gd name="connsiteY99" fmla="*/ 690562 h 690562"/>
              <a:gd name="connsiteX100" fmla="*/ 395170 w 3724645"/>
              <a:gd name="connsiteY100" fmla="*/ 0 h 690562"/>
              <a:gd name="connsiteX101" fmla="*/ 429704 w 3724645"/>
              <a:gd name="connsiteY101" fmla="*/ 0 h 690562"/>
              <a:gd name="connsiteX102" fmla="*/ 429704 w 3724645"/>
              <a:gd name="connsiteY102" fmla="*/ 690562 h 690562"/>
              <a:gd name="connsiteX103" fmla="*/ 395170 w 3724645"/>
              <a:gd name="connsiteY103" fmla="*/ 690562 h 690562"/>
              <a:gd name="connsiteX104" fmla="*/ 262056 w 3724645"/>
              <a:gd name="connsiteY104" fmla="*/ 0 h 690562"/>
              <a:gd name="connsiteX105" fmla="*/ 297893 w 3724645"/>
              <a:gd name="connsiteY105" fmla="*/ 0 h 690562"/>
              <a:gd name="connsiteX106" fmla="*/ 297893 w 3724645"/>
              <a:gd name="connsiteY106" fmla="*/ 690562 h 690562"/>
              <a:gd name="connsiteX107" fmla="*/ 262056 w 3724645"/>
              <a:gd name="connsiteY107" fmla="*/ 690562 h 690562"/>
              <a:gd name="connsiteX108" fmla="*/ 128961 w 3724645"/>
              <a:gd name="connsiteY108" fmla="*/ 0 h 690562"/>
              <a:gd name="connsiteX109" fmla="*/ 166121 w 3724645"/>
              <a:gd name="connsiteY109" fmla="*/ 0 h 690562"/>
              <a:gd name="connsiteX110" fmla="*/ 166121 w 3724645"/>
              <a:gd name="connsiteY110" fmla="*/ 690562 h 690562"/>
              <a:gd name="connsiteX111" fmla="*/ 128961 w 3724645"/>
              <a:gd name="connsiteY111" fmla="*/ 690562 h 690562"/>
              <a:gd name="connsiteX112" fmla="*/ 0 w 3724645"/>
              <a:gd name="connsiteY112" fmla="*/ 0 h 690562"/>
              <a:gd name="connsiteX113" fmla="*/ 34311 w 3724645"/>
              <a:gd name="connsiteY113" fmla="*/ 0 h 690562"/>
              <a:gd name="connsiteX114" fmla="*/ 34311 w 3724645"/>
              <a:gd name="connsiteY114" fmla="*/ 690562 h 690562"/>
              <a:gd name="connsiteX115" fmla="*/ 0 w 3724645"/>
              <a:gd name="connsiteY115" fmla="*/ 690562 h 69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3724645" h="690562">
                <a:moveTo>
                  <a:pt x="3722643" y="0"/>
                </a:moveTo>
                <a:lnTo>
                  <a:pt x="3724645" y="0"/>
                </a:lnTo>
                <a:lnTo>
                  <a:pt x="3724645" y="690562"/>
                </a:lnTo>
                <a:lnTo>
                  <a:pt x="3722643" y="690562"/>
                </a:lnTo>
                <a:close/>
                <a:moveTo>
                  <a:pt x="3589537" y="0"/>
                </a:moveTo>
                <a:lnTo>
                  <a:pt x="3592832" y="0"/>
                </a:lnTo>
                <a:lnTo>
                  <a:pt x="3592832" y="690562"/>
                </a:lnTo>
                <a:lnTo>
                  <a:pt x="3589537" y="690562"/>
                </a:lnTo>
                <a:close/>
                <a:moveTo>
                  <a:pt x="3456440" y="0"/>
                </a:moveTo>
                <a:lnTo>
                  <a:pt x="3461039" y="0"/>
                </a:lnTo>
                <a:lnTo>
                  <a:pt x="3461039" y="690562"/>
                </a:lnTo>
                <a:lnTo>
                  <a:pt x="3456440" y="690562"/>
                </a:lnTo>
                <a:close/>
                <a:moveTo>
                  <a:pt x="3323333" y="0"/>
                </a:moveTo>
                <a:lnTo>
                  <a:pt x="3329235" y="0"/>
                </a:lnTo>
                <a:lnTo>
                  <a:pt x="3329235" y="690562"/>
                </a:lnTo>
                <a:lnTo>
                  <a:pt x="3323333" y="690562"/>
                </a:lnTo>
                <a:close/>
                <a:moveTo>
                  <a:pt x="3190245" y="0"/>
                </a:moveTo>
                <a:lnTo>
                  <a:pt x="3197451" y="0"/>
                </a:lnTo>
                <a:lnTo>
                  <a:pt x="3197451" y="690562"/>
                </a:lnTo>
                <a:lnTo>
                  <a:pt x="3190245" y="690562"/>
                </a:lnTo>
                <a:close/>
                <a:moveTo>
                  <a:pt x="3057149" y="0"/>
                </a:moveTo>
                <a:lnTo>
                  <a:pt x="3065657" y="0"/>
                </a:lnTo>
                <a:lnTo>
                  <a:pt x="3065657" y="690562"/>
                </a:lnTo>
                <a:lnTo>
                  <a:pt x="3057149" y="690562"/>
                </a:lnTo>
                <a:close/>
                <a:moveTo>
                  <a:pt x="2924051" y="0"/>
                </a:moveTo>
                <a:lnTo>
                  <a:pt x="2933854" y="0"/>
                </a:lnTo>
                <a:lnTo>
                  <a:pt x="2933854" y="690562"/>
                </a:lnTo>
                <a:lnTo>
                  <a:pt x="2924051" y="690562"/>
                </a:lnTo>
                <a:close/>
                <a:moveTo>
                  <a:pt x="2790954" y="0"/>
                </a:moveTo>
                <a:lnTo>
                  <a:pt x="2802060" y="0"/>
                </a:lnTo>
                <a:lnTo>
                  <a:pt x="2802060" y="690562"/>
                </a:lnTo>
                <a:lnTo>
                  <a:pt x="2790954" y="690562"/>
                </a:lnTo>
                <a:close/>
                <a:moveTo>
                  <a:pt x="2657867" y="0"/>
                </a:moveTo>
                <a:lnTo>
                  <a:pt x="2670276" y="0"/>
                </a:lnTo>
                <a:lnTo>
                  <a:pt x="2670276" y="690562"/>
                </a:lnTo>
                <a:lnTo>
                  <a:pt x="2657867" y="690562"/>
                </a:lnTo>
                <a:close/>
                <a:moveTo>
                  <a:pt x="2524750" y="0"/>
                </a:moveTo>
                <a:lnTo>
                  <a:pt x="2538481" y="0"/>
                </a:lnTo>
                <a:lnTo>
                  <a:pt x="2538481" y="690562"/>
                </a:lnTo>
                <a:lnTo>
                  <a:pt x="2524750" y="690562"/>
                </a:lnTo>
                <a:close/>
                <a:moveTo>
                  <a:pt x="2391654" y="0"/>
                </a:moveTo>
                <a:lnTo>
                  <a:pt x="2406670" y="0"/>
                </a:lnTo>
                <a:lnTo>
                  <a:pt x="2406670" y="690562"/>
                </a:lnTo>
                <a:lnTo>
                  <a:pt x="2391654" y="690562"/>
                </a:lnTo>
                <a:close/>
                <a:moveTo>
                  <a:pt x="2258557" y="0"/>
                </a:moveTo>
                <a:lnTo>
                  <a:pt x="2274865" y="0"/>
                </a:lnTo>
                <a:lnTo>
                  <a:pt x="2274865" y="690562"/>
                </a:lnTo>
                <a:lnTo>
                  <a:pt x="2258557" y="690562"/>
                </a:lnTo>
                <a:close/>
                <a:moveTo>
                  <a:pt x="2125469" y="0"/>
                </a:moveTo>
                <a:lnTo>
                  <a:pt x="2143081" y="0"/>
                </a:lnTo>
                <a:lnTo>
                  <a:pt x="2143081" y="690562"/>
                </a:lnTo>
                <a:lnTo>
                  <a:pt x="2125469" y="690562"/>
                </a:lnTo>
                <a:close/>
                <a:moveTo>
                  <a:pt x="1992353" y="0"/>
                </a:moveTo>
                <a:lnTo>
                  <a:pt x="2011286" y="0"/>
                </a:lnTo>
                <a:lnTo>
                  <a:pt x="2011286" y="690562"/>
                </a:lnTo>
                <a:lnTo>
                  <a:pt x="1992353" y="690562"/>
                </a:lnTo>
                <a:close/>
                <a:moveTo>
                  <a:pt x="1859246" y="0"/>
                </a:moveTo>
                <a:lnTo>
                  <a:pt x="1879484" y="0"/>
                </a:lnTo>
                <a:lnTo>
                  <a:pt x="1879484" y="690562"/>
                </a:lnTo>
                <a:lnTo>
                  <a:pt x="1859246" y="690562"/>
                </a:lnTo>
                <a:close/>
                <a:moveTo>
                  <a:pt x="1726149" y="0"/>
                </a:moveTo>
                <a:lnTo>
                  <a:pt x="1747689" y="0"/>
                </a:lnTo>
                <a:lnTo>
                  <a:pt x="1747689" y="690562"/>
                </a:lnTo>
                <a:lnTo>
                  <a:pt x="1726149" y="690562"/>
                </a:lnTo>
                <a:close/>
                <a:moveTo>
                  <a:pt x="1593062" y="0"/>
                </a:moveTo>
                <a:lnTo>
                  <a:pt x="1615887" y="0"/>
                </a:lnTo>
                <a:lnTo>
                  <a:pt x="1615887" y="690562"/>
                </a:lnTo>
                <a:lnTo>
                  <a:pt x="1593062" y="690562"/>
                </a:lnTo>
                <a:close/>
                <a:moveTo>
                  <a:pt x="1459957" y="0"/>
                </a:moveTo>
                <a:lnTo>
                  <a:pt x="1484084" y="0"/>
                </a:lnTo>
                <a:lnTo>
                  <a:pt x="1484084" y="690562"/>
                </a:lnTo>
                <a:lnTo>
                  <a:pt x="1459957" y="690562"/>
                </a:lnTo>
                <a:close/>
                <a:moveTo>
                  <a:pt x="1326849" y="0"/>
                </a:moveTo>
                <a:lnTo>
                  <a:pt x="1352290" y="0"/>
                </a:lnTo>
                <a:lnTo>
                  <a:pt x="1352290" y="690562"/>
                </a:lnTo>
                <a:lnTo>
                  <a:pt x="1326849" y="690562"/>
                </a:lnTo>
                <a:close/>
                <a:moveTo>
                  <a:pt x="1193752" y="0"/>
                </a:moveTo>
                <a:lnTo>
                  <a:pt x="1220495" y="0"/>
                </a:lnTo>
                <a:lnTo>
                  <a:pt x="1220495" y="690562"/>
                </a:lnTo>
                <a:lnTo>
                  <a:pt x="1193752" y="690562"/>
                </a:lnTo>
                <a:close/>
                <a:moveTo>
                  <a:pt x="1060665" y="0"/>
                </a:moveTo>
                <a:lnTo>
                  <a:pt x="1088692" y="0"/>
                </a:lnTo>
                <a:lnTo>
                  <a:pt x="1088692" y="690562"/>
                </a:lnTo>
                <a:lnTo>
                  <a:pt x="1060665" y="690562"/>
                </a:lnTo>
                <a:close/>
                <a:moveTo>
                  <a:pt x="927567" y="0"/>
                </a:moveTo>
                <a:lnTo>
                  <a:pt x="956898" y="0"/>
                </a:lnTo>
                <a:lnTo>
                  <a:pt x="956898" y="690562"/>
                </a:lnTo>
                <a:lnTo>
                  <a:pt x="927567" y="690562"/>
                </a:lnTo>
                <a:close/>
                <a:moveTo>
                  <a:pt x="794451" y="0"/>
                </a:moveTo>
                <a:lnTo>
                  <a:pt x="825086" y="0"/>
                </a:lnTo>
                <a:lnTo>
                  <a:pt x="825086" y="690562"/>
                </a:lnTo>
                <a:lnTo>
                  <a:pt x="794451" y="690562"/>
                </a:lnTo>
                <a:close/>
                <a:moveTo>
                  <a:pt x="661354" y="0"/>
                </a:moveTo>
                <a:lnTo>
                  <a:pt x="693292" y="0"/>
                </a:lnTo>
                <a:lnTo>
                  <a:pt x="693292" y="690562"/>
                </a:lnTo>
                <a:lnTo>
                  <a:pt x="661354" y="690562"/>
                </a:lnTo>
                <a:close/>
                <a:moveTo>
                  <a:pt x="528256" y="0"/>
                </a:moveTo>
                <a:lnTo>
                  <a:pt x="561516" y="0"/>
                </a:lnTo>
                <a:lnTo>
                  <a:pt x="561516" y="690562"/>
                </a:lnTo>
                <a:lnTo>
                  <a:pt x="528256" y="690562"/>
                </a:lnTo>
                <a:close/>
                <a:moveTo>
                  <a:pt x="395170" y="0"/>
                </a:moveTo>
                <a:lnTo>
                  <a:pt x="429704" y="0"/>
                </a:lnTo>
                <a:lnTo>
                  <a:pt x="429704" y="690562"/>
                </a:lnTo>
                <a:lnTo>
                  <a:pt x="395170" y="690562"/>
                </a:lnTo>
                <a:close/>
                <a:moveTo>
                  <a:pt x="262056" y="0"/>
                </a:moveTo>
                <a:lnTo>
                  <a:pt x="297893" y="0"/>
                </a:lnTo>
                <a:lnTo>
                  <a:pt x="297893" y="690562"/>
                </a:lnTo>
                <a:lnTo>
                  <a:pt x="262056" y="690562"/>
                </a:lnTo>
                <a:close/>
                <a:moveTo>
                  <a:pt x="128961" y="0"/>
                </a:moveTo>
                <a:lnTo>
                  <a:pt x="166121" y="0"/>
                </a:lnTo>
                <a:lnTo>
                  <a:pt x="166121" y="690562"/>
                </a:lnTo>
                <a:lnTo>
                  <a:pt x="128961" y="690562"/>
                </a:lnTo>
                <a:close/>
                <a:moveTo>
                  <a:pt x="0" y="0"/>
                </a:moveTo>
                <a:lnTo>
                  <a:pt x="34311" y="0"/>
                </a:lnTo>
                <a:lnTo>
                  <a:pt x="34311" y="690562"/>
                </a:lnTo>
                <a:lnTo>
                  <a:pt x="0" y="690562"/>
                </a:lnTo>
                <a:close/>
              </a:path>
            </a:pathLst>
          </a:custGeom>
          <a:solidFill>
            <a:schemeClr val="accent6"/>
          </a:solidFill>
        </p:spPr>
        <p:txBody>
          <a:bodyPr wrap="square">
            <a:noAutofit/>
          </a:bodyPr>
          <a:lstStyle>
            <a:lvl1pPr>
              <a:defRPr>
                <a:solidFill>
                  <a:schemeClr val="tx1">
                    <a:alpha val="0"/>
                  </a:schemeClr>
                </a:solidFill>
              </a:defRPr>
            </a:lvl1pPr>
          </a:lstStyle>
          <a:p>
            <a:pPr lvl="0"/>
            <a:r>
              <a:rPr lang="en-GB"/>
              <a:t>a</a:t>
            </a:r>
          </a:p>
        </p:txBody>
      </p:sp>
      <p:sp>
        <p:nvSpPr>
          <p:cNvPr id="2" name="Footnote Placeholder 18">
            <a:extLst>
              <a:ext uri="{FF2B5EF4-FFF2-40B4-BE49-F238E27FC236}">
                <a16:creationId xmlns:a16="http://schemas.microsoft.com/office/drawing/2014/main" id="{2789D4E5-FAD9-85E0-4E7B-EE8A097E91F3}"/>
              </a:ext>
            </a:extLst>
          </p:cNvPr>
          <p:cNvSpPr>
            <a:spLocks noGrp="1"/>
          </p:cNvSpPr>
          <p:nvPr>
            <p:ph type="body" sz="quarter" idx="85" hasCustomPrompt="1"/>
          </p:nvPr>
        </p:nvSpPr>
        <p:spPr>
          <a:xfrm>
            <a:off x="291600" y="4626179"/>
            <a:ext cx="8553600" cy="78483"/>
          </a:xfrm>
        </p:spPr>
        <p:txBody>
          <a:bodyPr anchor="t" anchorCtr="0">
            <a:spAutoFit/>
          </a:bodyPr>
          <a:lstStyle>
            <a:lvl1pPr>
              <a:defRPr sz="600" spc="0" baseline="0">
                <a:solidFill>
                  <a:schemeClr val="tx1">
                    <a:lumMod val="50000"/>
                    <a:lumOff val="50000"/>
                  </a:schemeClr>
                </a:solidFill>
              </a:defRPr>
            </a:lvl1pPr>
          </a:lstStyle>
          <a:p>
            <a:pPr lvl="0"/>
            <a:r>
              <a:rPr lang="en-GB"/>
              <a:t>Insert footnote if necessary</a:t>
            </a:r>
          </a:p>
        </p:txBody>
      </p:sp>
      <p:sp>
        <p:nvSpPr>
          <p:cNvPr id="6" name="hcSlideMaster142.Numbered Four Colum Blue BoxesHeader" descr=" ">
            <a:extLst>
              <a:ext uri="{FF2B5EF4-FFF2-40B4-BE49-F238E27FC236}">
                <a16:creationId xmlns:a16="http://schemas.microsoft.com/office/drawing/2014/main" id="{2B05B38B-70EE-7E30-DD01-506FE0C2EE73}"/>
              </a:ext>
            </a:extLst>
          </p:cNvPr>
          <p:cNvSpPr txBox="1"/>
          <p:nvPr userDrawn="1"/>
        </p:nvSpPr>
        <p:spPr>
          <a:xfrm>
            <a:off x="0" y="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
        <p:nvSpPr>
          <p:cNvPr id="9" name="fcSlideMaster142.Numbered Four Colum Blue BoxesFooter" descr=" ">
            <a:extLst>
              <a:ext uri="{FF2B5EF4-FFF2-40B4-BE49-F238E27FC236}">
                <a16:creationId xmlns:a16="http://schemas.microsoft.com/office/drawing/2014/main" id="{FA3FE39D-3253-6AF1-AA61-EA90BD532184}"/>
              </a:ext>
            </a:extLst>
          </p:cNvPr>
          <p:cNvSpPr txBox="1"/>
          <p:nvPr userDrawn="1"/>
        </p:nvSpPr>
        <p:spPr>
          <a:xfrm>
            <a:off x="0" y="4903470"/>
            <a:ext cx="9144000" cy="0"/>
          </a:xfrm>
          <a:prstGeom prst="rect">
            <a:avLst/>
          </a:prstGeom>
          <a:noFill/>
        </p:spPr>
        <p:txBody>
          <a:bodyPr vert="horz" wrap="square" lIns="0" tIns="0" rIns="0" bIns="0" rtlCol="0">
            <a:noAutofit/>
          </a:bodyPr>
          <a:lstStyle/>
          <a:p>
            <a:pPr algn="ctr"/>
            <a:r>
              <a:rPr lang="en-GB" sz="638"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27752144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9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1"/>
            <a:ext cx="6869102" cy="4663461"/>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7F79DFE6-CFA5-477C-AEC5-887EEF30C7EC}"/>
              </a:ext>
            </a:extLst>
          </p:cNvPr>
          <p:cNvSpPr>
            <a:spLocks noGrp="1"/>
          </p:cNvSpPr>
          <p:nvPr>
            <p:ph type="title" hasCustomPrompt="1"/>
          </p:nvPr>
        </p:nvSpPr>
        <p:spPr>
          <a:xfrm>
            <a:off x="2415276" y="241449"/>
            <a:ext cx="5836835" cy="695484"/>
          </a:xfrm>
          <a:prstGeom prst="rect">
            <a:avLst/>
          </a:prstGeom>
        </p:spPr>
        <p:txBody>
          <a:bodyPr lIns="0" tIns="0" rIns="0" bIns="0" anchor="t">
            <a:normAutofit/>
          </a:bodyPr>
          <a:lstStyle>
            <a:lvl1pPr marL="0" indent="0">
              <a:buNone/>
              <a:defRPr sz="2400" b="0">
                <a:solidFill>
                  <a:srgbClr val="4F98FF"/>
                </a:solidFill>
                <a:latin typeface="RR Pioneer Bold" panose="020B0803050201040103" pitchFamily="34" charset="0"/>
              </a:defRPr>
            </a:lvl1pPr>
          </a:lstStyle>
          <a:p>
            <a:r>
              <a:rPr lang="en-US"/>
              <a:t>Picture option one</a:t>
            </a: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4" y="956918"/>
            <a:ext cx="1786647" cy="955675"/>
          </a:xfrm>
          <a:prstGeom prst="rect">
            <a:avLst/>
          </a:prstGeom>
        </p:spPr>
        <p:txBody>
          <a:bodyPr>
            <a:noAutofit/>
          </a:bodyPr>
          <a:lstStyle>
            <a:lvl1pPr marL="0" indent="0" algn="l" defTabSz="685783" rtl="0" eaLnBrk="1" latinLnBrk="0" hangingPunct="1">
              <a:lnSpc>
                <a:spcPct val="90000"/>
              </a:lnSpc>
              <a:spcBef>
                <a:spcPts val="750"/>
              </a:spcBef>
              <a:buFont typeface="Arial" panose="020B0604020202020204" pitchFamily="34" charset="0"/>
              <a:buNone/>
              <a:defRPr lang="en-GB" sz="1500" kern="1200" dirty="0">
                <a:solidFill>
                  <a:srgbClr val="006DFF"/>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lvl="0" indent="0" algn="l" defTabSz="685783" rtl="0" eaLnBrk="1" latinLnBrk="0" hangingPunct="1">
              <a:lnSpc>
                <a:spcPct val="90000"/>
              </a:lnSpc>
              <a:spcBef>
                <a:spcPts val="750"/>
              </a:spcBef>
              <a:buFont typeface="Arial" panose="020B0604020202020204" pitchFamily="34" charset="0"/>
              <a:buNone/>
            </a:pPr>
            <a:r>
              <a:rPr lang="en-GB"/>
              <a:t>Sidebar headings are RR Pioneer bold 15pt (Cobalt)</a:t>
            </a:r>
          </a:p>
        </p:txBody>
      </p:sp>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1000">
                <a:solidFill>
                  <a:srgbClr val="666666"/>
                </a:solidFill>
              </a:defRPr>
            </a:lvl1pPr>
          </a:lstStyle>
          <a:p>
            <a:pPr lvl="0"/>
            <a:r>
              <a:rPr lang="en-US"/>
              <a:t>RR pioneer 10</a:t>
            </a:r>
          </a:p>
        </p:txBody>
      </p:sp>
      <p:sp>
        <p:nvSpPr>
          <p:cNvPr id="43" name="Text Placeholder 25">
            <a:extLst>
              <a:ext uri="{FF2B5EF4-FFF2-40B4-BE49-F238E27FC236}">
                <a16:creationId xmlns:a16="http://schemas.microsoft.com/office/drawing/2014/main" id="{9A1CA62C-0369-2D49-B9A0-84A23A63DF9E}"/>
              </a:ext>
            </a:extLst>
          </p:cNvPr>
          <p:cNvSpPr>
            <a:spLocks noGrp="1"/>
          </p:cNvSpPr>
          <p:nvPr>
            <p:ph type="body" sz="quarter" idx="44" hasCustomPrompt="1"/>
          </p:nvPr>
        </p:nvSpPr>
        <p:spPr>
          <a:xfrm>
            <a:off x="2414976" y="642025"/>
            <a:ext cx="2070624" cy="860400"/>
          </a:xfrm>
          <a:solidFill>
            <a:srgbClr val="10069F"/>
          </a:solidFill>
        </p:spPr>
        <p:txBody>
          <a:bodyPr lIns="144000" rIns="144000" anchor="ctr"/>
          <a:lstStyle>
            <a:lvl1pPr marL="0" indent="0">
              <a:buNone/>
              <a:defRPr>
                <a:solidFill>
                  <a:schemeClr val="tx1"/>
                </a:solidFill>
                <a:latin typeface="+mj-lt"/>
              </a:defRPr>
            </a:lvl1pPr>
          </a:lstStyle>
          <a:p>
            <a:pPr lvl="0"/>
            <a:r>
              <a:rPr lang="en-US"/>
              <a:t>Title of box</a:t>
            </a:r>
          </a:p>
        </p:txBody>
      </p:sp>
      <p:sp>
        <p:nvSpPr>
          <p:cNvPr id="44" name="Text Placeholder 25">
            <a:extLst>
              <a:ext uri="{FF2B5EF4-FFF2-40B4-BE49-F238E27FC236}">
                <a16:creationId xmlns:a16="http://schemas.microsoft.com/office/drawing/2014/main" id="{33502DF8-F503-6F47-89A6-1C3E7D45FA80}"/>
              </a:ext>
            </a:extLst>
          </p:cNvPr>
          <p:cNvSpPr>
            <a:spLocks noGrp="1"/>
          </p:cNvSpPr>
          <p:nvPr>
            <p:ph type="body" sz="quarter" idx="45" hasCustomPrompt="1"/>
          </p:nvPr>
        </p:nvSpPr>
        <p:spPr>
          <a:xfrm>
            <a:off x="4646896" y="651753"/>
            <a:ext cx="2070624" cy="860400"/>
          </a:xfrm>
          <a:solidFill>
            <a:srgbClr val="006DFF"/>
          </a:solidFill>
        </p:spPr>
        <p:txBody>
          <a:bodyPr lIns="144000" rIns="144000" anchor="ctr"/>
          <a:lstStyle>
            <a:lvl1pPr marL="0" marR="0" indent="0" algn="l" defTabSz="685783" rtl="0" eaLnBrk="1" fontAlgn="auto" latinLnBrk="0" hangingPunct="1">
              <a:lnSpc>
                <a:spcPct val="90000"/>
              </a:lnSpc>
              <a:spcBef>
                <a:spcPts val="750"/>
              </a:spcBef>
              <a:spcAft>
                <a:spcPts val="0"/>
              </a:spcAft>
              <a:buClrTx/>
              <a:buSzTx/>
              <a:buFont typeface="Arial" panose="020B0604020202020204" pitchFamily="34" charset="0"/>
              <a:buNone/>
              <a:tabLst/>
              <a:defRPr b="0">
                <a:solidFill>
                  <a:schemeClr val="tx1"/>
                </a:solidFill>
                <a:latin typeface="+mj-lt"/>
              </a:defRPr>
            </a:lvl1pPr>
          </a:lstStyle>
          <a:p>
            <a:pPr lvl="0"/>
            <a:r>
              <a:rPr lang="en-US"/>
              <a:t>Title of box</a:t>
            </a:r>
          </a:p>
        </p:txBody>
      </p:sp>
      <p:sp>
        <p:nvSpPr>
          <p:cNvPr id="45" name="Text Placeholder 25">
            <a:extLst>
              <a:ext uri="{FF2B5EF4-FFF2-40B4-BE49-F238E27FC236}">
                <a16:creationId xmlns:a16="http://schemas.microsoft.com/office/drawing/2014/main" id="{3A6CDA7B-B373-E64F-BC2A-4926AADE343E}"/>
              </a:ext>
            </a:extLst>
          </p:cNvPr>
          <p:cNvSpPr>
            <a:spLocks noGrp="1"/>
          </p:cNvSpPr>
          <p:nvPr>
            <p:ph type="body" sz="quarter" idx="46" hasCustomPrompt="1"/>
          </p:nvPr>
        </p:nvSpPr>
        <p:spPr>
          <a:xfrm>
            <a:off x="6849632" y="651753"/>
            <a:ext cx="2070624" cy="860400"/>
          </a:xfrm>
          <a:solidFill>
            <a:srgbClr val="4F98FF"/>
          </a:solidFill>
        </p:spPr>
        <p:txBody>
          <a:bodyPr lIns="144000" rIns="144000" anchor="ctr">
            <a:normAutofit/>
          </a:bodyPr>
          <a:lstStyle>
            <a:lvl1pPr marL="0" indent="0">
              <a:buNone/>
              <a:defRPr lang="en-US" sz="1400" b="0" kern="1200" dirty="0" smtClean="0">
                <a:solidFill>
                  <a:schemeClr val="tx1"/>
                </a:solidFill>
                <a:latin typeface="+mj-lt"/>
                <a:ea typeface="+mn-ea"/>
                <a:cs typeface="+mn-cs"/>
              </a:defRPr>
            </a:lvl1pPr>
          </a:lstStyle>
          <a:p>
            <a:pPr marL="171446" marR="0" lvl="0" indent="-171446" algn="l" defTabSz="685783" rtl="0" eaLnBrk="1" fontAlgn="auto" latinLnBrk="0" hangingPunct="1">
              <a:lnSpc>
                <a:spcPct val="90000"/>
              </a:lnSpc>
              <a:spcBef>
                <a:spcPts val="750"/>
              </a:spcBef>
              <a:spcAft>
                <a:spcPts val="0"/>
              </a:spcAft>
              <a:buClrTx/>
              <a:buSzTx/>
              <a:tabLst/>
            </a:pPr>
            <a:r>
              <a:rPr lang="en-US"/>
              <a:t>Title of box</a:t>
            </a:r>
          </a:p>
        </p:txBody>
      </p:sp>
      <p:sp>
        <p:nvSpPr>
          <p:cNvPr id="46" name="Picture Placeholder 29">
            <a:extLst>
              <a:ext uri="{FF2B5EF4-FFF2-40B4-BE49-F238E27FC236}">
                <a16:creationId xmlns:a16="http://schemas.microsoft.com/office/drawing/2014/main" id="{116CA033-6CD1-5447-AEBF-949B85F082C6}"/>
              </a:ext>
            </a:extLst>
          </p:cNvPr>
          <p:cNvSpPr>
            <a:spLocks noGrp="1"/>
          </p:cNvSpPr>
          <p:nvPr>
            <p:ph type="pic" sz="quarter" idx="47"/>
          </p:nvPr>
        </p:nvSpPr>
        <p:spPr>
          <a:xfrm>
            <a:off x="2415275" y="1516825"/>
            <a:ext cx="2067263" cy="1440000"/>
          </a:xfrm>
          <a:solidFill>
            <a:srgbClr val="8A8A8F"/>
          </a:solidFill>
        </p:spPr>
        <p:txBody>
          <a:bodyPr lIns="144000" tIns="108000"/>
          <a:lstStyle>
            <a:lvl1pPr marL="0" indent="0">
              <a:buNone/>
              <a:defRPr>
                <a:solidFill>
                  <a:schemeClr val="tx1"/>
                </a:solidFill>
              </a:defRPr>
            </a:lvl1pPr>
          </a:lstStyle>
          <a:p>
            <a:endParaRPr lang="en-GB"/>
          </a:p>
        </p:txBody>
      </p:sp>
      <p:sp>
        <p:nvSpPr>
          <p:cNvPr id="47" name="Picture Placeholder 29">
            <a:extLst>
              <a:ext uri="{FF2B5EF4-FFF2-40B4-BE49-F238E27FC236}">
                <a16:creationId xmlns:a16="http://schemas.microsoft.com/office/drawing/2014/main" id="{1F82FF99-36D3-364B-8FDF-C6AA938953D3}"/>
              </a:ext>
            </a:extLst>
          </p:cNvPr>
          <p:cNvSpPr>
            <a:spLocks noGrp="1"/>
          </p:cNvSpPr>
          <p:nvPr>
            <p:ph type="pic" sz="quarter" idx="48"/>
          </p:nvPr>
        </p:nvSpPr>
        <p:spPr>
          <a:xfrm>
            <a:off x="4650257" y="1526553"/>
            <a:ext cx="2067263" cy="1440000"/>
          </a:xfrm>
          <a:solidFill>
            <a:srgbClr val="8A8A8F"/>
          </a:solidFill>
        </p:spPr>
        <p:txBody>
          <a:bodyPr lIns="144000" tIns="108000"/>
          <a:lstStyle>
            <a:lvl1pPr marL="0" indent="0">
              <a:buNone/>
              <a:defRPr>
                <a:solidFill>
                  <a:schemeClr val="tx1"/>
                </a:solidFill>
              </a:defRPr>
            </a:lvl1pPr>
          </a:lstStyle>
          <a:p>
            <a:endParaRPr lang="en-GB"/>
          </a:p>
        </p:txBody>
      </p:sp>
      <p:sp>
        <p:nvSpPr>
          <p:cNvPr id="48" name="Picture Placeholder 29">
            <a:extLst>
              <a:ext uri="{FF2B5EF4-FFF2-40B4-BE49-F238E27FC236}">
                <a16:creationId xmlns:a16="http://schemas.microsoft.com/office/drawing/2014/main" id="{1F880921-2101-4143-A564-47CAB55D617B}"/>
              </a:ext>
            </a:extLst>
          </p:cNvPr>
          <p:cNvSpPr>
            <a:spLocks noGrp="1"/>
          </p:cNvSpPr>
          <p:nvPr>
            <p:ph type="pic" sz="quarter" idx="49"/>
          </p:nvPr>
        </p:nvSpPr>
        <p:spPr>
          <a:xfrm>
            <a:off x="6852993" y="1526553"/>
            <a:ext cx="2067263" cy="1440000"/>
          </a:xfrm>
          <a:solidFill>
            <a:srgbClr val="8A8A8F"/>
          </a:solidFill>
        </p:spPr>
        <p:txBody>
          <a:bodyPr lIns="144000" tIns="108000"/>
          <a:lstStyle>
            <a:lvl1pPr marL="0" indent="0">
              <a:buNone/>
              <a:defRPr>
                <a:solidFill>
                  <a:schemeClr val="tx1"/>
                </a:solidFill>
              </a:defRPr>
            </a:lvl1pPr>
          </a:lstStyle>
          <a:p>
            <a:endParaRPr lang="en-GB"/>
          </a:p>
        </p:txBody>
      </p:sp>
      <p:sp>
        <p:nvSpPr>
          <p:cNvPr id="49" name="Text Placeholder 25">
            <a:extLst>
              <a:ext uri="{FF2B5EF4-FFF2-40B4-BE49-F238E27FC236}">
                <a16:creationId xmlns:a16="http://schemas.microsoft.com/office/drawing/2014/main" id="{E09E929E-AFC0-0943-B4DB-178553AADBE8}"/>
              </a:ext>
            </a:extLst>
          </p:cNvPr>
          <p:cNvSpPr>
            <a:spLocks noGrp="1"/>
          </p:cNvSpPr>
          <p:nvPr>
            <p:ph type="body" sz="quarter" idx="50" hasCustomPrompt="1"/>
          </p:nvPr>
        </p:nvSpPr>
        <p:spPr>
          <a:xfrm>
            <a:off x="2415514" y="2971226"/>
            <a:ext cx="2070624" cy="1630219"/>
          </a:xfrm>
          <a:solidFill>
            <a:srgbClr val="666666"/>
          </a:solidFill>
        </p:spPr>
        <p:txBody>
          <a:bodyPr lIns="144000" tIns="144000" rIns="144000" anchor="t">
            <a:normAutofit/>
          </a:bodyPr>
          <a:lstStyle>
            <a:lvl1pPr marL="0" indent="0">
              <a:buNone/>
              <a:defRPr lang="en-US" sz="1400" kern="1200" dirty="0">
                <a:solidFill>
                  <a:schemeClr val="tx1"/>
                </a:solidFill>
                <a:latin typeface="+mj-lt"/>
                <a:ea typeface="+mn-ea"/>
                <a:cs typeface="+mn-cs"/>
              </a:defRPr>
            </a:lvl1pPr>
          </a:lstStyle>
          <a:p>
            <a:pPr marL="171446" lvl="0" indent="-171446" algn="l" defTabSz="685783" rtl="0" eaLnBrk="1" latinLnBrk="0" hangingPunct="1">
              <a:lnSpc>
                <a:spcPct val="90000"/>
              </a:lnSpc>
              <a:spcBef>
                <a:spcPts val="750"/>
              </a:spcBef>
            </a:pPr>
            <a:r>
              <a:rPr lang="en-US"/>
              <a:t>Title of box</a:t>
            </a:r>
          </a:p>
        </p:txBody>
      </p:sp>
      <p:sp>
        <p:nvSpPr>
          <p:cNvPr id="50" name="Text Placeholder 25">
            <a:extLst>
              <a:ext uri="{FF2B5EF4-FFF2-40B4-BE49-F238E27FC236}">
                <a16:creationId xmlns:a16="http://schemas.microsoft.com/office/drawing/2014/main" id="{1697AD0C-3518-8445-B316-AFD28BB1C3D6}"/>
              </a:ext>
            </a:extLst>
          </p:cNvPr>
          <p:cNvSpPr>
            <a:spLocks noGrp="1"/>
          </p:cNvSpPr>
          <p:nvPr>
            <p:ph type="body" sz="quarter" idx="51" hasCustomPrompt="1"/>
          </p:nvPr>
        </p:nvSpPr>
        <p:spPr>
          <a:xfrm>
            <a:off x="4646896" y="2980954"/>
            <a:ext cx="2070624" cy="1630219"/>
          </a:xfrm>
          <a:solidFill>
            <a:srgbClr val="666666"/>
          </a:solidFill>
        </p:spPr>
        <p:txBody>
          <a:bodyPr lIns="144000" tIns="144000" rIns="144000" anchor="t">
            <a:normAutofit/>
          </a:bodyPr>
          <a:lstStyle>
            <a:lvl1pPr marL="0" indent="0">
              <a:buNone/>
              <a:defRPr lang="en-US" sz="1400" kern="1200" dirty="0">
                <a:solidFill>
                  <a:schemeClr val="tx1"/>
                </a:solidFill>
                <a:latin typeface="+mj-lt"/>
                <a:ea typeface="+mn-ea"/>
                <a:cs typeface="+mn-cs"/>
              </a:defRPr>
            </a:lvl1pPr>
          </a:lstStyle>
          <a:p>
            <a:pPr marL="171446" lvl="0" indent="-171446" algn="l" defTabSz="685783" rtl="0" eaLnBrk="1" latinLnBrk="0" hangingPunct="1">
              <a:lnSpc>
                <a:spcPct val="90000"/>
              </a:lnSpc>
              <a:spcBef>
                <a:spcPts val="750"/>
              </a:spcBef>
            </a:pPr>
            <a:r>
              <a:rPr lang="en-US"/>
              <a:t>Title of box</a:t>
            </a:r>
          </a:p>
        </p:txBody>
      </p:sp>
      <p:sp>
        <p:nvSpPr>
          <p:cNvPr id="51" name="Text Placeholder 25">
            <a:extLst>
              <a:ext uri="{FF2B5EF4-FFF2-40B4-BE49-F238E27FC236}">
                <a16:creationId xmlns:a16="http://schemas.microsoft.com/office/drawing/2014/main" id="{44F5FE51-5FDD-A74C-B0B1-6334ADEC18F9}"/>
              </a:ext>
            </a:extLst>
          </p:cNvPr>
          <p:cNvSpPr>
            <a:spLocks noGrp="1"/>
          </p:cNvSpPr>
          <p:nvPr>
            <p:ph type="body" sz="quarter" idx="52" hasCustomPrompt="1"/>
          </p:nvPr>
        </p:nvSpPr>
        <p:spPr>
          <a:xfrm>
            <a:off x="6849632" y="2980954"/>
            <a:ext cx="2070624" cy="1630219"/>
          </a:xfrm>
          <a:solidFill>
            <a:srgbClr val="666666"/>
          </a:solidFill>
        </p:spPr>
        <p:txBody>
          <a:bodyPr lIns="144000" tIns="144000" rIns="144000" anchor="t">
            <a:normAutofit/>
          </a:bodyPr>
          <a:lstStyle>
            <a:lvl1pPr marL="0" indent="0">
              <a:buNone/>
              <a:defRPr lang="en-US" sz="1400" kern="1200" dirty="0">
                <a:solidFill>
                  <a:schemeClr val="tx1"/>
                </a:solidFill>
                <a:latin typeface="+mj-lt"/>
                <a:ea typeface="+mn-ea"/>
                <a:cs typeface="+mn-cs"/>
              </a:defRPr>
            </a:lvl1pPr>
          </a:lstStyle>
          <a:p>
            <a:pPr marL="171446" lvl="0" indent="-171446" algn="l" defTabSz="685783" rtl="0" eaLnBrk="1" latinLnBrk="0" hangingPunct="1">
              <a:lnSpc>
                <a:spcPct val="90000"/>
              </a:lnSpc>
              <a:spcBef>
                <a:spcPts val="750"/>
              </a:spcBef>
            </a:pPr>
            <a:r>
              <a:rPr lang="en-US"/>
              <a:t>Title of box</a:t>
            </a:r>
          </a:p>
        </p:txBody>
      </p:sp>
      <p:pic>
        <p:nvPicPr>
          <p:cNvPr id="18" name="Picture 17" descr="A picture containing logo&#10;&#10;Description automatically generated">
            <a:extLst>
              <a:ext uri="{FF2B5EF4-FFF2-40B4-BE49-F238E27FC236}">
                <a16:creationId xmlns:a16="http://schemas.microsoft.com/office/drawing/2014/main" id="{D7FBD992-A2C2-384A-810A-8562A02D294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774" y="132662"/>
            <a:ext cx="1148278" cy="674865"/>
          </a:xfrm>
          <a:prstGeom prst="rect">
            <a:avLst/>
          </a:prstGeom>
        </p:spPr>
      </p:pic>
    </p:spTree>
    <p:extLst>
      <p:ext uri="{BB962C8B-B14F-4D97-AF65-F5344CB8AC3E}">
        <p14:creationId xmlns:p14="http://schemas.microsoft.com/office/powerpoint/2010/main" val="42609626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0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0"/>
            <a:ext cx="6869102" cy="4611172"/>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4" y="956918"/>
            <a:ext cx="1786647" cy="955675"/>
          </a:xfrm>
          <a:prstGeom prst="rect">
            <a:avLst/>
          </a:prstGeom>
        </p:spPr>
        <p:txBody>
          <a:bodyPr>
            <a:noAutofit/>
          </a:bodyPr>
          <a:lstStyle>
            <a:lvl1pPr marL="0" indent="0" algn="l" defTabSz="685783" rtl="0" eaLnBrk="1" latinLnBrk="0" hangingPunct="1">
              <a:lnSpc>
                <a:spcPct val="90000"/>
              </a:lnSpc>
              <a:spcBef>
                <a:spcPts val="750"/>
              </a:spcBef>
              <a:buFont typeface="Arial" panose="020B0604020202020204" pitchFamily="34" charset="0"/>
              <a:buNone/>
              <a:defRPr lang="en-GB" sz="1500" kern="1200" dirty="0">
                <a:solidFill>
                  <a:srgbClr val="006DFF"/>
                </a:solidFill>
                <a:latin typeface="RR Pioneer Bold" panose="020B0803050201040103" pitchFamily="34" charset="0"/>
                <a:ea typeface="+mn-ea"/>
                <a:cs typeface="Arial" panose="020B0604020202020204" pitchFamily="34" charset="0"/>
              </a:defRPr>
            </a:lvl1pPr>
            <a:lvl2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83"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83"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lvl="0" indent="0" algn="l" defTabSz="685783" rtl="0" eaLnBrk="1" latinLnBrk="0" hangingPunct="1">
              <a:lnSpc>
                <a:spcPct val="90000"/>
              </a:lnSpc>
              <a:spcBef>
                <a:spcPts val="750"/>
              </a:spcBef>
              <a:buFont typeface="Arial" panose="020B0604020202020204" pitchFamily="34" charset="0"/>
              <a:buNone/>
            </a:pPr>
            <a:r>
              <a:rPr lang="en-GB"/>
              <a:t>Sidebar headings are RR Pioneer bold 15pt (Cobalt)</a:t>
            </a:r>
          </a:p>
        </p:txBody>
      </p:sp>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1000">
                <a:solidFill>
                  <a:srgbClr val="666666"/>
                </a:solidFill>
              </a:defRPr>
            </a:lvl1pPr>
          </a:lstStyle>
          <a:p>
            <a:pPr lvl="0"/>
            <a:r>
              <a:rPr lang="en-US"/>
              <a:t>RR pioneer 10</a:t>
            </a:r>
          </a:p>
        </p:txBody>
      </p:sp>
      <p:sp>
        <p:nvSpPr>
          <p:cNvPr id="23" name="Picture Placeholder 29">
            <a:extLst>
              <a:ext uri="{FF2B5EF4-FFF2-40B4-BE49-F238E27FC236}">
                <a16:creationId xmlns:a16="http://schemas.microsoft.com/office/drawing/2014/main" id="{519E83AA-B12B-2940-9A51-A8254B84DE78}"/>
              </a:ext>
            </a:extLst>
          </p:cNvPr>
          <p:cNvSpPr>
            <a:spLocks noGrp="1"/>
          </p:cNvSpPr>
          <p:nvPr>
            <p:ph type="pic" sz="quarter" idx="46"/>
          </p:nvPr>
        </p:nvSpPr>
        <p:spPr>
          <a:xfrm>
            <a:off x="4492800" y="0"/>
            <a:ext cx="4651200" cy="1638000"/>
          </a:xfrm>
          <a:solidFill>
            <a:srgbClr val="8A8A8F"/>
          </a:solidFill>
        </p:spPr>
        <p:txBody>
          <a:bodyPr lIns="36000" tIns="36000" rIns="36000" bIns="36000" anchor="ctr"/>
          <a:lstStyle>
            <a:lvl1pPr marL="0" indent="0" algn="ctr">
              <a:buNone/>
              <a:defRPr>
                <a:solidFill>
                  <a:schemeClr val="tx1"/>
                </a:solidFill>
              </a:defRPr>
            </a:lvl1pPr>
          </a:lstStyle>
          <a:p>
            <a:endParaRPr lang="en-GB"/>
          </a:p>
        </p:txBody>
      </p:sp>
      <p:sp>
        <p:nvSpPr>
          <p:cNvPr id="24" name="Text Placeholder 25">
            <a:extLst>
              <a:ext uri="{FF2B5EF4-FFF2-40B4-BE49-F238E27FC236}">
                <a16:creationId xmlns:a16="http://schemas.microsoft.com/office/drawing/2014/main" id="{DDA66391-0C14-1146-843C-5446B3078A8E}"/>
              </a:ext>
            </a:extLst>
          </p:cNvPr>
          <p:cNvSpPr>
            <a:spLocks noGrp="1"/>
          </p:cNvSpPr>
          <p:nvPr>
            <p:ph type="body" sz="quarter" idx="47" hasCustomPrompt="1"/>
          </p:nvPr>
        </p:nvSpPr>
        <p:spPr>
          <a:xfrm>
            <a:off x="2268000" y="0"/>
            <a:ext cx="2217600" cy="1638000"/>
          </a:xfrm>
          <a:solidFill>
            <a:srgbClr val="10069F"/>
          </a:solidFill>
        </p:spPr>
        <p:txBody>
          <a:bodyPr lIns="36000" tIns="36000" rIns="36000" bIns="36000" anchor="ctr" anchorCtr="0"/>
          <a:lstStyle>
            <a:lvl1pPr marL="0" indent="0" algn="ctr">
              <a:buNone/>
              <a:defRPr>
                <a:solidFill>
                  <a:schemeClr val="tx1"/>
                </a:solidFill>
                <a:latin typeface="+mj-lt"/>
              </a:defRPr>
            </a:lvl1pPr>
          </a:lstStyle>
          <a:p>
            <a:pPr lvl="0"/>
            <a:r>
              <a:rPr lang="en-US"/>
              <a:t>Text</a:t>
            </a:r>
          </a:p>
        </p:txBody>
      </p:sp>
      <p:sp>
        <p:nvSpPr>
          <p:cNvPr id="25" name="Picture Placeholder 29">
            <a:extLst>
              <a:ext uri="{FF2B5EF4-FFF2-40B4-BE49-F238E27FC236}">
                <a16:creationId xmlns:a16="http://schemas.microsoft.com/office/drawing/2014/main" id="{A1FEDD39-59B7-FE40-B7AF-85714EF47A7B}"/>
              </a:ext>
            </a:extLst>
          </p:cNvPr>
          <p:cNvSpPr>
            <a:spLocks noGrp="1"/>
          </p:cNvSpPr>
          <p:nvPr>
            <p:ph type="pic" sz="quarter" idx="48"/>
          </p:nvPr>
        </p:nvSpPr>
        <p:spPr>
          <a:xfrm>
            <a:off x="4492800" y="3505500"/>
            <a:ext cx="4651200" cy="1105672"/>
          </a:xfrm>
          <a:solidFill>
            <a:srgbClr val="8A8A8F"/>
          </a:solidFill>
        </p:spPr>
        <p:txBody>
          <a:bodyPr lIns="36000" tIns="36000" rIns="36000" bIns="36000" anchor="ctr"/>
          <a:lstStyle>
            <a:lvl1pPr marL="0" indent="0" algn="ctr">
              <a:buNone/>
              <a:defRPr>
                <a:solidFill>
                  <a:schemeClr val="tx1"/>
                </a:solidFill>
              </a:defRPr>
            </a:lvl1pPr>
          </a:lstStyle>
          <a:p>
            <a:endParaRPr lang="en-GB"/>
          </a:p>
        </p:txBody>
      </p:sp>
      <p:sp>
        <p:nvSpPr>
          <p:cNvPr id="26" name="Picture Placeholder 29">
            <a:extLst>
              <a:ext uri="{FF2B5EF4-FFF2-40B4-BE49-F238E27FC236}">
                <a16:creationId xmlns:a16="http://schemas.microsoft.com/office/drawing/2014/main" id="{AE33FB55-B16D-1543-A096-399BD9150DDD}"/>
              </a:ext>
            </a:extLst>
          </p:cNvPr>
          <p:cNvSpPr>
            <a:spLocks noGrp="1"/>
          </p:cNvSpPr>
          <p:nvPr>
            <p:ph type="pic" sz="quarter" idx="49"/>
          </p:nvPr>
        </p:nvSpPr>
        <p:spPr>
          <a:xfrm>
            <a:off x="2268000" y="1752750"/>
            <a:ext cx="4651200" cy="1638000"/>
          </a:xfrm>
          <a:solidFill>
            <a:srgbClr val="8A8A8F"/>
          </a:solidFill>
        </p:spPr>
        <p:txBody>
          <a:bodyPr lIns="36000" tIns="36000" rIns="36000" bIns="36000" anchor="ctr"/>
          <a:lstStyle>
            <a:lvl1pPr marL="0" indent="0" algn="ctr">
              <a:buNone/>
              <a:defRPr>
                <a:solidFill>
                  <a:schemeClr val="tx1"/>
                </a:solidFill>
              </a:defRPr>
            </a:lvl1pPr>
          </a:lstStyle>
          <a:p>
            <a:endParaRPr lang="en-GB"/>
          </a:p>
        </p:txBody>
      </p:sp>
      <p:sp>
        <p:nvSpPr>
          <p:cNvPr id="27" name="Text Placeholder 25">
            <a:extLst>
              <a:ext uri="{FF2B5EF4-FFF2-40B4-BE49-F238E27FC236}">
                <a16:creationId xmlns:a16="http://schemas.microsoft.com/office/drawing/2014/main" id="{21BB8569-AFD3-D444-A33E-0F05E908A52B}"/>
              </a:ext>
            </a:extLst>
          </p:cNvPr>
          <p:cNvSpPr>
            <a:spLocks noGrp="1"/>
          </p:cNvSpPr>
          <p:nvPr>
            <p:ph type="body" sz="quarter" idx="50" hasCustomPrompt="1"/>
          </p:nvPr>
        </p:nvSpPr>
        <p:spPr>
          <a:xfrm>
            <a:off x="6926400" y="1752750"/>
            <a:ext cx="2217600" cy="1638000"/>
          </a:xfrm>
          <a:solidFill>
            <a:srgbClr val="006DFF"/>
          </a:solidFill>
        </p:spPr>
        <p:txBody>
          <a:bodyPr lIns="36000" tIns="36000" rIns="36000" bIns="36000" anchor="ctr" anchorCtr="0"/>
          <a:lstStyle>
            <a:lvl1pPr marL="0" indent="0" algn="ctr">
              <a:buNone/>
              <a:defRPr>
                <a:solidFill>
                  <a:schemeClr val="tx1"/>
                </a:solidFill>
                <a:latin typeface="+mj-lt"/>
              </a:defRPr>
            </a:lvl1pPr>
          </a:lstStyle>
          <a:p>
            <a:pPr lvl="0"/>
            <a:r>
              <a:rPr lang="en-US"/>
              <a:t>Text</a:t>
            </a:r>
          </a:p>
        </p:txBody>
      </p:sp>
      <p:sp>
        <p:nvSpPr>
          <p:cNvPr id="28" name="Text Placeholder 25">
            <a:extLst>
              <a:ext uri="{FF2B5EF4-FFF2-40B4-BE49-F238E27FC236}">
                <a16:creationId xmlns:a16="http://schemas.microsoft.com/office/drawing/2014/main" id="{DE3E031A-9B5D-3040-BDEA-1A6630012413}"/>
              </a:ext>
            </a:extLst>
          </p:cNvPr>
          <p:cNvSpPr>
            <a:spLocks noGrp="1"/>
          </p:cNvSpPr>
          <p:nvPr>
            <p:ph type="body" sz="quarter" idx="51" hasCustomPrompt="1"/>
          </p:nvPr>
        </p:nvSpPr>
        <p:spPr>
          <a:xfrm>
            <a:off x="2268000" y="3505500"/>
            <a:ext cx="2217600" cy="1105672"/>
          </a:xfrm>
          <a:solidFill>
            <a:srgbClr val="4F98FF"/>
          </a:solidFill>
        </p:spPr>
        <p:txBody>
          <a:bodyPr lIns="36000" tIns="36000" rIns="36000" bIns="36000" anchor="ctr" anchorCtr="0"/>
          <a:lstStyle>
            <a:lvl1pPr marL="0" indent="0" algn="ctr">
              <a:buNone/>
              <a:defRPr>
                <a:solidFill>
                  <a:schemeClr val="tx1"/>
                </a:solidFill>
                <a:latin typeface="+mj-lt"/>
              </a:defRPr>
            </a:lvl1pPr>
          </a:lstStyle>
          <a:p>
            <a:pPr lvl="0"/>
            <a:r>
              <a:rPr lang="en-US"/>
              <a:t>Text</a:t>
            </a:r>
          </a:p>
        </p:txBody>
      </p:sp>
      <p:pic>
        <p:nvPicPr>
          <p:cNvPr id="13" name="Picture 12" descr="A picture containing logo&#10;&#10;Description automatically generated">
            <a:extLst>
              <a:ext uri="{FF2B5EF4-FFF2-40B4-BE49-F238E27FC236}">
                <a16:creationId xmlns:a16="http://schemas.microsoft.com/office/drawing/2014/main" id="{4A386442-7577-1041-8FC0-24AABE525CA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774" y="132662"/>
            <a:ext cx="1148278" cy="674865"/>
          </a:xfrm>
          <a:prstGeom prst="rect">
            <a:avLst/>
          </a:prstGeom>
        </p:spPr>
      </p:pic>
    </p:spTree>
    <p:extLst>
      <p:ext uri="{BB962C8B-B14F-4D97-AF65-F5344CB8AC3E}">
        <p14:creationId xmlns:p14="http://schemas.microsoft.com/office/powerpoint/2010/main" val="24762691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SMR Closing slide">
    <p:bg>
      <p:bgPr>
        <a:solidFill>
          <a:schemeClr val="tx1">
            <a:alpha val="91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2F274B-2DDA-4CAF-8A23-FDB3D7C3207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4621324"/>
          </a:xfrm>
          <a:prstGeom prst="rect">
            <a:avLst/>
          </a:prstGeom>
        </p:spPr>
      </p:pic>
      <p:sp>
        <p:nvSpPr>
          <p:cNvPr id="3" name="Rectangle: Rounded Corners 2"/>
          <p:cNvSpPr/>
          <p:nvPr userDrawn="1"/>
        </p:nvSpPr>
        <p:spPr>
          <a:xfrm>
            <a:off x="3379334" y="1743776"/>
            <a:ext cx="2368732" cy="1504521"/>
          </a:xfrm>
          <a:prstGeom prst="roundRect">
            <a:avLst>
              <a:gd name="adj" fmla="val 1252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8" name="Picture 7" descr="A picture containing logo&#10;&#10;Description automatically generated">
            <a:extLst>
              <a:ext uri="{FF2B5EF4-FFF2-40B4-BE49-F238E27FC236}">
                <a16:creationId xmlns:a16="http://schemas.microsoft.com/office/drawing/2014/main" id="{4216676F-B01A-C645-A929-52F5A5522C4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457575" y="1855821"/>
            <a:ext cx="2228852" cy="1309939"/>
          </a:xfrm>
          <a:prstGeom prst="rect">
            <a:avLst/>
          </a:prstGeom>
        </p:spPr>
      </p:pic>
    </p:spTree>
    <p:extLst>
      <p:ext uri="{BB962C8B-B14F-4D97-AF65-F5344CB8AC3E}">
        <p14:creationId xmlns:p14="http://schemas.microsoft.com/office/powerpoint/2010/main" val="1450504242"/>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RR Text 1">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kt 4"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04681208-DD42-455B-A86B-AAB9F9B60427}"/>
              </a:ext>
            </a:extLst>
          </p:cNvPr>
          <p:cNvSpPr/>
          <p:nvPr userDrawn="1"/>
        </p:nvSpPr>
        <p:spPr>
          <a:xfrm>
            <a:off x="2274898" y="0"/>
            <a:ext cx="6869102" cy="51435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2" name="Title 1">
            <a:extLst>
              <a:ext uri="{FF2B5EF4-FFF2-40B4-BE49-F238E27FC236}">
                <a16:creationId xmlns:a16="http://schemas.microsoft.com/office/drawing/2014/main" id="{7F79DFE6-CFA5-477C-AEC5-887EEF30C7EC}"/>
              </a:ext>
            </a:extLst>
          </p:cNvPr>
          <p:cNvSpPr>
            <a:spLocks noGrp="1"/>
          </p:cNvSpPr>
          <p:nvPr>
            <p:ph type="title" hasCustomPrompt="1"/>
          </p:nvPr>
        </p:nvSpPr>
        <p:spPr>
          <a:xfrm>
            <a:off x="2971888" y="950436"/>
            <a:ext cx="5836835" cy="695484"/>
          </a:xfrm>
          <a:prstGeom prst="rect">
            <a:avLst/>
          </a:prstGeom>
        </p:spPr>
        <p:txBody>
          <a:bodyPr lIns="0" tIns="0" rIns="0" bIns="0" anchor="t"/>
          <a:lstStyle>
            <a:lvl1pPr>
              <a:defRPr sz="2400">
                <a:solidFill>
                  <a:srgbClr val="002060"/>
                </a:solidFill>
                <a:latin typeface="RR Pioneer Bold" panose="020B0803050201040103" pitchFamily="34" charset="0"/>
              </a:defRPr>
            </a:lvl1pPr>
          </a:lstStyle>
          <a:p>
            <a:r>
              <a:rPr lang="en-US"/>
              <a:t>Intro text</a:t>
            </a:r>
            <a:endParaRPr lang="en-GB"/>
          </a:p>
        </p:txBody>
      </p:sp>
      <p:sp>
        <p:nvSpPr>
          <p:cNvPr id="3" name="Content Placeholder 2">
            <a:extLst>
              <a:ext uri="{FF2B5EF4-FFF2-40B4-BE49-F238E27FC236}">
                <a16:creationId xmlns:a16="http://schemas.microsoft.com/office/drawing/2014/main" id="{5E07B9C2-35AA-4C78-BFFC-C0C50AC85343}"/>
              </a:ext>
            </a:extLst>
          </p:cNvPr>
          <p:cNvSpPr>
            <a:spLocks noGrp="1"/>
          </p:cNvSpPr>
          <p:nvPr>
            <p:ph idx="1" hasCustomPrompt="1"/>
          </p:nvPr>
        </p:nvSpPr>
        <p:spPr>
          <a:xfrm>
            <a:off x="2971888" y="1863952"/>
            <a:ext cx="5836835" cy="2616608"/>
          </a:xfrm>
          <a:prstGeom prst="rect">
            <a:avLst/>
          </a:prstGeom>
        </p:spPr>
        <p:txBody>
          <a:bodyPr lIns="0" tIns="0" rIns="0" bIns="0">
            <a:normAutofit/>
          </a:bodyPr>
          <a:lstStyle>
            <a:lvl1pPr marL="0" indent="0">
              <a:buNone/>
              <a:defRPr sz="2000">
                <a:solidFill>
                  <a:schemeClr val="tx1"/>
                </a:solidFill>
                <a:latin typeface="RR Pioneer" panose="020B0503050201040103" pitchFamily="34" charset="0"/>
              </a:defRPr>
            </a:lvl1pPr>
            <a:lvl2pPr marL="342875" indent="0">
              <a:buNone/>
              <a:defRPr sz="1500">
                <a:solidFill>
                  <a:schemeClr val="tx1"/>
                </a:solidFill>
              </a:defRPr>
            </a:lvl2pPr>
            <a:lvl3pPr marL="685749" indent="0">
              <a:buNone/>
              <a:defRPr sz="1500">
                <a:solidFill>
                  <a:schemeClr val="tx1"/>
                </a:solidFill>
              </a:defRPr>
            </a:lvl3pPr>
            <a:lvl4pPr marL="1028624" indent="0">
              <a:buNone/>
              <a:defRPr sz="1500">
                <a:solidFill>
                  <a:schemeClr val="tx1"/>
                </a:solidFill>
              </a:defRPr>
            </a:lvl4pPr>
            <a:lvl5pPr marL="1371498" indent="0">
              <a:buNone/>
              <a:defRPr sz="1500">
                <a:solidFill>
                  <a:schemeClr val="tx1"/>
                </a:solidFill>
              </a:defRPr>
            </a:lvl5pPr>
          </a:lstStyle>
          <a:p>
            <a:pPr lvl="0"/>
            <a:r>
              <a:rPr lang="en-US"/>
              <a:t>Body text</a:t>
            </a: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5" y="908279"/>
            <a:ext cx="1786647" cy="955675"/>
          </a:xfrm>
          <a:prstGeom prst="rect">
            <a:avLst/>
          </a:prstGeom>
        </p:spPr>
        <p:txBody>
          <a:bodyPr>
            <a:noAutofit/>
          </a:bodyPr>
          <a:lstStyle>
            <a:lvl1pPr marL="0" indent="0" algn="l" defTabSz="685749" rtl="0" eaLnBrk="1" latinLnBrk="0" hangingPunct="1">
              <a:lnSpc>
                <a:spcPct val="90000"/>
              </a:lnSpc>
              <a:buFont typeface="Arial" panose="020B0604020202020204" pitchFamily="34" charset="0"/>
              <a:buNone/>
              <a:defRPr lang="en-GB" sz="1800" kern="1200" dirty="0">
                <a:solidFill>
                  <a:srgbClr val="006DFF"/>
                </a:solidFill>
                <a:latin typeface="RR Pioneer Bold" panose="020B0803050201040103" pitchFamily="34" charset="0"/>
                <a:ea typeface="+mn-ea"/>
                <a:cs typeface="Arial" panose="020B0604020202020204" pitchFamily="34" charset="0"/>
              </a:defRPr>
            </a:lvl1pPr>
            <a:lvl2pPr indent="0" algn="l" defTabSz="685749"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49"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49"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49"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lvl="0" indent="0" algn="l" defTabSz="685749" rtl="0" eaLnBrk="1" latinLnBrk="0" hangingPunct="1">
              <a:lnSpc>
                <a:spcPct val="90000"/>
              </a:lnSpc>
              <a:spcBef>
                <a:spcPts val="750"/>
              </a:spcBef>
              <a:buFont typeface="Arial" panose="020B0604020202020204" pitchFamily="34" charset="0"/>
              <a:buNone/>
            </a:pPr>
            <a:r>
              <a:rPr lang="en-US"/>
              <a:t>Text over one column</a:t>
            </a:r>
            <a:endParaRPr lang="en-GB"/>
          </a:p>
        </p:txBody>
      </p:sp>
      <p:pic>
        <p:nvPicPr>
          <p:cNvPr id="8" name="Picture 7" descr="A picture containing logo&#10;&#10;Description automatically generated">
            <a:extLst>
              <a:ext uri="{FF2B5EF4-FFF2-40B4-BE49-F238E27FC236}">
                <a16:creationId xmlns:a16="http://schemas.microsoft.com/office/drawing/2014/main" id="{427CD956-7E20-45CB-994D-794FFC13B28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5774" y="132662"/>
            <a:ext cx="1148278" cy="674865"/>
          </a:xfrm>
          <a:prstGeom prst="rect">
            <a:avLst/>
          </a:prstGeom>
        </p:spPr>
      </p:pic>
    </p:spTree>
    <p:extLst>
      <p:ext uri="{BB962C8B-B14F-4D97-AF65-F5344CB8AC3E}">
        <p14:creationId xmlns:p14="http://schemas.microsoft.com/office/powerpoint/2010/main" val="8883805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_Divider Page - Colbalt">
    <p:bg>
      <p:bgPr>
        <a:solidFill>
          <a:schemeClr val="accent2">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3273D-D190-43EA-AB9F-F4E0C3DE2AD5}"/>
              </a:ext>
            </a:extLst>
          </p:cNvPr>
          <p:cNvSpPr>
            <a:spLocks noGrp="1"/>
          </p:cNvSpPr>
          <p:nvPr>
            <p:ph type="title" hasCustomPrompt="1"/>
          </p:nvPr>
        </p:nvSpPr>
        <p:spPr>
          <a:xfrm>
            <a:off x="601200" y="932400"/>
            <a:ext cx="1803600" cy="1641600"/>
          </a:xfrm>
        </p:spPr>
        <p:txBody>
          <a:bodyPr anchor="ctr" anchorCtr="0">
            <a:noAutofit/>
          </a:bodyPr>
          <a:lstStyle>
            <a:lvl1pPr algn="r">
              <a:defRPr sz="11000">
                <a:solidFill>
                  <a:schemeClr val="tx1"/>
                </a:solidFill>
                <a:latin typeface="RR Pioneer UltraLight Condensed" panose="020B0206030201060103" pitchFamily="34" charset="0"/>
              </a:defRPr>
            </a:lvl1pPr>
          </a:lstStyle>
          <a:p>
            <a:r>
              <a:rPr lang="en-US"/>
              <a:t>XX</a:t>
            </a:r>
            <a:endParaRPr lang="en-GB"/>
          </a:p>
        </p:txBody>
      </p:sp>
      <p:sp>
        <p:nvSpPr>
          <p:cNvPr id="6" name="Slide Number Placeholder 5">
            <a:extLst>
              <a:ext uri="{FF2B5EF4-FFF2-40B4-BE49-F238E27FC236}">
                <a16:creationId xmlns:a16="http://schemas.microsoft.com/office/drawing/2014/main" id="{83787183-9305-4CC7-88E3-CD4694340E74}"/>
              </a:ext>
            </a:extLst>
          </p:cNvPr>
          <p:cNvSpPr>
            <a:spLocks noGrp="1"/>
          </p:cNvSpPr>
          <p:nvPr>
            <p:ph type="sldNum" sz="quarter" idx="12"/>
          </p:nvPr>
        </p:nvSpPr>
        <p:spPr>
          <a:xfrm>
            <a:off x="324000" y="4730400"/>
            <a:ext cx="198000" cy="234000"/>
          </a:xfrm>
          <a:prstGeom prst="rect">
            <a:avLst/>
          </a:prstGeom>
        </p:spPr>
        <p:txBody>
          <a:bodyPr vert="horz" lIns="0" tIns="0" rIns="0" bIns="0" rtlCol="0" anchor="ctr"/>
          <a:lstStyle>
            <a:defPPr>
              <a:defRPr lang="en-US"/>
            </a:defPPr>
            <a:lvl1pPr marL="0" algn="l" defTabSz="685783" rtl="0" eaLnBrk="1" latinLnBrk="0" hangingPunct="1">
              <a:defRPr sz="750" kern="1200">
                <a:solidFill>
                  <a:schemeClr val="bg2"/>
                </a:solidFill>
                <a:latin typeface="+mj-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fld id="{6F59B429-512E-4592-B480-D2818264A486}" type="slidenum">
              <a:rPr lang="en-GB" smtClean="0"/>
              <a:pPr/>
              <a:t>‹#›</a:t>
            </a:fld>
            <a:endParaRPr lang="en-GB"/>
          </a:p>
        </p:txBody>
      </p:sp>
      <p:grpSp>
        <p:nvGrpSpPr>
          <p:cNvPr id="7" name="Group 6">
            <a:extLst>
              <a:ext uri="{FF2B5EF4-FFF2-40B4-BE49-F238E27FC236}">
                <a16:creationId xmlns:a16="http://schemas.microsoft.com/office/drawing/2014/main" id="{8CDE6A97-E7CD-4B8D-B45A-AAD68408E363}"/>
              </a:ext>
            </a:extLst>
          </p:cNvPr>
          <p:cNvGrpSpPr/>
          <p:nvPr userDrawn="1"/>
        </p:nvGrpSpPr>
        <p:grpSpPr>
          <a:xfrm>
            <a:off x="323851" y="233363"/>
            <a:ext cx="321261" cy="522316"/>
            <a:chOff x="-3513606" y="270529"/>
            <a:chExt cx="1671638" cy="2717801"/>
          </a:xfrm>
        </p:grpSpPr>
        <p:sp>
          <p:nvSpPr>
            <p:cNvPr id="8" name="Freeform 5">
              <a:extLst>
                <a:ext uri="{FF2B5EF4-FFF2-40B4-BE49-F238E27FC236}">
                  <a16:creationId xmlns:a16="http://schemas.microsoft.com/office/drawing/2014/main" id="{0C1B786A-3DB0-4204-B54C-3639510DA1BA}"/>
                </a:ext>
              </a:extLst>
            </p:cNvPr>
            <p:cNvSpPr>
              <a:spLocks/>
            </p:cNvSpPr>
            <p:nvPr/>
          </p:nvSpPr>
          <p:spPr bwMode="auto">
            <a:xfrm>
              <a:off x="-3499318" y="286404"/>
              <a:ext cx="1646238" cy="2689225"/>
            </a:xfrm>
            <a:custGeom>
              <a:avLst/>
              <a:gdLst>
                <a:gd name="T0" fmla="*/ 0 w 686"/>
                <a:gd name="T1" fmla="*/ 78 h 1123"/>
                <a:gd name="T2" fmla="*/ 77 w 686"/>
                <a:gd name="T3" fmla="*/ 0 h 1123"/>
                <a:gd name="T4" fmla="*/ 609 w 686"/>
                <a:gd name="T5" fmla="*/ 0 h 1123"/>
                <a:gd name="T6" fmla="*/ 686 w 686"/>
                <a:gd name="T7" fmla="*/ 78 h 1123"/>
                <a:gd name="T8" fmla="*/ 686 w 686"/>
                <a:gd name="T9" fmla="*/ 1045 h 1123"/>
                <a:gd name="T10" fmla="*/ 609 w 686"/>
                <a:gd name="T11" fmla="*/ 1123 h 1123"/>
                <a:gd name="T12" fmla="*/ 77 w 686"/>
                <a:gd name="T13" fmla="*/ 1123 h 1123"/>
                <a:gd name="T14" fmla="*/ 0 w 686"/>
                <a:gd name="T15" fmla="*/ 1045 h 1123"/>
                <a:gd name="T16" fmla="*/ 0 w 686"/>
                <a:gd name="T17" fmla="*/ 78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1123">
                  <a:moveTo>
                    <a:pt x="0" y="78"/>
                  </a:moveTo>
                  <a:cubicBezTo>
                    <a:pt x="0" y="35"/>
                    <a:pt x="34" y="0"/>
                    <a:pt x="77" y="0"/>
                  </a:cubicBezTo>
                  <a:cubicBezTo>
                    <a:pt x="609" y="0"/>
                    <a:pt x="609" y="0"/>
                    <a:pt x="609" y="0"/>
                  </a:cubicBezTo>
                  <a:cubicBezTo>
                    <a:pt x="651" y="0"/>
                    <a:pt x="686" y="35"/>
                    <a:pt x="686" y="78"/>
                  </a:cubicBezTo>
                  <a:cubicBezTo>
                    <a:pt x="686" y="1045"/>
                    <a:pt x="686" y="1045"/>
                    <a:pt x="686" y="1045"/>
                  </a:cubicBezTo>
                  <a:cubicBezTo>
                    <a:pt x="686" y="1088"/>
                    <a:pt x="651" y="1123"/>
                    <a:pt x="609" y="1123"/>
                  </a:cubicBezTo>
                  <a:cubicBezTo>
                    <a:pt x="77" y="1123"/>
                    <a:pt x="77" y="1123"/>
                    <a:pt x="77" y="1123"/>
                  </a:cubicBezTo>
                  <a:cubicBezTo>
                    <a:pt x="34" y="1123"/>
                    <a:pt x="0" y="1088"/>
                    <a:pt x="0" y="1045"/>
                  </a:cubicBezTo>
                  <a:lnTo>
                    <a:pt x="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noProof="0">
                <a:latin typeface="RR Pioneer" panose="020B0503050201040103" pitchFamily="34" charset="0"/>
              </a:endParaRPr>
            </a:p>
          </p:txBody>
        </p:sp>
        <p:sp>
          <p:nvSpPr>
            <p:cNvPr id="9" name="Freeform 6">
              <a:extLst>
                <a:ext uri="{FF2B5EF4-FFF2-40B4-BE49-F238E27FC236}">
                  <a16:creationId xmlns:a16="http://schemas.microsoft.com/office/drawing/2014/main" id="{C6634F13-D58B-46A6-93A1-8F971957FDAE}"/>
                </a:ext>
              </a:extLst>
            </p:cNvPr>
            <p:cNvSpPr>
              <a:spLocks noEditPoints="1"/>
            </p:cNvSpPr>
            <p:nvPr/>
          </p:nvSpPr>
          <p:spPr bwMode="auto">
            <a:xfrm>
              <a:off x="-3513606" y="270529"/>
              <a:ext cx="1671638" cy="2717801"/>
            </a:xfrm>
            <a:custGeom>
              <a:avLst/>
              <a:gdLst>
                <a:gd name="T0" fmla="*/ 658 w 697"/>
                <a:gd name="T1" fmla="*/ 79 h 1134"/>
                <a:gd name="T2" fmla="*/ 658 w 697"/>
                <a:gd name="T3" fmla="*/ 200 h 1134"/>
                <a:gd name="T4" fmla="*/ 40 w 697"/>
                <a:gd name="T5" fmla="*/ 200 h 1134"/>
                <a:gd name="T6" fmla="*/ 40 w 697"/>
                <a:gd name="T7" fmla="*/ 79 h 1134"/>
                <a:gd name="T8" fmla="*/ 79 w 697"/>
                <a:gd name="T9" fmla="*/ 40 h 1134"/>
                <a:gd name="T10" fmla="*/ 619 w 697"/>
                <a:gd name="T11" fmla="*/ 40 h 1134"/>
                <a:gd name="T12" fmla="*/ 658 w 697"/>
                <a:gd name="T13" fmla="*/ 79 h 1134"/>
                <a:gd name="T14" fmla="*/ 40 w 697"/>
                <a:gd name="T15" fmla="*/ 1056 h 1134"/>
                <a:gd name="T16" fmla="*/ 79 w 697"/>
                <a:gd name="T17" fmla="*/ 1095 h 1134"/>
                <a:gd name="T18" fmla="*/ 619 w 697"/>
                <a:gd name="T19" fmla="*/ 1095 h 1134"/>
                <a:gd name="T20" fmla="*/ 658 w 697"/>
                <a:gd name="T21" fmla="*/ 1056 h 1134"/>
                <a:gd name="T22" fmla="*/ 658 w 697"/>
                <a:gd name="T23" fmla="*/ 935 h 1134"/>
                <a:gd name="T24" fmla="*/ 40 w 697"/>
                <a:gd name="T25" fmla="*/ 935 h 1134"/>
                <a:gd name="T26" fmla="*/ 40 w 697"/>
                <a:gd name="T27" fmla="*/ 1056 h 1134"/>
                <a:gd name="T28" fmla="*/ 40 w 697"/>
                <a:gd name="T29" fmla="*/ 918 h 1134"/>
                <a:gd name="T30" fmla="*/ 658 w 697"/>
                <a:gd name="T31" fmla="*/ 918 h 1134"/>
                <a:gd name="T32" fmla="*/ 658 w 697"/>
                <a:gd name="T33" fmla="*/ 217 h 1134"/>
                <a:gd name="T34" fmla="*/ 40 w 697"/>
                <a:gd name="T35" fmla="*/ 217 h 1134"/>
                <a:gd name="T36" fmla="*/ 40 w 697"/>
                <a:gd name="T37" fmla="*/ 918 h 1134"/>
                <a:gd name="T38" fmla="*/ 697 w 697"/>
                <a:gd name="T39" fmla="*/ 79 h 1134"/>
                <a:gd name="T40" fmla="*/ 697 w 697"/>
                <a:gd name="T41" fmla="*/ 1056 h 1134"/>
                <a:gd name="T42" fmla="*/ 619 w 697"/>
                <a:gd name="T43" fmla="*/ 1134 h 1134"/>
                <a:gd name="T44" fmla="*/ 79 w 697"/>
                <a:gd name="T45" fmla="*/ 1134 h 1134"/>
                <a:gd name="T46" fmla="*/ 0 w 697"/>
                <a:gd name="T47" fmla="*/ 1056 h 1134"/>
                <a:gd name="T48" fmla="*/ 0 w 697"/>
                <a:gd name="T49" fmla="*/ 79 h 1134"/>
                <a:gd name="T50" fmla="*/ 79 w 697"/>
                <a:gd name="T51" fmla="*/ 0 h 1134"/>
                <a:gd name="T52" fmla="*/ 619 w 697"/>
                <a:gd name="T53" fmla="*/ 0 h 1134"/>
                <a:gd name="T54" fmla="*/ 697 w 697"/>
                <a:gd name="T55" fmla="*/ 79 h 1134"/>
                <a:gd name="T56" fmla="*/ 675 w 697"/>
                <a:gd name="T57" fmla="*/ 79 h 1134"/>
                <a:gd name="T58" fmla="*/ 619 w 697"/>
                <a:gd name="T59" fmla="*/ 23 h 1134"/>
                <a:gd name="T60" fmla="*/ 79 w 697"/>
                <a:gd name="T61" fmla="*/ 23 h 1134"/>
                <a:gd name="T62" fmla="*/ 23 w 697"/>
                <a:gd name="T63" fmla="*/ 79 h 1134"/>
                <a:gd name="T64" fmla="*/ 23 w 697"/>
                <a:gd name="T65" fmla="*/ 1056 h 1134"/>
                <a:gd name="T66" fmla="*/ 79 w 697"/>
                <a:gd name="T67" fmla="*/ 1112 h 1134"/>
                <a:gd name="T68" fmla="*/ 619 w 697"/>
                <a:gd name="T69" fmla="*/ 1112 h 1134"/>
                <a:gd name="T70" fmla="*/ 675 w 697"/>
                <a:gd name="T71" fmla="*/ 1056 h 1134"/>
                <a:gd name="T72" fmla="*/ 675 w 697"/>
                <a:gd name="T73" fmla="*/ 7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7" h="1134">
                  <a:moveTo>
                    <a:pt x="658" y="79"/>
                  </a:moveTo>
                  <a:cubicBezTo>
                    <a:pt x="658" y="200"/>
                    <a:pt x="658" y="200"/>
                    <a:pt x="658" y="200"/>
                  </a:cubicBezTo>
                  <a:cubicBezTo>
                    <a:pt x="40" y="200"/>
                    <a:pt x="40" y="200"/>
                    <a:pt x="40" y="200"/>
                  </a:cubicBezTo>
                  <a:cubicBezTo>
                    <a:pt x="40" y="79"/>
                    <a:pt x="40" y="79"/>
                    <a:pt x="40" y="79"/>
                  </a:cubicBezTo>
                  <a:cubicBezTo>
                    <a:pt x="40" y="57"/>
                    <a:pt x="57" y="40"/>
                    <a:pt x="79" y="40"/>
                  </a:cubicBezTo>
                  <a:cubicBezTo>
                    <a:pt x="619" y="40"/>
                    <a:pt x="619" y="40"/>
                    <a:pt x="619" y="40"/>
                  </a:cubicBezTo>
                  <a:cubicBezTo>
                    <a:pt x="641" y="40"/>
                    <a:pt x="658" y="57"/>
                    <a:pt x="658" y="79"/>
                  </a:cubicBezTo>
                  <a:close/>
                  <a:moveTo>
                    <a:pt x="40" y="1056"/>
                  </a:moveTo>
                  <a:cubicBezTo>
                    <a:pt x="40" y="1078"/>
                    <a:pt x="57" y="1095"/>
                    <a:pt x="79" y="1095"/>
                  </a:cubicBezTo>
                  <a:cubicBezTo>
                    <a:pt x="619" y="1095"/>
                    <a:pt x="619" y="1095"/>
                    <a:pt x="619" y="1095"/>
                  </a:cubicBezTo>
                  <a:cubicBezTo>
                    <a:pt x="641" y="1095"/>
                    <a:pt x="658" y="1078"/>
                    <a:pt x="658" y="1056"/>
                  </a:cubicBezTo>
                  <a:cubicBezTo>
                    <a:pt x="658" y="935"/>
                    <a:pt x="658" y="935"/>
                    <a:pt x="658" y="935"/>
                  </a:cubicBezTo>
                  <a:cubicBezTo>
                    <a:pt x="40" y="935"/>
                    <a:pt x="40" y="935"/>
                    <a:pt x="40" y="935"/>
                  </a:cubicBezTo>
                  <a:lnTo>
                    <a:pt x="40" y="1056"/>
                  </a:lnTo>
                  <a:close/>
                  <a:moveTo>
                    <a:pt x="40" y="918"/>
                  </a:moveTo>
                  <a:cubicBezTo>
                    <a:pt x="658" y="918"/>
                    <a:pt x="658" y="918"/>
                    <a:pt x="658" y="918"/>
                  </a:cubicBezTo>
                  <a:cubicBezTo>
                    <a:pt x="658" y="217"/>
                    <a:pt x="658" y="217"/>
                    <a:pt x="658" y="217"/>
                  </a:cubicBezTo>
                  <a:cubicBezTo>
                    <a:pt x="40" y="217"/>
                    <a:pt x="40" y="217"/>
                    <a:pt x="40" y="217"/>
                  </a:cubicBezTo>
                  <a:lnTo>
                    <a:pt x="40" y="918"/>
                  </a:lnTo>
                  <a:close/>
                  <a:moveTo>
                    <a:pt x="697" y="79"/>
                  </a:moveTo>
                  <a:cubicBezTo>
                    <a:pt x="697" y="1056"/>
                    <a:pt x="697" y="1056"/>
                    <a:pt x="697" y="1056"/>
                  </a:cubicBezTo>
                  <a:cubicBezTo>
                    <a:pt x="697" y="1099"/>
                    <a:pt x="662" y="1134"/>
                    <a:pt x="619" y="1134"/>
                  </a:cubicBezTo>
                  <a:cubicBezTo>
                    <a:pt x="79" y="1134"/>
                    <a:pt x="79" y="1134"/>
                    <a:pt x="79" y="1134"/>
                  </a:cubicBezTo>
                  <a:cubicBezTo>
                    <a:pt x="36" y="1134"/>
                    <a:pt x="0" y="1099"/>
                    <a:pt x="0" y="1056"/>
                  </a:cubicBezTo>
                  <a:cubicBezTo>
                    <a:pt x="0" y="79"/>
                    <a:pt x="0" y="79"/>
                    <a:pt x="0" y="79"/>
                  </a:cubicBezTo>
                  <a:cubicBezTo>
                    <a:pt x="0" y="36"/>
                    <a:pt x="36" y="0"/>
                    <a:pt x="79" y="0"/>
                  </a:cubicBezTo>
                  <a:cubicBezTo>
                    <a:pt x="619" y="0"/>
                    <a:pt x="619" y="0"/>
                    <a:pt x="619" y="0"/>
                  </a:cubicBezTo>
                  <a:cubicBezTo>
                    <a:pt x="662" y="0"/>
                    <a:pt x="697" y="36"/>
                    <a:pt x="697" y="79"/>
                  </a:cubicBezTo>
                  <a:close/>
                  <a:moveTo>
                    <a:pt x="675" y="79"/>
                  </a:moveTo>
                  <a:cubicBezTo>
                    <a:pt x="675" y="48"/>
                    <a:pt x="650" y="23"/>
                    <a:pt x="619" y="23"/>
                  </a:cubicBezTo>
                  <a:cubicBezTo>
                    <a:pt x="79" y="23"/>
                    <a:pt x="79" y="23"/>
                    <a:pt x="79" y="23"/>
                  </a:cubicBezTo>
                  <a:cubicBezTo>
                    <a:pt x="48" y="23"/>
                    <a:pt x="23" y="48"/>
                    <a:pt x="23" y="79"/>
                  </a:cubicBezTo>
                  <a:cubicBezTo>
                    <a:pt x="23" y="1056"/>
                    <a:pt x="23" y="1056"/>
                    <a:pt x="23" y="1056"/>
                  </a:cubicBezTo>
                  <a:cubicBezTo>
                    <a:pt x="23" y="1087"/>
                    <a:pt x="48" y="1112"/>
                    <a:pt x="79" y="1112"/>
                  </a:cubicBezTo>
                  <a:cubicBezTo>
                    <a:pt x="619" y="1112"/>
                    <a:pt x="619" y="1112"/>
                    <a:pt x="619" y="1112"/>
                  </a:cubicBezTo>
                  <a:cubicBezTo>
                    <a:pt x="650" y="1112"/>
                    <a:pt x="675" y="1087"/>
                    <a:pt x="675" y="1056"/>
                  </a:cubicBezTo>
                  <a:lnTo>
                    <a:pt x="675" y="7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noProof="0">
                <a:latin typeface="RR Pioneer" panose="020B0503050201040103" pitchFamily="34" charset="0"/>
              </a:endParaRPr>
            </a:p>
          </p:txBody>
        </p:sp>
        <p:sp>
          <p:nvSpPr>
            <p:cNvPr id="10" name="Freeform 7">
              <a:extLst>
                <a:ext uri="{FF2B5EF4-FFF2-40B4-BE49-F238E27FC236}">
                  <a16:creationId xmlns:a16="http://schemas.microsoft.com/office/drawing/2014/main" id="{865EB297-8F82-412B-8CF4-A0C2F5DEB062}"/>
                </a:ext>
              </a:extLst>
            </p:cNvPr>
            <p:cNvSpPr>
              <a:spLocks noEditPoints="1"/>
            </p:cNvSpPr>
            <p:nvPr/>
          </p:nvSpPr>
          <p:spPr bwMode="auto">
            <a:xfrm>
              <a:off x="-3289768" y="441979"/>
              <a:ext cx="1236663" cy="2378075"/>
            </a:xfrm>
            <a:custGeom>
              <a:avLst/>
              <a:gdLst>
                <a:gd name="T0" fmla="*/ 505 w 516"/>
                <a:gd name="T1" fmla="*/ 950 h 993"/>
                <a:gd name="T2" fmla="*/ 516 w 516"/>
                <a:gd name="T3" fmla="*/ 991 h 993"/>
                <a:gd name="T4" fmla="*/ 516 w 516"/>
                <a:gd name="T5" fmla="*/ 913 h 993"/>
                <a:gd name="T6" fmla="*/ 398 w 516"/>
                <a:gd name="T7" fmla="*/ 929 h 993"/>
                <a:gd name="T8" fmla="*/ 374 w 516"/>
                <a:gd name="T9" fmla="*/ 896 h 993"/>
                <a:gd name="T10" fmla="*/ 414 w 516"/>
                <a:gd name="T11" fmla="*/ 969 h 993"/>
                <a:gd name="T12" fmla="*/ 374 w 516"/>
                <a:gd name="T13" fmla="*/ 977 h 993"/>
                <a:gd name="T14" fmla="*/ 246 w 516"/>
                <a:gd name="T15" fmla="*/ 897 h 993"/>
                <a:gd name="T16" fmla="*/ 255 w 516"/>
                <a:gd name="T17" fmla="*/ 991 h 993"/>
                <a:gd name="T18" fmla="*/ 306 w 516"/>
                <a:gd name="T19" fmla="*/ 896 h 993"/>
                <a:gd name="T20" fmla="*/ 152 w 516"/>
                <a:gd name="T21" fmla="*/ 993 h 993"/>
                <a:gd name="T22" fmla="*/ 180 w 516"/>
                <a:gd name="T23" fmla="*/ 944 h 993"/>
                <a:gd name="T24" fmla="*/ 180 w 516"/>
                <a:gd name="T25" fmla="*/ 944 h 993"/>
                <a:gd name="T26" fmla="*/ 55 w 516"/>
                <a:gd name="T27" fmla="*/ 991 h 993"/>
                <a:gd name="T28" fmla="*/ 19 w 516"/>
                <a:gd name="T29" fmla="*/ 952 h 993"/>
                <a:gd name="T30" fmla="*/ 41 w 516"/>
                <a:gd name="T31" fmla="*/ 896 h 993"/>
                <a:gd name="T32" fmla="*/ 54 w 516"/>
                <a:gd name="T33" fmla="*/ 945 h 993"/>
                <a:gd name="T34" fmla="*/ 51 w 516"/>
                <a:gd name="T35" fmla="*/ 924 h 993"/>
                <a:gd name="T36" fmla="*/ 38 w 516"/>
                <a:gd name="T37" fmla="*/ 936 h 993"/>
                <a:gd name="T38" fmla="*/ 133 w 516"/>
                <a:gd name="T39" fmla="*/ 288 h 993"/>
                <a:gd name="T40" fmla="*/ 211 w 516"/>
                <a:gd name="T41" fmla="*/ 309 h 993"/>
                <a:gd name="T42" fmla="*/ 236 w 516"/>
                <a:gd name="T43" fmla="*/ 546 h 993"/>
                <a:gd name="T44" fmla="*/ 160 w 516"/>
                <a:gd name="T45" fmla="*/ 515 h 993"/>
                <a:gd name="T46" fmla="*/ 134 w 516"/>
                <a:gd name="T47" fmla="*/ 786 h 993"/>
                <a:gd name="T48" fmla="*/ 211 w 516"/>
                <a:gd name="T49" fmla="*/ 571 h 993"/>
                <a:gd name="T50" fmla="*/ 378 w 516"/>
                <a:gd name="T51" fmla="*/ 330 h 993"/>
                <a:gd name="T52" fmla="*/ 336 w 516"/>
                <a:gd name="T53" fmla="*/ 556 h 993"/>
                <a:gd name="T54" fmla="*/ 408 w 516"/>
                <a:gd name="T55" fmla="*/ 751 h 993"/>
                <a:gd name="T56" fmla="*/ 391 w 516"/>
                <a:gd name="T57" fmla="*/ 779 h 993"/>
                <a:gd name="T58" fmla="*/ 461 w 516"/>
                <a:gd name="T59" fmla="*/ 734 h 993"/>
                <a:gd name="T60" fmla="*/ 374 w 516"/>
                <a:gd name="T61" fmla="*/ 543 h 993"/>
                <a:gd name="T62" fmla="*/ 470 w 516"/>
                <a:gd name="T63" fmla="*/ 412 h 993"/>
                <a:gd name="T64" fmla="*/ 295 w 516"/>
                <a:gd name="T65" fmla="*/ 237 h 993"/>
                <a:gd name="T66" fmla="*/ 260 w 516"/>
                <a:gd name="T67" fmla="*/ 468 h 993"/>
                <a:gd name="T68" fmla="*/ 340 w 516"/>
                <a:gd name="T69" fmla="*/ 657 h 993"/>
                <a:gd name="T70" fmla="*/ 271 w 516"/>
                <a:gd name="T71" fmla="*/ 714 h 993"/>
                <a:gd name="T72" fmla="*/ 289 w 516"/>
                <a:gd name="T73" fmla="*/ 680 h 993"/>
                <a:gd name="T74" fmla="*/ 220 w 516"/>
                <a:gd name="T75" fmla="*/ 484 h 993"/>
                <a:gd name="T76" fmla="*/ 92 w 516"/>
                <a:gd name="T77" fmla="*/ 666 h 993"/>
                <a:gd name="T78" fmla="*/ 15 w 516"/>
                <a:gd name="T79" fmla="*/ 706 h 993"/>
                <a:gd name="T80" fmla="*/ 14 w 516"/>
                <a:gd name="T81" fmla="*/ 215 h 993"/>
                <a:gd name="T82" fmla="*/ 298 w 516"/>
                <a:gd name="T83" fmla="*/ 340 h 993"/>
                <a:gd name="T84" fmla="*/ 92 w 516"/>
                <a:gd name="T85" fmla="*/ 474 h 993"/>
                <a:gd name="T86" fmla="*/ 157 w 516"/>
                <a:gd name="T87" fmla="*/ 0 h 993"/>
                <a:gd name="T88" fmla="*/ 129 w 516"/>
                <a:gd name="T89" fmla="*/ 49 h 993"/>
                <a:gd name="T90" fmla="*/ 129 w 516"/>
                <a:gd name="T91" fmla="*/ 49 h 993"/>
                <a:gd name="T92" fmla="*/ 247 w 516"/>
                <a:gd name="T93" fmla="*/ 1 h 993"/>
                <a:gd name="T94" fmla="*/ 411 w 516"/>
                <a:gd name="T95" fmla="*/ 80 h 993"/>
                <a:gd name="T96" fmla="*/ 348 w 516"/>
                <a:gd name="T97" fmla="*/ 96 h 993"/>
                <a:gd name="T98" fmla="*/ 4 w 516"/>
                <a:gd name="T99" fmla="*/ 96 h 993"/>
                <a:gd name="T100" fmla="*/ 58 w 516"/>
                <a:gd name="T101" fmla="*/ 49 h 993"/>
                <a:gd name="T102" fmla="*/ 73 w 516"/>
                <a:gd name="T103" fmla="*/ 85 h 993"/>
                <a:gd name="T104" fmla="*/ 59 w 516"/>
                <a:gd name="T105" fmla="*/ 96 h 993"/>
                <a:gd name="T106" fmla="*/ 23 w 516"/>
                <a:gd name="T107" fmla="*/ 56 h 993"/>
                <a:gd name="T108" fmla="*/ 54 w 516"/>
                <a:gd name="T109" fmla="*/ 29 h 993"/>
                <a:gd name="T110" fmla="*/ 477 w 516"/>
                <a:gd name="T111" fmla="*/ 81 h 993"/>
                <a:gd name="T112" fmla="*/ 443 w 516"/>
                <a:gd name="T113" fmla="*/ 85 h 993"/>
                <a:gd name="T114" fmla="*/ 464 w 516"/>
                <a:gd name="T115" fmla="*/ 25 h 993"/>
                <a:gd name="T116" fmla="*/ 504 w 516"/>
                <a:gd name="T117" fmla="*/ 8 h 993"/>
                <a:gd name="T118" fmla="*/ 472 w 516"/>
                <a:gd name="T119" fmla="*/ 54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993">
                  <a:moveTo>
                    <a:pt x="473" y="913"/>
                  </a:moveTo>
                  <a:cubicBezTo>
                    <a:pt x="473" y="934"/>
                    <a:pt x="473" y="934"/>
                    <a:pt x="473" y="934"/>
                  </a:cubicBezTo>
                  <a:cubicBezTo>
                    <a:pt x="505" y="934"/>
                    <a:pt x="505" y="934"/>
                    <a:pt x="505" y="934"/>
                  </a:cubicBezTo>
                  <a:cubicBezTo>
                    <a:pt x="505" y="950"/>
                    <a:pt x="505" y="950"/>
                    <a:pt x="505" y="950"/>
                  </a:cubicBezTo>
                  <a:cubicBezTo>
                    <a:pt x="473" y="950"/>
                    <a:pt x="473" y="950"/>
                    <a:pt x="473" y="950"/>
                  </a:cubicBezTo>
                  <a:cubicBezTo>
                    <a:pt x="473" y="975"/>
                    <a:pt x="473" y="975"/>
                    <a:pt x="473" y="975"/>
                  </a:cubicBezTo>
                  <a:cubicBezTo>
                    <a:pt x="516" y="975"/>
                    <a:pt x="516" y="975"/>
                    <a:pt x="516" y="975"/>
                  </a:cubicBezTo>
                  <a:cubicBezTo>
                    <a:pt x="516" y="991"/>
                    <a:pt x="516" y="991"/>
                    <a:pt x="516" y="991"/>
                  </a:cubicBezTo>
                  <a:cubicBezTo>
                    <a:pt x="454" y="991"/>
                    <a:pt x="454" y="991"/>
                    <a:pt x="454" y="991"/>
                  </a:cubicBezTo>
                  <a:cubicBezTo>
                    <a:pt x="454" y="896"/>
                    <a:pt x="454" y="896"/>
                    <a:pt x="454" y="896"/>
                  </a:cubicBezTo>
                  <a:cubicBezTo>
                    <a:pt x="516" y="896"/>
                    <a:pt x="516" y="896"/>
                    <a:pt x="516" y="896"/>
                  </a:cubicBezTo>
                  <a:cubicBezTo>
                    <a:pt x="516" y="913"/>
                    <a:pt x="516" y="913"/>
                    <a:pt x="516" y="913"/>
                  </a:cubicBezTo>
                  <a:lnTo>
                    <a:pt x="473" y="913"/>
                  </a:lnTo>
                  <a:close/>
                  <a:moveTo>
                    <a:pt x="374" y="912"/>
                  </a:moveTo>
                  <a:cubicBezTo>
                    <a:pt x="386" y="912"/>
                    <a:pt x="394" y="917"/>
                    <a:pt x="398" y="928"/>
                  </a:cubicBezTo>
                  <a:cubicBezTo>
                    <a:pt x="398" y="929"/>
                    <a:pt x="398" y="929"/>
                    <a:pt x="398" y="929"/>
                  </a:cubicBezTo>
                  <a:cubicBezTo>
                    <a:pt x="414" y="922"/>
                    <a:pt x="414" y="922"/>
                    <a:pt x="414" y="922"/>
                  </a:cubicBezTo>
                  <a:cubicBezTo>
                    <a:pt x="414" y="922"/>
                    <a:pt x="414" y="922"/>
                    <a:pt x="414" y="922"/>
                  </a:cubicBezTo>
                  <a:cubicBezTo>
                    <a:pt x="414" y="922"/>
                    <a:pt x="414" y="922"/>
                    <a:pt x="414" y="922"/>
                  </a:cubicBezTo>
                  <a:cubicBezTo>
                    <a:pt x="408" y="905"/>
                    <a:pt x="394" y="896"/>
                    <a:pt x="374" y="896"/>
                  </a:cubicBezTo>
                  <a:cubicBezTo>
                    <a:pt x="346" y="896"/>
                    <a:pt x="327" y="916"/>
                    <a:pt x="327" y="944"/>
                  </a:cubicBezTo>
                  <a:cubicBezTo>
                    <a:pt x="327" y="973"/>
                    <a:pt x="346" y="993"/>
                    <a:pt x="374" y="993"/>
                  </a:cubicBezTo>
                  <a:cubicBezTo>
                    <a:pt x="392" y="993"/>
                    <a:pt x="406" y="984"/>
                    <a:pt x="414" y="969"/>
                  </a:cubicBezTo>
                  <a:cubicBezTo>
                    <a:pt x="414" y="969"/>
                    <a:pt x="414" y="969"/>
                    <a:pt x="414" y="969"/>
                  </a:cubicBezTo>
                  <a:cubicBezTo>
                    <a:pt x="398" y="962"/>
                    <a:pt x="398" y="962"/>
                    <a:pt x="398" y="962"/>
                  </a:cubicBezTo>
                  <a:cubicBezTo>
                    <a:pt x="398" y="962"/>
                    <a:pt x="398" y="962"/>
                    <a:pt x="398" y="962"/>
                  </a:cubicBezTo>
                  <a:cubicBezTo>
                    <a:pt x="398" y="962"/>
                    <a:pt x="398" y="962"/>
                    <a:pt x="398" y="962"/>
                  </a:cubicBezTo>
                  <a:cubicBezTo>
                    <a:pt x="393" y="972"/>
                    <a:pt x="385" y="977"/>
                    <a:pt x="374" y="977"/>
                  </a:cubicBezTo>
                  <a:cubicBezTo>
                    <a:pt x="357" y="977"/>
                    <a:pt x="347" y="965"/>
                    <a:pt x="347" y="944"/>
                  </a:cubicBezTo>
                  <a:cubicBezTo>
                    <a:pt x="347" y="924"/>
                    <a:pt x="357" y="912"/>
                    <a:pt x="374" y="912"/>
                  </a:cubicBezTo>
                  <a:close/>
                  <a:moveTo>
                    <a:pt x="265" y="935"/>
                  </a:moveTo>
                  <a:cubicBezTo>
                    <a:pt x="246" y="897"/>
                    <a:pt x="246" y="897"/>
                    <a:pt x="246" y="897"/>
                  </a:cubicBezTo>
                  <a:cubicBezTo>
                    <a:pt x="246" y="896"/>
                    <a:pt x="246" y="896"/>
                    <a:pt x="246" y="896"/>
                  </a:cubicBezTo>
                  <a:cubicBezTo>
                    <a:pt x="224" y="896"/>
                    <a:pt x="224" y="896"/>
                    <a:pt x="224" y="896"/>
                  </a:cubicBezTo>
                  <a:cubicBezTo>
                    <a:pt x="255" y="956"/>
                    <a:pt x="255" y="956"/>
                    <a:pt x="255" y="956"/>
                  </a:cubicBezTo>
                  <a:cubicBezTo>
                    <a:pt x="255" y="991"/>
                    <a:pt x="255" y="991"/>
                    <a:pt x="255" y="991"/>
                  </a:cubicBezTo>
                  <a:cubicBezTo>
                    <a:pt x="275" y="991"/>
                    <a:pt x="275" y="991"/>
                    <a:pt x="275" y="991"/>
                  </a:cubicBezTo>
                  <a:cubicBezTo>
                    <a:pt x="275" y="955"/>
                    <a:pt x="275" y="955"/>
                    <a:pt x="275" y="955"/>
                  </a:cubicBezTo>
                  <a:cubicBezTo>
                    <a:pt x="305" y="897"/>
                    <a:pt x="305" y="897"/>
                    <a:pt x="305" y="897"/>
                  </a:cubicBezTo>
                  <a:cubicBezTo>
                    <a:pt x="306" y="896"/>
                    <a:pt x="306" y="896"/>
                    <a:pt x="306" y="896"/>
                  </a:cubicBezTo>
                  <a:cubicBezTo>
                    <a:pt x="284" y="896"/>
                    <a:pt x="284" y="896"/>
                    <a:pt x="284" y="896"/>
                  </a:cubicBezTo>
                  <a:lnTo>
                    <a:pt x="265" y="935"/>
                  </a:lnTo>
                  <a:close/>
                  <a:moveTo>
                    <a:pt x="200" y="944"/>
                  </a:moveTo>
                  <a:cubicBezTo>
                    <a:pt x="200" y="973"/>
                    <a:pt x="180" y="993"/>
                    <a:pt x="152" y="993"/>
                  </a:cubicBezTo>
                  <a:cubicBezTo>
                    <a:pt x="124" y="993"/>
                    <a:pt x="104" y="973"/>
                    <a:pt x="104" y="944"/>
                  </a:cubicBezTo>
                  <a:cubicBezTo>
                    <a:pt x="104" y="916"/>
                    <a:pt x="124" y="896"/>
                    <a:pt x="152" y="896"/>
                  </a:cubicBezTo>
                  <a:cubicBezTo>
                    <a:pt x="180" y="896"/>
                    <a:pt x="200" y="916"/>
                    <a:pt x="200" y="944"/>
                  </a:cubicBezTo>
                  <a:close/>
                  <a:moveTo>
                    <a:pt x="180" y="944"/>
                  </a:moveTo>
                  <a:cubicBezTo>
                    <a:pt x="180" y="924"/>
                    <a:pt x="169" y="912"/>
                    <a:pt x="152" y="912"/>
                  </a:cubicBezTo>
                  <a:cubicBezTo>
                    <a:pt x="135" y="912"/>
                    <a:pt x="124" y="924"/>
                    <a:pt x="124" y="944"/>
                  </a:cubicBezTo>
                  <a:cubicBezTo>
                    <a:pt x="124" y="965"/>
                    <a:pt x="135" y="977"/>
                    <a:pt x="152" y="977"/>
                  </a:cubicBezTo>
                  <a:cubicBezTo>
                    <a:pt x="169" y="977"/>
                    <a:pt x="180" y="965"/>
                    <a:pt x="180" y="944"/>
                  </a:cubicBezTo>
                  <a:close/>
                  <a:moveTo>
                    <a:pt x="74" y="990"/>
                  </a:moveTo>
                  <a:cubicBezTo>
                    <a:pt x="75" y="991"/>
                    <a:pt x="75" y="991"/>
                    <a:pt x="75" y="991"/>
                  </a:cubicBezTo>
                  <a:cubicBezTo>
                    <a:pt x="55" y="991"/>
                    <a:pt x="55" y="991"/>
                    <a:pt x="55" y="991"/>
                  </a:cubicBezTo>
                  <a:cubicBezTo>
                    <a:pt x="55" y="991"/>
                    <a:pt x="55" y="991"/>
                    <a:pt x="55" y="991"/>
                  </a:cubicBezTo>
                  <a:cubicBezTo>
                    <a:pt x="53" y="989"/>
                    <a:pt x="51" y="986"/>
                    <a:pt x="50" y="982"/>
                  </a:cubicBezTo>
                  <a:cubicBezTo>
                    <a:pt x="44" y="961"/>
                    <a:pt x="44" y="961"/>
                    <a:pt x="44" y="961"/>
                  </a:cubicBezTo>
                  <a:cubicBezTo>
                    <a:pt x="42" y="954"/>
                    <a:pt x="40" y="952"/>
                    <a:pt x="33" y="952"/>
                  </a:cubicBezTo>
                  <a:cubicBezTo>
                    <a:pt x="19" y="952"/>
                    <a:pt x="19" y="952"/>
                    <a:pt x="19" y="952"/>
                  </a:cubicBezTo>
                  <a:cubicBezTo>
                    <a:pt x="19" y="991"/>
                    <a:pt x="19" y="991"/>
                    <a:pt x="19" y="991"/>
                  </a:cubicBezTo>
                  <a:cubicBezTo>
                    <a:pt x="0" y="991"/>
                    <a:pt x="0" y="991"/>
                    <a:pt x="0" y="991"/>
                  </a:cubicBezTo>
                  <a:cubicBezTo>
                    <a:pt x="0" y="896"/>
                    <a:pt x="0" y="896"/>
                    <a:pt x="0" y="896"/>
                  </a:cubicBezTo>
                  <a:cubicBezTo>
                    <a:pt x="41" y="896"/>
                    <a:pt x="41" y="896"/>
                    <a:pt x="41" y="896"/>
                  </a:cubicBezTo>
                  <a:cubicBezTo>
                    <a:pt x="58" y="896"/>
                    <a:pt x="70" y="907"/>
                    <a:pt x="70" y="922"/>
                  </a:cubicBezTo>
                  <a:cubicBezTo>
                    <a:pt x="70" y="935"/>
                    <a:pt x="62" y="941"/>
                    <a:pt x="54" y="944"/>
                  </a:cubicBezTo>
                  <a:cubicBezTo>
                    <a:pt x="53" y="944"/>
                    <a:pt x="53" y="944"/>
                    <a:pt x="53" y="944"/>
                  </a:cubicBezTo>
                  <a:cubicBezTo>
                    <a:pt x="54" y="945"/>
                    <a:pt x="54" y="945"/>
                    <a:pt x="54" y="945"/>
                  </a:cubicBezTo>
                  <a:cubicBezTo>
                    <a:pt x="58" y="947"/>
                    <a:pt x="61" y="951"/>
                    <a:pt x="63" y="957"/>
                  </a:cubicBezTo>
                  <a:cubicBezTo>
                    <a:pt x="70" y="981"/>
                    <a:pt x="70" y="981"/>
                    <a:pt x="70" y="981"/>
                  </a:cubicBezTo>
                  <a:cubicBezTo>
                    <a:pt x="71" y="984"/>
                    <a:pt x="72" y="987"/>
                    <a:pt x="74" y="990"/>
                  </a:cubicBezTo>
                  <a:close/>
                  <a:moveTo>
                    <a:pt x="51" y="924"/>
                  </a:moveTo>
                  <a:cubicBezTo>
                    <a:pt x="51" y="917"/>
                    <a:pt x="46" y="912"/>
                    <a:pt x="38" y="912"/>
                  </a:cubicBezTo>
                  <a:cubicBezTo>
                    <a:pt x="19" y="912"/>
                    <a:pt x="19" y="912"/>
                    <a:pt x="19" y="912"/>
                  </a:cubicBezTo>
                  <a:cubicBezTo>
                    <a:pt x="19" y="936"/>
                    <a:pt x="19" y="936"/>
                    <a:pt x="19" y="936"/>
                  </a:cubicBezTo>
                  <a:cubicBezTo>
                    <a:pt x="38" y="936"/>
                    <a:pt x="38" y="936"/>
                    <a:pt x="38" y="936"/>
                  </a:cubicBezTo>
                  <a:cubicBezTo>
                    <a:pt x="46" y="936"/>
                    <a:pt x="51" y="932"/>
                    <a:pt x="51" y="924"/>
                  </a:cubicBezTo>
                  <a:close/>
                  <a:moveTo>
                    <a:pt x="255" y="280"/>
                  </a:moveTo>
                  <a:cubicBezTo>
                    <a:pt x="133" y="280"/>
                    <a:pt x="133" y="280"/>
                    <a:pt x="133" y="280"/>
                  </a:cubicBezTo>
                  <a:cubicBezTo>
                    <a:pt x="133" y="288"/>
                    <a:pt x="133" y="288"/>
                    <a:pt x="133" y="288"/>
                  </a:cubicBezTo>
                  <a:cubicBezTo>
                    <a:pt x="151" y="293"/>
                    <a:pt x="159" y="306"/>
                    <a:pt x="160" y="329"/>
                  </a:cubicBezTo>
                  <a:cubicBezTo>
                    <a:pt x="160" y="331"/>
                    <a:pt x="160" y="385"/>
                    <a:pt x="160" y="449"/>
                  </a:cubicBezTo>
                  <a:cubicBezTo>
                    <a:pt x="185" y="445"/>
                    <a:pt x="203" y="437"/>
                    <a:pt x="211" y="433"/>
                  </a:cubicBezTo>
                  <a:cubicBezTo>
                    <a:pt x="211" y="309"/>
                    <a:pt x="211" y="309"/>
                    <a:pt x="211" y="309"/>
                  </a:cubicBezTo>
                  <a:cubicBezTo>
                    <a:pt x="273" y="309"/>
                    <a:pt x="273" y="309"/>
                    <a:pt x="273" y="309"/>
                  </a:cubicBezTo>
                  <a:cubicBezTo>
                    <a:pt x="269" y="296"/>
                    <a:pt x="259" y="284"/>
                    <a:pt x="255" y="280"/>
                  </a:cubicBezTo>
                  <a:close/>
                  <a:moveTo>
                    <a:pt x="247" y="570"/>
                  </a:moveTo>
                  <a:cubicBezTo>
                    <a:pt x="244" y="562"/>
                    <a:pt x="239" y="551"/>
                    <a:pt x="236" y="546"/>
                  </a:cubicBezTo>
                  <a:cubicBezTo>
                    <a:pt x="230" y="546"/>
                    <a:pt x="222" y="546"/>
                    <a:pt x="216" y="546"/>
                  </a:cubicBezTo>
                  <a:cubicBezTo>
                    <a:pt x="211" y="546"/>
                    <a:pt x="211" y="546"/>
                    <a:pt x="211" y="546"/>
                  </a:cubicBezTo>
                  <a:cubicBezTo>
                    <a:pt x="211" y="506"/>
                    <a:pt x="211" y="506"/>
                    <a:pt x="211" y="506"/>
                  </a:cubicBezTo>
                  <a:cubicBezTo>
                    <a:pt x="200" y="509"/>
                    <a:pt x="172" y="513"/>
                    <a:pt x="160" y="515"/>
                  </a:cubicBezTo>
                  <a:cubicBezTo>
                    <a:pt x="160" y="621"/>
                    <a:pt x="160" y="736"/>
                    <a:pt x="160" y="738"/>
                  </a:cubicBezTo>
                  <a:cubicBezTo>
                    <a:pt x="160" y="738"/>
                    <a:pt x="160" y="738"/>
                    <a:pt x="160" y="738"/>
                  </a:cubicBezTo>
                  <a:cubicBezTo>
                    <a:pt x="159" y="760"/>
                    <a:pt x="150" y="773"/>
                    <a:pt x="134" y="778"/>
                  </a:cubicBezTo>
                  <a:cubicBezTo>
                    <a:pt x="134" y="786"/>
                    <a:pt x="134" y="786"/>
                    <a:pt x="134" y="786"/>
                  </a:cubicBezTo>
                  <a:cubicBezTo>
                    <a:pt x="237" y="786"/>
                    <a:pt x="237" y="786"/>
                    <a:pt x="237" y="786"/>
                  </a:cubicBezTo>
                  <a:cubicBezTo>
                    <a:pt x="237" y="778"/>
                    <a:pt x="237" y="778"/>
                    <a:pt x="237" y="778"/>
                  </a:cubicBezTo>
                  <a:cubicBezTo>
                    <a:pt x="221" y="773"/>
                    <a:pt x="212" y="759"/>
                    <a:pt x="212" y="738"/>
                  </a:cubicBezTo>
                  <a:cubicBezTo>
                    <a:pt x="211" y="571"/>
                    <a:pt x="211" y="571"/>
                    <a:pt x="211" y="571"/>
                  </a:cubicBezTo>
                  <a:cubicBezTo>
                    <a:pt x="216" y="571"/>
                    <a:pt x="216" y="571"/>
                    <a:pt x="216" y="571"/>
                  </a:cubicBezTo>
                  <a:cubicBezTo>
                    <a:pt x="226" y="571"/>
                    <a:pt x="237" y="571"/>
                    <a:pt x="247" y="570"/>
                  </a:cubicBezTo>
                  <a:close/>
                  <a:moveTo>
                    <a:pt x="370" y="325"/>
                  </a:moveTo>
                  <a:cubicBezTo>
                    <a:pt x="372" y="327"/>
                    <a:pt x="376" y="329"/>
                    <a:pt x="378" y="330"/>
                  </a:cubicBezTo>
                  <a:cubicBezTo>
                    <a:pt x="403" y="348"/>
                    <a:pt x="417" y="377"/>
                    <a:pt x="417" y="412"/>
                  </a:cubicBezTo>
                  <a:cubicBezTo>
                    <a:pt x="417" y="442"/>
                    <a:pt x="406" y="502"/>
                    <a:pt x="318" y="532"/>
                  </a:cubicBezTo>
                  <a:cubicBezTo>
                    <a:pt x="323" y="542"/>
                    <a:pt x="327" y="552"/>
                    <a:pt x="330" y="558"/>
                  </a:cubicBezTo>
                  <a:cubicBezTo>
                    <a:pt x="332" y="557"/>
                    <a:pt x="335" y="557"/>
                    <a:pt x="336" y="556"/>
                  </a:cubicBezTo>
                  <a:cubicBezTo>
                    <a:pt x="339" y="556"/>
                    <a:pt x="339" y="556"/>
                    <a:pt x="339" y="556"/>
                  </a:cubicBezTo>
                  <a:cubicBezTo>
                    <a:pt x="341" y="558"/>
                    <a:pt x="341" y="558"/>
                    <a:pt x="341" y="558"/>
                  </a:cubicBezTo>
                  <a:cubicBezTo>
                    <a:pt x="373" y="596"/>
                    <a:pt x="397" y="656"/>
                    <a:pt x="405" y="713"/>
                  </a:cubicBezTo>
                  <a:cubicBezTo>
                    <a:pt x="405" y="713"/>
                    <a:pt x="408" y="741"/>
                    <a:pt x="408" y="751"/>
                  </a:cubicBezTo>
                  <a:cubicBezTo>
                    <a:pt x="408" y="752"/>
                    <a:pt x="408" y="752"/>
                    <a:pt x="408" y="752"/>
                  </a:cubicBezTo>
                  <a:cubicBezTo>
                    <a:pt x="408" y="753"/>
                    <a:pt x="408" y="753"/>
                    <a:pt x="408" y="754"/>
                  </a:cubicBezTo>
                  <a:cubicBezTo>
                    <a:pt x="408" y="755"/>
                    <a:pt x="408" y="755"/>
                    <a:pt x="408" y="755"/>
                  </a:cubicBezTo>
                  <a:cubicBezTo>
                    <a:pt x="408" y="763"/>
                    <a:pt x="405" y="774"/>
                    <a:pt x="391" y="779"/>
                  </a:cubicBezTo>
                  <a:cubicBezTo>
                    <a:pt x="391" y="786"/>
                    <a:pt x="391" y="786"/>
                    <a:pt x="391" y="786"/>
                  </a:cubicBezTo>
                  <a:cubicBezTo>
                    <a:pt x="497" y="786"/>
                    <a:pt x="497" y="786"/>
                    <a:pt x="497" y="786"/>
                  </a:cubicBezTo>
                  <a:cubicBezTo>
                    <a:pt x="497" y="779"/>
                    <a:pt x="497" y="779"/>
                    <a:pt x="497" y="779"/>
                  </a:cubicBezTo>
                  <a:cubicBezTo>
                    <a:pt x="488" y="776"/>
                    <a:pt x="469" y="766"/>
                    <a:pt x="461" y="734"/>
                  </a:cubicBezTo>
                  <a:cubicBezTo>
                    <a:pt x="460" y="729"/>
                    <a:pt x="460" y="729"/>
                    <a:pt x="460" y="729"/>
                  </a:cubicBezTo>
                  <a:cubicBezTo>
                    <a:pt x="454" y="704"/>
                    <a:pt x="450" y="691"/>
                    <a:pt x="446" y="678"/>
                  </a:cubicBezTo>
                  <a:cubicBezTo>
                    <a:pt x="436" y="646"/>
                    <a:pt x="414" y="588"/>
                    <a:pt x="378" y="547"/>
                  </a:cubicBezTo>
                  <a:cubicBezTo>
                    <a:pt x="374" y="543"/>
                    <a:pt x="374" y="543"/>
                    <a:pt x="374" y="543"/>
                  </a:cubicBezTo>
                  <a:cubicBezTo>
                    <a:pt x="379" y="540"/>
                    <a:pt x="379" y="540"/>
                    <a:pt x="379" y="540"/>
                  </a:cubicBezTo>
                  <a:cubicBezTo>
                    <a:pt x="381" y="540"/>
                    <a:pt x="382" y="539"/>
                    <a:pt x="383" y="539"/>
                  </a:cubicBezTo>
                  <a:cubicBezTo>
                    <a:pt x="383" y="539"/>
                    <a:pt x="384" y="538"/>
                    <a:pt x="385" y="538"/>
                  </a:cubicBezTo>
                  <a:cubicBezTo>
                    <a:pt x="440" y="510"/>
                    <a:pt x="470" y="465"/>
                    <a:pt x="470" y="412"/>
                  </a:cubicBezTo>
                  <a:cubicBezTo>
                    <a:pt x="471" y="372"/>
                    <a:pt x="448" y="332"/>
                    <a:pt x="414" y="309"/>
                  </a:cubicBezTo>
                  <a:cubicBezTo>
                    <a:pt x="400" y="299"/>
                    <a:pt x="380" y="289"/>
                    <a:pt x="359" y="285"/>
                  </a:cubicBezTo>
                  <a:cubicBezTo>
                    <a:pt x="366" y="300"/>
                    <a:pt x="369" y="316"/>
                    <a:pt x="370" y="325"/>
                  </a:cubicBezTo>
                  <a:close/>
                  <a:moveTo>
                    <a:pt x="295" y="237"/>
                  </a:moveTo>
                  <a:cubicBezTo>
                    <a:pt x="328" y="259"/>
                    <a:pt x="351" y="300"/>
                    <a:pt x="351" y="339"/>
                  </a:cubicBezTo>
                  <a:cubicBezTo>
                    <a:pt x="351" y="393"/>
                    <a:pt x="321" y="438"/>
                    <a:pt x="266" y="466"/>
                  </a:cubicBezTo>
                  <a:cubicBezTo>
                    <a:pt x="265" y="466"/>
                    <a:pt x="264" y="467"/>
                    <a:pt x="263" y="467"/>
                  </a:cubicBezTo>
                  <a:cubicBezTo>
                    <a:pt x="262" y="467"/>
                    <a:pt x="261" y="468"/>
                    <a:pt x="260" y="468"/>
                  </a:cubicBezTo>
                  <a:cubicBezTo>
                    <a:pt x="255" y="471"/>
                    <a:pt x="255" y="471"/>
                    <a:pt x="255" y="471"/>
                  </a:cubicBezTo>
                  <a:cubicBezTo>
                    <a:pt x="259" y="475"/>
                    <a:pt x="259" y="475"/>
                    <a:pt x="259" y="475"/>
                  </a:cubicBezTo>
                  <a:cubicBezTo>
                    <a:pt x="294" y="516"/>
                    <a:pt x="317" y="574"/>
                    <a:pt x="327" y="605"/>
                  </a:cubicBezTo>
                  <a:cubicBezTo>
                    <a:pt x="331" y="619"/>
                    <a:pt x="334" y="632"/>
                    <a:pt x="340" y="657"/>
                  </a:cubicBezTo>
                  <a:cubicBezTo>
                    <a:pt x="341" y="661"/>
                    <a:pt x="341" y="661"/>
                    <a:pt x="341" y="661"/>
                  </a:cubicBezTo>
                  <a:cubicBezTo>
                    <a:pt x="349" y="694"/>
                    <a:pt x="368" y="704"/>
                    <a:pt x="378" y="707"/>
                  </a:cubicBezTo>
                  <a:cubicBezTo>
                    <a:pt x="378" y="714"/>
                    <a:pt x="378" y="714"/>
                    <a:pt x="378" y="714"/>
                  </a:cubicBezTo>
                  <a:cubicBezTo>
                    <a:pt x="271" y="714"/>
                    <a:pt x="271" y="714"/>
                    <a:pt x="271" y="714"/>
                  </a:cubicBezTo>
                  <a:cubicBezTo>
                    <a:pt x="271" y="706"/>
                    <a:pt x="271" y="706"/>
                    <a:pt x="271" y="706"/>
                  </a:cubicBezTo>
                  <a:cubicBezTo>
                    <a:pt x="286" y="702"/>
                    <a:pt x="288" y="691"/>
                    <a:pt x="289" y="683"/>
                  </a:cubicBezTo>
                  <a:cubicBezTo>
                    <a:pt x="289" y="682"/>
                    <a:pt x="289" y="682"/>
                    <a:pt x="289" y="682"/>
                  </a:cubicBezTo>
                  <a:cubicBezTo>
                    <a:pt x="289" y="681"/>
                    <a:pt x="289" y="681"/>
                    <a:pt x="289" y="680"/>
                  </a:cubicBezTo>
                  <a:cubicBezTo>
                    <a:pt x="289" y="678"/>
                    <a:pt x="289" y="678"/>
                    <a:pt x="289" y="678"/>
                  </a:cubicBezTo>
                  <a:cubicBezTo>
                    <a:pt x="289" y="669"/>
                    <a:pt x="286" y="641"/>
                    <a:pt x="286" y="641"/>
                  </a:cubicBezTo>
                  <a:cubicBezTo>
                    <a:pt x="278" y="583"/>
                    <a:pt x="253" y="524"/>
                    <a:pt x="221" y="486"/>
                  </a:cubicBezTo>
                  <a:cubicBezTo>
                    <a:pt x="220" y="484"/>
                    <a:pt x="220" y="484"/>
                    <a:pt x="220" y="484"/>
                  </a:cubicBezTo>
                  <a:cubicBezTo>
                    <a:pt x="217" y="484"/>
                    <a:pt x="217" y="484"/>
                    <a:pt x="217" y="484"/>
                  </a:cubicBezTo>
                  <a:cubicBezTo>
                    <a:pt x="181" y="494"/>
                    <a:pt x="139" y="499"/>
                    <a:pt x="96" y="499"/>
                  </a:cubicBezTo>
                  <a:cubicBezTo>
                    <a:pt x="92" y="499"/>
                    <a:pt x="92" y="499"/>
                    <a:pt x="92" y="499"/>
                  </a:cubicBezTo>
                  <a:cubicBezTo>
                    <a:pt x="92" y="666"/>
                    <a:pt x="92" y="666"/>
                    <a:pt x="92" y="666"/>
                  </a:cubicBezTo>
                  <a:cubicBezTo>
                    <a:pt x="92" y="687"/>
                    <a:pt x="101" y="701"/>
                    <a:pt x="118" y="706"/>
                  </a:cubicBezTo>
                  <a:cubicBezTo>
                    <a:pt x="118" y="714"/>
                    <a:pt x="118" y="714"/>
                    <a:pt x="118" y="714"/>
                  </a:cubicBezTo>
                  <a:cubicBezTo>
                    <a:pt x="15" y="714"/>
                    <a:pt x="15" y="714"/>
                    <a:pt x="15" y="714"/>
                  </a:cubicBezTo>
                  <a:cubicBezTo>
                    <a:pt x="15" y="706"/>
                    <a:pt x="15" y="706"/>
                    <a:pt x="15" y="706"/>
                  </a:cubicBezTo>
                  <a:cubicBezTo>
                    <a:pt x="31" y="701"/>
                    <a:pt x="39" y="688"/>
                    <a:pt x="40" y="666"/>
                  </a:cubicBezTo>
                  <a:cubicBezTo>
                    <a:pt x="40" y="666"/>
                    <a:pt x="40" y="666"/>
                    <a:pt x="40" y="666"/>
                  </a:cubicBezTo>
                  <a:cubicBezTo>
                    <a:pt x="40" y="662"/>
                    <a:pt x="40" y="262"/>
                    <a:pt x="40" y="257"/>
                  </a:cubicBezTo>
                  <a:cubicBezTo>
                    <a:pt x="40" y="234"/>
                    <a:pt x="32" y="221"/>
                    <a:pt x="14" y="215"/>
                  </a:cubicBezTo>
                  <a:cubicBezTo>
                    <a:pt x="14" y="208"/>
                    <a:pt x="14" y="208"/>
                    <a:pt x="14" y="208"/>
                  </a:cubicBezTo>
                  <a:cubicBezTo>
                    <a:pt x="185" y="208"/>
                    <a:pt x="185" y="208"/>
                    <a:pt x="185" y="208"/>
                  </a:cubicBezTo>
                  <a:cubicBezTo>
                    <a:pt x="236" y="208"/>
                    <a:pt x="268" y="219"/>
                    <a:pt x="295" y="237"/>
                  </a:cubicBezTo>
                  <a:close/>
                  <a:moveTo>
                    <a:pt x="298" y="340"/>
                  </a:moveTo>
                  <a:cubicBezTo>
                    <a:pt x="298" y="305"/>
                    <a:pt x="284" y="276"/>
                    <a:pt x="259" y="258"/>
                  </a:cubicBezTo>
                  <a:cubicBezTo>
                    <a:pt x="239" y="245"/>
                    <a:pt x="215" y="238"/>
                    <a:pt x="183" y="237"/>
                  </a:cubicBezTo>
                  <a:cubicBezTo>
                    <a:pt x="92" y="237"/>
                    <a:pt x="92" y="237"/>
                    <a:pt x="92" y="237"/>
                  </a:cubicBezTo>
                  <a:cubicBezTo>
                    <a:pt x="92" y="474"/>
                    <a:pt x="92" y="474"/>
                    <a:pt x="92" y="474"/>
                  </a:cubicBezTo>
                  <a:cubicBezTo>
                    <a:pt x="97" y="474"/>
                    <a:pt x="97" y="474"/>
                    <a:pt x="97" y="474"/>
                  </a:cubicBezTo>
                  <a:cubicBezTo>
                    <a:pt x="278" y="471"/>
                    <a:pt x="298" y="379"/>
                    <a:pt x="298" y="340"/>
                  </a:cubicBezTo>
                  <a:close/>
                  <a:moveTo>
                    <a:pt x="109" y="49"/>
                  </a:moveTo>
                  <a:cubicBezTo>
                    <a:pt x="109" y="20"/>
                    <a:pt x="129" y="0"/>
                    <a:pt x="157" y="0"/>
                  </a:cubicBezTo>
                  <a:cubicBezTo>
                    <a:pt x="185" y="0"/>
                    <a:pt x="205" y="20"/>
                    <a:pt x="205" y="49"/>
                  </a:cubicBezTo>
                  <a:cubicBezTo>
                    <a:pt x="205" y="77"/>
                    <a:pt x="185" y="97"/>
                    <a:pt x="157" y="97"/>
                  </a:cubicBezTo>
                  <a:cubicBezTo>
                    <a:pt x="129" y="97"/>
                    <a:pt x="109" y="77"/>
                    <a:pt x="109" y="49"/>
                  </a:cubicBezTo>
                  <a:close/>
                  <a:moveTo>
                    <a:pt x="129" y="49"/>
                  </a:moveTo>
                  <a:cubicBezTo>
                    <a:pt x="129" y="69"/>
                    <a:pt x="140" y="81"/>
                    <a:pt x="157" y="81"/>
                  </a:cubicBezTo>
                  <a:cubicBezTo>
                    <a:pt x="175" y="81"/>
                    <a:pt x="185" y="69"/>
                    <a:pt x="185" y="49"/>
                  </a:cubicBezTo>
                  <a:cubicBezTo>
                    <a:pt x="185" y="28"/>
                    <a:pt x="175" y="16"/>
                    <a:pt x="157" y="16"/>
                  </a:cubicBezTo>
                  <a:cubicBezTo>
                    <a:pt x="140" y="16"/>
                    <a:pt x="129" y="28"/>
                    <a:pt x="129" y="49"/>
                  </a:cubicBezTo>
                  <a:close/>
                  <a:moveTo>
                    <a:pt x="310" y="80"/>
                  </a:moveTo>
                  <a:cubicBezTo>
                    <a:pt x="267" y="80"/>
                    <a:pt x="267" y="80"/>
                    <a:pt x="267" y="80"/>
                  </a:cubicBezTo>
                  <a:cubicBezTo>
                    <a:pt x="267" y="1"/>
                    <a:pt x="267" y="1"/>
                    <a:pt x="267" y="1"/>
                  </a:cubicBezTo>
                  <a:cubicBezTo>
                    <a:pt x="247" y="1"/>
                    <a:pt x="247" y="1"/>
                    <a:pt x="247" y="1"/>
                  </a:cubicBezTo>
                  <a:cubicBezTo>
                    <a:pt x="247" y="96"/>
                    <a:pt x="247" y="96"/>
                    <a:pt x="247" y="96"/>
                  </a:cubicBezTo>
                  <a:cubicBezTo>
                    <a:pt x="310" y="96"/>
                    <a:pt x="310" y="96"/>
                    <a:pt x="310" y="96"/>
                  </a:cubicBezTo>
                  <a:lnTo>
                    <a:pt x="310" y="80"/>
                  </a:lnTo>
                  <a:close/>
                  <a:moveTo>
                    <a:pt x="411" y="80"/>
                  </a:moveTo>
                  <a:cubicBezTo>
                    <a:pt x="367" y="80"/>
                    <a:pt x="367" y="80"/>
                    <a:pt x="367" y="80"/>
                  </a:cubicBezTo>
                  <a:cubicBezTo>
                    <a:pt x="367" y="1"/>
                    <a:pt x="367" y="1"/>
                    <a:pt x="367" y="1"/>
                  </a:cubicBezTo>
                  <a:cubicBezTo>
                    <a:pt x="348" y="1"/>
                    <a:pt x="348" y="1"/>
                    <a:pt x="348" y="1"/>
                  </a:cubicBezTo>
                  <a:cubicBezTo>
                    <a:pt x="348" y="96"/>
                    <a:pt x="348" y="96"/>
                    <a:pt x="348" y="96"/>
                  </a:cubicBezTo>
                  <a:cubicBezTo>
                    <a:pt x="411" y="96"/>
                    <a:pt x="411" y="96"/>
                    <a:pt x="411" y="96"/>
                  </a:cubicBezTo>
                  <a:lnTo>
                    <a:pt x="411" y="80"/>
                  </a:lnTo>
                  <a:close/>
                  <a:moveTo>
                    <a:pt x="23" y="96"/>
                  </a:moveTo>
                  <a:cubicBezTo>
                    <a:pt x="4" y="96"/>
                    <a:pt x="4" y="96"/>
                    <a:pt x="4" y="96"/>
                  </a:cubicBezTo>
                  <a:cubicBezTo>
                    <a:pt x="4" y="1"/>
                    <a:pt x="4" y="1"/>
                    <a:pt x="4" y="1"/>
                  </a:cubicBezTo>
                  <a:cubicBezTo>
                    <a:pt x="44" y="1"/>
                    <a:pt x="44" y="1"/>
                    <a:pt x="44" y="1"/>
                  </a:cubicBezTo>
                  <a:cubicBezTo>
                    <a:pt x="62" y="1"/>
                    <a:pt x="74" y="12"/>
                    <a:pt x="74" y="27"/>
                  </a:cubicBezTo>
                  <a:cubicBezTo>
                    <a:pt x="74" y="39"/>
                    <a:pt x="65" y="46"/>
                    <a:pt x="58" y="49"/>
                  </a:cubicBezTo>
                  <a:cubicBezTo>
                    <a:pt x="57" y="49"/>
                    <a:pt x="57" y="49"/>
                    <a:pt x="57" y="49"/>
                  </a:cubicBezTo>
                  <a:cubicBezTo>
                    <a:pt x="58" y="50"/>
                    <a:pt x="58" y="50"/>
                    <a:pt x="58" y="50"/>
                  </a:cubicBezTo>
                  <a:cubicBezTo>
                    <a:pt x="62" y="51"/>
                    <a:pt x="65" y="55"/>
                    <a:pt x="67" y="62"/>
                  </a:cubicBezTo>
                  <a:cubicBezTo>
                    <a:pt x="73" y="85"/>
                    <a:pt x="73" y="85"/>
                    <a:pt x="73" y="85"/>
                  </a:cubicBezTo>
                  <a:cubicBezTo>
                    <a:pt x="74" y="89"/>
                    <a:pt x="76" y="92"/>
                    <a:pt x="77" y="94"/>
                  </a:cubicBezTo>
                  <a:cubicBezTo>
                    <a:pt x="78" y="96"/>
                    <a:pt x="78" y="96"/>
                    <a:pt x="78" y="96"/>
                  </a:cubicBezTo>
                  <a:cubicBezTo>
                    <a:pt x="59" y="96"/>
                    <a:pt x="59" y="96"/>
                    <a:pt x="59" y="96"/>
                  </a:cubicBezTo>
                  <a:cubicBezTo>
                    <a:pt x="59" y="96"/>
                    <a:pt x="59" y="96"/>
                    <a:pt x="59" y="96"/>
                  </a:cubicBezTo>
                  <a:cubicBezTo>
                    <a:pt x="57" y="94"/>
                    <a:pt x="55" y="90"/>
                    <a:pt x="54" y="87"/>
                  </a:cubicBezTo>
                  <a:cubicBezTo>
                    <a:pt x="48" y="65"/>
                    <a:pt x="48" y="65"/>
                    <a:pt x="48" y="65"/>
                  </a:cubicBezTo>
                  <a:cubicBezTo>
                    <a:pt x="46" y="59"/>
                    <a:pt x="44" y="56"/>
                    <a:pt x="36" y="56"/>
                  </a:cubicBezTo>
                  <a:cubicBezTo>
                    <a:pt x="23" y="56"/>
                    <a:pt x="23" y="56"/>
                    <a:pt x="23" y="56"/>
                  </a:cubicBezTo>
                  <a:lnTo>
                    <a:pt x="23" y="96"/>
                  </a:lnTo>
                  <a:close/>
                  <a:moveTo>
                    <a:pt x="23" y="40"/>
                  </a:moveTo>
                  <a:cubicBezTo>
                    <a:pt x="41" y="40"/>
                    <a:pt x="41" y="40"/>
                    <a:pt x="41" y="40"/>
                  </a:cubicBezTo>
                  <a:cubicBezTo>
                    <a:pt x="50" y="40"/>
                    <a:pt x="54" y="36"/>
                    <a:pt x="54" y="29"/>
                  </a:cubicBezTo>
                  <a:cubicBezTo>
                    <a:pt x="54" y="21"/>
                    <a:pt x="50" y="17"/>
                    <a:pt x="41" y="17"/>
                  </a:cubicBezTo>
                  <a:cubicBezTo>
                    <a:pt x="23" y="17"/>
                    <a:pt x="23" y="17"/>
                    <a:pt x="23" y="17"/>
                  </a:cubicBezTo>
                  <a:lnTo>
                    <a:pt x="23" y="40"/>
                  </a:lnTo>
                  <a:close/>
                  <a:moveTo>
                    <a:pt x="477" y="81"/>
                  </a:moveTo>
                  <a:cubicBezTo>
                    <a:pt x="467" y="82"/>
                    <a:pt x="457" y="77"/>
                    <a:pt x="449" y="66"/>
                  </a:cubicBezTo>
                  <a:cubicBezTo>
                    <a:pt x="448" y="66"/>
                    <a:pt x="448" y="66"/>
                    <a:pt x="448" y="66"/>
                  </a:cubicBezTo>
                  <a:cubicBezTo>
                    <a:pt x="443" y="85"/>
                    <a:pt x="443" y="85"/>
                    <a:pt x="443" y="85"/>
                  </a:cubicBezTo>
                  <a:cubicBezTo>
                    <a:pt x="443" y="85"/>
                    <a:pt x="443" y="85"/>
                    <a:pt x="443" y="85"/>
                  </a:cubicBezTo>
                  <a:cubicBezTo>
                    <a:pt x="449" y="93"/>
                    <a:pt x="462" y="97"/>
                    <a:pt x="475" y="97"/>
                  </a:cubicBezTo>
                  <a:cubicBezTo>
                    <a:pt x="495" y="97"/>
                    <a:pt x="509" y="85"/>
                    <a:pt x="509" y="68"/>
                  </a:cubicBezTo>
                  <a:cubicBezTo>
                    <a:pt x="509" y="58"/>
                    <a:pt x="506" y="47"/>
                    <a:pt x="484" y="40"/>
                  </a:cubicBezTo>
                  <a:cubicBezTo>
                    <a:pt x="467" y="35"/>
                    <a:pt x="464" y="31"/>
                    <a:pt x="464" y="25"/>
                  </a:cubicBezTo>
                  <a:cubicBezTo>
                    <a:pt x="464" y="18"/>
                    <a:pt x="470" y="15"/>
                    <a:pt x="477" y="15"/>
                  </a:cubicBezTo>
                  <a:cubicBezTo>
                    <a:pt x="484" y="15"/>
                    <a:pt x="491" y="18"/>
                    <a:pt x="498" y="24"/>
                  </a:cubicBezTo>
                  <a:cubicBezTo>
                    <a:pt x="499" y="24"/>
                    <a:pt x="499" y="24"/>
                    <a:pt x="499" y="24"/>
                  </a:cubicBezTo>
                  <a:cubicBezTo>
                    <a:pt x="504" y="8"/>
                    <a:pt x="504" y="8"/>
                    <a:pt x="504" y="8"/>
                  </a:cubicBezTo>
                  <a:cubicBezTo>
                    <a:pt x="504" y="7"/>
                    <a:pt x="504" y="7"/>
                    <a:pt x="504" y="7"/>
                  </a:cubicBezTo>
                  <a:cubicBezTo>
                    <a:pt x="496" y="2"/>
                    <a:pt x="487" y="0"/>
                    <a:pt x="477" y="0"/>
                  </a:cubicBezTo>
                  <a:cubicBezTo>
                    <a:pt x="457" y="0"/>
                    <a:pt x="445" y="10"/>
                    <a:pt x="445" y="26"/>
                  </a:cubicBezTo>
                  <a:cubicBezTo>
                    <a:pt x="445" y="39"/>
                    <a:pt x="454" y="48"/>
                    <a:pt x="472" y="54"/>
                  </a:cubicBezTo>
                  <a:cubicBezTo>
                    <a:pt x="477" y="55"/>
                    <a:pt x="481" y="57"/>
                    <a:pt x="484" y="59"/>
                  </a:cubicBezTo>
                  <a:cubicBezTo>
                    <a:pt x="487" y="61"/>
                    <a:pt x="489" y="65"/>
                    <a:pt x="489" y="69"/>
                  </a:cubicBezTo>
                  <a:cubicBezTo>
                    <a:pt x="489" y="76"/>
                    <a:pt x="484" y="81"/>
                    <a:pt x="477"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noProof="0">
                <a:latin typeface="RR Pioneer" panose="020B0503050201040103" pitchFamily="34" charset="0"/>
              </a:endParaRPr>
            </a:p>
          </p:txBody>
        </p:sp>
      </p:grpSp>
      <p:sp>
        <p:nvSpPr>
          <p:cNvPr id="15" name="Freeform: Shape 14">
            <a:extLst>
              <a:ext uri="{FF2B5EF4-FFF2-40B4-BE49-F238E27FC236}">
                <a16:creationId xmlns:a16="http://schemas.microsoft.com/office/drawing/2014/main" id="{E2AABB29-22AC-4C62-A174-9E5A0A1EFA21}"/>
              </a:ext>
            </a:extLst>
          </p:cNvPr>
          <p:cNvSpPr/>
          <p:nvPr userDrawn="1"/>
        </p:nvSpPr>
        <p:spPr>
          <a:xfrm>
            <a:off x="323850" y="916500"/>
            <a:ext cx="2079370" cy="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latin typeface="RR Pioneer" panose="020B0503050201040103" pitchFamily="34" charset="0"/>
            </a:endParaRPr>
          </a:p>
        </p:txBody>
      </p:sp>
      <p:sp>
        <p:nvSpPr>
          <p:cNvPr id="16" name="Freeform: Shape 15">
            <a:extLst>
              <a:ext uri="{FF2B5EF4-FFF2-40B4-BE49-F238E27FC236}">
                <a16:creationId xmlns:a16="http://schemas.microsoft.com/office/drawing/2014/main" id="{50021B20-6F0E-4481-874A-F21AE9FD3CC4}"/>
              </a:ext>
            </a:extLst>
          </p:cNvPr>
          <p:cNvSpPr/>
          <p:nvPr userDrawn="1"/>
        </p:nvSpPr>
        <p:spPr>
          <a:xfrm>
            <a:off x="3059112" y="916500"/>
            <a:ext cx="5761038" cy="7620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latin typeface="RR Pioneer" panose="020B0503050201040103" pitchFamily="34" charset="0"/>
            </a:endParaRPr>
          </a:p>
        </p:txBody>
      </p:sp>
      <p:sp>
        <p:nvSpPr>
          <p:cNvPr id="18" name="Text Placeholder 17">
            <a:extLst>
              <a:ext uri="{FF2B5EF4-FFF2-40B4-BE49-F238E27FC236}">
                <a16:creationId xmlns:a16="http://schemas.microsoft.com/office/drawing/2014/main" id="{ADA88272-0989-4751-9FC4-6BE74AD9E30F}"/>
              </a:ext>
            </a:extLst>
          </p:cNvPr>
          <p:cNvSpPr>
            <a:spLocks noGrp="1"/>
          </p:cNvSpPr>
          <p:nvPr>
            <p:ph type="body" sz="quarter" idx="13" hasCustomPrompt="1"/>
          </p:nvPr>
        </p:nvSpPr>
        <p:spPr>
          <a:xfrm>
            <a:off x="3070800" y="1126801"/>
            <a:ext cx="5749200" cy="1443600"/>
          </a:xfrm>
        </p:spPr>
        <p:txBody>
          <a:bodyPr/>
          <a:lstStyle>
            <a:lvl1pPr marL="0" indent="0">
              <a:spcBef>
                <a:spcPts val="0"/>
              </a:spcBef>
              <a:spcAft>
                <a:spcPts val="1200"/>
              </a:spcAft>
              <a:buNone/>
              <a:defRPr sz="3200">
                <a:solidFill>
                  <a:schemeClr val="tx1"/>
                </a:solidFill>
                <a:latin typeface="+mj-lt"/>
              </a:defRPr>
            </a:lvl1pPr>
            <a:lvl2pPr marL="0" indent="0">
              <a:spcBef>
                <a:spcPts val="0"/>
              </a:spcBef>
              <a:buNone/>
              <a:defRPr sz="1600">
                <a:solidFill>
                  <a:schemeClr val="tx1"/>
                </a:solidFill>
              </a:defRPr>
            </a:lvl2pPr>
            <a:lvl3pPr marL="187320" indent="0">
              <a:buNone/>
              <a:defRPr>
                <a:solidFill>
                  <a:schemeClr val="bg1"/>
                </a:solidFill>
              </a:defRPr>
            </a:lvl3pPr>
          </a:lstStyle>
          <a:p>
            <a:pPr lvl="0"/>
            <a:r>
              <a:rPr lang="en-US"/>
              <a:t>Title text</a:t>
            </a:r>
          </a:p>
          <a:p>
            <a:pPr lvl="1"/>
            <a:r>
              <a:rPr lang="en-US"/>
              <a:t>Section sub-title</a:t>
            </a:r>
          </a:p>
        </p:txBody>
      </p:sp>
    </p:spTree>
    <p:custDataLst>
      <p:tags r:id="rId1"/>
    </p:custDataLst>
    <p:extLst>
      <p:ext uri="{BB962C8B-B14F-4D97-AF65-F5344CB8AC3E}">
        <p14:creationId xmlns:p14="http://schemas.microsoft.com/office/powerpoint/2010/main" val="34035474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3_Divider Page - Colbalt">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3273D-D190-43EA-AB9F-F4E0C3DE2AD5}"/>
              </a:ext>
            </a:extLst>
          </p:cNvPr>
          <p:cNvSpPr>
            <a:spLocks noGrp="1"/>
          </p:cNvSpPr>
          <p:nvPr>
            <p:ph type="title" hasCustomPrompt="1"/>
          </p:nvPr>
        </p:nvSpPr>
        <p:spPr>
          <a:xfrm>
            <a:off x="601200" y="932400"/>
            <a:ext cx="1803600" cy="1641600"/>
          </a:xfrm>
        </p:spPr>
        <p:txBody>
          <a:bodyPr anchor="ctr" anchorCtr="0">
            <a:noAutofit/>
          </a:bodyPr>
          <a:lstStyle>
            <a:lvl1pPr algn="r">
              <a:defRPr sz="11000">
                <a:solidFill>
                  <a:schemeClr val="tx1"/>
                </a:solidFill>
                <a:latin typeface="RR Pioneer UltraLight Condensed" panose="020B0206030201060103" pitchFamily="34" charset="0"/>
              </a:defRPr>
            </a:lvl1pPr>
          </a:lstStyle>
          <a:p>
            <a:r>
              <a:rPr lang="en-US"/>
              <a:t>XX</a:t>
            </a:r>
            <a:endParaRPr lang="en-GB"/>
          </a:p>
        </p:txBody>
      </p:sp>
      <p:sp>
        <p:nvSpPr>
          <p:cNvPr id="6" name="Slide Number Placeholder 5">
            <a:extLst>
              <a:ext uri="{FF2B5EF4-FFF2-40B4-BE49-F238E27FC236}">
                <a16:creationId xmlns:a16="http://schemas.microsoft.com/office/drawing/2014/main" id="{83787183-9305-4CC7-88E3-CD4694340E74}"/>
              </a:ext>
            </a:extLst>
          </p:cNvPr>
          <p:cNvSpPr>
            <a:spLocks noGrp="1"/>
          </p:cNvSpPr>
          <p:nvPr>
            <p:ph type="sldNum" sz="quarter" idx="12"/>
          </p:nvPr>
        </p:nvSpPr>
        <p:spPr>
          <a:xfrm>
            <a:off x="324000" y="4730400"/>
            <a:ext cx="198000" cy="234000"/>
          </a:xfrm>
          <a:prstGeom prst="rect">
            <a:avLst/>
          </a:prstGeom>
        </p:spPr>
        <p:txBody>
          <a:bodyPr vert="horz" lIns="0" tIns="0" rIns="0" bIns="0" rtlCol="0" anchor="ctr"/>
          <a:lstStyle>
            <a:defPPr>
              <a:defRPr lang="en-US"/>
            </a:defPPr>
            <a:lvl1pPr marL="0" algn="l" defTabSz="685783" rtl="0" eaLnBrk="1" latinLnBrk="0" hangingPunct="1">
              <a:defRPr sz="750" kern="1200">
                <a:solidFill>
                  <a:schemeClr val="bg2"/>
                </a:solidFill>
                <a:latin typeface="+mj-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fld id="{6F59B429-512E-4592-B480-D2818264A486}" type="slidenum">
              <a:rPr lang="en-GB" smtClean="0"/>
              <a:pPr/>
              <a:t>‹#›</a:t>
            </a:fld>
            <a:endParaRPr lang="en-GB"/>
          </a:p>
        </p:txBody>
      </p:sp>
      <p:grpSp>
        <p:nvGrpSpPr>
          <p:cNvPr id="7" name="Group 6">
            <a:extLst>
              <a:ext uri="{FF2B5EF4-FFF2-40B4-BE49-F238E27FC236}">
                <a16:creationId xmlns:a16="http://schemas.microsoft.com/office/drawing/2014/main" id="{8CDE6A97-E7CD-4B8D-B45A-AAD68408E363}"/>
              </a:ext>
            </a:extLst>
          </p:cNvPr>
          <p:cNvGrpSpPr/>
          <p:nvPr userDrawn="1"/>
        </p:nvGrpSpPr>
        <p:grpSpPr>
          <a:xfrm>
            <a:off x="323851" y="233363"/>
            <a:ext cx="321261" cy="522316"/>
            <a:chOff x="-3513606" y="270529"/>
            <a:chExt cx="1671638" cy="2717801"/>
          </a:xfrm>
        </p:grpSpPr>
        <p:sp>
          <p:nvSpPr>
            <p:cNvPr id="8" name="Freeform 5">
              <a:extLst>
                <a:ext uri="{FF2B5EF4-FFF2-40B4-BE49-F238E27FC236}">
                  <a16:creationId xmlns:a16="http://schemas.microsoft.com/office/drawing/2014/main" id="{0C1B786A-3DB0-4204-B54C-3639510DA1BA}"/>
                </a:ext>
              </a:extLst>
            </p:cNvPr>
            <p:cNvSpPr>
              <a:spLocks/>
            </p:cNvSpPr>
            <p:nvPr/>
          </p:nvSpPr>
          <p:spPr bwMode="auto">
            <a:xfrm>
              <a:off x="-3499318" y="286404"/>
              <a:ext cx="1646238" cy="2689225"/>
            </a:xfrm>
            <a:custGeom>
              <a:avLst/>
              <a:gdLst>
                <a:gd name="T0" fmla="*/ 0 w 686"/>
                <a:gd name="T1" fmla="*/ 78 h 1123"/>
                <a:gd name="T2" fmla="*/ 77 w 686"/>
                <a:gd name="T3" fmla="*/ 0 h 1123"/>
                <a:gd name="T4" fmla="*/ 609 w 686"/>
                <a:gd name="T5" fmla="*/ 0 h 1123"/>
                <a:gd name="T6" fmla="*/ 686 w 686"/>
                <a:gd name="T7" fmla="*/ 78 h 1123"/>
                <a:gd name="T8" fmla="*/ 686 w 686"/>
                <a:gd name="T9" fmla="*/ 1045 h 1123"/>
                <a:gd name="T10" fmla="*/ 609 w 686"/>
                <a:gd name="T11" fmla="*/ 1123 h 1123"/>
                <a:gd name="T12" fmla="*/ 77 w 686"/>
                <a:gd name="T13" fmla="*/ 1123 h 1123"/>
                <a:gd name="T14" fmla="*/ 0 w 686"/>
                <a:gd name="T15" fmla="*/ 1045 h 1123"/>
                <a:gd name="T16" fmla="*/ 0 w 686"/>
                <a:gd name="T17" fmla="*/ 78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1123">
                  <a:moveTo>
                    <a:pt x="0" y="78"/>
                  </a:moveTo>
                  <a:cubicBezTo>
                    <a:pt x="0" y="35"/>
                    <a:pt x="34" y="0"/>
                    <a:pt x="77" y="0"/>
                  </a:cubicBezTo>
                  <a:cubicBezTo>
                    <a:pt x="609" y="0"/>
                    <a:pt x="609" y="0"/>
                    <a:pt x="609" y="0"/>
                  </a:cubicBezTo>
                  <a:cubicBezTo>
                    <a:pt x="651" y="0"/>
                    <a:pt x="686" y="35"/>
                    <a:pt x="686" y="78"/>
                  </a:cubicBezTo>
                  <a:cubicBezTo>
                    <a:pt x="686" y="1045"/>
                    <a:pt x="686" y="1045"/>
                    <a:pt x="686" y="1045"/>
                  </a:cubicBezTo>
                  <a:cubicBezTo>
                    <a:pt x="686" y="1088"/>
                    <a:pt x="651" y="1123"/>
                    <a:pt x="609" y="1123"/>
                  </a:cubicBezTo>
                  <a:cubicBezTo>
                    <a:pt x="77" y="1123"/>
                    <a:pt x="77" y="1123"/>
                    <a:pt x="77" y="1123"/>
                  </a:cubicBezTo>
                  <a:cubicBezTo>
                    <a:pt x="34" y="1123"/>
                    <a:pt x="0" y="1088"/>
                    <a:pt x="0" y="1045"/>
                  </a:cubicBezTo>
                  <a:lnTo>
                    <a:pt x="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noProof="0">
                <a:latin typeface="RR Pioneer" panose="020B0503050201040103" pitchFamily="34" charset="0"/>
              </a:endParaRPr>
            </a:p>
          </p:txBody>
        </p:sp>
        <p:sp>
          <p:nvSpPr>
            <p:cNvPr id="9" name="Freeform 6">
              <a:extLst>
                <a:ext uri="{FF2B5EF4-FFF2-40B4-BE49-F238E27FC236}">
                  <a16:creationId xmlns:a16="http://schemas.microsoft.com/office/drawing/2014/main" id="{C6634F13-D58B-46A6-93A1-8F971957FDAE}"/>
                </a:ext>
              </a:extLst>
            </p:cNvPr>
            <p:cNvSpPr>
              <a:spLocks noEditPoints="1"/>
            </p:cNvSpPr>
            <p:nvPr/>
          </p:nvSpPr>
          <p:spPr bwMode="auto">
            <a:xfrm>
              <a:off x="-3513606" y="270529"/>
              <a:ext cx="1671638" cy="2717801"/>
            </a:xfrm>
            <a:custGeom>
              <a:avLst/>
              <a:gdLst>
                <a:gd name="T0" fmla="*/ 658 w 697"/>
                <a:gd name="T1" fmla="*/ 79 h 1134"/>
                <a:gd name="T2" fmla="*/ 658 w 697"/>
                <a:gd name="T3" fmla="*/ 200 h 1134"/>
                <a:gd name="T4" fmla="*/ 40 w 697"/>
                <a:gd name="T5" fmla="*/ 200 h 1134"/>
                <a:gd name="T6" fmla="*/ 40 w 697"/>
                <a:gd name="T7" fmla="*/ 79 h 1134"/>
                <a:gd name="T8" fmla="*/ 79 w 697"/>
                <a:gd name="T9" fmla="*/ 40 h 1134"/>
                <a:gd name="T10" fmla="*/ 619 w 697"/>
                <a:gd name="T11" fmla="*/ 40 h 1134"/>
                <a:gd name="T12" fmla="*/ 658 w 697"/>
                <a:gd name="T13" fmla="*/ 79 h 1134"/>
                <a:gd name="T14" fmla="*/ 40 w 697"/>
                <a:gd name="T15" fmla="*/ 1056 h 1134"/>
                <a:gd name="T16" fmla="*/ 79 w 697"/>
                <a:gd name="T17" fmla="*/ 1095 h 1134"/>
                <a:gd name="T18" fmla="*/ 619 w 697"/>
                <a:gd name="T19" fmla="*/ 1095 h 1134"/>
                <a:gd name="T20" fmla="*/ 658 w 697"/>
                <a:gd name="T21" fmla="*/ 1056 h 1134"/>
                <a:gd name="T22" fmla="*/ 658 w 697"/>
                <a:gd name="T23" fmla="*/ 935 h 1134"/>
                <a:gd name="T24" fmla="*/ 40 w 697"/>
                <a:gd name="T25" fmla="*/ 935 h 1134"/>
                <a:gd name="T26" fmla="*/ 40 w 697"/>
                <a:gd name="T27" fmla="*/ 1056 h 1134"/>
                <a:gd name="T28" fmla="*/ 40 w 697"/>
                <a:gd name="T29" fmla="*/ 918 h 1134"/>
                <a:gd name="T30" fmla="*/ 658 w 697"/>
                <a:gd name="T31" fmla="*/ 918 h 1134"/>
                <a:gd name="T32" fmla="*/ 658 w 697"/>
                <a:gd name="T33" fmla="*/ 217 h 1134"/>
                <a:gd name="T34" fmla="*/ 40 w 697"/>
                <a:gd name="T35" fmla="*/ 217 h 1134"/>
                <a:gd name="T36" fmla="*/ 40 w 697"/>
                <a:gd name="T37" fmla="*/ 918 h 1134"/>
                <a:gd name="T38" fmla="*/ 697 w 697"/>
                <a:gd name="T39" fmla="*/ 79 h 1134"/>
                <a:gd name="T40" fmla="*/ 697 w 697"/>
                <a:gd name="T41" fmla="*/ 1056 h 1134"/>
                <a:gd name="T42" fmla="*/ 619 w 697"/>
                <a:gd name="T43" fmla="*/ 1134 h 1134"/>
                <a:gd name="T44" fmla="*/ 79 w 697"/>
                <a:gd name="T45" fmla="*/ 1134 h 1134"/>
                <a:gd name="T46" fmla="*/ 0 w 697"/>
                <a:gd name="T47" fmla="*/ 1056 h 1134"/>
                <a:gd name="T48" fmla="*/ 0 w 697"/>
                <a:gd name="T49" fmla="*/ 79 h 1134"/>
                <a:gd name="T50" fmla="*/ 79 w 697"/>
                <a:gd name="T51" fmla="*/ 0 h 1134"/>
                <a:gd name="T52" fmla="*/ 619 w 697"/>
                <a:gd name="T53" fmla="*/ 0 h 1134"/>
                <a:gd name="T54" fmla="*/ 697 w 697"/>
                <a:gd name="T55" fmla="*/ 79 h 1134"/>
                <a:gd name="T56" fmla="*/ 675 w 697"/>
                <a:gd name="T57" fmla="*/ 79 h 1134"/>
                <a:gd name="T58" fmla="*/ 619 w 697"/>
                <a:gd name="T59" fmla="*/ 23 h 1134"/>
                <a:gd name="T60" fmla="*/ 79 w 697"/>
                <a:gd name="T61" fmla="*/ 23 h 1134"/>
                <a:gd name="T62" fmla="*/ 23 w 697"/>
                <a:gd name="T63" fmla="*/ 79 h 1134"/>
                <a:gd name="T64" fmla="*/ 23 w 697"/>
                <a:gd name="T65" fmla="*/ 1056 h 1134"/>
                <a:gd name="T66" fmla="*/ 79 w 697"/>
                <a:gd name="T67" fmla="*/ 1112 h 1134"/>
                <a:gd name="T68" fmla="*/ 619 w 697"/>
                <a:gd name="T69" fmla="*/ 1112 h 1134"/>
                <a:gd name="T70" fmla="*/ 675 w 697"/>
                <a:gd name="T71" fmla="*/ 1056 h 1134"/>
                <a:gd name="T72" fmla="*/ 675 w 697"/>
                <a:gd name="T73" fmla="*/ 7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7" h="1134">
                  <a:moveTo>
                    <a:pt x="658" y="79"/>
                  </a:moveTo>
                  <a:cubicBezTo>
                    <a:pt x="658" y="200"/>
                    <a:pt x="658" y="200"/>
                    <a:pt x="658" y="200"/>
                  </a:cubicBezTo>
                  <a:cubicBezTo>
                    <a:pt x="40" y="200"/>
                    <a:pt x="40" y="200"/>
                    <a:pt x="40" y="200"/>
                  </a:cubicBezTo>
                  <a:cubicBezTo>
                    <a:pt x="40" y="79"/>
                    <a:pt x="40" y="79"/>
                    <a:pt x="40" y="79"/>
                  </a:cubicBezTo>
                  <a:cubicBezTo>
                    <a:pt x="40" y="57"/>
                    <a:pt x="57" y="40"/>
                    <a:pt x="79" y="40"/>
                  </a:cubicBezTo>
                  <a:cubicBezTo>
                    <a:pt x="619" y="40"/>
                    <a:pt x="619" y="40"/>
                    <a:pt x="619" y="40"/>
                  </a:cubicBezTo>
                  <a:cubicBezTo>
                    <a:pt x="641" y="40"/>
                    <a:pt x="658" y="57"/>
                    <a:pt x="658" y="79"/>
                  </a:cubicBezTo>
                  <a:close/>
                  <a:moveTo>
                    <a:pt x="40" y="1056"/>
                  </a:moveTo>
                  <a:cubicBezTo>
                    <a:pt x="40" y="1078"/>
                    <a:pt x="57" y="1095"/>
                    <a:pt x="79" y="1095"/>
                  </a:cubicBezTo>
                  <a:cubicBezTo>
                    <a:pt x="619" y="1095"/>
                    <a:pt x="619" y="1095"/>
                    <a:pt x="619" y="1095"/>
                  </a:cubicBezTo>
                  <a:cubicBezTo>
                    <a:pt x="641" y="1095"/>
                    <a:pt x="658" y="1078"/>
                    <a:pt x="658" y="1056"/>
                  </a:cubicBezTo>
                  <a:cubicBezTo>
                    <a:pt x="658" y="935"/>
                    <a:pt x="658" y="935"/>
                    <a:pt x="658" y="935"/>
                  </a:cubicBezTo>
                  <a:cubicBezTo>
                    <a:pt x="40" y="935"/>
                    <a:pt x="40" y="935"/>
                    <a:pt x="40" y="935"/>
                  </a:cubicBezTo>
                  <a:lnTo>
                    <a:pt x="40" y="1056"/>
                  </a:lnTo>
                  <a:close/>
                  <a:moveTo>
                    <a:pt x="40" y="918"/>
                  </a:moveTo>
                  <a:cubicBezTo>
                    <a:pt x="658" y="918"/>
                    <a:pt x="658" y="918"/>
                    <a:pt x="658" y="918"/>
                  </a:cubicBezTo>
                  <a:cubicBezTo>
                    <a:pt x="658" y="217"/>
                    <a:pt x="658" y="217"/>
                    <a:pt x="658" y="217"/>
                  </a:cubicBezTo>
                  <a:cubicBezTo>
                    <a:pt x="40" y="217"/>
                    <a:pt x="40" y="217"/>
                    <a:pt x="40" y="217"/>
                  </a:cubicBezTo>
                  <a:lnTo>
                    <a:pt x="40" y="918"/>
                  </a:lnTo>
                  <a:close/>
                  <a:moveTo>
                    <a:pt x="697" y="79"/>
                  </a:moveTo>
                  <a:cubicBezTo>
                    <a:pt x="697" y="1056"/>
                    <a:pt x="697" y="1056"/>
                    <a:pt x="697" y="1056"/>
                  </a:cubicBezTo>
                  <a:cubicBezTo>
                    <a:pt x="697" y="1099"/>
                    <a:pt x="662" y="1134"/>
                    <a:pt x="619" y="1134"/>
                  </a:cubicBezTo>
                  <a:cubicBezTo>
                    <a:pt x="79" y="1134"/>
                    <a:pt x="79" y="1134"/>
                    <a:pt x="79" y="1134"/>
                  </a:cubicBezTo>
                  <a:cubicBezTo>
                    <a:pt x="36" y="1134"/>
                    <a:pt x="0" y="1099"/>
                    <a:pt x="0" y="1056"/>
                  </a:cubicBezTo>
                  <a:cubicBezTo>
                    <a:pt x="0" y="79"/>
                    <a:pt x="0" y="79"/>
                    <a:pt x="0" y="79"/>
                  </a:cubicBezTo>
                  <a:cubicBezTo>
                    <a:pt x="0" y="36"/>
                    <a:pt x="36" y="0"/>
                    <a:pt x="79" y="0"/>
                  </a:cubicBezTo>
                  <a:cubicBezTo>
                    <a:pt x="619" y="0"/>
                    <a:pt x="619" y="0"/>
                    <a:pt x="619" y="0"/>
                  </a:cubicBezTo>
                  <a:cubicBezTo>
                    <a:pt x="662" y="0"/>
                    <a:pt x="697" y="36"/>
                    <a:pt x="697" y="79"/>
                  </a:cubicBezTo>
                  <a:close/>
                  <a:moveTo>
                    <a:pt x="675" y="79"/>
                  </a:moveTo>
                  <a:cubicBezTo>
                    <a:pt x="675" y="48"/>
                    <a:pt x="650" y="23"/>
                    <a:pt x="619" y="23"/>
                  </a:cubicBezTo>
                  <a:cubicBezTo>
                    <a:pt x="79" y="23"/>
                    <a:pt x="79" y="23"/>
                    <a:pt x="79" y="23"/>
                  </a:cubicBezTo>
                  <a:cubicBezTo>
                    <a:pt x="48" y="23"/>
                    <a:pt x="23" y="48"/>
                    <a:pt x="23" y="79"/>
                  </a:cubicBezTo>
                  <a:cubicBezTo>
                    <a:pt x="23" y="1056"/>
                    <a:pt x="23" y="1056"/>
                    <a:pt x="23" y="1056"/>
                  </a:cubicBezTo>
                  <a:cubicBezTo>
                    <a:pt x="23" y="1087"/>
                    <a:pt x="48" y="1112"/>
                    <a:pt x="79" y="1112"/>
                  </a:cubicBezTo>
                  <a:cubicBezTo>
                    <a:pt x="619" y="1112"/>
                    <a:pt x="619" y="1112"/>
                    <a:pt x="619" y="1112"/>
                  </a:cubicBezTo>
                  <a:cubicBezTo>
                    <a:pt x="650" y="1112"/>
                    <a:pt x="675" y="1087"/>
                    <a:pt x="675" y="1056"/>
                  </a:cubicBezTo>
                  <a:lnTo>
                    <a:pt x="675" y="7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noProof="0">
                <a:latin typeface="RR Pioneer" panose="020B0503050201040103" pitchFamily="34" charset="0"/>
              </a:endParaRPr>
            </a:p>
          </p:txBody>
        </p:sp>
        <p:sp>
          <p:nvSpPr>
            <p:cNvPr id="10" name="Freeform 7">
              <a:extLst>
                <a:ext uri="{FF2B5EF4-FFF2-40B4-BE49-F238E27FC236}">
                  <a16:creationId xmlns:a16="http://schemas.microsoft.com/office/drawing/2014/main" id="{865EB297-8F82-412B-8CF4-A0C2F5DEB062}"/>
                </a:ext>
              </a:extLst>
            </p:cNvPr>
            <p:cNvSpPr>
              <a:spLocks noEditPoints="1"/>
            </p:cNvSpPr>
            <p:nvPr/>
          </p:nvSpPr>
          <p:spPr bwMode="auto">
            <a:xfrm>
              <a:off x="-3289768" y="441979"/>
              <a:ext cx="1236663" cy="2378075"/>
            </a:xfrm>
            <a:custGeom>
              <a:avLst/>
              <a:gdLst>
                <a:gd name="T0" fmla="*/ 505 w 516"/>
                <a:gd name="T1" fmla="*/ 950 h 993"/>
                <a:gd name="T2" fmla="*/ 516 w 516"/>
                <a:gd name="T3" fmla="*/ 991 h 993"/>
                <a:gd name="T4" fmla="*/ 516 w 516"/>
                <a:gd name="T5" fmla="*/ 913 h 993"/>
                <a:gd name="T6" fmla="*/ 398 w 516"/>
                <a:gd name="T7" fmla="*/ 929 h 993"/>
                <a:gd name="T8" fmla="*/ 374 w 516"/>
                <a:gd name="T9" fmla="*/ 896 h 993"/>
                <a:gd name="T10" fmla="*/ 414 w 516"/>
                <a:gd name="T11" fmla="*/ 969 h 993"/>
                <a:gd name="T12" fmla="*/ 374 w 516"/>
                <a:gd name="T13" fmla="*/ 977 h 993"/>
                <a:gd name="T14" fmla="*/ 246 w 516"/>
                <a:gd name="T15" fmla="*/ 897 h 993"/>
                <a:gd name="T16" fmla="*/ 255 w 516"/>
                <a:gd name="T17" fmla="*/ 991 h 993"/>
                <a:gd name="T18" fmla="*/ 306 w 516"/>
                <a:gd name="T19" fmla="*/ 896 h 993"/>
                <a:gd name="T20" fmla="*/ 152 w 516"/>
                <a:gd name="T21" fmla="*/ 993 h 993"/>
                <a:gd name="T22" fmla="*/ 180 w 516"/>
                <a:gd name="T23" fmla="*/ 944 h 993"/>
                <a:gd name="T24" fmla="*/ 180 w 516"/>
                <a:gd name="T25" fmla="*/ 944 h 993"/>
                <a:gd name="T26" fmla="*/ 55 w 516"/>
                <a:gd name="T27" fmla="*/ 991 h 993"/>
                <a:gd name="T28" fmla="*/ 19 w 516"/>
                <a:gd name="T29" fmla="*/ 952 h 993"/>
                <a:gd name="T30" fmla="*/ 41 w 516"/>
                <a:gd name="T31" fmla="*/ 896 h 993"/>
                <a:gd name="T32" fmla="*/ 54 w 516"/>
                <a:gd name="T33" fmla="*/ 945 h 993"/>
                <a:gd name="T34" fmla="*/ 51 w 516"/>
                <a:gd name="T35" fmla="*/ 924 h 993"/>
                <a:gd name="T36" fmla="*/ 38 w 516"/>
                <a:gd name="T37" fmla="*/ 936 h 993"/>
                <a:gd name="T38" fmla="*/ 133 w 516"/>
                <a:gd name="T39" fmla="*/ 288 h 993"/>
                <a:gd name="T40" fmla="*/ 211 w 516"/>
                <a:gd name="T41" fmla="*/ 309 h 993"/>
                <a:gd name="T42" fmla="*/ 236 w 516"/>
                <a:gd name="T43" fmla="*/ 546 h 993"/>
                <a:gd name="T44" fmla="*/ 160 w 516"/>
                <a:gd name="T45" fmla="*/ 515 h 993"/>
                <a:gd name="T46" fmla="*/ 134 w 516"/>
                <a:gd name="T47" fmla="*/ 786 h 993"/>
                <a:gd name="T48" fmla="*/ 211 w 516"/>
                <a:gd name="T49" fmla="*/ 571 h 993"/>
                <a:gd name="T50" fmla="*/ 378 w 516"/>
                <a:gd name="T51" fmla="*/ 330 h 993"/>
                <a:gd name="T52" fmla="*/ 336 w 516"/>
                <a:gd name="T53" fmla="*/ 556 h 993"/>
                <a:gd name="T54" fmla="*/ 408 w 516"/>
                <a:gd name="T55" fmla="*/ 751 h 993"/>
                <a:gd name="T56" fmla="*/ 391 w 516"/>
                <a:gd name="T57" fmla="*/ 779 h 993"/>
                <a:gd name="T58" fmla="*/ 461 w 516"/>
                <a:gd name="T59" fmla="*/ 734 h 993"/>
                <a:gd name="T60" fmla="*/ 374 w 516"/>
                <a:gd name="T61" fmla="*/ 543 h 993"/>
                <a:gd name="T62" fmla="*/ 470 w 516"/>
                <a:gd name="T63" fmla="*/ 412 h 993"/>
                <a:gd name="T64" fmla="*/ 295 w 516"/>
                <a:gd name="T65" fmla="*/ 237 h 993"/>
                <a:gd name="T66" fmla="*/ 260 w 516"/>
                <a:gd name="T67" fmla="*/ 468 h 993"/>
                <a:gd name="T68" fmla="*/ 340 w 516"/>
                <a:gd name="T69" fmla="*/ 657 h 993"/>
                <a:gd name="T70" fmla="*/ 271 w 516"/>
                <a:gd name="T71" fmla="*/ 714 h 993"/>
                <a:gd name="T72" fmla="*/ 289 w 516"/>
                <a:gd name="T73" fmla="*/ 680 h 993"/>
                <a:gd name="T74" fmla="*/ 220 w 516"/>
                <a:gd name="T75" fmla="*/ 484 h 993"/>
                <a:gd name="T76" fmla="*/ 92 w 516"/>
                <a:gd name="T77" fmla="*/ 666 h 993"/>
                <a:gd name="T78" fmla="*/ 15 w 516"/>
                <a:gd name="T79" fmla="*/ 706 h 993"/>
                <a:gd name="T80" fmla="*/ 14 w 516"/>
                <a:gd name="T81" fmla="*/ 215 h 993"/>
                <a:gd name="T82" fmla="*/ 298 w 516"/>
                <a:gd name="T83" fmla="*/ 340 h 993"/>
                <a:gd name="T84" fmla="*/ 92 w 516"/>
                <a:gd name="T85" fmla="*/ 474 h 993"/>
                <a:gd name="T86" fmla="*/ 157 w 516"/>
                <a:gd name="T87" fmla="*/ 0 h 993"/>
                <a:gd name="T88" fmla="*/ 129 w 516"/>
                <a:gd name="T89" fmla="*/ 49 h 993"/>
                <a:gd name="T90" fmla="*/ 129 w 516"/>
                <a:gd name="T91" fmla="*/ 49 h 993"/>
                <a:gd name="T92" fmla="*/ 247 w 516"/>
                <a:gd name="T93" fmla="*/ 1 h 993"/>
                <a:gd name="T94" fmla="*/ 411 w 516"/>
                <a:gd name="T95" fmla="*/ 80 h 993"/>
                <a:gd name="T96" fmla="*/ 348 w 516"/>
                <a:gd name="T97" fmla="*/ 96 h 993"/>
                <a:gd name="T98" fmla="*/ 4 w 516"/>
                <a:gd name="T99" fmla="*/ 96 h 993"/>
                <a:gd name="T100" fmla="*/ 58 w 516"/>
                <a:gd name="T101" fmla="*/ 49 h 993"/>
                <a:gd name="T102" fmla="*/ 73 w 516"/>
                <a:gd name="T103" fmla="*/ 85 h 993"/>
                <a:gd name="T104" fmla="*/ 59 w 516"/>
                <a:gd name="T105" fmla="*/ 96 h 993"/>
                <a:gd name="T106" fmla="*/ 23 w 516"/>
                <a:gd name="T107" fmla="*/ 56 h 993"/>
                <a:gd name="T108" fmla="*/ 54 w 516"/>
                <a:gd name="T109" fmla="*/ 29 h 993"/>
                <a:gd name="T110" fmla="*/ 477 w 516"/>
                <a:gd name="T111" fmla="*/ 81 h 993"/>
                <a:gd name="T112" fmla="*/ 443 w 516"/>
                <a:gd name="T113" fmla="*/ 85 h 993"/>
                <a:gd name="T114" fmla="*/ 464 w 516"/>
                <a:gd name="T115" fmla="*/ 25 h 993"/>
                <a:gd name="T116" fmla="*/ 504 w 516"/>
                <a:gd name="T117" fmla="*/ 8 h 993"/>
                <a:gd name="T118" fmla="*/ 472 w 516"/>
                <a:gd name="T119" fmla="*/ 54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993">
                  <a:moveTo>
                    <a:pt x="473" y="913"/>
                  </a:moveTo>
                  <a:cubicBezTo>
                    <a:pt x="473" y="934"/>
                    <a:pt x="473" y="934"/>
                    <a:pt x="473" y="934"/>
                  </a:cubicBezTo>
                  <a:cubicBezTo>
                    <a:pt x="505" y="934"/>
                    <a:pt x="505" y="934"/>
                    <a:pt x="505" y="934"/>
                  </a:cubicBezTo>
                  <a:cubicBezTo>
                    <a:pt x="505" y="950"/>
                    <a:pt x="505" y="950"/>
                    <a:pt x="505" y="950"/>
                  </a:cubicBezTo>
                  <a:cubicBezTo>
                    <a:pt x="473" y="950"/>
                    <a:pt x="473" y="950"/>
                    <a:pt x="473" y="950"/>
                  </a:cubicBezTo>
                  <a:cubicBezTo>
                    <a:pt x="473" y="975"/>
                    <a:pt x="473" y="975"/>
                    <a:pt x="473" y="975"/>
                  </a:cubicBezTo>
                  <a:cubicBezTo>
                    <a:pt x="516" y="975"/>
                    <a:pt x="516" y="975"/>
                    <a:pt x="516" y="975"/>
                  </a:cubicBezTo>
                  <a:cubicBezTo>
                    <a:pt x="516" y="991"/>
                    <a:pt x="516" y="991"/>
                    <a:pt x="516" y="991"/>
                  </a:cubicBezTo>
                  <a:cubicBezTo>
                    <a:pt x="454" y="991"/>
                    <a:pt x="454" y="991"/>
                    <a:pt x="454" y="991"/>
                  </a:cubicBezTo>
                  <a:cubicBezTo>
                    <a:pt x="454" y="896"/>
                    <a:pt x="454" y="896"/>
                    <a:pt x="454" y="896"/>
                  </a:cubicBezTo>
                  <a:cubicBezTo>
                    <a:pt x="516" y="896"/>
                    <a:pt x="516" y="896"/>
                    <a:pt x="516" y="896"/>
                  </a:cubicBezTo>
                  <a:cubicBezTo>
                    <a:pt x="516" y="913"/>
                    <a:pt x="516" y="913"/>
                    <a:pt x="516" y="913"/>
                  </a:cubicBezTo>
                  <a:lnTo>
                    <a:pt x="473" y="913"/>
                  </a:lnTo>
                  <a:close/>
                  <a:moveTo>
                    <a:pt x="374" y="912"/>
                  </a:moveTo>
                  <a:cubicBezTo>
                    <a:pt x="386" y="912"/>
                    <a:pt x="394" y="917"/>
                    <a:pt x="398" y="928"/>
                  </a:cubicBezTo>
                  <a:cubicBezTo>
                    <a:pt x="398" y="929"/>
                    <a:pt x="398" y="929"/>
                    <a:pt x="398" y="929"/>
                  </a:cubicBezTo>
                  <a:cubicBezTo>
                    <a:pt x="414" y="922"/>
                    <a:pt x="414" y="922"/>
                    <a:pt x="414" y="922"/>
                  </a:cubicBezTo>
                  <a:cubicBezTo>
                    <a:pt x="414" y="922"/>
                    <a:pt x="414" y="922"/>
                    <a:pt x="414" y="922"/>
                  </a:cubicBezTo>
                  <a:cubicBezTo>
                    <a:pt x="414" y="922"/>
                    <a:pt x="414" y="922"/>
                    <a:pt x="414" y="922"/>
                  </a:cubicBezTo>
                  <a:cubicBezTo>
                    <a:pt x="408" y="905"/>
                    <a:pt x="394" y="896"/>
                    <a:pt x="374" y="896"/>
                  </a:cubicBezTo>
                  <a:cubicBezTo>
                    <a:pt x="346" y="896"/>
                    <a:pt x="327" y="916"/>
                    <a:pt x="327" y="944"/>
                  </a:cubicBezTo>
                  <a:cubicBezTo>
                    <a:pt x="327" y="973"/>
                    <a:pt x="346" y="993"/>
                    <a:pt x="374" y="993"/>
                  </a:cubicBezTo>
                  <a:cubicBezTo>
                    <a:pt x="392" y="993"/>
                    <a:pt x="406" y="984"/>
                    <a:pt x="414" y="969"/>
                  </a:cubicBezTo>
                  <a:cubicBezTo>
                    <a:pt x="414" y="969"/>
                    <a:pt x="414" y="969"/>
                    <a:pt x="414" y="969"/>
                  </a:cubicBezTo>
                  <a:cubicBezTo>
                    <a:pt x="398" y="962"/>
                    <a:pt x="398" y="962"/>
                    <a:pt x="398" y="962"/>
                  </a:cubicBezTo>
                  <a:cubicBezTo>
                    <a:pt x="398" y="962"/>
                    <a:pt x="398" y="962"/>
                    <a:pt x="398" y="962"/>
                  </a:cubicBezTo>
                  <a:cubicBezTo>
                    <a:pt x="398" y="962"/>
                    <a:pt x="398" y="962"/>
                    <a:pt x="398" y="962"/>
                  </a:cubicBezTo>
                  <a:cubicBezTo>
                    <a:pt x="393" y="972"/>
                    <a:pt x="385" y="977"/>
                    <a:pt x="374" y="977"/>
                  </a:cubicBezTo>
                  <a:cubicBezTo>
                    <a:pt x="357" y="977"/>
                    <a:pt x="347" y="965"/>
                    <a:pt x="347" y="944"/>
                  </a:cubicBezTo>
                  <a:cubicBezTo>
                    <a:pt x="347" y="924"/>
                    <a:pt x="357" y="912"/>
                    <a:pt x="374" y="912"/>
                  </a:cubicBezTo>
                  <a:close/>
                  <a:moveTo>
                    <a:pt x="265" y="935"/>
                  </a:moveTo>
                  <a:cubicBezTo>
                    <a:pt x="246" y="897"/>
                    <a:pt x="246" y="897"/>
                    <a:pt x="246" y="897"/>
                  </a:cubicBezTo>
                  <a:cubicBezTo>
                    <a:pt x="246" y="896"/>
                    <a:pt x="246" y="896"/>
                    <a:pt x="246" y="896"/>
                  </a:cubicBezTo>
                  <a:cubicBezTo>
                    <a:pt x="224" y="896"/>
                    <a:pt x="224" y="896"/>
                    <a:pt x="224" y="896"/>
                  </a:cubicBezTo>
                  <a:cubicBezTo>
                    <a:pt x="255" y="956"/>
                    <a:pt x="255" y="956"/>
                    <a:pt x="255" y="956"/>
                  </a:cubicBezTo>
                  <a:cubicBezTo>
                    <a:pt x="255" y="991"/>
                    <a:pt x="255" y="991"/>
                    <a:pt x="255" y="991"/>
                  </a:cubicBezTo>
                  <a:cubicBezTo>
                    <a:pt x="275" y="991"/>
                    <a:pt x="275" y="991"/>
                    <a:pt x="275" y="991"/>
                  </a:cubicBezTo>
                  <a:cubicBezTo>
                    <a:pt x="275" y="955"/>
                    <a:pt x="275" y="955"/>
                    <a:pt x="275" y="955"/>
                  </a:cubicBezTo>
                  <a:cubicBezTo>
                    <a:pt x="305" y="897"/>
                    <a:pt x="305" y="897"/>
                    <a:pt x="305" y="897"/>
                  </a:cubicBezTo>
                  <a:cubicBezTo>
                    <a:pt x="306" y="896"/>
                    <a:pt x="306" y="896"/>
                    <a:pt x="306" y="896"/>
                  </a:cubicBezTo>
                  <a:cubicBezTo>
                    <a:pt x="284" y="896"/>
                    <a:pt x="284" y="896"/>
                    <a:pt x="284" y="896"/>
                  </a:cubicBezTo>
                  <a:lnTo>
                    <a:pt x="265" y="935"/>
                  </a:lnTo>
                  <a:close/>
                  <a:moveTo>
                    <a:pt x="200" y="944"/>
                  </a:moveTo>
                  <a:cubicBezTo>
                    <a:pt x="200" y="973"/>
                    <a:pt x="180" y="993"/>
                    <a:pt x="152" y="993"/>
                  </a:cubicBezTo>
                  <a:cubicBezTo>
                    <a:pt x="124" y="993"/>
                    <a:pt x="104" y="973"/>
                    <a:pt x="104" y="944"/>
                  </a:cubicBezTo>
                  <a:cubicBezTo>
                    <a:pt x="104" y="916"/>
                    <a:pt x="124" y="896"/>
                    <a:pt x="152" y="896"/>
                  </a:cubicBezTo>
                  <a:cubicBezTo>
                    <a:pt x="180" y="896"/>
                    <a:pt x="200" y="916"/>
                    <a:pt x="200" y="944"/>
                  </a:cubicBezTo>
                  <a:close/>
                  <a:moveTo>
                    <a:pt x="180" y="944"/>
                  </a:moveTo>
                  <a:cubicBezTo>
                    <a:pt x="180" y="924"/>
                    <a:pt x="169" y="912"/>
                    <a:pt x="152" y="912"/>
                  </a:cubicBezTo>
                  <a:cubicBezTo>
                    <a:pt x="135" y="912"/>
                    <a:pt x="124" y="924"/>
                    <a:pt x="124" y="944"/>
                  </a:cubicBezTo>
                  <a:cubicBezTo>
                    <a:pt x="124" y="965"/>
                    <a:pt x="135" y="977"/>
                    <a:pt x="152" y="977"/>
                  </a:cubicBezTo>
                  <a:cubicBezTo>
                    <a:pt x="169" y="977"/>
                    <a:pt x="180" y="965"/>
                    <a:pt x="180" y="944"/>
                  </a:cubicBezTo>
                  <a:close/>
                  <a:moveTo>
                    <a:pt x="74" y="990"/>
                  </a:moveTo>
                  <a:cubicBezTo>
                    <a:pt x="75" y="991"/>
                    <a:pt x="75" y="991"/>
                    <a:pt x="75" y="991"/>
                  </a:cubicBezTo>
                  <a:cubicBezTo>
                    <a:pt x="55" y="991"/>
                    <a:pt x="55" y="991"/>
                    <a:pt x="55" y="991"/>
                  </a:cubicBezTo>
                  <a:cubicBezTo>
                    <a:pt x="55" y="991"/>
                    <a:pt x="55" y="991"/>
                    <a:pt x="55" y="991"/>
                  </a:cubicBezTo>
                  <a:cubicBezTo>
                    <a:pt x="53" y="989"/>
                    <a:pt x="51" y="986"/>
                    <a:pt x="50" y="982"/>
                  </a:cubicBezTo>
                  <a:cubicBezTo>
                    <a:pt x="44" y="961"/>
                    <a:pt x="44" y="961"/>
                    <a:pt x="44" y="961"/>
                  </a:cubicBezTo>
                  <a:cubicBezTo>
                    <a:pt x="42" y="954"/>
                    <a:pt x="40" y="952"/>
                    <a:pt x="33" y="952"/>
                  </a:cubicBezTo>
                  <a:cubicBezTo>
                    <a:pt x="19" y="952"/>
                    <a:pt x="19" y="952"/>
                    <a:pt x="19" y="952"/>
                  </a:cubicBezTo>
                  <a:cubicBezTo>
                    <a:pt x="19" y="991"/>
                    <a:pt x="19" y="991"/>
                    <a:pt x="19" y="991"/>
                  </a:cubicBezTo>
                  <a:cubicBezTo>
                    <a:pt x="0" y="991"/>
                    <a:pt x="0" y="991"/>
                    <a:pt x="0" y="991"/>
                  </a:cubicBezTo>
                  <a:cubicBezTo>
                    <a:pt x="0" y="896"/>
                    <a:pt x="0" y="896"/>
                    <a:pt x="0" y="896"/>
                  </a:cubicBezTo>
                  <a:cubicBezTo>
                    <a:pt x="41" y="896"/>
                    <a:pt x="41" y="896"/>
                    <a:pt x="41" y="896"/>
                  </a:cubicBezTo>
                  <a:cubicBezTo>
                    <a:pt x="58" y="896"/>
                    <a:pt x="70" y="907"/>
                    <a:pt x="70" y="922"/>
                  </a:cubicBezTo>
                  <a:cubicBezTo>
                    <a:pt x="70" y="935"/>
                    <a:pt x="62" y="941"/>
                    <a:pt x="54" y="944"/>
                  </a:cubicBezTo>
                  <a:cubicBezTo>
                    <a:pt x="53" y="944"/>
                    <a:pt x="53" y="944"/>
                    <a:pt x="53" y="944"/>
                  </a:cubicBezTo>
                  <a:cubicBezTo>
                    <a:pt x="54" y="945"/>
                    <a:pt x="54" y="945"/>
                    <a:pt x="54" y="945"/>
                  </a:cubicBezTo>
                  <a:cubicBezTo>
                    <a:pt x="58" y="947"/>
                    <a:pt x="61" y="951"/>
                    <a:pt x="63" y="957"/>
                  </a:cubicBezTo>
                  <a:cubicBezTo>
                    <a:pt x="70" y="981"/>
                    <a:pt x="70" y="981"/>
                    <a:pt x="70" y="981"/>
                  </a:cubicBezTo>
                  <a:cubicBezTo>
                    <a:pt x="71" y="984"/>
                    <a:pt x="72" y="987"/>
                    <a:pt x="74" y="990"/>
                  </a:cubicBezTo>
                  <a:close/>
                  <a:moveTo>
                    <a:pt x="51" y="924"/>
                  </a:moveTo>
                  <a:cubicBezTo>
                    <a:pt x="51" y="917"/>
                    <a:pt x="46" y="912"/>
                    <a:pt x="38" y="912"/>
                  </a:cubicBezTo>
                  <a:cubicBezTo>
                    <a:pt x="19" y="912"/>
                    <a:pt x="19" y="912"/>
                    <a:pt x="19" y="912"/>
                  </a:cubicBezTo>
                  <a:cubicBezTo>
                    <a:pt x="19" y="936"/>
                    <a:pt x="19" y="936"/>
                    <a:pt x="19" y="936"/>
                  </a:cubicBezTo>
                  <a:cubicBezTo>
                    <a:pt x="38" y="936"/>
                    <a:pt x="38" y="936"/>
                    <a:pt x="38" y="936"/>
                  </a:cubicBezTo>
                  <a:cubicBezTo>
                    <a:pt x="46" y="936"/>
                    <a:pt x="51" y="932"/>
                    <a:pt x="51" y="924"/>
                  </a:cubicBezTo>
                  <a:close/>
                  <a:moveTo>
                    <a:pt x="255" y="280"/>
                  </a:moveTo>
                  <a:cubicBezTo>
                    <a:pt x="133" y="280"/>
                    <a:pt x="133" y="280"/>
                    <a:pt x="133" y="280"/>
                  </a:cubicBezTo>
                  <a:cubicBezTo>
                    <a:pt x="133" y="288"/>
                    <a:pt x="133" y="288"/>
                    <a:pt x="133" y="288"/>
                  </a:cubicBezTo>
                  <a:cubicBezTo>
                    <a:pt x="151" y="293"/>
                    <a:pt x="159" y="306"/>
                    <a:pt x="160" y="329"/>
                  </a:cubicBezTo>
                  <a:cubicBezTo>
                    <a:pt x="160" y="331"/>
                    <a:pt x="160" y="385"/>
                    <a:pt x="160" y="449"/>
                  </a:cubicBezTo>
                  <a:cubicBezTo>
                    <a:pt x="185" y="445"/>
                    <a:pt x="203" y="437"/>
                    <a:pt x="211" y="433"/>
                  </a:cubicBezTo>
                  <a:cubicBezTo>
                    <a:pt x="211" y="309"/>
                    <a:pt x="211" y="309"/>
                    <a:pt x="211" y="309"/>
                  </a:cubicBezTo>
                  <a:cubicBezTo>
                    <a:pt x="273" y="309"/>
                    <a:pt x="273" y="309"/>
                    <a:pt x="273" y="309"/>
                  </a:cubicBezTo>
                  <a:cubicBezTo>
                    <a:pt x="269" y="296"/>
                    <a:pt x="259" y="284"/>
                    <a:pt x="255" y="280"/>
                  </a:cubicBezTo>
                  <a:close/>
                  <a:moveTo>
                    <a:pt x="247" y="570"/>
                  </a:moveTo>
                  <a:cubicBezTo>
                    <a:pt x="244" y="562"/>
                    <a:pt x="239" y="551"/>
                    <a:pt x="236" y="546"/>
                  </a:cubicBezTo>
                  <a:cubicBezTo>
                    <a:pt x="230" y="546"/>
                    <a:pt x="222" y="546"/>
                    <a:pt x="216" y="546"/>
                  </a:cubicBezTo>
                  <a:cubicBezTo>
                    <a:pt x="211" y="546"/>
                    <a:pt x="211" y="546"/>
                    <a:pt x="211" y="546"/>
                  </a:cubicBezTo>
                  <a:cubicBezTo>
                    <a:pt x="211" y="506"/>
                    <a:pt x="211" y="506"/>
                    <a:pt x="211" y="506"/>
                  </a:cubicBezTo>
                  <a:cubicBezTo>
                    <a:pt x="200" y="509"/>
                    <a:pt x="172" y="513"/>
                    <a:pt x="160" y="515"/>
                  </a:cubicBezTo>
                  <a:cubicBezTo>
                    <a:pt x="160" y="621"/>
                    <a:pt x="160" y="736"/>
                    <a:pt x="160" y="738"/>
                  </a:cubicBezTo>
                  <a:cubicBezTo>
                    <a:pt x="160" y="738"/>
                    <a:pt x="160" y="738"/>
                    <a:pt x="160" y="738"/>
                  </a:cubicBezTo>
                  <a:cubicBezTo>
                    <a:pt x="159" y="760"/>
                    <a:pt x="150" y="773"/>
                    <a:pt x="134" y="778"/>
                  </a:cubicBezTo>
                  <a:cubicBezTo>
                    <a:pt x="134" y="786"/>
                    <a:pt x="134" y="786"/>
                    <a:pt x="134" y="786"/>
                  </a:cubicBezTo>
                  <a:cubicBezTo>
                    <a:pt x="237" y="786"/>
                    <a:pt x="237" y="786"/>
                    <a:pt x="237" y="786"/>
                  </a:cubicBezTo>
                  <a:cubicBezTo>
                    <a:pt x="237" y="778"/>
                    <a:pt x="237" y="778"/>
                    <a:pt x="237" y="778"/>
                  </a:cubicBezTo>
                  <a:cubicBezTo>
                    <a:pt x="221" y="773"/>
                    <a:pt x="212" y="759"/>
                    <a:pt x="212" y="738"/>
                  </a:cubicBezTo>
                  <a:cubicBezTo>
                    <a:pt x="211" y="571"/>
                    <a:pt x="211" y="571"/>
                    <a:pt x="211" y="571"/>
                  </a:cubicBezTo>
                  <a:cubicBezTo>
                    <a:pt x="216" y="571"/>
                    <a:pt x="216" y="571"/>
                    <a:pt x="216" y="571"/>
                  </a:cubicBezTo>
                  <a:cubicBezTo>
                    <a:pt x="226" y="571"/>
                    <a:pt x="237" y="571"/>
                    <a:pt x="247" y="570"/>
                  </a:cubicBezTo>
                  <a:close/>
                  <a:moveTo>
                    <a:pt x="370" y="325"/>
                  </a:moveTo>
                  <a:cubicBezTo>
                    <a:pt x="372" y="327"/>
                    <a:pt x="376" y="329"/>
                    <a:pt x="378" y="330"/>
                  </a:cubicBezTo>
                  <a:cubicBezTo>
                    <a:pt x="403" y="348"/>
                    <a:pt x="417" y="377"/>
                    <a:pt x="417" y="412"/>
                  </a:cubicBezTo>
                  <a:cubicBezTo>
                    <a:pt x="417" y="442"/>
                    <a:pt x="406" y="502"/>
                    <a:pt x="318" y="532"/>
                  </a:cubicBezTo>
                  <a:cubicBezTo>
                    <a:pt x="323" y="542"/>
                    <a:pt x="327" y="552"/>
                    <a:pt x="330" y="558"/>
                  </a:cubicBezTo>
                  <a:cubicBezTo>
                    <a:pt x="332" y="557"/>
                    <a:pt x="335" y="557"/>
                    <a:pt x="336" y="556"/>
                  </a:cubicBezTo>
                  <a:cubicBezTo>
                    <a:pt x="339" y="556"/>
                    <a:pt x="339" y="556"/>
                    <a:pt x="339" y="556"/>
                  </a:cubicBezTo>
                  <a:cubicBezTo>
                    <a:pt x="341" y="558"/>
                    <a:pt x="341" y="558"/>
                    <a:pt x="341" y="558"/>
                  </a:cubicBezTo>
                  <a:cubicBezTo>
                    <a:pt x="373" y="596"/>
                    <a:pt x="397" y="656"/>
                    <a:pt x="405" y="713"/>
                  </a:cubicBezTo>
                  <a:cubicBezTo>
                    <a:pt x="405" y="713"/>
                    <a:pt x="408" y="741"/>
                    <a:pt x="408" y="751"/>
                  </a:cubicBezTo>
                  <a:cubicBezTo>
                    <a:pt x="408" y="752"/>
                    <a:pt x="408" y="752"/>
                    <a:pt x="408" y="752"/>
                  </a:cubicBezTo>
                  <a:cubicBezTo>
                    <a:pt x="408" y="753"/>
                    <a:pt x="408" y="753"/>
                    <a:pt x="408" y="754"/>
                  </a:cubicBezTo>
                  <a:cubicBezTo>
                    <a:pt x="408" y="755"/>
                    <a:pt x="408" y="755"/>
                    <a:pt x="408" y="755"/>
                  </a:cubicBezTo>
                  <a:cubicBezTo>
                    <a:pt x="408" y="763"/>
                    <a:pt x="405" y="774"/>
                    <a:pt x="391" y="779"/>
                  </a:cubicBezTo>
                  <a:cubicBezTo>
                    <a:pt x="391" y="786"/>
                    <a:pt x="391" y="786"/>
                    <a:pt x="391" y="786"/>
                  </a:cubicBezTo>
                  <a:cubicBezTo>
                    <a:pt x="497" y="786"/>
                    <a:pt x="497" y="786"/>
                    <a:pt x="497" y="786"/>
                  </a:cubicBezTo>
                  <a:cubicBezTo>
                    <a:pt x="497" y="779"/>
                    <a:pt x="497" y="779"/>
                    <a:pt x="497" y="779"/>
                  </a:cubicBezTo>
                  <a:cubicBezTo>
                    <a:pt x="488" y="776"/>
                    <a:pt x="469" y="766"/>
                    <a:pt x="461" y="734"/>
                  </a:cubicBezTo>
                  <a:cubicBezTo>
                    <a:pt x="460" y="729"/>
                    <a:pt x="460" y="729"/>
                    <a:pt x="460" y="729"/>
                  </a:cubicBezTo>
                  <a:cubicBezTo>
                    <a:pt x="454" y="704"/>
                    <a:pt x="450" y="691"/>
                    <a:pt x="446" y="678"/>
                  </a:cubicBezTo>
                  <a:cubicBezTo>
                    <a:pt x="436" y="646"/>
                    <a:pt x="414" y="588"/>
                    <a:pt x="378" y="547"/>
                  </a:cubicBezTo>
                  <a:cubicBezTo>
                    <a:pt x="374" y="543"/>
                    <a:pt x="374" y="543"/>
                    <a:pt x="374" y="543"/>
                  </a:cubicBezTo>
                  <a:cubicBezTo>
                    <a:pt x="379" y="540"/>
                    <a:pt x="379" y="540"/>
                    <a:pt x="379" y="540"/>
                  </a:cubicBezTo>
                  <a:cubicBezTo>
                    <a:pt x="381" y="540"/>
                    <a:pt x="382" y="539"/>
                    <a:pt x="383" y="539"/>
                  </a:cubicBezTo>
                  <a:cubicBezTo>
                    <a:pt x="383" y="539"/>
                    <a:pt x="384" y="538"/>
                    <a:pt x="385" y="538"/>
                  </a:cubicBezTo>
                  <a:cubicBezTo>
                    <a:pt x="440" y="510"/>
                    <a:pt x="470" y="465"/>
                    <a:pt x="470" y="412"/>
                  </a:cubicBezTo>
                  <a:cubicBezTo>
                    <a:pt x="471" y="372"/>
                    <a:pt x="448" y="332"/>
                    <a:pt x="414" y="309"/>
                  </a:cubicBezTo>
                  <a:cubicBezTo>
                    <a:pt x="400" y="299"/>
                    <a:pt x="380" y="289"/>
                    <a:pt x="359" y="285"/>
                  </a:cubicBezTo>
                  <a:cubicBezTo>
                    <a:pt x="366" y="300"/>
                    <a:pt x="369" y="316"/>
                    <a:pt x="370" y="325"/>
                  </a:cubicBezTo>
                  <a:close/>
                  <a:moveTo>
                    <a:pt x="295" y="237"/>
                  </a:moveTo>
                  <a:cubicBezTo>
                    <a:pt x="328" y="259"/>
                    <a:pt x="351" y="300"/>
                    <a:pt x="351" y="339"/>
                  </a:cubicBezTo>
                  <a:cubicBezTo>
                    <a:pt x="351" y="393"/>
                    <a:pt x="321" y="438"/>
                    <a:pt x="266" y="466"/>
                  </a:cubicBezTo>
                  <a:cubicBezTo>
                    <a:pt x="265" y="466"/>
                    <a:pt x="264" y="467"/>
                    <a:pt x="263" y="467"/>
                  </a:cubicBezTo>
                  <a:cubicBezTo>
                    <a:pt x="262" y="467"/>
                    <a:pt x="261" y="468"/>
                    <a:pt x="260" y="468"/>
                  </a:cubicBezTo>
                  <a:cubicBezTo>
                    <a:pt x="255" y="471"/>
                    <a:pt x="255" y="471"/>
                    <a:pt x="255" y="471"/>
                  </a:cubicBezTo>
                  <a:cubicBezTo>
                    <a:pt x="259" y="475"/>
                    <a:pt x="259" y="475"/>
                    <a:pt x="259" y="475"/>
                  </a:cubicBezTo>
                  <a:cubicBezTo>
                    <a:pt x="294" y="516"/>
                    <a:pt x="317" y="574"/>
                    <a:pt x="327" y="605"/>
                  </a:cubicBezTo>
                  <a:cubicBezTo>
                    <a:pt x="331" y="619"/>
                    <a:pt x="334" y="632"/>
                    <a:pt x="340" y="657"/>
                  </a:cubicBezTo>
                  <a:cubicBezTo>
                    <a:pt x="341" y="661"/>
                    <a:pt x="341" y="661"/>
                    <a:pt x="341" y="661"/>
                  </a:cubicBezTo>
                  <a:cubicBezTo>
                    <a:pt x="349" y="694"/>
                    <a:pt x="368" y="704"/>
                    <a:pt x="378" y="707"/>
                  </a:cubicBezTo>
                  <a:cubicBezTo>
                    <a:pt x="378" y="714"/>
                    <a:pt x="378" y="714"/>
                    <a:pt x="378" y="714"/>
                  </a:cubicBezTo>
                  <a:cubicBezTo>
                    <a:pt x="271" y="714"/>
                    <a:pt x="271" y="714"/>
                    <a:pt x="271" y="714"/>
                  </a:cubicBezTo>
                  <a:cubicBezTo>
                    <a:pt x="271" y="706"/>
                    <a:pt x="271" y="706"/>
                    <a:pt x="271" y="706"/>
                  </a:cubicBezTo>
                  <a:cubicBezTo>
                    <a:pt x="286" y="702"/>
                    <a:pt x="288" y="691"/>
                    <a:pt x="289" y="683"/>
                  </a:cubicBezTo>
                  <a:cubicBezTo>
                    <a:pt x="289" y="682"/>
                    <a:pt x="289" y="682"/>
                    <a:pt x="289" y="682"/>
                  </a:cubicBezTo>
                  <a:cubicBezTo>
                    <a:pt x="289" y="681"/>
                    <a:pt x="289" y="681"/>
                    <a:pt x="289" y="680"/>
                  </a:cubicBezTo>
                  <a:cubicBezTo>
                    <a:pt x="289" y="678"/>
                    <a:pt x="289" y="678"/>
                    <a:pt x="289" y="678"/>
                  </a:cubicBezTo>
                  <a:cubicBezTo>
                    <a:pt x="289" y="669"/>
                    <a:pt x="286" y="641"/>
                    <a:pt x="286" y="641"/>
                  </a:cubicBezTo>
                  <a:cubicBezTo>
                    <a:pt x="278" y="583"/>
                    <a:pt x="253" y="524"/>
                    <a:pt x="221" y="486"/>
                  </a:cubicBezTo>
                  <a:cubicBezTo>
                    <a:pt x="220" y="484"/>
                    <a:pt x="220" y="484"/>
                    <a:pt x="220" y="484"/>
                  </a:cubicBezTo>
                  <a:cubicBezTo>
                    <a:pt x="217" y="484"/>
                    <a:pt x="217" y="484"/>
                    <a:pt x="217" y="484"/>
                  </a:cubicBezTo>
                  <a:cubicBezTo>
                    <a:pt x="181" y="494"/>
                    <a:pt x="139" y="499"/>
                    <a:pt x="96" y="499"/>
                  </a:cubicBezTo>
                  <a:cubicBezTo>
                    <a:pt x="92" y="499"/>
                    <a:pt x="92" y="499"/>
                    <a:pt x="92" y="499"/>
                  </a:cubicBezTo>
                  <a:cubicBezTo>
                    <a:pt x="92" y="666"/>
                    <a:pt x="92" y="666"/>
                    <a:pt x="92" y="666"/>
                  </a:cubicBezTo>
                  <a:cubicBezTo>
                    <a:pt x="92" y="687"/>
                    <a:pt x="101" y="701"/>
                    <a:pt x="118" y="706"/>
                  </a:cubicBezTo>
                  <a:cubicBezTo>
                    <a:pt x="118" y="714"/>
                    <a:pt x="118" y="714"/>
                    <a:pt x="118" y="714"/>
                  </a:cubicBezTo>
                  <a:cubicBezTo>
                    <a:pt x="15" y="714"/>
                    <a:pt x="15" y="714"/>
                    <a:pt x="15" y="714"/>
                  </a:cubicBezTo>
                  <a:cubicBezTo>
                    <a:pt x="15" y="706"/>
                    <a:pt x="15" y="706"/>
                    <a:pt x="15" y="706"/>
                  </a:cubicBezTo>
                  <a:cubicBezTo>
                    <a:pt x="31" y="701"/>
                    <a:pt x="39" y="688"/>
                    <a:pt x="40" y="666"/>
                  </a:cubicBezTo>
                  <a:cubicBezTo>
                    <a:pt x="40" y="666"/>
                    <a:pt x="40" y="666"/>
                    <a:pt x="40" y="666"/>
                  </a:cubicBezTo>
                  <a:cubicBezTo>
                    <a:pt x="40" y="662"/>
                    <a:pt x="40" y="262"/>
                    <a:pt x="40" y="257"/>
                  </a:cubicBezTo>
                  <a:cubicBezTo>
                    <a:pt x="40" y="234"/>
                    <a:pt x="32" y="221"/>
                    <a:pt x="14" y="215"/>
                  </a:cubicBezTo>
                  <a:cubicBezTo>
                    <a:pt x="14" y="208"/>
                    <a:pt x="14" y="208"/>
                    <a:pt x="14" y="208"/>
                  </a:cubicBezTo>
                  <a:cubicBezTo>
                    <a:pt x="185" y="208"/>
                    <a:pt x="185" y="208"/>
                    <a:pt x="185" y="208"/>
                  </a:cubicBezTo>
                  <a:cubicBezTo>
                    <a:pt x="236" y="208"/>
                    <a:pt x="268" y="219"/>
                    <a:pt x="295" y="237"/>
                  </a:cubicBezTo>
                  <a:close/>
                  <a:moveTo>
                    <a:pt x="298" y="340"/>
                  </a:moveTo>
                  <a:cubicBezTo>
                    <a:pt x="298" y="305"/>
                    <a:pt x="284" y="276"/>
                    <a:pt x="259" y="258"/>
                  </a:cubicBezTo>
                  <a:cubicBezTo>
                    <a:pt x="239" y="245"/>
                    <a:pt x="215" y="238"/>
                    <a:pt x="183" y="237"/>
                  </a:cubicBezTo>
                  <a:cubicBezTo>
                    <a:pt x="92" y="237"/>
                    <a:pt x="92" y="237"/>
                    <a:pt x="92" y="237"/>
                  </a:cubicBezTo>
                  <a:cubicBezTo>
                    <a:pt x="92" y="474"/>
                    <a:pt x="92" y="474"/>
                    <a:pt x="92" y="474"/>
                  </a:cubicBezTo>
                  <a:cubicBezTo>
                    <a:pt x="97" y="474"/>
                    <a:pt x="97" y="474"/>
                    <a:pt x="97" y="474"/>
                  </a:cubicBezTo>
                  <a:cubicBezTo>
                    <a:pt x="278" y="471"/>
                    <a:pt x="298" y="379"/>
                    <a:pt x="298" y="340"/>
                  </a:cubicBezTo>
                  <a:close/>
                  <a:moveTo>
                    <a:pt x="109" y="49"/>
                  </a:moveTo>
                  <a:cubicBezTo>
                    <a:pt x="109" y="20"/>
                    <a:pt x="129" y="0"/>
                    <a:pt x="157" y="0"/>
                  </a:cubicBezTo>
                  <a:cubicBezTo>
                    <a:pt x="185" y="0"/>
                    <a:pt x="205" y="20"/>
                    <a:pt x="205" y="49"/>
                  </a:cubicBezTo>
                  <a:cubicBezTo>
                    <a:pt x="205" y="77"/>
                    <a:pt x="185" y="97"/>
                    <a:pt x="157" y="97"/>
                  </a:cubicBezTo>
                  <a:cubicBezTo>
                    <a:pt x="129" y="97"/>
                    <a:pt x="109" y="77"/>
                    <a:pt x="109" y="49"/>
                  </a:cubicBezTo>
                  <a:close/>
                  <a:moveTo>
                    <a:pt x="129" y="49"/>
                  </a:moveTo>
                  <a:cubicBezTo>
                    <a:pt x="129" y="69"/>
                    <a:pt x="140" y="81"/>
                    <a:pt x="157" y="81"/>
                  </a:cubicBezTo>
                  <a:cubicBezTo>
                    <a:pt x="175" y="81"/>
                    <a:pt x="185" y="69"/>
                    <a:pt x="185" y="49"/>
                  </a:cubicBezTo>
                  <a:cubicBezTo>
                    <a:pt x="185" y="28"/>
                    <a:pt x="175" y="16"/>
                    <a:pt x="157" y="16"/>
                  </a:cubicBezTo>
                  <a:cubicBezTo>
                    <a:pt x="140" y="16"/>
                    <a:pt x="129" y="28"/>
                    <a:pt x="129" y="49"/>
                  </a:cubicBezTo>
                  <a:close/>
                  <a:moveTo>
                    <a:pt x="310" y="80"/>
                  </a:moveTo>
                  <a:cubicBezTo>
                    <a:pt x="267" y="80"/>
                    <a:pt x="267" y="80"/>
                    <a:pt x="267" y="80"/>
                  </a:cubicBezTo>
                  <a:cubicBezTo>
                    <a:pt x="267" y="1"/>
                    <a:pt x="267" y="1"/>
                    <a:pt x="267" y="1"/>
                  </a:cubicBezTo>
                  <a:cubicBezTo>
                    <a:pt x="247" y="1"/>
                    <a:pt x="247" y="1"/>
                    <a:pt x="247" y="1"/>
                  </a:cubicBezTo>
                  <a:cubicBezTo>
                    <a:pt x="247" y="96"/>
                    <a:pt x="247" y="96"/>
                    <a:pt x="247" y="96"/>
                  </a:cubicBezTo>
                  <a:cubicBezTo>
                    <a:pt x="310" y="96"/>
                    <a:pt x="310" y="96"/>
                    <a:pt x="310" y="96"/>
                  </a:cubicBezTo>
                  <a:lnTo>
                    <a:pt x="310" y="80"/>
                  </a:lnTo>
                  <a:close/>
                  <a:moveTo>
                    <a:pt x="411" y="80"/>
                  </a:moveTo>
                  <a:cubicBezTo>
                    <a:pt x="367" y="80"/>
                    <a:pt x="367" y="80"/>
                    <a:pt x="367" y="80"/>
                  </a:cubicBezTo>
                  <a:cubicBezTo>
                    <a:pt x="367" y="1"/>
                    <a:pt x="367" y="1"/>
                    <a:pt x="367" y="1"/>
                  </a:cubicBezTo>
                  <a:cubicBezTo>
                    <a:pt x="348" y="1"/>
                    <a:pt x="348" y="1"/>
                    <a:pt x="348" y="1"/>
                  </a:cubicBezTo>
                  <a:cubicBezTo>
                    <a:pt x="348" y="96"/>
                    <a:pt x="348" y="96"/>
                    <a:pt x="348" y="96"/>
                  </a:cubicBezTo>
                  <a:cubicBezTo>
                    <a:pt x="411" y="96"/>
                    <a:pt x="411" y="96"/>
                    <a:pt x="411" y="96"/>
                  </a:cubicBezTo>
                  <a:lnTo>
                    <a:pt x="411" y="80"/>
                  </a:lnTo>
                  <a:close/>
                  <a:moveTo>
                    <a:pt x="23" y="96"/>
                  </a:moveTo>
                  <a:cubicBezTo>
                    <a:pt x="4" y="96"/>
                    <a:pt x="4" y="96"/>
                    <a:pt x="4" y="96"/>
                  </a:cubicBezTo>
                  <a:cubicBezTo>
                    <a:pt x="4" y="1"/>
                    <a:pt x="4" y="1"/>
                    <a:pt x="4" y="1"/>
                  </a:cubicBezTo>
                  <a:cubicBezTo>
                    <a:pt x="44" y="1"/>
                    <a:pt x="44" y="1"/>
                    <a:pt x="44" y="1"/>
                  </a:cubicBezTo>
                  <a:cubicBezTo>
                    <a:pt x="62" y="1"/>
                    <a:pt x="74" y="12"/>
                    <a:pt x="74" y="27"/>
                  </a:cubicBezTo>
                  <a:cubicBezTo>
                    <a:pt x="74" y="39"/>
                    <a:pt x="65" y="46"/>
                    <a:pt x="58" y="49"/>
                  </a:cubicBezTo>
                  <a:cubicBezTo>
                    <a:pt x="57" y="49"/>
                    <a:pt x="57" y="49"/>
                    <a:pt x="57" y="49"/>
                  </a:cubicBezTo>
                  <a:cubicBezTo>
                    <a:pt x="58" y="50"/>
                    <a:pt x="58" y="50"/>
                    <a:pt x="58" y="50"/>
                  </a:cubicBezTo>
                  <a:cubicBezTo>
                    <a:pt x="62" y="51"/>
                    <a:pt x="65" y="55"/>
                    <a:pt x="67" y="62"/>
                  </a:cubicBezTo>
                  <a:cubicBezTo>
                    <a:pt x="73" y="85"/>
                    <a:pt x="73" y="85"/>
                    <a:pt x="73" y="85"/>
                  </a:cubicBezTo>
                  <a:cubicBezTo>
                    <a:pt x="74" y="89"/>
                    <a:pt x="76" y="92"/>
                    <a:pt x="77" y="94"/>
                  </a:cubicBezTo>
                  <a:cubicBezTo>
                    <a:pt x="78" y="96"/>
                    <a:pt x="78" y="96"/>
                    <a:pt x="78" y="96"/>
                  </a:cubicBezTo>
                  <a:cubicBezTo>
                    <a:pt x="59" y="96"/>
                    <a:pt x="59" y="96"/>
                    <a:pt x="59" y="96"/>
                  </a:cubicBezTo>
                  <a:cubicBezTo>
                    <a:pt x="59" y="96"/>
                    <a:pt x="59" y="96"/>
                    <a:pt x="59" y="96"/>
                  </a:cubicBezTo>
                  <a:cubicBezTo>
                    <a:pt x="57" y="94"/>
                    <a:pt x="55" y="90"/>
                    <a:pt x="54" y="87"/>
                  </a:cubicBezTo>
                  <a:cubicBezTo>
                    <a:pt x="48" y="65"/>
                    <a:pt x="48" y="65"/>
                    <a:pt x="48" y="65"/>
                  </a:cubicBezTo>
                  <a:cubicBezTo>
                    <a:pt x="46" y="59"/>
                    <a:pt x="44" y="56"/>
                    <a:pt x="36" y="56"/>
                  </a:cubicBezTo>
                  <a:cubicBezTo>
                    <a:pt x="23" y="56"/>
                    <a:pt x="23" y="56"/>
                    <a:pt x="23" y="56"/>
                  </a:cubicBezTo>
                  <a:lnTo>
                    <a:pt x="23" y="96"/>
                  </a:lnTo>
                  <a:close/>
                  <a:moveTo>
                    <a:pt x="23" y="40"/>
                  </a:moveTo>
                  <a:cubicBezTo>
                    <a:pt x="41" y="40"/>
                    <a:pt x="41" y="40"/>
                    <a:pt x="41" y="40"/>
                  </a:cubicBezTo>
                  <a:cubicBezTo>
                    <a:pt x="50" y="40"/>
                    <a:pt x="54" y="36"/>
                    <a:pt x="54" y="29"/>
                  </a:cubicBezTo>
                  <a:cubicBezTo>
                    <a:pt x="54" y="21"/>
                    <a:pt x="50" y="17"/>
                    <a:pt x="41" y="17"/>
                  </a:cubicBezTo>
                  <a:cubicBezTo>
                    <a:pt x="23" y="17"/>
                    <a:pt x="23" y="17"/>
                    <a:pt x="23" y="17"/>
                  </a:cubicBezTo>
                  <a:lnTo>
                    <a:pt x="23" y="40"/>
                  </a:lnTo>
                  <a:close/>
                  <a:moveTo>
                    <a:pt x="477" y="81"/>
                  </a:moveTo>
                  <a:cubicBezTo>
                    <a:pt x="467" y="82"/>
                    <a:pt x="457" y="77"/>
                    <a:pt x="449" y="66"/>
                  </a:cubicBezTo>
                  <a:cubicBezTo>
                    <a:pt x="448" y="66"/>
                    <a:pt x="448" y="66"/>
                    <a:pt x="448" y="66"/>
                  </a:cubicBezTo>
                  <a:cubicBezTo>
                    <a:pt x="443" y="85"/>
                    <a:pt x="443" y="85"/>
                    <a:pt x="443" y="85"/>
                  </a:cubicBezTo>
                  <a:cubicBezTo>
                    <a:pt x="443" y="85"/>
                    <a:pt x="443" y="85"/>
                    <a:pt x="443" y="85"/>
                  </a:cubicBezTo>
                  <a:cubicBezTo>
                    <a:pt x="449" y="93"/>
                    <a:pt x="462" y="97"/>
                    <a:pt x="475" y="97"/>
                  </a:cubicBezTo>
                  <a:cubicBezTo>
                    <a:pt x="495" y="97"/>
                    <a:pt x="509" y="85"/>
                    <a:pt x="509" y="68"/>
                  </a:cubicBezTo>
                  <a:cubicBezTo>
                    <a:pt x="509" y="58"/>
                    <a:pt x="506" y="47"/>
                    <a:pt x="484" y="40"/>
                  </a:cubicBezTo>
                  <a:cubicBezTo>
                    <a:pt x="467" y="35"/>
                    <a:pt x="464" y="31"/>
                    <a:pt x="464" y="25"/>
                  </a:cubicBezTo>
                  <a:cubicBezTo>
                    <a:pt x="464" y="18"/>
                    <a:pt x="470" y="15"/>
                    <a:pt x="477" y="15"/>
                  </a:cubicBezTo>
                  <a:cubicBezTo>
                    <a:pt x="484" y="15"/>
                    <a:pt x="491" y="18"/>
                    <a:pt x="498" y="24"/>
                  </a:cubicBezTo>
                  <a:cubicBezTo>
                    <a:pt x="499" y="24"/>
                    <a:pt x="499" y="24"/>
                    <a:pt x="499" y="24"/>
                  </a:cubicBezTo>
                  <a:cubicBezTo>
                    <a:pt x="504" y="8"/>
                    <a:pt x="504" y="8"/>
                    <a:pt x="504" y="8"/>
                  </a:cubicBezTo>
                  <a:cubicBezTo>
                    <a:pt x="504" y="7"/>
                    <a:pt x="504" y="7"/>
                    <a:pt x="504" y="7"/>
                  </a:cubicBezTo>
                  <a:cubicBezTo>
                    <a:pt x="496" y="2"/>
                    <a:pt x="487" y="0"/>
                    <a:pt x="477" y="0"/>
                  </a:cubicBezTo>
                  <a:cubicBezTo>
                    <a:pt x="457" y="0"/>
                    <a:pt x="445" y="10"/>
                    <a:pt x="445" y="26"/>
                  </a:cubicBezTo>
                  <a:cubicBezTo>
                    <a:pt x="445" y="39"/>
                    <a:pt x="454" y="48"/>
                    <a:pt x="472" y="54"/>
                  </a:cubicBezTo>
                  <a:cubicBezTo>
                    <a:pt x="477" y="55"/>
                    <a:pt x="481" y="57"/>
                    <a:pt x="484" y="59"/>
                  </a:cubicBezTo>
                  <a:cubicBezTo>
                    <a:pt x="487" y="61"/>
                    <a:pt x="489" y="65"/>
                    <a:pt x="489" y="69"/>
                  </a:cubicBezTo>
                  <a:cubicBezTo>
                    <a:pt x="489" y="76"/>
                    <a:pt x="484" y="81"/>
                    <a:pt x="477"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noProof="0">
                <a:latin typeface="RR Pioneer" panose="020B0503050201040103" pitchFamily="34" charset="0"/>
              </a:endParaRPr>
            </a:p>
          </p:txBody>
        </p:sp>
      </p:grpSp>
      <p:sp>
        <p:nvSpPr>
          <p:cNvPr id="15" name="Freeform: Shape 14">
            <a:extLst>
              <a:ext uri="{FF2B5EF4-FFF2-40B4-BE49-F238E27FC236}">
                <a16:creationId xmlns:a16="http://schemas.microsoft.com/office/drawing/2014/main" id="{E2AABB29-22AC-4C62-A174-9E5A0A1EFA21}"/>
              </a:ext>
            </a:extLst>
          </p:cNvPr>
          <p:cNvSpPr/>
          <p:nvPr userDrawn="1"/>
        </p:nvSpPr>
        <p:spPr>
          <a:xfrm>
            <a:off x="323850" y="916500"/>
            <a:ext cx="2079370" cy="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latin typeface="RR Pioneer" panose="020B0503050201040103" pitchFamily="34" charset="0"/>
            </a:endParaRPr>
          </a:p>
        </p:txBody>
      </p:sp>
      <p:sp>
        <p:nvSpPr>
          <p:cNvPr id="16" name="Freeform: Shape 15">
            <a:extLst>
              <a:ext uri="{FF2B5EF4-FFF2-40B4-BE49-F238E27FC236}">
                <a16:creationId xmlns:a16="http://schemas.microsoft.com/office/drawing/2014/main" id="{50021B20-6F0E-4481-874A-F21AE9FD3CC4}"/>
              </a:ext>
            </a:extLst>
          </p:cNvPr>
          <p:cNvSpPr/>
          <p:nvPr userDrawn="1"/>
        </p:nvSpPr>
        <p:spPr>
          <a:xfrm>
            <a:off x="3059112" y="916500"/>
            <a:ext cx="5761038" cy="7620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latin typeface="RR Pioneer" panose="020B0503050201040103" pitchFamily="34" charset="0"/>
            </a:endParaRPr>
          </a:p>
        </p:txBody>
      </p:sp>
      <p:sp>
        <p:nvSpPr>
          <p:cNvPr id="18" name="Text Placeholder 17">
            <a:extLst>
              <a:ext uri="{FF2B5EF4-FFF2-40B4-BE49-F238E27FC236}">
                <a16:creationId xmlns:a16="http://schemas.microsoft.com/office/drawing/2014/main" id="{ADA88272-0989-4751-9FC4-6BE74AD9E30F}"/>
              </a:ext>
            </a:extLst>
          </p:cNvPr>
          <p:cNvSpPr>
            <a:spLocks noGrp="1"/>
          </p:cNvSpPr>
          <p:nvPr>
            <p:ph type="body" sz="quarter" idx="13" hasCustomPrompt="1"/>
          </p:nvPr>
        </p:nvSpPr>
        <p:spPr>
          <a:xfrm>
            <a:off x="3070800" y="1126801"/>
            <a:ext cx="5749200" cy="1443600"/>
          </a:xfrm>
        </p:spPr>
        <p:txBody>
          <a:bodyPr/>
          <a:lstStyle>
            <a:lvl1pPr marL="0" indent="0">
              <a:spcBef>
                <a:spcPts val="0"/>
              </a:spcBef>
              <a:spcAft>
                <a:spcPts val="1200"/>
              </a:spcAft>
              <a:buNone/>
              <a:defRPr sz="3200">
                <a:solidFill>
                  <a:schemeClr val="tx1"/>
                </a:solidFill>
                <a:latin typeface="+mj-lt"/>
              </a:defRPr>
            </a:lvl1pPr>
            <a:lvl2pPr marL="0" indent="0">
              <a:spcBef>
                <a:spcPts val="0"/>
              </a:spcBef>
              <a:buNone/>
              <a:defRPr sz="1600">
                <a:solidFill>
                  <a:schemeClr val="tx1"/>
                </a:solidFill>
              </a:defRPr>
            </a:lvl2pPr>
            <a:lvl3pPr marL="187320" indent="0">
              <a:buNone/>
              <a:defRPr>
                <a:solidFill>
                  <a:schemeClr val="bg1"/>
                </a:solidFill>
              </a:defRPr>
            </a:lvl3pPr>
          </a:lstStyle>
          <a:p>
            <a:pPr lvl="0"/>
            <a:r>
              <a:rPr lang="en-US"/>
              <a:t>Title text</a:t>
            </a:r>
          </a:p>
          <a:p>
            <a:pPr lvl="1"/>
            <a:r>
              <a:rPr lang="en-US"/>
              <a:t>Section sub-title</a:t>
            </a:r>
          </a:p>
        </p:txBody>
      </p:sp>
    </p:spTree>
    <p:custDataLst>
      <p:tags r:id="rId1"/>
    </p:custDataLst>
    <p:extLst>
      <p:ext uri="{BB962C8B-B14F-4D97-AF65-F5344CB8AC3E}">
        <p14:creationId xmlns:p14="http://schemas.microsoft.com/office/powerpoint/2010/main" val="449593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0"/>
            <a:ext cx="6869102" cy="4611353"/>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F79DFE6-CFA5-477C-AEC5-887EEF30C7EC}"/>
              </a:ext>
            </a:extLst>
          </p:cNvPr>
          <p:cNvSpPr>
            <a:spLocks noGrp="1"/>
          </p:cNvSpPr>
          <p:nvPr>
            <p:ph type="title" hasCustomPrompt="1"/>
          </p:nvPr>
        </p:nvSpPr>
        <p:spPr>
          <a:xfrm>
            <a:off x="2697377" y="532147"/>
            <a:ext cx="5836835" cy="695484"/>
          </a:xfrm>
          <a:prstGeom prst="rect">
            <a:avLst/>
          </a:prstGeom>
        </p:spPr>
        <p:txBody>
          <a:bodyPr lIns="0" tIns="0" rIns="0" bIns="0" anchor="t">
            <a:normAutofit/>
          </a:bodyPr>
          <a:lstStyle>
            <a:lvl1pPr marL="0" indent="0">
              <a:buNone/>
              <a:defRPr sz="2400" b="0">
                <a:solidFill>
                  <a:srgbClr val="4F98FF"/>
                </a:solidFill>
                <a:latin typeface="RR Pioneer Bold" panose="020B0803050201040103" pitchFamily="34" charset="0"/>
              </a:defRPr>
            </a:lvl1pPr>
          </a:lstStyle>
          <a:p>
            <a:r>
              <a:rPr lang="en-US"/>
              <a:t>Option two slide</a:t>
            </a: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3" y="956917"/>
            <a:ext cx="1786647" cy="955675"/>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lang="en-GB" sz="1500" kern="1200" dirty="0">
                <a:solidFill>
                  <a:srgbClr val="006DFF"/>
                </a:solidFill>
                <a:latin typeface="RR Pioneer Bold" panose="020B0803050201040103" pitchFamily="34" charset="0"/>
                <a:ea typeface="+mn-ea"/>
                <a:cs typeface="Arial" panose="020B0604020202020204" pitchFamily="34" charset="0"/>
              </a:defRPr>
            </a:lvl1pPr>
            <a:lvl2pPr indent="0" algn="l" defTabSz="685800"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800"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800"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800"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lvl="0" indent="0" algn="l" defTabSz="685800" rtl="0" eaLnBrk="1" latinLnBrk="0" hangingPunct="1">
              <a:lnSpc>
                <a:spcPct val="90000"/>
              </a:lnSpc>
              <a:spcBef>
                <a:spcPts val="750"/>
              </a:spcBef>
              <a:buFont typeface="Arial" panose="020B0604020202020204" pitchFamily="34" charset="0"/>
              <a:buNone/>
            </a:pPr>
            <a:r>
              <a:rPr lang="en-GB"/>
              <a:t>Sidebar headings are RR Pioneer bold 15pt (Cobalt)</a:t>
            </a:r>
          </a:p>
        </p:txBody>
      </p:sp>
      <p:sp>
        <p:nvSpPr>
          <p:cNvPr id="5" name="Text Placeholder 4">
            <a:extLst>
              <a:ext uri="{FF2B5EF4-FFF2-40B4-BE49-F238E27FC236}">
                <a16:creationId xmlns:a16="http://schemas.microsoft.com/office/drawing/2014/main" id="{AB3B9182-7B1B-4746-8146-EAC173E26B74}"/>
              </a:ext>
            </a:extLst>
          </p:cNvPr>
          <p:cNvSpPr>
            <a:spLocks noGrp="1"/>
          </p:cNvSpPr>
          <p:nvPr>
            <p:ph type="body" sz="quarter" idx="11"/>
          </p:nvPr>
        </p:nvSpPr>
        <p:spPr>
          <a:xfrm>
            <a:off x="2697377" y="1462527"/>
            <a:ext cx="5836835" cy="2625725"/>
          </a:xfrm>
          <a:prstGeom prst="rect">
            <a:avLst/>
          </a:prstGeom>
        </p:spPr>
        <p:txBody>
          <a:bodyPr>
            <a:normAutofit/>
          </a:bodyPr>
          <a:lstStyle>
            <a:lvl1pPr>
              <a:buClr>
                <a:srgbClr val="4F98FF"/>
              </a:buClr>
              <a:defRPr sz="2000">
                <a:solidFill>
                  <a:srgbClr val="10069F"/>
                </a:solidFill>
              </a:defRPr>
            </a:lvl1pPr>
            <a:lvl2pPr>
              <a:buClr>
                <a:srgbClr val="4F98FF"/>
              </a:buClr>
              <a:defRPr sz="1800">
                <a:solidFill>
                  <a:srgbClr val="10069F"/>
                </a:solidFill>
              </a:defRPr>
            </a:lvl2pPr>
            <a:lvl3pPr>
              <a:buClr>
                <a:srgbClr val="4F98FF"/>
              </a:buClr>
              <a:defRPr sz="1800">
                <a:solidFill>
                  <a:srgbClr val="10069F"/>
                </a:solidFill>
              </a:defRPr>
            </a:lvl3pPr>
            <a:lvl4pPr>
              <a:buClr>
                <a:srgbClr val="4F98FF"/>
              </a:buClr>
              <a:defRPr sz="1200">
                <a:solidFill>
                  <a:srgbClr val="10069F"/>
                </a:solidFill>
              </a:defRPr>
            </a:lvl4pPr>
            <a:lvl5pPr>
              <a:buClr>
                <a:srgbClr val="4F98FF"/>
              </a:buClr>
              <a:defRPr sz="1200">
                <a:solidFill>
                  <a:srgbClr val="10069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1000">
                <a:solidFill>
                  <a:srgbClr val="666666"/>
                </a:solidFill>
              </a:defRPr>
            </a:lvl1pPr>
          </a:lstStyle>
          <a:p>
            <a:pPr lvl="0"/>
            <a:r>
              <a:rPr lang="en-US"/>
              <a:t>RR pioneer 10</a:t>
            </a:r>
          </a:p>
        </p:txBody>
      </p:sp>
      <p:pic>
        <p:nvPicPr>
          <p:cNvPr id="15" name="Picture 14" descr="A picture containing logo&#10;&#10;Description automatically generated">
            <a:extLst>
              <a:ext uri="{FF2B5EF4-FFF2-40B4-BE49-F238E27FC236}">
                <a16:creationId xmlns:a16="http://schemas.microsoft.com/office/drawing/2014/main" id="{2DF63156-1C4F-224E-B14F-CDC34A75284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773" y="132662"/>
            <a:ext cx="1148278" cy="674865"/>
          </a:xfrm>
          <a:prstGeom prst="rect">
            <a:avLst/>
          </a:prstGeom>
        </p:spPr>
      </p:pic>
    </p:spTree>
    <p:extLst>
      <p:ext uri="{BB962C8B-B14F-4D97-AF65-F5344CB8AC3E}">
        <p14:creationId xmlns:p14="http://schemas.microsoft.com/office/powerpoint/2010/main" val="20759071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Divider Page - Blu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3273D-D190-43EA-AB9F-F4E0C3DE2AD5}"/>
              </a:ext>
            </a:extLst>
          </p:cNvPr>
          <p:cNvSpPr>
            <a:spLocks noGrp="1"/>
          </p:cNvSpPr>
          <p:nvPr>
            <p:ph type="title" hasCustomPrompt="1"/>
          </p:nvPr>
        </p:nvSpPr>
        <p:spPr>
          <a:xfrm>
            <a:off x="601200" y="932400"/>
            <a:ext cx="1803600" cy="1641600"/>
          </a:xfrm>
        </p:spPr>
        <p:txBody>
          <a:bodyPr anchor="ctr" anchorCtr="0">
            <a:noAutofit/>
          </a:bodyPr>
          <a:lstStyle>
            <a:lvl1pPr algn="r">
              <a:defRPr sz="11000">
                <a:solidFill>
                  <a:schemeClr val="tx1"/>
                </a:solidFill>
                <a:latin typeface="RR Pioneer UltraLight Condensed" panose="020B0206030201060103" pitchFamily="34" charset="0"/>
              </a:defRPr>
            </a:lvl1pPr>
          </a:lstStyle>
          <a:p>
            <a:r>
              <a:rPr lang="en-US"/>
              <a:t>XX</a:t>
            </a:r>
            <a:endParaRPr lang="en-GB"/>
          </a:p>
        </p:txBody>
      </p:sp>
      <p:sp>
        <p:nvSpPr>
          <p:cNvPr id="6" name="Slide Number Placeholder 5">
            <a:extLst>
              <a:ext uri="{FF2B5EF4-FFF2-40B4-BE49-F238E27FC236}">
                <a16:creationId xmlns:a16="http://schemas.microsoft.com/office/drawing/2014/main" id="{83787183-9305-4CC7-88E3-CD4694340E74}"/>
              </a:ext>
            </a:extLst>
          </p:cNvPr>
          <p:cNvSpPr>
            <a:spLocks noGrp="1"/>
          </p:cNvSpPr>
          <p:nvPr>
            <p:ph type="sldNum" sz="quarter" idx="12"/>
          </p:nvPr>
        </p:nvSpPr>
        <p:spPr>
          <a:xfrm>
            <a:off x="324000" y="4730400"/>
            <a:ext cx="198000" cy="234000"/>
          </a:xfrm>
          <a:prstGeom prst="rect">
            <a:avLst/>
          </a:prstGeom>
        </p:spPr>
        <p:txBody>
          <a:bodyPr vert="horz" lIns="0" tIns="0" rIns="0" bIns="0" rtlCol="0" anchor="ctr"/>
          <a:lstStyle>
            <a:defPPr>
              <a:defRPr lang="en-US"/>
            </a:defPPr>
            <a:lvl1pPr marL="0" algn="l" defTabSz="685783" rtl="0" eaLnBrk="1" latinLnBrk="0" hangingPunct="1">
              <a:defRPr sz="750" kern="1200">
                <a:solidFill>
                  <a:schemeClr val="bg2"/>
                </a:solidFill>
                <a:latin typeface="+mj-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fld id="{6F59B429-512E-4592-B480-D2818264A486}" type="slidenum">
              <a:rPr lang="en-GB" smtClean="0"/>
              <a:pPr/>
              <a:t>‹#›</a:t>
            </a:fld>
            <a:endParaRPr lang="en-GB"/>
          </a:p>
        </p:txBody>
      </p:sp>
      <p:grpSp>
        <p:nvGrpSpPr>
          <p:cNvPr id="7" name="Group 6">
            <a:extLst>
              <a:ext uri="{FF2B5EF4-FFF2-40B4-BE49-F238E27FC236}">
                <a16:creationId xmlns:a16="http://schemas.microsoft.com/office/drawing/2014/main" id="{8CDE6A97-E7CD-4B8D-B45A-AAD68408E363}"/>
              </a:ext>
            </a:extLst>
          </p:cNvPr>
          <p:cNvGrpSpPr/>
          <p:nvPr userDrawn="1"/>
        </p:nvGrpSpPr>
        <p:grpSpPr>
          <a:xfrm>
            <a:off x="323851" y="233363"/>
            <a:ext cx="321261" cy="522316"/>
            <a:chOff x="-3513606" y="270529"/>
            <a:chExt cx="1671638" cy="2717801"/>
          </a:xfrm>
        </p:grpSpPr>
        <p:sp>
          <p:nvSpPr>
            <p:cNvPr id="8" name="Freeform 5">
              <a:extLst>
                <a:ext uri="{FF2B5EF4-FFF2-40B4-BE49-F238E27FC236}">
                  <a16:creationId xmlns:a16="http://schemas.microsoft.com/office/drawing/2014/main" id="{0C1B786A-3DB0-4204-B54C-3639510DA1BA}"/>
                </a:ext>
              </a:extLst>
            </p:cNvPr>
            <p:cNvSpPr>
              <a:spLocks/>
            </p:cNvSpPr>
            <p:nvPr/>
          </p:nvSpPr>
          <p:spPr bwMode="auto">
            <a:xfrm>
              <a:off x="-3499318" y="286404"/>
              <a:ext cx="1646238" cy="2689225"/>
            </a:xfrm>
            <a:custGeom>
              <a:avLst/>
              <a:gdLst>
                <a:gd name="T0" fmla="*/ 0 w 686"/>
                <a:gd name="T1" fmla="*/ 78 h 1123"/>
                <a:gd name="T2" fmla="*/ 77 w 686"/>
                <a:gd name="T3" fmla="*/ 0 h 1123"/>
                <a:gd name="T4" fmla="*/ 609 w 686"/>
                <a:gd name="T5" fmla="*/ 0 h 1123"/>
                <a:gd name="T6" fmla="*/ 686 w 686"/>
                <a:gd name="T7" fmla="*/ 78 h 1123"/>
                <a:gd name="T8" fmla="*/ 686 w 686"/>
                <a:gd name="T9" fmla="*/ 1045 h 1123"/>
                <a:gd name="T10" fmla="*/ 609 w 686"/>
                <a:gd name="T11" fmla="*/ 1123 h 1123"/>
                <a:gd name="T12" fmla="*/ 77 w 686"/>
                <a:gd name="T13" fmla="*/ 1123 h 1123"/>
                <a:gd name="T14" fmla="*/ 0 w 686"/>
                <a:gd name="T15" fmla="*/ 1045 h 1123"/>
                <a:gd name="T16" fmla="*/ 0 w 686"/>
                <a:gd name="T17" fmla="*/ 78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1123">
                  <a:moveTo>
                    <a:pt x="0" y="78"/>
                  </a:moveTo>
                  <a:cubicBezTo>
                    <a:pt x="0" y="35"/>
                    <a:pt x="34" y="0"/>
                    <a:pt x="77" y="0"/>
                  </a:cubicBezTo>
                  <a:cubicBezTo>
                    <a:pt x="609" y="0"/>
                    <a:pt x="609" y="0"/>
                    <a:pt x="609" y="0"/>
                  </a:cubicBezTo>
                  <a:cubicBezTo>
                    <a:pt x="651" y="0"/>
                    <a:pt x="686" y="35"/>
                    <a:pt x="686" y="78"/>
                  </a:cubicBezTo>
                  <a:cubicBezTo>
                    <a:pt x="686" y="1045"/>
                    <a:pt x="686" y="1045"/>
                    <a:pt x="686" y="1045"/>
                  </a:cubicBezTo>
                  <a:cubicBezTo>
                    <a:pt x="686" y="1088"/>
                    <a:pt x="651" y="1123"/>
                    <a:pt x="609" y="1123"/>
                  </a:cubicBezTo>
                  <a:cubicBezTo>
                    <a:pt x="77" y="1123"/>
                    <a:pt x="77" y="1123"/>
                    <a:pt x="77" y="1123"/>
                  </a:cubicBezTo>
                  <a:cubicBezTo>
                    <a:pt x="34" y="1123"/>
                    <a:pt x="0" y="1088"/>
                    <a:pt x="0" y="1045"/>
                  </a:cubicBezTo>
                  <a:lnTo>
                    <a:pt x="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noProof="0">
                <a:latin typeface="RR Pioneer" panose="020B0503050201040103" pitchFamily="34" charset="0"/>
              </a:endParaRPr>
            </a:p>
          </p:txBody>
        </p:sp>
        <p:sp>
          <p:nvSpPr>
            <p:cNvPr id="9" name="Freeform 6">
              <a:extLst>
                <a:ext uri="{FF2B5EF4-FFF2-40B4-BE49-F238E27FC236}">
                  <a16:creationId xmlns:a16="http://schemas.microsoft.com/office/drawing/2014/main" id="{C6634F13-D58B-46A6-93A1-8F971957FDAE}"/>
                </a:ext>
              </a:extLst>
            </p:cNvPr>
            <p:cNvSpPr>
              <a:spLocks noEditPoints="1"/>
            </p:cNvSpPr>
            <p:nvPr/>
          </p:nvSpPr>
          <p:spPr bwMode="auto">
            <a:xfrm>
              <a:off x="-3513606" y="270529"/>
              <a:ext cx="1671638" cy="2717801"/>
            </a:xfrm>
            <a:custGeom>
              <a:avLst/>
              <a:gdLst>
                <a:gd name="T0" fmla="*/ 658 w 697"/>
                <a:gd name="T1" fmla="*/ 79 h 1134"/>
                <a:gd name="T2" fmla="*/ 658 w 697"/>
                <a:gd name="T3" fmla="*/ 200 h 1134"/>
                <a:gd name="T4" fmla="*/ 40 w 697"/>
                <a:gd name="T5" fmla="*/ 200 h 1134"/>
                <a:gd name="T6" fmla="*/ 40 w 697"/>
                <a:gd name="T7" fmla="*/ 79 h 1134"/>
                <a:gd name="T8" fmla="*/ 79 w 697"/>
                <a:gd name="T9" fmla="*/ 40 h 1134"/>
                <a:gd name="T10" fmla="*/ 619 w 697"/>
                <a:gd name="T11" fmla="*/ 40 h 1134"/>
                <a:gd name="T12" fmla="*/ 658 w 697"/>
                <a:gd name="T13" fmla="*/ 79 h 1134"/>
                <a:gd name="T14" fmla="*/ 40 w 697"/>
                <a:gd name="T15" fmla="*/ 1056 h 1134"/>
                <a:gd name="T16" fmla="*/ 79 w 697"/>
                <a:gd name="T17" fmla="*/ 1095 h 1134"/>
                <a:gd name="T18" fmla="*/ 619 w 697"/>
                <a:gd name="T19" fmla="*/ 1095 h 1134"/>
                <a:gd name="T20" fmla="*/ 658 w 697"/>
                <a:gd name="T21" fmla="*/ 1056 h 1134"/>
                <a:gd name="T22" fmla="*/ 658 w 697"/>
                <a:gd name="T23" fmla="*/ 935 h 1134"/>
                <a:gd name="T24" fmla="*/ 40 w 697"/>
                <a:gd name="T25" fmla="*/ 935 h 1134"/>
                <a:gd name="T26" fmla="*/ 40 w 697"/>
                <a:gd name="T27" fmla="*/ 1056 h 1134"/>
                <a:gd name="T28" fmla="*/ 40 w 697"/>
                <a:gd name="T29" fmla="*/ 918 h 1134"/>
                <a:gd name="T30" fmla="*/ 658 w 697"/>
                <a:gd name="T31" fmla="*/ 918 h 1134"/>
                <a:gd name="T32" fmla="*/ 658 w 697"/>
                <a:gd name="T33" fmla="*/ 217 h 1134"/>
                <a:gd name="T34" fmla="*/ 40 w 697"/>
                <a:gd name="T35" fmla="*/ 217 h 1134"/>
                <a:gd name="T36" fmla="*/ 40 w 697"/>
                <a:gd name="T37" fmla="*/ 918 h 1134"/>
                <a:gd name="T38" fmla="*/ 697 w 697"/>
                <a:gd name="T39" fmla="*/ 79 h 1134"/>
                <a:gd name="T40" fmla="*/ 697 w 697"/>
                <a:gd name="T41" fmla="*/ 1056 h 1134"/>
                <a:gd name="T42" fmla="*/ 619 w 697"/>
                <a:gd name="T43" fmla="*/ 1134 h 1134"/>
                <a:gd name="T44" fmla="*/ 79 w 697"/>
                <a:gd name="T45" fmla="*/ 1134 h 1134"/>
                <a:gd name="T46" fmla="*/ 0 w 697"/>
                <a:gd name="T47" fmla="*/ 1056 h 1134"/>
                <a:gd name="T48" fmla="*/ 0 w 697"/>
                <a:gd name="T49" fmla="*/ 79 h 1134"/>
                <a:gd name="T50" fmla="*/ 79 w 697"/>
                <a:gd name="T51" fmla="*/ 0 h 1134"/>
                <a:gd name="T52" fmla="*/ 619 w 697"/>
                <a:gd name="T53" fmla="*/ 0 h 1134"/>
                <a:gd name="T54" fmla="*/ 697 w 697"/>
                <a:gd name="T55" fmla="*/ 79 h 1134"/>
                <a:gd name="T56" fmla="*/ 675 w 697"/>
                <a:gd name="T57" fmla="*/ 79 h 1134"/>
                <a:gd name="T58" fmla="*/ 619 w 697"/>
                <a:gd name="T59" fmla="*/ 23 h 1134"/>
                <a:gd name="T60" fmla="*/ 79 w 697"/>
                <a:gd name="T61" fmla="*/ 23 h 1134"/>
                <a:gd name="T62" fmla="*/ 23 w 697"/>
                <a:gd name="T63" fmla="*/ 79 h 1134"/>
                <a:gd name="T64" fmla="*/ 23 w 697"/>
                <a:gd name="T65" fmla="*/ 1056 h 1134"/>
                <a:gd name="T66" fmla="*/ 79 w 697"/>
                <a:gd name="T67" fmla="*/ 1112 h 1134"/>
                <a:gd name="T68" fmla="*/ 619 w 697"/>
                <a:gd name="T69" fmla="*/ 1112 h 1134"/>
                <a:gd name="T70" fmla="*/ 675 w 697"/>
                <a:gd name="T71" fmla="*/ 1056 h 1134"/>
                <a:gd name="T72" fmla="*/ 675 w 697"/>
                <a:gd name="T73" fmla="*/ 7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7" h="1134">
                  <a:moveTo>
                    <a:pt x="658" y="79"/>
                  </a:moveTo>
                  <a:cubicBezTo>
                    <a:pt x="658" y="200"/>
                    <a:pt x="658" y="200"/>
                    <a:pt x="658" y="200"/>
                  </a:cubicBezTo>
                  <a:cubicBezTo>
                    <a:pt x="40" y="200"/>
                    <a:pt x="40" y="200"/>
                    <a:pt x="40" y="200"/>
                  </a:cubicBezTo>
                  <a:cubicBezTo>
                    <a:pt x="40" y="79"/>
                    <a:pt x="40" y="79"/>
                    <a:pt x="40" y="79"/>
                  </a:cubicBezTo>
                  <a:cubicBezTo>
                    <a:pt x="40" y="57"/>
                    <a:pt x="57" y="40"/>
                    <a:pt x="79" y="40"/>
                  </a:cubicBezTo>
                  <a:cubicBezTo>
                    <a:pt x="619" y="40"/>
                    <a:pt x="619" y="40"/>
                    <a:pt x="619" y="40"/>
                  </a:cubicBezTo>
                  <a:cubicBezTo>
                    <a:pt x="641" y="40"/>
                    <a:pt x="658" y="57"/>
                    <a:pt x="658" y="79"/>
                  </a:cubicBezTo>
                  <a:close/>
                  <a:moveTo>
                    <a:pt x="40" y="1056"/>
                  </a:moveTo>
                  <a:cubicBezTo>
                    <a:pt x="40" y="1078"/>
                    <a:pt x="57" y="1095"/>
                    <a:pt x="79" y="1095"/>
                  </a:cubicBezTo>
                  <a:cubicBezTo>
                    <a:pt x="619" y="1095"/>
                    <a:pt x="619" y="1095"/>
                    <a:pt x="619" y="1095"/>
                  </a:cubicBezTo>
                  <a:cubicBezTo>
                    <a:pt x="641" y="1095"/>
                    <a:pt x="658" y="1078"/>
                    <a:pt x="658" y="1056"/>
                  </a:cubicBezTo>
                  <a:cubicBezTo>
                    <a:pt x="658" y="935"/>
                    <a:pt x="658" y="935"/>
                    <a:pt x="658" y="935"/>
                  </a:cubicBezTo>
                  <a:cubicBezTo>
                    <a:pt x="40" y="935"/>
                    <a:pt x="40" y="935"/>
                    <a:pt x="40" y="935"/>
                  </a:cubicBezTo>
                  <a:lnTo>
                    <a:pt x="40" y="1056"/>
                  </a:lnTo>
                  <a:close/>
                  <a:moveTo>
                    <a:pt x="40" y="918"/>
                  </a:moveTo>
                  <a:cubicBezTo>
                    <a:pt x="658" y="918"/>
                    <a:pt x="658" y="918"/>
                    <a:pt x="658" y="918"/>
                  </a:cubicBezTo>
                  <a:cubicBezTo>
                    <a:pt x="658" y="217"/>
                    <a:pt x="658" y="217"/>
                    <a:pt x="658" y="217"/>
                  </a:cubicBezTo>
                  <a:cubicBezTo>
                    <a:pt x="40" y="217"/>
                    <a:pt x="40" y="217"/>
                    <a:pt x="40" y="217"/>
                  </a:cubicBezTo>
                  <a:lnTo>
                    <a:pt x="40" y="918"/>
                  </a:lnTo>
                  <a:close/>
                  <a:moveTo>
                    <a:pt x="697" y="79"/>
                  </a:moveTo>
                  <a:cubicBezTo>
                    <a:pt x="697" y="1056"/>
                    <a:pt x="697" y="1056"/>
                    <a:pt x="697" y="1056"/>
                  </a:cubicBezTo>
                  <a:cubicBezTo>
                    <a:pt x="697" y="1099"/>
                    <a:pt x="662" y="1134"/>
                    <a:pt x="619" y="1134"/>
                  </a:cubicBezTo>
                  <a:cubicBezTo>
                    <a:pt x="79" y="1134"/>
                    <a:pt x="79" y="1134"/>
                    <a:pt x="79" y="1134"/>
                  </a:cubicBezTo>
                  <a:cubicBezTo>
                    <a:pt x="36" y="1134"/>
                    <a:pt x="0" y="1099"/>
                    <a:pt x="0" y="1056"/>
                  </a:cubicBezTo>
                  <a:cubicBezTo>
                    <a:pt x="0" y="79"/>
                    <a:pt x="0" y="79"/>
                    <a:pt x="0" y="79"/>
                  </a:cubicBezTo>
                  <a:cubicBezTo>
                    <a:pt x="0" y="36"/>
                    <a:pt x="36" y="0"/>
                    <a:pt x="79" y="0"/>
                  </a:cubicBezTo>
                  <a:cubicBezTo>
                    <a:pt x="619" y="0"/>
                    <a:pt x="619" y="0"/>
                    <a:pt x="619" y="0"/>
                  </a:cubicBezTo>
                  <a:cubicBezTo>
                    <a:pt x="662" y="0"/>
                    <a:pt x="697" y="36"/>
                    <a:pt x="697" y="79"/>
                  </a:cubicBezTo>
                  <a:close/>
                  <a:moveTo>
                    <a:pt x="675" y="79"/>
                  </a:moveTo>
                  <a:cubicBezTo>
                    <a:pt x="675" y="48"/>
                    <a:pt x="650" y="23"/>
                    <a:pt x="619" y="23"/>
                  </a:cubicBezTo>
                  <a:cubicBezTo>
                    <a:pt x="79" y="23"/>
                    <a:pt x="79" y="23"/>
                    <a:pt x="79" y="23"/>
                  </a:cubicBezTo>
                  <a:cubicBezTo>
                    <a:pt x="48" y="23"/>
                    <a:pt x="23" y="48"/>
                    <a:pt x="23" y="79"/>
                  </a:cubicBezTo>
                  <a:cubicBezTo>
                    <a:pt x="23" y="1056"/>
                    <a:pt x="23" y="1056"/>
                    <a:pt x="23" y="1056"/>
                  </a:cubicBezTo>
                  <a:cubicBezTo>
                    <a:pt x="23" y="1087"/>
                    <a:pt x="48" y="1112"/>
                    <a:pt x="79" y="1112"/>
                  </a:cubicBezTo>
                  <a:cubicBezTo>
                    <a:pt x="619" y="1112"/>
                    <a:pt x="619" y="1112"/>
                    <a:pt x="619" y="1112"/>
                  </a:cubicBezTo>
                  <a:cubicBezTo>
                    <a:pt x="650" y="1112"/>
                    <a:pt x="675" y="1087"/>
                    <a:pt x="675" y="1056"/>
                  </a:cubicBezTo>
                  <a:lnTo>
                    <a:pt x="675" y="7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noProof="0">
                <a:latin typeface="RR Pioneer" panose="020B0503050201040103" pitchFamily="34" charset="0"/>
              </a:endParaRPr>
            </a:p>
          </p:txBody>
        </p:sp>
        <p:sp>
          <p:nvSpPr>
            <p:cNvPr id="10" name="Freeform 7">
              <a:extLst>
                <a:ext uri="{FF2B5EF4-FFF2-40B4-BE49-F238E27FC236}">
                  <a16:creationId xmlns:a16="http://schemas.microsoft.com/office/drawing/2014/main" id="{865EB297-8F82-412B-8CF4-A0C2F5DEB062}"/>
                </a:ext>
              </a:extLst>
            </p:cNvPr>
            <p:cNvSpPr>
              <a:spLocks noEditPoints="1"/>
            </p:cNvSpPr>
            <p:nvPr/>
          </p:nvSpPr>
          <p:spPr bwMode="auto">
            <a:xfrm>
              <a:off x="-3289768" y="441979"/>
              <a:ext cx="1236663" cy="2378075"/>
            </a:xfrm>
            <a:custGeom>
              <a:avLst/>
              <a:gdLst>
                <a:gd name="T0" fmla="*/ 505 w 516"/>
                <a:gd name="T1" fmla="*/ 950 h 993"/>
                <a:gd name="T2" fmla="*/ 516 w 516"/>
                <a:gd name="T3" fmla="*/ 991 h 993"/>
                <a:gd name="T4" fmla="*/ 516 w 516"/>
                <a:gd name="T5" fmla="*/ 913 h 993"/>
                <a:gd name="T6" fmla="*/ 398 w 516"/>
                <a:gd name="T7" fmla="*/ 929 h 993"/>
                <a:gd name="T8" fmla="*/ 374 w 516"/>
                <a:gd name="T9" fmla="*/ 896 h 993"/>
                <a:gd name="T10" fmla="*/ 414 w 516"/>
                <a:gd name="T11" fmla="*/ 969 h 993"/>
                <a:gd name="T12" fmla="*/ 374 w 516"/>
                <a:gd name="T13" fmla="*/ 977 h 993"/>
                <a:gd name="T14" fmla="*/ 246 w 516"/>
                <a:gd name="T15" fmla="*/ 897 h 993"/>
                <a:gd name="T16" fmla="*/ 255 w 516"/>
                <a:gd name="T17" fmla="*/ 991 h 993"/>
                <a:gd name="T18" fmla="*/ 306 w 516"/>
                <a:gd name="T19" fmla="*/ 896 h 993"/>
                <a:gd name="T20" fmla="*/ 152 w 516"/>
                <a:gd name="T21" fmla="*/ 993 h 993"/>
                <a:gd name="T22" fmla="*/ 180 w 516"/>
                <a:gd name="T23" fmla="*/ 944 h 993"/>
                <a:gd name="T24" fmla="*/ 180 w 516"/>
                <a:gd name="T25" fmla="*/ 944 h 993"/>
                <a:gd name="T26" fmla="*/ 55 w 516"/>
                <a:gd name="T27" fmla="*/ 991 h 993"/>
                <a:gd name="T28" fmla="*/ 19 w 516"/>
                <a:gd name="T29" fmla="*/ 952 h 993"/>
                <a:gd name="T30" fmla="*/ 41 w 516"/>
                <a:gd name="T31" fmla="*/ 896 h 993"/>
                <a:gd name="T32" fmla="*/ 54 w 516"/>
                <a:gd name="T33" fmla="*/ 945 h 993"/>
                <a:gd name="T34" fmla="*/ 51 w 516"/>
                <a:gd name="T35" fmla="*/ 924 h 993"/>
                <a:gd name="T36" fmla="*/ 38 w 516"/>
                <a:gd name="T37" fmla="*/ 936 h 993"/>
                <a:gd name="T38" fmla="*/ 133 w 516"/>
                <a:gd name="T39" fmla="*/ 288 h 993"/>
                <a:gd name="T40" fmla="*/ 211 w 516"/>
                <a:gd name="T41" fmla="*/ 309 h 993"/>
                <a:gd name="T42" fmla="*/ 236 w 516"/>
                <a:gd name="T43" fmla="*/ 546 h 993"/>
                <a:gd name="T44" fmla="*/ 160 w 516"/>
                <a:gd name="T45" fmla="*/ 515 h 993"/>
                <a:gd name="T46" fmla="*/ 134 w 516"/>
                <a:gd name="T47" fmla="*/ 786 h 993"/>
                <a:gd name="T48" fmla="*/ 211 w 516"/>
                <a:gd name="T49" fmla="*/ 571 h 993"/>
                <a:gd name="T50" fmla="*/ 378 w 516"/>
                <a:gd name="T51" fmla="*/ 330 h 993"/>
                <a:gd name="T52" fmla="*/ 336 w 516"/>
                <a:gd name="T53" fmla="*/ 556 h 993"/>
                <a:gd name="T54" fmla="*/ 408 w 516"/>
                <a:gd name="T55" fmla="*/ 751 h 993"/>
                <a:gd name="T56" fmla="*/ 391 w 516"/>
                <a:gd name="T57" fmla="*/ 779 h 993"/>
                <a:gd name="T58" fmla="*/ 461 w 516"/>
                <a:gd name="T59" fmla="*/ 734 h 993"/>
                <a:gd name="T60" fmla="*/ 374 w 516"/>
                <a:gd name="T61" fmla="*/ 543 h 993"/>
                <a:gd name="T62" fmla="*/ 470 w 516"/>
                <a:gd name="T63" fmla="*/ 412 h 993"/>
                <a:gd name="T64" fmla="*/ 295 w 516"/>
                <a:gd name="T65" fmla="*/ 237 h 993"/>
                <a:gd name="T66" fmla="*/ 260 w 516"/>
                <a:gd name="T67" fmla="*/ 468 h 993"/>
                <a:gd name="T68" fmla="*/ 340 w 516"/>
                <a:gd name="T69" fmla="*/ 657 h 993"/>
                <a:gd name="T70" fmla="*/ 271 w 516"/>
                <a:gd name="T71" fmla="*/ 714 h 993"/>
                <a:gd name="T72" fmla="*/ 289 w 516"/>
                <a:gd name="T73" fmla="*/ 680 h 993"/>
                <a:gd name="T74" fmla="*/ 220 w 516"/>
                <a:gd name="T75" fmla="*/ 484 h 993"/>
                <a:gd name="T76" fmla="*/ 92 w 516"/>
                <a:gd name="T77" fmla="*/ 666 h 993"/>
                <a:gd name="T78" fmla="*/ 15 w 516"/>
                <a:gd name="T79" fmla="*/ 706 h 993"/>
                <a:gd name="T80" fmla="*/ 14 w 516"/>
                <a:gd name="T81" fmla="*/ 215 h 993"/>
                <a:gd name="T82" fmla="*/ 298 w 516"/>
                <a:gd name="T83" fmla="*/ 340 h 993"/>
                <a:gd name="T84" fmla="*/ 92 w 516"/>
                <a:gd name="T85" fmla="*/ 474 h 993"/>
                <a:gd name="T86" fmla="*/ 157 w 516"/>
                <a:gd name="T87" fmla="*/ 0 h 993"/>
                <a:gd name="T88" fmla="*/ 129 w 516"/>
                <a:gd name="T89" fmla="*/ 49 h 993"/>
                <a:gd name="T90" fmla="*/ 129 w 516"/>
                <a:gd name="T91" fmla="*/ 49 h 993"/>
                <a:gd name="T92" fmla="*/ 247 w 516"/>
                <a:gd name="T93" fmla="*/ 1 h 993"/>
                <a:gd name="T94" fmla="*/ 411 w 516"/>
                <a:gd name="T95" fmla="*/ 80 h 993"/>
                <a:gd name="T96" fmla="*/ 348 w 516"/>
                <a:gd name="T97" fmla="*/ 96 h 993"/>
                <a:gd name="T98" fmla="*/ 4 w 516"/>
                <a:gd name="T99" fmla="*/ 96 h 993"/>
                <a:gd name="T100" fmla="*/ 58 w 516"/>
                <a:gd name="T101" fmla="*/ 49 h 993"/>
                <a:gd name="T102" fmla="*/ 73 w 516"/>
                <a:gd name="T103" fmla="*/ 85 h 993"/>
                <a:gd name="T104" fmla="*/ 59 w 516"/>
                <a:gd name="T105" fmla="*/ 96 h 993"/>
                <a:gd name="T106" fmla="*/ 23 w 516"/>
                <a:gd name="T107" fmla="*/ 56 h 993"/>
                <a:gd name="T108" fmla="*/ 54 w 516"/>
                <a:gd name="T109" fmla="*/ 29 h 993"/>
                <a:gd name="T110" fmla="*/ 477 w 516"/>
                <a:gd name="T111" fmla="*/ 81 h 993"/>
                <a:gd name="T112" fmla="*/ 443 w 516"/>
                <a:gd name="T113" fmla="*/ 85 h 993"/>
                <a:gd name="T114" fmla="*/ 464 w 516"/>
                <a:gd name="T115" fmla="*/ 25 h 993"/>
                <a:gd name="T116" fmla="*/ 504 w 516"/>
                <a:gd name="T117" fmla="*/ 8 h 993"/>
                <a:gd name="T118" fmla="*/ 472 w 516"/>
                <a:gd name="T119" fmla="*/ 54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993">
                  <a:moveTo>
                    <a:pt x="473" y="913"/>
                  </a:moveTo>
                  <a:cubicBezTo>
                    <a:pt x="473" y="934"/>
                    <a:pt x="473" y="934"/>
                    <a:pt x="473" y="934"/>
                  </a:cubicBezTo>
                  <a:cubicBezTo>
                    <a:pt x="505" y="934"/>
                    <a:pt x="505" y="934"/>
                    <a:pt x="505" y="934"/>
                  </a:cubicBezTo>
                  <a:cubicBezTo>
                    <a:pt x="505" y="950"/>
                    <a:pt x="505" y="950"/>
                    <a:pt x="505" y="950"/>
                  </a:cubicBezTo>
                  <a:cubicBezTo>
                    <a:pt x="473" y="950"/>
                    <a:pt x="473" y="950"/>
                    <a:pt x="473" y="950"/>
                  </a:cubicBezTo>
                  <a:cubicBezTo>
                    <a:pt x="473" y="975"/>
                    <a:pt x="473" y="975"/>
                    <a:pt x="473" y="975"/>
                  </a:cubicBezTo>
                  <a:cubicBezTo>
                    <a:pt x="516" y="975"/>
                    <a:pt x="516" y="975"/>
                    <a:pt x="516" y="975"/>
                  </a:cubicBezTo>
                  <a:cubicBezTo>
                    <a:pt x="516" y="991"/>
                    <a:pt x="516" y="991"/>
                    <a:pt x="516" y="991"/>
                  </a:cubicBezTo>
                  <a:cubicBezTo>
                    <a:pt x="454" y="991"/>
                    <a:pt x="454" y="991"/>
                    <a:pt x="454" y="991"/>
                  </a:cubicBezTo>
                  <a:cubicBezTo>
                    <a:pt x="454" y="896"/>
                    <a:pt x="454" y="896"/>
                    <a:pt x="454" y="896"/>
                  </a:cubicBezTo>
                  <a:cubicBezTo>
                    <a:pt x="516" y="896"/>
                    <a:pt x="516" y="896"/>
                    <a:pt x="516" y="896"/>
                  </a:cubicBezTo>
                  <a:cubicBezTo>
                    <a:pt x="516" y="913"/>
                    <a:pt x="516" y="913"/>
                    <a:pt x="516" y="913"/>
                  </a:cubicBezTo>
                  <a:lnTo>
                    <a:pt x="473" y="913"/>
                  </a:lnTo>
                  <a:close/>
                  <a:moveTo>
                    <a:pt x="374" y="912"/>
                  </a:moveTo>
                  <a:cubicBezTo>
                    <a:pt x="386" y="912"/>
                    <a:pt x="394" y="917"/>
                    <a:pt x="398" y="928"/>
                  </a:cubicBezTo>
                  <a:cubicBezTo>
                    <a:pt x="398" y="929"/>
                    <a:pt x="398" y="929"/>
                    <a:pt x="398" y="929"/>
                  </a:cubicBezTo>
                  <a:cubicBezTo>
                    <a:pt x="414" y="922"/>
                    <a:pt x="414" y="922"/>
                    <a:pt x="414" y="922"/>
                  </a:cubicBezTo>
                  <a:cubicBezTo>
                    <a:pt x="414" y="922"/>
                    <a:pt x="414" y="922"/>
                    <a:pt x="414" y="922"/>
                  </a:cubicBezTo>
                  <a:cubicBezTo>
                    <a:pt x="414" y="922"/>
                    <a:pt x="414" y="922"/>
                    <a:pt x="414" y="922"/>
                  </a:cubicBezTo>
                  <a:cubicBezTo>
                    <a:pt x="408" y="905"/>
                    <a:pt x="394" y="896"/>
                    <a:pt x="374" y="896"/>
                  </a:cubicBezTo>
                  <a:cubicBezTo>
                    <a:pt x="346" y="896"/>
                    <a:pt x="327" y="916"/>
                    <a:pt x="327" y="944"/>
                  </a:cubicBezTo>
                  <a:cubicBezTo>
                    <a:pt x="327" y="973"/>
                    <a:pt x="346" y="993"/>
                    <a:pt x="374" y="993"/>
                  </a:cubicBezTo>
                  <a:cubicBezTo>
                    <a:pt x="392" y="993"/>
                    <a:pt x="406" y="984"/>
                    <a:pt x="414" y="969"/>
                  </a:cubicBezTo>
                  <a:cubicBezTo>
                    <a:pt x="414" y="969"/>
                    <a:pt x="414" y="969"/>
                    <a:pt x="414" y="969"/>
                  </a:cubicBezTo>
                  <a:cubicBezTo>
                    <a:pt x="398" y="962"/>
                    <a:pt x="398" y="962"/>
                    <a:pt x="398" y="962"/>
                  </a:cubicBezTo>
                  <a:cubicBezTo>
                    <a:pt x="398" y="962"/>
                    <a:pt x="398" y="962"/>
                    <a:pt x="398" y="962"/>
                  </a:cubicBezTo>
                  <a:cubicBezTo>
                    <a:pt x="398" y="962"/>
                    <a:pt x="398" y="962"/>
                    <a:pt x="398" y="962"/>
                  </a:cubicBezTo>
                  <a:cubicBezTo>
                    <a:pt x="393" y="972"/>
                    <a:pt x="385" y="977"/>
                    <a:pt x="374" y="977"/>
                  </a:cubicBezTo>
                  <a:cubicBezTo>
                    <a:pt x="357" y="977"/>
                    <a:pt x="347" y="965"/>
                    <a:pt x="347" y="944"/>
                  </a:cubicBezTo>
                  <a:cubicBezTo>
                    <a:pt x="347" y="924"/>
                    <a:pt x="357" y="912"/>
                    <a:pt x="374" y="912"/>
                  </a:cubicBezTo>
                  <a:close/>
                  <a:moveTo>
                    <a:pt x="265" y="935"/>
                  </a:moveTo>
                  <a:cubicBezTo>
                    <a:pt x="246" y="897"/>
                    <a:pt x="246" y="897"/>
                    <a:pt x="246" y="897"/>
                  </a:cubicBezTo>
                  <a:cubicBezTo>
                    <a:pt x="246" y="896"/>
                    <a:pt x="246" y="896"/>
                    <a:pt x="246" y="896"/>
                  </a:cubicBezTo>
                  <a:cubicBezTo>
                    <a:pt x="224" y="896"/>
                    <a:pt x="224" y="896"/>
                    <a:pt x="224" y="896"/>
                  </a:cubicBezTo>
                  <a:cubicBezTo>
                    <a:pt x="255" y="956"/>
                    <a:pt x="255" y="956"/>
                    <a:pt x="255" y="956"/>
                  </a:cubicBezTo>
                  <a:cubicBezTo>
                    <a:pt x="255" y="991"/>
                    <a:pt x="255" y="991"/>
                    <a:pt x="255" y="991"/>
                  </a:cubicBezTo>
                  <a:cubicBezTo>
                    <a:pt x="275" y="991"/>
                    <a:pt x="275" y="991"/>
                    <a:pt x="275" y="991"/>
                  </a:cubicBezTo>
                  <a:cubicBezTo>
                    <a:pt x="275" y="955"/>
                    <a:pt x="275" y="955"/>
                    <a:pt x="275" y="955"/>
                  </a:cubicBezTo>
                  <a:cubicBezTo>
                    <a:pt x="305" y="897"/>
                    <a:pt x="305" y="897"/>
                    <a:pt x="305" y="897"/>
                  </a:cubicBezTo>
                  <a:cubicBezTo>
                    <a:pt x="306" y="896"/>
                    <a:pt x="306" y="896"/>
                    <a:pt x="306" y="896"/>
                  </a:cubicBezTo>
                  <a:cubicBezTo>
                    <a:pt x="284" y="896"/>
                    <a:pt x="284" y="896"/>
                    <a:pt x="284" y="896"/>
                  </a:cubicBezTo>
                  <a:lnTo>
                    <a:pt x="265" y="935"/>
                  </a:lnTo>
                  <a:close/>
                  <a:moveTo>
                    <a:pt x="200" y="944"/>
                  </a:moveTo>
                  <a:cubicBezTo>
                    <a:pt x="200" y="973"/>
                    <a:pt x="180" y="993"/>
                    <a:pt x="152" y="993"/>
                  </a:cubicBezTo>
                  <a:cubicBezTo>
                    <a:pt x="124" y="993"/>
                    <a:pt x="104" y="973"/>
                    <a:pt x="104" y="944"/>
                  </a:cubicBezTo>
                  <a:cubicBezTo>
                    <a:pt x="104" y="916"/>
                    <a:pt x="124" y="896"/>
                    <a:pt x="152" y="896"/>
                  </a:cubicBezTo>
                  <a:cubicBezTo>
                    <a:pt x="180" y="896"/>
                    <a:pt x="200" y="916"/>
                    <a:pt x="200" y="944"/>
                  </a:cubicBezTo>
                  <a:close/>
                  <a:moveTo>
                    <a:pt x="180" y="944"/>
                  </a:moveTo>
                  <a:cubicBezTo>
                    <a:pt x="180" y="924"/>
                    <a:pt x="169" y="912"/>
                    <a:pt x="152" y="912"/>
                  </a:cubicBezTo>
                  <a:cubicBezTo>
                    <a:pt x="135" y="912"/>
                    <a:pt x="124" y="924"/>
                    <a:pt x="124" y="944"/>
                  </a:cubicBezTo>
                  <a:cubicBezTo>
                    <a:pt x="124" y="965"/>
                    <a:pt x="135" y="977"/>
                    <a:pt x="152" y="977"/>
                  </a:cubicBezTo>
                  <a:cubicBezTo>
                    <a:pt x="169" y="977"/>
                    <a:pt x="180" y="965"/>
                    <a:pt x="180" y="944"/>
                  </a:cubicBezTo>
                  <a:close/>
                  <a:moveTo>
                    <a:pt x="74" y="990"/>
                  </a:moveTo>
                  <a:cubicBezTo>
                    <a:pt x="75" y="991"/>
                    <a:pt x="75" y="991"/>
                    <a:pt x="75" y="991"/>
                  </a:cubicBezTo>
                  <a:cubicBezTo>
                    <a:pt x="55" y="991"/>
                    <a:pt x="55" y="991"/>
                    <a:pt x="55" y="991"/>
                  </a:cubicBezTo>
                  <a:cubicBezTo>
                    <a:pt x="55" y="991"/>
                    <a:pt x="55" y="991"/>
                    <a:pt x="55" y="991"/>
                  </a:cubicBezTo>
                  <a:cubicBezTo>
                    <a:pt x="53" y="989"/>
                    <a:pt x="51" y="986"/>
                    <a:pt x="50" y="982"/>
                  </a:cubicBezTo>
                  <a:cubicBezTo>
                    <a:pt x="44" y="961"/>
                    <a:pt x="44" y="961"/>
                    <a:pt x="44" y="961"/>
                  </a:cubicBezTo>
                  <a:cubicBezTo>
                    <a:pt x="42" y="954"/>
                    <a:pt x="40" y="952"/>
                    <a:pt x="33" y="952"/>
                  </a:cubicBezTo>
                  <a:cubicBezTo>
                    <a:pt x="19" y="952"/>
                    <a:pt x="19" y="952"/>
                    <a:pt x="19" y="952"/>
                  </a:cubicBezTo>
                  <a:cubicBezTo>
                    <a:pt x="19" y="991"/>
                    <a:pt x="19" y="991"/>
                    <a:pt x="19" y="991"/>
                  </a:cubicBezTo>
                  <a:cubicBezTo>
                    <a:pt x="0" y="991"/>
                    <a:pt x="0" y="991"/>
                    <a:pt x="0" y="991"/>
                  </a:cubicBezTo>
                  <a:cubicBezTo>
                    <a:pt x="0" y="896"/>
                    <a:pt x="0" y="896"/>
                    <a:pt x="0" y="896"/>
                  </a:cubicBezTo>
                  <a:cubicBezTo>
                    <a:pt x="41" y="896"/>
                    <a:pt x="41" y="896"/>
                    <a:pt x="41" y="896"/>
                  </a:cubicBezTo>
                  <a:cubicBezTo>
                    <a:pt x="58" y="896"/>
                    <a:pt x="70" y="907"/>
                    <a:pt x="70" y="922"/>
                  </a:cubicBezTo>
                  <a:cubicBezTo>
                    <a:pt x="70" y="935"/>
                    <a:pt x="62" y="941"/>
                    <a:pt x="54" y="944"/>
                  </a:cubicBezTo>
                  <a:cubicBezTo>
                    <a:pt x="53" y="944"/>
                    <a:pt x="53" y="944"/>
                    <a:pt x="53" y="944"/>
                  </a:cubicBezTo>
                  <a:cubicBezTo>
                    <a:pt x="54" y="945"/>
                    <a:pt x="54" y="945"/>
                    <a:pt x="54" y="945"/>
                  </a:cubicBezTo>
                  <a:cubicBezTo>
                    <a:pt x="58" y="947"/>
                    <a:pt x="61" y="951"/>
                    <a:pt x="63" y="957"/>
                  </a:cubicBezTo>
                  <a:cubicBezTo>
                    <a:pt x="70" y="981"/>
                    <a:pt x="70" y="981"/>
                    <a:pt x="70" y="981"/>
                  </a:cubicBezTo>
                  <a:cubicBezTo>
                    <a:pt x="71" y="984"/>
                    <a:pt x="72" y="987"/>
                    <a:pt x="74" y="990"/>
                  </a:cubicBezTo>
                  <a:close/>
                  <a:moveTo>
                    <a:pt x="51" y="924"/>
                  </a:moveTo>
                  <a:cubicBezTo>
                    <a:pt x="51" y="917"/>
                    <a:pt x="46" y="912"/>
                    <a:pt x="38" y="912"/>
                  </a:cubicBezTo>
                  <a:cubicBezTo>
                    <a:pt x="19" y="912"/>
                    <a:pt x="19" y="912"/>
                    <a:pt x="19" y="912"/>
                  </a:cubicBezTo>
                  <a:cubicBezTo>
                    <a:pt x="19" y="936"/>
                    <a:pt x="19" y="936"/>
                    <a:pt x="19" y="936"/>
                  </a:cubicBezTo>
                  <a:cubicBezTo>
                    <a:pt x="38" y="936"/>
                    <a:pt x="38" y="936"/>
                    <a:pt x="38" y="936"/>
                  </a:cubicBezTo>
                  <a:cubicBezTo>
                    <a:pt x="46" y="936"/>
                    <a:pt x="51" y="932"/>
                    <a:pt x="51" y="924"/>
                  </a:cubicBezTo>
                  <a:close/>
                  <a:moveTo>
                    <a:pt x="255" y="280"/>
                  </a:moveTo>
                  <a:cubicBezTo>
                    <a:pt x="133" y="280"/>
                    <a:pt x="133" y="280"/>
                    <a:pt x="133" y="280"/>
                  </a:cubicBezTo>
                  <a:cubicBezTo>
                    <a:pt x="133" y="288"/>
                    <a:pt x="133" y="288"/>
                    <a:pt x="133" y="288"/>
                  </a:cubicBezTo>
                  <a:cubicBezTo>
                    <a:pt x="151" y="293"/>
                    <a:pt x="159" y="306"/>
                    <a:pt x="160" y="329"/>
                  </a:cubicBezTo>
                  <a:cubicBezTo>
                    <a:pt x="160" y="331"/>
                    <a:pt x="160" y="385"/>
                    <a:pt x="160" y="449"/>
                  </a:cubicBezTo>
                  <a:cubicBezTo>
                    <a:pt x="185" y="445"/>
                    <a:pt x="203" y="437"/>
                    <a:pt x="211" y="433"/>
                  </a:cubicBezTo>
                  <a:cubicBezTo>
                    <a:pt x="211" y="309"/>
                    <a:pt x="211" y="309"/>
                    <a:pt x="211" y="309"/>
                  </a:cubicBezTo>
                  <a:cubicBezTo>
                    <a:pt x="273" y="309"/>
                    <a:pt x="273" y="309"/>
                    <a:pt x="273" y="309"/>
                  </a:cubicBezTo>
                  <a:cubicBezTo>
                    <a:pt x="269" y="296"/>
                    <a:pt x="259" y="284"/>
                    <a:pt x="255" y="280"/>
                  </a:cubicBezTo>
                  <a:close/>
                  <a:moveTo>
                    <a:pt x="247" y="570"/>
                  </a:moveTo>
                  <a:cubicBezTo>
                    <a:pt x="244" y="562"/>
                    <a:pt x="239" y="551"/>
                    <a:pt x="236" y="546"/>
                  </a:cubicBezTo>
                  <a:cubicBezTo>
                    <a:pt x="230" y="546"/>
                    <a:pt x="222" y="546"/>
                    <a:pt x="216" y="546"/>
                  </a:cubicBezTo>
                  <a:cubicBezTo>
                    <a:pt x="211" y="546"/>
                    <a:pt x="211" y="546"/>
                    <a:pt x="211" y="546"/>
                  </a:cubicBezTo>
                  <a:cubicBezTo>
                    <a:pt x="211" y="506"/>
                    <a:pt x="211" y="506"/>
                    <a:pt x="211" y="506"/>
                  </a:cubicBezTo>
                  <a:cubicBezTo>
                    <a:pt x="200" y="509"/>
                    <a:pt x="172" y="513"/>
                    <a:pt x="160" y="515"/>
                  </a:cubicBezTo>
                  <a:cubicBezTo>
                    <a:pt x="160" y="621"/>
                    <a:pt x="160" y="736"/>
                    <a:pt x="160" y="738"/>
                  </a:cubicBezTo>
                  <a:cubicBezTo>
                    <a:pt x="160" y="738"/>
                    <a:pt x="160" y="738"/>
                    <a:pt x="160" y="738"/>
                  </a:cubicBezTo>
                  <a:cubicBezTo>
                    <a:pt x="159" y="760"/>
                    <a:pt x="150" y="773"/>
                    <a:pt x="134" y="778"/>
                  </a:cubicBezTo>
                  <a:cubicBezTo>
                    <a:pt x="134" y="786"/>
                    <a:pt x="134" y="786"/>
                    <a:pt x="134" y="786"/>
                  </a:cubicBezTo>
                  <a:cubicBezTo>
                    <a:pt x="237" y="786"/>
                    <a:pt x="237" y="786"/>
                    <a:pt x="237" y="786"/>
                  </a:cubicBezTo>
                  <a:cubicBezTo>
                    <a:pt x="237" y="778"/>
                    <a:pt x="237" y="778"/>
                    <a:pt x="237" y="778"/>
                  </a:cubicBezTo>
                  <a:cubicBezTo>
                    <a:pt x="221" y="773"/>
                    <a:pt x="212" y="759"/>
                    <a:pt x="212" y="738"/>
                  </a:cubicBezTo>
                  <a:cubicBezTo>
                    <a:pt x="211" y="571"/>
                    <a:pt x="211" y="571"/>
                    <a:pt x="211" y="571"/>
                  </a:cubicBezTo>
                  <a:cubicBezTo>
                    <a:pt x="216" y="571"/>
                    <a:pt x="216" y="571"/>
                    <a:pt x="216" y="571"/>
                  </a:cubicBezTo>
                  <a:cubicBezTo>
                    <a:pt x="226" y="571"/>
                    <a:pt x="237" y="571"/>
                    <a:pt x="247" y="570"/>
                  </a:cubicBezTo>
                  <a:close/>
                  <a:moveTo>
                    <a:pt x="370" y="325"/>
                  </a:moveTo>
                  <a:cubicBezTo>
                    <a:pt x="372" y="327"/>
                    <a:pt x="376" y="329"/>
                    <a:pt x="378" y="330"/>
                  </a:cubicBezTo>
                  <a:cubicBezTo>
                    <a:pt x="403" y="348"/>
                    <a:pt x="417" y="377"/>
                    <a:pt x="417" y="412"/>
                  </a:cubicBezTo>
                  <a:cubicBezTo>
                    <a:pt x="417" y="442"/>
                    <a:pt x="406" y="502"/>
                    <a:pt x="318" y="532"/>
                  </a:cubicBezTo>
                  <a:cubicBezTo>
                    <a:pt x="323" y="542"/>
                    <a:pt x="327" y="552"/>
                    <a:pt x="330" y="558"/>
                  </a:cubicBezTo>
                  <a:cubicBezTo>
                    <a:pt x="332" y="557"/>
                    <a:pt x="335" y="557"/>
                    <a:pt x="336" y="556"/>
                  </a:cubicBezTo>
                  <a:cubicBezTo>
                    <a:pt x="339" y="556"/>
                    <a:pt x="339" y="556"/>
                    <a:pt x="339" y="556"/>
                  </a:cubicBezTo>
                  <a:cubicBezTo>
                    <a:pt x="341" y="558"/>
                    <a:pt x="341" y="558"/>
                    <a:pt x="341" y="558"/>
                  </a:cubicBezTo>
                  <a:cubicBezTo>
                    <a:pt x="373" y="596"/>
                    <a:pt x="397" y="656"/>
                    <a:pt x="405" y="713"/>
                  </a:cubicBezTo>
                  <a:cubicBezTo>
                    <a:pt x="405" y="713"/>
                    <a:pt x="408" y="741"/>
                    <a:pt x="408" y="751"/>
                  </a:cubicBezTo>
                  <a:cubicBezTo>
                    <a:pt x="408" y="752"/>
                    <a:pt x="408" y="752"/>
                    <a:pt x="408" y="752"/>
                  </a:cubicBezTo>
                  <a:cubicBezTo>
                    <a:pt x="408" y="753"/>
                    <a:pt x="408" y="753"/>
                    <a:pt x="408" y="754"/>
                  </a:cubicBezTo>
                  <a:cubicBezTo>
                    <a:pt x="408" y="755"/>
                    <a:pt x="408" y="755"/>
                    <a:pt x="408" y="755"/>
                  </a:cubicBezTo>
                  <a:cubicBezTo>
                    <a:pt x="408" y="763"/>
                    <a:pt x="405" y="774"/>
                    <a:pt x="391" y="779"/>
                  </a:cubicBezTo>
                  <a:cubicBezTo>
                    <a:pt x="391" y="786"/>
                    <a:pt x="391" y="786"/>
                    <a:pt x="391" y="786"/>
                  </a:cubicBezTo>
                  <a:cubicBezTo>
                    <a:pt x="497" y="786"/>
                    <a:pt x="497" y="786"/>
                    <a:pt x="497" y="786"/>
                  </a:cubicBezTo>
                  <a:cubicBezTo>
                    <a:pt x="497" y="779"/>
                    <a:pt x="497" y="779"/>
                    <a:pt x="497" y="779"/>
                  </a:cubicBezTo>
                  <a:cubicBezTo>
                    <a:pt x="488" y="776"/>
                    <a:pt x="469" y="766"/>
                    <a:pt x="461" y="734"/>
                  </a:cubicBezTo>
                  <a:cubicBezTo>
                    <a:pt x="460" y="729"/>
                    <a:pt x="460" y="729"/>
                    <a:pt x="460" y="729"/>
                  </a:cubicBezTo>
                  <a:cubicBezTo>
                    <a:pt x="454" y="704"/>
                    <a:pt x="450" y="691"/>
                    <a:pt x="446" y="678"/>
                  </a:cubicBezTo>
                  <a:cubicBezTo>
                    <a:pt x="436" y="646"/>
                    <a:pt x="414" y="588"/>
                    <a:pt x="378" y="547"/>
                  </a:cubicBezTo>
                  <a:cubicBezTo>
                    <a:pt x="374" y="543"/>
                    <a:pt x="374" y="543"/>
                    <a:pt x="374" y="543"/>
                  </a:cubicBezTo>
                  <a:cubicBezTo>
                    <a:pt x="379" y="540"/>
                    <a:pt x="379" y="540"/>
                    <a:pt x="379" y="540"/>
                  </a:cubicBezTo>
                  <a:cubicBezTo>
                    <a:pt x="381" y="540"/>
                    <a:pt x="382" y="539"/>
                    <a:pt x="383" y="539"/>
                  </a:cubicBezTo>
                  <a:cubicBezTo>
                    <a:pt x="383" y="539"/>
                    <a:pt x="384" y="538"/>
                    <a:pt x="385" y="538"/>
                  </a:cubicBezTo>
                  <a:cubicBezTo>
                    <a:pt x="440" y="510"/>
                    <a:pt x="470" y="465"/>
                    <a:pt x="470" y="412"/>
                  </a:cubicBezTo>
                  <a:cubicBezTo>
                    <a:pt x="471" y="372"/>
                    <a:pt x="448" y="332"/>
                    <a:pt x="414" y="309"/>
                  </a:cubicBezTo>
                  <a:cubicBezTo>
                    <a:pt x="400" y="299"/>
                    <a:pt x="380" y="289"/>
                    <a:pt x="359" y="285"/>
                  </a:cubicBezTo>
                  <a:cubicBezTo>
                    <a:pt x="366" y="300"/>
                    <a:pt x="369" y="316"/>
                    <a:pt x="370" y="325"/>
                  </a:cubicBezTo>
                  <a:close/>
                  <a:moveTo>
                    <a:pt x="295" y="237"/>
                  </a:moveTo>
                  <a:cubicBezTo>
                    <a:pt x="328" y="259"/>
                    <a:pt x="351" y="300"/>
                    <a:pt x="351" y="339"/>
                  </a:cubicBezTo>
                  <a:cubicBezTo>
                    <a:pt x="351" y="393"/>
                    <a:pt x="321" y="438"/>
                    <a:pt x="266" y="466"/>
                  </a:cubicBezTo>
                  <a:cubicBezTo>
                    <a:pt x="265" y="466"/>
                    <a:pt x="264" y="467"/>
                    <a:pt x="263" y="467"/>
                  </a:cubicBezTo>
                  <a:cubicBezTo>
                    <a:pt x="262" y="467"/>
                    <a:pt x="261" y="468"/>
                    <a:pt x="260" y="468"/>
                  </a:cubicBezTo>
                  <a:cubicBezTo>
                    <a:pt x="255" y="471"/>
                    <a:pt x="255" y="471"/>
                    <a:pt x="255" y="471"/>
                  </a:cubicBezTo>
                  <a:cubicBezTo>
                    <a:pt x="259" y="475"/>
                    <a:pt x="259" y="475"/>
                    <a:pt x="259" y="475"/>
                  </a:cubicBezTo>
                  <a:cubicBezTo>
                    <a:pt x="294" y="516"/>
                    <a:pt x="317" y="574"/>
                    <a:pt x="327" y="605"/>
                  </a:cubicBezTo>
                  <a:cubicBezTo>
                    <a:pt x="331" y="619"/>
                    <a:pt x="334" y="632"/>
                    <a:pt x="340" y="657"/>
                  </a:cubicBezTo>
                  <a:cubicBezTo>
                    <a:pt x="341" y="661"/>
                    <a:pt x="341" y="661"/>
                    <a:pt x="341" y="661"/>
                  </a:cubicBezTo>
                  <a:cubicBezTo>
                    <a:pt x="349" y="694"/>
                    <a:pt x="368" y="704"/>
                    <a:pt x="378" y="707"/>
                  </a:cubicBezTo>
                  <a:cubicBezTo>
                    <a:pt x="378" y="714"/>
                    <a:pt x="378" y="714"/>
                    <a:pt x="378" y="714"/>
                  </a:cubicBezTo>
                  <a:cubicBezTo>
                    <a:pt x="271" y="714"/>
                    <a:pt x="271" y="714"/>
                    <a:pt x="271" y="714"/>
                  </a:cubicBezTo>
                  <a:cubicBezTo>
                    <a:pt x="271" y="706"/>
                    <a:pt x="271" y="706"/>
                    <a:pt x="271" y="706"/>
                  </a:cubicBezTo>
                  <a:cubicBezTo>
                    <a:pt x="286" y="702"/>
                    <a:pt x="288" y="691"/>
                    <a:pt x="289" y="683"/>
                  </a:cubicBezTo>
                  <a:cubicBezTo>
                    <a:pt x="289" y="682"/>
                    <a:pt x="289" y="682"/>
                    <a:pt x="289" y="682"/>
                  </a:cubicBezTo>
                  <a:cubicBezTo>
                    <a:pt x="289" y="681"/>
                    <a:pt x="289" y="681"/>
                    <a:pt x="289" y="680"/>
                  </a:cubicBezTo>
                  <a:cubicBezTo>
                    <a:pt x="289" y="678"/>
                    <a:pt x="289" y="678"/>
                    <a:pt x="289" y="678"/>
                  </a:cubicBezTo>
                  <a:cubicBezTo>
                    <a:pt x="289" y="669"/>
                    <a:pt x="286" y="641"/>
                    <a:pt x="286" y="641"/>
                  </a:cubicBezTo>
                  <a:cubicBezTo>
                    <a:pt x="278" y="583"/>
                    <a:pt x="253" y="524"/>
                    <a:pt x="221" y="486"/>
                  </a:cubicBezTo>
                  <a:cubicBezTo>
                    <a:pt x="220" y="484"/>
                    <a:pt x="220" y="484"/>
                    <a:pt x="220" y="484"/>
                  </a:cubicBezTo>
                  <a:cubicBezTo>
                    <a:pt x="217" y="484"/>
                    <a:pt x="217" y="484"/>
                    <a:pt x="217" y="484"/>
                  </a:cubicBezTo>
                  <a:cubicBezTo>
                    <a:pt x="181" y="494"/>
                    <a:pt x="139" y="499"/>
                    <a:pt x="96" y="499"/>
                  </a:cubicBezTo>
                  <a:cubicBezTo>
                    <a:pt x="92" y="499"/>
                    <a:pt x="92" y="499"/>
                    <a:pt x="92" y="499"/>
                  </a:cubicBezTo>
                  <a:cubicBezTo>
                    <a:pt x="92" y="666"/>
                    <a:pt x="92" y="666"/>
                    <a:pt x="92" y="666"/>
                  </a:cubicBezTo>
                  <a:cubicBezTo>
                    <a:pt x="92" y="687"/>
                    <a:pt x="101" y="701"/>
                    <a:pt x="118" y="706"/>
                  </a:cubicBezTo>
                  <a:cubicBezTo>
                    <a:pt x="118" y="714"/>
                    <a:pt x="118" y="714"/>
                    <a:pt x="118" y="714"/>
                  </a:cubicBezTo>
                  <a:cubicBezTo>
                    <a:pt x="15" y="714"/>
                    <a:pt x="15" y="714"/>
                    <a:pt x="15" y="714"/>
                  </a:cubicBezTo>
                  <a:cubicBezTo>
                    <a:pt x="15" y="706"/>
                    <a:pt x="15" y="706"/>
                    <a:pt x="15" y="706"/>
                  </a:cubicBezTo>
                  <a:cubicBezTo>
                    <a:pt x="31" y="701"/>
                    <a:pt x="39" y="688"/>
                    <a:pt x="40" y="666"/>
                  </a:cubicBezTo>
                  <a:cubicBezTo>
                    <a:pt x="40" y="666"/>
                    <a:pt x="40" y="666"/>
                    <a:pt x="40" y="666"/>
                  </a:cubicBezTo>
                  <a:cubicBezTo>
                    <a:pt x="40" y="662"/>
                    <a:pt x="40" y="262"/>
                    <a:pt x="40" y="257"/>
                  </a:cubicBezTo>
                  <a:cubicBezTo>
                    <a:pt x="40" y="234"/>
                    <a:pt x="32" y="221"/>
                    <a:pt x="14" y="215"/>
                  </a:cubicBezTo>
                  <a:cubicBezTo>
                    <a:pt x="14" y="208"/>
                    <a:pt x="14" y="208"/>
                    <a:pt x="14" y="208"/>
                  </a:cubicBezTo>
                  <a:cubicBezTo>
                    <a:pt x="185" y="208"/>
                    <a:pt x="185" y="208"/>
                    <a:pt x="185" y="208"/>
                  </a:cubicBezTo>
                  <a:cubicBezTo>
                    <a:pt x="236" y="208"/>
                    <a:pt x="268" y="219"/>
                    <a:pt x="295" y="237"/>
                  </a:cubicBezTo>
                  <a:close/>
                  <a:moveTo>
                    <a:pt x="298" y="340"/>
                  </a:moveTo>
                  <a:cubicBezTo>
                    <a:pt x="298" y="305"/>
                    <a:pt x="284" y="276"/>
                    <a:pt x="259" y="258"/>
                  </a:cubicBezTo>
                  <a:cubicBezTo>
                    <a:pt x="239" y="245"/>
                    <a:pt x="215" y="238"/>
                    <a:pt x="183" y="237"/>
                  </a:cubicBezTo>
                  <a:cubicBezTo>
                    <a:pt x="92" y="237"/>
                    <a:pt x="92" y="237"/>
                    <a:pt x="92" y="237"/>
                  </a:cubicBezTo>
                  <a:cubicBezTo>
                    <a:pt x="92" y="474"/>
                    <a:pt x="92" y="474"/>
                    <a:pt x="92" y="474"/>
                  </a:cubicBezTo>
                  <a:cubicBezTo>
                    <a:pt x="97" y="474"/>
                    <a:pt x="97" y="474"/>
                    <a:pt x="97" y="474"/>
                  </a:cubicBezTo>
                  <a:cubicBezTo>
                    <a:pt x="278" y="471"/>
                    <a:pt x="298" y="379"/>
                    <a:pt x="298" y="340"/>
                  </a:cubicBezTo>
                  <a:close/>
                  <a:moveTo>
                    <a:pt x="109" y="49"/>
                  </a:moveTo>
                  <a:cubicBezTo>
                    <a:pt x="109" y="20"/>
                    <a:pt x="129" y="0"/>
                    <a:pt x="157" y="0"/>
                  </a:cubicBezTo>
                  <a:cubicBezTo>
                    <a:pt x="185" y="0"/>
                    <a:pt x="205" y="20"/>
                    <a:pt x="205" y="49"/>
                  </a:cubicBezTo>
                  <a:cubicBezTo>
                    <a:pt x="205" y="77"/>
                    <a:pt x="185" y="97"/>
                    <a:pt x="157" y="97"/>
                  </a:cubicBezTo>
                  <a:cubicBezTo>
                    <a:pt x="129" y="97"/>
                    <a:pt x="109" y="77"/>
                    <a:pt x="109" y="49"/>
                  </a:cubicBezTo>
                  <a:close/>
                  <a:moveTo>
                    <a:pt x="129" y="49"/>
                  </a:moveTo>
                  <a:cubicBezTo>
                    <a:pt x="129" y="69"/>
                    <a:pt x="140" y="81"/>
                    <a:pt x="157" y="81"/>
                  </a:cubicBezTo>
                  <a:cubicBezTo>
                    <a:pt x="175" y="81"/>
                    <a:pt x="185" y="69"/>
                    <a:pt x="185" y="49"/>
                  </a:cubicBezTo>
                  <a:cubicBezTo>
                    <a:pt x="185" y="28"/>
                    <a:pt x="175" y="16"/>
                    <a:pt x="157" y="16"/>
                  </a:cubicBezTo>
                  <a:cubicBezTo>
                    <a:pt x="140" y="16"/>
                    <a:pt x="129" y="28"/>
                    <a:pt x="129" y="49"/>
                  </a:cubicBezTo>
                  <a:close/>
                  <a:moveTo>
                    <a:pt x="310" y="80"/>
                  </a:moveTo>
                  <a:cubicBezTo>
                    <a:pt x="267" y="80"/>
                    <a:pt x="267" y="80"/>
                    <a:pt x="267" y="80"/>
                  </a:cubicBezTo>
                  <a:cubicBezTo>
                    <a:pt x="267" y="1"/>
                    <a:pt x="267" y="1"/>
                    <a:pt x="267" y="1"/>
                  </a:cubicBezTo>
                  <a:cubicBezTo>
                    <a:pt x="247" y="1"/>
                    <a:pt x="247" y="1"/>
                    <a:pt x="247" y="1"/>
                  </a:cubicBezTo>
                  <a:cubicBezTo>
                    <a:pt x="247" y="96"/>
                    <a:pt x="247" y="96"/>
                    <a:pt x="247" y="96"/>
                  </a:cubicBezTo>
                  <a:cubicBezTo>
                    <a:pt x="310" y="96"/>
                    <a:pt x="310" y="96"/>
                    <a:pt x="310" y="96"/>
                  </a:cubicBezTo>
                  <a:lnTo>
                    <a:pt x="310" y="80"/>
                  </a:lnTo>
                  <a:close/>
                  <a:moveTo>
                    <a:pt x="411" y="80"/>
                  </a:moveTo>
                  <a:cubicBezTo>
                    <a:pt x="367" y="80"/>
                    <a:pt x="367" y="80"/>
                    <a:pt x="367" y="80"/>
                  </a:cubicBezTo>
                  <a:cubicBezTo>
                    <a:pt x="367" y="1"/>
                    <a:pt x="367" y="1"/>
                    <a:pt x="367" y="1"/>
                  </a:cubicBezTo>
                  <a:cubicBezTo>
                    <a:pt x="348" y="1"/>
                    <a:pt x="348" y="1"/>
                    <a:pt x="348" y="1"/>
                  </a:cubicBezTo>
                  <a:cubicBezTo>
                    <a:pt x="348" y="96"/>
                    <a:pt x="348" y="96"/>
                    <a:pt x="348" y="96"/>
                  </a:cubicBezTo>
                  <a:cubicBezTo>
                    <a:pt x="411" y="96"/>
                    <a:pt x="411" y="96"/>
                    <a:pt x="411" y="96"/>
                  </a:cubicBezTo>
                  <a:lnTo>
                    <a:pt x="411" y="80"/>
                  </a:lnTo>
                  <a:close/>
                  <a:moveTo>
                    <a:pt x="23" y="96"/>
                  </a:moveTo>
                  <a:cubicBezTo>
                    <a:pt x="4" y="96"/>
                    <a:pt x="4" y="96"/>
                    <a:pt x="4" y="96"/>
                  </a:cubicBezTo>
                  <a:cubicBezTo>
                    <a:pt x="4" y="1"/>
                    <a:pt x="4" y="1"/>
                    <a:pt x="4" y="1"/>
                  </a:cubicBezTo>
                  <a:cubicBezTo>
                    <a:pt x="44" y="1"/>
                    <a:pt x="44" y="1"/>
                    <a:pt x="44" y="1"/>
                  </a:cubicBezTo>
                  <a:cubicBezTo>
                    <a:pt x="62" y="1"/>
                    <a:pt x="74" y="12"/>
                    <a:pt x="74" y="27"/>
                  </a:cubicBezTo>
                  <a:cubicBezTo>
                    <a:pt x="74" y="39"/>
                    <a:pt x="65" y="46"/>
                    <a:pt x="58" y="49"/>
                  </a:cubicBezTo>
                  <a:cubicBezTo>
                    <a:pt x="57" y="49"/>
                    <a:pt x="57" y="49"/>
                    <a:pt x="57" y="49"/>
                  </a:cubicBezTo>
                  <a:cubicBezTo>
                    <a:pt x="58" y="50"/>
                    <a:pt x="58" y="50"/>
                    <a:pt x="58" y="50"/>
                  </a:cubicBezTo>
                  <a:cubicBezTo>
                    <a:pt x="62" y="51"/>
                    <a:pt x="65" y="55"/>
                    <a:pt x="67" y="62"/>
                  </a:cubicBezTo>
                  <a:cubicBezTo>
                    <a:pt x="73" y="85"/>
                    <a:pt x="73" y="85"/>
                    <a:pt x="73" y="85"/>
                  </a:cubicBezTo>
                  <a:cubicBezTo>
                    <a:pt x="74" y="89"/>
                    <a:pt x="76" y="92"/>
                    <a:pt x="77" y="94"/>
                  </a:cubicBezTo>
                  <a:cubicBezTo>
                    <a:pt x="78" y="96"/>
                    <a:pt x="78" y="96"/>
                    <a:pt x="78" y="96"/>
                  </a:cubicBezTo>
                  <a:cubicBezTo>
                    <a:pt x="59" y="96"/>
                    <a:pt x="59" y="96"/>
                    <a:pt x="59" y="96"/>
                  </a:cubicBezTo>
                  <a:cubicBezTo>
                    <a:pt x="59" y="96"/>
                    <a:pt x="59" y="96"/>
                    <a:pt x="59" y="96"/>
                  </a:cubicBezTo>
                  <a:cubicBezTo>
                    <a:pt x="57" y="94"/>
                    <a:pt x="55" y="90"/>
                    <a:pt x="54" y="87"/>
                  </a:cubicBezTo>
                  <a:cubicBezTo>
                    <a:pt x="48" y="65"/>
                    <a:pt x="48" y="65"/>
                    <a:pt x="48" y="65"/>
                  </a:cubicBezTo>
                  <a:cubicBezTo>
                    <a:pt x="46" y="59"/>
                    <a:pt x="44" y="56"/>
                    <a:pt x="36" y="56"/>
                  </a:cubicBezTo>
                  <a:cubicBezTo>
                    <a:pt x="23" y="56"/>
                    <a:pt x="23" y="56"/>
                    <a:pt x="23" y="56"/>
                  </a:cubicBezTo>
                  <a:lnTo>
                    <a:pt x="23" y="96"/>
                  </a:lnTo>
                  <a:close/>
                  <a:moveTo>
                    <a:pt x="23" y="40"/>
                  </a:moveTo>
                  <a:cubicBezTo>
                    <a:pt x="41" y="40"/>
                    <a:pt x="41" y="40"/>
                    <a:pt x="41" y="40"/>
                  </a:cubicBezTo>
                  <a:cubicBezTo>
                    <a:pt x="50" y="40"/>
                    <a:pt x="54" y="36"/>
                    <a:pt x="54" y="29"/>
                  </a:cubicBezTo>
                  <a:cubicBezTo>
                    <a:pt x="54" y="21"/>
                    <a:pt x="50" y="17"/>
                    <a:pt x="41" y="17"/>
                  </a:cubicBezTo>
                  <a:cubicBezTo>
                    <a:pt x="23" y="17"/>
                    <a:pt x="23" y="17"/>
                    <a:pt x="23" y="17"/>
                  </a:cubicBezTo>
                  <a:lnTo>
                    <a:pt x="23" y="40"/>
                  </a:lnTo>
                  <a:close/>
                  <a:moveTo>
                    <a:pt x="477" y="81"/>
                  </a:moveTo>
                  <a:cubicBezTo>
                    <a:pt x="467" y="82"/>
                    <a:pt x="457" y="77"/>
                    <a:pt x="449" y="66"/>
                  </a:cubicBezTo>
                  <a:cubicBezTo>
                    <a:pt x="448" y="66"/>
                    <a:pt x="448" y="66"/>
                    <a:pt x="448" y="66"/>
                  </a:cubicBezTo>
                  <a:cubicBezTo>
                    <a:pt x="443" y="85"/>
                    <a:pt x="443" y="85"/>
                    <a:pt x="443" y="85"/>
                  </a:cubicBezTo>
                  <a:cubicBezTo>
                    <a:pt x="443" y="85"/>
                    <a:pt x="443" y="85"/>
                    <a:pt x="443" y="85"/>
                  </a:cubicBezTo>
                  <a:cubicBezTo>
                    <a:pt x="449" y="93"/>
                    <a:pt x="462" y="97"/>
                    <a:pt x="475" y="97"/>
                  </a:cubicBezTo>
                  <a:cubicBezTo>
                    <a:pt x="495" y="97"/>
                    <a:pt x="509" y="85"/>
                    <a:pt x="509" y="68"/>
                  </a:cubicBezTo>
                  <a:cubicBezTo>
                    <a:pt x="509" y="58"/>
                    <a:pt x="506" y="47"/>
                    <a:pt x="484" y="40"/>
                  </a:cubicBezTo>
                  <a:cubicBezTo>
                    <a:pt x="467" y="35"/>
                    <a:pt x="464" y="31"/>
                    <a:pt x="464" y="25"/>
                  </a:cubicBezTo>
                  <a:cubicBezTo>
                    <a:pt x="464" y="18"/>
                    <a:pt x="470" y="15"/>
                    <a:pt x="477" y="15"/>
                  </a:cubicBezTo>
                  <a:cubicBezTo>
                    <a:pt x="484" y="15"/>
                    <a:pt x="491" y="18"/>
                    <a:pt x="498" y="24"/>
                  </a:cubicBezTo>
                  <a:cubicBezTo>
                    <a:pt x="499" y="24"/>
                    <a:pt x="499" y="24"/>
                    <a:pt x="499" y="24"/>
                  </a:cubicBezTo>
                  <a:cubicBezTo>
                    <a:pt x="504" y="8"/>
                    <a:pt x="504" y="8"/>
                    <a:pt x="504" y="8"/>
                  </a:cubicBezTo>
                  <a:cubicBezTo>
                    <a:pt x="504" y="7"/>
                    <a:pt x="504" y="7"/>
                    <a:pt x="504" y="7"/>
                  </a:cubicBezTo>
                  <a:cubicBezTo>
                    <a:pt x="496" y="2"/>
                    <a:pt x="487" y="0"/>
                    <a:pt x="477" y="0"/>
                  </a:cubicBezTo>
                  <a:cubicBezTo>
                    <a:pt x="457" y="0"/>
                    <a:pt x="445" y="10"/>
                    <a:pt x="445" y="26"/>
                  </a:cubicBezTo>
                  <a:cubicBezTo>
                    <a:pt x="445" y="39"/>
                    <a:pt x="454" y="48"/>
                    <a:pt x="472" y="54"/>
                  </a:cubicBezTo>
                  <a:cubicBezTo>
                    <a:pt x="477" y="55"/>
                    <a:pt x="481" y="57"/>
                    <a:pt x="484" y="59"/>
                  </a:cubicBezTo>
                  <a:cubicBezTo>
                    <a:pt x="487" y="61"/>
                    <a:pt x="489" y="65"/>
                    <a:pt x="489" y="69"/>
                  </a:cubicBezTo>
                  <a:cubicBezTo>
                    <a:pt x="489" y="76"/>
                    <a:pt x="484" y="81"/>
                    <a:pt x="477"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noProof="0">
                <a:latin typeface="RR Pioneer" panose="020B0503050201040103" pitchFamily="34" charset="0"/>
              </a:endParaRPr>
            </a:p>
          </p:txBody>
        </p:sp>
      </p:grpSp>
      <p:sp>
        <p:nvSpPr>
          <p:cNvPr id="15" name="Freeform: Shape 14">
            <a:extLst>
              <a:ext uri="{FF2B5EF4-FFF2-40B4-BE49-F238E27FC236}">
                <a16:creationId xmlns:a16="http://schemas.microsoft.com/office/drawing/2014/main" id="{E2AABB29-22AC-4C62-A174-9E5A0A1EFA21}"/>
              </a:ext>
            </a:extLst>
          </p:cNvPr>
          <p:cNvSpPr/>
          <p:nvPr userDrawn="1"/>
        </p:nvSpPr>
        <p:spPr>
          <a:xfrm>
            <a:off x="323850" y="916500"/>
            <a:ext cx="2079370" cy="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latin typeface="RR Pioneer" panose="020B0503050201040103" pitchFamily="34" charset="0"/>
            </a:endParaRPr>
          </a:p>
        </p:txBody>
      </p:sp>
      <p:sp>
        <p:nvSpPr>
          <p:cNvPr id="16" name="Freeform: Shape 15">
            <a:extLst>
              <a:ext uri="{FF2B5EF4-FFF2-40B4-BE49-F238E27FC236}">
                <a16:creationId xmlns:a16="http://schemas.microsoft.com/office/drawing/2014/main" id="{50021B20-6F0E-4481-874A-F21AE9FD3CC4}"/>
              </a:ext>
            </a:extLst>
          </p:cNvPr>
          <p:cNvSpPr/>
          <p:nvPr userDrawn="1"/>
        </p:nvSpPr>
        <p:spPr>
          <a:xfrm>
            <a:off x="3059112" y="916500"/>
            <a:ext cx="5761038" cy="7620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latin typeface="RR Pioneer" panose="020B0503050201040103" pitchFamily="34" charset="0"/>
            </a:endParaRPr>
          </a:p>
        </p:txBody>
      </p:sp>
      <p:sp>
        <p:nvSpPr>
          <p:cNvPr id="18" name="Text Placeholder 17">
            <a:extLst>
              <a:ext uri="{FF2B5EF4-FFF2-40B4-BE49-F238E27FC236}">
                <a16:creationId xmlns:a16="http://schemas.microsoft.com/office/drawing/2014/main" id="{ADA88272-0989-4751-9FC4-6BE74AD9E30F}"/>
              </a:ext>
            </a:extLst>
          </p:cNvPr>
          <p:cNvSpPr>
            <a:spLocks noGrp="1"/>
          </p:cNvSpPr>
          <p:nvPr>
            <p:ph type="body" sz="quarter" idx="13" hasCustomPrompt="1"/>
          </p:nvPr>
        </p:nvSpPr>
        <p:spPr>
          <a:xfrm>
            <a:off x="3070800" y="1126801"/>
            <a:ext cx="5749200" cy="1443600"/>
          </a:xfrm>
        </p:spPr>
        <p:txBody>
          <a:bodyPr/>
          <a:lstStyle>
            <a:lvl1pPr marL="0" indent="0">
              <a:spcBef>
                <a:spcPts val="0"/>
              </a:spcBef>
              <a:spcAft>
                <a:spcPts val="1200"/>
              </a:spcAft>
              <a:buNone/>
              <a:defRPr sz="3200">
                <a:solidFill>
                  <a:schemeClr val="tx1"/>
                </a:solidFill>
                <a:latin typeface="+mj-lt"/>
              </a:defRPr>
            </a:lvl1pPr>
            <a:lvl2pPr marL="0" indent="0">
              <a:spcBef>
                <a:spcPts val="0"/>
              </a:spcBef>
              <a:buNone/>
              <a:defRPr sz="1600">
                <a:solidFill>
                  <a:schemeClr val="tx1"/>
                </a:solidFill>
              </a:defRPr>
            </a:lvl2pPr>
            <a:lvl3pPr marL="187320" indent="0">
              <a:buNone/>
              <a:defRPr>
                <a:solidFill>
                  <a:schemeClr val="bg1"/>
                </a:solidFill>
              </a:defRPr>
            </a:lvl3pPr>
          </a:lstStyle>
          <a:p>
            <a:pPr lvl="0"/>
            <a:r>
              <a:rPr lang="en-US"/>
              <a:t>Title text</a:t>
            </a:r>
          </a:p>
          <a:p>
            <a:pPr lvl="1"/>
            <a:r>
              <a:rPr lang="en-US"/>
              <a:t>Section sub-title</a:t>
            </a:r>
          </a:p>
        </p:txBody>
      </p:sp>
    </p:spTree>
    <p:custDataLst>
      <p:tags r:id="rId1"/>
    </p:custDataLst>
    <p:extLst>
      <p:ext uri="{BB962C8B-B14F-4D97-AF65-F5344CB8AC3E}">
        <p14:creationId xmlns:p14="http://schemas.microsoft.com/office/powerpoint/2010/main" val="16931258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Divider Page - Orang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3273D-D190-43EA-AB9F-F4E0C3DE2AD5}"/>
              </a:ext>
            </a:extLst>
          </p:cNvPr>
          <p:cNvSpPr>
            <a:spLocks noGrp="1"/>
          </p:cNvSpPr>
          <p:nvPr>
            <p:ph type="title" hasCustomPrompt="1"/>
          </p:nvPr>
        </p:nvSpPr>
        <p:spPr>
          <a:xfrm>
            <a:off x="601200" y="932400"/>
            <a:ext cx="1803600" cy="1641600"/>
          </a:xfrm>
        </p:spPr>
        <p:txBody>
          <a:bodyPr anchor="ctr" anchorCtr="0">
            <a:noAutofit/>
          </a:bodyPr>
          <a:lstStyle>
            <a:lvl1pPr algn="r">
              <a:defRPr sz="11000">
                <a:solidFill>
                  <a:schemeClr val="tx1"/>
                </a:solidFill>
                <a:latin typeface="RR Pioneer UltraLight Condensed" panose="020B0206030201060103" pitchFamily="34" charset="0"/>
              </a:defRPr>
            </a:lvl1pPr>
          </a:lstStyle>
          <a:p>
            <a:r>
              <a:rPr lang="en-US"/>
              <a:t>XX</a:t>
            </a:r>
            <a:endParaRPr lang="en-GB"/>
          </a:p>
        </p:txBody>
      </p:sp>
      <p:sp>
        <p:nvSpPr>
          <p:cNvPr id="4" name="Date Placeholder 3">
            <a:extLst>
              <a:ext uri="{FF2B5EF4-FFF2-40B4-BE49-F238E27FC236}">
                <a16:creationId xmlns:a16="http://schemas.microsoft.com/office/drawing/2014/main" id="{11AD4DAF-CD34-4819-9611-33C813C52E02}"/>
              </a:ext>
            </a:extLst>
          </p:cNvPr>
          <p:cNvSpPr>
            <a:spLocks noGrp="1"/>
          </p:cNvSpPr>
          <p:nvPr>
            <p:ph type="dt" sz="half" idx="10"/>
          </p:nvPr>
        </p:nvSpPr>
        <p:spPr>
          <a:xfrm>
            <a:off x="8250702" y="4730400"/>
            <a:ext cx="569298" cy="273844"/>
          </a:xfrm>
          <a:prstGeom prst="rect">
            <a:avLst/>
          </a:prstGeom>
        </p:spPr>
        <p:txBody>
          <a:bodyPr/>
          <a:lstStyle>
            <a:lvl1pPr>
              <a:defRPr>
                <a:solidFill>
                  <a:schemeClr val="bg1"/>
                </a:solidFill>
              </a:defRPr>
            </a:lvl1pPr>
          </a:lstStyle>
          <a:p>
            <a:endParaRPr lang="en-GB"/>
          </a:p>
        </p:txBody>
      </p:sp>
      <p:sp>
        <p:nvSpPr>
          <p:cNvPr id="5" name="Footer Placeholder 4">
            <a:extLst>
              <a:ext uri="{FF2B5EF4-FFF2-40B4-BE49-F238E27FC236}">
                <a16:creationId xmlns:a16="http://schemas.microsoft.com/office/drawing/2014/main" id="{869D09A4-D7CF-4D1D-8376-A6317B2D794C}"/>
              </a:ext>
            </a:extLst>
          </p:cNvPr>
          <p:cNvSpPr>
            <a:spLocks noGrp="1"/>
          </p:cNvSpPr>
          <p:nvPr>
            <p:ph type="ftr" sz="quarter" idx="11"/>
          </p:nvPr>
        </p:nvSpPr>
        <p:spPr>
          <a:xfrm>
            <a:off x="565200" y="4705200"/>
            <a:ext cx="1785600" cy="288000"/>
          </a:xfrm>
          <a:prstGeom prst="rect">
            <a:avLst/>
          </a:prstGeom>
        </p:spPr>
        <p:txBody>
          <a:bodyPr/>
          <a:ls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pPr>
              <a:defRPr/>
            </a:pPr>
            <a:endParaRPr lang="en-GB"/>
          </a:p>
        </p:txBody>
      </p:sp>
      <p:sp>
        <p:nvSpPr>
          <p:cNvPr id="6" name="Slide Number Placeholder 5">
            <a:extLst>
              <a:ext uri="{FF2B5EF4-FFF2-40B4-BE49-F238E27FC236}">
                <a16:creationId xmlns:a16="http://schemas.microsoft.com/office/drawing/2014/main" id="{83787183-9305-4CC7-88E3-CD4694340E74}"/>
              </a:ext>
            </a:extLst>
          </p:cNvPr>
          <p:cNvSpPr>
            <a:spLocks noGrp="1"/>
          </p:cNvSpPr>
          <p:nvPr>
            <p:ph type="sldNum" sz="quarter" idx="12"/>
          </p:nvPr>
        </p:nvSpPr>
        <p:spPr>
          <a:xfrm>
            <a:off x="324000" y="4730400"/>
            <a:ext cx="198000" cy="234000"/>
          </a:xfrm>
          <a:prstGeom prst="rect">
            <a:avLst/>
          </a:prstGeom>
        </p:spPr>
        <p:txBody>
          <a:bodyPr vert="horz" lIns="0" tIns="0" rIns="0" bIns="0" rtlCol="0" anchor="ctr"/>
          <a:lstStyle>
            <a:defPPr>
              <a:defRPr lang="en-US"/>
            </a:defPPr>
            <a:lvl1pPr marL="0" algn="l" defTabSz="685783" rtl="0" eaLnBrk="1" latinLnBrk="0" hangingPunct="1">
              <a:defRPr sz="750" kern="1200">
                <a:solidFill>
                  <a:schemeClr val="bg2"/>
                </a:solidFill>
                <a:latin typeface="+mj-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fld id="{6F59B429-512E-4592-B480-D2818264A486}" type="slidenum">
              <a:rPr lang="en-GB" smtClean="0"/>
              <a:pPr/>
              <a:t>‹#›</a:t>
            </a:fld>
            <a:endParaRPr lang="en-GB"/>
          </a:p>
        </p:txBody>
      </p:sp>
      <p:grpSp>
        <p:nvGrpSpPr>
          <p:cNvPr id="7" name="Group 6">
            <a:extLst>
              <a:ext uri="{FF2B5EF4-FFF2-40B4-BE49-F238E27FC236}">
                <a16:creationId xmlns:a16="http://schemas.microsoft.com/office/drawing/2014/main" id="{8CDE6A97-E7CD-4B8D-B45A-AAD68408E363}"/>
              </a:ext>
            </a:extLst>
          </p:cNvPr>
          <p:cNvGrpSpPr/>
          <p:nvPr userDrawn="1"/>
        </p:nvGrpSpPr>
        <p:grpSpPr>
          <a:xfrm>
            <a:off x="323851" y="233363"/>
            <a:ext cx="321261" cy="522316"/>
            <a:chOff x="-3513606" y="270529"/>
            <a:chExt cx="1671638" cy="2717801"/>
          </a:xfrm>
        </p:grpSpPr>
        <p:sp>
          <p:nvSpPr>
            <p:cNvPr id="8" name="Freeform 5">
              <a:extLst>
                <a:ext uri="{FF2B5EF4-FFF2-40B4-BE49-F238E27FC236}">
                  <a16:creationId xmlns:a16="http://schemas.microsoft.com/office/drawing/2014/main" id="{0C1B786A-3DB0-4204-B54C-3639510DA1BA}"/>
                </a:ext>
              </a:extLst>
            </p:cNvPr>
            <p:cNvSpPr>
              <a:spLocks/>
            </p:cNvSpPr>
            <p:nvPr/>
          </p:nvSpPr>
          <p:spPr bwMode="auto">
            <a:xfrm>
              <a:off x="-3499318" y="286404"/>
              <a:ext cx="1646238" cy="2689225"/>
            </a:xfrm>
            <a:custGeom>
              <a:avLst/>
              <a:gdLst>
                <a:gd name="T0" fmla="*/ 0 w 686"/>
                <a:gd name="T1" fmla="*/ 78 h 1123"/>
                <a:gd name="T2" fmla="*/ 77 w 686"/>
                <a:gd name="T3" fmla="*/ 0 h 1123"/>
                <a:gd name="T4" fmla="*/ 609 w 686"/>
                <a:gd name="T5" fmla="*/ 0 h 1123"/>
                <a:gd name="T6" fmla="*/ 686 w 686"/>
                <a:gd name="T7" fmla="*/ 78 h 1123"/>
                <a:gd name="T8" fmla="*/ 686 w 686"/>
                <a:gd name="T9" fmla="*/ 1045 h 1123"/>
                <a:gd name="T10" fmla="*/ 609 w 686"/>
                <a:gd name="T11" fmla="*/ 1123 h 1123"/>
                <a:gd name="T12" fmla="*/ 77 w 686"/>
                <a:gd name="T13" fmla="*/ 1123 h 1123"/>
                <a:gd name="T14" fmla="*/ 0 w 686"/>
                <a:gd name="T15" fmla="*/ 1045 h 1123"/>
                <a:gd name="T16" fmla="*/ 0 w 686"/>
                <a:gd name="T17" fmla="*/ 78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1123">
                  <a:moveTo>
                    <a:pt x="0" y="78"/>
                  </a:moveTo>
                  <a:cubicBezTo>
                    <a:pt x="0" y="35"/>
                    <a:pt x="34" y="0"/>
                    <a:pt x="77" y="0"/>
                  </a:cubicBezTo>
                  <a:cubicBezTo>
                    <a:pt x="609" y="0"/>
                    <a:pt x="609" y="0"/>
                    <a:pt x="609" y="0"/>
                  </a:cubicBezTo>
                  <a:cubicBezTo>
                    <a:pt x="651" y="0"/>
                    <a:pt x="686" y="35"/>
                    <a:pt x="686" y="78"/>
                  </a:cubicBezTo>
                  <a:cubicBezTo>
                    <a:pt x="686" y="1045"/>
                    <a:pt x="686" y="1045"/>
                    <a:pt x="686" y="1045"/>
                  </a:cubicBezTo>
                  <a:cubicBezTo>
                    <a:pt x="686" y="1088"/>
                    <a:pt x="651" y="1123"/>
                    <a:pt x="609" y="1123"/>
                  </a:cubicBezTo>
                  <a:cubicBezTo>
                    <a:pt x="77" y="1123"/>
                    <a:pt x="77" y="1123"/>
                    <a:pt x="77" y="1123"/>
                  </a:cubicBezTo>
                  <a:cubicBezTo>
                    <a:pt x="34" y="1123"/>
                    <a:pt x="0" y="1088"/>
                    <a:pt x="0" y="1045"/>
                  </a:cubicBezTo>
                  <a:lnTo>
                    <a:pt x="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noProof="0">
                <a:latin typeface="RR Pioneer" panose="020B0503050201040103" pitchFamily="34" charset="0"/>
              </a:endParaRPr>
            </a:p>
          </p:txBody>
        </p:sp>
        <p:sp>
          <p:nvSpPr>
            <p:cNvPr id="9" name="Freeform 6">
              <a:extLst>
                <a:ext uri="{FF2B5EF4-FFF2-40B4-BE49-F238E27FC236}">
                  <a16:creationId xmlns:a16="http://schemas.microsoft.com/office/drawing/2014/main" id="{C6634F13-D58B-46A6-93A1-8F971957FDAE}"/>
                </a:ext>
              </a:extLst>
            </p:cNvPr>
            <p:cNvSpPr>
              <a:spLocks noEditPoints="1"/>
            </p:cNvSpPr>
            <p:nvPr/>
          </p:nvSpPr>
          <p:spPr bwMode="auto">
            <a:xfrm>
              <a:off x="-3513606" y="270529"/>
              <a:ext cx="1671638" cy="2717801"/>
            </a:xfrm>
            <a:custGeom>
              <a:avLst/>
              <a:gdLst>
                <a:gd name="T0" fmla="*/ 658 w 697"/>
                <a:gd name="T1" fmla="*/ 79 h 1134"/>
                <a:gd name="T2" fmla="*/ 658 w 697"/>
                <a:gd name="T3" fmla="*/ 200 h 1134"/>
                <a:gd name="T4" fmla="*/ 40 w 697"/>
                <a:gd name="T5" fmla="*/ 200 h 1134"/>
                <a:gd name="T6" fmla="*/ 40 w 697"/>
                <a:gd name="T7" fmla="*/ 79 h 1134"/>
                <a:gd name="T8" fmla="*/ 79 w 697"/>
                <a:gd name="T9" fmla="*/ 40 h 1134"/>
                <a:gd name="T10" fmla="*/ 619 w 697"/>
                <a:gd name="T11" fmla="*/ 40 h 1134"/>
                <a:gd name="T12" fmla="*/ 658 w 697"/>
                <a:gd name="T13" fmla="*/ 79 h 1134"/>
                <a:gd name="T14" fmla="*/ 40 w 697"/>
                <a:gd name="T15" fmla="*/ 1056 h 1134"/>
                <a:gd name="T16" fmla="*/ 79 w 697"/>
                <a:gd name="T17" fmla="*/ 1095 h 1134"/>
                <a:gd name="T18" fmla="*/ 619 w 697"/>
                <a:gd name="T19" fmla="*/ 1095 h 1134"/>
                <a:gd name="T20" fmla="*/ 658 w 697"/>
                <a:gd name="T21" fmla="*/ 1056 h 1134"/>
                <a:gd name="T22" fmla="*/ 658 w 697"/>
                <a:gd name="T23" fmla="*/ 935 h 1134"/>
                <a:gd name="T24" fmla="*/ 40 w 697"/>
                <a:gd name="T25" fmla="*/ 935 h 1134"/>
                <a:gd name="T26" fmla="*/ 40 w 697"/>
                <a:gd name="T27" fmla="*/ 1056 h 1134"/>
                <a:gd name="T28" fmla="*/ 40 w 697"/>
                <a:gd name="T29" fmla="*/ 918 h 1134"/>
                <a:gd name="T30" fmla="*/ 658 w 697"/>
                <a:gd name="T31" fmla="*/ 918 h 1134"/>
                <a:gd name="T32" fmla="*/ 658 w 697"/>
                <a:gd name="T33" fmla="*/ 217 h 1134"/>
                <a:gd name="T34" fmla="*/ 40 w 697"/>
                <a:gd name="T35" fmla="*/ 217 h 1134"/>
                <a:gd name="T36" fmla="*/ 40 w 697"/>
                <a:gd name="T37" fmla="*/ 918 h 1134"/>
                <a:gd name="T38" fmla="*/ 697 w 697"/>
                <a:gd name="T39" fmla="*/ 79 h 1134"/>
                <a:gd name="T40" fmla="*/ 697 w 697"/>
                <a:gd name="T41" fmla="*/ 1056 h 1134"/>
                <a:gd name="T42" fmla="*/ 619 w 697"/>
                <a:gd name="T43" fmla="*/ 1134 h 1134"/>
                <a:gd name="T44" fmla="*/ 79 w 697"/>
                <a:gd name="T45" fmla="*/ 1134 h 1134"/>
                <a:gd name="T46" fmla="*/ 0 w 697"/>
                <a:gd name="T47" fmla="*/ 1056 h 1134"/>
                <a:gd name="T48" fmla="*/ 0 w 697"/>
                <a:gd name="T49" fmla="*/ 79 h 1134"/>
                <a:gd name="T50" fmla="*/ 79 w 697"/>
                <a:gd name="T51" fmla="*/ 0 h 1134"/>
                <a:gd name="T52" fmla="*/ 619 w 697"/>
                <a:gd name="T53" fmla="*/ 0 h 1134"/>
                <a:gd name="T54" fmla="*/ 697 w 697"/>
                <a:gd name="T55" fmla="*/ 79 h 1134"/>
                <a:gd name="T56" fmla="*/ 675 w 697"/>
                <a:gd name="T57" fmla="*/ 79 h 1134"/>
                <a:gd name="T58" fmla="*/ 619 w 697"/>
                <a:gd name="T59" fmla="*/ 23 h 1134"/>
                <a:gd name="T60" fmla="*/ 79 w 697"/>
                <a:gd name="T61" fmla="*/ 23 h 1134"/>
                <a:gd name="T62" fmla="*/ 23 w 697"/>
                <a:gd name="T63" fmla="*/ 79 h 1134"/>
                <a:gd name="T64" fmla="*/ 23 w 697"/>
                <a:gd name="T65" fmla="*/ 1056 h 1134"/>
                <a:gd name="T66" fmla="*/ 79 w 697"/>
                <a:gd name="T67" fmla="*/ 1112 h 1134"/>
                <a:gd name="T68" fmla="*/ 619 w 697"/>
                <a:gd name="T69" fmla="*/ 1112 h 1134"/>
                <a:gd name="T70" fmla="*/ 675 w 697"/>
                <a:gd name="T71" fmla="*/ 1056 h 1134"/>
                <a:gd name="T72" fmla="*/ 675 w 697"/>
                <a:gd name="T73" fmla="*/ 7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7" h="1134">
                  <a:moveTo>
                    <a:pt x="658" y="79"/>
                  </a:moveTo>
                  <a:cubicBezTo>
                    <a:pt x="658" y="200"/>
                    <a:pt x="658" y="200"/>
                    <a:pt x="658" y="200"/>
                  </a:cubicBezTo>
                  <a:cubicBezTo>
                    <a:pt x="40" y="200"/>
                    <a:pt x="40" y="200"/>
                    <a:pt x="40" y="200"/>
                  </a:cubicBezTo>
                  <a:cubicBezTo>
                    <a:pt x="40" y="79"/>
                    <a:pt x="40" y="79"/>
                    <a:pt x="40" y="79"/>
                  </a:cubicBezTo>
                  <a:cubicBezTo>
                    <a:pt x="40" y="57"/>
                    <a:pt x="57" y="40"/>
                    <a:pt x="79" y="40"/>
                  </a:cubicBezTo>
                  <a:cubicBezTo>
                    <a:pt x="619" y="40"/>
                    <a:pt x="619" y="40"/>
                    <a:pt x="619" y="40"/>
                  </a:cubicBezTo>
                  <a:cubicBezTo>
                    <a:pt x="641" y="40"/>
                    <a:pt x="658" y="57"/>
                    <a:pt x="658" y="79"/>
                  </a:cubicBezTo>
                  <a:close/>
                  <a:moveTo>
                    <a:pt x="40" y="1056"/>
                  </a:moveTo>
                  <a:cubicBezTo>
                    <a:pt x="40" y="1078"/>
                    <a:pt x="57" y="1095"/>
                    <a:pt x="79" y="1095"/>
                  </a:cubicBezTo>
                  <a:cubicBezTo>
                    <a:pt x="619" y="1095"/>
                    <a:pt x="619" y="1095"/>
                    <a:pt x="619" y="1095"/>
                  </a:cubicBezTo>
                  <a:cubicBezTo>
                    <a:pt x="641" y="1095"/>
                    <a:pt x="658" y="1078"/>
                    <a:pt x="658" y="1056"/>
                  </a:cubicBezTo>
                  <a:cubicBezTo>
                    <a:pt x="658" y="935"/>
                    <a:pt x="658" y="935"/>
                    <a:pt x="658" y="935"/>
                  </a:cubicBezTo>
                  <a:cubicBezTo>
                    <a:pt x="40" y="935"/>
                    <a:pt x="40" y="935"/>
                    <a:pt x="40" y="935"/>
                  </a:cubicBezTo>
                  <a:lnTo>
                    <a:pt x="40" y="1056"/>
                  </a:lnTo>
                  <a:close/>
                  <a:moveTo>
                    <a:pt x="40" y="918"/>
                  </a:moveTo>
                  <a:cubicBezTo>
                    <a:pt x="658" y="918"/>
                    <a:pt x="658" y="918"/>
                    <a:pt x="658" y="918"/>
                  </a:cubicBezTo>
                  <a:cubicBezTo>
                    <a:pt x="658" y="217"/>
                    <a:pt x="658" y="217"/>
                    <a:pt x="658" y="217"/>
                  </a:cubicBezTo>
                  <a:cubicBezTo>
                    <a:pt x="40" y="217"/>
                    <a:pt x="40" y="217"/>
                    <a:pt x="40" y="217"/>
                  </a:cubicBezTo>
                  <a:lnTo>
                    <a:pt x="40" y="918"/>
                  </a:lnTo>
                  <a:close/>
                  <a:moveTo>
                    <a:pt x="697" y="79"/>
                  </a:moveTo>
                  <a:cubicBezTo>
                    <a:pt x="697" y="1056"/>
                    <a:pt x="697" y="1056"/>
                    <a:pt x="697" y="1056"/>
                  </a:cubicBezTo>
                  <a:cubicBezTo>
                    <a:pt x="697" y="1099"/>
                    <a:pt x="662" y="1134"/>
                    <a:pt x="619" y="1134"/>
                  </a:cubicBezTo>
                  <a:cubicBezTo>
                    <a:pt x="79" y="1134"/>
                    <a:pt x="79" y="1134"/>
                    <a:pt x="79" y="1134"/>
                  </a:cubicBezTo>
                  <a:cubicBezTo>
                    <a:pt x="36" y="1134"/>
                    <a:pt x="0" y="1099"/>
                    <a:pt x="0" y="1056"/>
                  </a:cubicBezTo>
                  <a:cubicBezTo>
                    <a:pt x="0" y="79"/>
                    <a:pt x="0" y="79"/>
                    <a:pt x="0" y="79"/>
                  </a:cubicBezTo>
                  <a:cubicBezTo>
                    <a:pt x="0" y="36"/>
                    <a:pt x="36" y="0"/>
                    <a:pt x="79" y="0"/>
                  </a:cubicBezTo>
                  <a:cubicBezTo>
                    <a:pt x="619" y="0"/>
                    <a:pt x="619" y="0"/>
                    <a:pt x="619" y="0"/>
                  </a:cubicBezTo>
                  <a:cubicBezTo>
                    <a:pt x="662" y="0"/>
                    <a:pt x="697" y="36"/>
                    <a:pt x="697" y="79"/>
                  </a:cubicBezTo>
                  <a:close/>
                  <a:moveTo>
                    <a:pt x="675" y="79"/>
                  </a:moveTo>
                  <a:cubicBezTo>
                    <a:pt x="675" y="48"/>
                    <a:pt x="650" y="23"/>
                    <a:pt x="619" y="23"/>
                  </a:cubicBezTo>
                  <a:cubicBezTo>
                    <a:pt x="79" y="23"/>
                    <a:pt x="79" y="23"/>
                    <a:pt x="79" y="23"/>
                  </a:cubicBezTo>
                  <a:cubicBezTo>
                    <a:pt x="48" y="23"/>
                    <a:pt x="23" y="48"/>
                    <a:pt x="23" y="79"/>
                  </a:cubicBezTo>
                  <a:cubicBezTo>
                    <a:pt x="23" y="1056"/>
                    <a:pt x="23" y="1056"/>
                    <a:pt x="23" y="1056"/>
                  </a:cubicBezTo>
                  <a:cubicBezTo>
                    <a:pt x="23" y="1087"/>
                    <a:pt x="48" y="1112"/>
                    <a:pt x="79" y="1112"/>
                  </a:cubicBezTo>
                  <a:cubicBezTo>
                    <a:pt x="619" y="1112"/>
                    <a:pt x="619" y="1112"/>
                    <a:pt x="619" y="1112"/>
                  </a:cubicBezTo>
                  <a:cubicBezTo>
                    <a:pt x="650" y="1112"/>
                    <a:pt x="675" y="1087"/>
                    <a:pt x="675" y="1056"/>
                  </a:cubicBezTo>
                  <a:lnTo>
                    <a:pt x="675" y="7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noProof="0">
                <a:latin typeface="RR Pioneer" panose="020B0503050201040103" pitchFamily="34" charset="0"/>
              </a:endParaRPr>
            </a:p>
          </p:txBody>
        </p:sp>
        <p:sp>
          <p:nvSpPr>
            <p:cNvPr id="10" name="Freeform 7">
              <a:extLst>
                <a:ext uri="{FF2B5EF4-FFF2-40B4-BE49-F238E27FC236}">
                  <a16:creationId xmlns:a16="http://schemas.microsoft.com/office/drawing/2014/main" id="{865EB297-8F82-412B-8CF4-A0C2F5DEB062}"/>
                </a:ext>
              </a:extLst>
            </p:cNvPr>
            <p:cNvSpPr>
              <a:spLocks noEditPoints="1"/>
            </p:cNvSpPr>
            <p:nvPr/>
          </p:nvSpPr>
          <p:spPr bwMode="auto">
            <a:xfrm>
              <a:off x="-3289768" y="441979"/>
              <a:ext cx="1236663" cy="2378075"/>
            </a:xfrm>
            <a:custGeom>
              <a:avLst/>
              <a:gdLst>
                <a:gd name="T0" fmla="*/ 505 w 516"/>
                <a:gd name="T1" fmla="*/ 950 h 993"/>
                <a:gd name="T2" fmla="*/ 516 w 516"/>
                <a:gd name="T3" fmla="*/ 991 h 993"/>
                <a:gd name="T4" fmla="*/ 516 w 516"/>
                <a:gd name="T5" fmla="*/ 913 h 993"/>
                <a:gd name="T6" fmla="*/ 398 w 516"/>
                <a:gd name="T7" fmla="*/ 929 h 993"/>
                <a:gd name="T8" fmla="*/ 374 w 516"/>
                <a:gd name="T9" fmla="*/ 896 h 993"/>
                <a:gd name="T10" fmla="*/ 414 w 516"/>
                <a:gd name="T11" fmla="*/ 969 h 993"/>
                <a:gd name="T12" fmla="*/ 374 w 516"/>
                <a:gd name="T13" fmla="*/ 977 h 993"/>
                <a:gd name="T14" fmla="*/ 246 w 516"/>
                <a:gd name="T15" fmla="*/ 897 h 993"/>
                <a:gd name="T16" fmla="*/ 255 w 516"/>
                <a:gd name="T17" fmla="*/ 991 h 993"/>
                <a:gd name="T18" fmla="*/ 306 w 516"/>
                <a:gd name="T19" fmla="*/ 896 h 993"/>
                <a:gd name="T20" fmla="*/ 152 w 516"/>
                <a:gd name="T21" fmla="*/ 993 h 993"/>
                <a:gd name="T22" fmla="*/ 180 w 516"/>
                <a:gd name="T23" fmla="*/ 944 h 993"/>
                <a:gd name="T24" fmla="*/ 180 w 516"/>
                <a:gd name="T25" fmla="*/ 944 h 993"/>
                <a:gd name="T26" fmla="*/ 55 w 516"/>
                <a:gd name="T27" fmla="*/ 991 h 993"/>
                <a:gd name="T28" fmla="*/ 19 w 516"/>
                <a:gd name="T29" fmla="*/ 952 h 993"/>
                <a:gd name="T30" fmla="*/ 41 w 516"/>
                <a:gd name="T31" fmla="*/ 896 h 993"/>
                <a:gd name="T32" fmla="*/ 54 w 516"/>
                <a:gd name="T33" fmla="*/ 945 h 993"/>
                <a:gd name="T34" fmla="*/ 51 w 516"/>
                <a:gd name="T35" fmla="*/ 924 h 993"/>
                <a:gd name="T36" fmla="*/ 38 w 516"/>
                <a:gd name="T37" fmla="*/ 936 h 993"/>
                <a:gd name="T38" fmla="*/ 133 w 516"/>
                <a:gd name="T39" fmla="*/ 288 h 993"/>
                <a:gd name="T40" fmla="*/ 211 w 516"/>
                <a:gd name="T41" fmla="*/ 309 h 993"/>
                <a:gd name="T42" fmla="*/ 236 w 516"/>
                <a:gd name="T43" fmla="*/ 546 h 993"/>
                <a:gd name="T44" fmla="*/ 160 w 516"/>
                <a:gd name="T45" fmla="*/ 515 h 993"/>
                <a:gd name="T46" fmla="*/ 134 w 516"/>
                <a:gd name="T47" fmla="*/ 786 h 993"/>
                <a:gd name="T48" fmla="*/ 211 w 516"/>
                <a:gd name="T49" fmla="*/ 571 h 993"/>
                <a:gd name="T50" fmla="*/ 378 w 516"/>
                <a:gd name="T51" fmla="*/ 330 h 993"/>
                <a:gd name="T52" fmla="*/ 336 w 516"/>
                <a:gd name="T53" fmla="*/ 556 h 993"/>
                <a:gd name="T54" fmla="*/ 408 w 516"/>
                <a:gd name="T55" fmla="*/ 751 h 993"/>
                <a:gd name="T56" fmla="*/ 391 w 516"/>
                <a:gd name="T57" fmla="*/ 779 h 993"/>
                <a:gd name="T58" fmla="*/ 461 w 516"/>
                <a:gd name="T59" fmla="*/ 734 h 993"/>
                <a:gd name="T60" fmla="*/ 374 w 516"/>
                <a:gd name="T61" fmla="*/ 543 h 993"/>
                <a:gd name="T62" fmla="*/ 470 w 516"/>
                <a:gd name="T63" fmla="*/ 412 h 993"/>
                <a:gd name="T64" fmla="*/ 295 w 516"/>
                <a:gd name="T65" fmla="*/ 237 h 993"/>
                <a:gd name="T66" fmla="*/ 260 w 516"/>
                <a:gd name="T67" fmla="*/ 468 h 993"/>
                <a:gd name="T68" fmla="*/ 340 w 516"/>
                <a:gd name="T69" fmla="*/ 657 h 993"/>
                <a:gd name="T70" fmla="*/ 271 w 516"/>
                <a:gd name="T71" fmla="*/ 714 h 993"/>
                <a:gd name="T72" fmla="*/ 289 w 516"/>
                <a:gd name="T73" fmla="*/ 680 h 993"/>
                <a:gd name="T74" fmla="*/ 220 w 516"/>
                <a:gd name="T75" fmla="*/ 484 h 993"/>
                <a:gd name="T76" fmla="*/ 92 w 516"/>
                <a:gd name="T77" fmla="*/ 666 h 993"/>
                <a:gd name="T78" fmla="*/ 15 w 516"/>
                <a:gd name="T79" fmla="*/ 706 h 993"/>
                <a:gd name="T80" fmla="*/ 14 w 516"/>
                <a:gd name="T81" fmla="*/ 215 h 993"/>
                <a:gd name="T82" fmla="*/ 298 w 516"/>
                <a:gd name="T83" fmla="*/ 340 h 993"/>
                <a:gd name="T84" fmla="*/ 92 w 516"/>
                <a:gd name="T85" fmla="*/ 474 h 993"/>
                <a:gd name="T86" fmla="*/ 157 w 516"/>
                <a:gd name="T87" fmla="*/ 0 h 993"/>
                <a:gd name="T88" fmla="*/ 129 w 516"/>
                <a:gd name="T89" fmla="*/ 49 h 993"/>
                <a:gd name="T90" fmla="*/ 129 w 516"/>
                <a:gd name="T91" fmla="*/ 49 h 993"/>
                <a:gd name="T92" fmla="*/ 247 w 516"/>
                <a:gd name="T93" fmla="*/ 1 h 993"/>
                <a:gd name="T94" fmla="*/ 411 w 516"/>
                <a:gd name="T95" fmla="*/ 80 h 993"/>
                <a:gd name="T96" fmla="*/ 348 w 516"/>
                <a:gd name="T97" fmla="*/ 96 h 993"/>
                <a:gd name="T98" fmla="*/ 4 w 516"/>
                <a:gd name="T99" fmla="*/ 96 h 993"/>
                <a:gd name="T100" fmla="*/ 58 w 516"/>
                <a:gd name="T101" fmla="*/ 49 h 993"/>
                <a:gd name="T102" fmla="*/ 73 w 516"/>
                <a:gd name="T103" fmla="*/ 85 h 993"/>
                <a:gd name="T104" fmla="*/ 59 w 516"/>
                <a:gd name="T105" fmla="*/ 96 h 993"/>
                <a:gd name="T106" fmla="*/ 23 w 516"/>
                <a:gd name="T107" fmla="*/ 56 h 993"/>
                <a:gd name="T108" fmla="*/ 54 w 516"/>
                <a:gd name="T109" fmla="*/ 29 h 993"/>
                <a:gd name="T110" fmla="*/ 477 w 516"/>
                <a:gd name="T111" fmla="*/ 81 h 993"/>
                <a:gd name="T112" fmla="*/ 443 w 516"/>
                <a:gd name="T113" fmla="*/ 85 h 993"/>
                <a:gd name="T114" fmla="*/ 464 w 516"/>
                <a:gd name="T115" fmla="*/ 25 h 993"/>
                <a:gd name="T116" fmla="*/ 504 w 516"/>
                <a:gd name="T117" fmla="*/ 8 h 993"/>
                <a:gd name="T118" fmla="*/ 472 w 516"/>
                <a:gd name="T119" fmla="*/ 54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993">
                  <a:moveTo>
                    <a:pt x="473" y="913"/>
                  </a:moveTo>
                  <a:cubicBezTo>
                    <a:pt x="473" y="934"/>
                    <a:pt x="473" y="934"/>
                    <a:pt x="473" y="934"/>
                  </a:cubicBezTo>
                  <a:cubicBezTo>
                    <a:pt x="505" y="934"/>
                    <a:pt x="505" y="934"/>
                    <a:pt x="505" y="934"/>
                  </a:cubicBezTo>
                  <a:cubicBezTo>
                    <a:pt x="505" y="950"/>
                    <a:pt x="505" y="950"/>
                    <a:pt x="505" y="950"/>
                  </a:cubicBezTo>
                  <a:cubicBezTo>
                    <a:pt x="473" y="950"/>
                    <a:pt x="473" y="950"/>
                    <a:pt x="473" y="950"/>
                  </a:cubicBezTo>
                  <a:cubicBezTo>
                    <a:pt x="473" y="975"/>
                    <a:pt x="473" y="975"/>
                    <a:pt x="473" y="975"/>
                  </a:cubicBezTo>
                  <a:cubicBezTo>
                    <a:pt x="516" y="975"/>
                    <a:pt x="516" y="975"/>
                    <a:pt x="516" y="975"/>
                  </a:cubicBezTo>
                  <a:cubicBezTo>
                    <a:pt x="516" y="991"/>
                    <a:pt x="516" y="991"/>
                    <a:pt x="516" y="991"/>
                  </a:cubicBezTo>
                  <a:cubicBezTo>
                    <a:pt x="454" y="991"/>
                    <a:pt x="454" y="991"/>
                    <a:pt x="454" y="991"/>
                  </a:cubicBezTo>
                  <a:cubicBezTo>
                    <a:pt x="454" y="896"/>
                    <a:pt x="454" y="896"/>
                    <a:pt x="454" y="896"/>
                  </a:cubicBezTo>
                  <a:cubicBezTo>
                    <a:pt x="516" y="896"/>
                    <a:pt x="516" y="896"/>
                    <a:pt x="516" y="896"/>
                  </a:cubicBezTo>
                  <a:cubicBezTo>
                    <a:pt x="516" y="913"/>
                    <a:pt x="516" y="913"/>
                    <a:pt x="516" y="913"/>
                  </a:cubicBezTo>
                  <a:lnTo>
                    <a:pt x="473" y="913"/>
                  </a:lnTo>
                  <a:close/>
                  <a:moveTo>
                    <a:pt x="374" y="912"/>
                  </a:moveTo>
                  <a:cubicBezTo>
                    <a:pt x="386" y="912"/>
                    <a:pt x="394" y="917"/>
                    <a:pt x="398" y="928"/>
                  </a:cubicBezTo>
                  <a:cubicBezTo>
                    <a:pt x="398" y="929"/>
                    <a:pt x="398" y="929"/>
                    <a:pt x="398" y="929"/>
                  </a:cubicBezTo>
                  <a:cubicBezTo>
                    <a:pt x="414" y="922"/>
                    <a:pt x="414" y="922"/>
                    <a:pt x="414" y="922"/>
                  </a:cubicBezTo>
                  <a:cubicBezTo>
                    <a:pt x="414" y="922"/>
                    <a:pt x="414" y="922"/>
                    <a:pt x="414" y="922"/>
                  </a:cubicBezTo>
                  <a:cubicBezTo>
                    <a:pt x="414" y="922"/>
                    <a:pt x="414" y="922"/>
                    <a:pt x="414" y="922"/>
                  </a:cubicBezTo>
                  <a:cubicBezTo>
                    <a:pt x="408" y="905"/>
                    <a:pt x="394" y="896"/>
                    <a:pt x="374" y="896"/>
                  </a:cubicBezTo>
                  <a:cubicBezTo>
                    <a:pt x="346" y="896"/>
                    <a:pt x="327" y="916"/>
                    <a:pt x="327" y="944"/>
                  </a:cubicBezTo>
                  <a:cubicBezTo>
                    <a:pt x="327" y="973"/>
                    <a:pt x="346" y="993"/>
                    <a:pt x="374" y="993"/>
                  </a:cubicBezTo>
                  <a:cubicBezTo>
                    <a:pt x="392" y="993"/>
                    <a:pt x="406" y="984"/>
                    <a:pt x="414" y="969"/>
                  </a:cubicBezTo>
                  <a:cubicBezTo>
                    <a:pt x="414" y="969"/>
                    <a:pt x="414" y="969"/>
                    <a:pt x="414" y="969"/>
                  </a:cubicBezTo>
                  <a:cubicBezTo>
                    <a:pt x="398" y="962"/>
                    <a:pt x="398" y="962"/>
                    <a:pt x="398" y="962"/>
                  </a:cubicBezTo>
                  <a:cubicBezTo>
                    <a:pt x="398" y="962"/>
                    <a:pt x="398" y="962"/>
                    <a:pt x="398" y="962"/>
                  </a:cubicBezTo>
                  <a:cubicBezTo>
                    <a:pt x="398" y="962"/>
                    <a:pt x="398" y="962"/>
                    <a:pt x="398" y="962"/>
                  </a:cubicBezTo>
                  <a:cubicBezTo>
                    <a:pt x="393" y="972"/>
                    <a:pt x="385" y="977"/>
                    <a:pt x="374" y="977"/>
                  </a:cubicBezTo>
                  <a:cubicBezTo>
                    <a:pt x="357" y="977"/>
                    <a:pt x="347" y="965"/>
                    <a:pt x="347" y="944"/>
                  </a:cubicBezTo>
                  <a:cubicBezTo>
                    <a:pt x="347" y="924"/>
                    <a:pt x="357" y="912"/>
                    <a:pt x="374" y="912"/>
                  </a:cubicBezTo>
                  <a:close/>
                  <a:moveTo>
                    <a:pt x="265" y="935"/>
                  </a:moveTo>
                  <a:cubicBezTo>
                    <a:pt x="246" y="897"/>
                    <a:pt x="246" y="897"/>
                    <a:pt x="246" y="897"/>
                  </a:cubicBezTo>
                  <a:cubicBezTo>
                    <a:pt x="246" y="896"/>
                    <a:pt x="246" y="896"/>
                    <a:pt x="246" y="896"/>
                  </a:cubicBezTo>
                  <a:cubicBezTo>
                    <a:pt x="224" y="896"/>
                    <a:pt x="224" y="896"/>
                    <a:pt x="224" y="896"/>
                  </a:cubicBezTo>
                  <a:cubicBezTo>
                    <a:pt x="255" y="956"/>
                    <a:pt x="255" y="956"/>
                    <a:pt x="255" y="956"/>
                  </a:cubicBezTo>
                  <a:cubicBezTo>
                    <a:pt x="255" y="991"/>
                    <a:pt x="255" y="991"/>
                    <a:pt x="255" y="991"/>
                  </a:cubicBezTo>
                  <a:cubicBezTo>
                    <a:pt x="275" y="991"/>
                    <a:pt x="275" y="991"/>
                    <a:pt x="275" y="991"/>
                  </a:cubicBezTo>
                  <a:cubicBezTo>
                    <a:pt x="275" y="955"/>
                    <a:pt x="275" y="955"/>
                    <a:pt x="275" y="955"/>
                  </a:cubicBezTo>
                  <a:cubicBezTo>
                    <a:pt x="305" y="897"/>
                    <a:pt x="305" y="897"/>
                    <a:pt x="305" y="897"/>
                  </a:cubicBezTo>
                  <a:cubicBezTo>
                    <a:pt x="306" y="896"/>
                    <a:pt x="306" y="896"/>
                    <a:pt x="306" y="896"/>
                  </a:cubicBezTo>
                  <a:cubicBezTo>
                    <a:pt x="284" y="896"/>
                    <a:pt x="284" y="896"/>
                    <a:pt x="284" y="896"/>
                  </a:cubicBezTo>
                  <a:lnTo>
                    <a:pt x="265" y="935"/>
                  </a:lnTo>
                  <a:close/>
                  <a:moveTo>
                    <a:pt x="200" y="944"/>
                  </a:moveTo>
                  <a:cubicBezTo>
                    <a:pt x="200" y="973"/>
                    <a:pt x="180" y="993"/>
                    <a:pt x="152" y="993"/>
                  </a:cubicBezTo>
                  <a:cubicBezTo>
                    <a:pt x="124" y="993"/>
                    <a:pt x="104" y="973"/>
                    <a:pt x="104" y="944"/>
                  </a:cubicBezTo>
                  <a:cubicBezTo>
                    <a:pt x="104" y="916"/>
                    <a:pt x="124" y="896"/>
                    <a:pt x="152" y="896"/>
                  </a:cubicBezTo>
                  <a:cubicBezTo>
                    <a:pt x="180" y="896"/>
                    <a:pt x="200" y="916"/>
                    <a:pt x="200" y="944"/>
                  </a:cubicBezTo>
                  <a:close/>
                  <a:moveTo>
                    <a:pt x="180" y="944"/>
                  </a:moveTo>
                  <a:cubicBezTo>
                    <a:pt x="180" y="924"/>
                    <a:pt x="169" y="912"/>
                    <a:pt x="152" y="912"/>
                  </a:cubicBezTo>
                  <a:cubicBezTo>
                    <a:pt x="135" y="912"/>
                    <a:pt x="124" y="924"/>
                    <a:pt x="124" y="944"/>
                  </a:cubicBezTo>
                  <a:cubicBezTo>
                    <a:pt x="124" y="965"/>
                    <a:pt x="135" y="977"/>
                    <a:pt x="152" y="977"/>
                  </a:cubicBezTo>
                  <a:cubicBezTo>
                    <a:pt x="169" y="977"/>
                    <a:pt x="180" y="965"/>
                    <a:pt x="180" y="944"/>
                  </a:cubicBezTo>
                  <a:close/>
                  <a:moveTo>
                    <a:pt x="74" y="990"/>
                  </a:moveTo>
                  <a:cubicBezTo>
                    <a:pt x="75" y="991"/>
                    <a:pt x="75" y="991"/>
                    <a:pt x="75" y="991"/>
                  </a:cubicBezTo>
                  <a:cubicBezTo>
                    <a:pt x="55" y="991"/>
                    <a:pt x="55" y="991"/>
                    <a:pt x="55" y="991"/>
                  </a:cubicBezTo>
                  <a:cubicBezTo>
                    <a:pt x="55" y="991"/>
                    <a:pt x="55" y="991"/>
                    <a:pt x="55" y="991"/>
                  </a:cubicBezTo>
                  <a:cubicBezTo>
                    <a:pt x="53" y="989"/>
                    <a:pt x="51" y="986"/>
                    <a:pt x="50" y="982"/>
                  </a:cubicBezTo>
                  <a:cubicBezTo>
                    <a:pt x="44" y="961"/>
                    <a:pt x="44" y="961"/>
                    <a:pt x="44" y="961"/>
                  </a:cubicBezTo>
                  <a:cubicBezTo>
                    <a:pt x="42" y="954"/>
                    <a:pt x="40" y="952"/>
                    <a:pt x="33" y="952"/>
                  </a:cubicBezTo>
                  <a:cubicBezTo>
                    <a:pt x="19" y="952"/>
                    <a:pt x="19" y="952"/>
                    <a:pt x="19" y="952"/>
                  </a:cubicBezTo>
                  <a:cubicBezTo>
                    <a:pt x="19" y="991"/>
                    <a:pt x="19" y="991"/>
                    <a:pt x="19" y="991"/>
                  </a:cubicBezTo>
                  <a:cubicBezTo>
                    <a:pt x="0" y="991"/>
                    <a:pt x="0" y="991"/>
                    <a:pt x="0" y="991"/>
                  </a:cubicBezTo>
                  <a:cubicBezTo>
                    <a:pt x="0" y="896"/>
                    <a:pt x="0" y="896"/>
                    <a:pt x="0" y="896"/>
                  </a:cubicBezTo>
                  <a:cubicBezTo>
                    <a:pt x="41" y="896"/>
                    <a:pt x="41" y="896"/>
                    <a:pt x="41" y="896"/>
                  </a:cubicBezTo>
                  <a:cubicBezTo>
                    <a:pt x="58" y="896"/>
                    <a:pt x="70" y="907"/>
                    <a:pt x="70" y="922"/>
                  </a:cubicBezTo>
                  <a:cubicBezTo>
                    <a:pt x="70" y="935"/>
                    <a:pt x="62" y="941"/>
                    <a:pt x="54" y="944"/>
                  </a:cubicBezTo>
                  <a:cubicBezTo>
                    <a:pt x="53" y="944"/>
                    <a:pt x="53" y="944"/>
                    <a:pt x="53" y="944"/>
                  </a:cubicBezTo>
                  <a:cubicBezTo>
                    <a:pt x="54" y="945"/>
                    <a:pt x="54" y="945"/>
                    <a:pt x="54" y="945"/>
                  </a:cubicBezTo>
                  <a:cubicBezTo>
                    <a:pt x="58" y="947"/>
                    <a:pt x="61" y="951"/>
                    <a:pt x="63" y="957"/>
                  </a:cubicBezTo>
                  <a:cubicBezTo>
                    <a:pt x="70" y="981"/>
                    <a:pt x="70" y="981"/>
                    <a:pt x="70" y="981"/>
                  </a:cubicBezTo>
                  <a:cubicBezTo>
                    <a:pt x="71" y="984"/>
                    <a:pt x="72" y="987"/>
                    <a:pt x="74" y="990"/>
                  </a:cubicBezTo>
                  <a:close/>
                  <a:moveTo>
                    <a:pt x="51" y="924"/>
                  </a:moveTo>
                  <a:cubicBezTo>
                    <a:pt x="51" y="917"/>
                    <a:pt x="46" y="912"/>
                    <a:pt x="38" y="912"/>
                  </a:cubicBezTo>
                  <a:cubicBezTo>
                    <a:pt x="19" y="912"/>
                    <a:pt x="19" y="912"/>
                    <a:pt x="19" y="912"/>
                  </a:cubicBezTo>
                  <a:cubicBezTo>
                    <a:pt x="19" y="936"/>
                    <a:pt x="19" y="936"/>
                    <a:pt x="19" y="936"/>
                  </a:cubicBezTo>
                  <a:cubicBezTo>
                    <a:pt x="38" y="936"/>
                    <a:pt x="38" y="936"/>
                    <a:pt x="38" y="936"/>
                  </a:cubicBezTo>
                  <a:cubicBezTo>
                    <a:pt x="46" y="936"/>
                    <a:pt x="51" y="932"/>
                    <a:pt x="51" y="924"/>
                  </a:cubicBezTo>
                  <a:close/>
                  <a:moveTo>
                    <a:pt x="255" y="280"/>
                  </a:moveTo>
                  <a:cubicBezTo>
                    <a:pt x="133" y="280"/>
                    <a:pt x="133" y="280"/>
                    <a:pt x="133" y="280"/>
                  </a:cubicBezTo>
                  <a:cubicBezTo>
                    <a:pt x="133" y="288"/>
                    <a:pt x="133" y="288"/>
                    <a:pt x="133" y="288"/>
                  </a:cubicBezTo>
                  <a:cubicBezTo>
                    <a:pt x="151" y="293"/>
                    <a:pt x="159" y="306"/>
                    <a:pt x="160" y="329"/>
                  </a:cubicBezTo>
                  <a:cubicBezTo>
                    <a:pt x="160" y="331"/>
                    <a:pt x="160" y="385"/>
                    <a:pt x="160" y="449"/>
                  </a:cubicBezTo>
                  <a:cubicBezTo>
                    <a:pt x="185" y="445"/>
                    <a:pt x="203" y="437"/>
                    <a:pt x="211" y="433"/>
                  </a:cubicBezTo>
                  <a:cubicBezTo>
                    <a:pt x="211" y="309"/>
                    <a:pt x="211" y="309"/>
                    <a:pt x="211" y="309"/>
                  </a:cubicBezTo>
                  <a:cubicBezTo>
                    <a:pt x="273" y="309"/>
                    <a:pt x="273" y="309"/>
                    <a:pt x="273" y="309"/>
                  </a:cubicBezTo>
                  <a:cubicBezTo>
                    <a:pt x="269" y="296"/>
                    <a:pt x="259" y="284"/>
                    <a:pt x="255" y="280"/>
                  </a:cubicBezTo>
                  <a:close/>
                  <a:moveTo>
                    <a:pt x="247" y="570"/>
                  </a:moveTo>
                  <a:cubicBezTo>
                    <a:pt x="244" y="562"/>
                    <a:pt x="239" y="551"/>
                    <a:pt x="236" y="546"/>
                  </a:cubicBezTo>
                  <a:cubicBezTo>
                    <a:pt x="230" y="546"/>
                    <a:pt x="222" y="546"/>
                    <a:pt x="216" y="546"/>
                  </a:cubicBezTo>
                  <a:cubicBezTo>
                    <a:pt x="211" y="546"/>
                    <a:pt x="211" y="546"/>
                    <a:pt x="211" y="546"/>
                  </a:cubicBezTo>
                  <a:cubicBezTo>
                    <a:pt x="211" y="506"/>
                    <a:pt x="211" y="506"/>
                    <a:pt x="211" y="506"/>
                  </a:cubicBezTo>
                  <a:cubicBezTo>
                    <a:pt x="200" y="509"/>
                    <a:pt x="172" y="513"/>
                    <a:pt x="160" y="515"/>
                  </a:cubicBezTo>
                  <a:cubicBezTo>
                    <a:pt x="160" y="621"/>
                    <a:pt x="160" y="736"/>
                    <a:pt x="160" y="738"/>
                  </a:cubicBezTo>
                  <a:cubicBezTo>
                    <a:pt x="160" y="738"/>
                    <a:pt x="160" y="738"/>
                    <a:pt x="160" y="738"/>
                  </a:cubicBezTo>
                  <a:cubicBezTo>
                    <a:pt x="159" y="760"/>
                    <a:pt x="150" y="773"/>
                    <a:pt x="134" y="778"/>
                  </a:cubicBezTo>
                  <a:cubicBezTo>
                    <a:pt x="134" y="786"/>
                    <a:pt x="134" y="786"/>
                    <a:pt x="134" y="786"/>
                  </a:cubicBezTo>
                  <a:cubicBezTo>
                    <a:pt x="237" y="786"/>
                    <a:pt x="237" y="786"/>
                    <a:pt x="237" y="786"/>
                  </a:cubicBezTo>
                  <a:cubicBezTo>
                    <a:pt x="237" y="778"/>
                    <a:pt x="237" y="778"/>
                    <a:pt x="237" y="778"/>
                  </a:cubicBezTo>
                  <a:cubicBezTo>
                    <a:pt x="221" y="773"/>
                    <a:pt x="212" y="759"/>
                    <a:pt x="212" y="738"/>
                  </a:cubicBezTo>
                  <a:cubicBezTo>
                    <a:pt x="211" y="571"/>
                    <a:pt x="211" y="571"/>
                    <a:pt x="211" y="571"/>
                  </a:cubicBezTo>
                  <a:cubicBezTo>
                    <a:pt x="216" y="571"/>
                    <a:pt x="216" y="571"/>
                    <a:pt x="216" y="571"/>
                  </a:cubicBezTo>
                  <a:cubicBezTo>
                    <a:pt x="226" y="571"/>
                    <a:pt x="237" y="571"/>
                    <a:pt x="247" y="570"/>
                  </a:cubicBezTo>
                  <a:close/>
                  <a:moveTo>
                    <a:pt x="370" y="325"/>
                  </a:moveTo>
                  <a:cubicBezTo>
                    <a:pt x="372" y="327"/>
                    <a:pt x="376" y="329"/>
                    <a:pt x="378" y="330"/>
                  </a:cubicBezTo>
                  <a:cubicBezTo>
                    <a:pt x="403" y="348"/>
                    <a:pt x="417" y="377"/>
                    <a:pt x="417" y="412"/>
                  </a:cubicBezTo>
                  <a:cubicBezTo>
                    <a:pt x="417" y="442"/>
                    <a:pt x="406" y="502"/>
                    <a:pt x="318" y="532"/>
                  </a:cubicBezTo>
                  <a:cubicBezTo>
                    <a:pt x="323" y="542"/>
                    <a:pt x="327" y="552"/>
                    <a:pt x="330" y="558"/>
                  </a:cubicBezTo>
                  <a:cubicBezTo>
                    <a:pt x="332" y="557"/>
                    <a:pt x="335" y="557"/>
                    <a:pt x="336" y="556"/>
                  </a:cubicBezTo>
                  <a:cubicBezTo>
                    <a:pt x="339" y="556"/>
                    <a:pt x="339" y="556"/>
                    <a:pt x="339" y="556"/>
                  </a:cubicBezTo>
                  <a:cubicBezTo>
                    <a:pt x="341" y="558"/>
                    <a:pt x="341" y="558"/>
                    <a:pt x="341" y="558"/>
                  </a:cubicBezTo>
                  <a:cubicBezTo>
                    <a:pt x="373" y="596"/>
                    <a:pt x="397" y="656"/>
                    <a:pt x="405" y="713"/>
                  </a:cubicBezTo>
                  <a:cubicBezTo>
                    <a:pt x="405" y="713"/>
                    <a:pt x="408" y="741"/>
                    <a:pt x="408" y="751"/>
                  </a:cubicBezTo>
                  <a:cubicBezTo>
                    <a:pt x="408" y="752"/>
                    <a:pt x="408" y="752"/>
                    <a:pt x="408" y="752"/>
                  </a:cubicBezTo>
                  <a:cubicBezTo>
                    <a:pt x="408" y="753"/>
                    <a:pt x="408" y="753"/>
                    <a:pt x="408" y="754"/>
                  </a:cubicBezTo>
                  <a:cubicBezTo>
                    <a:pt x="408" y="755"/>
                    <a:pt x="408" y="755"/>
                    <a:pt x="408" y="755"/>
                  </a:cubicBezTo>
                  <a:cubicBezTo>
                    <a:pt x="408" y="763"/>
                    <a:pt x="405" y="774"/>
                    <a:pt x="391" y="779"/>
                  </a:cubicBezTo>
                  <a:cubicBezTo>
                    <a:pt x="391" y="786"/>
                    <a:pt x="391" y="786"/>
                    <a:pt x="391" y="786"/>
                  </a:cubicBezTo>
                  <a:cubicBezTo>
                    <a:pt x="497" y="786"/>
                    <a:pt x="497" y="786"/>
                    <a:pt x="497" y="786"/>
                  </a:cubicBezTo>
                  <a:cubicBezTo>
                    <a:pt x="497" y="779"/>
                    <a:pt x="497" y="779"/>
                    <a:pt x="497" y="779"/>
                  </a:cubicBezTo>
                  <a:cubicBezTo>
                    <a:pt x="488" y="776"/>
                    <a:pt x="469" y="766"/>
                    <a:pt x="461" y="734"/>
                  </a:cubicBezTo>
                  <a:cubicBezTo>
                    <a:pt x="460" y="729"/>
                    <a:pt x="460" y="729"/>
                    <a:pt x="460" y="729"/>
                  </a:cubicBezTo>
                  <a:cubicBezTo>
                    <a:pt x="454" y="704"/>
                    <a:pt x="450" y="691"/>
                    <a:pt x="446" y="678"/>
                  </a:cubicBezTo>
                  <a:cubicBezTo>
                    <a:pt x="436" y="646"/>
                    <a:pt x="414" y="588"/>
                    <a:pt x="378" y="547"/>
                  </a:cubicBezTo>
                  <a:cubicBezTo>
                    <a:pt x="374" y="543"/>
                    <a:pt x="374" y="543"/>
                    <a:pt x="374" y="543"/>
                  </a:cubicBezTo>
                  <a:cubicBezTo>
                    <a:pt x="379" y="540"/>
                    <a:pt x="379" y="540"/>
                    <a:pt x="379" y="540"/>
                  </a:cubicBezTo>
                  <a:cubicBezTo>
                    <a:pt x="381" y="540"/>
                    <a:pt x="382" y="539"/>
                    <a:pt x="383" y="539"/>
                  </a:cubicBezTo>
                  <a:cubicBezTo>
                    <a:pt x="383" y="539"/>
                    <a:pt x="384" y="538"/>
                    <a:pt x="385" y="538"/>
                  </a:cubicBezTo>
                  <a:cubicBezTo>
                    <a:pt x="440" y="510"/>
                    <a:pt x="470" y="465"/>
                    <a:pt x="470" y="412"/>
                  </a:cubicBezTo>
                  <a:cubicBezTo>
                    <a:pt x="471" y="372"/>
                    <a:pt x="448" y="332"/>
                    <a:pt x="414" y="309"/>
                  </a:cubicBezTo>
                  <a:cubicBezTo>
                    <a:pt x="400" y="299"/>
                    <a:pt x="380" y="289"/>
                    <a:pt x="359" y="285"/>
                  </a:cubicBezTo>
                  <a:cubicBezTo>
                    <a:pt x="366" y="300"/>
                    <a:pt x="369" y="316"/>
                    <a:pt x="370" y="325"/>
                  </a:cubicBezTo>
                  <a:close/>
                  <a:moveTo>
                    <a:pt x="295" y="237"/>
                  </a:moveTo>
                  <a:cubicBezTo>
                    <a:pt x="328" y="259"/>
                    <a:pt x="351" y="300"/>
                    <a:pt x="351" y="339"/>
                  </a:cubicBezTo>
                  <a:cubicBezTo>
                    <a:pt x="351" y="393"/>
                    <a:pt x="321" y="438"/>
                    <a:pt x="266" y="466"/>
                  </a:cubicBezTo>
                  <a:cubicBezTo>
                    <a:pt x="265" y="466"/>
                    <a:pt x="264" y="467"/>
                    <a:pt x="263" y="467"/>
                  </a:cubicBezTo>
                  <a:cubicBezTo>
                    <a:pt x="262" y="467"/>
                    <a:pt x="261" y="468"/>
                    <a:pt x="260" y="468"/>
                  </a:cubicBezTo>
                  <a:cubicBezTo>
                    <a:pt x="255" y="471"/>
                    <a:pt x="255" y="471"/>
                    <a:pt x="255" y="471"/>
                  </a:cubicBezTo>
                  <a:cubicBezTo>
                    <a:pt x="259" y="475"/>
                    <a:pt x="259" y="475"/>
                    <a:pt x="259" y="475"/>
                  </a:cubicBezTo>
                  <a:cubicBezTo>
                    <a:pt x="294" y="516"/>
                    <a:pt x="317" y="574"/>
                    <a:pt x="327" y="605"/>
                  </a:cubicBezTo>
                  <a:cubicBezTo>
                    <a:pt x="331" y="619"/>
                    <a:pt x="334" y="632"/>
                    <a:pt x="340" y="657"/>
                  </a:cubicBezTo>
                  <a:cubicBezTo>
                    <a:pt x="341" y="661"/>
                    <a:pt x="341" y="661"/>
                    <a:pt x="341" y="661"/>
                  </a:cubicBezTo>
                  <a:cubicBezTo>
                    <a:pt x="349" y="694"/>
                    <a:pt x="368" y="704"/>
                    <a:pt x="378" y="707"/>
                  </a:cubicBezTo>
                  <a:cubicBezTo>
                    <a:pt x="378" y="714"/>
                    <a:pt x="378" y="714"/>
                    <a:pt x="378" y="714"/>
                  </a:cubicBezTo>
                  <a:cubicBezTo>
                    <a:pt x="271" y="714"/>
                    <a:pt x="271" y="714"/>
                    <a:pt x="271" y="714"/>
                  </a:cubicBezTo>
                  <a:cubicBezTo>
                    <a:pt x="271" y="706"/>
                    <a:pt x="271" y="706"/>
                    <a:pt x="271" y="706"/>
                  </a:cubicBezTo>
                  <a:cubicBezTo>
                    <a:pt x="286" y="702"/>
                    <a:pt x="288" y="691"/>
                    <a:pt x="289" y="683"/>
                  </a:cubicBezTo>
                  <a:cubicBezTo>
                    <a:pt x="289" y="682"/>
                    <a:pt x="289" y="682"/>
                    <a:pt x="289" y="682"/>
                  </a:cubicBezTo>
                  <a:cubicBezTo>
                    <a:pt x="289" y="681"/>
                    <a:pt x="289" y="681"/>
                    <a:pt x="289" y="680"/>
                  </a:cubicBezTo>
                  <a:cubicBezTo>
                    <a:pt x="289" y="678"/>
                    <a:pt x="289" y="678"/>
                    <a:pt x="289" y="678"/>
                  </a:cubicBezTo>
                  <a:cubicBezTo>
                    <a:pt x="289" y="669"/>
                    <a:pt x="286" y="641"/>
                    <a:pt x="286" y="641"/>
                  </a:cubicBezTo>
                  <a:cubicBezTo>
                    <a:pt x="278" y="583"/>
                    <a:pt x="253" y="524"/>
                    <a:pt x="221" y="486"/>
                  </a:cubicBezTo>
                  <a:cubicBezTo>
                    <a:pt x="220" y="484"/>
                    <a:pt x="220" y="484"/>
                    <a:pt x="220" y="484"/>
                  </a:cubicBezTo>
                  <a:cubicBezTo>
                    <a:pt x="217" y="484"/>
                    <a:pt x="217" y="484"/>
                    <a:pt x="217" y="484"/>
                  </a:cubicBezTo>
                  <a:cubicBezTo>
                    <a:pt x="181" y="494"/>
                    <a:pt x="139" y="499"/>
                    <a:pt x="96" y="499"/>
                  </a:cubicBezTo>
                  <a:cubicBezTo>
                    <a:pt x="92" y="499"/>
                    <a:pt x="92" y="499"/>
                    <a:pt x="92" y="499"/>
                  </a:cubicBezTo>
                  <a:cubicBezTo>
                    <a:pt x="92" y="666"/>
                    <a:pt x="92" y="666"/>
                    <a:pt x="92" y="666"/>
                  </a:cubicBezTo>
                  <a:cubicBezTo>
                    <a:pt x="92" y="687"/>
                    <a:pt x="101" y="701"/>
                    <a:pt x="118" y="706"/>
                  </a:cubicBezTo>
                  <a:cubicBezTo>
                    <a:pt x="118" y="714"/>
                    <a:pt x="118" y="714"/>
                    <a:pt x="118" y="714"/>
                  </a:cubicBezTo>
                  <a:cubicBezTo>
                    <a:pt x="15" y="714"/>
                    <a:pt x="15" y="714"/>
                    <a:pt x="15" y="714"/>
                  </a:cubicBezTo>
                  <a:cubicBezTo>
                    <a:pt x="15" y="706"/>
                    <a:pt x="15" y="706"/>
                    <a:pt x="15" y="706"/>
                  </a:cubicBezTo>
                  <a:cubicBezTo>
                    <a:pt x="31" y="701"/>
                    <a:pt x="39" y="688"/>
                    <a:pt x="40" y="666"/>
                  </a:cubicBezTo>
                  <a:cubicBezTo>
                    <a:pt x="40" y="666"/>
                    <a:pt x="40" y="666"/>
                    <a:pt x="40" y="666"/>
                  </a:cubicBezTo>
                  <a:cubicBezTo>
                    <a:pt x="40" y="662"/>
                    <a:pt x="40" y="262"/>
                    <a:pt x="40" y="257"/>
                  </a:cubicBezTo>
                  <a:cubicBezTo>
                    <a:pt x="40" y="234"/>
                    <a:pt x="32" y="221"/>
                    <a:pt x="14" y="215"/>
                  </a:cubicBezTo>
                  <a:cubicBezTo>
                    <a:pt x="14" y="208"/>
                    <a:pt x="14" y="208"/>
                    <a:pt x="14" y="208"/>
                  </a:cubicBezTo>
                  <a:cubicBezTo>
                    <a:pt x="185" y="208"/>
                    <a:pt x="185" y="208"/>
                    <a:pt x="185" y="208"/>
                  </a:cubicBezTo>
                  <a:cubicBezTo>
                    <a:pt x="236" y="208"/>
                    <a:pt x="268" y="219"/>
                    <a:pt x="295" y="237"/>
                  </a:cubicBezTo>
                  <a:close/>
                  <a:moveTo>
                    <a:pt x="298" y="340"/>
                  </a:moveTo>
                  <a:cubicBezTo>
                    <a:pt x="298" y="305"/>
                    <a:pt x="284" y="276"/>
                    <a:pt x="259" y="258"/>
                  </a:cubicBezTo>
                  <a:cubicBezTo>
                    <a:pt x="239" y="245"/>
                    <a:pt x="215" y="238"/>
                    <a:pt x="183" y="237"/>
                  </a:cubicBezTo>
                  <a:cubicBezTo>
                    <a:pt x="92" y="237"/>
                    <a:pt x="92" y="237"/>
                    <a:pt x="92" y="237"/>
                  </a:cubicBezTo>
                  <a:cubicBezTo>
                    <a:pt x="92" y="474"/>
                    <a:pt x="92" y="474"/>
                    <a:pt x="92" y="474"/>
                  </a:cubicBezTo>
                  <a:cubicBezTo>
                    <a:pt x="97" y="474"/>
                    <a:pt x="97" y="474"/>
                    <a:pt x="97" y="474"/>
                  </a:cubicBezTo>
                  <a:cubicBezTo>
                    <a:pt x="278" y="471"/>
                    <a:pt x="298" y="379"/>
                    <a:pt x="298" y="340"/>
                  </a:cubicBezTo>
                  <a:close/>
                  <a:moveTo>
                    <a:pt x="109" y="49"/>
                  </a:moveTo>
                  <a:cubicBezTo>
                    <a:pt x="109" y="20"/>
                    <a:pt x="129" y="0"/>
                    <a:pt x="157" y="0"/>
                  </a:cubicBezTo>
                  <a:cubicBezTo>
                    <a:pt x="185" y="0"/>
                    <a:pt x="205" y="20"/>
                    <a:pt x="205" y="49"/>
                  </a:cubicBezTo>
                  <a:cubicBezTo>
                    <a:pt x="205" y="77"/>
                    <a:pt x="185" y="97"/>
                    <a:pt x="157" y="97"/>
                  </a:cubicBezTo>
                  <a:cubicBezTo>
                    <a:pt x="129" y="97"/>
                    <a:pt x="109" y="77"/>
                    <a:pt x="109" y="49"/>
                  </a:cubicBezTo>
                  <a:close/>
                  <a:moveTo>
                    <a:pt x="129" y="49"/>
                  </a:moveTo>
                  <a:cubicBezTo>
                    <a:pt x="129" y="69"/>
                    <a:pt x="140" y="81"/>
                    <a:pt x="157" y="81"/>
                  </a:cubicBezTo>
                  <a:cubicBezTo>
                    <a:pt x="175" y="81"/>
                    <a:pt x="185" y="69"/>
                    <a:pt x="185" y="49"/>
                  </a:cubicBezTo>
                  <a:cubicBezTo>
                    <a:pt x="185" y="28"/>
                    <a:pt x="175" y="16"/>
                    <a:pt x="157" y="16"/>
                  </a:cubicBezTo>
                  <a:cubicBezTo>
                    <a:pt x="140" y="16"/>
                    <a:pt x="129" y="28"/>
                    <a:pt x="129" y="49"/>
                  </a:cubicBezTo>
                  <a:close/>
                  <a:moveTo>
                    <a:pt x="310" y="80"/>
                  </a:moveTo>
                  <a:cubicBezTo>
                    <a:pt x="267" y="80"/>
                    <a:pt x="267" y="80"/>
                    <a:pt x="267" y="80"/>
                  </a:cubicBezTo>
                  <a:cubicBezTo>
                    <a:pt x="267" y="1"/>
                    <a:pt x="267" y="1"/>
                    <a:pt x="267" y="1"/>
                  </a:cubicBezTo>
                  <a:cubicBezTo>
                    <a:pt x="247" y="1"/>
                    <a:pt x="247" y="1"/>
                    <a:pt x="247" y="1"/>
                  </a:cubicBezTo>
                  <a:cubicBezTo>
                    <a:pt x="247" y="96"/>
                    <a:pt x="247" y="96"/>
                    <a:pt x="247" y="96"/>
                  </a:cubicBezTo>
                  <a:cubicBezTo>
                    <a:pt x="310" y="96"/>
                    <a:pt x="310" y="96"/>
                    <a:pt x="310" y="96"/>
                  </a:cubicBezTo>
                  <a:lnTo>
                    <a:pt x="310" y="80"/>
                  </a:lnTo>
                  <a:close/>
                  <a:moveTo>
                    <a:pt x="411" y="80"/>
                  </a:moveTo>
                  <a:cubicBezTo>
                    <a:pt x="367" y="80"/>
                    <a:pt x="367" y="80"/>
                    <a:pt x="367" y="80"/>
                  </a:cubicBezTo>
                  <a:cubicBezTo>
                    <a:pt x="367" y="1"/>
                    <a:pt x="367" y="1"/>
                    <a:pt x="367" y="1"/>
                  </a:cubicBezTo>
                  <a:cubicBezTo>
                    <a:pt x="348" y="1"/>
                    <a:pt x="348" y="1"/>
                    <a:pt x="348" y="1"/>
                  </a:cubicBezTo>
                  <a:cubicBezTo>
                    <a:pt x="348" y="96"/>
                    <a:pt x="348" y="96"/>
                    <a:pt x="348" y="96"/>
                  </a:cubicBezTo>
                  <a:cubicBezTo>
                    <a:pt x="411" y="96"/>
                    <a:pt x="411" y="96"/>
                    <a:pt x="411" y="96"/>
                  </a:cubicBezTo>
                  <a:lnTo>
                    <a:pt x="411" y="80"/>
                  </a:lnTo>
                  <a:close/>
                  <a:moveTo>
                    <a:pt x="23" y="96"/>
                  </a:moveTo>
                  <a:cubicBezTo>
                    <a:pt x="4" y="96"/>
                    <a:pt x="4" y="96"/>
                    <a:pt x="4" y="96"/>
                  </a:cubicBezTo>
                  <a:cubicBezTo>
                    <a:pt x="4" y="1"/>
                    <a:pt x="4" y="1"/>
                    <a:pt x="4" y="1"/>
                  </a:cubicBezTo>
                  <a:cubicBezTo>
                    <a:pt x="44" y="1"/>
                    <a:pt x="44" y="1"/>
                    <a:pt x="44" y="1"/>
                  </a:cubicBezTo>
                  <a:cubicBezTo>
                    <a:pt x="62" y="1"/>
                    <a:pt x="74" y="12"/>
                    <a:pt x="74" y="27"/>
                  </a:cubicBezTo>
                  <a:cubicBezTo>
                    <a:pt x="74" y="39"/>
                    <a:pt x="65" y="46"/>
                    <a:pt x="58" y="49"/>
                  </a:cubicBezTo>
                  <a:cubicBezTo>
                    <a:pt x="57" y="49"/>
                    <a:pt x="57" y="49"/>
                    <a:pt x="57" y="49"/>
                  </a:cubicBezTo>
                  <a:cubicBezTo>
                    <a:pt x="58" y="50"/>
                    <a:pt x="58" y="50"/>
                    <a:pt x="58" y="50"/>
                  </a:cubicBezTo>
                  <a:cubicBezTo>
                    <a:pt x="62" y="51"/>
                    <a:pt x="65" y="55"/>
                    <a:pt x="67" y="62"/>
                  </a:cubicBezTo>
                  <a:cubicBezTo>
                    <a:pt x="73" y="85"/>
                    <a:pt x="73" y="85"/>
                    <a:pt x="73" y="85"/>
                  </a:cubicBezTo>
                  <a:cubicBezTo>
                    <a:pt x="74" y="89"/>
                    <a:pt x="76" y="92"/>
                    <a:pt x="77" y="94"/>
                  </a:cubicBezTo>
                  <a:cubicBezTo>
                    <a:pt x="78" y="96"/>
                    <a:pt x="78" y="96"/>
                    <a:pt x="78" y="96"/>
                  </a:cubicBezTo>
                  <a:cubicBezTo>
                    <a:pt x="59" y="96"/>
                    <a:pt x="59" y="96"/>
                    <a:pt x="59" y="96"/>
                  </a:cubicBezTo>
                  <a:cubicBezTo>
                    <a:pt x="59" y="96"/>
                    <a:pt x="59" y="96"/>
                    <a:pt x="59" y="96"/>
                  </a:cubicBezTo>
                  <a:cubicBezTo>
                    <a:pt x="57" y="94"/>
                    <a:pt x="55" y="90"/>
                    <a:pt x="54" y="87"/>
                  </a:cubicBezTo>
                  <a:cubicBezTo>
                    <a:pt x="48" y="65"/>
                    <a:pt x="48" y="65"/>
                    <a:pt x="48" y="65"/>
                  </a:cubicBezTo>
                  <a:cubicBezTo>
                    <a:pt x="46" y="59"/>
                    <a:pt x="44" y="56"/>
                    <a:pt x="36" y="56"/>
                  </a:cubicBezTo>
                  <a:cubicBezTo>
                    <a:pt x="23" y="56"/>
                    <a:pt x="23" y="56"/>
                    <a:pt x="23" y="56"/>
                  </a:cubicBezTo>
                  <a:lnTo>
                    <a:pt x="23" y="96"/>
                  </a:lnTo>
                  <a:close/>
                  <a:moveTo>
                    <a:pt x="23" y="40"/>
                  </a:moveTo>
                  <a:cubicBezTo>
                    <a:pt x="41" y="40"/>
                    <a:pt x="41" y="40"/>
                    <a:pt x="41" y="40"/>
                  </a:cubicBezTo>
                  <a:cubicBezTo>
                    <a:pt x="50" y="40"/>
                    <a:pt x="54" y="36"/>
                    <a:pt x="54" y="29"/>
                  </a:cubicBezTo>
                  <a:cubicBezTo>
                    <a:pt x="54" y="21"/>
                    <a:pt x="50" y="17"/>
                    <a:pt x="41" y="17"/>
                  </a:cubicBezTo>
                  <a:cubicBezTo>
                    <a:pt x="23" y="17"/>
                    <a:pt x="23" y="17"/>
                    <a:pt x="23" y="17"/>
                  </a:cubicBezTo>
                  <a:lnTo>
                    <a:pt x="23" y="40"/>
                  </a:lnTo>
                  <a:close/>
                  <a:moveTo>
                    <a:pt x="477" y="81"/>
                  </a:moveTo>
                  <a:cubicBezTo>
                    <a:pt x="467" y="82"/>
                    <a:pt x="457" y="77"/>
                    <a:pt x="449" y="66"/>
                  </a:cubicBezTo>
                  <a:cubicBezTo>
                    <a:pt x="448" y="66"/>
                    <a:pt x="448" y="66"/>
                    <a:pt x="448" y="66"/>
                  </a:cubicBezTo>
                  <a:cubicBezTo>
                    <a:pt x="443" y="85"/>
                    <a:pt x="443" y="85"/>
                    <a:pt x="443" y="85"/>
                  </a:cubicBezTo>
                  <a:cubicBezTo>
                    <a:pt x="443" y="85"/>
                    <a:pt x="443" y="85"/>
                    <a:pt x="443" y="85"/>
                  </a:cubicBezTo>
                  <a:cubicBezTo>
                    <a:pt x="449" y="93"/>
                    <a:pt x="462" y="97"/>
                    <a:pt x="475" y="97"/>
                  </a:cubicBezTo>
                  <a:cubicBezTo>
                    <a:pt x="495" y="97"/>
                    <a:pt x="509" y="85"/>
                    <a:pt x="509" y="68"/>
                  </a:cubicBezTo>
                  <a:cubicBezTo>
                    <a:pt x="509" y="58"/>
                    <a:pt x="506" y="47"/>
                    <a:pt x="484" y="40"/>
                  </a:cubicBezTo>
                  <a:cubicBezTo>
                    <a:pt x="467" y="35"/>
                    <a:pt x="464" y="31"/>
                    <a:pt x="464" y="25"/>
                  </a:cubicBezTo>
                  <a:cubicBezTo>
                    <a:pt x="464" y="18"/>
                    <a:pt x="470" y="15"/>
                    <a:pt x="477" y="15"/>
                  </a:cubicBezTo>
                  <a:cubicBezTo>
                    <a:pt x="484" y="15"/>
                    <a:pt x="491" y="18"/>
                    <a:pt x="498" y="24"/>
                  </a:cubicBezTo>
                  <a:cubicBezTo>
                    <a:pt x="499" y="24"/>
                    <a:pt x="499" y="24"/>
                    <a:pt x="499" y="24"/>
                  </a:cubicBezTo>
                  <a:cubicBezTo>
                    <a:pt x="504" y="8"/>
                    <a:pt x="504" y="8"/>
                    <a:pt x="504" y="8"/>
                  </a:cubicBezTo>
                  <a:cubicBezTo>
                    <a:pt x="504" y="7"/>
                    <a:pt x="504" y="7"/>
                    <a:pt x="504" y="7"/>
                  </a:cubicBezTo>
                  <a:cubicBezTo>
                    <a:pt x="496" y="2"/>
                    <a:pt x="487" y="0"/>
                    <a:pt x="477" y="0"/>
                  </a:cubicBezTo>
                  <a:cubicBezTo>
                    <a:pt x="457" y="0"/>
                    <a:pt x="445" y="10"/>
                    <a:pt x="445" y="26"/>
                  </a:cubicBezTo>
                  <a:cubicBezTo>
                    <a:pt x="445" y="39"/>
                    <a:pt x="454" y="48"/>
                    <a:pt x="472" y="54"/>
                  </a:cubicBezTo>
                  <a:cubicBezTo>
                    <a:pt x="477" y="55"/>
                    <a:pt x="481" y="57"/>
                    <a:pt x="484" y="59"/>
                  </a:cubicBezTo>
                  <a:cubicBezTo>
                    <a:pt x="487" y="61"/>
                    <a:pt x="489" y="65"/>
                    <a:pt x="489" y="69"/>
                  </a:cubicBezTo>
                  <a:cubicBezTo>
                    <a:pt x="489" y="76"/>
                    <a:pt x="484" y="81"/>
                    <a:pt x="477"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noProof="0">
                <a:latin typeface="RR Pioneer" panose="020B0503050201040103" pitchFamily="34" charset="0"/>
              </a:endParaRPr>
            </a:p>
          </p:txBody>
        </p:sp>
      </p:grpSp>
      <p:sp>
        <p:nvSpPr>
          <p:cNvPr id="15" name="Freeform: Shape 14">
            <a:extLst>
              <a:ext uri="{FF2B5EF4-FFF2-40B4-BE49-F238E27FC236}">
                <a16:creationId xmlns:a16="http://schemas.microsoft.com/office/drawing/2014/main" id="{E2AABB29-22AC-4C62-A174-9E5A0A1EFA21}"/>
              </a:ext>
            </a:extLst>
          </p:cNvPr>
          <p:cNvSpPr/>
          <p:nvPr userDrawn="1"/>
        </p:nvSpPr>
        <p:spPr>
          <a:xfrm>
            <a:off x="323850" y="916500"/>
            <a:ext cx="2079370" cy="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latin typeface="RR Pioneer" panose="020B0503050201040103" pitchFamily="34" charset="0"/>
            </a:endParaRPr>
          </a:p>
        </p:txBody>
      </p:sp>
      <p:sp>
        <p:nvSpPr>
          <p:cNvPr id="16" name="Freeform: Shape 15">
            <a:extLst>
              <a:ext uri="{FF2B5EF4-FFF2-40B4-BE49-F238E27FC236}">
                <a16:creationId xmlns:a16="http://schemas.microsoft.com/office/drawing/2014/main" id="{50021B20-6F0E-4481-874A-F21AE9FD3CC4}"/>
              </a:ext>
            </a:extLst>
          </p:cNvPr>
          <p:cNvSpPr/>
          <p:nvPr userDrawn="1"/>
        </p:nvSpPr>
        <p:spPr>
          <a:xfrm>
            <a:off x="3059112" y="916500"/>
            <a:ext cx="5761038" cy="7620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latin typeface="RR Pioneer" panose="020B0503050201040103" pitchFamily="34" charset="0"/>
            </a:endParaRPr>
          </a:p>
        </p:txBody>
      </p:sp>
      <p:sp>
        <p:nvSpPr>
          <p:cNvPr id="18" name="Text Placeholder 17">
            <a:extLst>
              <a:ext uri="{FF2B5EF4-FFF2-40B4-BE49-F238E27FC236}">
                <a16:creationId xmlns:a16="http://schemas.microsoft.com/office/drawing/2014/main" id="{ADA88272-0989-4751-9FC4-6BE74AD9E30F}"/>
              </a:ext>
            </a:extLst>
          </p:cNvPr>
          <p:cNvSpPr>
            <a:spLocks noGrp="1"/>
          </p:cNvSpPr>
          <p:nvPr>
            <p:ph type="body" sz="quarter" idx="13" hasCustomPrompt="1"/>
          </p:nvPr>
        </p:nvSpPr>
        <p:spPr>
          <a:xfrm>
            <a:off x="3070800" y="1126801"/>
            <a:ext cx="5749200" cy="1443600"/>
          </a:xfrm>
        </p:spPr>
        <p:txBody>
          <a:bodyPr/>
          <a:lstStyle>
            <a:lvl1pPr marL="0" indent="0">
              <a:spcBef>
                <a:spcPts val="0"/>
              </a:spcBef>
              <a:spcAft>
                <a:spcPts val="1200"/>
              </a:spcAft>
              <a:buNone/>
              <a:defRPr sz="3200">
                <a:solidFill>
                  <a:schemeClr val="tx1"/>
                </a:solidFill>
                <a:latin typeface="+mj-lt"/>
              </a:defRPr>
            </a:lvl1pPr>
            <a:lvl2pPr marL="0" indent="0">
              <a:spcBef>
                <a:spcPts val="0"/>
              </a:spcBef>
              <a:buNone/>
              <a:defRPr sz="1600">
                <a:solidFill>
                  <a:schemeClr val="tx1"/>
                </a:solidFill>
              </a:defRPr>
            </a:lvl2pPr>
            <a:lvl3pPr marL="187320" indent="0">
              <a:buNone/>
              <a:defRPr>
                <a:solidFill>
                  <a:schemeClr val="bg1"/>
                </a:solidFill>
              </a:defRPr>
            </a:lvl3pPr>
          </a:lstStyle>
          <a:p>
            <a:pPr lvl="0"/>
            <a:r>
              <a:rPr lang="en-US"/>
              <a:t>Title text</a:t>
            </a:r>
          </a:p>
          <a:p>
            <a:pPr lvl="1"/>
            <a:r>
              <a:rPr lang="en-US"/>
              <a:t>Section sub-title</a:t>
            </a:r>
          </a:p>
        </p:txBody>
      </p:sp>
    </p:spTree>
    <p:custDataLst>
      <p:tags r:id="rId1"/>
    </p:custDataLst>
    <p:extLst>
      <p:ext uri="{BB962C8B-B14F-4D97-AF65-F5344CB8AC3E}">
        <p14:creationId xmlns:p14="http://schemas.microsoft.com/office/powerpoint/2010/main" val="26094772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Divider Page - Magenta">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3273D-D190-43EA-AB9F-F4E0C3DE2AD5}"/>
              </a:ext>
            </a:extLst>
          </p:cNvPr>
          <p:cNvSpPr>
            <a:spLocks noGrp="1"/>
          </p:cNvSpPr>
          <p:nvPr>
            <p:ph type="title" hasCustomPrompt="1"/>
          </p:nvPr>
        </p:nvSpPr>
        <p:spPr>
          <a:xfrm>
            <a:off x="601200" y="932400"/>
            <a:ext cx="1803600" cy="1641600"/>
          </a:xfrm>
        </p:spPr>
        <p:txBody>
          <a:bodyPr anchor="ctr" anchorCtr="0">
            <a:noAutofit/>
          </a:bodyPr>
          <a:lstStyle>
            <a:lvl1pPr algn="r">
              <a:defRPr sz="11000">
                <a:solidFill>
                  <a:schemeClr val="tx1"/>
                </a:solidFill>
                <a:latin typeface="RR Pioneer UltraLight Condensed" panose="020B0206030201060103" pitchFamily="34" charset="0"/>
              </a:defRPr>
            </a:lvl1pPr>
          </a:lstStyle>
          <a:p>
            <a:r>
              <a:rPr lang="en-US"/>
              <a:t>XX</a:t>
            </a:r>
            <a:endParaRPr lang="en-GB"/>
          </a:p>
        </p:txBody>
      </p:sp>
      <p:sp>
        <p:nvSpPr>
          <p:cNvPr id="4" name="Date Placeholder 3">
            <a:extLst>
              <a:ext uri="{FF2B5EF4-FFF2-40B4-BE49-F238E27FC236}">
                <a16:creationId xmlns:a16="http://schemas.microsoft.com/office/drawing/2014/main" id="{11AD4DAF-CD34-4819-9611-33C813C52E02}"/>
              </a:ext>
            </a:extLst>
          </p:cNvPr>
          <p:cNvSpPr>
            <a:spLocks noGrp="1"/>
          </p:cNvSpPr>
          <p:nvPr>
            <p:ph type="dt" sz="half" idx="10"/>
          </p:nvPr>
        </p:nvSpPr>
        <p:spPr>
          <a:xfrm>
            <a:off x="8250702" y="4730400"/>
            <a:ext cx="569298" cy="273844"/>
          </a:xfrm>
          <a:prstGeom prst="rect">
            <a:avLst/>
          </a:prstGeom>
        </p:spPr>
        <p:txBody>
          <a:bodyPr/>
          <a:lstStyle>
            <a:lvl1pPr>
              <a:defRPr>
                <a:solidFill>
                  <a:schemeClr val="bg1"/>
                </a:solidFill>
              </a:defRPr>
            </a:lvl1pPr>
          </a:lstStyle>
          <a:p>
            <a:endParaRPr lang="en-GB"/>
          </a:p>
        </p:txBody>
      </p:sp>
      <p:sp>
        <p:nvSpPr>
          <p:cNvPr id="5" name="Footer Placeholder 4">
            <a:extLst>
              <a:ext uri="{FF2B5EF4-FFF2-40B4-BE49-F238E27FC236}">
                <a16:creationId xmlns:a16="http://schemas.microsoft.com/office/drawing/2014/main" id="{869D09A4-D7CF-4D1D-8376-A6317B2D794C}"/>
              </a:ext>
            </a:extLst>
          </p:cNvPr>
          <p:cNvSpPr>
            <a:spLocks noGrp="1"/>
          </p:cNvSpPr>
          <p:nvPr>
            <p:ph type="ftr" sz="quarter" idx="11"/>
          </p:nvPr>
        </p:nvSpPr>
        <p:spPr>
          <a:xfrm>
            <a:off x="565200" y="4705200"/>
            <a:ext cx="1785600" cy="288000"/>
          </a:xfrm>
          <a:prstGeom prst="rect">
            <a:avLst/>
          </a:prstGeom>
        </p:spPr>
        <p:txBody>
          <a:bodyPr/>
          <a:ls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pPr>
              <a:defRPr/>
            </a:pPr>
            <a:endParaRPr lang="en-GB"/>
          </a:p>
        </p:txBody>
      </p:sp>
      <p:sp>
        <p:nvSpPr>
          <p:cNvPr id="6" name="Slide Number Placeholder 5">
            <a:extLst>
              <a:ext uri="{FF2B5EF4-FFF2-40B4-BE49-F238E27FC236}">
                <a16:creationId xmlns:a16="http://schemas.microsoft.com/office/drawing/2014/main" id="{83787183-9305-4CC7-88E3-CD4694340E74}"/>
              </a:ext>
            </a:extLst>
          </p:cNvPr>
          <p:cNvSpPr>
            <a:spLocks noGrp="1"/>
          </p:cNvSpPr>
          <p:nvPr>
            <p:ph type="sldNum" sz="quarter" idx="12"/>
          </p:nvPr>
        </p:nvSpPr>
        <p:spPr>
          <a:xfrm>
            <a:off x="324000" y="4730400"/>
            <a:ext cx="198000" cy="234000"/>
          </a:xfrm>
          <a:prstGeom prst="rect">
            <a:avLst/>
          </a:prstGeom>
        </p:spPr>
        <p:txBody>
          <a:bodyPr vert="horz" lIns="0" tIns="0" rIns="0" bIns="0" rtlCol="0" anchor="ctr"/>
          <a:lstStyle>
            <a:defPPr>
              <a:defRPr lang="en-US"/>
            </a:defPPr>
            <a:lvl1pPr marL="0" algn="l" defTabSz="685783" rtl="0" eaLnBrk="1" latinLnBrk="0" hangingPunct="1">
              <a:defRPr sz="750" kern="1200">
                <a:solidFill>
                  <a:schemeClr val="bg2"/>
                </a:solidFill>
                <a:latin typeface="+mj-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fld id="{6F59B429-512E-4592-B480-D2818264A486}" type="slidenum">
              <a:rPr lang="en-GB" smtClean="0"/>
              <a:pPr/>
              <a:t>‹#›</a:t>
            </a:fld>
            <a:endParaRPr lang="en-GB"/>
          </a:p>
        </p:txBody>
      </p:sp>
      <p:grpSp>
        <p:nvGrpSpPr>
          <p:cNvPr id="7" name="Group 6">
            <a:extLst>
              <a:ext uri="{FF2B5EF4-FFF2-40B4-BE49-F238E27FC236}">
                <a16:creationId xmlns:a16="http://schemas.microsoft.com/office/drawing/2014/main" id="{8CDE6A97-E7CD-4B8D-B45A-AAD68408E363}"/>
              </a:ext>
            </a:extLst>
          </p:cNvPr>
          <p:cNvGrpSpPr/>
          <p:nvPr userDrawn="1"/>
        </p:nvGrpSpPr>
        <p:grpSpPr>
          <a:xfrm>
            <a:off x="323851" y="233363"/>
            <a:ext cx="321261" cy="522316"/>
            <a:chOff x="-3513606" y="270529"/>
            <a:chExt cx="1671638" cy="2717801"/>
          </a:xfrm>
        </p:grpSpPr>
        <p:sp>
          <p:nvSpPr>
            <p:cNvPr id="8" name="Freeform 5">
              <a:extLst>
                <a:ext uri="{FF2B5EF4-FFF2-40B4-BE49-F238E27FC236}">
                  <a16:creationId xmlns:a16="http://schemas.microsoft.com/office/drawing/2014/main" id="{0C1B786A-3DB0-4204-B54C-3639510DA1BA}"/>
                </a:ext>
              </a:extLst>
            </p:cNvPr>
            <p:cNvSpPr>
              <a:spLocks/>
            </p:cNvSpPr>
            <p:nvPr/>
          </p:nvSpPr>
          <p:spPr bwMode="auto">
            <a:xfrm>
              <a:off x="-3499318" y="286404"/>
              <a:ext cx="1646238" cy="2689225"/>
            </a:xfrm>
            <a:custGeom>
              <a:avLst/>
              <a:gdLst>
                <a:gd name="T0" fmla="*/ 0 w 686"/>
                <a:gd name="T1" fmla="*/ 78 h 1123"/>
                <a:gd name="T2" fmla="*/ 77 w 686"/>
                <a:gd name="T3" fmla="*/ 0 h 1123"/>
                <a:gd name="T4" fmla="*/ 609 w 686"/>
                <a:gd name="T5" fmla="*/ 0 h 1123"/>
                <a:gd name="T6" fmla="*/ 686 w 686"/>
                <a:gd name="T7" fmla="*/ 78 h 1123"/>
                <a:gd name="T8" fmla="*/ 686 w 686"/>
                <a:gd name="T9" fmla="*/ 1045 h 1123"/>
                <a:gd name="T10" fmla="*/ 609 w 686"/>
                <a:gd name="T11" fmla="*/ 1123 h 1123"/>
                <a:gd name="T12" fmla="*/ 77 w 686"/>
                <a:gd name="T13" fmla="*/ 1123 h 1123"/>
                <a:gd name="T14" fmla="*/ 0 w 686"/>
                <a:gd name="T15" fmla="*/ 1045 h 1123"/>
                <a:gd name="T16" fmla="*/ 0 w 686"/>
                <a:gd name="T17" fmla="*/ 78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1123">
                  <a:moveTo>
                    <a:pt x="0" y="78"/>
                  </a:moveTo>
                  <a:cubicBezTo>
                    <a:pt x="0" y="35"/>
                    <a:pt x="34" y="0"/>
                    <a:pt x="77" y="0"/>
                  </a:cubicBezTo>
                  <a:cubicBezTo>
                    <a:pt x="609" y="0"/>
                    <a:pt x="609" y="0"/>
                    <a:pt x="609" y="0"/>
                  </a:cubicBezTo>
                  <a:cubicBezTo>
                    <a:pt x="651" y="0"/>
                    <a:pt x="686" y="35"/>
                    <a:pt x="686" y="78"/>
                  </a:cubicBezTo>
                  <a:cubicBezTo>
                    <a:pt x="686" y="1045"/>
                    <a:pt x="686" y="1045"/>
                    <a:pt x="686" y="1045"/>
                  </a:cubicBezTo>
                  <a:cubicBezTo>
                    <a:pt x="686" y="1088"/>
                    <a:pt x="651" y="1123"/>
                    <a:pt x="609" y="1123"/>
                  </a:cubicBezTo>
                  <a:cubicBezTo>
                    <a:pt x="77" y="1123"/>
                    <a:pt x="77" y="1123"/>
                    <a:pt x="77" y="1123"/>
                  </a:cubicBezTo>
                  <a:cubicBezTo>
                    <a:pt x="34" y="1123"/>
                    <a:pt x="0" y="1088"/>
                    <a:pt x="0" y="1045"/>
                  </a:cubicBezTo>
                  <a:lnTo>
                    <a:pt x="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noProof="0">
                <a:latin typeface="RR Pioneer" panose="020B0503050201040103" pitchFamily="34" charset="0"/>
              </a:endParaRPr>
            </a:p>
          </p:txBody>
        </p:sp>
        <p:sp>
          <p:nvSpPr>
            <p:cNvPr id="9" name="Freeform 6">
              <a:extLst>
                <a:ext uri="{FF2B5EF4-FFF2-40B4-BE49-F238E27FC236}">
                  <a16:creationId xmlns:a16="http://schemas.microsoft.com/office/drawing/2014/main" id="{C6634F13-D58B-46A6-93A1-8F971957FDAE}"/>
                </a:ext>
              </a:extLst>
            </p:cNvPr>
            <p:cNvSpPr>
              <a:spLocks noEditPoints="1"/>
            </p:cNvSpPr>
            <p:nvPr/>
          </p:nvSpPr>
          <p:spPr bwMode="auto">
            <a:xfrm>
              <a:off x="-3513606" y="270529"/>
              <a:ext cx="1671638" cy="2717801"/>
            </a:xfrm>
            <a:custGeom>
              <a:avLst/>
              <a:gdLst>
                <a:gd name="T0" fmla="*/ 658 w 697"/>
                <a:gd name="T1" fmla="*/ 79 h 1134"/>
                <a:gd name="T2" fmla="*/ 658 w 697"/>
                <a:gd name="T3" fmla="*/ 200 h 1134"/>
                <a:gd name="T4" fmla="*/ 40 w 697"/>
                <a:gd name="T5" fmla="*/ 200 h 1134"/>
                <a:gd name="T6" fmla="*/ 40 w 697"/>
                <a:gd name="T7" fmla="*/ 79 h 1134"/>
                <a:gd name="T8" fmla="*/ 79 w 697"/>
                <a:gd name="T9" fmla="*/ 40 h 1134"/>
                <a:gd name="T10" fmla="*/ 619 w 697"/>
                <a:gd name="T11" fmla="*/ 40 h 1134"/>
                <a:gd name="T12" fmla="*/ 658 w 697"/>
                <a:gd name="T13" fmla="*/ 79 h 1134"/>
                <a:gd name="T14" fmla="*/ 40 w 697"/>
                <a:gd name="T15" fmla="*/ 1056 h 1134"/>
                <a:gd name="T16" fmla="*/ 79 w 697"/>
                <a:gd name="T17" fmla="*/ 1095 h 1134"/>
                <a:gd name="T18" fmla="*/ 619 w 697"/>
                <a:gd name="T19" fmla="*/ 1095 h 1134"/>
                <a:gd name="T20" fmla="*/ 658 w 697"/>
                <a:gd name="T21" fmla="*/ 1056 h 1134"/>
                <a:gd name="T22" fmla="*/ 658 w 697"/>
                <a:gd name="T23" fmla="*/ 935 h 1134"/>
                <a:gd name="T24" fmla="*/ 40 w 697"/>
                <a:gd name="T25" fmla="*/ 935 h 1134"/>
                <a:gd name="T26" fmla="*/ 40 w 697"/>
                <a:gd name="T27" fmla="*/ 1056 h 1134"/>
                <a:gd name="T28" fmla="*/ 40 w 697"/>
                <a:gd name="T29" fmla="*/ 918 h 1134"/>
                <a:gd name="T30" fmla="*/ 658 w 697"/>
                <a:gd name="T31" fmla="*/ 918 h 1134"/>
                <a:gd name="T32" fmla="*/ 658 w 697"/>
                <a:gd name="T33" fmla="*/ 217 h 1134"/>
                <a:gd name="T34" fmla="*/ 40 w 697"/>
                <a:gd name="T35" fmla="*/ 217 h 1134"/>
                <a:gd name="T36" fmla="*/ 40 w 697"/>
                <a:gd name="T37" fmla="*/ 918 h 1134"/>
                <a:gd name="T38" fmla="*/ 697 w 697"/>
                <a:gd name="T39" fmla="*/ 79 h 1134"/>
                <a:gd name="T40" fmla="*/ 697 w 697"/>
                <a:gd name="T41" fmla="*/ 1056 h 1134"/>
                <a:gd name="T42" fmla="*/ 619 w 697"/>
                <a:gd name="T43" fmla="*/ 1134 h 1134"/>
                <a:gd name="T44" fmla="*/ 79 w 697"/>
                <a:gd name="T45" fmla="*/ 1134 h 1134"/>
                <a:gd name="T46" fmla="*/ 0 w 697"/>
                <a:gd name="T47" fmla="*/ 1056 h 1134"/>
                <a:gd name="T48" fmla="*/ 0 w 697"/>
                <a:gd name="T49" fmla="*/ 79 h 1134"/>
                <a:gd name="T50" fmla="*/ 79 w 697"/>
                <a:gd name="T51" fmla="*/ 0 h 1134"/>
                <a:gd name="T52" fmla="*/ 619 w 697"/>
                <a:gd name="T53" fmla="*/ 0 h 1134"/>
                <a:gd name="T54" fmla="*/ 697 w 697"/>
                <a:gd name="T55" fmla="*/ 79 h 1134"/>
                <a:gd name="T56" fmla="*/ 675 w 697"/>
                <a:gd name="T57" fmla="*/ 79 h 1134"/>
                <a:gd name="T58" fmla="*/ 619 w 697"/>
                <a:gd name="T59" fmla="*/ 23 h 1134"/>
                <a:gd name="T60" fmla="*/ 79 w 697"/>
                <a:gd name="T61" fmla="*/ 23 h 1134"/>
                <a:gd name="T62" fmla="*/ 23 w 697"/>
                <a:gd name="T63" fmla="*/ 79 h 1134"/>
                <a:gd name="T64" fmla="*/ 23 w 697"/>
                <a:gd name="T65" fmla="*/ 1056 h 1134"/>
                <a:gd name="T66" fmla="*/ 79 w 697"/>
                <a:gd name="T67" fmla="*/ 1112 h 1134"/>
                <a:gd name="T68" fmla="*/ 619 w 697"/>
                <a:gd name="T69" fmla="*/ 1112 h 1134"/>
                <a:gd name="T70" fmla="*/ 675 w 697"/>
                <a:gd name="T71" fmla="*/ 1056 h 1134"/>
                <a:gd name="T72" fmla="*/ 675 w 697"/>
                <a:gd name="T73" fmla="*/ 7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7" h="1134">
                  <a:moveTo>
                    <a:pt x="658" y="79"/>
                  </a:moveTo>
                  <a:cubicBezTo>
                    <a:pt x="658" y="200"/>
                    <a:pt x="658" y="200"/>
                    <a:pt x="658" y="200"/>
                  </a:cubicBezTo>
                  <a:cubicBezTo>
                    <a:pt x="40" y="200"/>
                    <a:pt x="40" y="200"/>
                    <a:pt x="40" y="200"/>
                  </a:cubicBezTo>
                  <a:cubicBezTo>
                    <a:pt x="40" y="79"/>
                    <a:pt x="40" y="79"/>
                    <a:pt x="40" y="79"/>
                  </a:cubicBezTo>
                  <a:cubicBezTo>
                    <a:pt x="40" y="57"/>
                    <a:pt x="57" y="40"/>
                    <a:pt x="79" y="40"/>
                  </a:cubicBezTo>
                  <a:cubicBezTo>
                    <a:pt x="619" y="40"/>
                    <a:pt x="619" y="40"/>
                    <a:pt x="619" y="40"/>
                  </a:cubicBezTo>
                  <a:cubicBezTo>
                    <a:pt x="641" y="40"/>
                    <a:pt x="658" y="57"/>
                    <a:pt x="658" y="79"/>
                  </a:cubicBezTo>
                  <a:close/>
                  <a:moveTo>
                    <a:pt x="40" y="1056"/>
                  </a:moveTo>
                  <a:cubicBezTo>
                    <a:pt x="40" y="1078"/>
                    <a:pt x="57" y="1095"/>
                    <a:pt x="79" y="1095"/>
                  </a:cubicBezTo>
                  <a:cubicBezTo>
                    <a:pt x="619" y="1095"/>
                    <a:pt x="619" y="1095"/>
                    <a:pt x="619" y="1095"/>
                  </a:cubicBezTo>
                  <a:cubicBezTo>
                    <a:pt x="641" y="1095"/>
                    <a:pt x="658" y="1078"/>
                    <a:pt x="658" y="1056"/>
                  </a:cubicBezTo>
                  <a:cubicBezTo>
                    <a:pt x="658" y="935"/>
                    <a:pt x="658" y="935"/>
                    <a:pt x="658" y="935"/>
                  </a:cubicBezTo>
                  <a:cubicBezTo>
                    <a:pt x="40" y="935"/>
                    <a:pt x="40" y="935"/>
                    <a:pt x="40" y="935"/>
                  </a:cubicBezTo>
                  <a:lnTo>
                    <a:pt x="40" y="1056"/>
                  </a:lnTo>
                  <a:close/>
                  <a:moveTo>
                    <a:pt x="40" y="918"/>
                  </a:moveTo>
                  <a:cubicBezTo>
                    <a:pt x="658" y="918"/>
                    <a:pt x="658" y="918"/>
                    <a:pt x="658" y="918"/>
                  </a:cubicBezTo>
                  <a:cubicBezTo>
                    <a:pt x="658" y="217"/>
                    <a:pt x="658" y="217"/>
                    <a:pt x="658" y="217"/>
                  </a:cubicBezTo>
                  <a:cubicBezTo>
                    <a:pt x="40" y="217"/>
                    <a:pt x="40" y="217"/>
                    <a:pt x="40" y="217"/>
                  </a:cubicBezTo>
                  <a:lnTo>
                    <a:pt x="40" y="918"/>
                  </a:lnTo>
                  <a:close/>
                  <a:moveTo>
                    <a:pt x="697" y="79"/>
                  </a:moveTo>
                  <a:cubicBezTo>
                    <a:pt x="697" y="1056"/>
                    <a:pt x="697" y="1056"/>
                    <a:pt x="697" y="1056"/>
                  </a:cubicBezTo>
                  <a:cubicBezTo>
                    <a:pt x="697" y="1099"/>
                    <a:pt x="662" y="1134"/>
                    <a:pt x="619" y="1134"/>
                  </a:cubicBezTo>
                  <a:cubicBezTo>
                    <a:pt x="79" y="1134"/>
                    <a:pt x="79" y="1134"/>
                    <a:pt x="79" y="1134"/>
                  </a:cubicBezTo>
                  <a:cubicBezTo>
                    <a:pt x="36" y="1134"/>
                    <a:pt x="0" y="1099"/>
                    <a:pt x="0" y="1056"/>
                  </a:cubicBezTo>
                  <a:cubicBezTo>
                    <a:pt x="0" y="79"/>
                    <a:pt x="0" y="79"/>
                    <a:pt x="0" y="79"/>
                  </a:cubicBezTo>
                  <a:cubicBezTo>
                    <a:pt x="0" y="36"/>
                    <a:pt x="36" y="0"/>
                    <a:pt x="79" y="0"/>
                  </a:cubicBezTo>
                  <a:cubicBezTo>
                    <a:pt x="619" y="0"/>
                    <a:pt x="619" y="0"/>
                    <a:pt x="619" y="0"/>
                  </a:cubicBezTo>
                  <a:cubicBezTo>
                    <a:pt x="662" y="0"/>
                    <a:pt x="697" y="36"/>
                    <a:pt x="697" y="79"/>
                  </a:cubicBezTo>
                  <a:close/>
                  <a:moveTo>
                    <a:pt x="675" y="79"/>
                  </a:moveTo>
                  <a:cubicBezTo>
                    <a:pt x="675" y="48"/>
                    <a:pt x="650" y="23"/>
                    <a:pt x="619" y="23"/>
                  </a:cubicBezTo>
                  <a:cubicBezTo>
                    <a:pt x="79" y="23"/>
                    <a:pt x="79" y="23"/>
                    <a:pt x="79" y="23"/>
                  </a:cubicBezTo>
                  <a:cubicBezTo>
                    <a:pt x="48" y="23"/>
                    <a:pt x="23" y="48"/>
                    <a:pt x="23" y="79"/>
                  </a:cubicBezTo>
                  <a:cubicBezTo>
                    <a:pt x="23" y="1056"/>
                    <a:pt x="23" y="1056"/>
                    <a:pt x="23" y="1056"/>
                  </a:cubicBezTo>
                  <a:cubicBezTo>
                    <a:pt x="23" y="1087"/>
                    <a:pt x="48" y="1112"/>
                    <a:pt x="79" y="1112"/>
                  </a:cubicBezTo>
                  <a:cubicBezTo>
                    <a:pt x="619" y="1112"/>
                    <a:pt x="619" y="1112"/>
                    <a:pt x="619" y="1112"/>
                  </a:cubicBezTo>
                  <a:cubicBezTo>
                    <a:pt x="650" y="1112"/>
                    <a:pt x="675" y="1087"/>
                    <a:pt x="675" y="1056"/>
                  </a:cubicBezTo>
                  <a:lnTo>
                    <a:pt x="675" y="7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noProof="0">
                <a:latin typeface="RR Pioneer" panose="020B0503050201040103" pitchFamily="34" charset="0"/>
              </a:endParaRPr>
            </a:p>
          </p:txBody>
        </p:sp>
        <p:sp>
          <p:nvSpPr>
            <p:cNvPr id="10" name="Freeform 7">
              <a:extLst>
                <a:ext uri="{FF2B5EF4-FFF2-40B4-BE49-F238E27FC236}">
                  <a16:creationId xmlns:a16="http://schemas.microsoft.com/office/drawing/2014/main" id="{865EB297-8F82-412B-8CF4-A0C2F5DEB062}"/>
                </a:ext>
              </a:extLst>
            </p:cNvPr>
            <p:cNvSpPr>
              <a:spLocks noEditPoints="1"/>
            </p:cNvSpPr>
            <p:nvPr/>
          </p:nvSpPr>
          <p:spPr bwMode="auto">
            <a:xfrm>
              <a:off x="-3289768" y="441979"/>
              <a:ext cx="1236663" cy="2378075"/>
            </a:xfrm>
            <a:custGeom>
              <a:avLst/>
              <a:gdLst>
                <a:gd name="T0" fmla="*/ 505 w 516"/>
                <a:gd name="T1" fmla="*/ 950 h 993"/>
                <a:gd name="T2" fmla="*/ 516 w 516"/>
                <a:gd name="T3" fmla="*/ 991 h 993"/>
                <a:gd name="T4" fmla="*/ 516 w 516"/>
                <a:gd name="T5" fmla="*/ 913 h 993"/>
                <a:gd name="T6" fmla="*/ 398 w 516"/>
                <a:gd name="T7" fmla="*/ 929 h 993"/>
                <a:gd name="T8" fmla="*/ 374 w 516"/>
                <a:gd name="T9" fmla="*/ 896 h 993"/>
                <a:gd name="T10" fmla="*/ 414 w 516"/>
                <a:gd name="T11" fmla="*/ 969 h 993"/>
                <a:gd name="T12" fmla="*/ 374 w 516"/>
                <a:gd name="T13" fmla="*/ 977 h 993"/>
                <a:gd name="T14" fmla="*/ 246 w 516"/>
                <a:gd name="T15" fmla="*/ 897 h 993"/>
                <a:gd name="T16" fmla="*/ 255 w 516"/>
                <a:gd name="T17" fmla="*/ 991 h 993"/>
                <a:gd name="T18" fmla="*/ 306 w 516"/>
                <a:gd name="T19" fmla="*/ 896 h 993"/>
                <a:gd name="T20" fmla="*/ 152 w 516"/>
                <a:gd name="T21" fmla="*/ 993 h 993"/>
                <a:gd name="T22" fmla="*/ 180 w 516"/>
                <a:gd name="T23" fmla="*/ 944 h 993"/>
                <a:gd name="T24" fmla="*/ 180 w 516"/>
                <a:gd name="T25" fmla="*/ 944 h 993"/>
                <a:gd name="T26" fmla="*/ 55 w 516"/>
                <a:gd name="T27" fmla="*/ 991 h 993"/>
                <a:gd name="T28" fmla="*/ 19 w 516"/>
                <a:gd name="T29" fmla="*/ 952 h 993"/>
                <a:gd name="T30" fmla="*/ 41 w 516"/>
                <a:gd name="T31" fmla="*/ 896 h 993"/>
                <a:gd name="T32" fmla="*/ 54 w 516"/>
                <a:gd name="T33" fmla="*/ 945 h 993"/>
                <a:gd name="T34" fmla="*/ 51 w 516"/>
                <a:gd name="T35" fmla="*/ 924 h 993"/>
                <a:gd name="T36" fmla="*/ 38 w 516"/>
                <a:gd name="T37" fmla="*/ 936 h 993"/>
                <a:gd name="T38" fmla="*/ 133 w 516"/>
                <a:gd name="T39" fmla="*/ 288 h 993"/>
                <a:gd name="T40" fmla="*/ 211 w 516"/>
                <a:gd name="T41" fmla="*/ 309 h 993"/>
                <a:gd name="T42" fmla="*/ 236 w 516"/>
                <a:gd name="T43" fmla="*/ 546 h 993"/>
                <a:gd name="T44" fmla="*/ 160 w 516"/>
                <a:gd name="T45" fmla="*/ 515 h 993"/>
                <a:gd name="T46" fmla="*/ 134 w 516"/>
                <a:gd name="T47" fmla="*/ 786 h 993"/>
                <a:gd name="T48" fmla="*/ 211 w 516"/>
                <a:gd name="T49" fmla="*/ 571 h 993"/>
                <a:gd name="T50" fmla="*/ 378 w 516"/>
                <a:gd name="T51" fmla="*/ 330 h 993"/>
                <a:gd name="T52" fmla="*/ 336 w 516"/>
                <a:gd name="T53" fmla="*/ 556 h 993"/>
                <a:gd name="T54" fmla="*/ 408 w 516"/>
                <a:gd name="T55" fmla="*/ 751 h 993"/>
                <a:gd name="T56" fmla="*/ 391 w 516"/>
                <a:gd name="T57" fmla="*/ 779 h 993"/>
                <a:gd name="T58" fmla="*/ 461 w 516"/>
                <a:gd name="T59" fmla="*/ 734 h 993"/>
                <a:gd name="T60" fmla="*/ 374 w 516"/>
                <a:gd name="T61" fmla="*/ 543 h 993"/>
                <a:gd name="T62" fmla="*/ 470 w 516"/>
                <a:gd name="T63" fmla="*/ 412 h 993"/>
                <a:gd name="T64" fmla="*/ 295 w 516"/>
                <a:gd name="T65" fmla="*/ 237 h 993"/>
                <a:gd name="T66" fmla="*/ 260 w 516"/>
                <a:gd name="T67" fmla="*/ 468 h 993"/>
                <a:gd name="T68" fmla="*/ 340 w 516"/>
                <a:gd name="T69" fmla="*/ 657 h 993"/>
                <a:gd name="T70" fmla="*/ 271 w 516"/>
                <a:gd name="T71" fmla="*/ 714 h 993"/>
                <a:gd name="T72" fmla="*/ 289 w 516"/>
                <a:gd name="T73" fmla="*/ 680 h 993"/>
                <a:gd name="T74" fmla="*/ 220 w 516"/>
                <a:gd name="T75" fmla="*/ 484 h 993"/>
                <a:gd name="T76" fmla="*/ 92 w 516"/>
                <a:gd name="T77" fmla="*/ 666 h 993"/>
                <a:gd name="T78" fmla="*/ 15 w 516"/>
                <a:gd name="T79" fmla="*/ 706 h 993"/>
                <a:gd name="T80" fmla="*/ 14 w 516"/>
                <a:gd name="T81" fmla="*/ 215 h 993"/>
                <a:gd name="T82" fmla="*/ 298 w 516"/>
                <a:gd name="T83" fmla="*/ 340 h 993"/>
                <a:gd name="T84" fmla="*/ 92 w 516"/>
                <a:gd name="T85" fmla="*/ 474 h 993"/>
                <a:gd name="T86" fmla="*/ 157 w 516"/>
                <a:gd name="T87" fmla="*/ 0 h 993"/>
                <a:gd name="T88" fmla="*/ 129 w 516"/>
                <a:gd name="T89" fmla="*/ 49 h 993"/>
                <a:gd name="T90" fmla="*/ 129 w 516"/>
                <a:gd name="T91" fmla="*/ 49 h 993"/>
                <a:gd name="T92" fmla="*/ 247 w 516"/>
                <a:gd name="T93" fmla="*/ 1 h 993"/>
                <a:gd name="T94" fmla="*/ 411 w 516"/>
                <a:gd name="T95" fmla="*/ 80 h 993"/>
                <a:gd name="T96" fmla="*/ 348 w 516"/>
                <a:gd name="T97" fmla="*/ 96 h 993"/>
                <a:gd name="T98" fmla="*/ 4 w 516"/>
                <a:gd name="T99" fmla="*/ 96 h 993"/>
                <a:gd name="T100" fmla="*/ 58 w 516"/>
                <a:gd name="T101" fmla="*/ 49 h 993"/>
                <a:gd name="T102" fmla="*/ 73 w 516"/>
                <a:gd name="T103" fmla="*/ 85 h 993"/>
                <a:gd name="T104" fmla="*/ 59 w 516"/>
                <a:gd name="T105" fmla="*/ 96 h 993"/>
                <a:gd name="T106" fmla="*/ 23 w 516"/>
                <a:gd name="T107" fmla="*/ 56 h 993"/>
                <a:gd name="T108" fmla="*/ 54 w 516"/>
                <a:gd name="T109" fmla="*/ 29 h 993"/>
                <a:gd name="T110" fmla="*/ 477 w 516"/>
                <a:gd name="T111" fmla="*/ 81 h 993"/>
                <a:gd name="T112" fmla="*/ 443 w 516"/>
                <a:gd name="T113" fmla="*/ 85 h 993"/>
                <a:gd name="T114" fmla="*/ 464 w 516"/>
                <a:gd name="T115" fmla="*/ 25 h 993"/>
                <a:gd name="T116" fmla="*/ 504 w 516"/>
                <a:gd name="T117" fmla="*/ 8 h 993"/>
                <a:gd name="T118" fmla="*/ 472 w 516"/>
                <a:gd name="T119" fmla="*/ 54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993">
                  <a:moveTo>
                    <a:pt x="473" y="913"/>
                  </a:moveTo>
                  <a:cubicBezTo>
                    <a:pt x="473" y="934"/>
                    <a:pt x="473" y="934"/>
                    <a:pt x="473" y="934"/>
                  </a:cubicBezTo>
                  <a:cubicBezTo>
                    <a:pt x="505" y="934"/>
                    <a:pt x="505" y="934"/>
                    <a:pt x="505" y="934"/>
                  </a:cubicBezTo>
                  <a:cubicBezTo>
                    <a:pt x="505" y="950"/>
                    <a:pt x="505" y="950"/>
                    <a:pt x="505" y="950"/>
                  </a:cubicBezTo>
                  <a:cubicBezTo>
                    <a:pt x="473" y="950"/>
                    <a:pt x="473" y="950"/>
                    <a:pt x="473" y="950"/>
                  </a:cubicBezTo>
                  <a:cubicBezTo>
                    <a:pt x="473" y="975"/>
                    <a:pt x="473" y="975"/>
                    <a:pt x="473" y="975"/>
                  </a:cubicBezTo>
                  <a:cubicBezTo>
                    <a:pt x="516" y="975"/>
                    <a:pt x="516" y="975"/>
                    <a:pt x="516" y="975"/>
                  </a:cubicBezTo>
                  <a:cubicBezTo>
                    <a:pt x="516" y="991"/>
                    <a:pt x="516" y="991"/>
                    <a:pt x="516" y="991"/>
                  </a:cubicBezTo>
                  <a:cubicBezTo>
                    <a:pt x="454" y="991"/>
                    <a:pt x="454" y="991"/>
                    <a:pt x="454" y="991"/>
                  </a:cubicBezTo>
                  <a:cubicBezTo>
                    <a:pt x="454" y="896"/>
                    <a:pt x="454" y="896"/>
                    <a:pt x="454" y="896"/>
                  </a:cubicBezTo>
                  <a:cubicBezTo>
                    <a:pt x="516" y="896"/>
                    <a:pt x="516" y="896"/>
                    <a:pt x="516" y="896"/>
                  </a:cubicBezTo>
                  <a:cubicBezTo>
                    <a:pt x="516" y="913"/>
                    <a:pt x="516" y="913"/>
                    <a:pt x="516" y="913"/>
                  </a:cubicBezTo>
                  <a:lnTo>
                    <a:pt x="473" y="913"/>
                  </a:lnTo>
                  <a:close/>
                  <a:moveTo>
                    <a:pt x="374" y="912"/>
                  </a:moveTo>
                  <a:cubicBezTo>
                    <a:pt x="386" y="912"/>
                    <a:pt x="394" y="917"/>
                    <a:pt x="398" y="928"/>
                  </a:cubicBezTo>
                  <a:cubicBezTo>
                    <a:pt x="398" y="929"/>
                    <a:pt x="398" y="929"/>
                    <a:pt x="398" y="929"/>
                  </a:cubicBezTo>
                  <a:cubicBezTo>
                    <a:pt x="414" y="922"/>
                    <a:pt x="414" y="922"/>
                    <a:pt x="414" y="922"/>
                  </a:cubicBezTo>
                  <a:cubicBezTo>
                    <a:pt x="414" y="922"/>
                    <a:pt x="414" y="922"/>
                    <a:pt x="414" y="922"/>
                  </a:cubicBezTo>
                  <a:cubicBezTo>
                    <a:pt x="414" y="922"/>
                    <a:pt x="414" y="922"/>
                    <a:pt x="414" y="922"/>
                  </a:cubicBezTo>
                  <a:cubicBezTo>
                    <a:pt x="408" y="905"/>
                    <a:pt x="394" y="896"/>
                    <a:pt x="374" y="896"/>
                  </a:cubicBezTo>
                  <a:cubicBezTo>
                    <a:pt x="346" y="896"/>
                    <a:pt x="327" y="916"/>
                    <a:pt x="327" y="944"/>
                  </a:cubicBezTo>
                  <a:cubicBezTo>
                    <a:pt x="327" y="973"/>
                    <a:pt x="346" y="993"/>
                    <a:pt x="374" y="993"/>
                  </a:cubicBezTo>
                  <a:cubicBezTo>
                    <a:pt x="392" y="993"/>
                    <a:pt x="406" y="984"/>
                    <a:pt x="414" y="969"/>
                  </a:cubicBezTo>
                  <a:cubicBezTo>
                    <a:pt x="414" y="969"/>
                    <a:pt x="414" y="969"/>
                    <a:pt x="414" y="969"/>
                  </a:cubicBezTo>
                  <a:cubicBezTo>
                    <a:pt x="398" y="962"/>
                    <a:pt x="398" y="962"/>
                    <a:pt x="398" y="962"/>
                  </a:cubicBezTo>
                  <a:cubicBezTo>
                    <a:pt x="398" y="962"/>
                    <a:pt x="398" y="962"/>
                    <a:pt x="398" y="962"/>
                  </a:cubicBezTo>
                  <a:cubicBezTo>
                    <a:pt x="398" y="962"/>
                    <a:pt x="398" y="962"/>
                    <a:pt x="398" y="962"/>
                  </a:cubicBezTo>
                  <a:cubicBezTo>
                    <a:pt x="393" y="972"/>
                    <a:pt x="385" y="977"/>
                    <a:pt x="374" y="977"/>
                  </a:cubicBezTo>
                  <a:cubicBezTo>
                    <a:pt x="357" y="977"/>
                    <a:pt x="347" y="965"/>
                    <a:pt x="347" y="944"/>
                  </a:cubicBezTo>
                  <a:cubicBezTo>
                    <a:pt x="347" y="924"/>
                    <a:pt x="357" y="912"/>
                    <a:pt x="374" y="912"/>
                  </a:cubicBezTo>
                  <a:close/>
                  <a:moveTo>
                    <a:pt x="265" y="935"/>
                  </a:moveTo>
                  <a:cubicBezTo>
                    <a:pt x="246" y="897"/>
                    <a:pt x="246" y="897"/>
                    <a:pt x="246" y="897"/>
                  </a:cubicBezTo>
                  <a:cubicBezTo>
                    <a:pt x="246" y="896"/>
                    <a:pt x="246" y="896"/>
                    <a:pt x="246" y="896"/>
                  </a:cubicBezTo>
                  <a:cubicBezTo>
                    <a:pt x="224" y="896"/>
                    <a:pt x="224" y="896"/>
                    <a:pt x="224" y="896"/>
                  </a:cubicBezTo>
                  <a:cubicBezTo>
                    <a:pt x="255" y="956"/>
                    <a:pt x="255" y="956"/>
                    <a:pt x="255" y="956"/>
                  </a:cubicBezTo>
                  <a:cubicBezTo>
                    <a:pt x="255" y="991"/>
                    <a:pt x="255" y="991"/>
                    <a:pt x="255" y="991"/>
                  </a:cubicBezTo>
                  <a:cubicBezTo>
                    <a:pt x="275" y="991"/>
                    <a:pt x="275" y="991"/>
                    <a:pt x="275" y="991"/>
                  </a:cubicBezTo>
                  <a:cubicBezTo>
                    <a:pt x="275" y="955"/>
                    <a:pt x="275" y="955"/>
                    <a:pt x="275" y="955"/>
                  </a:cubicBezTo>
                  <a:cubicBezTo>
                    <a:pt x="305" y="897"/>
                    <a:pt x="305" y="897"/>
                    <a:pt x="305" y="897"/>
                  </a:cubicBezTo>
                  <a:cubicBezTo>
                    <a:pt x="306" y="896"/>
                    <a:pt x="306" y="896"/>
                    <a:pt x="306" y="896"/>
                  </a:cubicBezTo>
                  <a:cubicBezTo>
                    <a:pt x="284" y="896"/>
                    <a:pt x="284" y="896"/>
                    <a:pt x="284" y="896"/>
                  </a:cubicBezTo>
                  <a:lnTo>
                    <a:pt x="265" y="935"/>
                  </a:lnTo>
                  <a:close/>
                  <a:moveTo>
                    <a:pt x="200" y="944"/>
                  </a:moveTo>
                  <a:cubicBezTo>
                    <a:pt x="200" y="973"/>
                    <a:pt x="180" y="993"/>
                    <a:pt x="152" y="993"/>
                  </a:cubicBezTo>
                  <a:cubicBezTo>
                    <a:pt x="124" y="993"/>
                    <a:pt x="104" y="973"/>
                    <a:pt x="104" y="944"/>
                  </a:cubicBezTo>
                  <a:cubicBezTo>
                    <a:pt x="104" y="916"/>
                    <a:pt x="124" y="896"/>
                    <a:pt x="152" y="896"/>
                  </a:cubicBezTo>
                  <a:cubicBezTo>
                    <a:pt x="180" y="896"/>
                    <a:pt x="200" y="916"/>
                    <a:pt x="200" y="944"/>
                  </a:cubicBezTo>
                  <a:close/>
                  <a:moveTo>
                    <a:pt x="180" y="944"/>
                  </a:moveTo>
                  <a:cubicBezTo>
                    <a:pt x="180" y="924"/>
                    <a:pt x="169" y="912"/>
                    <a:pt x="152" y="912"/>
                  </a:cubicBezTo>
                  <a:cubicBezTo>
                    <a:pt x="135" y="912"/>
                    <a:pt x="124" y="924"/>
                    <a:pt x="124" y="944"/>
                  </a:cubicBezTo>
                  <a:cubicBezTo>
                    <a:pt x="124" y="965"/>
                    <a:pt x="135" y="977"/>
                    <a:pt x="152" y="977"/>
                  </a:cubicBezTo>
                  <a:cubicBezTo>
                    <a:pt x="169" y="977"/>
                    <a:pt x="180" y="965"/>
                    <a:pt x="180" y="944"/>
                  </a:cubicBezTo>
                  <a:close/>
                  <a:moveTo>
                    <a:pt x="74" y="990"/>
                  </a:moveTo>
                  <a:cubicBezTo>
                    <a:pt x="75" y="991"/>
                    <a:pt x="75" y="991"/>
                    <a:pt x="75" y="991"/>
                  </a:cubicBezTo>
                  <a:cubicBezTo>
                    <a:pt x="55" y="991"/>
                    <a:pt x="55" y="991"/>
                    <a:pt x="55" y="991"/>
                  </a:cubicBezTo>
                  <a:cubicBezTo>
                    <a:pt x="55" y="991"/>
                    <a:pt x="55" y="991"/>
                    <a:pt x="55" y="991"/>
                  </a:cubicBezTo>
                  <a:cubicBezTo>
                    <a:pt x="53" y="989"/>
                    <a:pt x="51" y="986"/>
                    <a:pt x="50" y="982"/>
                  </a:cubicBezTo>
                  <a:cubicBezTo>
                    <a:pt x="44" y="961"/>
                    <a:pt x="44" y="961"/>
                    <a:pt x="44" y="961"/>
                  </a:cubicBezTo>
                  <a:cubicBezTo>
                    <a:pt x="42" y="954"/>
                    <a:pt x="40" y="952"/>
                    <a:pt x="33" y="952"/>
                  </a:cubicBezTo>
                  <a:cubicBezTo>
                    <a:pt x="19" y="952"/>
                    <a:pt x="19" y="952"/>
                    <a:pt x="19" y="952"/>
                  </a:cubicBezTo>
                  <a:cubicBezTo>
                    <a:pt x="19" y="991"/>
                    <a:pt x="19" y="991"/>
                    <a:pt x="19" y="991"/>
                  </a:cubicBezTo>
                  <a:cubicBezTo>
                    <a:pt x="0" y="991"/>
                    <a:pt x="0" y="991"/>
                    <a:pt x="0" y="991"/>
                  </a:cubicBezTo>
                  <a:cubicBezTo>
                    <a:pt x="0" y="896"/>
                    <a:pt x="0" y="896"/>
                    <a:pt x="0" y="896"/>
                  </a:cubicBezTo>
                  <a:cubicBezTo>
                    <a:pt x="41" y="896"/>
                    <a:pt x="41" y="896"/>
                    <a:pt x="41" y="896"/>
                  </a:cubicBezTo>
                  <a:cubicBezTo>
                    <a:pt x="58" y="896"/>
                    <a:pt x="70" y="907"/>
                    <a:pt x="70" y="922"/>
                  </a:cubicBezTo>
                  <a:cubicBezTo>
                    <a:pt x="70" y="935"/>
                    <a:pt x="62" y="941"/>
                    <a:pt x="54" y="944"/>
                  </a:cubicBezTo>
                  <a:cubicBezTo>
                    <a:pt x="53" y="944"/>
                    <a:pt x="53" y="944"/>
                    <a:pt x="53" y="944"/>
                  </a:cubicBezTo>
                  <a:cubicBezTo>
                    <a:pt x="54" y="945"/>
                    <a:pt x="54" y="945"/>
                    <a:pt x="54" y="945"/>
                  </a:cubicBezTo>
                  <a:cubicBezTo>
                    <a:pt x="58" y="947"/>
                    <a:pt x="61" y="951"/>
                    <a:pt x="63" y="957"/>
                  </a:cubicBezTo>
                  <a:cubicBezTo>
                    <a:pt x="70" y="981"/>
                    <a:pt x="70" y="981"/>
                    <a:pt x="70" y="981"/>
                  </a:cubicBezTo>
                  <a:cubicBezTo>
                    <a:pt x="71" y="984"/>
                    <a:pt x="72" y="987"/>
                    <a:pt x="74" y="990"/>
                  </a:cubicBezTo>
                  <a:close/>
                  <a:moveTo>
                    <a:pt x="51" y="924"/>
                  </a:moveTo>
                  <a:cubicBezTo>
                    <a:pt x="51" y="917"/>
                    <a:pt x="46" y="912"/>
                    <a:pt x="38" y="912"/>
                  </a:cubicBezTo>
                  <a:cubicBezTo>
                    <a:pt x="19" y="912"/>
                    <a:pt x="19" y="912"/>
                    <a:pt x="19" y="912"/>
                  </a:cubicBezTo>
                  <a:cubicBezTo>
                    <a:pt x="19" y="936"/>
                    <a:pt x="19" y="936"/>
                    <a:pt x="19" y="936"/>
                  </a:cubicBezTo>
                  <a:cubicBezTo>
                    <a:pt x="38" y="936"/>
                    <a:pt x="38" y="936"/>
                    <a:pt x="38" y="936"/>
                  </a:cubicBezTo>
                  <a:cubicBezTo>
                    <a:pt x="46" y="936"/>
                    <a:pt x="51" y="932"/>
                    <a:pt x="51" y="924"/>
                  </a:cubicBezTo>
                  <a:close/>
                  <a:moveTo>
                    <a:pt x="255" y="280"/>
                  </a:moveTo>
                  <a:cubicBezTo>
                    <a:pt x="133" y="280"/>
                    <a:pt x="133" y="280"/>
                    <a:pt x="133" y="280"/>
                  </a:cubicBezTo>
                  <a:cubicBezTo>
                    <a:pt x="133" y="288"/>
                    <a:pt x="133" y="288"/>
                    <a:pt x="133" y="288"/>
                  </a:cubicBezTo>
                  <a:cubicBezTo>
                    <a:pt x="151" y="293"/>
                    <a:pt x="159" y="306"/>
                    <a:pt x="160" y="329"/>
                  </a:cubicBezTo>
                  <a:cubicBezTo>
                    <a:pt x="160" y="331"/>
                    <a:pt x="160" y="385"/>
                    <a:pt x="160" y="449"/>
                  </a:cubicBezTo>
                  <a:cubicBezTo>
                    <a:pt x="185" y="445"/>
                    <a:pt x="203" y="437"/>
                    <a:pt x="211" y="433"/>
                  </a:cubicBezTo>
                  <a:cubicBezTo>
                    <a:pt x="211" y="309"/>
                    <a:pt x="211" y="309"/>
                    <a:pt x="211" y="309"/>
                  </a:cubicBezTo>
                  <a:cubicBezTo>
                    <a:pt x="273" y="309"/>
                    <a:pt x="273" y="309"/>
                    <a:pt x="273" y="309"/>
                  </a:cubicBezTo>
                  <a:cubicBezTo>
                    <a:pt x="269" y="296"/>
                    <a:pt x="259" y="284"/>
                    <a:pt x="255" y="280"/>
                  </a:cubicBezTo>
                  <a:close/>
                  <a:moveTo>
                    <a:pt x="247" y="570"/>
                  </a:moveTo>
                  <a:cubicBezTo>
                    <a:pt x="244" y="562"/>
                    <a:pt x="239" y="551"/>
                    <a:pt x="236" y="546"/>
                  </a:cubicBezTo>
                  <a:cubicBezTo>
                    <a:pt x="230" y="546"/>
                    <a:pt x="222" y="546"/>
                    <a:pt x="216" y="546"/>
                  </a:cubicBezTo>
                  <a:cubicBezTo>
                    <a:pt x="211" y="546"/>
                    <a:pt x="211" y="546"/>
                    <a:pt x="211" y="546"/>
                  </a:cubicBezTo>
                  <a:cubicBezTo>
                    <a:pt x="211" y="506"/>
                    <a:pt x="211" y="506"/>
                    <a:pt x="211" y="506"/>
                  </a:cubicBezTo>
                  <a:cubicBezTo>
                    <a:pt x="200" y="509"/>
                    <a:pt x="172" y="513"/>
                    <a:pt x="160" y="515"/>
                  </a:cubicBezTo>
                  <a:cubicBezTo>
                    <a:pt x="160" y="621"/>
                    <a:pt x="160" y="736"/>
                    <a:pt x="160" y="738"/>
                  </a:cubicBezTo>
                  <a:cubicBezTo>
                    <a:pt x="160" y="738"/>
                    <a:pt x="160" y="738"/>
                    <a:pt x="160" y="738"/>
                  </a:cubicBezTo>
                  <a:cubicBezTo>
                    <a:pt x="159" y="760"/>
                    <a:pt x="150" y="773"/>
                    <a:pt x="134" y="778"/>
                  </a:cubicBezTo>
                  <a:cubicBezTo>
                    <a:pt x="134" y="786"/>
                    <a:pt x="134" y="786"/>
                    <a:pt x="134" y="786"/>
                  </a:cubicBezTo>
                  <a:cubicBezTo>
                    <a:pt x="237" y="786"/>
                    <a:pt x="237" y="786"/>
                    <a:pt x="237" y="786"/>
                  </a:cubicBezTo>
                  <a:cubicBezTo>
                    <a:pt x="237" y="778"/>
                    <a:pt x="237" y="778"/>
                    <a:pt x="237" y="778"/>
                  </a:cubicBezTo>
                  <a:cubicBezTo>
                    <a:pt x="221" y="773"/>
                    <a:pt x="212" y="759"/>
                    <a:pt x="212" y="738"/>
                  </a:cubicBezTo>
                  <a:cubicBezTo>
                    <a:pt x="211" y="571"/>
                    <a:pt x="211" y="571"/>
                    <a:pt x="211" y="571"/>
                  </a:cubicBezTo>
                  <a:cubicBezTo>
                    <a:pt x="216" y="571"/>
                    <a:pt x="216" y="571"/>
                    <a:pt x="216" y="571"/>
                  </a:cubicBezTo>
                  <a:cubicBezTo>
                    <a:pt x="226" y="571"/>
                    <a:pt x="237" y="571"/>
                    <a:pt x="247" y="570"/>
                  </a:cubicBezTo>
                  <a:close/>
                  <a:moveTo>
                    <a:pt x="370" y="325"/>
                  </a:moveTo>
                  <a:cubicBezTo>
                    <a:pt x="372" y="327"/>
                    <a:pt x="376" y="329"/>
                    <a:pt x="378" y="330"/>
                  </a:cubicBezTo>
                  <a:cubicBezTo>
                    <a:pt x="403" y="348"/>
                    <a:pt x="417" y="377"/>
                    <a:pt x="417" y="412"/>
                  </a:cubicBezTo>
                  <a:cubicBezTo>
                    <a:pt x="417" y="442"/>
                    <a:pt x="406" y="502"/>
                    <a:pt x="318" y="532"/>
                  </a:cubicBezTo>
                  <a:cubicBezTo>
                    <a:pt x="323" y="542"/>
                    <a:pt x="327" y="552"/>
                    <a:pt x="330" y="558"/>
                  </a:cubicBezTo>
                  <a:cubicBezTo>
                    <a:pt x="332" y="557"/>
                    <a:pt x="335" y="557"/>
                    <a:pt x="336" y="556"/>
                  </a:cubicBezTo>
                  <a:cubicBezTo>
                    <a:pt x="339" y="556"/>
                    <a:pt x="339" y="556"/>
                    <a:pt x="339" y="556"/>
                  </a:cubicBezTo>
                  <a:cubicBezTo>
                    <a:pt x="341" y="558"/>
                    <a:pt x="341" y="558"/>
                    <a:pt x="341" y="558"/>
                  </a:cubicBezTo>
                  <a:cubicBezTo>
                    <a:pt x="373" y="596"/>
                    <a:pt x="397" y="656"/>
                    <a:pt x="405" y="713"/>
                  </a:cubicBezTo>
                  <a:cubicBezTo>
                    <a:pt x="405" y="713"/>
                    <a:pt x="408" y="741"/>
                    <a:pt x="408" y="751"/>
                  </a:cubicBezTo>
                  <a:cubicBezTo>
                    <a:pt x="408" y="752"/>
                    <a:pt x="408" y="752"/>
                    <a:pt x="408" y="752"/>
                  </a:cubicBezTo>
                  <a:cubicBezTo>
                    <a:pt x="408" y="753"/>
                    <a:pt x="408" y="753"/>
                    <a:pt x="408" y="754"/>
                  </a:cubicBezTo>
                  <a:cubicBezTo>
                    <a:pt x="408" y="755"/>
                    <a:pt x="408" y="755"/>
                    <a:pt x="408" y="755"/>
                  </a:cubicBezTo>
                  <a:cubicBezTo>
                    <a:pt x="408" y="763"/>
                    <a:pt x="405" y="774"/>
                    <a:pt x="391" y="779"/>
                  </a:cubicBezTo>
                  <a:cubicBezTo>
                    <a:pt x="391" y="786"/>
                    <a:pt x="391" y="786"/>
                    <a:pt x="391" y="786"/>
                  </a:cubicBezTo>
                  <a:cubicBezTo>
                    <a:pt x="497" y="786"/>
                    <a:pt x="497" y="786"/>
                    <a:pt x="497" y="786"/>
                  </a:cubicBezTo>
                  <a:cubicBezTo>
                    <a:pt x="497" y="779"/>
                    <a:pt x="497" y="779"/>
                    <a:pt x="497" y="779"/>
                  </a:cubicBezTo>
                  <a:cubicBezTo>
                    <a:pt x="488" y="776"/>
                    <a:pt x="469" y="766"/>
                    <a:pt x="461" y="734"/>
                  </a:cubicBezTo>
                  <a:cubicBezTo>
                    <a:pt x="460" y="729"/>
                    <a:pt x="460" y="729"/>
                    <a:pt x="460" y="729"/>
                  </a:cubicBezTo>
                  <a:cubicBezTo>
                    <a:pt x="454" y="704"/>
                    <a:pt x="450" y="691"/>
                    <a:pt x="446" y="678"/>
                  </a:cubicBezTo>
                  <a:cubicBezTo>
                    <a:pt x="436" y="646"/>
                    <a:pt x="414" y="588"/>
                    <a:pt x="378" y="547"/>
                  </a:cubicBezTo>
                  <a:cubicBezTo>
                    <a:pt x="374" y="543"/>
                    <a:pt x="374" y="543"/>
                    <a:pt x="374" y="543"/>
                  </a:cubicBezTo>
                  <a:cubicBezTo>
                    <a:pt x="379" y="540"/>
                    <a:pt x="379" y="540"/>
                    <a:pt x="379" y="540"/>
                  </a:cubicBezTo>
                  <a:cubicBezTo>
                    <a:pt x="381" y="540"/>
                    <a:pt x="382" y="539"/>
                    <a:pt x="383" y="539"/>
                  </a:cubicBezTo>
                  <a:cubicBezTo>
                    <a:pt x="383" y="539"/>
                    <a:pt x="384" y="538"/>
                    <a:pt x="385" y="538"/>
                  </a:cubicBezTo>
                  <a:cubicBezTo>
                    <a:pt x="440" y="510"/>
                    <a:pt x="470" y="465"/>
                    <a:pt x="470" y="412"/>
                  </a:cubicBezTo>
                  <a:cubicBezTo>
                    <a:pt x="471" y="372"/>
                    <a:pt x="448" y="332"/>
                    <a:pt x="414" y="309"/>
                  </a:cubicBezTo>
                  <a:cubicBezTo>
                    <a:pt x="400" y="299"/>
                    <a:pt x="380" y="289"/>
                    <a:pt x="359" y="285"/>
                  </a:cubicBezTo>
                  <a:cubicBezTo>
                    <a:pt x="366" y="300"/>
                    <a:pt x="369" y="316"/>
                    <a:pt x="370" y="325"/>
                  </a:cubicBezTo>
                  <a:close/>
                  <a:moveTo>
                    <a:pt x="295" y="237"/>
                  </a:moveTo>
                  <a:cubicBezTo>
                    <a:pt x="328" y="259"/>
                    <a:pt x="351" y="300"/>
                    <a:pt x="351" y="339"/>
                  </a:cubicBezTo>
                  <a:cubicBezTo>
                    <a:pt x="351" y="393"/>
                    <a:pt x="321" y="438"/>
                    <a:pt x="266" y="466"/>
                  </a:cubicBezTo>
                  <a:cubicBezTo>
                    <a:pt x="265" y="466"/>
                    <a:pt x="264" y="467"/>
                    <a:pt x="263" y="467"/>
                  </a:cubicBezTo>
                  <a:cubicBezTo>
                    <a:pt x="262" y="467"/>
                    <a:pt x="261" y="468"/>
                    <a:pt x="260" y="468"/>
                  </a:cubicBezTo>
                  <a:cubicBezTo>
                    <a:pt x="255" y="471"/>
                    <a:pt x="255" y="471"/>
                    <a:pt x="255" y="471"/>
                  </a:cubicBezTo>
                  <a:cubicBezTo>
                    <a:pt x="259" y="475"/>
                    <a:pt x="259" y="475"/>
                    <a:pt x="259" y="475"/>
                  </a:cubicBezTo>
                  <a:cubicBezTo>
                    <a:pt x="294" y="516"/>
                    <a:pt x="317" y="574"/>
                    <a:pt x="327" y="605"/>
                  </a:cubicBezTo>
                  <a:cubicBezTo>
                    <a:pt x="331" y="619"/>
                    <a:pt x="334" y="632"/>
                    <a:pt x="340" y="657"/>
                  </a:cubicBezTo>
                  <a:cubicBezTo>
                    <a:pt x="341" y="661"/>
                    <a:pt x="341" y="661"/>
                    <a:pt x="341" y="661"/>
                  </a:cubicBezTo>
                  <a:cubicBezTo>
                    <a:pt x="349" y="694"/>
                    <a:pt x="368" y="704"/>
                    <a:pt x="378" y="707"/>
                  </a:cubicBezTo>
                  <a:cubicBezTo>
                    <a:pt x="378" y="714"/>
                    <a:pt x="378" y="714"/>
                    <a:pt x="378" y="714"/>
                  </a:cubicBezTo>
                  <a:cubicBezTo>
                    <a:pt x="271" y="714"/>
                    <a:pt x="271" y="714"/>
                    <a:pt x="271" y="714"/>
                  </a:cubicBezTo>
                  <a:cubicBezTo>
                    <a:pt x="271" y="706"/>
                    <a:pt x="271" y="706"/>
                    <a:pt x="271" y="706"/>
                  </a:cubicBezTo>
                  <a:cubicBezTo>
                    <a:pt x="286" y="702"/>
                    <a:pt x="288" y="691"/>
                    <a:pt x="289" y="683"/>
                  </a:cubicBezTo>
                  <a:cubicBezTo>
                    <a:pt x="289" y="682"/>
                    <a:pt x="289" y="682"/>
                    <a:pt x="289" y="682"/>
                  </a:cubicBezTo>
                  <a:cubicBezTo>
                    <a:pt x="289" y="681"/>
                    <a:pt x="289" y="681"/>
                    <a:pt x="289" y="680"/>
                  </a:cubicBezTo>
                  <a:cubicBezTo>
                    <a:pt x="289" y="678"/>
                    <a:pt x="289" y="678"/>
                    <a:pt x="289" y="678"/>
                  </a:cubicBezTo>
                  <a:cubicBezTo>
                    <a:pt x="289" y="669"/>
                    <a:pt x="286" y="641"/>
                    <a:pt x="286" y="641"/>
                  </a:cubicBezTo>
                  <a:cubicBezTo>
                    <a:pt x="278" y="583"/>
                    <a:pt x="253" y="524"/>
                    <a:pt x="221" y="486"/>
                  </a:cubicBezTo>
                  <a:cubicBezTo>
                    <a:pt x="220" y="484"/>
                    <a:pt x="220" y="484"/>
                    <a:pt x="220" y="484"/>
                  </a:cubicBezTo>
                  <a:cubicBezTo>
                    <a:pt x="217" y="484"/>
                    <a:pt x="217" y="484"/>
                    <a:pt x="217" y="484"/>
                  </a:cubicBezTo>
                  <a:cubicBezTo>
                    <a:pt x="181" y="494"/>
                    <a:pt x="139" y="499"/>
                    <a:pt x="96" y="499"/>
                  </a:cubicBezTo>
                  <a:cubicBezTo>
                    <a:pt x="92" y="499"/>
                    <a:pt x="92" y="499"/>
                    <a:pt x="92" y="499"/>
                  </a:cubicBezTo>
                  <a:cubicBezTo>
                    <a:pt x="92" y="666"/>
                    <a:pt x="92" y="666"/>
                    <a:pt x="92" y="666"/>
                  </a:cubicBezTo>
                  <a:cubicBezTo>
                    <a:pt x="92" y="687"/>
                    <a:pt x="101" y="701"/>
                    <a:pt x="118" y="706"/>
                  </a:cubicBezTo>
                  <a:cubicBezTo>
                    <a:pt x="118" y="714"/>
                    <a:pt x="118" y="714"/>
                    <a:pt x="118" y="714"/>
                  </a:cubicBezTo>
                  <a:cubicBezTo>
                    <a:pt x="15" y="714"/>
                    <a:pt x="15" y="714"/>
                    <a:pt x="15" y="714"/>
                  </a:cubicBezTo>
                  <a:cubicBezTo>
                    <a:pt x="15" y="706"/>
                    <a:pt x="15" y="706"/>
                    <a:pt x="15" y="706"/>
                  </a:cubicBezTo>
                  <a:cubicBezTo>
                    <a:pt x="31" y="701"/>
                    <a:pt x="39" y="688"/>
                    <a:pt x="40" y="666"/>
                  </a:cubicBezTo>
                  <a:cubicBezTo>
                    <a:pt x="40" y="666"/>
                    <a:pt x="40" y="666"/>
                    <a:pt x="40" y="666"/>
                  </a:cubicBezTo>
                  <a:cubicBezTo>
                    <a:pt x="40" y="662"/>
                    <a:pt x="40" y="262"/>
                    <a:pt x="40" y="257"/>
                  </a:cubicBezTo>
                  <a:cubicBezTo>
                    <a:pt x="40" y="234"/>
                    <a:pt x="32" y="221"/>
                    <a:pt x="14" y="215"/>
                  </a:cubicBezTo>
                  <a:cubicBezTo>
                    <a:pt x="14" y="208"/>
                    <a:pt x="14" y="208"/>
                    <a:pt x="14" y="208"/>
                  </a:cubicBezTo>
                  <a:cubicBezTo>
                    <a:pt x="185" y="208"/>
                    <a:pt x="185" y="208"/>
                    <a:pt x="185" y="208"/>
                  </a:cubicBezTo>
                  <a:cubicBezTo>
                    <a:pt x="236" y="208"/>
                    <a:pt x="268" y="219"/>
                    <a:pt x="295" y="237"/>
                  </a:cubicBezTo>
                  <a:close/>
                  <a:moveTo>
                    <a:pt x="298" y="340"/>
                  </a:moveTo>
                  <a:cubicBezTo>
                    <a:pt x="298" y="305"/>
                    <a:pt x="284" y="276"/>
                    <a:pt x="259" y="258"/>
                  </a:cubicBezTo>
                  <a:cubicBezTo>
                    <a:pt x="239" y="245"/>
                    <a:pt x="215" y="238"/>
                    <a:pt x="183" y="237"/>
                  </a:cubicBezTo>
                  <a:cubicBezTo>
                    <a:pt x="92" y="237"/>
                    <a:pt x="92" y="237"/>
                    <a:pt x="92" y="237"/>
                  </a:cubicBezTo>
                  <a:cubicBezTo>
                    <a:pt x="92" y="474"/>
                    <a:pt x="92" y="474"/>
                    <a:pt x="92" y="474"/>
                  </a:cubicBezTo>
                  <a:cubicBezTo>
                    <a:pt x="97" y="474"/>
                    <a:pt x="97" y="474"/>
                    <a:pt x="97" y="474"/>
                  </a:cubicBezTo>
                  <a:cubicBezTo>
                    <a:pt x="278" y="471"/>
                    <a:pt x="298" y="379"/>
                    <a:pt x="298" y="340"/>
                  </a:cubicBezTo>
                  <a:close/>
                  <a:moveTo>
                    <a:pt x="109" y="49"/>
                  </a:moveTo>
                  <a:cubicBezTo>
                    <a:pt x="109" y="20"/>
                    <a:pt x="129" y="0"/>
                    <a:pt x="157" y="0"/>
                  </a:cubicBezTo>
                  <a:cubicBezTo>
                    <a:pt x="185" y="0"/>
                    <a:pt x="205" y="20"/>
                    <a:pt x="205" y="49"/>
                  </a:cubicBezTo>
                  <a:cubicBezTo>
                    <a:pt x="205" y="77"/>
                    <a:pt x="185" y="97"/>
                    <a:pt x="157" y="97"/>
                  </a:cubicBezTo>
                  <a:cubicBezTo>
                    <a:pt x="129" y="97"/>
                    <a:pt x="109" y="77"/>
                    <a:pt x="109" y="49"/>
                  </a:cubicBezTo>
                  <a:close/>
                  <a:moveTo>
                    <a:pt x="129" y="49"/>
                  </a:moveTo>
                  <a:cubicBezTo>
                    <a:pt x="129" y="69"/>
                    <a:pt x="140" y="81"/>
                    <a:pt x="157" y="81"/>
                  </a:cubicBezTo>
                  <a:cubicBezTo>
                    <a:pt x="175" y="81"/>
                    <a:pt x="185" y="69"/>
                    <a:pt x="185" y="49"/>
                  </a:cubicBezTo>
                  <a:cubicBezTo>
                    <a:pt x="185" y="28"/>
                    <a:pt x="175" y="16"/>
                    <a:pt x="157" y="16"/>
                  </a:cubicBezTo>
                  <a:cubicBezTo>
                    <a:pt x="140" y="16"/>
                    <a:pt x="129" y="28"/>
                    <a:pt x="129" y="49"/>
                  </a:cubicBezTo>
                  <a:close/>
                  <a:moveTo>
                    <a:pt x="310" y="80"/>
                  </a:moveTo>
                  <a:cubicBezTo>
                    <a:pt x="267" y="80"/>
                    <a:pt x="267" y="80"/>
                    <a:pt x="267" y="80"/>
                  </a:cubicBezTo>
                  <a:cubicBezTo>
                    <a:pt x="267" y="1"/>
                    <a:pt x="267" y="1"/>
                    <a:pt x="267" y="1"/>
                  </a:cubicBezTo>
                  <a:cubicBezTo>
                    <a:pt x="247" y="1"/>
                    <a:pt x="247" y="1"/>
                    <a:pt x="247" y="1"/>
                  </a:cubicBezTo>
                  <a:cubicBezTo>
                    <a:pt x="247" y="96"/>
                    <a:pt x="247" y="96"/>
                    <a:pt x="247" y="96"/>
                  </a:cubicBezTo>
                  <a:cubicBezTo>
                    <a:pt x="310" y="96"/>
                    <a:pt x="310" y="96"/>
                    <a:pt x="310" y="96"/>
                  </a:cubicBezTo>
                  <a:lnTo>
                    <a:pt x="310" y="80"/>
                  </a:lnTo>
                  <a:close/>
                  <a:moveTo>
                    <a:pt x="411" y="80"/>
                  </a:moveTo>
                  <a:cubicBezTo>
                    <a:pt x="367" y="80"/>
                    <a:pt x="367" y="80"/>
                    <a:pt x="367" y="80"/>
                  </a:cubicBezTo>
                  <a:cubicBezTo>
                    <a:pt x="367" y="1"/>
                    <a:pt x="367" y="1"/>
                    <a:pt x="367" y="1"/>
                  </a:cubicBezTo>
                  <a:cubicBezTo>
                    <a:pt x="348" y="1"/>
                    <a:pt x="348" y="1"/>
                    <a:pt x="348" y="1"/>
                  </a:cubicBezTo>
                  <a:cubicBezTo>
                    <a:pt x="348" y="96"/>
                    <a:pt x="348" y="96"/>
                    <a:pt x="348" y="96"/>
                  </a:cubicBezTo>
                  <a:cubicBezTo>
                    <a:pt x="411" y="96"/>
                    <a:pt x="411" y="96"/>
                    <a:pt x="411" y="96"/>
                  </a:cubicBezTo>
                  <a:lnTo>
                    <a:pt x="411" y="80"/>
                  </a:lnTo>
                  <a:close/>
                  <a:moveTo>
                    <a:pt x="23" y="96"/>
                  </a:moveTo>
                  <a:cubicBezTo>
                    <a:pt x="4" y="96"/>
                    <a:pt x="4" y="96"/>
                    <a:pt x="4" y="96"/>
                  </a:cubicBezTo>
                  <a:cubicBezTo>
                    <a:pt x="4" y="1"/>
                    <a:pt x="4" y="1"/>
                    <a:pt x="4" y="1"/>
                  </a:cubicBezTo>
                  <a:cubicBezTo>
                    <a:pt x="44" y="1"/>
                    <a:pt x="44" y="1"/>
                    <a:pt x="44" y="1"/>
                  </a:cubicBezTo>
                  <a:cubicBezTo>
                    <a:pt x="62" y="1"/>
                    <a:pt x="74" y="12"/>
                    <a:pt x="74" y="27"/>
                  </a:cubicBezTo>
                  <a:cubicBezTo>
                    <a:pt x="74" y="39"/>
                    <a:pt x="65" y="46"/>
                    <a:pt x="58" y="49"/>
                  </a:cubicBezTo>
                  <a:cubicBezTo>
                    <a:pt x="57" y="49"/>
                    <a:pt x="57" y="49"/>
                    <a:pt x="57" y="49"/>
                  </a:cubicBezTo>
                  <a:cubicBezTo>
                    <a:pt x="58" y="50"/>
                    <a:pt x="58" y="50"/>
                    <a:pt x="58" y="50"/>
                  </a:cubicBezTo>
                  <a:cubicBezTo>
                    <a:pt x="62" y="51"/>
                    <a:pt x="65" y="55"/>
                    <a:pt x="67" y="62"/>
                  </a:cubicBezTo>
                  <a:cubicBezTo>
                    <a:pt x="73" y="85"/>
                    <a:pt x="73" y="85"/>
                    <a:pt x="73" y="85"/>
                  </a:cubicBezTo>
                  <a:cubicBezTo>
                    <a:pt x="74" y="89"/>
                    <a:pt x="76" y="92"/>
                    <a:pt x="77" y="94"/>
                  </a:cubicBezTo>
                  <a:cubicBezTo>
                    <a:pt x="78" y="96"/>
                    <a:pt x="78" y="96"/>
                    <a:pt x="78" y="96"/>
                  </a:cubicBezTo>
                  <a:cubicBezTo>
                    <a:pt x="59" y="96"/>
                    <a:pt x="59" y="96"/>
                    <a:pt x="59" y="96"/>
                  </a:cubicBezTo>
                  <a:cubicBezTo>
                    <a:pt x="59" y="96"/>
                    <a:pt x="59" y="96"/>
                    <a:pt x="59" y="96"/>
                  </a:cubicBezTo>
                  <a:cubicBezTo>
                    <a:pt x="57" y="94"/>
                    <a:pt x="55" y="90"/>
                    <a:pt x="54" y="87"/>
                  </a:cubicBezTo>
                  <a:cubicBezTo>
                    <a:pt x="48" y="65"/>
                    <a:pt x="48" y="65"/>
                    <a:pt x="48" y="65"/>
                  </a:cubicBezTo>
                  <a:cubicBezTo>
                    <a:pt x="46" y="59"/>
                    <a:pt x="44" y="56"/>
                    <a:pt x="36" y="56"/>
                  </a:cubicBezTo>
                  <a:cubicBezTo>
                    <a:pt x="23" y="56"/>
                    <a:pt x="23" y="56"/>
                    <a:pt x="23" y="56"/>
                  </a:cubicBezTo>
                  <a:lnTo>
                    <a:pt x="23" y="96"/>
                  </a:lnTo>
                  <a:close/>
                  <a:moveTo>
                    <a:pt x="23" y="40"/>
                  </a:moveTo>
                  <a:cubicBezTo>
                    <a:pt x="41" y="40"/>
                    <a:pt x="41" y="40"/>
                    <a:pt x="41" y="40"/>
                  </a:cubicBezTo>
                  <a:cubicBezTo>
                    <a:pt x="50" y="40"/>
                    <a:pt x="54" y="36"/>
                    <a:pt x="54" y="29"/>
                  </a:cubicBezTo>
                  <a:cubicBezTo>
                    <a:pt x="54" y="21"/>
                    <a:pt x="50" y="17"/>
                    <a:pt x="41" y="17"/>
                  </a:cubicBezTo>
                  <a:cubicBezTo>
                    <a:pt x="23" y="17"/>
                    <a:pt x="23" y="17"/>
                    <a:pt x="23" y="17"/>
                  </a:cubicBezTo>
                  <a:lnTo>
                    <a:pt x="23" y="40"/>
                  </a:lnTo>
                  <a:close/>
                  <a:moveTo>
                    <a:pt x="477" y="81"/>
                  </a:moveTo>
                  <a:cubicBezTo>
                    <a:pt x="467" y="82"/>
                    <a:pt x="457" y="77"/>
                    <a:pt x="449" y="66"/>
                  </a:cubicBezTo>
                  <a:cubicBezTo>
                    <a:pt x="448" y="66"/>
                    <a:pt x="448" y="66"/>
                    <a:pt x="448" y="66"/>
                  </a:cubicBezTo>
                  <a:cubicBezTo>
                    <a:pt x="443" y="85"/>
                    <a:pt x="443" y="85"/>
                    <a:pt x="443" y="85"/>
                  </a:cubicBezTo>
                  <a:cubicBezTo>
                    <a:pt x="443" y="85"/>
                    <a:pt x="443" y="85"/>
                    <a:pt x="443" y="85"/>
                  </a:cubicBezTo>
                  <a:cubicBezTo>
                    <a:pt x="449" y="93"/>
                    <a:pt x="462" y="97"/>
                    <a:pt x="475" y="97"/>
                  </a:cubicBezTo>
                  <a:cubicBezTo>
                    <a:pt x="495" y="97"/>
                    <a:pt x="509" y="85"/>
                    <a:pt x="509" y="68"/>
                  </a:cubicBezTo>
                  <a:cubicBezTo>
                    <a:pt x="509" y="58"/>
                    <a:pt x="506" y="47"/>
                    <a:pt x="484" y="40"/>
                  </a:cubicBezTo>
                  <a:cubicBezTo>
                    <a:pt x="467" y="35"/>
                    <a:pt x="464" y="31"/>
                    <a:pt x="464" y="25"/>
                  </a:cubicBezTo>
                  <a:cubicBezTo>
                    <a:pt x="464" y="18"/>
                    <a:pt x="470" y="15"/>
                    <a:pt x="477" y="15"/>
                  </a:cubicBezTo>
                  <a:cubicBezTo>
                    <a:pt x="484" y="15"/>
                    <a:pt x="491" y="18"/>
                    <a:pt x="498" y="24"/>
                  </a:cubicBezTo>
                  <a:cubicBezTo>
                    <a:pt x="499" y="24"/>
                    <a:pt x="499" y="24"/>
                    <a:pt x="499" y="24"/>
                  </a:cubicBezTo>
                  <a:cubicBezTo>
                    <a:pt x="504" y="8"/>
                    <a:pt x="504" y="8"/>
                    <a:pt x="504" y="8"/>
                  </a:cubicBezTo>
                  <a:cubicBezTo>
                    <a:pt x="504" y="7"/>
                    <a:pt x="504" y="7"/>
                    <a:pt x="504" y="7"/>
                  </a:cubicBezTo>
                  <a:cubicBezTo>
                    <a:pt x="496" y="2"/>
                    <a:pt x="487" y="0"/>
                    <a:pt x="477" y="0"/>
                  </a:cubicBezTo>
                  <a:cubicBezTo>
                    <a:pt x="457" y="0"/>
                    <a:pt x="445" y="10"/>
                    <a:pt x="445" y="26"/>
                  </a:cubicBezTo>
                  <a:cubicBezTo>
                    <a:pt x="445" y="39"/>
                    <a:pt x="454" y="48"/>
                    <a:pt x="472" y="54"/>
                  </a:cubicBezTo>
                  <a:cubicBezTo>
                    <a:pt x="477" y="55"/>
                    <a:pt x="481" y="57"/>
                    <a:pt x="484" y="59"/>
                  </a:cubicBezTo>
                  <a:cubicBezTo>
                    <a:pt x="487" y="61"/>
                    <a:pt x="489" y="65"/>
                    <a:pt x="489" y="69"/>
                  </a:cubicBezTo>
                  <a:cubicBezTo>
                    <a:pt x="489" y="76"/>
                    <a:pt x="484" y="81"/>
                    <a:pt x="477"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noProof="0">
                <a:latin typeface="RR Pioneer" panose="020B0503050201040103" pitchFamily="34" charset="0"/>
              </a:endParaRPr>
            </a:p>
          </p:txBody>
        </p:sp>
      </p:grpSp>
      <p:sp>
        <p:nvSpPr>
          <p:cNvPr id="15" name="Freeform: Shape 14">
            <a:extLst>
              <a:ext uri="{FF2B5EF4-FFF2-40B4-BE49-F238E27FC236}">
                <a16:creationId xmlns:a16="http://schemas.microsoft.com/office/drawing/2014/main" id="{E2AABB29-22AC-4C62-A174-9E5A0A1EFA21}"/>
              </a:ext>
            </a:extLst>
          </p:cNvPr>
          <p:cNvSpPr/>
          <p:nvPr userDrawn="1"/>
        </p:nvSpPr>
        <p:spPr>
          <a:xfrm>
            <a:off x="323850" y="916500"/>
            <a:ext cx="2079370" cy="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latin typeface="RR Pioneer" panose="020B0503050201040103" pitchFamily="34" charset="0"/>
            </a:endParaRPr>
          </a:p>
        </p:txBody>
      </p:sp>
      <p:sp>
        <p:nvSpPr>
          <p:cNvPr id="16" name="Freeform: Shape 15">
            <a:extLst>
              <a:ext uri="{FF2B5EF4-FFF2-40B4-BE49-F238E27FC236}">
                <a16:creationId xmlns:a16="http://schemas.microsoft.com/office/drawing/2014/main" id="{50021B20-6F0E-4481-874A-F21AE9FD3CC4}"/>
              </a:ext>
            </a:extLst>
          </p:cNvPr>
          <p:cNvSpPr/>
          <p:nvPr userDrawn="1"/>
        </p:nvSpPr>
        <p:spPr>
          <a:xfrm>
            <a:off x="3059112" y="916500"/>
            <a:ext cx="5761038" cy="7620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latin typeface="RR Pioneer" panose="020B0503050201040103" pitchFamily="34" charset="0"/>
            </a:endParaRPr>
          </a:p>
        </p:txBody>
      </p:sp>
      <p:sp>
        <p:nvSpPr>
          <p:cNvPr id="18" name="Text Placeholder 17">
            <a:extLst>
              <a:ext uri="{FF2B5EF4-FFF2-40B4-BE49-F238E27FC236}">
                <a16:creationId xmlns:a16="http://schemas.microsoft.com/office/drawing/2014/main" id="{ADA88272-0989-4751-9FC4-6BE74AD9E30F}"/>
              </a:ext>
            </a:extLst>
          </p:cNvPr>
          <p:cNvSpPr>
            <a:spLocks noGrp="1"/>
          </p:cNvSpPr>
          <p:nvPr>
            <p:ph type="body" sz="quarter" idx="13" hasCustomPrompt="1"/>
          </p:nvPr>
        </p:nvSpPr>
        <p:spPr>
          <a:xfrm>
            <a:off x="3070800" y="1126801"/>
            <a:ext cx="5749200" cy="1443600"/>
          </a:xfrm>
        </p:spPr>
        <p:txBody>
          <a:bodyPr/>
          <a:lstStyle>
            <a:lvl1pPr marL="0" indent="0">
              <a:spcBef>
                <a:spcPts val="0"/>
              </a:spcBef>
              <a:spcAft>
                <a:spcPts val="1200"/>
              </a:spcAft>
              <a:buNone/>
              <a:defRPr sz="3200">
                <a:solidFill>
                  <a:schemeClr val="tx1"/>
                </a:solidFill>
                <a:latin typeface="+mj-lt"/>
              </a:defRPr>
            </a:lvl1pPr>
            <a:lvl2pPr marL="0" indent="0">
              <a:spcBef>
                <a:spcPts val="0"/>
              </a:spcBef>
              <a:buNone/>
              <a:defRPr sz="1600">
                <a:solidFill>
                  <a:schemeClr val="tx1"/>
                </a:solidFill>
              </a:defRPr>
            </a:lvl2pPr>
            <a:lvl3pPr marL="187320" indent="0">
              <a:buNone/>
              <a:defRPr>
                <a:solidFill>
                  <a:schemeClr val="bg1"/>
                </a:solidFill>
              </a:defRPr>
            </a:lvl3pPr>
          </a:lstStyle>
          <a:p>
            <a:pPr lvl="0"/>
            <a:r>
              <a:rPr lang="en-US"/>
              <a:t>Title text</a:t>
            </a:r>
          </a:p>
          <a:p>
            <a:pPr lvl="1"/>
            <a:r>
              <a:rPr lang="en-US"/>
              <a:t>Section sub-title</a:t>
            </a:r>
          </a:p>
        </p:txBody>
      </p:sp>
    </p:spTree>
    <p:custDataLst>
      <p:tags r:id="rId1"/>
    </p:custDataLst>
    <p:extLst>
      <p:ext uri="{BB962C8B-B14F-4D97-AF65-F5344CB8AC3E}">
        <p14:creationId xmlns:p14="http://schemas.microsoft.com/office/powerpoint/2010/main" val="36091588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Divider Page - Lilac">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3273D-D190-43EA-AB9F-F4E0C3DE2AD5}"/>
              </a:ext>
            </a:extLst>
          </p:cNvPr>
          <p:cNvSpPr>
            <a:spLocks noGrp="1"/>
          </p:cNvSpPr>
          <p:nvPr>
            <p:ph type="title" hasCustomPrompt="1"/>
          </p:nvPr>
        </p:nvSpPr>
        <p:spPr>
          <a:xfrm>
            <a:off x="601200" y="932400"/>
            <a:ext cx="1803600" cy="1641600"/>
          </a:xfrm>
        </p:spPr>
        <p:txBody>
          <a:bodyPr anchor="ctr" anchorCtr="0">
            <a:noAutofit/>
          </a:bodyPr>
          <a:lstStyle>
            <a:lvl1pPr algn="r">
              <a:defRPr sz="11000">
                <a:solidFill>
                  <a:schemeClr val="tx1"/>
                </a:solidFill>
                <a:latin typeface="RR Pioneer UltraLight Condensed" panose="020B0206030201060103" pitchFamily="34" charset="0"/>
              </a:defRPr>
            </a:lvl1pPr>
          </a:lstStyle>
          <a:p>
            <a:r>
              <a:rPr lang="en-US"/>
              <a:t>XX</a:t>
            </a:r>
            <a:endParaRPr lang="en-GB"/>
          </a:p>
        </p:txBody>
      </p:sp>
      <p:sp>
        <p:nvSpPr>
          <p:cNvPr id="4" name="Date Placeholder 3">
            <a:extLst>
              <a:ext uri="{FF2B5EF4-FFF2-40B4-BE49-F238E27FC236}">
                <a16:creationId xmlns:a16="http://schemas.microsoft.com/office/drawing/2014/main" id="{11AD4DAF-CD34-4819-9611-33C813C52E02}"/>
              </a:ext>
            </a:extLst>
          </p:cNvPr>
          <p:cNvSpPr>
            <a:spLocks noGrp="1"/>
          </p:cNvSpPr>
          <p:nvPr>
            <p:ph type="dt" sz="half" idx="10"/>
          </p:nvPr>
        </p:nvSpPr>
        <p:spPr>
          <a:xfrm>
            <a:off x="8250702" y="4730400"/>
            <a:ext cx="569298" cy="273844"/>
          </a:xfrm>
          <a:prstGeom prst="rect">
            <a:avLst/>
          </a:prstGeom>
        </p:spPr>
        <p:txBody>
          <a:bodyPr/>
          <a:lstStyle>
            <a:lvl1pPr>
              <a:defRPr>
                <a:solidFill>
                  <a:schemeClr val="bg1"/>
                </a:solidFill>
              </a:defRPr>
            </a:lvl1pPr>
          </a:lstStyle>
          <a:p>
            <a:endParaRPr lang="en-GB"/>
          </a:p>
        </p:txBody>
      </p:sp>
      <p:sp>
        <p:nvSpPr>
          <p:cNvPr id="5" name="Footer Placeholder 4">
            <a:extLst>
              <a:ext uri="{FF2B5EF4-FFF2-40B4-BE49-F238E27FC236}">
                <a16:creationId xmlns:a16="http://schemas.microsoft.com/office/drawing/2014/main" id="{869D09A4-D7CF-4D1D-8376-A6317B2D794C}"/>
              </a:ext>
            </a:extLst>
          </p:cNvPr>
          <p:cNvSpPr>
            <a:spLocks noGrp="1"/>
          </p:cNvSpPr>
          <p:nvPr>
            <p:ph type="ftr" sz="quarter" idx="11"/>
          </p:nvPr>
        </p:nvSpPr>
        <p:spPr>
          <a:xfrm>
            <a:off x="565200" y="4705200"/>
            <a:ext cx="1785600" cy="288000"/>
          </a:xfrm>
          <a:prstGeom prst="rect">
            <a:avLst/>
          </a:prstGeom>
        </p:spPr>
        <p:txBody>
          <a:bodyPr/>
          <a:ls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pPr>
              <a:defRPr/>
            </a:pPr>
            <a:endParaRPr lang="en-GB"/>
          </a:p>
        </p:txBody>
      </p:sp>
      <p:sp>
        <p:nvSpPr>
          <p:cNvPr id="6" name="Slide Number Placeholder 5">
            <a:extLst>
              <a:ext uri="{FF2B5EF4-FFF2-40B4-BE49-F238E27FC236}">
                <a16:creationId xmlns:a16="http://schemas.microsoft.com/office/drawing/2014/main" id="{83787183-9305-4CC7-88E3-CD4694340E74}"/>
              </a:ext>
            </a:extLst>
          </p:cNvPr>
          <p:cNvSpPr>
            <a:spLocks noGrp="1"/>
          </p:cNvSpPr>
          <p:nvPr>
            <p:ph type="sldNum" sz="quarter" idx="12"/>
          </p:nvPr>
        </p:nvSpPr>
        <p:spPr>
          <a:xfrm>
            <a:off x="324000" y="4730400"/>
            <a:ext cx="198000" cy="234000"/>
          </a:xfrm>
          <a:prstGeom prst="rect">
            <a:avLst/>
          </a:prstGeom>
        </p:spPr>
        <p:txBody>
          <a:bodyPr vert="horz" lIns="0" tIns="0" rIns="0" bIns="0" rtlCol="0" anchor="ctr"/>
          <a:lstStyle>
            <a:defPPr>
              <a:defRPr lang="en-US"/>
            </a:defPPr>
            <a:lvl1pPr marL="0" algn="l" defTabSz="685783" rtl="0" eaLnBrk="1" latinLnBrk="0" hangingPunct="1">
              <a:defRPr sz="750" kern="1200">
                <a:solidFill>
                  <a:schemeClr val="bg2"/>
                </a:solidFill>
                <a:latin typeface="+mj-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fld id="{6F59B429-512E-4592-B480-D2818264A486}" type="slidenum">
              <a:rPr lang="en-GB" smtClean="0"/>
              <a:pPr/>
              <a:t>‹#›</a:t>
            </a:fld>
            <a:endParaRPr lang="en-GB"/>
          </a:p>
        </p:txBody>
      </p:sp>
      <p:grpSp>
        <p:nvGrpSpPr>
          <p:cNvPr id="7" name="Group 6">
            <a:extLst>
              <a:ext uri="{FF2B5EF4-FFF2-40B4-BE49-F238E27FC236}">
                <a16:creationId xmlns:a16="http://schemas.microsoft.com/office/drawing/2014/main" id="{8CDE6A97-E7CD-4B8D-B45A-AAD68408E363}"/>
              </a:ext>
            </a:extLst>
          </p:cNvPr>
          <p:cNvGrpSpPr/>
          <p:nvPr userDrawn="1"/>
        </p:nvGrpSpPr>
        <p:grpSpPr>
          <a:xfrm>
            <a:off x="323851" y="233363"/>
            <a:ext cx="321261" cy="522316"/>
            <a:chOff x="-3513606" y="270529"/>
            <a:chExt cx="1671638" cy="2717801"/>
          </a:xfrm>
        </p:grpSpPr>
        <p:sp>
          <p:nvSpPr>
            <p:cNvPr id="8" name="Freeform 5">
              <a:extLst>
                <a:ext uri="{FF2B5EF4-FFF2-40B4-BE49-F238E27FC236}">
                  <a16:creationId xmlns:a16="http://schemas.microsoft.com/office/drawing/2014/main" id="{0C1B786A-3DB0-4204-B54C-3639510DA1BA}"/>
                </a:ext>
              </a:extLst>
            </p:cNvPr>
            <p:cNvSpPr>
              <a:spLocks/>
            </p:cNvSpPr>
            <p:nvPr/>
          </p:nvSpPr>
          <p:spPr bwMode="auto">
            <a:xfrm>
              <a:off x="-3499318" y="286404"/>
              <a:ext cx="1646238" cy="2689225"/>
            </a:xfrm>
            <a:custGeom>
              <a:avLst/>
              <a:gdLst>
                <a:gd name="T0" fmla="*/ 0 w 686"/>
                <a:gd name="T1" fmla="*/ 78 h 1123"/>
                <a:gd name="T2" fmla="*/ 77 w 686"/>
                <a:gd name="T3" fmla="*/ 0 h 1123"/>
                <a:gd name="T4" fmla="*/ 609 w 686"/>
                <a:gd name="T5" fmla="*/ 0 h 1123"/>
                <a:gd name="T6" fmla="*/ 686 w 686"/>
                <a:gd name="T7" fmla="*/ 78 h 1123"/>
                <a:gd name="T8" fmla="*/ 686 w 686"/>
                <a:gd name="T9" fmla="*/ 1045 h 1123"/>
                <a:gd name="T10" fmla="*/ 609 w 686"/>
                <a:gd name="T11" fmla="*/ 1123 h 1123"/>
                <a:gd name="T12" fmla="*/ 77 w 686"/>
                <a:gd name="T13" fmla="*/ 1123 h 1123"/>
                <a:gd name="T14" fmla="*/ 0 w 686"/>
                <a:gd name="T15" fmla="*/ 1045 h 1123"/>
                <a:gd name="T16" fmla="*/ 0 w 686"/>
                <a:gd name="T17" fmla="*/ 78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1123">
                  <a:moveTo>
                    <a:pt x="0" y="78"/>
                  </a:moveTo>
                  <a:cubicBezTo>
                    <a:pt x="0" y="35"/>
                    <a:pt x="34" y="0"/>
                    <a:pt x="77" y="0"/>
                  </a:cubicBezTo>
                  <a:cubicBezTo>
                    <a:pt x="609" y="0"/>
                    <a:pt x="609" y="0"/>
                    <a:pt x="609" y="0"/>
                  </a:cubicBezTo>
                  <a:cubicBezTo>
                    <a:pt x="651" y="0"/>
                    <a:pt x="686" y="35"/>
                    <a:pt x="686" y="78"/>
                  </a:cubicBezTo>
                  <a:cubicBezTo>
                    <a:pt x="686" y="1045"/>
                    <a:pt x="686" y="1045"/>
                    <a:pt x="686" y="1045"/>
                  </a:cubicBezTo>
                  <a:cubicBezTo>
                    <a:pt x="686" y="1088"/>
                    <a:pt x="651" y="1123"/>
                    <a:pt x="609" y="1123"/>
                  </a:cubicBezTo>
                  <a:cubicBezTo>
                    <a:pt x="77" y="1123"/>
                    <a:pt x="77" y="1123"/>
                    <a:pt x="77" y="1123"/>
                  </a:cubicBezTo>
                  <a:cubicBezTo>
                    <a:pt x="34" y="1123"/>
                    <a:pt x="0" y="1088"/>
                    <a:pt x="0" y="1045"/>
                  </a:cubicBezTo>
                  <a:lnTo>
                    <a:pt x="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noProof="0">
                <a:latin typeface="RR Pioneer" panose="020B0503050201040103" pitchFamily="34" charset="0"/>
              </a:endParaRPr>
            </a:p>
          </p:txBody>
        </p:sp>
        <p:sp>
          <p:nvSpPr>
            <p:cNvPr id="9" name="Freeform 6">
              <a:extLst>
                <a:ext uri="{FF2B5EF4-FFF2-40B4-BE49-F238E27FC236}">
                  <a16:creationId xmlns:a16="http://schemas.microsoft.com/office/drawing/2014/main" id="{C6634F13-D58B-46A6-93A1-8F971957FDAE}"/>
                </a:ext>
              </a:extLst>
            </p:cNvPr>
            <p:cNvSpPr>
              <a:spLocks noEditPoints="1"/>
            </p:cNvSpPr>
            <p:nvPr/>
          </p:nvSpPr>
          <p:spPr bwMode="auto">
            <a:xfrm>
              <a:off x="-3513606" y="270529"/>
              <a:ext cx="1671638" cy="2717801"/>
            </a:xfrm>
            <a:custGeom>
              <a:avLst/>
              <a:gdLst>
                <a:gd name="T0" fmla="*/ 658 w 697"/>
                <a:gd name="T1" fmla="*/ 79 h 1134"/>
                <a:gd name="T2" fmla="*/ 658 w 697"/>
                <a:gd name="T3" fmla="*/ 200 h 1134"/>
                <a:gd name="T4" fmla="*/ 40 w 697"/>
                <a:gd name="T5" fmla="*/ 200 h 1134"/>
                <a:gd name="T6" fmla="*/ 40 w 697"/>
                <a:gd name="T7" fmla="*/ 79 h 1134"/>
                <a:gd name="T8" fmla="*/ 79 w 697"/>
                <a:gd name="T9" fmla="*/ 40 h 1134"/>
                <a:gd name="T10" fmla="*/ 619 w 697"/>
                <a:gd name="T11" fmla="*/ 40 h 1134"/>
                <a:gd name="T12" fmla="*/ 658 w 697"/>
                <a:gd name="T13" fmla="*/ 79 h 1134"/>
                <a:gd name="T14" fmla="*/ 40 w 697"/>
                <a:gd name="T15" fmla="*/ 1056 h 1134"/>
                <a:gd name="T16" fmla="*/ 79 w 697"/>
                <a:gd name="T17" fmla="*/ 1095 h 1134"/>
                <a:gd name="T18" fmla="*/ 619 w 697"/>
                <a:gd name="T19" fmla="*/ 1095 h 1134"/>
                <a:gd name="T20" fmla="*/ 658 w 697"/>
                <a:gd name="T21" fmla="*/ 1056 h 1134"/>
                <a:gd name="T22" fmla="*/ 658 w 697"/>
                <a:gd name="T23" fmla="*/ 935 h 1134"/>
                <a:gd name="T24" fmla="*/ 40 w 697"/>
                <a:gd name="T25" fmla="*/ 935 h 1134"/>
                <a:gd name="T26" fmla="*/ 40 w 697"/>
                <a:gd name="T27" fmla="*/ 1056 h 1134"/>
                <a:gd name="T28" fmla="*/ 40 w 697"/>
                <a:gd name="T29" fmla="*/ 918 h 1134"/>
                <a:gd name="T30" fmla="*/ 658 w 697"/>
                <a:gd name="T31" fmla="*/ 918 h 1134"/>
                <a:gd name="T32" fmla="*/ 658 w 697"/>
                <a:gd name="T33" fmla="*/ 217 h 1134"/>
                <a:gd name="T34" fmla="*/ 40 w 697"/>
                <a:gd name="T35" fmla="*/ 217 h 1134"/>
                <a:gd name="T36" fmla="*/ 40 w 697"/>
                <a:gd name="T37" fmla="*/ 918 h 1134"/>
                <a:gd name="T38" fmla="*/ 697 w 697"/>
                <a:gd name="T39" fmla="*/ 79 h 1134"/>
                <a:gd name="T40" fmla="*/ 697 w 697"/>
                <a:gd name="T41" fmla="*/ 1056 h 1134"/>
                <a:gd name="T42" fmla="*/ 619 w 697"/>
                <a:gd name="T43" fmla="*/ 1134 h 1134"/>
                <a:gd name="T44" fmla="*/ 79 w 697"/>
                <a:gd name="T45" fmla="*/ 1134 h 1134"/>
                <a:gd name="T46" fmla="*/ 0 w 697"/>
                <a:gd name="T47" fmla="*/ 1056 h 1134"/>
                <a:gd name="T48" fmla="*/ 0 w 697"/>
                <a:gd name="T49" fmla="*/ 79 h 1134"/>
                <a:gd name="T50" fmla="*/ 79 w 697"/>
                <a:gd name="T51" fmla="*/ 0 h 1134"/>
                <a:gd name="T52" fmla="*/ 619 w 697"/>
                <a:gd name="T53" fmla="*/ 0 h 1134"/>
                <a:gd name="T54" fmla="*/ 697 w 697"/>
                <a:gd name="T55" fmla="*/ 79 h 1134"/>
                <a:gd name="T56" fmla="*/ 675 w 697"/>
                <a:gd name="T57" fmla="*/ 79 h 1134"/>
                <a:gd name="T58" fmla="*/ 619 w 697"/>
                <a:gd name="T59" fmla="*/ 23 h 1134"/>
                <a:gd name="T60" fmla="*/ 79 w 697"/>
                <a:gd name="T61" fmla="*/ 23 h 1134"/>
                <a:gd name="T62" fmla="*/ 23 w 697"/>
                <a:gd name="T63" fmla="*/ 79 h 1134"/>
                <a:gd name="T64" fmla="*/ 23 w 697"/>
                <a:gd name="T65" fmla="*/ 1056 h 1134"/>
                <a:gd name="T66" fmla="*/ 79 w 697"/>
                <a:gd name="T67" fmla="*/ 1112 h 1134"/>
                <a:gd name="T68" fmla="*/ 619 w 697"/>
                <a:gd name="T69" fmla="*/ 1112 h 1134"/>
                <a:gd name="T70" fmla="*/ 675 w 697"/>
                <a:gd name="T71" fmla="*/ 1056 h 1134"/>
                <a:gd name="T72" fmla="*/ 675 w 697"/>
                <a:gd name="T73" fmla="*/ 7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7" h="1134">
                  <a:moveTo>
                    <a:pt x="658" y="79"/>
                  </a:moveTo>
                  <a:cubicBezTo>
                    <a:pt x="658" y="200"/>
                    <a:pt x="658" y="200"/>
                    <a:pt x="658" y="200"/>
                  </a:cubicBezTo>
                  <a:cubicBezTo>
                    <a:pt x="40" y="200"/>
                    <a:pt x="40" y="200"/>
                    <a:pt x="40" y="200"/>
                  </a:cubicBezTo>
                  <a:cubicBezTo>
                    <a:pt x="40" y="79"/>
                    <a:pt x="40" y="79"/>
                    <a:pt x="40" y="79"/>
                  </a:cubicBezTo>
                  <a:cubicBezTo>
                    <a:pt x="40" y="57"/>
                    <a:pt x="57" y="40"/>
                    <a:pt x="79" y="40"/>
                  </a:cubicBezTo>
                  <a:cubicBezTo>
                    <a:pt x="619" y="40"/>
                    <a:pt x="619" y="40"/>
                    <a:pt x="619" y="40"/>
                  </a:cubicBezTo>
                  <a:cubicBezTo>
                    <a:pt x="641" y="40"/>
                    <a:pt x="658" y="57"/>
                    <a:pt x="658" y="79"/>
                  </a:cubicBezTo>
                  <a:close/>
                  <a:moveTo>
                    <a:pt x="40" y="1056"/>
                  </a:moveTo>
                  <a:cubicBezTo>
                    <a:pt x="40" y="1078"/>
                    <a:pt x="57" y="1095"/>
                    <a:pt x="79" y="1095"/>
                  </a:cubicBezTo>
                  <a:cubicBezTo>
                    <a:pt x="619" y="1095"/>
                    <a:pt x="619" y="1095"/>
                    <a:pt x="619" y="1095"/>
                  </a:cubicBezTo>
                  <a:cubicBezTo>
                    <a:pt x="641" y="1095"/>
                    <a:pt x="658" y="1078"/>
                    <a:pt x="658" y="1056"/>
                  </a:cubicBezTo>
                  <a:cubicBezTo>
                    <a:pt x="658" y="935"/>
                    <a:pt x="658" y="935"/>
                    <a:pt x="658" y="935"/>
                  </a:cubicBezTo>
                  <a:cubicBezTo>
                    <a:pt x="40" y="935"/>
                    <a:pt x="40" y="935"/>
                    <a:pt x="40" y="935"/>
                  </a:cubicBezTo>
                  <a:lnTo>
                    <a:pt x="40" y="1056"/>
                  </a:lnTo>
                  <a:close/>
                  <a:moveTo>
                    <a:pt x="40" y="918"/>
                  </a:moveTo>
                  <a:cubicBezTo>
                    <a:pt x="658" y="918"/>
                    <a:pt x="658" y="918"/>
                    <a:pt x="658" y="918"/>
                  </a:cubicBezTo>
                  <a:cubicBezTo>
                    <a:pt x="658" y="217"/>
                    <a:pt x="658" y="217"/>
                    <a:pt x="658" y="217"/>
                  </a:cubicBezTo>
                  <a:cubicBezTo>
                    <a:pt x="40" y="217"/>
                    <a:pt x="40" y="217"/>
                    <a:pt x="40" y="217"/>
                  </a:cubicBezTo>
                  <a:lnTo>
                    <a:pt x="40" y="918"/>
                  </a:lnTo>
                  <a:close/>
                  <a:moveTo>
                    <a:pt x="697" y="79"/>
                  </a:moveTo>
                  <a:cubicBezTo>
                    <a:pt x="697" y="1056"/>
                    <a:pt x="697" y="1056"/>
                    <a:pt x="697" y="1056"/>
                  </a:cubicBezTo>
                  <a:cubicBezTo>
                    <a:pt x="697" y="1099"/>
                    <a:pt x="662" y="1134"/>
                    <a:pt x="619" y="1134"/>
                  </a:cubicBezTo>
                  <a:cubicBezTo>
                    <a:pt x="79" y="1134"/>
                    <a:pt x="79" y="1134"/>
                    <a:pt x="79" y="1134"/>
                  </a:cubicBezTo>
                  <a:cubicBezTo>
                    <a:pt x="36" y="1134"/>
                    <a:pt x="0" y="1099"/>
                    <a:pt x="0" y="1056"/>
                  </a:cubicBezTo>
                  <a:cubicBezTo>
                    <a:pt x="0" y="79"/>
                    <a:pt x="0" y="79"/>
                    <a:pt x="0" y="79"/>
                  </a:cubicBezTo>
                  <a:cubicBezTo>
                    <a:pt x="0" y="36"/>
                    <a:pt x="36" y="0"/>
                    <a:pt x="79" y="0"/>
                  </a:cubicBezTo>
                  <a:cubicBezTo>
                    <a:pt x="619" y="0"/>
                    <a:pt x="619" y="0"/>
                    <a:pt x="619" y="0"/>
                  </a:cubicBezTo>
                  <a:cubicBezTo>
                    <a:pt x="662" y="0"/>
                    <a:pt x="697" y="36"/>
                    <a:pt x="697" y="79"/>
                  </a:cubicBezTo>
                  <a:close/>
                  <a:moveTo>
                    <a:pt x="675" y="79"/>
                  </a:moveTo>
                  <a:cubicBezTo>
                    <a:pt x="675" y="48"/>
                    <a:pt x="650" y="23"/>
                    <a:pt x="619" y="23"/>
                  </a:cubicBezTo>
                  <a:cubicBezTo>
                    <a:pt x="79" y="23"/>
                    <a:pt x="79" y="23"/>
                    <a:pt x="79" y="23"/>
                  </a:cubicBezTo>
                  <a:cubicBezTo>
                    <a:pt x="48" y="23"/>
                    <a:pt x="23" y="48"/>
                    <a:pt x="23" y="79"/>
                  </a:cubicBezTo>
                  <a:cubicBezTo>
                    <a:pt x="23" y="1056"/>
                    <a:pt x="23" y="1056"/>
                    <a:pt x="23" y="1056"/>
                  </a:cubicBezTo>
                  <a:cubicBezTo>
                    <a:pt x="23" y="1087"/>
                    <a:pt x="48" y="1112"/>
                    <a:pt x="79" y="1112"/>
                  </a:cubicBezTo>
                  <a:cubicBezTo>
                    <a:pt x="619" y="1112"/>
                    <a:pt x="619" y="1112"/>
                    <a:pt x="619" y="1112"/>
                  </a:cubicBezTo>
                  <a:cubicBezTo>
                    <a:pt x="650" y="1112"/>
                    <a:pt x="675" y="1087"/>
                    <a:pt x="675" y="1056"/>
                  </a:cubicBezTo>
                  <a:lnTo>
                    <a:pt x="675" y="7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noProof="0">
                <a:latin typeface="RR Pioneer" panose="020B0503050201040103" pitchFamily="34" charset="0"/>
              </a:endParaRPr>
            </a:p>
          </p:txBody>
        </p:sp>
        <p:sp>
          <p:nvSpPr>
            <p:cNvPr id="10" name="Freeform 7">
              <a:extLst>
                <a:ext uri="{FF2B5EF4-FFF2-40B4-BE49-F238E27FC236}">
                  <a16:creationId xmlns:a16="http://schemas.microsoft.com/office/drawing/2014/main" id="{865EB297-8F82-412B-8CF4-A0C2F5DEB062}"/>
                </a:ext>
              </a:extLst>
            </p:cNvPr>
            <p:cNvSpPr>
              <a:spLocks noEditPoints="1"/>
            </p:cNvSpPr>
            <p:nvPr/>
          </p:nvSpPr>
          <p:spPr bwMode="auto">
            <a:xfrm>
              <a:off x="-3289768" y="441979"/>
              <a:ext cx="1236663" cy="2378075"/>
            </a:xfrm>
            <a:custGeom>
              <a:avLst/>
              <a:gdLst>
                <a:gd name="T0" fmla="*/ 505 w 516"/>
                <a:gd name="T1" fmla="*/ 950 h 993"/>
                <a:gd name="T2" fmla="*/ 516 w 516"/>
                <a:gd name="T3" fmla="*/ 991 h 993"/>
                <a:gd name="T4" fmla="*/ 516 w 516"/>
                <a:gd name="T5" fmla="*/ 913 h 993"/>
                <a:gd name="T6" fmla="*/ 398 w 516"/>
                <a:gd name="T7" fmla="*/ 929 h 993"/>
                <a:gd name="T8" fmla="*/ 374 w 516"/>
                <a:gd name="T9" fmla="*/ 896 h 993"/>
                <a:gd name="T10" fmla="*/ 414 w 516"/>
                <a:gd name="T11" fmla="*/ 969 h 993"/>
                <a:gd name="T12" fmla="*/ 374 w 516"/>
                <a:gd name="T13" fmla="*/ 977 h 993"/>
                <a:gd name="T14" fmla="*/ 246 w 516"/>
                <a:gd name="T15" fmla="*/ 897 h 993"/>
                <a:gd name="T16" fmla="*/ 255 w 516"/>
                <a:gd name="T17" fmla="*/ 991 h 993"/>
                <a:gd name="T18" fmla="*/ 306 w 516"/>
                <a:gd name="T19" fmla="*/ 896 h 993"/>
                <a:gd name="T20" fmla="*/ 152 w 516"/>
                <a:gd name="T21" fmla="*/ 993 h 993"/>
                <a:gd name="T22" fmla="*/ 180 w 516"/>
                <a:gd name="T23" fmla="*/ 944 h 993"/>
                <a:gd name="T24" fmla="*/ 180 w 516"/>
                <a:gd name="T25" fmla="*/ 944 h 993"/>
                <a:gd name="T26" fmla="*/ 55 w 516"/>
                <a:gd name="T27" fmla="*/ 991 h 993"/>
                <a:gd name="T28" fmla="*/ 19 w 516"/>
                <a:gd name="T29" fmla="*/ 952 h 993"/>
                <a:gd name="T30" fmla="*/ 41 w 516"/>
                <a:gd name="T31" fmla="*/ 896 h 993"/>
                <a:gd name="T32" fmla="*/ 54 w 516"/>
                <a:gd name="T33" fmla="*/ 945 h 993"/>
                <a:gd name="T34" fmla="*/ 51 w 516"/>
                <a:gd name="T35" fmla="*/ 924 h 993"/>
                <a:gd name="T36" fmla="*/ 38 w 516"/>
                <a:gd name="T37" fmla="*/ 936 h 993"/>
                <a:gd name="T38" fmla="*/ 133 w 516"/>
                <a:gd name="T39" fmla="*/ 288 h 993"/>
                <a:gd name="T40" fmla="*/ 211 w 516"/>
                <a:gd name="T41" fmla="*/ 309 h 993"/>
                <a:gd name="T42" fmla="*/ 236 w 516"/>
                <a:gd name="T43" fmla="*/ 546 h 993"/>
                <a:gd name="T44" fmla="*/ 160 w 516"/>
                <a:gd name="T45" fmla="*/ 515 h 993"/>
                <a:gd name="T46" fmla="*/ 134 w 516"/>
                <a:gd name="T47" fmla="*/ 786 h 993"/>
                <a:gd name="T48" fmla="*/ 211 w 516"/>
                <a:gd name="T49" fmla="*/ 571 h 993"/>
                <a:gd name="T50" fmla="*/ 378 w 516"/>
                <a:gd name="T51" fmla="*/ 330 h 993"/>
                <a:gd name="T52" fmla="*/ 336 w 516"/>
                <a:gd name="T53" fmla="*/ 556 h 993"/>
                <a:gd name="T54" fmla="*/ 408 w 516"/>
                <a:gd name="T55" fmla="*/ 751 h 993"/>
                <a:gd name="T56" fmla="*/ 391 w 516"/>
                <a:gd name="T57" fmla="*/ 779 h 993"/>
                <a:gd name="T58" fmla="*/ 461 w 516"/>
                <a:gd name="T59" fmla="*/ 734 h 993"/>
                <a:gd name="T60" fmla="*/ 374 w 516"/>
                <a:gd name="T61" fmla="*/ 543 h 993"/>
                <a:gd name="T62" fmla="*/ 470 w 516"/>
                <a:gd name="T63" fmla="*/ 412 h 993"/>
                <a:gd name="T64" fmla="*/ 295 w 516"/>
                <a:gd name="T65" fmla="*/ 237 h 993"/>
                <a:gd name="T66" fmla="*/ 260 w 516"/>
                <a:gd name="T67" fmla="*/ 468 h 993"/>
                <a:gd name="T68" fmla="*/ 340 w 516"/>
                <a:gd name="T69" fmla="*/ 657 h 993"/>
                <a:gd name="T70" fmla="*/ 271 w 516"/>
                <a:gd name="T71" fmla="*/ 714 h 993"/>
                <a:gd name="T72" fmla="*/ 289 w 516"/>
                <a:gd name="T73" fmla="*/ 680 h 993"/>
                <a:gd name="T74" fmla="*/ 220 w 516"/>
                <a:gd name="T75" fmla="*/ 484 h 993"/>
                <a:gd name="T76" fmla="*/ 92 w 516"/>
                <a:gd name="T77" fmla="*/ 666 h 993"/>
                <a:gd name="T78" fmla="*/ 15 w 516"/>
                <a:gd name="T79" fmla="*/ 706 h 993"/>
                <a:gd name="T80" fmla="*/ 14 w 516"/>
                <a:gd name="T81" fmla="*/ 215 h 993"/>
                <a:gd name="T82" fmla="*/ 298 w 516"/>
                <a:gd name="T83" fmla="*/ 340 h 993"/>
                <a:gd name="T84" fmla="*/ 92 w 516"/>
                <a:gd name="T85" fmla="*/ 474 h 993"/>
                <a:gd name="T86" fmla="*/ 157 w 516"/>
                <a:gd name="T87" fmla="*/ 0 h 993"/>
                <a:gd name="T88" fmla="*/ 129 w 516"/>
                <a:gd name="T89" fmla="*/ 49 h 993"/>
                <a:gd name="T90" fmla="*/ 129 w 516"/>
                <a:gd name="T91" fmla="*/ 49 h 993"/>
                <a:gd name="T92" fmla="*/ 247 w 516"/>
                <a:gd name="T93" fmla="*/ 1 h 993"/>
                <a:gd name="T94" fmla="*/ 411 w 516"/>
                <a:gd name="T95" fmla="*/ 80 h 993"/>
                <a:gd name="T96" fmla="*/ 348 w 516"/>
                <a:gd name="T97" fmla="*/ 96 h 993"/>
                <a:gd name="T98" fmla="*/ 4 w 516"/>
                <a:gd name="T99" fmla="*/ 96 h 993"/>
                <a:gd name="T100" fmla="*/ 58 w 516"/>
                <a:gd name="T101" fmla="*/ 49 h 993"/>
                <a:gd name="T102" fmla="*/ 73 w 516"/>
                <a:gd name="T103" fmla="*/ 85 h 993"/>
                <a:gd name="T104" fmla="*/ 59 w 516"/>
                <a:gd name="T105" fmla="*/ 96 h 993"/>
                <a:gd name="T106" fmla="*/ 23 w 516"/>
                <a:gd name="T107" fmla="*/ 56 h 993"/>
                <a:gd name="T108" fmla="*/ 54 w 516"/>
                <a:gd name="T109" fmla="*/ 29 h 993"/>
                <a:gd name="T110" fmla="*/ 477 w 516"/>
                <a:gd name="T111" fmla="*/ 81 h 993"/>
                <a:gd name="T112" fmla="*/ 443 w 516"/>
                <a:gd name="T113" fmla="*/ 85 h 993"/>
                <a:gd name="T114" fmla="*/ 464 w 516"/>
                <a:gd name="T115" fmla="*/ 25 h 993"/>
                <a:gd name="T116" fmla="*/ 504 w 516"/>
                <a:gd name="T117" fmla="*/ 8 h 993"/>
                <a:gd name="T118" fmla="*/ 472 w 516"/>
                <a:gd name="T119" fmla="*/ 54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993">
                  <a:moveTo>
                    <a:pt x="473" y="913"/>
                  </a:moveTo>
                  <a:cubicBezTo>
                    <a:pt x="473" y="934"/>
                    <a:pt x="473" y="934"/>
                    <a:pt x="473" y="934"/>
                  </a:cubicBezTo>
                  <a:cubicBezTo>
                    <a:pt x="505" y="934"/>
                    <a:pt x="505" y="934"/>
                    <a:pt x="505" y="934"/>
                  </a:cubicBezTo>
                  <a:cubicBezTo>
                    <a:pt x="505" y="950"/>
                    <a:pt x="505" y="950"/>
                    <a:pt x="505" y="950"/>
                  </a:cubicBezTo>
                  <a:cubicBezTo>
                    <a:pt x="473" y="950"/>
                    <a:pt x="473" y="950"/>
                    <a:pt x="473" y="950"/>
                  </a:cubicBezTo>
                  <a:cubicBezTo>
                    <a:pt x="473" y="975"/>
                    <a:pt x="473" y="975"/>
                    <a:pt x="473" y="975"/>
                  </a:cubicBezTo>
                  <a:cubicBezTo>
                    <a:pt x="516" y="975"/>
                    <a:pt x="516" y="975"/>
                    <a:pt x="516" y="975"/>
                  </a:cubicBezTo>
                  <a:cubicBezTo>
                    <a:pt x="516" y="991"/>
                    <a:pt x="516" y="991"/>
                    <a:pt x="516" y="991"/>
                  </a:cubicBezTo>
                  <a:cubicBezTo>
                    <a:pt x="454" y="991"/>
                    <a:pt x="454" y="991"/>
                    <a:pt x="454" y="991"/>
                  </a:cubicBezTo>
                  <a:cubicBezTo>
                    <a:pt x="454" y="896"/>
                    <a:pt x="454" y="896"/>
                    <a:pt x="454" y="896"/>
                  </a:cubicBezTo>
                  <a:cubicBezTo>
                    <a:pt x="516" y="896"/>
                    <a:pt x="516" y="896"/>
                    <a:pt x="516" y="896"/>
                  </a:cubicBezTo>
                  <a:cubicBezTo>
                    <a:pt x="516" y="913"/>
                    <a:pt x="516" y="913"/>
                    <a:pt x="516" y="913"/>
                  </a:cubicBezTo>
                  <a:lnTo>
                    <a:pt x="473" y="913"/>
                  </a:lnTo>
                  <a:close/>
                  <a:moveTo>
                    <a:pt x="374" y="912"/>
                  </a:moveTo>
                  <a:cubicBezTo>
                    <a:pt x="386" y="912"/>
                    <a:pt x="394" y="917"/>
                    <a:pt x="398" y="928"/>
                  </a:cubicBezTo>
                  <a:cubicBezTo>
                    <a:pt x="398" y="929"/>
                    <a:pt x="398" y="929"/>
                    <a:pt x="398" y="929"/>
                  </a:cubicBezTo>
                  <a:cubicBezTo>
                    <a:pt x="414" y="922"/>
                    <a:pt x="414" y="922"/>
                    <a:pt x="414" y="922"/>
                  </a:cubicBezTo>
                  <a:cubicBezTo>
                    <a:pt x="414" y="922"/>
                    <a:pt x="414" y="922"/>
                    <a:pt x="414" y="922"/>
                  </a:cubicBezTo>
                  <a:cubicBezTo>
                    <a:pt x="414" y="922"/>
                    <a:pt x="414" y="922"/>
                    <a:pt x="414" y="922"/>
                  </a:cubicBezTo>
                  <a:cubicBezTo>
                    <a:pt x="408" y="905"/>
                    <a:pt x="394" y="896"/>
                    <a:pt x="374" y="896"/>
                  </a:cubicBezTo>
                  <a:cubicBezTo>
                    <a:pt x="346" y="896"/>
                    <a:pt x="327" y="916"/>
                    <a:pt x="327" y="944"/>
                  </a:cubicBezTo>
                  <a:cubicBezTo>
                    <a:pt x="327" y="973"/>
                    <a:pt x="346" y="993"/>
                    <a:pt x="374" y="993"/>
                  </a:cubicBezTo>
                  <a:cubicBezTo>
                    <a:pt x="392" y="993"/>
                    <a:pt x="406" y="984"/>
                    <a:pt x="414" y="969"/>
                  </a:cubicBezTo>
                  <a:cubicBezTo>
                    <a:pt x="414" y="969"/>
                    <a:pt x="414" y="969"/>
                    <a:pt x="414" y="969"/>
                  </a:cubicBezTo>
                  <a:cubicBezTo>
                    <a:pt x="398" y="962"/>
                    <a:pt x="398" y="962"/>
                    <a:pt x="398" y="962"/>
                  </a:cubicBezTo>
                  <a:cubicBezTo>
                    <a:pt x="398" y="962"/>
                    <a:pt x="398" y="962"/>
                    <a:pt x="398" y="962"/>
                  </a:cubicBezTo>
                  <a:cubicBezTo>
                    <a:pt x="398" y="962"/>
                    <a:pt x="398" y="962"/>
                    <a:pt x="398" y="962"/>
                  </a:cubicBezTo>
                  <a:cubicBezTo>
                    <a:pt x="393" y="972"/>
                    <a:pt x="385" y="977"/>
                    <a:pt x="374" y="977"/>
                  </a:cubicBezTo>
                  <a:cubicBezTo>
                    <a:pt x="357" y="977"/>
                    <a:pt x="347" y="965"/>
                    <a:pt x="347" y="944"/>
                  </a:cubicBezTo>
                  <a:cubicBezTo>
                    <a:pt x="347" y="924"/>
                    <a:pt x="357" y="912"/>
                    <a:pt x="374" y="912"/>
                  </a:cubicBezTo>
                  <a:close/>
                  <a:moveTo>
                    <a:pt x="265" y="935"/>
                  </a:moveTo>
                  <a:cubicBezTo>
                    <a:pt x="246" y="897"/>
                    <a:pt x="246" y="897"/>
                    <a:pt x="246" y="897"/>
                  </a:cubicBezTo>
                  <a:cubicBezTo>
                    <a:pt x="246" y="896"/>
                    <a:pt x="246" y="896"/>
                    <a:pt x="246" y="896"/>
                  </a:cubicBezTo>
                  <a:cubicBezTo>
                    <a:pt x="224" y="896"/>
                    <a:pt x="224" y="896"/>
                    <a:pt x="224" y="896"/>
                  </a:cubicBezTo>
                  <a:cubicBezTo>
                    <a:pt x="255" y="956"/>
                    <a:pt x="255" y="956"/>
                    <a:pt x="255" y="956"/>
                  </a:cubicBezTo>
                  <a:cubicBezTo>
                    <a:pt x="255" y="991"/>
                    <a:pt x="255" y="991"/>
                    <a:pt x="255" y="991"/>
                  </a:cubicBezTo>
                  <a:cubicBezTo>
                    <a:pt x="275" y="991"/>
                    <a:pt x="275" y="991"/>
                    <a:pt x="275" y="991"/>
                  </a:cubicBezTo>
                  <a:cubicBezTo>
                    <a:pt x="275" y="955"/>
                    <a:pt x="275" y="955"/>
                    <a:pt x="275" y="955"/>
                  </a:cubicBezTo>
                  <a:cubicBezTo>
                    <a:pt x="305" y="897"/>
                    <a:pt x="305" y="897"/>
                    <a:pt x="305" y="897"/>
                  </a:cubicBezTo>
                  <a:cubicBezTo>
                    <a:pt x="306" y="896"/>
                    <a:pt x="306" y="896"/>
                    <a:pt x="306" y="896"/>
                  </a:cubicBezTo>
                  <a:cubicBezTo>
                    <a:pt x="284" y="896"/>
                    <a:pt x="284" y="896"/>
                    <a:pt x="284" y="896"/>
                  </a:cubicBezTo>
                  <a:lnTo>
                    <a:pt x="265" y="935"/>
                  </a:lnTo>
                  <a:close/>
                  <a:moveTo>
                    <a:pt x="200" y="944"/>
                  </a:moveTo>
                  <a:cubicBezTo>
                    <a:pt x="200" y="973"/>
                    <a:pt x="180" y="993"/>
                    <a:pt x="152" y="993"/>
                  </a:cubicBezTo>
                  <a:cubicBezTo>
                    <a:pt x="124" y="993"/>
                    <a:pt x="104" y="973"/>
                    <a:pt x="104" y="944"/>
                  </a:cubicBezTo>
                  <a:cubicBezTo>
                    <a:pt x="104" y="916"/>
                    <a:pt x="124" y="896"/>
                    <a:pt x="152" y="896"/>
                  </a:cubicBezTo>
                  <a:cubicBezTo>
                    <a:pt x="180" y="896"/>
                    <a:pt x="200" y="916"/>
                    <a:pt x="200" y="944"/>
                  </a:cubicBezTo>
                  <a:close/>
                  <a:moveTo>
                    <a:pt x="180" y="944"/>
                  </a:moveTo>
                  <a:cubicBezTo>
                    <a:pt x="180" y="924"/>
                    <a:pt x="169" y="912"/>
                    <a:pt x="152" y="912"/>
                  </a:cubicBezTo>
                  <a:cubicBezTo>
                    <a:pt x="135" y="912"/>
                    <a:pt x="124" y="924"/>
                    <a:pt x="124" y="944"/>
                  </a:cubicBezTo>
                  <a:cubicBezTo>
                    <a:pt x="124" y="965"/>
                    <a:pt x="135" y="977"/>
                    <a:pt x="152" y="977"/>
                  </a:cubicBezTo>
                  <a:cubicBezTo>
                    <a:pt x="169" y="977"/>
                    <a:pt x="180" y="965"/>
                    <a:pt x="180" y="944"/>
                  </a:cubicBezTo>
                  <a:close/>
                  <a:moveTo>
                    <a:pt x="74" y="990"/>
                  </a:moveTo>
                  <a:cubicBezTo>
                    <a:pt x="75" y="991"/>
                    <a:pt x="75" y="991"/>
                    <a:pt x="75" y="991"/>
                  </a:cubicBezTo>
                  <a:cubicBezTo>
                    <a:pt x="55" y="991"/>
                    <a:pt x="55" y="991"/>
                    <a:pt x="55" y="991"/>
                  </a:cubicBezTo>
                  <a:cubicBezTo>
                    <a:pt x="55" y="991"/>
                    <a:pt x="55" y="991"/>
                    <a:pt x="55" y="991"/>
                  </a:cubicBezTo>
                  <a:cubicBezTo>
                    <a:pt x="53" y="989"/>
                    <a:pt x="51" y="986"/>
                    <a:pt x="50" y="982"/>
                  </a:cubicBezTo>
                  <a:cubicBezTo>
                    <a:pt x="44" y="961"/>
                    <a:pt x="44" y="961"/>
                    <a:pt x="44" y="961"/>
                  </a:cubicBezTo>
                  <a:cubicBezTo>
                    <a:pt x="42" y="954"/>
                    <a:pt x="40" y="952"/>
                    <a:pt x="33" y="952"/>
                  </a:cubicBezTo>
                  <a:cubicBezTo>
                    <a:pt x="19" y="952"/>
                    <a:pt x="19" y="952"/>
                    <a:pt x="19" y="952"/>
                  </a:cubicBezTo>
                  <a:cubicBezTo>
                    <a:pt x="19" y="991"/>
                    <a:pt x="19" y="991"/>
                    <a:pt x="19" y="991"/>
                  </a:cubicBezTo>
                  <a:cubicBezTo>
                    <a:pt x="0" y="991"/>
                    <a:pt x="0" y="991"/>
                    <a:pt x="0" y="991"/>
                  </a:cubicBezTo>
                  <a:cubicBezTo>
                    <a:pt x="0" y="896"/>
                    <a:pt x="0" y="896"/>
                    <a:pt x="0" y="896"/>
                  </a:cubicBezTo>
                  <a:cubicBezTo>
                    <a:pt x="41" y="896"/>
                    <a:pt x="41" y="896"/>
                    <a:pt x="41" y="896"/>
                  </a:cubicBezTo>
                  <a:cubicBezTo>
                    <a:pt x="58" y="896"/>
                    <a:pt x="70" y="907"/>
                    <a:pt x="70" y="922"/>
                  </a:cubicBezTo>
                  <a:cubicBezTo>
                    <a:pt x="70" y="935"/>
                    <a:pt x="62" y="941"/>
                    <a:pt x="54" y="944"/>
                  </a:cubicBezTo>
                  <a:cubicBezTo>
                    <a:pt x="53" y="944"/>
                    <a:pt x="53" y="944"/>
                    <a:pt x="53" y="944"/>
                  </a:cubicBezTo>
                  <a:cubicBezTo>
                    <a:pt x="54" y="945"/>
                    <a:pt x="54" y="945"/>
                    <a:pt x="54" y="945"/>
                  </a:cubicBezTo>
                  <a:cubicBezTo>
                    <a:pt x="58" y="947"/>
                    <a:pt x="61" y="951"/>
                    <a:pt x="63" y="957"/>
                  </a:cubicBezTo>
                  <a:cubicBezTo>
                    <a:pt x="70" y="981"/>
                    <a:pt x="70" y="981"/>
                    <a:pt x="70" y="981"/>
                  </a:cubicBezTo>
                  <a:cubicBezTo>
                    <a:pt x="71" y="984"/>
                    <a:pt x="72" y="987"/>
                    <a:pt x="74" y="990"/>
                  </a:cubicBezTo>
                  <a:close/>
                  <a:moveTo>
                    <a:pt x="51" y="924"/>
                  </a:moveTo>
                  <a:cubicBezTo>
                    <a:pt x="51" y="917"/>
                    <a:pt x="46" y="912"/>
                    <a:pt x="38" y="912"/>
                  </a:cubicBezTo>
                  <a:cubicBezTo>
                    <a:pt x="19" y="912"/>
                    <a:pt x="19" y="912"/>
                    <a:pt x="19" y="912"/>
                  </a:cubicBezTo>
                  <a:cubicBezTo>
                    <a:pt x="19" y="936"/>
                    <a:pt x="19" y="936"/>
                    <a:pt x="19" y="936"/>
                  </a:cubicBezTo>
                  <a:cubicBezTo>
                    <a:pt x="38" y="936"/>
                    <a:pt x="38" y="936"/>
                    <a:pt x="38" y="936"/>
                  </a:cubicBezTo>
                  <a:cubicBezTo>
                    <a:pt x="46" y="936"/>
                    <a:pt x="51" y="932"/>
                    <a:pt x="51" y="924"/>
                  </a:cubicBezTo>
                  <a:close/>
                  <a:moveTo>
                    <a:pt x="255" y="280"/>
                  </a:moveTo>
                  <a:cubicBezTo>
                    <a:pt x="133" y="280"/>
                    <a:pt x="133" y="280"/>
                    <a:pt x="133" y="280"/>
                  </a:cubicBezTo>
                  <a:cubicBezTo>
                    <a:pt x="133" y="288"/>
                    <a:pt x="133" y="288"/>
                    <a:pt x="133" y="288"/>
                  </a:cubicBezTo>
                  <a:cubicBezTo>
                    <a:pt x="151" y="293"/>
                    <a:pt x="159" y="306"/>
                    <a:pt x="160" y="329"/>
                  </a:cubicBezTo>
                  <a:cubicBezTo>
                    <a:pt x="160" y="331"/>
                    <a:pt x="160" y="385"/>
                    <a:pt x="160" y="449"/>
                  </a:cubicBezTo>
                  <a:cubicBezTo>
                    <a:pt x="185" y="445"/>
                    <a:pt x="203" y="437"/>
                    <a:pt x="211" y="433"/>
                  </a:cubicBezTo>
                  <a:cubicBezTo>
                    <a:pt x="211" y="309"/>
                    <a:pt x="211" y="309"/>
                    <a:pt x="211" y="309"/>
                  </a:cubicBezTo>
                  <a:cubicBezTo>
                    <a:pt x="273" y="309"/>
                    <a:pt x="273" y="309"/>
                    <a:pt x="273" y="309"/>
                  </a:cubicBezTo>
                  <a:cubicBezTo>
                    <a:pt x="269" y="296"/>
                    <a:pt x="259" y="284"/>
                    <a:pt x="255" y="280"/>
                  </a:cubicBezTo>
                  <a:close/>
                  <a:moveTo>
                    <a:pt x="247" y="570"/>
                  </a:moveTo>
                  <a:cubicBezTo>
                    <a:pt x="244" y="562"/>
                    <a:pt x="239" y="551"/>
                    <a:pt x="236" y="546"/>
                  </a:cubicBezTo>
                  <a:cubicBezTo>
                    <a:pt x="230" y="546"/>
                    <a:pt x="222" y="546"/>
                    <a:pt x="216" y="546"/>
                  </a:cubicBezTo>
                  <a:cubicBezTo>
                    <a:pt x="211" y="546"/>
                    <a:pt x="211" y="546"/>
                    <a:pt x="211" y="546"/>
                  </a:cubicBezTo>
                  <a:cubicBezTo>
                    <a:pt x="211" y="506"/>
                    <a:pt x="211" y="506"/>
                    <a:pt x="211" y="506"/>
                  </a:cubicBezTo>
                  <a:cubicBezTo>
                    <a:pt x="200" y="509"/>
                    <a:pt x="172" y="513"/>
                    <a:pt x="160" y="515"/>
                  </a:cubicBezTo>
                  <a:cubicBezTo>
                    <a:pt x="160" y="621"/>
                    <a:pt x="160" y="736"/>
                    <a:pt x="160" y="738"/>
                  </a:cubicBezTo>
                  <a:cubicBezTo>
                    <a:pt x="160" y="738"/>
                    <a:pt x="160" y="738"/>
                    <a:pt x="160" y="738"/>
                  </a:cubicBezTo>
                  <a:cubicBezTo>
                    <a:pt x="159" y="760"/>
                    <a:pt x="150" y="773"/>
                    <a:pt x="134" y="778"/>
                  </a:cubicBezTo>
                  <a:cubicBezTo>
                    <a:pt x="134" y="786"/>
                    <a:pt x="134" y="786"/>
                    <a:pt x="134" y="786"/>
                  </a:cubicBezTo>
                  <a:cubicBezTo>
                    <a:pt x="237" y="786"/>
                    <a:pt x="237" y="786"/>
                    <a:pt x="237" y="786"/>
                  </a:cubicBezTo>
                  <a:cubicBezTo>
                    <a:pt x="237" y="778"/>
                    <a:pt x="237" y="778"/>
                    <a:pt x="237" y="778"/>
                  </a:cubicBezTo>
                  <a:cubicBezTo>
                    <a:pt x="221" y="773"/>
                    <a:pt x="212" y="759"/>
                    <a:pt x="212" y="738"/>
                  </a:cubicBezTo>
                  <a:cubicBezTo>
                    <a:pt x="211" y="571"/>
                    <a:pt x="211" y="571"/>
                    <a:pt x="211" y="571"/>
                  </a:cubicBezTo>
                  <a:cubicBezTo>
                    <a:pt x="216" y="571"/>
                    <a:pt x="216" y="571"/>
                    <a:pt x="216" y="571"/>
                  </a:cubicBezTo>
                  <a:cubicBezTo>
                    <a:pt x="226" y="571"/>
                    <a:pt x="237" y="571"/>
                    <a:pt x="247" y="570"/>
                  </a:cubicBezTo>
                  <a:close/>
                  <a:moveTo>
                    <a:pt x="370" y="325"/>
                  </a:moveTo>
                  <a:cubicBezTo>
                    <a:pt x="372" y="327"/>
                    <a:pt x="376" y="329"/>
                    <a:pt x="378" y="330"/>
                  </a:cubicBezTo>
                  <a:cubicBezTo>
                    <a:pt x="403" y="348"/>
                    <a:pt x="417" y="377"/>
                    <a:pt x="417" y="412"/>
                  </a:cubicBezTo>
                  <a:cubicBezTo>
                    <a:pt x="417" y="442"/>
                    <a:pt x="406" y="502"/>
                    <a:pt x="318" y="532"/>
                  </a:cubicBezTo>
                  <a:cubicBezTo>
                    <a:pt x="323" y="542"/>
                    <a:pt x="327" y="552"/>
                    <a:pt x="330" y="558"/>
                  </a:cubicBezTo>
                  <a:cubicBezTo>
                    <a:pt x="332" y="557"/>
                    <a:pt x="335" y="557"/>
                    <a:pt x="336" y="556"/>
                  </a:cubicBezTo>
                  <a:cubicBezTo>
                    <a:pt x="339" y="556"/>
                    <a:pt x="339" y="556"/>
                    <a:pt x="339" y="556"/>
                  </a:cubicBezTo>
                  <a:cubicBezTo>
                    <a:pt x="341" y="558"/>
                    <a:pt x="341" y="558"/>
                    <a:pt x="341" y="558"/>
                  </a:cubicBezTo>
                  <a:cubicBezTo>
                    <a:pt x="373" y="596"/>
                    <a:pt x="397" y="656"/>
                    <a:pt x="405" y="713"/>
                  </a:cubicBezTo>
                  <a:cubicBezTo>
                    <a:pt x="405" y="713"/>
                    <a:pt x="408" y="741"/>
                    <a:pt x="408" y="751"/>
                  </a:cubicBezTo>
                  <a:cubicBezTo>
                    <a:pt x="408" y="752"/>
                    <a:pt x="408" y="752"/>
                    <a:pt x="408" y="752"/>
                  </a:cubicBezTo>
                  <a:cubicBezTo>
                    <a:pt x="408" y="753"/>
                    <a:pt x="408" y="753"/>
                    <a:pt x="408" y="754"/>
                  </a:cubicBezTo>
                  <a:cubicBezTo>
                    <a:pt x="408" y="755"/>
                    <a:pt x="408" y="755"/>
                    <a:pt x="408" y="755"/>
                  </a:cubicBezTo>
                  <a:cubicBezTo>
                    <a:pt x="408" y="763"/>
                    <a:pt x="405" y="774"/>
                    <a:pt x="391" y="779"/>
                  </a:cubicBezTo>
                  <a:cubicBezTo>
                    <a:pt x="391" y="786"/>
                    <a:pt x="391" y="786"/>
                    <a:pt x="391" y="786"/>
                  </a:cubicBezTo>
                  <a:cubicBezTo>
                    <a:pt x="497" y="786"/>
                    <a:pt x="497" y="786"/>
                    <a:pt x="497" y="786"/>
                  </a:cubicBezTo>
                  <a:cubicBezTo>
                    <a:pt x="497" y="779"/>
                    <a:pt x="497" y="779"/>
                    <a:pt x="497" y="779"/>
                  </a:cubicBezTo>
                  <a:cubicBezTo>
                    <a:pt x="488" y="776"/>
                    <a:pt x="469" y="766"/>
                    <a:pt x="461" y="734"/>
                  </a:cubicBezTo>
                  <a:cubicBezTo>
                    <a:pt x="460" y="729"/>
                    <a:pt x="460" y="729"/>
                    <a:pt x="460" y="729"/>
                  </a:cubicBezTo>
                  <a:cubicBezTo>
                    <a:pt x="454" y="704"/>
                    <a:pt x="450" y="691"/>
                    <a:pt x="446" y="678"/>
                  </a:cubicBezTo>
                  <a:cubicBezTo>
                    <a:pt x="436" y="646"/>
                    <a:pt x="414" y="588"/>
                    <a:pt x="378" y="547"/>
                  </a:cubicBezTo>
                  <a:cubicBezTo>
                    <a:pt x="374" y="543"/>
                    <a:pt x="374" y="543"/>
                    <a:pt x="374" y="543"/>
                  </a:cubicBezTo>
                  <a:cubicBezTo>
                    <a:pt x="379" y="540"/>
                    <a:pt x="379" y="540"/>
                    <a:pt x="379" y="540"/>
                  </a:cubicBezTo>
                  <a:cubicBezTo>
                    <a:pt x="381" y="540"/>
                    <a:pt x="382" y="539"/>
                    <a:pt x="383" y="539"/>
                  </a:cubicBezTo>
                  <a:cubicBezTo>
                    <a:pt x="383" y="539"/>
                    <a:pt x="384" y="538"/>
                    <a:pt x="385" y="538"/>
                  </a:cubicBezTo>
                  <a:cubicBezTo>
                    <a:pt x="440" y="510"/>
                    <a:pt x="470" y="465"/>
                    <a:pt x="470" y="412"/>
                  </a:cubicBezTo>
                  <a:cubicBezTo>
                    <a:pt x="471" y="372"/>
                    <a:pt x="448" y="332"/>
                    <a:pt x="414" y="309"/>
                  </a:cubicBezTo>
                  <a:cubicBezTo>
                    <a:pt x="400" y="299"/>
                    <a:pt x="380" y="289"/>
                    <a:pt x="359" y="285"/>
                  </a:cubicBezTo>
                  <a:cubicBezTo>
                    <a:pt x="366" y="300"/>
                    <a:pt x="369" y="316"/>
                    <a:pt x="370" y="325"/>
                  </a:cubicBezTo>
                  <a:close/>
                  <a:moveTo>
                    <a:pt x="295" y="237"/>
                  </a:moveTo>
                  <a:cubicBezTo>
                    <a:pt x="328" y="259"/>
                    <a:pt x="351" y="300"/>
                    <a:pt x="351" y="339"/>
                  </a:cubicBezTo>
                  <a:cubicBezTo>
                    <a:pt x="351" y="393"/>
                    <a:pt x="321" y="438"/>
                    <a:pt x="266" y="466"/>
                  </a:cubicBezTo>
                  <a:cubicBezTo>
                    <a:pt x="265" y="466"/>
                    <a:pt x="264" y="467"/>
                    <a:pt x="263" y="467"/>
                  </a:cubicBezTo>
                  <a:cubicBezTo>
                    <a:pt x="262" y="467"/>
                    <a:pt x="261" y="468"/>
                    <a:pt x="260" y="468"/>
                  </a:cubicBezTo>
                  <a:cubicBezTo>
                    <a:pt x="255" y="471"/>
                    <a:pt x="255" y="471"/>
                    <a:pt x="255" y="471"/>
                  </a:cubicBezTo>
                  <a:cubicBezTo>
                    <a:pt x="259" y="475"/>
                    <a:pt x="259" y="475"/>
                    <a:pt x="259" y="475"/>
                  </a:cubicBezTo>
                  <a:cubicBezTo>
                    <a:pt x="294" y="516"/>
                    <a:pt x="317" y="574"/>
                    <a:pt x="327" y="605"/>
                  </a:cubicBezTo>
                  <a:cubicBezTo>
                    <a:pt x="331" y="619"/>
                    <a:pt x="334" y="632"/>
                    <a:pt x="340" y="657"/>
                  </a:cubicBezTo>
                  <a:cubicBezTo>
                    <a:pt x="341" y="661"/>
                    <a:pt x="341" y="661"/>
                    <a:pt x="341" y="661"/>
                  </a:cubicBezTo>
                  <a:cubicBezTo>
                    <a:pt x="349" y="694"/>
                    <a:pt x="368" y="704"/>
                    <a:pt x="378" y="707"/>
                  </a:cubicBezTo>
                  <a:cubicBezTo>
                    <a:pt x="378" y="714"/>
                    <a:pt x="378" y="714"/>
                    <a:pt x="378" y="714"/>
                  </a:cubicBezTo>
                  <a:cubicBezTo>
                    <a:pt x="271" y="714"/>
                    <a:pt x="271" y="714"/>
                    <a:pt x="271" y="714"/>
                  </a:cubicBezTo>
                  <a:cubicBezTo>
                    <a:pt x="271" y="706"/>
                    <a:pt x="271" y="706"/>
                    <a:pt x="271" y="706"/>
                  </a:cubicBezTo>
                  <a:cubicBezTo>
                    <a:pt x="286" y="702"/>
                    <a:pt x="288" y="691"/>
                    <a:pt x="289" y="683"/>
                  </a:cubicBezTo>
                  <a:cubicBezTo>
                    <a:pt x="289" y="682"/>
                    <a:pt x="289" y="682"/>
                    <a:pt x="289" y="682"/>
                  </a:cubicBezTo>
                  <a:cubicBezTo>
                    <a:pt x="289" y="681"/>
                    <a:pt x="289" y="681"/>
                    <a:pt x="289" y="680"/>
                  </a:cubicBezTo>
                  <a:cubicBezTo>
                    <a:pt x="289" y="678"/>
                    <a:pt x="289" y="678"/>
                    <a:pt x="289" y="678"/>
                  </a:cubicBezTo>
                  <a:cubicBezTo>
                    <a:pt x="289" y="669"/>
                    <a:pt x="286" y="641"/>
                    <a:pt x="286" y="641"/>
                  </a:cubicBezTo>
                  <a:cubicBezTo>
                    <a:pt x="278" y="583"/>
                    <a:pt x="253" y="524"/>
                    <a:pt x="221" y="486"/>
                  </a:cubicBezTo>
                  <a:cubicBezTo>
                    <a:pt x="220" y="484"/>
                    <a:pt x="220" y="484"/>
                    <a:pt x="220" y="484"/>
                  </a:cubicBezTo>
                  <a:cubicBezTo>
                    <a:pt x="217" y="484"/>
                    <a:pt x="217" y="484"/>
                    <a:pt x="217" y="484"/>
                  </a:cubicBezTo>
                  <a:cubicBezTo>
                    <a:pt x="181" y="494"/>
                    <a:pt x="139" y="499"/>
                    <a:pt x="96" y="499"/>
                  </a:cubicBezTo>
                  <a:cubicBezTo>
                    <a:pt x="92" y="499"/>
                    <a:pt x="92" y="499"/>
                    <a:pt x="92" y="499"/>
                  </a:cubicBezTo>
                  <a:cubicBezTo>
                    <a:pt x="92" y="666"/>
                    <a:pt x="92" y="666"/>
                    <a:pt x="92" y="666"/>
                  </a:cubicBezTo>
                  <a:cubicBezTo>
                    <a:pt x="92" y="687"/>
                    <a:pt x="101" y="701"/>
                    <a:pt x="118" y="706"/>
                  </a:cubicBezTo>
                  <a:cubicBezTo>
                    <a:pt x="118" y="714"/>
                    <a:pt x="118" y="714"/>
                    <a:pt x="118" y="714"/>
                  </a:cubicBezTo>
                  <a:cubicBezTo>
                    <a:pt x="15" y="714"/>
                    <a:pt x="15" y="714"/>
                    <a:pt x="15" y="714"/>
                  </a:cubicBezTo>
                  <a:cubicBezTo>
                    <a:pt x="15" y="706"/>
                    <a:pt x="15" y="706"/>
                    <a:pt x="15" y="706"/>
                  </a:cubicBezTo>
                  <a:cubicBezTo>
                    <a:pt x="31" y="701"/>
                    <a:pt x="39" y="688"/>
                    <a:pt x="40" y="666"/>
                  </a:cubicBezTo>
                  <a:cubicBezTo>
                    <a:pt x="40" y="666"/>
                    <a:pt x="40" y="666"/>
                    <a:pt x="40" y="666"/>
                  </a:cubicBezTo>
                  <a:cubicBezTo>
                    <a:pt x="40" y="662"/>
                    <a:pt x="40" y="262"/>
                    <a:pt x="40" y="257"/>
                  </a:cubicBezTo>
                  <a:cubicBezTo>
                    <a:pt x="40" y="234"/>
                    <a:pt x="32" y="221"/>
                    <a:pt x="14" y="215"/>
                  </a:cubicBezTo>
                  <a:cubicBezTo>
                    <a:pt x="14" y="208"/>
                    <a:pt x="14" y="208"/>
                    <a:pt x="14" y="208"/>
                  </a:cubicBezTo>
                  <a:cubicBezTo>
                    <a:pt x="185" y="208"/>
                    <a:pt x="185" y="208"/>
                    <a:pt x="185" y="208"/>
                  </a:cubicBezTo>
                  <a:cubicBezTo>
                    <a:pt x="236" y="208"/>
                    <a:pt x="268" y="219"/>
                    <a:pt x="295" y="237"/>
                  </a:cubicBezTo>
                  <a:close/>
                  <a:moveTo>
                    <a:pt x="298" y="340"/>
                  </a:moveTo>
                  <a:cubicBezTo>
                    <a:pt x="298" y="305"/>
                    <a:pt x="284" y="276"/>
                    <a:pt x="259" y="258"/>
                  </a:cubicBezTo>
                  <a:cubicBezTo>
                    <a:pt x="239" y="245"/>
                    <a:pt x="215" y="238"/>
                    <a:pt x="183" y="237"/>
                  </a:cubicBezTo>
                  <a:cubicBezTo>
                    <a:pt x="92" y="237"/>
                    <a:pt x="92" y="237"/>
                    <a:pt x="92" y="237"/>
                  </a:cubicBezTo>
                  <a:cubicBezTo>
                    <a:pt x="92" y="474"/>
                    <a:pt x="92" y="474"/>
                    <a:pt x="92" y="474"/>
                  </a:cubicBezTo>
                  <a:cubicBezTo>
                    <a:pt x="97" y="474"/>
                    <a:pt x="97" y="474"/>
                    <a:pt x="97" y="474"/>
                  </a:cubicBezTo>
                  <a:cubicBezTo>
                    <a:pt x="278" y="471"/>
                    <a:pt x="298" y="379"/>
                    <a:pt x="298" y="340"/>
                  </a:cubicBezTo>
                  <a:close/>
                  <a:moveTo>
                    <a:pt x="109" y="49"/>
                  </a:moveTo>
                  <a:cubicBezTo>
                    <a:pt x="109" y="20"/>
                    <a:pt x="129" y="0"/>
                    <a:pt x="157" y="0"/>
                  </a:cubicBezTo>
                  <a:cubicBezTo>
                    <a:pt x="185" y="0"/>
                    <a:pt x="205" y="20"/>
                    <a:pt x="205" y="49"/>
                  </a:cubicBezTo>
                  <a:cubicBezTo>
                    <a:pt x="205" y="77"/>
                    <a:pt x="185" y="97"/>
                    <a:pt x="157" y="97"/>
                  </a:cubicBezTo>
                  <a:cubicBezTo>
                    <a:pt x="129" y="97"/>
                    <a:pt x="109" y="77"/>
                    <a:pt x="109" y="49"/>
                  </a:cubicBezTo>
                  <a:close/>
                  <a:moveTo>
                    <a:pt x="129" y="49"/>
                  </a:moveTo>
                  <a:cubicBezTo>
                    <a:pt x="129" y="69"/>
                    <a:pt x="140" y="81"/>
                    <a:pt x="157" y="81"/>
                  </a:cubicBezTo>
                  <a:cubicBezTo>
                    <a:pt x="175" y="81"/>
                    <a:pt x="185" y="69"/>
                    <a:pt x="185" y="49"/>
                  </a:cubicBezTo>
                  <a:cubicBezTo>
                    <a:pt x="185" y="28"/>
                    <a:pt x="175" y="16"/>
                    <a:pt x="157" y="16"/>
                  </a:cubicBezTo>
                  <a:cubicBezTo>
                    <a:pt x="140" y="16"/>
                    <a:pt x="129" y="28"/>
                    <a:pt x="129" y="49"/>
                  </a:cubicBezTo>
                  <a:close/>
                  <a:moveTo>
                    <a:pt x="310" y="80"/>
                  </a:moveTo>
                  <a:cubicBezTo>
                    <a:pt x="267" y="80"/>
                    <a:pt x="267" y="80"/>
                    <a:pt x="267" y="80"/>
                  </a:cubicBezTo>
                  <a:cubicBezTo>
                    <a:pt x="267" y="1"/>
                    <a:pt x="267" y="1"/>
                    <a:pt x="267" y="1"/>
                  </a:cubicBezTo>
                  <a:cubicBezTo>
                    <a:pt x="247" y="1"/>
                    <a:pt x="247" y="1"/>
                    <a:pt x="247" y="1"/>
                  </a:cubicBezTo>
                  <a:cubicBezTo>
                    <a:pt x="247" y="96"/>
                    <a:pt x="247" y="96"/>
                    <a:pt x="247" y="96"/>
                  </a:cubicBezTo>
                  <a:cubicBezTo>
                    <a:pt x="310" y="96"/>
                    <a:pt x="310" y="96"/>
                    <a:pt x="310" y="96"/>
                  </a:cubicBezTo>
                  <a:lnTo>
                    <a:pt x="310" y="80"/>
                  </a:lnTo>
                  <a:close/>
                  <a:moveTo>
                    <a:pt x="411" y="80"/>
                  </a:moveTo>
                  <a:cubicBezTo>
                    <a:pt x="367" y="80"/>
                    <a:pt x="367" y="80"/>
                    <a:pt x="367" y="80"/>
                  </a:cubicBezTo>
                  <a:cubicBezTo>
                    <a:pt x="367" y="1"/>
                    <a:pt x="367" y="1"/>
                    <a:pt x="367" y="1"/>
                  </a:cubicBezTo>
                  <a:cubicBezTo>
                    <a:pt x="348" y="1"/>
                    <a:pt x="348" y="1"/>
                    <a:pt x="348" y="1"/>
                  </a:cubicBezTo>
                  <a:cubicBezTo>
                    <a:pt x="348" y="96"/>
                    <a:pt x="348" y="96"/>
                    <a:pt x="348" y="96"/>
                  </a:cubicBezTo>
                  <a:cubicBezTo>
                    <a:pt x="411" y="96"/>
                    <a:pt x="411" y="96"/>
                    <a:pt x="411" y="96"/>
                  </a:cubicBezTo>
                  <a:lnTo>
                    <a:pt x="411" y="80"/>
                  </a:lnTo>
                  <a:close/>
                  <a:moveTo>
                    <a:pt x="23" y="96"/>
                  </a:moveTo>
                  <a:cubicBezTo>
                    <a:pt x="4" y="96"/>
                    <a:pt x="4" y="96"/>
                    <a:pt x="4" y="96"/>
                  </a:cubicBezTo>
                  <a:cubicBezTo>
                    <a:pt x="4" y="1"/>
                    <a:pt x="4" y="1"/>
                    <a:pt x="4" y="1"/>
                  </a:cubicBezTo>
                  <a:cubicBezTo>
                    <a:pt x="44" y="1"/>
                    <a:pt x="44" y="1"/>
                    <a:pt x="44" y="1"/>
                  </a:cubicBezTo>
                  <a:cubicBezTo>
                    <a:pt x="62" y="1"/>
                    <a:pt x="74" y="12"/>
                    <a:pt x="74" y="27"/>
                  </a:cubicBezTo>
                  <a:cubicBezTo>
                    <a:pt x="74" y="39"/>
                    <a:pt x="65" y="46"/>
                    <a:pt x="58" y="49"/>
                  </a:cubicBezTo>
                  <a:cubicBezTo>
                    <a:pt x="57" y="49"/>
                    <a:pt x="57" y="49"/>
                    <a:pt x="57" y="49"/>
                  </a:cubicBezTo>
                  <a:cubicBezTo>
                    <a:pt x="58" y="50"/>
                    <a:pt x="58" y="50"/>
                    <a:pt x="58" y="50"/>
                  </a:cubicBezTo>
                  <a:cubicBezTo>
                    <a:pt x="62" y="51"/>
                    <a:pt x="65" y="55"/>
                    <a:pt x="67" y="62"/>
                  </a:cubicBezTo>
                  <a:cubicBezTo>
                    <a:pt x="73" y="85"/>
                    <a:pt x="73" y="85"/>
                    <a:pt x="73" y="85"/>
                  </a:cubicBezTo>
                  <a:cubicBezTo>
                    <a:pt x="74" y="89"/>
                    <a:pt x="76" y="92"/>
                    <a:pt x="77" y="94"/>
                  </a:cubicBezTo>
                  <a:cubicBezTo>
                    <a:pt x="78" y="96"/>
                    <a:pt x="78" y="96"/>
                    <a:pt x="78" y="96"/>
                  </a:cubicBezTo>
                  <a:cubicBezTo>
                    <a:pt x="59" y="96"/>
                    <a:pt x="59" y="96"/>
                    <a:pt x="59" y="96"/>
                  </a:cubicBezTo>
                  <a:cubicBezTo>
                    <a:pt x="59" y="96"/>
                    <a:pt x="59" y="96"/>
                    <a:pt x="59" y="96"/>
                  </a:cubicBezTo>
                  <a:cubicBezTo>
                    <a:pt x="57" y="94"/>
                    <a:pt x="55" y="90"/>
                    <a:pt x="54" y="87"/>
                  </a:cubicBezTo>
                  <a:cubicBezTo>
                    <a:pt x="48" y="65"/>
                    <a:pt x="48" y="65"/>
                    <a:pt x="48" y="65"/>
                  </a:cubicBezTo>
                  <a:cubicBezTo>
                    <a:pt x="46" y="59"/>
                    <a:pt x="44" y="56"/>
                    <a:pt x="36" y="56"/>
                  </a:cubicBezTo>
                  <a:cubicBezTo>
                    <a:pt x="23" y="56"/>
                    <a:pt x="23" y="56"/>
                    <a:pt x="23" y="56"/>
                  </a:cubicBezTo>
                  <a:lnTo>
                    <a:pt x="23" y="96"/>
                  </a:lnTo>
                  <a:close/>
                  <a:moveTo>
                    <a:pt x="23" y="40"/>
                  </a:moveTo>
                  <a:cubicBezTo>
                    <a:pt x="41" y="40"/>
                    <a:pt x="41" y="40"/>
                    <a:pt x="41" y="40"/>
                  </a:cubicBezTo>
                  <a:cubicBezTo>
                    <a:pt x="50" y="40"/>
                    <a:pt x="54" y="36"/>
                    <a:pt x="54" y="29"/>
                  </a:cubicBezTo>
                  <a:cubicBezTo>
                    <a:pt x="54" y="21"/>
                    <a:pt x="50" y="17"/>
                    <a:pt x="41" y="17"/>
                  </a:cubicBezTo>
                  <a:cubicBezTo>
                    <a:pt x="23" y="17"/>
                    <a:pt x="23" y="17"/>
                    <a:pt x="23" y="17"/>
                  </a:cubicBezTo>
                  <a:lnTo>
                    <a:pt x="23" y="40"/>
                  </a:lnTo>
                  <a:close/>
                  <a:moveTo>
                    <a:pt x="477" y="81"/>
                  </a:moveTo>
                  <a:cubicBezTo>
                    <a:pt x="467" y="82"/>
                    <a:pt x="457" y="77"/>
                    <a:pt x="449" y="66"/>
                  </a:cubicBezTo>
                  <a:cubicBezTo>
                    <a:pt x="448" y="66"/>
                    <a:pt x="448" y="66"/>
                    <a:pt x="448" y="66"/>
                  </a:cubicBezTo>
                  <a:cubicBezTo>
                    <a:pt x="443" y="85"/>
                    <a:pt x="443" y="85"/>
                    <a:pt x="443" y="85"/>
                  </a:cubicBezTo>
                  <a:cubicBezTo>
                    <a:pt x="443" y="85"/>
                    <a:pt x="443" y="85"/>
                    <a:pt x="443" y="85"/>
                  </a:cubicBezTo>
                  <a:cubicBezTo>
                    <a:pt x="449" y="93"/>
                    <a:pt x="462" y="97"/>
                    <a:pt x="475" y="97"/>
                  </a:cubicBezTo>
                  <a:cubicBezTo>
                    <a:pt x="495" y="97"/>
                    <a:pt x="509" y="85"/>
                    <a:pt x="509" y="68"/>
                  </a:cubicBezTo>
                  <a:cubicBezTo>
                    <a:pt x="509" y="58"/>
                    <a:pt x="506" y="47"/>
                    <a:pt x="484" y="40"/>
                  </a:cubicBezTo>
                  <a:cubicBezTo>
                    <a:pt x="467" y="35"/>
                    <a:pt x="464" y="31"/>
                    <a:pt x="464" y="25"/>
                  </a:cubicBezTo>
                  <a:cubicBezTo>
                    <a:pt x="464" y="18"/>
                    <a:pt x="470" y="15"/>
                    <a:pt x="477" y="15"/>
                  </a:cubicBezTo>
                  <a:cubicBezTo>
                    <a:pt x="484" y="15"/>
                    <a:pt x="491" y="18"/>
                    <a:pt x="498" y="24"/>
                  </a:cubicBezTo>
                  <a:cubicBezTo>
                    <a:pt x="499" y="24"/>
                    <a:pt x="499" y="24"/>
                    <a:pt x="499" y="24"/>
                  </a:cubicBezTo>
                  <a:cubicBezTo>
                    <a:pt x="504" y="8"/>
                    <a:pt x="504" y="8"/>
                    <a:pt x="504" y="8"/>
                  </a:cubicBezTo>
                  <a:cubicBezTo>
                    <a:pt x="504" y="7"/>
                    <a:pt x="504" y="7"/>
                    <a:pt x="504" y="7"/>
                  </a:cubicBezTo>
                  <a:cubicBezTo>
                    <a:pt x="496" y="2"/>
                    <a:pt x="487" y="0"/>
                    <a:pt x="477" y="0"/>
                  </a:cubicBezTo>
                  <a:cubicBezTo>
                    <a:pt x="457" y="0"/>
                    <a:pt x="445" y="10"/>
                    <a:pt x="445" y="26"/>
                  </a:cubicBezTo>
                  <a:cubicBezTo>
                    <a:pt x="445" y="39"/>
                    <a:pt x="454" y="48"/>
                    <a:pt x="472" y="54"/>
                  </a:cubicBezTo>
                  <a:cubicBezTo>
                    <a:pt x="477" y="55"/>
                    <a:pt x="481" y="57"/>
                    <a:pt x="484" y="59"/>
                  </a:cubicBezTo>
                  <a:cubicBezTo>
                    <a:pt x="487" y="61"/>
                    <a:pt x="489" y="65"/>
                    <a:pt x="489" y="69"/>
                  </a:cubicBezTo>
                  <a:cubicBezTo>
                    <a:pt x="489" y="76"/>
                    <a:pt x="484" y="81"/>
                    <a:pt x="477"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noProof="0">
                <a:latin typeface="RR Pioneer" panose="020B0503050201040103" pitchFamily="34" charset="0"/>
              </a:endParaRPr>
            </a:p>
          </p:txBody>
        </p:sp>
      </p:grpSp>
      <p:sp>
        <p:nvSpPr>
          <p:cNvPr id="15" name="Freeform: Shape 14">
            <a:extLst>
              <a:ext uri="{FF2B5EF4-FFF2-40B4-BE49-F238E27FC236}">
                <a16:creationId xmlns:a16="http://schemas.microsoft.com/office/drawing/2014/main" id="{E2AABB29-22AC-4C62-A174-9E5A0A1EFA21}"/>
              </a:ext>
            </a:extLst>
          </p:cNvPr>
          <p:cNvSpPr/>
          <p:nvPr userDrawn="1"/>
        </p:nvSpPr>
        <p:spPr>
          <a:xfrm>
            <a:off x="323850" y="916500"/>
            <a:ext cx="2079370" cy="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latin typeface="RR Pioneer" panose="020B0503050201040103" pitchFamily="34" charset="0"/>
            </a:endParaRPr>
          </a:p>
        </p:txBody>
      </p:sp>
      <p:sp>
        <p:nvSpPr>
          <p:cNvPr id="16" name="Freeform: Shape 15">
            <a:extLst>
              <a:ext uri="{FF2B5EF4-FFF2-40B4-BE49-F238E27FC236}">
                <a16:creationId xmlns:a16="http://schemas.microsoft.com/office/drawing/2014/main" id="{50021B20-6F0E-4481-874A-F21AE9FD3CC4}"/>
              </a:ext>
            </a:extLst>
          </p:cNvPr>
          <p:cNvSpPr/>
          <p:nvPr userDrawn="1"/>
        </p:nvSpPr>
        <p:spPr>
          <a:xfrm>
            <a:off x="3059112" y="916500"/>
            <a:ext cx="5761038" cy="7620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latin typeface="RR Pioneer" panose="020B0503050201040103" pitchFamily="34" charset="0"/>
            </a:endParaRPr>
          </a:p>
        </p:txBody>
      </p:sp>
      <p:sp>
        <p:nvSpPr>
          <p:cNvPr id="18" name="Text Placeholder 17">
            <a:extLst>
              <a:ext uri="{FF2B5EF4-FFF2-40B4-BE49-F238E27FC236}">
                <a16:creationId xmlns:a16="http://schemas.microsoft.com/office/drawing/2014/main" id="{ADA88272-0989-4751-9FC4-6BE74AD9E30F}"/>
              </a:ext>
            </a:extLst>
          </p:cNvPr>
          <p:cNvSpPr>
            <a:spLocks noGrp="1"/>
          </p:cNvSpPr>
          <p:nvPr>
            <p:ph type="body" sz="quarter" idx="13" hasCustomPrompt="1"/>
          </p:nvPr>
        </p:nvSpPr>
        <p:spPr>
          <a:xfrm>
            <a:off x="3070800" y="1126801"/>
            <a:ext cx="5749200" cy="1443600"/>
          </a:xfrm>
        </p:spPr>
        <p:txBody>
          <a:bodyPr/>
          <a:lstStyle>
            <a:lvl1pPr marL="0" indent="0">
              <a:spcBef>
                <a:spcPts val="0"/>
              </a:spcBef>
              <a:spcAft>
                <a:spcPts val="1200"/>
              </a:spcAft>
              <a:buNone/>
              <a:defRPr sz="3200">
                <a:solidFill>
                  <a:schemeClr val="tx1"/>
                </a:solidFill>
                <a:latin typeface="+mj-lt"/>
              </a:defRPr>
            </a:lvl1pPr>
            <a:lvl2pPr marL="0" indent="0">
              <a:spcBef>
                <a:spcPts val="0"/>
              </a:spcBef>
              <a:buNone/>
              <a:defRPr sz="1600">
                <a:solidFill>
                  <a:schemeClr val="tx1"/>
                </a:solidFill>
              </a:defRPr>
            </a:lvl2pPr>
            <a:lvl3pPr marL="187320" indent="0">
              <a:buNone/>
              <a:defRPr>
                <a:solidFill>
                  <a:schemeClr val="bg1"/>
                </a:solidFill>
              </a:defRPr>
            </a:lvl3pPr>
          </a:lstStyle>
          <a:p>
            <a:pPr lvl="0"/>
            <a:r>
              <a:rPr lang="en-US"/>
              <a:t>Title text</a:t>
            </a:r>
          </a:p>
          <a:p>
            <a:pPr lvl="1"/>
            <a:r>
              <a:rPr lang="en-US"/>
              <a:t>Section sub-title</a:t>
            </a:r>
          </a:p>
        </p:txBody>
      </p:sp>
    </p:spTree>
    <p:custDataLst>
      <p:tags r:id="rId1"/>
    </p:custDataLst>
    <p:extLst>
      <p:ext uri="{BB962C8B-B14F-4D97-AF65-F5344CB8AC3E}">
        <p14:creationId xmlns:p14="http://schemas.microsoft.com/office/powerpoint/2010/main" val="28264321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RR Diagram 1">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5" y="908280"/>
            <a:ext cx="1786647" cy="605563"/>
          </a:xfrm>
          <a:prstGeom prst="rect">
            <a:avLst/>
          </a:prstGeom>
        </p:spPr>
        <p:txBody>
          <a:bodyPr>
            <a:noAutofit/>
          </a:bodyPr>
          <a:lstStyle>
            <a:lvl1pPr marL="0" indent="0" algn="l" defTabSz="685766" rtl="0" eaLnBrk="1" latinLnBrk="0" hangingPunct="1">
              <a:lnSpc>
                <a:spcPct val="90000"/>
              </a:lnSpc>
              <a:buFont typeface="Arial" panose="020B0604020202020204" pitchFamily="34" charset="0"/>
              <a:buNone/>
              <a:defRPr lang="en-US" sz="1500" kern="1200" smtClean="0">
                <a:solidFill>
                  <a:schemeClr val="tx2"/>
                </a:solidFill>
                <a:latin typeface="RR Pioneer Bold" panose="020B0803050201040103" pitchFamily="34" charset="0"/>
                <a:ea typeface="+mn-ea"/>
                <a:cs typeface="Arial" panose="020B0604020202020204" pitchFamily="34" charset="0"/>
              </a:defRPr>
            </a:lvl1pPr>
            <a:lvl2pPr indent="0" algn="l" defTabSz="685766"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66"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66"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66"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lvl="0"/>
            <a:r>
              <a:rPr lang="en-US"/>
              <a:t>Diagram title</a:t>
            </a:r>
            <a:endParaRPr lang="en-GB"/>
          </a:p>
        </p:txBody>
      </p:sp>
      <p:sp>
        <p:nvSpPr>
          <p:cNvPr id="3" name="Content Placeholder 2">
            <a:extLst>
              <a:ext uri="{FF2B5EF4-FFF2-40B4-BE49-F238E27FC236}">
                <a16:creationId xmlns:a16="http://schemas.microsoft.com/office/drawing/2014/main" id="{1C81CE4D-8DDE-4CA8-86B0-4C951DED7D52}"/>
              </a:ext>
            </a:extLst>
          </p:cNvPr>
          <p:cNvSpPr>
            <a:spLocks noGrp="1"/>
          </p:cNvSpPr>
          <p:nvPr>
            <p:ph sz="quarter" idx="11" hasCustomPrompt="1"/>
          </p:nvPr>
        </p:nvSpPr>
        <p:spPr>
          <a:xfrm>
            <a:off x="3303590" y="993777"/>
            <a:ext cx="5172075" cy="3060701"/>
          </a:xfrm>
          <a:prstGeom prst="rect">
            <a:avLst/>
          </a:prstGeom>
        </p:spPr>
        <p:txBody>
          <a:bodyPr anchor="ctr" anchorCtr="0"/>
          <a:lstStyle>
            <a:lvl1pPr marL="0" indent="0" algn="ctr">
              <a:buFont typeface="Arial" panose="020B0604020202020204" pitchFamily="34" charset="0"/>
              <a:buNone/>
              <a:defRPr sz="1200"/>
            </a:lvl1pPr>
          </a:lstStyle>
          <a:p>
            <a:pPr lvl="0"/>
            <a:r>
              <a:rPr lang="en-US"/>
              <a:t>Insert diagram</a:t>
            </a:r>
            <a:endParaRPr lang="en-GB"/>
          </a:p>
        </p:txBody>
      </p:sp>
    </p:spTree>
    <p:extLst>
      <p:ext uri="{BB962C8B-B14F-4D97-AF65-F5344CB8AC3E}">
        <p14:creationId xmlns:p14="http://schemas.microsoft.com/office/powerpoint/2010/main" val="23193773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RR Titl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4088" y="1672590"/>
            <a:ext cx="719435" cy="1170652"/>
          </a:xfrm>
          <a:prstGeom prst="rect">
            <a:avLst/>
          </a:prstGeom>
        </p:spPr>
      </p:pic>
      <p:sp>
        <p:nvSpPr>
          <p:cNvPr id="11" name="Rectangle 10">
            <a:extLst>
              <a:ext uri="{FF2B5EF4-FFF2-40B4-BE49-F238E27FC236}">
                <a16:creationId xmlns:a16="http://schemas.microsoft.com/office/drawing/2014/main" id="{04681208-DD42-455B-A86B-AAB9F9B60427}"/>
              </a:ext>
            </a:extLst>
          </p:cNvPr>
          <p:cNvSpPr/>
          <p:nvPr userDrawn="1"/>
        </p:nvSpPr>
        <p:spPr>
          <a:xfrm>
            <a:off x="2274898" y="0"/>
            <a:ext cx="6869102" cy="5143500"/>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7" name="Rectangle 16">
            <a:extLst>
              <a:ext uri="{FF2B5EF4-FFF2-40B4-BE49-F238E27FC236}">
                <a16:creationId xmlns:a16="http://schemas.microsoft.com/office/drawing/2014/main" id="{36293E33-6628-408A-9DBE-9570A9D8D9A7}"/>
              </a:ext>
            </a:extLst>
          </p:cNvPr>
          <p:cNvSpPr/>
          <p:nvPr userDrawn="1"/>
        </p:nvSpPr>
        <p:spPr>
          <a:xfrm>
            <a:off x="0" y="1"/>
            <a:ext cx="1231900" cy="10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 name="Text Placeholder 18">
            <a:extLst>
              <a:ext uri="{FF2B5EF4-FFF2-40B4-BE49-F238E27FC236}">
                <a16:creationId xmlns:a16="http://schemas.microsoft.com/office/drawing/2014/main" id="{AAEB490C-9F77-4B2B-895C-83B4F1D1AECE}"/>
              </a:ext>
            </a:extLst>
          </p:cNvPr>
          <p:cNvSpPr>
            <a:spLocks noGrp="1"/>
          </p:cNvSpPr>
          <p:nvPr>
            <p:ph type="body" sz="quarter" idx="10" hasCustomPrompt="1"/>
          </p:nvPr>
        </p:nvSpPr>
        <p:spPr>
          <a:xfrm>
            <a:off x="2935927" y="1526105"/>
            <a:ext cx="5319077" cy="518595"/>
          </a:xfrm>
          <a:prstGeom prst="rect">
            <a:avLst/>
          </a:prstGeom>
        </p:spPr>
        <p:txBody>
          <a:bodyPr/>
          <a:lstStyle>
            <a:lvl1pPr marL="0" indent="0">
              <a:buNone/>
              <a:defRPr sz="3200">
                <a:solidFill>
                  <a:schemeClr val="bg2"/>
                </a:solidFill>
                <a:latin typeface="RR Pioneer Bold" panose="020B0803050201040103" pitchFamily="34" charset="0"/>
              </a:defRPr>
            </a:lvl1pPr>
          </a:lstStyle>
          <a:p>
            <a:pPr lvl="0"/>
            <a:r>
              <a:rPr lang="en-US"/>
              <a:t>Standard presentation</a:t>
            </a:r>
            <a:endParaRPr lang="en-GB"/>
          </a:p>
        </p:txBody>
      </p:sp>
      <p:sp>
        <p:nvSpPr>
          <p:cNvPr id="21" name="Text Placeholder 18">
            <a:extLst>
              <a:ext uri="{FF2B5EF4-FFF2-40B4-BE49-F238E27FC236}">
                <a16:creationId xmlns:a16="http://schemas.microsoft.com/office/drawing/2014/main" id="{E3CE3681-E8B1-4106-9D5C-28AD774CA346}"/>
              </a:ext>
            </a:extLst>
          </p:cNvPr>
          <p:cNvSpPr>
            <a:spLocks noGrp="1"/>
          </p:cNvSpPr>
          <p:nvPr>
            <p:ph type="body" sz="quarter" idx="11" hasCustomPrompt="1"/>
          </p:nvPr>
        </p:nvSpPr>
        <p:spPr>
          <a:xfrm>
            <a:off x="2935927" y="2003435"/>
            <a:ext cx="5319077" cy="333366"/>
          </a:xfrm>
          <a:prstGeom prst="rect">
            <a:avLst/>
          </a:prstGeom>
        </p:spPr>
        <p:txBody>
          <a:bodyPr/>
          <a:lstStyle>
            <a:lvl1pPr marL="0" indent="0">
              <a:buNone/>
              <a:defRPr sz="2000">
                <a:solidFill>
                  <a:schemeClr val="tx2"/>
                </a:solidFill>
                <a:latin typeface="RR Pioneer" panose="020B0503050201040103" pitchFamily="34" charset="0"/>
                <a:cs typeface="Arial" panose="020B0604020202020204" pitchFamily="34" charset="0"/>
              </a:defRPr>
            </a:lvl1pPr>
          </a:lstStyle>
          <a:p>
            <a:pPr lvl="0"/>
            <a:r>
              <a:rPr lang="en-US"/>
              <a:t>Presentation sub-title</a:t>
            </a:r>
            <a:endParaRPr lang="en-GB"/>
          </a:p>
        </p:txBody>
      </p:sp>
      <p:sp>
        <p:nvSpPr>
          <p:cNvPr id="22" name="Text Placeholder 18">
            <a:extLst>
              <a:ext uri="{FF2B5EF4-FFF2-40B4-BE49-F238E27FC236}">
                <a16:creationId xmlns:a16="http://schemas.microsoft.com/office/drawing/2014/main" id="{9A983F41-D3FD-4E15-BD9F-EAE3A8037EFB}"/>
              </a:ext>
            </a:extLst>
          </p:cNvPr>
          <p:cNvSpPr>
            <a:spLocks noGrp="1"/>
          </p:cNvSpPr>
          <p:nvPr>
            <p:ph type="body" sz="quarter" idx="12" hasCustomPrompt="1"/>
          </p:nvPr>
        </p:nvSpPr>
        <p:spPr>
          <a:xfrm>
            <a:off x="2935927" y="2563670"/>
            <a:ext cx="5319077" cy="250461"/>
          </a:xfrm>
          <a:prstGeom prst="rect">
            <a:avLst/>
          </a:prstGeom>
        </p:spPr>
        <p:txBody>
          <a:bodyPr/>
          <a:lstStyle>
            <a:lvl1pPr marL="0" indent="0">
              <a:buNone/>
              <a:defRPr sz="1000">
                <a:solidFill>
                  <a:schemeClr val="bg1"/>
                </a:solidFill>
                <a:latin typeface="RR Pioneer" panose="020B0503050201040103" pitchFamily="34" charset="0"/>
              </a:defRPr>
            </a:lvl1pPr>
          </a:lstStyle>
          <a:p>
            <a:pPr lvl="0"/>
            <a:r>
              <a:rPr lang="en-US"/>
              <a:t>Author Name, Job Title</a:t>
            </a:r>
            <a:endParaRPr lang="en-GB"/>
          </a:p>
        </p:txBody>
      </p:sp>
      <p:sp>
        <p:nvSpPr>
          <p:cNvPr id="23" name="Text Placeholder 18">
            <a:extLst>
              <a:ext uri="{FF2B5EF4-FFF2-40B4-BE49-F238E27FC236}">
                <a16:creationId xmlns:a16="http://schemas.microsoft.com/office/drawing/2014/main" id="{F6D4537E-02BA-4044-A3E6-F6F14EA7127F}"/>
              </a:ext>
            </a:extLst>
          </p:cNvPr>
          <p:cNvSpPr>
            <a:spLocks noGrp="1"/>
          </p:cNvSpPr>
          <p:nvPr>
            <p:ph type="body" sz="quarter" idx="13" hasCustomPrompt="1"/>
          </p:nvPr>
        </p:nvSpPr>
        <p:spPr>
          <a:xfrm>
            <a:off x="2935927" y="2782738"/>
            <a:ext cx="5319077" cy="349593"/>
          </a:xfrm>
          <a:prstGeom prst="rect">
            <a:avLst/>
          </a:prstGeom>
        </p:spPr>
        <p:txBody>
          <a:bodyPr/>
          <a:lstStyle>
            <a:lvl1pPr marL="0" indent="0">
              <a:buNone/>
              <a:defRPr sz="1000">
                <a:solidFill>
                  <a:schemeClr val="bg1"/>
                </a:solidFill>
                <a:latin typeface="RR Pioneer" panose="020B0503050201040103" pitchFamily="34" charset="0"/>
              </a:defRPr>
            </a:lvl1pPr>
          </a:lstStyle>
          <a:p>
            <a:pPr lvl="0"/>
            <a:r>
              <a:rPr lang="en-US"/>
              <a:t>XX Month XXXX</a:t>
            </a:r>
          </a:p>
        </p:txBody>
      </p:sp>
      <p:sp>
        <p:nvSpPr>
          <p:cNvPr id="5" name="Text Placeholder 4">
            <a:extLst>
              <a:ext uri="{FF2B5EF4-FFF2-40B4-BE49-F238E27FC236}">
                <a16:creationId xmlns:a16="http://schemas.microsoft.com/office/drawing/2014/main" id="{40224BB6-6785-1746-83F2-7FF5D261DD36}"/>
              </a:ext>
            </a:extLst>
          </p:cNvPr>
          <p:cNvSpPr>
            <a:spLocks noGrp="1"/>
          </p:cNvSpPr>
          <p:nvPr>
            <p:ph type="body" sz="quarter" idx="16" hasCustomPrompt="1"/>
          </p:nvPr>
        </p:nvSpPr>
        <p:spPr>
          <a:xfrm>
            <a:off x="2935292" y="3635378"/>
            <a:ext cx="5011737" cy="1508125"/>
          </a:xfrm>
        </p:spPr>
        <p:txBody>
          <a:bodyPr>
            <a:normAutofit/>
          </a:bodyPr>
          <a:lstStyle>
            <a:lvl1pPr marL="0" indent="0">
              <a:buNone/>
              <a:defRPr sz="800" b="0" i="0">
                <a:solidFill>
                  <a:srgbClr val="666666"/>
                </a:solidFill>
                <a:latin typeface="RR Pioneer Light Condensed" panose="020B0306050201060103" pitchFamily="34" charset="0"/>
              </a:defRPr>
            </a:lvl1pPr>
            <a:lvl2pPr marL="342884" indent="0">
              <a:buNone/>
              <a:defRPr sz="800" b="0" i="0">
                <a:latin typeface="RR Pioneer Light Condensed" panose="020B0306050201060103" pitchFamily="34" charset="0"/>
              </a:defRPr>
            </a:lvl2pPr>
            <a:lvl3pPr marL="685766" indent="0">
              <a:buNone/>
              <a:defRPr sz="800" b="0" i="0">
                <a:latin typeface="RR Pioneer Light Condensed" panose="020B0306050201060103" pitchFamily="34" charset="0"/>
              </a:defRPr>
            </a:lvl3pPr>
            <a:lvl4pPr marL="1028649" indent="0">
              <a:buNone/>
              <a:defRPr sz="800" b="0" i="0">
                <a:latin typeface="RR Pioneer Light Condensed" panose="020B0306050201060103" pitchFamily="34" charset="0"/>
              </a:defRPr>
            </a:lvl4pPr>
            <a:lvl5pPr marL="1371532" indent="0">
              <a:buNone/>
              <a:defRPr sz="800" b="0" i="0">
                <a:latin typeface="RR Pioneer Light Condensed" panose="020B0306050201060103" pitchFamily="34" charset="0"/>
              </a:defRPr>
            </a:lvl5pPr>
          </a:lstStyle>
          <a:p>
            <a:pPr lvl="0"/>
            <a:r>
              <a:rPr lang="en-US"/>
              <a:t>Statement</a:t>
            </a:r>
            <a:endParaRPr lang="en-GB"/>
          </a:p>
        </p:txBody>
      </p:sp>
    </p:spTree>
    <p:extLst>
      <p:ext uri="{BB962C8B-B14F-4D97-AF65-F5344CB8AC3E}">
        <p14:creationId xmlns:p14="http://schemas.microsoft.com/office/powerpoint/2010/main" val="6135628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R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userDrawn="1"/>
        </p:nvSpPr>
        <p:spPr>
          <a:xfrm>
            <a:off x="2274898" y="0"/>
            <a:ext cx="6869102" cy="5143500"/>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7F79DFE6-CFA5-477C-AEC5-887EEF30C7EC}"/>
              </a:ext>
            </a:extLst>
          </p:cNvPr>
          <p:cNvSpPr>
            <a:spLocks noGrp="1"/>
          </p:cNvSpPr>
          <p:nvPr>
            <p:ph type="title" hasCustomPrompt="1"/>
          </p:nvPr>
        </p:nvSpPr>
        <p:spPr>
          <a:xfrm>
            <a:off x="2971889" y="950436"/>
            <a:ext cx="5836835" cy="695484"/>
          </a:xfrm>
          <a:prstGeom prst="rect">
            <a:avLst/>
          </a:prstGeom>
        </p:spPr>
        <p:txBody>
          <a:bodyPr lIns="0" tIns="0" rIns="0" bIns="0" anchor="t">
            <a:normAutofit/>
          </a:bodyPr>
          <a:lstStyle>
            <a:lvl1pPr marL="0" indent="0">
              <a:buNone/>
              <a:defRPr sz="1800">
                <a:solidFill>
                  <a:schemeClr val="bg2"/>
                </a:solidFill>
                <a:latin typeface="RR Pioneer Bold" panose="020B0803050201040103" pitchFamily="34" charset="0"/>
              </a:defRPr>
            </a:lvl1pPr>
          </a:lstStyle>
          <a:p>
            <a:r>
              <a:rPr lang="en-US"/>
              <a:t>Intro text</a:t>
            </a: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5" y="908279"/>
            <a:ext cx="1786647" cy="955675"/>
          </a:xfrm>
          <a:prstGeom prst="rect">
            <a:avLst/>
          </a:prstGeom>
        </p:spPr>
        <p:txBody>
          <a:bodyPr>
            <a:noAutofit/>
          </a:bodyPr>
          <a:lstStyle>
            <a:lvl1pPr marL="0" indent="0" algn="l" defTabSz="685766" rtl="0" eaLnBrk="1" latinLnBrk="0" hangingPunct="1">
              <a:lnSpc>
                <a:spcPct val="90000"/>
              </a:lnSpc>
              <a:buFont typeface="Arial" panose="020B0604020202020204" pitchFamily="34" charset="0"/>
              <a:buNone/>
              <a:defRPr lang="en-GB" sz="1500" kern="1200" dirty="0">
                <a:solidFill>
                  <a:schemeClr val="tx2"/>
                </a:solidFill>
                <a:latin typeface="RR Pioneer Bold" panose="020B0803050201040103" pitchFamily="34" charset="0"/>
                <a:ea typeface="+mn-ea"/>
                <a:cs typeface="Arial" panose="020B0604020202020204" pitchFamily="34" charset="0"/>
              </a:defRPr>
            </a:lvl1pPr>
            <a:lvl2pPr indent="0" algn="l" defTabSz="685766"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66"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66"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66"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lvl="0" indent="0" algn="l" defTabSz="685766" rtl="0" eaLnBrk="1" latinLnBrk="0" hangingPunct="1">
              <a:lnSpc>
                <a:spcPct val="90000"/>
              </a:lnSpc>
              <a:spcBef>
                <a:spcPts val="750"/>
              </a:spcBef>
              <a:buFont typeface="Arial" panose="020B0604020202020204" pitchFamily="34" charset="0"/>
              <a:buNone/>
            </a:pPr>
            <a:r>
              <a:rPr lang="en-US"/>
              <a:t>Text over one column</a:t>
            </a:r>
            <a:endParaRPr lang="en-GB"/>
          </a:p>
        </p:txBody>
      </p:sp>
      <p:sp>
        <p:nvSpPr>
          <p:cNvPr id="5" name="Text Placeholder 4">
            <a:extLst>
              <a:ext uri="{FF2B5EF4-FFF2-40B4-BE49-F238E27FC236}">
                <a16:creationId xmlns:a16="http://schemas.microsoft.com/office/drawing/2014/main" id="{AB3B9182-7B1B-4746-8146-EAC173E26B74}"/>
              </a:ext>
            </a:extLst>
          </p:cNvPr>
          <p:cNvSpPr>
            <a:spLocks noGrp="1"/>
          </p:cNvSpPr>
          <p:nvPr>
            <p:ph type="body" sz="quarter" idx="11"/>
          </p:nvPr>
        </p:nvSpPr>
        <p:spPr>
          <a:xfrm>
            <a:off x="2971889" y="1880819"/>
            <a:ext cx="5836835" cy="262572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Box 7">
            <a:extLst>
              <a:ext uri="{FF2B5EF4-FFF2-40B4-BE49-F238E27FC236}">
                <a16:creationId xmlns:a16="http://schemas.microsoft.com/office/drawing/2014/main" id="{690FEA83-390E-C543-90BA-DDCCFCA768AD}"/>
              </a:ext>
            </a:extLst>
          </p:cNvPr>
          <p:cNvSpPr txBox="1"/>
          <p:nvPr userDrawn="1"/>
        </p:nvSpPr>
        <p:spPr>
          <a:xfrm>
            <a:off x="43818" y="4729142"/>
            <a:ext cx="347237" cy="215444"/>
          </a:xfrm>
          <a:prstGeom prst="rect">
            <a:avLst/>
          </a:prstGeom>
          <a:noFill/>
        </p:spPr>
        <p:txBody>
          <a:bodyPr wrap="square" rtlCol="0">
            <a:spAutoFit/>
          </a:bodyPr>
          <a:lstStyle/>
          <a:p>
            <a:pPr algn="r"/>
            <a:fld id="{08E80C4F-F991-49D9-9709-D9215F6A9D89}" type="slidenum">
              <a:rPr lang="en-GB" sz="800" strike="noStrike" smtClean="0">
                <a:solidFill>
                  <a:schemeClr val="bg2"/>
                </a:solidFill>
                <a:latin typeface="RR Pioneer Bold" panose="020B0803050201040103" pitchFamily="34" charset="0"/>
              </a:rPr>
              <a:pPr algn="r"/>
              <a:t>‹#›</a:t>
            </a:fld>
            <a:endParaRPr lang="en-GB" sz="800" strike="noStrike">
              <a:solidFill>
                <a:schemeClr val="bg2"/>
              </a:solidFill>
              <a:latin typeface="RR Pioneer Bold" panose="020B0803050201040103" pitchFamily="34" charset="0"/>
            </a:endParaRPr>
          </a:p>
        </p:txBody>
      </p:sp>
    </p:spTree>
    <p:extLst>
      <p:ext uri="{BB962C8B-B14F-4D97-AF65-F5344CB8AC3E}">
        <p14:creationId xmlns:p14="http://schemas.microsoft.com/office/powerpoint/2010/main" val="9133134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RR Text 2 White">
    <p:bg>
      <p:bgPr>
        <a:solidFill>
          <a:srgbClr val="EFEFF4"/>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userDrawn="1"/>
        </p:nvSpPr>
        <p:spPr>
          <a:xfrm>
            <a:off x="2274898" y="0"/>
            <a:ext cx="6869102"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rtlCol="0" anchor="ctr"/>
          <a:lstStyle/>
          <a:p>
            <a:pPr algn="ctr"/>
            <a:endParaRPr lang="en-GB" sz="1800"/>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41" y="908287"/>
            <a:ext cx="1786647" cy="955675"/>
          </a:xfrm>
          <a:prstGeom prst="rect">
            <a:avLst/>
          </a:prstGeom>
        </p:spPr>
        <p:txBody>
          <a:bodyPr>
            <a:noAutofit/>
          </a:bodyPr>
          <a:lstStyle>
            <a:lvl1pPr marL="0" indent="0" algn="l" defTabSz="685495" rtl="0" eaLnBrk="1" latinLnBrk="0" hangingPunct="1">
              <a:lnSpc>
                <a:spcPct val="90000"/>
              </a:lnSpc>
              <a:buFont typeface="Arial" panose="020B0604020202020204" pitchFamily="34" charset="0"/>
              <a:buNone/>
              <a:defRPr lang="en-US" sz="1500" kern="1200" smtClean="0">
                <a:solidFill>
                  <a:schemeClr val="tx2"/>
                </a:solidFill>
                <a:latin typeface="RR Pioneer Bold" panose="020B0803050201040103" pitchFamily="34" charset="0"/>
                <a:ea typeface="+mn-ea"/>
                <a:cs typeface="Arial" panose="020B0604020202020204" pitchFamily="34" charset="0"/>
              </a:defRPr>
            </a:lvl1pPr>
            <a:lvl2pPr indent="0" algn="l" defTabSz="685495"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495"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495"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495"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lvl="0"/>
            <a:r>
              <a:rPr lang="en-US"/>
              <a:t>Smaller text for longer sections of copy</a:t>
            </a:r>
            <a:endParaRPr lang="en-GB"/>
          </a:p>
        </p:txBody>
      </p:sp>
      <p:sp>
        <p:nvSpPr>
          <p:cNvPr id="12" name="Content Placeholder 2">
            <a:extLst>
              <a:ext uri="{FF2B5EF4-FFF2-40B4-BE49-F238E27FC236}">
                <a16:creationId xmlns:a16="http://schemas.microsoft.com/office/drawing/2014/main" id="{ABC6105F-6C59-5947-BBC6-DB893D68A668}"/>
              </a:ext>
            </a:extLst>
          </p:cNvPr>
          <p:cNvSpPr>
            <a:spLocks noGrp="1"/>
          </p:cNvSpPr>
          <p:nvPr>
            <p:ph sz="quarter" idx="11" hasCustomPrompt="1"/>
          </p:nvPr>
        </p:nvSpPr>
        <p:spPr>
          <a:xfrm>
            <a:off x="2971899" y="950913"/>
            <a:ext cx="5302165" cy="3382962"/>
          </a:xfrm>
        </p:spPr>
        <p:txBody>
          <a:bodyPr lIns="0" tIns="0" rIns="0" bIns="0" numCol="2" spcCol="230309">
            <a:normAutofit/>
          </a:bodyPr>
          <a:lstStyle>
            <a:lvl1pPr marL="0" indent="0">
              <a:buNone/>
              <a:defRPr sz="1000"/>
            </a:lvl1pPr>
          </a:lstStyle>
          <a:p>
            <a:pPr lvl="0"/>
            <a:r>
              <a:rPr lang="en-US"/>
              <a:t>Please change first paragraph to RR Pioneer Bold 10 </a:t>
            </a:r>
            <a:r>
              <a:rPr lang="en-US" err="1"/>
              <a:t>pt</a:t>
            </a:r>
            <a:r>
              <a:rPr lang="en-US"/>
              <a:t> in blue.</a:t>
            </a:r>
          </a:p>
          <a:p>
            <a:r>
              <a:rPr lang="en-GB"/>
              <a:t>2 column layout.</a:t>
            </a:r>
          </a:p>
          <a:p>
            <a:r>
              <a:rPr lang="en-GB" err="1"/>
              <a:t>Fusce</a:t>
            </a:r>
            <a:r>
              <a:rPr lang="en-GB"/>
              <a:t> </a:t>
            </a:r>
            <a:r>
              <a:rPr lang="en-GB" err="1"/>
              <a:t>ut</a:t>
            </a:r>
            <a:r>
              <a:rPr lang="en-GB"/>
              <a:t> pharetra </a:t>
            </a:r>
            <a:r>
              <a:rPr lang="en-GB" err="1"/>
              <a:t>felis</a:t>
            </a:r>
            <a:r>
              <a:rPr lang="en-GB"/>
              <a:t>. </a:t>
            </a:r>
            <a:r>
              <a:rPr lang="en-GB" err="1"/>
              <a:t>Quisque</a:t>
            </a:r>
            <a:r>
              <a:rPr lang="en-GB"/>
              <a:t> </a:t>
            </a:r>
            <a:r>
              <a:rPr lang="en-GB" err="1"/>
              <a:t>pulvinar</a:t>
            </a:r>
            <a:r>
              <a:rPr lang="en-GB"/>
              <a:t> lorem </a:t>
            </a:r>
            <a:r>
              <a:rPr lang="en-GB" err="1"/>
              <a:t>arcu</a:t>
            </a:r>
            <a:r>
              <a:rPr lang="en-GB"/>
              <a:t>, </a:t>
            </a:r>
            <a:r>
              <a:rPr lang="en-GB" err="1"/>
              <a:t>ut</a:t>
            </a:r>
            <a:r>
              <a:rPr lang="en-GB"/>
              <a:t> </a:t>
            </a:r>
            <a:r>
              <a:rPr lang="en-GB" err="1"/>
              <a:t>aliquam</a:t>
            </a:r>
            <a:r>
              <a:rPr lang="en-GB"/>
              <a:t> </a:t>
            </a:r>
            <a:r>
              <a:rPr lang="en-GB" err="1"/>
              <a:t>augue</a:t>
            </a:r>
            <a:r>
              <a:rPr lang="en-GB"/>
              <a:t> </a:t>
            </a:r>
            <a:r>
              <a:rPr lang="en-GB" err="1"/>
              <a:t>euismod</a:t>
            </a:r>
            <a:r>
              <a:rPr lang="en-GB"/>
              <a:t> </a:t>
            </a:r>
            <a:r>
              <a:rPr lang="en-GB" err="1"/>
              <a:t>egestas</a:t>
            </a:r>
            <a:r>
              <a:rPr lang="en-GB"/>
              <a:t>. </a:t>
            </a:r>
            <a:r>
              <a:rPr lang="en-GB" err="1"/>
              <a:t>Nullam</a:t>
            </a:r>
            <a:r>
              <a:rPr lang="en-GB"/>
              <a:t> </a:t>
            </a:r>
            <a:r>
              <a:rPr lang="en-GB" err="1"/>
              <a:t>molestie</a:t>
            </a:r>
            <a:r>
              <a:rPr lang="en-GB"/>
              <a:t> </a:t>
            </a:r>
            <a:r>
              <a:rPr lang="en-GB" err="1"/>
              <a:t>augue</a:t>
            </a:r>
            <a:r>
              <a:rPr lang="en-GB"/>
              <a:t> ac </a:t>
            </a:r>
            <a:r>
              <a:rPr lang="en-GB" err="1"/>
              <a:t>enim</a:t>
            </a:r>
            <a:r>
              <a:rPr lang="en-GB"/>
              <a:t> </a:t>
            </a:r>
            <a:r>
              <a:rPr lang="en-GB" err="1"/>
              <a:t>fringilla</a:t>
            </a:r>
            <a:r>
              <a:rPr lang="en-GB"/>
              <a:t>, non </a:t>
            </a:r>
            <a:r>
              <a:rPr lang="en-GB" err="1"/>
              <a:t>ullamcorper</a:t>
            </a:r>
            <a:r>
              <a:rPr lang="en-GB"/>
              <a:t> </a:t>
            </a:r>
            <a:r>
              <a:rPr lang="en-GB" err="1"/>
              <a:t>eros</a:t>
            </a:r>
            <a:r>
              <a:rPr lang="en-GB"/>
              <a:t> </a:t>
            </a:r>
            <a:r>
              <a:rPr lang="en-GB" err="1"/>
              <a:t>faucibus</a:t>
            </a:r>
            <a:r>
              <a:rPr lang="en-GB"/>
              <a:t>. </a:t>
            </a:r>
            <a:r>
              <a:rPr lang="en-GB" err="1"/>
              <a:t>Morbi</a:t>
            </a:r>
            <a:r>
              <a:rPr lang="en-GB"/>
              <a:t> </a:t>
            </a:r>
            <a:r>
              <a:rPr lang="en-GB" err="1"/>
              <a:t>rhoncus</a:t>
            </a:r>
            <a:r>
              <a:rPr lang="en-GB"/>
              <a:t> pharetra </a:t>
            </a:r>
            <a:r>
              <a:rPr lang="en-GB" err="1"/>
              <a:t>nibh</a:t>
            </a:r>
            <a:r>
              <a:rPr lang="en-GB"/>
              <a:t>, at </a:t>
            </a:r>
            <a:r>
              <a:rPr lang="en-GB" err="1"/>
              <a:t>rutrum</a:t>
            </a:r>
            <a:r>
              <a:rPr lang="en-GB"/>
              <a:t> </a:t>
            </a:r>
            <a:r>
              <a:rPr lang="en-GB" err="1"/>
              <a:t>neque</a:t>
            </a:r>
            <a:r>
              <a:rPr lang="en-GB"/>
              <a:t> </a:t>
            </a:r>
            <a:r>
              <a:rPr lang="en-GB" err="1"/>
              <a:t>blandit</a:t>
            </a:r>
            <a:r>
              <a:rPr lang="en-GB"/>
              <a:t> </a:t>
            </a:r>
            <a:r>
              <a:rPr lang="en-GB" err="1"/>
              <a:t>porttitor</a:t>
            </a:r>
            <a:r>
              <a:rPr lang="en-GB"/>
              <a:t>. </a:t>
            </a:r>
          </a:p>
          <a:p>
            <a:r>
              <a:rPr lang="en-GB" err="1"/>
              <a:t>Aliquam</a:t>
            </a:r>
            <a:r>
              <a:rPr lang="en-GB"/>
              <a:t> </a:t>
            </a:r>
            <a:r>
              <a:rPr lang="en-GB" err="1"/>
              <a:t>molestie</a:t>
            </a:r>
            <a:r>
              <a:rPr lang="en-GB"/>
              <a:t> </a:t>
            </a:r>
            <a:r>
              <a:rPr lang="en-GB" err="1"/>
              <a:t>est</a:t>
            </a:r>
            <a:r>
              <a:rPr lang="en-GB"/>
              <a:t> quam, </a:t>
            </a:r>
            <a:r>
              <a:rPr lang="en-GB" err="1"/>
              <a:t>eget</a:t>
            </a:r>
            <a:r>
              <a:rPr lang="en-GB"/>
              <a:t> </a:t>
            </a:r>
            <a:r>
              <a:rPr lang="en-GB" err="1"/>
              <a:t>egestas</a:t>
            </a:r>
            <a:r>
              <a:rPr lang="en-GB"/>
              <a:t> </a:t>
            </a:r>
            <a:r>
              <a:rPr lang="en-GB" err="1"/>
              <a:t>erat</a:t>
            </a:r>
            <a:r>
              <a:rPr lang="en-GB"/>
              <a:t> </a:t>
            </a:r>
            <a:r>
              <a:rPr lang="en-GB" err="1"/>
              <a:t>fringilla</a:t>
            </a:r>
            <a:r>
              <a:rPr lang="en-GB"/>
              <a:t> </a:t>
            </a:r>
            <a:r>
              <a:rPr lang="en-GB" err="1"/>
              <a:t>eget</a:t>
            </a:r>
            <a:r>
              <a:rPr lang="en-GB"/>
              <a:t>. </a:t>
            </a:r>
            <a:r>
              <a:rPr lang="en-GB" err="1"/>
              <a:t>Mauris</a:t>
            </a:r>
            <a:r>
              <a:rPr lang="en-GB"/>
              <a:t> </a:t>
            </a:r>
            <a:r>
              <a:rPr lang="en-GB" err="1"/>
              <a:t>dapibus</a:t>
            </a:r>
            <a:r>
              <a:rPr lang="en-GB"/>
              <a:t>, ex </a:t>
            </a:r>
            <a:r>
              <a:rPr lang="en-GB" err="1"/>
              <a:t>ut</a:t>
            </a:r>
            <a:r>
              <a:rPr lang="en-GB"/>
              <a:t> </a:t>
            </a:r>
            <a:r>
              <a:rPr lang="en-GB" err="1"/>
              <a:t>fermentum</a:t>
            </a:r>
            <a:r>
              <a:rPr lang="en-GB"/>
              <a:t> </a:t>
            </a:r>
            <a:r>
              <a:rPr lang="en-GB" err="1"/>
              <a:t>dignissim</a:t>
            </a:r>
            <a:r>
              <a:rPr lang="en-GB"/>
              <a:t>, </a:t>
            </a:r>
            <a:r>
              <a:rPr lang="en-GB" err="1"/>
              <a:t>nibh</a:t>
            </a:r>
            <a:r>
              <a:rPr lang="en-GB"/>
              <a:t> </a:t>
            </a:r>
            <a:r>
              <a:rPr lang="en-GB" err="1"/>
              <a:t>elit</a:t>
            </a:r>
            <a:r>
              <a:rPr lang="en-GB"/>
              <a:t> </a:t>
            </a:r>
            <a:r>
              <a:rPr lang="en-GB" err="1"/>
              <a:t>congue</a:t>
            </a:r>
            <a:r>
              <a:rPr lang="en-GB"/>
              <a:t> libero, id </a:t>
            </a:r>
            <a:r>
              <a:rPr lang="en-GB" err="1"/>
              <a:t>suscipit</a:t>
            </a:r>
            <a:r>
              <a:rPr lang="en-GB"/>
              <a:t> </a:t>
            </a:r>
            <a:r>
              <a:rPr lang="en-GB" err="1"/>
              <a:t>nisl</a:t>
            </a:r>
            <a:r>
              <a:rPr lang="en-GB"/>
              <a:t> </a:t>
            </a:r>
            <a:r>
              <a:rPr lang="en-GB" err="1"/>
              <a:t>lectus</a:t>
            </a:r>
            <a:r>
              <a:rPr lang="en-GB"/>
              <a:t> </a:t>
            </a:r>
            <a:r>
              <a:rPr lang="en-GB" err="1"/>
              <a:t>sed</a:t>
            </a:r>
            <a:r>
              <a:rPr lang="en-GB"/>
              <a:t> </a:t>
            </a:r>
            <a:r>
              <a:rPr lang="en-GB" err="1"/>
              <a:t>sapien</a:t>
            </a:r>
            <a:r>
              <a:rPr lang="en-GB"/>
              <a:t>. </a:t>
            </a:r>
          </a:p>
          <a:p>
            <a:r>
              <a:rPr lang="en-GB" err="1"/>
              <a:t>Sed</a:t>
            </a:r>
            <a:r>
              <a:rPr lang="en-GB"/>
              <a:t> </a:t>
            </a:r>
            <a:r>
              <a:rPr lang="en-GB" err="1"/>
              <a:t>placerat</a:t>
            </a:r>
            <a:r>
              <a:rPr lang="en-GB"/>
              <a:t> quam ligula. </a:t>
            </a:r>
            <a:r>
              <a:rPr lang="en-GB" err="1"/>
              <a:t>Fusce</a:t>
            </a:r>
            <a:r>
              <a:rPr lang="en-GB"/>
              <a:t> </a:t>
            </a:r>
            <a:r>
              <a:rPr lang="en-GB" err="1"/>
              <a:t>quis</a:t>
            </a:r>
            <a:r>
              <a:rPr lang="en-GB"/>
              <a:t> </a:t>
            </a:r>
            <a:r>
              <a:rPr lang="en-GB" err="1"/>
              <a:t>augue</a:t>
            </a:r>
            <a:r>
              <a:rPr lang="en-GB"/>
              <a:t> ex. </a:t>
            </a:r>
            <a:r>
              <a:rPr lang="en-GB" err="1"/>
              <a:t>Duis</a:t>
            </a:r>
            <a:r>
              <a:rPr lang="en-GB"/>
              <a:t> </a:t>
            </a:r>
            <a:r>
              <a:rPr lang="en-GB" err="1"/>
              <a:t>purus</a:t>
            </a:r>
            <a:r>
              <a:rPr lang="en-GB"/>
              <a:t> magna, </a:t>
            </a:r>
            <a:r>
              <a:rPr lang="en-GB" err="1"/>
              <a:t>commodo</a:t>
            </a:r>
            <a:r>
              <a:rPr lang="en-GB"/>
              <a:t> in </a:t>
            </a:r>
            <a:r>
              <a:rPr lang="en-GB" err="1"/>
              <a:t>pellentesque</a:t>
            </a:r>
            <a:r>
              <a:rPr lang="en-GB"/>
              <a:t> a, </a:t>
            </a:r>
            <a:r>
              <a:rPr lang="en-GB" err="1"/>
              <a:t>accumsan</a:t>
            </a:r>
            <a:r>
              <a:rPr lang="en-GB"/>
              <a:t> </a:t>
            </a:r>
            <a:r>
              <a:rPr lang="en-GB" err="1"/>
              <a:t>eu</a:t>
            </a:r>
            <a:r>
              <a:rPr lang="en-GB"/>
              <a:t> </a:t>
            </a:r>
            <a:r>
              <a:rPr lang="en-GB" err="1"/>
              <a:t>velit</a:t>
            </a:r>
            <a:r>
              <a:rPr lang="en-GB"/>
              <a:t>.</a:t>
            </a:r>
          </a:p>
          <a:p>
            <a:r>
              <a:rPr lang="en-GB" err="1"/>
              <a:t>Fusce</a:t>
            </a:r>
            <a:r>
              <a:rPr lang="en-GB"/>
              <a:t> </a:t>
            </a:r>
            <a:r>
              <a:rPr lang="en-GB" err="1"/>
              <a:t>ut</a:t>
            </a:r>
            <a:r>
              <a:rPr lang="en-GB"/>
              <a:t> pharetra </a:t>
            </a:r>
            <a:r>
              <a:rPr lang="en-GB" err="1"/>
              <a:t>felis</a:t>
            </a:r>
            <a:r>
              <a:rPr lang="en-GB"/>
              <a:t>. </a:t>
            </a:r>
            <a:r>
              <a:rPr lang="en-GB" err="1"/>
              <a:t>Quisque</a:t>
            </a:r>
            <a:r>
              <a:rPr lang="en-GB"/>
              <a:t> </a:t>
            </a:r>
            <a:r>
              <a:rPr lang="en-GB" err="1"/>
              <a:t>pulvinar</a:t>
            </a:r>
            <a:r>
              <a:rPr lang="en-GB"/>
              <a:t> lorem </a:t>
            </a:r>
            <a:r>
              <a:rPr lang="en-GB" err="1"/>
              <a:t>arcu</a:t>
            </a:r>
            <a:r>
              <a:rPr lang="en-GB"/>
              <a:t>, </a:t>
            </a:r>
            <a:r>
              <a:rPr lang="en-GB" err="1"/>
              <a:t>ut</a:t>
            </a:r>
            <a:r>
              <a:rPr lang="en-GB"/>
              <a:t> </a:t>
            </a:r>
            <a:r>
              <a:rPr lang="en-GB" err="1"/>
              <a:t>aliquam</a:t>
            </a:r>
            <a:r>
              <a:rPr lang="en-GB"/>
              <a:t> </a:t>
            </a:r>
            <a:r>
              <a:rPr lang="en-GB" err="1"/>
              <a:t>augue</a:t>
            </a:r>
            <a:r>
              <a:rPr lang="en-GB"/>
              <a:t> </a:t>
            </a:r>
            <a:r>
              <a:rPr lang="en-GB" err="1"/>
              <a:t>euismod</a:t>
            </a:r>
            <a:r>
              <a:rPr lang="en-GB"/>
              <a:t> </a:t>
            </a:r>
            <a:r>
              <a:rPr lang="en-GB" err="1"/>
              <a:t>egestas</a:t>
            </a:r>
            <a:r>
              <a:rPr lang="en-GB"/>
              <a:t>. </a:t>
            </a:r>
            <a:r>
              <a:rPr lang="en-GB" err="1"/>
              <a:t>Nullam</a:t>
            </a:r>
            <a:r>
              <a:rPr lang="en-GB"/>
              <a:t> </a:t>
            </a:r>
            <a:r>
              <a:rPr lang="en-GB" err="1"/>
              <a:t>molestie</a:t>
            </a:r>
            <a:r>
              <a:rPr lang="en-GB"/>
              <a:t> </a:t>
            </a:r>
            <a:r>
              <a:rPr lang="en-GB" err="1"/>
              <a:t>augue</a:t>
            </a:r>
            <a:r>
              <a:rPr lang="en-GB"/>
              <a:t> ac </a:t>
            </a:r>
            <a:r>
              <a:rPr lang="en-GB" err="1"/>
              <a:t>enim</a:t>
            </a:r>
            <a:r>
              <a:rPr lang="en-GB"/>
              <a:t> </a:t>
            </a:r>
            <a:r>
              <a:rPr lang="en-GB" err="1"/>
              <a:t>fringilla</a:t>
            </a:r>
            <a:r>
              <a:rPr lang="en-GB"/>
              <a:t>, non </a:t>
            </a:r>
            <a:r>
              <a:rPr lang="en-GB" err="1"/>
              <a:t>ullamcorper</a:t>
            </a:r>
            <a:r>
              <a:rPr lang="en-GB"/>
              <a:t> </a:t>
            </a:r>
            <a:r>
              <a:rPr lang="en-GB" err="1"/>
              <a:t>eros</a:t>
            </a:r>
            <a:r>
              <a:rPr lang="en-GB"/>
              <a:t> </a:t>
            </a:r>
            <a:r>
              <a:rPr lang="en-GB" err="1"/>
              <a:t>faucibus</a:t>
            </a:r>
            <a:r>
              <a:rPr lang="en-GB"/>
              <a:t>. </a:t>
            </a:r>
            <a:r>
              <a:rPr lang="en-GB" err="1"/>
              <a:t>Morbi</a:t>
            </a:r>
            <a:r>
              <a:rPr lang="en-GB"/>
              <a:t> </a:t>
            </a:r>
            <a:r>
              <a:rPr lang="en-GB" err="1"/>
              <a:t>rhoncus</a:t>
            </a:r>
            <a:r>
              <a:rPr lang="en-GB"/>
              <a:t> pharetra </a:t>
            </a:r>
            <a:r>
              <a:rPr lang="en-GB" err="1"/>
              <a:t>nibh</a:t>
            </a:r>
            <a:r>
              <a:rPr lang="en-GB"/>
              <a:t>, at </a:t>
            </a:r>
            <a:r>
              <a:rPr lang="en-GB" err="1"/>
              <a:t>rutrum</a:t>
            </a:r>
            <a:r>
              <a:rPr lang="en-GB"/>
              <a:t> </a:t>
            </a:r>
            <a:r>
              <a:rPr lang="en-GB" err="1"/>
              <a:t>neque</a:t>
            </a:r>
            <a:r>
              <a:rPr lang="en-GB"/>
              <a:t> </a:t>
            </a:r>
            <a:r>
              <a:rPr lang="en-GB" err="1"/>
              <a:t>blandit</a:t>
            </a:r>
            <a:r>
              <a:rPr lang="en-GB"/>
              <a:t> </a:t>
            </a:r>
            <a:r>
              <a:rPr lang="en-GB" err="1"/>
              <a:t>porttitor</a:t>
            </a:r>
            <a:r>
              <a:rPr lang="en-GB"/>
              <a:t>. </a:t>
            </a:r>
          </a:p>
          <a:p>
            <a:r>
              <a:rPr lang="en-GB" err="1"/>
              <a:t>Aliquam</a:t>
            </a:r>
            <a:r>
              <a:rPr lang="en-GB"/>
              <a:t> </a:t>
            </a:r>
            <a:r>
              <a:rPr lang="en-GB" err="1"/>
              <a:t>molestie</a:t>
            </a:r>
            <a:r>
              <a:rPr lang="en-GB"/>
              <a:t> </a:t>
            </a:r>
            <a:r>
              <a:rPr lang="en-GB" err="1"/>
              <a:t>est</a:t>
            </a:r>
            <a:r>
              <a:rPr lang="en-GB"/>
              <a:t> quam, </a:t>
            </a:r>
            <a:r>
              <a:rPr lang="en-GB" err="1"/>
              <a:t>eget</a:t>
            </a:r>
            <a:r>
              <a:rPr lang="en-GB"/>
              <a:t> </a:t>
            </a:r>
            <a:r>
              <a:rPr lang="en-GB" err="1"/>
              <a:t>egestas</a:t>
            </a:r>
            <a:r>
              <a:rPr lang="en-GB"/>
              <a:t> </a:t>
            </a:r>
            <a:r>
              <a:rPr lang="en-GB" err="1"/>
              <a:t>erat</a:t>
            </a:r>
            <a:r>
              <a:rPr lang="en-GB"/>
              <a:t> </a:t>
            </a:r>
            <a:r>
              <a:rPr lang="en-GB" err="1"/>
              <a:t>fringilla</a:t>
            </a:r>
            <a:r>
              <a:rPr lang="en-GB"/>
              <a:t> </a:t>
            </a:r>
            <a:r>
              <a:rPr lang="en-GB" err="1"/>
              <a:t>eget</a:t>
            </a:r>
            <a:r>
              <a:rPr lang="en-GB"/>
              <a:t>. </a:t>
            </a:r>
            <a:r>
              <a:rPr lang="en-GB" err="1"/>
              <a:t>Mauris</a:t>
            </a:r>
            <a:r>
              <a:rPr lang="en-GB"/>
              <a:t> </a:t>
            </a:r>
            <a:r>
              <a:rPr lang="en-GB" err="1"/>
              <a:t>dapibus</a:t>
            </a:r>
            <a:r>
              <a:rPr lang="en-GB"/>
              <a:t>, ex </a:t>
            </a:r>
            <a:r>
              <a:rPr lang="en-GB" err="1"/>
              <a:t>ut</a:t>
            </a:r>
            <a:r>
              <a:rPr lang="en-GB"/>
              <a:t> </a:t>
            </a:r>
            <a:r>
              <a:rPr lang="en-GB" err="1"/>
              <a:t>fermentum</a:t>
            </a:r>
            <a:r>
              <a:rPr lang="en-GB"/>
              <a:t> </a:t>
            </a:r>
            <a:r>
              <a:rPr lang="en-GB" err="1"/>
              <a:t>dignissim</a:t>
            </a:r>
            <a:r>
              <a:rPr lang="en-GB"/>
              <a:t>, </a:t>
            </a:r>
            <a:r>
              <a:rPr lang="en-GB" err="1"/>
              <a:t>nibh</a:t>
            </a:r>
            <a:r>
              <a:rPr lang="en-GB"/>
              <a:t> </a:t>
            </a:r>
            <a:r>
              <a:rPr lang="en-GB" err="1"/>
              <a:t>elit</a:t>
            </a:r>
            <a:r>
              <a:rPr lang="en-GB"/>
              <a:t> </a:t>
            </a:r>
            <a:r>
              <a:rPr lang="en-GB" err="1"/>
              <a:t>congue</a:t>
            </a:r>
            <a:r>
              <a:rPr lang="en-GB"/>
              <a:t> libero, id </a:t>
            </a:r>
            <a:r>
              <a:rPr lang="en-GB" err="1"/>
              <a:t>suscipit</a:t>
            </a:r>
            <a:r>
              <a:rPr lang="en-GB"/>
              <a:t> </a:t>
            </a:r>
            <a:r>
              <a:rPr lang="en-GB" err="1"/>
              <a:t>nisl</a:t>
            </a:r>
            <a:r>
              <a:rPr lang="en-GB"/>
              <a:t> </a:t>
            </a:r>
            <a:r>
              <a:rPr lang="en-GB" err="1"/>
              <a:t>lectus</a:t>
            </a:r>
            <a:r>
              <a:rPr lang="en-GB"/>
              <a:t> </a:t>
            </a:r>
            <a:r>
              <a:rPr lang="en-GB" err="1"/>
              <a:t>sed</a:t>
            </a:r>
            <a:r>
              <a:rPr lang="en-GB"/>
              <a:t> </a:t>
            </a:r>
            <a:r>
              <a:rPr lang="en-GB" err="1"/>
              <a:t>sapien</a:t>
            </a:r>
            <a:r>
              <a:rPr lang="en-GB"/>
              <a:t>. </a:t>
            </a:r>
          </a:p>
          <a:p>
            <a:r>
              <a:rPr lang="en-GB" err="1"/>
              <a:t>Sed</a:t>
            </a:r>
            <a:r>
              <a:rPr lang="en-GB"/>
              <a:t> </a:t>
            </a:r>
            <a:r>
              <a:rPr lang="en-GB" err="1"/>
              <a:t>placerat</a:t>
            </a:r>
            <a:r>
              <a:rPr lang="en-GB"/>
              <a:t> quam ligula. </a:t>
            </a:r>
            <a:r>
              <a:rPr lang="en-GB" err="1"/>
              <a:t>Fusce</a:t>
            </a:r>
            <a:r>
              <a:rPr lang="en-GB"/>
              <a:t> </a:t>
            </a:r>
            <a:r>
              <a:rPr lang="en-GB" err="1"/>
              <a:t>quis</a:t>
            </a:r>
            <a:r>
              <a:rPr lang="en-GB"/>
              <a:t> </a:t>
            </a:r>
            <a:r>
              <a:rPr lang="en-GB" err="1"/>
              <a:t>augue</a:t>
            </a:r>
            <a:r>
              <a:rPr lang="en-GB"/>
              <a:t> ex. </a:t>
            </a:r>
            <a:r>
              <a:rPr lang="en-GB" err="1"/>
              <a:t>Duis</a:t>
            </a:r>
            <a:r>
              <a:rPr lang="en-GB"/>
              <a:t> </a:t>
            </a:r>
            <a:r>
              <a:rPr lang="en-GB" err="1"/>
              <a:t>purus</a:t>
            </a:r>
            <a:r>
              <a:rPr lang="en-GB"/>
              <a:t> magna, </a:t>
            </a:r>
            <a:r>
              <a:rPr lang="en-GB" err="1"/>
              <a:t>commodo</a:t>
            </a:r>
            <a:r>
              <a:rPr lang="en-GB"/>
              <a:t> in </a:t>
            </a:r>
            <a:r>
              <a:rPr lang="en-GB" err="1"/>
              <a:t>pellentesque</a:t>
            </a:r>
            <a:r>
              <a:rPr lang="en-GB"/>
              <a:t> a, </a:t>
            </a:r>
            <a:r>
              <a:rPr lang="en-GB" err="1"/>
              <a:t>accumsan</a:t>
            </a:r>
            <a:r>
              <a:rPr lang="en-GB"/>
              <a:t> </a:t>
            </a:r>
            <a:r>
              <a:rPr lang="en-GB" err="1"/>
              <a:t>eu</a:t>
            </a:r>
            <a:r>
              <a:rPr lang="en-GB"/>
              <a:t> </a:t>
            </a:r>
            <a:r>
              <a:rPr lang="en-GB" err="1"/>
              <a:t>velit</a:t>
            </a:r>
            <a:r>
              <a:rPr lang="en-GB"/>
              <a:t>.</a:t>
            </a:r>
          </a:p>
          <a:p>
            <a:endParaRPr lang="en-GB"/>
          </a:p>
          <a:p>
            <a:endParaRPr lang="en-GB"/>
          </a:p>
          <a:p>
            <a:endParaRPr lang="en-GB"/>
          </a:p>
        </p:txBody>
      </p:sp>
      <p:sp>
        <p:nvSpPr>
          <p:cNvPr id="6" name="TextBox 5">
            <a:extLst>
              <a:ext uri="{FF2B5EF4-FFF2-40B4-BE49-F238E27FC236}">
                <a16:creationId xmlns:a16="http://schemas.microsoft.com/office/drawing/2014/main" id="{603AC912-A438-A247-8B29-359A42760C86}"/>
              </a:ext>
            </a:extLst>
          </p:cNvPr>
          <p:cNvSpPr txBox="1"/>
          <p:nvPr userDrawn="1"/>
        </p:nvSpPr>
        <p:spPr>
          <a:xfrm>
            <a:off x="43820" y="4729147"/>
            <a:ext cx="347237" cy="215407"/>
          </a:xfrm>
          <a:prstGeom prst="rect">
            <a:avLst/>
          </a:prstGeom>
          <a:noFill/>
        </p:spPr>
        <p:txBody>
          <a:bodyPr wrap="square" lIns="91404" tIns="45702" rIns="91404" bIns="45702" rtlCol="0">
            <a:spAutoFit/>
          </a:bodyPr>
          <a:lstStyle/>
          <a:p>
            <a:pPr algn="r"/>
            <a:fld id="{08E80C4F-F991-49D9-9709-D9215F6A9D89}" type="slidenum">
              <a:rPr lang="en-GB" sz="800" strike="noStrike" smtClean="0">
                <a:solidFill>
                  <a:schemeClr val="bg2"/>
                </a:solidFill>
                <a:latin typeface="RR Pioneer Bold" panose="020B0803050201040103" pitchFamily="34" charset="0"/>
              </a:rPr>
              <a:pPr algn="r"/>
              <a:t>‹#›</a:t>
            </a:fld>
            <a:endParaRPr lang="en-GB" sz="800" strike="noStrike">
              <a:solidFill>
                <a:schemeClr val="bg2"/>
              </a:solidFill>
              <a:latin typeface="RR Pioneer Bold" panose="020B0803050201040103" pitchFamily="34" charset="0"/>
            </a:endParaRPr>
          </a:p>
        </p:txBody>
      </p:sp>
    </p:spTree>
    <p:extLst>
      <p:ext uri="{BB962C8B-B14F-4D97-AF65-F5344CB8AC3E}">
        <p14:creationId xmlns:p14="http://schemas.microsoft.com/office/powerpoint/2010/main" val="3821166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RR Text 1 White">
    <p:bg>
      <p:bgPr>
        <a:solidFill>
          <a:srgbClr val="EFEFF4"/>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userDrawn="1"/>
        </p:nvSpPr>
        <p:spPr>
          <a:xfrm>
            <a:off x="2274898" y="0"/>
            <a:ext cx="6869102"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60" tIns="45680" rIns="91360" bIns="45680" rtlCol="0" anchor="ctr"/>
          <a:lstStyle/>
          <a:p>
            <a:pPr algn="ctr"/>
            <a:endParaRPr lang="en-GB" sz="1800">
              <a:solidFill>
                <a:prstClr val="white"/>
              </a:solidFill>
            </a:endParaRPr>
          </a:p>
        </p:txBody>
      </p:sp>
      <p:sp>
        <p:nvSpPr>
          <p:cNvPr id="2" name="Title 1">
            <a:extLst>
              <a:ext uri="{FF2B5EF4-FFF2-40B4-BE49-F238E27FC236}">
                <a16:creationId xmlns:a16="http://schemas.microsoft.com/office/drawing/2014/main" id="{7F79DFE6-CFA5-477C-AEC5-887EEF30C7EC}"/>
              </a:ext>
            </a:extLst>
          </p:cNvPr>
          <p:cNvSpPr>
            <a:spLocks noGrp="1"/>
          </p:cNvSpPr>
          <p:nvPr>
            <p:ph type="title" hasCustomPrompt="1"/>
          </p:nvPr>
        </p:nvSpPr>
        <p:spPr>
          <a:xfrm>
            <a:off x="2971902" y="950436"/>
            <a:ext cx="5836835" cy="695484"/>
          </a:xfrm>
          <a:prstGeom prst="rect">
            <a:avLst/>
          </a:prstGeom>
        </p:spPr>
        <p:txBody>
          <a:bodyPr lIns="0" tIns="0" rIns="0" bIns="0" anchor="t">
            <a:normAutofit/>
          </a:bodyPr>
          <a:lstStyle>
            <a:lvl1pPr marL="0" indent="0">
              <a:buNone/>
              <a:defRPr sz="1800">
                <a:solidFill>
                  <a:schemeClr val="bg2"/>
                </a:solidFill>
                <a:latin typeface="RR Pioneer Bold" panose="020B0803050201040103" pitchFamily="34" charset="0"/>
              </a:defRPr>
            </a:lvl1pPr>
          </a:lstStyle>
          <a:p>
            <a:r>
              <a:rPr lang="en-US"/>
              <a:t>Intro text</a:t>
            </a: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8" y="908300"/>
            <a:ext cx="1786647" cy="955675"/>
          </a:xfrm>
          <a:prstGeom prst="rect">
            <a:avLst/>
          </a:prstGeom>
        </p:spPr>
        <p:txBody>
          <a:bodyPr>
            <a:noAutofit/>
          </a:bodyPr>
          <a:lstStyle>
            <a:lvl1pPr marL="0" indent="0" algn="l" defTabSz="685175" rtl="0" eaLnBrk="1" latinLnBrk="0" hangingPunct="1">
              <a:lnSpc>
                <a:spcPct val="90000"/>
              </a:lnSpc>
              <a:buFont typeface="Arial" panose="020B0604020202020204" pitchFamily="34" charset="0"/>
              <a:buNone/>
              <a:defRPr lang="en-GB" sz="1500" kern="1200" dirty="0">
                <a:solidFill>
                  <a:schemeClr val="tx2"/>
                </a:solidFill>
                <a:latin typeface="RR Pioneer Bold" panose="020B0803050201040103" pitchFamily="34" charset="0"/>
                <a:ea typeface="+mn-ea"/>
                <a:cs typeface="Arial" panose="020B0604020202020204" pitchFamily="34" charset="0"/>
              </a:defRPr>
            </a:lvl1pPr>
            <a:lvl2pPr indent="0" algn="l" defTabSz="685175"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175"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175"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175"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lvl="0" indent="0" algn="l" defTabSz="685175" rtl="0" eaLnBrk="1" latinLnBrk="0" hangingPunct="1">
              <a:lnSpc>
                <a:spcPct val="90000"/>
              </a:lnSpc>
              <a:spcBef>
                <a:spcPts val="750"/>
              </a:spcBef>
              <a:buFont typeface="Arial" panose="020B0604020202020204" pitchFamily="34" charset="0"/>
              <a:buNone/>
            </a:pPr>
            <a:r>
              <a:rPr lang="en-US"/>
              <a:t>Text over one column</a:t>
            </a:r>
            <a:endParaRPr lang="en-GB"/>
          </a:p>
        </p:txBody>
      </p:sp>
      <p:sp>
        <p:nvSpPr>
          <p:cNvPr id="5" name="Text Placeholder 4">
            <a:extLst>
              <a:ext uri="{FF2B5EF4-FFF2-40B4-BE49-F238E27FC236}">
                <a16:creationId xmlns:a16="http://schemas.microsoft.com/office/drawing/2014/main" id="{AB3B9182-7B1B-4746-8146-EAC173E26B74}"/>
              </a:ext>
            </a:extLst>
          </p:cNvPr>
          <p:cNvSpPr>
            <a:spLocks noGrp="1"/>
          </p:cNvSpPr>
          <p:nvPr>
            <p:ph type="body" sz="quarter" idx="11"/>
          </p:nvPr>
        </p:nvSpPr>
        <p:spPr>
          <a:xfrm>
            <a:off x="2971902" y="1880835"/>
            <a:ext cx="5836835" cy="262572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Box 7">
            <a:extLst>
              <a:ext uri="{FF2B5EF4-FFF2-40B4-BE49-F238E27FC236}">
                <a16:creationId xmlns:a16="http://schemas.microsoft.com/office/drawing/2014/main" id="{B327832D-C61A-5549-869A-D8182188BB57}"/>
              </a:ext>
            </a:extLst>
          </p:cNvPr>
          <p:cNvSpPr txBox="1"/>
          <p:nvPr userDrawn="1"/>
        </p:nvSpPr>
        <p:spPr>
          <a:xfrm>
            <a:off x="43818" y="4729169"/>
            <a:ext cx="347237" cy="215363"/>
          </a:xfrm>
          <a:prstGeom prst="rect">
            <a:avLst/>
          </a:prstGeom>
          <a:noFill/>
        </p:spPr>
        <p:txBody>
          <a:bodyPr wrap="square" lIns="91360" tIns="45680" rIns="91360" bIns="45680" rtlCol="0">
            <a:spAutoFit/>
          </a:bodyPr>
          <a:lstStyle/>
          <a:p>
            <a:pPr algn="r"/>
            <a:fld id="{08E80C4F-F991-49D9-9709-D9215F6A9D89}" type="slidenum">
              <a:rPr lang="en-GB" sz="800" smtClean="0">
                <a:solidFill>
                  <a:srgbClr val="10069F"/>
                </a:solidFill>
                <a:latin typeface="RR Pioneer Bold" panose="020B0803050201040103" pitchFamily="34" charset="0"/>
              </a:rPr>
              <a:pPr algn="r"/>
              <a:t>‹#›</a:t>
            </a:fld>
            <a:endParaRPr lang="en-GB" sz="800">
              <a:solidFill>
                <a:srgbClr val="10069F"/>
              </a:solidFill>
              <a:latin typeface="RR Pioneer Bold" panose="020B0803050201040103" pitchFamily="34" charset="0"/>
            </a:endParaRPr>
          </a:p>
        </p:txBody>
      </p:sp>
    </p:spTree>
    <p:extLst>
      <p:ext uri="{BB962C8B-B14F-4D97-AF65-F5344CB8AC3E}">
        <p14:creationId xmlns:p14="http://schemas.microsoft.com/office/powerpoint/2010/main" val="42182058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RR Map Bkgnd 0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D921417-5CE1-45CF-9CDB-FBF7BBC0B628}"/>
              </a:ext>
            </a:extLst>
          </p:cNvPr>
          <p:cNvSpPr/>
          <p:nvPr userDrawn="1"/>
        </p:nvSpPr>
        <p:spPr>
          <a:xfrm>
            <a:off x="0" y="0"/>
            <a:ext cx="9144000" cy="41930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 name="Text Placeholder 3">
            <a:extLst>
              <a:ext uri="{FF2B5EF4-FFF2-40B4-BE49-F238E27FC236}">
                <a16:creationId xmlns:a16="http://schemas.microsoft.com/office/drawing/2014/main" id="{3D857B0E-B0A7-4C21-A579-53F25EC39F9A}"/>
              </a:ext>
            </a:extLst>
          </p:cNvPr>
          <p:cNvSpPr>
            <a:spLocks noGrp="1"/>
          </p:cNvSpPr>
          <p:nvPr>
            <p:ph type="body" sz="quarter" idx="36" hasCustomPrompt="1"/>
          </p:nvPr>
        </p:nvSpPr>
        <p:spPr>
          <a:xfrm>
            <a:off x="4626189" y="4385840"/>
            <a:ext cx="4193962" cy="517755"/>
          </a:xfrm>
          <a:prstGeom prst="rect">
            <a:avLst/>
          </a:prstGeom>
        </p:spPr>
        <p:txBody>
          <a:bodyPr>
            <a:noAutofit/>
          </a:bodyPr>
          <a:lstStyle>
            <a:lvl1pPr marL="0" indent="0">
              <a:buNone/>
              <a:defRPr sz="1200">
                <a:solidFill>
                  <a:schemeClr val="bg1"/>
                </a:solidFill>
                <a:latin typeface="RR Pioneer" panose="020B05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Body text</a:t>
            </a:r>
            <a:endParaRPr lang="en-GB"/>
          </a:p>
        </p:txBody>
      </p:sp>
      <p:sp>
        <p:nvSpPr>
          <p:cNvPr id="2" name="Title 1">
            <a:extLst>
              <a:ext uri="{FF2B5EF4-FFF2-40B4-BE49-F238E27FC236}">
                <a16:creationId xmlns:a16="http://schemas.microsoft.com/office/drawing/2014/main" id="{F5BADFEA-BC64-4D41-86FD-608C3302323F}"/>
              </a:ext>
            </a:extLst>
          </p:cNvPr>
          <p:cNvSpPr>
            <a:spLocks noGrp="1"/>
          </p:cNvSpPr>
          <p:nvPr>
            <p:ph type="title"/>
          </p:nvPr>
        </p:nvSpPr>
        <p:spPr>
          <a:xfrm>
            <a:off x="323852" y="4385842"/>
            <a:ext cx="4193961" cy="296691"/>
          </a:xfrm>
        </p:spPr>
        <p:txBody>
          <a:bodyPr>
            <a:noAutofit/>
          </a:bodyPr>
          <a:lstStyle>
            <a:lvl1pPr>
              <a:defRPr sz="1500"/>
            </a:lvl1pPr>
          </a:lstStyle>
          <a:p>
            <a:r>
              <a:rPr lang="en-US"/>
              <a:t>Click to edit Master title style</a:t>
            </a:r>
            <a:endParaRPr lang="en-GB"/>
          </a:p>
        </p:txBody>
      </p:sp>
      <p:sp>
        <p:nvSpPr>
          <p:cNvPr id="13" name="Text Placeholder 3">
            <a:extLst>
              <a:ext uri="{FF2B5EF4-FFF2-40B4-BE49-F238E27FC236}">
                <a16:creationId xmlns:a16="http://schemas.microsoft.com/office/drawing/2014/main" id="{793C9D6B-68DE-4836-821E-75EBD4F29269}"/>
              </a:ext>
            </a:extLst>
          </p:cNvPr>
          <p:cNvSpPr>
            <a:spLocks noGrp="1"/>
          </p:cNvSpPr>
          <p:nvPr>
            <p:ph type="body" sz="quarter" idx="39" hasCustomPrompt="1"/>
          </p:nvPr>
        </p:nvSpPr>
        <p:spPr>
          <a:xfrm>
            <a:off x="323850" y="3247133"/>
            <a:ext cx="1069752" cy="807342"/>
          </a:xfrm>
          <a:prstGeom prst="rect">
            <a:avLst/>
          </a:prstGeom>
        </p:spPr>
        <p:txBody>
          <a:bodyPr>
            <a:noAutofit/>
          </a:bodyPr>
          <a:lstStyle>
            <a:lvl1pPr marL="0" indent="0">
              <a:buNone/>
              <a:defRPr sz="800">
                <a:solidFill>
                  <a:schemeClr val="tx1"/>
                </a:solidFill>
                <a:latin typeface="RR Pioneer" panose="020B0503050201040103" pitchFamily="34" charset="0"/>
              </a:defRPr>
            </a:lvl1pPr>
            <a:lvl2pPr marL="342892" indent="0">
              <a:buNone/>
              <a:defRPr sz="1200">
                <a:solidFill>
                  <a:schemeClr val="bg1"/>
                </a:solidFill>
              </a:defRPr>
            </a:lvl2pPr>
            <a:lvl3pPr marL="685783" indent="0">
              <a:buNone/>
              <a:defRPr sz="1200">
                <a:solidFill>
                  <a:schemeClr val="bg1"/>
                </a:solidFill>
              </a:defRPr>
            </a:lvl3pPr>
            <a:lvl4pPr marL="1028675" indent="0">
              <a:buNone/>
              <a:defRPr sz="1200">
                <a:solidFill>
                  <a:schemeClr val="bg1"/>
                </a:solidFill>
              </a:defRPr>
            </a:lvl4pPr>
            <a:lvl5pPr marL="1371566" indent="0">
              <a:buNone/>
              <a:defRPr sz="1200">
                <a:solidFill>
                  <a:schemeClr val="bg1"/>
                </a:solidFill>
              </a:defRPr>
            </a:lvl5pPr>
          </a:lstStyle>
          <a:p>
            <a:pPr lvl="0"/>
            <a:r>
              <a:rPr lang="en-US"/>
              <a:t>Country name</a:t>
            </a:r>
            <a:endParaRPr lang="en-GB"/>
          </a:p>
        </p:txBody>
      </p:sp>
      <p:grpSp>
        <p:nvGrpSpPr>
          <p:cNvPr id="10" name="Group 9">
            <a:extLst>
              <a:ext uri="{FF2B5EF4-FFF2-40B4-BE49-F238E27FC236}">
                <a16:creationId xmlns:a16="http://schemas.microsoft.com/office/drawing/2014/main" id="{BF6C7AA9-B2ED-402F-8183-ADDAE1BDE6EB}"/>
              </a:ext>
            </a:extLst>
          </p:cNvPr>
          <p:cNvGrpSpPr/>
          <p:nvPr userDrawn="1"/>
        </p:nvGrpSpPr>
        <p:grpSpPr>
          <a:xfrm>
            <a:off x="323851" y="233363"/>
            <a:ext cx="321261" cy="522316"/>
            <a:chOff x="-3513606" y="270529"/>
            <a:chExt cx="1671638" cy="2717801"/>
          </a:xfrm>
        </p:grpSpPr>
        <p:sp>
          <p:nvSpPr>
            <p:cNvPr id="12" name="Freeform 5">
              <a:extLst>
                <a:ext uri="{FF2B5EF4-FFF2-40B4-BE49-F238E27FC236}">
                  <a16:creationId xmlns:a16="http://schemas.microsoft.com/office/drawing/2014/main" id="{FD52300B-B2E7-4D82-87B8-E12D138AFF6A}"/>
                </a:ext>
              </a:extLst>
            </p:cNvPr>
            <p:cNvSpPr>
              <a:spLocks/>
            </p:cNvSpPr>
            <p:nvPr/>
          </p:nvSpPr>
          <p:spPr bwMode="auto">
            <a:xfrm>
              <a:off x="-3499318" y="286404"/>
              <a:ext cx="1646238" cy="2689225"/>
            </a:xfrm>
            <a:custGeom>
              <a:avLst/>
              <a:gdLst>
                <a:gd name="T0" fmla="*/ 0 w 686"/>
                <a:gd name="T1" fmla="*/ 78 h 1123"/>
                <a:gd name="T2" fmla="*/ 77 w 686"/>
                <a:gd name="T3" fmla="*/ 0 h 1123"/>
                <a:gd name="T4" fmla="*/ 609 w 686"/>
                <a:gd name="T5" fmla="*/ 0 h 1123"/>
                <a:gd name="T6" fmla="*/ 686 w 686"/>
                <a:gd name="T7" fmla="*/ 78 h 1123"/>
                <a:gd name="T8" fmla="*/ 686 w 686"/>
                <a:gd name="T9" fmla="*/ 1045 h 1123"/>
                <a:gd name="T10" fmla="*/ 609 w 686"/>
                <a:gd name="T11" fmla="*/ 1123 h 1123"/>
                <a:gd name="T12" fmla="*/ 77 w 686"/>
                <a:gd name="T13" fmla="*/ 1123 h 1123"/>
                <a:gd name="T14" fmla="*/ 0 w 686"/>
                <a:gd name="T15" fmla="*/ 1045 h 1123"/>
                <a:gd name="T16" fmla="*/ 0 w 686"/>
                <a:gd name="T17" fmla="*/ 78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1123">
                  <a:moveTo>
                    <a:pt x="0" y="78"/>
                  </a:moveTo>
                  <a:cubicBezTo>
                    <a:pt x="0" y="35"/>
                    <a:pt x="34" y="0"/>
                    <a:pt x="77" y="0"/>
                  </a:cubicBezTo>
                  <a:cubicBezTo>
                    <a:pt x="609" y="0"/>
                    <a:pt x="609" y="0"/>
                    <a:pt x="609" y="0"/>
                  </a:cubicBezTo>
                  <a:cubicBezTo>
                    <a:pt x="651" y="0"/>
                    <a:pt x="686" y="35"/>
                    <a:pt x="686" y="78"/>
                  </a:cubicBezTo>
                  <a:cubicBezTo>
                    <a:pt x="686" y="1045"/>
                    <a:pt x="686" y="1045"/>
                    <a:pt x="686" y="1045"/>
                  </a:cubicBezTo>
                  <a:cubicBezTo>
                    <a:pt x="686" y="1088"/>
                    <a:pt x="651" y="1123"/>
                    <a:pt x="609" y="1123"/>
                  </a:cubicBezTo>
                  <a:cubicBezTo>
                    <a:pt x="77" y="1123"/>
                    <a:pt x="77" y="1123"/>
                    <a:pt x="77" y="1123"/>
                  </a:cubicBezTo>
                  <a:cubicBezTo>
                    <a:pt x="34" y="1123"/>
                    <a:pt x="0" y="1088"/>
                    <a:pt x="0" y="1045"/>
                  </a:cubicBezTo>
                  <a:lnTo>
                    <a:pt x="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4" name="Freeform 6">
              <a:extLst>
                <a:ext uri="{FF2B5EF4-FFF2-40B4-BE49-F238E27FC236}">
                  <a16:creationId xmlns:a16="http://schemas.microsoft.com/office/drawing/2014/main" id="{FE514C86-D051-4CE3-A493-55E22AEF8CD1}"/>
                </a:ext>
              </a:extLst>
            </p:cNvPr>
            <p:cNvSpPr>
              <a:spLocks noEditPoints="1"/>
            </p:cNvSpPr>
            <p:nvPr/>
          </p:nvSpPr>
          <p:spPr bwMode="auto">
            <a:xfrm>
              <a:off x="-3513606" y="270529"/>
              <a:ext cx="1671638" cy="2717801"/>
            </a:xfrm>
            <a:custGeom>
              <a:avLst/>
              <a:gdLst>
                <a:gd name="T0" fmla="*/ 658 w 697"/>
                <a:gd name="T1" fmla="*/ 79 h 1134"/>
                <a:gd name="T2" fmla="*/ 658 w 697"/>
                <a:gd name="T3" fmla="*/ 200 h 1134"/>
                <a:gd name="T4" fmla="*/ 40 w 697"/>
                <a:gd name="T5" fmla="*/ 200 h 1134"/>
                <a:gd name="T6" fmla="*/ 40 w 697"/>
                <a:gd name="T7" fmla="*/ 79 h 1134"/>
                <a:gd name="T8" fmla="*/ 79 w 697"/>
                <a:gd name="T9" fmla="*/ 40 h 1134"/>
                <a:gd name="T10" fmla="*/ 619 w 697"/>
                <a:gd name="T11" fmla="*/ 40 h 1134"/>
                <a:gd name="T12" fmla="*/ 658 w 697"/>
                <a:gd name="T13" fmla="*/ 79 h 1134"/>
                <a:gd name="T14" fmla="*/ 40 w 697"/>
                <a:gd name="T15" fmla="*/ 1056 h 1134"/>
                <a:gd name="T16" fmla="*/ 79 w 697"/>
                <a:gd name="T17" fmla="*/ 1095 h 1134"/>
                <a:gd name="T18" fmla="*/ 619 w 697"/>
                <a:gd name="T19" fmla="*/ 1095 h 1134"/>
                <a:gd name="T20" fmla="*/ 658 w 697"/>
                <a:gd name="T21" fmla="*/ 1056 h 1134"/>
                <a:gd name="T22" fmla="*/ 658 w 697"/>
                <a:gd name="T23" fmla="*/ 935 h 1134"/>
                <a:gd name="T24" fmla="*/ 40 w 697"/>
                <a:gd name="T25" fmla="*/ 935 h 1134"/>
                <a:gd name="T26" fmla="*/ 40 w 697"/>
                <a:gd name="T27" fmla="*/ 1056 h 1134"/>
                <a:gd name="T28" fmla="*/ 40 w 697"/>
                <a:gd name="T29" fmla="*/ 918 h 1134"/>
                <a:gd name="T30" fmla="*/ 658 w 697"/>
                <a:gd name="T31" fmla="*/ 918 h 1134"/>
                <a:gd name="T32" fmla="*/ 658 w 697"/>
                <a:gd name="T33" fmla="*/ 217 h 1134"/>
                <a:gd name="T34" fmla="*/ 40 w 697"/>
                <a:gd name="T35" fmla="*/ 217 h 1134"/>
                <a:gd name="T36" fmla="*/ 40 w 697"/>
                <a:gd name="T37" fmla="*/ 918 h 1134"/>
                <a:gd name="T38" fmla="*/ 697 w 697"/>
                <a:gd name="T39" fmla="*/ 79 h 1134"/>
                <a:gd name="T40" fmla="*/ 697 w 697"/>
                <a:gd name="T41" fmla="*/ 1056 h 1134"/>
                <a:gd name="T42" fmla="*/ 619 w 697"/>
                <a:gd name="T43" fmla="*/ 1134 h 1134"/>
                <a:gd name="T44" fmla="*/ 79 w 697"/>
                <a:gd name="T45" fmla="*/ 1134 h 1134"/>
                <a:gd name="T46" fmla="*/ 0 w 697"/>
                <a:gd name="T47" fmla="*/ 1056 h 1134"/>
                <a:gd name="T48" fmla="*/ 0 w 697"/>
                <a:gd name="T49" fmla="*/ 79 h 1134"/>
                <a:gd name="T50" fmla="*/ 79 w 697"/>
                <a:gd name="T51" fmla="*/ 0 h 1134"/>
                <a:gd name="T52" fmla="*/ 619 w 697"/>
                <a:gd name="T53" fmla="*/ 0 h 1134"/>
                <a:gd name="T54" fmla="*/ 697 w 697"/>
                <a:gd name="T55" fmla="*/ 79 h 1134"/>
                <a:gd name="T56" fmla="*/ 675 w 697"/>
                <a:gd name="T57" fmla="*/ 79 h 1134"/>
                <a:gd name="T58" fmla="*/ 619 w 697"/>
                <a:gd name="T59" fmla="*/ 23 h 1134"/>
                <a:gd name="T60" fmla="*/ 79 w 697"/>
                <a:gd name="T61" fmla="*/ 23 h 1134"/>
                <a:gd name="T62" fmla="*/ 23 w 697"/>
                <a:gd name="T63" fmla="*/ 79 h 1134"/>
                <a:gd name="T64" fmla="*/ 23 w 697"/>
                <a:gd name="T65" fmla="*/ 1056 h 1134"/>
                <a:gd name="T66" fmla="*/ 79 w 697"/>
                <a:gd name="T67" fmla="*/ 1112 h 1134"/>
                <a:gd name="T68" fmla="*/ 619 w 697"/>
                <a:gd name="T69" fmla="*/ 1112 h 1134"/>
                <a:gd name="T70" fmla="*/ 675 w 697"/>
                <a:gd name="T71" fmla="*/ 1056 h 1134"/>
                <a:gd name="T72" fmla="*/ 675 w 697"/>
                <a:gd name="T73" fmla="*/ 7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7" h="1134">
                  <a:moveTo>
                    <a:pt x="658" y="79"/>
                  </a:moveTo>
                  <a:cubicBezTo>
                    <a:pt x="658" y="200"/>
                    <a:pt x="658" y="200"/>
                    <a:pt x="658" y="200"/>
                  </a:cubicBezTo>
                  <a:cubicBezTo>
                    <a:pt x="40" y="200"/>
                    <a:pt x="40" y="200"/>
                    <a:pt x="40" y="200"/>
                  </a:cubicBezTo>
                  <a:cubicBezTo>
                    <a:pt x="40" y="79"/>
                    <a:pt x="40" y="79"/>
                    <a:pt x="40" y="79"/>
                  </a:cubicBezTo>
                  <a:cubicBezTo>
                    <a:pt x="40" y="57"/>
                    <a:pt x="57" y="40"/>
                    <a:pt x="79" y="40"/>
                  </a:cubicBezTo>
                  <a:cubicBezTo>
                    <a:pt x="619" y="40"/>
                    <a:pt x="619" y="40"/>
                    <a:pt x="619" y="40"/>
                  </a:cubicBezTo>
                  <a:cubicBezTo>
                    <a:pt x="641" y="40"/>
                    <a:pt x="658" y="57"/>
                    <a:pt x="658" y="79"/>
                  </a:cubicBezTo>
                  <a:close/>
                  <a:moveTo>
                    <a:pt x="40" y="1056"/>
                  </a:moveTo>
                  <a:cubicBezTo>
                    <a:pt x="40" y="1078"/>
                    <a:pt x="57" y="1095"/>
                    <a:pt x="79" y="1095"/>
                  </a:cubicBezTo>
                  <a:cubicBezTo>
                    <a:pt x="619" y="1095"/>
                    <a:pt x="619" y="1095"/>
                    <a:pt x="619" y="1095"/>
                  </a:cubicBezTo>
                  <a:cubicBezTo>
                    <a:pt x="641" y="1095"/>
                    <a:pt x="658" y="1078"/>
                    <a:pt x="658" y="1056"/>
                  </a:cubicBezTo>
                  <a:cubicBezTo>
                    <a:pt x="658" y="935"/>
                    <a:pt x="658" y="935"/>
                    <a:pt x="658" y="935"/>
                  </a:cubicBezTo>
                  <a:cubicBezTo>
                    <a:pt x="40" y="935"/>
                    <a:pt x="40" y="935"/>
                    <a:pt x="40" y="935"/>
                  </a:cubicBezTo>
                  <a:lnTo>
                    <a:pt x="40" y="1056"/>
                  </a:lnTo>
                  <a:close/>
                  <a:moveTo>
                    <a:pt x="40" y="918"/>
                  </a:moveTo>
                  <a:cubicBezTo>
                    <a:pt x="658" y="918"/>
                    <a:pt x="658" y="918"/>
                    <a:pt x="658" y="918"/>
                  </a:cubicBezTo>
                  <a:cubicBezTo>
                    <a:pt x="658" y="217"/>
                    <a:pt x="658" y="217"/>
                    <a:pt x="658" y="217"/>
                  </a:cubicBezTo>
                  <a:cubicBezTo>
                    <a:pt x="40" y="217"/>
                    <a:pt x="40" y="217"/>
                    <a:pt x="40" y="217"/>
                  </a:cubicBezTo>
                  <a:lnTo>
                    <a:pt x="40" y="918"/>
                  </a:lnTo>
                  <a:close/>
                  <a:moveTo>
                    <a:pt x="697" y="79"/>
                  </a:moveTo>
                  <a:cubicBezTo>
                    <a:pt x="697" y="1056"/>
                    <a:pt x="697" y="1056"/>
                    <a:pt x="697" y="1056"/>
                  </a:cubicBezTo>
                  <a:cubicBezTo>
                    <a:pt x="697" y="1099"/>
                    <a:pt x="662" y="1134"/>
                    <a:pt x="619" y="1134"/>
                  </a:cubicBezTo>
                  <a:cubicBezTo>
                    <a:pt x="79" y="1134"/>
                    <a:pt x="79" y="1134"/>
                    <a:pt x="79" y="1134"/>
                  </a:cubicBezTo>
                  <a:cubicBezTo>
                    <a:pt x="36" y="1134"/>
                    <a:pt x="0" y="1099"/>
                    <a:pt x="0" y="1056"/>
                  </a:cubicBezTo>
                  <a:cubicBezTo>
                    <a:pt x="0" y="79"/>
                    <a:pt x="0" y="79"/>
                    <a:pt x="0" y="79"/>
                  </a:cubicBezTo>
                  <a:cubicBezTo>
                    <a:pt x="0" y="36"/>
                    <a:pt x="36" y="0"/>
                    <a:pt x="79" y="0"/>
                  </a:cubicBezTo>
                  <a:cubicBezTo>
                    <a:pt x="619" y="0"/>
                    <a:pt x="619" y="0"/>
                    <a:pt x="619" y="0"/>
                  </a:cubicBezTo>
                  <a:cubicBezTo>
                    <a:pt x="662" y="0"/>
                    <a:pt x="697" y="36"/>
                    <a:pt x="697" y="79"/>
                  </a:cubicBezTo>
                  <a:close/>
                  <a:moveTo>
                    <a:pt x="675" y="79"/>
                  </a:moveTo>
                  <a:cubicBezTo>
                    <a:pt x="675" y="48"/>
                    <a:pt x="650" y="23"/>
                    <a:pt x="619" y="23"/>
                  </a:cubicBezTo>
                  <a:cubicBezTo>
                    <a:pt x="79" y="23"/>
                    <a:pt x="79" y="23"/>
                    <a:pt x="79" y="23"/>
                  </a:cubicBezTo>
                  <a:cubicBezTo>
                    <a:pt x="48" y="23"/>
                    <a:pt x="23" y="48"/>
                    <a:pt x="23" y="79"/>
                  </a:cubicBezTo>
                  <a:cubicBezTo>
                    <a:pt x="23" y="1056"/>
                    <a:pt x="23" y="1056"/>
                    <a:pt x="23" y="1056"/>
                  </a:cubicBezTo>
                  <a:cubicBezTo>
                    <a:pt x="23" y="1087"/>
                    <a:pt x="48" y="1112"/>
                    <a:pt x="79" y="1112"/>
                  </a:cubicBezTo>
                  <a:cubicBezTo>
                    <a:pt x="619" y="1112"/>
                    <a:pt x="619" y="1112"/>
                    <a:pt x="619" y="1112"/>
                  </a:cubicBezTo>
                  <a:cubicBezTo>
                    <a:pt x="650" y="1112"/>
                    <a:pt x="675" y="1087"/>
                    <a:pt x="675" y="1056"/>
                  </a:cubicBezTo>
                  <a:lnTo>
                    <a:pt x="675" y="7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5" name="Freeform 7">
              <a:extLst>
                <a:ext uri="{FF2B5EF4-FFF2-40B4-BE49-F238E27FC236}">
                  <a16:creationId xmlns:a16="http://schemas.microsoft.com/office/drawing/2014/main" id="{6037D399-8A6D-440D-91AF-C6E083FD6BCA}"/>
                </a:ext>
              </a:extLst>
            </p:cNvPr>
            <p:cNvSpPr>
              <a:spLocks noEditPoints="1"/>
            </p:cNvSpPr>
            <p:nvPr/>
          </p:nvSpPr>
          <p:spPr bwMode="auto">
            <a:xfrm>
              <a:off x="-3289768" y="441979"/>
              <a:ext cx="1236663" cy="2378075"/>
            </a:xfrm>
            <a:custGeom>
              <a:avLst/>
              <a:gdLst>
                <a:gd name="T0" fmla="*/ 505 w 516"/>
                <a:gd name="T1" fmla="*/ 950 h 993"/>
                <a:gd name="T2" fmla="*/ 516 w 516"/>
                <a:gd name="T3" fmla="*/ 991 h 993"/>
                <a:gd name="T4" fmla="*/ 516 w 516"/>
                <a:gd name="T5" fmla="*/ 913 h 993"/>
                <a:gd name="T6" fmla="*/ 398 w 516"/>
                <a:gd name="T7" fmla="*/ 929 h 993"/>
                <a:gd name="T8" fmla="*/ 374 w 516"/>
                <a:gd name="T9" fmla="*/ 896 h 993"/>
                <a:gd name="T10" fmla="*/ 414 w 516"/>
                <a:gd name="T11" fmla="*/ 969 h 993"/>
                <a:gd name="T12" fmla="*/ 374 w 516"/>
                <a:gd name="T13" fmla="*/ 977 h 993"/>
                <a:gd name="T14" fmla="*/ 246 w 516"/>
                <a:gd name="T15" fmla="*/ 897 h 993"/>
                <a:gd name="T16" fmla="*/ 255 w 516"/>
                <a:gd name="T17" fmla="*/ 991 h 993"/>
                <a:gd name="T18" fmla="*/ 306 w 516"/>
                <a:gd name="T19" fmla="*/ 896 h 993"/>
                <a:gd name="T20" fmla="*/ 152 w 516"/>
                <a:gd name="T21" fmla="*/ 993 h 993"/>
                <a:gd name="T22" fmla="*/ 180 w 516"/>
                <a:gd name="T23" fmla="*/ 944 h 993"/>
                <a:gd name="T24" fmla="*/ 180 w 516"/>
                <a:gd name="T25" fmla="*/ 944 h 993"/>
                <a:gd name="T26" fmla="*/ 55 w 516"/>
                <a:gd name="T27" fmla="*/ 991 h 993"/>
                <a:gd name="T28" fmla="*/ 19 w 516"/>
                <a:gd name="T29" fmla="*/ 952 h 993"/>
                <a:gd name="T30" fmla="*/ 41 w 516"/>
                <a:gd name="T31" fmla="*/ 896 h 993"/>
                <a:gd name="T32" fmla="*/ 54 w 516"/>
                <a:gd name="T33" fmla="*/ 945 h 993"/>
                <a:gd name="T34" fmla="*/ 51 w 516"/>
                <a:gd name="T35" fmla="*/ 924 h 993"/>
                <a:gd name="T36" fmla="*/ 38 w 516"/>
                <a:gd name="T37" fmla="*/ 936 h 993"/>
                <a:gd name="T38" fmla="*/ 133 w 516"/>
                <a:gd name="T39" fmla="*/ 288 h 993"/>
                <a:gd name="T40" fmla="*/ 211 w 516"/>
                <a:gd name="T41" fmla="*/ 309 h 993"/>
                <a:gd name="T42" fmla="*/ 236 w 516"/>
                <a:gd name="T43" fmla="*/ 546 h 993"/>
                <a:gd name="T44" fmla="*/ 160 w 516"/>
                <a:gd name="T45" fmla="*/ 515 h 993"/>
                <a:gd name="T46" fmla="*/ 134 w 516"/>
                <a:gd name="T47" fmla="*/ 786 h 993"/>
                <a:gd name="T48" fmla="*/ 211 w 516"/>
                <a:gd name="T49" fmla="*/ 571 h 993"/>
                <a:gd name="T50" fmla="*/ 378 w 516"/>
                <a:gd name="T51" fmla="*/ 330 h 993"/>
                <a:gd name="T52" fmla="*/ 336 w 516"/>
                <a:gd name="T53" fmla="*/ 556 h 993"/>
                <a:gd name="T54" fmla="*/ 408 w 516"/>
                <a:gd name="T55" fmla="*/ 751 h 993"/>
                <a:gd name="T56" fmla="*/ 391 w 516"/>
                <a:gd name="T57" fmla="*/ 779 h 993"/>
                <a:gd name="T58" fmla="*/ 461 w 516"/>
                <a:gd name="T59" fmla="*/ 734 h 993"/>
                <a:gd name="T60" fmla="*/ 374 w 516"/>
                <a:gd name="T61" fmla="*/ 543 h 993"/>
                <a:gd name="T62" fmla="*/ 470 w 516"/>
                <a:gd name="T63" fmla="*/ 412 h 993"/>
                <a:gd name="T64" fmla="*/ 295 w 516"/>
                <a:gd name="T65" fmla="*/ 237 h 993"/>
                <a:gd name="T66" fmla="*/ 260 w 516"/>
                <a:gd name="T67" fmla="*/ 468 h 993"/>
                <a:gd name="T68" fmla="*/ 340 w 516"/>
                <a:gd name="T69" fmla="*/ 657 h 993"/>
                <a:gd name="T70" fmla="*/ 271 w 516"/>
                <a:gd name="T71" fmla="*/ 714 h 993"/>
                <a:gd name="T72" fmla="*/ 289 w 516"/>
                <a:gd name="T73" fmla="*/ 680 h 993"/>
                <a:gd name="T74" fmla="*/ 220 w 516"/>
                <a:gd name="T75" fmla="*/ 484 h 993"/>
                <a:gd name="T76" fmla="*/ 92 w 516"/>
                <a:gd name="T77" fmla="*/ 666 h 993"/>
                <a:gd name="T78" fmla="*/ 15 w 516"/>
                <a:gd name="T79" fmla="*/ 706 h 993"/>
                <a:gd name="T80" fmla="*/ 14 w 516"/>
                <a:gd name="T81" fmla="*/ 215 h 993"/>
                <a:gd name="T82" fmla="*/ 298 w 516"/>
                <a:gd name="T83" fmla="*/ 340 h 993"/>
                <a:gd name="T84" fmla="*/ 92 w 516"/>
                <a:gd name="T85" fmla="*/ 474 h 993"/>
                <a:gd name="T86" fmla="*/ 157 w 516"/>
                <a:gd name="T87" fmla="*/ 0 h 993"/>
                <a:gd name="T88" fmla="*/ 129 w 516"/>
                <a:gd name="T89" fmla="*/ 49 h 993"/>
                <a:gd name="T90" fmla="*/ 129 w 516"/>
                <a:gd name="T91" fmla="*/ 49 h 993"/>
                <a:gd name="T92" fmla="*/ 247 w 516"/>
                <a:gd name="T93" fmla="*/ 1 h 993"/>
                <a:gd name="T94" fmla="*/ 411 w 516"/>
                <a:gd name="T95" fmla="*/ 80 h 993"/>
                <a:gd name="T96" fmla="*/ 348 w 516"/>
                <a:gd name="T97" fmla="*/ 96 h 993"/>
                <a:gd name="T98" fmla="*/ 4 w 516"/>
                <a:gd name="T99" fmla="*/ 96 h 993"/>
                <a:gd name="T100" fmla="*/ 58 w 516"/>
                <a:gd name="T101" fmla="*/ 49 h 993"/>
                <a:gd name="T102" fmla="*/ 73 w 516"/>
                <a:gd name="T103" fmla="*/ 85 h 993"/>
                <a:gd name="T104" fmla="*/ 59 w 516"/>
                <a:gd name="T105" fmla="*/ 96 h 993"/>
                <a:gd name="T106" fmla="*/ 23 w 516"/>
                <a:gd name="T107" fmla="*/ 56 h 993"/>
                <a:gd name="T108" fmla="*/ 54 w 516"/>
                <a:gd name="T109" fmla="*/ 29 h 993"/>
                <a:gd name="T110" fmla="*/ 477 w 516"/>
                <a:gd name="T111" fmla="*/ 81 h 993"/>
                <a:gd name="T112" fmla="*/ 443 w 516"/>
                <a:gd name="T113" fmla="*/ 85 h 993"/>
                <a:gd name="T114" fmla="*/ 464 w 516"/>
                <a:gd name="T115" fmla="*/ 25 h 993"/>
                <a:gd name="T116" fmla="*/ 504 w 516"/>
                <a:gd name="T117" fmla="*/ 8 h 993"/>
                <a:gd name="T118" fmla="*/ 472 w 516"/>
                <a:gd name="T119" fmla="*/ 54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993">
                  <a:moveTo>
                    <a:pt x="473" y="913"/>
                  </a:moveTo>
                  <a:cubicBezTo>
                    <a:pt x="473" y="934"/>
                    <a:pt x="473" y="934"/>
                    <a:pt x="473" y="934"/>
                  </a:cubicBezTo>
                  <a:cubicBezTo>
                    <a:pt x="505" y="934"/>
                    <a:pt x="505" y="934"/>
                    <a:pt x="505" y="934"/>
                  </a:cubicBezTo>
                  <a:cubicBezTo>
                    <a:pt x="505" y="950"/>
                    <a:pt x="505" y="950"/>
                    <a:pt x="505" y="950"/>
                  </a:cubicBezTo>
                  <a:cubicBezTo>
                    <a:pt x="473" y="950"/>
                    <a:pt x="473" y="950"/>
                    <a:pt x="473" y="950"/>
                  </a:cubicBezTo>
                  <a:cubicBezTo>
                    <a:pt x="473" y="975"/>
                    <a:pt x="473" y="975"/>
                    <a:pt x="473" y="975"/>
                  </a:cubicBezTo>
                  <a:cubicBezTo>
                    <a:pt x="516" y="975"/>
                    <a:pt x="516" y="975"/>
                    <a:pt x="516" y="975"/>
                  </a:cubicBezTo>
                  <a:cubicBezTo>
                    <a:pt x="516" y="991"/>
                    <a:pt x="516" y="991"/>
                    <a:pt x="516" y="991"/>
                  </a:cubicBezTo>
                  <a:cubicBezTo>
                    <a:pt x="454" y="991"/>
                    <a:pt x="454" y="991"/>
                    <a:pt x="454" y="991"/>
                  </a:cubicBezTo>
                  <a:cubicBezTo>
                    <a:pt x="454" y="896"/>
                    <a:pt x="454" y="896"/>
                    <a:pt x="454" y="896"/>
                  </a:cubicBezTo>
                  <a:cubicBezTo>
                    <a:pt x="516" y="896"/>
                    <a:pt x="516" y="896"/>
                    <a:pt x="516" y="896"/>
                  </a:cubicBezTo>
                  <a:cubicBezTo>
                    <a:pt x="516" y="913"/>
                    <a:pt x="516" y="913"/>
                    <a:pt x="516" y="913"/>
                  </a:cubicBezTo>
                  <a:lnTo>
                    <a:pt x="473" y="913"/>
                  </a:lnTo>
                  <a:close/>
                  <a:moveTo>
                    <a:pt x="374" y="912"/>
                  </a:moveTo>
                  <a:cubicBezTo>
                    <a:pt x="386" y="912"/>
                    <a:pt x="394" y="917"/>
                    <a:pt x="398" y="928"/>
                  </a:cubicBezTo>
                  <a:cubicBezTo>
                    <a:pt x="398" y="929"/>
                    <a:pt x="398" y="929"/>
                    <a:pt x="398" y="929"/>
                  </a:cubicBezTo>
                  <a:cubicBezTo>
                    <a:pt x="414" y="922"/>
                    <a:pt x="414" y="922"/>
                    <a:pt x="414" y="922"/>
                  </a:cubicBezTo>
                  <a:cubicBezTo>
                    <a:pt x="414" y="922"/>
                    <a:pt x="414" y="922"/>
                    <a:pt x="414" y="922"/>
                  </a:cubicBezTo>
                  <a:cubicBezTo>
                    <a:pt x="414" y="922"/>
                    <a:pt x="414" y="922"/>
                    <a:pt x="414" y="922"/>
                  </a:cubicBezTo>
                  <a:cubicBezTo>
                    <a:pt x="408" y="905"/>
                    <a:pt x="394" y="896"/>
                    <a:pt x="374" y="896"/>
                  </a:cubicBezTo>
                  <a:cubicBezTo>
                    <a:pt x="346" y="896"/>
                    <a:pt x="327" y="916"/>
                    <a:pt x="327" y="944"/>
                  </a:cubicBezTo>
                  <a:cubicBezTo>
                    <a:pt x="327" y="973"/>
                    <a:pt x="346" y="993"/>
                    <a:pt x="374" y="993"/>
                  </a:cubicBezTo>
                  <a:cubicBezTo>
                    <a:pt x="392" y="993"/>
                    <a:pt x="406" y="984"/>
                    <a:pt x="414" y="969"/>
                  </a:cubicBezTo>
                  <a:cubicBezTo>
                    <a:pt x="414" y="969"/>
                    <a:pt x="414" y="969"/>
                    <a:pt x="414" y="969"/>
                  </a:cubicBezTo>
                  <a:cubicBezTo>
                    <a:pt x="398" y="962"/>
                    <a:pt x="398" y="962"/>
                    <a:pt x="398" y="962"/>
                  </a:cubicBezTo>
                  <a:cubicBezTo>
                    <a:pt x="398" y="962"/>
                    <a:pt x="398" y="962"/>
                    <a:pt x="398" y="962"/>
                  </a:cubicBezTo>
                  <a:cubicBezTo>
                    <a:pt x="398" y="962"/>
                    <a:pt x="398" y="962"/>
                    <a:pt x="398" y="962"/>
                  </a:cubicBezTo>
                  <a:cubicBezTo>
                    <a:pt x="393" y="972"/>
                    <a:pt x="385" y="977"/>
                    <a:pt x="374" y="977"/>
                  </a:cubicBezTo>
                  <a:cubicBezTo>
                    <a:pt x="357" y="977"/>
                    <a:pt x="347" y="965"/>
                    <a:pt x="347" y="944"/>
                  </a:cubicBezTo>
                  <a:cubicBezTo>
                    <a:pt x="347" y="924"/>
                    <a:pt x="357" y="912"/>
                    <a:pt x="374" y="912"/>
                  </a:cubicBezTo>
                  <a:close/>
                  <a:moveTo>
                    <a:pt x="265" y="935"/>
                  </a:moveTo>
                  <a:cubicBezTo>
                    <a:pt x="246" y="897"/>
                    <a:pt x="246" y="897"/>
                    <a:pt x="246" y="897"/>
                  </a:cubicBezTo>
                  <a:cubicBezTo>
                    <a:pt x="246" y="896"/>
                    <a:pt x="246" y="896"/>
                    <a:pt x="246" y="896"/>
                  </a:cubicBezTo>
                  <a:cubicBezTo>
                    <a:pt x="224" y="896"/>
                    <a:pt x="224" y="896"/>
                    <a:pt x="224" y="896"/>
                  </a:cubicBezTo>
                  <a:cubicBezTo>
                    <a:pt x="255" y="956"/>
                    <a:pt x="255" y="956"/>
                    <a:pt x="255" y="956"/>
                  </a:cubicBezTo>
                  <a:cubicBezTo>
                    <a:pt x="255" y="991"/>
                    <a:pt x="255" y="991"/>
                    <a:pt x="255" y="991"/>
                  </a:cubicBezTo>
                  <a:cubicBezTo>
                    <a:pt x="275" y="991"/>
                    <a:pt x="275" y="991"/>
                    <a:pt x="275" y="991"/>
                  </a:cubicBezTo>
                  <a:cubicBezTo>
                    <a:pt x="275" y="955"/>
                    <a:pt x="275" y="955"/>
                    <a:pt x="275" y="955"/>
                  </a:cubicBezTo>
                  <a:cubicBezTo>
                    <a:pt x="305" y="897"/>
                    <a:pt x="305" y="897"/>
                    <a:pt x="305" y="897"/>
                  </a:cubicBezTo>
                  <a:cubicBezTo>
                    <a:pt x="306" y="896"/>
                    <a:pt x="306" y="896"/>
                    <a:pt x="306" y="896"/>
                  </a:cubicBezTo>
                  <a:cubicBezTo>
                    <a:pt x="284" y="896"/>
                    <a:pt x="284" y="896"/>
                    <a:pt x="284" y="896"/>
                  </a:cubicBezTo>
                  <a:lnTo>
                    <a:pt x="265" y="935"/>
                  </a:lnTo>
                  <a:close/>
                  <a:moveTo>
                    <a:pt x="200" y="944"/>
                  </a:moveTo>
                  <a:cubicBezTo>
                    <a:pt x="200" y="973"/>
                    <a:pt x="180" y="993"/>
                    <a:pt x="152" y="993"/>
                  </a:cubicBezTo>
                  <a:cubicBezTo>
                    <a:pt x="124" y="993"/>
                    <a:pt x="104" y="973"/>
                    <a:pt x="104" y="944"/>
                  </a:cubicBezTo>
                  <a:cubicBezTo>
                    <a:pt x="104" y="916"/>
                    <a:pt x="124" y="896"/>
                    <a:pt x="152" y="896"/>
                  </a:cubicBezTo>
                  <a:cubicBezTo>
                    <a:pt x="180" y="896"/>
                    <a:pt x="200" y="916"/>
                    <a:pt x="200" y="944"/>
                  </a:cubicBezTo>
                  <a:close/>
                  <a:moveTo>
                    <a:pt x="180" y="944"/>
                  </a:moveTo>
                  <a:cubicBezTo>
                    <a:pt x="180" y="924"/>
                    <a:pt x="169" y="912"/>
                    <a:pt x="152" y="912"/>
                  </a:cubicBezTo>
                  <a:cubicBezTo>
                    <a:pt x="135" y="912"/>
                    <a:pt x="124" y="924"/>
                    <a:pt x="124" y="944"/>
                  </a:cubicBezTo>
                  <a:cubicBezTo>
                    <a:pt x="124" y="965"/>
                    <a:pt x="135" y="977"/>
                    <a:pt x="152" y="977"/>
                  </a:cubicBezTo>
                  <a:cubicBezTo>
                    <a:pt x="169" y="977"/>
                    <a:pt x="180" y="965"/>
                    <a:pt x="180" y="944"/>
                  </a:cubicBezTo>
                  <a:close/>
                  <a:moveTo>
                    <a:pt x="74" y="990"/>
                  </a:moveTo>
                  <a:cubicBezTo>
                    <a:pt x="75" y="991"/>
                    <a:pt x="75" y="991"/>
                    <a:pt x="75" y="991"/>
                  </a:cubicBezTo>
                  <a:cubicBezTo>
                    <a:pt x="55" y="991"/>
                    <a:pt x="55" y="991"/>
                    <a:pt x="55" y="991"/>
                  </a:cubicBezTo>
                  <a:cubicBezTo>
                    <a:pt x="55" y="991"/>
                    <a:pt x="55" y="991"/>
                    <a:pt x="55" y="991"/>
                  </a:cubicBezTo>
                  <a:cubicBezTo>
                    <a:pt x="53" y="989"/>
                    <a:pt x="51" y="986"/>
                    <a:pt x="50" y="982"/>
                  </a:cubicBezTo>
                  <a:cubicBezTo>
                    <a:pt x="44" y="961"/>
                    <a:pt x="44" y="961"/>
                    <a:pt x="44" y="961"/>
                  </a:cubicBezTo>
                  <a:cubicBezTo>
                    <a:pt x="42" y="954"/>
                    <a:pt x="40" y="952"/>
                    <a:pt x="33" y="952"/>
                  </a:cubicBezTo>
                  <a:cubicBezTo>
                    <a:pt x="19" y="952"/>
                    <a:pt x="19" y="952"/>
                    <a:pt x="19" y="952"/>
                  </a:cubicBezTo>
                  <a:cubicBezTo>
                    <a:pt x="19" y="991"/>
                    <a:pt x="19" y="991"/>
                    <a:pt x="19" y="991"/>
                  </a:cubicBezTo>
                  <a:cubicBezTo>
                    <a:pt x="0" y="991"/>
                    <a:pt x="0" y="991"/>
                    <a:pt x="0" y="991"/>
                  </a:cubicBezTo>
                  <a:cubicBezTo>
                    <a:pt x="0" y="896"/>
                    <a:pt x="0" y="896"/>
                    <a:pt x="0" y="896"/>
                  </a:cubicBezTo>
                  <a:cubicBezTo>
                    <a:pt x="41" y="896"/>
                    <a:pt x="41" y="896"/>
                    <a:pt x="41" y="896"/>
                  </a:cubicBezTo>
                  <a:cubicBezTo>
                    <a:pt x="58" y="896"/>
                    <a:pt x="70" y="907"/>
                    <a:pt x="70" y="922"/>
                  </a:cubicBezTo>
                  <a:cubicBezTo>
                    <a:pt x="70" y="935"/>
                    <a:pt x="62" y="941"/>
                    <a:pt x="54" y="944"/>
                  </a:cubicBezTo>
                  <a:cubicBezTo>
                    <a:pt x="53" y="944"/>
                    <a:pt x="53" y="944"/>
                    <a:pt x="53" y="944"/>
                  </a:cubicBezTo>
                  <a:cubicBezTo>
                    <a:pt x="54" y="945"/>
                    <a:pt x="54" y="945"/>
                    <a:pt x="54" y="945"/>
                  </a:cubicBezTo>
                  <a:cubicBezTo>
                    <a:pt x="58" y="947"/>
                    <a:pt x="61" y="951"/>
                    <a:pt x="63" y="957"/>
                  </a:cubicBezTo>
                  <a:cubicBezTo>
                    <a:pt x="70" y="981"/>
                    <a:pt x="70" y="981"/>
                    <a:pt x="70" y="981"/>
                  </a:cubicBezTo>
                  <a:cubicBezTo>
                    <a:pt x="71" y="984"/>
                    <a:pt x="72" y="987"/>
                    <a:pt x="74" y="990"/>
                  </a:cubicBezTo>
                  <a:close/>
                  <a:moveTo>
                    <a:pt x="51" y="924"/>
                  </a:moveTo>
                  <a:cubicBezTo>
                    <a:pt x="51" y="917"/>
                    <a:pt x="46" y="912"/>
                    <a:pt x="38" y="912"/>
                  </a:cubicBezTo>
                  <a:cubicBezTo>
                    <a:pt x="19" y="912"/>
                    <a:pt x="19" y="912"/>
                    <a:pt x="19" y="912"/>
                  </a:cubicBezTo>
                  <a:cubicBezTo>
                    <a:pt x="19" y="936"/>
                    <a:pt x="19" y="936"/>
                    <a:pt x="19" y="936"/>
                  </a:cubicBezTo>
                  <a:cubicBezTo>
                    <a:pt x="38" y="936"/>
                    <a:pt x="38" y="936"/>
                    <a:pt x="38" y="936"/>
                  </a:cubicBezTo>
                  <a:cubicBezTo>
                    <a:pt x="46" y="936"/>
                    <a:pt x="51" y="932"/>
                    <a:pt x="51" y="924"/>
                  </a:cubicBezTo>
                  <a:close/>
                  <a:moveTo>
                    <a:pt x="255" y="280"/>
                  </a:moveTo>
                  <a:cubicBezTo>
                    <a:pt x="133" y="280"/>
                    <a:pt x="133" y="280"/>
                    <a:pt x="133" y="280"/>
                  </a:cubicBezTo>
                  <a:cubicBezTo>
                    <a:pt x="133" y="288"/>
                    <a:pt x="133" y="288"/>
                    <a:pt x="133" y="288"/>
                  </a:cubicBezTo>
                  <a:cubicBezTo>
                    <a:pt x="151" y="293"/>
                    <a:pt x="159" y="306"/>
                    <a:pt x="160" y="329"/>
                  </a:cubicBezTo>
                  <a:cubicBezTo>
                    <a:pt x="160" y="331"/>
                    <a:pt x="160" y="385"/>
                    <a:pt x="160" y="449"/>
                  </a:cubicBezTo>
                  <a:cubicBezTo>
                    <a:pt x="185" y="445"/>
                    <a:pt x="203" y="437"/>
                    <a:pt x="211" y="433"/>
                  </a:cubicBezTo>
                  <a:cubicBezTo>
                    <a:pt x="211" y="309"/>
                    <a:pt x="211" y="309"/>
                    <a:pt x="211" y="309"/>
                  </a:cubicBezTo>
                  <a:cubicBezTo>
                    <a:pt x="273" y="309"/>
                    <a:pt x="273" y="309"/>
                    <a:pt x="273" y="309"/>
                  </a:cubicBezTo>
                  <a:cubicBezTo>
                    <a:pt x="269" y="296"/>
                    <a:pt x="259" y="284"/>
                    <a:pt x="255" y="280"/>
                  </a:cubicBezTo>
                  <a:close/>
                  <a:moveTo>
                    <a:pt x="247" y="570"/>
                  </a:moveTo>
                  <a:cubicBezTo>
                    <a:pt x="244" y="562"/>
                    <a:pt x="239" y="551"/>
                    <a:pt x="236" y="546"/>
                  </a:cubicBezTo>
                  <a:cubicBezTo>
                    <a:pt x="230" y="546"/>
                    <a:pt x="222" y="546"/>
                    <a:pt x="216" y="546"/>
                  </a:cubicBezTo>
                  <a:cubicBezTo>
                    <a:pt x="211" y="546"/>
                    <a:pt x="211" y="546"/>
                    <a:pt x="211" y="546"/>
                  </a:cubicBezTo>
                  <a:cubicBezTo>
                    <a:pt x="211" y="506"/>
                    <a:pt x="211" y="506"/>
                    <a:pt x="211" y="506"/>
                  </a:cubicBezTo>
                  <a:cubicBezTo>
                    <a:pt x="200" y="509"/>
                    <a:pt x="172" y="513"/>
                    <a:pt x="160" y="515"/>
                  </a:cubicBezTo>
                  <a:cubicBezTo>
                    <a:pt x="160" y="621"/>
                    <a:pt x="160" y="736"/>
                    <a:pt x="160" y="738"/>
                  </a:cubicBezTo>
                  <a:cubicBezTo>
                    <a:pt x="160" y="738"/>
                    <a:pt x="160" y="738"/>
                    <a:pt x="160" y="738"/>
                  </a:cubicBezTo>
                  <a:cubicBezTo>
                    <a:pt x="159" y="760"/>
                    <a:pt x="150" y="773"/>
                    <a:pt x="134" y="778"/>
                  </a:cubicBezTo>
                  <a:cubicBezTo>
                    <a:pt x="134" y="786"/>
                    <a:pt x="134" y="786"/>
                    <a:pt x="134" y="786"/>
                  </a:cubicBezTo>
                  <a:cubicBezTo>
                    <a:pt x="237" y="786"/>
                    <a:pt x="237" y="786"/>
                    <a:pt x="237" y="786"/>
                  </a:cubicBezTo>
                  <a:cubicBezTo>
                    <a:pt x="237" y="778"/>
                    <a:pt x="237" y="778"/>
                    <a:pt x="237" y="778"/>
                  </a:cubicBezTo>
                  <a:cubicBezTo>
                    <a:pt x="221" y="773"/>
                    <a:pt x="212" y="759"/>
                    <a:pt x="212" y="738"/>
                  </a:cubicBezTo>
                  <a:cubicBezTo>
                    <a:pt x="211" y="571"/>
                    <a:pt x="211" y="571"/>
                    <a:pt x="211" y="571"/>
                  </a:cubicBezTo>
                  <a:cubicBezTo>
                    <a:pt x="216" y="571"/>
                    <a:pt x="216" y="571"/>
                    <a:pt x="216" y="571"/>
                  </a:cubicBezTo>
                  <a:cubicBezTo>
                    <a:pt x="226" y="571"/>
                    <a:pt x="237" y="571"/>
                    <a:pt x="247" y="570"/>
                  </a:cubicBezTo>
                  <a:close/>
                  <a:moveTo>
                    <a:pt x="370" y="325"/>
                  </a:moveTo>
                  <a:cubicBezTo>
                    <a:pt x="372" y="327"/>
                    <a:pt x="376" y="329"/>
                    <a:pt x="378" y="330"/>
                  </a:cubicBezTo>
                  <a:cubicBezTo>
                    <a:pt x="403" y="348"/>
                    <a:pt x="417" y="377"/>
                    <a:pt x="417" y="412"/>
                  </a:cubicBezTo>
                  <a:cubicBezTo>
                    <a:pt x="417" y="442"/>
                    <a:pt x="406" y="502"/>
                    <a:pt x="318" y="532"/>
                  </a:cubicBezTo>
                  <a:cubicBezTo>
                    <a:pt x="323" y="542"/>
                    <a:pt x="327" y="552"/>
                    <a:pt x="330" y="558"/>
                  </a:cubicBezTo>
                  <a:cubicBezTo>
                    <a:pt x="332" y="557"/>
                    <a:pt x="335" y="557"/>
                    <a:pt x="336" y="556"/>
                  </a:cubicBezTo>
                  <a:cubicBezTo>
                    <a:pt x="339" y="556"/>
                    <a:pt x="339" y="556"/>
                    <a:pt x="339" y="556"/>
                  </a:cubicBezTo>
                  <a:cubicBezTo>
                    <a:pt x="341" y="558"/>
                    <a:pt x="341" y="558"/>
                    <a:pt x="341" y="558"/>
                  </a:cubicBezTo>
                  <a:cubicBezTo>
                    <a:pt x="373" y="596"/>
                    <a:pt x="397" y="656"/>
                    <a:pt x="405" y="713"/>
                  </a:cubicBezTo>
                  <a:cubicBezTo>
                    <a:pt x="405" y="713"/>
                    <a:pt x="408" y="741"/>
                    <a:pt x="408" y="751"/>
                  </a:cubicBezTo>
                  <a:cubicBezTo>
                    <a:pt x="408" y="752"/>
                    <a:pt x="408" y="752"/>
                    <a:pt x="408" y="752"/>
                  </a:cubicBezTo>
                  <a:cubicBezTo>
                    <a:pt x="408" y="753"/>
                    <a:pt x="408" y="753"/>
                    <a:pt x="408" y="754"/>
                  </a:cubicBezTo>
                  <a:cubicBezTo>
                    <a:pt x="408" y="755"/>
                    <a:pt x="408" y="755"/>
                    <a:pt x="408" y="755"/>
                  </a:cubicBezTo>
                  <a:cubicBezTo>
                    <a:pt x="408" y="763"/>
                    <a:pt x="405" y="774"/>
                    <a:pt x="391" y="779"/>
                  </a:cubicBezTo>
                  <a:cubicBezTo>
                    <a:pt x="391" y="786"/>
                    <a:pt x="391" y="786"/>
                    <a:pt x="391" y="786"/>
                  </a:cubicBezTo>
                  <a:cubicBezTo>
                    <a:pt x="497" y="786"/>
                    <a:pt x="497" y="786"/>
                    <a:pt x="497" y="786"/>
                  </a:cubicBezTo>
                  <a:cubicBezTo>
                    <a:pt x="497" y="779"/>
                    <a:pt x="497" y="779"/>
                    <a:pt x="497" y="779"/>
                  </a:cubicBezTo>
                  <a:cubicBezTo>
                    <a:pt x="488" y="776"/>
                    <a:pt x="469" y="766"/>
                    <a:pt x="461" y="734"/>
                  </a:cubicBezTo>
                  <a:cubicBezTo>
                    <a:pt x="460" y="729"/>
                    <a:pt x="460" y="729"/>
                    <a:pt x="460" y="729"/>
                  </a:cubicBezTo>
                  <a:cubicBezTo>
                    <a:pt x="454" y="704"/>
                    <a:pt x="450" y="691"/>
                    <a:pt x="446" y="678"/>
                  </a:cubicBezTo>
                  <a:cubicBezTo>
                    <a:pt x="436" y="646"/>
                    <a:pt x="414" y="588"/>
                    <a:pt x="378" y="547"/>
                  </a:cubicBezTo>
                  <a:cubicBezTo>
                    <a:pt x="374" y="543"/>
                    <a:pt x="374" y="543"/>
                    <a:pt x="374" y="543"/>
                  </a:cubicBezTo>
                  <a:cubicBezTo>
                    <a:pt x="379" y="540"/>
                    <a:pt x="379" y="540"/>
                    <a:pt x="379" y="540"/>
                  </a:cubicBezTo>
                  <a:cubicBezTo>
                    <a:pt x="381" y="540"/>
                    <a:pt x="382" y="539"/>
                    <a:pt x="383" y="539"/>
                  </a:cubicBezTo>
                  <a:cubicBezTo>
                    <a:pt x="383" y="539"/>
                    <a:pt x="384" y="538"/>
                    <a:pt x="385" y="538"/>
                  </a:cubicBezTo>
                  <a:cubicBezTo>
                    <a:pt x="440" y="510"/>
                    <a:pt x="470" y="465"/>
                    <a:pt x="470" y="412"/>
                  </a:cubicBezTo>
                  <a:cubicBezTo>
                    <a:pt x="471" y="372"/>
                    <a:pt x="448" y="332"/>
                    <a:pt x="414" y="309"/>
                  </a:cubicBezTo>
                  <a:cubicBezTo>
                    <a:pt x="400" y="299"/>
                    <a:pt x="380" y="289"/>
                    <a:pt x="359" y="285"/>
                  </a:cubicBezTo>
                  <a:cubicBezTo>
                    <a:pt x="366" y="300"/>
                    <a:pt x="369" y="316"/>
                    <a:pt x="370" y="325"/>
                  </a:cubicBezTo>
                  <a:close/>
                  <a:moveTo>
                    <a:pt x="295" y="237"/>
                  </a:moveTo>
                  <a:cubicBezTo>
                    <a:pt x="328" y="259"/>
                    <a:pt x="351" y="300"/>
                    <a:pt x="351" y="339"/>
                  </a:cubicBezTo>
                  <a:cubicBezTo>
                    <a:pt x="351" y="393"/>
                    <a:pt x="321" y="438"/>
                    <a:pt x="266" y="466"/>
                  </a:cubicBezTo>
                  <a:cubicBezTo>
                    <a:pt x="265" y="466"/>
                    <a:pt x="264" y="467"/>
                    <a:pt x="263" y="467"/>
                  </a:cubicBezTo>
                  <a:cubicBezTo>
                    <a:pt x="262" y="467"/>
                    <a:pt x="261" y="468"/>
                    <a:pt x="260" y="468"/>
                  </a:cubicBezTo>
                  <a:cubicBezTo>
                    <a:pt x="255" y="471"/>
                    <a:pt x="255" y="471"/>
                    <a:pt x="255" y="471"/>
                  </a:cubicBezTo>
                  <a:cubicBezTo>
                    <a:pt x="259" y="475"/>
                    <a:pt x="259" y="475"/>
                    <a:pt x="259" y="475"/>
                  </a:cubicBezTo>
                  <a:cubicBezTo>
                    <a:pt x="294" y="516"/>
                    <a:pt x="317" y="574"/>
                    <a:pt x="327" y="605"/>
                  </a:cubicBezTo>
                  <a:cubicBezTo>
                    <a:pt x="331" y="619"/>
                    <a:pt x="334" y="632"/>
                    <a:pt x="340" y="657"/>
                  </a:cubicBezTo>
                  <a:cubicBezTo>
                    <a:pt x="341" y="661"/>
                    <a:pt x="341" y="661"/>
                    <a:pt x="341" y="661"/>
                  </a:cubicBezTo>
                  <a:cubicBezTo>
                    <a:pt x="349" y="694"/>
                    <a:pt x="368" y="704"/>
                    <a:pt x="378" y="707"/>
                  </a:cubicBezTo>
                  <a:cubicBezTo>
                    <a:pt x="378" y="714"/>
                    <a:pt x="378" y="714"/>
                    <a:pt x="378" y="714"/>
                  </a:cubicBezTo>
                  <a:cubicBezTo>
                    <a:pt x="271" y="714"/>
                    <a:pt x="271" y="714"/>
                    <a:pt x="271" y="714"/>
                  </a:cubicBezTo>
                  <a:cubicBezTo>
                    <a:pt x="271" y="706"/>
                    <a:pt x="271" y="706"/>
                    <a:pt x="271" y="706"/>
                  </a:cubicBezTo>
                  <a:cubicBezTo>
                    <a:pt x="286" y="702"/>
                    <a:pt x="288" y="691"/>
                    <a:pt x="289" y="683"/>
                  </a:cubicBezTo>
                  <a:cubicBezTo>
                    <a:pt x="289" y="682"/>
                    <a:pt x="289" y="682"/>
                    <a:pt x="289" y="682"/>
                  </a:cubicBezTo>
                  <a:cubicBezTo>
                    <a:pt x="289" y="681"/>
                    <a:pt x="289" y="681"/>
                    <a:pt x="289" y="680"/>
                  </a:cubicBezTo>
                  <a:cubicBezTo>
                    <a:pt x="289" y="678"/>
                    <a:pt x="289" y="678"/>
                    <a:pt x="289" y="678"/>
                  </a:cubicBezTo>
                  <a:cubicBezTo>
                    <a:pt x="289" y="669"/>
                    <a:pt x="286" y="641"/>
                    <a:pt x="286" y="641"/>
                  </a:cubicBezTo>
                  <a:cubicBezTo>
                    <a:pt x="278" y="583"/>
                    <a:pt x="253" y="524"/>
                    <a:pt x="221" y="486"/>
                  </a:cubicBezTo>
                  <a:cubicBezTo>
                    <a:pt x="220" y="484"/>
                    <a:pt x="220" y="484"/>
                    <a:pt x="220" y="484"/>
                  </a:cubicBezTo>
                  <a:cubicBezTo>
                    <a:pt x="217" y="484"/>
                    <a:pt x="217" y="484"/>
                    <a:pt x="217" y="484"/>
                  </a:cubicBezTo>
                  <a:cubicBezTo>
                    <a:pt x="181" y="494"/>
                    <a:pt x="139" y="499"/>
                    <a:pt x="96" y="499"/>
                  </a:cubicBezTo>
                  <a:cubicBezTo>
                    <a:pt x="92" y="499"/>
                    <a:pt x="92" y="499"/>
                    <a:pt x="92" y="499"/>
                  </a:cubicBezTo>
                  <a:cubicBezTo>
                    <a:pt x="92" y="666"/>
                    <a:pt x="92" y="666"/>
                    <a:pt x="92" y="666"/>
                  </a:cubicBezTo>
                  <a:cubicBezTo>
                    <a:pt x="92" y="687"/>
                    <a:pt x="101" y="701"/>
                    <a:pt x="118" y="706"/>
                  </a:cubicBezTo>
                  <a:cubicBezTo>
                    <a:pt x="118" y="714"/>
                    <a:pt x="118" y="714"/>
                    <a:pt x="118" y="714"/>
                  </a:cubicBezTo>
                  <a:cubicBezTo>
                    <a:pt x="15" y="714"/>
                    <a:pt x="15" y="714"/>
                    <a:pt x="15" y="714"/>
                  </a:cubicBezTo>
                  <a:cubicBezTo>
                    <a:pt x="15" y="706"/>
                    <a:pt x="15" y="706"/>
                    <a:pt x="15" y="706"/>
                  </a:cubicBezTo>
                  <a:cubicBezTo>
                    <a:pt x="31" y="701"/>
                    <a:pt x="39" y="688"/>
                    <a:pt x="40" y="666"/>
                  </a:cubicBezTo>
                  <a:cubicBezTo>
                    <a:pt x="40" y="666"/>
                    <a:pt x="40" y="666"/>
                    <a:pt x="40" y="666"/>
                  </a:cubicBezTo>
                  <a:cubicBezTo>
                    <a:pt x="40" y="662"/>
                    <a:pt x="40" y="262"/>
                    <a:pt x="40" y="257"/>
                  </a:cubicBezTo>
                  <a:cubicBezTo>
                    <a:pt x="40" y="234"/>
                    <a:pt x="32" y="221"/>
                    <a:pt x="14" y="215"/>
                  </a:cubicBezTo>
                  <a:cubicBezTo>
                    <a:pt x="14" y="208"/>
                    <a:pt x="14" y="208"/>
                    <a:pt x="14" y="208"/>
                  </a:cubicBezTo>
                  <a:cubicBezTo>
                    <a:pt x="185" y="208"/>
                    <a:pt x="185" y="208"/>
                    <a:pt x="185" y="208"/>
                  </a:cubicBezTo>
                  <a:cubicBezTo>
                    <a:pt x="236" y="208"/>
                    <a:pt x="268" y="219"/>
                    <a:pt x="295" y="237"/>
                  </a:cubicBezTo>
                  <a:close/>
                  <a:moveTo>
                    <a:pt x="298" y="340"/>
                  </a:moveTo>
                  <a:cubicBezTo>
                    <a:pt x="298" y="305"/>
                    <a:pt x="284" y="276"/>
                    <a:pt x="259" y="258"/>
                  </a:cubicBezTo>
                  <a:cubicBezTo>
                    <a:pt x="239" y="245"/>
                    <a:pt x="215" y="238"/>
                    <a:pt x="183" y="237"/>
                  </a:cubicBezTo>
                  <a:cubicBezTo>
                    <a:pt x="92" y="237"/>
                    <a:pt x="92" y="237"/>
                    <a:pt x="92" y="237"/>
                  </a:cubicBezTo>
                  <a:cubicBezTo>
                    <a:pt x="92" y="474"/>
                    <a:pt x="92" y="474"/>
                    <a:pt x="92" y="474"/>
                  </a:cubicBezTo>
                  <a:cubicBezTo>
                    <a:pt x="97" y="474"/>
                    <a:pt x="97" y="474"/>
                    <a:pt x="97" y="474"/>
                  </a:cubicBezTo>
                  <a:cubicBezTo>
                    <a:pt x="278" y="471"/>
                    <a:pt x="298" y="379"/>
                    <a:pt x="298" y="340"/>
                  </a:cubicBezTo>
                  <a:close/>
                  <a:moveTo>
                    <a:pt x="109" y="49"/>
                  </a:moveTo>
                  <a:cubicBezTo>
                    <a:pt x="109" y="20"/>
                    <a:pt x="129" y="0"/>
                    <a:pt x="157" y="0"/>
                  </a:cubicBezTo>
                  <a:cubicBezTo>
                    <a:pt x="185" y="0"/>
                    <a:pt x="205" y="20"/>
                    <a:pt x="205" y="49"/>
                  </a:cubicBezTo>
                  <a:cubicBezTo>
                    <a:pt x="205" y="77"/>
                    <a:pt x="185" y="97"/>
                    <a:pt x="157" y="97"/>
                  </a:cubicBezTo>
                  <a:cubicBezTo>
                    <a:pt x="129" y="97"/>
                    <a:pt x="109" y="77"/>
                    <a:pt x="109" y="49"/>
                  </a:cubicBezTo>
                  <a:close/>
                  <a:moveTo>
                    <a:pt x="129" y="49"/>
                  </a:moveTo>
                  <a:cubicBezTo>
                    <a:pt x="129" y="69"/>
                    <a:pt x="140" y="81"/>
                    <a:pt x="157" y="81"/>
                  </a:cubicBezTo>
                  <a:cubicBezTo>
                    <a:pt x="175" y="81"/>
                    <a:pt x="185" y="69"/>
                    <a:pt x="185" y="49"/>
                  </a:cubicBezTo>
                  <a:cubicBezTo>
                    <a:pt x="185" y="28"/>
                    <a:pt x="175" y="16"/>
                    <a:pt x="157" y="16"/>
                  </a:cubicBezTo>
                  <a:cubicBezTo>
                    <a:pt x="140" y="16"/>
                    <a:pt x="129" y="28"/>
                    <a:pt x="129" y="49"/>
                  </a:cubicBezTo>
                  <a:close/>
                  <a:moveTo>
                    <a:pt x="310" y="80"/>
                  </a:moveTo>
                  <a:cubicBezTo>
                    <a:pt x="267" y="80"/>
                    <a:pt x="267" y="80"/>
                    <a:pt x="267" y="80"/>
                  </a:cubicBezTo>
                  <a:cubicBezTo>
                    <a:pt x="267" y="1"/>
                    <a:pt x="267" y="1"/>
                    <a:pt x="267" y="1"/>
                  </a:cubicBezTo>
                  <a:cubicBezTo>
                    <a:pt x="247" y="1"/>
                    <a:pt x="247" y="1"/>
                    <a:pt x="247" y="1"/>
                  </a:cubicBezTo>
                  <a:cubicBezTo>
                    <a:pt x="247" y="96"/>
                    <a:pt x="247" y="96"/>
                    <a:pt x="247" y="96"/>
                  </a:cubicBezTo>
                  <a:cubicBezTo>
                    <a:pt x="310" y="96"/>
                    <a:pt x="310" y="96"/>
                    <a:pt x="310" y="96"/>
                  </a:cubicBezTo>
                  <a:lnTo>
                    <a:pt x="310" y="80"/>
                  </a:lnTo>
                  <a:close/>
                  <a:moveTo>
                    <a:pt x="411" y="80"/>
                  </a:moveTo>
                  <a:cubicBezTo>
                    <a:pt x="367" y="80"/>
                    <a:pt x="367" y="80"/>
                    <a:pt x="367" y="80"/>
                  </a:cubicBezTo>
                  <a:cubicBezTo>
                    <a:pt x="367" y="1"/>
                    <a:pt x="367" y="1"/>
                    <a:pt x="367" y="1"/>
                  </a:cubicBezTo>
                  <a:cubicBezTo>
                    <a:pt x="348" y="1"/>
                    <a:pt x="348" y="1"/>
                    <a:pt x="348" y="1"/>
                  </a:cubicBezTo>
                  <a:cubicBezTo>
                    <a:pt x="348" y="96"/>
                    <a:pt x="348" y="96"/>
                    <a:pt x="348" y="96"/>
                  </a:cubicBezTo>
                  <a:cubicBezTo>
                    <a:pt x="411" y="96"/>
                    <a:pt x="411" y="96"/>
                    <a:pt x="411" y="96"/>
                  </a:cubicBezTo>
                  <a:lnTo>
                    <a:pt x="411" y="80"/>
                  </a:lnTo>
                  <a:close/>
                  <a:moveTo>
                    <a:pt x="23" y="96"/>
                  </a:moveTo>
                  <a:cubicBezTo>
                    <a:pt x="4" y="96"/>
                    <a:pt x="4" y="96"/>
                    <a:pt x="4" y="96"/>
                  </a:cubicBezTo>
                  <a:cubicBezTo>
                    <a:pt x="4" y="1"/>
                    <a:pt x="4" y="1"/>
                    <a:pt x="4" y="1"/>
                  </a:cubicBezTo>
                  <a:cubicBezTo>
                    <a:pt x="44" y="1"/>
                    <a:pt x="44" y="1"/>
                    <a:pt x="44" y="1"/>
                  </a:cubicBezTo>
                  <a:cubicBezTo>
                    <a:pt x="62" y="1"/>
                    <a:pt x="74" y="12"/>
                    <a:pt x="74" y="27"/>
                  </a:cubicBezTo>
                  <a:cubicBezTo>
                    <a:pt x="74" y="39"/>
                    <a:pt x="65" y="46"/>
                    <a:pt x="58" y="49"/>
                  </a:cubicBezTo>
                  <a:cubicBezTo>
                    <a:pt x="57" y="49"/>
                    <a:pt x="57" y="49"/>
                    <a:pt x="57" y="49"/>
                  </a:cubicBezTo>
                  <a:cubicBezTo>
                    <a:pt x="58" y="50"/>
                    <a:pt x="58" y="50"/>
                    <a:pt x="58" y="50"/>
                  </a:cubicBezTo>
                  <a:cubicBezTo>
                    <a:pt x="62" y="51"/>
                    <a:pt x="65" y="55"/>
                    <a:pt x="67" y="62"/>
                  </a:cubicBezTo>
                  <a:cubicBezTo>
                    <a:pt x="73" y="85"/>
                    <a:pt x="73" y="85"/>
                    <a:pt x="73" y="85"/>
                  </a:cubicBezTo>
                  <a:cubicBezTo>
                    <a:pt x="74" y="89"/>
                    <a:pt x="76" y="92"/>
                    <a:pt x="77" y="94"/>
                  </a:cubicBezTo>
                  <a:cubicBezTo>
                    <a:pt x="78" y="96"/>
                    <a:pt x="78" y="96"/>
                    <a:pt x="78" y="96"/>
                  </a:cubicBezTo>
                  <a:cubicBezTo>
                    <a:pt x="59" y="96"/>
                    <a:pt x="59" y="96"/>
                    <a:pt x="59" y="96"/>
                  </a:cubicBezTo>
                  <a:cubicBezTo>
                    <a:pt x="59" y="96"/>
                    <a:pt x="59" y="96"/>
                    <a:pt x="59" y="96"/>
                  </a:cubicBezTo>
                  <a:cubicBezTo>
                    <a:pt x="57" y="94"/>
                    <a:pt x="55" y="90"/>
                    <a:pt x="54" y="87"/>
                  </a:cubicBezTo>
                  <a:cubicBezTo>
                    <a:pt x="48" y="65"/>
                    <a:pt x="48" y="65"/>
                    <a:pt x="48" y="65"/>
                  </a:cubicBezTo>
                  <a:cubicBezTo>
                    <a:pt x="46" y="59"/>
                    <a:pt x="44" y="56"/>
                    <a:pt x="36" y="56"/>
                  </a:cubicBezTo>
                  <a:cubicBezTo>
                    <a:pt x="23" y="56"/>
                    <a:pt x="23" y="56"/>
                    <a:pt x="23" y="56"/>
                  </a:cubicBezTo>
                  <a:lnTo>
                    <a:pt x="23" y="96"/>
                  </a:lnTo>
                  <a:close/>
                  <a:moveTo>
                    <a:pt x="23" y="40"/>
                  </a:moveTo>
                  <a:cubicBezTo>
                    <a:pt x="41" y="40"/>
                    <a:pt x="41" y="40"/>
                    <a:pt x="41" y="40"/>
                  </a:cubicBezTo>
                  <a:cubicBezTo>
                    <a:pt x="50" y="40"/>
                    <a:pt x="54" y="36"/>
                    <a:pt x="54" y="29"/>
                  </a:cubicBezTo>
                  <a:cubicBezTo>
                    <a:pt x="54" y="21"/>
                    <a:pt x="50" y="17"/>
                    <a:pt x="41" y="17"/>
                  </a:cubicBezTo>
                  <a:cubicBezTo>
                    <a:pt x="23" y="17"/>
                    <a:pt x="23" y="17"/>
                    <a:pt x="23" y="17"/>
                  </a:cubicBezTo>
                  <a:lnTo>
                    <a:pt x="23" y="40"/>
                  </a:lnTo>
                  <a:close/>
                  <a:moveTo>
                    <a:pt x="477" y="81"/>
                  </a:moveTo>
                  <a:cubicBezTo>
                    <a:pt x="467" y="82"/>
                    <a:pt x="457" y="77"/>
                    <a:pt x="449" y="66"/>
                  </a:cubicBezTo>
                  <a:cubicBezTo>
                    <a:pt x="448" y="66"/>
                    <a:pt x="448" y="66"/>
                    <a:pt x="448" y="66"/>
                  </a:cubicBezTo>
                  <a:cubicBezTo>
                    <a:pt x="443" y="85"/>
                    <a:pt x="443" y="85"/>
                    <a:pt x="443" y="85"/>
                  </a:cubicBezTo>
                  <a:cubicBezTo>
                    <a:pt x="443" y="85"/>
                    <a:pt x="443" y="85"/>
                    <a:pt x="443" y="85"/>
                  </a:cubicBezTo>
                  <a:cubicBezTo>
                    <a:pt x="449" y="93"/>
                    <a:pt x="462" y="97"/>
                    <a:pt x="475" y="97"/>
                  </a:cubicBezTo>
                  <a:cubicBezTo>
                    <a:pt x="495" y="97"/>
                    <a:pt x="509" y="85"/>
                    <a:pt x="509" y="68"/>
                  </a:cubicBezTo>
                  <a:cubicBezTo>
                    <a:pt x="509" y="58"/>
                    <a:pt x="506" y="47"/>
                    <a:pt x="484" y="40"/>
                  </a:cubicBezTo>
                  <a:cubicBezTo>
                    <a:pt x="467" y="35"/>
                    <a:pt x="464" y="31"/>
                    <a:pt x="464" y="25"/>
                  </a:cubicBezTo>
                  <a:cubicBezTo>
                    <a:pt x="464" y="18"/>
                    <a:pt x="470" y="15"/>
                    <a:pt x="477" y="15"/>
                  </a:cubicBezTo>
                  <a:cubicBezTo>
                    <a:pt x="484" y="15"/>
                    <a:pt x="491" y="18"/>
                    <a:pt x="498" y="24"/>
                  </a:cubicBezTo>
                  <a:cubicBezTo>
                    <a:pt x="499" y="24"/>
                    <a:pt x="499" y="24"/>
                    <a:pt x="499" y="24"/>
                  </a:cubicBezTo>
                  <a:cubicBezTo>
                    <a:pt x="504" y="8"/>
                    <a:pt x="504" y="8"/>
                    <a:pt x="504" y="8"/>
                  </a:cubicBezTo>
                  <a:cubicBezTo>
                    <a:pt x="504" y="7"/>
                    <a:pt x="504" y="7"/>
                    <a:pt x="504" y="7"/>
                  </a:cubicBezTo>
                  <a:cubicBezTo>
                    <a:pt x="496" y="2"/>
                    <a:pt x="487" y="0"/>
                    <a:pt x="477" y="0"/>
                  </a:cubicBezTo>
                  <a:cubicBezTo>
                    <a:pt x="457" y="0"/>
                    <a:pt x="445" y="10"/>
                    <a:pt x="445" y="26"/>
                  </a:cubicBezTo>
                  <a:cubicBezTo>
                    <a:pt x="445" y="39"/>
                    <a:pt x="454" y="48"/>
                    <a:pt x="472" y="54"/>
                  </a:cubicBezTo>
                  <a:cubicBezTo>
                    <a:pt x="477" y="55"/>
                    <a:pt x="481" y="57"/>
                    <a:pt x="484" y="59"/>
                  </a:cubicBezTo>
                  <a:cubicBezTo>
                    <a:pt x="487" y="61"/>
                    <a:pt x="489" y="65"/>
                    <a:pt x="489" y="69"/>
                  </a:cubicBezTo>
                  <a:cubicBezTo>
                    <a:pt x="489" y="76"/>
                    <a:pt x="484" y="81"/>
                    <a:pt x="477"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sp>
        <p:nvSpPr>
          <p:cNvPr id="20" name="Slide Number Placeholder 4">
            <a:extLst>
              <a:ext uri="{FF2B5EF4-FFF2-40B4-BE49-F238E27FC236}">
                <a16:creationId xmlns:a16="http://schemas.microsoft.com/office/drawing/2014/main" id="{57EB323F-4BE0-4674-B230-10C72188A47B}"/>
              </a:ext>
            </a:extLst>
          </p:cNvPr>
          <p:cNvSpPr>
            <a:spLocks noGrp="1"/>
          </p:cNvSpPr>
          <p:nvPr>
            <p:ph type="sldNum" sz="quarter" idx="4"/>
          </p:nvPr>
        </p:nvSpPr>
        <p:spPr>
          <a:xfrm>
            <a:off x="121571" y="4774862"/>
            <a:ext cx="198225" cy="155299"/>
          </a:xfrm>
          <a:prstGeom prst="rect">
            <a:avLst/>
          </a:prstGeom>
        </p:spPr>
        <p:txBody>
          <a:bodyPr vert="horz" wrap="none" lIns="0" tIns="0" rIns="0" bIns="0" rtlCol="0" anchor="t"/>
          <a:lstStyle>
            <a:lvl1pPr algn="r">
              <a:defRPr lang="en-GB" sz="750" strike="noStrike" kern="1200" smtClean="0">
                <a:solidFill>
                  <a:schemeClr val="bg2"/>
                </a:solidFill>
                <a:latin typeface="RR Pioneer Bold" panose="020B0803050201040103" pitchFamily="34" charset="0"/>
                <a:ea typeface="+mn-ea"/>
                <a:cs typeface="+mn-cs"/>
              </a:defRPr>
            </a:lvl1pPr>
          </a:lstStyle>
          <a:p>
            <a:fld id="{6D11FE4E-4FB7-451D-AC48-A0B381E4258D}" type="slidenum">
              <a:rPr lang="en-GB" smtClean="0"/>
              <a:pPr/>
              <a:t>‹#›</a:t>
            </a:fld>
            <a:endParaRPr lang="en-GB"/>
          </a:p>
        </p:txBody>
      </p:sp>
      <p:sp>
        <p:nvSpPr>
          <p:cNvPr id="3" name="Footer Placeholder 2">
            <a:extLst>
              <a:ext uri="{FF2B5EF4-FFF2-40B4-BE49-F238E27FC236}">
                <a16:creationId xmlns:a16="http://schemas.microsoft.com/office/drawing/2014/main" id="{5998FF6F-74E4-4E65-922E-053B47059534}"/>
              </a:ext>
            </a:extLst>
          </p:cNvPr>
          <p:cNvSpPr>
            <a:spLocks noGrp="1"/>
          </p:cNvSpPr>
          <p:nvPr>
            <p:ph type="ftr" sz="quarter" idx="40"/>
          </p:nvPr>
        </p:nvSpPr>
        <p:spPr/>
        <p:txBody>
          <a:bodyPr/>
          <a:lstStyle/>
          <a:p>
            <a:endParaRPr lang="en-GB"/>
          </a:p>
        </p:txBody>
      </p:sp>
    </p:spTree>
    <p:custDataLst>
      <p:tags r:id="rId1"/>
    </p:custDataLst>
    <p:extLst>
      <p:ext uri="{BB962C8B-B14F-4D97-AF65-F5344CB8AC3E}">
        <p14:creationId xmlns:p14="http://schemas.microsoft.com/office/powerpoint/2010/main" val="602982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0"/>
            <a:ext cx="6869102" cy="4611353"/>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3" y="956917"/>
            <a:ext cx="1786647" cy="955675"/>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lang="en-GB" sz="1500" kern="1200" dirty="0">
                <a:solidFill>
                  <a:srgbClr val="006DFF"/>
                </a:solidFill>
                <a:latin typeface="RR Pioneer Bold" panose="020B0803050201040103" pitchFamily="34" charset="0"/>
                <a:ea typeface="+mn-ea"/>
                <a:cs typeface="Arial" panose="020B0604020202020204" pitchFamily="34" charset="0"/>
              </a:defRPr>
            </a:lvl1pPr>
            <a:lvl2pPr indent="0" algn="l" defTabSz="685800"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800"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800"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800"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lvl="0" indent="0" algn="l" defTabSz="685800" rtl="0" eaLnBrk="1" latinLnBrk="0" hangingPunct="1">
              <a:lnSpc>
                <a:spcPct val="90000"/>
              </a:lnSpc>
              <a:spcBef>
                <a:spcPts val="750"/>
              </a:spcBef>
              <a:buFont typeface="Arial" panose="020B0604020202020204" pitchFamily="34" charset="0"/>
              <a:buNone/>
            </a:pPr>
            <a:r>
              <a:rPr lang="en-GB"/>
              <a:t>Sidebar headings are RR Pioneer bold 15pt (Cobalt)</a:t>
            </a:r>
          </a:p>
        </p:txBody>
      </p:sp>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1000">
                <a:solidFill>
                  <a:srgbClr val="666666"/>
                </a:solidFill>
              </a:defRPr>
            </a:lvl1pPr>
          </a:lstStyle>
          <a:p>
            <a:pPr lvl="0"/>
            <a:r>
              <a:rPr lang="en-US"/>
              <a:t>RR pioneer 10</a:t>
            </a:r>
          </a:p>
        </p:txBody>
      </p:sp>
      <p:pic>
        <p:nvPicPr>
          <p:cNvPr id="15" name="Picture 14" descr="A picture containing logo&#10;&#10;Description automatically generated">
            <a:extLst>
              <a:ext uri="{FF2B5EF4-FFF2-40B4-BE49-F238E27FC236}">
                <a16:creationId xmlns:a16="http://schemas.microsoft.com/office/drawing/2014/main" id="{2DF63156-1C4F-224E-B14F-CDC34A75284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773" y="132662"/>
            <a:ext cx="1148278" cy="674865"/>
          </a:xfrm>
          <a:prstGeom prst="rect">
            <a:avLst/>
          </a:prstGeom>
        </p:spPr>
      </p:pic>
      <p:sp>
        <p:nvSpPr>
          <p:cNvPr id="8" name="Text Placeholder 13">
            <a:extLst>
              <a:ext uri="{FF2B5EF4-FFF2-40B4-BE49-F238E27FC236}">
                <a16:creationId xmlns:a16="http://schemas.microsoft.com/office/drawing/2014/main" id="{CD7C98A6-D36B-463B-A8D1-407DA6A63D2D}"/>
              </a:ext>
            </a:extLst>
          </p:cNvPr>
          <p:cNvSpPr txBox="1">
            <a:spLocks/>
          </p:cNvSpPr>
          <p:nvPr userDrawn="1"/>
        </p:nvSpPr>
        <p:spPr>
          <a:xfrm>
            <a:off x="2714400" y="892800"/>
            <a:ext cx="7668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4400" kern="1200" spc="400" baseline="0">
                <a:solidFill>
                  <a:srgbClr val="E21D60"/>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4400" b="0" i="0" u="none" strike="noStrike" kern="1200" cap="none" spc="400" normalizeH="0" baseline="0" noProof="0">
                <a:ln>
                  <a:noFill/>
                </a:ln>
                <a:solidFill>
                  <a:srgbClr val="E21D60"/>
                </a:solidFill>
                <a:effectLst/>
                <a:uLnTx/>
                <a:uFillTx/>
                <a:latin typeface="RR Pioneer Light Condensed" panose="020B0306050201060103" pitchFamily="34" charset="0"/>
                <a:ea typeface="+mn-ea"/>
                <a:cs typeface="+mn-cs"/>
              </a:rPr>
              <a:t>XX</a:t>
            </a:r>
          </a:p>
        </p:txBody>
      </p:sp>
      <p:sp>
        <p:nvSpPr>
          <p:cNvPr id="9" name="Text Placeholder 17">
            <a:extLst>
              <a:ext uri="{FF2B5EF4-FFF2-40B4-BE49-F238E27FC236}">
                <a16:creationId xmlns:a16="http://schemas.microsoft.com/office/drawing/2014/main" id="{280632E3-AB9D-4649-BA8F-101C96A1F0CC}"/>
              </a:ext>
            </a:extLst>
          </p:cNvPr>
          <p:cNvSpPr txBox="1">
            <a:spLocks/>
          </p:cNvSpPr>
          <p:nvPr userDrawn="1"/>
        </p:nvSpPr>
        <p:spPr>
          <a:xfrm>
            <a:off x="3603600" y="986400"/>
            <a:ext cx="5216400" cy="648000"/>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800"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US" sz="1600" b="0" i="0" u="none" strike="noStrike" kern="1200" cap="none" spc="0" normalizeH="0" baseline="0" noProof="0">
                <a:ln>
                  <a:noFill/>
                </a:ln>
                <a:solidFill>
                  <a:srgbClr val="666666"/>
                </a:solidFill>
                <a:effectLst/>
                <a:uLnTx/>
                <a:uFillTx/>
                <a:latin typeface="RR Pioneer"/>
                <a:ea typeface="+mn-ea"/>
                <a:cs typeface="+mn-cs"/>
              </a:rPr>
              <a:t>Presenter name</a:t>
            </a:r>
          </a:p>
        </p:txBody>
      </p:sp>
      <p:sp>
        <p:nvSpPr>
          <p:cNvPr id="12" name="Text Placeholder 13">
            <a:extLst>
              <a:ext uri="{FF2B5EF4-FFF2-40B4-BE49-F238E27FC236}">
                <a16:creationId xmlns:a16="http://schemas.microsoft.com/office/drawing/2014/main" id="{CE9DC345-0193-4A94-9890-71A5FDBCABF4}"/>
              </a:ext>
            </a:extLst>
          </p:cNvPr>
          <p:cNvSpPr txBox="1">
            <a:spLocks/>
          </p:cNvSpPr>
          <p:nvPr userDrawn="1"/>
        </p:nvSpPr>
        <p:spPr>
          <a:xfrm>
            <a:off x="2714400" y="1832400"/>
            <a:ext cx="7668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4400" kern="1200" spc="400" baseline="0">
                <a:solidFill>
                  <a:schemeClr val="bg2"/>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4400" b="0" i="0" u="none" strike="noStrike" kern="1200" cap="none" spc="400" normalizeH="0" baseline="0" noProof="0">
                <a:ln>
                  <a:noFill/>
                </a:ln>
                <a:solidFill>
                  <a:srgbClr val="006DFF"/>
                </a:solidFill>
                <a:effectLst/>
                <a:uLnTx/>
                <a:uFillTx/>
                <a:latin typeface="RR Pioneer Light Condensed" panose="020B0306050201060103" pitchFamily="34" charset="0"/>
                <a:ea typeface="+mn-ea"/>
                <a:cs typeface="+mn-cs"/>
              </a:rPr>
              <a:t>XX</a:t>
            </a:r>
          </a:p>
        </p:txBody>
      </p:sp>
      <p:sp>
        <p:nvSpPr>
          <p:cNvPr id="13" name="Text Placeholder 17">
            <a:extLst>
              <a:ext uri="{FF2B5EF4-FFF2-40B4-BE49-F238E27FC236}">
                <a16:creationId xmlns:a16="http://schemas.microsoft.com/office/drawing/2014/main" id="{B7B305F5-626E-4C7E-BD23-2C1ED709ACBC}"/>
              </a:ext>
            </a:extLst>
          </p:cNvPr>
          <p:cNvSpPr txBox="1">
            <a:spLocks/>
          </p:cNvSpPr>
          <p:nvPr userDrawn="1"/>
        </p:nvSpPr>
        <p:spPr>
          <a:xfrm>
            <a:off x="3603600" y="1926000"/>
            <a:ext cx="5216400" cy="648000"/>
          </a:xfrm>
          <a:prstGeom prst="rect">
            <a:avLst/>
          </a:prstGeom>
        </p:spPr>
        <p:txBody>
          <a:bodyPr vert="horz" lIns="0" tIns="0" rIns="0" bIns="0" rtlCol="0">
            <a:norm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800"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GB" sz="1600" b="0" i="0" u="none" strike="noStrike" kern="1200" cap="none" spc="0" normalizeH="0" baseline="0" noProof="0">
                <a:ln>
                  <a:noFill/>
                </a:ln>
                <a:solidFill>
                  <a:srgbClr val="666666"/>
                </a:solidFill>
                <a:effectLst/>
                <a:uLnTx/>
                <a:uFillTx/>
                <a:latin typeface="RR Pioneer"/>
                <a:ea typeface="+mn-ea"/>
                <a:cs typeface="+mn-cs"/>
              </a:rPr>
              <a:t>Presenter name</a:t>
            </a:r>
          </a:p>
        </p:txBody>
      </p:sp>
      <p:sp>
        <p:nvSpPr>
          <p:cNvPr id="14" name="Text Placeholder 13">
            <a:extLst>
              <a:ext uri="{FF2B5EF4-FFF2-40B4-BE49-F238E27FC236}">
                <a16:creationId xmlns:a16="http://schemas.microsoft.com/office/drawing/2014/main" id="{B9B2225B-CAF7-43ED-B8EE-7AEF5B38E64C}"/>
              </a:ext>
            </a:extLst>
          </p:cNvPr>
          <p:cNvSpPr txBox="1">
            <a:spLocks/>
          </p:cNvSpPr>
          <p:nvPr userDrawn="1"/>
        </p:nvSpPr>
        <p:spPr>
          <a:xfrm>
            <a:off x="2714400" y="2772000"/>
            <a:ext cx="7668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4400" kern="1200" spc="400" baseline="0">
                <a:solidFill>
                  <a:schemeClr val="accent3"/>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4400" b="0" i="0" u="none" strike="noStrike" kern="1200" cap="none" spc="400" normalizeH="0" baseline="0" noProof="0">
                <a:ln>
                  <a:noFill/>
                </a:ln>
                <a:solidFill>
                  <a:srgbClr val="D83F11"/>
                </a:solidFill>
                <a:effectLst/>
                <a:uLnTx/>
                <a:uFillTx/>
                <a:latin typeface="RR Pioneer Light Condensed" panose="020B0306050201060103" pitchFamily="34" charset="0"/>
                <a:ea typeface="+mn-ea"/>
                <a:cs typeface="+mn-cs"/>
              </a:rPr>
              <a:t>XX</a:t>
            </a:r>
          </a:p>
        </p:txBody>
      </p:sp>
      <p:sp>
        <p:nvSpPr>
          <p:cNvPr id="16" name="Text Placeholder 17">
            <a:extLst>
              <a:ext uri="{FF2B5EF4-FFF2-40B4-BE49-F238E27FC236}">
                <a16:creationId xmlns:a16="http://schemas.microsoft.com/office/drawing/2014/main" id="{BDF80024-F6B9-4E96-9ED4-70B04E9EF4FE}"/>
              </a:ext>
            </a:extLst>
          </p:cNvPr>
          <p:cNvSpPr txBox="1">
            <a:spLocks/>
          </p:cNvSpPr>
          <p:nvPr userDrawn="1"/>
        </p:nvSpPr>
        <p:spPr>
          <a:xfrm>
            <a:off x="3603600" y="2862000"/>
            <a:ext cx="5216400" cy="648000"/>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800"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GB" sz="1600" b="0" i="0" u="none" strike="noStrike" kern="1200" cap="none" spc="0" normalizeH="0" baseline="0" noProof="0">
                <a:ln>
                  <a:noFill/>
                </a:ln>
                <a:solidFill>
                  <a:srgbClr val="666666"/>
                </a:solidFill>
                <a:effectLst/>
                <a:uLnTx/>
                <a:uFillTx/>
                <a:latin typeface="RR Pioneer"/>
                <a:ea typeface="+mn-ea"/>
                <a:cs typeface="+mn-cs"/>
              </a:rPr>
              <a:t>Presenter name</a:t>
            </a:r>
          </a:p>
        </p:txBody>
      </p:sp>
      <p:sp>
        <p:nvSpPr>
          <p:cNvPr id="18" name="Text Placeholder 13">
            <a:extLst>
              <a:ext uri="{FF2B5EF4-FFF2-40B4-BE49-F238E27FC236}">
                <a16:creationId xmlns:a16="http://schemas.microsoft.com/office/drawing/2014/main" id="{39358C7B-1A9D-4B32-86A3-E3E4047C771C}"/>
              </a:ext>
            </a:extLst>
          </p:cNvPr>
          <p:cNvSpPr txBox="1">
            <a:spLocks/>
          </p:cNvSpPr>
          <p:nvPr userDrawn="1"/>
        </p:nvSpPr>
        <p:spPr>
          <a:xfrm>
            <a:off x="2714400" y="3711600"/>
            <a:ext cx="7668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4400" kern="1200" spc="400" baseline="0">
                <a:solidFill>
                  <a:schemeClr val="accent6"/>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4400" b="0" i="0" u="none" strike="noStrike" kern="1200" cap="none" spc="400" normalizeH="0" baseline="0" noProof="0">
                <a:ln>
                  <a:noFill/>
                </a:ln>
                <a:solidFill>
                  <a:srgbClr val="819C00"/>
                </a:solidFill>
                <a:effectLst/>
                <a:uLnTx/>
                <a:uFillTx/>
                <a:latin typeface="RR Pioneer Light Condensed" panose="020B0306050201060103" pitchFamily="34" charset="0"/>
                <a:ea typeface="+mn-ea"/>
                <a:cs typeface="+mn-cs"/>
              </a:rPr>
              <a:t>XX</a:t>
            </a:r>
          </a:p>
        </p:txBody>
      </p:sp>
      <p:sp>
        <p:nvSpPr>
          <p:cNvPr id="19" name="Text Placeholder 17">
            <a:extLst>
              <a:ext uri="{FF2B5EF4-FFF2-40B4-BE49-F238E27FC236}">
                <a16:creationId xmlns:a16="http://schemas.microsoft.com/office/drawing/2014/main" id="{E4DAFA39-A67E-46DA-BB6C-69B9B308CB8F}"/>
              </a:ext>
            </a:extLst>
          </p:cNvPr>
          <p:cNvSpPr txBox="1">
            <a:spLocks/>
          </p:cNvSpPr>
          <p:nvPr userDrawn="1"/>
        </p:nvSpPr>
        <p:spPr>
          <a:xfrm>
            <a:off x="3603600" y="3801600"/>
            <a:ext cx="5216400" cy="648000"/>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800"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GB" sz="1600" b="0" i="0" u="none" strike="noStrike" kern="1200" cap="none" spc="0" normalizeH="0" baseline="0" noProof="0">
                <a:ln>
                  <a:noFill/>
                </a:ln>
                <a:solidFill>
                  <a:srgbClr val="666666"/>
                </a:solidFill>
                <a:effectLst/>
                <a:uLnTx/>
                <a:uFillTx/>
                <a:latin typeface="RR Pioneer"/>
                <a:ea typeface="+mn-ea"/>
                <a:cs typeface="+mn-cs"/>
              </a:rPr>
              <a:t>Presenter name</a:t>
            </a:r>
          </a:p>
        </p:txBody>
      </p:sp>
    </p:spTree>
    <p:extLst>
      <p:ext uri="{BB962C8B-B14F-4D97-AF65-F5344CB8AC3E}">
        <p14:creationId xmlns:p14="http://schemas.microsoft.com/office/powerpoint/2010/main" val="14284469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1_Divider Page - Turquoise">
    <p:bg>
      <p:bgPr>
        <a:solidFill>
          <a:schemeClr val="accent2">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3273D-D190-43EA-AB9F-F4E0C3DE2AD5}"/>
              </a:ext>
            </a:extLst>
          </p:cNvPr>
          <p:cNvSpPr>
            <a:spLocks noGrp="1"/>
          </p:cNvSpPr>
          <p:nvPr>
            <p:ph type="title" hasCustomPrompt="1"/>
          </p:nvPr>
        </p:nvSpPr>
        <p:spPr>
          <a:xfrm>
            <a:off x="601200" y="932400"/>
            <a:ext cx="1803600" cy="1641600"/>
          </a:xfrm>
        </p:spPr>
        <p:txBody>
          <a:bodyPr anchor="ctr" anchorCtr="0">
            <a:noAutofit/>
          </a:bodyPr>
          <a:lstStyle>
            <a:lvl1pPr algn="r">
              <a:defRPr sz="11000">
                <a:solidFill>
                  <a:schemeClr val="tx1"/>
                </a:solidFill>
                <a:latin typeface="RR Pioneer UltraLight Condensed" panose="020B0206030201060103" pitchFamily="34" charset="0"/>
              </a:defRPr>
            </a:lvl1pPr>
          </a:lstStyle>
          <a:p>
            <a:r>
              <a:rPr lang="en-US"/>
              <a:t>XX</a:t>
            </a:r>
            <a:endParaRPr lang="en-GB"/>
          </a:p>
        </p:txBody>
      </p:sp>
      <p:sp>
        <p:nvSpPr>
          <p:cNvPr id="5" name="Footer Placeholder 4">
            <a:extLst>
              <a:ext uri="{FF2B5EF4-FFF2-40B4-BE49-F238E27FC236}">
                <a16:creationId xmlns:a16="http://schemas.microsoft.com/office/drawing/2014/main" id="{869D09A4-D7CF-4D1D-8376-A6317B2D794C}"/>
              </a:ext>
            </a:extLst>
          </p:cNvPr>
          <p:cNvSpPr>
            <a:spLocks noGrp="1"/>
          </p:cNvSpPr>
          <p:nvPr>
            <p:ph type="ftr" sz="quarter" idx="11"/>
          </p:nvPr>
        </p:nvSpPr>
        <p:spPr/>
        <p:txBody>
          <a:bodyPr/>
          <a:lstStyle>
            <a:lvl1pPr>
              <a:defRPr>
                <a:solidFill>
                  <a:schemeClr val="bg1"/>
                </a:solidFill>
              </a:defRPr>
            </a:lvl1pPr>
          </a:lstStyle>
          <a:p>
            <a:endParaRPr lang="en-GB">
              <a:solidFill>
                <a:srgbClr val="FFFFFF"/>
              </a:solidFill>
            </a:endParaRPr>
          </a:p>
        </p:txBody>
      </p:sp>
      <p:sp>
        <p:nvSpPr>
          <p:cNvPr id="6" name="Slide Number Placeholder 5">
            <a:extLst>
              <a:ext uri="{FF2B5EF4-FFF2-40B4-BE49-F238E27FC236}">
                <a16:creationId xmlns:a16="http://schemas.microsoft.com/office/drawing/2014/main" id="{83787183-9305-4CC7-88E3-CD4694340E74}"/>
              </a:ext>
            </a:extLst>
          </p:cNvPr>
          <p:cNvSpPr>
            <a:spLocks noGrp="1"/>
          </p:cNvSpPr>
          <p:nvPr>
            <p:ph type="sldNum" sz="quarter" idx="12"/>
          </p:nvPr>
        </p:nvSpPr>
        <p:spPr/>
        <p:txBody>
          <a:bodyPr/>
          <a:lstStyle>
            <a:lvl1pPr>
              <a:defRPr>
                <a:solidFill>
                  <a:schemeClr val="bg1"/>
                </a:solidFill>
              </a:defRPr>
            </a:lvl1pPr>
          </a:lstStyle>
          <a:p>
            <a:endParaRPr lang="en-GB">
              <a:solidFill>
                <a:srgbClr val="FFFFFF"/>
              </a:solidFill>
            </a:endParaRPr>
          </a:p>
        </p:txBody>
      </p:sp>
      <p:sp>
        <p:nvSpPr>
          <p:cNvPr id="15" name="Freeform: Shape 14">
            <a:extLst>
              <a:ext uri="{FF2B5EF4-FFF2-40B4-BE49-F238E27FC236}">
                <a16:creationId xmlns:a16="http://schemas.microsoft.com/office/drawing/2014/main" id="{E2AABB29-22AC-4C62-A174-9E5A0A1EFA21}"/>
              </a:ext>
            </a:extLst>
          </p:cNvPr>
          <p:cNvSpPr/>
          <p:nvPr userDrawn="1"/>
        </p:nvSpPr>
        <p:spPr>
          <a:xfrm>
            <a:off x="323850" y="916500"/>
            <a:ext cx="2079370" cy="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GB" sz="1350">
              <a:solidFill>
                <a:srgbClr val="FFFFFF"/>
              </a:solidFill>
            </a:endParaRPr>
          </a:p>
        </p:txBody>
      </p:sp>
      <p:sp>
        <p:nvSpPr>
          <p:cNvPr id="16" name="Freeform: Shape 15">
            <a:extLst>
              <a:ext uri="{FF2B5EF4-FFF2-40B4-BE49-F238E27FC236}">
                <a16:creationId xmlns:a16="http://schemas.microsoft.com/office/drawing/2014/main" id="{50021B20-6F0E-4481-874A-F21AE9FD3CC4}"/>
              </a:ext>
            </a:extLst>
          </p:cNvPr>
          <p:cNvSpPr/>
          <p:nvPr userDrawn="1"/>
        </p:nvSpPr>
        <p:spPr>
          <a:xfrm>
            <a:off x="3059112" y="916500"/>
            <a:ext cx="5761038" cy="7620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GB" sz="1350">
              <a:solidFill>
                <a:srgbClr val="FFFFFF"/>
              </a:solidFill>
            </a:endParaRPr>
          </a:p>
        </p:txBody>
      </p:sp>
      <p:sp>
        <p:nvSpPr>
          <p:cNvPr id="18" name="Text Placeholder 17">
            <a:extLst>
              <a:ext uri="{FF2B5EF4-FFF2-40B4-BE49-F238E27FC236}">
                <a16:creationId xmlns:a16="http://schemas.microsoft.com/office/drawing/2014/main" id="{ADA88272-0989-4751-9FC4-6BE74AD9E30F}"/>
              </a:ext>
            </a:extLst>
          </p:cNvPr>
          <p:cNvSpPr>
            <a:spLocks noGrp="1"/>
          </p:cNvSpPr>
          <p:nvPr>
            <p:ph type="body" sz="quarter" idx="13" hasCustomPrompt="1"/>
          </p:nvPr>
        </p:nvSpPr>
        <p:spPr>
          <a:xfrm>
            <a:off x="3070800" y="1126801"/>
            <a:ext cx="5749200" cy="1443600"/>
          </a:xfrm>
        </p:spPr>
        <p:txBody>
          <a:bodyPr/>
          <a:lstStyle>
            <a:lvl1pPr marL="0" indent="0">
              <a:spcBef>
                <a:spcPts val="0"/>
              </a:spcBef>
              <a:spcAft>
                <a:spcPts val="1200"/>
              </a:spcAft>
              <a:buNone/>
              <a:defRPr sz="3200">
                <a:solidFill>
                  <a:schemeClr val="tx1"/>
                </a:solidFill>
                <a:latin typeface="+mj-lt"/>
              </a:defRPr>
            </a:lvl1pPr>
            <a:lvl2pPr marL="0" indent="0">
              <a:spcBef>
                <a:spcPts val="0"/>
              </a:spcBef>
              <a:buNone/>
              <a:defRPr sz="1600">
                <a:solidFill>
                  <a:schemeClr val="tx1"/>
                </a:solidFill>
              </a:defRPr>
            </a:lvl2pPr>
            <a:lvl3pPr marL="187320" indent="0">
              <a:buNone/>
              <a:defRPr>
                <a:solidFill>
                  <a:schemeClr val="bg1"/>
                </a:solidFill>
              </a:defRPr>
            </a:lvl3pPr>
          </a:lstStyle>
          <a:p>
            <a:pPr lvl="0"/>
            <a:r>
              <a:rPr lang="en-US"/>
              <a:t>Title text</a:t>
            </a:r>
          </a:p>
          <a:p>
            <a:pPr lvl="1"/>
            <a:r>
              <a:rPr lang="en-US"/>
              <a:t>Section sub-title</a:t>
            </a:r>
          </a:p>
        </p:txBody>
      </p:sp>
      <p:grpSp>
        <p:nvGrpSpPr>
          <p:cNvPr id="13" name="Group 12">
            <a:extLst>
              <a:ext uri="{FF2B5EF4-FFF2-40B4-BE49-F238E27FC236}">
                <a16:creationId xmlns:a16="http://schemas.microsoft.com/office/drawing/2014/main" id="{02FE9341-C9B7-4A46-AC95-92BEC6BD5368}"/>
              </a:ext>
            </a:extLst>
          </p:cNvPr>
          <p:cNvGrpSpPr/>
          <p:nvPr userDrawn="1"/>
        </p:nvGrpSpPr>
        <p:grpSpPr>
          <a:xfrm>
            <a:off x="323851" y="233363"/>
            <a:ext cx="321261" cy="522316"/>
            <a:chOff x="-3513606" y="270529"/>
            <a:chExt cx="1671638" cy="2717801"/>
          </a:xfrm>
        </p:grpSpPr>
        <p:sp>
          <p:nvSpPr>
            <p:cNvPr id="14" name="Freeform 5">
              <a:extLst>
                <a:ext uri="{FF2B5EF4-FFF2-40B4-BE49-F238E27FC236}">
                  <a16:creationId xmlns:a16="http://schemas.microsoft.com/office/drawing/2014/main" id="{77F5ECE0-F41A-43E1-852D-AE08E0AC7896}"/>
                </a:ext>
              </a:extLst>
            </p:cNvPr>
            <p:cNvSpPr>
              <a:spLocks/>
            </p:cNvSpPr>
            <p:nvPr/>
          </p:nvSpPr>
          <p:spPr bwMode="auto">
            <a:xfrm>
              <a:off x="-3499318" y="286404"/>
              <a:ext cx="1646238" cy="2689225"/>
            </a:xfrm>
            <a:custGeom>
              <a:avLst/>
              <a:gdLst>
                <a:gd name="T0" fmla="*/ 0 w 686"/>
                <a:gd name="T1" fmla="*/ 78 h 1123"/>
                <a:gd name="T2" fmla="*/ 77 w 686"/>
                <a:gd name="T3" fmla="*/ 0 h 1123"/>
                <a:gd name="T4" fmla="*/ 609 w 686"/>
                <a:gd name="T5" fmla="*/ 0 h 1123"/>
                <a:gd name="T6" fmla="*/ 686 w 686"/>
                <a:gd name="T7" fmla="*/ 78 h 1123"/>
                <a:gd name="T8" fmla="*/ 686 w 686"/>
                <a:gd name="T9" fmla="*/ 1045 h 1123"/>
                <a:gd name="T10" fmla="*/ 609 w 686"/>
                <a:gd name="T11" fmla="*/ 1123 h 1123"/>
                <a:gd name="T12" fmla="*/ 77 w 686"/>
                <a:gd name="T13" fmla="*/ 1123 h 1123"/>
                <a:gd name="T14" fmla="*/ 0 w 686"/>
                <a:gd name="T15" fmla="*/ 1045 h 1123"/>
                <a:gd name="T16" fmla="*/ 0 w 686"/>
                <a:gd name="T17" fmla="*/ 78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1123">
                  <a:moveTo>
                    <a:pt x="0" y="78"/>
                  </a:moveTo>
                  <a:cubicBezTo>
                    <a:pt x="0" y="35"/>
                    <a:pt x="34" y="0"/>
                    <a:pt x="77" y="0"/>
                  </a:cubicBezTo>
                  <a:cubicBezTo>
                    <a:pt x="609" y="0"/>
                    <a:pt x="609" y="0"/>
                    <a:pt x="609" y="0"/>
                  </a:cubicBezTo>
                  <a:cubicBezTo>
                    <a:pt x="651" y="0"/>
                    <a:pt x="686" y="35"/>
                    <a:pt x="686" y="78"/>
                  </a:cubicBezTo>
                  <a:cubicBezTo>
                    <a:pt x="686" y="1045"/>
                    <a:pt x="686" y="1045"/>
                    <a:pt x="686" y="1045"/>
                  </a:cubicBezTo>
                  <a:cubicBezTo>
                    <a:pt x="686" y="1088"/>
                    <a:pt x="651" y="1123"/>
                    <a:pt x="609" y="1123"/>
                  </a:cubicBezTo>
                  <a:cubicBezTo>
                    <a:pt x="77" y="1123"/>
                    <a:pt x="77" y="1123"/>
                    <a:pt x="77" y="1123"/>
                  </a:cubicBezTo>
                  <a:cubicBezTo>
                    <a:pt x="34" y="1123"/>
                    <a:pt x="0" y="1088"/>
                    <a:pt x="0" y="1045"/>
                  </a:cubicBezTo>
                  <a:lnTo>
                    <a:pt x="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800" kern="0">
                <a:solidFill>
                  <a:srgbClr val="000000"/>
                </a:solidFill>
              </a:endParaRPr>
            </a:p>
          </p:txBody>
        </p:sp>
        <p:sp>
          <p:nvSpPr>
            <p:cNvPr id="17" name="Freeform 6">
              <a:extLst>
                <a:ext uri="{FF2B5EF4-FFF2-40B4-BE49-F238E27FC236}">
                  <a16:creationId xmlns:a16="http://schemas.microsoft.com/office/drawing/2014/main" id="{4DF97AB9-B7D8-433E-918E-AFDE0B9831CB}"/>
                </a:ext>
              </a:extLst>
            </p:cNvPr>
            <p:cNvSpPr>
              <a:spLocks noEditPoints="1"/>
            </p:cNvSpPr>
            <p:nvPr/>
          </p:nvSpPr>
          <p:spPr bwMode="auto">
            <a:xfrm>
              <a:off x="-3513606" y="270529"/>
              <a:ext cx="1671638" cy="2717801"/>
            </a:xfrm>
            <a:custGeom>
              <a:avLst/>
              <a:gdLst>
                <a:gd name="T0" fmla="*/ 658 w 697"/>
                <a:gd name="T1" fmla="*/ 79 h 1134"/>
                <a:gd name="T2" fmla="*/ 658 w 697"/>
                <a:gd name="T3" fmla="*/ 200 h 1134"/>
                <a:gd name="T4" fmla="*/ 40 w 697"/>
                <a:gd name="T5" fmla="*/ 200 h 1134"/>
                <a:gd name="T6" fmla="*/ 40 w 697"/>
                <a:gd name="T7" fmla="*/ 79 h 1134"/>
                <a:gd name="T8" fmla="*/ 79 w 697"/>
                <a:gd name="T9" fmla="*/ 40 h 1134"/>
                <a:gd name="T10" fmla="*/ 619 w 697"/>
                <a:gd name="T11" fmla="*/ 40 h 1134"/>
                <a:gd name="T12" fmla="*/ 658 w 697"/>
                <a:gd name="T13" fmla="*/ 79 h 1134"/>
                <a:gd name="T14" fmla="*/ 40 w 697"/>
                <a:gd name="T15" fmla="*/ 1056 h 1134"/>
                <a:gd name="T16" fmla="*/ 79 w 697"/>
                <a:gd name="T17" fmla="*/ 1095 h 1134"/>
                <a:gd name="T18" fmla="*/ 619 w 697"/>
                <a:gd name="T19" fmla="*/ 1095 h 1134"/>
                <a:gd name="T20" fmla="*/ 658 w 697"/>
                <a:gd name="T21" fmla="*/ 1056 h 1134"/>
                <a:gd name="T22" fmla="*/ 658 w 697"/>
                <a:gd name="T23" fmla="*/ 935 h 1134"/>
                <a:gd name="T24" fmla="*/ 40 w 697"/>
                <a:gd name="T25" fmla="*/ 935 h 1134"/>
                <a:gd name="T26" fmla="*/ 40 w 697"/>
                <a:gd name="T27" fmla="*/ 1056 h 1134"/>
                <a:gd name="T28" fmla="*/ 40 w 697"/>
                <a:gd name="T29" fmla="*/ 918 h 1134"/>
                <a:gd name="T30" fmla="*/ 658 w 697"/>
                <a:gd name="T31" fmla="*/ 918 h 1134"/>
                <a:gd name="T32" fmla="*/ 658 w 697"/>
                <a:gd name="T33" fmla="*/ 217 h 1134"/>
                <a:gd name="T34" fmla="*/ 40 w 697"/>
                <a:gd name="T35" fmla="*/ 217 h 1134"/>
                <a:gd name="T36" fmla="*/ 40 w 697"/>
                <a:gd name="T37" fmla="*/ 918 h 1134"/>
                <a:gd name="T38" fmla="*/ 697 w 697"/>
                <a:gd name="T39" fmla="*/ 79 h 1134"/>
                <a:gd name="T40" fmla="*/ 697 w 697"/>
                <a:gd name="T41" fmla="*/ 1056 h 1134"/>
                <a:gd name="T42" fmla="*/ 619 w 697"/>
                <a:gd name="T43" fmla="*/ 1134 h 1134"/>
                <a:gd name="T44" fmla="*/ 79 w 697"/>
                <a:gd name="T45" fmla="*/ 1134 h 1134"/>
                <a:gd name="T46" fmla="*/ 0 w 697"/>
                <a:gd name="T47" fmla="*/ 1056 h 1134"/>
                <a:gd name="T48" fmla="*/ 0 w 697"/>
                <a:gd name="T49" fmla="*/ 79 h 1134"/>
                <a:gd name="T50" fmla="*/ 79 w 697"/>
                <a:gd name="T51" fmla="*/ 0 h 1134"/>
                <a:gd name="T52" fmla="*/ 619 w 697"/>
                <a:gd name="T53" fmla="*/ 0 h 1134"/>
                <a:gd name="T54" fmla="*/ 697 w 697"/>
                <a:gd name="T55" fmla="*/ 79 h 1134"/>
                <a:gd name="T56" fmla="*/ 675 w 697"/>
                <a:gd name="T57" fmla="*/ 79 h 1134"/>
                <a:gd name="T58" fmla="*/ 619 w 697"/>
                <a:gd name="T59" fmla="*/ 23 h 1134"/>
                <a:gd name="T60" fmla="*/ 79 w 697"/>
                <a:gd name="T61" fmla="*/ 23 h 1134"/>
                <a:gd name="T62" fmla="*/ 23 w 697"/>
                <a:gd name="T63" fmla="*/ 79 h 1134"/>
                <a:gd name="T64" fmla="*/ 23 w 697"/>
                <a:gd name="T65" fmla="*/ 1056 h 1134"/>
                <a:gd name="T66" fmla="*/ 79 w 697"/>
                <a:gd name="T67" fmla="*/ 1112 h 1134"/>
                <a:gd name="T68" fmla="*/ 619 w 697"/>
                <a:gd name="T69" fmla="*/ 1112 h 1134"/>
                <a:gd name="T70" fmla="*/ 675 w 697"/>
                <a:gd name="T71" fmla="*/ 1056 h 1134"/>
                <a:gd name="T72" fmla="*/ 675 w 697"/>
                <a:gd name="T73" fmla="*/ 7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7" h="1134">
                  <a:moveTo>
                    <a:pt x="658" y="79"/>
                  </a:moveTo>
                  <a:cubicBezTo>
                    <a:pt x="658" y="200"/>
                    <a:pt x="658" y="200"/>
                    <a:pt x="658" y="200"/>
                  </a:cubicBezTo>
                  <a:cubicBezTo>
                    <a:pt x="40" y="200"/>
                    <a:pt x="40" y="200"/>
                    <a:pt x="40" y="200"/>
                  </a:cubicBezTo>
                  <a:cubicBezTo>
                    <a:pt x="40" y="79"/>
                    <a:pt x="40" y="79"/>
                    <a:pt x="40" y="79"/>
                  </a:cubicBezTo>
                  <a:cubicBezTo>
                    <a:pt x="40" y="57"/>
                    <a:pt x="57" y="40"/>
                    <a:pt x="79" y="40"/>
                  </a:cubicBezTo>
                  <a:cubicBezTo>
                    <a:pt x="619" y="40"/>
                    <a:pt x="619" y="40"/>
                    <a:pt x="619" y="40"/>
                  </a:cubicBezTo>
                  <a:cubicBezTo>
                    <a:pt x="641" y="40"/>
                    <a:pt x="658" y="57"/>
                    <a:pt x="658" y="79"/>
                  </a:cubicBezTo>
                  <a:close/>
                  <a:moveTo>
                    <a:pt x="40" y="1056"/>
                  </a:moveTo>
                  <a:cubicBezTo>
                    <a:pt x="40" y="1078"/>
                    <a:pt x="57" y="1095"/>
                    <a:pt x="79" y="1095"/>
                  </a:cubicBezTo>
                  <a:cubicBezTo>
                    <a:pt x="619" y="1095"/>
                    <a:pt x="619" y="1095"/>
                    <a:pt x="619" y="1095"/>
                  </a:cubicBezTo>
                  <a:cubicBezTo>
                    <a:pt x="641" y="1095"/>
                    <a:pt x="658" y="1078"/>
                    <a:pt x="658" y="1056"/>
                  </a:cubicBezTo>
                  <a:cubicBezTo>
                    <a:pt x="658" y="935"/>
                    <a:pt x="658" y="935"/>
                    <a:pt x="658" y="935"/>
                  </a:cubicBezTo>
                  <a:cubicBezTo>
                    <a:pt x="40" y="935"/>
                    <a:pt x="40" y="935"/>
                    <a:pt x="40" y="935"/>
                  </a:cubicBezTo>
                  <a:lnTo>
                    <a:pt x="40" y="1056"/>
                  </a:lnTo>
                  <a:close/>
                  <a:moveTo>
                    <a:pt x="40" y="918"/>
                  </a:moveTo>
                  <a:cubicBezTo>
                    <a:pt x="658" y="918"/>
                    <a:pt x="658" y="918"/>
                    <a:pt x="658" y="918"/>
                  </a:cubicBezTo>
                  <a:cubicBezTo>
                    <a:pt x="658" y="217"/>
                    <a:pt x="658" y="217"/>
                    <a:pt x="658" y="217"/>
                  </a:cubicBezTo>
                  <a:cubicBezTo>
                    <a:pt x="40" y="217"/>
                    <a:pt x="40" y="217"/>
                    <a:pt x="40" y="217"/>
                  </a:cubicBezTo>
                  <a:lnTo>
                    <a:pt x="40" y="918"/>
                  </a:lnTo>
                  <a:close/>
                  <a:moveTo>
                    <a:pt x="697" y="79"/>
                  </a:moveTo>
                  <a:cubicBezTo>
                    <a:pt x="697" y="1056"/>
                    <a:pt x="697" y="1056"/>
                    <a:pt x="697" y="1056"/>
                  </a:cubicBezTo>
                  <a:cubicBezTo>
                    <a:pt x="697" y="1099"/>
                    <a:pt x="662" y="1134"/>
                    <a:pt x="619" y="1134"/>
                  </a:cubicBezTo>
                  <a:cubicBezTo>
                    <a:pt x="79" y="1134"/>
                    <a:pt x="79" y="1134"/>
                    <a:pt x="79" y="1134"/>
                  </a:cubicBezTo>
                  <a:cubicBezTo>
                    <a:pt x="36" y="1134"/>
                    <a:pt x="0" y="1099"/>
                    <a:pt x="0" y="1056"/>
                  </a:cubicBezTo>
                  <a:cubicBezTo>
                    <a:pt x="0" y="79"/>
                    <a:pt x="0" y="79"/>
                    <a:pt x="0" y="79"/>
                  </a:cubicBezTo>
                  <a:cubicBezTo>
                    <a:pt x="0" y="36"/>
                    <a:pt x="36" y="0"/>
                    <a:pt x="79" y="0"/>
                  </a:cubicBezTo>
                  <a:cubicBezTo>
                    <a:pt x="619" y="0"/>
                    <a:pt x="619" y="0"/>
                    <a:pt x="619" y="0"/>
                  </a:cubicBezTo>
                  <a:cubicBezTo>
                    <a:pt x="662" y="0"/>
                    <a:pt x="697" y="36"/>
                    <a:pt x="697" y="79"/>
                  </a:cubicBezTo>
                  <a:close/>
                  <a:moveTo>
                    <a:pt x="675" y="79"/>
                  </a:moveTo>
                  <a:cubicBezTo>
                    <a:pt x="675" y="48"/>
                    <a:pt x="650" y="23"/>
                    <a:pt x="619" y="23"/>
                  </a:cubicBezTo>
                  <a:cubicBezTo>
                    <a:pt x="79" y="23"/>
                    <a:pt x="79" y="23"/>
                    <a:pt x="79" y="23"/>
                  </a:cubicBezTo>
                  <a:cubicBezTo>
                    <a:pt x="48" y="23"/>
                    <a:pt x="23" y="48"/>
                    <a:pt x="23" y="79"/>
                  </a:cubicBezTo>
                  <a:cubicBezTo>
                    <a:pt x="23" y="1056"/>
                    <a:pt x="23" y="1056"/>
                    <a:pt x="23" y="1056"/>
                  </a:cubicBezTo>
                  <a:cubicBezTo>
                    <a:pt x="23" y="1087"/>
                    <a:pt x="48" y="1112"/>
                    <a:pt x="79" y="1112"/>
                  </a:cubicBezTo>
                  <a:cubicBezTo>
                    <a:pt x="619" y="1112"/>
                    <a:pt x="619" y="1112"/>
                    <a:pt x="619" y="1112"/>
                  </a:cubicBezTo>
                  <a:cubicBezTo>
                    <a:pt x="650" y="1112"/>
                    <a:pt x="675" y="1087"/>
                    <a:pt x="675" y="1056"/>
                  </a:cubicBezTo>
                  <a:lnTo>
                    <a:pt x="675" y="79"/>
                  </a:lnTo>
                  <a:close/>
                </a:path>
              </a:pathLst>
            </a:custGeom>
            <a:solidFill>
              <a:srgbClr val="1006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800" kern="0">
                <a:solidFill>
                  <a:srgbClr val="000000"/>
                </a:solidFill>
              </a:endParaRPr>
            </a:p>
          </p:txBody>
        </p:sp>
        <p:sp>
          <p:nvSpPr>
            <p:cNvPr id="19" name="Freeform 7">
              <a:extLst>
                <a:ext uri="{FF2B5EF4-FFF2-40B4-BE49-F238E27FC236}">
                  <a16:creationId xmlns:a16="http://schemas.microsoft.com/office/drawing/2014/main" id="{169D693B-70A2-4471-994A-6857EF5B2167}"/>
                </a:ext>
              </a:extLst>
            </p:cNvPr>
            <p:cNvSpPr>
              <a:spLocks noEditPoints="1"/>
            </p:cNvSpPr>
            <p:nvPr/>
          </p:nvSpPr>
          <p:spPr bwMode="auto">
            <a:xfrm>
              <a:off x="-3289768" y="441979"/>
              <a:ext cx="1236663" cy="2378075"/>
            </a:xfrm>
            <a:custGeom>
              <a:avLst/>
              <a:gdLst>
                <a:gd name="T0" fmla="*/ 505 w 516"/>
                <a:gd name="T1" fmla="*/ 950 h 993"/>
                <a:gd name="T2" fmla="*/ 516 w 516"/>
                <a:gd name="T3" fmla="*/ 991 h 993"/>
                <a:gd name="T4" fmla="*/ 516 w 516"/>
                <a:gd name="T5" fmla="*/ 913 h 993"/>
                <a:gd name="T6" fmla="*/ 398 w 516"/>
                <a:gd name="T7" fmla="*/ 929 h 993"/>
                <a:gd name="T8" fmla="*/ 374 w 516"/>
                <a:gd name="T9" fmla="*/ 896 h 993"/>
                <a:gd name="T10" fmla="*/ 414 w 516"/>
                <a:gd name="T11" fmla="*/ 969 h 993"/>
                <a:gd name="T12" fmla="*/ 374 w 516"/>
                <a:gd name="T13" fmla="*/ 977 h 993"/>
                <a:gd name="T14" fmla="*/ 246 w 516"/>
                <a:gd name="T15" fmla="*/ 897 h 993"/>
                <a:gd name="T16" fmla="*/ 255 w 516"/>
                <a:gd name="T17" fmla="*/ 991 h 993"/>
                <a:gd name="T18" fmla="*/ 306 w 516"/>
                <a:gd name="T19" fmla="*/ 896 h 993"/>
                <a:gd name="T20" fmla="*/ 152 w 516"/>
                <a:gd name="T21" fmla="*/ 993 h 993"/>
                <a:gd name="T22" fmla="*/ 180 w 516"/>
                <a:gd name="T23" fmla="*/ 944 h 993"/>
                <a:gd name="T24" fmla="*/ 180 w 516"/>
                <a:gd name="T25" fmla="*/ 944 h 993"/>
                <a:gd name="T26" fmla="*/ 55 w 516"/>
                <a:gd name="T27" fmla="*/ 991 h 993"/>
                <a:gd name="T28" fmla="*/ 19 w 516"/>
                <a:gd name="T29" fmla="*/ 952 h 993"/>
                <a:gd name="T30" fmla="*/ 41 w 516"/>
                <a:gd name="T31" fmla="*/ 896 h 993"/>
                <a:gd name="T32" fmla="*/ 54 w 516"/>
                <a:gd name="T33" fmla="*/ 945 h 993"/>
                <a:gd name="T34" fmla="*/ 51 w 516"/>
                <a:gd name="T35" fmla="*/ 924 h 993"/>
                <a:gd name="T36" fmla="*/ 38 w 516"/>
                <a:gd name="T37" fmla="*/ 936 h 993"/>
                <a:gd name="T38" fmla="*/ 133 w 516"/>
                <a:gd name="T39" fmla="*/ 288 h 993"/>
                <a:gd name="T40" fmla="*/ 211 w 516"/>
                <a:gd name="T41" fmla="*/ 309 h 993"/>
                <a:gd name="T42" fmla="*/ 236 w 516"/>
                <a:gd name="T43" fmla="*/ 546 h 993"/>
                <a:gd name="T44" fmla="*/ 160 w 516"/>
                <a:gd name="T45" fmla="*/ 515 h 993"/>
                <a:gd name="T46" fmla="*/ 134 w 516"/>
                <a:gd name="T47" fmla="*/ 786 h 993"/>
                <a:gd name="T48" fmla="*/ 211 w 516"/>
                <a:gd name="T49" fmla="*/ 571 h 993"/>
                <a:gd name="T50" fmla="*/ 378 w 516"/>
                <a:gd name="T51" fmla="*/ 330 h 993"/>
                <a:gd name="T52" fmla="*/ 336 w 516"/>
                <a:gd name="T53" fmla="*/ 556 h 993"/>
                <a:gd name="T54" fmla="*/ 408 w 516"/>
                <a:gd name="T55" fmla="*/ 751 h 993"/>
                <a:gd name="T56" fmla="*/ 391 w 516"/>
                <a:gd name="T57" fmla="*/ 779 h 993"/>
                <a:gd name="T58" fmla="*/ 461 w 516"/>
                <a:gd name="T59" fmla="*/ 734 h 993"/>
                <a:gd name="T60" fmla="*/ 374 w 516"/>
                <a:gd name="T61" fmla="*/ 543 h 993"/>
                <a:gd name="T62" fmla="*/ 470 w 516"/>
                <a:gd name="T63" fmla="*/ 412 h 993"/>
                <a:gd name="T64" fmla="*/ 295 w 516"/>
                <a:gd name="T65" fmla="*/ 237 h 993"/>
                <a:gd name="T66" fmla="*/ 260 w 516"/>
                <a:gd name="T67" fmla="*/ 468 h 993"/>
                <a:gd name="T68" fmla="*/ 340 w 516"/>
                <a:gd name="T69" fmla="*/ 657 h 993"/>
                <a:gd name="T70" fmla="*/ 271 w 516"/>
                <a:gd name="T71" fmla="*/ 714 h 993"/>
                <a:gd name="T72" fmla="*/ 289 w 516"/>
                <a:gd name="T73" fmla="*/ 680 h 993"/>
                <a:gd name="T74" fmla="*/ 220 w 516"/>
                <a:gd name="T75" fmla="*/ 484 h 993"/>
                <a:gd name="T76" fmla="*/ 92 w 516"/>
                <a:gd name="T77" fmla="*/ 666 h 993"/>
                <a:gd name="T78" fmla="*/ 15 w 516"/>
                <a:gd name="T79" fmla="*/ 706 h 993"/>
                <a:gd name="T80" fmla="*/ 14 w 516"/>
                <a:gd name="T81" fmla="*/ 215 h 993"/>
                <a:gd name="T82" fmla="*/ 298 w 516"/>
                <a:gd name="T83" fmla="*/ 340 h 993"/>
                <a:gd name="T84" fmla="*/ 92 w 516"/>
                <a:gd name="T85" fmla="*/ 474 h 993"/>
                <a:gd name="T86" fmla="*/ 157 w 516"/>
                <a:gd name="T87" fmla="*/ 0 h 993"/>
                <a:gd name="T88" fmla="*/ 129 w 516"/>
                <a:gd name="T89" fmla="*/ 49 h 993"/>
                <a:gd name="T90" fmla="*/ 129 w 516"/>
                <a:gd name="T91" fmla="*/ 49 h 993"/>
                <a:gd name="T92" fmla="*/ 247 w 516"/>
                <a:gd name="T93" fmla="*/ 1 h 993"/>
                <a:gd name="T94" fmla="*/ 411 w 516"/>
                <a:gd name="T95" fmla="*/ 80 h 993"/>
                <a:gd name="T96" fmla="*/ 348 w 516"/>
                <a:gd name="T97" fmla="*/ 96 h 993"/>
                <a:gd name="T98" fmla="*/ 4 w 516"/>
                <a:gd name="T99" fmla="*/ 96 h 993"/>
                <a:gd name="T100" fmla="*/ 58 w 516"/>
                <a:gd name="T101" fmla="*/ 49 h 993"/>
                <a:gd name="T102" fmla="*/ 73 w 516"/>
                <a:gd name="T103" fmla="*/ 85 h 993"/>
                <a:gd name="T104" fmla="*/ 59 w 516"/>
                <a:gd name="T105" fmla="*/ 96 h 993"/>
                <a:gd name="T106" fmla="*/ 23 w 516"/>
                <a:gd name="T107" fmla="*/ 56 h 993"/>
                <a:gd name="T108" fmla="*/ 54 w 516"/>
                <a:gd name="T109" fmla="*/ 29 h 993"/>
                <a:gd name="T110" fmla="*/ 477 w 516"/>
                <a:gd name="T111" fmla="*/ 81 h 993"/>
                <a:gd name="T112" fmla="*/ 443 w 516"/>
                <a:gd name="T113" fmla="*/ 85 h 993"/>
                <a:gd name="T114" fmla="*/ 464 w 516"/>
                <a:gd name="T115" fmla="*/ 25 h 993"/>
                <a:gd name="T116" fmla="*/ 504 w 516"/>
                <a:gd name="T117" fmla="*/ 8 h 993"/>
                <a:gd name="T118" fmla="*/ 472 w 516"/>
                <a:gd name="T119" fmla="*/ 54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993">
                  <a:moveTo>
                    <a:pt x="473" y="913"/>
                  </a:moveTo>
                  <a:cubicBezTo>
                    <a:pt x="473" y="934"/>
                    <a:pt x="473" y="934"/>
                    <a:pt x="473" y="934"/>
                  </a:cubicBezTo>
                  <a:cubicBezTo>
                    <a:pt x="505" y="934"/>
                    <a:pt x="505" y="934"/>
                    <a:pt x="505" y="934"/>
                  </a:cubicBezTo>
                  <a:cubicBezTo>
                    <a:pt x="505" y="950"/>
                    <a:pt x="505" y="950"/>
                    <a:pt x="505" y="950"/>
                  </a:cubicBezTo>
                  <a:cubicBezTo>
                    <a:pt x="473" y="950"/>
                    <a:pt x="473" y="950"/>
                    <a:pt x="473" y="950"/>
                  </a:cubicBezTo>
                  <a:cubicBezTo>
                    <a:pt x="473" y="975"/>
                    <a:pt x="473" y="975"/>
                    <a:pt x="473" y="975"/>
                  </a:cubicBezTo>
                  <a:cubicBezTo>
                    <a:pt x="516" y="975"/>
                    <a:pt x="516" y="975"/>
                    <a:pt x="516" y="975"/>
                  </a:cubicBezTo>
                  <a:cubicBezTo>
                    <a:pt x="516" y="991"/>
                    <a:pt x="516" y="991"/>
                    <a:pt x="516" y="991"/>
                  </a:cubicBezTo>
                  <a:cubicBezTo>
                    <a:pt x="454" y="991"/>
                    <a:pt x="454" y="991"/>
                    <a:pt x="454" y="991"/>
                  </a:cubicBezTo>
                  <a:cubicBezTo>
                    <a:pt x="454" y="896"/>
                    <a:pt x="454" y="896"/>
                    <a:pt x="454" y="896"/>
                  </a:cubicBezTo>
                  <a:cubicBezTo>
                    <a:pt x="516" y="896"/>
                    <a:pt x="516" y="896"/>
                    <a:pt x="516" y="896"/>
                  </a:cubicBezTo>
                  <a:cubicBezTo>
                    <a:pt x="516" y="913"/>
                    <a:pt x="516" y="913"/>
                    <a:pt x="516" y="913"/>
                  </a:cubicBezTo>
                  <a:lnTo>
                    <a:pt x="473" y="913"/>
                  </a:lnTo>
                  <a:close/>
                  <a:moveTo>
                    <a:pt x="374" y="912"/>
                  </a:moveTo>
                  <a:cubicBezTo>
                    <a:pt x="386" y="912"/>
                    <a:pt x="394" y="917"/>
                    <a:pt x="398" y="928"/>
                  </a:cubicBezTo>
                  <a:cubicBezTo>
                    <a:pt x="398" y="929"/>
                    <a:pt x="398" y="929"/>
                    <a:pt x="398" y="929"/>
                  </a:cubicBezTo>
                  <a:cubicBezTo>
                    <a:pt x="414" y="922"/>
                    <a:pt x="414" y="922"/>
                    <a:pt x="414" y="922"/>
                  </a:cubicBezTo>
                  <a:cubicBezTo>
                    <a:pt x="414" y="922"/>
                    <a:pt x="414" y="922"/>
                    <a:pt x="414" y="922"/>
                  </a:cubicBezTo>
                  <a:cubicBezTo>
                    <a:pt x="414" y="922"/>
                    <a:pt x="414" y="922"/>
                    <a:pt x="414" y="922"/>
                  </a:cubicBezTo>
                  <a:cubicBezTo>
                    <a:pt x="408" y="905"/>
                    <a:pt x="394" y="896"/>
                    <a:pt x="374" y="896"/>
                  </a:cubicBezTo>
                  <a:cubicBezTo>
                    <a:pt x="346" y="896"/>
                    <a:pt x="327" y="916"/>
                    <a:pt x="327" y="944"/>
                  </a:cubicBezTo>
                  <a:cubicBezTo>
                    <a:pt x="327" y="973"/>
                    <a:pt x="346" y="993"/>
                    <a:pt x="374" y="993"/>
                  </a:cubicBezTo>
                  <a:cubicBezTo>
                    <a:pt x="392" y="993"/>
                    <a:pt x="406" y="984"/>
                    <a:pt x="414" y="969"/>
                  </a:cubicBezTo>
                  <a:cubicBezTo>
                    <a:pt x="414" y="969"/>
                    <a:pt x="414" y="969"/>
                    <a:pt x="414" y="969"/>
                  </a:cubicBezTo>
                  <a:cubicBezTo>
                    <a:pt x="398" y="962"/>
                    <a:pt x="398" y="962"/>
                    <a:pt x="398" y="962"/>
                  </a:cubicBezTo>
                  <a:cubicBezTo>
                    <a:pt x="398" y="962"/>
                    <a:pt x="398" y="962"/>
                    <a:pt x="398" y="962"/>
                  </a:cubicBezTo>
                  <a:cubicBezTo>
                    <a:pt x="398" y="962"/>
                    <a:pt x="398" y="962"/>
                    <a:pt x="398" y="962"/>
                  </a:cubicBezTo>
                  <a:cubicBezTo>
                    <a:pt x="393" y="972"/>
                    <a:pt x="385" y="977"/>
                    <a:pt x="374" y="977"/>
                  </a:cubicBezTo>
                  <a:cubicBezTo>
                    <a:pt x="357" y="977"/>
                    <a:pt x="347" y="965"/>
                    <a:pt x="347" y="944"/>
                  </a:cubicBezTo>
                  <a:cubicBezTo>
                    <a:pt x="347" y="924"/>
                    <a:pt x="357" y="912"/>
                    <a:pt x="374" y="912"/>
                  </a:cubicBezTo>
                  <a:close/>
                  <a:moveTo>
                    <a:pt x="265" y="935"/>
                  </a:moveTo>
                  <a:cubicBezTo>
                    <a:pt x="246" y="897"/>
                    <a:pt x="246" y="897"/>
                    <a:pt x="246" y="897"/>
                  </a:cubicBezTo>
                  <a:cubicBezTo>
                    <a:pt x="246" y="896"/>
                    <a:pt x="246" y="896"/>
                    <a:pt x="246" y="896"/>
                  </a:cubicBezTo>
                  <a:cubicBezTo>
                    <a:pt x="224" y="896"/>
                    <a:pt x="224" y="896"/>
                    <a:pt x="224" y="896"/>
                  </a:cubicBezTo>
                  <a:cubicBezTo>
                    <a:pt x="255" y="956"/>
                    <a:pt x="255" y="956"/>
                    <a:pt x="255" y="956"/>
                  </a:cubicBezTo>
                  <a:cubicBezTo>
                    <a:pt x="255" y="991"/>
                    <a:pt x="255" y="991"/>
                    <a:pt x="255" y="991"/>
                  </a:cubicBezTo>
                  <a:cubicBezTo>
                    <a:pt x="275" y="991"/>
                    <a:pt x="275" y="991"/>
                    <a:pt x="275" y="991"/>
                  </a:cubicBezTo>
                  <a:cubicBezTo>
                    <a:pt x="275" y="955"/>
                    <a:pt x="275" y="955"/>
                    <a:pt x="275" y="955"/>
                  </a:cubicBezTo>
                  <a:cubicBezTo>
                    <a:pt x="305" y="897"/>
                    <a:pt x="305" y="897"/>
                    <a:pt x="305" y="897"/>
                  </a:cubicBezTo>
                  <a:cubicBezTo>
                    <a:pt x="306" y="896"/>
                    <a:pt x="306" y="896"/>
                    <a:pt x="306" y="896"/>
                  </a:cubicBezTo>
                  <a:cubicBezTo>
                    <a:pt x="284" y="896"/>
                    <a:pt x="284" y="896"/>
                    <a:pt x="284" y="896"/>
                  </a:cubicBezTo>
                  <a:lnTo>
                    <a:pt x="265" y="935"/>
                  </a:lnTo>
                  <a:close/>
                  <a:moveTo>
                    <a:pt x="200" y="944"/>
                  </a:moveTo>
                  <a:cubicBezTo>
                    <a:pt x="200" y="973"/>
                    <a:pt x="180" y="993"/>
                    <a:pt x="152" y="993"/>
                  </a:cubicBezTo>
                  <a:cubicBezTo>
                    <a:pt x="124" y="993"/>
                    <a:pt x="104" y="973"/>
                    <a:pt x="104" y="944"/>
                  </a:cubicBezTo>
                  <a:cubicBezTo>
                    <a:pt x="104" y="916"/>
                    <a:pt x="124" y="896"/>
                    <a:pt x="152" y="896"/>
                  </a:cubicBezTo>
                  <a:cubicBezTo>
                    <a:pt x="180" y="896"/>
                    <a:pt x="200" y="916"/>
                    <a:pt x="200" y="944"/>
                  </a:cubicBezTo>
                  <a:close/>
                  <a:moveTo>
                    <a:pt x="180" y="944"/>
                  </a:moveTo>
                  <a:cubicBezTo>
                    <a:pt x="180" y="924"/>
                    <a:pt x="169" y="912"/>
                    <a:pt x="152" y="912"/>
                  </a:cubicBezTo>
                  <a:cubicBezTo>
                    <a:pt x="135" y="912"/>
                    <a:pt x="124" y="924"/>
                    <a:pt x="124" y="944"/>
                  </a:cubicBezTo>
                  <a:cubicBezTo>
                    <a:pt x="124" y="965"/>
                    <a:pt x="135" y="977"/>
                    <a:pt x="152" y="977"/>
                  </a:cubicBezTo>
                  <a:cubicBezTo>
                    <a:pt x="169" y="977"/>
                    <a:pt x="180" y="965"/>
                    <a:pt x="180" y="944"/>
                  </a:cubicBezTo>
                  <a:close/>
                  <a:moveTo>
                    <a:pt x="74" y="990"/>
                  </a:moveTo>
                  <a:cubicBezTo>
                    <a:pt x="75" y="991"/>
                    <a:pt x="75" y="991"/>
                    <a:pt x="75" y="991"/>
                  </a:cubicBezTo>
                  <a:cubicBezTo>
                    <a:pt x="55" y="991"/>
                    <a:pt x="55" y="991"/>
                    <a:pt x="55" y="991"/>
                  </a:cubicBezTo>
                  <a:cubicBezTo>
                    <a:pt x="55" y="991"/>
                    <a:pt x="55" y="991"/>
                    <a:pt x="55" y="991"/>
                  </a:cubicBezTo>
                  <a:cubicBezTo>
                    <a:pt x="53" y="989"/>
                    <a:pt x="51" y="986"/>
                    <a:pt x="50" y="982"/>
                  </a:cubicBezTo>
                  <a:cubicBezTo>
                    <a:pt x="44" y="961"/>
                    <a:pt x="44" y="961"/>
                    <a:pt x="44" y="961"/>
                  </a:cubicBezTo>
                  <a:cubicBezTo>
                    <a:pt x="42" y="954"/>
                    <a:pt x="40" y="952"/>
                    <a:pt x="33" y="952"/>
                  </a:cubicBezTo>
                  <a:cubicBezTo>
                    <a:pt x="19" y="952"/>
                    <a:pt x="19" y="952"/>
                    <a:pt x="19" y="952"/>
                  </a:cubicBezTo>
                  <a:cubicBezTo>
                    <a:pt x="19" y="991"/>
                    <a:pt x="19" y="991"/>
                    <a:pt x="19" y="991"/>
                  </a:cubicBezTo>
                  <a:cubicBezTo>
                    <a:pt x="0" y="991"/>
                    <a:pt x="0" y="991"/>
                    <a:pt x="0" y="991"/>
                  </a:cubicBezTo>
                  <a:cubicBezTo>
                    <a:pt x="0" y="896"/>
                    <a:pt x="0" y="896"/>
                    <a:pt x="0" y="896"/>
                  </a:cubicBezTo>
                  <a:cubicBezTo>
                    <a:pt x="41" y="896"/>
                    <a:pt x="41" y="896"/>
                    <a:pt x="41" y="896"/>
                  </a:cubicBezTo>
                  <a:cubicBezTo>
                    <a:pt x="58" y="896"/>
                    <a:pt x="70" y="907"/>
                    <a:pt x="70" y="922"/>
                  </a:cubicBezTo>
                  <a:cubicBezTo>
                    <a:pt x="70" y="935"/>
                    <a:pt x="62" y="941"/>
                    <a:pt x="54" y="944"/>
                  </a:cubicBezTo>
                  <a:cubicBezTo>
                    <a:pt x="53" y="944"/>
                    <a:pt x="53" y="944"/>
                    <a:pt x="53" y="944"/>
                  </a:cubicBezTo>
                  <a:cubicBezTo>
                    <a:pt x="54" y="945"/>
                    <a:pt x="54" y="945"/>
                    <a:pt x="54" y="945"/>
                  </a:cubicBezTo>
                  <a:cubicBezTo>
                    <a:pt x="58" y="947"/>
                    <a:pt x="61" y="951"/>
                    <a:pt x="63" y="957"/>
                  </a:cubicBezTo>
                  <a:cubicBezTo>
                    <a:pt x="70" y="981"/>
                    <a:pt x="70" y="981"/>
                    <a:pt x="70" y="981"/>
                  </a:cubicBezTo>
                  <a:cubicBezTo>
                    <a:pt x="71" y="984"/>
                    <a:pt x="72" y="987"/>
                    <a:pt x="74" y="990"/>
                  </a:cubicBezTo>
                  <a:close/>
                  <a:moveTo>
                    <a:pt x="51" y="924"/>
                  </a:moveTo>
                  <a:cubicBezTo>
                    <a:pt x="51" y="917"/>
                    <a:pt x="46" y="912"/>
                    <a:pt x="38" y="912"/>
                  </a:cubicBezTo>
                  <a:cubicBezTo>
                    <a:pt x="19" y="912"/>
                    <a:pt x="19" y="912"/>
                    <a:pt x="19" y="912"/>
                  </a:cubicBezTo>
                  <a:cubicBezTo>
                    <a:pt x="19" y="936"/>
                    <a:pt x="19" y="936"/>
                    <a:pt x="19" y="936"/>
                  </a:cubicBezTo>
                  <a:cubicBezTo>
                    <a:pt x="38" y="936"/>
                    <a:pt x="38" y="936"/>
                    <a:pt x="38" y="936"/>
                  </a:cubicBezTo>
                  <a:cubicBezTo>
                    <a:pt x="46" y="936"/>
                    <a:pt x="51" y="932"/>
                    <a:pt x="51" y="924"/>
                  </a:cubicBezTo>
                  <a:close/>
                  <a:moveTo>
                    <a:pt x="255" y="280"/>
                  </a:moveTo>
                  <a:cubicBezTo>
                    <a:pt x="133" y="280"/>
                    <a:pt x="133" y="280"/>
                    <a:pt x="133" y="280"/>
                  </a:cubicBezTo>
                  <a:cubicBezTo>
                    <a:pt x="133" y="288"/>
                    <a:pt x="133" y="288"/>
                    <a:pt x="133" y="288"/>
                  </a:cubicBezTo>
                  <a:cubicBezTo>
                    <a:pt x="151" y="293"/>
                    <a:pt x="159" y="306"/>
                    <a:pt x="160" y="329"/>
                  </a:cubicBezTo>
                  <a:cubicBezTo>
                    <a:pt x="160" y="331"/>
                    <a:pt x="160" y="385"/>
                    <a:pt x="160" y="449"/>
                  </a:cubicBezTo>
                  <a:cubicBezTo>
                    <a:pt x="185" y="445"/>
                    <a:pt x="203" y="437"/>
                    <a:pt x="211" y="433"/>
                  </a:cubicBezTo>
                  <a:cubicBezTo>
                    <a:pt x="211" y="309"/>
                    <a:pt x="211" y="309"/>
                    <a:pt x="211" y="309"/>
                  </a:cubicBezTo>
                  <a:cubicBezTo>
                    <a:pt x="273" y="309"/>
                    <a:pt x="273" y="309"/>
                    <a:pt x="273" y="309"/>
                  </a:cubicBezTo>
                  <a:cubicBezTo>
                    <a:pt x="269" y="296"/>
                    <a:pt x="259" y="284"/>
                    <a:pt x="255" y="280"/>
                  </a:cubicBezTo>
                  <a:close/>
                  <a:moveTo>
                    <a:pt x="247" y="570"/>
                  </a:moveTo>
                  <a:cubicBezTo>
                    <a:pt x="244" y="562"/>
                    <a:pt x="239" y="551"/>
                    <a:pt x="236" y="546"/>
                  </a:cubicBezTo>
                  <a:cubicBezTo>
                    <a:pt x="230" y="546"/>
                    <a:pt x="222" y="546"/>
                    <a:pt x="216" y="546"/>
                  </a:cubicBezTo>
                  <a:cubicBezTo>
                    <a:pt x="211" y="546"/>
                    <a:pt x="211" y="546"/>
                    <a:pt x="211" y="546"/>
                  </a:cubicBezTo>
                  <a:cubicBezTo>
                    <a:pt x="211" y="506"/>
                    <a:pt x="211" y="506"/>
                    <a:pt x="211" y="506"/>
                  </a:cubicBezTo>
                  <a:cubicBezTo>
                    <a:pt x="200" y="509"/>
                    <a:pt x="172" y="513"/>
                    <a:pt x="160" y="515"/>
                  </a:cubicBezTo>
                  <a:cubicBezTo>
                    <a:pt x="160" y="621"/>
                    <a:pt x="160" y="736"/>
                    <a:pt x="160" y="738"/>
                  </a:cubicBezTo>
                  <a:cubicBezTo>
                    <a:pt x="160" y="738"/>
                    <a:pt x="160" y="738"/>
                    <a:pt x="160" y="738"/>
                  </a:cubicBezTo>
                  <a:cubicBezTo>
                    <a:pt x="159" y="760"/>
                    <a:pt x="150" y="773"/>
                    <a:pt x="134" y="778"/>
                  </a:cubicBezTo>
                  <a:cubicBezTo>
                    <a:pt x="134" y="786"/>
                    <a:pt x="134" y="786"/>
                    <a:pt x="134" y="786"/>
                  </a:cubicBezTo>
                  <a:cubicBezTo>
                    <a:pt x="237" y="786"/>
                    <a:pt x="237" y="786"/>
                    <a:pt x="237" y="786"/>
                  </a:cubicBezTo>
                  <a:cubicBezTo>
                    <a:pt x="237" y="778"/>
                    <a:pt x="237" y="778"/>
                    <a:pt x="237" y="778"/>
                  </a:cubicBezTo>
                  <a:cubicBezTo>
                    <a:pt x="221" y="773"/>
                    <a:pt x="212" y="759"/>
                    <a:pt x="212" y="738"/>
                  </a:cubicBezTo>
                  <a:cubicBezTo>
                    <a:pt x="211" y="571"/>
                    <a:pt x="211" y="571"/>
                    <a:pt x="211" y="571"/>
                  </a:cubicBezTo>
                  <a:cubicBezTo>
                    <a:pt x="216" y="571"/>
                    <a:pt x="216" y="571"/>
                    <a:pt x="216" y="571"/>
                  </a:cubicBezTo>
                  <a:cubicBezTo>
                    <a:pt x="226" y="571"/>
                    <a:pt x="237" y="571"/>
                    <a:pt x="247" y="570"/>
                  </a:cubicBezTo>
                  <a:close/>
                  <a:moveTo>
                    <a:pt x="370" y="325"/>
                  </a:moveTo>
                  <a:cubicBezTo>
                    <a:pt x="372" y="327"/>
                    <a:pt x="376" y="329"/>
                    <a:pt x="378" y="330"/>
                  </a:cubicBezTo>
                  <a:cubicBezTo>
                    <a:pt x="403" y="348"/>
                    <a:pt x="417" y="377"/>
                    <a:pt x="417" y="412"/>
                  </a:cubicBezTo>
                  <a:cubicBezTo>
                    <a:pt x="417" y="442"/>
                    <a:pt x="406" y="502"/>
                    <a:pt x="318" y="532"/>
                  </a:cubicBezTo>
                  <a:cubicBezTo>
                    <a:pt x="323" y="542"/>
                    <a:pt x="327" y="552"/>
                    <a:pt x="330" y="558"/>
                  </a:cubicBezTo>
                  <a:cubicBezTo>
                    <a:pt x="332" y="557"/>
                    <a:pt x="335" y="557"/>
                    <a:pt x="336" y="556"/>
                  </a:cubicBezTo>
                  <a:cubicBezTo>
                    <a:pt x="339" y="556"/>
                    <a:pt x="339" y="556"/>
                    <a:pt x="339" y="556"/>
                  </a:cubicBezTo>
                  <a:cubicBezTo>
                    <a:pt x="341" y="558"/>
                    <a:pt x="341" y="558"/>
                    <a:pt x="341" y="558"/>
                  </a:cubicBezTo>
                  <a:cubicBezTo>
                    <a:pt x="373" y="596"/>
                    <a:pt x="397" y="656"/>
                    <a:pt x="405" y="713"/>
                  </a:cubicBezTo>
                  <a:cubicBezTo>
                    <a:pt x="405" y="713"/>
                    <a:pt x="408" y="741"/>
                    <a:pt x="408" y="751"/>
                  </a:cubicBezTo>
                  <a:cubicBezTo>
                    <a:pt x="408" y="752"/>
                    <a:pt x="408" y="752"/>
                    <a:pt x="408" y="752"/>
                  </a:cubicBezTo>
                  <a:cubicBezTo>
                    <a:pt x="408" y="753"/>
                    <a:pt x="408" y="753"/>
                    <a:pt x="408" y="754"/>
                  </a:cubicBezTo>
                  <a:cubicBezTo>
                    <a:pt x="408" y="755"/>
                    <a:pt x="408" y="755"/>
                    <a:pt x="408" y="755"/>
                  </a:cubicBezTo>
                  <a:cubicBezTo>
                    <a:pt x="408" y="763"/>
                    <a:pt x="405" y="774"/>
                    <a:pt x="391" y="779"/>
                  </a:cubicBezTo>
                  <a:cubicBezTo>
                    <a:pt x="391" y="786"/>
                    <a:pt x="391" y="786"/>
                    <a:pt x="391" y="786"/>
                  </a:cubicBezTo>
                  <a:cubicBezTo>
                    <a:pt x="497" y="786"/>
                    <a:pt x="497" y="786"/>
                    <a:pt x="497" y="786"/>
                  </a:cubicBezTo>
                  <a:cubicBezTo>
                    <a:pt x="497" y="779"/>
                    <a:pt x="497" y="779"/>
                    <a:pt x="497" y="779"/>
                  </a:cubicBezTo>
                  <a:cubicBezTo>
                    <a:pt x="488" y="776"/>
                    <a:pt x="469" y="766"/>
                    <a:pt x="461" y="734"/>
                  </a:cubicBezTo>
                  <a:cubicBezTo>
                    <a:pt x="460" y="729"/>
                    <a:pt x="460" y="729"/>
                    <a:pt x="460" y="729"/>
                  </a:cubicBezTo>
                  <a:cubicBezTo>
                    <a:pt x="454" y="704"/>
                    <a:pt x="450" y="691"/>
                    <a:pt x="446" y="678"/>
                  </a:cubicBezTo>
                  <a:cubicBezTo>
                    <a:pt x="436" y="646"/>
                    <a:pt x="414" y="588"/>
                    <a:pt x="378" y="547"/>
                  </a:cubicBezTo>
                  <a:cubicBezTo>
                    <a:pt x="374" y="543"/>
                    <a:pt x="374" y="543"/>
                    <a:pt x="374" y="543"/>
                  </a:cubicBezTo>
                  <a:cubicBezTo>
                    <a:pt x="379" y="540"/>
                    <a:pt x="379" y="540"/>
                    <a:pt x="379" y="540"/>
                  </a:cubicBezTo>
                  <a:cubicBezTo>
                    <a:pt x="381" y="540"/>
                    <a:pt x="382" y="539"/>
                    <a:pt x="383" y="539"/>
                  </a:cubicBezTo>
                  <a:cubicBezTo>
                    <a:pt x="383" y="539"/>
                    <a:pt x="384" y="538"/>
                    <a:pt x="385" y="538"/>
                  </a:cubicBezTo>
                  <a:cubicBezTo>
                    <a:pt x="440" y="510"/>
                    <a:pt x="470" y="465"/>
                    <a:pt x="470" y="412"/>
                  </a:cubicBezTo>
                  <a:cubicBezTo>
                    <a:pt x="471" y="372"/>
                    <a:pt x="448" y="332"/>
                    <a:pt x="414" y="309"/>
                  </a:cubicBezTo>
                  <a:cubicBezTo>
                    <a:pt x="400" y="299"/>
                    <a:pt x="380" y="289"/>
                    <a:pt x="359" y="285"/>
                  </a:cubicBezTo>
                  <a:cubicBezTo>
                    <a:pt x="366" y="300"/>
                    <a:pt x="369" y="316"/>
                    <a:pt x="370" y="325"/>
                  </a:cubicBezTo>
                  <a:close/>
                  <a:moveTo>
                    <a:pt x="295" y="237"/>
                  </a:moveTo>
                  <a:cubicBezTo>
                    <a:pt x="328" y="259"/>
                    <a:pt x="351" y="300"/>
                    <a:pt x="351" y="339"/>
                  </a:cubicBezTo>
                  <a:cubicBezTo>
                    <a:pt x="351" y="393"/>
                    <a:pt x="321" y="438"/>
                    <a:pt x="266" y="466"/>
                  </a:cubicBezTo>
                  <a:cubicBezTo>
                    <a:pt x="265" y="466"/>
                    <a:pt x="264" y="467"/>
                    <a:pt x="263" y="467"/>
                  </a:cubicBezTo>
                  <a:cubicBezTo>
                    <a:pt x="262" y="467"/>
                    <a:pt x="261" y="468"/>
                    <a:pt x="260" y="468"/>
                  </a:cubicBezTo>
                  <a:cubicBezTo>
                    <a:pt x="255" y="471"/>
                    <a:pt x="255" y="471"/>
                    <a:pt x="255" y="471"/>
                  </a:cubicBezTo>
                  <a:cubicBezTo>
                    <a:pt x="259" y="475"/>
                    <a:pt x="259" y="475"/>
                    <a:pt x="259" y="475"/>
                  </a:cubicBezTo>
                  <a:cubicBezTo>
                    <a:pt x="294" y="516"/>
                    <a:pt x="317" y="574"/>
                    <a:pt x="327" y="605"/>
                  </a:cubicBezTo>
                  <a:cubicBezTo>
                    <a:pt x="331" y="619"/>
                    <a:pt x="334" y="632"/>
                    <a:pt x="340" y="657"/>
                  </a:cubicBezTo>
                  <a:cubicBezTo>
                    <a:pt x="341" y="661"/>
                    <a:pt x="341" y="661"/>
                    <a:pt x="341" y="661"/>
                  </a:cubicBezTo>
                  <a:cubicBezTo>
                    <a:pt x="349" y="694"/>
                    <a:pt x="368" y="704"/>
                    <a:pt x="378" y="707"/>
                  </a:cubicBezTo>
                  <a:cubicBezTo>
                    <a:pt x="378" y="714"/>
                    <a:pt x="378" y="714"/>
                    <a:pt x="378" y="714"/>
                  </a:cubicBezTo>
                  <a:cubicBezTo>
                    <a:pt x="271" y="714"/>
                    <a:pt x="271" y="714"/>
                    <a:pt x="271" y="714"/>
                  </a:cubicBezTo>
                  <a:cubicBezTo>
                    <a:pt x="271" y="706"/>
                    <a:pt x="271" y="706"/>
                    <a:pt x="271" y="706"/>
                  </a:cubicBezTo>
                  <a:cubicBezTo>
                    <a:pt x="286" y="702"/>
                    <a:pt x="288" y="691"/>
                    <a:pt x="289" y="683"/>
                  </a:cubicBezTo>
                  <a:cubicBezTo>
                    <a:pt x="289" y="682"/>
                    <a:pt x="289" y="682"/>
                    <a:pt x="289" y="682"/>
                  </a:cubicBezTo>
                  <a:cubicBezTo>
                    <a:pt x="289" y="681"/>
                    <a:pt x="289" y="681"/>
                    <a:pt x="289" y="680"/>
                  </a:cubicBezTo>
                  <a:cubicBezTo>
                    <a:pt x="289" y="678"/>
                    <a:pt x="289" y="678"/>
                    <a:pt x="289" y="678"/>
                  </a:cubicBezTo>
                  <a:cubicBezTo>
                    <a:pt x="289" y="669"/>
                    <a:pt x="286" y="641"/>
                    <a:pt x="286" y="641"/>
                  </a:cubicBezTo>
                  <a:cubicBezTo>
                    <a:pt x="278" y="583"/>
                    <a:pt x="253" y="524"/>
                    <a:pt x="221" y="486"/>
                  </a:cubicBezTo>
                  <a:cubicBezTo>
                    <a:pt x="220" y="484"/>
                    <a:pt x="220" y="484"/>
                    <a:pt x="220" y="484"/>
                  </a:cubicBezTo>
                  <a:cubicBezTo>
                    <a:pt x="217" y="484"/>
                    <a:pt x="217" y="484"/>
                    <a:pt x="217" y="484"/>
                  </a:cubicBezTo>
                  <a:cubicBezTo>
                    <a:pt x="181" y="494"/>
                    <a:pt x="139" y="499"/>
                    <a:pt x="96" y="499"/>
                  </a:cubicBezTo>
                  <a:cubicBezTo>
                    <a:pt x="92" y="499"/>
                    <a:pt x="92" y="499"/>
                    <a:pt x="92" y="499"/>
                  </a:cubicBezTo>
                  <a:cubicBezTo>
                    <a:pt x="92" y="666"/>
                    <a:pt x="92" y="666"/>
                    <a:pt x="92" y="666"/>
                  </a:cubicBezTo>
                  <a:cubicBezTo>
                    <a:pt x="92" y="687"/>
                    <a:pt x="101" y="701"/>
                    <a:pt x="118" y="706"/>
                  </a:cubicBezTo>
                  <a:cubicBezTo>
                    <a:pt x="118" y="714"/>
                    <a:pt x="118" y="714"/>
                    <a:pt x="118" y="714"/>
                  </a:cubicBezTo>
                  <a:cubicBezTo>
                    <a:pt x="15" y="714"/>
                    <a:pt x="15" y="714"/>
                    <a:pt x="15" y="714"/>
                  </a:cubicBezTo>
                  <a:cubicBezTo>
                    <a:pt x="15" y="706"/>
                    <a:pt x="15" y="706"/>
                    <a:pt x="15" y="706"/>
                  </a:cubicBezTo>
                  <a:cubicBezTo>
                    <a:pt x="31" y="701"/>
                    <a:pt x="39" y="688"/>
                    <a:pt x="40" y="666"/>
                  </a:cubicBezTo>
                  <a:cubicBezTo>
                    <a:pt x="40" y="666"/>
                    <a:pt x="40" y="666"/>
                    <a:pt x="40" y="666"/>
                  </a:cubicBezTo>
                  <a:cubicBezTo>
                    <a:pt x="40" y="662"/>
                    <a:pt x="40" y="262"/>
                    <a:pt x="40" y="257"/>
                  </a:cubicBezTo>
                  <a:cubicBezTo>
                    <a:pt x="40" y="234"/>
                    <a:pt x="32" y="221"/>
                    <a:pt x="14" y="215"/>
                  </a:cubicBezTo>
                  <a:cubicBezTo>
                    <a:pt x="14" y="208"/>
                    <a:pt x="14" y="208"/>
                    <a:pt x="14" y="208"/>
                  </a:cubicBezTo>
                  <a:cubicBezTo>
                    <a:pt x="185" y="208"/>
                    <a:pt x="185" y="208"/>
                    <a:pt x="185" y="208"/>
                  </a:cubicBezTo>
                  <a:cubicBezTo>
                    <a:pt x="236" y="208"/>
                    <a:pt x="268" y="219"/>
                    <a:pt x="295" y="237"/>
                  </a:cubicBezTo>
                  <a:close/>
                  <a:moveTo>
                    <a:pt x="298" y="340"/>
                  </a:moveTo>
                  <a:cubicBezTo>
                    <a:pt x="298" y="305"/>
                    <a:pt x="284" y="276"/>
                    <a:pt x="259" y="258"/>
                  </a:cubicBezTo>
                  <a:cubicBezTo>
                    <a:pt x="239" y="245"/>
                    <a:pt x="215" y="238"/>
                    <a:pt x="183" y="237"/>
                  </a:cubicBezTo>
                  <a:cubicBezTo>
                    <a:pt x="92" y="237"/>
                    <a:pt x="92" y="237"/>
                    <a:pt x="92" y="237"/>
                  </a:cubicBezTo>
                  <a:cubicBezTo>
                    <a:pt x="92" y="474"/>
                    <a:pt x="92" y="474"/>
                    <a:pt x="92" y="474"/>
                  </a:cubicBezTo>
                  <a:cubicBezTo>
                    <a:pt x="97" y="474"/>
                    <a:pt x="97" y="474"/>
                    <a:pt x="97" y="474"/>
                  </a:cubicBezTo>
                  <a:cubicBezTo>
                    <a:pt x="278" y="471"/>
                    <a:pt x="298" y="379"/>
                    <a:pt x="298" y="340"/>
                  </a:cubicBezTo>
                  <a:close/>
                  <a:moveTo>
                    <a:pt x="109" y="49"/>
                  </a:moveTo>
                  <a:cubicBezTo>
                    <a:pt x="109" y="20"/>
                    <a:pt x="129" y="0"/>
                    <a:pt x="157" y="0"/>
                  </a:cubicBezTo>
                  <a:cubicBezTo>
                    <a:pt x="185" y="0"/>
                    <a:pt x="205" y="20"/>
                    <a:pt x="205" y="49"/>
                  </a:cubicBezTo>
                  <a:cubicBezTo>
                    <a:pt x="205" y="77"/>
                    <a:pt x="185" y="97"/>
                    <a:pt x="157" y="97"/>
                  </a:cubicBezTo>
                  <a:cubicBezTo>
                    <a:pt x="129" y="97"/>
                    <a:pt x="109" y="77"/>
                    <a:pt x="109" y="49"/>
                  </a:cubicBezTo>
                  <a:close/>
                  <a:moveTo>
                    <a:pt x="129" y="49"/>
                  </a:moveTo>
                  <a:cubicBezTo>
                    <a:pt x="129" y="69"/>
                    <a:pt x="140" y="81"/>
                    <a:pt x="157" y="81"/>
                  </a:cubicBezTo>
                  <a:cubicBezTo>
                    <a:pt x="175" y="81"/>
                    <a:pt x="185" y="69"/>
                    <a:pt x="185" y="49"/>
                  </a:cubicBezTo>
                  <a:cubicBezTo>
                    <a:pt x="185" y="28"/>
                    <a:pt x="175" y="16"/>
                    <a:pt x="157" y="16"/>
                  </a:cubicBezTo>
                  <a:cubicBezTo>
                    <a:pt x="140" y="16"/>
                    <a:pt x="129" y="28"/>
                    <a:pt x="129" y="49"/>
                  </a:cubicBezTo>
                  <a:close/>
                  <a:moveTo>
                    <a:pt x="310" y="80"/>
                  </a:moveTo>
                  <a:cubicBezTo>
                    <a:pt x="267" y="80"/>
                    <a:pt x="267" y="80"/>
                    <a:pt x="267" y="80"/>
                  </a:cubicBezTo>
                  <a:cubicBezTo>
                    <a:pt x="267" y="1"/>
                    <a:pt x="267" y="1"/>
                    <a:pt x="267" y="1"/>
                  </a:cubicBezTo>
                  <a:cubicBezTo>
                    <a:pt x="247" y="1"/>
                    <a:pt x="247" y="1"/>
                    <a:pt x="247" y="1"/>
                  </a:cubicBezTo>
                  <a:cubicBezTo>
                    <a:pt x="247" y="96"/>
                    <a:pt x="247" y="96"/>
                    <a:pt x="247" y="96"/>
                  </a:cubicBezTo>
                  <a:cubicBezTo>
                    <a:pt x="310" y="96"/>
                    <a:pt x="310" y="96"/>
                    <a:pt x="310" y="96"/>
                  </a:cubicBezTo>
                  <a:lnTo>
                    <a:pt x="310" y="80"/>
                  </a:lnTo>
                  <a:close/>
                  <a:moveTo>
                    <a:pt x="411" y="80"/>
                  </a:moveTo>
                  <a:cubicBezTo>
                    <a:pt x="367" y="80"/>
                    <a:pt x="367" y="80"/>
                    <a:pt x="367" y="80"/>
                  </a:cubicBezTo>
                  <a:cubicBezTo>
                    <a:pt x="367" y="1"/>
                    <a:pt x="367" y="1"/>
                    <a:pt x="367" y="1"/>
                  </a:cubicBezTo>
                  <a:cubicBezTo>
                    <a:pt x="348" y="1"/>
                    <a:pt x="348" y="1"/>
                    <a:pt x="348" y="1"/>
                  </a:cubicBezTo>
                  <a:cubicBezTo>
                    <a:pt x="348" y="96"/>
                    <a:pt x="348" y="96"/>
                    <a:pt x="348" y="96"/>
                  </a:cubicBezTo>
                  <a:cubicBezTo>
                    <a:pt x="411" y="96"/>
                    <a:pt x="411" y="96"/>
                    <a:pt x="411" y="96"/>
                  </a:cubicBezTo>
                  <a:lnTo>
                    <a:pt x="411" y="80"/>
                  </a:lnTo>
                  <a:close/>
                  <a:moveTo>
                    <a:pt x="23" y="96"/>
                  </a:moveTo>
                  <a:cubicBezTo>
                    <a:pt x="4" y="96"/>
                    <a:pt x="4" y="96"/>
                    <a:pt x="4" y="96"/>
                  </a:cubicBezTo>
                  <a:cubicBezTo>
                    <a:pt x="4" y="1"/>
                    <a:pt x="4" y="1"/>
                    <a:pt x="4" y="1"/>
                  </a:cubicBezTo>
                  <a:cubicBezTo>
                    <a:pt x="44" y="1"/>
                    <a:pt x="44" y="1"/>
                    <a:pt x="44" y="1"/>
                  </a:cubicBezTo>
                  <a:cubicBezTo>
                    <a:pt x="62" y="1"/>
                    <a:pt x="74" y="12"/>
                    <a:pt x="74" y="27"/>
                  </a:cubicBezTo>
                  <a:cubicBezTo>
                    <a:pt x="74" y="39"/>
                    <a:pt x="65" y="46"/>
                    <a:pt x="58" y="49"/>
                  </a:cubicBezTo>
                  <a:cubicBezTo>
                    <a:pt x="57" y="49"/>
                    <a:pt x="57" y="49"/>
                    <a:pt x="57" y="49"/>
                  </a:cubicBezTo>
                  <a:cubicBezTo>
                    <a:pt x="58" y="50"/>
                    <a:pt x="58" y="50"/>
                    <a:pt x="58" y="50"/>
                  </a:cubicBezTo>
                  <a:cubicBezTo>
                    <a:pt x="62" y="51"/>
                    <a:pt x="65" y="55"/>
                    <a:pt x="67" y="62"/>
                  </a:cubicBezTo>
                  <a:cubicBezTo>
                    <a:pt x="73" y="85"/>
                    <a:pt x="73" y="85"/>
                    <a:pt x="73" y="85"/>
                  </a:cubicBezTo>
                  <a:cubicBezTo>
                    <a:pt x="74" y="89"/>
                    <a:pt x="76" y="92"/>
                    <a:pt x="77" y="94"/>
                  </a:cubicBezTo>
                  <a:cubicBezTo>
                    <a:pt x="78" y="96"/>
                    <a:pt x="78" y="96"/>
                    <a:pt x="78" y="96"/>
                  </a:cubicBezTo>
                  <a:cubicBezTo>
                    <a:pt x="59" y="96"/>
                    <a:pt x="59" y="96"/>
                    <a:pt x="59" y="96"/>
                  </a:cubicBezTo>
                  <a:cubicBezTo>
                    <a:pt x="59" y="96"/>
                    <a:pt x="59" y="96"/>
                    <a:pt x="59" y="96"/>
                  </a:cubicBezTo>
                  <a:cubicBezTo>
                    <a:pt x="57" y="94"/>
                    <a:pt x="55" y="90"/>
                    <a:pt x="54" y="87"/>
                  </a:cubicBezTo>
                  <a:cubicBezTo>
                    <a:pt x="48" y="65"/>
                    <a:pt x="48" y="65"/>
                    <a:pt x="48" y="65"/>
                  </a:cubicBezTo>
                  <a:cubicBezTo>
                    <a:pt x="46" y="59"/>
                    <a:pt x="44" y="56"/>
                    <a:pt x="36" y="56"/>
                  </a:cubicBezTo>
                  <a:cubicBezTo>
                    <a:pt x="23" y="56"/>
                    <a:pt x="23" y="56"/>
                    <a:pt x="23" y="56"/>
                  </a:cubicBezTo>
                  <a:lnTo>
                    <a:pt x="23" y="96"/>
                  </a:lnTo>
                  <a:close/>
                  <a:moveTo>
                    <a:pt x="23" y="40"/>
                  </a:moveTo>
                  <a:cubicBezTo>
                    <a:pt x="41" y="40"/>
                    <a:pt x="41" y="40"/>
                    <a:pt x="41" y="40"/>
                  </a:cubicBezTo>
                  <a:cubicBezTo>
                    <a:pt x="50" y="40"/>
                    <a:pt x="54" y="36"/>
                    <a:pt x="54" y="29"/>
                  </a:cubicBezTo>
                  <a:cubicBezTo>
                    <a:pt x="54" y="21"/>
                    <a:pt x="50" y="17"/>
                    <a:pt x="41" y="17"/>
                  </a:cubicBezTo>
                  <a:cubicBezTo>
                    <a:pt x="23" y="17"/>
                    <a:pt x="23" y="17"/>
                    <a:pt x="23" y="17"/>
                  </a:cubicBezTo>
                  <a:lnTo>
                    <a:pt x="23" y="40"/>
                  </a:lnTo>
                  <a:close/>
                  <a:moveTo>
                    <a:pt x="477" y="81"/>
                  </a:moveTo>
                  <a:cubicBezTo>
                    <a:pt x="467" y="82"/>
                    <a:pt x="457" y="77"/>
                    <a:pt x="449" y="66"/>
                  </a:cubicBezTo>
                  <a:cubicBezTo>
                    <a:pt x="448" y="66"/>
                    <a:pt x="448" y="66"/>
                    <a:pt x="448" y="66"/>
                  </a:cubicBezTo>
                  <a:cubicBezTo>
                    <a:pt x="443" y="85"/>
                    <a:pt x="443" y="85"/>
                    <a:pt x="443" y="85"/>
                  </a:cubicBezTo>
                  <a:cubicBezTo>
                    <a:pt x="443" y="85"/>
                    <a:pt x="443" y="85"/>
                    <a:pt x="443" y="85"/>
                  </a:cubicBezTo>
                  <a:cubicBezTo>
                    <a:pt x="449" y="93"/>
                    <a:pt x="462" y="97"/>
                    <a:pt x="475" y="97"/>
                  </a:cubicBezTo>
                  <a:cubicBezTo>
                    <a:pt x="495" y="97"/>
                    <a:pt x="509" y="85"/>
                    <a:pt x="509" y="68"/>
                  </a:cubicBezTo>
                  <a:cubicBezTo>
                    <a:pt x="509" y="58"/>
                    <a:pt x="506" y="47"/>
                    <a:pt x="484" y="40"/>
                  </a:cubicBezTo>
                  <a:cubicBezTo>
                    <a:pt x="467" y="35"/>
                    <a:pt x="464" y="31"/>
                    <a:pt x="464" y="25"/>
                  </a:cubicBezTo>
                  <a:cubicBezTo>
                    <a:pt x="464" y="18"/>
                    <a:pt x="470" y="15"/>
                    <a:pt x="477" y="15"/>
                  </a:cubicBezTo>
                  <a:cubicBezTo>
                    <a:pt x="484" y="15"/>
                    <a:pt x="491" y="18"/>
                    <a:pt x="498" y="24"/>
                  </a:cubicBezTo>
                  <a:cubicBezTo>
                    <a:pt x="499" y="24"/>
                    <a:pt x="499" y="24"/>
                    <a:pt x="499" y="24"/>
                  </a:cubicBezTo>
                  <a:cubicBezTo>
                    <a:pt x="504" y="8"/>
                    <a:pt x="504" y="8"/>
                    <a:pt x="504" y="8"/>
                  </a:cubicBezTo>
                  <a:cubicBezTo>
                    <a:pt x="504" y="7"/>
                    <a:pt x="504" y="7"/>
                    <a:pt x="504" y="7"/>
                  </a:cubicBezTo>
                  <a:cubicBezTo>
                    <a:pt x="496" y="2"/>
                    <a:pt x="487" y="0"/>
                    <a:pt x="477" y="0"/>
                  </a:cubicBezTo>
                  <a:cubicBezTo>
                    <a:pt x="457" y="0"/>
                    <a:pt x="445" y="10"/>
                    <a:pt x="445" y="26"/>
                  </a:cubicBezTo>
                  <a:cubicBezTo>
                    <a:pt x="445" y="39"/>
                    <a:pt x="454" y="48"/>
                    <a:pt x="472" y="54"/>
                  </a:cubicBezTo>
                  <a:cubicBezTo>
                    <a:pt x="477" y="55"/>
                    <a:pt x="481" y="57"/>
                    <a:pt x="484" y="59"/>
                  </a:cubicBezTo>
                  <a:cubicBezTo>
                    <a:pt x="487" y="61"/>
                    <a:pt x="489" y="65"/>
                    <a:pt x="489" y="69"/>
                  </a:cubicBezTo>
                  <a:cubicBezTo>
                    <a:pt x="489" y="76"/>
                    <a:pt x="484" y="81"/>
                    <a:pt x="477"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800" kern="0">
                <a:solidFill>
                  <a:srgbClr val="000000"/>
                </a:solidFill>
              </a:endParaRPr>
            </a:p>
          </p:txBody>
        </p:sp>
      </p:grpSp>
    </p:spTree>
    <p:custDataLst>
      <p:tags r:id="rId1"/>
    </p:custDataLst>
    <p:extLst>
      <p:ext uri="{BB962C8B-B14F-4D97-AF65-F5344CB8AC3E}">
        <p14:creationId xmlns:p14="http://schemas.microsoft.com/office/powerpoint/2010/main" val="13355258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SMR Closing slide">
    <p:bg>
      <p:bgPr>
        <a:solidFill>
          <a:schemeClr val="tx1">
            <a:alpha val="91000"/>
          </a:schemeClr>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B827994D-FC59-666C-AE4A-5801CB8A0C6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4343400"/>
          </a:xfrm>
          <a:prstGeom prst="rect">
            <a:avLst/>
          </a:prstGeom>
        </p:spPr>
      </p:pic>
      <p:sp>
        <p:nvSpPr>
          <p:cNvPr id="6" name="Rectangle 5">
            <a:extLst>
              <a:ext uri="{FF2B5EF4-FFF2-40B4-BE49-F238E27FC236}">
                <a16:creationId xmlns:a16="http://schemas.microsoft.com/office/drawing/2014/main" id="{10A0ACDC-5867-7087-A42B-AF9F4DD66485}"/>
              </a:ext>
            </a:extLst>
          </p:cNvPr>
          <p:cNvSpPr/>
          <p:nvPr userDrawn="1"/>
        </p:nvSpPr>
        <p:spPr>
          <a:xfrm>
            <a:off x="0" y="0"/>
            <a:ext cx="9144000" cy="4343400"/>
          </a:xfrm>
          <a:prstGeom prst="rect">
            <a:avLst/>
          </a:prstGeom>
          <a:solidFill>
            <a:schemeClr val="tx1">
              <a:lumMod val="8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p:cNvSpPr/>
          <p:nvPr userDrawn="1"/>
        </p:nvSpPr>
        <p:spPr>
          <a:xfrm>
            <a:off x="3379333" y="2629601"/>
            <a:ext cx="2368732" cy="1504521"/>
          </a:xfrm>
          <a:prstGeom prst="roundRect">
            <a:avLst>
              <a:gd name="adj" fmla="val 1252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logo&#10;&#10;Description automatically generated">
            <a:extLst>
              <a:ext uri="{FF2B5EF4-FFF2-40B4-BE49-F238E27FC236}">
                <a16:creationId xmlns:a16="http://schemas.microsoft.com/office/drawing/2014/main" id="{4216676F-B01A-C645-A929-52F5A5522C4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457574" y="2741645"/>
            <a:ext cx="2228852" cy="1309939"/>
          </a:xfrm>
          <a:prstGeom prst="rect">
            <a:avLst/>
          </a:prstGeom>
        </p:spPr>
      </p:pic>
    </p:spTree>
    <p:extLst>
      <p:ext uri="{BB962C8B-B14F-4D97-AF65-F5344CB8AC3E}">
        <p14:creationId xmlns:p14="http://schemas.microsoft.com/office/powerpoint/2010/main" val="2540802684"/>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SMR Closing slide">
    <p:bg>
      <p:bgPr>
        <a:solidFill>
          <a:schemeClr val="tx1">
            <a:alpha val="91000"/>
          </a:schemeClr>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B827994D-FC59-666C-AE4A-5801CB8A0C6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4343400"/>
          </a:xfrm>
          <a:prstGeom prst="rect">
            <a:avLst/>
          </a:prstGeom>
        </p:spPr>
      </p:pic>
      <p:sp>
        <p:nvSpPr>
          <p:cNvPr id="3" name="Rectangle: Rounded Corners 2"/>
          <p:cNvSpPr/>
          <p:nvPr userDrawn="1"/>
        </p:nvSpPr>
        <p:spPr>
          <a:xfrm>
            <a:off x="3379333" y="2629601"/>
            <a:ext cx="2368732" cy="1504521"/>
          </a:xfrm>
          <a:prstGeom prst="roundRect">
            <a:avLst>
              <a:gd name="adj" fmla="val 1252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logo&#10;&#10;Description automatically generated">
            <a:extLst>
              <a:ext uri="{FF2B5EF4-FFF2-40B4-BE49-F238E27FC236}">
                <a16:creationId xmlns:a16="http://schemas.microsoft.com/office/drawing/2014/main" id="{4216676F-B01A-C645-A929-52F5A5522C4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457574" y="2741645"/>
            <a:ext cx="2228852" cy="1309939"/>
          </a:xfrm>
          <a:prstGeom prst="rect">
            <a:avLst/>
          </a:prstGeom>
        </p:spPr>
      </p:pic>
      <p:sp>
        <p:nvSpPr>
          <p:cNvPr id="6" name="Rectangle 5">
            <a:extLst>
              <a:ext uri="{FF2B5EF4-FFF2-40B4-BE49-F238E27FC236}">
                <a16:creationId xmlns:a16="http://schemas.microsoft.com/office/drawing/2014/main" id="{10A0ACDC-5867-7087-A42B-AF9F4DD66485}"/>
              </a:ext>
            </a:extLst>
          </p:cNvPr>
          <p:cNvSpPr/>
          <p:nvPr userDrawn="1"/>
        </p:nvSpPr>
        <p:spPr>
          <a:xfrm>
            <a:off x="0" y="0"/>
            <a:ext cx="9144000" cy="4343400"/>
          </a:xfrm>
          <a:prstGeom prst="rect">
            <a:avLst/>
          </a:prstGeom>
          <a:solidFill>
            <a:schemeClr val="tx1">
              <a:lumMod val="8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1204237"/>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_RR Text 1 White">
    <p:bg>
      <p:bgPr>
        <a:solidFill>
          <a:srgbClr val="EFEFF4"/>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userDrawn="1"/>
        </p:nvSpPr>
        <p:spPr>
          <a:xfrm>
            <a:off x="2274898" y="0"/>
            <a:ext cx="6869102"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60" tIns="45680" rIns="91360" bIns="45680" rtlCol="0" anchor="ctr"/>
          <a:lstStyle/>
          <a:p>
            <a:pPr algn="ctr"/>
            <a:endParaRPr lang="en-GB" sz="1800">
              <a:solidFill>
                <a:prstClr val="white"/>
              </a:solidFill>
            </a:endParaRPr>
          </a:p>
        </p:txBody>
      </p:sp>
      <p:sp>
        <p:nvSpPr>
          <p:cNvPr id="2" name="Title 1">
            <a:extLst>
              <a:ext uri="{FF2B5EF4-FFF2-40B4-BE49-F238E27FC236}">
                <a16:creationId xmlns:a16="http://schemas.microsoft.com/office/drawing/2014/main" id="{7F79DFE6-CFA5-477C-AEC5-887EEF30C7EC}"/>
              </a:ext>
            </a:extLst>
          </p:cNvPr>
          <p:cNvSpPr>
            <a:spLocks noGrp="1"/>
          </p:cNvSpPr>
          <p:nvPr>
            <p:ph type="title" hasCustomPrompt="1"/>
          </p:nvPr>
        </p:nvSpPr>
        <p:spPr>
          <a:xfrm>
            <a:off x="2971902" y="950436"/>
            <a:ext cx="5836835" cy="695484"/>
          </a:xfrm>
          <a:prstGeom prst="rect">
            <a:avLst/>
          </a:prstGeom>
        </p:spPr>
        <p:txBody>
          <a:bodyPr lIns="0" tIns="0" rIns="0" bIns="0" anchor="t">
            <a:normAutofit/>
          </a:bodyPr>
          <a:lstStyle>
            <a:lvl1pPr marL="0" indent="0">
              <a:buNone/>
              <a:defRPr sz="1800">
                <a:solidFill>
                  <a:srgbClr val="10069F"/>
                </a:solidFill>
                <a:latin typeface="RR Pioneer Bold" panose="020B0803050201040103" pitchFamily="34" charset="0"/>
              </a:defRPr>
            </a:lvl1pPr>
          </a:lstStyle>
          <a:p>
            <a:r>
              <a:rPr lang="en-US"/>
              <a:t>Intro text</a:t>
            </a: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8" y="908300"/>
            <a:ext cx="1786647" cy="955675"/>
          </a:xfrm>
          <a:prstGeom prst="rect">
            <a:avLst/>
          </a:prstGeom>
        </p:spPr>
        <p:txBody>
          <a:bodyPr>
            <a:noAutofit/>
          </a:bodyPr>
          <a:lstStyle>
            <a:lvl1pPr marL="0" indent="0" algn="l" defTabSz="685175" rtl="0" eaLnBrk="1" latinLnBrk="0" hangingPunct="1">
              <a:lnSpc>
                <a:spcPct val="90000"/>
              </a:lnSpc>
              <a:buFont typeface="Arial" panose="020B0604020202020204" pitchFamily="34" charset="0"/>
              <a:buNone/>
              <a:defRPr lang="en-GB" sz="1500" kern="1200" dirty="0">
                <a:solidFill>
                  <a:srgbClr val="006DFF"/>
                </a:solidFill>
                <a:latin typeface="RR Pioneer Bold" panose="020B0803050201040103" pitchFamily="34" charset="0"/>
                <a:ea typeface="+mn-ea"/>
                <a:cs typeface="Arial" panose="020B0604020202020204" pitchFamily="34" charset="0"/>
              </a:defRPr>
            </a:lvl1pPr>
            <a:lvl2pPr indent="0" algn="l" defTabSz="685175"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175"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175"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175"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lvl="0" indent="0" algn="l" defTabSz="685175" rtl="0" eaLnBrk="1" latinLnBrk="0" hangingPunct="1">
              <a:lnSpc>
                <a:spcPct val="90000"/>
              </a:lnSpc>
              <a:spcBef>
                <a:spcPts val="750"/>
              </a:spcBef>
              <a:buFont typeface="Arial" panose="020B0604020202020204" pitchFamily="34" charset="0"/>
              <a:buNone/>
            </a:pPr>
            <a:r>
              <a:rPr lang="en-US"/>
              <a:t>Text over one column</a:t>
            </a:r>
            <a:endParaRPr lang="en-GB"/>
          </a:p>
        </p:txBody>
      </p:sp>
      <p:sp>
        <p:nvSpPr>
          <p:cNvPr id="5" name="Text Placeholder 4">
            <a:extLst>
              <a:ext uri="{FF2B5EF4-FFF2-40B4-BE49-F238E27FC236}">
                <a16:creationId xmlns:a16="http://schemas.microsoft.com/office/drawing/2014/main" id="{AB3B9182-7B1B-4746-8146-EAC173E26B74}"/>
              </a:ext>
            </a:extLst>
          </p:cNvPr>
          <p:cNvSpPr>
            <a:spLocks noGrp="1"/>
          </p:cNvSpPr>
          <p:nvPr>
            <p:ph type="body" sz="quarter" idx="11"/>
          </p:nvPr>
        </p:nvSpPr>
        <p:spPr>
          <a:xfrm>
            <a:off x="2971902" y="1880835"/>
            <a:ext cx="5836835" cy="262572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a:extLst>
              <a:ext uri="{FF2B5EF4-FFF2-40B4-BE49-F238E27FC236}">
                <a16:creationId xmlns:a16="http://schemas.microsoft.com/office/drawing/2014/main" id="{B7B4EAEA-1787-2FD5-982C-354BC804CED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1440392" cy="972000"/>
          </a:xfrm>
          <a:prstGeom prst="rect">
            <a:avLst/>
          </a:prstGeom>
        </p:spPr>
      </p:pic>
    </p:spTree>
    <p:extLst>
      <p:ext uri="{BB962C8B-B14F-4D97-AF65-F5344CB8AC3E}">
        <p14:creationId xmlns:p14="http://schemas.microsoft.com/office/powerpoint/2010/main" val="8956034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2_Notice Content - White">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1323BE95-5F85-499F-ABBC-77935810AD65}"/>
              </a:ext>
            </a:extLst>
          </p:cNvPr>
          <p:cNvSpPr>
            <a:spLocks noGrp="1"/>
          </p:cNvSpPr>
          <p:nvPr>
            <p:ph sz="quarter" idx="13" hasCustomPrompt="1"/>
          </p:nvPr>
        </p:nvSpPr>
        <p:spPr>
          <a:xfrm>
            <a:off x="323850" y="1004400"/>
            <a:ext cx="8496300" cy="2829600"/>
          </a:xfrm>
        </p:spPr>
        <p:txBody>
          <a:bodyPr anchor="ctr"/>
          <a:lstStyle>
            <a:lvl1pPr algn="ctr">
              <a:defRPr/>
            </a:lvl1pPr>
          </a:lstStyle>
          <a:p>
            <a:pPr lvl="0"/>
            <a:r>
              <a:rPr lang="en-US"/>
              <a:t>Insert diagram</a:t>
            </a:r>
            <a:endParaRPr lang="en-GB"/>
          </a:p>
        </p:txBody>
      </p:sp>
      <p:sp>
        <p:nvSpPr>
          <p:cNvPr id="15" name="Title 1">
            <a:extLst>
              <a:ext uri="{FF2B5EF4-FFF2-40B4-BE49-F238E27FC236}">
                <a16:creationId xmlns:a16="http://schemas.microsoft.com/office/drawing/2014/main" id="{208D47E3-3154-48B5-953B-F5E39096AE8B}"/>
              </a:ext>
            </a:extLst>
          </p:cNvPr>
          <p:cNvSpPr>
            <a:spLocks noGrp="1"/>
          </p:cNvSpPr>
          <p:nvPr>
            <p:ph type="title" hasCustomPrompt="1"/>
          </p:nvPr>
        </p:nvSpPr>
        <p:spPr>
          <a:xfrm>
            <a:off x="316800" y="4291200"/>
            <a:ext cx="4161600" cy="331200"/>
          </a:xfrm>
        </p:spPr>
        <p:txBody>
          <a:bodyPr anchor="ctr" anchorCtr="0">
            <a:normAutofit/>
          </a:bodyPr>
          <a:lstStyle>
            <a:lvl1pPr>
              <a:defRPr sz="1600">
                <a:solidFill>
                  <a:srgbClr val="006DFF"/>
                </a:solidFill>
              </a:defRPr>
            </a:lvl1pPr>
          </a:lstStyle>
          <a:p>
            <a:r>
              <a:rPr lang="en-US"/>
              <a:t>Notices</a:t>
            </a:r>
            <a:endParaRPr lang="en-GB"/>
          </a:p>
        </p:txBody>
      </p:sp>
      <p:sp>
        <p:nvSpPr>
          <p:cNvPr id="13" name="Text Placeholder 11">
            <a:extLst>
              <a:ext uri="{FF2B5EF4-FFF2-40B4-BE49-F238E27FC236}">
                <a16:creationId xmlns:a16="http://schemas.microsoft.com/office/drawing/2014/main" id="{6B4A1EF4-EFD7-4E27-B7D9-FA9B15063766}"/>
              </a:ext>
            </a:extLst>
          </p:cNvPr>
          <p:cNvSpPr>
            <a:spLocks noGrp="1"/>
          </p:cNvSpPr>
          <p:nvPr>
            <p:ph type="body" sz="quarter" idx="42" hasCustomPrompt="1"/>
          </p:nvPr>
        </p:nvSpPr>
        <p:spPr>
          <a:xfrm>
            <a:off x="4629600" y="4291200"/>
            <a:ext cx="4194000" cy="331200"/>
          </a:xfrm>
        </p:spPr>
        <p:txBody>
          <a:bodyPr anchor="t" anchorCtr="0">
            <a:normAutofit/>
          </a:bodyPr>
          <a:lstStyle>
            <a:lvl1pPr>
              <a:defRPr sz="1200">
                <a:solidFill>
                  <a:schemeClr val="tx1"/>
                </a:solidFill>
              </a:defRPr>
            </a:lvl1pPr>
          </a:lstStyle>
          <a:p>
            <a:pPr lvl="0"/>
            <a:r>
              <a:rPr lang="en-US"/>
              <a:t>Body text</a:t>
            </a:r>
          </a:p>
        </p:txBody>
      </p:sp>
    </p:spTree>
    <p:custDataLst>
      <p:tags r:id="rId1"/>
    </p:custDataLst>
    <p:extLst>
      <p:ext uri="{BB962C8B-B14F-4D97-AF65-F5344CB8AC3E}">
        <p14:creationId xmlns:p14="http://schemas.microsoft.com/office/powerpoint/2010/main" val="16283470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2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2"/>
            <a:ext cx="6869102" cy="4611353"/>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a:extLst>
              <a:ext uri="{FF2B5EF4-FFF2-40B4-BE49-F238E27FC236}">
                <a16:creationId xmlns:a16="http://schemas.microsoft.com/office/drawing/2014/main" id="{7F79DFE6-CFA5-477C-AEC5-887EEF30C7EC}"/>
              </a:ext>
            </a:extLst>
          </p:cNvPr>
          <p:cNvSpPr>
            <a:spLocks noGrp="1"/>
          </p:cNvSpPr>
          <p:nvPr>
            <p:ph type="title" hasCustomPrompt="1"/>
          </p:nvPr>
        </p:nvSpPr>
        <p:spPr>
          <a:xfrm>
            <a:off x="2697379" y="532147"/>
            <a:ext cx="5836835" cy="695484"/>
          </a:xfrm>
          <a:prstGeom prst="rect">
            <a:avLst/>
          </a:prstGeom>
        </p:spPr>
        <p:txBody>
          <a:bodyPr lIns="0" tIns="0" rIns="0" bIns="0" anchor="t">
            <a:normAutofit/>
          </a:bodyPr>
          <a:lstStyle>
            <a:lvl1pPr marL="0" indent="0">
              <a:buNone/>
              <a:defRPr sz="1800" b="0">
                <a:solidFill>
                  <a:srgbClr val="4F98FF"/>
                </a:solidFill>
                <a:latin typeface="RR Pioneer Bold" panose="020B0803050201040103" pitchFamily="34" charset="0"/>
              </a:defRPr>
            </a:lvl1pPr>
          </a:lstStyle>
          <a:p>
            <a:r>
              <a:rPr lang="en-US"/>
              <a:t>Option two slide</a:t>
            </a: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5" y="956919"/>
            <a:ext cx="1786647" cy="955675"/>
          </a:xfrm>
          <a:prstGeom prst="rect">
            <a:avLst/>
          </a:prstGeom>
        </p:spPr>
        <p:txBody>
          <a:bodyPr>
            <a:noAutofit/>
          </a:bodyPr>
          <a:lstStyle>
            <a:lvl1pPr marL="0" indent="0" algn="l" defTabSz="514323" rtl="0" eaLnBrk="1" latinLnBrk="0" hangingPunct="1">
              <a:lnSpc>
                <a:spcPct val="90000"/>
              </a:lnSpc>
              <a:spcBef>
                <a:spcPts val="562"/>
              </a:spcBef>
              <a:buFont typeface="Arial" panose="020B0604020202020204" pitchFamily="34" charset="0"/>
              <a:buNone/>
              <a:defRPr lang="en-GB" sz="1125" kern="1200" dirty="0">
                <a:solidFill>
                  <a:srgbClr val="006DFF"/>
                </a:solidFill>
                <a:latin typeface="RR Pioneer Bold" panose="020B0803050201040103" pitchFamily="34" charset="0"/>
                <a:ea typeface="+mn-ea"/>
                <a:cs typeface="Arial" panose="020B0604020202020204" pitchFamily="34" charset="0"/>
              </a:defRPr>
            </a:lvl1pPr>
            <a:lvl2pPr indent="0" algn="l" defTabSz="514323"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2pPr>
            <a:lvl3pPr indent="0" algn="l" defTabSz="514323"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3pPr>
            <a:lvl4pPr indent="0" algn="l" defTabSz="514323"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4pPr>
            <a:lvl5pPr indent="0" algn="l" defTabSz="514323" rtl="0" eaLnBrk="1" latinLnBrk="0" hangingPunct="1">
              <a:lnSpc>
                <a:spcPct val="90000"/>
              </a:lnSpc>
              <a:buFont typeface="Arial" panose="020B0604020202020204" pitchFamily="34" charset="0"/>
              <a:buNone/>
              <a:defRPr lang="en-GB" sz="1125" kern="1200">
                <a:solidFill>
                  <a:schemeClr val="tx1"/>
                </a:solidFill>
                <a:latin typeface="Arial" panose="020B0604020202020204" pitchFamily="34" charset="0"/>
                <a:ea typeface="+mn-ea"/>
                <a:cs typeface="Arial" panose="020B0604020202020204" pitchFamily="34" charset="0"/>
              </a:defRPr>
            </a:lvl5pPr>
          </a:lstStyle>
          <a:p>
            <a:pPr marL="0" lvl="0" indent="0" algn="l" defTabSz="514323" rtl="0" eaLnBrk="1" latinLnBrk="0" hangingPunct="1">
              <a:lnSpc>
                <a:spcPct val="90000"/>
              </a:lnSpc>
              <a:spcBef>
                <a:spcPts val="562"/>
              </a:spcBef>
              <a:buFont typeface="Arial" panose="020B0604020202020204" pitchFamily="34" charset="0"/>
              <a:buNone/>
            </a:pPr>
            <a:r>
              <a:rPr lang="en-GB"/>
              <a:t>Sidebar headings are RR Pioneer bold 15pt (Cobalt)</a:t>
            </a:r>
          </a:p>
        </p:txBody>
      </p:sp>
      <p:sp>
        <p:nvSpPr>
          <p:cNvPr id="5" name="Text Placeholder 4">
            <a:extLst>
              <a:ext uri="{FF2B5EF4-FFF2-40B4-BE49-F238E27FC236}">
                <a16:creationId xmlns:a16="http://schemas.microsoft.com/office/drawing/2014/main" id="{AB3B9182-7B1B-4746-8146-EAC173E26B74}"/>
              </a:ext>
            </a:extLst>
          </p:cNvPr>
          <p:cNvSpPr>
            <a:spLocks noGrp="1"/>
          </p:cNvSpPr>
          <p:nvPr>
            <p:ph type="body" sz="quarter" idx="11"/>
          </p:nvPr>
        </p:nvSpPr>
        <p:spPr>
          <a:xfrm>
            <a:off x="2697379" y="1462529"/>
            <a:ext cx="5836835" cy="2625725"/>
          </a:xfrm>
          <a:prstGeom prst="rect">
            <a:avLst/>
          </a:prstGeom>
        </p:spPr>
        <p:txBody>
          <a:bodyPr>
            <a:normAutofit/>
          </a:bodyPr>
          <a:lstStyle>
            <a:lvl1pPr>
              <a:buClr>
                <a:srgbClr val="4F98FF"/>
              </a:buClr>
              <a:defRPr sz="1500">
                <a:solidFill>
                  <a:srgbClr val="10069F"/>
                </a:solidFill>
              </a:defRPr>
            </a:lvl1pPr>
            <a:lvl2pPr>
              <a:buClr>
                <a:srgbClr val="4F98FF"/>
              </a:buClr>
              <a:defRPr sz="1350">
                <a:solidFill>
                  <a:srgbClr val="10069F"/>
                </a:solidFill>
              </a:defRPr>
            </a:lvl2pPr>
            <a:lvl3pPr>
              <a:buClr>
                <a:srgbClr val="4F98FF"/>
              </a:buClr>
              <a:defRPr sz="1350">
                <a:solidFill>
                  <a:srgbClr val="10069F"/>
                </a:solidFill>
              </a:defRPr>
            </a:lvl3pPr>
            <a:lvl4pPr>
              <a:buClr>
                <a:srgbClr val="4F98FF"/>
              </a:buClr>
              <a:defRPr sz="900">
                <a:solidFill>
                  <a:srgbClr val="10069F"/>
                </a:solidFill>
              </a:defRPr>
            </a:lvl4pPr>
            <a:lvl5pPr>
              <a:buClr>
                <a:srgbClr val="4F98FF"/>
              </a:buClr>
              <a:defRPr sz="900">
                <a:solidFill>
                  <a:srgbClr val="10069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2" name="Group 11"/>
          <p:cNvGrpSpPr/>
          <p:nvPr userDrawn="1"/>
        </p:nvGrpSpPr>
        <p:grpSpPr>
          <a:xfrm>
            <a:off x="111455" y="4719223"/>
            <a:ext cx="8959483" cy="318611"/>
            <a:chOff x="111454" y="4719221"/>
            <a:chExt cx="8959483" cy="318611"/>
          </a:xfrm>
        </p:grpSpPr>
        <p:pic>
          <p:nvPicPr>
            <p:cNvPr id="13" name="Picture 12"/>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41637" y="4719221"/>
              <a:ext cx="5829300" cy="316230"/>
            </a:xfrm>
            <a:prstGeom prst="rect">
              <a:avLst/>
            </a:prstGeom>
          </p:spPr>
        </p:pic>
        <p:pic>
          <p:nvPicPr>
            <p:cNvPr id="14" name="Picture 13"/>
            <p:cNvPicPr/>
            <p:nvPr userDrawn="1"/>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b="-902"/>
            <a:stretch/>
          </p:blipFill>
          <p:spPr>
            <a:xfrm>
              <a:off x="111454" y="4721602"/>
              <a:ext cx="4249409" cy="316230"/>
            </a:xfrm>
            <a:prstGeom prst="rect">
              <a:avLst/>
            </a:prstGeom>
          </p:spPr>
        </p:pic>
      </p:grpSp>
      <p:pic>
        <p:nvPicPr>
          <p:cNvPr id="16" name="Picture 15">
            <a:extLst>
              <a:ext uri="{FF2B5EF4-FFF2-40B4-BE49-F238E27FC236}">
                <a16:creationId xmlns:a16="http://schemas.microsoft.com/office/drawing/2014/main" id="{29EDA526-0F19-B84E-97D5-3FDD2889000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46178" y="4172069"/>
            <a:ext cx="1820545" cy="443865"/>
          </a:xfrm>
          <a:prstGeom prst="rect">
            <a:avLst/>
          </a:prstGeom>
        </p:spPr>
      </p:pic>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750">
                <a:solidFill>
                  <a:srgbClr val="666666"/>
                </a:solidFill>
              </a:defRPr>
            </a:lvl1pPr>
          </a:lstStyle>
          <a:p>
            <a:pPr lvl="0"/>
            <a:r>
              <a:rPr lang="en-US"/>
              <a:t>RR pioneer 10</a:t>
            </a:r>
          </a:p>
        </p:txBody>
      </p:sp>
      <p:sp>
        <p:nvSpPr>
          <p:cNvPr id="18" name="Footer Placeholder 4">
            <a:extLst>
              <a:ext uri="{FF2B5EF4-FFF2-40B4-BE49-F238E27FC236}">
                <a16:creationId xmlns:a16="http://schemas.microsoft.com/office/drawing/2014/main" id="{ABD1E8E5-09D9-A94A-A9BB-6C22E1D2267D}"/>
              </a:ext>
            </a:extLst>
          </p:cNvPr>
          <p:cNvSpPr>
            <a:spLocks noGrp="1"/>
          </p:cNvSpPr>
          <p:nvPr>
            <p:ph type="ftr" sz="quarter" idx="43"/>
          </p:nvPr>
        </p:nvSpPr>
        <p:spPr>
          <a:xfrm>
            <a:off x="400416" y="4685744"/>
            <a:ext cx="1778656" cy="288000"/>
          </a:xfrm>
          <a:prstGeom prst="rect">
            <a:avLst/>
          </a:prstGeom>
        </p:spPr>
        <p:txBody>
          <a:bodyPr/>
          <a:lstStyle>
            <a:lvl1pPr>
              <a:defRPr sz="525">
                <a:solidFill>
                  <a:schemeClr val="bg1"/>
                </a:solidFill>
              </a:defRPr>
            </a:lvl1pPr>
          </a:lstStyle>
          <a:p>
            <a:r>
              <a:rPr lang="en-GB"/>
              <a:t>Private | © 2021 Rolls-Royce SMR | Not Subject to Export Control </a:t>
            </a:r>
          </a:p>
        </p:txBody>
      </p:sp>
      <p:pic>
        <p:nvPicPr>
          <p:cNvPr id="19" name="Picture 18">
            <a:extLst>
              <a:ext uri="{FF2B5EF4-FFF2-40B4-BE49-F238E27FC236}">
                <a16:creationId xmlns:a16="http://schemas.microsoft.com/office/drawing/2014/main" id="{BD839553-BE28-4720-86CB-CF4938DED63A}"/>
              </a:ext>
            </a:extLst>
          </p:cNvPr>
          <p:cNvPicPr>
            <a:picLocks noChangeAspect="1"/>
          </p:cNvPicPr>
          <p:nvPr userDrawn="1"/>
        </p:nvPicPr>
        <p:blipFill>
          <a:blip r:embed="rId5" cstate="print">
            <a:alphaModFix/>
            <a:extLst>
              <a:ext uri="{28A0092B-C50C-407E-A947-70E740481C1C}">
                <a14:useLocalDpi xmlns:a14="http://schemas.microsoft.com/office/drawing/2010/main"/>
              </a:ext>
            </a:extLst>
          </a:blip>
          <a:srcRect/>
          <a:stretch/>
        </p:blipFill>
        <p:spPr>
          <a:xfrm>
            <a:off x="105773" y="105527"/>
            <a:ext cx="1123200" cy="702000"/>
          </a:xfrm>
          <a:prstGeom prst="rect">
            <a:avLst/>
          </a:prstGeom>
        </p:spPr>
      </p:pic>
    </p:spTree>
    <p:extLst>
      <p:ext uri="{BB962C8B-B14F-4D97-AF65-F5344CB8AC3E}">
        <p14:creationId xmlns:p14="http://schemas.microsoft.com/office/powerpoint/2010/main" val="21633815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3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1"/>
            <a:ext cx="6869102" cy="4685744"/>
          </a:xfrm>
          <a:prstGeom prst="rect">
            <a:avLst/>
          </a:prstGeom>
          <a:solidFill>
            <a:srgbClr val="100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a:extLst>
              <a:ext uri="{FF2B5EF4-FFF2-40B4-BE49-F238E27FC236}">
                <a16:creationId xmlns:a16="http://schemas.microsoft.com/office/drawing/2014/main" id="{7F79DFE6-CFA5-477C-AEC5-887EEF30C7EC}"/>
              </a:ext>
            </a:extLst>
          </p:cNvPr>
          <p:cNvSpPr>
            <a:spLocks noGrp="1"/>
          </p:cNvSpPr>
          <p:nvPr>
            <p:ph type="title" hasCustomPrompt="1"/>
          </p:nvPr>
        </p:nvSpPr>
        <p:spPr>
          <a:xfrm>
            <a:off x="2697379" y="532147"/>
            <a:ext cx="5836835" cy="695484"/>
          </a:xfrm>
          <a:prstGeom prst="rect">
            <a:avLst/>
          </a:prstGeom>
        </p:spPr>
        <p:txBody>
          <a:bodyPr lIns="0" tIns="0" rIns="0" bIns="0" anchor="t">
            <a:normAutofit/>
          </a:bodyPr>
          <a:lstStyle>
            <a:lvl1pPr marL="0" indent="0">
              <a:buNone/>
              <a:defRPr sz="1800" b="0">
                <a:solidFill>
                  <a:schemeClr val="tx1"/>
                </a:solidFill>
                <a:latin typeface="RR Pioneer Bold" panose="020B0803050201040103" pitchFamily="34" charset="0"/>
              </a:defRPr>
            </a:lvl1pPr>
          </a:lstStyle>
          <a:p>
            <a:r>
              <a:rPr lang="en-US"/>
              <a:t>Option three slide</a:t>
            </a: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5" y="956919"/>
            <a:ext cx="1786647" cy="955675"/>
          </a:xfrm>
          <a:prstGeom prst="rect">
            <a:avLst/>
          </a:prstGeom>
        </p:spPr>
        <p:txBody>
          <a:bodyPr>
            <a:noAutofit/>
          </a:bodyPr>
          <a:lstStyle>
            <a:lvl1pPr marL="0" indent="0" algn="l" defTabSz="514323" rtl="0" eaLnBrk="1" latinLnBrk="0" hangingPunct="1">
              <a:lnSpc>
                <a:spcPct val="90000"/>
              </a:lnSpc>
              <a:spcBef>
                <a:spcPts val="562"/>
              </a:spcBef>
              <a:buFont typeface="Arial" panose="020B0604020202020204" pitchFamily="34" charset="0"/>
              <a:buNone/>
              <a:defRPr lang="en-GB" sz="1125" kern="1200" dirty="0">
                <a:solidFill>
                  <a:srgbClr val="006DFF"/>
                </a:solidFill>
                <a:latin typeface="RR Pioneer Bold" panose="020B0803050201040103" pitchFamily="34" charset="0"/>
                <a:ea typeface="+mn-ea"/>
                <a:cs typeface="Arial" panose="020B0604020202020204" pitchFamily="34" charset="0"/>
              </a:defRPr>
            </a:lvl1pPr>
            <a:lvl2pPr indent="0" algn="l" defTabSz="514323"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2pPr>
            <a:lvl3pPr indent="0" algn="l" defTabSz="514323"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3pPr>
            <a:lvl4pPr indent="0" algn="l" defTabSz="514323"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4pPr>
            <a:lvl5pPr indent="0" algn="l" defTabSz="514323" rtl="0" eaLnBrk="1" latinLnBrk="0" hangingPunct="1">
              <a:lnSpc>
                <a:spcPct val="90000"/>
              </a:lnSpc>
              <a:buFont typeface="Arial" panose="020B0604020202020204" pitchFamily="34" charset="0"/>
              <a:buNone/>
              <a:defRPr lang="en-GB" sz="1125" kern="1200">
                <a:solidFill>
                  <a:schemeClr val="tx1"/>
                </a:solidFill>
                <a:latin typeface="Arial" panose="020B0604020202020204" pitchFamily="34" charset="0"/>
                <a:ea typeface="+mn-ea"/>
                <a:cs typeface="Arial" panose="020B0604020202020204" pitchFamily="34" charset="0"/>
              </a:defRPr>
            </a:lvl5pPr>
          </a:lstStyle>
          <a:p>
            <a:pPr marL="0" lvl="0" indent="0" algn="l" defTabSz="514323" rtl="0" eaLnBrk="1" latinLnBrk="0" hangingPunct="1">
              <a:lnSpc>
                <a:spcPct val="90000"/>
              </a:lnSpc>
              <a:spcBef>
                <a:spcPts val="562"/>
              </a:spcBef>
              <a:buFont typeface="Arial" panose="020B0604020202020204" pitchFamily="34" charset="0"/>
              <a:buNone/>
            </a:pPr>
            <a:r>
              <a:rPr lang="en-GB"/>
              <a:t>Sidebar headings are RR Pioneer bold 15pt (Cobalt)</a:t>
            </a:r>
          </a:p>
        </p:txBody>
      </p:sp>
      <p:sp>
        <p:nvSpPr>
          <p:cNvPr id="5" name="Text Placeholder 4">
            <a:extLst>
              <a:ext uri="{FF2B5EF4-FFF2-40B4-BE49-F238E27FC236}">
                <a16:creationId xmlns:a16="http://schemas.microsoft.com/office/drawing/2014/main" id="{AB3B9182-7B1B-4746-8146-EAC173E26B74}"/>
              </a:ext>
            </a:extLst>
          </p:cNvPr>
          <p:cNvSpPr>
            <a:spLocks noGrp="1"/>
          </p:cNvSpPr>
          <p:nvPr>
            <p:ph type="body" sz="quarter" idx="11"/>
          </p:nvPr>
        </p:nvSpPr>
        <p:spPr>
          <a:xfrm>
            <a:off x="2697379" y="1462529"/>
            <a:ext cx="5836835" cy="2625725"/>
          </a:xfrm>
          <a:prstGeom prst="rect">
            <a:avLst/>
          </a:prstGeom>
        </p:spPr>
        <p:txBody>
          <a:bodyPr>
            <a:normAutofit/>
          </a:bodyPr>
          <a:lstStyle>
            <a:lvl1pPr>
              <a:buClr>
                <a:schemeClr val="tx1"/>
              </a:buClr>
              <a:defRPr sz="1500">
                <a:solidFill>
                  <a:schemeClr val="tx1"/>
                </a:solidFill>
              </a:defRPr>
            </a:lvl1pPr>
            <a:lvl2pPr>
              <a:buClr>
                <a:schemeClr val="tx1"/>
              </a:buClr>
              <a:defRPr sz="1350">
                <a:solidFill>
                  <a:schemeClr val="tx1"/>
                </a:solidFill>
              </a:defRPr>
            </a:lvl2pPr>
            <a:lvl3pPr>
              <a:buClr>
                <a:schemeClr val="tx1"/>
              </a:buClr>
              <a:defRPr sz="1350">
                <a:solidFill>
                  <a:schemeClr val="tx1"/>
                </a:solidFill>
              </a:defRPr>
            </a:lvl3pPr>
            <a:lvl4pPr>
              <a:buClr>
                <a:schemeClr val="tx1"/>
              </a:buClr>
              <a:defRPr sz="900">
                <a:solidFill>
                  <a:schemeClr val="tx1"/>
                </a:solidFill>
              </a:defRPr>
            </a:lvl4pPr>
            <a:lvl5pPr>
              <a:buClr>
                <a:schemeClr val="tx1"/>
              </a:buClr>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2" name="Group 11"/>
          <p:cNvGrpSpPr/>
          <p:nvPr userDrawn="1"/>
        </p:nvGrpSpPr>
        <p:grpSpPr>
          <a:xfrm>
            <a:off x="111455" y="4719223"/>
            <a:ext cx="8959483" cy="318611"/>
            <a:chOff x="111454" y="4719221"/>
            <a:chExt cx="8959483" cy="318611"/>
          </a:xfrm>
        </p:grpSpPr>
        <p:pic>
          <p:nvPicPr>
            <p:cNvPr id="13" name="Picture 12"/>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41637" y="4719221"/>
              <a:ext cx="5829300" cy="316230"/>
            </a:xfrm>
            <a:prstGeom prst="rect">
              <a:avLst/>
            </a:prstGeom>
          </p:spPr>
        </p:pic>
        <p:pic>
          <p:nvPicPr>
            <p:cNvPr id="14" name="Picture 13"/>
            <p:cNvPicPr/>
            <p:nvPr userDrawn="1"/>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b="-902"/>
            <a:stretch/>
          </p:blipFill>
          <p:spPr>
            <a:xfrm>
              <a:off x="111454" y="4721602"/>
              <a:ext cx="4249409" cy="316230"/>
            </a:xfrm>
            <a:prstGeom prst="rect">
              <a:avLst/>
            </a:prstGeom>
          </p:spPr>
        </p:pic>
      </p:grpSp>
      <p:pic>
        <p:nvPicPr>
          <p:cNvPr id="16" name="Picture 15">
            <a:extLst>
              <a:ext uri="{FF2B5EF4-FFF2-40B4-BE49-F238E27FC236}">
                <a16:creationId xmlns:a16="http://schemas.microsoft.com/office/drawing/2014/main" id="{29EDA526-0F19-B84E-97D5-3FDD2889000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46178" y="4172069"/>
            <a:ext cx="1820545" cy="443865"/>
          </a:xfrm>
          <a:prstGeom prst="rect">
            <a:avLst/>
          </a:prstGeom>
        </p:spPr>
      </p:pic>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750">
                <a:solidFill>
                  <a:srgbClr val="666666"/>
                </a:solidFill>
              </a:defRPr>
            </a:lvl1pPr>
          </a:lstStyle>
          <a:p>
            <a:pPr lvl="0"/>
            <a:r>
              <a:rPr lang="en-US"/>
              <a:t>RR pioneer 10</a:t>
            </a:r>
          </a:p>
        </p:txBody>
      </p:sp>
      <p:sp>
        <p:nvSpPr>
          <p:cNvPr id="18" name="Footer Placeholder 4">
            <a:extLst>
              <a:ext uri="{FF2B5EF4-FFF2-40B4-BE49-F238E27FC236}">
                <a16:creationId xmlns:a16="http://schemas.microsoft.com/office/drawing/2014/main" id="{ABD1E8E5-09D9-A94A-A9BB-6C22E1D2267D}"/>
              </a:ext>
            </a:extLst>
          </p:cNvPr>
          <p:cNvSpPr>
            <a:spLocks noGrp="1"/>
          </p:cNvSpPr>
          <p:nvPr>
            <p:ph type="ftr" sz="quarter" idx="43"/>
          </p:nvPr>
        </p:nvSpPr>
        <p:spPr>
          <a:xfrm>
            <a:off x="400416" y="4685744"/>
            <a:ext cx="1778656" cy="288000"/>
          </a:xfrm>
          <a:prstGeom prst="rect">
            <a:avLst/>
          </a:prstGeom>
        </p:spPr>
        <p:txBody>
          <a:bodyPr/>
          <a:lstStyle>
            <a:lvl1pPr>
              <a:defRPr sz="525">
                <a:solidFill>
                  <a:schemeClr val="bg1"/>
                </a:solidFill>
              </a:defRPr>
            </a:lvl1pPr>
          </a:lstStyle>
          <a:p>
            <a:r>
              <a:rPr lang="en-GB"/>
              <a:t>Private | © 2021 Rolls-Royce SMR | Not Subject to Export Control </a:t>
            </a:r>
          </a:p>
        </p:txBody>
      </p:sp>
      <p:pic>
        <p:nvPicPr>
          <p:cNvPr id="19" name="Picture 18">
            <a:extLst>
              <a:ext uri="{FF2B5EF4-FFF2-40B4-BE49-F238E27FC236}">
                <a16:creationId xmlns:a16="http://schemas.microsoft.com/office/drawing/2014/main" id="{E4D2E982-9645-4672-9F51-D77280ACFF7A}"/>
              </a:ext>
            </a:extLst>
          </p:cNvPr>
          <p:cNvPicPr>
            <a:picLocks noChangeAspect="1"/>
          </p:cNvPicPr>
          <p:nvPr userDrawn="1"/>
        </p:nvPicPr>
        <p:blipFill>
          <a:blip r:embed="rId5" cstate="print">
            <a:alphaModFix/>
            <a:extLst>
              <a:ext uri="{28A0092B-C50C-407E-A947-70E740481C1C}">
                <a14:useLocalDpi xmlns:a14="http://schemas.microsoft.com/office/drawing/2010/main"/>
              </a:ext>
            </a:extLst>
          </a:blip>
          <a:srcRect/>
          <a:stretch/>
        </p:blipFill>
        <p:spPr>
          <a:xfrm>
            <a:off x="105773" y="105527"/>
            <a:ext cx="1123200" cy="702000"/>
          </a:xfrm>
          <a:prstGeom prst="rect">
            <a:avLst/>
          </a:prstGeom>
        </p:spPr>
      </p:pic>
    </p:spTree>
    <p:extLst>
      <p:ext uri="{BB962C8B-B14F-4D97-AF65-F5344CB8AC3E}">
        <p14:creationId xmlns:p14="http://schemas.microsoft.com/office/powerpoint/2010/main" val="38533307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4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0"/>
            <a:ext cx="6869102" cy="5143500"/>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a:extLst>
              <a:ext uri="{FF2B5EF4-FFF2-40B4-BE49-F238E27FC236}">
                <a16:creationId xmlns:a16="http://schemas.microsoft.com/office/drawing/2014/main" id="{7F79DFE6-CFA5-477C-AEC5-887EEF30C7EC}"/>
              </a:ext>
            </a:extLst>
          </p:cNvPr>
          <p:cNvSpPr>
            <a:spLocks noGrp="1"/>
          </p:cNvSpPr>
          <p:nvPr>
            <p:ph type="title" hasCustomPrompt="1"/>
          </p:nvPr>
        </p:nvSpPr>
        <p:spPr>
          <a:xfrm>
            <a:off x="2697379" y="532147"/>
            <a:ext cx="5836835" cy="695484"/>
          </a:xfrm>
          <a:prstGeom prst="rect">
            <a:avLst/>
          </a:prstGeom>
        </p:spPr>
        <p:txBody>
          <a:bodyPr lIns="0" tIns="0" rIns="0" bIns="0" anchor="t">
            <a:normAutofit/>
          </a:bodyPr>
          <a:lstStyle>
            <a:lvl1pPr marL="0" indent="0">
              <a:buNone/>
              <a:defRPr sz="1800" b="0">
                <a:solidFill>
                  <a:srgbClr val="4F98FF"/>
                </a:solidFill>
                <a:latin typeface="RR Pioneer Bold" panose="020B0803050201040103" pitchFamily="34" charset="0"/>
              </a:defRPr>
            </a:lvl1pPr>
          </a:lstStyle>
          <a:p>
            <a:r>
              <a:rPr lang="en-US"/>
              <a:t>Box option</a:t>
            </a: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5" y="956919"/>
            <a:ext cx="1786647" cy="955675"/>
          </a:xfrm>
          <a:prstGeom prst="rect">
            <a:avLst/>
          </a:prstGeom>
        </p:spPr>
        <p:txBody>
          <a:bodyPr>
            <a:noAutofit/>
          </a:bodyPr>
          <a:lstStyle>
            <a:lvl1pPr marL="0" indent="0" algn="l" defTabSz="514323" rtl="0" eaLnBrk="1" latinLnBrk="0" hangingPunct="1">
              <a:lnSpc>
                <a:spcPct val="90000"/>
              </a:lnSpc>
              <a:spcBef>
                <a:spcPts val="562"/>
              </a:spcBef>
              <a:buFont typeface="Arial" panose="020B0604020202020204" pitchFamily="34" charset="0"/>
              <a:buNone/>
              <a:defRPr lang="en-GB" sz="1125" kern="1200" dirty="0">
                <a:solidFill>
                  <a:srgbClr val="006DFF"/>
                </a:solidFill>
                <a:latin typeface="RR Pioneer Bold" panose="020B0803050201040103" pitchFamily="34" charset="0"/>
                <a:ea typeface="+mn-ea"/>
                <a:cs typeface="Arial" panose="020B0604020202020204" pitchFamily="34" charset="0"/>
              </a:defRPr>
            </a:lvl1pPr>
            <a:lvl2pPr indent="0" algn="l" defTabSz="514323"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2pPr>
            <a:lvl3pPr indent="0" algn="l" defTabSz="514323"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3pPr>
            <a:lvl4pPr indent="0" algn="l" defTabSz="514323"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4pPr>
            <a:lvl5pPr indent="0" algn="l" defTabSz="514323" rtl="0" eaLnBrk="1" latinLnBrk="0" hangingPunct="1">
              <a:lnSpc>
                <a:spcPct val="90000"/>
              </a:lnSpc>
              <a:buFont typeface="Arial" panose="020B0604020202020204" pitchFamily="34" charset="0"/>
              <a:buNone/>
              <a:defRPr lang="en-GB" sz="1125" kern="1200">
                <a:solidFill>
                  <a:schemeClr val="tx1"/>
                </a:solidFill>
                <a:latin typeface="Arial" panose="020B0604020202020204" pitchFamily="34" charset="0"/>
                <a:ea typeface="+mn-ea"/>
                <a:cs typeface="Arial" panose="020B0604020202020204" pitchFamily="34" charset="0"/>
              </a:defRPr>
            </a:lvl5pPr>
          </a:lstStyle>
          <a:p>
            <a:pPr marL="0" lvl="0" indent="0" algn="l" defTabSz="514323" rtl="0" eaLnBrk="1" latinLnBrk="0" hangingPunct="1">
              <a:lnSpc>
                <a:spcPct val="90000"/>
              </a:lnSpc>
              <a:spcBef>
                <a:spcPts val="562"/>
              </a:spcBef>
              <a:buFont typeface="Arial" panose="020B0604020202020204" pitchFamily="34" charset="0"/>
              <a:buNone/>
            </a:pPr>
            <a:r>
              <a:rPr lang="en-GB"/>
              <a:t>Sidebar headings are RR Pioneer bold 15pt (Cobalt)</a:t>
            </a:r>
          </a:p>
        </p:txBody>
      </p:sp>
      <p:grpSp>
        <p:nvGrpSpPr>
          <p:cNvPr id="12" name="Group 11"/>
          <p:cNvGrpSpPr/>
          <p:nvPr userDrawn="1"/>
        </p:nvGrpSpPr>
        <p:grpSpPr>
          <a:xfrm>
            <a:off x="111455" y="4719223"/>
            <a:ext cx="8959483" cy="318611"/>
            <a:chOff x="111454" y="4719221"/>
            <a:chExt cx="8959483" cy="318611"/>
          </a:xfrm>
        </p:grpSpPr>
        <p:pic>
          <p:nvPicPr>
            <p:cNvPr id="13" name="Picture 12"/>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41637" y="4719221"/>
              <a:ext cx="5829300" cy="316230"/>
            </a:xfrm>
            <a:prstGeom prst="rect">
              <a:avLst/>
            </a:prstGeom>
          </p:spPr>
        </p:pic>
        <p:pic>
          <p:nvPicPr>
            <p:cNvPr id="14" name="Picture 13"/>
            <p:cNvPicPr/>
            <p:nvPr userDrawn="1"/>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b="-902"/>
            <a:stretch/>
          </p:blipFill>
          <p:spPr>
            <a:xfrm>
              <a:off x="111454" y="4721602"/>
              <a:ext cx="4249409" cy="316230"/>
            </a:xfrm>
            <a:prstGeom prst="rect">
              <a:avLst/>
            </a:prstGeom>
          </p:spPr>
        </p:pic>
      </p:grpSp>
      <p:sp>
        <p:nvSpPr>
          <p:cNvPr id="3" name="TextBox 2"/>
          <p:cNvSpPr txBox="1"/>
          <p:nvPr userDrawn="1">
            <p:custDataLst>
              <p:tags r:id="rId1"/>
            </p:custDataLst>
          </p:nvPr>
        </p:nvSpPr>
        <p:spPr>
          <a:xfrm>
            <a:off x="127001" y="127002"/>
            <a:ext cx="8890000" cy="246221"/>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514323" rtl="0" eaLnBrk="1" latinLnBrk="0" hangingPunct="1">
              <a:buNone/>
            </a:pPr>
            <a:r>
              <a:rPr lang="en-GB" sz="750" b="0" i="0" u="none">
                <a:solidFill>
                  <a:srgbClr val="000000"/>
                </a:solidFill>
                <a:latin typeface="RR Pioneer"/>
              </a:rPr>
              <a:t> </a:t>
            </a:r>
          </a:p>
        </p:txBody>
      </p:sp>
      <p:sp>
        <p:nvSpPr>
          <p:cNvPr id="4" name="TextBox 3"/>
          <p:cNvSpPr txBox="1"/>
          <p:nvPr userDrawn="1">
            <p:custDataLst>
              <p:tags r:id="rId2"/>
            </p:custDataLst>
          </p:nvPr>
        </p:nvSpPr>
        <p:spPr>
          <a:xfrm>
            <a:off x="127001" y="4770281"/>
            <a:ext cx="8890000" cy="246221"/>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514323" rtl="0" eaLnBrk="1" latinLnBrk="0" hangingPunct="1">
              <a:buNone/>
            </a:pPr>
            <a:r>
              <a:rPr lang="en-GB" sz="750" b="0" i="0" u="none">
                <a:solidFill>
                  <a:srgbClr val="000000"/>
                </a:solidFill>
                <a:latin typeface="RR Pioneer"/>
              </a:rPr>
              <a:t> </a:t>
            </a:r>
          </a:p>
        </p:txBody>
      </p:sp>
      <p:pic>
        <p:nvPicPr>
          <p:cNvPr id="16" name="Picture 15">
            <a:extLst>
              <a:ext uri="{FF2B5EF4-FFF2-40B4-BE49-F238E27FC236}">
                <a16:creationId xmlns:a16="http://schemas.microsoft.com/office/drawing/2014/main" id="{29EDA526-0F19-B84E-97D5-3FDD28890007}"/>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246178" y="4172069"/>
            <a:ext cx="1820545" cy="443865"/>
          </a:xfrm>
          <a:prstGeom prst="rect">
            <a:avLst/>
          </a:prstGeom>
        </p:spPr>
      </p:pic>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750">
                <a:solidFill>
                  <a:srgbClr val="666666"/>
                </a:solidFill>
              </a:defRPr>
            </a:lvl1pPr>
          </a:lstStyle>
          <a:p>
            <a:pPr lvl="0"/>
            <a:r>
              <a:rPr lang="en-US"/>
              <a:t>RR pioneer 10</a:t>
            </a:r>
          </a:p>
        </p:txBody>
      </p:sp>
      <p:sp>
        <p:nvSpPr>
          <p:cNvPr id="18" name="Footer Placeholder 4">
            <a:extLst>
              <a:ext uri="{FF2B5EF4-FFF2-40B4-BE49-F238E27FC236}">
                <a16:creationId xmlns:a16="http://schemas.microsoft.com/office/drawing/2014/main" id="{ABD1E8E5-09D9-A94A-A9BB-6C22E1D2267D}"/>
              </a:ext>
            </a:extLst>
          </p:cNvPr>
          <p:cNvSpPr>
            <a:spLocks noGrp="1"/>
          </p:cNvSpPr>
          <p:nvPr>
            <p:ph type="ftr" sz="quarter" idx="43"/>
          </p:nvPr>
        </p:nvSpPr>
        <p:spPr>
          <a:xfrm>
            <a:off x="400416" y="4685744"/>
            <a:ext cx="1778656" cy="288000"/>
          </a:xfrm>
          <a:prstGeom prst="rect">
            <a:avLst/>
          </a:prstGeom>
        </p:spPr>
        <p:txBody>
          <a:bodyPr/>
          <a:lstStyle>
            <a:lvl1pPr>
              <a:defRPr sz="525">
                <a:solidFill>
                  <a:schemeClr val="bg1"/>
                </a:solidFill>
              </a:defRPr>
            </a:lvl1pPr>
          </a:lstStyle>
          <a:p>
            <a:r>
              <a:rPr lang="en-GB"/>
              <a:t>Private | © 2021 Rolls-Royce SMR | Not Subject to Export Control </a:t>
            </a:r>
          </a:p>
        </p:txBody>
      </p:sp>
      <p:sp>
        <p:nvSpPr>
          <p:cNvPr id="19" name="Text Placeholder 4">
            <a:extLst>
              <a:ext uri="{FF2B5EF4-FFF2-40B4-BE49-F238E27FC236}">
                <a16:creationId xmlns:a16="http://schemas.microsoft.com/office/drawing/2014/main" id="{0415BD7F-29D6-CB47-B7BA-5DFC582F855F}"/>
              </a:ext>
            </a:extLst>
          </p:cNvPr>
          <p:cNvSpPr>
            <a:spLocks noGrp="1"/>
          </p:cNvSpPr>
          <p:nvPr>
            <p:ph type="body" sz="quarter" idx="37" hasCustomPrompt="1"/>
          </p:nvPr>
        </p:nvSpPr>
        <p:spPr>
          <a:xfrm>
            <a:off x="2596322" y="987425"/>
            <a:ext cx="2948439" cy="1134000"/>
          </a:xfrm>
          <a:prstGeom prst="roundRect">
            <a:avLst>
              <a:gd name="adj" fmla="val 4279"/>
            </a:avLst>
          </a:prstGeom>
          <a:solidFill>
            <a:srgbClr val="10069F"/>
          </a:solidFill>
        </p:spPr>
        <p:txBody>
          <a:bodyPr lIns="144000" tIns="144000" rIns="0" bIns="936000">
            <a:noAutofit/>
          </a:bodyPr>
          <a:lstStyle>
            <a:lvl1pPr marL="0" indent="0" algn="l" defTabSz="514323" rtl="0" eaLnBrk="1" latinLnBrk="0" hangingPunct="1">
              <a:lnSpc>
                <a:spcPct val="90000"/>
              </a:lnSpc>
              <a:spcBef>
                <a:spcPct val="0"/>
              </a:spcBef>
              <a:buFont typeface="Arial" panose="020B0604020202020204" pitchFamily="34" charset="0"/>
              <a:buNone/>
              <a:defRPr lang="en-US" sz="1125" kern="1200" smtClean="0">
                <a:solidFill>
                  <a:schemeClr val="tx1"/>
                </a:solidFill>
                <a:latin typeface="RR Pioneer Bold" panose="020B0803050201040103" pitchFamily="34" charset="0"/>
                <a:ea typeface="+mj-ea"/>
                <a:cs typeface="Arial" panose="020B0604020202020204" pitchFamily="34" charset="0"/>
              </a:defRPr>
            </a:lvl1pPr>
            <a:lvl2pPr marL="257162" indent="0" algn="l" defTabSz="514323"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2pPr>
            <a:lvl3pPr marL="514323" indent="0" algn="l" defTabSz="514323"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3pPr>
            <a:lvl4pPr marL="771485" indent="0" algn="l" defTabSz="514323"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4pPr>
            <a:lvl5pPr marL="1028648" indent="0" algn="l" defTabSz="514323" rtl="0" eaLnBrk="1" latinLnBrk="0" hangingPunct="1">
              <a:lnSpc>
                <a:spcPct val="90000"/>
              </a:lnSpc>
              <a:spcBef>
                <a:spcPct val="0"/>
              </a:spcBef>
              <a:buNone/>
              <a:defRPr lang="en-GB" sz="1125"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0" name="Text Placeholder 4">
            <a:extLst>
              <a:ext uri="{FF2B5EF4-FFF2-40B4-BE49-F238E27FC236}">
                <a16:creationId xmlns:a16="http://schemas.microsoft.com/office/drawing/2014/main" id="{CDC0D93C-8478-7147-9A81-EF3586008F86}"/>
              </a:ext>
            </a:extLst>
          </p:cNvPr>
          <p:cNvSpPr>
            <a:spLocks noGrp="1"/>
          </p:cNvSpPr>
          <p:nvPr>
            <p:ph type="body" sz="quarter" idx="38" hasCustomPrompt="1"/>
          </p:nvPr>
        </p:nvSpPr>
        <p:spPr>
          <a:xfrm>
            <a:off x="5668081" y="987425"/>
            <a:ext cx="2948439" cy="1134000"/>
          </a:xfrm>
          <a:prstGeom prst="roundRect">
            <a:avLst>
              <a:gd name="adj" fmla="val 4279"/>
            </a:avLst>
          </a:prstGeom>
          <a:solidFill>
            <a:srgbClr val="10069F"/>
          </a:solidFill>
        </p:spPr>
        <p:txBody>
          <a:bodyPr lIns="144000" tIns="144000" rIns="0" bIns="936000">
            <a:noAutofit/>
          </a:bodyPr>
          <a:lstStyle>
            <a:lvl1pPr marL="0" indent="0" algn="l" defTabSz="514323" rtl="0" eaLnBrk="1" latinLnBrk="0" hangingPunct="1">
              <a:lnSpc>
                <a:spcPct val="90000"/>
              </a:lnSpc>
              <a:spcBef>
                <a:spcPct val="0"/>
              </a:spcBef>
              <a:buFont typeface="Arial" panose="020B0604020202020204" pitchFamily="34" charset="0"/>
              <a:buNone/>
              <a:defRPr lang="en-US" sz="1125" kern="1200" smtClean="0">
                <a:solidFill>
                  <a:schemeClr val="tx1"/>
                </a:solidFill>
                <a:latin typeface="RR Pioneer Bold" panose="020B0803050201040103" pitchFamily="34" charset="0"/>
                <a:ea typeface="+mj-ea"/>
                <a:cs typeface="Arial" panose="020B0604020202020204" pitchFamily="34" charset="0"/>
              </a:defRPr>
            </a:lvl1pPr>
            <a:lvl2pPr marL="257162" indent="0" algn="l" defTabSz="514323"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2pPr>
            <a:lvl3pPr marL="514323" indent="0" algn="l" defTabSz="514323"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3pPr>
            <a:lvl4pPr marL="771485" indent="0" algn="l" defTabSz="514323"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4pPr>
            <a:lvl5pPr marL="1028648" indent="0" algn="l" defTabSz="514323" rtl="0" eaLnBrk="1" latinLnBrk="0" hangingPunct="1">
              <a:lnSpc>
                <a:spcPct val="90000"/>
              </a:lnSpc>
              <a:spcBef>
                <a:spcPct val="0"/>
              </a:spcBef>
              <a:buNone/>
              <a:defRPr lang="en-GB" sz="1125"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1" name="Text Placeholder 4">
            <a:extLst>
              <a:ext uri="{FF2B5EF4-FFF2-40B4-BE49-F238E27FC236}">
                <a16:creationId xmlns:a16="http://schemas.microsoft.com/office/drawing/2014/main" id="{2EED0024-F970-F44B-A70B-E03F7D102879}"/>
              </a:ext>
            </a:extLst>
          </p:cNvPr>
          <p:cNvSpPr>
            <a:spLocks noGrp="1"/>
          </p:cNvSpPr>
          <p:nvPr>
            <p:ph type="body" sz="quarter" idx="39" hasCustomPrompt="1"/>
          </p:nvPr>
        </p:nvSpPr>
        <p:spPr>
          <a:xfrm>
            <a:off x="2596322" y="2176145"/>
            <a:ext cx="2948439" cy="1134000"/>
          </a:xfrm>
          <a:prstGeom prst="roundRect">
            <a:avLst>
              <a:gd name="adj" fmla="val 4279"/>
            </a:avLst>
          </a:prstGeom>
          <a:solidFill>
            <a:srgbClr val="006DFF"/>
          </a:solidFill>
        </p:spPr>
        <p:txBody>
          <a:bodyPr lIns="144000" tIns="144000" rIns="0" bIns="936000">
            <a:noAutofit/>
          </a:bodyPr>
          <a:lstStyle>
            <a:lvl1pPr marL="0" indent="0" algn="l" defTabSz="514323" rtl="0" eaLnBrk="1" latinLnBrk="0" hangingPunct="1">
              <a:lnSpc>
                <a:spcPct val="90000"/>
              </a:lnSpc>
              <a:spcBef>
                <a:spcPct val="0"/>
              </a:spcBef>
              <a:buFont typeface="Arial" panose="020B0604020202020204" pitchFamily="34" charset="0"/>
              <a:buNone/>
              <a:defRPr lang="en-US" sz="1125" kern="1200" smtClean="0">
                <a:solidFill>
                  <a:schemeClr val="tx1"/>
                </a:solidFill>
                <a:latin typeface="RR Pioneer Bold" panose="020B0803050201040103" pitchFamily="34" charset="0"/>
                <a:ea typeface="+mj-ea"/>
                <a:cs typeface="Arial" panose="020B0604020202020204" pitchFamily="34" charset="0"/>
              </a:defRPr>
            </a:lvl1pPr>
            <a:lvl2pPr marL="257162" indent="0" algn="l" defTabSz="514323"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2pPr>
            <a:lvl3pPr marL="514323" indent="0" algn="l" defTabSz="514323"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3pPr>
            <a:lvl4pPr marL="771485" indent="0" algn="l" defTabSz="514323"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4pPr>
            <a:lvl5pPr marL="1028648" indent="0" algn="l" defTabSz="514323" rtl="0" eaLnBrk="1" latinLnBrk="0" hangingPunct="1">
              <a:lnSpc>
                <a:spcPct val="90000"/>
              </a:lnSpc>
              <a:spcBef>
                <a:spcPct val="0"/>
              </a:spcBef>
              <a:buNone/>
              <a:defRPr lang="en-GB" sz="1125"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2" name="Text Placeholder 4">
            <a:extLst>
              <a:ext uri="{FF2B5EF4-FFF2-40B4-BE49-F238E27FC236}">
                <a16:creationId xmlns:a16="http://schemas.microsoft.com/office/drawing/2014/main" id="{DDC8BCEF-CEF4-2040-8676-105BEDD9A292}"/>
              </a:ext>
            </a:extLst>
          </p:cNvPr>
          <p:cNvSpPr>
            <a:spLocks noGrp="1"/>
          </p:cNvSpPr>
          <p:nvPr>
            <p:ph type="body" sz="quarter" idx="40" hasCustomPrompt="1"/>
          </p:nvPr>
        </p:nvSpPr>
        <p:spPr>
          <a:xfrm>
            <a:off x="5668231" y="2176145"/>
            <a:ext cx="2948439" cy="1134000"/>
          </a:xfrm>
          <a:prstGeom prst="roundRect">
            <a:avLst>
              <a:gd name="adj" fmla="val 4279"/>
            </a:avLst>
          </a:prstGeom>
          <a:solidFill>
            <a:srgbClr val="006DFF"/>
          </a:solidFill>
        </p:spPr>
        <p:txBody>
          <a:bodyPr lIns="144000" tIns="144000" rIns="0" bIns="936000">
            <a:noAutofit/>
          </a:bodyPr>
          <a:lstStyle>
            <a:lvl1pPr marL="0" indent="0" algn="l" defTabSz="514323" rtl="0" eaLnBrk="1" latinLnBrk="0" hangingPunct="1">
              <a:lnSpc>
                <a:spcPct val="90000"/>
              </a:lnSpc>
              <a:spcBef>
                <a:spcPct val="0"/>
              </a:spcBef>
              <a:buFont typeface="Arial" panose="020B0604020202020204" pitchFamily="34" charset="0"/>
              <a:buNone/>
              <a:defRPr lang="en-US" sz="1125" kern="1200" smtClean="0">
                <a:solidFill>
                  <a:schemeClr val="tx1"/>
                </a:solidFill>
                <a:latin typeface="RR Pioneer Bold" panose="020B0803050201040103" pitchFamily="34" charset="0"/>
                <a:ea typeface="+mj-ea"/>
                <a:cs typeface="Arial" panose="020B0604020202020204" pitchFamily="34" charset="0"/>
              </a:defRPr>
            </a:lvl1pPr>
            <a:lvl2pPr marL="257162" indent="0" algn="l" defTabSz="514323"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2pPr>
            <a:lvl3pPr marL="514323" indent="0" algn="l" defTabSz="514323"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3pPr>
            <a:lvl4pPr marL="771485" indent="0" algn="l" defTabSz="514323"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4pPr>
            <a:lvl5pPr marL="1028648" indent="0" algn="l" defTabSz="514323" rtl="0" eaLnBrk="1" latinLnBrk="0" hangingPunct="1">
              <a:lnSpc>
                <a:spcPct val="90000"/>
              </a:lnSpc>
              <a:spcBef>
                <a:spcPct val="0"/>
              </a:spcBef>
              <a:buNone/>
              <a:defRPr lang="en-GB" sz="1125"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3" name="Text Placeholder 4">
            <a:extLst>
              <a:ext uri="{FF2B5EF4-FFF2-40B4-BE49-F238E27FC236}">
                <a16:creationId xmlns:a16="http://schemas.microsoft.com/office/drawing/2014/main" id="{62D045D8-4307-434A-A2D4-1F60BC13EC58}"/>
              </a:ext>
            </a:extLst>
          </p:cNvPr>
          <p:cNvSpPr>
            <a:spLocks noGrp="1"/>
          </p:cNvSpPr>
          <p:nvPr>
            <p:ph type="body" sz="quarter" idx="41" hasCustomPrompt="1"/>
          </p:nvPr>
        </p:nvSpPr>
        <p:spPr>
          <a:xfrm>
            <a:off x="2596322" y="3364865"/>
            <a:ext cx="2948439" cy="1134000"/>
          </a:xfrm>
          <a:prstGeom prst="roundRect">
            <a:avLst>
              <a:gd name="adj" fmla="val 4279"/>
            </a:avLst>
          </a:prstGeom>
          <a:solidFill>
            <a:srgbClr val="4F98FF"/>
          </a:solidFill>
        </p:spPr>
        <p:txBody>
          <a:bodyPr lIns="144000" tIns="144000" rIns="0" bIns="936000">
            <a:noAutofit/>
          </a:bodyPr>
          <a:lstStyle>
            <a:lvl1pPr marL="0" indent="0" algn="l" defTabSz="514323" rtl="0" eaLnBrk="1" latinLnBrk="0" hangingPunct="1">
              <a:lnSpc>
                <a:spcPct val="90000"/>
              </a:lnSpc>
              <a:spcBef>
                <a:spcPct val="0"/>
              </a:spcBef>
              <a:buNone/>
              <a:defRPr lang="en-US" sz="1125" kern="1200" smtClean="0">
                <a:solidFill>
                  <a:schemeClr val="tx1"/>
                </a:solidFill>
                <a:latin typeface="RR Pioneer Bold" panose="020B0803050201040103" pitchFamily="34" charset="0"/>
                <a:ea typeface="+mj-ea"/>
                <a:cs typeface="Arial" panose="020B0604020202020204" pitchFamily="34" charset="0"/>
              </a:defRPr>
            </a:lvl1pPr>
            <a:lvl2pPr marL="257162" indent="0" algn="l" defTabSz="514323"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2pPr>
            <a:lvl3pPr marL="514323" indent="0" algn="l" defTabSz="514323"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3pPr>
            <a:lvl4pPr marL="771485" indent="0" algn="l" defTabSz="514323"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4pPr>
            <a:lvl5pPr marL="1028648" indent="0" algn="l" defTabSz="514323" rtl="0" eaLnBrk="1" latinLnBrk="0" hangingPunct="1">
              <a:lnSpc>
                <a:spcPct val="90000"/>
              </a:lnSpc>
              <a:spcBef>
                <a:spcPct val="0"/>
              </a:spcBef>
              <a:buNone/>
              <a:defRPr lang="en-GB" sz="1125"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4" name="Text Placeholder 4">
            <a:extLst>
              <a:ext uri="{FF2B5EF4-FFF2-40B4-BE49-F238E27FC236}">
                <a16:creationId xmlns:a16="http://schemas.microsoft.com/office/drawing/2014/main" id="{4EA6A869-6052-BA4C-88BE-A4C4E3784B9D}"/>
              </a:ext>
            </a:extLst>
          </p:cNvPr>
          <p:cNvSpPr>
            <a:spLocks noGrp="1"/>
          </p:cNvSpPr>
          <p:nvPr>
            <p:ph type="body" sz="quarter" idx="44" hasCustomPrompt="1"/>
          </p:nvPr>
        </p:nvSpPr>
        <p:spPr>
          <a:xfrm>
            <a:off x="5668231" y="3364865"/>
            <a:ext cx="2948439" cy="1134000"/>
          </a:xfrm>
          <a:prstGeom prst="roundRect">
            <a:avLst>
              <a:gd name="adj" fmla="val 4279"/>
            </a:avLst>
          </a:prstGeom>
          <a:solidFill>
            <a:srgbClr val="4F98FF"/>
          </a:solidFill>
        </p:spPr>
        <p:txBody>
          <a:bodyPr lIns="144000" tIns="144000" rIns="0" bIns="936000">
            <a:noAutofit/>
          </a:bodyPr>
          <a:lstStyle>
            <a:lvl1pPr marL="0" indent="0" algn="l" defTabSz="514323" rtl="0" eaLnBrk="1" latinLnBrk="0" hangingPunct="1">
              <a:lnSpc>
                <a:spcPct val="90000"/>
              </a:lnSpc>
              <a:spcBef>
                <a:spcPct val="0"/>
              </a:spcBef>
              <a:buNone/>
              <a:defRPr lang="en-US" sz="1125" kern="1200" smtClean="0">
                <a:solidFill>
                  <a:schemeClr val="tx1"/>
                </a:solidFill>
                <a:latin typeface="RR Pioneer Bold" panose="020B0803050201040103" pitchFamily="34" charset="0"/>
                <a:ea typeface="+mj-ea"/>
                <a:cs typeface="Arial" panose="020B0604020202020204" pitchFamily="34" charset="0"/>
              </a:defRPr>
            </a:lvl1pPr>
            <a:lvl2pPr marL="257162" indent="0" algn="l" defTabSz="514323"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2pPr>
            <a:lvl3pPr marL="514323" indent="0" algn="l" defTabSz="514323"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3pPr>
            <a:lvl4pPr marL="771485" indent="0" algn="l" defTabSz="514323"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4pPr>
            <a:lvl5pPr marL="1028648" indent="0" algn="l" defTabSz="514323" rtl="0" eaLnBrk="1" latinLnBrk="0" hangingPunct="1">
              <a:lnSpc>
                <a:spcPct val="90000"/>
              </a:lnSpc>
              <a:spcBef>
                <a:spcPct val="0"/>
              </a:spcBef>
              <a:buNone/>
              <a:defRPr lang="en-GB" sz="1125"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5" name="Text Placeholder 13">
            <a:extLst>
              <a:ext uri="{FF2B5EF4-FFF2-40B4-BE49-F238E27FC236}">
                <a16:creationId xmlns:a16="http://schemas.microsoft.com/office/drawing/2014/main" id="{2D7F894C-8835-C246-B221-3273B0BBE6B0}"/>
              </a:ext>
            </a:extLst>
          </p:cNvPr>
          <p:cNvSpPr>
            <a:spLocks noGrp="1"/>
          </p:cNvSpPr>
          <p:nvPr>
            <p:ph type="body" sz="quarter" idx="45" hasCustomPrompt="1"/>
          </p:nvPr>
        </p:nvSpPr>
        <p:spPr>
          <a:xfrm>
            <a:off x="2759282" y="1569600"/>
            <a:ext cx="935139" cy="482400"/>
          </a:xfrm>
        </p:spPr>
        <p:txBody>
          <a:bodyPr>
            <a:noAutofit/>
          </a:bodyPr>
          <a:lstStyle>
            <a:lvl1pPr marL="0" indent="0">
              <a:buNone/>
              <a:defRPr lang="en-US" sz="2400" kern="1200" dirty="0" smtClean="0">
                <a:solidFill>
                  <a:schemeClr val="tx1"/>
                </a:solidFill>
                <a:latin typeface="RR Pioneer Light Condensed" panose="020B0306050201060103" pitchFamily="34" charset="0"/>
                <a:ea typeface="+mn-ea"/>
                <a:cs typeface="+mn-cs"/>
              </a:defRPr>
            </a:lvl1pPr>
          </a:lstStyle>
          <a:p>
            <a:pPr marL="128581" lvl="0" indent="-128581" algn="l" defTabSz="514323" rtl="0" eaLnBrk="1" latinLnBrk="0" hangingPunct="1">
              <a:lnSpc>
                <a:spcPct val="90000"/>
              </a:lnSpc>
              <a:spcBef>
                <a:spcPts val="562"/>
              </a:spcBef>
              <a:buClr>
                <a:schemeClr val="tx2"/>
              </a:buClr>
            </a:pPr>
            <a:r>
              <a:rPr lang="en-US"/>
              <a:t>XXX</a:t>
            </a:r>
          </a:p>
        </p:txBody>
      </p:sp>
      <p:sp>
        <p:nvSpPr>
          <p:cNvPr id="26" name="Text Placeholder 13">
            <a:extLst>
              <a:ext uri="{FF2B5EF4-FFF2-40B4-BE49-F238E27FC236}">
                <a16:creationId xmlns:a16="http://schemas.microsoft.com/office/drawing/2014/main" id="{EEC852FA-13EC-AA4B-A716-44367F5419D6}"/>
              </a:ext>
            </a:extLst>
          </p:cNvPr>
          <p:cNvSpPr>
            <a:spLocks noGrp="1"/>
          </p:cNvSpPr>
          <p:nvPr>
            <p:ph type="body" sz="quarter" idx="46" hasCustomPrompt="1"/>
          </p:nvPr>
        </p:nvSpPr>
        <p:spPr>
          <a:xfrm>
            <a:off x="3353282" y="1569600"/>
            <a:ext cx="935139" cy="482400"/>
          </a:xfrm>
        </p:spPr>
        <p:txBody>
          <a:bodyPr anchor="ctr">
            <a:noAutofit/>
          </a:bodyPr>
          <a:lstStyle>
            <a:lvl1pPr marL="0" indent="0">
              <a:buNone/>
              <a:defRPr lang="en-US" sz="1800" kern="1200" dirty="0" smtClean="0">
                <a:solidFill>
                  <a:schemeClr val="tx1"/>
                </a:solidFill>
                <a:latin typeface="RR Pioneer UltraLight Condensed" panose="020B0206030201060103" pitchFamily="34" charset="0"/>
                <a:ea typeface="+mn-ea"/>
                <a:cs typeface="+mn-cs"/>
              </a:defRPr>
            </a:lvl1pPr>
          </a:lstStyle>
          <a:p>
            <a:pPr marL="128581" lvl="0" indent="-128581" algn="l" defTabSz="514323" rtl="0" eaLnBrk="1" latinLnBrk="0" hangingPunct="1">
              <a:lnSpc>
                <a:spcPct val="90000"/>
              </a:lnSpc>
              <a:spcBef>
                <a:spcPts val="562"/>
              </a:spcBef>
              <a:buClr>
                <a:schemeClr val="tx2"/>
              </a:buClr>
            </a:pPr>
            <a:r>
              <a:rPr lang="en-US"/>
              <a:t>bn</a:t>
            </a:r>
          </a:p>
        </p:txBody>
      </p:sp>
      <p:sp>
        <p:nvSpPr>
          <p:cNvPr id="27" name="Text Placeholder 13">
            <a:extLst>
              <a:ext uri="{FF2B5EF4-FFF2-40B4-BE49-F238E27FC236}">
                <a16:creationId xmlns:a16="http://schemas.microsoft.com/office/drawing/2014/main" id="{C5DD8A65-D8CD-BE4E-8AD9-C1B26DD83362}"/>
              </a:ext>
            </a:extLst>
          </p:cNvPr>
          <p:cNvSpPr>
            <a:spLocks noGrp="1"/>
          </p:cNvSpPr>
          <p:nvPr>
            <p:ph type="body" sz="quarter" idx="47" hasCustomPrompt="1"/>
          </p:nvPr>
        </p:nvSpPr>
        <p:spPr>
          <a:xfrm>
            <a:off x="5837282" y="1569600"/>
            <a:ext cx="773299" cy="482400"/>
          </a:xfrm>
        </p:spPr>
        <p:txBody>
          <a:bodyPr>
            <a:noAutofit/>
          </a:bodyPr>
          <a:lstStyle>
            <a:lvl1pPr marL="0" indent="0">
              <a:buNone/>
              <a:defRPr lang="en-US" sz="2400" kern="1200" dirty="0" smtClean="0">
                <a:solidFill>
                  <a:schemeClr val="tx1"/>
                </a:solidFill>
                <a:latin typeface="RR Pioneer Light Condensed" panose="020B0306050201060103" pitchFamily="34" charset="0"/>
                <a:ea typeface="+mn-ea"/>
                <a:cs typeface="+mn-cs"/>
              </a:defRPr>
            </a:lvl1pPr>
          </a:lstStyle>
          <a:p>
            <a:pPr marL="128581" lvl="0" indent="-128581" algn="l" defTabSz="514323" rtl="0" eaLnBrk="1" latinLnBrk="0" hangingPunct="1">
              <a:lnSpc>
                <a:spcPct val="90000"/>
              </a:lnSpc>
              <a:spcBef>
                <a:spcPts val="562"/>
              </a:spcBef>
              <a:buClr>
                <a:schemeClr val="tx2"/>
              </a:buClr>
            </a:pPr>
            <a:r>
              <a:rPr lang="en-US"/>
              <a:t>XXX</a:t>
            </a:r>
          </a:p>
        </p:txBody>
      </p:sp>
      <p:sp>
        <p:nvSpPr>
          <p:cNvPr id="28" name="Text Placeholder 13">
            <a:extLst>
              <a:ext uri="{FF2B5EF4-FFF2-40B4-BE49-F238E27FC236}">
                <a16:creationId xmlns:a16="http://schemas.microsoft.com/office/drawing/2014/main" id="{3D0C427C-FD1C-3145-899A-965F77C2A05F}"/>
              </a:ext>
            </a:extLst>
          </p:cNvPr>
          <p:cNvSpPr>
            <a:spLocks noGrp="1"/>
          </p:cNvSpPr>
          <p:nvPr>
            <p:ph type="body" sz="quarter" idx="48" hasCustomPrompt="1"/>
          </p:nvPr>
        </p:nvSpPr>
        <p:spPr>
          <a:xfrm>
            <a:off x="6445682" y="1569600"/>
            <a:ext cx="773299" cy="482400"/>
          </a:xfrm>
        </p:spPr>
        <p:txBody>
          <a:bodyPr anchor="ctr">
            <a:noAutofit/>
          </a:bodyPr>
          <a:lstStyle>
            <a:lvl1pPr marL="0" indent="0">
              <a:buNone/>
              <a:defRPr lang="en-US" sz="1800" kern="1200" dirty="0" smtClean="0">
                <a:solidFill>
                  <a:schemeClr val="tx1"/>
                </a:solidFill>
                <a:latin typeface="RR Pioneer UltraLight Condensed" panose="020B0206030201060103" pitchFamily="34" charset="0"/>
                <a:ea typeface="+mn-ea"/>
                <a:cs typeface="+mn-cs"/>
              </a:defRPr>
            </a:lvl1pPr>
          </a:lstStyle>
          <a:p>
            <a:pPr marL="128581" lvl="0" indent="-128581" algn="l" defTabSz="514323" rtl="0" eaLnBrk="1" latinLnBrk="0" hangingPunct="1">
              <a:lnSpc>
                <a:spcPct val="90000"/>
              </a:lnSpc>
              <a:spcBef>
                <a:spcPts val="562"/>
              </a:spcBef>
              <a:buClr>
                <a:schemeClr val="tx2"/>
              </a:buClr>
            </a:pPr>
            <a:r>
              <a:rPr lang="en-US"/>
              <a:t>bn</a:t>
            </a:r>
          </a:p>
        </p:txBody>
      </p:sp>
      <p:sp>
        <p:nvSpPr>
          <p:cNvPr id="29" name="Text Placeholder 13">
            <a:extLst>
              <a:ext uri="{FF2B5EF4-FFF2-40B4-BE49-F238E27FC236}">
                <a16:creationId xmlns:a16="http://schemas.microsoft.com/office/drawing/2014/main" id="{E2062DAC-9855-B04C-B0E5-C1C94D8F2657}"/>
              </a:ext>
            </a:extLst>
          </p:cNvPr>
          <p:cNvSpPr>
            <a:spLocks noGrp="1"/>
          </p:cNvSpPr>
          <p:nvPr>
            <p:ph type="body" sz="quarter" idx="49" hasCustomPrompt="1"/>
          </p:nvPr>
        </p:nvSpPr>
        <p:spPr>
          <a:xfrm>
            <a:off x="5837281" y="2764800"/>
            <a:ext cx="696020" cy="482400"/>
          </a:xfrm>
        </p:spPr>
        <p:txBody>
          <a:bodyPr>
            <a:noAutofit/>
          </a:bodyPr>
          <a:lstStyle>
            <a:lvl1pPr marL="0" indent="0">
              <a:buNone/>
              <a:defRPr lang="en-US" sz="2400" kern="1200" dirty="0" smtClean="0">
                <a:solidFill>
                  <a:schemeClr val="tx1"/>
                </a:solidFill>
                <a:latin typeface="RR Pioneer Light Condensed" panose="020B0306050201060103" pitchFamily="34" charset="0"/>
                <a:ea typeface="+mn-ea"/>
                <a:cs typeface="+mn-cs"/>
              </a:defRPr>
            </a:lvl1pPr>
          </a:lstStyle>
          <a:p>
            <a:pPr marL="128581" lvl="0" indent="-128581" algn="l" defTabSz="514323" rtl="0" eaLnBrk="1" latinLnBrk="0" hangingPunct="1">
              <a:lnSpc>
                <a:spcPct val="90000"/>
              </a:lnSpc>
              <a:spcBef>
                <a:spcPts val="562"/>
              </a:spcBef>
              <a:buClr>
                <a:schemeClr val="tx2"/>
              </a:buClr>
            </a:pPr>
            <a:r>
              <a:rPr lang="en-US"/>
              <a:t>XXX</a:t>
            </a:r>
          </a:p>
        </p:txBody>
      </p:sp>
      <p:sp>
        <p:nvSpPr>
          <p:cNvPr id="30" name="Text Placeholder 13">
            <a:extLst>
              <a:ext uri="{FF2B5EF4-FFF2-40B4-BE49-F238E27FC236}">
                <a16:creationId xmlns:a16="http://schemas.microsoft.com/office/drawing/2014/main" id="{E1FA82BF-0F17-2B4E-BAE8-EB3608613033}"/>
              </a:ext>
            </a:extLst>
          </p:cNvPr>
          <p:cNvSpPr>
            <a:spLocks noGrp="1"/>
          </p:cNvSpPr>
          <p:nvPr>
            <p:ph type="body" sz="quarter" idx="50" hasCustomPrompt="1"/>
          </p:nvPr>
        </p:nvSpPr>
        <p:spPr>
          <a:xfrm>
            <a:off x="6445681" y="2764800"/>
            <a:ext cx="696020" cy="482400"/>
          </a:xfrm>
        </p:spPr>
        <p:txBody>
          <a:bodyPr anchor="ctr">
            <a:noAutofit/>
          </a:bodyPr>
          <a:lstStyle>
            <a:lvl1pPr marL="0" indent="0">
              <a:buNone/>
              <a:defRPr lang="en-US" sz="1800" kern="1200" dirty="0" smtClean="0">
                <a:solidFill>
                  <a:schemeClr val="tx1"/>
                </a:solidFill>
                <a:latin typeface="RR Pioneer UltraLight Condensed" panose="020B0206030201060103" pitchFamily="34" charset="0"/>
                <a:ea typeface="+mn-ea"/>
                <a:cs typeface="+mn-cs"/>
              </a:defRPr>
            </a:lvl1pPr>
          </a:lstStyle>
          <a:p>
            <a:pPr marL="128581" lvl="0" indent="-128581" algn="l" defTabSz="514323" rtl="0" eaLnBrk="1" latinLnBrk="0" hangingPunct="1">
              <a:lnSpc>
                <a:spcPct val="90000"/>
              </a:lnSpc>
              <a:spcBef>
                <a:spcPts val="562"/>
              </a:spcBef>
              <a:buClr>
                <a:schemeClr val="tx2"/>
              </a:buClr>
            </a:pPr>
            <a:r>
              <a:rPr lang="en-US"/>
              <a:t>bn</a:t>
            </a:r>
          </a:p>
        </p:txBody>
      </p:sp>
      <p:sp>
        <p:nvSpPr>
          <p:cNvPr id="31" name="Text Placeholder 13">
            <a:extLst>
              <a:ext uri="{FF2B5EF4-FFF2-40B4-BE49-F238E27FC236}">
                <a16:creationId xmlns:a16="http://schemas.microsoft.com/office/drawing/2014/main" id="{C5698E71-6A2C-D843-95B3-40DA153F1BD8}"/>
              </a:ext>
            </a:extLst>
          </p:cNvPr>
          <p:cNvSpPr>
            <a:spLocks noGrp="1"/>
          </p:cNvSpPr>
          <p:nvPr>
            <p:ph type="body" sz="quarter" idx="51" hasCustomPrompt="1"/>
          </p:nvPr>
        </p:nvSpPr>
        <p:spPr>
          <a:xfrm>
            <a:off x="2759281" y="2764800"/>
            <a:ext cx="696020" cy="482400"/>
          </a:xfrm>
        </p:spPr>
        <p:txBody>
          <a:bodyPr>
            <a:noAutofit/>
          </a:bodyPr>
          <a:lstStyle>
            <a:lvl1pPr marL="0" indent="0">
              <a:buNone/>
              <a:defRPr lang="en-US" sz="2400" kern="1200" dirty="0" smtClean="0">
                <a:solidFill>
                  <a:schemeClr val="tx1"/>
                </a:solidFill>
                <a:latin typeface="RR Pioneer Light Condensed" panose="020B0306050201060103" pitchFamily="34" charset="0"/>
                <a:ea typeface="+mn-ea"/>
                <a:cs typeface="+mn-cs"/>
              </a:defRPr>
            </a:lvl1pPr>
          </a:lstStyle>
          <a:p>
            <a:pPr marL="128581" lvl="0" indent="-128581" algn="l" defTabSz="514323" rtl="0" eaLnBrk="1" latinLnBrk="0" hangingPunct="1">
              <a:lnSpc>
                <a:spcPct val="90000"/>
              </a:lnSpc>
              <a:spcBef>
                <a:spcPts val="562"/>
              </a:spcBef>
              <a:buClr>
                <a:schemeClr val="tx2"/>
              </a:buClr>
            </a:pPr>
            <a:r>
              <a:rPr lang="en-US"/>
              <a:t>XXX</a:t>
            </a:r>
          </a:p>
        </p:txBody>
      </p:sp>
      <p:sp>
        <p:nvSpPr>
          <p:cNvPr id="32" name="Text Placeholder 13">
            <a:extLst>
              <a:ext uri="{FF2B5EF4-FFF2-40B4-BE49-F238E27FC236}">
                <a16:creationId xmlns:a16="http://schemas.microsoft.com/office/drawing/2014/main" id="{6583474B-7C8D-2142-B80C-6ACCEED0081D}"/>
              </a:ext>
            </a:extLst>
          </p:cNvPr>
          <p:cNvSpPr>
            <a:spLocks noGrp="1"/>
          </p:cNvSpPr>
          <p:nvPr>
            <p:ph type="body" sz="quarter" idx="52" hasCustomPrompt="1"/>
          </p:nvPr>
        </p:nvSpPr>
        <p:spPr>
          <a:xfrm>
            <a:off x="3353281" y="2764800"/>
            <a:ext cx="696020" cy="482400"/>
          </a:xfrm>
        </p:spPr>
        <p:txBody>
          <a:bodyPr anchor="ctr">
            <a:noAutofit/>
          </a:bodyPr>
          <a:lstStyle>
            <a:lvl1pPr marL="0" indent="0">
              <a:buNone/>
              <a:defRPr lang="en-US" sz="1800" kern="1200" dirty="0" smtClean="0">
                <a:solidFill>
                  <a:schemeClr val="tx1"/>
                </a:solidFill>
                <a:latin typeface="RR Pioneer UltraLight Condensed" panose="020B0206030201060103" pitchFamily="34" charset="0"/>
                <a:ea typeface="+mn-ea"/>
                <a:cs typeface="+mn-cs"/>
              </a:defRPr>
            </a:lvl1pPr>
          </a:lstStyle>
          <a:p>
            <a:pPr marL="128581" lvl="0" indent="-128581" algn="l" defTabSz="514323" rtl="0" eaLnBrk="1" latinLnBrk="0" hangingPunct="1">
              <a:lnSpc>
                <a:spcPct val="90000"/>
              </a:lnSpc>
              <a:spcBef>
                <a:spcPts val="562"/>
              </a:spcBef>
              <a:buClr>
                <a:schemeClr val="tx2"/>
              </a:buClr>
            </a:pPr>
            <a:r>
              <a:rPr lang="en-US"/>
              <a:t>bn</a:t>
            </a:r>
          </a:p>
        </p:txBody>
      </p:sp>
      <p:sp>
        <p:nvSpPr>
          <p:cNvPr id="33" name="Text Placeholder 13">
            <a:extLst>
              <a:ext uri="{FF2B5EF4-FFF2-40B4-BE49-F238E27FC236}">
                <a16:creationId xmlns:a16="http://schemas.microsoft.com/office/drawing/2014/main" id="{599F3488-E85D-E241-A96E-1A3D96CFAAAD}"/>
              </a:ext>
            </a:extLst>
          </p:cNvPr>
          <p:cNvSpPr>
            <a:spLocks noGrp="1"/>
          </p:cNvSpPr>
          <p:nvPr>
            <p:ph type="body" sz="quarter" idx="53" hasCustomPrompt="1"/>
          </p:nvPr>
        </p:nvSpPr>
        <p:spPr>
          <a:xfrm>
            <a:off x="2759281" y="3956400"/>
            <a:ext cx="696020" cy="482400"/>
          </a:xfrm>
        </p:spPr>
        <p:txBody>
          <a:bodyPr>
            <a:noAutofit/>
          </a:bodyPr>
          <a:lstStyle>
            <a:lvl1pPr marL="0" indent="0">
              <a:buNone/>
              <a:defRPr lang="en-US" sz="2400" kern="1200" dirty="0" smtClean="0">
                <a:solidFill>
                  <a:schemeClr val="tx1"/>
                </a:solidFill>
                <a:latin typeface="RR Pioneer Light Condensed" panose="020B0306050201060103" pitchFamily="34" charset="0"/>
                <a:ea typeface="+mn-ea"/>
                <a:cs typeface="+mn-cs"/>
              </a:defRPr>
            </a:lvl1pPr>
          </a:lstStyle>
          <a:p>
            <a:pPr marL="128581" lvl="0" indent="-128581" algn="l" defTabSz="514323" rtl="0" eaLnBrk="1" latinLnBrk="0" hangingPunct="1">
              <a:lnSpc>
                <a:spcPct val="90000"/>
              </a:lnSpc>
              <a:spcBef>
                <a:spcPts val="562"/>
              </a:spcBef>
              <a:buClr>
                <a:schemeClr val="tx2"/>
              </a:buClr>
            </a:pPr>
            <a:r>
              <a:rPr lang="en-US"/>
              <a:t>XXX</a:t>
            </a:r>
          </a:p>
        </p:txBody>
      </p:sp>
      <p:sp>
        <p:nvSpPr>
          <p:cNvPr id="34" name="Text Placeholder 13">
            <a:extLst>
              <a:ext uri="{FF2B5EF4-FFF2-40B4-BE49-F238E27FC236}">
                <a16:creationId xmlns:a16="http://schemas.microsoft.com/office/drawing/2014/main" id="{C86A8A8F-49D6-1848-B934-929EE31BE1E7}"/>
              </a:ext>
            </a:extLst>
          </p:cNvPr>
          <p:cNvSpPr>
            <a:spLocks noGrp="1"/>
          </p:cNvSpPr>
          <p:nvPr>
            <p:ph type="body" sz="quarter" idx="54" hasCustomPrompt="1"/>
          </p:nvPr>
        </p:nvSpPr>
        <p:spPr>
          <a:xfrm>
            <a:off x="3353281" y="3956400"/>
            <a:ext cx="696020" cy="482400"/>
          </a:xfrm>
        </p:spPr>
        <p:txBody>
          <a:bodyPr anchor="ctr">
            <a:noAutofit/>
          </a:bodyPr>
          <a:lstStyle>
            <a:lvl1pPr marL="0" indent="0">
              <a:buNone/>
              <a:defRPr lang="en-US" sz="1800" kern="1200" dirty="0" smtClean="0">
                <a:solidFill>
                  <a:schemeClr val="tx1"/>
                </a:solidFill>
                <a:latin typeface="RR Pioneer UltraLight Condensed" panose="020B0206030201060103" pitchFamily="34" charset="0"/>
                <a:ea typeface="+mn-ea"/>
                <a:cs typeface="+mn-cs"/>
              </a:defRPr>
            </a:lvl1pPr>
          </a:lstStyle>
          <a:p>
            <a:pPr marL="128581" lvl="0" indent="-128581" algn="l" defTabSz="514323" rtl="0" eaLnBrk="1" latinLnBrk="0" hangingPunct="1">
              <a:lnSpc>
                <a:spcPct val="90000"/>
              </a:lnSpc>
              <a:spcBef>
                <a:spcPts val="562"/>
              </a:spcBef>
              <a:buClr>
                <a:schemeClr val="tx2"/>
              </a:buClr>
            </a:pPr>
            <a:r>
              <a:rPr lang="en-US"/>
              <a:t>bn</a:t>
            </a:r>
          </a:p>
        </p:txBody>
      </p:sp>
      <p:sp>
        <p:nvSpPr>
          <p:cNvPr id="35" name="Text Placeholder 13">
            <a:extLst>
              <a:ext uri="{FF2B5EF4-FFF2-40B4-BE49-F238E27FC236}">
                <a16:creationId xmlns:a16="http://schemas.microsoft.com/office/drawing/2014/main" id="{5A927F31-876B-744B-94B6-3E6E2F1F5784}"/>
              </a:ext>
            </a:extLst>
          </p:cNvPr>
          <p:cNvSpPr>
            <a:spLocks noGrp="1"/>
          </p:cNvSpPr>
          <p:nvPr>
            <p:ph type="body" sz="quarter" idx="55" hasCustomPrompt="1"/>
          </p:nvPr>
        </p:nvSpPr>
        <p:spPr>
          <a:xfrm>
            <a:off x="5837281" y="3956400"/>
            <a:ext cx="696020" cy="482400"/>
          </a:xfrm>
        </p:spPr>
        <p:txBody>
          <a:bodyPr>
            <a:noAutofit/>
          </a:bodyPr>
          <a:lstStyle>
            <a:lvl1pPr marL="0" indent="0" algn="r">
              <a:buNone/>
              <a:defRPr lang="en-US" sz="2400" kern="1200" dirty="0" smtClean="0">
                <a:solidFill>
                  <a:schemeClr val="tx1"/>
                </a:solidFill>
                <a:latin typeface="RR Pioneer Light Condensed" panose="020B0306050201060103" pitchFamily="34" charset="0"/>
                <a:ea typeface="+mn-ea"/>
                <a:cs typeface="+mn-cs"/>
              </a:defRPr>
            </a:lvl1pPr>
          </a:lstStyle>
          <a:p>
            <a:pPr marL="128581" lvl="0" indent="-128581" algn="l" defTabSz="514323" rtl="0" eaLnBrk="1" latinLnBrk="0" hangingPunct="1">
              <a:lnSpc>
                <a:spcPct val="90000"/>
              </a:lnSpc>
              <a:spcBef>
                <a:spcPts val="562"/>
              </a:spcBef>
              <a:buClr>
                <a:schemeClr val="tx2"/>
              </a:buClr>
            </a:pPr>
            <a:r>
              <a:rPr lang="en-US"/>
              <a:t>XXX</a:t>
            </a:r>
          </a:p>
        </p:txBody>
      </p:sp>
      <p:sp>
        <p:nvSpPr>
          <p:cNvPr id="36" name="Text Placeholder 13">
            <a:extLst>
              <a:ext uri="{FF2B5EF4-FFF2-40B4-BE49-F238E27FC236}">
                <a16:creationId xmlns:a16="http://schemas.microsoft.com/office/drawing/2014/main" id="{A21861CE-DDB2-C646-9A9E-37CA2916FA44}"/>
              </a:ext>
            </a:extLst>
          </p:cNvPr>
          <p:cNvSpPr>
            <a:spLocks noGrp="1"/>
          </p:cNvSpPr>
          <p:nvPr>
            <p:ph type="body" sz="quarter" idx="56" hasCustomPrompt="1"/>
          </p:nvPr>
        </p:nvSpPr>
        <p:spPr>
          <a:xfrm>
            <a:off x="6445681" y="3956400"/>
            <a:ext cx="696020" cy="482400"/>
          </a:xfrm>
        </p:spPr>
        <p:txBody>
          <a:bodyPr anchor="ctr">
            <a:noAutofit/>
          </a:bodyPr>
          <a:lstStyle>
            <a:lvl1pPr marL="0" indent="0">
              <a:buNone/>
              <a:defRPr lang="en-US" sz="1800" kern="1200" dirty="0" smtClean="0">
                <a:solidFill>
                  <a:schemeClr val="tx1"/>
                </a:solidFill>
                <a:latin typeface="RR Pioneer UltraLight Condensed" panose="020B0206030201060103" pitchFamily="34" charset="0"/>
                <a:ea typeface="+mn-ea"/>
                <a:cs typeface="+mn-cs"/>
              </a:defRPr>
            </a:lvl1pPr>
          </a:lstStyle>
          <a:p>
            <a:pPr marL="128581" lvl="0" indent="-128581" algn="l" defTabSz="514323" rtl="0" eaLnBrk="1" latinLnBrk="0" hangingPunct="1">
              <a:lnSpc>
                <a:spcPct val="90000"/>
              </a:lnSpc>
              <a:spcBef>
                <a:spcPts val="562"/>
              </a:spcBef>
              <a:buClr>
                <a:schemeClr val="tx2"/>
              </a:buClr>
            </a:pPr>
            <a:r>
              <a:rPr lang="en-US"/>
              <a:t>bn</a:t>
            </a:r>
          </a:p>
        </p:txBody>
      </p:sp>
      <p:sp>
        <p:nvSpPr>
          <p:cNvPr id="37" name="Text Placeholder 13">
            <a:extLst>
              <a:ext uri="{FF2B5EF4-FFF2-40B4-BE49-F238E27FC236}">
                <a16:creationId xmlns:a16="http://schemas.microsoft.com/office/drawing/2014/main" id="{829CFA2D-1ACC-524D-832B-1E315DF2A7C4}"/>
              </a:ext>
            </a:extLst>
          </p:cNvPr>
          <p:cNvSpPr>
            <a:spLocks noGrp="1"/>
          </p:cNvSpPr>
          <p:nvPr>
            <p:ph type="body" sz="quarter" idx="57" hasCustomPrompt="1"/>
          </p:nvPr>
        </p:nvSpPr>
        <p:spPr>
          <a:xfrm>
            <a:off x="8317682" y="3988800"/>
            <a:ext cx="204963" cy="396000"/>
          </a:xfrm>
        </p:spPr>
        <p:txBody>
          <a:bodyPr anchor="t">
            <a:noAutofit/>
          </a:bodyPr>
          <a:lstStyle>
            <a:lvl1pPr marL="0" indent="0">
              <a:buNone/>
              <a:defRPr lang="en-US" sz="1050" kern="1200" dirty="0" smtClean="0">
                <a:solidFill>
                  <a:schemeClr val="tx1"/>
                </a:solidFill>
                <a:latin typeface="RR Pioneer UltraLight Condensed" panose="020B0206030201060103" pitchFamily="34" charset="0"/>
                <a:ea typeface="+mn-ea"/>
                <a:cs typeface="+mn-cs"/>
              </a:defRPr>
            </a:lvl1pPr>
          </a:lstStyle>
          <a:p>
            <a:pPr marL="128581" lvl="0" indent="-128581" algn="l" defTabSz="514323" rtl="0" eaLnBrk="1" latinLnBrk="0" hangingPunct="1">
              <a:lnSpc>
                <a:spcPct val="90000"/>
              </a:lnSpc>
              <a:spcBef>
                <a:spcPts val="562"/>
              </a:spcBef>
              <a:buClr>
                <a:schemeClr val="tx2"/>
              </a:buClr>
            </a:pPr>
            <a:r>
              <a:rPr lang="en-US"/>
              <a:t>%</a:t>
            </a:r>
          </a:p>
        </p:txBody>
      </p:sp>
      <p:sp>
        <p:nvSpPr>
          <p:cNvPr id="38" name="Text Placeholder 28">
            <a:extLst>
              <a:ext uri="{FF2B5EF4-FFF2-40B4-BE49-F238E27FC236}">
                <a16:creationId xmlns:a16="http://schemas.microsoft.com/office/drawing/2014/main" id="{E3DA7F83-A5F1-DD4A-960E-C80886CC766B}"/>
              </a:ext>
            </a:extLst>
          </p:cNvPr>
          <p:cNvSpPr>
            <a:spLocks noGrp="1"/>
          </p:cNvSpPr>
          <p:nvPr>
            <p:ph type="body" sz="quarter" idx="58" hasCustomPrompt="1"/>
          </p:nvPr>
        </p:nvSpPr>
        <p:spPr>
          <a:xfrm>
            <a:off x="7244881" y="3956400"/>
            <a:ext cx="1199889" cy="496800"/>
          </a:xfrm>
        </p:spPr>
        <p:txBody>
          <a:bodyPr>
            <a:noAutofit/>
          </a:bodyPr>
          <a:lstStyle>
            <a:lvl1pPr marL="0" indent="0" algn="r">
              <a:buFont typeface="Arial" panose="020B0604020202020204" pitchFamily="34" charset="0"/>
              <a:buNone/>
              <a:defRPr lang="en-US" sz="2400" kern="1200" dirty="0" smtClean="0">
                <a:solidFill>
                  <a:schemeClr val="tx1"/>
                </a:solidFill>
                <a:latin typeface="RR Pioneer Light Condensed" panose="020B0306050201060103" pitchFamily="34" charset="0"/>
                <a:ea typeface="+mn-ea"/>
                <a:cs typeface="+mn-cs"/>
              </a:defRPr>
            </a:lvl1pPr>
          </a:lstStyle>
          <a:p>
            <a:pPr lvl="0"/>
            <a:r>
              <a:rPr lang="en-US"/>
              <a:t>XX</a:t>
            </a:r>
          </a:p>
        </p:txBody>
      </p:sp>
      <p:sp>
        <p:nvSpPr>
          <p:cNvPr id="39" name="Text Placeholder 13">
            <a:extLst>
              <a:ext uri="{FF2B5EF4-FFF2-40B4-BE49-F238E27FC236}">
                <a16:creationId xmlns:a16="http://schemas.microsoft.com/office/drawing/2014/main" id="{872FD280-D72C-E64E-BAF7-003228D4323F}"/>
              </a:ext>
            </a:extLst>
          </p:cNvPr>
          <p:cNvSpPr>
            <a:spLocks noGrp="1"/>
          </p:cNvSpPr>
          <p:nvPr>
            <p:ph type="body" sz="quarter" idx="59" hasCustomPrompt="1"/>
          </p:nvPr>
        </p:nvSpPr>
        <p:spPr>
          <a:xfrm>
            <a:off x="8317682" y="2865600"/>
            <a:ext cx="204963" cy="396000"/>
          </a:xfrm>
        </p:spPr>
        <p:txBody>
          <a:bodyPr anchor="t">
            <a:noAutofit/>
          </a:bodyPr>
          <a:lstStyle>
            <a:lvl1pPr marL="0" indent="0">
              <a:buNone/>
              <a:defRPr lang="en-US" sz="1050" kern="1200" dirty="0" smtClean="0">
                <a:solidFill>
                  <a:schemeClr val="tx1"/>
                </a:solidFill>
                <a:latin typeface="RR Pioneer UltraLight Condensed" panose="020B0206030201060103" pitchFamily="34" charset="0"/>
                <a:ea typeface="+mn-ea"/>
                <a:cs typeface="+mn-cs"/>
              </a:defRPr>
            </a:lvl1pPr>
          </a:lstStyle>
          <a:p>
            <a:pPr marL="128581" lvl="0" indent="-128581" algn="l" defTabSz="514323" rtl="0" eaLnBrk="1" latinLnBrk="0" hangingPunct="1">
              <a:lnSpc>
                <a:spcPct val="90000"/>
              </a:lnSpc>
              <a:spcBef>
                <a:spcPts val="562"/>
              </a:spcBef>
              <a:buClr>
                <a:schemeClr val="tx2"/>
              </a:buClr>
            </a:pPr>
            <a:r>
              <a:rPr lang="en-US"/>
              <a:t>%</a:t>
            </a:r>
          </a:p>
        </p:txBody>
      </p:sp>
      <p:sp>
        <p:nvSpPr>
          <p:cNvPr id="40" name="Text Placeholder 28">
            <a:extLst>
              <a:ext uri="{FF2B5EF4-FFF2-40B4-BE49-F238E27FC236}">
                <a16:creationId xmlns:a16="http://schemas.microsoft.com/office/drawing/2014/main" id="{3E6FB501-289D-A34B-BEA7-774B6B6A5D6D}"/>
              </a:ext>
            </a:extLst>
          </p:cNvPr>
          <p:cNvSpPr>
            <a:spLocks noGrp="1"/>
          </p:cNvSpPr>
          <p:nvPr>
            <p:ph type="body" sz="quarter" idx="60" hasCustomPrompt="1"/>
          </p:nvPr>
        </p:nvSpPr>
        <p:spPr>
          <a:xfrm>
            <a:off x="7244881" y="2764800"/>
            <a:ext cx="1199889" cy="496800"/>
          </a:xfrm>
        </p:spPr>
        <p:txBody>
          <a:bodyPr>
            <a:noAutofit/>
          </a:bodyPr>
          <a:lstStyle>
            <a:lvl1pPr marL="0" indent="0" algn="r">
              <a:buFont typeface="Arial" panose="020B0604020202020204" pitchFamily="34" charset="0"/>
              <a:buNone/>
              <a:defRPr lang="en-US" sz="2400" kern="1200" dirty="0" smtClean="0">
                <a:solidFill>
                  <a:schemeClr val="tx1"/>
                </a:solidFill>
                <a:latin typeface="RR Pioneer Light Condensed" panose="020B0306050201060103" pitchFamily="34" charset="0"/>
                <a:ea typeface="+mn-ea"/>
                <a:cs typeface="+mn-cs"/>
              </a:defRPr>
            </a:lvl1pPr>
          </a:lstStyle>
          <a:p>
            <a:pPr lvl="0"/>
            <a:r>
              <a:rPr lang="en-US"/>
              <a:t>XX</a:t>
            </a:r>
          </a:p>
        </p:txBody>
      </p:sp>
      <p:sp>
        <p:nvSpPr>
          <p:cNvPr id="41" name="Text Placeholder 13">
            <a:extLst>
              <a:ext uri="{FF2B5EF4-FFF2-40B4-BE49-F238E27FC236}">
                <a16:creationId xmlns:a16="http://schemas.microsoft.com/office/drawing/2014/main" id="{9B39366B-8D29-9B49-A43C-4D171B3EF5FE}"/>
              </a:ext>
            </a:extLst>
          </p:cNvPr>
          <p:cNvSpPr>
            <a:spLocks noGrp="1"/>
          </p:cNvSpPr>
          <p:nvPr>
            <p:ph type="body" sz="quarter" idx="61" hasCustomPrompt="1"/>
          </p:nvPr>
        </p:nvSpPr>
        <p:spPr>
          <a:xfrm>
            <a:off x="8317682" y="1656000"/>
            <a:ext cx="204963" cy="396000"/>
          </a:xfrm>
        </p:spPr>
        <p:txBody>
          <a:bodyPr anchor="t">
            <a:noAutofit/>
          </a:bodyPr>
          <a:lstStyle>
            <a:lvl1pPr marL="0" indent="0">
              <a:buNone/>
              <a:defRPr lang="en-US" sz="1050" kern="1200" dirty="0" smtClean="0">
                <a:solidFill>
                  <a:schemeClr val="tx1"/>
                </a:solidFill>
                <a:latin typeface="RR Pioneer UltraLight Condensed" panose="020B0206030201060103" pitchFamily="34" charset="0"/>
                <a:ea typeface="+mn-ea"/>
                <a:cs typeface="+mn-cs"/>
              </a:defRPr>
            </a:lvl1pPr>
          </a:lstStyle>
          <a:p>
            <a:pPr marL="128581" lvl="0" indent="-128581" algn="l" defTabSz="514323" rtl="0" eaLnBrk="1" latinLnBrk="0" hangingPunct="1">
              <a:lnSpc>
                <a:spcPct val="90000"/>
              </a:lnSpc>
              <a:spcBef>
                <a:spcPts val="562"/>
              </a:spcBef>
              <a:buClr>
                <a:schemeClr val="tx2"/>
              </a:buClr>
            </a:pPr>
            <a:r>
              <a:rPr lang="en-US"/>
              <a:t>%</a:t>
            </a:r>
          </a:p>
        </p:txBody>
      </p:sp>
      <p:sp>
        <p:nvSpPr>
          <p:cNvPr id="42" name="Text Placeholder 28">
            <a:extLst>
              <a:ext uri="{FF2B5EF4-FFF2-40B4-BE49-F238E27FC236}">
                <a16:creationId xmlns:a16="http://schemas.microsoft.com/office/drawing/2014/main" id="{3EB1E4AA-2E5F-6247-BF3D-FD74F2199FF4}"/>
              </a:ext>
            </a:extLst>
          </p:cNvPr>
          <p:cNvSpPr>
            <a:spLocks noGrp="1"/>
          </p:cNvSpPr>
          <p:nvPr>
            <p:ph type="body" sz="quarter" idx="62" hasCustomPrompt="1"/>
          </p:nvPr>
        </p:nvSpPr>
        <p:spPr>
          <a:xfrm>
            <a:off x="7244880" y="1555200"/>
            <a:ext cx="992230" cy="496800"/>
          </a:xfrm>
        </p:spPr>
        <p:txBody>
          <a:bodyPr>
            <a:noAutofit/>
          </a:bodyPr>
          <a:lstStyle>
            <a:lvl1pPr marL="0" indent="0" algn="r">
              <a:buFont typeface="Arial" panose="020B0604020202020204" pitchFamily="34" charset="0"/>
              <a:buNone/>
              <a:defRPr lang="en-US" sz="2400" kern="1200" dirty="0" smtClean="0">
                <a:solidFill>
                  <a:schemeClr val="tx1"/>
                </a:solidFill>
                <a:latin typeface="RR Pioneer Light Condensed" panose="020B0306050201060103" pitchFamily="34" charset="0"/>
                <a:ea typeface="+mn-ea"/>
                <a:cs typeface="+mn-cs"/>
              </a:defRPr>
            </a:lvl1pPr>
          </a:lstStyle>
          <a:p>
            <a:pPr lvl="0"/>
            <a:r>
              <a:rPr lang="en-US"/>
              <a:t>XX</a:t>
            </a:r>
          </a:p>
        </p:txBody>
      </p:sp>
      <p:pic>
        <p:nvPicPr>
          <p:cNvPr id="43" name="Picture 42">
            <a:extLst>
              <a:ext uri="{FF2B5EF4-FFF2-40B4-BE49-F238E27FC236}">
                <a16:creationId xmlns:a16="http://schemas.microsoft.com/office/drawing/2014/main" id="{095B6F9D-15C6-4246-84C3-D0B2D3279515}"/>
              </a:ext>
            </a:extLst>
          </p:cNvPr>
          <p:cNvPicPr>
            <a:picLocks noChangeAspect="1"/>
          </p:cNvPicPr>
          <p:nvPr userDrawn="1"/>
        </p:nvPicPr>
        <p:blipFill>
          <a:blip r:embed="rId7" cstate="print">
            <a:alphaModFix/>
            <a:extLst>
              <a:ext uri="{28A0092B-C50C-407E-A947-70E740481C1C}">
                <a14:useLocalDpi xmlns:a14="http://schemas.microsoft.com/office/drawing/2010/main"/>
              </a:ext>
            </a:extLst>
          </a:blip>
          <a:srcRect/>
          <a:stretch/>
        </p:blipFill>
        <p:spPr>
          <a:xfrm>
            <a:off x="105773" y="105527"/>
            <a:ext cx="1123200" cy="702000"/>
          </a:xfrm>
          <a:prstGeom prst="rect">
            <a:avLst/>
          </a:prstGeom>
        </p:spPr>
      </p:pic>
    </p:spTree>
    <p:extLst>
      <p:ext uri="{BB962C8B-B14F-4D97-AF65-F5344CB8AC3E}">
        <p14:creationId xmlns:p14="http://schemas.microsoft.com/office/powerpoint/2010/main" val="22330351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5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0"/>
            <a:ext cx="6869102" cy="5143500"/>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a:extLst>
              <a:ext uri="{FF2B5EF4-FFF2-40B4-BE49-F238E27FC236}">
                <a16:creationId xmlns:a16="http://schemas.microsoft.com/office/drawing/2014/main" id="{7F79DFE6-CFA5-477C-AEC5-887EEF30C7EC}"/>
              </a:ext>
            </a:extLst>
          </p:cNvPr>
          <p:cNvSpPr>
            <a:spLocks noGrp="1"/>
          </p:cNvSpPr>
          <p:nvPr>
            <p:ph type="title" hasCustomPrompt="1"/>
          </p:nvPr>
        </p:nvSpPr>
        <p:spPr>
          <a:xfrm>
            <a:off x="2415277" y="241449"/>
            <a:ext cx="5836835" cy="695484"/>
          </a:xfrm>
          <a:prstGeom prst="rect">
            <a:avLst/>
          </a:prstGeom>
        </p:spPr>
        <p:txBody>
          <a:bodyPr lIns="0" tIns="0" rIns="0" bIns="0" anchor="t">
            <a:normAutofit/>
          </a:bodyPr>
          <a:lstStyle>
            <a:lvl1pPr marL="0" indent="0">
              <a:buNone/>
              <a:defRPr sz="1800" b="0">
                <a:solidFill>
                  <a:srgbClr val="4F98FF"/>
                </a:solidFill>
                <a:latin typeface="RR Pioneer Bold" panose="020B0803050201040103" pitchFamily="34" charset="0"/>
              </a:defRPr>
            </a:lvl1pPr>
          </a:lstStyle>
          <a:p>
            <a:r>
              <a:rPr lang="en-US"/>
              <a:t>Picture option one</a:t>
            </a: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5" y="956919"/>
            <a:ext cx="1786647" cy="955675"/>
          </a:xfrm>
          <a:prstGeom prst="rect">
            <a:avLst/>
          </a:prstGeom>
        </p:spPr>
        <p:txBody>
          <a:bodyPr>
            <a:noAutofit/>
          </a:bodyPr>
          <a:lstStyle>
            <a:lvl1pPr marL="0" indent="0" algn="l" defTabSz="514323" rtl="0" eaLnBrk="1" latinLnBrk="0" hangingPunct="1">
              <a:lnSpc>
                <a:spcPct val="90000"/>
              </a:lnSpc>
              <a:spcBef>
                <a:spcPts val="562"/>
              </a:spcBef>
              <a:buFont typeface="Arial" panose="020B0604020202020204" pitchFamily="34" charset="0"/>
              <a:buNone/>
              <a:defRPr lang="en-GB" sz="1125" kern="1200" dirty="0">
                <a:solidFill>
                  <a:srgbClr val="006DFF"/>
                </a:solidFill>
                <a:latin typeface="RR Pioneer Bold" panose="020B0803050201040103" pitchFamily="34" charset="0"/>
                <a:ea typeface="+mn-ea"/>
                <a:cs typeface="Arial" panose="020B0604020202020204" pitchFamily="34" charset="0"/>
              </a:defRPr>
            </a:lvl1pPr>
            <a:lvl2pPr indent="0" algn="l" defTabSz="514323"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2pPr>
            <a:lvl3pPr indent="0" algn="l" defTabSz="514323"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3pPr>
            <a:lvl4pPr indent="0" algn="l" defTabSz="514323"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4pPr>
            <a:lvl5pPr indent="0" algn="l" defTabSz="514323" rtl="0" eaLnBrk="1" latinLnBrk="0" hangingPunct="1">
              <a:lnSpc>
                <a:spcPct val="90000"/>
              </a:lnSpc>
              <a:buFont typeface="Arial" panose="020B0604020202020204" pitchFamily="34" charset="0"/>
              <a:buNone/>
              <a:defRPr lang="en-GB" sz="1125" kern="1200">
                <a:solidFill>
                  <a:schemeClr val="tx1"/>
                </a:solidFill>
                <a:latin typeface="Arial" panose="020B0604020202020204" pitchFamily="34" charset="0"/>
                <a:ea typeface="+mn-ea"/>
                <a:cs typeface="Arial" panose="020B0604020202020204" pitchFamily="34" charset="0"/>
              </a:defRPr>
            </a:lvl5pPr>
          </a:lstStyle>
          <a:p>
            <a:pPr marL="0" lvl="0" indent="0" algn="l" defTabSz="514323" rtl="0" eaLnBrk="1" latinLnBrk="0" hangingPunct="1">
              <a:lnSpc>
                <a:spcPct val="90000"/>
              </a:lnSpc>
              <a:spcBef>
                <a:spcPts val="562"/>
              </a:spcBef>
              <a:buFont typeface="Arial" panose="020B0604020202020204" pitchFamily="34" charset="0"/>
              <a:buNone/>
            </a:pPr>
            <a:r>
              <a:rPr lang="en-GB"/>
              <a:t>Sidebar headings are RR Pioneer bold 15pt (Cobalt)</a:t>
            </a:r>
          </a:p>
        </p:txBody>
      </p:sp>
      <p:grpSp>
        <p:nvGrpSpPr>
          <p:cNvPr id="12" name="Group 11"/>
          <p:cNvGrpSpPr/>
          <p:nvPr userDrawn="1"/>
        </p:nvGrpSpPr>
        <p:grpSpPr>
          <a:xfrm>
            <a:off x="111455" y="4719223"/>
            <a:ext cx="8959483" cy="318611"/>
            <a:chOff x="111454" y="4719221"/>
            <a:chExt cx="8959483" cy="318611"/>
          </a:xfrm>
        </p:grpSpPr>
        <p:pic>
          <p:nvPicPr>
            <p:cNvPr id="13" name="Picture 12"/>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41637" y="4719221"/>
              <a:ext cx="5829300" cy="316230"/>
            </a:xfrm>
            <a:prstGeom prst="rect">
              <a:avLst/>
            </a:prstGeom>
          </p:spPr>
        </p:pic>
        <p:pic>
          <p:nvPicPr>
            <p:cNvPr id="14" name="Picture 13"/>
            <p:cNvPicPr/>
            <p:nvPr userDrawn="1"/>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b="-902"/>
            <a:stretch/>
          </p:blipFill>
          <p:spPr>
            <a:xfrm>
              <a:off x="111454" y="4721602"/>
              <a:ext cx="4249409" cy="316230"/>
            </a:xfrm>
            <a:prstGeom prst="rect">
              <a:avLst/>
            </a:prstGeom>
          </p:spPr>
        </p:pic>
      </p:grpSp>
      <p:sp>
        <p:nvSpPr>
          <p:cNvPr id="3" name="TextBox 2"/>
          <p:cNvSpPr txBox="1"/>
          <p:nvPr userDrawn="1">
            <p:custDataLst>
              <p:tags r:id="rId1"/>
            </p:custDataLst>
          </p:nvPr>
        </p:nvSpPr>
        <p:spPr>
          <a:xfrm>
            <a:off x="127001" y="127002"/>
            <a:ext cx="8890000" cy="246221"/>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514323" rtl="0" eaLnBrk="1" latinLnBrk="0" hangingPunct="1">
              <a:buNone/>
            </a:pPr>
            <a:r>
              <a:rPr lang="en-GB" sz="750" b="0" i="0" u="none">
                <a:solidFill>
                  <a:srgbClr val="000000"/>
                </a:solidFill>
                <a:latin typeface="RR Pioneer"/>
              </a:rPr>
              <a:t> </a:t>
            </a:r>
          </a:p>
        </p:txBody>
      </p:sp>
      <p:sp>
        <p:nvSpPr>
          <p:cNvPr id="4" name="TextBox 3"/>
          <p:cNvSpPr txBox="1"/>
          <p:nvPr userDrawn="1">
            <p:custDataLst>
              <p:tags r:id="rId2"/>
            </p:custDataLst>
          </p:nvPr>
        </p:nvSpPr>
        <p:spPr>
          <a:xfrm>
            <a:off x="127001" y="4770281"/>
            <a:ext cx="8890000" cy="246221"/>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514323" rtl="0" eaLnBrk="1" latinLnBrk="0" hangingPunct="1">
              <a:buNone/>
            </a:pPr>
            <a:r>
              <a:rPr lang="en-GB" sz="750" b="0" i="0" u="none">
                <a:solidFill>
                  <a:srgbClr val="000000"/>
                </a:solidFill>
                <a:latin typeface="RR Pioneer"/>
              </a:rPr>
              <a:t> </a:t>
            </a:r>
          </a:p>
        </p:txBody>
      </p:sp>
      <p:pic>
        <p:nvPicPr>
          <p:cNvPr id="16" name="Picture 15">
            <a:extLst>
              <a:ext uri="{FF2B5EF4-FFF2-40B4-BE49-F238E27FC236}">
                <a16:creationId xmlns:a16="http://schemas.microsoft.com/office/drawing/2014/main" id="{29EDA526-0F19-B84E-97D5-3FDD28890007}"/>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246178" y="4172069"/>
            <a:ext cx="1820545" cy="443865"/>
          </a:xfrm>
          <a:prstGeom prst="rect">
            <a:avLst/>
          </a:prstGeom>
        </p:spPr>
      </p:pic>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750">
                <a:solidFill>
                  <a:srgbClr val="666666"/>
                </a:solidFill>
              </a:defRPr>
            </a:lvl1pPr>
          </a:lstStyle>
          <a:p>
            <a:pPr lvl="0"/>
            <a:r>
              <a:rPr lang="en-US"/>
              <a:t>RR pioneer 10</a:t>
            </a:r>
          </a:p>
        </p:txBody>
      </p:sp>
      <p:sp>
        <p:nvSpPr>
          <p:cNvPr id="18" name="Footer Placeholder 4">
            <a:extLst>
              <a:ext uri="{FF2B5EF4-FFF2-40B4-BE49-F238E27FC236}">
                <a16:creationId xmlns:a16="http://schemas.microsoft.com/office/drawing/2014/main" id="{ABD1E8E5-09D9-A94A-A9BB-6C22E1D2267D}"/>
              </a:ext>
            </a:extLst>
          </p:cNvPr>
          <p:cNvSpPr>
            <a:spLocks noGrp="1"/>
          </p:cNvSpPr>
          <p:nvPr>
            <p:ph type="ftr" sz="quarter" idx="43"/>
          </p:nvPr>
        </p:nvSpPr>
        <p:spPr>
          <a:xfrm>
            <a:off x="400416" y="4685744"/>
            <a:ext cx="1778656" cy="288000"/>
          </a:xfrm>
          <a:prstGeom prst="rect">
            <a:avLst/>
          </a:prstGeom>
        </p:spPr>
        <p:txBody>
          <a:bodyPr/>
          <a:lstStyle>
            <a:lvl1pPr>
              <a:defRPr sz="525">
                <a:solidFill>
                  <a:schemeClr val="bg1"/>
                </a:solidFill>
              </a:defRPr>
            </a:lvl1pPr>
          </a:lstStyle>
          <a:p>
            <a:r>
              <a:rPr lang="en-GB"/>
              <a:t>Private | © 2021 Rolls-Royce SMR | Not Subject to Export Control </a:t>
            </a:r>
          </a:p>
        </p:txBody>
      </p:sp>
      <p:sp>
        <p:nvSpPr>
          <p:cNvPr id="43" name="Text Placeholder 25">
            <a:extLst>
              <a:ext uri="{FF2B5EF4-FFF2-40B4-BE49-F238E27FC236}">
                <a16:creationId xmlns:a16="http://schemas.microsoft.com/office/drawing/2014/main" id="{9A1CA62C-0369-2D49-B9A0-84A23A63DF9E}"/>
              </a:ext>
            </a:extLst>
          </p:cNvPr>
          <p:cNvSpPr>
            <a:spLocks noGrp="1"/>
          </p:cNvSpPr>
          <p:nvPr>
            <p:ph type="body" sz="quarter" idx="44" hasCustomPrompt="1"/>
          </p:nvPr>
        </p:nvSpPr>
        <p:spPr>
          <a:xfrm>
            <a:off x="2414976" y="642025"/>
            <a:ext cx="2070624" cy="860400"/>
          </a:xfrm>
          <a:solidFill>
            <a:srgbClr val="10069F"/>
          </a:solidFill>
        </p:spPr>
        <p:txBody>
          <a:bodyPr lIns="144000" rIns="144000" anchor="ctr"/>
          <a:lstStyle>
            <a:lvl1pPr marL="0" indent="0">
              <a:buNone/>
              <a:defRPr>
                <a:solidFill>
                  <a:schemeClr val="tx1"/>
                </a:solidFill>
                <a:latin typeface="+mj-lt"/>
              </a:defRPr>
            </a:lvl1pPr>
          </a:lstStyle>
          <a:p>
            <a:pPr lvl="0"/>
            <a:r>
              <a:rPr lang="en-US"/>
              <a:t>Title of box</a:t>
            </a:r>
          </a:p>
        </p:txBody>
      </p:sp>
      <p:sp>
        <p:nvSpPr>
          <p:cNvPr id="44" name="Text Placeholder 25">
            <a:extLst>
              <a:ext uri="{FF2B5EF4-FFF2-40B4-BE49-F238E27FC236}">
                <a16:creationId xmlns:a16="http://schemas.microsoft.com/office/drawing/2014/main" id="{33502DF8-F503-6F47-89A6-1C3E7D45FA80}"/>
              </a:ext>
            </a:extLst>
          </p:cNvPr>
          <p:cNvSpPr>
            <a:spLocks noGrp="1"/>
          </p:cNvSpPr>
          <p:nvPr>
            <p:ph type="body" sz="quarter" idx="45" hasCustomPrompt="1"/>
          </p:nvPr>
        </p:nvSpPr>
        <p:spPr>
          <a:xfrm>
            <a:off x="4646896" y="651753"/>
            <a:ext cx="2070624" cy="860400"/>
          </a:xfrm>
          <a:solidFill>
            <a:srgbClr val="006DFF"/>
          </a:solidFill>
        </p:spPr>
        <p:txBody>
          <a:bodyPr lIns="144000" rIns="144000" anchor="ctr"/>
          <a:lstStyle>
            <a:lvl1pPr marL="0" marR="0" indent="0" algn="l" defTabSz="514323" rtl="0" eaLnBrk="1" fontAlgn="auto" latinLnBrk="0" hangingPunct="1">
              <a:lnSpc>
                <a:spcPct val="90000"/>
              </a:lnSpc>
              <a:spcBef>
                <a:spcPts val="562"/>
              </a:spcBef>
              <a:spcAft>
                <a:spcPts val="0"/>
              </a:spcAft>
              <a:buClrTx/>
              <a:buSzTx/>
              <a:buFont typeface="Arial" panose="020B0604020202020204" pitchFamily="34" charset="0"/>
              <a:buNone/>
              <a:tabLst/>
              <a:defRPr b="0">
                <a:solidFill>
                  <a:schemeClr val="tx1"/>
                </a:solidFill>
                <a:latin typeface="+mj-lt"/>
              </a:defRPr>
            </a:lvl1pPr>
          </a:lstStyle>
          <a:p>
            <a:pPr lvl="0"/>
            <a:r>
              <a:rPr lang="en-US"/>
              <a:t>Title of box</a:t>
            </a:r>
          </a:p>
        </p:txBody>
      </p:sp>
      <p:sp>
        <p:nvSpPr>
          <p:cNvPr id="45" name="Text Placeholder 25">
            <a:extLst>
              <a:ext uri="{FF2B5EF4-FFF2-40B4-BE49-F238E27FC236}">
                <a16:creationId xmlns:a16="http://schemas.microsoft.com/office/drawing/2014/main" id="{3A6CDA7B-B373-E64F-BC2A-4926AADE343E}"/>
              </a:ext>
            </a:extLst>
          </p:cNvPr>
          <p:cNvSpPr>
            <a:spLocks noGrp="1"/>
          </p:cNvSpPr>
          <p:nvPr>
            <p:ph type="body" sz="quarter" idx="46" hasCustomPrompt="1"/>
          </p:nvPr>
        </p:nvSpPr>
        <p:spPr>
          <a:xfrm>
            <a:off x="6849632" y="651753"/>
            <a:ext cx="2070624" cy="860400"/>
          </a:xfrm>
          <a:solidFill>
            <a:srgbClr val="4F98FF"/>
          </a:solidFill>
        </p:spPr>
        <p:txBody>
          <a:bodyPr lIns="144000" rIns="144000" anchor="ctr">
            <a:normAutofit/>
          </a:bodyPr>
          <a:lstStyle>
            <a:lvl1pPr marL="0" indent="0">
              <a:buNone/>
              <a:defRPr lang="en-US" sz="1050" b="0" kern="1200" dirty="0" smtClean="0">
                <a:solidFill>
                  <a:schemeClr val="tx1"/>
                </a:solidFill>
                <a:latin typeface="+mj-lt"/>
                <a:ea typeface="+mn-ea"/>
                <a:cs typeface="+mn-cs"/>
              </a:defRPr>
            </a:lvl1pPr>
          </a:lstStyle>
          <a:p>
            <a:pPr marL="128581" marR="0" lvl="0" indent="-128581" algn="l" defTabSz="514323" rtl="0" eaLnBrk="1" fontAlgn="auto" latinLnBrk="0" hangingPunct="1">
              <a:lnSpc>
                <a:spcPct val="90000"/>
              </a:lnSpc>
              <a:spcBef>
                <a:spcPts val="562"/>
              </a:spcBef>
              <a:spcAft>
                <a:spcPts val="0"/>
              </a:spcAft>
              <a:buClrTx/>
              <a:buSzTx/>
              <a:tabLst/>
            </a:pPr>
            <a:r>
              <a:rPr lang="en-US"/>
              <a:t>Title of box</a:t>
            </a:r>
          </a:p>
        </p:txBody>
      </p:sp>
      <p:sp>
        <p:nvSpPr>
          <p:cNvPr id="46" name="Picture Placeholder 29">
            <a:extLst>
              <a:ext uri="{FF2B5EF4-FFF2-40B4-BE49-F238E27FC236}">
                <a16:creationId xmlns:a16="http://schemas.microsoft.com/office/drawing/2014/main" id="{116CA033-6CD1-5447-AEBF-949B85F082C6}"/>
              </a:ext>
            </a:extLst>
          </p:cNvPr>
          <p:cNvSpPr>
            <a:spLocks noGrp="1"/>
          </p:cNvSpPr>
          <p:nvPr>
            <p:ph type="pic" sz="quarter" idx="47"/>
          </p:nvPr>
        </p:nvSpPr>
        <p:spPr>
          <a:xfrm>
            <a:off x="2415275" y="1516825"/>
            <a:ext cx="2067263" cy="1440000"/>
          </a:xfrm>
          <a:solidFill>
            <a:srgbClr val="8A8A8F"/>
          </a:solidFill>
        </p:spPr>
        <p:txBody>
          <a:bodyPr lIns="144000" tIns="108000"/>
          <a:lstStyle>
            <a:lvl1pPr marL="0" indent="0">
              <a:buNone/>
              <a:defRPr>
                <a:solidFill>
                  <a:schemeClr val="tx1"/>
                </a:solidFill>
              </a:defRPr>
            </a:lvl1pPr>
          </a:lstStyle>
          <a:p>
            <a:endParaRPr lang="en-GB"/>
          </a:p>
        </p:txBody>
      </p:sp>
      <p:sp>
        <p:nvSpPr>
          <p:cNvPr id="47" name="Picture Placeholder 29">
            <a:extLst>
              <a:ext uri="{FF2B5EF4-FFF2-40B4-BE49-F238E27FC236}">
                <a16:creationId xmlns:a16="http://schemas.microsoft.com/office/drawing/2014/main" id="{1F82FF99-36D3-364B-8FDF-C6AA938953D3}"/>
              </a:ext>
            </a:extLst>
          </p:cNvPr>
          <p:cNvSpPr>
            <a:spLocks noGrp="1"/>
          </p:cNvSpPr>
          <p:nvPr>
            <p:ph type="pic" sz="quarter" idx="48"/>
          </p:nvPr>
        </p:nvSpPr>
        <p:spPr>
          <a:xfrm>
            <a:off x="4650257" y="1526553"/>
            <a:ext cx="2067263" cy="1440000"/>
          </a:xfrm>
          <a:solidFill>
            <a:srgbClr val="8A8A8F"/>
          </a:solidFill>
        </p:spPr>
        <p:txBody>
          <a:bodyPr lIns="144000" tIns="108000"/>
          <a:lstStyle>
            <a:lvl1pPr marL="0" indent="0">
              <a:buNone/>
              <a:defRPr>
                <a:solidFill>
                  <a:schemeClr val="tx1"/>
                </a:solidFill>
              </a:defRPr>
            </a:lvl1pPr>
          </a:lstStyle>
          <a:p>
            <a:endParaRPr lang="en-GB"/>
          </a:p>
        </p:txBody>
      </p:sp>
      <p:sp>
        <p:nvSpPr>
          <p:cNvPr id="48" name="Picture Placeholder 29">
            <a:extLst>
              <a:ext uri="{FF2B5EF4-FFF2-40B4-BE49-F238E27FC236}">
                <a16:creationId xmlns:a16="http://schemas.microsoft.com/office/drawing/2014/main" id="{1F880921-2101-4143-A564-47CAB55D617B}"/>
              </a:ext>
            </a:extLst>
          </p:cNvPr>
          <p:cNvSpPr>
            <a:spLocks noGrp="1"/>
          </p:cNvSpPr>
          <p:nvPr>
            <p:ph type="pic" sz="quarter" idx="49"/>
          </p:nvPr>
        </p:nvSpPr>
        <p:spPr>
          <a:xfrm>
            <a:off x="6852994" y="1526553"/>
            <a:ext cx="2067263" cy="1440000"/>
          </a:xfrm>
          <a:solidFill>
            <a:srgbClr val="8A8A8F"/>
          </a:solidFill>
        </p:spPr>
        <p:txBody>
          <a:bodyPr lIns="144000" tIns="108000"/>
          <a:lstStyle>
            <a:lvl1pPr marL="0" indent="0">
              <a:buNone/>
              <a:defRPr>
                <a:solidFill>
                  <a:schemeClr val="tx1"/>
                </a:solidFill>
              </a:defRPr>
            </a:lvl1pPr>
          </a:lstStyle>
          <a:p>
            <a:endParaRPr lang="en-GB"/>
          </a:p>
        </p:txBody>
      </p:sp>
      <p:sp>
        <p:nvSpPr>
          <p:cNvPr id="49" name="Text Placeholder 25">
            <a:extLst>
              <a:ext uri="{FF2B5EF4-FFF2-40B4-BE49-F238E27FC236}">
                <a16:creationId xmlns:a16="http://schemas.microsoft.com/office/drawing/2014/main" id="{E09E929E-AFC0-0943-B4DB-178553AADBE8}"/>
              </a:ext>
            </a:extLst>
          </p:cNvPr>
          <p:cNvSpPr>
            <a:spLocks noGrp="1"/>
          </p:cNvSpPr>
          <p:nvPr>
            <p:ph type="body" sz="quarter" idx="50" hasCustomPrompt="1"/>
          </p:nvPr>
        </p:nvSpPr>
        <p:spPr>
          <a:xfrm>
            <a:off x="2415514" y="2971225"/>
            <a:ext cx="2070624" cy="1842206"/>
          </a:xfrm>
          <a:solidFill>
            <a:srgbClr val="666666"/>
          </a:solidFill>
        </p:spPr>
        <p:txBody>
          <a:bodyPr lIns="144000" tIns="144000" rIns="144000" anchor="t">
            <a:normAutofit/>
          </a:bodyPr>
          <a:lstStyle>
            <a:lvl1pPr marL="0" indent="0">
              <a:buNone/>
              <a:defRPr lang="en-US" sz="1050" kern="1200" dirty="0">
                <a:solidFill>
                  <a:schemeClr val="tx1"/>
                </a:solidFill>
                <a:latin typeface="+mj-lt"/>
                <a:ea typeface="+mn-ea"/>
                <a:cs typeface="+mn-cs"/>
              </a:defRPr>
            </a:lvl1pPr>
          </a:lstStyle>
          <a:p>
            <a:pPr marL="128581" lvl="0" indent="-128581" algn="l" defTabSz="514323" rtl="0" eaLnBrk="1" latinLnBrk="0" hangingPunct="1">
              <a:lnSpc>
                <a:spcPct val="90000"/>
              </a:lnSpc>
              <a:spcBef>
                <a:spcPts val="562"/>
              </a:spcBef>
            </a:pPr>
            <a:r>
              <a:rPr lang="en-US"/>
              <a:t>Title of box</a:t>
            </a:r>
          </a:p>
        </p:txBody>
      </p:sp>
      <p:sp>
        <p:nvSpPr>
          <p:cNvPr id="50" name="Text Placeholder 25">
            <a:extLst>
              <a:ext uri="{FF2B5EF4-FFF2-40B4-BE49-F238E27FC236}">
                <a16:creationId xmlns:a16="http://schemas.microsoft.com/office/drawing/2014/main" id="{1697AD0C-3518-8445-B316-AFD28BB1C3D6}"/>
              </a:ext>
            </a:extLst>
          </p:cNvPr>
          <p:cNvSpPr>
            <a:spLocks noGrp="1"/>
          </p:cNvSpPr>
          <p:nvPr>
            <p:ph type="body" sz="quarter" idx="51" hasCustomPrompt="1"/>
          </p:nvPr>
        </p:nvSpPr>
        <p:spPr>
          <a:xfrm>
            <a:off x="4646896" y="2980954"/>
            <a:ext cx="2070624" cy="1842206"/>
          </a:xfrm>
          <a:solidFill>
            <a:srgbClr val="666666"/>
          </a:solidFill>
        </p:spPr>
        <p:txBody>
          <a:bodyPr lIns="144000" tIns="144000" rIns="144000" anchor="t">
            <a:normAutofit/>
          </a:bodyPr>
          <a:lstStyle>
            <a:lvl1pPr marL="0" indent="0">
              <a:buNone/>
              <a:defRPr lang="en-US" sz="1050" kern="1200" dirty="0">
                <a:solidFill>
                  <a:schemeClr val="tx1"/>
                </a:solidFill>
                <a:latin typeface="+mj-lt"/>
                <a:ea typeface="+mn-ea"/>
                <a:cs typeface="+mn-cs"/>
              </a:defRPr>
            </a:lvl1pPr>
          </a:lstStyle>
          <a:p>
            <a:pPr marL="128581" lvl="0" indent="-128581" algn="l" defTabSz="514323" rtl="0" eaLnBrk="1" latinLnBrk="0" hangingPunct="1">
              <a:lnSpc>
                <a:spcPct val="90000"/>
              </a:lnSpc>
              <a:spcBef>
                <a:spcPts val="562"/>
              </a:spcBef>
            </a:pPr>
            <a:r>
              <a:rPr lang="en-US"/>
              <a:t>Title of box</a:t>
            </a:r>
          </a:p>
        </p:txBody>
      </p:sp>
      <p:sp>
        <p:nvSpPr>
          <p:cNvPr id="51" name="Text Placeholder 25">
            <a:extLst>
              <a:ext uri="{FF2B5EF4-FFF2-40B4-BE49-F238E27FC236}">
                <a16:creationId xmlns:a16="http://schemas.microsoft.com/office/drawing/2014/main" id="{44F5FE51-5FDD-A74C-B0B1-6334ADEC18F9}"/>
              </a:ext>
            </a:extLst>
          </p:cNvPr>
          <p:cNvSpPr>
            <a:spLocks noGrp="1"/>
          </p:cNvSpPr>
          <p:nvPr>
            <p:ph type="body" sz="quarter" idx="52" hasCustomPrompt="1"/>
          </p:nvPr>
        </p:nvSpPr>
        <p:spPr>
          <a:xfrm>
            <a:off x="6849632" y="2980954"/>
            <a:ext cx="2070624" cy="1842206"/>
          </a:xfrm>
          <a:solidFill>
            <a:srgbClr val="666666"/>
          </a:solidFill>
        </p:spPr>
        <p:txBody>
          <a:bodyPr lIns="144000" tIns="144000" rIns="144000" anchor="t">
            <a:normAutofit/>
          </a:bodyPr>
          <a:lstStyle>
            <a:lvl1pPr marL="0" indent="0">
              <a:buNone/>
              <a:defRPr lang="en-US" sz="1050" kern="1200" dirty="0">
                <a:solidFill>
                  <a:schemeClr val="tx1"/>
                </a:solidFill>
                <a:latin typeface="+mj-lt"/>
                <a:ea typeface="+mn-ea"/>
                <a:cs typeface="+mn-cs"/>
              </a:defRPr>
            </a:lvl1pPr>
          </a:lstStyle>
          <a:p>
            <a:pPr marL="128581" lvl="0" indent="-128581" algn="l" defTabSz="514323" rtl="0" eaLnBrk="1" latinLnBrk="0" hangingPunct="1">
              <a:lnSpc>
                <a:spcPct val="90000"/>
              </a:lnSpc>
              <a:spcBef>
                <a:spcPts val="562"/>
              </a:spcBef>
            </a:pPr>
            <a:r>
              <a:rPr lang="en-US"/>
              <a:t>Title of box</a:t>
            </a:r>
          </a:p>
        </p:txBody>
      </p:sp>
      <p:pic>
        <p:nvPicPr>
          <p:cNvPr id="23" name="Picture 22">
            <a:extLst>
              <a:ext uri="{FF2B5EF4-FFF2-40B4-BE49-F238E27FC236}">
                <a16:creationId xmlns:a16="http://schemas.microsoft.com/office/drawing/2014/main" id="{A9A15D1C-7994-4E92-8BCD-4BDCE37EFDF3}"/>
              </a:ext>
            </a:extLst>
          </p:cNvPr>
          <p:cNvPicPr>
            <a:picLocks noChangeAspect="1"/>
          </p:cNvPicPr>
          <p:nvPr userDrawn="1"/>
        </p:nvPicPr>
        <p:blipFill>
          <a:blip r:embed="rId7" cstate="print">
            <a:alphaModFix/>
            <a:extLst>
              <a:ext uri="{28A0092B-C50C-407E-A947-70E740481C1C}">
                <a14:useLocalDpi xmlns:a14="http://schemas.microsoft.com/office/drawing/2010/main"/>
              </a:ext>
            </a:extLst>
          </a:blip>
          <a:srcRect/>
          <a:stretch/>
        </p:blipFill>
        <p:spPr>
          <a:xfrm>
            <a:off x="105773" y="105527"/>
            <a:ext cx="1123200" cy="702000"/>
          </a:xfrm>
          <a:prstGeom prst="rect">
            <a:avLst/>
          </a:prstGeom>
        </p:spPr>
      </p:pic>
    </p:spTree>
    <p:extLst>
      <p:ext uri="{BB962C8B-B14F-4D97-AF65-F5344CB8AC3E}">
        <p14:creationId xmlns:p14="http://schemas.microsoft.com/office/powerpoint/2010/main" val="11914701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6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0"/>
            <a:ext cx="6869102" cy="5143500"/>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5" y="956919"/>
            <a:ext cx="1786647" cy="955675"/>
          </a:xfrm>
          <a:prstGeom prst="rect">
            <a:avLst/>
          </a:prstGeom>
        </p:spPr>
        <p:txBody>
          <a:bodyPr>
            <a:noAutofit/>
          </a:bodyPr>
          <a:lstStyle>
            <a:lvl1pPr marL="0" indent="0" algn="l" defTabSz="514323" rtl="0" eaLnBrk="1" latinLnBrk="0" hangingPunct="1">
              <a:lnSpc>
                <a:spcPct val="90000"/>
              </a:lnSpc>
              <a:spcBef>
                <a:spcPts val="562"/>
              </a:spcBef>
              <a:buFont typeface="Arial" panose="020B0604020202020204" pitchFamily="34" charset="0"/>
              <a:buNone/>
              <a:defRPr lang="en-GB" sz="1125" kern="1200" dirty="0">
                <a:solidFill>
                  <a:srgbClr val="006DFF"/>
                </a:solidFill>
                <a:latin typeface="RR Pioneer Bold" panose="020B0803050201040103" pitchFamily="34" charset="0"/>
                <a:ea typeface="+mn-ea"/>
                <a:cs typeface="Arial" panose="020B0604020202020204" pitchFamily="34" charset="0"/>
              </a:defRPr>
            </a:lvl1pPr>
            <a:lvl2pPr indent="0" algn="l" defTabSz="514323"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2pPr>
            <a:lvl3pPr indent="0" algn="l" defTabSz="514323"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3pPr>
            <a:lvl4pPr indent="0" algn="l" defTabSz="514323"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4pPr>
            <a:lvl5pPr indent="0" algn="l" defTabSz="514323" rtl="0" eaLnBrk="1" latinLnBrk="0" hangingPunct="1">
              <a:lnSpc>
                <a:spcPct val="90000"/>
              </a:lnSpc>
              <a:buFont typeface="Arial" panose="020B0604020202020204" pitchFamily="34" charset="0"/>
              <a:buNone/>
              <a:defRPr lang="en-GB" sz="1125" kern="1200">
                <a:solidFill>
                  <a:schemeClr val="tx1"/>
                </a:solidFill>
                <a:latin typeface="Arial" panose="020B0604020202020204" pitchFamily="34" charset="0"/>
                <a:ea typeface="+mn-ea"/>
                <a:cs typeface="Arial" panose="020B0604020202020204" pitchFamily="34" charset="0"/>
              </a:defRPr>
            </a:lvl5pPr>
          </a:lstStyle>
          <a:p>
            <a:pPr marL="0" lvl="0" indent="0" algn="l" defTabSz="514323" rtl="0" eaLnBrk="1" latinLnBrk="0" hangingPunct="1">
              <a:lnSpc>
                <a:spcPct val="90000"/>
              </a:lnSpc>
              <a:spcBef>
                <a:spcPts val="562"/>
              </a:spcBef>
              <a:buFont typeface="Arial" panose="020B0604020202020204" pitchFamily="34" charset="0"/>
              <a:buNone/>
            </a:pPr>
            <a:r>
              <a:rPr lang="en-GB"/>
              <a:t>Sidebar headings are RR Pioneer bold 15pt (Cobalt)</a:t>
            </a:r>
          </a:p>
        </p:txBody>
      </p:sp>
      <p:grpSp>
        <p:nvGrpSpPr>
          <p:cNvPr id="12" name="Group 11"/>
          <p:cNvGrpSpPr/>
          <p:nvPr userDrawn="1"/>
        </p:nvGrpSpPr>
        <p:grpSpPr>
          <a:xfrm>
            <a:off x="111455" y="4719223"/>
            <a:ext cx="8959483" cy="318611"/>
            <a:chOff x="111454" y="4719221"/>
            <a:chExt cx="8959483" cy="318611"/>
          </a:xfrm>
        </p:grpSpPr>
        <p:pic>
          <p:nvPicPr>
            <p:cNvPr id="13" name="Picture 12"/>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41637" y="4719221"/>
              <a:ext cx="5829300" cy="316230"/>
            </a:xfrm>
            <a:prstGeom prst="rect">
              <a:avLst/>
            </a:prstGeom>
          </p:spPr>
        </p:pic>
        <p:pic>
          <p:nvPicPr>
            <p:cNvPr id="14" name="Picture 13"/>
            <p:cNvPicPr/>
            <p:nvPr userDrawn="1"/>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b="-902"/>
            <a:stretch/>
          </p:blipFill>
          <p:spPr>
            <a:xfrm>
              <a:off x="111454" y="4721602"/>
              <a:ext cx="4249409" cy="316230"/>
            </a:xfrm>
            <a:prstGeom prst="rect">
              <a:avLst/>
            </a:prstGeom>
          </p:spPr>
        </p:pic>
      </p:grpSp>
      <p:sp>
        <p:nvSpPr>
          <p:cNvPr id="3" name="TextBox 2"/>
          <p:cNvSpPr txBox="1"/>
          <p:nvPr userDrawn="1">
            <p:custDataLst>
              <p:tags r:id="rId1"/>
            </p:custDataLst>
          </p:nvPr>
        </p:nvSpPr>
        <p:spPr>
          <a:xfrm>
            <a:off x="127001" y="127002"/>
            <a:ext cx="8890000" cy="246221"/>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514323" rtl="0" eaLnBrk="1" latinLnBrk="0" hangingPunct="1">
              <a:buNone/>
            </a:pPr>
            <a:r>
              <a:rPr lang="en-GB" sz="750" b="0" i="0" u="none">
                <a:solidFill>
                  <a:srgbClr val="000000"/>
                </a:solidFill>
                <a:latin typeface="RR Pioneer"/>
              </a:rPr>
              <a:t> </a:t>
            </a:r>
          </a:p>
        </p:txBody>
      </p:sp>
      <p:sp>
        <p:nvSpPr>
          <p:cNvPr id="4" name="TextBox 3"/>
          <p:cNvSpPr txBox="1"/>
          <p:nvPr userDrawn="1">
            <p:custDataLst>
              <p:tags r:id="rId2"/>
            </p:custDataLst>
          </p:nvPr>
        </p:nvSpPr>
        <p:spPr>
          <a:xfrm>
            <a:off x="127001" y="4770281"/>
            <a:ext cx="8890000" cy="246221"/>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514323" rtl="0" eaLnBrk="1" latinLnBrk="0" hangingPunct="1">
              <a:buNone/>
            </a:pPr>
            <a:r>
              <a:rPr lang="en-GB" sz="750" b="0" i="0" u="none">
                <a:solidFill>
                  <a:srgbClr val="000000"/>
                </a:solidFill>
                <a:latin typeface="RR Pioneer"/>
              </a:rPr>
              <a:t> </a:t>
            </a:r>
          </a:p>
        </p:txBody>
      </p:sp>
      <p:pic>
        <p:nvPicPr>
          <p:cNvPr id="16" name="Picture 15">
            <a:extLst>
              <a:ext uri="{FF2B5EF4-FFF2-40B4-BE49-F238E27FC236}">
                <a16:creationId xmlns:a16="http://schemas.microsoft.com/office/drawing/2014/main" id="{29EDA526-0F19-B84E-97D5-3FDD28890007}"/>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246178" y="4172069"/>
            <a:ext cx="1820545" cy="443865"/>
          </a:xfrm>
          <a:prstGeom prst="rect">
            <a:avLst/>
          </a:prstGeom>
        </p:spPr>
      </p:pic>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750">
                <a:solidFill>
                  <a:srgbClr val="666666"/>
                </a:solidFill>
              </a:defRPr>
            </a:lvl1pPr>
          </a:lstStyle>
          <a:p>
            <a:pPr lvl="0"/>
            <a:r>
              <a:rPr lang="en-US"/>
              <a:t>RR pioneer 10</a:t>
            </a:r>
          </a:p>
        </p:txBody>
      </p:sp>
      <p:sp>
        <p:nvSpPr>
          <p:cNvPr id="18" name="Footer Placeholder 4">
            <a:extLst>
              <a:ext uri="{FF2B5EF4-FFF2-40B4-BE49-F238E27FC236}">
                <a16:creationId xmlns:a16="http://schemas.microsoft.com/office/drawing/2014/main" id="{ABD1E8E5-09D9-A94A-A9BB-6C22E1D2267D}"/>
              </a:ext>
            </a:extLst>
          </p:cNvPr>
          <p:cNvSpPr>
            <a:spLocks noGrp="1"/>
          </p:cNvSpPr>
          <p:nvPr>
            <p:ph type="ftr" sz="quarter" idx="43"/>
          </p:nvPr>
        </p:nvSpPr>
        <p:spPr>
          <a:xfrm>
            <a:off x="400416" y="4685744"/>
            <a:ext cx="1778656" cy="288000"/>
          </a:xfrm>
          <a:prstGeom prst="rect">
            <a:avLst/>
          </a:prstGeom>
        </p:spPr>
        <p:txBody>
          <a:bodyPr/>
          <a:lstStyle>
            <a:lvl1pPr>
              <a:defRPr sz="525">
                <a:solidFill>
                  <a:schemeClr val="bg1"/>
                </a:solidFill>
              </a:defRPr>
            </a:lvl1pPr>
          </a:lstStyle>
          <a:p>
            <a:r>
              <a:rPr lang="en-GB"/>
              <a:t>Private | © 2021 Rolls-Royce SMR | Not Subject to Export Control </a:t>
            </a:r>
          </a:p>
        </p:txBody>
      </p:sp>
      <p:sp>
        <p:nvSpPr>
          <p:cNvPr id="23" name="Picture Placeholder 29">
            <a:extLst>
              <a:ext uri="{FF2B5EF4-FFF2-40B4-BE49-F238E27FC236}">
                <a16:creationId xmlns:a16="http://schemas.microsoft.com/office/drawing/2014/main" id="{519E83AA-B12B-2940-9A51-A8254B84DE78}"/>
              </a:ext>
            </a:extLst>
          </p:cNvPr>
          <p:cNvSpPr>
            <a:spLocks noGrp="1"/>
          </p:cNvSpPr>
          <p:nvPr>
            <p:ph type="pic" sz="quarter" idx="46"/>
          </p:nvPr>
        </p:nvSpPr>
        <p:spPr>
          <a:xfrm>
            <a:off x="4492800" y="0"/>
            <a:ext cx="4651200" cy="1638000"/>
          </a:xfrm>
          <a:solidFill>
            <a:srgbClr val="8A8A8F"/>
          </a:solidFill>
        </p:spPr>
        <p:txBody>
          <a:bodyPr lIns="36000" tIns="36000" rIns="36000" bIns="36000" anchor="ctr"/>
          <a:lstStyle>
            <a:lvl1pPr marL="0" indent="0" algn="ctr">
              <a:buNone/>
              <a:defRPr>
                <a:solidFill>
                  <a:schemeClr val="tx1"/>
                </a:solidFill>
              </a:defRPr>
            </a:lvl1pPr>
          </a:lstStyle>
          <a:p>
            <a:endParaRPr lang="en-GB"/>
          </a:p>
        </p:txBody>
      </p:sp>
      <p:sp>
        <p:nvSpPr>
          <p:cNvPr id="24" name="Text Placeholder 25">
            <a:extLst>
              <a:ext uri="{FF2B5EF4-FFF2-40B4-BE49-F238E27FC236}">
                <a16:creationId xmlns:a16="http://schemas.microsoft.com/office/drawing/2014/main" id="{DDA66391-0C14-1146-843C-5446B3078A8E}"/>
              </a:ext>
            </a:extLst>
          </p:cNvPr>
          <p:cNvSpPr>
            <a:spLocks noGrp="1"/>
          </p:cNvSpPr>
          <p:nvPr>
            <p:ph type="body" sz="quarter" idx="47" hasCustomPrompt="1"/>
          </p:nvPr>
        </p:nvSpPr>
        <p:spPr>
          <a:xfrm>
            <a:off x="2268000" y="0"/>
            <a:ext cx="2217600" cy="1638000"/>
          </a:xfrm>
          <a:solidFill>
            <a:srgbClr val="10069F"/>
          </a:solidFill>
        </p:spPr>
        <p:txBody>
          <a:bodyPr lIns="36000" tIns="36000" rIns="36000" bIns="36000" anchor="ctr" anchorCtr="0"/>
          <a:lstStyle>
            <a:lvl1pPr marL="0" indent="0" algn="ctr">
              <a:buNone/>
              <a:defRPr>
                <a:solidFill>
                  <a:schemeClr val="tx1"/>
                </a:solidFill>
                <a:latin typeface="+mj-lt"/>
              </a:defRPr>
            </a:lvl1pPr>
          </a:lstStyle>
          <a:p>
            <a:pPr lvl="0"/>
            <a:r>
              <a:rPr lang="en-US"/>
              <a:t>Text</a:t>
            </a:r>
          </a:p>
        </p:txBody>
      </p:sp>
      <p:sp>
        <p:nvSpPr>
          <p:cNvPr id="25" name="Picture Placeholder 29">
            <a:extLst>
              <a:ext uri="{FF2B5EF4-FFF2-40B4-BE49-F238E27FC236}">
                <a16:creationId xmlns:a16="http://schemas.microsoft.com/office/drawing/2014/main" id="{A1FEDD39-59B7-FE40-B7AF-85714EF47A7B}"/>
              </a:ext>
            </a:extLst>
          </p:cNvPr>
          <p:cNvSpPr>
            <a:spLocks noGrp="1"/>
          </p:cNvSpPr>
          <p:nvPr>
            <p:ph type="pic" sz="quarter" idx="48"/>
          </p:nvPr>
        </p:nvSpPr>
        <p:spPr>
          <a:xfrm>
            <a:off x="4492800" y="3505500"/>
            <a:ext cx="4651200" cy="1638000"/>
          </a:xfrm>
          <a:solidFill>
            <a:srgbClr val="8A8A8F"/>
          </a:solidFill>
        </p:spPr>
        <p:txBody>
          <a:bodyPr lIns="36000" tIns="36000" rIns="36000" bIns="36000" anchor="ctr"/>
          <a:lstStyle>
            <a:lvl1pPr marL="0" indent="0" algn="ctr">
              <a:buNone/>
              <a:defRPr>
                <a:solidFill>
                  <a:schemeClr val="tx1"/>
                </a:solidFill>
              </a:defRPr>
            </a:lvl1pPr>
          </a:lstStyle>
          <a:p>
            <a:endParaRPr lang="en-GB"/>
          </a:p>
        </p:txBody>
      </p:sp>
      <p:sp>
        <p:nvSpPr>
          <p:cNvPr id="26" name="Picture Placeholder 29">
            <a:extLst>
              <a:ext uri="{FF2B5EF4-FFF2-40B4-BE49-F238E27FC236}">
                <a16:creationId xmlns:a16="http://schemas.microsoft.com/office/drawing/2014/main" id="{AE33FB55-B16D-1543-A096-399BD9150DDD}"/>
              </a:ext>
            </a:extLst>
          </p:cNvPr>
          <p:cNvSpPr>
            <a:spLocks noGrp="1"/>
          </p:cNvSpPr>
          <p:nvPr>
            <p:ph type="pic" sz="quarter" idx="49"/>
          </p:nvPr>
        </p:nvSpPr>
        <p:spPr>
          <a:xfrm>
            <a:off x="2268000" y="1752750"/>
            <a:ext cx="4651200" cy="1638000"/>
          </a:xfrm>
          <a:solidFill>
            <a:srgbClr val="8A8A8F"/>
          </a:solidFill>
        </p:spPr>
        <p:txBody>
          <a:bodyPr lIns="36000" tIns="36000" rIns="36000" bIns="36000" anchor="ctr"/>
          <a:lstStyle>
            <a:lvl1pPr marL="0" indent="0" algn="ctr">
              <a:buNone/>
              <a:defRPr>
                <a:solidFill>
                  <a:schemeClr val="tx1"/>
                </a:solidFill>
              </a:defRPr>
            </a:lvl1pPr>
          </a:lstStyle>
          <a:p>
            <a:endParaRPr lang="en-GB"/>
          </a:p>
        </p:txBody>
      </p:sp>
      <p:sp>
        <p:nvSpPr>
          <p:cNvPr id="27" name="Text Placeholder 25">
            <a:extLst>
              <a:ext uri="{FF2B5EF4-FFF2-40B4-BE49-F238E27FC236}">
                <a16:creationId xmlns:a16="http://schemas.microsoft.com/office/drawing/2014/main" id="{21BB8569-AFD3-D444-A33E-0F05E908A52B}"/>
              </a:ext>
            </a:extLst>
          </p:cNvPr>
          <p:cNvSpPr>
            <a:spLocks noGrp="1"/>
          </p:cNvSpPr>
          <p:nvPr>
            <p:ph type="body" sz="quarter" idx="50" hasCustomPrompt="1"/>
          </p:nvPr>
        </p:nvSpPr>
        <p:spPr>
          <a:xfrm>
            <a:off x="6926400" y="1752750"/>
            <a:ext cx="2217600" cy="1638000"/>
          </a:xfrm>
          <a:solidFill>
            <a:srgbClr val="006DFF"/>
          </a:solidFill>
        </p:spPr>
        <p:txBody>
          <a:bodyPr lIns="36000" tIns="36000" rIns="36000" bIns="36000" anchor="ctr" anchorCtr="0"/>
          <a:lstStyle>
            <a:lvl1pPr marL="0" indent="0" algn="ctr">
              <a:buNone/>
              <a:defRPr>
                <a:solidFill>
                  <a:schemeClr val="tx1"/>
                </a:solidFill>
                <a:latin typeface="+mj-lt"/>
              </a:defRPr>
            </a:lvl1pPr>
          </a:lstStyle>
          <a:p>
            <a:pPr lvl="0"/>
            <a:r>
              <a:rPr lang="en-US"/>
              <a:t>Text</a:t>
            </a:r>
          </a:p>
        </p:txBody>
      </p:sp>
      <p:sp>
        <p:nvSpPr>
          <p:cNvPr id="28" name="Text Placeholder 25">
            <a:extLst>
              <a:ext uri="{FF2B5EF4-FFF2-40B4-BE49-F238E27FC236}">
                <a16:creationId xmlns:a16="http://schemas.microsoft.com/office/drawing/2014/main" id="{DE3E031A-9B5D-3040-BDEA-1A6630012413}"/>
              </a:ext>
            </a:extLst>
          </p:cNvPr>
          <p:cNvSpPr>
            <a:spLocks noGrp="1"/>
          </p:cNvSpPr>
          <p:nvPr>
            <p:ph type="body" sz="quarter" idx="51" hasCustomPrompt="1"/>
          </p:nvPr>
        </p:nvSpPr>
        <p:spPr>
          <a:xfrm>
            <a:off x="2268000" y="3505500"/>
            <a:ext cx="2217600" cy="1638000"/>
          </a:xfrm>
          <a:solidFill>
            <a:srgbClr val="4F98FF"/>
          </a:solidFill>
        </p:spPr>
        <p:txBody>
          <a:bodyPr lIns="36000" tIns="36000" rIns="36000" bIns="36000" anchor="ctr" anchorCtr="0"/>
          <a:lstStyle>
            <a:lvl1pPr marL="0" indent="0" algn="ctr">
              <a:buNone/>
              <a:defRPr>
                <a:solidFill>
                  <a:schemeClr val="tx1"/>
                </a:solidFill>
                <a:latin typeface="+mj-lt"/>
              </a:defRPr>
            </a:lvl1pPr>
          </a:lstStyle>
          <a:p>
            <a:pPr lvl="0"/>
            <a:r>
              <a:rPr lang="en-US"/>
              <a:t>Text</a:t>
            </a:r>
          </a:p>
        </p:txBody>
      </p:sp>
      <p:pic>
        <p:nvPicPr>
          <p:cNvPr id="19" name="Picture 18">
            <a:extLst>
              <a:ext uri="{FF2B5EF4-FFF2-40B4-BE49-F238E27FC236}">
                <a16:creationId xmlns:a16="http://schemas.microsoft.com/office/drawing/2014/main" id="{40FBA872-F253-4D2A-898F-003D26D2C8A6}"/>
              </a:ext>
            </a:extLst>
          </p:cNvPr>
          <p:cNvPicPr>
            <a:picLocks noChangeAspect="1"/>
          </p:cNvPicPr>
          <p:nvPr userDrawn="1"/>
        </p:nvPicPr>
        <p:blipFill>
          <a:blip r:embed="rId7" cstate="print">
            <a:alphaModFix/>
            <a:extLst>
              <a:ext uri="{28A0092B-C50C-407E-A947-70E740481C1C}">
                <a14:useLocalDpi xmlns:a14="http://schemas.microsoft.com/office/drawing/2010/main"/>
              </a:ext>
            </a:extLst>
          </a:blip>
          <a:srcRect/>
          <a:stretch/>
        </p:blipFill>
        <p:spPr>
          <a:xfrm>
            <a:off x="105773" y="105527"/>
            <a:ext cx="1123200" cy="702000"/>
          </a:xfrm>
          <a:prstGeom prst="rect">
            <a:avLst/>
          </a:prstGeom>
        </p:spPr>
      </p:pic>
    </p:spTree>
    <p:extLst>
      <p:ext uri="{BB962C8B-B14F-4D97-AF65-F5344CB8AC3E}">
        <p14:creationId xmlns:p14="http://schemas.microsoft.com/office/powerpoint/2010/main" val="2068795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0"/>
            <a:ext cx="6869102" cy="4611353"/>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3" y="956917"/>
            <a:ext cx="1786647" cy="955675"/>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lang="en-GB" sz="1500" kern="1200" dirty="0">
                <a:solidFill>
                  <a:srgbClr val="006DFF"/>
                </a:solidFill>
                <a:latin typeface="RR Pioneer Bold" panose="020B0803050201040103" pitchFamily="34" charset="0"/>
                <a:ea typeface="+mn-ea"/>
                <a:cs typeface="Arial" panose="020B0604020202020204" pitchFamily="34" charset="0"/>
              </a:defRPr>
            </a:lvl1pPr>
            <a:lvl2pPr indent="0" algn="l" defTabSz="685800"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800"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800"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800"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lvl="0" indent="0" algn="l" defTabSz="685800" rtl="0" eaLnBrk="1" latinLnBrk="0" hangingPunct="1">
              <a:lnSpc>
                <a:spcPct val="90000"/>
              </a:lnSpc>
              <a:spcBef>
                <a:spcPts val="750"/>
              </a:spcBef>
              <a:buFont typeface="Arial" panose="020B0604020202020204" pitchFamily="34" charset="0"/>
              <a:buNone/>
            </a:pPr>
            <a:r>
              <a:rPr lang="en-GB"/>
              <a:t>Sidebar headings are RR Pioneer bold 15pt (Cobalt)</a:t>
            </a:r>
          </a:p>
        </p:txBody>
      </p:sp>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1000">
                <a:solidFill>
                  <a:srgbClr val="666666"/>
                </a:solidFill>
              </a:defRPr>
            </a:lvl1pPr>
          </a:lstStyle>
          <a:p>
            <a:pPr lvl="0"/>
            <a:r>
              <a:rPr lang="en-US"/>
              <a:t>RR pioneer 10</a:t>
            </a:r>
          </a:p>
        </p:txBody>
      </p:sp>
      <p:pic>
        <p:nvPicPr>
          <p:cNvPr id="15" name="Picture 14" descr="A picture containing logo&#10;&#10;Description automatically generated">
            <a:extLst>
              <a:ext uri="{FF2B5EF4-FFF2-40B4-BE49-F238E27FC236}">
                <a16:creationId xmlns:a16="http://schemas.microsoft.com/office/drawing/2014/main" id="{2DF63156-1C4F-224E-B14F-CDC34A75284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773" y="132662"/>
            <a:ext cx="1148278" cy="674865"/>
          </a:xfrm>
          <a:prstGeom prst="rect">
            <a:avLst/>
          </a:prstGeom>
        </p:spPr>
      </p:pic>
      <p:sp>
        <p:nvSpPr>
          <p:cNvPr id="20" name="Text Placeholder 13">
            <a:extLst>
              <a:ext uri="{FF2B5EF4-FFF2-40B4-BE49-F238E27FC236}">
                <a16:creationId xmlns:a16="http://schemas.microsoft.com/office/drawing/2014/main" id="{AE0EBB2A-179D-4389-B01C-FC5C02DD6C2D}"/>
              </a:ext>
            </a:extLst>
          </p:cNvPr>
          <p:cNvSpPr txBox="1">
            <a:spLocks/>
          </p:cNvSpPr>
          <p:nvPr userDrawn="1"/>
        </p:nvSpPr>
        <p:spPr>
          <a:xfrm>
            <a:off x="2487600" y="842400"/>
            <a:ext cx="7416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3200" kern="1200" spc="400" baseline="0">
                <a:solidFill>
                  <a:srgbClr val="00BFBD"/>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0" i="0" u="none" strike="noStrike" kern="1200" cap="none" spc="400" normalizeH="0" baseline="0" noProof="0">
                <a:ln>
                  <a:noFill/>
                </a:ln>
                <a:solidFill>
                  <a:srgbClr val="00BFBD"/>
                </a:solidFill>
                <a:effectLst/>
                <a:uLnTx/>
                <a:uFillTx/>
                <a:latin typeface="RR Pioneer Light Condensed" panose="020B0306050201060103" pitchFamily="34" charset="0"/>
                <a:ea typeface="+mn-ea"/>
                <a:cs typeface="+mn-cs"/>
              </a:rPr>
              <a:t>XX</a:t>
            </a:r>
          </a:p>
        </p:txBody>
      </p:sp>
      <p:sp>
        <p:nvSpPr>
          <p:cNvPr id="21" name="Text Placeholder 17">
            <a:extLst>
              <a:ext uri="{FF2B5EF4-FFF2-40B4-BE49-F238E27FC236}">
                <a16:creationId xmlns:a16="http://schemas.microsoft.com/office/drawing/2014/main" id="{BC263CA0-C7E4-46EC-A0F7-B81E1A5210E2}"/>
              </a:ext>
            </a:extLst>
          </p:cNvPr>
          <p:cNvSpPr txBox="1">
            <a:spLocks/>
          </p:cNvSpPr>
          <p:nvPr userDrawn="1"/>
        </p:nvSpPr>
        <p:spPr>
          <a:xfrm>
            <a:off x="3330000" y="986400"/>
            <a:ext cx="2257200" cy="648000"/>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800"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US" sz="1600" b="0" i="0" u="none" strike="noStrike" kern="1200" cap="none" spc="0" normalizeH="0" baseline="0" noProof="0">
                <a:ln>
                  <a:noFill/>
                </a:ln>
                <a:solidFill>
                  <a:srgbClr val="666666"/>
                </a:solidFill>
                <a:effectLst/>
                <a:uLnTx/>
                <a:uFillTx/>
                <a:latin typeface="RR Pioneer"/>
                <a:ea typeface="+mn-ea"/>
                <a:cs typeface="+mn-cs"/>
              </a:rPr>
              <a:t>Presenter name</a:t>
            </a:r>
          </a:p>
        </p:txBody>
      </p:sp>
      <p:sp>
        <p:nvSpPr>
          <p:cNvPr id="22" name="Text Placeholder 13">
            <a:extLst>
              <a:ext uri="{FF2B5EF4-FFF2-40B4-BE49-F238E27FC236}">
                <a16:creationId xmlns:a16="http://schemas.microsoft.com/office/drawing/2014/main" id="{A8734004-7120-43A6-B4DE-E0C835F86CC9}"/>
              </a:ext>
            </a:extLst>
          </p:cNvPr>
          <p:cNvSpPr txBox="1">
            <a:spLocks/>
          </p:cNvSpPr>
          <p:nvPr userDrawn="1"/>
        </p:nvSpPr>
        <p:spPr>
          <a:xfrm>
            <a:off x="2487600" y="1782000"/>
            <a:ext cx="7416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3200" kern="1200" spc="400" baseline="0">
                <a:solidFill>
                  <a:schemeClr val="tx2"/>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0" i="0" u="none" strike="noStrike" kern="1200" cap="none" spc="400" normalizeH="0" baseline="0" noProof="0">
                <a:ln>
                  <a:noFill/>
                </a:ln>
                <a:solidFill>
                  <a:srgbClr val="10069F"/>
                </a:solidFill>
                <a:effectLst/>
                <a:uLnTx/>
                <a:uFillTx/>
                <a:latin typeface="RR Pioneer Light Condensed" panose="020B0306050201060103" pitchFamily="34" charset="0"/>
                <a:ea typeface="+mn-ea"/>
                <a:cs typeface="+mn-cs"/>
              </a:rPr>
              <a:t>XX</a:t>
            </a:r>
          </a:p>
        </p:txBody>
      </p:sp>
      <p:sp>
        <p:nvSpPr>
          <p:cNvPr id="23" name="Text Placeholder 17">
            <a:extLst>
              <a:ext uri="{FF2B5EF4-FFF2-40B4-BE49-F238E27FC236}">
                <a16:creationId xmlns:a16="http://schemas.microsoft.com/office/drawing/2014/main" id="{E097D76F-9D8B-46DE-B149-7ECDAC64C4CC}"/>
              </a:ext>
            </a:extLst>
          </p:cNvPr>
          <p:cNvSpPr txBox="1">
            <a:spLocks/>
          </p:cNvSpPr>
          <p:nvPr userDrawn="1"/>
        </p:nvSpPr>
        <p:spPr>
          <a:xfrm>
            <a:off x="3330000" y="1926000"/>
            <a:ext cx="2257200" cy="648000"/>
          </a:xfrm>
          <a:prstGeom prst="rect">
            <a:avLst/>
          </a:prstGeom>
        </p:spPr>
        <p:txBody>
          <a:bodyPr vert="horz" lIns="0" tIns="0" rIns="0" bIns="0" rtlCol="0">
            <a:norm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800"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GB" sz="1600" b="0" i="0" u="none" strike="noStrike" kern="1200" cap="none" spc="0" normalizeH="0" baseline="0" noProof="0">
                <a:ln>
                  <a:noFill/>
                </a:ln>
                <a:solidFill>
                  <a:srgbClr val="666666"/>
                </a:solidFill>
                <a:effectLst/>
                <a:uLnTx/>
                <a:uFillTx/>
                <a:latin typeface="RR Pioneer"/>
                <a:ea typeface="+mn-ea"/>
                <a:cs typeface="+mn-cs"/>
              </a:rPr>
              <a:t>Presenter name</a:t>
            </a:r>
          </a:p>
        </p:txBody>
      </p:sp>
      <p:sp>
        <p:nvSpPr>
          <p:cNvPr id="24" name="Text Placeholder 13">
            <a:extLst>
              <a:ext uri="{FF2B5EF4-FFF2-40B4-BE49-F238E27FC236}">
                <a16:creationId xmlns:a16="http://schemas.microsoft.com/office/drawing/2014/main" id="{51BF5D19-2524-4023-A6DB-C62A1E694067}"/>
              </a:ext>
            </a:extLst>
          </p:cNvPr>
          <p:cNvSpPr txBox="1">
            <a:spLocks/>
          </p:cNvSpPr>
          <p:nvPr userDrawn="1"/>
        </p:nvSpPr>
        <p:spPr>
          <a:xfrm>
            <a:off x="2487600" y="2728800"/>
            <a:ext cx="7416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3200" kern="1200" spc="400" baseline="0">
                <a:solidFill>
                  <a:schemeClr val="accent4"/>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0" i="0" u="none" strike="noStrike" kern="1200" cap="none" spc="400" normalizeH="0" baseline="0" noProof="0">
                <a:ln>
                  <a:noFill/>
                </a:ln>
                <a:solidFill>
                  <a:srgbClr val="880E4F"/>
                </a:solidFill>
                <a:effectLst/>
                <a:uLnTx/>
                <a:uFillTx/>
                <a:latin typeface="RR Pioneer Light Condensed" panose="020B0306050201060103" pitchFamily="34" charset="0"/>
                <a:ea typeface="+mn-ea"/>
                <a:cs typeface="+mn-cs"/>
              </a:rPr>
              <a:t>XX</a:t>
            </a:r>
          </a:p>
        </p:txBody>
      </p:sp>
      <p:sp>
        <p:nvSpPr>
          <p:cNvPr id="25" name="Text Placeholder 17">
            <a:extLst>
              <a:ext uri="{FF2B5EF4-FFF2-40B4-BE49-F238E27FC236}">
                <a16:creationId xmlns:a16="http://schemas.microsoft.com/office/drawing/2014/main" id="{015BEC4B-84DD-439F-9A24-D9F069965568}"/>
              </a:ext>
            </a:extLst>
          </p:cNvPr>
          <p:cNvSpPr txBox="1">
            <a:spLocks/>
          </p:cNvSpPr>
          <p:nvPr userDrawn="1"/>
        </p:nvSpPr>
        <p:spPr>
          <a:xfrm>
            <a:off x="3330000" y="2862000"/>
            <a:ext cx="2257200" cy="648000"/>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800"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GB" sz="1600" b="0" i="0" u="none" strike="noStrike" kern="1200" cap="none" spc="0" normalizeH="0" baseline="0" noProof="0">
                <a:ln>
                  <a:noFill/>
                </a:ln>
                <a:solidFill>
                  <a:srgbClr val="666666"/>
                </a:solidFill>
                <a:effectLst/>
                <a:uLnTx/>
                <a:uFillTx/>
                <a:latin typeface="RR Pioneer"/>
                <a:ea typeface="+mn-ea"/>
                <a:cs typeface="+mn-cs"/>
              </a:rPr>
              <a:t>Presenter name</a:t>
            </a:r>
          </a:p>
        </p:txBody>
      </p:sp>
      <p:sp>
        <p:nvSpPr>
          <p:cNvPr id="26" name="Text Placeholder 13">
            <a:extLst>
              <a:ext uri="{FF2B5EF4-FFF2-40B4-BE49-F238E27FC236}">
                <a16:creationId xmlns:a16="http://schemas.microsoft.com/office/drawing/2014/main" id="{CF8C151C-AD2A-443C-88AC-9F9CC186EA21}"/>
              </a:ext>
            </a:extLst>
          </p:cNvPr>
          <p:cNvSpPr txBox="1">
            <a:spLocks/>
          </p:cNvSpPr>
          <p:nvPr userDrawn="1"/>
        </p:nvSpPr>
        <p:spPr>
          <a:xfrm>
            <a:off x="2487600" y="3668400"/>
            <a:ext cx="7416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3200" kern="1200" spc="400" baseline="0">
                <a:solidFill>
                  <a:schemeClr val="accent3"/>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0" i="0" u="none" strike="noStrike" kern="1200" cap="none" spc="400" normalizeH="0" baseline="0" noProof="0">
                <a:ln>
                  <a:noFill/>
                </a:ln>
                <a:solidFill>
                  <a:srgbClr val="D83F11"/>
                </a:solidFill>
                <a:effectLst/>
                <a:uLnTx/>
                <a:uFillTx/>
                <a:latin typeface="RR Pioneer Light Condensed" panose="020B0306050201060103" pitchFamily="34" charset="0"/>
                <a:ea typeface="+mn-ea"/>
                <a:cs typeface="+mn-cs"/>
              </a:rPr>
              <a:t>XX</a:t>
            </a:r>
          </a:p>
        </p:txBody>
      </p:sp>
      <p:sp>
        <p:nvSpPr>
          <p:cNvPr id="27" name="Text Placeholder 17">
            <a:extLst>
              <a:ext uri="{FF2B5EF4-FFF2-40B4-BE49-F238E27FC236}">
                <a16:creationId xmlns:a16="http://schemas.microsoft.com/office/drawing/2014/main" id="{289943B1-CB7C-4F92-8616-A019D28AC849}"/>
              </a:ext>
            </a:extLst>
          </p:cNvPr>
          <p:cNvSpPr txBox="1">
            <a:spLocks/>
          </p:cNvSpPr>
          <p:nvPr userDrawn="1"/>
        </p:nvSpPr>
        <p:spPr>
          <a:xfrm>
            <a:off x="3330000" y="3801600"/>
            <a:ext cx="2257200" cy="648000"/>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800"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GB" sz="1600" b="0" i="0" u="none" strike="noStrike" kern="1200" cap="none" spc="0" normalizeH="0" baseline="0" noProof="0">
                <a:ln>
                  <a:noFill/>
                </a:ln>
                <a:solidFill>
                  <a:srgbClr val="666666"/>
                </a:solidFill>
                <a:effectLst/>
                <a:uLnTx/>
                <a:uFillTx/>
                <a:latin typeface="RR Pioneer"/>
                <a:ea typeface="+mn-ea"/>
                <a:cs typeface="+mn-cs"/>
              </a:rPr>
              <a:t>Presenter name</a:t>
            </a:r>
          </a:p>
        </p:txBody>
      </p:sp>
      <p:sp>
        <p:nvSpPr>
          <p:cNvPr id="28" name="Text Placeholder 13">
            <a:extLst>
              <a:ext uri="{FF2B5EF4-FFF2-40B4-BE49-F238E27FC236}">
                <a16:creationId xmlns:a16="http://schemas.microsoft.com/office/drawing/2014/main" id="{A886CE49-617C-4F1C-B5FE-C37EAC2225E0}"/>
              </a:ext>
            </a:extLst>
          </p:cNvPr>
          <p:cNvSpPr txBox="1">
            <a:spLocks/>
          </p:cNvSpPr>
          <p:nvPr userDrawn="1"/>
        </p:nvSpPr>
        <p:spPr>
          <a:xfrm>
            <a:off x="5720400" y="842400"/>
            <a:ext cx="7416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3200" kern="1200" spc="400" baseline="0">
                <a:solidFill>
                  <a:schemeClr val="accent5"/>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0" i="0" u="none" strike="noStrike" kern="1200" cap="none" spc="400" normalizeH="0" baseline="0" noProof="0">
                <a:ln>
                  <a:noFill/>
                </a:ln>
                <a:solidFill>
                  <a:srgbClr val="58099C"/>
                </a:solidFill>
                <a:effectLst/>
                <a:uLnTx/>
                <a:uFillTx/>
                <a:latin typeface="RR Pioneer Light Condensed" panose="020B0306050201060103" pitchFamily="34" charset="0"/>
                <a:ea typeface="+mn-ea"/>
                <a:cs typeface="+mn-cs"/>
              </a:rPr>
              <a:t>XX</a:t>
            </a:r>
          </a:p>
        </p:txBody>
      </p:sp>
      <p:sp>
        <p:nvSpPr>
          <p:cNvPr id="29" name="Text Placeholder 17">
            <a:extLst>
              <a:ext uri="{FF2B5EF4-FFF2-40B4-BE49-F238E27FC236}">
                <a16:creationId xmlns:a16="http://schemas.microsoft.com/office/drawing/2014/main" id="{063EF4EE-CAD1-42B7-8ECE-695531B6C6DB}"/>
              </a:ext>
            </a:extLst>
          </p:cNvPr>
          <p:cNvSpPr txBox="1">
            <a:spLocks/>
          </p:cNvSpPr>
          <p:nvPr userDrawn="1"/>
        </p:nvSpPr>
        <p:spPr>
          <a:xfrm>
            <a:off x="6562800" y="986400"/>
            <a:ext cx="2257200" cy="648000"/>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800"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US" sz="1600" b="0" i="0" u="none" strike="noStrike" kern="1200" cap="none" spc="0" normalizeH="0" baseline="0" noProof="0">
                <a:ln>
                  <a:noFill/>
                </a:ln>
                <a:solidFill>
                  <a:srgbClr val="666666"/>
                </a:solidFill>
                <a:effectLst/>
                <a:uLnTx/>
                <a:uFillTx/>
                <a:latin typeface="RR Pioneer"/>
                <a:ea typeface="+mn-ea"/>
                <a:cs typeface="+mn-cs"/>
              </a:rPr>
              <a:t>Presenter name</a:t>
            </a:r>
          </a:p>
        </p:txBody>
      </p:sp>
      <p:sp>
        <p:nvSpPr>
          <p:cNvPr id="30" name="Text Placeholder 13">
            <a:extLst>
              <a:ext uri="{FF2B5EF4-FFF2-40B4-BE49-F238E27FC236}">
                <a16:creationId xmlns:a16="http://schemas.microsoft.com/office/drawing/2014/main" id="{2D646BE8-3D99-4801-861A-D89777C3EC31}"/>
              </a:ext>
            </a:extLst>
          </p:cNvPr>
          <p:cNvSpPr txBox="1">
            <a:spLocks/>
          </p:cNvSpPr>
          <p:nvPr userDrawn="1"/>
        </p:nvSpPr>
        <p:spPr>
          <a:xfrm>
            <a:off x="5720400" y="1782000"/>
            <a:ext cx="7416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3200" kern="1200" spc="400" baseline="0">
                <a:solidFill>
                  <a:schemeClr val="accent6"/>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0" i="0" u="none" strike="noStrike" kern="1200" cap="none" spc="400" normalizeH="0" baseline="0" noProof="0">
                <a:ln>
                  <a:noFill/>
                </a:ln>
                <a:solidFill>
                  <a:srgbClr val="819C00"/>
                </a:solidFill>
                <a:effectLst/>
                <a:uLnTx/>
                <a:uFillTx/>
                <a:latin typeface="RR Pioneer Light Condensed" panose="020B0306050201060103" pitchFamily="34" charset="0"/>
                <a:ea typeface="+mn-ea"/>
                <a:cs typeface="+mn-cs"/>
              </a:rPr>
              <a:t>XX</a:t>
            </a:r>
          </a:p>
        </p:txBody>
      </p:sp>
      <p:sp>
        <p:nvSpPr>
          <p:cNvPr id="31" name="Text Placeholder 17">
            <a:extLst>
              <a:ext uri="{FF2B5EF4-FFF2-40B4-BE49-F238E27FC236}">
                <a16:creationId xmlns:a16="http://schemas.microsoft.com/office/drawing/2014/main" id="{00620202-40E7-4B59-8DCC-A62DC06FF32F}"/>
              </a:ext>
            </a:extLst>
          </p:cNvPr>
          <p:cNvSpPr txBox="1">
            <a:spLocks/>
          </p:cNvSpPr>
          <p:nvPr userDrawn="1"/>
        </p:nvSpPr>
        <p:spPr>
          <a:xfrm>
            <a:off x="6562800" y="1926000"/>
            <a:ext cx="2257200" cy="648000"/>
          </a:xfrm>
          <a:prstGeom prst="rect">
            <a:avLst/>
          </a:prstGeom>
        </p:spPr>
        <p:txBody>
          <a:bodyPr vert="horz" lIns="0" tIns="0" rIns="0" bIns="0" rtlCol="0">
            <a:norm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800"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GB" sz="1600" b="0" i="0" u="none" strike="noStrike" kern="1200" cap="none" spc="0" normalizeH="0" baseline="0" noProof="0">
                <a:ln>
                  <a:noFill/>
                </a:ln>
                <a:solidFill>
                  <a:srgbClr val="666666"/>
                </a:solidFill>
                <a:effectLst/>
                <a:uLnTx/>
                <a:uFillTx/>
                <a:latin typeface="RR Pioneer"/>
                <a:ea typeface="+mn-ea"/>
                <a:cs typeface="+mn-cs"/>
              </a:rPr>
              <a:t>Presenter name</a:t>
            </a:r>
          </a:p>
        </p:txBody>
      </p:sp>
      <p:sp>
        <p:nvSpPr>
          <p:cNvPr id="32" name="Text Placeholder 13">
            <a:extLst>
              <a:ext uri="{FF2B5EF4-FFF2-40B4-BE49-F238E27FC236}">
                <a16:creationId xmlns:a16="http://schemas.microsoft.com/office/drawing/2014/main" id="{64B64966-FDB5-4C02-8C02-059852167C54}"/>
              </a:ext>
            </a:extLst>
          </p:cNvPr>
          <p:cNvSpPr txBox="1">
            <a:spLocks/>
          </p:cNvSpPr>
          <p:nvPr userDrawn="1"/>
        </p:nvSpPr>
        <p:spPr>
          <a:xfrm>
            <a:off x="5720400" y="2728800"/>
            <a:ext cx="7416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3200" kern="1200" spc="400" baseline="0">
                <a:solidFill>
                  <a:srgbClr val="E21D60"/>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0" i="0" u="none" strike="noStrike" kern="1200" cap="none" spc="400" normalizeH="0" baseline="0" noProof="0">
                <a:ln>
                  <a:noFill/>
                </a:ln>
                <a:solidFill>
                  <a:srgbClr val="E21D60"/>
                </a:solidFill>
                <a:effectLst/>
                <a:uLnTx/>
                <a:uFillTx/>
                <a:latin typeface="RR Pioneer Light Condensed" panose="020B0306050201060103" pitchFamily="34" charset="0"/>
                <a:ea typeface="+mn-ea"/>
                <a:cs typeface="+mn-cs"/>
              </a:rPr>
              <a:t>XX</a:t>
            </a:r>
          </a:p>
        </p:txBody>
      </p:sp>
      <p:sp>
        <p:nvSpPr>
          <p:cNvPr id="33" name="Text Placeholder 17">
            <a:extLst>
              <a:ext uri="{FF2B5EF4-FFF2-40B4-BE49-F238E27FC236}">
                <a16:creationId xmlns:a16="http://schemas.microsoft.com/office/drawing/2014/main" id="{A9C5A1DF-7472-468D-B11A-01DEFDA0FE7D}"/>
              </a:ext>
            </a:extLst>
          </p:cNvPr>
          <p:cNvSpPr txBox="1">
            <a:spLocks/>
          </p:cNvSpPr>
          <p:nvPr userDrawn="1"/>
        </p:nvSpPr>
        <p:spPr>
          <a:xfrm>
            <a:off x="6562800" y="2862000"/>
            <a:ext cx="2257200" cy="648000"/>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800"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GB" sz="1600" b="0" i="0" u="none" strike="noStrike" kern="1200" cap="none" spc="0" normalizeH="0" baseline="0" noProof="0">
                <a:ln>
                  <a:noFill/>
                </a:ln>
                <a:solidFill>
                  <a:srgbClr val="666666"/>
                </a:solidFill>
                <a:effectLst/>
                <a:uLnTx/>
                <a:uFillTx/>
                <a:latin typeface="RR Pioneer"/>
                <a:ea typeface="+mn-ea"/>
                <a:cs typeface="+mn-cs"/>
              </a:rPr>
              <a:t>Presenter name</a:t>
            </a:r>
          </a:p>
        </p:txBody>
      </p:sp>
      <p:sp>
        <p:nvSpPr>
          <p:cNvPr id="34" name="Text Placeholder 13">
            <a:extLst>
              <a:ext uri="{FF2B5EF4-FFF2-40B4-BE49-F238E27FC236}">
                <a16:creationId xmlns:a16="http://schemas.microsoft.com/office/drawing/2014/main" id="{0350FF59-17D4-4DF9-A121-03EA450B94C0}"/>
              </a:ext>
            </a:extLst>
          </p:cNvPr>
          <p:cNvSpPr txBox="1">
            <a:spLocks/>
          </p:cNvSpPr>
          <p:nvPr userDrawn="1"/>
        </p:nvSpPr>
        <p:spPr>
          <a:xfrm>
            <a:off x="5720400" y="3668400"/>
            <a:ext cx="7416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3200" kern="1200" spc="400" baseline="0">
                <a:solidFill>
                  <a:schemeClr val="bg2"/>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0" i="0" u="none" strike="noStrike" kern="1200" cap="none" spc="400" normalizeH="0" baseline="0" noProof="0">
                <a:ln>
                  <a:noFill/>
                </a:ln>
                <a:solidFill>
                  <a:srgbClr val="006DFF"/>
                </a:solidFill>
                <a:effectLst/>
                <a:uLnTx/>
                <a:uFillTx/>
                <a:latin typeface="RR Pioneer Light Condensed" panose="020B0306050201060103" pitchFamily="34" charset="0"/>
                <a:ea typeface="+mn-ea"/>
                <a:cs typeface="+mn-cs"/>
              </a:rPr>
              <a:t>XX</a:t>
            </a:r>
          </a:p>
        </p:txBody>
      </p:sp>
      <p:sp>
        <p:nvSpPr>
          <p:cNvPr id="35" name="Text Placeholder 17">
            <a:extLst>
              <a:ext uri="{FF2B5EF4-FFF2-40B4-BE49-F238E27FC236}">
                <a16:creationId xmlns:a16="http://schemas.microsoft.com/office/drawing/2014/main" id="{CD20BAA6-690F-4511-857B-27CC8BA41D51}"/>
              </a:ext>
            </a:extLst>
          </p:cNvPr>
          <p:cNvSpPr txBox="1">
            <a:spLocks/>
          </p:cNvSpPr>
          <p:nvPr userDrawn="1"/>
        </p:nvSpPr>
        <p:spPr>
          <a:xfrm>
            <a:off x="6562800" y="3801600"/>
            <a:ext cx="2257200" cy="648000"/>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800"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GB" sz="1600" b="0" i="0" u="none" strike="noStrike" kern="1200" cap="none" spc="0" normalizeH="0" baseline="0" noProof="0">
                <a:ln>
                  <a:noFill/>
                </a:ln>
                <a:solidFill>
                  <a:srgbClr val="666666"/>
                </a:solidFill>
                <a:effectLst/>
                <a:uLnTx/>
                <a:uFillTx/>
                <a:latin typeface="RR Pioneer"/>
                <a:ea typeface="+mn-ea"/>
                <a:cs typeface="+mn-cs"/>
              </a:rPr>
              <a:t>Presenter name</a:t>
            </a:r>
          </a:p>
        </p:txBody>
      </p:sp>
    </p:spTree>
    <p:extLst>
      <p:ext uri="{BB962C8B-B14F-4D97-AF65-F5344CB8AC3E}">
        <p14:creationId xmlns:p14="http://schemas.microsoft.com/office/powerpoint/2010/main" val="896906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8_SMR 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AB9CFF-EDF9-4D34-B6C0-8975CA55266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293620" y="0"/>
            <a:ext cx="6850380" cy="4637334"/>
          </a:xfrm>
          <a:prstGeom prst="rect">
            <a:avLst/>
          </a:prstGeom>
        </p:spPr>
      </p:pic>
      <p:sp>
        <p:nvSpPr>
          <p:cNvPr id="19" name="Text Placeholder 18">
            <a:extLst>
              <a:ext uri="{FF2B5EF4-FFF2-40B4-BE49-F238E27FC236}">
                <a16:creationId xmlns:a16="http://schemas.microsoft.com/office/drawing/2014/main" id="{AAEB490C-9F77-4B2B-895C-83B4F1D1AECE}"/>
              </a:ext>
            </a:extLst>
          </p:cNvPr>
          <p:cNvSpPr>
            <a:spLocks noGrp="1"/>
          </p:cNvSpPr>
          <p:nvPr>
            <p:ph type="body" sz="quarter" idx="10" hasCustomPrompt="1"/>
          </p:nvPr>
        </p:nvSpPr>
        <p:spPr>
          <a:xfrm>
            <a:off x="2770547" y="1526105"/>
            <a:ext cx="5319077" cy="518595"/>
          </a:xfrm>
          <a:prstGeom prst="rect">
            <a:avLst/>
          </a:prstGeom>
        </p:spPr>
        <p:txBody>
          <a:bodyPr/>
          <a:lstStyle>
            <a:lvl1pPr marL="0" indent="0">
              <a:buNone/>
              <a:defRPr sz="3600">
                <a:solidFill>
                  <a:schemeClr val="tx1"/>
                </a:solidFill>
                <a:latin typeface="RR Pioneer Bold" panose="020B0803050201040103" pitchFamily="34" charset="0"/>
              </a:defRPr>
            </a:lvl1pPr>
          </a:lstStyle>
          <a:p>
            <a:pPr lvl="0"/>
            <a:r>
              <a:rPr lang="en-US"/>
              <a:t>Standard presentation</a:t>
            </a:r>
            <a:endParaRPr lang="en-GB"/>
          </a:p>
        </p:txBody>
      </p:sp>
      <p:sp>
        <p:nvSpPr>
          <p:cNvPr id="21" name="Text Placeholder 18">
            <a:extLst>
              <a:ext uri="{FF2B5EF4-FFF2-40B4-BE49-F238E27FC236}">
                <a16:creationId xmlns:a16="http://schemas.microsoft.com/office/drawing/2014/main" id="{E3CE3681-E8B1-4106-9D5C-28AD774CA346}"/>
              </a:ext>
            </a:extLst>
          </p:cNvPr>
          <p:cNvSpPr>
            <a:spLocks noGrp="1"/>
          </p:cNvSpPr>
          <p:nvPr>
            <p:ph type="body" sz="quarter" idx="11" hasCustomPrompt="1"/>
          </p:nvPr>
        </p:nvSpPr>
        <p:spPr>
          <a:xfrm>
            <a:off x="2770547" y="2003435"/>
            <a:ext cx="5319077" cy="333366"/>
          </a:xfrm>
          <a:prstGeom prst="rect">
            <a:avLst/>
          </a:prstGeom>
        </p:spPr>
        <p:txBody>
          <a:bodyPr/>
          <a:lstStyle>
            <a:lvl1pPr marL="0" indent="0">
              <a:buNone/>
              <a:defRPr sz="2400">
                <a:solidFill>
                  <a:schemeClr val="tx1"/>
                </a:solidFill>
                <a:latin typeface="RR Pioneer" panose="020B0503050201040103" pitchFamily="34" charset="0"/>
                <a:cs typeface="Arial" panose="020B0604020202020204" pitchFamily="34" charset="0"/>
              </a:defRPr>
            </a:lvl1pPr>
          </a:lstStyle>
          <a:p>
            <a:pPr lvl="0"/>
            <a:r>
              <a:rPr lang="en-US"/>
              <a:t>Presentation sub-title</a:t>
            </a:r>
            <a:endParaRPr lang="en-GB"/>
          </a:p>
        </p:txBody>
      </p:sp>
      <p:sp>
        <p:nvSpPr>
          <p:cNvPr id="22" name="Text Placeholder 18">
            <a:extLst>
              <a:ext uri="{FF2B5EF4-FFF2-40B4-BE49-F238E27FC236}">
                <a16:creationId xmlns:a16="http://schemas.microsoft.com/office/drawing/2014/main" id="{9A983F41-D3FD-4E15-BD9F-EAE3A8037EFB}"/>
              </a:ext>
            </a:extLst>
          </p:cNvPr>
          <p:cNvSpPr>
            <a:spLocks noGrp="1"/>
          </p:cNvSpPr>
          <p:nvPr>
            <p:ph type="body" sz="quarter" idx="12" hasCustomPrompt="1"/>
          </p:nvPr>
        </p:nvSpPr>
        <p:spPr>
          <a:xfrm>
            <a:off x="2770547" y="2563670"/>
            <a:ext cx="5319077" cy="250461"/>
          </a:xfrm>
          <a:prstGeom prst="rect">
            <a:avLst/>
          </a:prstGeom>
        </p:spPr>
        <p:txBody>
          <a:bodyPr/>
          <a:lstStyle>
            <a:lvl1pPr marL="0" indent="0">
              <a:buNone/>
              <a:defRPr sz="1050">
                <a:solidFill>
                  <a:schemeClr val="tx1"/>
                </a:solidFill>
                <a:latin typeface="RR Pioneer" panose="020B0503050201040103" pitchFamily="34" charset="0"/>
              </a:defRPr>
            </a:lvl1pPr>
          </a:lstStyle>
          <a:p>
            <a:pPr lvl="0"/>
            <a:r>
              <a:rPr lang="en-US"/>
              <a:t>Author Name, Job Title</a:t>
            </a:r>
            <a:endParaRPr lang="en-GB"/>
          </a:p>
        </p:txBody>
      </p:sp>
      <p:sp>
        <p:nvSpPr>
          <p:cNvPr id="23" name="Text Placeholder 18">
            <a:extLst>
              <a:ext uri="{FF2B5EF4-FFF2-40B4-BE49-F238E27FC236}">
                <a16:creationId xmlns:a16="http://schemas.microsoft.com/office/drawing/2014/main" id="{F6D4537E-02BA-4044-A3E6-F6F14EA7127F}"/>
              </a:ext>
            </a:extLst>
          </p:cNvPr>
          <p:cNvSpPr>
            <a:spLocks noGrp="1"/>
          </p:cNvSpPr>
          <p:nvPr>
            <p:ph type="body" sz="quarter" idx="13" hasCustomPrompt="1"/>
          </p:nvPr>
        </p:nvSpPr>
        <p:spPr>
          <a:xfrm>
            <a:off x="2770547" y="2782737"/>
            <a:ext cx="5319077" cy="349593"/>
          </a:xfrm>
          <a:prstGeom prst="rect">
            <a:avLst/>
          </a:prstGeom>
        </p:spPr>
        <p:txBody>
          <a:bodyPr>
            <a:normAutofit/>
          </a:bodyPr>
          <a:lstStyle>
            <a:lvl1pPr marL="0" indent="0">
              <a:buNone/>
              <a:defRPr sz="1050">
                <a:solidFill>
                  <a:schemeClr val="tx1"/>
                </a:solidFill>
                <a:latin typeface="RR Pioneer" panose="020B0503050201040103" pitchFamily="34" charset="0"/>
              </a:defRPr>
            </a:lvl1pPr>
          </a:lstStyle>
          <a:p>
            <a:pPr lvl="0"/>
            <a:r>
              <a:rPr lang="en-US"/>
              <a:t>XX Month XXXX</a:t>
            </a:r>
          </a:p>
        </p:txBody>
      </p:sp>
      <p:pic>
        <p:nvPicPr>
          <p:cNvPr id="11" name="Picture 10" descr="A picture containing logo&#10;&#10;Description automatically generated">
            <a:extLst>
              <a:ext uri="{FF2B5EF4-FFF2-40B4-BE49-F238E27FC236}">
                <a16:creationId xmlns:a16="http://schemas.microsoft.com/office/drawing/2014/main" id="{B75F63C8-6E64-D246-87CD-AFBE3075228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7170" y="1610558"/>
            <a:ext cx="1950402" cy="1146289"/>
          </a:xfrm>
          <a:prstGeom prst="rect">
            <a:avLst/>
          </a:prstGeom>
        </p:spPr>
      </p:pic>
    </p:spTree>
    <p:extLst>
      <p:ext uri="{BB962C8B-B14F-4D97-AF65-F5344CB8AC3E}">
        <p14:creationId xmlns:p14="http://schemas.microsoft.com/office/powerpoint/2010/main" val="42193135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1_SMR Text 1 Whit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BDC6EDA-61A6-1F43-A323-D04A804B3689}"/>
              </a:ext>
            </a:extLst>
          </p:cNvPr>
          <p:cNvSpPr/>
          <p:nvPr userDrawn="1"/>
        </p:nvSpPr>
        <p:spPr>
          <a:xfrm>
            <a:off x="1" y="1095375"/>
            <a:ext cx="9144000" cy="3400723"/>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R Pioneer" panose="020B0503050201040103" pitchFamily="34" charset="0"/>
            </a:endParaRPr>
          </a:p>
        </p:txBody>
      </p:sp>
      <p:sp>
        <p:nvSpPr>
          <p:cNvPr id="20" name="Title 1">
            <a:extLst>
              <a:ext uri="{FF2B5EF4-FFF2-40B4-BE49-F238E27FC236}">
                <a16:creationId xmlns:a16="http://schemas.microsoft.com/office/drawing/2014/main" id="{3C1DB294-815B-864B-8A09-8E4A844D38BE}"/>
              </a:ext>
            </a:extLst>
          </p:cNvPr>
          <p:cNvSpPr>
            <a:spLocks noGrp="1"/>
          </p:cNvSpPr>
          <p:nvPr>
            <p:ph type="title" hasCustomPrompt="1"/>
          </p:nvPr>
        </p:nvSpPr>
        <p:spPr>
          <a:xfrm>
            <a:off x="1482962" y="323965"/>
            <a:ext cx="7444196" cy="516824"/>
          </a:xfrm>
        </p:spPr>
        <p:txBody>
          <a:bodyPr anchor="ctr">
            <a:normAutofit/>
          </a:bodyPr>
          <a:lstStyle>
            <a:lvl1pPr>
              <a:defRPr sz="2400" b="0">
                <a:solidFill>
                  <a:srgbClr val="4F98FF"/>
                </a:solidFill>
              </a:defRPr>
            </a:lvl1pPr>
          </a:lstStyle>
          <a:p>
            <a:r>
              <a:rPr lang="en-US"/>
              <a:t>Option one slide</a:t>
            </a:r>
            <a:endParaRPr lang="en-GB"/>
          </a:p>
        </p:txBody>
      </p:sp>
      <p:sp>
        <p:nvSpPr>
          <p:cNvPr id="17" name="Text Placeholder 4">
            <a:extLst>
              <a:ext uri="{FF2B5EF4-FFF2-40B4-BE49-F238E27FC236}">
                <a16:creationId xmlns:a16="http://schemas.microsoft.com/office/drawing/2014/main" id="{74C41B4F-8C53-094C-BEB7-55E8B7030C34}"/>
              </a:ext>
            </a:extLst>
          </p:cNvPr>
          <p:cNvSpPr>
            <a:spLocks noGrp="1"/>
          </p:cNvSpPr>
          <p:nvPr>
            <p:ph type="body" sz="quarter" idx="11"/>
          </p:nvPr>
        </p:nvSpPr>
        <p:spPr>
          <a:xfrm>
            <a:off x="391051" y="1462527"/>
            <a:ext cx="8143161" cy="2625725"/>
          </a:xfrm>
          <a:prstGeom prst="rect">
            <a:avLst/>
          </a:prstGeom>
        </p:spPr>
        <p:txBody>
          <a:bodyPr>
            <a:normAutofit/>
          </a:bodyPr>
          <a:lstStyle>
            <a:lvl1pPr>
              <a:buClr>
                <a:srgbClr val="4F98FF"/>
              </a:buClr>
              <a:defRPr sz="2000">
                <a:solidFill>
                  <a:srgbClr val="10069F"/>
                </a:solidFill>
              </a:defRPr>
            </a:lvl1pPr>
            <a:lvl2pPr>
              <a:buClr>
                <a:srgbClr val="4F98FF"/>
              </a:buClr>
              <a:defRPr sz="1800">
                <a:solidFill>
                  <a:srgbClr val="10069F"/>
                </a:solidFill>
              </a:defRPr>
            </a:lvl2pPr>
            <a:lvl3pPr>
              <a:buClr>
                <a:srgbClr val="4F98FF"/>
              </a:buClr>
              <a:defRPr sz="1800">
                <a:solidFill>
                  <a:srgbClr val="10069F"/>
                </a:solidFill>
              </a:defRPr>
            </a:lvl3pPr>
            <a:lvl4pPr>
              <a:buClr>
                <a:srgbClr val="4F98FF"/>
              </a:buClr>
              <a:defRPr sz="1200">
                <a:solidFill>
                  <a:srgbClr val="10069F"/>
                </a:solidFill>
              </a:defRPr>
            </a:lvl4pPr>
            <a:lvl5pPr>
              <a:buClr>
                <a:srgbClr val="4F98FF"/>
              </a:buClr>
              <a:defRPr sz="1200">
                <a:solidFill>
                  <a:srgbClr val="10069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24" name="Straight Connector 23">
            <a:extLst>
              <a:ext uri="{FF2B5EF4-FFF2-40B4-BE49-F238E27FC236}">
                <a16:creationId xmlns:a16="http://schemas.microsoft.com/office/drawing/2014/main" id="{C3FF0178-E240-9844-B661-8E4FDA444F40}"/>
              </a:ext>
            </a:extLst>
          </p:cNvPr>
          <p:cNvCxnSpPr>
            <a:cxnSpLocks/>
          </p:cNvCxnSpPr>
          <p:nvPr/>
        </p:nvCxnSpPr>
        <p:spPr>
          <a:xfrm>
            <a:off x="117177" y="4983808"/>
            <a:ext cx="8506453"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descr="A picture containing logo&#10;&#10;Description automatically generated">
            <a:extLst>
              <a:ext uri="{FF2B5EF4-FFF2-40B4-BE49-F238E27FC236}">
                <a16:creationId xmlns:a16="http://schemas.microsoft.com/office/drawing/2014/main" id="{AA307F8F-4EFD-D042-9A60-E3D04AB7DF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73" y="132662"/>
            <a:ext cx="1148278" cy="674865"/>
          </a:xfrm>
          <a:prstGeom prst="rect">
            <a:avLst/>
          </a:prstGeom>
        </p:spPr>
      </p:pic>
    </p:spTree>
    <p:extLst>
      <p:ext uri="{BB962C8B-B14F-4D97-AF65-F5344CB8AC3E}">
        <p14:creationId xmlns:p14="http://schemas.microsoft.com/office/powerpoint/2010/main" val="27861630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7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0"/>
            <a:ext cx="6869102" cy="4611353"/>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F79DFE6-CFA5-477C-AEC5-887EEF30C7EC}"/>
              </a:ext>
            </a:extLst>
          </p:cNvPr>
          <p:cNvSpPr>
            <a:spLocks noGrp="1"/>
          </p:cNvSpPr>
          <p:nvPr>
            <p:ph type="title" hasCustomPrompt="1"/>
          </p:nvPr>
        </p:nvSpPr>
        <p:spPr>
          <a:xfrm>
            <a:off x="2697377" y="532147"/>
            <a:ext cx="5836835" cy="695484"/>
          </a:xfrm>
          <a:prstGeom prst="rect">
            <a:avLst/>
          </a:prstGeom>
        </p:spPr>
        <p:txBody>
          <a:bodyPr lIns="0" tIns="0" rIns="0" bIns="0" anchor="t">
            <a:normAutofit/>
          </a:bodyPr>
          <a:lstStyle>
            <a:lvl1pPr marL="0" indent="0">
              <a:buNone/>
              <a:defRPr sz="2400" b="0">
                <a:solidFill>
                  <a:srgbClr val="4F98FF"/>
                </a:solidFill>
                <a:latin typeface="RR Pioneer Bold" panose="020B0803050201040103" pitchFamily="34" charset="0"/>
              </a:defRPr>
            </a:lvl1pPr>
          </a:lstStyle>
          <a:p>
            <a:r>
              <a:rPr lang="en-US"/>
              <a:t>Option two slide</a:t>
            </a: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3" y="956917"/>
            <a:ext cx="1786647" cy="955675"/>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lang="en-GB" sz="1500" kern="1200" dirty="0">
                <a:solidFill>
                  <a:srgbClr val="006DFF"/>
                </a:solidFill>
                <a:latin typeface="RR Pioneer Bold" panose="020B0803050201040103" pitchFamily="34" charset="0"/>
                <a:ea typeface="+mn-ea"/>
                <a:cs typeface="Arial" panose="020B0604020202020204" pitchFamily="34" charset="0"/>
              </a:defRPr>
            </a:lvl1pPr>
            <a:lvl2pPr indent="0" algn="l" defTabSz="685800"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800"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800"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800"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lvl="0" indent="0" algn="l" defTabSz="685800" rtl="0" eaLnBrk="1" latinLnBrk="0" hangingPunct="1">
              <a:lnSpc>
                <a:spcPct val="90000"/>
              </a:lnSpc>
              <a:spcBef>
                <a:spcPts val="750"/>
              </a:spcBef>
              <a:buFont typeface="Arial" panose="020B0604020202020204" pitchFamily="34" charset="0"/>
              <a:buNone/>
            </a:pPr>
            <a:r>
              <a:rPr lang="en-GB"/>
              <a:t>Sidebar headings are RR Pioneer bold 15pt (Cobalt)</a:t>
            </a:r>
          </a:p>
        </p:txBody>
      </p:sp>
      <p:sp>
        <p:nvSpPr>
          <p:cNvPr id="5" name="Text Placeholder 4">
            <a:extLst>
              <a:ext uri="{FF2B5EF4-FFF2-40B4-BE49-F238E27FC236}">
                <a16:creationId xmlns:a16="http://schemas.microsoft.com/office/drawing/2014/main" id="{AB3B9182-7B1B-4746-8146-EAC173E26B74}"/>
              </a:ext>
            </a:extLst>
          </p:cNvPr>
          <p:cNvSpPr>
            <a:spLocks noGrp="1"/>
          </p:cNvSpPr>
          <p:nvPr>
            <p:ph type="body" sz="quarter" idx="11"/>
          </p:nvPr>
        </p:nvSpPr>
        <p:spPr>
          <a:xfrm>
            <a:off x="2697377" y="1462527"/>
            <a:ext cx="5836835" cy="2625725"/>
          </a:xfrm>
          <a:prstGeom prst="rect">
            <a:avLst/>
          </a:prstGeom>
        </p:spPr>
        <p:txBody>
          <a:bodyPr>
            <a:normAutofit/>
          </a:bodyPr>
          <a:lstStyle>
            <a:lvl1pPr>
              <a:buClr>
                <a:srgbClr val="4F98FF"/>
              </a:buClr>
              <a:defRPr sz="2000">
                <a:solidFill>
                  <a:srgbClr val="10069F"/>
                </a:solidFill>
              </a:defRPr>
            </a:lvl1pPr>
            <a:lvl2pPr>
              <a:buClr>
                <a:srgbClr val="4F98FF"/>
              </a:buClr>
              <a:defRPr sz="1800">
                <a:solidFill>
                  <a:srgbClr val="10069F"/>
                </a:solidFill>
              </a:defRPr>
            </a:lvl2pPr>
            <a:lvl3pPr>
              <a:buClr>
                <a:srgbClr val="4F98FF"/>
              </a:buClr>
              <a:defRPr sz="1800">
                <a:solidFill>
                  <a:srgbClr val="10069F"/>
                </a:solidFill>
              </a:defRPr>
            </a:lvl3pPr>
            <a:lvl4pPr>
              <a:buClr>
                <a:srgbClr val="4F98FF"/>
              </a:buClr>
              <a:defRPr sz="1200">
                <a:solidFill>
                  <a:srgbClr val="10069F"/>
                </a:solidFill>
              </a:defRPr>
            </a:lvl4pPr>
            <a:lvl5pPr>
              <a:buClr>
                <a:srgbClr val="4F98FF"/>
              </a:buClr>
              <a:defRPr sz="1200">
                <a:solidFill>
                  <a:srgbClr val="10069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1000">
                <a:solidFill>
                  <a:srgbClr val="666666"/>
                </a:solidFill>
              </a:defRPr>
            </a:lvl1pPr>
          </a:lstStyle>
          <a:p>
            <a:pPr lvl="0"/>
            <a:r>
              <a:rPr lang="en-US"/>
              <a:t>RR pioneer 10</a:t>
            </a:r>
          </a:p>
        </p:txBody>
      </p:sp>
      <p:pic>
        <p:nvPicPr>
          <p:cNvPr id="15" name="Picture 14" descr="A picture containing logo&#10;&#10;Description automatically generated">
            <a:extLst>
              <a:ext uri="{FF2B5EF4-FFF2-40B4-BE49-F238E27FC236}">
                <a16:creationId xmlns:a16="http://schemas.microsoft.com/office/drawing/2014/main" id="{2DF63156-1C4F-224E-B14F-CDC34A7528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73" y="132662"/>
            <a:ext cx="1148278" cy="674865"/>
          </a:xfrm>
          <a:prstGeom prst="rect">
            <a:avLst/>
          </a:prstGeom>
        </p:spPr>
      </p:pic>
    </p:spTree>
    <p:extLst>
      <p:ext uri="{BB962C8B-B14F-4D97-AF65-F5344CB8AC3E}">
        <p14:creationId xmlns:p14="http://schemas.microsoft.com/office/powerpoint/2010/main" val="5408043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8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0"/>
            <a:ext cx="6869102" cy="4611353"/>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3" y="956917"/>
            <a:ext cx="1786647" cy="955675"/>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lang="en-GB" sz="1500" kern="1200" dirty="0">
                <a:solidFill>
                  <a:srgbClr val="006DFF"/>
                </a:solidFill>
                <a:latin typeface="RR Pioneer Bold" panose="020B0803050201040103" pitchFamily="34" charset="0"/>
                <a:ea typeface="+mn-ea"/>
                <a:cs typeface="Arial" panose="020B0604020202020204" pitchFamily="34" charset="0"/>
              </a:defRPr>
            </a:lvl1pPr>
            <a:lvl2pPr indent="0" algn="l" defTabSz="685800"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800"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800"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800"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lvl="0" indent="0" algn="l" defTabSz="685800" rtl="0" eaLnBrk="1" latinLnBrk="0" hangingPunct="1">
              <a:lnSpc>
                <a:spcPct val="90000"/>
              </a:lnSpc>
              <a:spcBef>
                <a:spcPts val="750"/>
              </a:spcBef>
              <a:buFont typeface="Arial" panose="020B0604020202020204" pitchFamily="34" charset="0"/>
              <a:buNone/>
            </a:pPr>
            <a:r>
              <a:rPr lang="en-GB"/>
              <a:t>Sidebar headings are RR Pioneer bold 15pt (Cobalt)</a:t>
            </a:r>
          </a:p>
        </p:txBody>
      </p:sp>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1000">
                <a:solidFill>
                  <a:srgbClr val="666666"/>
                </a:solidFill>
              </a:defRPr>
            </a:lvl1pPr>
          </a:lstStyle>
          <a:p>
            <a:pPr lvl="0"/>
            <a:r>
              <a:rPr lang="en-US"/>
              <a:t>RR pioneer 10</a:t>
            </a:r>
          </a:p>
        </p:txBody>
      </p:sp>
      <p:pic>
        <p:nvPicPr>
          <p:cNvPr id="15" name="Picture 14" descr="A picture containing logo&#10;&#10;Description automatically generated">
            <a:extLst>
              <a:ext uri="{FF2B5EF4-FFF2-40B4-BE49-F238E27FC236}">
                <a16:creationId xmlns:a16="http://schemas.microsoft.com/office/drawing/2014/main" id="{2DF63156-1C4F-224E-B14F-CDC34A7528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73" y="132662"/>
            <a:ext cx="1148278" cy="674865"/>
          </a:xfrm>
          <a:prstGeom prst="rect">
            <a:avLst/>
          </a:prstGeom>
        </p:spPr>
      </p:pic>
      <p:sp>
        <p:nvSpPr>
          <p:cNvPr id="8" name="Text Placeholder 13">
            <a:extLst>
              <a:ext uri="{FF2B5EF4-FFF2-40B4-BE49-F238E27FC236}">
                <a16:creationId xmlns:a16="http://schemas.microsoft.com/office/drawing/2014/main" id="{CD7C98A6-D36B-463B-A8D1-407DA6A63D2D}"/>
              </a:ext>
            </a:extLst>
          </p:cNvPr>
          <p:cNvSpPr txBox="1">
            <a:spLocks/>
          </p:cNvSpPr>
          <p:nvPr userDrawn="1"/>
        </p:nvSpPr>
        <p:spPr>
          <a:xfrm>
            <a:off x="2714400" y="892800"/>
            <a:ext cx="7668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4400" kern="1200" spc="400" baseline="0">
                <a:solidFill>
                  <a:srgbClr val="E21D60"/>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4400" b="0" i="0" u="none" strike="noStrike" kern="1200" cap="none" spc="400" normalizeH="0" baseline="0" noProof="0">
                <a:ln>
                  <a:noFill/>
                </a:ln>
                <a:solidFill>
                  <a:srgbClr val="E21D60"/>
                </a:solidFill>
                <a:effectLst/>
                <a:uLnTx/>
                <a:uFillTx/>
                <a:latin typeface="RR Pioneer Light Condensed" panose="020B0306050201060103" pitchFamily="34" charset="0"/>
                <a:ea typeface="+mn-ea"/>
                <a:cs typeface="+mn-cs"/>
              </a:rPr>
              <a:t>XX</a:t>
            </a:r>
          </a:p>
        </p:txBody>
      </p:sp>
      <p:sp>
        <p:nvSpPr>
          <p:cNvPr id="9" name="Text Placeholder 17">
            <a:extLst>
              <a:ext uri="{FF2B5EF4-FFF2-40B4-BE49-F238E27FC236}">
                <a16:creationId xmlns:a16="http://schemas.microsoft.com/office/drawing/2014/main" id="{280632E3-AB9D-4649-BA8F-101C96A1F0CC}"/>
              </a:ext>
            </a:extLst>
          </p:cNvPr>
          <p:cNvSpPr txBox="1">
            <a:spLocks/>
          </p:cNvSpPr>
          <p:nvPr userDrawn="1"/>
        </p:nvSpPr>
        <p:spPr>
          <a:xfrm>
            <a:off x="3603600" y="986400"/>
            <a:ext cx="5216400" cy="648000"/>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800"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US" sz="1600" b="0" i="0" u="none" strike="noStrike" kern="1200" cap="none" spc="0" normalizeH="0" baseline="0" noProof="0">
                <a:ln>
                  <a:noFill/>
                </a:ln>
                <a:solidFill>
                  <a:srgbClr val="666666"/>
                </a:solidFill>
                <a:effectLst/>
                <a:uLnTx/>
                <a:uFillTx/>
                <a:latin typeface="RR Pioneer"/>
                <a:ea typeface="+mn-ea"/>
                <a:cs typeface="+mn-cs"/>
              </a:rPr>
              <a:t>Presenter name</a:t>
            </a:r>
          </a:p>
        </p:txBody>
      </p:sp>
      <p:sp>
        <p:nvSpPr>
          <p:cNvPr id="12" name="Text Placeholder 13">
            <a:extLst>
              <a:ext uri="{FF2B5EF4-FFF2-40B4-BE49-F238E27FC236}">
                <a16:creationId xmlns:a16="http://schemas.microsoft.com/office/drawing/2014/main" id="{CE9DC345-0193-4A94-9890-71A5FDBCABF4}"/>
              </a:ext>
            </a:extLst>
          </p:cNvPr>
          <p:cNvSpPr txBox="1">
            <a:spLocks/>
          </p:cNvSpPr>
          <p:nvPr userDrawn="1"/>
        </p:nvSpPr>
        <p:spPr>
          <a:xfrm>
            <a:off x="2714400" y="1832400"/>
            <a:ext cx="7668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4400" kern="1200" spc="400" baseline="0">
                <a:solidFill>
                  <a:schemeClr val="bg2"/>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4400" b="0" i="0" u="none" strike="noStrike" kern="1200" cap="none" spc="400" normalizeH="0" baseline="0" noProof="0">
                <a:ln>
                  <a:noFill/>
                </a:ln>
                <a:solidFill>
                  <a:srgbClr val="006DFF"/>
                </a:solidFill>
                <a:effectLst/>
                <a:uLnTx/>
                <a:uFillTx/>
                <a:latin typeface="RR Pioneer Light Condensed" panose="020B0306050201060103" pitchFamily="34" charset="0"/>
                <a:ea typeface="+mn-ea"/>
                <a:cs typeface="+mn-cs"/>
              </a:rPr>
              <a:t>XX</a:t>
            </a:r>
          </a:p>
        </p:txBody>
      </p:sp>
      <p:sp>
        <p:nvSpPr>
          <p:cNvPr id="13" name="Text Placeholder 17">
            <a:extLst>
              <a:ext uri="{FF2B5EF4-FFF2-40B4-BE49-F238E27FC236}">
                <a16:creationId xmlns:a16="http://schemas.microsoft.com/office/drawing/2014/main" id="{B7B305F5-626E-4C7E-BD23-2C1ED709ACBC}"/>
              </a:ext>
            </a:extLst>
          </p:cNvPr>
          <p:cNvSpPr txBox="1">
            <a:spLocks/>
          </p:cNvSpPr>
          <p:nvPr userDrawn="1"/>
        </p:nvSpPr>
        <p:spPr>
          <a:xfrm>
            <a:off x="3603600" y="1926000"/>
            <a:ext cx="5216400" cy="648000"/>
          </a:xfrm>
          <a:prstGeom prst="rect">
            <a:avLst/>
          </a:prstGeom>
        </p:spPr>
        <p:txBody>
          <a:bodyPr vert="horz" lIns="0" tIns="0" rIns="0" bIns="0" rtlCol="0">
            <a:norm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800"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GB" sz="1600" b="0" i="0" u="none" strike="noStrike" kern="1200" cap="none" spc="0" normalizeH="0" baseline="0" noProof="0">
                <a:ln>
                  <a:noFill/>
                </a:ln>
                <a:solidFill>
                  <a:srgbClr val="666666"/>
                </a:solidFill>
                <a:effectLst/>
                <a:uLnTx/>
                <a:uFillTx/>
                <a:latin typeface="RR Pioneer"/>
                <a:ea typeface="+mn-ea"/>
                <a:cs typeface="+mn-cs"/>
              </a:rPr>
              <a:t>Presenter name</a:t>
            </a:r>
          </a:p>
        </p:txBody>
      </p:sp>
      <p:sp>
        <p:nvSpPr>
          <p:cNvPr id="14" name="Text Placeholder 13">
            <a:extLst>
              <a:ext uri="{FF2B5EF4-FFF2-40B4-BE49-F238E27FC236}">
                <a16:creationId xmlns:a16="http://schemas.microsoft.com/office/drawing/2014/main" id="{B9B2225B-CAF7-43ED-B8EE-7AEF5B38E64C}"/>
              </a:ext>
            </a:extLst>
          </p:cNvPr>
          <p:cNvSpPr txBox="1">
            <a:spLocks/>
          </p:cNvSpPr>
          <p:nvPr userDrawn="1"/>
        </p:nvSpPr>
        <p:spPr>
          <a:xfrm>
            <a:off x="2714400" y="2772000"/>
            <a:ext cx="7668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4400" kern="1200" spc="400" baseline="0">
                <a:solidFill>
                  <a:schemeClr val="accent3"/>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4400" b="0" i="0" u="none" strike="noStrike" kern="1200" cap="none" spc="400" normalizeH="0" baseline="0" noProof="0">
                <a:ln>
                  <a:noFill/>
                </a:ln>
                <a:solidFill>
                  <a:srgbClr val="D83F11"/>
                </a:solidFill>
                <a:effectLst/>
                <a:uLnTx/>
                <a:uFillTx/>
                <a:latin typeface="RR Pioneer Light Condensed" panose="020B0306050201060103" pitchFamily="34" charset="0"/>
                <a:ea typeface="+mn-ea"/>
                <a:cs typeface="+mn-cs"/>
              </a:rPr>
              <a:t>XX</a:t>
            </a:r>
          </a:p>
        </p:txBody>
      </p:sp>
      <p:sp>
        <p:nvSpPr>
          <p:cNvPr id="16" name="Text Placeholder 17">
            <a:extLst>
              <a:ext uri="{FF2B5EF4-FFF2-40B4-BE49-F238E27FC236}">
                <a16:creationId xmlns:a16="http://schemas.microsoft.com/office/drawing/2014/main" id="{BDF80024-F6B9-4E96-9ED4-70B04E9EF4FE}"/>
              </a:ext>
            </a:extLst>
          </p:cNvPr>
          <p:cNvSpPr txBox="1">
            <a:spLocks/>
          </p:cNvSpPr>
          <p:nvPr userDrawn="1"/>
        </p:nvSpPr>
        <p:spPr>
          <a:xfrm>
            <a:off x="3603600" y="2862000"/>
            <a:ext cx="5216400" cy="648000"/>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800"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GB" sz="1600" b="0" i="0" u="none" strike="noStrike" kern="1200" cap="none" spc="0" normalizeH="0" baseline="0" noProof="0">
                <a:ln>
                  <a:noFill/>
                </a:ln>
                <a:solidFill>
                  <a:srgbClr val="666666"/>
                </a:solidFill>
                <a:effectLst/>
                <a:uLnTx/>
                <a:uFillTx/>
                <a:latin typeface="RR Pioneer"/>
                <a:ea typeface="+mn-ea"/>
                <a:cs typeface="+mn-cs"/>
              </a:rPr>
              <a:t>Presenter name</a:t>
            </a:r>
          </a:p>
        </p:txBody>
      </p:sp>
      <p:sp>
        <p:nvSpPr>
          <p:cNvPr id="18" name="Text Placeholder 13">
            <a:extLst>
              <a:ext uri="{FF2B5EF4-FFF2-40B4-BE49-F238E27FC236}">
                <a16:creationId xmlns:a16="http://schemas.microsoft.com/office/drawing/2014/main" id="{39358C7B-1A9D-4B32-86A3-E3E4047C771C}"/>
              </a:ext>
            </a:extLst>
          </p:cNvPr>
          <p:cNvSpPr txBox="1">
            <a:spLocks/>
          </p:cNvSpPr>
          <p:nvPr userDrawn="1"/>
        </p:nvSpPr>
        <p:spPr>
          <a:xfrm>
            <a:off x="2714400" y="3711600"/>
            <a:ext cx="7668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4400" kern="1200" spc="400" baseline="0">
                <a:solidFill>
                  <a:schemeClr val="accent6"/>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4400" b="0" i="0" u="none" strike="noStrike" kern="1200" cap="none" spc="400" normalizeH="0" baseline="0" noProof="0">
                <a:ln>
                  <a:noFill/>
                </a:ln>
                <a:solidFill>
                  <a:srgbClr val="819C00"/>
                </a:solidFill>
                <a:effectLst/>
                <a:uLnTx/>
                <a:uFillTx/>
                <a:latin typeface="RR Pioneer Light Condensed" panose="020B0306050201060103" pitchFamily="34" charset="0"/>
                <a:ea typeface="+mn-ea"/>
                <a:cs typeface="+mn-cs"/>
              </a:rPr>
              <a:t>XX</a:t>
            </a:r>
          </a:p>
        </p:txBody>
      </p:sp>
      <p:sp>
        <p:nvSpPr>
          <p:cNvPr id="19" name="Text Placeholder 17">
            <a:extLst>
              <a:ext uri="{FF2B5EF4-FFF2-40B4-BE49-F238E27FC236}">
                <a16:creationId xmlns:a16="http://schemas.microsoft.com/office/drawing/2014/main" id="{E4DAFA39-A67E-46DA-BB6C-69B9B308CB8F}"/>
              </a:ext>
            </a:extLst>
          </p:cNvPr>
          <p:cNvSpPr txBox="1">
            <a:spLocks/>
          </p:cNvSpPr>
          <p:nvPr userDrawn="1"/>
        </p:nvSpPr>
        <p:spPr>
          <a:xfrm>
            <a:off x="3603600" y="3801600"/>
            <a:ext cx="5216400" cy="648000"/>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800"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GB" sz="1600" b="0" i="0" u="none" strike="noStrike" kern="1200" cap="none" spc="0" normalizeH="0" baseline="0" noProof="0">
                <a:ln>
                  <a:noFill/>
                </a:ln>
                <a:solidFill>
                  <a:srgbClr val="666666"/>
                </a:solidFill>
                <a:effectLst/>
                <a:uLnTx/>
                <a:uFillTx/>
                <a:latin typeface="RR Pioneer"/>
                <a:ea typeface="+mn-ea"/>
                <a:cs typeface="+mn-cs"/>
              </a:rPr>
              <a:t>Presenter name</a:t>
            </a:r>
          </a:p>
        </p:txBody>
      </p:sp>
    </p:spTree>
    <p:extLst>
      <p:ext uri="{BB962C8B-B14F-4D97-AF65-F5344CB8AC3E}">
        <p14:creationId xmlns:p14="http://schemas.microsoft.com/office/powerpoint/2010/main" val="13692694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9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0"/>
            <a:ext cx="6869102" cy="4611353"/>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3" y="956917"/>
            <a:ext cx="1786647" cy="955675"/>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lang="en-GB" sz="1500" kern="1200" dirty="0">
                <a:solidFill>
                  <a:srgbClr val="006DFF"/>
                </a:solidFill>
                <a:latin typeface="RR Pioneer Bold" panose="020B0803050201040103" pitchFamily="34" charset="0"/>
                <a:ea typeface="+mn-ea"/>
                <a:cs typeface="Arial" panose="020B0604020202020204" pitchFamily="34" charset="0"/>
              </a:defRPr>
            </a:lvl1pPr>
            <a:lvl2pPr indent="0" algn="l" defTabSz="685800"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800"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800"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800"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lvl="0" indent="0" algn="l" defTabSz="685800" rtl="0" eaLnBrk="1" latinLnBrk="0" hangingPunct="1">
              <a:lnSpc>
                <a:spcPct val="90000"/>
              </a:lnSpc>
              <a:spcBef>
                <a:spcPts val="750"/>
              </a:spcBef>
              <a:buFont typeface="Arial" panose="020B0604020202020204" pitchFamily="34" charset="0"/>
              <a:buNone/>
            </a:pPr>
            <a:r>
              <a:rPr lang="en-GB"/>
              <a:t>Sidebar headings are RR Pioneer bold 15pt (Cobalt)</a:t>
            </a:r>
          </a:p>
        </p:txBody>
      </p:sp>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1000">
                <a:solidFill>
                  <a:srgbClr val="666666"/>
                </a:solidFill>
              </a:defRPr>
            </a:lvl1pPr>
          </a:lstStyle>
          <a:p>
            <a:pPr lvl="0"/>
            <a:r>
              <a:rPr lang="en-US"/>
              <a:t>RR pioneer 10</a:t>
            </a:r>
          </a:p>
        </p:txBody>
      </p:sp>
      <p:pic>
        <p:nvPicPr>
          <p:cNvPr id="15" name="Picture 14" descr="A picture containing logo&#10;&#10;Description automatically generated">
            <a:extLst>
              <a:ext uri="{FF2B5EF4-FFF2-40B4-BE49-F238E27FC236}">
                <a16:creationId xmlns:a16="http://schemas.microsoft.com/office/drawing/2014/main" id="{2DF63156-1C4F-224E-B14F-CDC34A7528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73" y="132662"/>
            <a:ext cx="1148278" cy="674865"/>
          </a:xfrm>
          <a:prstGeom prst="rect">
            <a:avLst/>
          </a:prstGeom>
        </p:spPr>
      </p:pic>
      <p:sp>
        <p:nvSpPr>
          <p:cNvPr id="20" name="Text Placeholder 13">
            <a:extLst>
              <a:ext uri="{FF2B5EF4-FFF2-40B4-BE49-F238E27FC236}">
                <a16:creationId xmlns:a16="http://schemas.microsoft.com/office/drawing/2014/main" id="{AE0EBB2A-179D-4389-B01C-FC5C02DD6C2D}"/>
              </a:ext>
            </a:extLst>
          </p:cNvPr>
          <p:cNvSpPr txBox="1">
            <a:spLocks/>
          </p:cNvSpPr>
          <p:nvPr userDrawn="1"/>
        </p:nvSpPr>
        <p:spPr>
          <a:xfrm>
            <a:off x="2487600" y="842400"/>
            <a:ext cx="7416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3200" kern="1200" spc="400" baseline="0">
                <a:solidFill>
                  <a:srgbClr val="00BFBD"/>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0" i="0" u="none" strike="noStrike" kern="1200" cap="none" spc="400" normalizeH="0" baseline="0" noProof="0">
                <a:ln>
                  <a:noFill/>
                </a:ln>
                <a:solidFill>
                  <a:srgbClr val="00BFBD"/>
                </a:solidFill>
                <a:effectLst/>
                <a:uLnTx/>
                <a:uFillTx/>
                <a:latin typeface="RR Pioneer Light Condensed" panose="020B0306050201060103" pitchFamily="34" charset="0"/>
                <a:ea typeface="+mn-ea"/>
                <a:cs typeface="+mn-cs"/>
              </a:rPr>
              <a:t>XX</a:t>
            </a:r>
          </a:p>
        </p:txBody>
      </p:sp>
      <p:sp>
        <p:nvSpPr>
          <p:cNvPr id="21" name="Text Placeholder 17">
            <a:extLst>
              <a:ext uri="{FF2B5EF4-FFF2-40B4-BE49-F238E27FC236}">
                <a16:creationId xmlns:a16="http://schemas.microsoft.com/office/drawing/2014/main" id="{BC263CA0-C7E4-46EC-A0F7-B81E1A5210E2}"/>
              </a:ext>
            </a:extLst>
          </p:cNvPr>
          <p:cNvSpPr txBox="1">
            <a:spLocks/>
          </p:cNvSpPr>
          <p:nvPr userDrawn="1"/>
        </p:nvSpPr>
        <p:spPr>
          <a:xfrm>
            <a:off x="3330000" y="986400"/>
            <a:ext cx="2257200" cy="648000"/>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800"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US" sz="1600" b="0" i="0" u="none" strike="noStrike" kern="1200" cap="none" spc="0" normalizeH="0" baseline="0" noProof="0">
                <a:ln>
                  <a:noFill/>
                </a:ln>
                <a:solidFill>
                  <a:srgbClr val="666666"/>
                </a:solidFill>
                <a:effectLst/>
                <a:uLnTx/>
                <a:uFillTx/>
                <a:latin typeface="RR Pioneer"/>
                <a:ea typeface="+mn-ea"/>
                <a:cs typeface="+mn-cs"/>
              </a:rPr>
              <a:t>Presenter name</a:t>
            </a:r>
          </a:p>
        </p:txBody>
      </p:sp>
      <p:sp>
        <p:nvSpPr>
          <p:cNvPr id="22" name="Text Placeholder 13">
            <a:extLst>
              <a:ext uri="{FF2B5EF4-FFF2-40B4-BE49-F238E27FC236}">
                <a16:creationId xmlns:a16="http://schemas.microsoft.com/office/drawing/2014/main" id="{A8734004-7120-43A6-B4DE-E0C835F86CC9}"/>
              </a:ext>
            </a:extLst>
          </p:cNvPr>
          <p:cNvSpPr txBox="1">
            <a:spLocks/>
          </p:cNvSpPr>
          <p:nvPr userDrawn="1"/>
        </p:nvSpPr>
        <p:spPr>
          <a:xfrm>
            <a:off x="2487600" y="1782000"/>
            <a:ext cx="7416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3200" kern="1200" spc="400" baseline="0">
                <a:solidFill>
                  <a:schemeClr val="tx2"/>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0" i="0" u="none" strike="noStrike" kern="1200" cap="none" spc="400" normalizeH="0" baseline="0" noProof="0">
                <a:ln>
                  <a:noFill/>
                </a:ln>
                <a:solidFill>
                  <a:srgbClr val="10069F"/>
                </a:solidFill>
                <a:effectLst/>
                <a:uLnTx/>
                <a:uFillTx/>
                <a:latin typeface="RR Pioneer Light Condensed" panose="020B0306050201060103" pitchFamily="34" charset="0"/>
                <a:ea typeface="+mn-ea"/>
                <a:cs typeface="+mn-cs"/>
              </a:rPr>
              <a:t>XX</a:t>
            </a:r>
          </a:p>
        </p:txBody>
      </p:sp>
      <p:sp>
        <p:nvSpPr>
          <p:cNvPr id="23" name="Text Placeholder 17">
            <a:extLst>
              <a:ext uri="{FF2B5EF4-FFF2-40B4-BE49-F238E27FC236}">
                <a16:creationId xmlns:a16="http://schemas.microsoft.com/office/drawing/2014/main" id="{E097D76F-9D8B-46DE-B149-7ECDAC64C4CC}"/>
              </a:ext>
            </a:extLst>
          </p:cNvPr>
          <p:cNvSpPr txBox="1">
            <a:spLocks/>
          </p:cNvSpPr>
          <p:nvPr userDrawn="1"/>
        </p:nvSpPr>
        <p:spPr>
          <a:xfrm>
            <a:off x="3330000" y="1926000"/>
            <a:ext cx="2257200" cy="648000"/>
          </a:xfrm>
          <a:prstGeom prst="rect">
            <a:avLst/>
          </a:prstGeom>
        </p:spPr>
        <p:txBody>
          <a:bodyPr vert="horz" lIns="0" tIns="0" rIns="0" bIns="0" rtlCol="0">
            <a:norm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800"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GB" sz="1600" b="0" i="0" u="none" strike="noStrike" kern="1200" cap="none" spc="0" normalizeH="0" baseline="0" noProof="0">
                <a:ln>
                  <a:noFill/>
                </a:ln>
                <a:solidFill>
                  <a:srgbClr val="666666"/>
                </a:solidFill>
                <a:effectLst/>
                <a:uLnTx/>
                <a:uFillTx/>
                <a:latin typeface="RR Pioneer"/>
                <a:ea typeface="+mn-ea"/>
                <a:cs typeface="+mn-cs"/>
              </a:rPr>
              <a:t>Presenter name</a:t>
            </a:r>
          </a:p>
        </p:txBody>
      </p:sp>
      <p:sp>
        <p:nvSpPr>
          <p:cNvPr id="24" name="Text Placeholder 13">
            <a:extLst>
              <a:ext uri="{FF2B5EF4-FFF2-40B4-BE49-F238E27FC236}">
                <a16:creationId xmlns:a16="http://schemas.microsoft.com/office/drawing/2014/main" id="{51BF5D19-2524-4023-A6DB-C62A1E694067}"/>
              </a:ext>
            </a:extLst>
          </p:cNvPr>
          <p:cNvSpPr txBox="1">
            <a:spLocks/>
          </p:cNvSpPr>
          <p:nvPr userDrawn="1"/>
        </p:nvSpPr>
        <p:spPr>
          <a:xfrm>
            <a:off x="2487600" y="2728800"/>
            <a:ext cx="7416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3200" kern="1200" spc="400" baseline="0">
                <a:solidFill>
                  <a:schemeClr val="accent4"/>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0" i="0" u="none" strike="noStrike" kern="1200" cap="none" spc="400" normalizeH="0" baseline="0" noProof="0">
                <a:ln>
                  <a:noFill/>
                </a:ln>
                <a:solidFill>
                  <a:srgbClr val="880E4F"/>
                </a:solidFill>
                <a:effectLst/>
                <a:uLnTx/>
                <a:uFillTx/>
                <a:latin typeface="RR Pioneer Light Condensed" panose="020B0306050201060103" pitchFamily="34" charset="0"/>
                <a:ea typeface="+mn-ea"/>
                <a:cs typeface="+mn-cs"/>
              </a:rPr>
              <a:t>XX</a:t>
            </a:r>
          </a:p>
        </p:txBody>
      </p:sp>
      <p:sp>
        <p:nvSpPr>
          <p:cNvPr id="25" name="Text Placeholder 17">
            <a:extLst>
              <a:ext uri="{FF2B5EF4-FFF2-40B4-BE49-F238E27FC236}">
                <a16:creationId xmlns:a16="http://schemas.microsoft.com/office/drawing/2014/main" id="{015BEC4B-84DD-439F-9A24-D9F069965568}"/>
              </a:ext>
            </a:extLst>
          </p:cNvPr>
          <p:cNvSpPr txBox="1">
            <a:spLocks/>
          </p:cNvSpPr>
          <p:nvPr userDrawn="1"/>
        </p:nvSpPr>
        <p:spPr>
          <a:xfrm>
            <a:off x="3330000" y="2862000"/>
            <a:ext cx="2257200" cy="648000"/>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800"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GB" sz="1600" b="0" i="0" u="none" strike="noStrike" kern="1200" cap="none" spc="0" normalizeH="0" baseline="0" noProof="0">
                <a:ln>
                  <a:noFill/>
                </a:ln>
                <a:solidFill>
                  <a:srgbClr val="666666"/>
                </a:solidFill>
                <a:effectLst/>
                <a:uLnTx/>
                <a:uFillTx/>
                <a:latin typeface="RR Pioneer"/>
                <a:ea typeface="+mn-ea"/>
                <a:cs typeface="+mn-cs"/>
              </a:rPr>
              <a:t>Presenter name</a:t>
            </a:r>
          </a:p>
        </p:txBody>
      </p:sp>
      <p:sp>
        <p:nvSpPr>
          <p:cNvPr id="26" name="Text Placeholder 13">
            <a:extLst>
              <a:ext uri="{FF2B5EF4-FFF2-40B4-BE49-F238E27FC236}">
                <a16:creationId xmlns:a16="http://schemas.microsoft.com/office/drawing/2014/main" id="{CF8C151C-AD2A-443C-88AC-9F9CC186EA21}"/>
              </a:ext>
            </a:extLst>
          </p:cNvPr>
          <p:cNvSpPr txBox="1">
            <a:spLocks/>
          </p:cNvSpPr>
          <p:nvPr userDrawn="1"/>
        </p:nvSpPr>
        <p:spPr>
          <a:xfrm>
            <a:off x="2487600" y="3668400"/>
            <a:ext cx="7416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3200" kern="1200" spc="400" baseline="0">
                <a:solidFill>
                  <a:schemeClr val="accent3"/>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0" i="0" u="none" strike="noStrike" kern="1200" cap="none" spc="400" normalizeH="0" baseline="0" noProof="0">
                <a:ln>
                  <a:noFill/>
                </a:ln>
                <a:solidFill>
                  <a:srgbClr val="D83F11"/>
                </a:solidFill>
                <a:effectLst/>
                <a:uLnTx/>
                <a:uFillTx/>
                <a:latin typeface="RR Pioneer Light Condensed" panose="020B0306050201060103" pitchFamily="34" charset="0"/>
                <a:ea typeface="+mn-ea"/>
                <a:cs typeface="+mn-cs"/>
              </a:rPr>
              <a:t>XX</a:t>
            </a:r>
          </a:p>
        </p:txBody>
      </p:sp>
      <p:sp>
        <p:nvSpPr>
          <p:cNvPr id="27" name="Text Placeholder 17">
            <a:extLst>
              <a:ext uri="{FF2B5EF4-FFF2-40B4-BE49-F238E27FC236}">
                <a16:creationId xmlns:a16="http://schemas.microsoft.com/office/drawing/2014/main" id="{289943B1-CB7C-4F92-8616-A019D28AC849}"/>
              </a:ext>
            </a:extLst>
          </p:cNvPr>
          <p:cNvSpPr txBox="1">
            <a:spLocks/>
          </p:cNvSpPr>
          <p:nvPr userDrawn="1"/>
        </p:nvSpPr>
        <p:spPr>
          <a:xfrm>
            <a:off x="3330000" y="3801600"/>
            <a:ext cx="2257200" cy="648000"/>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800"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GB" sz="1600" b="0" i="0" u="none" strike="noStrike" kern="1200" cap="none" spc="0" normalizeH="0" baseline="0" noProof="0">
                <a:ln>
                  <a:noFill/>
                </a:ln>
                <a:solidFill>
                  <a:srgbClr val="666666"/>
                </a:solidFill>
                <a:effectLst/>
                <a:uLnTx/>
                <a:uFillTx/>
                <a:latin typeface="RR Pioneer"/>
                <a:ea typeface="+mn-ea"/>
                <a:cs typeface="+mn-cs"/>
              </a:rPr>
              <a:t>Presenter name</a:t>
            </a:r>
          </a:p>
        </p:txBody>
      </p:sp>
      <p:sp>
        <p:nvSpPr>
          <p:cNvPr id="28" name="Text Placeholder 13">
            <a:extLst>
              <a:ext uri="{FF2B5EF4-FFF2-40B4-BE49-F238E27FC236}">
                <a16:creationId xmlns:a16="http://schemas.microsoft.com/office/drawing/2014/main" id="{A886CE49-617C-4F1C-B5FE-C37EAC2225E0}"/>
              </a:ext>
            </a:extLst>
          </p:cNvPr>
          <p:cNvSpPr txBox="1">
            <a:spLocks/>
          </p:cNvSpPr>
          <p:nvPr userDrawn="1"/>
        </p:nvSpPr>
        <p:spPr>
          <a:xfrm>
            <a:off x="5720400" y="842400"/>
            <a:ext cx="7416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3200" kern="1200" spc="400" baseline="0">
                <a:solidFill>
                  <a:schemeClr val="accent5"/>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0" i="0" u="none" strike="noStrike" kern="1200" cap="none" spc="400" normalizeH="0" baseline="0" noProof="0">
                <a:ln>
                  <a:noFill/>
                </a:ln>
                <a:solidFill>
                  <a:srgbClr val="58099C"/>
                </a:solidFill>
                <a:effectLst/>
                <a:uLnTx/>
                <a:uFillTx/>
                <a:latin typeface="RR Pioneer Light Condensed" panose="020B0306050201060103" pitchFamily="34" charset="0"/>
                <a:ea typeface="+mn-ea"/>
                <a:cs typeface="+mn-cs"/>
              </a:rPr>
              <a:t>XX</a:t>
            </a:r>
          </a:p>
        </p:txBody>
      </p:sp>
      <p:sp>
        <p:nvSpPr>
          <p:cNvPr id="29" name="Text Placeholder 17">
            <a:extLst>
              <a:ext uri="{FF2B5EF4-FFF2-40B4-BE49-F238E27FC236}">
                <a16:creationId xmlns:a16="http://schemas.microsoft.com/office/drawing/2014/main" id="{063EF4EE-CAD1-42B7-8ECE-695531B6C6DB}"/>
              </a:ext>
            </a:extLst>
          </p:cNvPr>
          <p:cNvSpPr txBox="1">
            <a:spLocks/>
          </p:cNvSpPr>
          <p:nvPr userDrawn="1"/>
        </p:nvSpPr>
        <p:spPr>
          <a:xfrm>
            <a:off x="6562800" y="986400"/>
            <a:ext cx="2257200" cy="648000"/>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800"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US" sz="1600" b="0" i="0" u="none" strike="noStrike" kern="1200" cap="none" spc="0" normalizeH="0" baseline="0" noProof="0">
                <a:ln>
                  <a:noFill/>
                </a:ln>
                <a:solidFill>
                  <a:srgbClr val="666666"/>
                </a:solidFill>
                <a:effectLst/>
                <a:uLnTx/>
                <a:uFillTx/>
                <a:latin typeface="RR Pioneer"/>
                <a:ea typeface="+mn-ea"/>
                <a:cs typeface="+mn-cs"/>
              </a:rPr>
              <a:t>Presenter name</a:t>
            </a:r>
          </a:p>
        </p:txBody>
      </p:sp>
      <p:sp>
        <p:nvSpPr>
          <p:cNvPr id="30" name="Text Placeholder 13">
            <a:extLst>
              <a:ext uri="{FF2B5EF4-FFF2-40B4-BE49-F238E27FC236}">
                <a16:creationId xmlns:a16="http://schemas.microsoft.com/office/drawing/2014/main" id="{2D646BE8-3D99-4801-861A-D89777C3EC31}"/>
              </a:ext>
            </a:extLst>
          </p:cNvPr>
          <p:cNvSpPr txBox="1">
            <a:spLocks/>
          </p:cNvSpPr>
          <p:nvPr userDrawn="1"/>
        </p:nvSpPr>
        <p:spPr>
          <a:xfrm>
            <a:off x="5720400" y="1782000"/>
            <a:ext cx="7416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3200" kern="1200" spc="400" baseline="0">
                <a:solidFill>
                  <a:schemeClr val="accent6"/>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0" i="0" u="none" strike="noStrike" kern="1200" cap="none" spc="400" normalizeH="0" baseline="0" noProof="0">
                <a:ln>
                  <a:noFill/>
                </a:ln>
                <a:solidFill>
                  <a:srgbClr val="819C00"/>
                </a:solidFill>
                <a:effectLst/>
                <a:uLnTx/>
                <a:uFillTx/>
                <a:latin typeface="RR Pioneer Light Condensed" panose="020B0306050201060103" pitchFamily="34" charset="0"/>
                <a:ea typeface="+mn-ea"/>
                <a:cs typeface="+mn-cs"/>
              </a:rPr>
              <a:t>XX</a:t>
            </a:r>
          </a:p>
        </p:txBody>
      </p:sp>
      <p:sp>
        <p:nvSpPr>
          <p:cNvPr id="31" name="Text Placeholder 17">
            <a:extLst>
              <a:ext uri="{FF2B5EF4-FFF2-40B4-BE49-F238E27FC236}">
                <a16:creationId xmlns:a16="http://schemas.microsoft.com/office/drawing/2014/main" id="{00620202-40E7-4B59-8DCC-A62DC06FF32F}"/>
              </a:ext>
            </a:extLst>
          </p:cNvPr>
          <p:cNvSpPr txBox="1">
            <a:spLocks/>
          </p:cNvSpPr>
          <p:nvPr userDrawn="1"/>
        </p:nvSpPr>
        <p:spPr>
          <a:xfrm>
            <a:off x="6562800" y="1926000"/>
            <a:ext cx="2257200" cy="648000"/>
          </a:xfrm>
          <a:prstGeom prst="rect">
            <a:avLst/>
          </a:prstGeom>
        </p:spPr>
        <p:txBody>
          <a:bodyPr vert="horz" lIns="0" tIns="0" rIns="0" bIns="0" rtlCol="0">
            <a:norm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800"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GB" sz="1600" b="0" i="0" u="none" strike="noStrike" kern="1200" cap="none" spc="0" normalizeH="0" baseline="0" noProof="0">
                <a:ln>
                  <a:noFill/>
                </a:ln>
                <a:solidFill>
                  <a:srgbClr val="666666"/>
                </a:solidFill>
                <a:effectLst/>
                <a:uLnTx/>
                <a:uFillTx/>
                <a:latin typeface="RR Pioneer"/>
                <a:ea typeface="+mn-ea"/>
                <a:cs typeface="+mn-cs"/>
              </a:rPr>
              <a:t>Presenter name</a:t>
            </a:r>
          </a:p>
        </p:txBody>
      </p:sp>
      <p:sp>
        <p:nvSpPr>
          <p:cNvPr id="32" name="Text Placeholder 13">
            <a:extLst>
              <a:ext uri="{FF2B5EF4-FFF2-40B4-BE49-F238E27FC236}">
                <a16:creationId xmlns:a16="http://schemas.microsoft.com/office/drawing/2014/main" id="{64B64966-FDB5-4C02-8C02-059852167C54}"/>
              </a:ext>
            </a:extLst>
          </p:cNvPr>
          <p:cNvSpPr txBox="1">
            <a:spLocks/>
          </p:cNvSpPr>
          <p:nvPr userDrawn="1"/>
        </p:nvSpPr>
        <p:spPr>
          <a:xfrm>
            <a:off x="5720400" y="2728800"/>
            <a:ext cx="7416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3200" kern="1200" spc="400" baseline="0">
                <a:solidFill>
                  <a:srgbClr val="E21D60"/>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0" i="0" u="none" strike="noStrike" kern="1200" cap="none" spc="400" normalizeH="0" baseline="0" noProof="0">
                <a:ln>
                  <a:noFill/>
                </a:ln>
                <a:solidFill>
                  <a:srgbClr val="E21D60"/>
                </a:solidFill>
                <a:effectLst/>
                <a:uLnTx/>
                <a:uFillTx/>
                <a:latin typeface="RR Pioneer Light Condensed" panose="020B0306050201060103" pitchFamily="34" charset="0"/>
                <a:ea typeface="+mn-ea"/>
                <a:cs typeface="+mn-cs"/>
              </a:rPr>
              <a:t>XX</a:t>
            </a:r>
          </a:p>
        </p:txBody>
      </p:sp>
      <p:sp>
        <p:nvSpPr>
          <p:cNvPr id="33" name="Text Placeholder 17">
            <a:extLst>
              <a:ext uri="{FF2B5EF4-FFF2-40B4-BE49-F238E27FC236}">
                <a16:creationId xmlns:a16="http://schemas.microsoft.com/office/drawing/2014/main" id="{A9C5A1DF-7472-468D-B11A-01DEFDA0FE7D}"/>
              </a:ext>
            </a:extLst>
          </p:cNvPr>
          <p:cNvSpPr txBox="1">
            <a:spLocks/>
          </p:cNvSpPr>
          <p:nvPr userDrawn="1"/>
        </p:nvSpPr>
        <p:spPr>
          <a:xfrm>
            <a:off x="6562800" y="2862000"/>
            <a:ext cx="2257200" cy="648000"/>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800"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GB" sz="1600" b="0" i="0" u="none" strike="noStrike" kern="1200" cap="none" spc="0" normalizeH="0" baseline="0" noProof="0">
                <a:ln>
                  <a:noFill/>
                </a:ln>
                <a:solidFill>
                  <a:srgbClr val="666666"/>
                </a:solidFill>
                <a:effectLst/>
                <a:uLnTx/>
                <a:uFillTx/>
                <a:latin typeface="RR Pioneer"/>
                <a:ea typeface="+mn-ea"/>
                <a:cs typeface="+mn-cs"/>
              </a:rPr>
              <a:t>Presenter name</a:t>
            </a:r>
          </a:p>
        </p:txBody>
      </p:sp>
      <p:sp>
        <p:nvSpPr>
          <p:cNvPr id="34" name="Text Placeholder 13">
            <a:extLst>
              <a:ext uri="{FF2B5EF4-FFF2-40B4-BE49-F238E27FC236}">
                <a16:creationId xmlns:a16="http://schemas.microsoft.com/office/drawing/2014/main" id="{0350FF59-17D4-4DF9-A121-03EA450B94C0}"/>
              </a:ext>
            </a:extLst>
          </p:cNvPr>
          <p:cNvSpPr txBox="1">
            <a:spLocks/>
          </p:cNvSpPr>
          <p:nvPr userDrawn="1"/>
        </p:nvSpPr>
        <p:spPr>
          <a:xfrm>
            <a:off x="5720400" y="3668400"/>
            <a:ext cx="7416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3200" kern="1200" spc="400" baseline="0">
                <a:solidFill>
                  <a:schemeClr val="bg2"/>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0" i="0" u="none" strike="noStrike" kern="1200" cap="none" spc="400" normalizeH="0" baseline="0" noProof="0">
                <a:ln>
                  <a:noFill/>
                </a:ln>
                <a:solidFill>
                  <a:srgbClr val="006DFF"/>
                </a:solidFill>
                <a:effectLst/>
                <a:uLnTx/>
                <a:uFillTx/>
                <a:latin typeface="RR Pioneer Light Condensed" panose="020B0306050201060103" pitchFamily="34" charset="0"/>
                <a:ea typeface="+mn-ea"/>
                <a:cs typeface="+mn-cs"/>
              </a:rPr>
              <a:t>XX</a:t>
            </a:r>
          </a:p>
        </p:txBody>
      </p:sp>
      <p:sp>
        <p:nvSpPr>
          <p:cNvPr id="35" name="Text Placeholder 17">
            <a:extLst>
              <a:ext uri="{FF2B5EF4-FFF2-40B4-BE49-F238E27FC236}">
                <a16:creationId xmlns:a16="http://schemas.microsoft.com/office/drawing/2014/main" id="{CD20BAA6-690F-4511-857B-27CC8BA41D51}"/>
              </a:ext>
            </a:extLst>
          </p:cNvPr>
          <p:cNvSpPr txBox="1">
            <a:spLocks/>
          </p:cNvSpPr>
          <p:nvPr userDrawn="1"/>
        </p:nvSpPr>
        <p:spPr>
          <a:xfrm>
            <a:off x="6562800" y="3801600"/>
            <a:ext cx="2257200" cy="648000"/>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800"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GB" sz="1600" b="0" i="0" u="none" strike="noStrike" kern="1200" cap="none" spc="0" normalizeH="0" baseline="0" noProof="0">
                <a:ln>
                  <a:noFill/>
                </a:ln>
                <a:solidFill>
                  <a:srgbClr val="666666"/>
                </a:solidFill>
                <a:effectLst/>
                <a:uLnTx/>
                <a:uFillTx/>
                <a:latin typeface="RR Pioneer"/>
                <a:ea typeface="+mn-ea"/>
                <a:cs typeface="+mn-cs"/>
              </a:rPr>
              <a:t>Presenter name</a:t>
            </a:r>
          </a:p>
        </p:txBody>
      </p:sp>
    </p:spTree>
    <p:extLst>
      <p:ext uri="{BB962C8B-B14F-4D97-AF65-F5344CB8AC3E}">
        <p14:creationId xmlns:p14="http://schemas.microsoft.com/office/powerpoint/2010/main" val="15742091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0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0"/>
            <a:ext cx="6869102" cy="4611353"/>
          </a:xfrm>
          <a:prstGeom prst="rect">
            <a:avLst/>
          </a:prstGeom>
          <a:solidFill>
            <a:srgbClr val="100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F79DFE6-CFA5-477C-AEC5-887EEF30C7EC}"/>
              </a:ext>
            </a:extLst>
          </p:cNvPr>
          <p:cNvSpPr>
            <a:spLocks noGrp="1"/>
          </p:cNvSpPr>
          <p:nvPr>
            <p:ph type="title" hasCustomPrompt="1"/>
          </p:nvPr>
        </p:nvSpPr>
        <p:spPr>
          <a:xfrm>
            <a:off x="2697377" y="532147"/>
            <a:ext cx="5836835" cy="695484"/>
          </a:xfrm>
          <a:prstGeom prst="rect">
            <a:avLst/>
          </a:prstGeom>
        </p:spPr>
        <p:txBody>
          <a:bodyPr lIns="0" tIns="0" rIns="0" bIns="0" anchor="t">
            <a:normAutofit/>
          </a:bodyPr>
          <a:lstStyle>
            <a:lvl1pPr marL="0" indent="0">
              <a:buNone/>
              <a:defRPr sz="2400" b="0">
                <a:solidFill>
                  <a:schemeClr val="tx1"/>
                </a:solidFill>
                <a:latin typeface="RR Pioneer Bold" panose="020B0803050201040103" pitchFamily="34" charset="0"/>
              </a:defRPr>
            </a:lvl1pPr>
          </a:lstStyle>
          <a:p>
            <a:r>
              <a:rPr lang="en-US"/>
              <a:t>Option three slide</a:t>
            </a: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3" y="956917"/>
            <a:ext cx="1786647" cy="955675"/>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lang="en-GB" sz="1500" kern="1200" dirty="0">
                <a:solidFill>
                  <a:srgbClr val="006DFF"/>
                </a:solidFill>
                <a:latin typeface="RR Pioneer Bold" panose="020B0803050201040103" pitchFamily="34" charset="0"/>
                <a:ea typeface="+mn-ea"/>
                <a:cs typeface="Arial" panose="020B0604020202020204" pitchFamily="34" charset="0"/>
              </a:defRPr>
            </a:lvl1pPr>
            <a:lvl2pPr indent="0" algn="l" defTabSz="685800"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800"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800"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800"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lvl="0" indent="0" algn="l" defTabSz="685800" rtl="0" eaLnBrk="1" latinLnBrk="0" hangingPunct="1">
              <a:lnSpc>
                <a:spcPct val="90000"/>
              </a:lnSpc>
              <a:spcBef>
                <a:spcPts val="750"/>
              </a:spcBef>
              <a:buFont typeface="Arial" panose="020B0604020202020204" pitchFamily="34" charset="0"/>
              <a:buNone/>
            </a:pPr>
            <a:r>
              <a:rPr lang="en-GB"/>
              <a:t>Sidebar headings are RR Pioneer bold 15pt (Cobalt)</a:t>
            </a:r>
          </a:p>
        </p:txBody>
      </p:sp>
      <p:sp>
        <p:nvSpPr>
          <p:cNvPr id="5" name="Text Placeholder 4">
            <a:extLst>
              <a:ext uri="{FF2B5EF4-FFF2-40B4-BE49-F238E27FC236}">
                <a16:creationId xmlns:a16="http://schemas.microsoft.com/office/drawing/2014/main" id="{AB3B9182-7B1B-4746-8146-EAC173E26B74}"/>
              </a:ext>
            </a:extLst>
          </p:cNvPr>
          <p:cNvSpPr>
            <a:spLocks noGrp="1"/>
          </p:cNvSpPr>
          <p:nvPr>
            <p:ph type="body" sz="quarter" idx="11"/>
          </p:nvPr>
        </p:nvSpPr>
        <p:spPr>
          <a:xfrm>
            <a:off x="2697377" y="1462527"/>
            <a:ext cx="5836835" cy="2625725"/>
          </a:xfrm>
          <a:prstGeom prst="rect">
            <a:avLst/>
          </a:prstGeom>
        </p:spPr>
        <p:txBody>
          <a:bodyPr>
            <a:normAutofit/>
          </a:bodyPr>
          <a:lstStyle>
            <a:lvl1pPr>
              <a:buClr>
                <a:schemeClr val="tx1"/>
              </a:buClr>
              <a:defRPr sz="2000">
                <a:solidFill>
                  <a:schemeClr val="tx1"/>
                </a:solidFill>
              </a:defRPr>
            </a:lvl1pPr>
            <a:lvl2pPr>
              <a:buClr>
                <a:schemeClr val="tx1"/>
              </a:buClr>
              <a:defRPr sz="1800">
                <a:solidFill>
                  <a:schemeClr val="tx1"/>
                </a:solidFill>
              </a:defRPr>
            </a:lvl2pPr>
            <a:lvl3pPr>
              <a:buClr>
                <a:schemeClr val="tx1"/>
              </a:buClr>
              <a:defRPr sz="1800">
                <a:solidFill>
                  <a:schemeClr val="tx1"/>
                </a:solidFill>
              </a:defRPr>
            </a:lvl3pPr>
            <a:lvl4pPr>
              <a:buClr>
                <a:schemeClr val="tx1"/>
              </a:buClr>
              <a:defRPr sz="1200">
                <a:solidFill>
                  <a:schemeClr val="tx1"/>
                </a:solidFill>
              </a:defRPr>
            </a:lvl4pPr>
            <a:lvl5pPr>
              <a:buClr>
                <a:schemeClr val="tx1"/>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1000">
                <a:solidFill>
                  <a:srgbClr val="666666"/>
                </a:solidFill>
              </a:defRPr>
            </a:lvl1pPr>
          </a:lstStyle>
          <a:p>
            <a:pPr lvl="0"/>
            <a:r>
              <a:rPr lang="en-US"/>
              <a:t>RR pioneer 10</a:t>
            </a:r>
          </a:p>
        </p:txBody>
      </p:sp>
      <p:pic>
        <p:nvPicPr>
          <p:cNvPr id="9" name="Picture 8" descr="A picture containing logo&#10;&#10;Description automatically generated">
            <a:extLst>
              <a:ext uri="{FF2B5EF4-FFF2-40B4-BE49-F238E27FC236}">
                <a16:creationId xmlns:a16="http://schemas.microsoft.com/office/drawing/2014/main" id="{986DD906-BD5B-9548-AFF5-3C70EE62C9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73" y="132662"/>
            <a:ext cx="1148278" cy="674865"/>
          </a:xfrm>
          <a:prstGeom prst="rect">
            <a:avLst/>
          </a:prstGeom>
        </p:spPr>
      </p:pic>
    </p:spTree>
    <p:extLst>
      <p:ext uri="{BB962C8B-B14F-4D97-AF65-F5344CB8AC3E}">
        <p14:creationId xmlns:p14="http://schemas.microsoft.com/office/powerpoint/2010/main" val="17343911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1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0"/>
            <a:ext cx="6869102" cy="4611353"/>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F79DFE6-CFA5-477C-AEC5-887EEF30C7EC}"/>
              </a:ext>
            </a:extLst>
          </p:cNvPr>
          <p:cNvSpPr>
            <a:spLocks noGrp="1"/>
          </p:cNvSpPr>
          <p:nvPr>
            <p:ph type="title" hasCustomPrompt="1"/>
          </p:nvPr>
        </p:nvSpPr>
        <p:spPr>
          <a:xfrm>
            <a:off x="2697377" y="532147"/>
            <a:ext cx="5836835" cy="695484"/>
          </a:xfrm>
          <a:prstGeom prst="rect">
            <a:avLst/>
          </a:prstGeom>
        </p:spPr>
        <p:txBody>
          <a:bodyPr lIns="0" tIns="0" rIns="0" bIns="0" anchor="t">
            <a:normAutofit/>
          </a:bodyPr>
          <a:lstStyle>
            <a:lvl1pPr marL="0" indent="0">
              <a:buNone/>
              <a:defRPr sz="2400" b="0">
                <a:solidFill>
                  <a:srgbClr val="4F98FF"/>
                </a:solidFill>
                <a:latin typeface="RR Pioneer Bold" panose="020B0803050201040103" pitchFamily="34" charset="0"/>
              </a:defRPr>
            </a:lvl1pPr>
          </a:lstStyle>
          <a:p>
            <a:r>
              <a:rPr lang="en-US"/>
              <a:t>Box option</a:t>
            </a: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3" y="956917"/>
            <a:ext cx="1786647" cy="955675"/>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lang="en-GB" sz="1500" kern="1200" dirty="0">
                <a:solidFill>
                  <a:srgbClr val="006DFF"/>
                </a:solidFill>
                <a:latin typeface="RR Pioneer Bold" panose="020B0803050201040103" pitchFamily="34" charset="0"/>
                <a:ea typeface="+mn-ea"/>
                <a:cs typeface="Arial" panose="020B0604020202020204" pitchFamily="34" charset="0"/>
              </a:defRPr>
            </a:lvl1pPr>
            <a:lvl2pPr indent="0" algn="l" defTabSz="685800"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800"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800"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800"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lvl="0" indent="0" algn="l" defTabSz="685800" rtl="0" eaLnBrk="1" latinLnBrk="0" hangingPunct="1">
              <a:lnSpc>
                <a:spcPct val="90000"/>
              </a:lnSpc>
              <a:spcBef>
                <a:spcPts val="750"/>
              </a:spcBef>
              <a:buFont typeface="Arial" panose="020B0604020202020204" pitchFamily="34" charset="0"/>
              <a:buNone/>
            </a:pPr>
            <a:r>
              <a:rPr lang="en-GB"/>
              <a:t>Sidebar headings are RR Pioneer bold 15pt (Cobalt)</a:t>
            </a:r>
          </a:p>
        </p:txBody>
      </p:sp>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1000">
                <a:solidFill>
                  <a:srgbClr val="666666"/>
                </a:solidFill>
              </a:defRPr>
            </a:lvl1pPr>
          </a:lstStyle>
          <a:p>
            <a:pPr lvl="0"/>
            <a:r>
              <a:rPr lang="en-US"/>
              <a:t>RR pioneer 10</a:t>
            </a:r>
          </a:p>
        </p:txBody>
      </p:sp>
      <p:sp>
        <p:nvSpPr>
          <p:cNvPr id="19" name="Text Placeholder 4">
            <a:extLst>
              <a:ext uri="{FF2B5EF4-FFF2-40B4-BE49-F238E27FC236}">
                <a16:creationId xmlns:a16="http://schemas.microsoft.com/office/drawing/2014/main" id="{0415BD7F-29D6-CB47-B7BA-5DFC582F855F}"/>
              </a:ext>
            </a:extLst>
          </p:cNvPr>
          <p:cNvSpPr>
            <a:spLocks noGrp="1"/>
          </p:cNvSpPr>
          <p:nvPr>
            <p:ph type="body" sz="quarter" idx="37" hasCustomPrompt="1"/>
          </p:nvPr>
        </p:nvSpPr>
        <p:spPr>
          <a:xfrm>
            <a:off x="2596321" y="987425"/>
            <a:ext cx="2948439" cy="1134000"/>
          </a:xfrm>
          <a:prstGeom prst="roundRect">
            <a:avLst>
              <a:gd name="adj" fmla="val 4279"/>
            </a:avLst>
          </a:prstGeom>
          <a:solidFill>
            <a:srgbClr val="10069F"/>
          </a:solidFill>
        </p:spPr>
        <p:txBody>
          <a:bodyPr lIns="144000" tIns="144000" rIns="0" bIns="936000">
            <a:noAutofit/>
          </a:bodyPr>
          <a:lstStyle>
            <a:lvl1pPr marL="0" indent="0" algn="l" defTabSz="685800" rtl="0" eaLnBrk="1" latinLnBrk="0" hangingPunct="1">
              <a:lnSpc>
                <a:spcPct val="90000"/>
              </a:lnSpc>
              <a:spcBef>
                <a:spcPct val="0"/>
              </a:spcBef>
              <a:buFont typeface="Arial" panose="020B0604020202020204" pitchFamily="34" charset="0"/>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900" indent="0" algn="l" defTabSz="685800"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800" indent="0" algn="l" defTabSz="685800"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700" indent="0" algn="l" defTabSz="685800"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600" indent="0" algn="l" defTabSz="685800"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0" name="Text Placeholder 4">
            <a:extLst>
              <a:ext uri="{FF2B5EF4-FFF2-40B4-BE49-F238E27FC236}">
                <a16:creationId xmlns:a16="http://schemas.microsoft.com/office/drawing/2014/main" id="{CDC0D93C-8478-7147-9A81-EF3586008F86}"/>
              </a:ext>
            </a:extLst>
          </p:cNvPr>
          <p:cNvSpPr>
            <a:spLocks noGrp="1"/>
          </p:cNvSpPr>
          <p:nvPr>
            <p:ph type="body" sz="quarter" idx="38" hasCustomPrompt="1"/>
          </p:nvPr>
        </p:nvSpPr>
        <p:spPr>
          <a:xfrm>
            <a:off x="5668079" y="987425"/>
            <a:ext cx="2948439" cy="1134000"/>
          </a:xfrm>
          <a:prstGeom prst="roundRect">
            <a:avLst>
              <a:gd name="adj" fmla="val 4279"/>
            </a:avLst>
          </a:prstGeom>
          <a:solidFill>
            <a:srgbClr val="10069F"/>
          </a:solidFill>
        </p:spPr>
        <p:txBody>
          <a:bodyPr lIns="144000" tIns="144000" rIns="0" bIns="936000">
            <a:noAutofit/>
          </a:bodyPr>
          <a:lstStyle>
            <a:lvl1pPr marL="0" indent="0" algn="l" defTabSz="685800" rtl="0" eaLnBrk="1" latinLnBrk="0" hangingPunct="1">
              <a:lnSpc>
                <a:spcPct val="90000"/>
              </a:lnSpc>
              <a:spcBef>
                <a:spcPct val="0"/>
              </a:spcBef>
              <a:buFont typeface="Arial" panose="020B0604020202020204" pitchFamily="34" charset="0"/>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900" indent="0" algn="l" defTabSz="685800"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800" indent="0" algn="l" defTabSz="685800"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700" indent="0" algn="l" defTabSz="685800"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600" indent="0" algn="l" defTabSz="685800"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1" name="Text Placeholder 4">
            <a:extLst>
              <a:ext uri="{FF2B5EF4-FFF2-40B4-BE49-F238E27FC236}">
                <a16:creationId xmlns:a16="http://schemas.microsoft.com/office/drawing/2014/main" id="{2EED0024-F970-F44B-A70B-E03F7D102879}"/>
              </a:ext>
            </a:extLst>
          </p:cNvPr>
          <p:cNvSpPr>
            <a:spLocks noGrp="1"/>
          </p:cNvSpPr>
          <p:nvPr>
            <p:ph type="body" sz="quarter" idx="39" hasCustomPrompt="1"/>
          </p:nvPr>
        </p:nvSpPr>
        <p:spPr>
          <a:xfrm>
            <a:off x="2596321" y="2176145"/>
            <a:ext cx="2948439" cy="1134000"/>
          </a:xfrm>
          <a:prstGeom prst="roundRect">
            <a:avLst>
              <a:gd name="adj" fmla="val 4279"/>
            </a:avLst>
          </a:prstGeom>
          <a:solidFill>
            <a:srgbClr val="006DFF"/>
          </a:solidFill>
        </p:spPr>
        <p:txBody>
          <a:bodyPr lIns="144000" tIns="144000" rIns="0" bIns="936000">
            <a:noAutofit/>
          </a:bodyPr>
          <a:lstStyle>
            <a:lvl1pPr marL="0" indent="0" algn="l" defTabSz="685800" rtl="0" eaLnBrk="1" latinLnBrk="0" hangingPunct="1">
              <a:lnSpc>
                <a:spcPct val="90000"/>
              </a:lnSpc>
              <a:spcBef>
                <a:spcPct val="0"/>
              </a:spcBef>
              <a:buFont typeface="Arial" panose="020B0604020202020204" pitchFamily="34" charset="0"/>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900" indent="0" algn="l" defTabSz="685800"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800" indent="0" algn="l" defTabSz="685800"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700" indent="0" algn="l" defTabSz="685800"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600" indent="0" algn="l" defTabSz="685800"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2" name="Text Placeholder 4">
            <a:extLst>
              <a:ext uri="{FF2B5EF4-FFF2-40B4-BE49-F238E27FC236}">
                <a16:creationId xmlns:a16="http://schemas.microsoft.com/office/drawing/2014/main" id="{DDC8BCEF-CEF4-2040-8676-105BEDD9A292}"/>
              </a:ext>
            </a:extLst>
          </p:cNvPr>
          <p:cNvSpPr>
            <a:spLocks noGrp="1"/>
          </p:cNvSpPr>
          <p:nvPr>
            <p:ph type="body" sz="quarter" idx="40" hasCustomPrompt="1"/>
          </p:nvPr>
        </p:nvSpPr>
        <p:spPr>
          <a:xfrm>
            <a:off x="5668229" y="2176145"/>
            <a:ext cx="2948439" cy="1134000"/>
          </a:xfrm>
          <a:prstGeom prst="roundRect">
            <a:avLst>
              <a:gd name="adj" fmla="val 4279"/>
            </a:avLst>
          </a:prstGeom>
          <a:solidFill>
            <a:srgbClr val="006DFF"/>
          </a:solidFill>
        </p:spPr>
        <p:txBody>
          <a:bodyPr lIns="144000" tIns="144000" rIns="0" bIns="936000">
            <a:noAutofit/>
          </a:bodyPr>
          <a:lstStyle>
            <a:lvl1pPr marL="0" indent="0" algn="l" defTabSz="685800" rtl="0" eaLnBrk="1" latinLnBrk="0" hangingPunct="1">
              <a:lnSpc>
                <a:spcPct val="90000"/>
              </a:lnSpc>
              <a:spcBef>
                <a:spcPct val="0"/>
              </a:spcBef>
              <a:buFont typeface="Arial" panose="020B0604020202020204" pitchFamily="34" charset="0"/>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900" indent="0" algn="l" defTabSz="685800"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800" indent="0" algn="l" defTabSz="685800"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700" indent="0" algn="l" defTabSz="685800"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600" indent="0" algn="l" defTabSz="685800"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3" name="Text Placeholder 4">
            <a:extLst>
              <a:ext uri="{FF2B5EF4-FFF2-40B4-BE49-F238E27FC236}">
                <a16:creationId xmlns:a16="http://schemas.microsoft.com/office/drawing/2014/main" id="{62D045D8-4307-434A-A2D4-1F60BC13EC58}"/>
              </a:ext>
            </a:extLst>
          </p:cNvPr>
          <p:cNvSpPr>
            <a:spLocks noGrp="1"/>
          </p:cNvSpPr>
          <p:nvPr>
            <p:ph type="body" sz="quarter" idx="41" hasCustomPrompt="1"/>
          </p:nvPr>
        </p:nvSpPr>
        <p:spPr>
          <a:xfrm>
            <a:off x="2596321" y="3364865"/>
            <a:ext cx="2948439" cy="1134000"/>
          </a:xfrm>
          <a:prstGeom prst="roundRect">
            <a:avLst>
              <a:gd name="adj" fmla="val 4279"/>
            </a:avLst>
          </a:prstGeom>
          <a:solidFill>
            <a:srgbClr val="4F98FF"/>
          </a:solidFill>
        </p:spPr>
        <p:txBody>
          <a:bodyPr lIns="144000" tIns="144000" rIns="0" bIns="936000">
            <a:noAutofit/>
          </a:bodyPr>
          <a:lstStyle>
            <a:lvl1pPr marL="0" indent="0" algn="l" defTabSz="685800" rtl="0" eaLnBrk="1" latinLnBrk="0" hangingPunct="1">
              <a:lnSpc>
                <a:spcPct val="90000"/>
              </a:lnSpc>
              <a:spcBef>
                <a:spcPct val="0"/>
              </a:spcBef>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900" indent="0" algn="l" defTabSz="685800"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800" indent="0" algn="l" defTabSz="685800"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700" indent="0" algn="l" defTabSz="685800"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600" indent="0" algn="l" defTabSz="685800"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4" name="Text Placeholder 4">
            <a:extLst>
              <a:ext uri="{FF2B5EF4-FFF2-40B4-BE49-F238E27FC236}">
                <a16:creationId xmlns:a16="http://schemas.microsoft.com/office/drawing/2014/main" id="{4EA6A869-6052-BA4C-88BE-A4C4E3784B9D}"/>
              </a:ext>
            </a:extLst>
          </p:cNvPr>
          <p:cNvSpPr>
            <a:spLocks noGrp="1"/>
          </p:cNvSpPr>
          <p:nvPr>
            <p:ph type="body" sz="quarter" idx="44" hasCustomPrompt="1"/>
          </p:nvPr>
        </p:nvSpPr>
        <p:spPr>
          <a:xfrm>
            <a:off x="5668229" y="3364865"/>
            <a:ext cx="2948439" cy="1134000"/>
          </a:xfrm>
          <a:prstGeom prst="roundRect">
            <a:avLst>
              <a:gd name="adj" fmla="val 4279"/>
            </a:avLst>
          </a:prstGeom>
          <a:solidFill>
            <a:srgbClr val="4F98FF"/>
          </a:solidFill>
        </p:spPr>
        <p:txBody>
          <a:bodyPr lIns="144000" tIns="144000" rIns="0" bIns="936000">
            <a:noAutofit/>
          </a:bodyPr>
          <a:lstStyle>
            <a:lvl1pPr marL="0" indent="0" algn="l" defTabSz="685800" rtl="0" eaLnBrk="1" latinLnBrk="0" hangingPunct="1">
              <a:lnSpc>
                <a:spcPct val="90000"/>
              </a:lnSpc>
              <a:spcBef>
                <a:spcPct val="0"/>
              </a:spcBef>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900" indent="0" algn="l" defTabSz="685800"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800" indent="0" algn="l" defTabSz="685800"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700" indent="0" algn="l" defTabSz="685800"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600" indent="0" algn="l" defTabSz="685800"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5" name="Text Placeholder 13">
            <a:extLst>
              <a:ext uri="{FF2B5EF4-FFF2-40B4-BE49-F238E27FC236}">
                <a16:creationId xmlns:a16="http://schemas.microsoft.com/office/drawing/2014/main" id="{2D7F894C-8835-C246-B221-3273B0BBE6B0}"/>
              </a:ext>
            </a:extLst>
          </p:cNvPr>
          <p:cNvSpPr>
            <a:spLocks noGrp="1"/>
          </p:cNvSpPr>
          <p:nvPr>
            <p:ph type="body" sz="quarter" idx="45" hasCustomPrompt="1"/>
          </p:nvPr>
        </p:nvSpPr>
        <p:spPr>
          <a:xfrm>
            <a:off x="2759280" y="1569600"/>
            <a:ext cx="935139" cy="482400"/>
          </a:xfrm>
        </p:spPr>
        <p:txBody>
          <a:bodyPr>
            <a:noAutofit/>
          </a:bodyPr>
          <a:lstStyle>
            <a:lvl1pPr marL="0" indent="0">
              <a:buNone/>
              <a:defRPr lang="en-US" sz="3200" kern="1200" dirty="0" smtClean="0">
                <a:solidFill>
                  <a:schemeClr val="tx1"/>
                </a:solidFill>
                <a:latin typeface="RR Pioneer Light Condensed" panose="020B0306050201060103" pitchFamily="34" charset="0"/>
                <a:ea typeface="+mn-ea"/>
                <a:cs typeface="+mn-cs"/>
              </a:defRPr>
            </a:lvl1pPr>
          </a:lstStyle>
          <a:p>
            <a:pPr marL="171450" lvl="0" indent="-171450" algn="l" defTabSz="685800" rtl="0" eaLnBrk="1" latinLnBrk="0" hangingPunct="1">
              <a:lnSpc>
                <a:spcPct val="90000"/>
              </a:lnSpc>
              <a:spcBef>
                <a:spcPts val="750"/>
              </a:spcBef>
              <a:buClr>
                <a:schemeClr val="tx2"/>
              </a:buClr>
            </a:pPr>
            <a:r>
              <a:rPr lang="en-US"/>
              <a:t>XXX</a:t>
            </a:r>
          </a:p>
        </p:txBody>
      </p:sp>
      <p:sp>
        <p:nvSpPr>
          <p:cNvPr id="26" name="Text Placeholder 13">
            <a:extLst>
              <a:ext uri="{FF2B5EF4-FFF2-40B4-BE49-F238E27FC236}">
                <a16:creationId xmlns:a16="http://schemas.microsoft.com/office/drawing/2014/main" id="{EEC852FA-13EC-AA4B-A716-44367F5419D6}"/>
              </a:ext>
            </a:extLst>
          </p:cNvPr>
          <p:cNvSpPr>
            <a:spLocks noGrp="1"/>
          </p:cNvSpPr>
          <p:nvPr>
            <p:ph type="body" sz="quarter" idx="46" hasCustomPrompt="1"/>
          </p:nvPr>
        </p:nvSpPr>
        <p:spPr>
          <a:xfrm>
            <a:off x="3353280" y="1569600"/>
            <a:ext cx="935139" cy="482400"/>
          </a:xfrm>
        </p:spPr>
        <p:txBody>
          <a:bodyPr anchor="ctr">
            <a:noAutofit/>
          </a:bodyPr>
          <a:lstStyle>
            <a:lvl1pPr marL="0" indent="0">
              <a:buNone/>
              <a:defRPr lang="en-US" sz="2400" kern="1200" dirty="0" smtClean="0">
                <a:solidFill>
                  <a:schemeClr val="tx1"/>
                </a:solidFill>
                <a:latin typeface="RR Pioneer UltraLight Condensed" panose="020B0206030201060103" pitchFamily="34" charset="0"/>
                <a:ea typeface="+mn-ea"/>
                <a:cs typeface="+mn-cs"/>
              </a:defRPr>
            </a:lvl1pPr>
          </a:lstStyle>
          <a:p>
            <a:pPr marL="171450" lvl="0" indent="-171450" algn="l" defTabSz="685800" rtl="0" eaLnBrk="1" latinLnBrk="0" hangingPunct="1">
              <a:lnSpc>
                <a:spcPct val="90000"/>
              </a:lnSpc>
              <a:spcBef>
                <a:spcPts val="750"/>
              </a:spcBef>
              <a:buClr>
                <a:schemeClr val="tx2"/>
              </a:buClr>
            </a:pPr>
            <a:r>
              <a:rPr lang="en-US"/>
              <a:t>bn</a:t>
            </a:r>
          </a:p>
        </p:txBody>
      </p:sp>
      <p:sp>
        <p:nvSpPr>
          <p:cNvPr id="27" name="Text Placeholder 13">
            <a:extLst>
              <a:ext uri="{FF2B5EF4-FFF2-40B4-BE49-F238E27FC236}">
                <a16:creationId xmlns:a16="http://schemas.microsoft.com/office/drawing/2014/main" id="{C5DD8A65-D8CD-BE4E-8AD9-C1B26DD83362}"/>
              </a:ext>
            </a:extLst>
          </p:cNvPr>
          <p:cNvSpPr>
            <a:spLocks noGrp="1"/>
          </p:cNvSpPr>
          <p:nvPr>
            <p:ph type="body" sz="quarter" idx="47" hasCustomPrompt="1"/>
          </p:nvPr>
        </p:nvSpPr>
        <p:spPr>
          <a:xfrm>
            <a:off x="5837280" y="1569600"/>
            <a:ext cx="773299" cy="482400"/>
          </a:xfrm>
        </p:spPr>
        <p:txBody>
          <a:bodyPr>
            <a:noAutofit/>
          </a:bodyPr>
          <a:lstStyle>
            <a:lvl1pPr marL="0" indent="0">
              <a:buNone/>
              <a:defRPr lang="en-US" sz="3200" kern="1200" dirty="0" smtClean="0">
                <a:solidFill>
                  <a:schemeClr val="tx1"/>
                </a:solidFill>
                <a:latin typeface="RR Pioneer Light Condensed" panose="020B0306050201060103" pitchFamily="34" charset="0"/>
                <a:ea typeface="+mn-ea"/>
                <a:cs typeface="+mn-cs"/>
              </a:defRPr>
            </a:lvl1pPr>
          </a:lstStyle>
          <a:p>
            <a:pPr marL="171450" lvl="0" indent="-171450" algn="l" defTabSz="685800" rtl="0" eaLnBrk="1" latinLnBrk="0" hangingPunct="1">
              <a:lnSpc>
                <a:spcPct val="90000"/>
              </a:lnSpc>
              <a:spcBef>
                <a:spcPts val="750"/>
              </a:spcBef>
              <a:buClr>
                <a:schemeClr val="tx2"/>
              </a:buClr>
            </a:pPr>
            <a:r>
              <a:rPr lang="en-US"/>
              <a:t>XXX</a:t>
            </a:r>
          </a:p>
        </p:txBody>
      </p:sp>
      <p:sp>
        <p:nvSpPr>
          <p:cNvPr id="28" name="Text Placeholder 13">
            <a:extLst>
              <a:ext uri="{FF2B5EF4-FFF2-40B4-BE49-F238E27FC236}">
                <a16:creationId xmlns:a16="http://schemas.microsoft.com/office/drawing/2014/main" id="{3D0C427C-FD1C-3145-899A-965F77C2A05F}"/>
              </a:ext>
            </a:extLst>
          </p:cNvPr>
          <p:cNvSpPr>
            <a:spLocks noGrp="1"/>
          </p:cNvSpPr>
          <p:nvPr>
            <p:ph type="body" sz="quarter" idx="48" hasCustomPrompt="1"/>
          </p:nvPr>
        </p:nvSpPr>
        <p:spPr>
          <a:xfrm>
            <a:off x="6445680" y="1569600"/>
            <a:ext cx="773299" cy="482400"/>
          </a:xfrm>
        </p:spPr>
        <p:txBody>
          <a:bodyPr anchor="ctr">
            <a:noAutofit/>
          </a:bodyPr>
          <a:lstStyle>
            <a:lvl1pPr marL="0" indent="0">
              <a:buNone/>
              <a:defRPr lang="en-US" sz="2400" kern="1200" dirty="0" smtClean="0">
                <a:solidFill>
                  <a:schemeClr val="tx1"/>
                </a:solidFill>
                <a:latin typeface="RR Pioneer UltraLight Condensed" panose="020B0206030201060103" pitchFamily="34" charset="0"/>
                <a:ea typeface="+mn-ea"/>
                <a:cs typeface="+mn-cs"/>
              </a:defRPr>
            </a:lvl1pPr>
          </a:lstStyle>
          <a:p>
            <a:pPr marL="171450" lvl="0" indent="-171450" algn="l" defTabSz="685800" rtl="0" eaLnBrk="1" latinLnBrk="0" hangingPunct="1">
              <a:lnSpc>
                <a:spcPct val="90000"/>
              </a:lnSpc>
              <a:spcBef>
                <a:spcPts val="750"/>
              </a:spcBef>
              <a:buClr>
                <a:schemeClr val="tx2"/>
              </a:buClr>
            </a:pPr>
            <a:r>
              <a:rPr lang="en-US"/>
              <a:t>bn</a:t>
            </a:r>
          </a:p>
        </p:txBody>
      </p:sp>
      <p:sp>
        <p:nvSpPr>
          <p:cNvPr id="29" name="Text Placeholder 13">
            <a:extLst>
              <a:ext uri="{FF2B5EF4-FFF2-40B4-BE49-F238E27FC236}">
                <a16:creationId xmlns:a16="http://schemas.microsoft.com/office/drawing/2014/main" id="{E2062DAC-9855-B04C-B0E5-C1C94D8F2657}"/>
              </a:ext>
            </a:extLst>
          </p:cNvPr>
          <p:cNvSpPr>
            <a:spLocks noGrp="1"/>
          </p:cNvSpPr>
          <p:nvPr>
            <p:ph type="body" sz="quarter" idx="49" hasCustomPrompt="1"/>
          </p:nvPr>
        </p:nvSpPr>
        <p:spPr>
          <a:xfrm>
            <a:off x="5837280" y="2764800"/>
            <a:ext cx="696020" cy="482400"/>
          </a:xfrm>
        </p:spPr>
        <p:txBody>
          <a:bodyPr>
            <a:noAutofit/>
          </a:bodyPr>
          <a:lstStyle>
            <a:lvl1pPr marL="0" indent="0">
              <a:buNone/>
              <a:defRPr lang="en-US" sz="3200" kern="1200" dirty="0" smtClean="0">
                <a:solidFill>
                  <a:schemeClr val="tx1"/>
                </a:solidFill>
                <a:latin typeface="RR Pioneer Light Condensed" panose="020B0306050201060103" pitchFamily="34" charset="0"/>
                <a:ea typeface="+mn-ea"/>
                <a:cs typeface="+mn-cs"/>
              </a:defRPr>
            </a:lvl1pPr>
          </a:lstStyle>
          <a:p>
            <a:pPr marL="171450" lvl="0" indent="-171450" algn="l" defTabSz="685800" rtl="0" eaLnBrk="1" latinLnBrk="0" hangingPunct="1">
              <a:lnSpc>
                <a:spcPct val="90000"/>
              </a:lnSpc>
              <a:spcBef>
                <a:spcPts val="750"/>
              </a:spcBef>
              <a:buClr>
                <a:schemeClr val="tx2"/>
              </a:buClr>
            </a:pPr>
            <a:r>
              <a:rPr lang="en-US"/>
              <a:t>XXX</a:t>
            </a:r>
          </a:p>
        </p:txBody>
      </p:sp>
      <p:sp>
        <p:nvSpPr>
          <p:cNvPr id="30" name="Text Placeholder 13">
            <a:extLst>
              <a:ext uri="{FF2B5EF4-FFF2-40B4-BE49-F238E27FC236}">
                <a16:creationId xmlns:a16="http://schemas.microsoft.com/office/drawing/2014/main" id="{E1FA82BF-0F17-2B4E-BAE8-EB3608613033}"/>
              </a:ext>
            </a:extLst>
          </p:cNvPr>
          <p:cNvSpPr>
            <a:spLocks noGrp="1"/>
          </p:cNvSpPr>
          <p:nvPr>
            <p:ph type="body" sz="quarter" idx="50" hasCustomPrompt="1"/>
          </p:nvPr>
        </p:nvSpPr>
        <p:spPr>
          <a:xfrm>
            <a:off x="6445680" y="2764800"/>
            <a:ext cx="696020" cy="482400"/>
          </a:xfrm>
        </p:spPr>
        <p:txBody>
          <a:bodyPr anchor="ctr">
            <a:noAutofit/>
          </a:bodyPr>
          <a:lstStyle>
            <a:lvl1pPr marL="0" indent="0">
              <a:buNone/>
              <a:defRPr lang="en-US" sz="2400" kern="1200" dirty="0" smtClean="0">
                <a:solidFill>
                  <a:schemeClr val="tx1"/>
                </a:solidFill>
                <a:latin typeface="RR Pioneer UltraLight Condensed" panose="020B0206030201060103" pitchFamily="34" charset="0"/>
                <a:ea typeface="+mn-ea"/>
                <a:cs typeface="+mn-cs"/>
              </a:defRPr>
            </a:lvl1pPr>
          </a:lstStyle>
          <a:p>
            <a:pPr marL="171450" lvl="0" indent="-171450" algn="l" defTabSz="685800" rtl="0" eaLnBrk="1" latinLnBrk="0" hangingPunct="1">
              <a:lnSpc>
                <a:spcPct val="90000"/>
              </a:lnSpc>
              <a:spcBef>
                <a:spcPts val="750"/>
              </a:spcBef>
              <a:buClr>
                <a:schemeClr val="tx2"/>
              </a:buClr>
            </a:pPr>
            <a:r>
              <a:rPr lang="en-US"/>
              <a:t>bn</a:t>
            </a:r>
          </a:p>
        </p:txBody>
      </p:sp>
      <p:sp>
        <p:nvSpPr>
          <p:cNvPr id="31" name="Text Placeholder 13">
            <a:extLst>
              <a:ext uri="{FF2B5EF4-FFF2-40B4-BE49-F238E27FC236}">
                <a16:creationId xmlns:a16="http://schemas.microsoft.com/office/drawing/2014/main" id="{C5698E71-6A2C-D843-95B3-40DA153F1BD8}"/>
              </a:ext>
            </a:extLst>
          </p:cNvPr>
          <p:cNvSpPr>
            <a:spLocks noGrp="1"/>
          </p:cNvSpPr>
          <p:nvPr>
            <p:ph type="body" sz="quarter" idx="51" hasCustomPrompt="1"/>
          </p:nvPr>
        </p:nvSpPr>
        <p:spPr>
          <a:xfrm>
            <a:off x="2759280" y="2764800"/>
            <a:ext cx="696020" cy="482400"/>
          </a:xfrm>
        </p:spPr>
        <p:txBody>
          <a:bodyPr>
            <a:noAutofit/>
          </a:bodyPr>
          <a:lstStyle>
            <a:lvl1pPr marL="0" indent="0">
              <a:buNone/>
              <a:defRPr lang="en-US" sz="3200" kern="1200" dirty="0" smtClean="0">
                <a:solidFill>
                  <a:schemeClr val="tx1"/>
                </a:solidFill>
                <a:latin typeface="RR Pioneer Light Condensed" panose="020B0306050201060103" pitchFamily="34" charset="0"/>
                <a:ea typeface="+mn-ea"/>
                <a:cs typeface="+mn-cs"/>
              </a:defRPr>
            </a:lvl1pPr>
          </a:lstStyle>
          <a:p>
            <a:pPr marL="171450" lvl="0" indent="-171450" algn="l" defTabSz="685800" rtl="0" eaLnBrk="1" latinLnBrk="0" hangingPunct="1">
              <a:lnSpc>
                <a:spcPct val="90000"/>
              </a:lnSpc>
              <a:spcBef>
                <a:spcPts val="750"/>
              </a:spcBef>
              <a:buClr>
                <a:schemeClr val="tx2"/>
              </a:buClr>
            </a:pPr>
            <a:r>
              <a:rPr lang="en-US"/>
              <a:t>XXX</a:t>
            </a:r>
          </a:p>
        </p:txBody>
      </p:sp>
      <p:sp>
        <p:nvSpPr>
          <p:cNvPr id="32" name="Text Placeholder 13">
            <a:extLst>
              <a:ext uri="{FF2B5EF4-FFF2-40B4-BE49-F238E27FC236}">
                <a16:creationId xmlns:a16="http://schemas.microsoft.com/office/drawing/2014/main" id="{6583474B-7C8D-2142-B80C-6ACCEED0081D}"/>
              </a:ext>
            </a:extLst>
          </p:cNvPr>
          <p:cNvSpPr>
            <a:spLocks noGrp="1"/>
          </p:cNvSpPr>
          <p:nvPr>
            <p:ph type="body" sz="quarter" idx="52" hasCustomPrompt="1"/>
          </p:nvPr>
        </p:nvSpPr>
        <p:spPr>
          <a:xfrm>
            <a:off x="3353280" y="2764800"/>
            <a:ext cx="696020" cy="482400"/>
          </a:xfrm>
        </p:spPr>
        <p:txBody>
          <a:bodyPr anchor="ctr">
            <a:noAutofit/>
          </a:bodyPr>
          <a:lstStyle>
            <a:lvl1pPr marL="0" indent="0">
              <a:buNone/>
              <a:defRPr lang="en-US" sz="2400" kern="1200" dirty="0" smtClean="0">
                <a:solidFill>
                  <a:schemeClr val="tx1"/>
                </a:solidFill>
                <a:latin typeface="RR Pioneer UltraLight Condensed" panose="020B0206030201060103" pitchFamily="34" charset="0"/>
                <a:ea typeface="+mn-ea"/>
                <a:cs typeface="+mn-cs"/>
              </a:defRPr>
            </a:lvl1pPr>
          </a:lstStyle>
          <a:p>
            <a:pPr marL="171450" lvl="0" indent="-171450" algn="l" defTabSz="685800" rtl="0" eaLnBrk="1" latinLnBrk="0" hangingPunct="1">
              <a:lnSpc>
                <a:spcPct val="90000"/>
              </a:lnSpc>
              <a:spcBef>
                <a:spcPts val="750"/>
              </a:spcBef>
              <a:buClr>
                <a:schemeClr val="tx2"/>
              </a:buClr>
            </a:pPr>
            <a:r>
              <a:rPr lang="en-US"/>
              <a:t>bn</a:t>
            </a:r>
          </a:p>
        </p:txBody>
      </p:sp>
      <p:sp>
        <p:nvSpPr>
          <p:cNvPr id="33" name="Text Placeholder 13">
            <a:extLst>
              <a:ext uri="{FF2B5EF4-FFF2-40B4-BE49-F238E27FC236}">
                <a16:creationId xmlns:a16="http://schemas.microsoft.com/office/drawing/2014/main" id="{599F3488-E85D-E241-A96E-1A3D96CFAAAD}"/>
              </a:ext>
            </a:extLst>
          </p:cNvPr>
          <p:cNvSpPr>
            <a:spLocks noGrp="1"/>
          </p:cNvSpPr>
          <p:nvPr>
            <p:ph type="body" sz="quarter" idx="53" hasCustomPrompt="1"/>
          </p:nvPr>
        </p:nvSpPr>
        <p:spPr>
          <a:xfrm>
            <a:off x="2759280" y="3956400"/>
            <a:ext cx="696020" cy="482400"/>
          </a:xfrm>
        </p:spPr>
        <p:txBody>
          <a:bodyPr>
            <a:noAutofit/>
          </a:bodyPr>
          <a:lstStyle>
            <a:lvl1pPr marL="0" indent="0">
              <a:buNone/>
              <a:defRPr lang="en-US" sz="3200" kern="1200" dirty="0" smtClean="0">
                <a:solidFill>
                  <a:schemeClr val="tx1"/>
                </a:solidFill>
                <a:latin typeface="RR Pioneer Light Condensed" panose="020B0306050201060103" pitchFamily="34" charset="0"/>
                <a:ea typeface="+mn-ea"/>
                <a:cs typeface="+mn-cs"/>
              </a:defRPr>
            </a:lvl1pPr>
          </a:lstStyle>
          <a:p>
            <a:pPr marL="171450" lvl="0" indent="-171450" algn="l" defTabSz="685800" rtl="0" eaLnBrk="1" latinLnBrk="0" hangingPunct="1">
              <a:lnSpc>
                <a:spcPct val="90000"/>
              </a:lnSpc>
              <a:spcBef>
                <a:spcPts val="750"/>
              </a:spcBef>
              <a:buClr>
                <a:schemeClr val="tx2"/>
              </a:buClr>
            </a:pPr>
            <a:r>
              <a:rPr lang="en-US"/>
              <a:t>XXX</a:t>
            </a:r>
          </a:p>
        </p:txBody>
      </p:sp>
      <p:sp>
        <p:nvSpPr>
          <p:cNvPr id="34" name="Text Placeholder 13">
            <a:extLst>
              <a:ext uri="{FF2B5EF4-FFF2-40B4-BE49-F238E27FC236}">
                <a16:creationId xmlns:a16="http://schemas.microsoft.com/office/drawing/2014/main" id="{C86A8A8F-49D6-1848-B934-929EE31BE1E7}"/>
              </a:ext>
            </a:extLst>
          </p:cNvPr>
          <p:cNvSpPr>
            <a:spLocks noGrp="1"/>
          </p:cNvSpPr>
          <p:nvPr>
            <p:ph type="body" sz="quarter" idx="54" hasCustomPrompt="1"/>
          </p:nvPr>
        </p:nvSpPr>
        <p:spPr>
          <a:xfrm>
            <a:off x="3353280" y="3956400"/>
            <a:ext cx="696020" cy="482400"/>
          </a:xfrm>
        </p:spPr>
        <p:txBody>
          <a:bodyPr anchor="ctr">
            <a:noAutofit/>
          </a:bodyPr>
          <a:lstStyle>
            <a:lvl1pPr marL="0" indent="0">
              <a:buNone/>
              <a:defRPr lang="en-US" sz="2400" kern="1200" dirty="0" smtClean="0">
                <a:solidFill>
                  <a:schemeClr val="tx1"/>
                </a:solidFill>
                <a:latin typeface="RR Pioneer UltraLight Condensed" panose="020B0206030201060103" pitchFamily="34" charset="0"/>
                <a:ea typeface="+mn-ea"/>
                <a:cs typeface="+mn-cs"/>
              </a:defRPr>
            </a:lvl1pPr>
          </a:lstStyle>
          <a:p>
            <a:pPr marL="171450" lvl="0" indent="-171450" algn="l" defTabSz="685800" rtl="0" eaLnBrk="1" latinLnBrk="0" hangingPunct="1">
              <a:lnSpc>
                <a:spcPct val="90000"/>
              </a:lnSpc>
              <a:spcBef>
                <a:spcPts val="750"/>
              </a:spcBef>
              <a:buClr>
                <a:schemeClr val="tx2"/>
              </a:buClr>
            </a:pPr>
            <a:r>
              <a:rPr lang="en-US"/>
              <a:t>bn</a:t>
            </a:r>
          </a:p>
        </p:txBody>
      </p:sp>
      <p:sp>
        <p:nvSpPr>
          <p:cNvPr id="35" name="Text Placeholder 13">
            <a:extLst>
              <a:ext uri="{FF2B5EF4-FFF2-40B4-BE49-F238E27FC236}">
                <a16:creationId xmlns:a16="http://schemas.microsoft.com/office/drawing/2014/main" id="{5A927F31-876B-744B-94B6-3E6E2F1F5784}"/>
              </a:ext>
            </a:extLst>
          </p:cNvPr>
          <p:cNvSpPr>
            <a:spLocks noGrp="1"/>
          </p:cNvSpPr>
          <p:nvPr>
            <p:ph type="body" sz="quarter" idx="55" hasCustomPrompt="1"/>
          </p:nvPr>
        </p:nvSpPr>
        <p:spPr>
          <a:xfrm>
            <a:off x="5837280" y="3956400"/>
            <a:ext cx="696020" cy="482400"/>
          </a:xfrm>
        </p:spPr>
        <p:txBody>
          <a:bodyPr>
            <a:noAutofit/>
          </a:bodyPr>
          <a:lstStyle>
            <a:lvl1pPr marL="0" indent="0" algn="r">
              <a:buNone/>
              <a:defRPr lang="en-US" sz="3200" kern="1200" dirty="0" smtClean="0">
                <a:solidFill>
                  <a:schemeClr val="tx1"/>
                </a:solidFill>
                <a:latin typeface="RR Pioneer Light Condensed" panose="020B0306050201060103" pitchFamily="34" charset="0"/>
                <a:ea typeface="+mn-ea"/>
                <a:cs typeface="+mn-cs"/>
              </a:defRPr>
            </a:lvl1pPr>
          </a:lstStyle>
          <a:p>
            <a:pPr marL="171450" lvl="0" indent="-171450" algn="l" defTabSz="685800" rtl="0" eaLnBrk="1" latinLnBrk="0" hangingPunct="1">
              <a:lnSpc>
                <a:spcPct val="90000"/>
              </a:lnSpc>
              <a:spcBef>
                <a:spcPts val="750"/>
              </a:spcBef>
              <a:buClr>
                <a:schemeClr val="tx2"/>
              </a:buClr>
            </a:pPr>
            <a:r>
              <a:rPr lang="en-US"/>
              <a:t>XXX</a:t>
            </a:r>
          </a:p>
        </p:txBody>
      </p:sp>
      <p:sp>
        <p:nvSpPr>
          <p:cNvPr id="36" name="Text Placeholder 13">
            <a:extLst>
              <a:ext uri="{FF2B5EF4-FFF2-40B4-BE49-F238E27FC236}">
                <a16:creationId xmlns:a16="http://schemas.microsoft.com/office/drawing/2014/main" id="{A21861CE-DDB2-C646-9A9E-37CA2916FA44}"/>
              </a:ext>
            </a:extLst>
          </p:cNvPr>
          <p:cNvSpPr>
            <a:spLocks noGrp="1"/>
          </p:cNvSpPr>
          <p:nvPr>
            <p:ph type="body" sz="quarter" idx="56" hasCustomPrompt="1"/>
          </p:nvPr>
        </p:nvSpPr>
        <p:spPr>
          <a:xfrm>
            <a:off x="6445680" y="3956400"/>
            <a:ext cx="696020" cy="482400"/>
          </a:xfrm>
        </p:spPr>
        <p:txBody>
          <a:bodyPr anchor="ctr">
            <a:noAutofit/>
          </a:bodyPr>
          <a:lstStyle>
            <a:lvl1pPr marL="0" indent="0">
              <a:buNone/>
              <a:defRPr lang="en-US" sz="2400" kern="1200" dirty="0" smtClean="0">
                <a:solidFill>
                  <a:schemeClr val="tx1"/>
                </a:solidFill>
                <a:latin typeface="RR Pioneer UltraLight Condensed" panose="020B0206030201060103" pitchFamily="34" charset="0"/>
                <a:ea typeface="+mn-ea"/>
                <a:cs typeface="+mn-cs"/>
              </a:defRPr>
            </a:lvl1pPr>
          </a:lstStyle>
          <a:p>
            <a:pPr marL="171450" lvl="0" indent="-171450" algn="l" defTabSz="685800" rtl="0" eaLnBrk="1" latinLnBrk="0" hangingPunct="1">
              <a:lnSpc>
                <a:spcPct val="90000"/>
              </a:lnSpc>
              <a:spcBef>
                <a:spcPts val="750"/>
              </a:spcBef>
              <a:buClr>
                <a:schemeClr val="tx2"/>
              </a:buClr>
            </a:pPr>
            <a:r>
              <a:rPr lang="en-US"/>
              <a:t>bn</a:t>
            </a:r>
          </a:p>
        </p:txBody>
      </p:sp>
      <p:sp>
        <p:nvSpPr>
          <p:cNvPr id="37" name="Text Placeholder 13">
            <a:extLst>
              <a:ext uri="{FF2B5EF4-FFF2-40B4-BE49-F238E27FC236}">
                <a16:creationId xmlns:a16="http://schemas.microsoft.com/office/drawing/2014/main" id="{829CFA2D-1ACC-524D-832B-1E315DF2A7C4}"/>
              </a:ext>
            </a:extLst>
          </p:cNvPr>
          <p:cNvSpPr>
            <a:spLocks noGrp="1"/>
          </p:cNvSpPr>
          <p:nvPr>
            <p:ph type="body" sz="quarter" idx="57" hasCustomPrompt="1"/>
          </p:nvPr>
        </p:nvSpPr>
        <p:spPr>
          <a:xfrm>
            <a:off x="8317680" y="3988800"/>
            <a:ext cx="204963" cy="396000"/>
          </a:xfrm>
        </p:spPr>
        <p:txBody>
          <a:bodyPr anchor="t">
            <a:noAutofit/>
          </a:bodyPr>
          <a:lstStyle>
            <a:lvl1pPr marL="0" indent="0">
              <a:buNone/>
              <a:defRPr lang="en-US" sz="1400" kern="1200" dirty="0" smtClean="0">
                <a:solidFill>
                  <a:schemeClr val="tx1"/>
                </a:solidFill>
                <a:latin typeface="RR Pioneer UltraLight Condensed" panose="020B0206030201060103" pitchFamily="34" charset="0"/>
                <a:ea typeface="+mn-ea"/>
                <a:cs typeface="+mn-cs"/>
              </a:defRPr>
            </a:lvl1pPr>
          </a:lstStyle>
          <a:p>
            <a:pPr marL="171450" lvl="0" indent="-171450" algn="l" defTabSz="685800" rtl="0" eaLnBrk="1" latinLnBrk="0" hangingPunct="1">
              <a:lnSpc>
                <a:spcPct val="90000"/>
              </a:lnSpc>
              <a:spcBef>
                <a:spcPts val="750"/>
              </a:spcBef>
              <a:buClr>
                <a:schemeClr val="tx2"/>
              </a:buClr>
            </a:pPr>
            <a:r>
              <a:rPr lang="en-US"/>
              <a:t>%</a:t>
            </a:r>
          </a:p>
        </p:txBody>
      </p:sp>
      <p:sp>
        <p:nvSpPr>
          <p:cNvPr id="38" name="Text Placeholder 28">
            <a:extLst>
              <a:ext uri="{FF2B5EF4-FFF2-40B4-BE49-F238E27FC236}">
                <a16:creationId xmlns:a16="http://schemas.microsoft.com/office/drawing/2014/main" id="{E3DA7F83-A5F1-DD4A-960E-C80886CC766B}"/>
              </a:ext>
            </a:extLst>
          </p:cNvPr>
          <p:cNvSpPr>
            <a:spLocks noGrp="1"/>
          </p:cNvSpPr>
          <p:nvPr>
            <p:ph type="body" sz="quarter" idx="58" hasCustomPrompt="1"/>
          </p:nvPr>
        </p:nvSpPr>
        <p:spPr>
          <a:xfrm>
            <a:off x="7244879" y="3956400"/>
            <a:ext cx="1199889" cy="496800"/>
          </a:xfrm>
        </p:spPr>
        <p:txBody>
          <a:bodyPr>
            <a:noAutofit/>
          </a:bodyPr>
          <a:lstStyle>
            <a:lvl1pPr marL="0" indent="0" algn="r">
              <a:buFont typeface="Arial" panose="020B0604020202020204" pitchFamily="34" charset="0"/>
              <a:buNone/>
              <a:defRPr lang="en-US" sz="3200" kern="1200" dirty="0" smtClean="0">
                <a:solidFill>
                  <a:schemeClr val="tx1"/>
                </a:solidFill>
                <a:latin typeface="RR Pioneer Light Condensed" panose="020B0306050201060103" pitchFamily="34" charset="0"/>
                <a:ea typeface="+mn-ea"/>
                <a:cs typeface="+mn-cs"/>
              </a:defRPr>
            </a:lvl1pPr>
          </a:lstStyle>
          <a:p>
            <a:pPr lvl="0"/>
            <a:r>
              <a:rPr lang="en-US"/>
              <a:t>XX</a:t>
            </a:r>
          </a:p>
        </p:txBody>
      </p:sp>
      <p:sp>
        <p:nvSpPr>
          <p:cNvPr id="39" name="Text Placeholder 13">
            <a:extLst>
              <a:ext uri="{FF2B5EF4-FFF2-40B4-BE49-F238E27FC236}">
                <a16:creationId xmlns:a16="http://schemas.microsoft.com/office/drawing/2014/main" id="{872FD280-D72C-E64E-BAF7-003228D4323F}"/>
              </a:ext>
            </a:extLst>
          </p:cNvPr>
          <p:cNvSpPr>
            <a:spLocks noGrp="1"/>
          </p:cNvSpPr>
          <p:nvPr>
            <p:ph type="body" sz="quarter" idx="59" hasCustomPrompt="1"/>
          </p:nvPr>
        </p:nvSpPr>
        <p:spPr>
          <a:xfrm>
            <a:off x="8317680" y="2865600"/>
            <a:ext cx="204963" cy="396000"/>
          </a:xfrm>
        </p:spPr>
        <p:txBody>
          <a:bodyPr anchor="t">
            <a:noAutofit/>
          </a:bodyPr>
          <a:lstStyle>
            <a:lvl1pPr marL="0" indent="0">
              <a:buNone/>
              <a:defRPr lang="en-US" sz="1400" kern="1200" dirty="0" smtClean="0">
                <a:solidFill>
                  <a:schemeClr val="tx1"/>
                </a:solidFill>
                <a:latin typeface="RR Pioneer UltraLight Condensed" panose="020B0206030201060103" pitchFamily="34" charset="0"/>
                <a:ea typeface="+mn-ea"/>
                <a:cs typeface="+mn-cs"/>
              </a:defRPr>
            </a:lvl1pPr>
          </a:lstStyle>
          <a:p>
            <a:pPr marL="171450" lvl="0" indent="-171450" algn="l" defTabSz="685800" rtl="0" eaLnBrk="1" latinLnBrk="0" hangingPunct="1">
              <a:lnSpc>
                <a:spcPct val="90000"/>
              </a:lnSpc>
              <a:spcBef>
                <a:spcPts val="750"/>
              </a:spcBef>
              <a:buClr>
                <a:schemeClr val="tx2"/>
              </a:buClr>
            </a:pPr>
            <a:r>
              <a:rPr lang="en-US"/>
              <a:t>%</a:t>
            </a:r>
          </a:p>
        </p:txBody>
      </p:sp>
      <p:sp>
        <p:nvSpPr>
          <p:cNvPr id="40" name="Text Placeholder 28">
            <a:extLst>
              <a:ext uri="{FF2B5EF4-FFF2-40B4-BE49-F238E27FC236}">
                <a16:creationId xmlns:a16="http://schemas.microsoft.com/office/drawing/2014/main" id="{3E6FB501-289D-A34B-BEA7-774B6B6A5D6D}"/>
              </a:ext>
            </a:extLst>
          </p:cNvPr>
          <p:cNvSpPr>
            <a:spLocks noGrp="1"/>
          </p:cNvSpPr>
          <p:nvPr>
            <p:ph type="body" sz="quarter" idx="60" hasCustomPrompt="1"/>
          </p:nvPr>
        </p:nvSpPr>
        <p:spPr>
          <a:xfrm>
            <a:off x="7244879" y="2764800"/>
            <a:ext cx="1199889" cy="496800"/>
          </a:xfrm>
        </p:spPr>
        <p:txBody>
          <a:bodyPr>
            <a:noAutofit/>
          </a:bodyPr>
          <a:lstStyle>
            <a:lvl1pPr marL="0" indent="0" algn="r">
              <a:buFont typeface="Arial" panose="020B0604020202020204" pitchFamily="34" charset="0"/>
              <a:buNone/>
              <a:defRPr lang="en-US" sz="3200" kern="1200" dirty="0" smtClean="0">
                <a:solidFill>
                  <a:schemeClr val="tx1"/>
                </a:solidFill>
                <a:latin typeface="RR Pioneer Light Condensed" panose="020B0306050201060103" pitchFamily="34" charset="0"/>
                <a:ea typeface="+mn-ea"/>
                <a:cs typeface="+mn-cs"/>
              </a:defRPr>
            </a:lvl1pPr>
          </a:lstStyle>
          <a:p>
            <a:pPr lvl="0"/>
            <a:r>
              <a:rPr lang="en-US"/>
              <a:t>XX</a:t>
            </a:r>
          </a:p>
        </p:txBody>
      </p:sp>
      <p:sp>
        <p:nvSpPr>
          <p:cNvPr id="41" name="Text Placeholder 13">
            <a:extLst>
              <a:ext uri="{FF2B5EF4-FFF2-40B4-BE49-F238E27FC236}">
                <a16:creationId xmlns:a16="http://schemas.microsoft.com/office/drawing/2014/main" id="{9B39366B-8D29-9B49-A43C-4D171B3EF5FE}"/>
              </a:ext>
            </a:extLst>
          </p:cNvPr>
          <p:cNvSpPr>
            <a:spLocks noGrp="1"/>
          </p:cNvSpPr>
          <p:nvPr>
            <p:ph type="body" sz="quarter" idx="61" hasCustomPrompt="1"/>
          </p:nvPr>
        </p:nvSpPr>
        <p:spPr>
          <a:xfrm>
            <a:off x="8317680" y="1656000"/>
            <a:ext cx="204963" cy="396000"/>
          </a:xfrm>
        </p:spPr>
        <p:txBody>
          <a:bodyPr anchor="t">
            <a:noAutofit/>
          </a:bodyPr>
          <a:lstStyle>
            <a:lvl1pPr marL="0" indent="0">
              <a:buNone/>
              <a:defRPr lang="en-US" sz="1400" kern="1200" dirty="0" smtClean="0">
                <a:solidFill>
                  <a:schemeClr val="tx1"/>
                </a:solidFill>
                <a:latin typeface="RR Pioneer UltraLight Condensed" panose="020B0206030201060103" pitchFamily="34" charset="0"/>
                <a:ea typeface="+mn-ea"/>
                <a:cs typeface="+mn-cs"/>
              </a:defRPr>
            </a:lvl1pPr>
          </a:lstStyle>
          <a:p>
            <a:pPr marL="171450" lvl="0" indent="-171450" algn="l" defTabSz="685800" rtl="0" eaLnBrk="1" latinLnBrk="0" hangingPunct="1">
              <a:lnSpc>
                <a:spcPct val="90000"/>
              </a:lnSpc>
              <a:spcBef>
                <a:spcPts val="750"/>
              </a:spcBef>
              <a:buClr>
                <a:schemeClr val="tx2"/>
              </a:buClr>
            </a:pPr>
            <a:r>
              <a:rPr lang="en-US"/>
              <a:t>%</a:t>
            </a:r>
          </a:p>
        </p:txBody>
      </p:sp>
      <p:sp>
        <p:nvSpPr>
          <p:cNvPr id="42" name="Text Placeholder 28">
            <a:extLst>
              <a:ext uri="{FF2B5EF4-FFF2-40B4-BE49-F238E27FC236}">
                <a16:creationId xmlns:a16="http://schemas.microsoft.com/office/drawing/2014/main" id="{3EB1E4AA-2E5F-6247-BF3D-FD74F2199FF4}"/>
              </a:ext>
            </a:extLst>
          </p:cNvPr>
          <p:cNvSpPr>
            <a:spLocks noGrp="1"/>
          </p:cNvSpPr>
          <p:nvPr>
            <p:ph type="body" sz="quarter" idx="62" hasCustomPrompt="1"/>
          </p:nvPr>
        </p:nvSpPr>
        <p:spPr>
          <a:xfrm>
            <a:off x="7244880" y="1555200"/>
            <a:ext cx="992230" cy="496800"/>
          </a:xfrm>
        </p:spPr>
        <p:txBody>
          <a:bodyPr>
            <a:noAutofit/>
          </a:bodyPr>
          <a:lstStyle>
            <a:lvl1pPr marL="0" indent="0" algn="r">
              <a:buFont typeface="Arial" panose="020B0604020202020204" pitchFamily="34" charset="0"/>
              <a:buNone/>
              <a:defRPr lang="en-US" sz="3200" kern="1200" dirty="0" smtClean="0">
                <a:solidFill>
                  <a:schemeClr val="tx1"/>
                </a:solidFill>
                <a:latin typeface="RR Pioneer Light Condensed" panose="020B0306050201060103" pitchFamily="34" charset="0"/>
                <a:ea typeface="+mn-ea"/>
                <a:cs typeface="+mn-cs"/>
              </a:defRPr>
            </a:lvl1pPr>
          </a:lstStyle>
          <a:p>
            <a:pPr lvl="0"/>
            <a:r>
              <a:rPr lang="en-US"/>
              <a:t>XX</a:t>
            </a:r>
          </a:p>
        </p:txBody>
      </p:sp>
      <p:pic>
        <p:nvPicPr>
          <p:cNvPr id="44" name="Picture 43" descr="A picture containing logo&#10;&#10;Description automatically generated">
            <a:extLst>
              <a:ext uri="{FF2B5EF4-FFF2-40B4-BE49-F238E27FC236}">
                <a16:creationId xmlns:a16="http://schemas.microsoft.com/office/drawing/2014/main" id="{B5D96E9F-6AE5-8C4D-8217-3E393B2A3F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73" y="132662"/>
            <a:ext cx="1148278" cy="674865"/>
          </a:xfrm>
          <a:prstGeom prst="rect">
            <a:avLst/>
          </a:prstGeom>
        </p:spPr>
      </p:pic>
    </p:spTree>
    <p:extLst>
      <p:ext uri="{BB962C8B-B14F-4D97-AF65-F5344CB8AC3E}">
        <p14:creationId xmlns:p14="http://schemas.microsoft.com/office/powerpoint/2010/main" val="25653974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2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0"/>
            <a:ext cx="6869102" cy="4663461"/>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F79DFE6-CFA5-477C-AEC5-887EEF30C7EC}"/>
              </a:ext>
            </a:extLst>
          </p:cNvPr>
          <p:cNvSpPr>
            <a:spLocks noGrp="1"/>
          </p:cNvSpPr>
          <p:nvPr>
            <p:ph type="title" hasCustomPrompt="1"/>
          </p:nvPr>
        </p:nvSpPr>
        <p:spPr>
          <a:xfrm>
            <a:off x="2415275" y="241449"/>
            <a:ext cx="5836835" cy="695484"/>
          </a:xfrm>
          <a:prstGeom prst="rect">
            <a:avLst/>
          </a:prstGeom>
        </p:spPr>
        <p:txBody>
          <a:bodyPr lIns="0" tIns="0" rIns="0" bIns="0" anchor="t">
            <a:normAutofit/>
          </a:bodyPr>
          <a:lstStyle>
            <a:lvl1pPr marL="0" indent="0">
              <a:buNone/>
              <a:defRPr sz="2400" b="0">
                <a:solidFill>
                  <a:srgbClr val="4F98FF"/>
                </a:solidFill>
                <a:latin typeface="RR Pioneer Bold" panose="020B0803050201040103" pitchFamily="34" charset="0"/>
              </a:defRPr>
            </a:lvl1pPr>
          </a:lstStyle>
          <a:p>
            <a:r>
              <a:rPr lang="en-US"/>
              <a:t>Picture option one</a:t>
            </a: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3" y="956917"/>
            <a:ext cx="1786647" cy="955675"/>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lang="en-GB" sz="1500" kern="1200" dirty="0">
                <a:solidFill>
                  <a:srgbClr val="006DFF"/>
                </a:solidFill>
                <a:latin typeface="RR Pioneer Bold" panose="020B0803050201040103" pitchFamily="34" charset="0"/>
                <a:ea typeface="+mn-ea"/>
                <a:cs typeface="Arial" panose="020B0604020202020204" pitchFamily="34" charset="0"/>
              </a:defRPr>
            </a:lvl1pPr>
            <a:lvl2pPr indent="0" algn="l" defTabSz="685800"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800"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800"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800"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lvl="0" indent="0" algn="l" defTabSz="685800" rtl="0" eaLnBrk="1" latinLnBrk="0" hangingPunct="1">
              <a:lnSpc>
                <a:spcPct val="90000"/>
              </a:lnSpc>
              <a:spcBef>
                <a:spcPts val="750"/>
              </a:spcBef>
              <a:buFont typeface="Arial" panose="020B0604020202020204" pitchFamily="34" charset="0"/>
              <a:buNone/>
            </a:pPr>
            <a:r>
              <a:rPr lang="en-GB"/>
              <a:t>Sidebar headings are RR Pioneer bold 15pt (Cobalt)</a:t>
            </a:r>
          </a:p>
        </p:txBody>
      </p:sp>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1000">
                <a:solidFill>
                  <a:srgbClr val="666666"/>
                </a:solidFill>
              </a:defRPr>
            </a:lvl1pPr>
          </a:lstStyle>
          <a:p>
            <a:pPr lvl="0"/>
            <a:r>
              <a:rPr lang="en-US"/>
              <a:t>RR pioneer 10</a:t>
            </a:r>
          </a:p>
        </p:txBody>
      </p:sp>
      <p:sp>
        <p:nvSpPr>
          <p:cNvPr id="43" name="Text Placeholder 25">
            <a:extLst>
              <a:ext uri="{FF2B5EF4-FFF2-40B4-BE49-F238E27FC236}">
                <a16:creationId xmlns:a16="http://schemas.microsoft.com/office/drawing/2014/main" id="{9A1CA62C-0369-2D49-B9A0-84A23A63DF9E}"/>
              </a:ext>
            </a:extLst>
          </p:cNvPr>
          <p:cNvSpPr>
            <a:spLocks noGrp="1"/>
          </p:cNvSpPr>
          <p:nvPr>
            <p:ph type="body" sz="quarter" idx="44" hasCustomPrompt="1"/>
          </p:nvPr>
        </p:nvSpPr>
        <p:spPr>
          <a:xfrm>
            <a:off x="2414976" y="642025"/>
            <a:ext cx="2070624" cy="860400"/>
          </a:xfrm>
          <a:solidFill>
            <a:srgbClr val="10069F"/>
          </a:solidFill>
        </p:spPr>
        <p:txBody>
          <a:bodyPr lIns="144000" rIns="144000" anchor="ctr"/>
          <a:lstStyle>
            <a:lvl1pPr marL="0" indent="0">
              <a:buNone/>
              <a:defRPr>
                <a:solidFill>
                  <a:schemeClr val="tx1"/>
                </a:solidFill>
                <a:latin typeface="+mj-lt"/>
              </a:defRPr>
            </a:lvl1pPr>
          </a:lstStyle>
          <a:p>
            <a:pPr lvl="0"/>
            <a:r>
              <a:rPr lang="en-US"/>
              <a:t>Title of box</a:t>
            </a:r>
          </a:p>
        </p:txBody>
      </p:sp>
      <p:sp>
        <p:nvSpPr>
          <p:cNvPr id="44" name="Text Placeholder 25">
            <a:extLst>
              <a:ext uri="{FF2B5EF4-FFF2-40B4-BE49-F238E27FC236}">
                <a16:creationId xmlns:a16="http://schemas.microsoft.com/office/drawing/2014/main" id="{33502DF8-F503-6F47-89A6-1C3E7D45FA80}"/>
              </a:ext>
            </a:extLst>
          </p:cNvPr>
          <p:cNvSpPr>
            <a:spLocks noGrp="1"/>
          </p:cNvSpPr>
          <p:nvPr>
            <p:ph type="body" sz="quarter" idx="45" hasCustomPrompt="1"/>
          </p:nvPr>
        </p:nvSpPr>
        <p:spPr>
          <a:xfrm>
            <a:off x="4646896" y="651753"/>
            <a:ext cx="2070624" cy="860400"/>
          </a:xfrm>
          <a:solidFill>
            <a:srgbClr val="006DFF"/>
          </a:solidFill>
        </p:spPr>
        <p:txBody>
          <a:bodyPr lIns="144000" rIns="144000" anchor="ct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b="0">
                <a:solidFill>
                  <a:schemeClr val="tx1"/>
                </a:solidFill>
                <a:latin typeface="+mj-lt"/>
              </a:defRPr>
            </a:lvl1pPr>
          </a:lstStyle>
          <a:p>
            <a:pPr lvl="0"/>
            <a:r>
              <a:rPr lang="en-US"/>
              <a:t>Title of box</a:t>
            </a:r>
          </a:p>
        </p:txBody>
      </p:sp>
      <p:sp>
        <p:nvSpPr>
          <p:cNvPr id="45" name="Text Placeholder 25">
            <a:extLst>
              <a:ext uri="{FF2B5EF4-FFF2-40B4-BE49-F238E27FC236}">
                <a16:creationId xmlns:a16="http://schemas.microsoft.com/office/drawing/2014/main" id="{3A6CDA7B-B373-E64F-BC2A-4926AADE343E}"/>
              </a:ext>
            </a:extLst>
          </p:cNvPr>
          <p:cNvSpPr>
            <a:spLocks noGrp="1"/>
          </p:cNvSpPr>
          <p:nvPr>
            <p:ph type="body" sz="quarter" idx="46" hasCustomPrompt="1"/>
          </p:nvPr>
        </p:nvSpPr>
        <p:spPr>
          <a:xfrm>
            <a:off x="6849632" y="651753"/>
            <a:ext cx="2070624" cy="860400"/>
          </a:xfrm>
          <a:solidFill>
            <a:srgbClr val="4F98FF"/>
          </a:solidFill>
        </p:spPr>
        <p:txBody>
          <a:bodyPr lIns="144000" rIns="144000" anchor="ctr">
            <a:normAutofit/>
          </a:bodyPr>
          <a:lstStyle>
            <a:lvl1pPr marL="0" indent="0">
              <a:buNone/>
              <a:defRPr lang="en-US" sz="1400" b="0" kern="1200" dirty="0" smtClean="0">
                <a:solidFill>
                  <a:schemeClr val="tx1"/>
                </a:solidFill>
                <a:latin typeface="+mj-lt"/>
                <a:ea typeface="+mn-ea"/>
                <a:cs typeface="+mn-cs"/>
              </a:defRPr>
            </a:lvl1pPr>
          </a:lstStyle>
          <a:p>
            <a:pPr marL="171450" marR="0" lvl="0" indent="-171450" algn="l" defTabSz="685800" rtl="0" eaLnBrk="1" fontAlgn="auto" latinLnBrk="0" hangingPunct="1">
              <a:lnSpc>
                <a:spcPct val="90000"/>
              </a:lnSpc>
              <a:spcBef>
                <a:spcPts val="750"/>
              </a:spcBef>
              <a:spcAft>
                <a:spcPts val="0"/>
              </a:spcAft>
              <a:buClrTx/>
              <a:buSzTx/>
              <a:tabLst/>
            </a:pPr>
            <a:r>
              <a:rPr lang="en-US"/>
              <a:t>Title of box</a:t>
            </a:r>
          </a:p>
        </p:txBody>
      </p:sp>
      <p:sp>
        <p:nvSpPr>
          <p:cNvPr id="46" name="Picture Placeholder 29">
            <a:extLst>
              <a:ext uri="{FF2B5EF4-FFF2-40B4-BE49-F238E27FC236}">
                <a16:creationId xmlns:a16="http://schemas.microsoft.com/office/drawing/2014/main" id="{116CA033-6CD1-5447-AEBF-949B85F082C6}"/>
              </a:ext>
            </a:extLst>
          </p:cNvPr>
          <p:cNvSpPr>
            <a:spLocks noGrp="1"/>
          </p:cNvSpPr>
          <p:nvPr>
            <p:ph type="pic" sz="quarter" idx="47"/>
          </p:nvPr>
        </p:nvSpPr>
        <p:spPr>
          <a:xfrm>
            <a:off x="2415274" y="1516825"/>
            <a:ext cx="2067263" cy="1440000"/>
          </a:xfrm>
          <a:solidFill>
            <a:srgbClr val="8A8A8F"/>
          </a:solidFill>
        </p:spPr>
        <p:txBody>
          <a:bodyPr lIns="144000" tIns="108000"/>
          <a:lstStyle>
            <a:lvl1pPr marL="0" indent="0">
              <a:buNone/>
              <a:defRPr>
                <a:solidFill>
                  <a:schemeClr val="tx1"/>
                </a:solidFill>
              </a:defRPr>
            </a:lvl1pPr>
          </a:lstStyle>
          <a:p>
            <a:endParaRPr lang="en-GB"/>
          </a:p>
        </p:txBody>
      </p:sp>
      <p:sp>
        <p:nvSpPr>
          <p:cNvPr id="47" name="Picture Placeholder 29">
            <a:extLst>
              <a:ext uri="{FF2B5EF4-FFF2-40B4-BE49-F238E27FC236}">
                <a16:creationId xmlns:a16="http://schemas.microsoft.com/office/drawing/2014/main" id="{1F82FF99-36D3-364B-8FDF-C6AA938953D3}"/>
              </a:ext>
            </a:extLst>
          </p:cNvPr>
          <p:cNvSpPr>
            <a:spLocks noGrp="1"/>
          </p:cNvSpPr>
          <p:nvPr>
            <p:ph type="pic" sz="quarter" idx="48"/>
          </p:nvPr>
        </p:nvSpPr>
        <p:spPr>
          <a:xfrm>
            <a:off x="4650256" y="1526553"/>
            <a:ext cx="2067263" cy="1440000"/>
          </a:xfrm>
          <a:solidFill>
            <a:srgbClr val="8A8A8F"/>
          </a:solidFill>
        </p:spPr>
        <p:txBody>
          <a:bodyPr lIns="144000" tIns="108000"/>
          <a:lstStyle>
            <a:lvl1pPr marL="0" indent="0">
              <a:buNone/>
              <a:defRPr>
                <a:solidFill>
                  <a:schemeClr val="tx1"/>
                </a:solidFill>
              </a:defRPr>
            </a:lvl1pPr>
          </a:lstStyle>
          <a:p>
            <a:endParaRPr lang="en-GB"/>
          </a:p>
        </p:txBody>
      </p:sp>
      <p:sp>
        <p:nvSpPr>
          <p:cNvPr id="48" name="Picture Placeholder 29">
            <a:extLst>
              <a:ext uri="{FF2B5EF4-FFF2-40B4-BE49-F238E27FC236}">
                <a16:creationId xmlns:a16="http://schemas.microsoft.com/office/drawing/2014/main" id="{1F880921-2101-4143-A564-47CAB55D617B}"/>
              </a:ext>
            </a:extLst>
          </p:cNvPr>
          <p:cNvSpPr>
            <a:spLocks noGrp="1"/>
          </p:cNvSpPr>
          <p:nvPr>
            <p:ph type="pic" sz="quarter" idx="49"/>
          </p:nvPr>
        </p:nvSpPr>
        <p:spPr>
          <a:xfrm>
            <a:off x="6852992" y="1526553"/>
            <a:ext cx="2067263" cy="1440000"/>
          </a:xfrm>
          <a:solidFill>
            <a:srgbClr val="8A8A8F"/>
          </a:solidFill>
        </p:spPr>
        <p:txBody>
          <a:bodyPr lIns="144000" tIns="108000"/>
          <a:lstStyle>
            <a:lvl1pPr marL="0" indent="0">
              <a:buNone/>
              <a:defRPr>
                <a:solidFill>
                  <a:schemeClr val="tx1"/>
                </a:solidFill>
              </a:defRPr>
            </a:lvl1pPr>
          </a:lstStyle>
          <a:p>
            <a:endParaRPr lang="en-GB"/>
          </a:p>
        </p:txBody>
      </p:sp>
      <p:sp>
        <p:nvSpPr>
          <p:cNvPr id="49" name="Text Placeholder 25">
            <a:extLst>
              <a:ext uri="{FF2B5EF4-FFF2-40B4-BE49-F238E27FC236}">
                <a16:creationId xmlns:a16="http://schemas.microsoft.com/office/drawing/2014/main" id="{E09E929E-AFC0-0943-B4DB-178553AADBE8}"/>
              </a:ext>
            </a:extLst>
          </p:cNvPr>
          <p:cNvSpPr>
            <a:spLocks noGrp="1"/>
          </p:cNvSpPr>
          <p:nvPr>
            <p:ph type="body" sz="quarter" idx="50" hasCustomPrompt="1"/>
          </p:nvPr>
        </p:nvSpPr>
        <p:spPr>
          <a:xfrm>
            <a:off x="2415514" y="2971225"/>
            <a:ext cx="2070624" cy="1630219"/>
          </a:xfrm>
          <a:solidFill>
            <a:srgbClr val="666666"/>
          </a:solidFill>
        </p:spPr>
        <p:txBody>
          <a:bodyPr lIns="144000" tIns="144000" rIns="144000" anchor="t">
            <a:normAutofit/>
          </a:bodyPr>
          <a:lstStyle>
            <a:lvl1pPr marL="0" indent="0">
              <a:buNone/>
              <a:defRPr lang="en-US" sz="1400" kern="1200" dirty="0">
                <a:solidFill>
                  <a:schemeClr val="tx1"/>
                </a:solidFill>
                <a:latin typeface="+mj-lt"/>
                <a:ea typeface="+mn-ea"/>
                <a:cs typeface="+mn-cs"/>
              </a:defRPr>
            </a:lvl1pPr>
          </a:lstStyle>
          <a:p>
            <a:pPr marL="171450" lvl="0" indent="-171450" algn="l" defTabSz="685800" rtl="0" eaLnBrk="1" latinLnBrk="0" hangingPunct="1">
              <a:lnSpc>
                <a:spcPct val="90000"/>
              </a:lnSpc>
              <a:spcBef>
                <a:spcPts val="750"/>
              </a:spcBef>
            </a:pPr>
            <a:r>
              <a:rPr lang="en-US"/>
              <a:t>Title of box</a:t>
            </a:r>
          </a:p>
        </p:txBody>
      </p:sp>
      <p:sp>
        <p:nvSpPr>
          <p:cNvPr id="50" name="Text Placeholder 25">
            <a:extLst>
              <a:ext uri="{FF2B5EF4-FFF2-40B4-BE49-F238E27FC236}">
                <a16:creationId xmlns:a16="http://schemas.microsoft.com/office/drawing/2014/main" id="{1697AD0C-3518-8445-B316-AFD28BB1C3D6}"/>
              </a:ext>
            </a:extLst>
          </p:cNvPr>
          <p:cNvSpPr>
            <a:spLocks noGrp="1"/>
          </p:cNvSpPr>
          <p:nvPr>
            <p:ph type="body" sz="quarter" idx="51" hasCustomPrompt="1"/>
          </p:nvPr>
        </p:nvSpPr>
        <p:spPr>
          <a:xfrm>
            <a:off x="4646896" y="2980953"/>
            <a:ext cx="2070624" cy="1630219"/>
          </a:xfrm>
          <a:solidFill>
            <a:srgbClr val="666666"/>
          </a:solidFill>
        </p:spPr>
        <p:txBody>
          <a:bodyPr lIns="144000" tIns="144000" rIns="144000" anchor="t">
            <a:normAutofit/>
          </a:bodyPr>
          <a:lstStyle>
            <a:lvl1pPr marL="0" indent="0">
              <a:buNone/>
              <a:defRPr lang="en-US" sz="1400" kern="1200" dirty="0">
                <a:solidFill>
                  <a:schemeClr val="tx1"/>
                </a:solidFill>
                <a:latin typeface="+mj-lt"/>
                <a:ea typeface="+mn-ea"/>
                <a:cs typeface="+mn-cs"/>
              </a:defRPr>
            </a:lvl1pPr>
          </a:lstStyle>
          <a:p>
            <a:pPr marL="171450" lvl="0" indent="-171450" algn="l" defTabSz="685800" rtl="0" eaLnBrk="1" latinLnBrk="0" hangingPunct="1">
              <a:lnSpc>
                <a:spcPct val="90000"/>
              </a:lnSpc>
              <a:spcBef>
                <a:spcPts val="750"/>
              </a:spcBef>
            </a:pPr>
            <a:r>
              <a:rPr lang="en-US"/>
              <a:t>Title of box</a:t>
            </a:r>
          </a:p>
        </p:txBody>
      </p:sp>
      <p:sp>
        <p:nvSpPr>
          <p:cNvPr id="51" name="Text Placeholder 25">
            <a:extLst>
              <a:ext uri="{FF2B5EF4-FFF2-40B4-BE49-F238E27FC236}">
                <a16:creationId xmlns:a16="http://schemas.microsoft.com/office/drawing/2014/main" id="{44F5FE51-5FDD-A74C-B0B1-6334ADEC18F9}"/>
              </a:ext>
            </a:extLst>
          </p:cNvPr>
          <p:cNvSpPr>
            <a:spLocks noGrp="1"/>
          </p:cNvSpPr>
          <p:nvPr>
            <p:ph type="body" sz="quarter" idx="52" hasCustomPrompt="1"/>
          </p:nvPr>
        </p:nvSpPr>
        <p:spPr>
          <a:xfrm>
            <a:off x="6849632" y="2980953"/>
            <a:ext cx="2070624" cy="1630219"/>
          </a:xfrm>
          <a:solidFill>
            <a:srgbClr val="666666"/>
          </a:solidFill>
        </p:spPr>
        <p:txBody>
          <a:bodyPr lIns="144000" tIns="144000" rIns="144000" anchor="t">
            <a:normAutofit/>
          </a:bodyPr>
          <a:lstStyle>
            <a:lvl1pPr marL="0" indent="0">
              <a:buNone/>
              <a:defRPr lang="en-US" sz="1400" kern="1200" dirty="0">
                <a:solidFill>
                  <a:schemeClr val="tx1"/>
                </a:solidFill>
                <a:latin typeface="+mj-lt"/>
                <a:ea typeface="+mn-ea"/>
                <a:cs typeface="+mn-cs"/>
              </a:defRPr>
            </a:lvl1pPr>
          </a:lstStyle>
          <a:p>
            <a:pPr marL="171450" lvl="0" indent="-171450" algn="l" defTabSz="685800" rtl="0" eaLnBrk="1" latinLnBrk="0" hangingPunct="1">
              <a:lnSpc>
                <a:spcPct val="90000"/>
              </a:lnSpc>
              <a:spcBef>
                <a:spcPts val="750"/>
              </a:spcBef>
            </a:pPr>
            <a:r>
              <a:rPr lang="en-US"/>
              <a:t>Title of box</a:t>
            </a:r>
          </a:p>
        </p:txBody>
      </p:sp>
      <p:pic>
        <p:nvPicPr>
          <p:cNvPr id="18" name="Picture 17" descr="A picture containing logo&#10;&#10;Description automatically generated">
            <a:extLst>
              <a:ext uri="{FF2B5EF4-FFF2-40B4-BE49-F238E27FC236}">
                <a16:creationId xmlns:a16="http://schemas.microsoft.com/office/drawing/2014/main" id="{D7FBD992-A2C2-384A-810A-8562A02D29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73" y="132662"/>
            <a:ext cx="1148278" cy="674865"/>
          </a:xfrm>
          <a:prstGeom prst="rect">
            <a:avLst/>
          </a:prstGeom>
        </p:spPr>
      </p:pic>
    </p:spTree>
    <p:extLst>
      <p:ext uri="{BB962C8B-B14F-4D97-AF65-F5344CB8AC3E}">
        <p14:creationId xmlns:p14="http://schemas.microsoft.com/office/powerpoint/2010/main" val="12035713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3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0"/>
            <a:ext cx="6869102" cy="4611172"/>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3" y="956917"/>
            <a:ext cx="1786647" cy="955675"/>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lang="en-GB" sz="1500" kern="1200" dirty="0">
                <a:solidFill>
                  <a:srgbClr val="006DFF"/>
                </a:solidFill>
                <a:latin typeface="RR Pioneer Bold" panose="020B0803050201040103" pitchFamily="34" charset="0"/>
                <a:ea typeface="+mn-ea"/>
                <a:cs typeface="Arial" panose="020B0604020202020204" pitchFamily="34" charset="0"/>
              </a:defRPr>
            </a:lvl1pPr>
            <a:lvl2pPr indent="0" algn="l" defTabSz="685800"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800"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800"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800"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lvl="0" indent="0" algn="l" defTabSz="685800" rtl="0" eaLnBrk="1" latinLnBrk="0" hangingPunct="1">
              <a:lnSpc>
                <a:spcPct val="90000"/>
              </a:lnSpc>
              <a:spcBef>
                <a:spcPts val="750"/>
              </a:spcBef>
              <a:buFont typeface="Arial" panose="020B0604020202020204" pitchFamily="34" charset="0"/>
              <a:buNone/>
            </a:pPr>
            <a:r>
              <a:rPr lang="en-GB"/>
              <a:t>Sidebar headings are RR Pioneer bold 15pt (Cobalt)</a:t>
            </a:r>
          </a:p>
        </p:txBody>
      </p:sp>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1000">
                <a:solidFill>
                  <a:srgbClr val="666666"/>
                </a:solidFill>
              </a:defRPr>
            </a:lvl1pPr>
          </a:lstStyle>
          <a:p>
            <a:pPr lvl="0"/>
            <a:r>
              <a:rPr lang="en-US"/>
              <a:t>RR pioneer 10</a:t>
            </a:r>
          </a:p>
        </p:txBody>
      </p:sp>
      <p:sp>
        <p:nvSpPr>
          <p:cNvPr id="23" name="Picture Placeholder 29">
            <a:extLst>
              <a:ext uri="{FF2B5EF4-FFF2-40B4-BE49-F238E27FC236}">
                <a16:creationId xmlns:a16="http://schemas.microsoft.com/office/drawing/2014/main" id="{519E83AA-B12B-2940-9A51-A8254B84DE78}"/>
              </a:ext>
            </a:extLst>
          </p:cNvPr>
          <p:cNvSpPr>
            <a:spLocks noGrp="1"/>
          </p:cNvSpPr>
          <p:nvPr>
            <p:ph type="pic" sz="quarter" idx="46"/>
          </p:nvPr>
        </p:nvSpPr>
        <p:spPr>
          <a:xfrm>
            <a:off x="4492800" y="0"/>
            <a:ext cx="4651200" cy="1638000"/>
          </a:xfrm>
          <a:solidFill>
            <a:srgbClr val="8A8A8F"/>
          </a:solidFill>
        </p:spPr>
        <p:txBody>
          <a:bodyPr lIns="36000" tIns="36000" rIns="36000" bIns="36000" anchor="ctr"/>
          <a:lstStyle>
            <a:lvl1pPr marL="0" indent="0" algn="ctr">
              <a:buNone/>
              <a:defRPr>
                <a:solidFill>
                  <a:schemeClr val="tx1"/>
                </a:solidFill>
              </a:defRPr>
            </a:lvl1pPr>
          </a:lstStyle>
          <a:p>
            <a:endParaRPr lang="en-GB"/>
          </a:p>
        </p:txBody>
      </p:sp>
      <p:sp>
        <p:nvSpPr>
          <p:cNvPr id="24" name="Text Placeholder 25">
            <a:extLst>
              <a:ext uri="{FF2B5EF4-FFF2-40B4-BE49-F238E27FC236}">
                <a16:creationId xmlns:a16="http://schemas.microsoft.com/office/drawing/2014/main" id="{DDA66391-0C14-1146-843C-5446B3078A8E}"/>
              </a:ext>
            </a:extLst>
          </p:cNvPr>
          <p:cNvSpPr>
            <a:spLocks noGrp="1"/>
          </p:cNvSpPr>
          <p:nvPr>
            <p:ph type="body" sz="quarter" idx="47" hasCustomPrompt="1"/>
          </p:nvPr>
        </p:nvSpPr>
        <p:spPr>
          <a:xfrm>
            <a:off x="2268000" y="0"/>
            <a:ext cx="2217600" cy="1638000"/>
          </a:xfrm>
          <a:solidFill>
            <a:srgbClr val="10069F"/>
          </a:solidFill>
        </p:spPr>
        <p:txBody>
          <a:bodyPr lIns="36000" tIns="36000" rIns="36000" bIns="36000" anchor="ctr" anchorCtr="0"/>
          <a:lstStyle>
            <a:lvl1pPr marL="0" indent="0" algn="ctr">
              <a:buNone/>
              <a:defRPr>
                <a:solidFill>
                  <a:schemeClr val="tx1"/>
                </a:solidFill>
                <a:latin typeface="+mj-lt"/>
              </a:defRPr>
            </a:lvl1pPr>
          </a:lstStyle>
          <a:p>
            <a:pPr lvl="0"/>
            <a:r>
              <a:rPr lang="en-US"/>
              <a:t>Text</a:t>
            </a:r>
          </a:p>
        </p:txBody>
      </p:sp>
      <p:sp>
        <p:nvSpPr>
          <p:cNvPr id="25" name="Picture Placeholder 29">
            <a:extLst>
              <a:ext uri="{FF2B5EF4-FFF2-40B4-BE49-F238E27FC236}">
                <a16:creationId xmlns:a16="http://schemas.microsoft.com/office/drawing/2014/main" id="{A1FEDD39-59B7-FE40-B7AF-85714EF47A7B}"/>
              </a:ext>
            </a:extLst>
          </p:cNvPr>
          <p:cNvSpPr>
            <a:spLocks noGrp="1"/>
          </p:cNvSpPr>
          <p:nvPr>
            <p:ph type="pic" sz="quarter" idx="48"/>
          </p:nvPr>
        </p:nvSpPr>
        <p:spPr>
          <a:xfrm>
            <a:off x="4492800" y="3505500"/>
            <a:ext cx="4651200" cy="1105672"/>
          </a:xfrm>
          <a:solidFill>
            <a:srgbClr val="8A8A8F"/>
          </a:solidFill>
        </p:spPr>
        <p:txBody>
          <a:bodyPr lIns="36000" tIns="36000" rIns="36000" bIns="36000" anchor="ctr"/>
          <a:lstStyle>
            <a:lvl1pPr marL="0" indent="0" algn="ctr">
              <a:buNone/>
              <a:defRPr>
                <a:solidFill>
                  <a:schemeClr val="tx1"/>
                </a:solidFill>
              </a:defRPr>
            </a:lvl1pPr>
          </a:lstStyle>
          <a:p>
            <a:endParaRPr lang="en-GB"/>
          </a:p>
        </p:txBody>
      </p:sp>
      <p:sp>
        <p:nvSpPr>
          <p:cNvPr id="26" name="Picture Placeholder 29">
            <a:extLst>
              <a:ext uri="{FF2B5EF4-FFF2-40B4-BE49-F238E27FC236}">
                <a16:creationId xmlns:a16="http://schemas.microsoft.com/office/drawing/2014/main" id="{AE33FB55-B16D-1543-A096-399BD9150DDD}"/>
              </a:ext>
            </a:extLst>
          </p:cNvPr>
          <p:cNvSpPr>
            <a:spLocks noGrp="1"/>
          </p:cNvSpPr>
          <p:nvPr>
            <p:ph type="pic" sz="quarter" idx="49"/>
          </p:nvPr>
        </p:nvSpPr>
        <p:spPr>
          <a:xfrm>
            <a:off x="2268000" y="1752750"/>
            <a:ext cx="4651200" cy="1638000"/>
          </a:xfrm>
          <a:solidFill>
            <a:srgbClr val="8A8A8F"/>
          </a:solidFill>
        </p:spPr>
        <p:txBody>
          <a:bodyPr lIns="36000" tIns="36000" rIns="36000" bIns="36000" anchor="ctr"/>
          <a:lstStyle>
            <a:lvl1pPr marL="0" indent="0" algn="ctr">
              <a:buNone/>
              <a:defRPr>
                <a:solidFill>
                  <a:schemeClr val="tx1"/>
                </a:solidFill>
              </a:defRPr>
            </a:lvl1pPr>
          </a:lstStyle>
          <a:p>
            <a:endParaRPr lang="en-GB"/>
          </a:p>
        </p:txBody>
      </p:sp>
      <p:sp>
        <p:nvSpPr>
          <p:cNvPr id="27" name="Text Placeholder 25">
            <a:extLst>
              <a:ext uri="{FF2B5EF4-FFF2-40B4-BE49-F238E27FC236}">
                <a16:creationId xmlns:a16="http://schemas.microsoft.com/office/drawing/2014/main" id="{21BB8569-AFD3-D444-A33E-0F05E908A52B}"/>
              </a:ext>
            </a:extLst>
          </p:cNvPr>
          <p:cNvSpPr>
            <a:spLocks noGrp="1"/>
          </p:cNvSpPr>
          <p:nvPr>
            <p:ph type="body" sz="quarter" idx="50" hasCustomPrompt="1"/>
          </p:nvPr>
        </p:nvSpPr>
        <p:spPr>
          <a:xfrm>
            <a:off x="6926400" y="1752750"/>
            <a:ext cx="2217600" cy="1638000"/>
          </a:xfrm>
          <a:solidFill>
            <a:srgbClr val="006DFF"/>
          </a:solidFill>
        </p:spPr>
        <p:txBody>
          <a:bodyPr lIns="36000" tIns="36000" rIns="36000" bIns="36000" anchor="ctr" anchorCtr="0"/>
          <a:lstStyle>
            <a:lvl1pPr marL="0" indent="0" algn="ctr">
              <a:buNone/>
              <a:defRPr>
                <a:solidFill>
                  <a:schemeClr val="tx1"/>
                </a:solidFill>
                <a:latin typeface="+mj-lt"/>
              </a:defRPr>
            </a:lvl1pPr>
          </a:lstStyle>
          <a:p>
            <a:pPr lvl="0"/>
            <a:r>
              <a:rPr lang="en-US"/>
              <a:t>Text</a:t>
            </a:r>
          </a:p>
        </p:txBody>
      </p:sp>
      <p:sp>
        <p:nvSpPr>
          <p:cNvPr id="28" name="Text Placeholder 25">
            <a:extLst>
              <a:ext uri="{FF2B5EF4-FFF2-40B4-BE49-F238E27FC236}">
                <a16:creationId xmlns:a16="http://schemas.microsoft.com/office/drawing/2014/main" id="{DE3E031A-9B5D-3040-BDEA-1A6630012413}"/>
              </a:ext>
            </a:extLst>
          </p:cNvPr>
          <p:cNvSpPr>
            <a:spLocks noGrp="1"/>
          </p:cNvSpPr>
          <p:nvPr>
            <p:ph type="body" sz="quarter" idx="51" hasCustomPrompt="1"/>
          </p:nvPr>
        </p:nvSpPr>
        <p:spPr>
          <a:xfrm>
            <a:off x="2268000" y="3505500"/>
            <a:ext cx="2217600" cy="1105672"/>
          </a:xfrm>
          <a:solidFill>
            <a:srgbClr val="4F98FF"/>
          </a:solidFill>
        </p:spPr>
        <p:txBody>
          <a:bodyPr lIns="36000" tIns="36000" rIns="36000" bIns="36000" anchor="ctr" anchorCtr="0"/>
          <a:lstStyle>
            <a:lvl1pPr marL="0" indent="0" algn="ctr">
              <a:buNone/>
              <a:defRPr>
                <a:solidFill>
                  <a:schemeClr val="tx1"/>
                </a:solidFill>
                <a:latin typeface="+mj-lt"/>
              </a:defRPr>
            </a:lvl1pPr>
          </a:lstStyle>
          <a:p>
            <a:pPr lvl="0"/>
            <a:r>
              <a:rPr lang="en-US"/>
              <a:t>Text</a:t>
            </a:r>
          </a:p>
        </p:txBody>
      </p:sp>
      <p:pic>
        <p:nvPicPr>
          <p:cNvPr id="13" name="Picture 12" descr="A picture containing logo&#10;&#10;Description automatically generated">
            <a:extLst>
              <a:ext uri="{FF2B5EF4-FFF2-40B4-BE49-F238E27FC236}">
                <a16:creationId xmlns:a16="http://schemas.microsoft.com/office/drawing/2014/main" id="{4A386442-7577-1041-8FC0-24AABE525C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73" y="132662"/>
            <a:ext cx="1148278" cy="674865"/>
          </a:xfrm>
          <a:prstGeom prst="rect">
            <a:avLst/>
          </a:prstGeom>
        </p:spPr>
      </p:pic>
    </p:spTree>
    <p:extLst>
      <p:ext uri="{BB962C8B-B14F-4D97-AF65-F5344CB8AC3E}">
        <p14:creationId xmlns:p14="http://schemas.microsoft.com/office/powerpoint/2010/main" val="20484802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9_SMR Closing slide">
    <p:bg>
      <p:bgPr>
        <a:solidFill>
          <a:schemeClr val="tx1">
            <a:alpha val="91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2F274B-2DDA-4CAF-8A23-FDB3D7C3207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4621324"/>
          </a:xfrm>
          <a:prstGeom prst="rect">
            <a:avLst/>
          </a:prstGeom>
        </p:spPr>
      </p:pic>
      <p:sp>
        <p:nvSpPr>
          <p:cNvPr id="3" name="Rectangle: Rounded Corners 2"/>
          <p:cNvSpPr/>
          <p:nvPr userDrawn="1"/>
        </p:nvSpPr>
        <p:spPr>
          <a:xfrm>
            <a:off x="3379333" y="1743776"/>
            <a:ext cx="2368732" cy="1504521"/>
          </a:xfrm>
          <a:prstGeom prst="roundRect">
            <a:avLst>
              <a:gd name="adj" fmla="val 1252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logo&#10;&#10;Description automatically generated">
            <a:extLst>
              <a:ext uri="{FF2B5EF4-FFF2-40B4-BE49-F238E27FC236}">
                <a16:creationId xmlns:a16="http://schemas.microsoft.com/office/drawing/2014/main" id="{4216676F-B01A-C645-A929-52F5A5522C4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57574" y="1855820"/>
            <a:ext cx="2228852" cy="1309939"/>
          </a:xfrm>
          <a:prstGeom prst="rect">
            <a:avLst/>
          </a:prstGeom>
        </p:spPr>
      </p:pic>
    </p:spTree>
    <p:extLst>
      <p:ext uri="{BB962C8B-B14F-4D97-AF65-F5344CB8AC3E}">
        <p14:creationId xmlns:p14="http://schemas.microsoft.com/office/powerpoint/2010/main" val="3113909221"/>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0"/>
            <a:ext cx="6869102" cy="4611353"/>
          </a:xfrm>
          <a:prstGeom prst="rect">
            <a:avLst/>
          </a:prstGeom>
          <a:solidFill>
            <a:srgbClr val="100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F79DFE6-CFA5-477C-AEC5-887EEF30C7EC}"/>
              </a:ext>
            </a:extLst>
          </p:cNvPr>
          <p:cNvSpPr>
            <a:spLocks noGrp="1"/>
          </p:cNvSpPr>
          <p:nvPr>
            <p:ph type="title" hasCustomPrompt="1"/>
          </p:nvPr>
        </p:nvSpPr>
        <p:spPr>
          <a:xfrm>
            <a:off x="2697377" y="532147"/>
            <a:ext cx="5836835" cy="695484"/>
          </a:xfrm>
          <a:prstGeom prst="rect">
            <a:avLst/>
          </a:prstGeom>
        </p:spPr>
        <p:txBody>
          <a:bodyPr lIns="0" tIns="0" rIns="0" bIns="0" anchor="t">
            <a:normAutofit/>
          </a:bodyPr>
          <a:lstStyle>
            <a:lvl1pPr marL="0" indent="0">
              <a:buNone/>
              <a:defRPr sz="2400" b="0">
                <a:solidFill>
                  <a:schemeClr val="tx1"/>
                </a:solidFill>
                <a:latin typeface="RR Pioneer Bold" panose="020B0803050201040103" pitchFamily="34" charset="0"/>
              </a:defRPr>
            </a:lvl1pPr>
          </a:lstStyle>
          <a:p>
            <a:r>
              <a:rPr lang="en-US"/>
              <a:t>Option three slide</a:t>
            </a: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3" y="956917"/>
            <a:ext cx="1786647" cy="955675"/>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lang="en-GB" sz="1500" kern="1200" dirty="0">
                <a:solidFill>
                  <a:srgbClr val="006DFF"/>
                </a:solidFill>
                <a:latin typeface="RR Pioneer Bold" panose="020B0803050201040103" pitchFamily="34" charset="0"/>
                <a:ea typeface="+mn-ea"/>
                <a:cs typeface="Arial" panose="020B0604020202020204" pitchFamily="34" charset="0"/>
              </a:defRPr>
            </a:lvl1pPr>
            <a:lvl2pPr indent="0" algn="l" defTabSz="685800"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800"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800"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800"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lvl="0" indent="0" algn="l" defTabSz="685800" rtl="0" eaLnBrk="1" latinLnBrk="0" hangingPunct="1">
              <a:lnSpc>
                <a:spcPct val="90000"/>
              </a:lnSpc>
              <a:spcBef>
                <a:spcPts val="750"/>
              </a:spcBef>
              <a:buFont typeface="Arial" panose="020B0604020202020204" pitchFamily="34" charset="0"/>
              <a:buNone/>
            </a:pPr>
            <a:r>
              <a:rPr lang="en-GB"/>
              <a:t>Sidebar headings are RR Pioneer bold 15pt (Cobalt)</a:t>
            </a:r>
          </a:p>
        </p:txBody>
      </p:sp>
      <p:sp>
        <p:nvSpPr>
          <p:cNvPr id="5" name="Text Placeholder 4">
            <a:extLst>
              <a:ext uri="{FF2B5EF4-FFF2-40B4-BE49-F238E27FC236}">
                <a16:creationId xmlns:a16="http://schemas.microsoft.com/office/drawing/2014/main" id="{AB3B9182-7B1B-4746-8146-EAC173E26B74}"/>
              </a:ext>
            </a:extLst>
          </p:cNvPr>
          <p:cNvSpPr>
            <a:spLocks noGrp="1"/>
          </p:cNvSpPr>
          <p:nvPr>
            <p:ph type="body" sz="quarter" idx="11"/>
          </p:nvPr>
        </p:nvSpPr>
        <p:spPr>
          <a:xfrm>
            <a:off x="2697377" y="1462527"/>
            <a:ext cx="5836835" cy="2625725"/>
          </a:xfrm>
          <a:prstGeom prst="rect">
            <a:avLst/>
          </a:prstGeom>
        </p:spPr>
        <p:txBody>
          <a:bodyPr>
            <a:normAutofit/>
          </a:bodyPr>
          <a:lstStyle>
            <a:lvl1pPr>
              <a:buClr>
                <a:schemeClr val="tx1"/>
              </a:buClr>
              <a:defRPr sz="2000">
                <a:solidFill>
                  <a:schemeClr val="tx1"/>
                </a:solidFill>
              </a:defRPr>
            </a:lvl1pPr>
            <a:lvl2pPr>
              <a:buClr>
                <a:schemeClr val="tx1"/>
              </a:buClr>
              <a:defRPr sz="1800">
                <a:solidFill>
                  <a:schemeClr val="tx1"/>
                </a:solidFill>
              </a:defRPr>
            </a:lvl2pPr>
            <a:lvl3pPr>
              <a:buClr>
                <a:schemeClr val="tx1"/>
              </a:buClr>
              <a:defRPr sz="1800">
                <a:solidFill>
                  <a:schemeClr val="tx1"/>
                </a:solidFill>
              </a:defRPr>
            </a:lvl3pPr>
            <a:lvl4pPr>
              <a:buClr>
                <a:schemeClr val="tx1"/>
              </a:buClr>
              <a:defRPr sz="1200">
                <a:solidFill>
                  <a:schemeClr val="tx1"/>
                </a:solidFill>
              </a:defRPr>
            </a:lvl4pPr>
            <a:lvl5pPr>
              <a:buClr>
                <a:schemeClr val="tx1"/>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1000">
                <a:solidFill>
                  <a:srgbClr val="666666"/>
                </a:solidFill>
              </a:defRPr>
            </a:lvl1pPr>
          </a:lstStyle>
          <a:p>
            <a:pPr lvl="0"/>
            <a:r>
              <a:rPr lang="en-US"/>
              <a:t>RR pioneer 10</a:t>
            </a:r>
          </a:p>
        </p:txBody>
      </p:sp>
      <p:pic>
        <p:nvPicPr>
          <p:cNvPr id="9" name="Picture 8" descr="A picture containing logo&#10;&#10;Description automatically generated">
            <a:extLst>
              <a:ext uri="{FF2B5EF4-FFF2-40B4-BE49-F238E27FC236}">
                <a16:creationId xmlns:a16="http://schemas.microsoft.com/office/drawing/2014/main" id="{986DD906-BD5B-9548-AFF5-3C70EE62C9D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773" y="132662"/>
            <a:ext cx="1148278" cy="674865"/>
          </a:xfrm>
          <a:prstGeom prst="rect">
            <a:avLst/>
          </a:prstGeom>
        </p:spPr>
      </p:pic>
    </p:spTree>
    <p:extLst>
      <p:ext uri="{BB962C8B-B14F-4D97-AF65-F5344CB8AC3E}">
        <p14:creationId xmlns:p14="http://schemas.microsoft.com/office/powerpoint/2010/main" val="38804769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9_SMR Title">
    <p:spTree>
      <p:nvGrpSpPr>
        <p:cNvPr id="1" name=""/>
        <p:cNvGrpSpPr/>
        <p:nvPr/>
      </p:nvGrpSpPr>
      <p:grpSpPr>
        <a:xfrm>
          <a:off x="0" y="0"/>
          <a:ext cx="0" cy="0"/>
          <a:chOff x="0" y="0"/>
          <a:chExt cx="0" cy="0"/>
        </a:xfrm>
      </p:grpSpPr>
      <p:grpSp>
        <p:nvGrpSpPr>
          <p:cNvPr id="13" name="Group 12"/>
          <p:cNvGrpSpPr/>
          <p:nvPr/>
        </p:nvGrpSpPr>
        <p:grpSpPr>
          <a:xfrm>
            <a:off x="111454" y="4719222"/>
            <a:ext cx="8959483" cy="318611"/>
            <a:chOff x="111454" y="4719221"/>
            <a:chExt cx="8959483" cy="318611"/>
          </a:xfrm>
        </p:grpSpPr>
        <p:pic>
          <p:nvPicPr>
            <p:cNvPr id="14" name="Picture 13"/>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41637" y="4719221"/>
              <a:ext cx="5829300" cy="316230"/>
            </a:xfrm>
            <a:prstGeom prst="rect">
              <a:avLst/>
            </a:prstGeom>
          </p:spPr>
        </p:pic>
        <p:pic>
          <p:nvPicPr>
            <p:cNvPr id="15" name="Picture 14"/>
            <p:cNvPicPr/>
            <p:nvPr userDrawn="1"/>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b="-902"/>
            <a:stretch/>
          </p:blipFill>
          <p:spPr>
            <a:xfrm>
              <a:off x="111454" y="4721602"/>
              <a:ext cx="4249409" cy="316230"/>
            </a:xfrm>
            <a:prstGeom prst="rect">
              <a:avLst/>
            </a:prstGeom>
          </p:spPr>
        </p:pic>
      </p:grpSp>
      <p:pic>
        <p:nvPicPr>
          <p:cNvPr id="2" name="Picture 1">
            <a:extLst>
              <a:ext uri="{FF2B5EF4-FFF2-40B4-BE49-F238E27FC236}">
                <a16:creationId xmlns:a16="http://schemas.microsoft.com/office/drawing/2014/main" id="{113E81C9-8EFE-4CA0-9B7B-B88FA1626D85}"/>
              </a:ext>
            </a:extLst>
          </p:cNvPr>
          <p:cNvPicPr>
            <a:picLocks noChangeAspect="1"/>
          </p:cNvPicPr>
          <p:nvPr userDrawn="1"/>
        </p:nvPicPr>
        <p:blipFill>
          <a:blip r:embed="rId4"/>
          <a:stretch>
            <a:fillRect/>
          </a:stretch>
        </p:blipFill>
        <p:spPr>
          <a:xfrm>
            <a:off x="2284407" y="-8080"/>
            <a:ext cx="6850380" cy="5143500"/>
          </a:xfrm>
          <a:prstGeom prst="rect">
            <a:avLst/>
          </a:prstGeom>
        </p:spPr>
      </p:pic>
      <p:sp>
        <p:nvSpPr>
          <p:cNvPr id="19" name="Text Placeholder 18">
            <a:extLst>
              <a:ext uri="{FF2B5EF4-FFF2-40B4-BE49-F238E27FC236}">
                <a16:creationId xmlns:a16="http://schemas.microsoft.com/office/drawing/2014/main" id="{AAEB490C-9F77-4B2B-895C-83B4F1D1AECE}"/>
              </a:ext>
            </a:extLst>
          </p:cNvPr>
          <p:cNvSpPr>
            <a:spLocks noGrp="1"/>
          </p:cNvSpPr>
          <p:nvPr>
            <p:ph type="body" sz="quarter" idx="10" hasCustomPrompt="1"/>
          </p:nvPr>
        </p:nvSpPr>
        <p:spPr>
          <a:xfrm>
            <a:off x="2770547" y="1526105"/>
            <a:ext cx="5319077" cy="518595"/>
          </a:xfrm>
          <a:prstGeom prst="rect">
            <a:avLst/>
          </a:prstGeom>
        </p:spPr>
        <p:txBody>
          <a:bodyPr/>
          <a:lstStyle>
            <a:lvl1pPr marL="0" indent="0">
              <a:buNone/>
              <a:defRPr sz="2700">
                <a:solidFill>
                  <a:schemeClr val="tx1"/>
                </a:solidFill>
                <a:latin typeface="RR Pioneer Bold" panose="020B0803050201040103" pitchFamily="34" charset="0"/>
              </a:defRPr>
            </a:lvl1pPr>
          </a:lstStyle>
          <a:p>
            <a:pPr lvl="0"/>
            <a:r>
              <a:rPr lang="en-US"/>
              <a:t>Standard presentation</a:t>
            </a:r>
            <a:endParaRPr lang="en-GB"/>
          </a:p>
        </p:txBody>
      </p:sp>
      <p:sp>
        <p:nvSpPr>
          <p:cNvPr id="21" name="Text Placeholder 18">
            <a:extLst>
              <a:ext uri="{FF2B5EF4-FFF2-40B4-BE49-F238E27FC236}">
                <a16:creationId xmlns:a16="http://schemas.microsoft.com/office/drawing/2014/main" id="{E3CE3681-E8B1-4106-9D5C-28AD774CA346}"/>
              </a:ext>
            </a:extLst>
          </p:cNvPr>
          <p:cNvSpPr>
            <a:spLocks noGrp="1"/>
          </p:cNvSpPr>
          <p:nvPr>
            <p:ph type="body" sz="quarter" idx="11" hasCustomPrompt="1"/>
          </p:nvPr>
        </p:nvSpPr>
        <p:spPr>
          <a:xfrm>
            <a:off x="2770547" y="2003435"/>
            <a:ext cx="5319077" cy="333366"/>
          </a:xfrm>
          <a:prstGeom prst="rect">
            <a:avLst/>
          </a:prstGeom>
        </p:spPr>
        <p:txBody>
          <a:bodyPr/>
          <a:lstStyle>
            <a:lvl1pPr marL="0" indent="0">
              <a:buNone/>
              <a:defRPr sz="1800">
                <a:solidFill>
                  <a:schemeClr val="tx1"/>
                </a:solidFill>
                <a:latin typeface="RR Pioneer" panose="020B0503050201040103" pitchFamily="34" charset="0"/>
                <a:cs typeface="Arial" panose="020B0604020202020204" pitchFamily="34" charset="0"/>
              </a:defRPr>
            </a:lvl1pPr>
          </a:lstStyle>
          <a:p>
            <a:pPr lvl="0"/>
            <a:r>
              <a:rPr lang="en-US"/>
              <a:t>Presentation sub-title</a:t>
            </a:r>
            <a:endParaRPr lang="en-GB"/>
          </a:p>
        </p:txBody>
      </p:sp>
      <p:sp>
        <p:nvSpPr>
          <p:cNvPr id="22" name="Text Placeholder 18">
            <a:extLst>
              <a:ext uri="{FF2B5EF4-FFF2-40B4-BE49-F238E27FC236}">
                <a16:creationId xmlns:a16="http://schemas.microsoft.com/office/drawing/2014/main" id="{9A983F41-D3FD-4E15-BD9F-EAE3A8037EFB}"/>
              </a:ext>
            </a:extLst>
          </p:cNvPr>
          <p:cNvSpPr>
            <a:spLocks noGrp="1"/>
          </p:cNvSpPr>
          <p:nvPr>
            <p:ph type="body" sz="quarter" idx="12" hasCustomPrompt="1"/>
          </p:nvPr>
        </p:nvSpPr>
        <p:spPr>
          <a:xfrm>
            <a:off x="2770547" y="2563671"/>
            <a:ext cx="5319077" cy="250461"/>
          </a:xfrm>
          <a:prstGeom prst="rect">
            <a:avLst/>
          </a:prstGeom>
        </p:spPr>
        <p:txBody>
          <a:bodyPr/>
          <a:lstStyle>
            <a:lvl1pPr marL="0" indent="0">
              <a:buNone/>
              <a:defRPr sz="787">
                <a:solidFill>
                  <a:schemeClr val="tx1"/>
                </a:solidFill>
                <a:latin typeface="RR Pioneer" panose="020B0503050201040103" pitchFamily="34" charset="0"/>
              </a:defRPr>
            </a:lvl1pPr>
          </a:lstStyle>
          <a:p>
            <a:pPr lvl="0"/>
            <a:r>
              <a:rPr lang="en-US"/>
              <a:t>Author Name, Job Title</a:t>
            </a:r>
            <a:endParaRPr lang="en-GB"/>
          </a:p>
        </p:txBody>
      </p:sp>
      <p:sp>
        <p:nvSpPr>
          <p:cNvPr id="23" name="Text Placeholder 18">
            <a:extLst>
              <a:ext uri="{FF2B5EF4-FFF2-40B4-BE49-F238E27FC236}">
                <a16:creationId xmlns:a16="http://schemas.microsoft.com/office/drawing/2014/main" id="{F6D4537E-02BA-4044-A3E6-F6F14EA7127F}"/>
              </a:ext>
            </a:extLst>
          </p:cNvPr>
          <p:cNvSpPr>
            <a:spLocks noGrp="1"/>
          </p:cNvSpPr>
          <p:nvPr>
            <p:ph type="body" sz="quarter" idx="13" hasCustomPrompt="1"/>
          </p:nvPr>
        </p:nvSpPr>
        <p:spPr>
          <a:xfrm>
            <a:off x="2770547" y="2782737"/>
            <a:ext cx="5319077" cy="349593"/>
          </a:xfrm>
          <a:prstGeom prst="rect">
            <a:avLst/>
          </a:prstGeom>
        </p:spPr>
        <p:txBody>
          <a:bodyPr>
            <a:normAutofit/>
          </a:bodyPr>
          <a:lstStyle>
            <a:lvl1pPr marL="0" indent="0">
              <a:buNone/>
              <a:defRPr sz="787">
                <a:solidFill>
                  <a:schemeClr val="tx1"/>
                </a:solidFill>
                <a:latin typeface="RR Pioneer" panose="020B0503050201040103" pitchFamily="34" charset="0"/>
              </a:defRPr>
            </a:lvl1pPr>
          </a:lstStyle>
          <a:p>
            <a:pPr lvl="0"/>
            <a:r>
              <a:rPr lang="en-US"/>
              <a:t>XX Month XXXX</a:t>
            </a:r>
          </a:p>
        </p:txBody>
      </p:sp>
      <p:pic>
        <p:nvPicPr>
          <p:cNvPr id="24" name="Picture 23">
            <a:extLst>
              <a:ext uri="{FF2B5EF4-FFF2-40B4-BE49-F238E27FC236}">
                <a16:creationId xmlns:a16="http://schemas.microsoft.com/office/drawing/2014/main" id="{32D54DAB-9E40-5341-B44B-E74FA3CE9EB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00417" y="4498480"/>
            <a:ext cx="1820545" cy="443865"/>
          </a:xfrm>
          <a:prstGeom prst="rect">
            <a:avLst/>
          </a:prstGeom>
        </p:spPr>
      </p:pic>
      <p:sp>
        <p:nvSpPr>
          <p:cNvPr id="16" name="TextBox 15">
            <a:extLst>
              <a:ext uri="{FF2B5EF4-FFF2-40B4-BE49-F238E27FC236}">
                <a16:creationId xmlns:a16="http://schemas.microsoft.com/office/drawing/2014/main" id="{353DF402-193E-8746-9693-C30AAF6D0987}"/>
              </a:ext>
            </a:extLst>
          </p:cNvPr>
          <p:cNvSpPr txBox="1"/>
          <p:nvPr userDrawn="1"/>
        </p:nvSpPr>
        <p:spPr>
          <a:xfrm>
            <a:off x="268199" y="3544820"/>
            <a:ext cx="1785600" cy="496290"/>
          </a:xfrm>
          <a:prstGeom prst="rect">
            <a:avLst/>
          </a:prstGeom>
          <a:noFill/>
        </p:spPr>
        <p:txBody>
          <a:bodyPr wrap="square">
            <a:spAutoFit/>
          </a:bodyPr>
          <a:lstStyle/>
          <a:p>
            <a:pPr algn="ctr"/>
            <a:r>
              <a:rPr lang="en-GB" sz="525" u="none" strike="noStrike" kern="1200">
                <a:solidFill>
                  <a:schemeClr val="bg1">
                    <a:lumMod val="50000"/>
                    <a:lumOff val="50000"/>
                  </a:schemeClr>
                </a:solidFill>
                <a:effectLst/>
                <a:latin typeface="+mn-lt"/>
              </a:rPr>
              <a:t>The information in this document is proprietary and confidential to Rolls-Royce SMR and UKRI, and is available to authorised recipients only – copying and onward distribution is prohibited other than for the purpose for which it was made available.</a:t>
            </a:r>
          </a:p>
        </p:txBody>
      </p:sp>
      <p:pic>
        <p:nvPicPr>
          <p:cNvPr id="17" name="Picture 16">
            <a:extLst>
              <a:ext uri="{FF2B5EF4-FFF2-40B4-BE49-F238E27FC236}">
                <a16:creationId xmlns:a16="http://schemas.microsoft.com/office/drawing/2014/main" id="{A29E0D38-E903-4B5E-9E18-97E814ACAC01}"/>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221920" y="1575747"/>
            <a:ext cx="1889760" cy="1181100"/>
          </a:xfrm>
          <a:prstGeom prst="rect">
            <a:avLst/>
          </a:prstGeom>
        </p:spPr>
      </p:pic>
    </p:spTree>
    <p:extLst>
      <p:ext uri="{BB962C8B-B14F-4D97-AF65-F5344CB8AC3E}">
        <p14:creationId xmlns:p14="http://schemas.microsoft.com/office/powerpoint/2010/main" val="29724853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2_SMR Text 1 White">
    <p:bg>
      <p:bgPr>
        <a:solidFill>
          <a:srgbClr val="EFEFF4"/>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userDrawn="1"/>
        </p:nvSpPr>
        <p:spPr>
          <a:xfrm>
            <a:off x="0" y="1"/>
            <a:ext cx="9144000" cy="51434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9" name="Rectangle 18">
            <a:extLst>
              <a:ext uri="{FF2B5EF4-FFF2-40B4-BE49-F238E27FC236}">
                <a16:creationId xmlns:a16="http://schemas.microsoft.com/office/drawing/2014/main" id="{4BDC6EDA-61A6-1F43-A323-D04A804B3689}"/>
              </a:ext>
            </a:extLst>
          </p:cNvPr>
          <p:cNvSpPr/>
          <p:nvPr userDrawn="1"/>
        </p:nvSpPr>
        <p:spPr>
          <a:xfrm>
            <a:off x="1" y="1095375"/>
            <a:ext cx="9144000" cy="3400723"/>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RR Pioneer" panose="020B0503050201040103" pitchFamily="34" charset="0"/>
            </a:endParaRPr>
          </a:p>
        </p:txBody>
      </p:sp>
      <p:sp>
        <p:nvSpPr>
          <p:cNvPr id="20" name="Title 1">
            <a:extLst>
              <a:ext uri="{FF2B5EF4-FFF2-40B4-BE49-F238E27FC236}">
                <a16:creationId xmlns:a16="http://schemas.microsoft.com/office/drawing/2014/main" id="{3C1DB294-815B-864B-8A09-8E4A844D38BE}"/>
              </a:ext>
            </a:extLst>
          </p:cNvPr>
          <p:cNvSpPr>
            <a:spLocks noGrp="1"/>
          </p:cNvSpPr>
          <p:nvPr>
            <p:ph type="title" hasCustomPrompt="1"/>
          </p:nvPr>
        </p:nvSpPr>
        <p:spPr>
          <a:xfrm>
            <a:off x="1482962" y="323965"/>
            <a:ext cx="7444196" cy="516824"/>
          </a:xfrm>
        </p:spPr>
        <p:txBody>
          <a:bodyPr anchor="ctr">
            <a:normAutofit/>
          </a:bodyPr>
          <a:lstStyle>
            <a:lvl1pPr>
              <a:defRPr sz="1800" b="0">
                <a:solidFill>
                  <a:srgbClr val="4F98FF"/>
                </a:solidFill>
              </a:defRPr>
            </a:lvl1pPr>
          </a:lstStyle>
          <a:p>
            <a:r>
              <a:rPr lang="en-US"/>
              <a:t>Option one slide</a:t>
            </a:r>
            <a:endParaRPr lang="en-GB"/>
          </a:p>
        </p:txBody>
      </p:sp>
      <p:grpSp>
        <p:nvGrpSpPr>
          <p:cNvPr id="14" name="Group 13"/>
          <p:cNvGrpSpPr/>
          <p:nvPr userDrawn="1"/>
        </p:nvGrpSpPr>
        <p:grpSpPr>
          <a:xfrm>
            <a:off x="111454" y="4719222"/>
            <a:ext cx="8959483" cy="318611"/>
            <a:chOff x="111454" y="4719221"/>
            <a:chExt cx="8959483" cy="318611"/>
          </a:xfrm>
        </p:grpSpPr>
        <p:pic>
          <p:nvPicPr>
            <p:cNvPr id="15" name="Picture 14"/>
            <p:cNvPicPr/>
            <p:nvPr userDrawn="1"/>
          </p:nvPicPr>
          <p:blipFill>
            <a:blip r:embed="rId2" cstate="screen">
              <a:extLst>
                <a:ext uri="{28A0092B-C50C-407E-A947-70E740481C1C}">
                  <a14:useLocalDpi xmlns:a14="http://schemas.microsoft.com/office/drawing/2010/main"/>
                </a:ext>
              </a:extLst>
            </a:blip>
            <a:stretch>
              <a:fillRect/>
            </a:stretch>
          </p:blipFill>
          <p:spPr>
            <a:xfrm>
              <a:off x="3241637" y="4719221"/>
              <a:ext cx="5829300" cy="316230"/>
            </a:xfrm>
            <a:prstGeom prst="rect">
              <a:avLst/>
            </a:prstGeom>
          </p:spPr>
        </p:pic>
        <p:pic>
          <p:nvPicPr>
            <p:cNvPr id="16" name="Picture 15"/>
            <p:cNvPicPr/>
            <p:nvPr userDrawn="1"/>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b="-902"/>
            <a:stretch/>
          </p:blipFill>
          <p:spPr>
            <a:xfrm>
              <a:off x="111454" y="4721602"/>
              <a:ext cx="4249409" cy="316230"/>
            </a:xfrm>
            <a:prstGeom prst="rect">
              <a:avLst/>
            </a:prstGeom>
          </p:spPr>
        </p:pic>
      </p:grpSp>
      <p:pic>
        <p:nvPicPr>
          <p:cNvPr id="13" name="Picture 12">
            <a:extLst>
              <a:ext uri="{FF2B5EF4-FFF2-40B4-BE49-F238E27FC236}">
                <a16:creationId xmlns:a16="http://schemas.microsoft.com/office/drawing/2014/main" id="{8353CFB4-7A12-FB44-A72A-12309DF40A3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947118" y="4537391"/>
            <a:ext cx="1820545" cy="443865"/>
          </a:xfrm>
          <a:prstGeom prst="rect">
            <a:avLst/>
          </a:prstGeom>
        </p:spPr>
      </p:pic>
      <p:sp>
        <p:nvSpPr>
          <p:cNvPr id="18" name="TextBox 17">
            <a:extLst>
              <a:ext uri="{FF2B5EF4-FFF2-40B4-BE49-F238E27FC236}">
                <a16:creationId xmlns:a16="http://schemas.microsoft.com/office/drawing/2014/main" id="{EBE51887-9DBA-B645-A823-880ED37BE387}"/>
              </a:ext>
            </a:extLst>
          </p:cNvPr>
          <p:cNvSpPr txBox="1"/>
          <p:nvPr userDrawn="1"/>
        </p:nvSpPr>
        <p:spPr>
          <a:xfrm>
            <a:off x="43814" y="4694491"/>
            <a:ext cx="347237" cy="184666"/>
          </a:xfrm>
          <a:prstGeom prst="rect">
            <a:avLst/>
          </a:prstGeom>
          <a:noFill/>
        </p:spPr>
        <p:txBody>
          <a:bodyPr wrap="square" rtlCol="0">
            <a:spAutoFit/>
          </a:bodyPr>
          <a:lstStyle/>
          <a:p>
            <a:pPr algn="r"/>
            <a:fld id="{08E80C4F-F991-49D9-9709-D9215F6A9D89}" type="slidenum">
              <a:rPr lang="en-GB" sz="600" smtClean="0">
                <a:solidFill>
                  <a:srgbClr val="10069F"/>
                </a:solidFill>
                <a:latin typeface="RR Pioneer Bold" panose="020B0803050201040103" pitchFamily="34" charset="0"/>
              </a:rPr>
              <a:pPr algn="r"/>
              <a:t>‹#›</a:t>
            </a:fld>
            <a:endParaRPr lang="en-GB" sz="600">
              <a:solidFill>
                <a:srgbClr val="10069F"/>
              </a:solidFill>
              <a:latin typeface="RR Pioneer Bold" panose="020B0803050201040103" pitchFamily="34" charset="0"/>
            </a:endParaRPr>
          </a:p>
        </p:txBody>
      </p:sp>
      <p:sp>
        <p:nvSpPr>
          <p:cNvPr id="17" name="Text Placeholder 4">
            <a:extLst>
              <a:ext uri="{FF2B5EF4-FFF2-40B4-BE49-F238E27FC236}">
                <a16:creationId xmlns:a16="http://schemas.microsoft.com/office/drawing/2014/main" id="{74C41B4F-8C53-094C-BEB7-55E8B7030C34}"/>
              </a:ext>
            </a:extLst>
          </p:cNvPr>
          <p:cNvSpPr>
            <a:spLocks noGrp="1"/>
          </p:cNvSpPr>
          <p:nvPr>
            <p:ph type="body" sz="quarter" idx="11"/>
          </p:nvPr>
        </p:nvSpPr>
        <p:spPr>
          <a:xfrm>
            <a:off x="391052" y="1462528"/>
            <a:ext cx="8143161" cy="2625725"/>
          </a:xfrm>
          <a:prstGeom prst="rect">
            <a:avLst/>
          </a:prstGeom>
        </p:spPr>
        <p:txBody>
          <a:bodyPr>
            <a:normAutofit/>
          </a:bodyPr>
          <a:lstStyle>
            <a:lvl1pPr>
              <a:buClr>
                <a:srgbClr val="4F98FF"/>
              </a:buClr>
              <a:defRPr sz="1500">
                <a:solidFill>
                  <a:srgbClr val="10069F"/>
                </a:solidFill>
              </a:defRPr>
            </a:lvl1pPr>
            <a:lvl2pPr>
              <a:buClr>
                <a:srgbClr val="4F98FF"/>
              </a:buClr>
              <a:defRPr sz="1350">
                <a:solidFill>
                  <a:srgbClr val="10069F"/>
                </a:solidFill>
              </a:defRPr>
            </a:lvl2pPr>
            <a:lvl3pPr>
              <a:buClr>
                <a:srgbClr val="4F98FF"/>
              </a:buClr>
              <a:defRPr sz="1350">
                <a:solidFill>
                  <a:srgbClr val="10069F"/>
                </a:solidFill>
              </a:defRPr>
            </a:lvl3pPr>
            <a:lvl4pPr>
              <a:buClr>
                <a:srgbClr val="4F98FF"/>
              </a:buClr>
              <a:defRPr sz="900">
                <a:solidFill>
                  <a:srgbClr val="10069F"/>
                </a:solidFill>
              </a:defRPr>
            </a:lvl4pPr>
            <a:lvl5pPr>
              <a:buClr>
                <a:srgbClr val="4F98FF"/>
              </a:buClr>
              <a:defRPr sz="900">
                <a:solidFill>
                  <a:srgbClr val="10069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Footer Placeholder 4">
            <a:extLst>
              <a:ext uri="{FF2B5EF4-FFF2-40B4-BE49-F238E27FC236}">
                <a16:creationId xmlns:a16="http://schemas.microsoft.com/office/drawing/2014/main" id="{F637B880-4C22-C744-98FE-DD91873E83C6}"/>
              </a:ext>
            </a:extLst>
          </p:cNvPr>
          <p:cNvSpPr>
            <a:spLocks noGrp="1"/>
          </p:cNvSpPr>
          <p:nvPr>
            <p:ph type="ftr" sz="quarter" idx="43"/>
          </p:nvPr>
        </p:nvSpPr>
        <p:spPr>
          <a:xfrm>
            <a:off x="347219" y="4637334"/>
            <a:ext cx="1623600" cy="288000"/>
          </a:xfrm>
          <a:prstGeom prst="rect">
            <a:avLst/>
          </a:prstGeom>
        </p:spPr>
        <p:txBody>
          <a:bodyPr/>
          <a:lstStyle>
            <a:lvl1pPr>
              <a:defRPr sz="525">
                <a:solidFill>
                  <a:schemeClr val="bg1"/>
                </a:solidFill>
              </a:defRPr>
            </a:lvl1pPr>
          </a:lstStyle>
          <a:p>
            <a:r>
              <a:rPr lang="en-GB"/>
              <a:t>Private | © 2021 Rolls-Royce SMR | Not Subject to Export Control </a:t>
            </a:r>
          </a:p>
        </p:txBody>
      </p:sp>
      <p:pic>
        <p:nvPicPr>
          <p:cNvPr id="21" name="Picture 20">
            <a:extLst>
              <a:ext uri="{FF2B5EF4-FFF2-40B4-BE49-F238E27FC236}">
                <a16:creationId xmlns:a16="http://schemas.microsoft.com/office/drawing/2014/main" id="{60BD91C0-EDD9-45AF-BA40-FB478664935B}"/>
              </a:ext>
            </a:extLst>
          </p:cNvPr>
          <p:cNvPicPr>
            <a:picLocks noChangeAspect="1"/>
          </p:cNvPicPr>
          <p:nvPr userDrawn="1"/>
        </p:nvPicPr>
        <p:blipFill>
          <a:blip r:embed="rId5" cstate="screen">
            <a:alphaModFix/>
            <a:extLst>
              <a:ext uri="{28A0092B-C50C-407E-A947-70E740481C1C}">
                <a14:useLocalDpi xmlns:a14="http://schemas.microsoft.com/office/drawing/2010/main"/>
              </a:ext>
            </a:extLst>
          </a:blip>
          <a:srcRect/>
          <a:stretch/>
        </p:blipFill>
        <p:spPr>
          <a:xfrm>
            <a:off x="105773" y="105527"/>
            <a:ext cx="1123200" cy="702000"/>
          </a:xfrm>
          <a:prstGeom prst="rect">
            <a:avLst/>
          </a:prstGeom>
        </p:spPr>
      </p:pic>
    </p:spTree>
    <p:extLst>
      <p:ext uri="{BB962C8B-B14F-4D97-AF65-F5344CB8AC3E}">
        <p14:creationId xmlns:p14="http://schemas.microsoft.com/office/powerpoint/2010/main" val="4319018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4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1"/>
            <a:ext cx="6869102" cy="4611353"/>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a:extLst>
              <a:ext uri="{FF2B5EF4-FFF2-40B4-BE49-F238E27FC236}">
                <a16:creationId xmlns:a16="http://schemas.microsoft.com/office/drawing/2014/main" id="{7F79DFE6-CFA5-477C-AEC5-887EEF30C7EC}"/>
              </a:ext>
            </a:extLst>
          </p:cNvPr>
          <p:cNvSpPr>
            <a:spLocks noGrp="1"/>
          </p:cNvSpPr>
          <p:nvPr>
            <p:ph type="title" hasCustomPrompt="1"/>
          </p:nvPr>
        </p:nvSpPr>
        <p:spPr>
          <a:xfrm>
            <a:off x="2697378" y="532147"/>
            <a:ext cx="5836835" cy="695484"/>
          </a:xfrm>
          <a:prstGeom prst="rect">
            <a:avLst/>
          </a:prstGeom>
        </p:spPr>
        <p:txBody>
          <a:bodyPr lIns="0" tIns="0" rIns="0" bIns="0" anchor="t">
            <a:normAutofit/>
          </a:bodyPr>
          <a:lstStyle>
            <a:lvl1pPr marL="0" indent="0">
              <a:buNone/>
              <a:defRPr sz="1800" b="0">
                <a:solidFill>
                  <a:srgbClr val="4F98FF"/>
                </a:solidFill>
                <a:latin typeface="RR Pioneer Bold" panose="020B0803050201040103" pitchFamily="34" charset="0"/>
              </a:defRPr>
            </a:lvl1pPr>
          </a:lstStyle>
          <a:p>
            <a:r>
              <a:rPr lang="en-US"/>
              <a:t>Option two slide</a:t>
            </a: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4" y="956918"/>
            <a:ext cx="1786647" cy="955675"/>
          </a:xfrm>
          <a:prstGeom prst="rect">
            <a:avLst/>
          </a:prstGeom>
        </p:spPr>
        <p:txBody>
          <a:bodyPr>
            <a:noAutofit/>
          </a:bodyPr>
          <a:lstStyle>
            <a:lvl1pPr marL="0" indent="0" algn="l" defTabSz="514336" rtl="0" eaLnBrk="1" latinLnBrk="0" hangingPunct="1">
              <a:lnSpc>
                <a:spcPct val="90000"/>
              </a:lnSpc>
              <a:spcBef>
                <a:spcPts val="562"/>
              </a:spcBef>
              <a:buFont typeface="Arial" panose="020B0604020202020204" pitchFamily="34" charset="0"/>
              <a:buNone/>
              <a:defRPr lang="en-GB" sz="1125" kern="1200" dirty="0">
                <a:solidFill>
                  <a:srgbClr val="006DFF"/>
                </a:solidFill>
                <a:latin typeface="RR Pioneer Bold" panose="020B0803050201040103" pitchFamily="34" charset="0"/>
                <a:ea typeface="+mn-ea"/>
                <a:cs typeface="Arial" panose="020B0604020202020204" pitchFamily="34" charset="0"/>
              </a:defRPr>
            </a:lvl1pPr>
            <a:lvl2pPr indent="0" algn="l" defTabSz="514336"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2pPr>
            <a:lvl3pPr indent="0" algn="l" defTabSz="514336"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3pPr>
            <a:lvl4pPr indent="0" algn="l" defTabSz="514336"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4pPr>
            <a:lvl5pPr indent="0" algn="l" defTabSz="514336" rtl="0" eaLnBrk="1" latinLnBrk="0" hangingPunct="1">
              <a:lnSpc>
                <a:spcPct val="90000"/>
              </a:lnSpc>
              <a:buFont typeface="Arial" panose="020B0604020202020204" pitchFamily="34" charset="0"/>
              <a:buNone/>
              <a:defRPr lang="en-GB" sz="1125" kern="1200">
                <a:solidFill>
                  <a:schemeClr val="tx1"/>
                </a:solidFill>
                <a:latin typeface="Arial" panose="020B0604020202020204" pitchFamily="34" charset="0"/>
                <a:ea typeface="+mn-ea"/>
                <a:cs typeface="Arial" panose="020B0604020202020204" pitchFamily="34" charset="0"/>
              </a:defRPr>
            </a:lvl5pPr>
          </a:lstStyle>
          <a:p>
            <a:pPr marL="0" lvl="0" indent="0" algn="l" defTabSz="514336" rtl="0" eaLnBrk="1" latinLnBrk="0" hangingPunct="1">
              <a:lnSpc>
                <a:spcPct val="90000"/>
              </a:lnSpc>
              <a:spcBef>
                <a:spcPts val="562"/>
              </a:spcBef>
              <a:buFont typeface="Arial" panose="020B0604020202020204" pitchFamily="34" charset="0"/>
              <a:buNone/>
            </a:pPr>
            <a:r>
              <a:rPr lang="en-GB"/>
              <a:t>Sidebar headings are RR Pioneer bold 15pt (Cobalt)</a:t>
            </a:r>
          </a:p>
        </p:txBody>
      </p:sp>
      <p:sp>
        <p:nvSpPr>
          <p:cNvPr id="5" name="Text Placeholder 4">
            <a:extLst>
              <a:ext uri="{FF2B5EF4-FFF2-40B4-BE49-F238E27FC236}">
                <a16:creationId xmlns:a16="http://schemas.microsoft.com/office/drawing/2014/main" id="{AB3B9182-7B1B-4746-8146-EAC173E26B74}"/>
              </a:ext>
            </a:extLst>
          </p:cNvPr>
          <p:cNvSpPr>
            <a:spLocks noGrp="1"/>
          </p:cNvSpPr>
          <p:nvPr>
            <p:ph type="body" sz="quarter" idx="11"/>
          </p:nvPr>
        </p:nvSpPr>
        <p:spPr>
          <a:xfrm>
            <a:off x="2697378" y="1462528"/>
            <a:ext cx="5836835" cy="2625725"/>
          </a:xfrm>
          <a:prstGeom prst="rect">
            <a:avLst/>
          </a:prstGeom>
        </p:spPr>
        <p:txBody>
          <a:bodyPr>
            <a:normAutofit/>
          </a:bodyPr>
          <a:lstStyle>
            <a:lvl1pPr>
              <a:buClr>
                <a:srgbClr val="4F98FF"/>
              </a:buClr>
              <a:defRPr sz="1500">
                <a:solidFill>
                  <a:srgbClr val="10069F"/>
                </a:solidFill>
              </a:defRPr>
            </a:lvl1pPr>
            <a:lvl2pPr>
              <a:buClr>
                <a:srgbClr val="4F98FF"/>
              </a:buClr>
              <a:defRPr sz="1350">
                <a:solidFill>
                  <a:srgbClr val="10069F"/>
                </a:solidFill>
              </a:defRPr>
            </a:lvl2pPr>
            <a:lvl3pPr>
              <a:buClr>
                <a:srgbClr val="4F98FF"/>
              </a:buClr>
              <a:defRPr sz="1350">
                <a:solidFill>
                  <a:srgbClr val="10069F"/>
                </a:solidFill>
              </a:defRPr>
            </a:lvl3pPr>
            <a:lvl4pPr>
              <a:buClr>
                <a:srgbClr val="4F98FF"/>
              </a:buClr>
              <a:defRPr sz="900">
                <a:solidFill>
                  <a:srgbClr val="10069F"/>
                </a:solidFill>
              </a:defRPr>
            </a:lvl4pPr>
            <a:lvl5pPr>
              <a:buClr>
                <a:srgbClr val="4F98FF"/>
              </a:buClr>
              <a:defRPr sz="900">
                <a:solidFill>
                  <a:srgbClr val="10069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2" name="Group 11"/>
          <p:cNvGrpSpPr/>
          <p:nvPr userDrawn="1"/>
        </p:nvGrpSpPr>
        <p:grpSpPr>
          <a:xfrm>
            <a:off x="111454" y="4719222"/>
            <a:ext cx="8959483" cy="318611"/>
            <a:chOff x="111454" y="4719221"/>
            <a:chExt cx="8959483" cy="318611"/>
          </a:xfrm>
        </p:grpSpPr>
        <p:pic>
          <p:nvPicPr>
            <p:cNvPr id="13" name="Picture 12"/>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41637" y="4719221"/>
              <a:ext cx="5829300" cy="316230"/>
            </a:xfrm>
            <a:prstGeom prst="rect">
              <a:avLst/>
            </a:prstGeom>
          </p:spPr>
        </p:pic>
        <p:pic>
          <p:nvPicPr>
            <p:cNvPr id="14" name="Picture 13"/>
            <p:cNvPicPr/>
            <p:nvPr userDrawn="1"/>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b="-902"/>
            <a:stretch/>
          </p:blipFill>
          <p:spPr>
            <a:xfrm>
              <a:off x="111454" y="4721602"/>
              <a:ext cx="4249409" cy="316230"/>
            </a:xfrm>
            <a:prstGeom prst="rect">
              <a:avLst/>
            </a:prstGeom>
          </p:spPr>
        </p:pic>
      </p:grpSp>
      <p:pic>
        <p:nvPicPr>
          <p:cNvPr id="16" name="Picture 15">
            <a:extLst>
              <a:ext uri="{FF2B5EF4-FFF2-40B4-BE49-F238E27FC236}">
                <a16:creationId xmlns:a16="http://schemas.microsoft.com/office/drawing/2014/main" id="{29EDA526-0F19-B84E-97D5-3FDD2889000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46177" y="4172069"/>
            <a:ext cx="1820545" cy="443865"/>
          </a:xfrm>
          <a:prstGeom prst="rect">
            <a:avLst/>
          </a:prstGeom>
        </p:spPr>
      </p:pic>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750">
                <a:solidFill>
                  <a:srgbClr val="666666"/>
                </a:solidFill>
              </a:defRPr>
            </a:lvl1pPr>
          </a:lstStyle>
          <a:p>
            <a:pPr lvl="0"/>
            <a:r>
              <a:rPr lang="en-US"/>
              <a:t>RR pioneer 10</a:t>
            </a:r>
          </a:p>
        </p:txBody>
      </p:sp>
      <p:sp>
        <p:nvSpPr>
          <p:cNvPr id="18" name="Footer Placeholder 4">
            <a:extLst>
              <a:ext uri="{FF2B5EF4-FFF2-40B4-BE49-F238E27FC236}">
                <a16:creationId xmlns:a16="http://schemas.microsoft.com/office/drawing/2014/main" id="{ABD1E8E5-09D9-A94A-A9BB-6C22E1D2267D}"/>
              </a:ext>
            </a:extLst>
          </p:cNvPr>
          <p:cNvSpPr>
            <a:spLocks noGrp="1"/>
          </p:cNvSpPr>
          <p:nvPr>
            <p:ph type="ftr" sz="quarter" idx="43"/>
          </p:nvPr>
        </p:nvSpPr>
        <p:spPr>
          <a:xfrm>
            <a:off x="400416" y="4685744"/>
            <a:ext cx="1778656" cy="288000"/>
          </a:xfrm>
          <a:prstGeom prst="rect">
            <a:avLst/>
          </a:prstGeom>
        </p:spPr>
        <p:txBody>
          <a:bodyPr/>
          <a:lstStyle>
            <a:lvl1pPr>
              <a:defRPr sz="525">
                <a:solidFill>
                  <a:schemeClr val="bg1"/>
                </a:solidFill>
              </a:defRPr>
            </a:lvl1pPr>
          </a:lstStyle>
          <a:p>
            <a:r>
              <a:rPr lang="en-GB"/>
              <a:t>Private | © 2021 Rolls-Royce SMR | Not Subject to Export Control </a:t>
            </a:r>
          </a:p>
        </p:txBody>
      </p:sp>
      <p:pic>
        <p:nvPicPr>
          <p:cNvPr id="19" name="Picture 18">
            <a:extLst>
              <a:ext uri="{FF2B5EF4-FFF2-40B4-BE49-F238E27FC236}">
                <a16:creationId xmlns:a16="http://schemas.microsoft.com/office/drawing/2014/main" id="{BD839553-BE28-4720-86CB-CF4938DED63A}"/>
              </a:ext>
            </a:extLst>
          </p:cNvPr>
          <p:cNvPicPr>
            <a:picLocks noChangeAspect="1"/>
          </p:cNvPicPr>
          <p:nvPr userDrawn="1"/>
        </p:nvPicPr>
        <p:blipFill>
          <a:blip r:embed="rId5" cstate="screen">
            <a:alphaModFix/>
            <a:extLst>
              <a:ext uri="{28A0092B-C50C-407E-A947-70E740481C1C}">
                <a14:useLocalDpi xmlns:a14="http://schemas.microsoft.com/office/drawing/2010/main"/>
              </a:ext>
            </a:extLst>
          </a:blip>
          <a:srcRect/>
          <a:stretch/>
        </p:blipFill>
        <p:spPr>
          <a:xfrm>
            <a:off x="105773" y="105527"/>
            <a:ext cx="1123200" cy="702000"/>
          </a:xfrm>
          <a:prstGeom prst="rect">
            <a:avLst/>
          </a:prstGeom>
        </p:spPr>
      </p:pic>
    </p:spTree>
    <p:extLst>
      <p:ext uri="{BB962C8B-B14F-4D97-AF65-F5344CB8AC3E}">
        <p14:creationId xmlns:p14="http://schemas.microsoft.com/office/powerpoint/2010/main" val="32741434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5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0"/>
            <a:ext cx="6869102" cy="4685744"/>
          </a:xfrm>
          <a:prstGeom prst="rect">
            <a:avLst/>
          </a:prstGeom>
          <a:solidFill>
            <a:srgbClr val="100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a:extLst>
              <a:ext uri="{FF2B5EF4-FFF2-40B4-BE49-F238E27FC236}">
                <a16:creationId xmlns:a16="http://schemas.microsoft.com/office/drawing/2014/main" id="{7F79DFE6-CFA5-477C-AEC5-887EEF30C7EC}"/>
              </a:ext>
            </a:extLst>
          </p:cNvPr>
          <p:cNvSpPr>
            <a:spLocks noGrp="1"/>
          </p:cNvSpPr>
          <p:nvPr>
            <p:ph type="title" hasCustomPrompt="1"/>
          </p:nvPr>
        </p:nvSpPr>
        <p:spPr>
          <a:xfrm>
            <a:off x="2697378" y="532147"/>
            <a:ext cx="5836835" cy="695484"/>
          </a:xfrm>
          <a:prstGeom prst="rect">
            <a:avLst/>
          </a:prstGeom>
        </p:spPr>
        <p:txBody>
          <a:bodyPr lIns="0" tIns="0" rIns="0" bIns="0" anchor="t">
            <a:normAutofit/>
          </a:bodyPr>
          <a:lstStyle>
            <a:lvl1pPr marL="0" indent="0">
              <a:buNone/>
              <a:defRPr sz="1800" b="0">
                <a:solidFill>
                  <a:schemeClr val="tx1"/>
                </a:solidFill>
                <a:latin typeface="RR Pioneer Bold" panose="020B0803050201040103" pitchFamily="34" charset="0"/>
              </a:defRPr>
            </a:lvl1pPr>
          </a:lstStyle>
          <a:p>
            <a:r>
              <a:rPr lang="en-US"/>
              <a:t>Option three slide</a:t>
            </a: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4" y="956918"/>
            <a:ext cx="1786647" cy="955675"/>
          </a:xfrm>
          <a:prstGeom prst="rect">
            <a:avLst/>
          </a:prstGeom>
        </p:spPr>
        <p:txBody>
          <a:bodyPr>
            <a:noAutofit/>
          </a:bodyPr>
          <a:lstStyle>
            <a:lvl1pPr marL="0" indent="0" algn="l" defTabSz="514336" rtl="0" eaLnBrk="1" latinLnBrk="0" hangingPunct="1">
              <a:lnSpc>
                <a:spcPct val="90000"/>
              </a:lnSpc>
              <a:spcBef>
                <a:spcPts val="562"/>
              </a:spcBef>
              <a:buFont typeface="Arial" panose="020B0604020202020204" pitchFamily="34" charset="0"/>
              <a:buNone/>
              <a:defRPr lang="en-GB" sz="1125" kern="1200" dirty="0">
                <a:solidFill>
                  <a:srgbClr val="006DFF"/>
                </a:solidFill>
                <a:latin typeface="RR Pioneer Bold" panose="020B0803050201040103" pitchFamily="34" charset="0"/>
                <a:ea typeface="+mn-ea"/>
                <a:cs typeface="Arial" panose="020B0604020202020204" pitchFamily="34" charset="0"/>
              </a:defRPr>
            </a:lvl1pPr>
            <a:lvl2pPr indent="0" algn="l" defTabSz="514336"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2pPr>
            <a:lvl3pPr indent="0" algn="l" defTabSz="514336"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3pPr>
            <a:lvl4pPr indent="0" algn="l" defTabSz="514336"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4pPr>
            <a:lvl5pPr indent="0" algn="l" defTabSz="514336" rtl="0" eaLnBrk="1" latinLnBrk="0" hangingPunct="1">
              <a:lnSpc>
                <a:spcPct val="90000"/>
              </a:lnSpc>
              <a:buFont typeface="Arial" panose="020B0604020202020204" pitchFamily="34" charset="0"/>
              <a:buNone/>
              <a:defRPr lang="en-GB" sz="1125" kern="1200">
                <a:solidFill>
                  <a:schemeClr val="tx1"/>
                </a:solidFill>
                <a:latin typeface="Arial" panose="020B0604020202020204" pitchFamily="34" charset="0"/>
                <a:ea typeface="+mn-ea"/>
                <a:cs typeface="Arial" panose="020B0604020202020204" pitchFamily="34" charset="0"/>
              </a:defRPr>
            </a:lvl5pPr>
          </a:lstStyle>
          <a:p>
            <a:pPr marL="0" lvl="0" indent="0" algn="l" defTabSz="514336" rtl="0" eaLnBrk="1" latinLnBrk="0" hangingPunct="1">
              <a:lnSpc>
                <a:spcPct val="90000"/>
              </a:lnSpc>
              <a:spcBef>
                <a:spcPts val="562"/>
              </a:spcBef>
              <a:buFont typeface="Arial" panose="020B0604020202020204" pitchFamily="34" charset="0"/>
              <a:buNone/>
            </a:pPr>
            <a:r>
              <a:rPr lang="en-GB"/>
              <a:t>Sidebar headings are RR Pioneer bold 15pt (Cobalt)</a:t>
            </a:r>
          </a:p>
        </p:txBody>
      </p:sp>
      <p:sp>
        <p:nvSpPr>
          <p:cNvPr id="5" name="Text Placeholder 4">
            <a:extLst>
              <a:ext uri="{FF2B5EF4-FFF2-40B4-BE49-F238E27FC236}">
                <a16:creationId xmlns:a16="http://schemas.microsoft.com/office/drawing/2014/main" id="{AB3B9182-7B1B-4746-8146-EAC173E26B74}"/>
              </a:ext>
            </a:extLst>
          </p:cNvPr>
          <p:cNvSpPr>
            <a:spLocks noGrp="1"/>
          </p:cNvSpPr>
          <p:nvPr>
            <p:ph type="body" sz="quarter" idx="11"/>
          </p:nvPr>
        </p:nvSpPr>
        <p:spPr>
          <a:xfrm>
            <a:off x="2697378" y="1462528"/>
            <a:ext cx="5836835" cy="2625725"/>
          </a:xfrm>
          <a:prstGeom prst="rect">
            <a:avLst/>
          </a:prstGeom>
        </p:spPr>
        <p:txBody>
          <a:bodyPr>
            <a:normAutofit/>
          </a:bodyPr>
          <a:lstStyle>
            <a:lvl1pPr>
              <a:buClr>
                <a:schemeClr val="tx1"/>
              </a:buClr>
              <a:defRPr sz="1500">
                <a:solidFill>
                  <a:schemeClr val="tx1"/>
                </a:solidFill>
              </a:defRPr>
            </a:lvl1pPr>
            <a:lvl2pPr>
              <a:buClr>
                <a:schemeClr val="tx1"/>
              </a:buClr>
              <a:defRPr sz="1350">
                <a:solidFill>
                  <a:schemeClr val="tx1"/>
                </a:solidFill>
              </a:defRPr>
            </a:lvl2pPr>
            <a:lvl3pPr>
              <a:buClr>
                <a:schemeClr val="tx1"/>
              </a:buClr>
              <a:defRPr sz="1350">
                <a:solidFill>
                  <a:schemeClr val="tx1"/>
                </a:solidFill>
              </a:defRPr>
            </a:lvl3pPr>
            <a:lvl4pPr>
              <a:buClr>
                <a:schemeClr val="tx1"/>
              </a:buClr>
              <a:defRPr sz="900">
                <a:solidFill>
                  <a:schemeClr val="tx1"/>
                </a:solidFill>
              </a:defRPr>
            </a:lvl4pPr>
            <a:lvl5pPr>
              <a:buClr>
                <a:schemeClr val="tx1"/>
              </a:buClr>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6" name="Picture 15">
            <a:extLst>
              <a:ext uri="{FF2B5EF4-FFF2-40B4-BE49-F238E27FC236}">
                <a16:creationId xmlns:a16="http://schemas.microsoft.com/office/drawing/2014/main" id="{29EDA526-0F19-B84E-97D5-3FDD288900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6177" y="4172069"/>
            <a:ext cx="1820545" cy="443865"/>
          </a:xfrm>
          <a:prstGeom prst="rect">
            <a:avLst/>
          </a:prstGeom>
        </p:spPr>
      </p:pic>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750">
                <a:solidFill>
                  <a:srgbClr val="666666"/>
                </a:solidFill>
              </a:defRPr>
            </a:lvl1pPr>
          </a:lstStyle>
          <a:p>
            <a:pPr lvl="0"/>
            <a:r>
              <a:rPr lang="en-US"/>
              <a:t>RR pioneer 10</a:t>
            </a:r>
          </a:p>
        </p:txBody>
      </p:sp>
      <p:pic>
        <p:nvPicPr>
          <p:cNvPr id="19" name="Picture 18">
            <a:extLst>
              <a:ext uri="{FF2B5EF4-FFF2-40B4-BE49-F238E27FC236}">
                <a16:creationId xmlns:a16="http://schemas.microsoft.com/office/drawing/2014/main" id="{E4D2E982-9645-4672-9F51-D77280ACFF7A}"/>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rcRect/>
          <a:stretch/>
        </p:blipFill>
        <p:spPr>
          <a:xfrm>
            <a:off x="105773" y="105527"/>
            <a:ext cx="1123200" cy="702000"/>
          </a:xfrm>
          <a:prstGeom prst="rect">
            <a:avLst/>
          </a:prstGeom>
        </p:spPr>
      </p:pic>
    </p:spTree>
    <p:extLst>
      <p:ext uri="{BB962C8B-B14F-4D97-AF65-F5344CB8AC3E}">
        <p14:creationId xmlns:p14="http://schemas.microsoft.com/office/powerpoint/2010/main" val="26798699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6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0"/>
            <a:ext cx="6869102" cy="5143500"/>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a:extLst>
              <a:ext uri="{FF2B5EF4-FFF2-40B4-BE49-F238E27FC236}">
                <a16:creationId xmlns:a16="http://schemas.microsoft.com/office/drawing/2014/main" id="{7F79DFE6-CFA5-477C-AEC5-887EEF30C7EC}"/>
              </a:ext>
            </a:extLst>
          </p:cNvPr>
          <p:cNvSpPr>
            <a:spLocks noGrp="1"/>
          </p:cNvSpPr>
          <p:nvPr>
            <p:ph type="title" hasCustomPrompt="1"/>
          </p:nvPr>
        </p:nvSpPr>
        <p:spPr>
          <a:xfrm>
            <a:off x="2697378" y="532147"/>
            <a:ext cx="5836835" cy="695484"/>
          </a:xfrm>
          <a:prstGeom prst="rect">
            <a:avLst/>
          </a:prstGeom>
        </p:spPr>
        <p:txBody>
          <a:bodyPr lIns="0" tIns="0" rIns="0" bIns="0" anchor="t">
            <a:normAutofit/>
          </a:bodyPr>
          <a:lstStyle>
            <a:lvl1pPr marL="0" indent="0">
              <a:buNone/>
              <a:defRPr sz="1800" b="0">
                <a:solidFill>
                  <a:srgbClr val="4F98FF"/>
                </a:solidFill>
                <a:latin typeface="RR Pioneer Bold" panose="020B0803050201040103" pitchFamily="34" charset="0"/>
              </a:defRPr>
            </a:lvl1pPr>
          </a:lstStyle>
          <a:p>
            <a:r>
              <a:rPr lang="en-US"/>
              <a:t>Box option</a:t>
            </a: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4" y="956918"/>
            <a:ext cx="1786647" cy="955675"/>
          </a:xfrm>
          <a:prstGeom prst="rect">
            <a:avLst/>
          </a:prstGeom>
        </p:spPr>
        <p:txBody>
          <a:bodyPr>
            <a:noAutofit/>
          </a:bodyPr>
          <a:lstStyle>
            <a:lvl1pPr marL="0" indent="0" algn="l" defTabSz="514336" rtl="0" eaLnBrk="1" latinLnBrk="0" hangingPunct="1">
              <a:lnSpc>
                <a:spcPct val="90000"/>
              </a:lnSpc>
              <a:spcBef>
                <a:spcPts val="562"/>
              </a:spcBef>
              <a:buFont typeface="Arial" panose="020B0604020202020204" pitchFamily="34" charset="0"/>
              <a:buNone/>
              <a:defRPr lang="en-GB" sz="1125" kern="1200" dirty="0">
                <a:solidFill>
                  <a:srgbClr val="006DFF"/>
                </a:solidFill>
                <a:latin typeface="RR Pioneer Bold" panose="020B0803050201040103" pitchFamily="34" charset="0"/>
                <a:ea typeface="+mn-ea"/>
                <a:cs typeface="Arial" panose="020B0604020202020204" pitchFamily="34" charset="0"/>
              </a:defRPr>
            </a:lvl1pPr>
            <a:lvl2pPr indent="0" algn="l" defTabSz="514336"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2pPr>
            <a:lvl3pPr indent="0" algn="l" defTabSz="514336"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3pPr>
            <a:lvl4pPr indent="0" algn="l" defTabSz="514336"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4pPr>
            <a:lvl5pPr indent="0" algn="l" defTabSz="514336" rtl="0" eaLnBrk="1" latinLnBrk="0" hangingPunct="1">
              <a:lnSpc>
                <a:spcPct val="90000"/>
              </a:lnSpc>
              <a:buFont typeface="Arial" panose="020B0604020202020204" pitchFamily="34" charset="0"/>
              <a:buNone/>
              <a:defRPr lang="en-GB" sz="1125" kern="1200">
                <a:solidFill>
                  <a:schemeClr val="tx1"/>
                </a:solidFill>
                <a:latin typeface="Arial" panose="020B0604020202020204" pitchFamily="34" charset="0"/>
                <a:ea typeface="+mn-ea"/>
                <a:cs typeface="Arial" panose="020B0604020202020204" pitchFamily="34" charset="0"/>
              </a:defRPr>
            </a:lvl5pPr>
          </a:lstStyle>
          <a:p>
            <a:pPr marL="0" lvl="0" indent="0" algn="l" defTabSz="514336" rtl="0" eaLnBrk="1" latinLnBrk="0" hangingPunct="1">
              <a:lnSpc>
                <a:spcPct val="90000"/>
              </a:lnSpc>
              <a:spcBef>
                <a:spcPts val="562"/>
              </a:spcBef>
              <a:buFont typeface="Arial" panose="020B0604020202020204" pitchFamily="34" charset="0"/>
              <a:buNone/>
            </a:pPr>
            <a:r>
              <a:rPr lang="en-GB"/>
              <a:t>Sidebar headings are RR Pioneer bold 15pt (Cobalt)</a:t>
            </a:r>
          </a:p>
        </p:txBody>
      </p:sp>
      <p:grpSp>
        <p:nvGrpSpPr>
          <p:cNvPr id="12" name="Group 11"/>
          <p:cNvGrpSpPr/>
          <p:nvPr userDrawn="1"/>
        </p:nvGrpSpPr>
        <p:grpSpPr>
          <a:xfrm>
            <a:off x="111454" y="4719222"/>
            <a:ext cx="8959483" cy="318611"/>
            <a:chOff x="111454" y="4719221"/>
            <a:chExt cx="8959483" cy="318611"/>
          </a:xfrm>
        </p:grpSpPr>
        <p:pic>
          <p:nvPicPr>
            <p:cNvPr id="13" name="Picture 12"/>
            <p:cNvPicPr/>
            <p:nvPr userDrawn="1"/>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41637" y="4719221"/>
              <a:ext cx="5829300" cy="316230"/>
            </a:xfrm>
            <a:prstGeom prst="rect">
              <a:avLst/>
            </a:prstGeom>
          </p:spPr>
        </p:pic>
        <p:pic>
          <p:nvPicPr>
            <p:cNvPr id="14" name="Picture 13"/>
            <p:cNvPicPr/>
            <p:nvPr userDrawn="1"/>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b="-902"/>
            <a:stretch/>
          </p:blipFill>
          <p:spPr>
            <a:xfrm>
              <a:off x="111454" y="4721602"/>
              <a:ext cx="4249409" cy="316230"/>
            </a:xfrm>
            <a:prstGeom prst="rect">
              <a:avLst/>
            </a:prstGeom>
          </p:spPr>
        </p:pic>
      </p:grpSp>
      <p:sp>
        <p:nvSpPr>
          <p:cNvPr id="3" name="TextBox 2"/>
          <p:cNvSpPr txBox="1"/>
          <p:nvPr userDrawn="1">
            <p:custDataLst>
              <p:tags r:id="rId1"/>
            </p:custDataLst>
          </p:nvPr>
        </p:nvSpPr>
        <p:spPr>
          <a:xfrm>
            <a:off x="127000" y="127001"/>
            <a:ext cx="8890000" cy="246221"/>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514336" rtl="0" eaLnBrk="1" latinLnBrk="0" hangingPunct="1">
              <a:buNone/>
            </a:pPr>
            <a:r>
              <a:rPr lang="en-GB" sz="750" b="0" i="0" u="none">
                <a:solidFill>
                  <a:srgbClr val="000000"/>
                </a:solidFill>
                <a:latin typeface="RR Pioneer"/>
              </a:rPr>
              <a:t> </a:t>
            </a:r>
          </a:p>
        </p:txBody>
      </p:sp>
      <p:sp>
        <p:nvSpPr>
          <p:cNvPr id="4" name="TextBox 3"/>
          <p:cNvSpPr txBox="1"/>
          <p:nvPr userDrawn="1">
            <p:custDataLst>
              <p:tags r:id="rId2"/>
            </p:custDataLst>
          </p:nvPr>
        </p:nvSpPr>
        <p:spPr>
          <a:xfrm>
            <a:off x="127000" y="4770280"/>
            <a:ext cx="8890000" cy="246221"/>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514336" rtl="0" eaLnBrk="1" latinLnBrk="0" hangingPunct="1">
              <a:buNone/>
            </a:pPr>
            <a:r>
              <a:rPr lang="en-GB" sz="750" b="0" i="0" u="none">
                <a:solidFill>
                  <a:srgbClr val="000000"/>
                </a:solidFill>
                <a:latin typeface="RR Pioneer"/>
              </a:rPr>
              <a:t> </a:t>
            </a:r>
          </a:p>
        </p:txBody>
      </p:sp>
      <p:pic>
        <p:nvPicPr>
          <p:cNvPr id="16" name="Picture 15">
            <a:extLst>
              <a:ext uri="{FF2B5EF4-FFF2-40B4-BE49-F238E27FC236}">
                <a16:creationId xmlns:a16="http://schemas.microsoft.com/office/drawing/2014/main" id="{29EDA526-0F19-B84E-97D5-3FDD2889000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46177" y="4172069"/>
            <a:ext cx="1820545" cy="443865"/>
          </a:xfrm>
          <a:prstGeom prst="rect">
            <a:avLst/>
          </a:prstGeom>
        </p:spPr>
      </p:pic>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750">
                <a:solidFill>
                  <a:srgbClr val="666666"/>
                </a:solidFill>
              </a:defRPr>
            </a:lvl1pPr>
          </a:lstStyle>
          <a:p>
            <a:pPr lvl="0"/>
            <a:r>
              <a:rPr lang="en-US"/>
              <a:t>RR pioneer 10</a:t>
            </a:r>
          </a:p>
        </p:txBody>
      </p:sp>
      <p:sp>
        <p:nvSpPr>
          <p:cNvPr id="18" name="Footer Placeholder 4">
            <a:extLst>
              <a:ext uri="{FF2B5EF4-FFF2-40B4-BE49-F238E27FC236}">
                <a16:creationId xmlns:a16="http://schemas.microsoft.com/office/drawing/2014/main" id="{ABD1E8E5-09D9-A94A-A9BB-6C22E1D2267D}"/>
              </a:ext>
            </a:extLst>
          </p:cNvPr>
          <p:cNvSpPr>
            <a:spLocks noGrp="1"/>
          </p:cNvSpPr>
          <p:nvPr>
            <p:ph type="ftr" sz="quarter" idx="43"/>
          </p:nvPr>
        </p:nvSpPr>
        <p:spPr>
          <a:xfrm>
            <a:off x="400416" y="4685744"/>
            <a:ext cx="1778656" cy="288000"/>
          </a:xfrm>
          <a:prstGeom prst="rect">
            <a:avLst/>
          </a:prstGeom>
        </p:spPr>
        <p:txBody>
          <a:bodyPr/>
          <a:lstStyle>
            <a:lvl1pPr>
              <a:defRPr sz="525">
                <a:solidFill>
                  <a:schemeClr val="bg1"/>
                </a:solidFill>
              </a:defRPr>
            </a:lvl1pPr>
          </a:lstStyle>
          <a:p>
            <a:r>
              <a:rPr lang="en-GB"/>
              <a:t>Private | © 2021 Rolls-Royce SMR | Not Subject to Export Control </a:t>
            </a:r>
          </a:p>
        </p:txBody>
      </p:sp>
      <p:sp>
        <p:nvSpPr>
          <p:cNvPr id="19" name="Text Placeholder 4">
            <a:extLst>
              <a:ext uri="{FF2B5EF4-FFF2-40B4-BE49-F238E27FC236}">
                <a16:creationId xmlns:a16="http://schemas.microsoft.com/office/drawing/2014/main" id="{0415BD7F-29D6-CB47-B7BA-5DFC582F855F}"/>
              </a:ext>
            </a:extLst>
          </p:cNvPr>
          <p:cNvSpPr>
            <a:spLocks noGrp="1"/>
          </p:cNvSpPr>
          <p:nvPr>
            <p:ph type="body" sz="quarter" idx="37" hasCustomPrompt="1"/>
          </p:nvPr>
        </p:nvSpPr>
        <p:spPr>
          <a:xfrm>
            <a:off x="2596322" y="987425"/>
            <a:ext cx="2948439" cy="1134000"/>
          </a:xfrm>
          <a:prstGeom prst="roundRect">
            <a:avLst>
              <a:gd name="adj" fmla="val 4279"/>
            </a:avLst>
          </a:prstGeom>
          <a:solidFill>
            <a:srgbClr val="10069F"/>
          </a:solidFill>
        </p:spPr>
        <p:txBody>
          <a:bodyPr lIns="144000" tIns="144000" rIns="0" bIns="936000">
            <a:noAutofit/>
          </a:bodyPr>
          <a:lstStyle>
            <a:lvl1pPr marL="0" indent="0" algn="l" defTabSz="514336" rtl="0" eaLnBrk="1" latinLnBrk="0" hangingPunct="1">
              <a:lnSpc>
                <a:spcPct val="90000"/>
              </a:lnSpc>
              <a:spcBef>
                <a:spcPct val="0"/>
              </a:spcBef>
              <a:buFont typeface="Arial" panose="020B0604020202020204" pitchFamily="34" charset="0"/>
              <a:buNone/>
              <a:defRPr lang="en-US" sz="1125" kern="1200" smtClean="0">
                <a:solidFill>
                  <a:schemeClr val="tx1"/>
                </a:solidFill>
                <a:latin typeface="RR Pioneer Bold" panose="020B0803050201040103" pitchFamily="34" charset="0"/>
                <a:ea typeface="+mj-ea"/>
                <a:cs typeface="Arial" panose="020B0604020202020204" pitchFamily="34" charset="0"/>
              </a:defRPr>
            </a:lvl1pPr>
            <a:lvl2pPr marL="257168" indent="0" algn="l" defTabSz="514336"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2pPr>
            <a:lvl3pPr marL="514336" indent="0" algn="l" defTabSz="514336"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3pPr>
            <a:lvl4pPr marL="771504" indent="0" algn="l" defTabSz="514336"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4pPr>
            <a:lvl5pPr marL="1028673" indent="0" algn="l" defTabSz="514336" rtl="0" eaLnBrk="1" latinLnBrk="0" hangingPunct="1">
              <a:lnSpc>
                <a:spcPct val="90000"/>
              </a:lnSpc>
              <a:spcBef>
                <a:spcPct val="0"/>
              </a:spcBef>
              <a:buNone/>
              <a:defRPr lang="en-GB" sz="1125"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0" name="Text Placeholder 4">
            <a:extLst>
              <a:ext uri="{FF2B5EF4-FFF2-40B4-BE49-F238E27FC236}">
                <a16:creationId xmlns:a16="http://schemas.microsoft.com/office/drawing/2014/main" id="{CDC0D93C-8478-7147-9A81-EF3586008F86}"/>
              </a:ext>
            </a:extLst>
          </p:cNvPr>
          <p:cNvSpPr>
            <a:spLocks noGrp="1"/>
          </p:cNvSpPr>
          <p:nvPr>
            <p:ph type="body" sz="quarter" idx="38" hasCustomPrompt="1"/>
          </p:nvPr>
        </p:nvSpPr>
        <p:spPr>
          <a:xfrm>
            <a:off x="5668080" y="987425"/>
            <a:ext cx="2948439" cy="1134000"/>
          </a:xfrm>
          <a:prstGeom prst="roundRect">
            <a:avLst>
              <a:gd name="adj" fmla="val 4279"/>
            </a:avLst>
          </a:prstGeom>
          <a:solidFill>
            <a:srgbClr val="10069F"/>
          </a:solidFill>
        </p:spPr>
        <p:txBody>
          <a:bodyPr lIns="144000" tIns="144000" rIns="0" bIns="936000">
            <a:noAutofit/>
          </a:bodyPr>
          <a:lstStyle>
            <a:lvl1pPr marL="0" indent="0" algn="l" defTabSz="514336" rtl="0" eaLnBrk="1" latinLnBrk="0" hangingPunct="1">
              <a:lnSpc>
                <a:spcPct val="90000"/>
              </a:lnSpc>
              <a:spcBef>
                <a:spcPct val="0"/>
              </a:spcBef>
              <a:buFont typeface="Arial" panose="020B0604020202020204" pitchFamily="34" charset="0"/>
              <a:buNone/>
              <a:defRPr lang="en-US" sz="1125" kern="1200" smtClean="0">
                <a:solidFill>
                  <a:schemeClr val="tx1"/>
                </a:solidFill>
                <a:latin typeface="RR Pioneer Bold" panose="020B0803050201040103" pitchFamily="34" charset="0"/>
                <a:ea typeface="+mj-ea"/>
                <a:cs typeface="Arial" panose="020B0604020202020204" pitchFamily="34" charset="0"/>
              </a:defRPr>
            </a:lvl1pPr>
            <a:lvl2pPr marL="257168" indent="0" algn="l" defTabSz="514336"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2pPr>
            <a:lvl3pPr marL="514336" indent="0" algn="l" defTabSz="514336"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3pPr>
            <a:lvl4pPr marL="771504" indent="0" algn="l" defTabSz="514336"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4pPr>
            <a:lvl5pPr marL="1028673" indent="0" algn="l" defTabSz="514336" rtl="0" eaLnBrk="1" latinLnBrk="0" hangingPunct="1">
              <a:lnSpc>
                <a:spcPct val="90000"/>
              </a:lnSpc>
              <a:spcBef>
                <a:spcPct val="0"/>
              </a:spcBef>
              <a:buNone/>
              <a:defRPr lang="en-GB" sz="1125"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1" name="Text Placeholder 4">
            <a:extLst>
              <a:ext uri="{FF2B5EF4-FFF2-40B4-BE49-F238E27FC236}">
                <a16:creationId xmlns:a16="http://schemas.microsoft.com/office/drawing/2014/main" id="{2EED0024-F970-F44B-A70B-E03F7D102879}"/>
              </a:ext>
            </a:extLst>
          </p:cNvPr>
          <p:cNvSpPr>
            <a:spLocks noGrp="1"/>
          </p:cNvSpPr>
          <p:nvPr>
            <p:ph type="body" sz="quarter" idx="39" hasCustomPrompt="1"/>
          </p:nvPr>
        </p:nvSpPr>
        <p:spPr>
          <a:xfrm>
            <a:off x="2596322" y="2176145"/>
            <a:ext cx="2948439" cy="1134000"/>
          </a:xfrm>
          <a:prstGeom prst="roundRect">
            <a:avLst>
              <a:gd name="adj" fmla="val 4279"/>
            </a:avLst>
          </a:prstGeom>
          <a:solidFill>
            <a:srgbClr val="006DFF"/>
          </a:solidFill>
        </p:spPr>
        <p:txBody>
          <a:bodyPr lIns="144000" tIns="144000" rIns="0" bIns="936000">
            <a:noAutofit/>
          </a:bodyPr>
          <a:lstStyle>
            <a:lvl1pPr marL="0" indent="0" algn="l" defTabSz="514336" rtl="0" eaLnBrk="1" latinLnBrk="0" hangingPunct="1">
              <a:lnSpc>
                <a:spcPct val="90000"/>
              </a:lnSpc>
              <a:spcBef>
                <a:spcPct val="0"/>
              </a:spcBef>
              <a:buFont typeface="Arial" panose="020B0604020202020204" pitchFamily="34" charset="0"/>
              <a:buNone/>
              <a:defRPr lang="en-US" sz="1125" kern="1200" smtClean="0">
                <a:solidFill>
                  <a:schemeClr val="tx1"/>
                </a:solidFill>
                <a:latin typeface="RR Pioneer Bold" panose="020B0803050201040103" pitchFamily="34" charset="0"/>
                <a:ea typeface="+mj-ea"/>
                <a:cs typeface="Arial" panose="020B0604020202020204" pitchFamily="34" charset="0"/>
              </a:defRPr>
            </a:lvl1pPr>
            <a:lvl2pPr marL="257168" indent="0" algn="l" defTabSz="514336"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2pPr>
            <a:lvl3pPr marL="514336" indent="0" algn="l" defTabSz="514336"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3pPr>
            <a:lvl4pPr marL="771504" indent="0" algn="l" defTabSz="514336"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4pPr>
            <a:lvl5pPr marL="1028673" indent="0" algn="l" defTabSz="514336" rtl="0" eaLnBrk="1" latinLnBrk="0" hangingPunct="1">
              <a:lnSpc>
                <a:spcPct val="90000"/>
              </a:lnSpc>
              <a:spcBef>
                <a:spcPct val="0"/>
              </a:spcBef>
              <a:buNone/>
              <a:defRPr lang="en-GB" sz="1125"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2" name="Text Placeholder 4">
            <a:extLst>
              <a:ext uri="{FF2B5EF4-FFF2-40B4-BE49-F238E27FC236}">
                <a16:creationId xmlns:a16="http://schemas.microsoft.com/office/drawing/2014/main" id="{DDC8BCEF-CEF4-2040-8676-105BEDD9A292}"/>
              </a:ext>
            </a:extLst>
          </p:cNvPr>
          <p:cNvSpPr>
            <a:spLocks noGrp="1"/>
          </p:cNvSpPr>
          <p:nvPr>
            <p:ph type="body" sz="quarter" idx="40" hasCustomPrompt="1"/>
          </p:nvPr>
        </p:nvSpPr>
        <p:spPr>
          <a:xfrm>
            <a:off x="5668230" y="2176145"/>
            <a:ext cx="2948439" cy="1134000"/>
          </a:xfrm>
          <a:prstGeom prst="roundRect">
            <a:avLst>
              <a:gd name="adj" fmla="val 4279"/>
            </a:avLst>
          </a:prstGeom>
          <a:solidFill>
            <a:srgbClr val="006DFF"/>
          </a:solidFill>
        </p:spPr>
        <p:txBody>
          <a:bodyPr lIns="144000" tIns="144000" rIns="0" bIns="936000">
            <a:noAutofit/>
          </a:bodyPr>
          <a:lstStyle>
            <a:lvl1pPr marL="0" indent="0" algn="l" defTabSz="514336" rtl="0" eaLnBrk="1" latinLnBrk="0" hangingPunct="1">
              <a:lnSpc>
                <a:spcPct val="90000"/>
              </a:lnSpc>
              <a:spcBef>
                <a:spcPct val="0"/>
              </a:spcBef>
              <a:buFont typeface="Arial" panose="020B0604020202020204" pitchFamily="34" charset="0"/>
              <a:buNone/>
              <a:defRPr lang="en-US" sz="1125" kern="1200" smtClean="0">
                <a:solidFill>
                  <a:schemeClr val="tx1"/>
                </a:solidFill>
                <a:latin typeface="RR Pioneer Bold" panose="020B0803050201040103" pitchFamily="34" charset="0"/>
                <a:ea typeface="+mj-ea"/>
                <a:cs typeface="Arial" panose="020B0604020202020204" pitchFamily="34" charset="0"/>
              </a:defRPr>
            </a:lvl1pPr>
            <a:lvl2pPr marL="257168" indent="0" algn="l" defTabSz="514336"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2pPr>
            <a:lvl3pPr marL="514336" indent="0" algn="l" defTabSz="514336"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3pPr>
            <a:lvl4pPr marL="771504" indent="0" algn="l" defTabSz="514336"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4pPr>
            <a:lvl5pPr marL="1028673" indent="0" algn="l" defTabSz="514336" rtl="0" eaLnBrk="1" latinLnBrk="0" hangingPunct="1">
              <a:lnSpc>
                <a:spcPct val="90000"/>
              </a:lnSpc>
              <a:spcBef>
                <a:spcPct val="0"/>
              </a:spcBef>
              <a:buNone/>
              <a:defRPr lang="en-GB" sz="1125"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3" name="Text Placeholder 4">
            <a:extLst>
              <a:ext uri="{FF2B5EF4-FFF2-40B4-BE49-F238E27FC236}">
                <a16:creationId xmlns:a16="http://schemas.microsoft.com/office/drawing/2014/main" id="{62D045D8-4307-434A-A2D4-1F60BC13EC58}"/>
              </a:ext>
            </a:extLst>
          </p:cNvPr>
          <p:cNvSpPr>
            <a:spLocks noGrp="1"/>
          </p:cNvSpPr>
          <p:nvPr>
            <p:ph type="body" sz="quarter" idx="41" hasCustomPrompt="1"/>
          </p:nvPr>
        </p:nvSpPr>
        <p:spPr>
          <a:xfrm>
            <a:off x="2596322" y="3364865"/>
            <a:ext cx="2948439" cy="1134000"/>
          </a:xfrm>
          <a:prstGeom prst="roundRect">
            <a:avLst>
              <a:gd name="adj" fmla="val 4279"/>
            </a:avLst>
          </a:prstGeom>
          <a:solidFill>
            <a:srgbClr val="4F98FF"/>
          </a:solidFill>
        </p:spPr>
        <p:txBody>
          <a:bodyPr lIns="144000" tIns="144000" rIns="0" bIns="936000">
            <a:noAutofit/>
          </a:bodyPr>
          <a:lstStyle>
            <a:lvl1pPr marL="0" indent="0" algn="l" defTabSz="514336" rtl="0" eaLnBrk="1" latinLnBrk="0" hangingPunct="1">
              <a:lnSpc>
                <a:spcPct val="90000"/>
              </a:lnSpc>
              <a:spcBef>
                <a:spcPct val="0"/>
              </a:spcBef>
              <a:buNone/>
              <a:defRPr lang="en-US" sz="1125" kern="1200" smtClean="0">
                <a:solidFill>
                  <a:schemeClr val="tx1"/>
                </a:solidFill>
                <a:latin typeface="RR Pioneer Bold" panose="020B0803050201040103" pitchFamily="34" charset="0"/>
                <a:ea typeface="+mj-ea"/>
                <a:cs typeface="Arial" panose="020B0604020202020204" pitchFamily="34" charset="0"/>
              </a:defRPr>
            </a:lvl1pPr>
            <a:lvl2pPr marL="257168" indent="0" algn="l" defTabSz="514336"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2pPr>
            <a:lvl3pPr marL="514336" indent="0" algn="l" defTabSz="514336"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3pPr>
            <a:lvl4pPr marL="771504" indent="0" algn="l" defTabSz="514336"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4pPr>
            <a:lvl5pPr marL="1028673" indent="0" algn="l" defTabSz="514336" rtl="0" eaLnBrk="1" latinLnBrk="0" hangingPunct="1">
              <a:lnSpc>
                <a:spcPct val="90000"/>
              </a:lnSpc>
              <a:spcBef>
                <a:spcPct val="0"/>
              </a:spcBef>
              <a:buNone/>
              <a:defRPr lang="en-GB" sz="1125"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4" name="Text Placeholder 4">
            <a:extLst>
              <a:ext uri="{FF2B5EF4-FFF2-40B4-BE49-F238E27FC236}">
                <a16:creationId xmlns:a16="http://schemas.microsoft.com/office/drawing/2014/main" id="{4EA6A869-6052-BA4C-88BE-A4C4E3784B9D}"/>
              </a:ext>
            </a:extLst>
          </p:cNvPr>
          <p:cNvSpPr>
            <a:spLocks noGrp="1"/>
          </p:cNvSpPr>
          <p:nvPr>
            <p:ph type="body" sz="quarter" idx="44" hasCustomPrompt="1"/>
          </p:nvPr>
        </p:nvSpPr>
        <p:spPr>
          <a:xfrm>
            <a:off x="5668230" y="3364865"/>
            <a:ext cx="2948439" cy="1134000"/>
          </a:xfrm>
          <a:prstGeom prst="roundRect">
            <a:avLst>
              <a:gd name="adj" fmla="val 4279"/>
            </a:avLst>
          </a:prstGeom>
          <a:solidFill>
            <a:srgbClr val="4F98FF"/>
          </a:solidFill>
        </p:spPr>
        <p:txBody>
          <a:bodyPr lIns="144000" tIns="144000" rIns="0" bIns="936000">
            <a:noAutofit/>
          </a:bodyPr>
          <a:lstStyle>
            <a:lvl1pPr marL="0" indent="0" algn="l" defTabSz="514336" rtl="0" eaLnBrk="1" latinLnBrk="0" hangingPunct="1">
              <a:lnSpc>
                <a:spcPct val="90000"/>
              </a:lnSpc>
              <a:spcBef>
                <a:spcPct val="0"/>
              </a:spcBef>
              <a:buNone/>
              <a:defRPr lang="en-US" sz="1125" kern="1200" smtClean="0">
                <a:solidFill>
                  <a:schemeClr val="tx1"/>
                </a:solidFill>
                <a:latin typeface="RR Pioneer Bold" panose="020B0803050201040103" pitchFamily="34" charset="0"/>
                <a:ea typeface="+mj-ea"/>
                <a:cs typeface="Arial" panose="020B0604020202020204" pitchFamily="34" charset="0"/>
              </a:defRPr>
            </a:lvl1pPr>
            <a:lvl2pPr marL="257168" indent="0" algn="l" defTabSz="514336"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2pPr>
            <a:lvl3pPr marL="514336" indent="0" algn="l" defTabSz="514336"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3pPr>
            <a:lvl4pPr marL="771504" indent="0" algn="l" defTabSz="514336" rtl="0" eaLnBrk="1" latinLnBrk="0" hangingPunct="1">
              <a:lnSpc>
                <a:spcPct val="90000"/>
              </a:lnSpc>
              <a:spcBef>
                <a:spcPct val="0"/>
              </a:spcBef>
              <a:buNone/>
              <a:defRPr lang="en-US" sz="1125" kern="1200" smtClean="0">
                <a:solidFill>
                  <a:schemeClr val="tx1"/>
                </a:solidFill>
                <a:latin typeface="RR Pioneer Medium" panose="020B0603050201040103" pitchFamily="34" charset="0"/>
                <a:ea typeface="+mj-ea"/>
                <a:cs typeface="Arial" panose="020B0604020202020204" pitchFamily="34" charset="0"/>
              </a:defRPr>
            </a:lvl4pPr>
            <a:lvl5pPr marL="1028673" indent="0" algn="l" defTabSz="514336" rtl="0" eaLnBrk="1" latinLnBrk="0" hangingPunct="1">
              <a:lnSpc>
                <a:spcPct val="90000"/>
              </a:lnSpc>
              <a:spcBef>
                <a:spcPct val="0"/>
              </a:spcBef>
              <a:buNone/>
              <a:defRPr lang="en-GB" sz="1125"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5" name="Text Placeholder 13">
            <a:extLst>
              <a:ext uri="{FF2B5EF4-FFF2-40B4-BE49-F238E27FC236}">
                <a16:creationId xmlns:a16="http://schemas.microsoft.com/office/drawing/2014/main" id="{2D7F894C-8835-C246-B221-3273B0BBE6B0}"/>
              </a:ext>
            </a:extLst>
          </p:cNvPr>
          <p:cNvSpPr>
            <a:spLocks noGrp="1"/>
          </p:cNvSpPr>
          <p:nvPr>
            <p:ph type="body" sz="quarter" idx="45" hasCustomPrompt="1"/>
          </p:nvPr>
        </p:nvSpPr>
        <p:spPr>
          <a:xfrm>
            <a:off x="2759281" y="1569600"/>
            <a:ext cx="935139" cy="482400"/>
          </a:xfrm>
        </p:spPr>
        <p:txBody>
          <a:bodyPr>
            <a:noAutofit/>
          </a:bodyPr>
          <a:lstStyle>
            <a:lvl1pPr marL="0" indent="0">
              <a:buNone/>
              <a:defRPr lang="en-US" sz="2400" kern="1200" dirty="0" smtClean="0">
                <a:solidFill>
                  <a:schemeClr val="tx1"/>
                </a:solidFill>
                <a:latin typeface="RR Pioneer Light Condensed" panose="020B0306050201060103" pitchFamily="34" charset="0"/>
                <a:ea typeface="+mn-ea"/>
                <a:cs typeface="+mn-cs"/>
              </a:defRPr>
            </a:lvl1pPr>
          </a:lstStyle>
          <a:p>
            <a:pPr marL="128584" lvl="0" indent="-128584" algn="l" defTabSz="514336" rtl="0" eaLnBrk="1" latinLnBrk="0" hangingPunct="1">
              <a:lnSpc>
                <a:spcPct val="90000"/>
              </a:lnSpc>
              <a:spcBef>
                <a:spcPts val="562"/>
              </a:spcBef>
              <a:buClr>
                <a:schemeClr val="tx2"/>
              </a:buClr>
            </a:pPr>
            <a:r>
              <a:rPr lang="en-US"/>
              <a:t>XXX</a:t>
            </a:r>
          </a:p>
        </p:txBody>
      </p:sp>
      <p:sp>
        <p:nvSpPr>
          <p:cNvPr id="26" name="Text Placeholder 13">
            <a:extLst>
              <a:ext uri="{FF2B5EF4-FFF2-40B4-BE49-F238E27FC236}">
                <a16:creationId xmlns:a16="http://schemas.microsoft.com/office/drawing/2014/main" id="{EEC852FA-13EC-AA4B-A716-44367F5419D6}"/>
              </a:ext>
            </a:extLst>
          </p:cNvPr>
          <p:cNvSpPr>
            <a:spLocks noGrp="1"/>
          </p:cNvSpPr>
          <p:nvPr>
            <p:ph type="body" sz="quarter" idx="46" hasCustomPrompt="1"/>
          </p:nvPr>
        </p:nvSpPr>
        <p:spPr>
          <a:xfrm>
            <a:off x="3353281" y="1569600"/>
            <a:ext cx="935139" cy="482400"/>
          </a:xfrm>
        </p:spPr>
        <p:txBody>
          <a:bodyPr anchor="ctr">
            <a:noAutofit/>
          </a:bodyPr>
          <a:lstStyle>
            <a:lvl1pPr marL="0" indent="0">
              <a:buNone/>
              <a:defRPr lang="en-US" sz="1800" kern="1200" dirty="0" smtClean="0">
                <a:solidFill>
                  <a:schemeClr val="tx1"/>
                </a:solidFill>
                <a:latin typeface="RR Pioneer UltraLight Condensed" panose="020B0206030201060103" pitchFamily="34" charset="0"/>
                <a:ea typeface="+mn-ea"/>
                <a:cs typeface="+mn-cs"/>
              </a:defRPr>
            </a:lvl1pPr>
          </a:lstStyle>
          <a:p>
            <a:pPr marL="128584" lvl="0" indent="-128584" algn="l" defTabSz="514336" rtl="0" eaLnBrk="1" latinLnBrk="0" hangingPunct="1">
              <a:lnSpc>
                <a:spcPct val="90000"/>
              </a:lnSpc>
              <a:spcBef>
                <a:spcPts val="562"/>
              </a:spcBef>
              <a:buClr>
                <a:schemeClr val="tx2"/>
              </a:buClr>
            </a:pPr>
            <a:r>
              <a:rPr lang="en-US"/>
              <a:t>bn</a:t>
            </a:r>
          </a:p>
        </p:txBody>
      </p:sp>
      <p:sp>
        <p:nvSpPr>
          <p:cNvPr id="27" name="Text Placeholder 13">
            <a:extLst>
              <a:ext uri="{FF2B5EF4-FFF2-40B4-BE49-F238E27FC236}">
                <a16:creationId xmlns:a16="http://schemas.microsoft.com/office/drawing/2014/main" id="{C5DD8A65-D8CD-BE4E-8AD9-C1B26DD83362}"/>
              </a:ext>
            </a:extLst>
          </p:cNvPr>
          <p:cNvSpPr>
            <a:spLocks noGrp="1"/>
          </p:cNvSpPr>
          <p:nvPr>
            <p:ph type="body" sz="quarter" idx="47" hasCustomPrompt="1"/>
          </p:nvPr>
        </p:nvSpPr>
        <p:spPr>
          <a:xfrm>
            <a:off x="5837281" y="1569600"/>
            <a:ext cx="773299" cy="482400"/>
          </a:xfrm>
        </p:spPr>
        <p:txBody>
          <a:bodyPr>
            <a:noAutofit/>
          </a:bodyPr>
          <a:lstStyle>
            <a:lvl1pPr marL="0" indent="0">
              <a:buNone/>
              <a:defRPr lang="en-US" sz="2400" kern="1200" dirty="0" smtClean="0">
                <a:solidFill>
                  <a:schemeClr val="tx1"/>
                </a:solidFill>
                <a:latin typeface="RR Pioneer Light Condensed" panose="020B0306050201060103" pitchFamily="34" charset="0"/>
                <a:ea typeface="+mn-ea"/>
                <a:cs typeface="+mn-cs"/>
              </a:defRPr>
            </a:lvl1pPr>
          </a:lstStyle>
          <a:p>
            <a:pPr marL="128584" lvl="0" indent="-128584" algn="l" defTabSz="514336" rtl="0" eaLnBrk="1" latinLnBrk="0" hangingPunct="1">
              <a:lnSpc>
                <a:spcPct val="90000"/>
              </a:lnSpc>
              <a:spcBef>
                <a:spcPts val="562"/>
              </a:spcBef>
              <a:buClr>
                <a:schemeClr val="tx2"/>
              </a:buClr>
            </a:pPr>
            <a:r>
              <a:rPr lang="en-US"/>
              <a:t>XXX</a:t>
            </a:r>
          </a:p>
        </p:txBody>
      </p:sp>
      <p:sp>
        <p:nvSpPr>
          <p:cNvPr id="28" name="Text Placeholder 13">
            <a:extLst>
              <a:ext uri="{FF2B5EF4-FFF2-40B4-BE49-F238E27FC236}">
                <a16:creationId xmlns:a16="http://schemas.microsoft.com/office/drawing/2014/main" id="{3D0C427C-FD1C-3145-899A-965F77C2A05F}"/>
              </a:ext>
            </a:extLst>
          </p:cNvPr>
          <p:cNvSpPr>
            <a:spLocks noGrp="1"/>
          </p:cNvSpPr>
          <p:nvPr>
            <p:ph type="body" sz="quarter" idx="48" hasCustomPrompt="1"/>
          </p:nvPr>
        </p:nvSpPr>
        <p:spPr>
          <a:xfrm>
            <a:off x="6445681" y="1569600"/>
            <a:ext cx="773299" cy="482400"/>
          </a:xfrm>
        </p:spPr>
        <p:txBody>
          <a:bodyPr anchor="ctr">
            <a:noAutofit/>
          </a:bodyPr>
          <a:lstStyle>
            <a:lvl1pPr marL="0" indent="0">
              <a:buNone/>
              <a:defRPr lang="en-US" sz="1800" kern="1200" dirty="0" smtClean="0">
                <a:solidFill>
                  <a:schemeClr val="tx1"/>
                </a:solidFill>
                <a:latin typeface="RR Pioneer UltraLight Condensed" panose="020B0206030201060103" pitchFamily="34" charset="0"/>
                <a:ea typeface="+mn-ea"/>
                <a:cs typeface="+mn-cs"/>
              </a:defRPr>
            </a:lvl1pPr>
          </a:lstStyle>
          <a:p>
            <a:pPr marL="128584" lvl="0" indent="-128584" algn="l" defTabSz="514336" rtl="0" eaLnBrk="1" latinLnBrk="0" hangingPunct="1">
              <a:lnSpc>
                <a:spcPct val="90000"/>
              </a:lnSpc>
              <a:spcBef>
                <a:spcPts val="562"/>
              </a:spcBef>
              <a:buClr>
                <a:schemeClr val="tx2"/>
              </a:buClr>
            </a:pPr>
            <a:r>
              <a:rPr lang="en-US"/>
              <a:t>bn</a:t>
            </a:r>
          </a:p>
        </p:txBody>
      </p:sp>
      <p:sp>
        <p:nvSpPr>
          <p:cNvPr id="29" name="Text Placeholder 13">
            <a:extLst>
              <a:ext uri="{FF2B5EF4-FFF2-40B4-BE49-F238E27FC236}">
                <a16:creationId xmlns:a16="http://schemas.microsoft.com/office/drawing/2014/main" id="{E2062DAC-9855-B04C-B0E5-C1C94D8F2657}"/>
              </a:ext>
            </a:extLst>
          </p:cNvPr>
          <p:cNvSpPr>
            <a:spLocks noGrp="1"/>
          </p:cNvSpPr>
          <p:nvPr>
            <p:ph type="body" sz="quarter" idx="49" hasCustomPrompt="1"/>
          </p:nvPr>
        </p:nvSpPr>
        <p:spPr>
          <a:xfrm>
            <a:off x="5837280" y="2764800"/>
            <a:ext cx="696020" cy="482400"/>
          </a:xfrm>
        </p:spPr>
        <p:txBody>
          <a:bodyPr>
            <a:noAutofit/>
          </a:bodyPr>
          <a:lstStyle>
            <a:lvl1pPr marL="0" indent="0">
              <a:buNone/>
              <a:defRPr lang="en-US" sz="2400" kern="1200" dirty="0" smtClean="0">
                <a:solidFill>
                  <a:schemeClr val="tx1"/>
                </a:solidFill>
                <a:latin typeface="RR Pioneer Light Condensed" panose="020B0306050201060103" pitchFamily="34" charset="0"/>
                <a:ea typeface="+mn-ea"/>
                <a:cs typeface="+mn-cs"/>
              </a:defRPr>
            </a:lvl1pPr>
          </a:lstStyle>
          <a:p>
            <a:pPr marL="128584" lvl="0" indent="-128584" algn="l" defTabSz="514336" rtl="0" eaLnBrk="1" latinLnBrk="0" hangingPunct="1">
              <a:lnSpc>
                <a:spcPct val="90000"/>
              </a:lnSpc>
              <a:spcBef>
                <a:spcPts val="562"/>
              </a:spcBef>
              <a:buClr>
                <a:schemeClr val="tx2"/>
              </a:buClr>
            </a:pPr>
            <a:r>
              <a:rPr lang="en-US"/>
              <a:t>XXX</a:t>
            </a:r>
          </a:p>
        </p:txBody>
      </p:sp>
      <p:sp>
        <p:nvSpPr>
          <p:cNvPr id="30" name="Text Placeholder 13">
            <a:extLst>
              <a:ext uri="{FF2B5EF4-FFF2-40B4-BE49-F238E27FC236}">
                <a16:creationId xmlns:a16="http://schemas.microsoft.com/office/drawing/2014/main" id="{E1FA82BF-0F17-2B4E-BAE8-EB3608613033}"/>
              </a:ext>
            </a:extLst>
          </p:cNvPr>
          <p:cNvSpPr>
            <a:spLocks noGrp="1"/>
          </p:cNvSpPr>
          <p:nvPr>
            <p:ph type="body" sz="quarter" idx="50" hasCustomPrompt="1"/>
          </p:nvPr>
        </p:nvSpPr>
        <p:spPr>
          <a:xfrm>
            <a:off x="6445680" y="2764800"/>
            <a:ext cx="696020" cy="482400"/>
          </a:xfrm>
        </p:spPr>
        <p:txBody>
          <a:bodyPr anchor="ctr">
            <a:noAutofit/>
          </a:bodyPr>
          <a:lstStyle>
            <a:lvl1pPr marL="0" indent="0">
              <a:buNone/>
              <a:defRPr lang="en-US" sz="1800" kern="1200" dirty="0" smtClean="0">
                <a:solidFill>
                  <a:schemeClr val="tx1"/>
                </a:solidFill>
                <a:latin typeface="RR Pioneer UltraLight Condensed" panose="020B0206030201060103" pitchFamily="34" charset="0"/>
                <a:ea typeface="+mn-ea"/>
                <a:cs typeface="+mn-cs"/>
              </a:defRPr>
            </a:lvl1pPr>
          </a:lstStyle>
          <a:p>
            <a:pPr marL="128584" lvl="0" indent="-128584" algn="l" defTabSz="514336" rtl="0" eaLnBrk="1" latinLnBrk="0" hangingPunct="1">
              <a:lnSpc>
                <a:spcPct val="90000"/>
              </a:lnSpc>
              <a:spcBef>
                <a:spcPts val="562"/>
              </a:spcBef>
              <a:buClr>
                <a:schemeClr val="tx2"/>
              </a:buClr>
            </a:pPr>
            <a:r>
              <a:rPr lang="en-US"/>
              <a:t>bn</a:t>
            </a:r>
          </a:p>
        </p:txBody>
      </p:sp>
      <p:sp>
        <p:nvSpPr>
          <p:cNvPr id="31" name="Text Placeholder 13">
            <a:extLst>
              <a:ext uri="{FF2B5EF4-FFF2-40B4-BE49-F238E27FC236}">
                <a16:creationId xmlns:a16="http://schemas.microsoft.com/office/drawing/2014/main" id="{C5698E71-6A2C-D843-95B3-40DA153F1BD8}"/>
              </a:ext>
            </a:extLst>
          </p:cNvPr>
          <p:cNvSpPr>
            <a:spLocks noGrp="1"/>
          </p:cNvSpPr>
          <p:nvPr>
            <p:ph type="body" sz="quarter" idx="51" hasCustomPrompt="1"/>
          </p:nvPr>
        </p:nvSpPr>
        <p:spPr>
          <a:xfrm>
            <a:off x="2759280" y="2764800"/>
            <a:ext cx="696020" cy="482400"/>
          </a:xfrm>
        </p:spPr>
        <p:txBody>
          <a:bodyPr>
            <a:noAutofit/>
          </a:bodyPr>
          <a:lstStyle>
            <a:lvl1pPr marL="0" indent="0">
              <a:buNone/>
              <a:defRPr lang="en-US" sz="2400" kern="1200" dirty="0" smtClean="0">
                <a:solidFill>
                  <a:schemeClr val="tx1"/>
                </a:solidFill>
                <a:latin typeface="RR Pioneer Light Condensed" panose="020B0306050201060103" pitchFamily="34" charset="0"/>
                <a:ea typeface="+mn-ea"/>
                <a:cs typeface="+mn-cs"/>
              </a:defRPr>
            </a:lvl1pPr>
          </a:lstStyle>
          <a:p>
            <a:pPr marL="128584" lvl="0" indent="-128584" algn="l" defTabSz="514336" rtl="0" eaLnBrk="1" latinLnBrk="0" hangingPunct="1">
              <a:lnSpc>
                <a:spcPct val="90000"/>
              </a:lnSpc>
              <a:spcBef>
                <a:spcPts val="562"/>
              </a:spcBef>
              <a:buClr>
                <a:schemeClr val="tx2"/>
              </a:buClr>
            </a:pPr>
            <a:r>
              <a:rPr lang="en-US"/>
              <a:t>XXX</a:t>
            </a:r>
          </a:p>
        </p:txBody>
      </p:sp>
      <p:sp>
        <p:nvSpPr>
          <p:cNvPr id="32" name="Text Placeholder 13">
            <a:extLst>
              <a:ext uri="{FF2B5EF4-FFF2-40B4-BE49-F238E27FC236}">
                <a16:creationId xmlns:a16="http://schemas.microsoft.com/office/drawing/2014/main" id="{6583474B-7C8D-2142-B80C-6ACCEED0081D}"/>
              </a:ext>
            </a:extLst>
          </p:cNvPr>
          <p:cNvSpPr>
            <a:spLocks noGrp="1"/>
          </p:cNvSpPr>
          <p:nvPr>
            <p:ph type="body" sz="quarter" idx="52" hasCustomPrompt="1"/>
          </p:nvPr>
        </p:nvSpPr>
        <p:spPr>
          <a:xfrm>
            <a:off x="3353280" y="2764800"/>
            <a:ext cx="696020" cy="482400"/>
          </a:xfrm>
        </p:spPr>
        <p:txBody>
          <a:bodyPr anchor="ctr">
            <a:noAutofit/>
          </a:bodyPr>
          <a:lstStyle>
            <a:lvl1pPr marL="0" indent="0">
              <a:buNone/>
              <a:defRPr lang="en-US" sz="1800" kern="1200" dirty="0" smtClean="0">
                <a:solidFill>
                  <a:schemeClr val="tx1"/>
                </a:solidFill>
                <a:latin typeface="RR Pioneer UltraLight Condensed" panose="020B0206030201060103" pitchFamily="34" charset="0"/>
                <a:ea typeface="+mn-ea"/>
                <a:cs typeface="+mn-cs"/>
              </a:defRPr>
            </a:lvl1pPr>
          </a:lstStyle>
          <a:p>
            <a:pPr marL="128584" lvl="0" indent="-128584" algn="l" defTabSz="514336" rtl="0" eaLnBrk="1" latinLnBrk="0" hangingPunct="1">
              <a:lnSpc>
                <a:spcPct val="90000"/>
              </a:lnSpc>
              <a:spcBef>
                <a:spcPts val="562"/>
              </a:spcBef>
              <a:buClr>
                <a:schemeClr val="tx2"/>
              </a:buClr>
            </a:pPr>
            <a:r>
              <a:rPr lang="en-US"/>
              <a:t>bn</a:t>
            </a:r>
          </a:p>
        </p:txBody>
      </p:sp>
      <p:sp>
        <p:nvSpPr>
          <p:cNvPr id="33" name="Text Placeholder 13">
            <a:extLst>
              <a:ext uri="{FF2B5EF4-FFF2-40B4-BE49-F238E27FC236}">
                <a16:creationId xmlns:a16="http://schemas.microsoft.com/office/drawing/2014/main" id="{599F3488-E85D-E241-A96E-1A3D96CFAAAD}"/>
              </a:ext>
            </a:extLst>
          </p:cNvPr>
          <p:cNvSpPr>
            <a:spLocks noGrp="1"/>
          </p:cNvSpPr>
          <p:nvPr>
            <p:ph type="body" sz="quarter" idx="53" hasCustomPrompt="1"/>
          </p:nvPr>
        </p:nvSpPr>
        <p:spPr>
          <a:xfrm>
            <a:off x="2759280" y="3956400"/>
            <a:ext cx="696020" cy="482400"/>
          </a:xfrm>
        </p:spPr>
        <p:txBody>
          <a:bodyPr>
            <a:noAutofit/>
          </a:bodyPr>
          <a:lstStyle>
            <a:lvl1pPr marL="0" indent="0">
              <a:buNone/>
              <a:defRPr lang="en-US" sz="2400" kern="1200" dirty="0" smtClean="0">
                <a:solidFill>
                  <a:schemeClr val="tx1"/>
                </a:solidFill>
                <a:latin typeface="RR Pioneer Light Condensed" panose="020B0306050201060103" pitchFamily="34" charset="0"/>
                <a:ea typeface="+mn-ea"/>
                <a:cs typeface="+mn-cs"/>
              </a:defRPr>
            </a:lvl1pPr>
          </a:lstStyle>
          <a:p>
            <a:pPr marL="128584" lvl="0" indent="-128584" algn="l" defTabSz="514336" rtl="0" eaLnBrk="1" latinLnBrk="0" hangingPunct="1">
              <a:lnSpc>
                <a:spcPct val="90000"/>
              </a:lnSpc>
              <a:spcBef>
                <a:spcPts val="562"/>
              </a:spcBef>
              <a:buClr>
                <a:schemeClr val="tx2"/>
              </a:buClr>
            </a:pPr>
            <a:r>
              <a:rPr lang="en-US"/>
              <a:t>XXX</a:t>
            </a:r>
          </a:p>
        </p:txBody>
      </p:sp>
      <p:sp>
        <p:nvSpPr>
          <p:cNvPr id="34" name="Text Placeholder 13">
            <a:extLst>
              <a:ext uri="{FF2B5EF4-FFF2-40B4-BE49-F238E27FC236}">
                <a16:creationId xmlns:a16="http://schemas.microsoft.com/office/drawing/2014/main" id="{C86A8A8F-49D6-1848-B934-929EE31BE1E7}"/>
              </a:ext>
            </a:extLst>
          </p:cNvPr>
          <p:cNvSpPr>
            <a:spLocks noGrp="1"/>
          </p:cNvSpPr>
          <p:nvPr>
            <p:ph type="body" sz="quarter" idx="54" hasCustomPrompt="1"/>
          </p:nvPr>
        </p:nvSpPr>
        <p:spPr>
          <a:xfrm>
            <a:off x="3353280" y="3956400"/>
            <a:ext cx="696020" cy="482400"/>
          </a:xfrm>
        </p:spPr>
        <p:txBody>
          <a:bodyPr anchor="ctr">
            <a:noAutofit/>
          </a:bodyPr>
          <a:lstStyle>
            <a:lvl1pPr marL="0" indent="0">
              <a:buNone/>
              <a:defRPr lang="en-US" sz="1800" kern="1200" dirty="0" smtClean="0">
                <a:solidFill>
                  <a:schemeClr val="tx1"/>
                </a:solidFill>
                <a:latin typeface="RR Pioneer UltraLight Condensed" panose="020B0206030201060103" pitchFamily="34" charset="0"/>
                <a:ea typeface="+mn-ea"/>
                <a:cs typeface="+mn-cs"/>
              </a:defRPr>
            </a:lvl1pPr>
          </a:lstStyle>
          <a:p>
            <a:pPr marL="128584" lvl="0" indent="-128584" algn="l" defTabSz="514336" rtl="0" eaLnBrk="1" latinLnBrk="0" hangingPunct="1">
              <a:lnSpc>
                <a:spcPct val="90000"/>
              </a:lnSpc>
              <a:spcBef>
                <a:spcPts val="562"/>
              </a:spcBef>
              <a:buClr>
                <a:schemeClr val="tx2"/>
              </a:buClr>
            </a:pPr>
            <a:r>
              <a:rPr lang="en-US"/>
              <a:t>bn</a:t>
            </a:r>
          </a:p>
        </p:txBody>
      </p:sp>
      <p:sp>
        <p:nvSpPr>
          <p:cNvPr id="35" name="Text Placeholder 13">
            <a:extLst>
              <a:ext uri="{FF2B5EF4-FFF2-40B4-BE49-F238E27FC236}">
                <a16:creationId xmlns:a16="http://schemas.microsoft.com/office/drawing/2014/main" id="{5A927F31-876B-744B-94B6-3E6E2F1F5784}"/>
              </a:ext>
            </a:extLst>
          </p:cNvPr>
          <p:cNvSpPr>
            <a:spLocks noGrp="1"/>
          </p:cNvSpPr>
          <p:nvPr>
            <p:ph type="body" sz="quarter" idx="55" hasCustomPrompt="1"/>
          </p:nvPr>
        </p:nvSpPr>
        <p:spPr>
          <a:xfrm>
            <a:off x="5837280" y="3956400"/>
            <a:ext cx="696020" cy="482400"/>
          </a:xfrm>
        </p:spPr>
        <p:txBody>
          <a:bodyPr>
            <a:noAutofit/>
          </a:bodyPr>
          <a:lstStyle>
            <a:lvl1pPr marL="0" indent="0" algn="r">
              <a:buNone/>
              <a:defRPr lang="en-US" sz="2400" kern="1200" dirty="0" smtClean="0">
                <a:solidFill>
                  <a:schemeClr val="tx1"/>
                </a:solidFill>
                <a:latin typeface="RR Pioneer Light Condensed" panose="020B0306050201060103" pitchFamily="34" charset="0"/>
                <a:ea typeface="+mn-ea"/>
                <a:cs typeface="+mn-cs"/>
              </a:defRPr>
            </a:lvl1pPr>
          </a:lstStyle>
          <a:p>
            <a:pPr marL="128584" lvl="0" indent="-128584" algn="l" defTabSz="514336" rtl="0" eaLnBrk="1" latinLnBrk="0" hangingPunct="1">
              <a:lnSpc>
                <a:spcPct val="90000"/>
              </a:lnSpc>
              <a:spcBef>
                <a:spcPts val="562"/>
              </a:spcBef>
              <a:buClr>
                <a:schemeClr val="tx2"/>
              </a:buClr>
            </a:pPr>
            <a:r>
              <a:rPr lang="en-US"/>
              <a:t>XXX</a:t>
            </a:r>
          </a:p>
        </p:txBody>
      </p:sp>
      <p:sp>
        <p:nvSpPr>
          <p:cNvPr id="36" name="Text Placeholder 13">
            <a:extLst>
              <a:ext uri="{FF2B5EF4-FFF2-40B4-BE49-F238E27FC236}">
                <a16:creationId xmlns:a16="http://schemas.microsoft.com/office/drawing/2014/main" id="{A21861CE-DDB2-C646-9A9E-37CA2916FA44}"/>
              </a:ext>
            </a:extLst>
          </p:cNvPr>
          <p:cNvSpPr>
            <a:spLocks noGrp="1"/>
          </p:cNvSpPr>
          <p:nvPr>
            <p:ph type="body" sz="quarter" idx="56" hasCustomPrompt="1"/>
          </p:nvPr>
        </p:nvSpPr>
        <p:spPr>
          <a:xfrm>
            <a:off x="6445680" y="3956400"/>
            <a:ext cx="696020" cy="482400"/>
          </a:xfrm>
        </p:spPr>
        <p:txBody>
          <a:bodyPr anchor="ctr">
            <a:noAutofit/>
          </a:bodyPr>
          <a:lstStyle>
            <a:lvl1pPr marL="0" indent="0">
              <a:buNone/>
              <a:defRPr lang="en-US" sz="1800" kern="1200" dirty="0" smtClean="0">
                <a:solidFill>
                  <a:schemeClr val="tx1"/>
                </a:solidFill>
                <a:latin typeface="RR Pioneer UltraLight Condensed" panose="020B0206030201060103" pitchFamily="34" charset="0"/>
                <a:ea typeface="+mn-ea"/>
                <a:cs typeface="+mn-cs"/>
              </a:defRPr>
            </a:lvl1pPr>
          </a:lstStyle>
          <a:p>
            <a:pPr marL="128584" lvl="0" indent="-128584" algn="l" defTabSz="514336" rtl="0" eaLnBrk="1" latinLnBrk="0" hangingPunct="1">
              <a:lnSpc>
                <a:spcPct val="90000"/>
              </a:lnSpc>
              <a:spcBef>
                <a:spcPts val="562"/>
              </a:spcBef>
              <a:buClr>
                <a:schemeClr val="tx2"/>
              </a:buClr>
            </a:pPr>
            <a:r>
              <a:rPr lang="en-US"/>
              <a:t>bn</a:t>
            </a:r>
          </a:p>
        </p:txBody>
      </p:sp>
      <p:sp>
        <p:nvSpPr>
          <p:cNvPr id="37" name="Text Placeholder 13">
            <a:extLst>
              <a:ext uri="{FF2B5EF4-FFF2-40B4-BE49-F238E27FC236}">
                <a16:creationId xmlns:a16="http://schemas.microsoft.com/office/drawing/2014/main" id="{829CFA2D-1ACC-524D-832B-1E315DF2A7C4}"/>
              </a:ext>
            </a:extLst>
          </p:cNvPr>
          <p:cNvSpPr>
            <a:spLocks noGrp="1"/>
          </p:cNvSpPr>
          <p:nvPr>
            <p:ph type="body" sz="quarter" idx="57" hasCustomPrompt="1"/>
          </p:nvPr>
        </p:nvSpPr>
        <p:spPr>
          <a:xfrm>
            <a:off x="8317681" y="3988800"/>
            <a:ext cx="204963" cy="396000"/>
          </a:xfrm>
        </p:spPr>
        <p:txBody>
          <a:bodyPr anchor="t">
            <a:noAutofit/>
          </a:bodyPr>
          <a:lstStyle>
            <a:lvl1pPr marL="0" indent="0">
              <a:buNone/>
              <a:defRPr lang="en-US" sz="1050" kern="1200" dirty="0" smtClean="0">
                <a:solidFill>
                  <a:schemeClr val="tx1"/>
                </a:solidFill>
                <a:latin typeface="RR Pioneer UltraLight Condensed" panose="020B0206030201060103" pitchFamily="34" charset="0"/>
                <a:ea typeface="+mn-ea"/>
                <a:cs typeface="+mn-cs"/>
              </a:defRPr>
            </a:lvl1pPr>
          </a:lstStyle>
          <a:p>
            <a:pPr marL="128584" lvl="0" indent="-128584" algn="l" defTabSz="514336" rtl="0" eaLnBrk="1" latinLnBrk="0" hangingPunct="1">
              <a:lnSpc>
                <a:spcPct val="90000"/>
              </a:lnSpc>
              <a:spcBef>
                <a:spcPts val="562"/>
              </a:spcBef>
              <a:buClr>
                <a:schemeClr val="tx2"/>
              </a:buClr>
            </a:pPr>
            <a:r>
              <a:rPr lang="en-US"/>
              <a:t>%</a:t>
            </a:r>
          </a:p>
        </p:txBody>
      </p:sp>
      <p:sp>
        <p:nvSpPr>
          <p:cNvPr id="38" name="Text Placeholder 28">
            <a:extLst>
              <a:ext uri="{FF2B5EF4-FFF2-40B4-BE49-F238E27FC236}">
                <a16:creationId xmlns:a16="http://schemas.microsoft.com/office/drawing/2014/main" id="{E3DA7F83-A5F1-DD4A-960E-C80886CC766B}"/>
              </a:ext>
            </a:extLst>
          </p:cNvPr>
          <p:cNvSpPr>
            <a:spLocks noGrp="1"/>
          </p:cNvSpPr>
          <p:nvPr>
            <p:ph type="body" sz="quarter" idx="58" hasCustomPrompt="1"/>
          </p:nvPr>
        </p:nvSpPr>
        <p:spPr>
          <a:xfrm>
            <a:off x="7244880" y="3956400"/>
            <a:ext cx="1199889" cy="496800"/>
          </a:xfrm>
        </p:spPr>
        <p:txBody>
          <a:bodyPr>
            <a:noAutofit/>
          </a:bodyPr>
          <a:lstStyle>
            <a:lvl1pPr marL="0" indent="0" algn="r">
              <a:buFont typeface="Arial" panose="020B0604020202020204" pitchFamily="34" charset="0"/>
              <a:buNone/>
              <a:defRPr lang="en-US" sz="2400" kern="1200" dirty="0" smtClean="0">
                <a:solidFill>
                  <a:schemeClr val="tx1"/>
                </a:solidFill>
                <a:latin typeface="RR Pioneer Light Condensed" panose="020B0306050201060103" pitchFamily="34" charset="0"/>
                <a:ea typeface="+mn-ea"/>
                <a:cs typeface="+mn-cs"/>
              </a:defRPr>
            </a:lvl1pPr>
          </a:lstStyle>
          <a:p>
            <a:pPr lvl="0"/>
            <a:r>
              <a:rPr lang="en-US"/>
              <a:t>XX</a:t>
            </a:r>
          </a:p>
        </p:txBody>
      </p:sp>
      <p:sp>
        <p:nvSpPr>
          <p:cNvPr id="39" name="Text Placeholder 13">
            <a:extLst>
              <a:ext uri="{FF2B5EF4-FFF2-40B4-BE49-F238E27FC236}">
                <a16:creationId xmlns:a16="http://schemas.microsoft.com/office/drawing/2014/main" id="{872FD280-D72C-E64E-BAF7-003228D4323F}"/>
              </a:ext>
            </a:extLst>
          </p:cNvPr>
          <p:cNvSpPr>
            <a:spLocks noGrp="1"/>
          </p:cNvSpPr>
          <p:nvPr>
            <p:ph type="body" sz="quarter" idx="59" hasCustomPrompt="1"/>
          </p:nvPr>
        </p:nvSpPr>
        <p:spPr>
          <a:xfrm>
            <a:off x="8317681" y="2865600"/>
            <a:ext cx="204963" cy="396000"/>
          </a:xfrm>
        </p:spPr>
        <p:txBody>
          <a:bodyPr anchor="t">
            <a:noAutofit/>
          </a:bodyPr>
          <a:lstStyle>
            <a:lvl1pPr marL="0" indent="0">
              <a:buNone/>
              <a:defRPr lang="en-US" sz="1050" kern="1200" dirty="0" smtClean="0">
                <a:solidFill>
                  <a:schemeClr val="tx1"/>
                </a:solidFill>
                <a:latin typeface="RR Pioneer UltraLight Condensed" panose="020B0206030201060103" pitchFamily="34" charset="0"/>
                <a:ea typeface="+mn-ea"/>
                <a:cs typeface="+mn-cs"/>
              </a:defRPr>
            </a:lvl1pPr>
          </a:lstStyle>
          <a:p>
            <a:pPr marL="128584" lvl="0" indent="-128584" algn="l" defTabSz="514336" rtl="0" eaLnBrk="1" latinLnBrk="0" hangingPunct="1">
              <a:lnSpc>
                <a:spcPct val="90000"/>
              </a:lnSpc>
              <a:spcBef>
                <a:spcPts val="562"/>
              </a:spcBef>
              <a:buClr>
                <a:schemeClr val="tx2"/>
              </a:buClr>
            </a:pPr>
            <a:r>
              <a:rPr lang="en-US"/>
              <a:t>%</a:t>
            </a:r>
          </a:p>
        </p:txBody>
      </p:sp>
      <p:sp>
        <p:nvSpPr>
          <p:cNvPr id="40" name="Text Placeholder 28">
            <a:extLst>
              <a:ext uri="{FF2B5EF4-FFF2-40B4-BE49-F238E27FC236}">
                <a16:creationId xmlns:a16="http://schemas.microsoft.com/office/drawing/2014/main" id="{3E6FB501-289D-A34B-BEA7-774B6B6A5D6D}"/>
              </a:ext>
            </a:extLst>
          </p:cNvPr>
          <p:cNvSpPr>
            <a:spLocks noGrp="1"/>
          </p:cNvSpPr>
          <p:nvPr>
            <p:ph type="body" sz="quarter" idx="60" hasCustomPrompt="1"/>
          </p:nvPr>
        </p:nvSpPr>
        <p:spPr>
          <a:xfrm>
            <a:off x="7244880" y="2764800"/>
            <a:ext cx="1199889" cy="496800"/>
          </a:xfrm>
        </p:spPr>
        <p:txBody>
          <a:bodyPr>
            <a:noAutofit/>
          </a:bodyPr>
          <a:lstStyle>
            <a:lvl1pPr marL="0" indent="0" algn="r">
              <a:buFont typeface="Arial" panose="020B0604020202020204" pitchFamily="34" charset="0"/>
              <a:buNone/>
              <a:defRPr lang="en-US" sz="2400" kern="1200" dirty="0" smtClean="0">
                <a:solidFill>
                  <a:schemeClr val="tx1"/>
                </a:solidFill>
                <a:latin typeface="RR Pioneer Light Condensed" panose="020B0306050201060103" pitchFamily="34" charset="0"/>
                <a:ea typeface="+mn-ea"/>
                <a:cs typeface="+mn-cs"/>
              </a:defRPr>
            </a:lvl1pPr>
          </a:lstStyle>
          <a:p>
            <a:pPr lvl="0"/>
            <a:r>
              <a:rPr lang="en-US"/>
              <a:t>XX</a:t>
            </a:r>
          </a:p>
        </p:txBody>
      </p:sp>
      <p:sp>
        <p:nvSpPr>
          <p:cNvPr id="41" name="Text Placeholder 13">
            <a:extLst>
              <a:ext uri="{FF2B5EF4-FFF2-40B4-BE49-F238E27FC236}">
                <a16:creationId xmlns:a16="http://schemas.microsoft.com/office/drawing/2014/main" id="{9B39366B-8D29-9B49-A43C-4D171B3EF5FE}"/>
              </a:ext>
            </a:extLst>
          </p:cNvPr>
          <p:cNvSpPr>
            <a:spLocks noGrp="1"/>
          </p:cNvSpPr>
          <p:nvPr>
            <p:ph type="body" sz="quarter" idx="61" hasCustomPrompt="1"/>
          </p:nvPr>
        </p:nvSpPr>
        <p:spPr>
          <a:xfrm>
            <a:off x="8317681" y="1656000"/>
            <a:ext cx="204963" cy="396000"/>
          </a:xfrm>
        </p:spPr>
        <p:txBody>
          <a:bodyPr anchor="t">
            <a:noAutofit/>
          </a:bodyPr>
          <a:lstStyle>
            <a:lvl1pPr marL="0" indent="0">
              <a:buNone/>
              <a:defRPr lang="en-US" sz="1050" kern="1200" dirty="0" smtClean="0">
                <a:solidFill>
                  <a:schemeClr val="tx1"/>
                </a:solidFill>
                <a:latin typeface="RR Pioneer UltraLight Condensed" panose="020B0206030201060103" pitchFamily="34" charset="0"/>
                <a:ea typeface="+mn-ea"/>
                <a:cs typeface="+mn-cs"/>
              </a:defRPr>
            </a:lvl1pPr>
          </a:lstStyle>
          <a:p>
            <a:pPr marL="128584" lvl="0" indent="-128584" algn="l" defTabSz="514336" rtl="0" eaLnBrk="1" latinLnBrk="0" hangingPunct="1">
              <a:lnSpc>
                <a:spcPct val="90000"/>
              </a:lnSpc>
              <a:spcBef>
                <a:spcPts val="562"/>
              </a:spcBef>
              <a:buClr>
                <a:schemeClr val="tx2"/>
              </a:buClr>
            </a:pPr>
            <a:r>
              <a:rPr lang="en-US"/>
              <a:t>%</a:t>
            </a:r>
          </a:p>
        </p:txBody>
      </p:sp>
      <p:sp>
        <p:nvSpPr>
          <p:cNvPr id="42" name="Text Placeholder 28">
            <a:extLst>
              <a:ext uri="{FF2B5EF4-FFF2-40B4-BE49-F238E27FC236}">
                <a16:creationId xmlns:a16="http://schemas.microsoft.com/office/drawing/2014/main" id="{3EB1E4AA-2E5F-6247-BF3D-FD74F2199FF4}"/>
              </a:ext>
            </a:extLst>
          </p:cNvPr>
          <p:cNvSpPr>
            <a:spLocks noGrp="1"/>
          </p:cNvSpPr>
          <p:nvPr>
            <p:ph type="body" sz="quarter" idx="62" hasCustomPrompt="1"/>
          </p:nvPr>
        </p:nvSpPr>
        <p:spPr>
          <a:xfrm>
            <a:off x="7244880" y="1555200"/>
            <a:ext cx="992230" cy="496800"/>
          </a:xfrm>
        </p:spPr>
        <p:txBody>
          <a:bodyPr>
            <a:noAutofit/>
          </a:bodyPr>
          <a:lstStyle>
            <a:lvl1pPr marL="0" indent="0" algn="r">
              <a:buFont typeface="Arial" panose="020B0604020202020204" pitchFamily="34" charset="0"/>
              <a:buNone/>
              <a:defRPr lang="en-US" sz="2400" kern="1200" dirty="0" smtClean="0">
                <a:solidFill>
                  <a:schemeClr val="tx1"/>
                </a:solidFill>
                <a:latin typeface="RR Pioneer Light Condensed" panose="020B0306050201060103" pitchFamily="34" charset="0"/>
                <a:ea typeface="+mn-ea"/>
                <a:cs typeface="+mn-cs"/>
              </a:defRPr>
            </a:lvl1pPr>
          </a:lstStyle>
          <a:p>
            <a:pPr lvl="0"/>
            <a:r>
              <a:rPr lang="en-US"/>
              <a:t>XX</a:t>
            </a:r>
          </a:p>
        </p:txBody>
      </p:sp>
      <p:pic>
        <p:nvPicPr>
          <p:cNvPr id="43" name="Picture 42">
            <a:extLst>
              <a:ext uri="{FF2B5EF4-FFF2-40B4-BE49-F238E27FC236}">
                <a16:creationId xmlns:a16="http://schemas.microsoft.com/office/drawing/2014/main" id="{095B6F9D-15C6-4246-84C3-D0B2D3279515}"/>
              </a:ext>
            </a:extLst>
          </p:cNvPr>
          <p:cNvPicPr>
            <a:picLocks noChangeAspect="1"/>
          </p:cNvPicPr>
          <p:nvPr userDrawn="1"/>
        </p:nvPicPr>
        <p:blipFill>
          <a:blip r:embed="rId7" cstate="screen">
            <a:alphaModFix/>
            <a:extLst>
              <a:ext uri="{28A0092B-C50C-407E-A947-70E740481C1C}">
                <a14:useLocalDpi xmlns:a14="http://schemas.microsoft.com/office/drawing/2010/main"/>
              </a:ext>
            </a:extLst>
          </a:blip>
          <a:srcRect/>
          <a:stretch/>
        </p:blipFill>
        <p:spPr>
          <a:xfrm>
            <a:off x="105773" y="105527"/>
            <a:ext cx="1123200" cy="702000"/>
          </a:xfrm>
          <a:prstGeom prst="rect">
            <a:avLst/>
          </a:prstGeom>
        </p:spPr>
      </p:pic>
    </p:spTree>
    <p:extLst>
      <p:ext uri="{BB962C8B-B14F-4D97-AF65-F5344CB8AC3E}">
        <p14:creationId xmlns:p14="http://schemas.microsoft.com/office/powerpoint/2010/main" val="28527942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7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0"/>
            <a:ext cx="6869102" cy="5143500"/>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a:extLst>
              <a:ext uri="{FF2B5EF4-FFF2-40B4-BE49-F238E27FC236}">
                <a16:creationId xmlns:a16="http://schemas.microsoft.com/office/drawing/2014/main" id="{7F79DFE6-CFA5-477C-AEC5-887EEF30C7EC}"/>
              </a:ext>
            </a:extLst>
          </p:cNvPr>
          <p:cNvSpPr>
            <a:spLocks noGrp="1"/>
          </p:cNvSpPr>
          <p:nvPr>
            <p:ph type="title" hasCustomPrompt="1"/>
          </p:nvPr>
        </p:nvSpPr>
        <p:spPr>
          <a:xfrm>
            <a:off x="2415276" y="241449"/>
            <a:ext cx="5836835" cy="695484"/>
          </a:xfrm>
          <a:prstGeom prst="rect">
            <a:avLst/>
          </a:prstGeom>
        </p:spPr>
        <p:txBody>
          <a:bodyPr lIns="0" tIns="0" rIns="0" bIns="0" anchor="t">
            <a:normAutofit/>
          </a:bodyPr>
          <a:lstStyle>
            <a:lvl1pPr marL="0" indent="0">
              <a:buNone/>
              <a:defRPr sz="1800" b="0">
                <a:solidFill>
                  <a:srgbClr val="4F98FF"/>
                </a:solidFill>
                <a:latin typeface="RR Pioneer Bold" panose="020B0803050201040103" pitchFamily="34" charset="0"/>
              </a:defRPr>
            </a:lvl1pPr>
          </a:lstStyle>
          <a:p>
            <a:r>
              <a:rPr lang="en-US"/>
              <a:t>Picture option one</a:t>
            </a: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4" y="956918"/>
            <a:ext cx="1786647" cy="955675"/>
          </a:xfrm>
          <a:prstGeom prst="rect">
            <a:avLst/>
          </a:prstGeom>
        </p:spPr>
        <p:txBody>
          <a:bodyPr>
            <a:noAutofit/>
          </a:bodyPr>
          <a:lstStyle>
            <a:lvl1pPr marL="0" indent="0" algn="l" defTabSz="514336" rtl="0" eaLnBrk="1" latinLnBrk="0" hangingPunct="1">
              <a:lnSpc>
                <a:spcPct val="90000"/>
              </a:lnSpc>
              <a:spcBef>
                <a:spcPts val="562"/>
              </a:spcBef>
              <a:buFont typeface="Arial" panose="020B0604020202020204" pitchFamily="34" charset="0"/>
              <a:buNone/>
              <a:defRPr lang="en-GB" sz="1125" kern="1200" dirty="0">
                <a:solidFill>
                  <a:srgbClr val="006DFF"/>
                </a:solidFill>
                <a:latin typeface="RR Pioneer Bold" panose="020B0803050201040103" pitchFamily="34" charset="0"/>
                <a:ea typeface="+mn-ea"/>
                <a:cs typeface="Arial" panose="020B0604020202020204" pitchFamily="34" charset="0"/>
              </a:defRPr>
            </a:lvl1pPr>
            <a:lvl2pPr indent="0" algn="l" defTabSz="514336"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2pPr>
            <a:lvl3pPr indent="0" algn="l" defTabSz="514336"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3pPr>
            <a:lvl4pPr indent="0" algn="l" defTabSz="514336"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4pPr>
            <a:lvl5pPr indent="0" algn="l" defTabSz="514336" rtl="0" eaLnBrk="1" latinLnBrk="0" hangingPunct="1">
              <a:lnSpc>
                <a:spcPct val="90000"/>
              </a:lnSpc>
              <a:buFont typeface="Arial" panose="020B0604020202020204" pitchFamily="34" charset="0"/>
              <a:buNone/>
              <a:defRPr lang="en-GB" sz="1125" kern="1200">
                <a:solidFill>
                  <a:schemeClr val="tx1"/>
                </a:solidFill>
                <a:latin typeface="Arial" panose="020B0604020202020204" pitchFamily="34" charset="0"/>
                <a:ea typeface="+mn-ea"/>
                <a:cs typeface="Arial" panose="020B0604020202020204" pitchFamily="34" charset="0"/>
              </a:defRPr>
            </a:lvl5pPr>
          </a:lstStyle>
          <a:p>
            <a:pPr marL="0" lvl="0" indent="0" algn="l" defTabSz="514336" rtl="0" eaLnBrk="1" latinLnBrk="0" hangingPunct="1">
              <a:lnSpc>
                <a:spcPct val="90000"/>
              </a:lnSpc>
              <a:spcBef>
                <a:spcPts val="562"/>
              </a:spcBef>
              <a:buFont typeface="Arial" panose="020B0604020202020204" pitchFamily="34" charset="0"/>
              <a:buNone/>
            </a:pPr>
            <a:r>
              <a:rPr lang="en-GB"/>
              <a:t>Sidebar headings are RR Pioneer bold 15pt (Cobalt)</a:t>
            </a:r>
          </a:p>
        </p:txBody>
      </p:sp>
      <p:grpSp>
        <p:nvGrpSpPr>
          <p:cNvPr id="12" name="Group 11"/>
          <p:cNvGrpSpPr/>
          <p:nvPr userDrawn="1"/>
        </p:nvGrpSpPr>
        <p:grpSpPr>
          <a:xfrm>
            <a:off x="111454" y="4719222"/>
            <a:ext cx="8959483" cy="318611"/>
            <a:chOff x="111454" y="4719221"/>
            <a:chExt cx="8959483" cy="318611"/>
          </a:xfrm>
        </p:grpSpPr>
        <p:pic>
          <p:nvPicPr>
            <p:cNvPr id="13" name="Picture 12"/>
            <p:cNvPicPr/>
            <p:nvPr userDrawn="1"/>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41637" y="4719221"/>
              <a:ext cx="5829300" cy="316230"/>
            </a:xfrm>
            <a:prstGeom prst="rect">
              <a:avLst/>
            </a:prstGeom>
          </p:spPr>
        </p:pic>
        <p:pic>
          <p:nvPicPr>
            <p:cNvPr id="14" name="Picture 13"/>
            <p:cNvPicPr/>
            <p:nvPr userDrawn="1"/>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b="-902"/>
            <a:stretch/>
          </p:blipFill>
          <p:spPr>
            <a:xfrm>
              <a:off x="111454" y="4721602"/>
              <a:ext cx="4249409" cy="316230"/>
            </a:xfrm>
            <a:prstGeom prst="rect">
              <a:avLst/>
            </a:prstGeom>
          </p:spPr>
        </p:pic>
      </p:grpSp>
      <p:sp>
        <p:nvSpPr>
          <p:cNvPr id="3" name="TextBox 2"/>
          <p:cNvSpPr txBox="1"/>
          <p:nvPr userDrawn="1">
            <p:custDataLst>
              <p:tags r:id="rId1"/>
            </p:custDataLst>
          </p:nvPr>
        </p:nvSpPr>
        <p:spPr>
          <a:xfrm>
            <a:off x="127000" y="127001"/>
            <a:ext cx="8890000" cy="246221"/>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514336" rtl="0" eaLnBrk="1" latinLnBrk="0" hangingPunct="1">
              <a:buNone/>
            </a:pPr>
            <a:r>
              <a:rPr lang="en-GB" sz="750" b="0" i="0" u="none">
                <a:solidFill>
                  <a:srgbClr val="000000"/>
                </a:solidFill>
                <a:latin typeface="RR Pioneer"/>
              </a:rPr>
              <a:t> </a:t>
            </a:r>
          </a:p>
        </p:txBody>
      </p:sp>
      <p:sp>
        <p:nvSpPr>
          <p:cNvPr id="4" name="TextBox 3"/>
          <p:cNvSpPr txBox="1"/>
          <p:nvPr userDrawn="1">
            <p:custDataLst>
              <p:tags r:id="rId2"/>
            </p:custDataLst>
          </p:nvPr>
        </p:nvSpPr>
        <p:spPr>
          <a:xfrm>
            <a:off x="127000" y="4770280"/>
            <a:ext cx="8890000" cy="246221"/>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514336" rtl="0" eaLnBrk="1" latinLnBrk="0" hangingPunct="1">
              <a:buNone/>
            </a:pPr>
            <a:r>
              <a:rPr lang="en-GB" sz="750" b="0" i="0" u="none">
                <a:solidFill>
                  <a:srgbClr val="000000"/>
                </a:solidFill>
                <a:latin typeface="RR Pioneer"/>
              </a:rPr>
              <a:t> </a:t>
            </a:r>
          </a:p>
        </p:txBody>
      </p:sp>
      <p:pic>
        <p:nvPicPr>
          <p:cNvPr id="16" name="Picture 15">
            <a:extLst>
              <a:ext uri="{FF2B5EF4-FFF2-40B4-BE49-F238E27FC236}">
                <a16:creationId xmlns:a16="http://schemas.microsoft.com/office/drawing/2014/main" id="{29EDA526-0F19-B84E-97D5-3FDD2889000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46177" y="4172069"/>
            <a:ext cx="1820545" cy="443865"/>
          </a:xfrm>
          <a:prstGeom prst="rect">
            <a:avLst/>
          </a:prstGeom>
        </p:spPr>
      </p:pic>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750">
                <a:solidFill>
                  <a:srgbClr val="666666"/>
                </a:solidFill>
              </a:defRPr>
            </a:lvl1pPr>
          </a:lstStyle>
          <a:p>
            <a:pPr lvl="0"/>
            <a:r>
              <a:rPr lang="en-US"/>
              <a:t>RR pioneer 10</a:t>
            </a:r>
          </a:p>
        </p:txBody>
      </p:sp>
      <p:sp>
        <p:nvSpPr>
          <p:cNvPr id="18" name="Footer Placeholder 4">
            <a:extLst>
              <a:ext uri="{FF2B5EF4-FFF2-40B4-BE49-F238E27FC236}">
                <a16:creationId xmlns:a16="http://schemas.microsoft.com/office/drawing/2014/main" id="{ABD1E8E5-09D9-A94A-A9BB-6C22E1D2267D}"/>
              </a:ext>
            </a:extLst>
          </p:cNvPr>
          <p:cNvSpPr>
            <a:spLocks noGrp="1"/>
          </p:cNvSpPr>
          <p:nvPr>
            <p:ph type="ftr" sz="quarter" idx="43"/>
          </p:nvPr>
        </p:nvSpPr>
        <p:spPr>
          <a:xfrm>
            <a:off x="400416" y="4685744"/>
            <a:ext cx="1778656" cy="288000"/>
          </a:xfrm>
          <a:prstGeom prst="rect">
            <a:avLst/>
          </a:prstGeom>
        </p:spPr>
        <p:txBody>
          <a:bodyPr/>
          <a:lstStyle>
            <a:lvl1pPr>
              <a:defRPr sz="525">
                <a:solidFill>
                  <a:schemeClr val="bg1"/>
                </a:solidFill>
              </a:defRPr>
            </a:lvl1pPr>
          </a:lstStyle>
          <a:p>
            <a:r>
              <a:rPr lang="en-GB"/>
              <a:t>Private | © 2021 Rolls-Royce SMR | Not Subject to Export Control </a:t>
            </a:r>
          </a:p>
        </p:txBody>
      </p:sp>
      <p:sp>
        <p:nvSpPr>
          <p:cNvPr id="43" name="Text Placeholder 25">
            <a:extLst>
              <a:ext uri="{FF2B5EF4-FFF2-40B4-BE49-F238E27FC236}">
                <a16:creationId xmlns:a16="http://schemas.microsoft.com/office/drawing/2014/main" id="{9A1CA62C-0369-2D49-B9A0-84A23A63DF9E}"/>
              </a:ext>
            </a:extLst>
          </p:cNvPr>
          <p:cNvSpPr>
            <a:spLocks noGrp="1"/>
          </p:cNvSpPr>
          <p:nvPr>
            <p:ph type="body" sz="quarter" idx="44" hasCustomPrompt="1"/>
          </p:nvPr>
        </p:nvSpPr>
        <p:spPr>
          <a:xfrm>
            <a:off x="2414976" y="642025"/>
            <a:ext cx="2070624" cy="860400"/>
          </a:xfrm>
          <a:solidFill>
            <a:srgbClr val="10069F"/>
          </a:solidFill>
        </p:spPr>
        <p:txBody>
          <a:bodyPr lIns="144000" rIns="144000" anchor="ctr"/>
          <a:lstStyle>
            <a:lvl1pPr marL="0" indent="0">
              <a:buNone/>
              <a:defRPr>
                <a:solidFill>
                  <a:schemeClr val="tx1"/>
                </a:solidFill>
                <a:latin typeface="+mj-lt"/>
              </a:defRPr>
            </a:lvl1pPr>
          </a:lstStyle>
          <a:p>
            <a:pPr lvl="0"/>
            <a:r>
              <a:rPr lang="en-US"/>
              <a:t>Title of box</a:t>
            </a:r>
          </a:p>
        </p:txBody>
      </p:sp>
      <p:sp>
        <p:nvSpPr>
          <p:cNvPr id="44" name="Text Placeholder 25">
            <a:extLst>
              <a:ext uri="{FF2B5EF4-FFF2-40B4-BE49-F238E27FC236}">
                <a16:creationId xmlns:a16="http://schemas.microsoft.com/office/drawing/2014/main" id="{33502DF8-F503-6F47-89A6-1C3E7D45FA80}"/>
              </a:ext>
            </a:extLst>
          </p:cNvPr>
          <p:cNvSpPr>
            <a:spLocks noGrp="1"/>
          </p:cNvSpPr>
          <p:nvPr>
            <p:ph type="body" sz="quarter" idx="45" hasCustomPrompt="1"/>
          </p:nvPr>
        </p:nvSpPr>
        <p:spPr>
          <a:xfrm>
            <a:off x="4646896" y="651753"/>
            <a:ext cx="2070624" cy="860400"/>
          </a:xfrm>
          <a:solidFill>
            <a:srgbClr val="006DFF"/>
          </a:solidFill>
        </p:spPr>
        <p:txBody>
          <a:bodyPr lIns="144000" rIns="144000" anchor="ctr"/>
          <a:lstStyle>
            <a:lvl1pPr marL="0" marR="0" indent="0" algn="l" defTabSz="514336" rtl="0" eaLnBrk="1" fontAlgn="auto" latinLnBrk="0" hangingPunct="1">
              <a:lnSpc>
                <a:spcPct val="90000"/>
              </a:lnSpc>
              <a:spcBef>
                <a:spcPts val="562"/>
              </a:spcBef>
              <a:spcAft>
                <a:spcPts val="0"/>
              </a:spcAft>
              <a:buClrTx/>
              <a:buSzTx/>
              <a:buFont typeface="Arial" panose="020B0604020202020204" pitchFamily="34" charset="0"/>
              <a:buNone/>
              <a:tabLst/>
              <a:defRPr b="0">
                <a:solidFill>
                  <a:schemeClr val="tx1"/>
                </a:solidFill>
                <a:latin typeface="+mj-lt"/>
              </a:defRPr>
            </a:lvl1pPr>
          </a:lstStyle>
          <a:p>
            <a:pPr lvl="0"/>
            <a:r>
              <a:rPr lang="en-US"/>
              <a:t>Title of box</a:t>
            </a:r>
          </a:p>
        </p:txBody>
      </p:sp>
      <p:sp>
        <p:nvSpPr>
          <p:cNvPr id="45" name="Text Placeholder 25">
            <a:extLst>
              <a:ext uri="{FF2B5EF4-FFF2-40B4-BE49-F238E27FC236}">
                <a16:creationId xmlns:a16="http://schemas.microsoft.com/office/drawing/2014/main" id="{3A6CDA7B-B373-E64F-BC2A-4926AADE343E}"/>
              </a:ext>
            </a:extLst>
          </p:cNvPr>
          <p:cNvSpPr>
            <a:spLocks noGrp="1"/>
          </p:cNvSpPr>
          <p:nvPr>
            <p:ph type="body" sz="quarter" idx="46" hasCustomPrompt="1"/>
          </p:nvPr>
        </p:nvSpPr>
        <p:spPr>
          <a:xfrm>
            <a:off x="6849632" y="651753"/>
            <a:ext cx="2070624" cy="860400"/>
          </a:xfrm>
          <a:solidFill>
            <a:srgbClr val="4F98FF"/>
          </a:solidFill>
        </p:spPr>
        <p:txBody>
          <a:bodyPr lIns="144000" rIns="144000" anchor="ctr">
            <a:normAutofit/>
          </a:bodyPr>
          <a:lstStyle>
            <a:lvl1pPr marL="0" indent="0">
              <a:buNone/>
              <a:defRPr lang="en-US" sz="1050" b="0" kern="1200" dirty="0" smtClean="0">
                <a:solidFill>
                  <a:schemeClr val="tx1"/>
                </a:solidFill>
                <a:latin typeface="+mj-lt"/>
                <a:ea typeface="+mn-ea"/>
                <a:cs typeface="+mn-cs"/>
              </a:defRPr>
            </a:lvl1pPr>
          </a:lstStyle>
          <a:p>
            <a:pPr marL="128584" marR="0" lvl="0" indent="-128584" algn="l" defTabSz="514336" rtl="0" eaLnBrk="1" fontAlgn="auto" latinLnBrk="0" hangingPunct="1">
              <a:lnSpc>
                <a:spcPct val="90000"/>
              </a:lnSpc>
              <a:spcBef>
                <a:spcPts val="562"/>
              </a:spcBef>
              <a:spcAft>
                <a:spcPts val="0"/>
              </a:spcAft>
              <a:buClrTx/>
              <a:buSzTx/>
              <a:tabLst/>
            </a:pPr>
            <a:r>
              <a:rPr lang="en-US"/>
              <a:t>Title of box</a:t>
            </a:r>
          </a:p>
        </p:txBody>
      </p:sp>
      <p:sp>
        <p:nvSpPr>
          <p:cNvPr id="46" name="Picture Placeholder 29">
            <a:extLst>
              <a:ext uri="{FF2B5EF4-FFF2-40B4-BE49-F238E27FC236}">
                <a16:creationId xmlns:a16="http://schemas.microsoft.com/office/drawing/2014/main" id="{116CA033-6CD1-5447-AEBF-949B85F082C6}"/>
              </a:ext>
            </a:extLst>
          </p:cNvPr>
          <p:cNvSpPr>
            <a:spLocks noGrp="1"/>
          </p:cNvSpPr>
          <p:nvPr>
            <p:ph type="pic" sz="quarter" idx="47"/>
          </p:nvPr>
        </p:nvSpPr>
        <p:spPr>
          <a:xfrm>
            <a:off x="2415274" y="1516825"/>
            <a:ext cx="2067263" cy="1440000"/>
          </a:xfrm>
          <a:solidFill>
            <a:srgbClr val="8A8A8F"/>
          </a:solidFill>
        </p:spPr>
        <p:txBody>
          <a:bodyPr lIns="144000" tIns="108000"/>
          <a:lstStyle>
            <a:lvl1pPr marL="0" indent="0">
              <a:buNone/>
              <a:defRPr>
                <a:solidFill>
                  <a:schemeClr val="tx1"/>
                </a:solidFill>
              </a:defRPr>
            </a:lvl1pPr>
          </a:lstStyle>
          <a:p>
            <a:endParaRPr lang="en-GB"/>
          </a:p>
        </p:txBody>
      </p:sp>
      <p:sp>
        <p:nvSpPr>
          <p:cNvPr id="47" name="Picture Placeholder 29">
            <a:extLst>
              <a:ext uri="{FF2B5EF4-FFF2-40B4-BE49-F238E27FC236}">
                <a16:creationId xmlns:a16="http://schemas.microsoft.com/office/drawing/2014/main" id="{1F82FF99-36D3-364B-8FDF-C6AA938953D3}"/>
              </a:ext>
            </a:extLst>
          </p:cNvPr>
          <p:cNvSpPr>
            <a:spLocks noGrp="1"/>
          </p:cNvSpPr>
          <p:nvPr>
            <p:ph type="pic" sz="quarter" idx="48"/>
          </p:nvPr>
        </p:nvSpPr>
        <p:spPr>
          <a:xfrm>
            <a:off x="4650256" y="1526553"/>
            <a:ext cx="2067263" cy="1440000"/>
          </a:xfrm>
          <a:solidFill>
            <a:srgbClr val="8A8A8F"/>
          </a:solidFill>
        </p:spPr>
        <p:txBody>
          <a:bodyPr lIns="144000" tIns="108000"/>
          <a:lstStyle>
            <a:lvl1pPr marL="0" indent="0">
              <a:buNone/>
              <a:defRPr>
                <a:solidFill>
                  <a:schemeClr val="tx1"/>
                </a:solidFill>
              </a:defRPr>
            </a:lvl1pPr>
          </a:lstStyle>
          <a:p>
            <a:endParaRPr lang="en-GB"/>
          </a:p>
        </p:txBody>
      </p:sp>
      <p:sp>
        <p:nvSpPr>
          <p:cNvPr id="48" name="Picture Placeholder 29">
            <a:extLst>
              <a:ext uri="{FF2B5EF4-FFF2-40B4-BE49-F238E27FC236}">
                <a16:creationId xmlns:a16="http://schemas.microsoft.com/office/drawing/2014/main" id="{1F880921-2101-4143-A564-47CAB55D617B}"/>
              </a:ext>
            </a:extLst>
          </p:cNvPr>
          <p:cNvSpPr>
            <a:spLocks noGrp="1"/>
          </p:cNvSpPr>
          <p:nvPr>
            <p:ph type="pic" sz="quarter" idx="49"/>
          </p:nvPr>
        </p:nvSpPr>
        <p:spPr>
          <a:xfrm>
            <a:off x="6852993" y="1526553"/>
            <a:ext cx="2067263" cy="1440000"/>
          </a:xfrm>
          <a:solidFill>
            <a:srgbClr val="8A8A8F"/>
          </a:solidFill>
        </p:spPr>
        <p:txBody>
          <a:bodyPr lIns="144000" tIns="108000"/>
          <a:lstStyle>
            <a:lvl1pPr marL="0" indent="0">
              <a:buNone/>
              <a:defRPr>
                <a:solidFill>
                  <a:schemeClr val="tx1"/>
                </a:solidFill>
              </a:defRPr>
            </a:lvl1pPr>
          </a:lstStyle>
          <a:p>
            <a:endParaRPr lang="en-GB"/>
          </a:p>
        </p:txBody>
      </p:sp>
      <p:sp>
        <p:nvSpPr>
          <p:cNvPr id="49" name="Text Placeholder 25">
            <a:extLst>
              <a:ext uri="{FF2B5EF4-FFF2-40B4-BE49-F238E27FC236}">
                <a16:creationId xmlns:a16="http://schemas.microsoft.com/office/drawing/2014/main" id="{E09E929E-AFC0-0943-B4DB-178553AADBE8}"/>
              </a:ext>
            </a:extLst>
          </p:cNvPr>
          <p:cNvSpPr>
            <a:spLocks noGrp="1"/>
          </p:cNvSpPr>
          <p:nvPr>
            <p:ph type="body" sz="quarter" idx="50" hasCustomPrompt="1"/>
          </p:nvPr>
        </p:nvSpPr>
        <p:spPr>
          <a:xfrm>
            <a:off x="2415514" y="2971225"/>
            <a:ext cx="2070624" cy="1842206"/>
          </a:xfrm>
          <a:solidFill>
            <a:srgbClr val="666666"/>
          </a:solidFill>
        </p:spPr>
        <p:txBody>
          <a:bodyPr lIns="144000" tIns="144000" rIns="144000" anchor="t">
            <a:normAutofit/>
          </a:bodyPr>
          <a:lstStyle>
            <a:lvl1pPr marL="0" indent="0">
              <a:buNone/>
              <a:defRPr lang="en-US" sz="1050" kern="1200" dirty="0">
                <a:solidFill>
                  <a:schemeClr val="tx1"/>
                </a:solidFill>
                <a:latin typeface="+mj-lt"/>
                <a:ea typeface="+mn-ea"/>
                <a:cs typeface="+mn-cs"/>
              </a:defRPr>
            </a:lvl1pPr>
          </a:lstStyle>
          <a:p>
            <a:pPr marL="128584" lvl="0" indent="-128584" algn="l" defTabSz="514336" rtl="0" eaLnBrk="1" latinLnBrk="0" hangingPunct="1">
              <a:lnSpc>
                <a:spcPct val="90000"/>
              </a:lnSpc>
              <a:spcBef>
                <a:spcPts val="562"/>
              </a:spcBef>
            </a:pPr>
            <a:r>
              <a:rPr lang="en-US"/>
              <a:t>Title of box</a:t>
            </a:r>
          </a:p>
        </p:txBody>
      </p:sp>
      <p:sp>
        <p:nvSpPr>
          <p:cNvPr id="50" name="Text Placeholder 25">
            <a:extLst>
              <a:ext uri="{FF2B5EF4-FFF2-40B4-BE49-F238E27FC236}">
                <a16:creationId xmlns:a16="http://schemas.microsoft.com/office/drawing/2014/main" id="{1697AD0C-3518-8445-B316-AFD28BB1C3D6}"/>
              </a:ext>
            </a:extLst>
          </p:cNvPr>
          <p:cNvSpPr>
            <a:spLocks noGrp="1"/>
          </p:cNvSpPr>
          <p:nvPr>
            <p:ph type="body" sz="quarter" idx="51" hasCustomPrompt="1"/>
          </p:nvPr>
        </p:nvSpPr>
        <p:spPr>
          <a:xfrm>
            <a:off x="4646896" y="2980953"/>
            <a:ext cx="2070624" cy="1842206"/>
          </a:xfrm>
          <a:solidFill>
            <a:srgbClr val="666666"/>
          </a:solidFill>
        </p:spPr>
        <p:txBody>
          <a:bodyPr lIns="144000" tIns="144000" rIns="144000" anchor="t">
            <a:normAutofit/>
          </a:bodyPr>
          <a:lstStyle>
            <a:lvl1pPr marL="0" indent="0">
              <a:buNone/>
              <a:defRPr lang="en-US" sz="1050" kern="1200" dirty="0">
                <a:solidFill>
                  <a:schemeClr val="tx1"/>
                </a:solidFill>
                <a:latin typeface="+mj-lt"/>
                <a:ea typeface="+mn-ea"/>
                <a:cs typeface="+mn-cs"/>
              </a:defRPr>
            </a:lvl1pPr>
          </a:lstStyle>
          <a:p>
            <a:pPr marL="128584" lvl="0" indent="-128584" algn="l" defTabSz="514336" rtl="0" eaLnBrk="1" latinLnBrk="0" hangingPunct="1">
              <a:lnSpc>
                <a:spcPct val="90000"/>
              </a:lnSpc>
              <a:spcBef>
                <a:spcPts val="562"/>
              </a:spcBef>
            </a:pPr>
            <a:r>
              <a:rPr lang="en-US"/>
              <a:t>Title of box</a:t>
            </a:r>
          </a:p>
        </p:txBody>
      </p:sp>
      <p:sp>
        <p:nvSpPr>
          <p:cNvPr id="51" name="Text Placeholder 25">
            <a:extLst>
              <a:ext uri="{FF2B5EF4-FFF2-40B4-BE49-F238E27FC236}">
                <a16:creationId xmlns:a16="http://schemas.microsoft.com/office/drawing/2014/main" id="{44F5FE51-5FDD-A74C-B0B1-6334ADEC18F9}"/>
              </a:ext>
            </a:extLst>
          </p:cNvPr>
          <p:cNvSpPr>
            <a:spLocks noGrp="1"/>
          </p:cNvSpPr>
          <p:nvPr>
            <p:ph type="body" sz="quarter" idx="52" hasCustomPrompt="1"/>
          </p:nvPr>
        </p:nvSpPr>
        <p:spPr>
          <a:xfrm>
            <a:off x="6849632" y="2980953"/>
            <a:ext cx="2070624" cy="1842206"/>
          </a:xfrm>
          <a:solidFill>
            <a:srgbClr val="666666"/>
          </a:solidFill>
        </p:spPr>
        <p:txBody>
          <a:bodyPr lIns="144000" tIns="144000" rIns="144000" anchor="t">
            <a:normAutofit/>
          </a:bodyPr>
          <a:lstStyle>
            <a:lvl1pPr marL="0" indent="0">
              <a:buNone/>
              <a:defRPr lang="en-US" sz="1050" kern="1200" dirty="0">
                <a:solidFill>
                  <a:schemeClr val="tx1"/>
                </a:solidFill>
                <a:latin typeface="+mj-lt"/>
                <a:ea typeface="+mn-ea"/>
                <a:cs typeface="+mn-cs"/>
              </a:defRPr>
            </a:lvl1pPr>
          </a:lstStyle>
          <a:p>
            <a:pPr marL="128584" lvl="0" indent="-128584" algn="l" defTabSz="514336" rtl="0" eaLnBrk="1" latinLnBrk="0" hangingPunct="1">
              <a:lnSpc>
                <a:spcPct val="90000"/>
              </a:lnSpc>
              <a:spcBef>
                <a:spcPts val="562"/>
              </a:spcBef>
            </a:pPr>
            <a:r>
              <a:rPr lang="en-US"/>
              <a:t>Title of box</a:t>
            </a:r>
          </a:p>
        </p:txBody>
      </p:sp>
      <p:pic>
        <p:nvPicPr>
          <p:cNvPr id="23" name="Picture 22">
            <a:extLst>
              <a:ext uri="{FF2B5EF4-FFF2-40B4-BE49-F238E27FC236}">
                <a16:creationId xmlns:a16="http://schemas.microsoft.com/office/drawing/2014/main" id="{A9A15D1C-7994-4E92-8BCD-4BDCE37EFDF3}"/>
              </a:ext>
            </a:extLst>
          </p:cNvPr>
          <p:cNvPicPr>
            <a:picLocks noChangeAspect="1"/>
          </p:cNvPicPr>
          <p:nvPr userDrawn="1"/>
        </p:nvPicPr>
        <p:blipFill>
          <a:blip r:embed="rId7" cstate="screen">
            <a:alphaModFix/>
            <a:extLst>
              <a:ext uri="{28A0092B-C50C-407E-A947-70E740481C1C}">
                <a14:useLocalDpi xmlns:a14="http://schemas.microsoft.com/office/drawing/2010/main"/>
              </a:ext>
            </a:extLst>
          </a:blip>
          <a:srcRect/>
          <a:stretch/>
        </p:blipFill>
        <p:spPr>
          <a:xfrm>
            <a:off x="105773" y="105527"/>
            <a:ext cx="1123200" cy="702000"/>
          </a:xfrm>
          <a:prstGeom prst="rect">
            <a:avLst/>
          </a:prstGeom>
        </p:spPr>
      </p:pic>
    </p:spTree>
    <p:extLst>
      <p:ext uri="{BB962C8B-B14F-4D97-AF65-F5344CB8AC3E}">
        <p14:creationId xmlns:p14="http://schemas.microsoft.com/office/powerpoint/2010/main" val="37115243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68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0"/>
            <a:ext cx="6869102" cy="5143500"/>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4" y="956918"/>
            <a:ext cx="1786647" cy="955675"/>
          </a:xfrm>
          <a:prstGeom prst="rect">
            <a:avLst/>
          </a:prstGeom>
        </p:spPr>
        <p:txBody>
          <a:bodyPr>
            <a:noAutofit/>
          </a:bodyPr>
          <a:lstStyle>
            <a:lvl1pPr marL="0" indent="0" algn="l" defTabSz="514336" rtl="0" eaLnBrk="1" latinLnBrk="0" hangingPunct="1">
              <a:lnSpc>
                <a:spcPct val="90000"/>
              </a:lnSpc>
              <a:spcBef>
                <a:spcPts val="562"/>
              </a:spcBef>
              <a:buFont typeface="Arial" panose="020B0604020202020204" pitchFamily="34" charset="0"/>
              <a:buNone/>
              <a:defRPr lang="en-GB" sz="1125" kern="1200" dirty="0">
                <a:solidFill>
                  <a:srgbClr val="006DFF"/>
                </a:solidFill>
                <a:latin typeface="RR Pioneer Bold" panose="020B0803050201040103" pitchFamily="34" charset="0"/>
                <a:ea typeface="+mn-ea"/>
                <a:cs typeface="Arial" panose="020B0604020202020204" pitchFamily="34" charset="0"/>
              </a:defRPr>
            </a:lvl1pPr>
            <a:lvl2pPr indent="0" algn="l" defTabSz="514336"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2pPr>
            <a:lvl3pPr indent="0" algn="l" defTabSz="514336"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3pPr>
            <a:lvl4pPr indent="0" algn="l" defTabSz="514336" rtl="0" eaLnBrk="1" latinLnBrk="0" hangingPunct="1">
              <a:lnSpc>
                <a:spcPct val="90000"/>
              </a:lnSpc>
              <a:buFont typeface="Arial" panose="020B0604020202020204" pitchFamily="34" charset="0"/>
              <a:buNone/>
              <a:defRPr lang="en-US" sz="1125" kern="1200" smtClean="0">
                <a:solidFill>
                  <a:schemeClr val="tx1"/>
                </a:solidFill>
                <a:latin typeface="Arial" panose="020B0604020202020204" pitchFamily="34" charset="0"/>
                <a:ea typeface="+mn-ea"/>
                <a:cs typeface="Arial" panose="020B0604020202020204" pitchFamily="34" charset="0"/>
              </a:defRPr>
            </a:lvl4pPr>
            <a:lvl5pPr indent="0" algn="l" defTabSz="514336" rtl="0" eaLnBrk="1" latinLnBrk="0" hangingPunct="1">
              <a:lnSpc>
                <a:spcPct val="90000"/>
              </a:lnSpc>
              <a:buFont typeface="Arial" panose="020B0604020202020204" pitchFamily="34" charset="0"/>
              <a:buNone/>
              <a:defRPr lang="en-GB" sz="1125" kern="1200">
                <a:solidFill>
                  <a:schemeClr val="tx1"/>
                </a:solidFill>
                <a:latin typeface="Arial" panose="020B0604020202020204" pitchFamily="34" charset="0"/>
                <a:ea typeface="+mn-ea"/>
                <a:cs typeface="Arial" panose="020B0604020202020204" pitchFamily="34" charset="0"/>
              </a:defRPr>
            </a:lvl5pPr>
          </a:lstStyle>
          <a:p>
            <a:pPr marL="0" lvl="0" indent="0" algn="l" defTabSz="514336" rtl="0" eaLnBrk="1" latinLnBrk="0" hangingPunct="1">
              <a:lnSpc>
                <a:spcPct val="90000"/>
              </a:lnSpc>
              <a:spcBef>
                <a:spcPts val="562"/>
              </a:spcBef>
              <a:buFont typeface="Arial" panose="020B0604020202020204" pitchFamily="34" charset="0"/>
              <a:buNone/>
            </a:pPr>
            <a:r>
              <a:rPr lang="en-GB"/>
              <a:t>Sidebar headings are RR Pioneer bold 15pt (Cobalt)</a:t>
            </a:r>
          </a:p>
        </p:txBody>
      </p:sp>
      <p:grpSp>
        <p:nvGrpSpPr>
          <p:cNvPr id="12" name="Group 11"/>
          <p:cNvGrpSpPr/>
          <p:nvPr userDrawn="1"/>
        </p:nvGrpSpPr>
        <p:grpSpPr>
          <a:xfrm>
            <a:off x="111454" y="4719222"/>
            <a:ext cx="8959483" cy="318611"/>
            <a:chOff x="111454" y="4719221"/>
            <a:chExt cx="8959483" cy="318611"/>
          </a:xfrm>
        </p:grpSpPr>
        <p:pic>
          <p:nvPicPr>
            <p:cNvPr id="13" name="Picture 12"/>
            <p:cNvPicPr/>
            <p:nvPr userDrawn="1"/>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41637" y="4719221"/>
              <a:ext cx="5829300" cy="316230"/>
            </a:xfrm>
            <a:prstGeom prst="rect">
              <a:avLst/>
            </a:prstGeom>
          </p:spPr>
        </p:pic>
        <p:pic>
          <p:nvPicPr>
            <p:cNvPr id="14" name="Picture 13"/>
            <p:cNvPicPr/>
            <p:nvPr userDrawn="1"/>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b="-902"/>
            <a:stretch/>
          </p:blipFill>
          <p:spPr>
            <a:xfrm>
              <a:off x="111454" y="4721602"/>
              <a:ext cx="4249409" cy="316230"/>
            </a:xfrm>
            <a:prstGeom prst="rect">
              <a:avLst/>
            </a:prstGeom>
          </p:spPr>
        </p:pic>
      </p:grpSp>
      <p:sp>
        <p:nvSpPr>
          <p:cNvPr id="3" name="TextBox 2"/>
          <p:cNvSpPr txBox="1"/>
          <p:nvPr userDrawn="1">
            <p:custDataLst>
              <p:tags r:id="rId1"/>
            </p:custDataLst>
          </p:nvPr>
        </p:nvSpPr>
        <p:spPr>
          <a:xfrm>
            <a:off x="127000" y="127001"/>
            <a:ext cx="8890000" cy="246221"/>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514336" rtl="0" eaLnBrk="1" latinLnBrk="0" hangingPunct="1">
              <a:buNone/>
            </a:pPr>
            <a:r>
              <a:rPr lang="en-GB" sz="750" b="0" i="0" u="none">
                <a:solidFill>
                  <a:srgbClr val="000000"/>
                </a:solidFill>
                <a:latin typeface="RR Pioneer"/>
              </a:rPr>
              <a:t> </a:t>
            </a:r>
          </a:p>
        </p:txBody>
      </p:sp>
      <p:sp>
        <p:nvSpPr>
          <p:cNvPr id="4" name="TextBox 3"/>
          <p:cNvSpPr txBox="1"/>
          <p:nvPr userDrawn="1">
            <p:custDataLst>
              <p:tags r:id="rId2"/>
            </p:custDataLst>
          </p:nvPr>
        </p:nvSpPr>
        <p:spPr>
          <a:xfrm>
            <a:off x="127000" y="4770280"/>
            <a:ext cx="8890000" cy="246221"/>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square" rtlCol="0" anchor="ctr">
            <a:normAutofit/>
          </a:bodyPr>
          <a:lstStyle/>
          <a:p>
            <a:pPr marL="0" algn="ctr" defTabSz="514336" rtl="0" eaLnBrk="1" latinLnBrk="0" hangingPunct="1">
              <a:buNone/>
            </a:pPr>
            <a:r>
              <a:rPr lang="en-GB" sz="750" b="0" i="0" u="none">
                <a:solidFill>
                  <a:srgbClr val="000000"/>
                </a:solidFill>
                <a:latin typeface="RR Pioneer"/>
              </a:rPr>
              <a:t> </a:t>
            </a:r>
          </a:p>
        </p:txBody>
      </p:sp>
      <p:pic>
        <p:nvPicPr>
          <p:cNvPr id="16" name="Picture 15">
            <a:extLst>
              <a:ext uri="{FF2B5EF4-FFF2-40B4-BE49-F238E27FC236}">
                <a16:creationId xmlns:a16="http://schemas.microsoft.com/office/drawing/2014/main" id="{29EDA526-0F19-B84E-97D5-3FDD2889000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46177" y="4172069"/>
            <a:ext cx="1820545" cy="443865"/>
          </a:xfrm>
          <a:prstGeom prst="rect">
            <a:avLst/>
          </a:prstGeom>
        </p:spPr>
      </p:pic>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750">
                <a:solidFill>
                  <a:srgbClr val="666666"/>
                </a:solidFill>
              </a:defRPr>
            </a:lvl1pPr>
          </a:lstStyle>
          <a:p>
            <a:pPr lvl="0"/>
            <a:r>
              <a:rPr lang="en-US"/>
              <a:t>RR pioneer 10</a:t>
            </a:r>
          </a:p>
        </p:txBody>
      </p:sp>
      <p:sp>
        <p:nvSpPr>
          <p:cNvPr id="18" name="Footer Placeholder 4">
            <a:extLst>
              <a:ext uri="{FF2B5EF4-FFF2-40B4-BE49-F238E27FC236}">
                <a16:creationId xmlns:a16="http://schemas.microsoft.com/office/drawing/2014/main" id="{ABD1E8E5-09D9-A94A-A9BB-6C22E1D2267D}"/>
              </a:ext>
            </a:extLst>
          </p:cNvPr>
          <p:cNvSpPr>
            <a:spLocks noGrp="1"/>
          </p:cNvSpPr>
          <p:nvPr>
            <p:ph type="ftr" sz="quarter" idx="43"/>
          </p:nvPr>
        </p:nvSpPr>
        <p:spPr>
          <a:xfrm>
            <a:off x="400416" y="4685744"/>
            <a:ext cx="1778656" cy="288000"/>
          </a:xfrm>
          <a:prstGeom prst="rect">
            <a:avLst/>
          </a:prstGeom>
        </p:spPr>
        <p:txBody>
          <a:bodyPr/>
          <a:lstStyle>
            <a:lvl1pPr>
              <a:defRPr sz="525">
                <a:solidFill>
                  <a:schemeClr val="bg1"/>
                </a:solidFill>
              </a:defRPr>
            </a:lvl1pPr>
          </a:lstStyle>
          <a:p>
            <a:r>
              <a:rPr lang="en-GB"/>
              <a:t>Private | © 2021 Rolls-Royce SMR | Not Subject to Export Control </a:t>
            </a:r>
          </a:p>
        </p:txBody>
      </p:sp>
      <p:sp>
        <p:nvSpPr>
          <p:cNvPr id="23" name="Picture Placeholder 29">
            <a:extLst>
              <a:ext uri="{FF2B5EF4-FFF2-40B4-BE49-F238E27FC236}">
                <a16:creationId xmlns:a16="http://schemas.microsoft.com/office/drawing/2014/main" id="{519E83AA-B12B-2940-9A51-A8254B84DE78}"/>
              </a:ext>
            </a:extLst>
          </p:cNvPr>
          <p:cNvSpPr>
            <a:spLocks noGrp="1"/>
          </p:cNvSpPr>
          <p:nvPr>
            <p:ph type="pic" sz="quarter" idx="46"/>
          </p:nvPr>
        </p:nvSpPr>
        <p:spPr>
          <a:xfrm>
            <a:off x="4492800" y="0"/>
            <a:ext cx="4651200" cy="1638000"/>
          </a:xfrm>
          <a:solidFill>
            <a:srgbClr val="8A8A8F"/>
          </a:solidFill>
        </p:spPr>
        <p:txBody>
          <a:bodyPr lIns="36000" tIns="36000" rIns="36000" bIns="36000" anchor="ctr"/>
          <a:lstStyle>
            <a:lvl1pPr marL="0" indent="0" algn="ctr">
              <a:buNone/>
              <a:defRPr>
                <a:solidFill>
                  <a:schemeClr val="tx1"/>
                </a:solidFill>
              </a:defRPr>
            </a:lvl1pPr>
          </a:lstStyle>
          <a:p>
            <a:endParaRPr lang="en-GB"/>
          </a:p>
        </p:txBody>
      </p:sp>
      <p:sp>
        <p:nvSpPr>
          <p:cNvPr id="24" name="Text Placeholder 25">
            <a:extLst>
              <a:ext uri="{FF2B5EF4-FFF2-40B4-BE49-F238E27FC236}">
                <a16:creationId xmlns:a16="http://schemas.microsoft.com/office/drawing/2014/main" id="{DDA66391-0C14-1146-843C-5446B3078A8E}"/>
              </a:ext>
            </a:extLst>
          </p:cNvPr>
          <p:cNvSpPr>
            <a:spLocks noGrp="1"/>
          </p:cNvSpPr>
          <p:nvPr>
            <p:ph type="body" sz="quarter" idx="47" hasCustomPrompt="1"/>
          </p:nvPr>
        </p:nvSpPr>
        <p:spPr>
          <a:xfrm>
            <a:off x="2268000" y="0"/>
            <a:ext cx="2217600" cy="1638000"/>
          </a:xfrm>
          <a:solidFill>
            <a:srgbClr val="10069F"/>
          </a:solidFill>
        </p:spPr>
        <p:txBody>
          <a:bodyPr lIns="36000" tIns="36000" rIns="36000" bIns="36000" anchor="ctr" anchorCtr="0"/>
          <a:lstStyle>
            <a:lvl1pPr marL="0" indent="0" algn="ctr">
              <a:buNone/>
              <a:defRPr>
                <a:solidFill>
                  <a:schemeClr val="tx1"/>
                </a:solidFill>
                <a:latin typeface="+mj-lt"/>
              </a:defRPr>
            </a:lvl1pPr>
          </a:lstStyle>
          <a:p>
            <a:pPr lvl="0"/>
            <a:r>
              <a:rPr lang="en-US"/>
              <a:t>Text</a:t>
            </a:r>
          </a:p>
        </p:txBody>
      </p:sp>
      <p:sp>
        <p:nvSpPr>
          <p:cNvPr id="25" name="Picture Placeholder 29">
            <a:extLst>
              <a:ext uri="{FF2B5EF4-FFF2-40B4-BE49-F238E27FC236}">
                <a16:creationId xmlns:a16="http://schemas.microsoft.com/office/drawing/2014/main" id="{A1FEDD39-59B7-FE40-B7AF-85714EF47A7B}"/>
              </a:ext>
            </a:extLst>
          </p:cNvPr>
          <p:cNvSpPr>
            <a:spLocks noGrp="1"/>
          </p:cNvSpPr>
          <p:nvPr>
            <p:ph type="pic" sz="quarter" idx="48"/>
          </p:nvPr>
        </p:nvSpPr>
        <p:spPr>
          <a:xfrm>
            <a:off x="4492800" y="3505500"/>
            <a:ext cx="4651200" cy="1638000"/>
          </a:xfrm>
          <a:solidFill>
            <a:srgbClr val="8A8A8F"/>
          </a:solidFill>
        </p:spPr>
        <p:txBody>
          <a:bodyPr lIns="36000" tIns="36000" rIns="36000" bIns="36000" anchor="ctr"/>
          <a:lstStyle>
            <a:lvl1pPr marL="0" indent="0" algn="ctr">
              <a:buNone/>
              <a:defRPr>
                <a:solidFill>
                  <a:schemeClr val="tx1"/>
                </a:solidFill>
              </a:defRPr>
            </a:lvl1pPr>
          </a:lstStyle>
          <a:p>
            <a:endParaRPr lang="en-GB"/>
          </a:p>
        </p:txBody>
      </p:sp>
      <p:sp>
        <p:nvSpPr>
          <p:cNvPr id="26" name="Picture Placeholder 29">
            <a:extLst>
              <a:ext uri="{FF2B5EF4-FFF2-40B4-BE49-F238E27FC236}">
                <a16:creationId xmlns:a16="http://schemas.microsoft.com/office/drawing/2014/main" id="{AE33FB55-B16D-1543-A096-399BD9150DDD}"/>
              </a:ext>
            </a:extLst>
          </p:cNvPr>
          <p:cNvSpPr>
            <a:spLocks noGrp="1"/>
          </p:cNvSpPr>
          <p:nvPr>
            <p:ph type="pic" sz="quarter" idx="49"/>
          </p:nvPr>
        </p:nvSpPr>
        <p:spPr>
          <a:xfrm>
            <a:off x="2268000" y="1752750"/>
            <a:ext cx="4651200" cy="1638000"/>
          </a:xfrm>
          <a:solidFill>
            <a:srgbClr val="8A8A8F"/>
          </a:solidFill>
        </p:spPr>
        <p:txBody>
          <a:bodyPr lIns="36000" tIns="36000" rIns="36000" bIns="36000" anchor="ctr"/>
          <a:lstStyle>
            <a:lvl1pPr marL="0" indent="0" algn="ctr">
              <a:buNone/>
              <a:defRPr>
                <a:solidFill>
                  <a:schemeClr val="tx1"/>
                </a:solidFill>
              </a:defRPr>
            </a:lvl1pPr>
          </a:lstStyle>
          <a:p>
            <a:endParaRPr lang="en-GB"/>
          </a:p>
        </p:txBody>
      </p:sp>
      <p:sp>
        <p:nvSpPr>
          <p:cNvPr id="27" name="Text Placeholder 25">
            <a:extLst>
              <a:ext uri="{FF2B5EF4-FFF2-40B4-BE49-F238E27FC236}">
                <a16:creationId xmlns:a16="http://schemas.microsoft.com/office/drawing/2014/main" id="{21BB8569-AFD3-D444-A33E-0F05E908A52B}"/>
              </a:ext>
            </a:extLst>
          </p:cNvPr>
          <p:cNvSpPr>
            <a:spLocks noGrp="1"/>
          </p:cNvSpPr>
          <p:nvPr>
            <p:ph type="body" sz="quarter" idx="50" hasCustomPrompt="1"/>
          </p:nvPr>
        </p:nvSpPr>
        <p:spPr>
          <a:xfrm>
            <a:off x="6926400" y="1752750"/>
            <a:ext cx="2217600" cy="1638000"/>
          </a:xfrm>
          <a:solidFill>
            <a:srgbClr val="006DFF"/>
          </a:solidFill>
        </p:spPr>
        <p:txBody>
          <a:bodyPr lIns="36000" tIns="36000" rIns="36000" bIns="36000" anchor="ctr" anchorCtr="0"/>
          <a:lstStyle>
            <a:lvl1pPr marL="0" indent="0" algn="ctr">
              <a:buNone/>
              <a:defRPr>
                <a:solidFill>
                  <a:schemeClr val="tx1"/>
                </a:solidFill>
                <a:latin typeface="+mj-lt"/>
              </a:defRPr>
            </a:lvl1pPr>
          </a:lstStyle>
          <a:p>
            <a:pPr lvl="0"/>
            <a:r>
              <a:rPr lang="en-US"/>
              <a:t>Text</a:t>
            </a:r>
          </a:p>
        </p:txBody>
      </p:sp>
      <p:sp>
        <p:nvSpPr>
          <p:cNvPr id="28" name="Text Placeholder 25">
            <a:extLst>
              <a:ext uri="{FF2B5EF4-FFF2-40B4-BE49-F238E27FC236}">
                <a16:creationId xmlns:a16="http://schemas.microsoft.com/office/drawing/2014/main" id="{DE3E031A-9B5D-3040-BDEA-1A6630012413}"/>
              </a:ext>
            </a:extLst>
          </p:cNvPr>
          <p:cNvSpPr>
            <a:spLocks noGrp="1"/>
          </p:cNvSpPr>
          <p:nvPr>
            <p:ph type="body" sz="quarter" idx="51" hasCustomPrompt="1"/>
          </p:nvPr>
        </p:nvSpPr>
        <p:spPr>
          <a:xfrm>
            <a:off x="2268000" y="3505500"/>
            <a:ext cx="2217600" cy="1638000"/>
          </a:xfrm>
          <a:solidFill>
            <a:srgbClr val="4F98FF"/>
          </a:solidFill>
        </p:spPr>
        <p:txBody>
          <a:bodyPr lIns="36000" tIns="36000" rIns="36000" bIns="36000" anchor="ctr" anchorCtr="0"/>
          <a:lstStyle>
            <a:lvl1pPr marL="0" indent="0" algn="ctr">
              <a:buNone/>
              <a:defRPr>
                <a:solidFill>
                  <a:schemeClr val="tx1"/>
                </a:solidFill>
                <a:latin typeface="+mj-lt"/>
              </a:defRPr>
            </a:lvl1pPr>
          </a:lstStyle>
          <a:p>
            <a:pPr lvl="0"/>
            <a:r>
              <a:rPr lang="en-US"/>
              <a:t>Text</a:t>
            </a:r>
          </a:p>
        </p:txBody>
      </p:sp>
      <p:pic>
        <p:nvPicPr>
          <p:cNvPr id="19" name="Picture 18">
            <a:extLst>
              <a:ext uri="{FF2B5EF4-FFF2-40B4-BE49-F238E27FC236}">
                <a16:creationId xmlns:a16="http://schemas.microsoft.com/office/drawing/2014/main" id="{40FBA872-F253-4D2A-898F-003D26D2C8A6}"/>
              </a:ext>
            </a:extLst>
          </p:cNvPr>
          <p:cNvPicPr>
            <a:picLocks noChangeAspect="1"/>
          </p:cNvPicPr>
          <p:nvPr userDrawn="1"/>
        </p:nvPicPr>
        <p:blipFill>
          <a:blip r:embed="rId7" cstate="screen">
            <a:alphaModFix/>
            <a:extLst>
              <a:ext uri="{28A0092B-C50C-407E-A947-70E740481C1C}">
                <a14:useLocalDpi xmlns:a14="http://schemas.microsoft.com/office/drawing/2010/main"/>
              </a:ext>
            </a:extLst>
          </a:blip>
          <a:srcRect/>
          <a:stretch/>
        </p:blipFill>
        <p:spPr>
          <a:xfrm>
            <a:off x="105773" y="105527"/>
            <a:ext cx="1123200" cy="702000"/>
          </a:xfrm>
          <a:prstGeom prst="rect">
            <a:avLst/>
          </a:prstGeom>
        </p:spPr>
      </p:pic>
    </p:spTree>
    <p:extLst>
      <p:ext uri="{BB962C8B-B14F-4D97-AF65-F5344CB8AC3E}">
        <p14:creationId xmlns:p14="http://schemas.microsoft.com/office/powerpoint/2010/main" val="10960529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0_SMR Closing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A64166-2075-484F-AF01-6607DB576709}"/>
              </a:ext>
            </a:extLst>
          </p:cNvPr>
          <p:cNvPicPr>
            <a:picLocks noChangeAspect="1"/>
          </p:cNvPicPr>
          <p:nvPr userDrawn="1"/>
        </p:nvPicPr>
        <p:blipFill>
          <a:blip r:embed="rId2"/>
          <a:stretch>
            <a:fillRect/>
          </a:stretch>
        </p:blipFill>
        <p:spPr>
          <a:xfrm>
            <a:off x="0" y="0"/>
            <a:ext cx="9144000" cy="4621324"/>
          </a:xfrm>
          <a:prstGeom prst="rect">
            <a:avLst/>
          </a:prstGeom>
        </p:spPr>
      </p:pic>
      <p:sp>
        <p:nvSpPr>
          <p:cNvPr id="3" name="Rectangle 2"/>
          <p:cNvSpPr/>
          <p:nvPr userDrawn="1"/>
        </p:nvSpPr>
        <p:spPr>
          <a:xfrm>
            <a:off x="3465095" y="1804736"/>
            <a:ext cx="2177716" cy="14798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7" name="Picture 6">
            <a:extLst>
              <a:ext uri="{FF2B5EF4-FFF2-40B4-BE49-F238E27FC236}">
                <a16:creationId xmlns:a16="http://schemas.microsoft.com/office/drawing/2014/main" id="{774997E3-EC38-4056-86D5-1C816D656C33}"/>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rcRect/>
          <a:stretch/>
        </p:blipFill>
        <p:spPr>
          <a:xfrm>
            <a:off x="3591878" y="1933575"/>
            <a:ext cx="1889760" cy="1181100"/>
          </a:xfrm>
          <a:prstGeom prst="rect">
            <a:avLst/>
          </a:prstGeom>
        </p:spPr>
      </p:pic>
    </p:spTree>
    <p:extLst>
      <p:ext uri="{BB962C8B-B14F-4D97-AF65-F5344CB8AC3E}">
        <p14:creationId xmlns:p14="http://schemas.microsoft.com/office/powerpoint/2010/main" val="3780031827"/>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5_Top 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28B0C4-8B96-4907-AAD9-1622E0A5F7A0}"/>
              </a:ext>
            </a:extLst>
          </p:cNvPr>
          <p:cNvSpPr/>
          <p:nvPr userDrawn="1"/>
        </p:nvSpPr>
        <p:spPr>
          <a:xfrm>
            <a:off x="1" y="1095375"/>
            <a:ext cx="9144000" cy="4048125"/>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RR Pioneer" panose="020B0503050201040103" pitchFamily="34" charset="0"/>
            </a:endParaRPr>
          </a:p>
        </p:txBody>
      </p:sp>
      <p:sp>
        <p:nvSpPr>
          <p:cNvPr id="2" name="Title 1">
            <a:extLst>
              <a:ext uri="{FF2B5EF4-FFF2-40B4-BE49-F238E27FC236}">
                <a16:creationId xmlns:a16="http://schemas.microsoft.com/office/drawing/2014/main" id="{C14893E9-962D-47ED-A753-018A738F7580}"/>
              </a:ext>
            </a:extLst>
          </p:cNvPr>
          <p:cNvSpPr>
            <a:spLocks noGrp="1"/>
          </p:cNvSpPr>
          <p:nvPr>
            <p:ph type="title"/>
          </p:nvPr>
        </p:nvSpPr>
        <p:spPr>
          <a:xfrm>
            <a:off x="1485900" y="236413"/>
            <a:ext cx="7334250" cy="516824"/>
          </a:xfrm>
        </p:spPr>
        <p:txBody>
          <a:bodyPr anchor="ctr"/>
          <a:lstStyle>
            <a:lvl1pPr>
              <a:defRPr>
                <a:solidFill>
                  <a:srgbClr val="006DFF"/>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A405510C-38D1-4CE9-BD30-D08F610D7632}"/>
              </a:ext>
            </a:extLst>
          </p:cNvPr>
          <p:cNvSpPr>
            <a:spLocks noGrp="1"/>
          </p:cNvSpPr>
          <p:nvPr>
            <p:ph type="dt" sz="half" idx="10"/>
          </p:nvPr>
        </p:nvSpPr>
        <p:spPr/>
        <p:txBody>
          <a:bodyPr/>
          <a:lstStyle/>
          <a:p>
            <a:endParaRPr lang="en-GB"/>
          </a:p>
        </p:txBody>
      </p:sp>
      <p:sp>
        <p:nvSpPr>
          <p:cNvPr id="6" name="Slide Number Placeholder 5">
            <a:extLst>
              <a:ext uri="{FF2B5EF4-FFF2-40B4-BE49-F238E27FC236}">
                <a16:creationId xmlns:a16="http://schemas.microsoft.com/office/drawing/2014/main" id="{399C0F82-AD3B-4A9E-808C-9D4791B362DE}"/>
              </a:ext>
            </a:extLst>
          </p:cNvPr>
          <p:cNvSpPr>
            <a:spLocks noGrp="1"/>
          </p:cNvSpPr>
          <p:nvPr>
            <p:ph type="sldNum" sz="quarter" idx="12"/>
          </p:nvPr>
        </p:nvSpPr>
        <p:spPr/>
        <p:txBody>
          <a:bodyPr/>
          <a:lstStyle/>
          <a:p>
            <a:fld id="{6F59B429-512E-4592-B480-D2818264A486}" type="slidenum">
              <a:rPr lang="en-GB" smtClean="0"/>
              <a:t>‹#›</a:t>
            </a:fld>
            <a:endParaRPr lang="en-GB"/>
          </a:p>
        </p:txBody>
      </p:sp>
      <p:sp>
        <p:nvSpPr>
          <p:cNvPr id="11" name="Rectangle 10"/>
          <p:cNvSpPr/>
          <p:nvPr userDrawn="1"/>
        </p:nvSpPr>
        <p:spPr>
          <a:xfrm>
            <a:off x="-381000" y="14312"/>
            <a:ext cx="252000" cy="252000"/>
          </a:xfrm>
          <a:prstGeom prst="rect">
            <a:avLst/>
          </a:prstGeom>
          <a:solidFill>
            <a:srgbClr val="100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381000" y="368520"/>
            <a:ext cx="252000" cy="252000"/>
          </a:xfrm>
          <a:prstGeom prst="rect">
            <a:avLst/>
          </a:prstGeom>
          <a:solidFill>
            <a:srgbClr val="006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userDrawn="1"/>
        </p:nvSpPr>
        <p:spPr>
          <a:xfrm>
            <a:off x="-381000" y="722728"/>
            <a:ext cx="252000" cy="252000"/>
          </a:xfrm>
          <a:prstGeom prst="rect">
            <a:avLst/>
          </a:prstGeom>
          <a:solidFill>
            <a:srgbClr val="00B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userDrawn="1"/>
        </p:nvSpPr>
        <p:spPr>
          <a:xfrm>
            <a:off x="-381000" y="1076936"/>
            <a:ext cx="252000" cy="252000"/>
          </a:xfrm>
          <a:prstGeom prst="rect">
            <a:avLst/>
          </a:prstGeom>
          <a:solidFill>
            <a:srgbClr val="819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userDrawn="1"/>
        </p:nvSpPr>
        <p:spPr>
          <a:xfrm>
            <a:off x="-381000" y="1431144"/>
            <a:ext cx="252000" cy="252000"/>
          </a:xfrm>
          <a:prstGeom prst="rect">
            <a:avLst/>
          </a:prstGeom>
          <a:solidFill>
            <a:srgbClr val="DB3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userDrawn="1"/>
        </p:nvSpPr>
        <p:spPr>
          <a:xfrm>
            <a:off x="-381000" y="1785352"/>
            <a:ext cx="252000" cy="252000"/>
          </a:xfrm>
          <a:prstGeom prst="rect">
            <a:avLst/>
          </a:prstGeom>
          <a:solidFill>
            <a:srgbClr val="E21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userDrawn="1"/>
        </p:nvSpPr>
        <p:spPr>
          <a:xfrm>
            <a:off x="-381000" y="2139560"/>
            <a:ext cx="252000" cy="252000"/>
          </a:xfrm>
          <a:prstGeom prst="rect">
            <a:avLst/>
          </a:prstGeom>
          <a:solidFill>
            <a:srgbClr val="8C2A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A picture containing logo&#10;&#10;Description automatically generated">
            <a:extLst>
              <a:ext uri="{FF2B5EF4-FFF2-40B4-BE49-F238E27FC236}">
                <a16:creationId xmlns:a16="http://schemas.microsoft.com/office/drawing/2014/main" id="{C790F4B1-69CA-46A6-AD58-D22B4C86DC9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773" y="132662"/>
            <a:ext cx="1148278" cy="674865"/>
          </a:xfrm>
          <a:prstGeom prst="rect">
            <a:avLst/>
          </a:prstGeom>
        </p:spPr>
      </p:pic>
      <p:sp>
        <p:nvSpPr>
          <p:cNvPr id="14" name="TextBox 13">
            <a:extLst>
              <a:ext uri="{FF2B5EF4-FFF2-40B4-BE49-F238E27FC236}">
                <a16:creationId xmlns:a16="http://schemas.microsoft.com/office/drawing/2014/main" id="{EF621C38-886F-4685-A53D-CF84086844E6}"/>
              </a:ext>
            </a:extLst>
          </p:cNvPr>
          <p:cNvSpPr txBox="1"/>
          <p:nvPr userDrawn="1"/>
        </p:nvSpPr>
        <p:spPr>
          <a:xfrm>
            <a:off x="36000" y="4716000"/>
            <a:ext cx="396000" cy="215444"/>
          </a:xfrm>
          <a:prstGeom prst="rect">
            <a:avLst/>
          </a:prstGeom>
          <a:noFill/>
        </p:spPr>
        <p:txBody>
          <a:bodyPr wrap="square" rtlCol="0">
            <a:noAutofit/>
          </a:bodyPr>
          <a:lstStyle/>
          <a:p>
            <a:pPr algn="ctr"/>
            <a:fld id="{08E80C4F-F991-49D9-9709-D9215F6A9D89}" type="slidenum">
              <a:rPr lang="en-GB" sz="800" smtClean="0">
                <a:solidFill>
                  <a:srgbClr val="10069F"/>
                </a:solidFill>
                <a:latin typeface="RR Pioneer Bold" panose="020B0803050201040103" pitchFamily="34" charset="0"/>
              </a:rPr>
              <a:pPr algn="ctr"/>
              <a:t>‹#›</a:t>
            </a:fld>
            <a:endParaRPr lang="en-GB" sz="800">
              <a:solidFill>
                <a:srgbClr val="10069F"/>
              </a:solidFill>
              <a:latin typeface="RR Pioneer Bold" panose="020B0803050201040103" pitchFamily="34" charset="0"/>
            </a:endParaRPr>
          </a:p>
        </p:txBody>
      </p:sp>
    </p:spTree>
    <p:custDataLst>
      <p:tags r:id="rId1"/>
    </p:custDataLst>
    <p:extLst>
      <p:ext uri="{BB962C8B-B14F-4D97-AF65-F5344CB8AC3E}">
        <p14:creationId xmlns:p14="http://schemas.microsoft.com/office/powerpoint/2010/main" val="35367146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3_Notice Content - White">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1323BE95-5F85-499F-ABBC-77935810AD65}"/>
              </a:ext>
            </a:extLst>
          </p:cNvPr>
          <p:cNvSpPr>
            <a:spLocks noGrp="1"/>
          </p:cNvSpPr>
          <p:nvPr>
            <p:ph sz="quarter" idx="13" hasCustomPrompt="1"/>
          </p:nvPr>
        </p:nvSpPr>
        <p:spPr>
          <a:xfrm>
            <a:off x="323850" y="1004400"/>
            <a:ext cx="8496300" cy="2829600"/>
          </a:xfrm>
        </p:spPr>
        <p:txBody>
          <a:bodyPr anchor="ctr"/>
          <a:lstStyle>
            <a:lvl1pPr algn="ctr">
              <a:defRPr/>
            </a:lvl1pPr>
          </a:lstStyle>
          <a:p>
            <a:pPr lvl="0"/>
            <a:r>
              <a:rPr lang="en-US"/>
              <a:t>Insert diagram</a:t>
            </a:r>
            <a:endParaRPr lang="en-GB"/>
          </a:p>
        </p:txBody>
      </p:sp>
      <p:sp>
        <p:nvSpPr>
          <p:cNvPr id="15" name="Title 1">
            <a:extLst>
              <a:ext uri="{FF2B5EF4-FFF2-40B4-BE49-F238E27FC236}">
                <a16:creationId xmlns:a16="http://schemas.microsoft.com/office/drawing/2014/main" id="{208D47E3-3154-48B5-953B-F5E39096AE8B}"/>
              </a:ext>
            </a:extLst>
          </p:cNvPr>
          <p:cNvSpPr>
            <a:spLocks noGrp="1"/>
          </p:cNvSpPr>
          <p:nvPr>
            <p:ph type="title" hasCustomPrompt="1"/>
          </p:nvPr>
        </p:nvSpPr>
        <p:spPr>
          <a:xfrm>
            <a:off x="316800" y="4291200"/>
            <a:ext cx="4161600" cy="331200"/>
          </a:xfrm>
        </p:spPr>
        <p:txBody>
          <a:bodyPr anchor="ctr" anchorCtr="0">
            <a:normAutofit/>
          </a:bodyPr>
          <a:lstStyle>
            <a:lvl1pPr>
              <a:defRPr sz="1600">
                <a:solidFill>
                  <a:srgbClr val="006DFF"/>
                </a:solidFill>
              </a:defRPr>
            </a:lvl1pPr>
          </a:lstStyle>
          <a:p>
            <a:r>
              <a:rPr lang="en-US"/>
              <a:t>Notices</a:t>
            </a:r>
            <a:endParaRPr lang="en-GB"/>
          </a:p>
        </p:txBody>
      </p:sp>
      <p:sp>
        <p:nvSpPr>
          <p:cNvPr id="13" name="Text Placeholder 11">
            <a:extLst>
              <a:ext uri="{FF2B5EF4-FFF2-40B4-BE49-F238E27FC236}">
                <a16:creationId xmlns:a16="http://schemas.microsoft.com/office/drawing/2014/main" id="{6B4A1EF4-EFD7-4E27-B7D9-FA9B15063766}"/>
              </a:ext>
            </a:extLst>
          </p:cNvPr>
          <p:cNvSpPr>
            <a:spLocks noGrp="1"/>
          </p:cNvSpPr>
          <p:nvPr>
            <p:ph type="body" sz="quarter" idx="42" hasCustomPrompt="1"/>
          </p:nvPr>
        </p:nvSpPr>
        <p:spPr>
          <a:xfrm>
            <a:off x="4629600" y="4291200"/>
            <a:ext cx="4194000" cy="331200"/>
          </a:xfrm>
        </p:spPr>
        <p:txBody>
          <a:bodyPr anchor="t" anchorCtr="0">
            <a:normAutofit/>
          </a:bodyPr>
          <a:lstStyle>
            <a:lvl1pPr>
              <a:defRPr sz="1200">
                <a:solidFill>
                  <a:schemeClr val="tx1"/>
                </a:solidFill>
              </a:defRPr>
            </a:lvl1pPr>
          </a:lstStyle>
          <a:p>
            <a:pPr lvl="0"/>
            <a:r>
              <a:rPr lang="en-US"/>
              <a:t>Body text</a:t>
            </a:r>
          </a:p>
        </p:txBody>
      </p:sp>
      <p:pic>
        <p:nvPicPr>
          <p:cNvPr id="12" name="Picture 11" descr="A picture containing logo&#10;&#10;Description automatically generated">
            <a:extLst>
              <a:ext uri="{FF2B5EF4-FFF2-40B4-BE49-F238E27FC236}">
                <a16:creationId xmlns:a16="http://schemas.microsoft.com/office/drawing/2014/main" id="{D673AA7E-BA9C-4B09-9830-73B3DB4752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773" y="132662"/>
            <a:ext cx="1148278" cy="674865"/>
          </a:xfrm>
          <a:prstGeom prst="rect">
            <a:avLst/>
          </a:prstGeom>
        </p:spPr>
      </p:pic>
    </p:spTree>
    <p:custDataLst>
      <p:tags r:id="rId1"/>
    </p:custDataLst>
    <p:extLst>
      <p:ext uri="{BB962C8B-B14F-4D97-AF65-F5344CB8AC3E}">
        <p14:creationId xmlns:p14="http://schemas.microsoft.com/office/powerpoint/2010/main" val="2883800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0"/>
            <a:ext cx="6869102" cy="4611353"/>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F79DFE6-CFA5-477C-AEC5-887EEF30C7EC}"/>
              </a:ext>
            </a:extLst>
          </p:cNvPr>
          <p:cNvSpPr>
            <a:spLocks noGrp="1"/>
          </p:cNvSpPr>
          <p:nvPr>
            <p:ph type="title" hasCustomPrompt="1"/>
          </p:nvPr>
        </p:nvSpPr>
        <p:spPr>
          <a:xfrm>
            <a:off x="2697377" y="532147"/>
            <a:ext cx="5836835" cy="695484"/>
          </a:xfrm>
          <a:prstGeom prst="rect">
            <a:avLst/>
          </a:prstGeom>
        </p:spPr>
        <p:txBody>
          <a:bodyPr lIns="0" tIns="0" rIns="0" bIns="0" anchor="t">
            <a:normAutofit/>
          </a:bodyPr>
          <a:lstStyle>
            <a:lvl1pPr marL="0" indent="0">
              <a:buNone/>
              <a:defRPr sz="2400" b="0">
                <a:solidFill>
                  <a:srgbClr val="4F98FF"/>
                </a:solidFill>
                <a:latin typeface="RR Pioneer Bold" panose="020B0803050201040103" pitchFamily="34" charset="0"/>
              </a:defRPr>
            </a:lvl1pPr>
          </a:lstStyle>
          <a:p>
            <a:r>
              <a:rPr lang="en-US"/>
              <a:t>Box option</a:t>
            </a: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3" y="956917"/>
            <a:ext cx="1786647" cy="955675"/>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lang="en-GB" sz="1500" kern="1200" dirty="0">
                <a:solidFill>
                  <a:srgbClr val="006DFF"/>
                </a:solidFill>
                <a:latin typeface="RR Pioneer Bold" panose="020B0803050201040103" pitchFamily="34" charset="0"/>
                <a:ea typeface="+mn-ea"/>
                <a:cs typeface="Arial" panose="020B0604020202020204" pitchFamily="34" charset="0"/>
              </a:defRPr>
            </a:lvl1pPr>
            <a:lvl2pPr indent="0" algn="l" defTabSz="685800"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800"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800"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800"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lvl="0" indent="0" algn="l" defTabSz="685800" rtl="0" eaLnBrk="1" latinLnBrk="0" hangingPunct="1">
              <a:lnSpc>
                <a:spcPct val="90000"/>
              </a:lnSpc>
              <a:spcBef>
                <a:spcPts val="750"/>
              </a:spcBef>
              <a:buFont typeface="Arial" panose="020B0604020202020204" pitchFamily="34" charset="0"/>
              <a:buNone/>
            </a:pPr>
            <a:r>
              <a:rPr lang="en-GB"/>
              <a:t>Sidebar headings are RR Pioneer bold 15pt (Cobalt)</a:t>
            </a:r>
          </a:p>
        </p:txBody>
      </p:sp>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1000">
                <a:solidFill>
                  <a:srgbClr val="666666"/>
                </a:solidFill>
              </a:defRPr>
            </a:lvl1pPr>
          </a:lstStyle>
          <a:p>
            <a:pPr lvl="0"/>
            <a:r>
              <a:rPr lang="en-US"/>
              <a:t>RR pioneer 10</a:t>
            </a:r>
          </a:p>
        </p:txBody>
      </p:sp>
      <p:sp>
        <p:nvSpPr>
          <p:cNvPr id="19" name="Text Placeholder 4">
            <a:extLst>
              <a:ext uri="{FF2B5EF4-FFF2-40B4-BE49-F238E27FC236}">
                <a16:creationId xmlns:a16="http://schemas.microsoft.com/office/drawing/2014/main" id="{0415BD7F-29D6-CB47-B7BA-5DFC582F855F}"/>
              </a:ext>
            </a:extLst>
          </p:cNvPr>
          <p:cNvSpPr>
            <a:spLocks noGrp="1"/>
          </p:cNvSpPr>
          <p:nvPr>
            <p:ph type="body" sz="quarter" idx="37" hasCustomPrompt="1"/>
          </p:nvPr>
        </p:nvSpPr>
        <p:spPr>
          <a:xfrm>
            <a:off x="2596321" y="987425"/>
            <a:ext cx="2948439" cy="1134000"/>
          </a:xfrm>
          <a:prstGeom prst="roundRect">
            <a:avLst>
              <a:gd name="adj" fmla="val 4279"/>
            </a:avLst>
          </a:prstGeom>
          <a:solidFill>
            <a:srgbClr val="10069F"/>
          </a:solidFill>
        </p:spPr>
        <p:txBody>
          <a:bodyPr lIns="144000" tIns="144000" rIns="0" bIns="936000">
            <a:noAutofit/>
          </a:bodyPr>
          <a:lstStyle>
            <a:lvl1pPr marL="0" indent="0" algn="l" defTabSz="685800" rtl="0" eaLnBrk="1" latinLnBrk="0" hangingPunct="1">
              <a:lnSpc>
                <a:spcPct val="90000"/>
              </a:lnSpc>
              <a:spcBef>
                <a:spcPct val="0"/>
              </a:spcBef>
              <a:buFont typeface="Arial" panose="020B0604020202020204" pitchFamily="34" charset="0"/>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900" indent="0" algn="l" defTabSz="685800"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800" indent="0" algn="l" defTabSz="685800"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700" indent="0" algn="l" defTabSz="685800"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600" indent="0" algn="l" defTabSz="685800"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0" name="Text Placeholder 4">
            <a:extLst>
              <a:ext uri="{FF2B5EF4-FFF2-40B4-BE49-F238E27FC236}">
                <a16:creationId xmlns:a16="http://schemas.microsoft.com/office/drawing/2014/main" id="{CDC0D93C-8478-7147-9A81-EF3586008F86}"/>
              </a:ext>
            </a:extLst>
          </p:cNvPr>
          <p:cNvSpPr>
            <a:spLocks noGrp="1"/>
          </p:cNvSpPr>
          <p:nvPr>
            <p:ph type="body" sz="quarter" idx="38" hasCustomPrompt="1"/>
          </p:nvPr>
        </p:nvSpPr>
        <p:spPr>
          <a:xfrm>
            <a:off x="5668079" y="987425"/>
            <a:ext cx="2948439" cy="1134000"/>
          </a:xfrm>
          <a:prstGeom prst="roundRect">
            <a:avLst>
              <a:gd name="adj" fmla="val 4279"/>
            </a:avLst>
          </a:prstGeom>
          <a:solidFill>
            <a:srgbClr val="10069F"/>
          </a:solidFill>
        </p:spPr>
        <p:txBody>
          <a:bodyPr lIns="144000" tIns="144000" rIns="0" bIns="936000">
            <a:noAutofit/>
          </a:bodyPr>
          <a:lstStyle>
            <a:lvl1pPr marL="0" indent="0" algn="l" defTabSz="685800" rtl="0" eaLnBrk="1" latinLnBrk="0" hangingPunct="1">
              <a:lnSpc>
                <a:spcPct val="90000"/>
              </a:lnSpc>
              <a:spcBef>
                <a:spcPct val="0"/>
              </a:spcBef>
              <a:buFont typeface="Arial" panose="020B0604020202020204" pitchFamily="34" charset="0"/>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900" indent="0" algn="l" defTabSz="685800"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800" indent="0" algn="l" defTabSz="685800"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700" indent="0" algn="l" defTabSz="685800"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600" indent="0" algn="l" defTabSz="685800"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1" name="Text Placeholder 4">
            <a:extLst>
              <a:ext uri="{FF2B5EF4-FFF2-40B4-BE49-F238E27FC236}">
                <a16:creationId xmlns:a16="http://schemas.microsoft.com/office/drawing/2014/main" id="{2EED0024-F970-F44B-A70B-E03F7D102879}"/>
              </a:ext>
            </a:extLst>
          </p:cNvPr>
          <p:cNvSpPr>
            <a:spLocks noGrp="1"/>
          </p:cNvSpPr>
          <p:nvPr>
            <p:ph type="body" sz="quarter" idx="39" hasCustomPrompt="1"/>
          </p:nvPr>
        </p:nvSpPr>
        <p:spPr>
          <a:xfrm>
            <a:off x="2596321" y="2176145"/>
            <a:ext cx="2948439" cy="1134000"/>
          </a:xfrm>
          <a:prstGeom prst="roundRect">
            <a:avLst>
              <a:gd name="adj" fmla="val 4279"/>
            </a:avLst>
          </a:prstGeom>
          <a:solidFill>
            <a:srgbClr val="006DFF"/>
          </a:solidFill>
        </p:spPr>
        <p:txBody>
          <a:bodyPr lIns="144000" tIns="144000" rIns="0" bIns="936000">
            <a:noAutofit/>
          </a:bodyPr>
          <a:lstStyle>
            <a:lvl1pPr marL="0" indent="0" algn="l" defTabSz="685800" rtl="0" eaLnBrk="1" latinLnBrk="0" hangingPunct="1">
              <a:lnSpc>
                <a:spcPct val="90000"/>
              </a:lnSpc>
              <a:spcBef>
                <a:spcPct val="0"/>
              </a:spcBef>
              <a:buFont typeface="Arial" panose="020B0604020202020204" pitchFamily="34" charset="0"/>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900" indent="0" algn="l" defTabSz="685800"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800" indent="0" algn="l" defTabSz="685800"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700" indent="0" algn="l" defTabSz="685800"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600" indent="0" algn="l" defTabSz="685800"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2" name="Text Placeholder 4">
            <a:extLst>
              <a:ext uri="{FF2B5EF4-FFF2-40B4-BE49-F238E27FC236}">
                <a16:creationId xmlns:a16="http://schemas.microsoft.com/office/drawing/2014/main" id="{DDC8BCEF-CEF4-2040-8676-105BEDD9A292}"/>
              </a:ext>
            </a:extLst>
          </p:cNvPr>
          <p:cNvSpPr>
            <a:spLocks noGrp="1"/>
          </p:cNvSpPr>
          <p:nvPr>
            <p:ph type="body" sz="quarter" idx="40" hasCustomPrompt="1"/>
          </p:nvPr>
        </p:nvSpPr>
        <p:spPr>
          <a:xfrm>
            <a:off x="5668229" y="2176145"/>
            <a:ext cx="2948439" cy="1134000"/>
          </a:xfrm>
          <a:prstGeom prst="roundRect">
            <a:avLst>
              <a:gd name="adj" fmla="val 4279"/>
            </a:avLst>
          </a:prstGeom>
          <a:solidFill>
            <a:srgbClr val="006DFF"/>
          </a:solidFill>
        </p:spPr>
        <p:txBody>
          <a:bodyPr lIns="144000" tIns="144000" rIns="0" bIns="936000">
            <a:noAutofit/>
          </a:bodyPr>
          <a:lstStyle>
            <a:lvl1pPr marL="0" indent="0" algn="l" defTabSz="685800" rtl="0" eaLnBrk="1" latinLnBrk="0" hangingPunct="1">
              <a:lnSpc>
                <a:spcPct val="90000"/>
              </a:lnSpc>
              <a:spcBef>
                <a:spcPct val="0"/>
              </a:spcBef>
              <a:buFont typeface="Arial" panose="020B0604020202020204" pitchFamily="34" charset="0"/>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900" indent="0" algn="l" defTabSz="685800"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800" indent="0" algn="l" defTabSz="685800"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700" indent="0" algn="l" defTabSz="685800"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600" indent="0" algn="l" defTabSz="685800"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3" name="Text Placeholder 4">
            <a:extLst>
              <a:ext uri="{FF2B5EF4-FFF2-40B4-BE49-F238E27FC236}">
                <a16:creationId xmlns:a16="http://schemas.microsoft.com/office/drawing/2014/main" id="{62D045D8-4307-434A-A2D4-1F60BC13EC58}"/>
              </a:ext>
            </a:extLst>
          </p:cNvPr>
          <p:cNvSpPr>
            <a:spLocks noGrp="1"/>
          </p:cNvSpPr>
          <p:nvPr>
            <p:ph type="body" sz="quarter" idx="41" hasCustomPrompt="1"/>
          </p:nvPr>
        </p:nvSpPr>
        <p:spPr>
          <a:xfrm>
            <a:off x="2596321" y="3364865"/>
            <a:ext cx="2948439" cy="1134000"/>
          </a:xfrm>
          <a:prstGeom prst="roundRect">
            <a:avLst>
              <a:gd name="adj" fmla="val 4279"/>
            </a:avLst>
          </a:prstGeom>
          <a:solidFill>
            <a:srgbClr val="4F98FF"/>
          </a:solidFill>
        </p:spPr>
        <p:txBody>
          <a:bodyPr lIns="144000" tIns="144000" rIns="0" bIns="936000">
            <a:noAutofit/>
          </a:bodyPr>
          <a:lstStyle>
            <a:lvl1pPr marL="0" indent="0" algn="l" defTabSz="685800" rtl="0" eaLnBrk="1" latinLnBrk="0" hangingPunct="1">
              <a:lnSpc>
                <a:spcPct val="90000"/>
              </a:lnSpc>
              <a:spcBef>
                <a:spcPct val="0"/>
              </a:spcBef>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900" indent="0" algn="l" defTabSz="685800"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800" indent="0" algn="l" defTabSz="685800"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700" indent="0" algn="l" defTabSz="685800"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600" indent="0" algn="l" defTabSz="685800"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4" name="Text Placeholder 4">
            <a:extLst>
              <a:ext uri="{FF2B5EF4-FFF2-40B4-BE49-F238E27FC236}">
                <a16:creationId xmlns:a16="http://schemas.microsoft.com/office/drawing/2014/main" id="{4EA6A869-6052-BA4C-88BE-A4C4E3784B9D}"/>
              </a:ext>
            </a:extLst>
          </p:cNvPr>
          <p:cNvSpPr>
            <a:spLocks noGrp="1"/>
          </p:cNvSpPr>
          <p:nvPr>
            <p:ph type="body" sz="quarter" idx="44" hasCustomPrompt="1"/>
          </p:nvPr>
        </p:nvSpPr>
        <p:spPr>
          <a:xfrm>
            <a:off x="5668229" y="3364865"/>
            <a:ext cx="2948439" cy="1134000"/>
          </a:xfrm>
          <a:prstGeom prst="roundRect">
            <a:avLst>
              <a:gd name="adj" fmla="val 4279"/>
            </a:avLst>
          </a:prstGeom>
          <a:solidFill>
            <a:srgbClr val="4F98FF"/>
          </a:solidFill>
        </p:spPr>
        <p:txBody>
          <a:bodyPr lIns="144000" tIns="144000" rIns="0" bIns="936000">
            <a:noAutofit/>
          </a:bodyPr>
          <a:lstStyle>
            <a:lvl1pPr marL="0" indent="0" algn="l" defTabSz="685800" rtl="0" eaLnBrk="1" latinLnBrk="0" hangingPunct="1">
              <a:lnSpc>
                <a:spcPct val="90000"/>
              </a:lnSpc>
              <a:spcBef>
                <a:spcPct val="0"/>
              </a:spcBef>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900" indent="0" algn="l" defTabSz="685800"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800" indent="0" algn="l" defTabSz="685800"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700" indent="0" algn="l" defTabSz="685800"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600" indent="0" algn="l" defTabSz="685800"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5" name="Text Placeholder 13">
            <a:extLst>
              <a:ext uri="{FF2B5EF4-FFF2-40B4-BE49-F238E27FC236}">
                <a16:creationId xmlns:a16="http://schemas.microsoft.com/office/drawing/2014/main" id="{2D7F894C-8835-C246-B221-3273B0BBE6B0}"/>
              </a:ext>
            </a:extLst>
          </p:cNvPr>
          <p:cNvSpPr>
            <a:spLocks noGrp="1"/>
          </p:cNvSpPr>
          <p:nvPr>
            <p:ph type="body" sz="quarter" idx="45" hasCustomPrompt="1"/>
          </p:nvPr>
        </p:nvSpPr>
        <p:spPr>
          <a:xfrm>
            <a:off x="2759280" y="1569600"/>
            <a:ext cx="935139" cy="482400"/>
          </a:xfrm>
        </p:spPr>
        <p:txBody>
          <a:bodyPr>
            <a:noAutofit/>
          </a:bodyPr>
          <a:lstStyle>
            <a:lvl1pPr marL="0" indent="0">
              <a:buNone/>
              <a:defRPr lang="en-US" sz="3200" kern="1200" dirty="0" smtClean="0">
                <a:solidFill>
                  <a:schemeClr val="tx1"/>
                </a:solidFill>
                <a:latin typeface="RR Pioneer Light Condensed" panose="020B0306050201060103" pitchFamily="34" charset="0"/>
                <a:ea typeface="+mn-ea"/>
                <a:cs typeface="+mn-cs"/>
              </a:defRPr>
            </a:lvl1pPr>
          </a:lstStyle>
          <a:p>
            <a:pPr marL="171450" lvl="0" indent="-171450" algn="l" defTabSz="685800" rtl="0" eaLnBrk="1" latinLnBrk="0" hangingPunct="1">
              <a:lnSpc>
                <a:spcPct val="90000"/>
              </a:lnSpc>
              <a:spcBef>
                <a:spcPts val="750"/>
              </a:spcBef>
              <a:buClr>
                <a:schemeClr val="tx2"/>
              </a:buClr>
            </a:pPr>
            <a:r>
              <a:rPr lang="en-US"/>
              <a:t>XXX</a:t>
            </a:r>
          </a:p>
        </p:txBody>
      </p:sp>
      <p:sp>
        <p:nvSpPr>
          <p:cNvPr id="26" name="Text Placeholder 13">
            <a:extLst>
              <a:ext uri="{FF2B5EF4-FFF2-40B4-BE49-F238E27FC236}">
                <a16:creationId xmlns:a16="http://schemas.microsoft.com/office/drawing/2014/main" id="{EEC852FA-13EC-AA4B-A716-44367F5419D6}"/>
              </a:ext>
            </a:extLst>
          </p:cNvPr>
          <p:cNvSpPr>
            <a:spLocks noGrp="1"/>
          </p:cNvSpPr>
          <p:nvPr>
            <p:ph type="body" sz="quarter" idx="46" hasCustomPrompt="1"/>
          </p:nvPr>
        </p:nvSpPr>
        <p:spPr>
          <a:xfrm>
            <a:off x="3353280" y="1569600"/>
            <a:ext cx="935139" cy="482400"/>
          </a:xfrm>
        </p:spPr>
        <p:txBody>
          <a:bodyPr anchor="ctr">
            <a:noAutofit/>
          </a:bodyPr>
          <a:lstStyle>
            <a:lvl1pPr marL="0" indent="0">
              <a:buNone/>
              <a:defRPr lang="en-US" sz="2400" kern="1200" dirty="0" smtClean="0">
                <a:solidFill>
                  <a:schemeClr val="tx1"/>
                </a:solidFill>
                <a:latin typeface="RR Pioneer UltraLight Condensed" panose="020B0206030201060103" pitchFamily="34" charset="0"/>
                <a:ea typeface="+mn-ea"/>
                <a:cs typeface="+mn-cs"/>
              </a:defRPr>
            </a:lvl1pPr>
          </a:lstStyle>
          <a:p>
            <a:pPr marL="171450" lvl="0" indent="-171450" algn="l" defTabSz="685800" rtl="0" eaLnBrk="1" latinLnBrk="0" hangingPunct="1">
              <a:lnSpc>
                <a:spcPct val="90000"/>
              </a:lnSpc>
              <a:spcBef>
                <a:spcPts val="750"/>
              </a:spcBef>
              <a:buClr>
                <a:schemeClr val="tx2"/>
              </a:buClr>
            </a:pPr>
            <a:r>
              <a:rPr lang="en-US"/>
              <a:t>bn</a:t>
            </a:r>
          </a:p>
        </p:txBody>
      </p:sp>
      <p:sp>
        <p:nvSpPr>
          <p:cNvPr id="27" name="Text Placeholder 13">
            <a:extLst>
              <a:ext uri="{FF2B5EF4-FFF2-40B4-BE49-F238E27FC236}">
                <a16:creationId xmlns:a16="http://schemas.microsoft.com/office/drawing/2014/main" id="{C5DD8A65-D8CD-BE4E-8AD9-C1B26DD83362}"/>
              </a:ext>
            </a:extLst>
          </p:cNvPr>
          <p:cNvSpPr>
            <a:spLocks noGrp="1"/>
          </p:cNvSpPr>
          <p:nvPr>
            <p:ph type="body" sz="quarter" idx="47" hasCustomPrompt="1"/>
          </p:nvPr>
        </p:nvSpPr>
        <p:spPr>
          <a:xfrm>
            <a:off x="5837280" y="1569600"/>
            <a:ext cx="773299" cy="482400"/>
          </a:xfrm>
        </p:spPr>
        <p:txBody>
          <a:bodyPr>
            <a:noAutofit/>
          </a:bodyPr>
          <a:lstStyle>
            <a:lvl1pPr marL="0" indent="0">
              <a:buNone/>
              <a:defRPr lang="en-US" sz="3200" kern="1200" dirty="0" smtClean="0">
                <a:solidFill>
                  <a:schemeClr val="tx1"/>
                </a:solidFill>
                <a:latin typeface="RR Pioneer Light Condensed" panose="020B0306050201060103" pitchFamily="34" charset="0"/>
                <a:ea typeface="+mn-ea"/>
                <a:cs typeface="+mn-cs"/>
              </a:defRPr>
            </a:lvl1pPr>
          </a:lstStyle>
          <a:p>
            <a:pPr marL="171450" lvl="0" indent="-171450" algn="l" defTabSz="685800" rtl="0" eaLnBrk="1" latinLnBrk="0" hangingPunct="1">
              <a:lnSpc>
                <a:spcPct val="90000"/>
              </a:lnSpc>
              <a:spcBef>
                <a:spcPts val="750"/>
              </a:spcBef>
              <a:buClr>
                <a:schemeClr val="tx2"/>
              </a:buClr>
            </a:pPr>
            <a:r>
              <a:rPr lang="en-US"/>
              <a:t>XXX</a:t>
            </a:r>
          </a:p>
        </p:txBody>
      </p:sp>
      <p:sp>
        <p:nvSpPr>
          <p:cNvPr id="28" name="Text Placeholder 13">
            <a:extLst>
              <a:ext uri="{FF2B5EF4-FFF2-40B4-BE49-F238E27FC236}">
                <a16:creationId xmlns:a16="http://schemas.microsoft.com/office/drawing/2014/main" id="{3D0C427C-FD1C-3145-899A-965F77C2A05F}"/>
              </a:ext>
            </a:extLst>
          </p:cNvPr>
          <p:cNvSpPr>
            <a:spLocks noGrp="1"/>
          </p:cNvSpPr>
          <p:nvPr>
            <p:ph type="body" sz="quarter" idx="48" hasCustomPrompt="1"/>
          </p:nvPr>
        </p:nvSpPr>
        <p:spPr>
          <a:xfrm>
            <a:off x="6445680" y="1569600"/>
            <a:ext cx="773299" cy="482400"/>
          </a:xfrm>
        </p:spPr>
        <p:txBody>
          <a:bodyPr anchor="ctr">
            <a:noAutofit/>
          </a:bodyPr>
          <a:lstStyle>
            <a:lvl1pPr marL="0" indent="0">
              <a:buNone/>
              <a:defRPr lang="en-US" sz="2400" kern="1200" dirty="0" smtClean="0">
                <a:solidFill>
                  <a:schemeClr val="tx1"/>
                </a:solidFill>
                <a:latin typeface="RR Pioneer UltraLight Condensed" panose="020B0206030201060103" pitchFamily="34" charset="0"/>
                <a:ea typeface="+mn-ea"/>
                <a:cs typeface="+mn-cs"/>
              </a:defRPr>
            </a:lvl1pPr>
          </a:lstStyle>
          <a:p>
            <a:pPr marL="171450" lvl="0" indent="-171450" algn="l" defTabSz="685800" rtl="0" eaLnBrk="1" latinLnBrk="0" hangingPunct="1">
              <a:lnSpc>
                <a:spcPct val="90000"/>
              </a:lnSpc>
              <a:spcBef>
                <a:spcPts val="750"/>
              </a:spcBef>
              <a:buClr>
                <a:schemeClr val="tx2"/>
              </a:buClr>
            </a:pPr>
            <a:r>
              <a:rPr lang="en-US"/>
              <a:t>bn</a:t>
            </a:r>
          </a:p>
        </p:txBody>
      </p:sp>
      <p:sp>
        <p:nvSpPr>
          <p:cNvPr id="29" name="Text Placeholder 13">
            <a:extLst>
              <a:ext uri="{FF2B5EF4-FFF2-40B4-BE49-F238E27FC236}">
                <a16:creationId xmlns:a16="http://schemas.microsoft.com/office/drawing/2014/main" id="{E2062DAC-9855-B04C-B0E5-C1C94D8F2657}"/>
              </a:ext>
            </a:extLst>
          </p:cNvPr>
          <p:cNvSpPr>
            <a:spLocks noGrp="1"/>
          </p:cNvSpPr>
          <p:nvPr>
            <p:ph type="body" sz="quarter" idx="49" hasCustomPrompt="1"/>
          </p:nvPr>
        </p:nvSpPr>
        <p:spPr>
          <a:xfrm>
            <a:off x="5837280" y="2764800"/>
            <a:ext cx="696020" cy="482400"/>
          </a:xfrm>
        </p:spPr>
        <p:txBody>
          <a:bodyPr>
            <a:noAutofit/>
          </a:bodyPr>
          <a:lstStyle>
            <a:lvl1pPr marL="0" indent="0">
              <a:buNone/>
              <a:defRPr lang="en-US" sz="3200" kern="1200" dirty="0" smtClean="0">
                <a:solidFill>
                  <a:schemeClr val="tx1"/>
                </a:solidFill>
                <a:latin typeface="RR Pioneer Light Condensed" panose="020B0306050201060103" pitchFamily="34" charset="0"/>
                <a:ea typeface="+mn-ea"/>
                <a:cs typeface="+mn-cs"/>
              </a:defRPr>
            </a:lvl1pPr>
          </a:lstStyle>
          <a:p>
            <a:pPr marL="171450" lvl="0" indent="-171450" algn="l" defTabSz="685800" rtl="0" eaLnBrk="1" latinLnBrk="0" hangingPunct="1">
              <a:lnSpc>
                <a:spcPct val="90000"/>
              </a:lnSpc>
              <a:spcBef>
                <a:spcPts val="750"/>
              </a:spcBef>
              <a:buClr>
                <a:schemeClr val="tx2"/>
              </a:buClr>
            </a:pPr>
            <a:r>
              <a:rPr lang="en-US"/>
              <a:t>XXX</a:t>
            </a:r>
          </a:p>
        </p:txBody>
      </p:sp>
      <p:sp>
        <p:nvSpPr>
          <p:cNvPr id="30" name="Text Placeholder 13">
            <a:extLst>
              <a:ext uri="{FF2B5EF4-FFF2-40B4-BE49-F238E27FC236}">
                <a16:creationId xmlns:a16="http://schemas.microsoft.com/office/drawing/2014/main" id="{E1FA82BF-0F17-2B4E-BAE8-EB3608613033}"/>
              </a:ext>
            </a:extLst>
          </p:cNvPr>
          <p:cNvSpPr>
            <a:spLocks noGrp="1"/>
          </p:cNvSpPr>
          <p:nvPr>
            <p:ph type="body" sz="quarter" idx="50" hasCustomPrompt="1"/>
          </p:nvPr>
        </p:nvSpPr>
        <p:spPr>
          <a:xfrm>
            <a:off x="6445680" y="2764800"/>
            <a:ext cx="696020" cy="482400"/>
          </a:xfrm>
        </p:spPr>
        <p:txBody>
          <a:bodyPr anchor="ctr">
            <a:noAutofit/>
          </a:bodyPr>
          <a:lstStyle>
            <a:lvl1pPr marL="0" indent="0">
              <a:buNone/>
              <a:defRPr lang="en-US" sz="2400" kern="1200" dirty="0" smtClean="0">
                <a:solidFill>
                  <a:schemeClr val="tx1"/>
                </a:solidFill>
                <a:latin typeface="RR Pioneer UltraLight Condensed" panose="020B0206030201060103" pitchFamily="34" charset="0"/>
                <a:ea typeface="+mn-ea"/>
                <a:cs typeface="+mn-cs"/>
              </a:defRPr>
            </a:lvl1pPr>
          </a:lstStyle>
          <a:p>
            <a:pPr marL="171450" lvl="0" indent="-171450" algn="l" defTabSz="685800" rtl="0" eaLnBrk="1" latinLnBrk="0" hangingPunct="1">
              <a:lnSpc>
                <a:spcPct val="90000"/>
              </a:lnSpc>
              <a:spcBef>
                <a:spcPts val="750"/>
              </a:spcBef>
              <a:buClr>
                <a:schemeClr val="tx2"/>
              </a:buClr>
            </a:pPr>
            <a:r>
              <a:rPr lang="en-US"/>
              <a:t>bn</a:t>
            </a:r>
          </a:p>
        </p:txBody>
      </p:sp>
      <p:sp>
        <p:nvSpPr>
          <p:cNvPr id="31" name="Text Placeholder 13">
            <a:extLst>
              <a:ext uri="{FF2B5EF4-FFF2-40B4-BE49-F238E27FC236}">
                <a16:creationId xmlns:a16="http://schemas.microsoft.com/office/drawing/2014/main" id="{C5698E71-6A2C-D843-95B3-40DA153F1BD8}"/>
              </a:ext>
            </a:extLst>
          </p:cNvPr>
          <p:cNvSpPr>
            <a:spLocks noGrp="1"/>
          </p:cNvSpPr>
          <p:nvPr>
            <p:ph type="body" sz="quarter" idx="51" hasCustomPrompt="1"/>
          </p:nvPr>
        </p:nvSpPr>
        <p:spPr>
          <a:xfrm>
            <a:off x="2759280" y="2764800"/>
            <a:ext cx="696020" cy="482400"/>
          </a:xfrm>
        </p:spPr>
        <p:txBody>
          <a:bodyPr>
            <a:noAutofit/>
          </a:bodyPr>
          <a:lstStyle>
            <a:lvl1pPr marL="0" indent="0">
              <a:buNone/>
              <a:defRPr lang="en-US" sz="3200" kern="1200" dirty="0" smtClean="0">
                <a:solidFill>
                  <a:schemeClr val="tx1"/>
                </a:solidFill>
                <a:latin typeface="RR Pioneer Light Condensed" panose="020B0306050201060103" pitchFamily="34" charset="0"/>
                <a:ea typeface="+mn-ea"/>
                <a:cs typeface="+mn-cs"/>
              </a:defRPr>
            </a:lvl1pPr>
          </a:lstStyle>
          <a:p>
            <a:pPr marL="171450" lvl="0" indent="-171450" algn="l" defTabSz="685800" rtl="0" eaLnBrk="1" latinLnBrk="0" hangingPunct="1">
              <a:lnSpc>
                <a:spcPct val="90000"/>
              </a:lnSpc>
              <a:spcBef>
                <a:spcPts val="750"/>
              </a:spcBef>
              <a:buClr>
                <a:schemeClr val="tx2"/>
              </a:buClr>
            </a:pPr>
            <a:r>
              <a:rPr lang="en-US"/>
              <a:t>XXX</a:t>
            </a:r>
          </a:p>
        </p:txBody>
      </p:sp>
      <p:sp>
        <p:nvSpPr>
          <p:cNvPr id="32" name="Text Placeholder 13">
            <a:extLst>
              <a:ext uri="{FF2B5EF4-FFF2-40B4-BE49-F238E27FC236}">
                <a16:creationId xmlns:a16="http://schemas.microsoft.com/office/drawing/2014/main" id="{6583474B-7C8D-2142-B80C-6ACCEED0081D}"/>
              </a:ext>
            </a:extLst>
          </p:cNvPr>
          <p:cNvSpPr>
            <a:spLocks noGrp="1"/>
          </p:cNvSpPr>
          <p:nvPr>
            <p:ph type="body" sz="quarter" idx="52" hasCustomPrompt="1"/>
          </p:nvPr>
        </p:nvSpPr>
        <p:spPr>
          <a:xfrm>
            <a:off x="3353280" y="2764800"/>
            <a:ext cx="696020" cy="482400"/>
          </a:xfrm>
        </p:spPr>
        <p:txBody>
          <a:bodyPr anchor="ctr">
            <a:noAutofit/>
          </a:bodyPr>
          <a:lstStyle>
            <a:lvl1pPr marL="0" indent="0">
              <a:buNone/>
              <a:defRPr lang="en-US" sz="2400" kern="1200" dirty="0" smtClean="0">
                <a:solidFill>
                  <a:schemeClr val="tx1"/>
                </a:solidFill>
                <a:latin typeface="RR Pioneer UltraLight Condensed" panose="020B0206030201060103" pitchFamily="34" charset="0"/>
                <a:ea typeface="+mn-ea"/>
                <a:cs typeface="+mn-cs"/>
              </a:defRPr>
            </a:lvl1pPr>
          </a:lstStyle>
          <a:p>
            <a:pPr marL="171450" lvl="0" indent="-171450" algn="l" defTabSz="685800" rtl="0" eaLnBrk="1" latinLnBrk="0" hangingPunct="1">
              <a:lnSpc>
                <a:spcPct val="90000"/>
              </a:lnSpc>
              <a:spcBef>
                <a:spcPts val="750"/>
              </a:spcBef>
              <a:buClr>
                <a:schemeClr val="tx2"/>
              </a:buClr>
            </a:pPr>
            <a:r>
              <a:rPr lang="en-US"/>
              <a:t>bn</a:t>
            </a:r>
          </a:p>
        </p:txBody>
      </p:sp>
      <p:sp>
        <p:nvSpPr>
          <p:cNvPr id="33" name="Text Placeholder 13">
            <a:extLst>
              <a:ext uri="{FF2B5EF4-FFF2-40B4-BE49-F238E27FC236}">
                <a16:creationId xmlns:a16="http://schemas.microsoft.com/office/drawing/2014/main" id="{599F3488-E85D-E241-A96E-1A3D96CFAAAD}"/>
              </a:ext>
            </a:extLst>
          </p:cNvPr>
          <p:cNvSpPr>
            <a:spLocks noGrp="1"/>
          </p:cNvSpPr>
          <p:nvPr>
            <p:ph type="body" sz="quarter" idx="53" hasCustomPrompt="1"/>
          </p:nvPr>
        </p:nvSpPr>
        <p:spPr>
          <a:xfrm>
            <a:off x="2759280" y="3956400"/>
            <a:ext cx="696020" cy="482400"/>
          </a:xfrm>
        </p:spPr>
        <p:txBody>
          <a:bodyPr>
            <a:noAutofit/>
          </a:bodyPr>
          <a:lstStyle>
            <a:lvl1pPr marL="0" indent="0">
              <a:buNone/>
              <a:defRPr lang="en-US" sz="3200" kern="1200" dirty="0" smtClean="0">
                <a:solidFill>
                  <a:schemeClr val="tx1"/>
                </a:solidFill>
                <a:latin typeface="RR Pioneer Light Condensed" panose="020B0306050201060103" pitchFamily="34" charset="0"/>
                <a:ea typeface="+mn-ea"/>
                <a:cs typeface="+mn-cs"/>
              </a:defRPr>
            </a:lvl1pPr>
          </a:lstStyle>
          <a:p>
            <a:pPr marL="171450" lvl="0" indent="-171450" algn="l" defTabSz="685800" rtl="0" eaLnBrk="1" latinLnBrk="0" hangingPunct="1">
              <a:lnSpc>
                <a:spcPct val="90000"/>
              </a:lnSpc>
              <a:spcBef>
                <a:spcPts val="750"/>
              </a:spcBef>
              <a:buClr>
                <a:schemeClr val="tx2"/>
              </a:buClr>
            </a:pPr>
            <a:r>
              <a:rPr lang="en-US"/>
              <a:t>XXX</a:t>
            </a:r>
          </a:p>
        </p:txBody>
      </p:sp>
      <p:sp>
        <p:nvSpPr>
          <p:cNvPr id="34" name="Text Placeholder 13">
            <a:extLst>
              <a:ext uri="{FF2B5EF4-FFF2-40B4-BE49-F238E27FC236}">
                <a16:creationId xmlns:a16="http://schemas.microsoft.com/office/drawing/2014/main" id="{C86A8A8F-49D6-1848-B934-929EE31BE1E7}"/>
              </a:ext>
            </a:extLst>
          </p:cNvPr>
          <p:cNvSpPr>
            <a:spLocks noGrp="1"/>
          </p:cNvSpPr>
          <p:nvPr>
            <p:ph type="body" sz="quarter" idx="54" hasCustomPrompt="1"/>
          </p:nvPr>
        </p:nvSpPr>
        <p:spPr>
          <a:xfrm>
            <a:off x="3353280" y="3956400"/>
            <a:ext cx="696020" cy="482400"/>
          </a:xfrm>
        </p:spPr>
        <p:txBody>
          <a:bodyPr anchor="ctr">
            <a:noAutofit/>
          </a:bodyPr>
          <a:lstStyle>
            <a:lvl1pPr marL="0" indent="0">
              <a:buNone/>
              <a:defRPr lang="en-US" sz="2400" kern="1200" dirty="0" smtClean="0">
                <a:solidFill>
                  <a:schemeClr val="tx1"/>
                </a:solidFill>
                <a:latin typeface="RR Pioneer UltraLight Condensed" panose="020B0206030201060103" pitchFamily="34" charset="0"/>
                <a:ea typeface="+mn-ea"/>
                <a:cs typeface="+mn-cs"/>
              </a:defRPr>
            </a:lvl1pPr>
          </a:lstStyle>
          <a:p>
            <a:pPr marL="171450" lvl="0" indent="-171450" algn="l" defTabSz="685800" rtl="0" eaLnBrk="1" latinLnBrk="0" hangingPunct="1">
              <a:lnSpc>
                <a:spcPct val="90000"/>
              </a:lnSpc>
              <a:spcBef>
                <a:spcPts val="750"/>
              </a:spcBef>
              <a:buClr>
                <a:schemeClr val="tx2"/>
              </a:buClr>
            </a:pPr>
            <a:r>
              <a:rPr lang="en-US"/>
              <a:t>bn</a:t>
            </a:r>
          </a:p>
        </p:txBody>
      </p:sp>
      <p:sp>
        <p:nvSpPr>
          <p:cNvPr id="35" name="Text Placeholder 13">
            <a:extLst>
              <a:ext uri="{FF2B5EF4-FFF2-40B4-BE49-F238E27FC236}">
                <a16:creationId xmlns:a16="http://schemas.microsoft.com/office/drawing/2014/main" id="{5A927F31-876B-744B-94B6-3E6E2F1F5784}"/>
              </a:ext>
            </a:extLst>
          </p:cNvPr>
          <p:cNvSpPr>
            <a:spLocks noGrp="1"/>
          </p:cNvSpPr>
          <p:nvPr>
            <p:ph type="body" sz="quarter" idx="55" hasCustomPrompt="1"/>
          </p:nvPr>
        </p:nvSpPr>
        <p:spPr>
          <a:xfrm>
            <a:off x="5837280" y="3956400"/>
            <a:ext cx="696020" cy="482400"/>
          </a:xfrm>
        </p:spPr>
        <p:txBody>
          <a:bodyPr>
            <a:noAutofit/>
          </a:bodyPr>
          <a:lstStyle>
            <a:lvl1pPr marL="0" indent="0" algn="r">
              <a:buNone/>
              <a:defRPr lang="en-US" sz="3200" kern="1200" dirty="0" smtClean="0">
                <a:solidFill>
                  <a:schemeClr val="tx1"/>
                </a:solidFill>
                <a:latin typeface="RR Pioneer Light Condensed" panose="020B0306050201060103" pitchFamily="34" charset="0"/>
                <a:ea typeface="+mn-ea"/>
                <a:cs typeface="+mn-cs"/>
              </a:defRPr>
            </a:lvl1pPr>
          </a:lstStyle>
          <a:p>
            <a:pPr marL="171450" lvl="0" indent="-171450" algn="l" defTabSz="685800" rtl="0" eaLnBrk="1" latinLnBrk="0" hangingPunct="1">
              <a:lnSpc>
                <a:spcPct val="90000"/>
              </a:lnSpc>
              <a:spcBef>
                <a:spcPts val="750"/>
              </a:spcBef>
              <a:buClr>
                <a:schemeClr val="tx2"/>
              </a:buClr>
            </a:pPr>
            <a:r>
              <a:rPr lang="en-US"/>
              <a:t>XXX</a:t>
            </a:r>
          </a:p>
        </p:txBody>
      </p:sp>
      <p:sp>
        <p:nvSpPr>
          <p:cNvPr id="36" name="Text Placeholder 13">
            <a:extLst>
              <a:ext uri="{FF2B5EF4-FFF2-40B4-BE49-F238E27FC236}">
                <a16:creationId xmlns:a16="http://schemas.microsoft.com/office/drawing/2014/main" id="{A21861CE-DDB2-C646-9A9E-37CA2916FA44}"/>
              </a:ext>
            </a:extLst>
          </p:cNvPr>
          <p:cNvSpPr>
            <a:spLocks noGrp="1"/>
          </p:cNvSpPr>
          <p:nvPr>
            <p:ph type="body" sz="quarter" idx="56" hasCustomPrompt="1"/>
          </p:nvPr>
        </p:nvSpPr>
        <p:spPr>
          <a:xfrm>
            <a:off x="6445680" y="3956400"/>
            <a:ext cx="696020" cy="482400"/>
          </a:xfrm>
        </p:spPr>
        <p:txBody>
          <a:bodyPr anchor="ctr">
            <a:noAutofit/>
          </a:bodyPr>
          <a:lstStyle>
            <a:lvl1pPr marL="0" indent="0">
              <a:buNone/>
              <a:defRPr lang="en-US" sz="2400" kern="1200" dirty="0" smtClean="0">
                <a:solidFill>
                  <a:schemeClr val="tx1"/>
                </a:solidFill>
                <a:latin typeface="RR Pioneer UltraLight Condensed" panose="020B0206030201060103" pitchFamily="34" charset="0"/>
                <a:ea typeface="+mn-ea"/>
                <a:cs typeface="+mn-cs"/>
              </a:defRPr>
            </a:lvl1pPr>
          </a:lstStyle>
          <a:p>
            <a:pPr marL="171450" lvl="0" indent="-171450" algn="l" defTabSz="685800" rtl="0" eaLnBrk="1" latinLnBrk="0" hangingPunct="1">
              <a:lnSpc>
                <a:spcPct val="90000"/>
              </a:lnSpc>
              <a:spcBef>
                <a:spcPts val="750"/>
              </a:spcBef>
              <a:buClr>
                <a:schemeClr val="tx2"/>
              </a:buClr>
            </a:pPr>
            <a:r>
              <a:rPr lang="en-US"/>
              <a:t>bn</a:t>
            </a:r>
          </a:p>
        </p:txBody>
      </p:sp>
      <p:sp>
        <p:nvSpPr>
          <p:cNvPr id="37" name="Text Placeholder 13">
            <a:extLst>
              <a:ext uri="{FF2B5EF4-FFF2-40B4-BE49-F238E27FC236}">
                <a16:creationId xmlns:a16="http://schemas.microsoft.com/office/drawing/2014/main" id="{829CFA2D-1ACC-524D-832B-1E315DF2A7C4}"/>
              </a:ext>
            </a:extLst>
          </p:cNvPr>
          <p:cNvSpPr>
            <a:spLocks noGrp="1"/>
          </p:cNvSpPr>
          <p:nvPr>
            <p:ph type="body" sz="quarter" idx="57" hasCustomPrompt="1"/>
          </p:nvPr>
        </p:nvSpPr>
        <p:spPr>
          <a:xfrm>
            <a:off x="8317680" y="3988800"/>
            <a:ext cx="204963" cy="396000"/>
          </a:xfrm>
        </p:spPr>
        <p:txBody>
          <a:bodyPr anchor="t">
            <a:noAutofit/>
          </a:bodyPr>
          <a:lstStyle>
            <a:lvl1pPr marL="0" indent="0">
              <a:buNone/>
              <a:defRPr lang="en-US" sz="1400" kern="1200" dirty="0" smtClean="0">
                <a:solidFill>
                  <a:schemeClr val="tx1"/>
                </a:solidFill>
                <a:latin typeface="RR Pioneer UltraLight Condensed" panose="020B0206030201060103" pitchFamily="34" charset="0"/>
                <a:ea typeface="+mn-ea"/>
                <a:cs typeface="+mn-cs"/>
              </a:defRPr>
            </a:lvl1pPr>
          </a:lstStyle>
          <a:p>
            <a:pPr marL="171450" lvl="0" indent="-171450" algn="l" defTabSz="685800" rtl="0" eaLnBrk="1" latinLnBrk="0" hangingPunct="1">
              <a:lnSpc>
                <a:spcPct val="90000"/>
              </a:lnSpc>
              <a:spcBef>
                <a:spcPts val="750"/>
              </a:spcBef>
              <a:buClr>
                <a:schemeClr val="tx2"/>
              </a:buClr>
            </a:pPr>
            <a:r>
              <a:rPr lang="en-US"/>
              <a:t>%</a:t>
            </a:r>
          </a:p>
        </p:txBody>
      </p:sp>
      <p:sp>
        <p:nvSpPr>
          <p:cNvPr id="38" name="Text Placeholder 28">
            <a:extLst>
              <a:ext uri="{FF2B5EF4-FFF2-40B4-BE49-F238E27FC236}">
                <a16:creationId xmlns:a16="http://schemas.microsoft.com/office/drawing/2014/main" id="{E3DA7F83-A5F1-DD4A-960E-C80886CC766B}"/>
              </a:ext>
            </a:extLst>
          </p:cNvPr>
          <p:cNvSpPr>
            <a:spLocks noGrp="1"/>
          </p:cNvSpPr>
          <p:nvPr>
            <p:ph type="body" sz="quarter" idx="58" hasCustomPrompt="1"/>
          </p:nvPr>
        </p:nvSpPr>
        <p:spPr>
          <a:xfrm>
            <a:off x="7244879" y="3956400"/>
            <a:ext cx="1199889" cy="496800"/>
          </a:xfrm>
        </p:spPr>
        <p:txBody>
          <a:bodyPr>
            <a:noAutofit/>
          </a:bodyPr>
          <a:lstStyle>
            <a:lvl1pPr marL="0" indent="0" algn="r">
              <a:buFont typeface="Arial" panose="020B0604020202020204" pitchFamily="34" charset="0"/>
              <a:buNone/>
              <a:defRPr lang="en-US" sz="3200" kern="1200" dirty="0" smtClean="0">
                <a:solidFill>
                  <a:schemeClr val="tx1"/>
                </a:solidFill>
                <a:latin typeface="RR Pioneer Light Condensed" panose="020B0306050201060103" pitchFamily="34" charset="0"/>
                <a:ea typeface="+mn-ea"/>
                <a:cs typeface="+mn-cs"/>
              </a:defRPr>
            </a:lvl1pPr>
          </a:lstStyle>
          <a:p>
            <a:pPr lvl="0"/>
            <a:r>
              <a:rPr lang="en-US"/>
              <a:t>XX</a:t>
            </a:r>
          </a:p>
        </p:txBody>
      </p:sp>
      <p:sp>
        <p:nvSpPr>
          <p:cNvPr id="39" name="Text Placeholder 13">
            <a:extLst>
              <a:ext uri="{FF2B5EF4-FFF2-40B4-BE49-F238E27FC236}">
                <a16:creationId xmlns:a16="http://schemas.microsoft.com/office/drawing/2014/main" id="{872FD280-D72C-E64E-BAF7-003228D4323F}"/>
              </a:ext>
            </a:extLst>
          </p:cNvPr>
          <p:cNvSpPr>
            <a:spLocks noGrp="1"/>
          </p:cNvSpPr>
          <p:nvPr>
            <p:ph type="body" sz="quarter" idx="59" hasCustomPrompt="1"/>
          </p:nvPr>
        </p:nvSpPr>
        <p:spPr>
          <a:xfrm>
            <a:off x="8317680" y="2865600"/>
            <a:ext cx="204963" cy="396000"/>
          </a:xfrm>
        </p:spPr>
        <p:txBody>
          <a:bodyPr anchor="t">
            <a:noAutofit/>
          </a:bodyPr>
          <a:lstStyle>
            <a:lvl1pPr marL="0" indent="0">
              <a:buNone/>
              <a:defRPr lang="en-US" sz="1400" kern="1200" dirty="0" smtClean="0">
                <a:solidFill>
                  <a:schemeClr val="tx1"/>
                </a:solidFill>
                <a:latin typeface="RR Pioneer UltraLight Condensed" panose="020B0206030201060103" pitchFamily="34" charset="0"/>
                <a:ea typeface="+mn-ea"/>
                <a:cs typeface="+mn-cs"/>
              </a:defRPr>
            </a:lvl1pPr>
          </a:lstStyle>
          <a:p>
            <a:pPr marL="171450" lvl="0" indent="-171450" algn="l" defTabSz="685800" rtl="0" eaLnBrk="1" latinLnBrk="0" hangingPunct="1">
              <a:lnSpc>
                <a:spcPct val="90000"/>
              </a:lnSpc>
              <a:spcBef>
                <a:spcPts val="750"/>
              </a:spcBef>
              <a:buClr>
                <a:schemeClr val="tx2"/>
              </a:buClr>
            </a:pPr>
            <a:r>
              <a:rPr lang="en-US"/>
              <a:t>%</a:t>
            </a:r>
          </a:p>
        </p:txBody>
      </p:sp>
      <p:sp>
        <p:nvSpPr>
          <p:cNvPr id="40" name="Text Placeholder 28">
            <a:extLst>
              <a:ext uri="{FF2B5EF4-FFF2-40B4-BE49-F238E27FC236}">
                <a16:creationId xmlns:a16="http://schemas.microsoft.com/office/drawing/2014/main" id="{3E6FB501-289D-A34B-BEA7-774B6B6A5D6D}"/>
              </a:ext>
            </a:extLst>
          </p:cNvPr>
          <p:cNvSpPr>
            <a:spLocks noGrp="1"/>
          </p:cNvSpPr>
          <p:nvPr>
            <p:ph type="body" sz="quarter" idx="60" hasCustomPrompt="1"/>
          </p:nvPr>
        </p:nvSpPr>
        <p:spPr>
          <a:xfrm>
            <a:off x="7244879" y="2764800"/>
            <a:ext cx="1199889" cy="496800"/>
          </a:xfrm>
        </p:spPr>
        <p:txBody>
          <a:bodyPr>
            <a:noAutofit/>
          </a:bodyPr>
          <a:lstStyle>
            <a:lvl1pPr marL="0" indent="0" algn="r">
              <a:buFont typeface="Arial" panose="020B0604020202020204" pitchFamily="34" charset="0"/>
              <a:buNone/>
              <a:defRPr lang="en-US" sz="3200" kern="1200" dirty="0" smtClean="0">
                <a:solidFill>
                  <a:schemeClr val="tx1"/>
                </a:solidFill>
                <a:latin typeface="RR Pioneer Light Condensed" panose="020B0306050201060103" pitchFamily="34" charset="0"/>
                <a:ea typeface="+mn-ea"/>
                <a:cs typeface="+mn-cs"/>
              </a:defRPr>
            </a:lvl1pPr>
          </a:lstStyle>
          <a:p>
            <a:pPr lvl="0"/>
            <a:r>
              <a:rPr lang="en-US"/>
              <a:t>XX</a:t>
            </a:r>
          </a:p>
        </p:txBody>
      </p:sp>
      <p:sp>
        <p:nvSpPr>
          <p:cNvPr id="41" name="Text Placeholder 13">
            <a:extLst>
              <a:ext uri="{FF2B5EF4-FFF2-40B4-BE49-F238E27FC236}">
                <a16:creationId xmlns:a16="http://schemas.microsoft.com/office/drawing/2014/main" id="{9B39366B-8D29-9B49-A43C-4D171B3EF5FE}"/>
              </a:ext>
            </a:extLst>
          </p:cNvPr>
          <p:cNvSpPr>
            <a:spLocks noGrp="1"/>
          </p:cNvSpPr>
          <p:nvPr>
            <p:ph type="body" sz="quarter" idx="61" hasCustomPrompt="1"/>
          </p:nvPr>
        </p:nvSpPr>
        <p:spPr>
          <a:xfrm>
            <a:off x="8317680" y="1656000"/>
            <a:ext cx="204963" cy="396000"/>
          </a:xfrm>
        </p:spPr>
        <p:txBody>
          <a:bodyPr anchor="t">
            <a:noAutofit/>
          </a:bodyPr>
          <a:lstStyle>
            <a:lvl1pPr marL="0" indent="0">
              <a:buNone/>
              <a:defRPr lang="en-US" sz="1400" kern="1200" dirty="0" smtClean="0">
                <a:solidFill>
                  <a:schemeClr val="tx1"/>
                </a:solidFill>
                <a:latin typeface="RR Pioneer UltraLight Condensed" panose="020B0206030201060103" pitchFamily="34" charset="0"/>
                <a:ea typeface="+mn-ea"/>
                <a:cs typeface="+mn-cs"/>
              </a:defRPr>
            </a:lvl1pPr>
          </a:lstStyle>
          <a:p>
            <a:pPr marL="171450" lvl="0" indent="-171450" algn="l" defTabSz="685800" rtl="0" eaLnBrk="1" latinLnBrk="0" hangingPunct="1">
              <a:lnSpc>
                <a:spcPct val="90000"/>
              </a:lnSpc>
              <a:spcBef>
                <a:spcPts val="750"/>
              </a:spcBef>
              <a:buClr>
                <a:schemeClr val="tx2"/>
              </a:buClr>
            </a:pPr>
            <a:r>
              <a:rPr lang="en-US"/>
              <a:t>%</a:t>
            </a:r>
          </a:p>
        </p:txBody>
      </p:sp>
      <p:sp>
        <p:nvSpPr>
          <p:cNvPr id="42" name="Text Placeholder 28">
            <a:extLst>
              <a:ext uri="{FF2B5EF4-FFF2-40B4-BE49-F238E27FC236}">
                <a16:creationId xmlns:a16="http://schemas.microsoft.com/office/drawing/2014/main" id="{3EB1E4AA-2E5F-6247-BF3D-FD74F2199FF4}"/>
              </a:ext>
            </a:extLst>
          </p:cNvPr>
          <p:cNvSpPr>
            <a:spLocks noGrp="1"/>
          </p:cNvSpPr>
          <p:nvPr>
            <p:ph type="body" sz="quarter" idx="62" hasCustomPrompt="1"/>
          </p:nvPr>
        </p:nvSpPr>
        <p:spPr>
          <a:xfrm>
            <a:off x="7244880" y="1555200"/>
            <a:ext cx="992230" cy="496800"/>
          </a:xfrm>
        </p:spPr>
        <p:txBody>
          <a:bodyPr>
            <a:noAutofit/>
          </a:bodyPr>
          <a:lstStyle>
            <a:lvl1pPr marL="0" indent="0" algn="r">
              <a:buFont typeface="Arial" panose="020B0604020202020204" pitchFamily="34" charset="0"/>
              <a:buNone/>
              <a:defRPr lang="en-US" sz="3200" kern="1200" dirty="0" smtClean="0">
                <a:solidFill>
                  <a:schemeClr val="tx1"/>
                </a:solidFill>
                <a:latin typeface="RR Pioneer Light Condensed" panose="020B0306050201060103" pitchFamily="34" charset="0"/>
                <a:ea typeface="+mn-ea"/>
                <a:cs typeface="+mn-cs"/>
              </a:defRPr>
            </a:lvl1pPr>
          </a:lstStyle>
          <a:p>
            <a:pPr lvl="0"/>
            <a:r>
              <a:rPr lang="en-US"/>
              <a:t>XX</a:t>
            </a:r>
          </a:p>
        </p:txBody>
      </p:sp>
      <p:pic>
        <p:nvPicPr>
          <p:cNvPr id="44" name="Picture 43" descr="A picture containing logo&#10;&#10;Description automatically generated">
            <a:extLst>
              <a:ext uri="{FF2B5EF4-FFF2-40B4-BE49-F238E27FC236}">
                <a16:creationId xmlns:a16="http://schemas.microsoft.com/office/drawing/2014/main" id="{B5D96E9F-6AE5-8C4D-8217-3E393B2A3FF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773" y="132662"/>
            <a:ext cx="1148278" cy="674865"/>
          </a:xfrm>
          <a:prstGeom prst="rect">
            <a:avLst/>
          </a:prstGeom>
        </p:spPr>
      </p:pic>
    </p:spTree>
    <p:extLst>
      <p:ext uri="{BB962C8B-B14F-4D97-AF65-F5344CB8AC3E}">
        <p14:creationId xmlns:p14="http://schemas.microsoft.com/office/powerpoint/2010/main" val="16061991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6_Top 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28B0C4-8B96-4907-AAD9-1622E0A5F7A0}"/>
              </a:ext>
            </a:extLst>
          </p:cNvPr>
          <p:cNvSpPr/>
          <p:nvPr userDrawn="1"/>
        </p:nvSpPr>
        <p:spPr>
          <a:xfrm>
            <a:off x="1" y="1095376"/>
            <a:ext cx="9144000" cy="4048125"/>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RR Pioneer" panose="020B0503050201040103" pitchFamily="34" charset="0"/>
            </a:endParaRPr>
          </a:p>
        </p:txBody>
      </p:sp>
      <p:sp>
        <p:nvSpPr>
          <p:cNvPr id="2" name="Title 1">
            <a:extLst>
              <a:ext uri="{FF2B5EF4-FFF2-40B4-BE49-F238E27FC236}">
                <a16:creationId xmlns:a16="http://schemas.microsoft.com/office/drawing/2014/main" id="{C14893E9-962D-47ED-A753-018A738F7580}"/>
              </a:ext>
            </a:extLst>
          </p:cNvPr>
          <p:cNvSpPr>
            <a:spLocks noGrp="1"/>
          </p:cNvSpPr>
          <p:nvPr>
            <p:ph type="title"/>
          </p:nvPr>
        </p:nvSpPr>
        <p:spPr>
          <a:xfrm>
            <a:off x="1485900" y="236413"/>
            <a:ext cx="7334250" cy="516824"/>
          </a:xfrm>
        </p:spPr>
        <p:txBody>
          <a:bodyPr anchor="ctr"/>
          <a:lstStyle/>
          <a:p>
            <a:r>
              <a:rPr lang="en-US"/>
              <a:t>Click to edit Master title style</a:t>
            </a:r>
            <a:endParaRPr lang="en-GB"/>
          </a:p>
        </p:txBody>
      </p:sp>
      <p:sp>
        <p:nvSpPr>
          <p:cNvPr id="4" name="Date Placeholder 3">
            <a:extLst>
              <a:ext uri="{FF2B5EF4-FFF2-40B4-BE49-F238E27FC236}">
                <a16:creationId xmlns:a16="http://schemas.microsoft.com/office/drawing/2014/main" id="{A405510C-38D1-4CE9-BD30-D08F610D7632}"/>
              </a:ext>
            </a:extLst>
          </p:cNvPr>
          <p:cNvSpPr>
            <a:spLocks noGrp="1"/>
          </p:cNvSpPr>
          <p:nvPr>
            <p:ph type="dt" sz="half" idx="10"/>
          </p:nvPr>
        </p:nvSpPr>
        <p:spPr>
          <a:xfrm>
            <a:off x="628650" y="4767263"/>
            <a:ext cx="2057400" cy="273844"/>
          </a:xfrm>
          <a:prstGeom prst="rect">
            <a:avLst/>
          </a:prstGeom>
        </p:spPr>
        <p:txBody>
          <a:bodyPr/>
          <a:lstStyle/>
          <a:p>
            <a:fld id="{B48E79AB-9B8A-4A8C-B35C-D5E5DEC900D5}" type="datetime1">
              <a:rPr lang="en-GB" smtClean="0"/>
              <a:t>07/04/2025</a:t>
            </a:fld>
            <a:endParaRPr lang="en-GB"/>
          </a:p>
        </p:txBody>
      </p:sp>
      <p:sp>
        <p:nvSpPr>
          <p:cNvPr id="6" name="Slide Number Placeholder 5">
            <a:extLst>
              <a:ext uri="{FF2B5EF4-FFF2-40B4-BE49-F238E27FC236}">
                <a16:creationId xmlns:a16="http://schemas.microsoft.com/office/drawing/2014/main" id="{399C0F82-AD3B-4A9E-808C-9D4791B362DE}"/>
              </a:ext>
            </a:extLst>
          </p:cNvPr>
          <p:cNvSpPr>
            <a:spLocks noGrp="1"/>
          </p:cNvSpPr>
          <p:nvPr>
            <p:ph type="sldNum" sz="quarter" idx="12"/>
          </p:nvPr>
        </p:nvSpPr>
        <p:spPr>
          <a:xfrm>
            <a:off x="6457950" y="4767263"/>
            <a:ext cx="2057400" cy="273844"/>
          </a:xfrm>
          <a:prstGeom prst="rect">
            <a:avLst/>
          </a:prstGeom>
        </p:spPr>
        <p:txBody>
          <a:bodyPr/>
          <a:lstStyle/>
          <a:p>
            <a:fld id="{6F59B429-512E-4592-B480-D2818264A486}" type="slidenum">
              <a:rPr lang="en-GB" smtClean="0"/>
              <a:t>‹#›</a:t>
            </a:fld>
            <a:endParaRPr lang="en-GB"/>
          </a:p>
        </p:txBody>
      </p:sp>
      <p:sp>
        <p:nvSpPr>
          <p:cNvPr id="11" name="Rectangle 10"/>
          <p:cNvSpPr/>
          <p:nvPr userDrawn="1"/>
        </p:nvSpPr>
        <p:spPr>
          <a:xfrm>
            <a:off x="-381000" y="14312"/>
            <a:ext cx="252000" cy="252000"/>
          </a:xfrm>
          <a:prstGeom prst="rect">
            <a:avLst/>
          </a:prstGeom>
          <a:solidFill>
            <a:srgbClr val="100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 name="Rectangle 11"/>
          <p:cNvSpPr/>
          <p:nvPr userDrawn="1"/>
        </p:nvSpPr>
        <p:spPr>
          <a:xfrm>
            <a:off x="-381000" y="368520"/>
            <a:ext cx="252000" cy="252000"/>
          </a:xfrm>
          <a:prstGeom prst="rect">
            <a:avLst/>
          </a:prstGeom>
          <a:solidFill>
            <a:srgbClr val="006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7" name="Rectangle 16"/>
          <p:cNvSpPr/>
          <p:nvPr userDrawn="1"/>
        </p:nvSpPr>
        <p:spPr>
          <a:xfrm>
            <a:off x="-381000" y="722728"/>
            <a:ext cx="252000" cy="252000"/>
          </a:xfrm>
          <a:prstGeom prst="rect">
            <a:avLst/>
          </a:prstGeom>
          <a:solidFill>
            <a:srgbClr val="00B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8" name="Rectangle 17"/>
          <p:cNvSpPr/>
          <p:nvPr userDrawn="1"/>
        </p:nvSpPr>
        <p:spPr>
          <a:xfrm>
            <a:off x="-381000" y="1076936"/>
            <a:ext cx="252000" cy="252000"/>
          </a:xfrm>
          <a:prstGeom prst="rect">
            <a:avLst/>
          </a:prstGeom>
          <a:solidFill>
            <a:srgbClr val="819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 name="Rectangle 18"/>
          <p:cNvSpPr/>
          <p:nvPr userDrawn="1"/>
        </p:nvSpPr>
        <p:spPr>
          <a:xfrm>
            <a:off x="-381000" y="1431144"/>
            <a:ext cx="252000" cy="252000"/>
          </a:xfrm>
          <a:prstGeom prst="rect">
            <a:avLst/>
          </a:prstGeom>
          <a:solidFill>
            <a:srgbClr val="DB3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0" name="Rectangle 19"/>
          <p:cNvSpPr/>
          <p:nvPr userDrawn="1"/>
        </p:nvSpPr>
        <p:spPr>
          <a:xfrm>
            <a:off x="-381000" y="1785352"/>
            <a:ext cx="252000" cy="252000"/>
          </a:xfrm>
          <a:prstGeom prst="rect">
            <a:avLst/>
          </a:prstGeom>
          <a:solidFill>
            <a:srgbClr val="E21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1" name="Rectangle 20"/>
          <p:cNvSpPr/>
          <p:nvPr userDrawn="1"/>
        </p:nvSpPr>
        <p:spPr>
          <a:xfrm>
            <a:off x="-381000" y="2139560"/>
            <a:ext cx="252000" cy="252000"/>
          </a:xfrm>
          <a:prstGeom prst="rect">
            <a:avLst/>
          </a:prstGeom>
          <a:solidFill>
            <a:srgbClr val="8C2A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23" name="Picture 22">
            <a:extLst>
              <a:ext uri="{FF2B5EF4-FFF2-40B4-BE49-F238E27FC236}">
                <a16:creationId xmlns:a16="http://schemas.microsoft.com/office/drawing/2014/main" id="{9F06611D-CA25-47EE-96F0-6668A998A2B0}"/>
              </a:ext>
            </a:extLst>
          </p:cNvPr>
          <p:cNvPicPr>
            <a:picLocks noChangeAspect="1"/>
          </p:cNvPicPr>
          <p:nvPr userDrawn="1"/>
        </p:nvPicPr>
        <p:blipFill>
          <a:blip r:embed="rId3" cstate="print">
            <a:alphaModFix/>
            <a:extLst>
              <a:ext uri="{28A0092B-C50C-407E-A947-70E740481C1C}">
                <a14:useLocalDpi xmlns:a14="http://schemas.microsoft.com/office/drawing/2010/main"/>
              </a:ext>
            </a:extLst>
          </a:blip>
          <a:srcRect/>
          <a:stretch/>
        </p:blipFill>
        <p:spPr>
          <a:xfrm>
            <a:off x="105773" y="105527"/>
            <a:ext cx="1123200" cy="702000"/>
          </a:xfrm>
          <a:prstGeom prst="rect">
            <a:avLst/>
          </a:prstGeom>
        </p:spPr>
      </p:pic>
      <p:sp>
        <p:nvSpPr>
          <p:cNvPr id="24" name="Footer Placeholder 3">
            <a:extLst>
              <a:ext uri="{FF2B5EF4-FFF2-40B4-BE49-F238E27FC236}">
                <a16:creationId xmlns:a16="http://schemas.microsoft.com/office/drawing/2014/main" id="{D1AE55F7-F0D6-4A20-863E-7D65C1DC4E46}"/>
              </a:ext>
            </a:extLst>
          </p:cNvPr>
          <p:cNvSpPr>
            <a:spLocks noGrp="1"/>
          </p:cNvSpPr>
          <p:nvPr>
            <p:ph type="ftr" sz="quarter" idx="43"/>
          </p:nvPr>
        </p:nvSpPr>
        <p:spPr>
          <a:xfrm>
            <a:off x="347219" y="4692750"/>
            <a:ext cx="1623600" cy="288000"/>
          </a:xfrm>
          <a:prstGeom prst="rect">
            <a:avLst/>
          </a:prstGeom>
        </p:spPr>
        <p:txBody>
          <a:bodyPr/>
          <a:lstStyle>
            <a:lvl1pPr>
              <a:defRPr sz="600">
                <a:solidFill>
                  <a:schemeClr val="bg1"/>
                </a:solidFill>
              </a:defRPr>
            </a:lvl1pPr>
          </a:lstStyle>
          <a:p>
            <a:r>
              <a:rPr lang="en-GB"/>
              <a:t>© 2021 Rolls-Royce SMR | Not Subject to Export Control </a:t>
            </a:r>
          </a:p>
        </p:txBody>
      </p:sp>
    </p:spTree>
    <p:custDataLst>
      <p:tags r:id="rId1"/>
    </p:custDataLst>
    <p:extLst>
      <p:ext uri="{BB962C8B-B14F-4D97-AF65-F5344CB8AC3E}">
        <p14:creationId xmlns:p14="http://schemas.microsoft.com/office/powerpoint/2010/main" val="1092751890"/>
      </p:ext>
    </p:extLst>
  </p:cSld>
  <p:clrMapOvr>
    <a:masterClrMapping/>
  </p:clrMapOvr>
  <p:hf hd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8_SMR Text 1 Whit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BDC6EDA-61A6-1F43-A323-D04A804B3689}"/>
              </a:ext>
            </a:extLst>
          </p:cNvPr>
          <p:cNvSpPr/>
          <p:nvPr userDrawn="1"/>
        </p:nvSpPr>
        <p:spPr>
          <a:xfrm>
            <a:off x="1" y="1095376"/>
            <a:ext cx="9144000" cy="3400723"/>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RR Pioneer" panose="020B0503050201040103" pitchFamily="34" charset="0"/>
            </a:endParaRPr>
          </a:p>
        </p:txBody>
      </p:sp>
      <p:sp>
        <p:nvSpPr>
          <p:cNvPr id="20" name="Title 1">
            <a:extLst>
              <a:ext uri="{FF2B5EF4-FFF2-40B4-BE49-F238E27FC236}">
                <a16:creationId xmlns:a16="http://schemas.microsoft.com/office/drawing/2014/main" id="{3C1DB294-815B-864B-8A09-8E4A844D38BE}"/>
              </a:ext>
            </a:extLst>
          </p:cNvPr>
          <p:cNvSpPr>
            <a:spLocks noGrp="1"/>
          </p:cNvSpPr>
          <p:nvPr>
            <p:ph type="title" hasCustomPrompt="1"/>
          </p:nvPr>
        </p:nvSpPr>
        <p:spPr>
          <a:xfrm>
            <a:off x="1482962" y="306547"/>
            <a:ext cx="7444196" cy="516824"/>
          </a:xfrm>
        </p:spPr>
        <p:txBody>
          <a:bodyPr anchor="ctr">
            <a:normAutofit/>
          </a:bodyPr>
          <a:lstStyle>
            <a:lvl1pPr>
              <a:defRPr sz="2400" b="0">
                <a:solidFill>
                  <a:srgbClr val="4F98FF"/>
                </a:solidFill>
              </a:defRPr>
            </a:lvl1pPr>
          </a:lstStyle>
          <a:p>
            <a:r>
              <a:rPr lang="en-US"/>
              <a:t>Option one slide</a:t>
            </a:r>
            <a:endParaRPr lang="en-GB"/>
          </a:p>
        </p:txBody>
      </p:sp>
      <p:sp>
        <p:nvSpPr>
          <p:cNvPr id="17" name="Text Placeholder 4">
            <a:extLst>
              <a:ext uri="{FF2B5EF4-FFF2-40B4-BE49-F238E27FC236}">
                <a16:creationId xmlns:a16="http://schemas.microsoft.com/office/drawing/2014/main" id="{74C41B4F-8C53-094C-BEB7-55E8B7030C34}"/>
              </a:ext>
            </a:extLst>
          </p:cNvPr>
          <p:cNvSpPr>
            <a:spLocks noGrp="1"/>
          </p:cNvSpPr>
          <p:nvPr>
            <p:ph type="body" sz="quarter" idx="11"/>
          </p:nvPr>
        </p:nvSpPr>
        <p:spPr>
          <a:xfrm>
            <a:off x="391052" y="1462528"/>
            <a:ext cx="8143161" cy="2625725"/>
          </a:xfrm>
          <a:prstGeom prst="rect">
            <a:avLst/>
          </a:prstGeom>
        </p:spPr>
        <p:txBody>
          <a:bodyPr>
            <a:normAutofit/>
          </a:bodyPr>
          <a:lstStyle>
            <a:lvl1pPr>
              <a:buClr>
                <a:srgbClr val="4F98FF"/>
              </a:buClr>
              <a:defRPr sz="2000">
                <a:solidFill>
                  <a:srgbClr val="10069F"/>
                </a:solidFill>
              </a:defRPr>
            </a:lvl1pPr>
            <a:lvl2pPr>
              <a:buClr>
                <a:srgbClr val="4F98FF"/>
              </a:buClr>
              <a:defRPr sz="1800">
                <a:solidFill>
                  <a:srgbClr val="10069F"/>
                </a:solidFill>
              </a:defRPr>
            </a:lvl2pPr>
            <a:lvl3pPr>
              <a:buClr>
                <a:srgbClr val="4F98FF"/>
              </a:buClr>
              <a:defRPr sz="1800">
                <a:solidFill>
                  <a:srgbClr val="10069F"/>
                </a:solidFill>
              </a:defRPr>
            </a:lvl3pPr>
            <a:lvl4pPr>
              <a:buClr>
                <a:srgbClr val="4F98FF"/>
              </a:buClr>
              <a:defRPr sz="1200">
                <a:solidFill>
                  <a:srgbClr val="10069F"/>
                </a:solidFill>
              </a:defRPr>
            </a:lvl4pPr>
            <a:lvl5pPr>
              <a:buClr>
                <a:srgbClr val="4F98FF"/>
              </a:buClr>
              <a:defRPr sz="1200">
                <a:solidFill>
                  <a:srgbClr val="10069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24" name="Straight Connector 23">
            <a:extLst>
              <a:ext uri="{FF2B5EF4-FFF2-40B4-BE49-F238E27FC236}">
                <a16:creationId xmlns:a16="http://schemas.microsoft.com/office/drawing/2014/main" id="{C3FF0178-E240-9844-B661-8E4FDA444F40}"/>
              </a:ext>
            </a:extLst>
          </p:cNvPr>
          <p:cNvCxnSpPr>
            <a:cxnSpLocks/>
          </p:cNvCxnSpPr>
          <p:nvPr/>
        </p:nvCxnSpPr>
        <p:spPr>
          <a:xfrm>
            <a:off x="117178" y="4983808"/>
            <a:ext cx="8506453"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descr="A picture containing logo&#10;&#10;Description automatically generated">
            <a:extLst>
              <a:ext uri="{FF2B5EF4-FFF2-40B4-BE49-F238E27FC236}">
                <a16:creationId xmlns:a16="http://schemas.microsoft.com/office/drawing/2014/main" id="{AA307F8F-4EFD-D042-9A60-E3D04AB7DFE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8591" y="206375"/>
            <a:ext cx="1148278" cy="674865"/>
          </a:xfrm>
          <a:prstGeom prst="rect">
            <a:avLst/>
          </a:prstGeom>
        </p:spPr>
      </p:pic>
    </p:spTree>
    <p:extLst>
      <p:ext uri="{BB962C8B-B14F-4D97-AF65-F5344CB8AC3E}">
        <p14:creationId xmlns:p14="http://schemas.microsoft.com/office/powerpoint/2010/main" val="10169061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3_SMR Closing slide">
    <p:bg>
      <p:bgPr>
        <a:solidFill>
          <a:schemeClr val="tx1">
            <a:alpha val="91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2F274B-2DDA-4CAF-8A23-FDB3D7C3207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4621324"/>
          </a:xfrm>
          <a:prstGeom prst="rect">
            <a:avLst/>
          </a:prstGeom>
        </p:spPr>
      </p:pic>
      <p:sp>
        <p:nvSpPr>
          <p:cNvPr id="3" name="Rectangle: Rounded Corners 2"/>
          <p:cNvSpPr/>
          <p:nvPr userDrawn="1"/>
        </p:nvSpPr>
        <p:spPr>
          <a:xfrm>
            <a:off x="3384000" y="1764001"/>
            <a:ext cx="2376000" cy="1504521"/>
          </a:xfrm>
          <a:prstGeom prst="roundRect">
            <a:avLst>
              <a:gd name="adj" fmla="val 1252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8" name="Picture 7" descr="A picture containing logo&#10;&#10;Description automatically generated">
            <a:extLst>
              <a:ext uri="{FF2B5EF4-FFF2-40B4-BE49-F238E27FC236}">
                <a16:creationId xmlns:a16="http://schemas.microsoft.com/office/drawing/2014/main" id="{4216676F-B01A-C645-A929-52F5A5522C4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457575" y="1855821"/>
            <a:ext cx="2228852" cy="1309939"/>
          </a:xfrm>
          <a:prstGeom prst="rect">
            <a:avLst/>
          </a:prstGeom>
        </p:spPr>
      </p:pic>
      <p:cxnSp>
        <p:nvCxnSpPr>
          <p:cNvPr id="5" name="Straight Connector 4">
            <a:extLst>
              <a:ext uri="{FF2B5EF4-FFF2-40B4-BE49-F238E27FC236}">
                <a16:creationId xmlns:a16="http://schemas.microsoft.com/office/drawing/2014/main" id="{1EA45508-8C6D-62C0-DC74-447E2B593D20}"/>
              </a:ext>
            </a:extLst>
          </p:cNvPr>
          <p:cNvCxnSpPr>
            <a:cxnSpLocks/>
          </p:cNvCxnSpPr>
          <p:nvPr userDrawn="1"/>
        </p:nvCxnSpPr>
        <p:spPr>
          <a:xfrm>
            <a:off x="0" y="0"/>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0165032"/>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userDrawn="1">
  <p:cSld name="3_Top 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28B0C4-8B96-4907-AAD9-1622E0A5F7A0}"/>
              </a:ext>
            </a:extLst>
          </p:cNvPr>
          <p:cNvSpPr/>
          <p:nvPr userDrawn="1"/>
        </p:nvSpPr>
        <p:spPr>
          <a:xfrm>
            <a:off x="1" y="1095376"/>
            <a:ext cx="9144000" cy="4048125"/>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RR Pioneer" panose="020B0503050201040103" pitchFamily="34" charset="0"/>
            </a:endParaRPr>
          </a:p>
        </p:txBody>
      </p:sp>
      <p:sp>
        <p:nvSpPr>
          <p:cNvPr id="2" name="Title 1">
            <a:extLst>
              <a:ext uri="{FF2B5EF4-FFF2-40B4-BE49-F238E27FC236}">
                <a16:creationId xmlns:a16="http://schemas.microsoft.com/office/drawing/2014/main" id="{C14893E9-962D-47ED-A753-018A738F7580}"/>
              </a:ext>
            </a:extLst>
          </p:cNvPr>
          <p:cNvSpPr>
            <a:spLocks noGrp="1"/>
          </p:cNvSpPr>
          <p:nvPr>
            <p:ph type="title"/>
          </p:nvPr>
        </p:nvSpPr>
        <p:spPr>
          <a:xfrm>
            <a:off x="1485900" y="236413"/>
            <a:ext cx="7334250" cy="516824"/>
          </a:xfrm>
        </p:spPr>
        <p:txBody>
          <a:bodyPr anchor="ctr"/>
          <a:lstStyle>
            <a:lvl1pPr>
              <a:defRPr>
                <a:solidFill>
                  <a:srgbClr val="006DFF"/>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A405510C-38D1-4CE9-BD30-D08F610D7632}"/>
              </a:ext>
            </a:extLst>
          </p:cNvPr>
          <p:cNvSpPr>
            <a:spLocks noGrp="1"/>
          </p:cNvSpPr>
          <p:nvPr>
            <p:ph type="dt" sz="half" idx="10"/>
          </p:nvPr>
        </p:nvSpPr>
        <p:spPr/>
        <p:txBody>
          <a:bodyPr/>
          <a:lstStyle/>
          <a:p>
            <a:endParaRPr lang="en-GB"/>
          </a:p>
        </p:txBody>
      </p:sp>
      <p:sp>
        <p:nvSpPr>
          <p:cNvPr id="6" name="Slide Number Placeholder 5">
            <a:extLst>
              <a:ext uri="{FF2B5EF4-FFF2-40B4-BE49-F238E27FC236}">
                <a16:creationId xmlns:a16="http://schemas.microsoft.com/office/drawing/2014/main" id="{399C0F82-AD3B-4A9E-808C-9D4791B362DE}"/>
              </a:ext>
            </a:extLst>
          </p:cNvPr>
          <p:cNvSpPr>
            <a:spLocks noGrp="1"/>
          </p:cNvSpPr>
          <p:nvPr>
            <p:ph type="sldNum" sz="quarter" idx="12"/>
          </p:nvPr>
        </p:nvSpPr>
        <p:spPr/>
        <p:txBody>
          <a:bodyPr/>
          <a:lstStyle/>
          <a:p>
            <a:fld id="{6F59B429-512E-4592-B480-D2818264A486}" type="slidenum">
              <a:rPr lang="en-GB" smtClean="0"/>
              <a:t>‹#›</a:t>
            </a:fld>
            <a:endParaRPr lang="en-GB"/>
          </a:p>
        </p:txBody>
      </p:sp>
      <p:sp>
        <p:nvSpPr>
          <p:cNvPr id="11" name="Rectangle 10"/>
          <p:cNvSpPr/>
          <p:nvPr userDrawn="1"/>
        </p:nvSpPr>
        <p:spPr>
          <a:xfrm>
            <a:off x="-381000" y="14312"/>
            <a:ext cx="252000" cy="252000"/>
          </a:xfrm>
          <a:prstGeom prst="rect">
            <a:avLst/>
          </a:prstGeom>
          <a:solidFill>
            <a:srgbClr val="100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 name="Rectangle 11"/>
          <p:cNvSpPr/>
          <p:nvPr userDrawn="1"/>
        </p:nvSpPr>
        <p:spPr>
          <a:xfrm>
            <a:off x="-381000" y="368520"/>
            <a:ext cx="252000" cy="252000"/>
          </a:xfrm>
          <a:prstGeom prst="rect">
            <a:avLst/>
          </a:prstGeom>
          <a:solidFill>
            <a:srgbClr val="006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7" name="Rectangle 16"/>
          <p:cNvSpPr/>
          <p:nvPr userDrawn="1"/>
        </p:nvSpPr>
        <p:spPr>
          <a:xfrm>
            <a:off x="-381000" y="722728"/>
            <a:ext cx="252000" cy="252000"/>
          </a:xfrm>
          <a:prstGeom prst="rect">
            <a:avLst/>
          </a:prstGeom>
          <a:solidFill>
            <a:srgbClr val="00B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8" name="Rectangle 17"/>
          <p:cNvSpPr/>
          <p:nvPr userDrawn="1"/>
        </p:nvSpPr>
        <p:spPr>
          <a:xfrm>
            <a:off x="-381000" y="1076936"/>
            <a:ext cx="252000" cy="252000"/>
          </a:xfrm>
          <a:prstGeom prst="rect">
            <a:avLst/>
          </a:prstGeom>
          <a:solidFill>
            <a:srgbClr val="819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9" name="Rectangle 18"/>
          <p:cNvSpPr/>
          <p:nvPr userDrawn="1"/>
        </p:nvSpPr>
        <p:spPr>
          <a:xfrm>
            <a:off x="-381000" y="1431144"/>
            <a:ext cx="252000" cy="252000"/>
          </a:xfrm>
          <a:prstGeom prst="rect">
            <a:avLst/>
          </a:prstGeom>
          <a:solidFill>
            <a:srgbClr val="DB3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0" name="Rectangle 19"/>
          <p:cNvSpPr/>
          <p:nvPr userDrawn="1"/>
        </p:nvSpPr>
        <p:spPr>
          <a:xfrm>
            <a:off x="-381000" y="1785352"/>
            <a:ext cx="252000" cy="252000"/>
          </a:xfrm>
          <a:prstGeom prst="rect">
            <a:avLst/>
          </a:prstGeom>
          <a:solidFill>
            <a:srgbClr val="E21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1" name="Rectangle 20"/>
          <p:cNvSpPr/>
          <p:nvPr userDrawn="1"/>
        </p:nvSpPr>
        <p:spPr>
          <a:xfrm>
            <a:off x="-381000" y="2139560"/>
            <a:ext cx="252000" cy="252000"/>
          </a:xfrm>
          <a:prstGeom prst="rect">
            <a:avLst/>
          </a:prstGeom>
          <a:solidFill>
            <a:srgbClr val="8C2A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5" name="Picture 14" descr="A picture containing logo&#10;&#10;Description automatically generated">
            <a:extLst>
              <a:ext uri="{FF2B5EF4-FFF2-40B4-BE49-F238E27FC236}">
                <a16:creationId xmlns:a16="http://schemas.microsoft.com/office/drawing/2014/main" id="{C790F4B1-69CA-46A6-AD58-D22B4C86DC9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5774" y="132662"/>
            <a:ext cx="1148278" cy="674865"/>
          </a:xfrm>
          <a:prstGeom prst="rect">
            <a:avLst/>
          </a:prstGeom>
        </p:spPr>
      </p:pic>
      <p:sp>
        <p:nvSpPr>
          <p:cNvPr id="14" name="TextBox 13">
            <a:extLst>
              <a:ext uri="{FF2B5EF4-FFF2-40B4-BE49-F238E27FC236}">
                <a16:creationId xmlns:a16="http://schemas.microsoft.com/office/drawing/2014/main" id="{EF621C38-886F-4685-A53D-CF84086844E6}"/>
              </a:ext>
            </a:extLst>
          </p:cNvPr>
          <p:cNvSpPr txBox="1"/>
          <p:nvPr userDrawn="1"/>
        </p:nvSpPr>
        <p:spPr>
          <a:xfrm>
            <a:off x="36000" y="4716001"/>
            <a:ext cx="396000" cy="215444"/>
          </a:xfrm>
          <a:prstGeom prst="rect">
            <a:avLst/>
          </a:prstGeom>
          <a:noFill/>
        </p:spPr>
        <p:txBody>
          <a:bodyPr wrap="square" rtlCol="0">
            <a:noAutofit/>
          </a:bodyPr>
          <a:lstStyle/>
          <a:p>
            <a:pPr algn="ctr"/>
            <a:fld id="{08E80C4F-F991-49D9-9709-D9215F6A9D89}" type="slidenum">
              <a:rPr lang="en-GB" sz="800" smtClean="0">
                <a:solidFill>
                  <a:srgbClr val="10069F"/>
                </a:solidFill>
                <a:latin typeface="RR Pioneer Bold" panose="020B0803050201040103" pitchFamily="34" charset="0"/>
              </a:rPr>
              <a:pPr algn="ctr"/>
              <a:t>‹#›</a:t>
            </a:fld>
            <a:endParaRPr lang="en-GB" sz="800">
              <a:solidFill>
                <a:srgbClr val="10069F"/>
              </a:solidFill>
              <a:latin typeface="RR Pioneer Bold" panose="020B0803050201040103" pitchFamily="34" charset="0"/>
            </a:endParaRPr>
          </a:p>
        </p:txBody>
      </p:sp>
      <p:sp>
        <p:nvSpPr>
          <p:cNvPr id="3" name="TextBox 2">
            <a:extLst>
              <a:ext uri="{FF2B5EF4-FFF2-40B4-BE49-F238E27FC236}">
                <a16:creationId xmlns:a16="http://schemas.microsoft.com/office/drawing/2014/main" id="{AF100FF6-2E15-96D6-114E-A2766F106F57}"/>
              </a:ext>
            </a:extLst>
          </p:cNvPr>
          <p:cNvSpPr txBox="1"/>
          <p:nvPr userDrawn="1"/>
        </p:nvSpPr>
        <p:spPr>
          <a:xfrm>
            <a:off x="3745065" y="5010955"/>
            <a:ext cx="2115046" cy="101732"/>
          </a:xfrm>
          <a:prstGeom prst="rect">
            <a:avLst/>
          </a:prstGeom>
          <a:noFill/>
          <a:ln>
            <a:noFill/>
          </a:ln>
        </p:spPr>
        <p:txBody>
          <a:bodyPr wrap="square" lIns="36000" rIns="36000" rtlCol="0" anchor="ctr">
            <a:noAutofit/>
          </a:bodyPr>
          <a:lstStyle/>
          <a:p>
            <a:pPr algn="ctr"/>
            <a:r>
              <a:rPr lang="en-GB" sz="700">
                <a:solidFill>
                  <a:schemeClr val="bg1"/>
                </a:solidFill>
              </a:rPr>
              <a:t>Private – not subject to export control</a:t>
            </a:r>
          </a:p>
        </p:txBody>
      </p:sp>
    </p:spTree>
    <p:custDataLst>
      <p:tags r:id="rId1"/>
    </p:custDataLst>
    <p:extLst>
      <p:ext uri="{BB962C8B-B14F-4D97-AF65-F5344CB8AC3E}">
        <p14:creationId xmlns:p14="http://schemas.microsoft.com/office/powerpoint/2010/main" val="22846482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6_RR Text 1 White">
    <p:bg>
      <p:bgPr>
        <a:solidFill>
          <a:srgbClr val="EFEFF4"/>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userDrawn="1"/>
        </p:nvSpPr>
        <p:spPr>
          <a:xfrm>
            <a:off x="2274898" y="0"/>
            <a:ext cx="6869102"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60" tIns="45680" rIns="91360" bIns="45680" rtlCol="0" anchor="ctr"/>
          <a:lstStyle/>
          <a:p>
            <a:pPr algn="ctr"/>
            <a:endParaRPr lang="en-GB" sz="1800">
              <a:solidFill>
                <a:prstClr val="white"/>
              </a:solidFill>
            </a:endParaRPr>
          </a:p>
        </p:txBody>
      </p:sp>
      <p:sp>
        <p:nvSpPr>
          <p:cNvPr id="2" name="Title 1">
            <a:extLst>
              <a:ext uri="{FF2B5EF4-FFF2-40B4-BE49-F238E27FC236}">
                <a16:creationId xmlns:a16="http://schemas.microsoft.com/office/drawing/2014/main" id="{7F79DFE6-CFA5-477C-AEC5-887EEF30C7EC}"/>
              </a:ext>
            </a:extLst>
          </p:cNvPr>
          <p:cNvSpPr>
            <a:spLocks noGrp="1"/>
          </p:cNvSpPr>
          <p:nvPr>
            <p:ph type="title" hasCustomPrompt="1"/>
          </p:nvPr>
        </p:nvSpPr>
        <p:spPr>
          <a:xfrm>
            <a:off x="2971902" y="950436"/>
            <a:ext cx="5836835" cy="695484"/>
          </a:xfrm>
          <a:prstGeom prst="rect">
            <a:avLst/>
          </a:prstGeom>
        </p:spPr>
        <p:txBody>
          <a:bodyPr lIns="0" tIns="0" rIns="0" bIns="0" anchor="t">
            <a:normAutofit/>
          </a:bodyPr>
          <a:lstStyle>
            <a:lvl1pPr marL="0" indent="0">
              <a:buNone/>
              <a:defRPr sz="1800">
                <a:solidFill>
                  <a:srgbClr val="10069F"/>
                </a:solidFill>
                <a:latin typeface="RR Pioneer Bold" panose="020B0803050201040103" pitchFamily="34" charset="0"/>
              </a:defRPr>
            </a:lvl1pPr>
          </a:lstStyle>
          <a:p>
            <a:r>
              <a:rPr lang="en-US"/>
              <a:t>Intro text</a:t>
            </a: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8" y="908300"/>
            <a:ext cx="1786647" cy="955675"/>
          </a:xfrm>
          <a:prstGeom prst="rect">
            <a:avLst/>
          </a:prstGeom>
        </p:spPr>
        <p:txBody>
          <a:bodyPr>
            <a:noAutofit/>
          </a:bodyPr>
          <a:lstStyle>
            <a:lvl1pPr marL="0" indent="0" algn="l" defTabSz="685175" rtl="0" eaLnBrk="1" latinLnBrk="0" hangingPunct="1">
              <a:lnSpc>
                <a:spcPct val="90000"/>
              </a:lnSpc>
              <a:buFont typeface="Arial" panose="020B0604020202020204" pitchFamily="34" charset="0"/>
              <a:buNone/>
              <a:defRPr lang="en-GB" sz="1500" kern="1200" dirty="0">
                <a:solidFill>
                  <a:srgbClr val="006DFF"/>
                </a:solidFill>
                <a:latin typeface="RR Pioneer Bold" panose="020B0803050201040103" pitchFamily="34" charset="0"/>
                <a:ea typeface="+mn-ea"/>
                <a:cs typeface="Arial" panose="020B0604020202020204" pitchFamily="34" charset="0"/>
              </a:defRPr>
            </a:lvl1pPr>
            <a:lvl2pPr indent="0" algn="l" defTabSz="685175"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175"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175"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175"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lvl="0" indent="0" algn="l" defTabSz="685175" rtl="0" eaLnBrk="1" latinLnBrk="0" hangingPunct="1">
              <a:lnSpc>
                <a:spcPct val="90000"/>
              </a:lnSpc>
              <a:spcBef>
                <a:spcPts val="750"/>
              </a:spcBef>
              <a:buFont typeface="Arial" panose="020B0604020202020204" pitchFamily="34" charset="0"/>
              <a:buNone/>
            </a:pPr>
            <a:r>
              <a:rPr lang="en-US"/>
              <a:t>Text over one column</a:t>
            </a:r>
            <a:endParaRPr lang="en-GB"/>
          </a:p>
        </p:txBody>
      </p:sp>
      <p:sp>
        <p:nvSpPr>
          <p:cNvPr id="5" name="Text Placeholder 4">
            <a:extLst>
              <a:ext uri="{FF2B5EF4-FFF2-40B4-BE49-F238E27FC236}">
                <a16:creationId xmlns:a16="http://schemas.microsoft.com/office/drawing/2014/main" id="{AB3B9182-7B1B-4746-8146-EAC173E26B74}"/>
              </a:ext>
            </a:extLst>
          </p:cNvPr>
          <p:cNvSpPr>
            <a:spLocks noGrp="1"/>
          </p:cNvSpPr>
          <p:nvPr>
            <p:ph type="body" sz="quarter" idx="11"/>
          </p:nvPr>
        </p:nvSpPr>
        <p:spPr>
          <a:xfrm>
            <a:off x="2971902" y="1880835"/>
            <a:ext cx="5836835" cy="262572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805506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4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2"/>
            <a:ext cx="6869102" cy="4611353"/>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7F79DFE6-CFA5-477C-AEC5-887EEF30C7EC}"/>
              </a:ext>
            </a:extLst>
          </p:cNvPr>
          <p:cNvSpPr>
            <a:spLocks noGrp="1"/>
          </p:cNvSpPr>
          <p:nvPr>
            <p:ph type="title" hasCustomPrompt="1"/>
          </p:nvPr>
        </p:nvSpPr>
        <p:spPr>
          <a:xfrm>
            <a:off x="2697379" y="532147"/>
            <a:ext cx="5836835" cy="695484"/>
          </a:xfrm>
          <a:prstGeom prst="rect">
            <a:avLst/>
          </a:prstGeom>
        </p:spPr>
        <p:txBody>
          <a:bodyPr lIns="0" tIns="0" rIns="0" bIns="0" anchor="t">
            <a:normAutofit/>
          </a:bodyPr>
          <a:lstStyle>
            <a:lvl1pPr marL="0" indent="0">
              <a:buNone/>
              <a:defRPr sz="2400" b="0">
                <a:solidFill>
                  <a:srgbClr val="4F98FF"/>
                </a:solidFill>
                <a:latin typeface="RR Pioneer Bold" panose="020B0803050201040103" pitchFamily="34" charset="0"/>
              </a:defRPr>
            </a:lvl1pPr>
          </a:lstStyle>
          <a:p>
            <a:r>
              <a:rPr lang="en-US"/>
              <a:t>Option two slide</a:t>
            </a: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5" y="956919"/>
            <a:ext cx="1786647" cy="955675"/>
          </a:xfrm>
          <a:prstGeom prst="rect">
            <a:avLst/>
          </a:prstGeom>
        </p:spPr>
        <p:txBody>
          <a:bodyPr>
            <a:noAutofit/>
          </a:bodyPr>
          <a:lstStyle>
            <a:lvl1pPr marL="0" indent="0" algn="l" defTabSz="685766" rtl="0" eaLnBrk="1" latinLnBrk="0" hangingPunct="1">
              <a:lnSpc>
                <a:spcPct val="90000"/>
              </a:lnSpc>
              <a:spcBef>
                <a:spcPts val="750"/>
              </a:spcBef>
              <a:buFont typeface="Arial" panose="020B0604020202020204" pitchFamily="34" charset="0"/>
              <a:buNone/>
              <a:defRPr lang="en-GB" sz="1500" kern="1200" dirty="0">
                <a:solidFill>
                  <a:srgbClr val="006DFF"/>
                </a:solidFill>
                <a:latin typeface="RR Pioneer Bold" panose="020B0803050201040103" pitchFamily="34" charset="0"/>
                <a:ea typeface="+mn-ea"/>
                <a:cs typeface="Arial" panose="020B0604020202020204" pitchFamily="34" charset="0"/>
              </a:defRPr>
            </a:lvl1pPr>
            <a:lvl2pPr indent="0" algn="l" defTabSz="685766"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66"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66"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66"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lvl="0" indent="0" algn="l" defTabSz="685766" rtl="0" eaLnBrk="1" latinLnBrk="0" hangingPunct="1">
              <a:lnSpc>
                <a:spcPct val="90000"/>
              </a:lnSpc>
              <a:spcBef>
                <a:spcPts val="750"/>
              </a:spcBef>
              <a:buFont typeface="Arial" panose="020B0604020202020204" pitchFamily="34" charset="0"/>
              <a:buNone/>
            </a:pPr>
            <a:r>
              <a:rPr lang="en-GB"/>
              <a:t>Sidebar headings are RR Pioneer bold 15pt (Cobalt)</a:t>
            </a:r>
          </a:p>
        </p:txBody>
      </p:sp>
      <p:sp>
        <p:nvSpPr>
          <p:cNvPr id="5" name="Text Placeholder 4">
            <a:extLst>
              <a:ext uri="{FF2B5EF4-FFF2-40B4-BE49-F238E27FC236}">
                <a16:creationId xmlns:a16="http://schemas.microsoft.com/office/drawing/2014/main" id="{AB3B9182-7B1B-4746-8146-EAC173E26B74}"/>
              </a:ext>
            </a:extLst>
          </p:cNvPr>
          <p:cNvSpPr>
            <a:spLocks noGrp="1"/>
          </p:cNvSpPr>
          <p:nvPr>
            <p:ph type="body" sz="quarter" idx="11"/>
          </p:nvPr>
        </p:nvSpPr>
        <p:spPr>
          <a:xfrm>
            <a:off x="2697379" y="1462529"/>
            <a:ext cx="5836835" cy="2625725"/>
          </a:xfrm>
          <a:prstGeom prst="rect">
            <a:avLst/>
          </a:prstGeom>
        </p:spPr>
        <p:txBody>
          <a:bodyPr>
            <a:normAutofit/>
          </a:bodyPr>
          <a:lstStyle>
            <a:lvl1pPr>
              <a:buClr>
                <a:srgbClr val="4F98FF"/>
              </a:buClr>
              <a:defRPr sz="2000">
                <a:solidFill>
                  <a:srgbClr val="10069F"/>
                </a:solidFill>
              </a:defRPr>
            </a:lvl1pPr>
            <a:lvl2pPr>
              <a:buClr>
                <a:srgbClr val="4F98FF"/>
              </a:buClr>
              <a:defRPr sz="1800">
                <a:solidFill>
                  <a:srgbClr val="10069F"/>
                </a:solidFill>
              </a:defRPr>
            </a:lvl2pPr>
            <a:lvl3pPr>
              <a:buClr>
                <a:srgbClr val="4F98FF"/>
              </a:buClr>
              <a:defRPr sz="1800">
                <a:solidFill>
                  <a:srgbClr val="10069F"/>
                </a:solidFill>
              </a:defRPr>
            </a:lvl3pPr>
            <a:lvl4pPr>
              <a:buClr>
                <a:srgbClr val="4F98FF"/>
              </a:buClr>
              <a:defRPr sz="1200">
                <a:solidFill>
                  <a:srgbClr val="10069F"/>
                </a:solidFill>
              </a:defRPr>
            </a:lvl4pPr>
            <a:lvl5pPr>
              <a:buClr>
                <a:srgbClr val="4F98FF"/>
              </a:buClr>
              <a:defRPr sz="1200">
                <a:solidFill>
                  <a:srgbClr val="10069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1000">
                <a:solidFill>
                  <a:srgbClr val="666666"/>
                </a:solidFill>
              </a:defRPr>
            </a:lvl1pPr>
          </a:lstStyle>
          <a:p>
            <a:pPr lvl="0"/>
            <a:r>
              <a:rPr lang="en-US"/>
              <a:t>RR pioneer 10</a:t>
            </a:r>
          </a:p>
        </p:txBody>
      </p:sp>
      <p:pic>
        <p:nvPicPr>
          <p:cNvPr id="15" name="Picture 14" descr="A picture containing logo&#10;&#10;Description automatically generated">
            <a:extLst>
              <a:ext uri="{FF2B5EF4-FFF2-40B4-BE49-F238E27FC236}">
                <a16:creationId xmlns:a16="http://schemas.microsoft.com/office/drawing/2014/main" id="{2DF63156-1C4F-224E-B14F-CDC34A75284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774" y="132662"/>
            <a:ext cx="1148278" cy="674865"/>
          </a:xfrm>
          <a:prstGeom prst="rect">
            <a:avLst/>
          </a:prstGeom>
        </p:spPr>
      </p:pic>
    </p:spTree>
    <p:extLst>
      <p:ext uri="{BB962C8B-B14F-4D97-AF65-F5344CB8AC3E}">
        <p14:creationId xmlns:p14="http://schemas.microsoft.com/office/powerpoint/2010/main" val="18519582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6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2"/>
            <a:ext cx="6869102" cy="4611353"/>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5" y="956919"/>
            <a:ext cx="1786647" cy="955675"/>
          </a:xfrm>
          <a:prstGeom prst="rect">
            <a:avLst/>
          </a:prstGeom>
        </p:spPr>
        <p:txBody>
          <a:bodyPr>
            <a:noAutofit/>
          </a:bodyPr>
          <a:lstStyle>
            <a:lvl1pPr marL="0" indent="0" algn="l" defTabSz="685766" rtl="0" eaLnBrk="1" latinLnBrk="0" hangingPunct="1">
              <a:lnSpc>
                <a:spcPct val="90000"/>
              </a:lnSpc>
              <a:spcBef>
                <a:spcPts val="750"/>
              </a:spcBef>
              <a:buFont typeface="Arial" panose="020B0604020202020204" pitchFamily="34" charset="0"/>
              <a:buNone/>
              <a:defRPr lang="en-GB" sz="1500" kern="1200" dirty="0">
                <a:solidFill>
                  <a:srgbClr val="006DFF"/>
                </a:solidFill>
                <a:latin typeface="RR Pioneer Bold" panose="020B0803050201040103" pitchFamily="34" charset="0"/>
                <a:ea typeface="+mn-ea"/>
                <a:cs typeface="Arial" panose="020B0604020202020204" pitchFamily="34" charset="0"/>
              </a:defRPr>
            </a:lvl1pPr>
            <a:lvl2pPr indent="0" algn="l" defTabSz="685766"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66"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66"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66"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lvl="0" indent="0" algn="l" defTabSz="685766" rtl="0" eaLnBrk="1" latinLnBrk="0" hangingPunct="1">
              <a:lnSpc>
                <a:spcPct val="90000"/>
              </a:lnSpc>
              <a:spcBef>
                <a:spcPts val="750"/>
              </a:spcBef>
              <a:buFont typeface="Arial" panose="020B0604020202020204" pitchFamily="34" charset="0"/>
              <a:buNone/>
            </a:pPr>
            <a:r>
              <a:rPr lang="en-GB"/>
              <a:t>Sidebar headings are RR Pioneer bold 15pt (Cobalt)</a:t>
            </a:r>
          </a:p>
        </p:txBody>
      </p:sp>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1000">
                <a:solidFill>
                  <a:srgbClr val="666666"/>
                </a:solidFill>
              </a:defRPr>
            </a:lvl1pPr>
          </a:lstStyle>
          <a:p>
            <a:pPr lvl="0"/>
            <a:r>
              <a:rPr lang="en-US"/>
              <a:t>RR pioneer 10</a:t>
            </a:r>
          </a:p>
        </p:txBody>
      </p:sp>
      <p:pic>
        <p:nvPicPr>
          <p:cNvPr id="15" name="Picture 14" descr="A picture containing logo&#10;&#10;Description automatically generated">
            <a:extLst>
              <a:ext uri="{FF2B5EF4-FFF2-40B4-BE49-F238E27FC236}">
                <a16:creationId xmlns:a16="http://schemas.microsoft.com/office/drawing/2014/main" id="{2DF63156-1C4F-224E-B14F-CDC34A75284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774" y="132662"/>
            <a:ext cx="1148278" cy="674865"/>
          </a:xfrm>
          <a:prstGeom prst="rect">
            <a:avLst/>
          </a:prstGeom>
        </p:spPr>
      </p:pic>
      <p:sp>
        <p:nvSpPr>
          <p:cNvPr id="8" name="Text Placeholder 13">
            <a:extLst>
              <a:ext uri="{FF2B5EF4-FFF2-40B4-BE49-F238E27FC236}">
                <a16:creationId xmlns:a16="http://schemas.microsoft.com/office/drawing/2014/main" id="{CD7C98A6-D36B-463B-A8D1-407DA6A63D2D}"/>
              </a:ext>
            </a:extLst>
          </p:cNvPr>
          <p:cNvSpPr txBox="1">
            <a:spLocks/>
          </p:cNvSpPr>
          <p:nvPr userDrawn="1"/>
        </p:nvSpPr>
        <p:spPr>
          <a:xfrm>
            <a:off x="2714400" y="892800"/>
            <a:ext cx="7668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4400" kern="1200" spc="400" baseline="0">
                <a:solidFill>
                  <a:srgbClr val="E21D60"/>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766"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4400" b="0" i="0" u="none" strike="noStrike" kern="1200" cap="none" spc="400" normalizeH="0" baseline="0" noProof="0">
                <a:ln>
                  <a:noFill/>
                </a:ln>
                <a:solidFill>
                  <a:srgbClr val="E21D60"/>
                </a:solidFill>
                <a:effectLst/>
                <a:uLnTx/>
                <a:uFillTx/>
                <a:latin typeface="RR Pioneer Light Condensed" panose="020B0306050201060103" pitchFamily="34" charset="0"/>
                <a:ea typeface="+mn-ea"/>
                <a:cs typeface="+mn-cs"/>
              </a:rPr>
              <a:t>XX</a:t>
            </a:r>
          </a:p>
        </p:txBody>
      </p:sp>
      <p:sp>
        <p:nvSpPr>
          <p:cNvPr id="9" name="Text Placeholder 17">
            <a:extLst>
              <a:ext uri="{FF2B5EF4-FFF2-40B4-BE49-F238E27FC236}">
                <a16:creationId xmlns:a16="http://schemas.microsoft.com/office/drawing/2014/main" id="{280632E3-AB9D-4649-BA8F-101C96A1F0CC}"/>
              </a:ext>
            </a:extLst>
          </p:cNvPr>
          <p:cNvSpPr txBox="1">
            <a:spLocks/>
          </p:cNvSpPr>
          <p:nvPr userDrawn="1"/>
        </p:nvSpPr>
        <p:spPr>
          <a:xfrm>
            <a:off x="3603600" y="986400"/>
            <a:ext cx="5216400" cy="648000"/>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66"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766"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US" sz="1600" b="0" i="0" u="none" strike="noStrike" kern="1200" cap="none" spc="0" normalizeH="0" baseline="0" noProof="0">
                <a:ln>
                  <a:noFill/>
                </a:ln>
                <a:solidFill>
                  <a:srgbClr val="666666"/>
                </a:solidFill>
                <a:effectLst/>
                <a:uLnTx/>
                <a:uFillTx/>
                <a:latin typeface="RR Pioneer"/>
                <a:ea typeface="+mn-ea"/>
                <a:cs typeface="+mn-cs"/>
              </a:rPr>
              <a:t>Presenter name</a:t>
            </a:r>
          </a:p>
        </p:txBody>
      </p:sp>
      <p:sp>
        <p:nvSpPr>
          <p:cNvPr id="12" name="Text Placeholder 13">
            <a:extLst>
              <a:ext uri="{FF2B5EF4-FFF2-40B4-BE49-F238E27FC236}">
                <a16:creationId xmlns:a16="http://schemas.microsoft.com/office/drawing/2014/main" id="{CE9DC345-0193-4A94-9890-71A5FDBCABF4}"/>
              </a:ext>
            </a:extLst>
          </p:cNvPr>
          <p:cNvSpPr txBox="1">
            <a:spLocks/>
          </p:cNvSpPr>
          <p:nvPr userDrawn="1"/>
        </p:nvSpPr>
        <p:spPr>
          <a:xfrm>
            <a:off x="2714400" y="1832400"/>
            <a:ext cx="7668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4400" kern="1200" spc="400" baseline="0">
                <a:solidFill>
                  <a:schemeClr val="bg2"/>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766"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4400" b="0" i="0" u="none" strike="noStrike" kern="1200" cap="none" spc="400" normalizeH="0" baseline="0" noProof="0">
                <a:ln>
                  <a:noFill/>
                </a:ln>
                <a:solidFill>
                  <a:srgbClr val="006DFF"/>
                </a:solidFill>
                <a:effectLst/>
                <a:uLnTx/>
                <a:uFillTx/>
                <a:latin typeface="RR Pioneer Light Condensed" panose="020B0306050201060103" pitchFamily="34" charset="0"/>
                <a:ea typeface="+mn-ea"/>
                <a:cs typeface="+mn-cs"/>
              </a:rPr>
              <a:t>XX</a:t>
            </a:r>
          </a:p>
        </p:txBody>
      </p:sp>
      <p:sp>
        <p:nvSpPr>
          <p:cNvPr id="13" name="Text Placeholder 17">
            <a:extLst>
              <a:ext uri="{FF2B5EF4-FFF2-40B4-BE49-F238E27FC236}">
                <a16:creationId xmlns:a16="http://schemas.microsoft.com/office/drawing/2014/main" id="{B7B305F5-626E-4C7E-BD23-2C1ED709ACBC}"/>
              </a:ext>
            </a:extLst>
          </p:cNvPr>
          <p:cNvSpPr txBox="1">
            <a:spLocks/>
          </p:cNvSpPr>
          <p:nvPr userDrawn="1"/>
        </p:nvSpPr>
        <p:spPr>
          <a:xfrm>
            <a:off x="3603600" y="1926000"/>
            <a:ext cx="5216400" cy="648000"/>
          </a:xfrm>
          <a:prstGeom prst="rect">
            <a:avLst/>
          </a:prstGeom>
        </p:spPr>
        <p:txBody>
          <a:bodyPr vert="horz" lIns="0" tIns="0" rIns="0" bIns="0" rtlCol="0">
            <a:norm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66"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766"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GB" sz="1600" b="0" i="0" u="none" strike="noStrike" kern="1200" cap="none" spc="0" normalizeH="0" baseline="0" noProof="0">
                <a:ln>
                  <a:noFill/>
                </a:ln>
                <a:solidFill>
                  <a:srgbClr val="666666"/>
                </a:solidFill>
                <a:effectLst/>
                <a:uLnTx/>
                <a:uFillTx/>
                <a:latin typeface="RR Pioneer"/>
                <a:ea typeface="+mn-ea"/>
                <a:cs typeface="+mn-cs"/>
              </a:rPr>
              <a:t>Presenter name</a:t>
            </a:r>
          </a:p>
        </p:txBody>
      </p:sp>
      <p:sp>
        <p:nvSpPr>
          <p:cNvPr id="14" name="Text Placeholder 13">
            <a:extLst>
              <a:ext uri="{FF2B5EF4-FFF2-40B4-BE49-F238E27FC236}">
                <a16:creationId xmlns:a16="http://schemas.microsoft.com/office/drawing/2014/main" id="{B9B2225B-CAF7-43ED-B8EE-7AEF5B38E64C}"/>
              </a:ext>
            </a:extLst>
          </p:cNvPr>
          <p:cNvSpPr txBox="1">
            <a:spLocks/>
          </p:cNvSpPr>
          <p:nvPr userDrawn="1"/>
        </p:nvSpPr>
        <p:spPr>
          <a:xfrm>
            <a:off x="2714400" y="2772000"/>
            <a:ext cx="7668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4400" kern="1200" spc="400" baseline="0">
                <a:solidFill>
                  <a:schemeClr val="accent3"/>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766"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4400" b="0" i="0" u="none" strike="noStrike" kern="1200" cap="none" spc="400" normalizeH="0" baseline="0" noProof="0">
                <a:ln>
                  <a:noFill/>
                </a:ln>
                <a:solidFill>
                  <a:srgbClr val="D83F11"/>
                </a:solidFill>
                <a:effectLst/>
                <a:uLnTx/>
                <a:uFillTx/>
                <a:latin typeface="RR Pioneer Light Condensed" panose="020B0306050201060103" pitchFamily="34" charset="0"/>
                <a:ea typeface="+mn-ea"/>
                <a:cs typeface="+mn-cs"/>
              </a:rPr>
              <a:t>XX</a:t>
            </a:r>
          </a:p>
        </p:txBody>
      </p:sp>
      <p:sp>
        <p:nvSpPr>
          <p:cNvPr id="16" name="Text Placeholder 17">
            <a:extLst>
              <a:ext uri="{FF2B5EF4-FFF2-40B4-BE49-F238E27FC236}">
                <a16:creationId xmlns:a16="http://schemas.microsoft.com/office/drawing/2014/main" id="{BDF80024-F6B9-4E96-9ED4-70B04E9EF4FE}"/>
              </a:ext>
            </a:extLst>
          </p:cNvPr>
          <p:cNvSpPr txBox="1">
            <a:spLocks/>
          </p:cNvSpPr>
          <p:nvPr userDrawn="1"/>
        </p:nvSpPr>
        <p:spPr>
          <a:xfrm>
            <a:off x="3603600" y="2862000"/>
            <a:ext cx="5216400" cy="648000"/>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66"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766"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GB" sz="1600" b="0" i="0" u="none" strike="noStrike" kern="1200" cap="none" spc="0" normalizeH="0" baseline="0" noProof="0">
                <a:ln>
                  <a:noFill/>
                </a:ln>
                <a:solidFill>
                  <a:srgbClr val="666666"/>
                </a:solidFill>
                <a:effectLst/>
                <a:uLnTx/>
                <a:uFillTx/>
                <a:latin typeface="RR Pioneer"/>
                <a:ea typeface="+mn-ea"/>
                <a:cs typeface="+mn-cs"/>
              </a:rPr>
              <a:t>Presenter name</a:t>
            </a:r>
          </a:p>
        </p:txBody>
      </p:sp>
      <p:sp>
        <p:nvSpPr>
          <p:cNvPr id="18" name="Text Placeholder 13">
            <a:extLst>
              <a:ext uri="{FF2B5EF4-FFF2-40B4-BE49-F238E27FC236}">
                <a16:creationId xmlns:a16="http://schemas.microsoft.com/office/drawing/2014/main" id="{39358C7B-1A9D-4B32-86A3-E3E4047C771C}"/>
              </a:ext>
            </a:extLst>
          </p:cNvPr>
          <p:cNvSpPr txBox="1">
            <a:spLocks/>
          </p:cNvSpPr>
          <p:nvPr userDrawn="1"/>
        </p:nvSpPr>
        <p:spPr>
          <a:xfrm>
            <a:off x="2714400" y="3711600"/>
            <a:ext cx="7668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4400" kern="1200" spc="400" baseline="0">
                <a:solidFill>
                  <a:schemeClr val="accent6"/>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766"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4400" b="0" i="0" u="none" strike="noStrike" kern="1200" cap="none" spc="400" normalizeH="0" baseline="0" noProof="0">
                <a:ln>
                  <a:noFill/>
                </a:ln>
                <a:solidFill>
                  <a:srgbClr val="819C00"/>
                </a:solidFill>
                <a:effectLst/>
                <a:uLnTx/>
                <a:uFillTx/>
                <a:latin typeface="RR Pioneer Light Condensed" panose="020B0306050201060103" pitchFamily="34" charset="0"/>
                <a:ea typeface="+mn-ea"/>
                <a:cs typeface="+mn-cs"/>
              </a:rPr>
              <a:t>XX</a:t>
            </a:r>
          </a:p>
        </p:txBody>
      </p:sp>
      <p:sp>
        <p:nvSpPr>
          <p:cNvPr id="19" name="Text Placeholder 17">
            <a:extLst>
              <a:ext uri="{FF2B5EF4-FFF2-40B4-BE49-F238E27FC236}">
                <a16:creationId xmlns:a16="http://schemas.microsoft.com/office/drawing/2014/main" id="{E4DAFA39-A67E-46DA-BB6C-69B9B308CB8F}"/>
              </a:ext>
            </a:extLst>
          </p:cNvPr>
          <p:cNvSpPr txBox="1">
            <a:spLocks/>
          </p:cNvSpPr>
          <p:nvPr userDrawn="1"/>
        </p:nvSpPr>
        <p:spPr>
          <a:xfrm>
            <a:off x="3603600" y="3801600"/>
            <a:ext cx="5216400" cy="648000"/>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66"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766"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GB" sz="1600" b="0" i="0" u="none" strike="noStrike" kern="1200" cap="none" spc="0" normalizeH="0" baseline="0" noProof="0">
                <a:ln>
                  <a:noFill/>
                </a:ln>
                <a:solidFill>
                  <a:srgbClr val="666666"/>
                </a:solidFill>
                <a:effectLst/>
                <a:uLnTx/>
                <a:uFillTx/>
                <a:latin typeface="RR Pioneer"/>
                <a:ea typeface="+mn-ea"/>
                <a:cs typeface="+mn-cs"/>
              </a:rPr>
              <a:t>Presenter name</a:t>
            </a:r>
          </a:p>
        </p:txBody>
      </p:sp>
    </p:spTree>
    <p:extLst>
      <p:ext uri="{BB962C8B-B14F-4D97-AF65-F5344CB8AC3E}">
        <p14:creationId xmlns:p14="http://schemas.microsoft.com/office/powerpoint/2010/main" val="28903219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5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2"/>
            <a:ext cx="6869102" cy="4611353"/>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5" y="956919"/>
            <a:ext cx="1786647" cy="955675"/>
          </a:xfrm>
          <a:prstGeom prst="rect">
            <a:avLst/>
          </a:prstGeom>
        </p:spPr>
        <p:txBody>
          <a:bodyPr>
            <a:noAutofit/>
          </a:bodyPr>
          <a:lstStyle>
            <a:lvl1pPr marL="0" indent="0" algn="l" defTabSz="685766" rtl="0" eaLnBrk="1" latinLnBrk="0" hangingPunct="1">
              <a:lnSpc>
                <a:spcPct val="90000"/>
              </a:lnSpc>
              <a:spcBef>
                <a:spcPts val="750"/>
              </a:spcBef>
              <a:buFont typeface="Arial" panose="020B0604020202020204" pitchFamily="34" charset="0"/>
              <a:buNone/>
              <a:defRPr lang="en-GB" sz="1500" kern="1200" dirty="0">
                <a:solidFill>
                  <a:srgbClr val="006DFF"/>
                </a:solidFill>
                <a:latin typeface="RR Pioneer Bold" panose="020B0803050201040103" pitchFamily="34" charset="0"/>
                <a:ea typeface="+mn-ea"/>
                <a:cs typeface="Arial" panose="020B0604020202020204" pitchFamily="34" charset="0"/>
              </a:defRPr>
            </a:lvl1pPr>
            <a:lvl2pPr indent="0" algn="l" defTabSz="685766"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66"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66"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66"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lvl="0" indent="0" algn="l" defTabSz="685766" rtl="0" eaLnBrk="1" latinLnBrk="0" hangingPunct="1">
              <a:lnSpc>
                <a:spcPct val="90000"/>
              </a:lnSpc>
              <a:spcBef>
                <a:spcPts val="750"/>
              </a:spcBef>
              <a:buFont typeface="Arial" panose="020B0604020202020204" pitchFamily="34" charset="0"/>
              <a:buNone/>
            </a:pPr>
            <a:r>
              <a:rPr lang="en-GB"/>
              <a:t>Sidebar headings are RR Pioneer bold 15pt (Cobalt)</a:t>
            </a:r>
          </a:p>
        </p:txBody>
      </p:sp>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1000">
                <a:solidFill>
                  <a:srgbClr val="666666"/>
                </a:solidFill>
              </a:defRPr>
            </a:lvl1pPr>
          </a:lstStyle>
          <a:p>
            <a:pPr lvl="0"/>
            <a:r>
              <a:rPr lang="en-US"/>
              <a:t>RR pioneer 10</a:t>
            </a:r>
          </a:p>
        </p:txBody>
      </p:sp>
      <p:pic>
        <p:nvPicPr>
          <p:cNvPr id="15" name="Picture 14" descr="A picture containing logo&#10;&#10;Description automatically generated">
            <a:extLst>
              <a:ext uri="{FF2B5EF4-FFF2-40B4-BE49-F238E27FC236}">
                <a16:creationId xmlns:a16="http://schemas.microsoft.com/office/drawing/2014/main" id="{2DF63156-1C4F-224E-B14F-CDC34A75284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774" y="132662"/>
            <a:ext cx="1148278" cy="674865"/>
          </a:xfrm>
          <a:prstGeom prst="rect">
            <a:avLst/>
          </a:prstGeom>
        </p:spPr>
      </p:pic>
      <p:sp>
        <p:nvSpPr>
          <p:cNvPr id="20" name="Text Placeholder 13">
            <a:extLst>
              <a:ext uri="{FF2B5EF4-FFF2-40B4-BE49-F238E27FC236}">
                <a16:creationId xmlns:a16="http://schemas.microsoft.com/office/drawing/2014/main" id="{AE0EBB2A-179D-4389-B01C-FC5C02DD6C2D}"/>
              </a:ext>
            </a:extLst>
          </p:cNvPr>
          <p:cNvSpPr txBox="1">
            <a:spLocks/>
          </p:cNvSpPr>
          <p:nvPr userDrawn="1"/>
        </p:nvSpPr>
        <p:spPr>
          <a:xfrm>
            <a:off x="2487600" y="842400"/>
            <a:ext cx="7416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3200" kern="1200" spc="400" baseline="0">
                <a:solidFill>
                  <a:srgbClr val="00BFBD"/>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766"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0" i="0" u="none" strike="noStrike" kern="1200" cap="none" spc="400" normalizeH="0" baseline="0" noProof="0">
                <a:ln>
                  <a:noFill/>
                </a:ln>
                <a:solidFill>
                  <a:srgbClr val="00BFBD"/>
                </a:solidFill>
                <a:effectLst/>
                <a:uLnTx/>
                <a:uFillTx/>
                <a:latin typeface="RR Pioneer Light Condensed" panose="020B0306050201060103" pitchFamily="34" charset="0"/>
                <a:ea typeface="+mn-ea"/>
                <a:cs typeface="+mn-cs"/>
              </a:rPr>
              <a:t>XX</a:t>
            </a:r>
          </a:p>
        </p:txBody>
      </p:sp>
      <p:sp>
        <p:nvSpPr>
          <p:cNvPr id="21" name="Text Placeholder 17">
            <a:extLst>
              <a:ext uri="{FF2B5EF4-FFF2-40B4-BE49-F238E27FC236}">
                <a16:creationId xmlns:a16="http://schemas.microsoft.com/office/drawing/2014/main" id="{BC263CA0-C7E4-46EC-A0F7-B81E1A5210E2}"/>
              </a:ext>
            </a:extLst>
          </p:cNvPr>
          <p:cNvSpPr txBox="1">
            <a:spLocks/>
          </p:cNvSpPr>
          <p:nvPr userDrawn="1"/>
        </p:nvSpPr>
        <p:spPr>
          <a:xfrm>
            <a:off x="3330000" y="986400"/>
            <a:ext cx="2257200" cy="648000"/>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66"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766"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US" sz="1600" b="0" i="0" u="none" strike="noStrike" kern="1200" cap="none" spc="0" normalizeH="0" baseline="0" noProof="0">
                <a:ln>
                  <a:noFill/>
                </a:ln>
                <a:solidFill>
                  <a:srgbClr val="666666"/>
                </a:solidFill>
                <a:effectLst/>
                <a:uLnTx/>
                <a:uFillTx/>
                <a:latin typeface="RR Pioneer"/>
                <a:ea typeface="+mn-ea"/>
                <a:cs typeface="+mn-cs"/>
              </a:rPr>
              <a:t>Presenter name</a:t>
            </a:r>
          </a:p>
        </p:txBody>
      </p:sp>
      <p:sp>
        <p:nvSpPr>
          <p:cNvPr id="22" name="Text Placeholder 13">
            <a:extLst>
              <a:ext uri="{FF2B5EF4-FFF2-40B4-BE49-F238E27FC236}">
                <a16:creationId xmlns:a16="http://schemas.microsoft.com/office/drawing/2014/main" id="{A8734004-7120-43A6-B4DE-E0C835F86CC9}"/>
              </a:ext>
            </a:extLst>
          </p:cNvPr>
          <p:cNvSpPr txBox="1">
            <a:spLocks/>
          </p:cNvSpPr>
          <p:nvPr userDrawn="1"/>
        </p:nvSpPr>
        <p:spPr>
          <a:xfrm>
            <a:off x="2487600" y="1782000"/>
            <a:ext cx="7416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3200" kern="1200" spc="400" baseline="0">
                <a:solidFill>
                  <a:schemeClr val="tx2"/>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766"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0" i="0" u="none" strike="noStrike" kern="1200" cap="none" spc="400" normalizeH="0" baseline="0" noProof="0">
                <a:ln>
                  <a:noFill/>
                </a:ln>
                <a:solidFill>
                  <a:srgbClr val="10069F"/>
                </a:solidFill>
                <a:effectLst/>
                <a:uLnTx/>
                <a:uFillTx/>
                <a:latin typeface="RR Pioneer Light Condensed" panose="020B0306050201060103" pitchFamily="34" charset="0"/>
                <a:ea typeface="+mn-ea"/>
                <a:cs typeface="+mn-cs"/>
              </a:rPr>
              <a:t>XX</a:t>
            </a:r>
          </a:p>
        </p:txBody>
      </p:sp>
      <p:sp>
        <p:nvSpPr>
          <p:cNvPr id="23" name="Text Placeholder 17">
            <a:extLst>
              <a:ext uri="{FF2B5EF4-FFF2-40B4-BE49-F238E27FC236}">
                <a16:creationId xmlns:a16="http://schemas.microsoft.com/office/drawing/2014/main" id="{E097D76F-9D8B-46DE-B149-7ECDAC64C4CC}"/>
              </a:ext>
            </a:extLst>
          </p:cNvPr>
          <p:cNvSpPr txBox="1">
            <a:spLocks/>
          </p:cNvSpPr>
          <p:nvPr userDrawn="1"/>
        </p:nvSpPr>
        <p:spPr>
          <a:xfrm>
            <a:off x="3330000" y="1926000"/>
            <a:ext cx="2257200" cy="648000"/>
          </a:xfrm>
          <a:prstGeom prst="rect">
            <a:avLst/>
          </a:prstGeom>
        </p:spPr>
        <p:txBody>
          <a:bodyPr vert="horz" lIns="0" tIns="0" rIns="0" bIns="0" rtlCol="0">
            <a:norm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66"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766"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GB" sz="1600" b="0" i="0" u="none" strike="noStrike" kern="1200" cap="none" spc="0" normalizeH="0" baseline="0" noProof="0">
                <a:ln>
                  <a:noFill/>
                </a:ln>
                <a:solidFill>
                  <a:srgbClr val="666666"/>
                </a:solidFill>
                <a:effectLst/>
                <a:uLnTx/>
                <a:uFillTx/>
                <a:latin typeface="RR Pioneer"/>
                <a:ea typeface="+mn-ea"/>
                <a:cs typeface="+mn-cs"/>
              </a:rPr>
              <a:t>Presenter name</a:t>
            </a:r>
          </a:p>
        </p:txBody>
      </p:sp>
      <p:sp>
        <p:nvSpPr>
          <p:cNvPr id="24" name="Text Placeholder 13">
            <a:extLst>
              <a:ext uri="{FF2B5EF4-FFF2-40B4-BE49-F238E27FC236}">
                <a16:creationId xmlns:a16="http://schemas.microsoft.com/office/drawing/2014/main" id="{51BF5D19-2524-4023-A6DB-C62A1E694067}"/>
              </a:ext>
            </a:extLst>
          </p:cNvPr>
          <p:cNvSpPr txBox="1">
            <a:spLocks/>
          </p:cNvSpPr>
          <p:nvPr userDrawn="1"/>
        </p:nvSpPr>
        <p:spPr>
          <a:xfrm>
            <a:off x="2487600" y="2728800"/>
            <a:ext cx="7416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3200" kern="1200" spc="400" baseline="0">
                <a:solidFill>
                  <a:schemeClr val="accent4"/>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766"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0" i="0" u="none" strike="noStrike" kern="1200" cap="none" spc="400" normalizeH="0" baseline="0" noProof="0">
                <a:ln>
                  <a:noFill/>
                </a:ln>
                <a:solidFill>
                  <a:srgbClr val="880E4F"/>
                </a:solidFill>
                <a:effectLst/>
                <a:uLnTx/>
                <a:uFillTx/>
                <a:latin typeface="RR Pioneer Light Condensed" panose="020B0306050201060103" pitchFamily="34" charset="0"/>
                <a:ea typeface="+mn-ea"/>
                <a:cs typeface="+mn-cs"/>
              </a:rPr>
              <a:t>XX</a:t>
            </a:r>
          </a:p>
        </p:txBody>
      </p:sp>
      <p:sp>
        <p:nvSpPr>
          <p:cNvPr id="25" name="Text Placeholder 17">
            <a:extLst>
              <a:ext uri="{FF2B5EF4-FFF2-40B4-BE49-F238E27FC236}">
                <a16:creationId xmlns:a16="http://schemas.microsoft.com/office/drawing/2014/main" id="{015BEC4B-84DD-439F-9A24-D9F069965568}"/>
              </a:ext>
            </a:extLst>
          </p:cNvPr>
          <p:cNvSpPr txBox="1">
            <a:spLocks/>
          </p:cNvSpPr>
          <p:nvPr userDrawn="1"/>
        </p:nvSpPr>
        <p:spPr>
          <a:xfrm>
            <a:off x="3330000" y="2862000"/>
            <a:ext cx="2257200" cy="648000"/>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66"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766"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GB" sz="1600" b="0" i="0" u="none" strike="noStrike" kern="1200" cap="none" spc="0" normalizeH="0" baseline="0" noProof="0">
                <a:ln>
                  <a:noFill/>
                </a:ln>
                <a:solidFill>
                  <a:srgbClr val="666666"/>
                </a:solidFill>
                <a:effectLst/>
                <a:uLnTx/>
                <a:uFillTx/>
                <a:latin typeface="RR Pioneer"/>
                <a:ea typeface="+mn-ea"/>
                <a:cs typeface="+mn-cs"/>
              </a:rPr>
              <a:t>Presenter name</a:t>
            </a:r>
          </a:p>
        </p:txBody>
      </p:sp>
      <p:sp>
        <p:nvSpPr>
          <p:cNvPr id="26" name="Text Placeholder 13">
            <a:extLst>
              <a:ext uri="{FF2B5EF4-FFF2-40B4-BE49-F238E27FC236}">
                <a16:creationId xmlns:a16="http://schemas.microsoft.com/office/drawing/2014/main" id="{CF8C151C-AD2A-443C-88AC-9F9CC186EA21}"/>
              </a:ext>
            </a:extLst>
          </p:cNvPr>
          <p:cNvSpPr txBox="1">
            <a:spLocks/>
          </p:cNvSpPr>
          <p:nvPr userDrawn="1"/>
        </p:nvSpPr>
        <p:spPr>
          <a:xfrm>
            <a:off x="2487600" y="3668400"/>
            <a:ext cx="7416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3200" kern="1200" spc="400" baseline="0">
                <a:solidFill>
                  <a:schemeClr val="accent3"/>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766"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0" i="0" u="none" strike="noStrike" kern="1200" cap="none" spc="400" normalizeH="0" baseline="0" noProof="0">
                <a:ln>
                  <a:noFill/>
                </a:ln>
                <a:solidFill>
                  <a:srgbClr val="D83F11"/>
                </a:solidFill>
                <a:effectLst/>
                <a:uLnTx/>
                <a:uFillTx/>
                <a:latin typeface="RR Pioneer Light Condensed" panose="020B0306050201060103" pitchFamily="34" charset="0"/>
                <a:ea typeface="+mn-ea"/>
                <a:cs typeface="+mn-cs"/>
              </a:rPr>
              <a:t>XX</a:t>
            </a:r>
          </a:p>
        </p:txBody>
      </p:sp>
      <p:sp>
        <p:nvSpPr>
          <p:cNvPr id="27" name="Text Placeholder 17">
            <a:extLst>
              <a:ext uri="{FF2B5EF4-FFF2-40B4-BE49-F238E27FC236}">
                <a16:creationId xmlns:a16="http://schemas.microsoft.com/office/drawing/2014/main" id="{289943B1-CB7C-4F92-8616-A019D28AC849}"/>
              </a:ext>
            </a:extLst>
          </p:cNvPr>
          <p:cNvSpPr txBox="1">
            <a:spLocks/>
          </p:cNvSpPr>
          <p:nvPr userDrawn="1"/>
        </p:nvSpPr>
        <p:spPr>
          <a:xfrm>
            <a:off x="3330000" y="3801600"/>
            <a:ext cx="2257200" cy="648000"/>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66"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766"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GB" sz="1600" b="0" i="0" u="none" strike="noStrike" kern="1200" cap="none" spc="0" normalizeH="0" baseline="0" noProof="0">
                <a:ln>
                  <a:noFill/>
                </a:ln>
                <a:solidFill>
                  <a:srgbClr val="666666"/>
                </a:solidFill>
                <a:effectLst/>
                <a:uLnTx/>
                <a:uFillTx/>
                <a:latin typeface="RR Pioneer"/>
                <a:ea typeface="+mn-ea"/>
                <a:cs typeface="+mn-cs"/>
              </a:rPr>
              <a:t>Presenter name</a:t>
            </a:r>
          </a:p>
        </p:txBody>
      </p:sp>
      <p:sp>
        <p:nvSpPr>
          <p:cNvPr id="28" name="Text Placeholder 13">
            <a:extLst>
              <a:ext uri="{FF2B5EF4-FFF2-40B4-BE49-F238E27FC236}">
                <a16:creationId xmlns:a16="http://schemas.microsoft.com/office/drawing/2014/main" id="{A886CE49-617C-4F1C-B5FE-C37EAC2225E0}"/>
              </a:ext>
            </a:extLst>
          </p:cNvPr>
          <p:cNvSpPr txBox="1">
            <a:spLocks/>
          </p:cNvSpPr>
          <p:nvPr userDrawn="1"/>
        </p:nvSpPr>
        <p:spPr>
          <a:xfrm>
            <a:off x="5720400" y="842400"/>
            <a:ext cx="7416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3200" kern="1200" spc="400" baseline="0">
                <a:solidFill>
                  <a:schemeClr val="accent5"/>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766"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0" i="0" u="none" strike="noStrike" kern="1200" cap="none" spc="400" normalizeH="0" baseline="0" noProof="0">
                <a:ln>
                  <a:noFill/>
                </a:ln>
                <a:solidFill>
                  <a:srgbClr val="58099C"/>
                </a:solidFill>
                <a:effectLst/>
                <a:uLnTx/>
                <a:uFillTx/>
                <a:latin typeface="RR Pioneer Light Condensed" panose="020B0306050201060103" pitchFamily="34" charset="0"/>
                <a:ea typeface="+mn-ea"/>
                <a:cs typeface="+mn-cs"/>
              </a:rPr>
              <a:t>XX</a:t>
            </a:r>
          </a:p>
        </p:txBody>
      </p:sp>
      <p:sp>
        <p:nvSpPr>
          <p:cNvPr id="29" name="Text Placeholder 17">
            <a:extLst>
              <a:ext uri="{FF2B5EF4-FFF2-40B4-BE49-F238E27FC236}">
                <a16:creationId xmlns:a16="http://schemas.microsoft.com/office/drawing/2014/main" id="{063EF4EE-CAD1-42B7-8ECE-695531B6C6DB}"/>
              </a:ext>
            </a:extLst>
          </p:cNvPr>
          <p:cNvSpPr txBox="1">
            <a:spLocks/>
          </p:cNvSpPr>
          <p:nvPr userDrawn="1"/>
        </p:nvSpPr>
        <p:spPr>
          <a:xfrm>
            <a:off x="6562800" y="986400"/>
            <a:ext cx="2257200" cy="648000"/>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66"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766"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US" sz="1600" b="0" i="0" u="none" strike="noStrike" kern="1200" cap="none" spc="0" normalizeH="0" baseline="0" noProof="0">
                <a:ln>
                  <a:noFill/>
                </a:ln>
                <a:solidFill>
                  <a:srgbClr val="666666"/>
                </a:solidFill>
                <a:effectLst/>
                <a:uLnTx/>
                <a:uFillTx/>
                <a:latin typeface="RR Pioneer"/>
                <a:ea typeface="+mn-ea"/>
                <a:cs typeface="+mn-cs"/>
              </a:rPr>
              <a:t>Presenter name</a:t>
            </a:r>
          </a:p>
        </p:txBody>
      </p:sp>
      <p:sp>
        <p:nvSpPr>
          <p:cNvPr id="30" name="Text Placeholder 13">
            <a:extLst>
              <a:ext uri="{FF2B5EF4-FFF2-40B4-BE49-F238E27FC236}">
                <a16:creationId xmlns:a16="http://schemas.microsoft.com/office/drawing/2014/main" id="{2D646BE8-3D99-4801-861A-D89777C3EC31}"/>
              </a:ext>
            </a:extLst>
          </p:cNvPr>
          <p:cNvSpPr txBox="1">
            <a:spLocks/>
          </p:cNvSpPr>
          <p:nvPr userDrawn="1"/>
        </p:nvSpPr>
        <p:spPr>
          <a:xfrm>
            <a:off x="5720400" y="1782000"/>
            <a:ext cx="7416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3200" kern="1200" spc="400" baseline="0">
                <a:solidFill>
                  <a:schemeClr val="accent6"/>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766"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0" i="0" u="none" strike="noStrike" kern="1200" cap="none" spc="400" normalizeH="0" baseline="0" noProof="0">
                <a:ln>
                  <a:noFill/>
                </a:ln>
                <a:solidFill>
                  <a:srgbClr val="819C00"/>
                </a:solidFill>
                <a:effectLst/>
                <a:uLnTx/>
                <a:uFillTx/>
                <a:latin typeface="RR Pioneer Light Condensed" panose="020B0306050201060103" pitchFamily="34" charset="0"/>
                <a:ea typeface="+mn-ea"/>
                <a:cs typeface="+mn-cs"/>
              </a:rPr>
              <a:t>XX</a:t>
            </a:r>
          </a:p>
        </p:txBody>
      </p:sp>
      <p:sp>
        <p:nvSpPr>
          <p:cNvPr id="31" name="Text Placeholder 17">
            <a:extLst>
              <a:ext uri="{FF2B5EF4-FFF2-40B4-BE49-F238E27FC236}">
                <a16:creationId xmlns:a16="http://schemas.microsoft.com/office/drawing/2014/main" id="{00620202-40E7-4B59-8DCC-A62DC06FF32F}"/>
              </a:ext>
            </a:extLst>
          </p:cNvPr>
          <p:cNvSpPr txBox="1">
            <a:spLocks/>
          </p:cNvSpPr>
          <p:nvPr userDrawn="1"/>
        </p:nvSpPr>
        <p:spPr>
          <a:xfrm>
            <a:off x="6562800" y="1926000"/>
            <a:ext cx="2257200" cy="648000"/>
          </a:xfrm>
          <a:prstGeom prst="rect">
            <a:avLst/>
          </a:prstGeom>
        </p:spPr>
        <p:txBody>
          <a:bodyPr vert="horz" lIns="0" tIns="0" rIns="0" bIns="0" rtlCol="0">
            <a:norm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66"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766"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GB" sz="1600" b="0" i="0" u="none" strike="noStrike" kern="1200" cap="none" spc="0" normalizeH="0" baseline="0" noProof="0">
                <a:ln>
                  <a:noFill/>
                </a:ln>
                <a:solidFill>
                  <a:srgbClr val="666666"/>
                </a:solidFill>
                <a:effectLst/>
                <a:uLnTx/>
                <a:uFillTx/>
                <a:latin typeface="RR Pioneer"/>
                <a:ea typeface="+mn-ea"/>
                <a:cs typeface="+mn-cs"/>
              </a:rPr>
              <a:t>Presenter name</a:t>
            </a:r>
          </a:p>
        </p:txBody>
      </p:sp>
      <p:sp>
        <p:nvSpPr>
          <p:cNvPr id="32" name="Text Placeholder 13">
            <a:extLst>
              <a:ext uri="{FF2B5EF4-FFF2-40B4-BE49-F238E27FC236}">
                <a16:creationId xmlns:a16="http://schemas.microsoft.com/office/drawing/2014/main" id="{64B64966-FDB5-4C02-8C02-059852167C54}"/>
              </a:ext>
            </a:extLst>
          </p:cNvPr>
          <p:cNvSpPr txBox="1">
            <a:spLocks/>
          </p:cNvSpPr>
          <p:nvPr userDrawn="1"/>
        </p:nvSpPr>
        <p:spPr>
          <a:xfrm>
            <a:off x="5720400" y="2728800"/>
            <a:ext cx="7416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3200" kern="1200" spc="400" baseline="0">
                <a:solidFill>
                  <a:srgbClr val="E21D60"/>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766"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0" i="0" u="none" strike="noStrike" kern="1200" cap="none" spc="400" normalizeH="0" baseline="0" noProof="0">
                <a:ln>
                  <a:noFill/>
                </a:ln>
                <a:solidFill>
                  <a:srgbClr val="E21D60"/>
                </a:solidFill>
                <a:effectLst/>
                <a:uLnTx/>
                <a:uFillTx/>
                <a:latin typeface="RR Pioneer Light Condensed" panose="020B0306050201060103" pitchFamily="34" charset="0"/>
                <a:ea typeface="+mn-ea"/>
                <a:cs typeface="+mn-cs"/>
              </a:rPr>
              <a:t>XX</a:t>
            </a:r>
          </a:p>
        </p:txBody>
      </p:sp>
      <p:sp>
        <p:nvSpPr>
          <p:cNvPr id="33" name="Text Placeholder 17">
            <a:extLst>
              <a:ext uri="{FF2B5EF4-FFF2-40B4-BE49-F238E27FC236}">
                <a16:creationId xmlns:a16="http://schemas.microsoft.com/office/drawing/2014/main" id="{A9C5A1DF-7472-468D-B11A-01DEFDA0FE7D}"/>
              </a:ext>
            </a:extLst>
          </p:cNvPr>
          <p:cNvSpPr txBox="1">
            <a:spLocks/>
          </p:cNvSpPr>
          <p:nvPr userDrawn="1"/>
        </p:nvSpPr>
        <p:spPr>
          <a:xfrm>
            <a:off x="6562800" y="2862000"/>
            <a:ext cx="2257200" cy="648000"/>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66"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766"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GB" sz="1600" b="0" i="0" u="none" strike="noStrike" kern="1200" cap="none" spc="0" normalizeH="0" baseline="0" noProof="0">
                <a:ln>
                  <a:noFill/>
                </a:ln>
                <a:solidFill>
                  <a:srgbClr val="666666"/>
                </a:solidFill>
                <a:effectLst/>
                <a:uLnTx/>
                <a:uFillTx/>
                <a:latin typeface="RR Pioneer"/>
                <a:ea typeface="+mn-ea"/>
                <a:cs typeface="+mn-cs"/>
              </a:rPr>
              <a:t>Presenter name</a:t>
            </a:r>
          </a:p>
        </p:txBody>
      </p:sp>
      <p:sp>
        <p:nvSpPr>
          <p:cNvPr id="34" name="Text Placeholder 13">
            <a:extLst>
              <a:ext uri="{FF2B5EF4-FFF2-40B4-BE49-F238E27FC236}">
                <a16:creationId xmlns:a16="http://schemas.microsoft.com/office/drawing/2014/main" id="{0350FF59-17D4-4DF9-A121-03EA450B94C0}"/>
              </a:ext>
            </a:extLst>
          </p:cNvPr>
          <p:cNvSpPr txBox="1">
            <a:spLocks/>
          </p:cNvSpPr>
          <p:nvPr userDrawn="1"/>
        </p:nvSpPr>
        <p:spPr>
          <a:xfrm>
            <a:off x="5720400" y="3668400"/>
            <a:ext cx="741600" cy="676800"/>
          </a:xfrm>
          <a:prstGeom prst="rect">
            <a:avLst/>
          </a:prstGeom>
        </p:spPr>
        <p:txBody>
          <a:bodyPr vert="horz" lIns="0" tIns="0" rIns="0" bIns="0" rtlCol="0" anchor="ctr" anchorCtr="0">
            <a:noAutofit/>
          </a:bodyPr>
          <a:lstStyle>
            <a:lvl1pPr marL="0" indent="0" algn="r" defTabSz="685800" rtl="0" eaLnBrk="1" latinLnBrk="0" hangingPunct="1">
              <a:lnSpc>
                <a:spcPct val="90000"/>
              </a:lnSpc>
              <a:spcBef>
                <a:spcPts val="750"/>
              </a:spcBef>
              <a:buFont typeface="Arial" panose="020B0604020202020204" pitchFamily="34" charset="0"/>
              <a:buNone/>
              <a:defRPr sz="3200" kern="1200" spc="400" baseline="0">
                <a:solidFill>
                  <a:schemeClr val="bg2"/>
                </a:solidFill>
                <a:latin typeface="RR Pioneer Light Condensed" panose="020B0306050201060103" pitchFamily="34" charset="0"/>
                <a:ea typeface="+mn-ea"/>
                <a:cs typeface="+mn-cs"/>
              </a:defRPr>
            </a:lvl1pPr>
            <a:lvl2pPr marL="171450" indent="-171450" algn="l" defTabSz="685800" rtl="0" eaLnBrk="1" latinLnBrk="0" hangingPunct="1">
              <a:lnSpc>
                <a:spcPct val="90000"/>
              </a:lnSpc>
              <a:spcBef>
                <a:spcPts val="375"/>
              </a:spcBef>
              <a:buClr>
                <a:schemeClr val="tx2"/>
              </a:buClr>
              <a:buFont typeface="Wingdings" panose="05000000000000000000" pitchFamily="2" charset="2"/>
              <a:buChar char="§"/>
              <a:defRPr sz="1400" kern="1200">
                <a:solidFill>
                  <a:schemeClr val="tx1"/>
                </a:solidFill>
                <a:latin typeface="+mn-lt"/>
                <a:ea typeface="+mn-ea"/>
                <a:cs typeface="+mn-cs"/>
              </a:defRPr>
            </a:lvl2pPr>
            <a:lvl3pPr marL="358775" indent="-171450" algn="l" defTabSz="685800" rtl="0" eaLnBrk="1" latinLnBrk="0" hangingPunct="1">
              <a:lnSpc>
                <a:spcPct val="90000"/>
              </a:lnSpc>
              <a:spcBef>
                <a:spcPts val="375"/>
              </a:spcBef>
              <a:buClr>
                <a:schemeClr val="tx2"/>
              </a:buClr>
              <a:buFont typeface="Wingdings" panose="05000000000000000000" pitchFamily="2" charset="2"/>
              <a:buChar char="§"/>
              <a:defRPr sz="1200" kern="1200">
                <a:solidFill>
                  <a:schemeClr val="tx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766"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0" i="0" u="none" strike="noStrike" kern="1200" cap="none" spc="400" normalizeH="0" baseline="0" noProof="0">
                <a:ln>
                  <a:noFill/>
                </a:ln>
                <a:solidFill>
                  <a:srgbClr val="006DFF"/>
                </a:solidFill>
                <a:effectLst/>
                <a:uLnTx/>
                <a:uFillTx/>
                <a:latin typeface="RR Pioneer Light Condensed" panose="020B0306050201060103" pitchFamily="34" charset="0"/>
                <a:ea typeface="+mn-ea"/>
                <a:cs typeface="+mn-cs"/>
              </a:rPr>
              <a:t>XX</a:t>
            </a:r>
          </a:p>
        </p:txBody>
      </p:sp>
      <p:sp>
        <p:nvSpPr>
          <p:cNvPr id="35" name="Text Placeholder 17">
            <a:extLst>
              <a:ext uri="{FF2B5EF4-FFF2-40B4-BE49-F238E27FC236}">
                <a16:creationId xmlns:a16="http://schemas.microsoft.com/office/drawing/2014/main" id="{CD20BAA6-690F-4511-857B-27CC8BA41D51}"/>
              </a:ext>
            </a:extLst>
          </p:cNvPr>
          <p:cNvSpPr txBox="1">
            <a:spLocks/>
          </p:cNvSpPr>
          <p:nvPr userDrawn="1"/>
        </p:nvSpPr>
        <p:spPr>
          <a:xfrm>
            <a:off x="6562800" y="3801600"/>
            <a:ext cx="2257200" cy="648000"/>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rgbClr val="666666"/>
                </a:solidFill>
                <a:latin typeface="+mj-lt"/>
                <a:ea typeface="+mn-ea"/>
                <a:cs typeface="+mn-cs"/>
              </a:defRPr>
            </a:lvl1pPr>
            <a:lvl2pPr marL="0" indent="0" algn="l" defTabSz="685800" rtl="0" eaLnBrk="1" latinLnBrk="0" hangingPunct="1">
              <a:lnSpc>
                <a:spcPct val="90000"/>
              </a:lnSpc>
              <a:spcBef>
                <a:spcPts val="0"/>
              </a:spcBef>
              <a:buClr>
                <a:schemeClr val="tx2"/>
              </a:buClr>
              <a:buFont typeface="Wingdings" panose="05000000000000000000" pitchFamily="2" charset="2"/>
              <a:buNone/>
              <a:defRPr sz="1600" kern="1200">
                <a:solidFill>
                  <a:srgbClr val="666666"/>
                </a:solidFill>
                <a:latin typeface="+mn-lt"/>
                <a:ea typeface="+mn-ea"/>
                <a:cs typeface="+mn-cs"/>
              </a:defRPr>
            </a:lvl2pPr>
            <a:lvl3pPr marL="187325" indent="0" algn="l" defTabSz="685800" rtl="0" eaLnBrk="1" latinLnBrk="0" hangingPunct="1">
              <a:lnSpc>
                <a:spcPct val="90000"/>
              </a:lnSpc>
              <a:spcBef>
                <a:spcPts val="375"/>
              </a:spcBef>
              <a:buClr>
                <a:schemeClr val="tx2"/>
              </a:buClr>
              <a:buFont typeface="Wingdings" panose="05000000000000000000" pitchFamily="2" charset="2"/>
              <a:buNone/>
              <a:defRPr sz="1200" kern="1200">
                <a:solidFill>
                  <a:schemeClr val="bg1"/>
                </a:solidFill>
                <a:latin typeface="+mn-lt"/>
                <a:ea typeface="+mn-ea"/>
                <a:cs typeface="+mn-cs"/>
              </a:defRPr>
            </a:lvl3pPr>
            <a:lvl4pPr marL="541338"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4pPr>
            <a:lvl5pPr marL="717550" indent="-171450" algn="l" defTabSz="685800" rtl="0" eaLnBrk="1" latinLnBrk="0" hangingPunct="1">
              <a:lnSpc>
                <a:spcPct val="90000"/>
              </a:lnSpc>
              <a:spcBef>
                <a:spcPts val="375"/>
              </a:spcBef>
              <a:buClr>
                <a:schemeClr val="tx2"/>
              </a:buClr>
              <a:buFont typeface="Wingdings" panose="05000000000000000000" pitchFamily="2" charset="2"/>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66"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666666"/>
                </a:solidFill>
                <a:effectLst/>
                <a:uLnTx/>
                <a:uFillTx/>
                <a:latin typeface="RR Pioneer bold"/>
                <a:ea typeface="+mn-ea"/>
                <a:cs typeface="+mn-cs"/>
              </a:rPr>
              <a:t>Subject title</a:t>
            </a:r>
          </a:p>
          <a:p>
            <a:pPr marL="0" marR="0" lvl="1" indent="0" algn="l" defTabSz="685766" rtl="0" eaLnBrk="1" fontAlgn="auto" latinLnBrk="0" hangingPunct="1">
              <a:lnSpc>
                <a:spcPct val="90000"/>
              </a:lnSpc>
              <a:spcBef>
                <a:spcPts val="0"/>
              </a:spcBef>
              <a:spcAft>
                <a:spcPts val="0"/>
              </a:spcAft>
              <a:buClr>
                <a:srgbClr val="10069F"/>
              </a:buClr>
              <a:buSzTx/>
              <a:buFont typeface="Wingdings" panose="05000000000000000000" pitchFamily="2" charset="2"/>
              <a:buNone/>
              <a:tabLst/>
              <a:defRPr/>
            </a:pPr>
            <a:r>
              <a:rPr kumimoji="0" lang="en-GB" sz="1600" b="0" i="0" u="none" strike="noStrike" kern="1200" cap="none" spc="0" normalizeH="0" baseline="0" noProof="0">
                <a:ln>
                  <a:noFill/>
                </a:ln>
                <a:solidFill>
                  <a:srgbClr val="666666"/>
                </a:solidFill>
                <a:effectLst/>
                <a:uLnTx/>
                <a:uFillTx/>
                <a:latin typeface="RR Pioneer"/>
                <a:ea typeface="+mn-ea"/>
                <a:cs typeface="+mn-cs"/>
              </a:rPr>
              <a:t>Presenter name</a:t>
            </a:r>
          </a:p>
        </p:txBody>
      </p:sp>
    </p:spTree>
    <p:extLst>
      <p:ext uri="{BB962C8B-B14F-4D97-AF65-F5344CB8AC3E}">
        <p14:creationId xmlns:p14="http://schemas.microsoft.com/office/powerpoint/2010/main" val="15113035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4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2"/>
            <a:ext cx="6869102" cy="4611353"/>
          </a:xfrm>
          <a:prstGeom prst="rect">
            <a:avLst/>
          </a:prstGeom>
          <a:solidFill>
            <a:srgbClr val="100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7F79DFE6-CFA5-477C-AEC5-887EEF30C7EC}"/>
              </a:ext>
            </a:extLst>
          </p:cNvPr>
          <p:cNvSpPr>
            <a:spLocks noGrp="1"/>
          </p:cNvSpPr>
          <p:nvPr>
            <p:ph type="title" hasCustomPrompt="1"/>
          </p:nvPr>
        </p:nvSpPr>
        <p:spPr>
          <a:xfrm>
            <a:off x="2697379" y="532147"/>
            <a:ext cx="5836835" cy="695484"/>
          </a:xfrm>
          <a:prstGeom prst="rect">
            <a:avLst/>
          </a:prstGeom>
        </p:spPr>
        <p:txBody>
          <a:bodyPr lIns="0" tIns="0" rIns="0" bIns="0" anchor="t">
            <a:normAutofit/>
          </a:bodyPr>
          <a:lstStyle>
            <a:lvl1pPr marL="0" indent="0">
              <a:buNone/>
              <a:defRPr sz="2400" b="0">
                <a:solidFill>
                  <a:schemeClr val="tx1"/>
                </a:solidFill>
                <a:latin typeface="RR Pioneer Bold" panose="020B0803050201040103" pitchFamily="34" charset="0"/>
              </a:defRPr>
            </a:lvl1pPr>
          </a:lstStyle>
          <a:p>
            <a:r>
              <a:rPr lang="en-US"/>
              <a:t>Option three slide</a:t>
            </a: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5" y="956919"/>
            <a:ext cx="1786647" cy="955675"/>
          </a:xfrm>
          <a:prstGeom prst="rect">
            <a:avLst/>
          </a:prstGeom>
        </p:spPr>
        <p:txBody>
          <a:bodyPr>
            <a:noAutofit/>
          </a:bodyPr>
          <a:lstStyle>
            <a:lvl1pPr marL="0" indent="0" algn="l" defTabSz="685766" rtl="0" eaLnBrk="1" latinLnBrk="0" hangingPunct="1">
              <a:lnSpc>
                <a:spcPct val="90000"/>
              </a:lnSpc>
              <a:spcBef>
                <a:spcPts val="750"/>
              </a:spcBef>
              <a:buFont typeface="Arial" panose="020B0604020202020204" pitchFamily="34" charset="0"/>
              <a:buNone/>
              <a:defRPr lang="en-GB" sz="1500" kern="1200" dirty="0">
                <a:solidFill>
                  <a:srgbClr val="006DFF"/>
                </a:solidFill>
                <a:latin typeface="RR Pioneer Bold" panose="020B0803050201040103" pitchFamily="34" charset="0"/>
                <a:ea typeface="+mn-ea"/>
                <a:cs typeface="Arial" panose="020B0604020202020204" pitchFamily="34" charset="0"/>
              </a:defRPr>
            </a:lvl1pPr>
            <a:lvl2pPr indent="0" algn="l" defTabSz="685766"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66"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66"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66"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lvl="0" indent="0" algn="l" defTabSz="685766" rtl="0" eaLnBrk="1" latinLnBrk="0" hangingPunct="1">
              <a:lnSpc>
                <a:spcPct val="90000"/>
              </a:lnSpc>
              <a:spcBef>
                <a:spcPts val="750"/>
              </a:spcBef>
              <a:buFont typeface="Arial" panose="020B0604020202020204" pitchFamily="34" charset="0"/>
              <a:buNone/>
            </a:pPr>
            <a:r>
              <a:rPr lang="en-GB"/>
              <a:t>Sidebar headings are RR Pioneer bold 15pt (Cobalt)</a:t>
            </a:r>
          </a:p>
        </p:txBody>
      </p:sp>
      <p:sp>
        <p:nvSpPr>
          <p:cNvPr id="5" name="Text Placeholder 4">
            <a:extLst>
              <a:ext uri="{FF2B5EF4-FFF2-40B4-BE49-F238E27FC236}">
                <a16:creationId xmlns:a16="http://schemas.microsoft.com/office/drawing/2014/main" id="{AB3B9182-7B1B-4746-8146-EAC173E26B74}"/>
              </a:ext>
            </a:extLst>
          </p:cNvPr>
          <p:cNvSpPr>
            <a:spLocks noGrp="1"/>
          </p:cNvSpPr>
          <p:nvPr>
            <p:ph type="body" sz="quarter" idx="11"/>
          </p:nvPr>
        </p:nvSpPr>
        <p:spPr>
          <a:xfrm>
            <a:off x="2697379" y="1462529"/>
            <a:ext cx="5836835" cy="2625725"/>
          </a:xfrm>
          <a:prstGeom prst="rect">
            <a:avLst/>
          </a:prstGeom>
        </p:spPr>
        <p:txBody>
          <a:bodyPr>
            <a:normAutofit/>
          </a:bodyPr>
          <a:lstStyle>
            <a:lvl1pPr>
              <a:buClr>
                <a:schemeClr val="tx1"/>
              </a:buClr>
              <a:defRPr sz="2000">
                <a:solidFill>
                  <a:schemeClr val="tx1"/>
                </a:solidFill>
              </a:defRPr>
            </a:lvl1pPr>
            <a:lvl2pPr>
              <a:buClr>
                <a:schemeClr val="tx1"/>
              </a:buClr>
              <a:defRPr sz="1800">
                <a:solidFill>
                  <a:schemeClr val="tx1"/>
                </a:solidFill>
              </a:defRPr>
            </a:lvl2pPr>
            <a:lvl3pPr>
              <a:buClr>
                <a:schemeClr val="tx1"/>
              </a:buClr>
              <a:defRPr sz="1800">
                <a:solidFill>
                  <a:schemeClr val="tx1"/>
                </a:solidFill>
              </a:defRPr>
            </a:lvl3pPr>
            <a:lvl4pPr>
              <a:buClr>
                <a:schemeClr val="tx1"/>
              </a:buClr>
              <a:defRPr sz="1200">
                <a:solidFill>
                  <a:schemeClr val="tx1"/>
                </a:solidFill>
              </a:defRPr>
            </a:lvl4pPr>
            <a:lvl5pPr>
              <a:buClr>
                <a:schemeClr val="tx1"/>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1000">
                <a:solidFill>
                  <a:srgbClr val="666666"/>
                </a:solidFill>
              </a:defRPr>
            </a:lvl1pPr>
          </a:lstStyle>
          <a:p>
            <a:pPr lvl="0"/>
            <a:r>
              <a:rPr lang="en-US"/>
              <a:t>RR pioneer 10</a:t>
            </a:r>
          </a:p>
        </p:txBody>
      </p:sp>
      <p:pic>
        <p:nvPicPr>
          <p:cNvPr id="9" name="Picture 8" descr="A picture containing logo&#10;&#10;Description automatically generated">
            <a:extLst>
              <a:ext uri="{FF2B5EF4-FFF2-40B4-BE49-F238E27FC236}">
                <a16:creationId xmlns:a16="http://schemas.microsoft.com/office/drawing/2014/main" id="{986DD906-BD5B-9548-AFF5-3C70EE62C9D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774" y="132662"/>
            <a:ext cx="1148278" cy="674865"/>
          </a:xfrm>
          <a:prstGeom prst="rect">
            <a:avLst/>
          </a:prstGeom>
        </p:spPr>
      </p:pic>
    </p:spTree>
    <p:extLst>
      <p:ext uri="{BB962C8B-B14F-4D97-AF65-F5344CB8AC3E}">
        <p14:creationId xmlns:p14="http://schemas.microsoft.com/office/powerpoint/2010/main" val="14914178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3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2"/>
            <a:ext cx="6869102" cy="4611353"/>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7F79DFE6-CFA5-477C-AEC5-887EEF30C7EC}"/>
              </a:ext>
            </a:extLst>
          </p:cNvPr>
          <p:cNvSpPr>
            <a:spLocks noGrp="1"/>
          </p:cNvSpPr>
          <p:nvPr>
            <p:ph type="title" hasCustomPrompt="1"/>
          </p:nvPr>
        </p:nvSpPr>
        <p:spPr>
          <a:xfrm>
            <a:off x="2697379" y="532147"/>
            <a:ext cx="5836835" cy="695484"/>
          </a:xfrm>
          <a:prstGeom prst="rect">
            <a:avLst/>
          </a:prstGeom>
        </p:spPr>
        <p:txBody>
          <a:bodyPr lIns="0" tIns="0" rIns="0" bIns="0" anchor="t">
            <a:normAutofit/>
          </a:bodyPr>
          <a:lstStyle>
            <a:lvl1pPr marL="0" indent="0">
              <a:buNone/>
              <a:defRPr sz="2400" b="0">
                <a:solidFill>
                  <a:srgbClr val="4F98FF"/>
                </a:solidFill>
                <a:latin typeface="RR Pioneer Bold" panose="020B0803050201040103" pitchFamily="34" charset="0"/>
              </a:defRPr>
            </a:lvl1pPr>
          </a:lstStyle>
          <a:p>
            <a:r>
              <a:rPr lang="en-US"/>
              <a:t>Box option</a:t>
            </a: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5" y="956919"/>
            <a:ext cx="1786647" cy="955675"/>
          </a:xfrm>
          <a:prstGeom prst="rect">
            <a:avLst/>
          </a:prstGeom>
        </p:spPr>
        <p:txBody>
          <a:bodyPr>
            <a:noAutofit/>
          </a:bodyPr>
          <a:lstStyle>
            <a:lvl1pPr marL="0" indent="0" algn="l" defTabSz="685766" rtl="0" eaLnBrk="1" latinLnBrk="0" hangingPunct="1">
              <a:lnSpc>
                <a:spcPct val="90000"/>
              </a:lnSpc>
              <a:spcBef>
                <a:spcPts val="750"/>
              </a:spcBef>
              <a:buFont typeface="Arial" panose="020B0604020202020204" pitchFamily="34" charset="0"/>
              <a:buNone/>
              <a:defRPr lang="en-GB" sz="1500" kern="1200" dirty="0">
                <a:solidFill>
                  <a:srgbClr val="006DFF"/>
                </a:solidFill>
                <a:latin typeface="RR Pioneer Bold" panose="020B0803050201040103" pitchFamily="34" charset="0"/>
                <a:ea typeface="+mn-ea"/>
                <a:cs typeface="Arial" panose="020B0604020202020204" pitchFamily="34" charset="0"/>
              </a:defRPr>
            </a:lvl1pPr>
            <a:lvl2pPr indent="0" algn="l" defTabSz="685766"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66"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66"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66"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lvl="0" indent="0" algn="l" defTabSz="685766" rtl="0" eaLnBrk="1" latinLnBrk="0" hangingPunct="1">
              <a:lnSpc>
                <a:spcPct val="90000"/>
              </a:lnSpc>
              <a:spcBef>
                <a:spcPts val="750"/>
              </a:spcBef>
              <a:buFont typeface="Arial" panose="020B0604020202020204" pitchFamily="34" charset="0"/>
              <a:buNone/>
            </a:pPr>
            <a:r>
              <a:rPr lang="en-GB"/>
              <a:t>Sidebar headings are RR Pioneer bold 15pt (Cobalt)</a:t>
            </a:r>
          </a:p>
        </p:txBody>
      </p:sp>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1000">
                <a:solidFill>
                  <a:srgbClr val="666666"/>
                </a:solidFill>
              </a:defRPr>
            </a:lvl1pPr>
          </a:lstStyle>
          <a:p>
            <a:pPr lvl="0"/>
            <a:r>
              <a:rPr lang="en-US"/>
              <a:t>RR pioneer 10</a:t>
            </a:r>
          </a:p>
        </p:txBody>
      </p:sp>
      <p:sp>
        <p:nvSpPr>
          <p:cNvPr id="19" name="Text Placeholder 4">
            <a:extLst>
              <a:ext uri="{FF2B5EF4-FFF2-40B4-BE49-F238E27FC236}">
                <a16:creationId xmlns:a16="http://schemas.microsoft.com/office/drawing/2014/main" id="{0415BD7F-29D6-CB47-B7BA-5DFC582F855F}"/>
              </a:ext>
            </a:extLst>
          </p:cNvPr>
          <p:cNvSpPr>
            <a:spLocks noGrp="1"/>
          </p:cNvSpPr>
          <p:nvPr>
            <p:ph type="body" sz="quarter" idx="37" hasCustomPrompt="1"/>
          </p:nvPr>
        </p:nvSpPr>
        <p:spPr>
          <a:xfrm>
            <a:off x="2596322" y="987425"/>
            <a:ext cx="2948439" cy="1134000"/>
          </a:xfrm>
          <a:prstGeom prst="roundRect">
            <a:avLst>
              <a:gd name="adj" fmla="val 4279"/>
            </a:avLst>
          </a:prstGeom>
          <a:solidFill>
            <a:srgbClr val="10069F"/>
          </a:solidFill>
        </p:spPr>
        <p:txBody>
          <a:bodyPr lIns="144000" tIns="144000" rIns="0" bIns="936000">
            <a:noAutofit/>
          </a:bodyPr>
          <a:lstStyle>
            <a:lvl1pPr marL="0" indent="0" algn="l" defTabSz="685766" rtl="0" eaLnBrk="1" latinLnBrk="0" hangingPunct="1">
              <a:lnSpc>
                <a:spcPct val="90000"/>
              </a:lnSpc>
              <a:spcBef>
                <a:spcPct val="0"/>
              </a:spcBef>
              <a:buFont typeface="Arial" panose="020B0604020202020204" pitchFamily="34" charset="0"/>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884" indent="0" algn="l" defTabSz="685766"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66" indent="0" algn="l" defTabSz="685766"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49" indent="0" algn="l" defTabSz="685766"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32" indent="0" algn="l" defTabSz="685766"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0" name="Text Placeholder 4">
            <a:extLst>
              <a:ext uri="{FF2B5EF4-FFF2-40B4-BE49-F238E27FC236}">
                <a16:creationId xmlns:a16="http://schemas.microsoft.com/office/drawing/2014/main" id="{CDC0D93C-8478-7147-9A81-EF3586008F86}"/>
              </a:ext>
            </a:extLst>
          </p:cNvPr>
          <p:cNvSpPr>
            <a:spLocks noGrp="1"/>
          </p:cNvSpPr>
          <p:nvPr>
            <p:ph type="body" sz="quarter" idx="38" hasCustomPrompt="1"/>
          </p:nvPr>
        </p:nvSpPr>
        <p:spPr>
          <a:xfrm>
            <a:off x="5668079" y="987425"/>
            <a:ext cx="2948439" cy="1134000"/>
          </a:xfrm>
          <a:prstGeom prst="roundRect">
            <a:avLst>
              <a:gd name="adj" fmla="val 4279"/>
            </a:avLst>
          </a:prstGeom>
          <a:solidFill>
            <a:srgbClr val="10069F"/>
          </a:solidFill>
        </p:spPr>
        <p:txBody>
          <a:bodyPr lIns="144000" tIns="144000" rIns="0" bIns="936000">
            <a:noAutofit/>
          </a:bodyPr>
          <a:lstStyle>
            <a:lvl1pPr marL="0" indent="0" algn="l" defTabSz="685766" rtl="0" eaLnBrk="1" latinLnBrk="0" hangingPunct="1">
              <a:lnSpc>
                <a:spcPct val="90000"/>
              </a:lnSpc>
              <a:spcBef>
                <a:spcPct val="0"/>
              </a:spcBef>
              <a:buFont typeface="Arial" panose="020B0604020202020204" pitchFamily="34" charset="0"/>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884" indent="0" algn="l" defTabSz="685766"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66" indent="0" algn="l" defTabSz="685766"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49" indent="0" algn="l" defTabSz="685766"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32" indent="0" algn="l" defTabSz="685766"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1" name="Text Placeholder 4">
            <a:extLst>
              <a:ext uri="{FF2B5EF4-FFF2-40B4-BE49-F238E27FC236}">
                <a16:creationId xmlns:a16="http://schemas.microsoft.com/office/drawing/2014/main" id="{2EED0024-F970-F44B-A70B-E03F7D102879}"/>
              </a:ext>
            </a:extLst>
          </p:cNvPr>
          <p:cNvSpPr>
            <a:spLocks noGrp="1"/>
          </p:cNvSpPr>
          <p:nvPr>
            <p:ph type="body" sz="quarter" idx="39" hasCustomPrompt="1"/>
          </p:nvPr>
        </p:nvSpPr>
        <p:spPr>
          <a:xfrm>
            <a:off x="2596322" y="2176145"/>
            <a:ext cx="2948439" cy="1134000"/>
          </a:xfrm>
          <a:prstGeom prst="roundRect">
            <a:avLst>
              <a:gd name="adj" fmla="val 4279"/>
            </a:avLst>
          </a:prstGeom>
          <a:solidFill>
            <a:srgbClr val="006DFF"/>
          </a:solidFill>
        </p:spPr>
        <p:txBody>
          <a:bodyPr lIns="144000" tIns="144000" rIns="0" bIns="936000">
            <a:noAutofit/>
          </a:bodyPr>
          <a:lstStyle>
            <a:lvl1pPr marL="0" indent="0" algn="l" defTabSz="685766" rtl="0" eaLnBrk="1" latinLnBrk="0" hangingPunct="1">
              <a:lnSpc>
                <a:spcPct val="90000"/>
              </a:lnSpc>
              <a:spcBef>
                <a:spcPct val="0"/>
              </a:spcBef>
              <a:buFont typeface="Arial" panose="020B0604020202020204" pitchFamily="34" charset="0"/>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884" indent="0" algn="l" defTabSz="685766"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66" indent="0" algn="l" defTabSz="685766"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49" indent="0" algn="l" defTabSz="685766"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32" indent="0" algn="l" defTabSz="685766"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2" name="Text Placeholder 4">
            <a:extLst>
              <a:ext uri="{FF2B5EF4-FFF2-40B4-BE49-F238E27FC236}">
                <a16:creationId xmlns:a16="http://schemas.microsoft.com/office/drawing/2014/main" id="{DDC8BCEF-CEF4-2040-8676-105BEDD9A292}"/>
              </a:ext>
            </a:extLst>
          </p:cNvPr>
          <p:cNvSpPr>
            <a:spLocks noGrp="1"/>
          </p:cNvSpPr>
          <p:nvPr>
            <p:ph type="body" sz="quarter" idx="40" hasCustomPrompt="1"/>
          </p:nvPr>
        </p:nvSpPr>
        <p:spPr>
          <a:xfrm>
            <a:off x="5668229" y="2176145"/>
            <a:ext cx="2948439" cy="1134000"/>
          </a:xfrm>
          <a:prstGeom prst="roundRect">
            <a:avLst>
              <a:gd name="adj" fmla="val 4279"/>
            </a:avLst>
          </a:prstGeom>
          <a:solidFill>
            <a:srgbClr val="006DFF"/>
          </a:solidFill>
        </p:spPr>
        <p:txBody>
          <a:bodyPr lIns="144000" tIns="144000" rIns="0" bIns="936000">
            <a:noAutofit/>
          </a:bodyPr>
          <a:lstStyle>
            <a:lvl1pPr marL="0" indent="0" algn="l" defTabSz="685766" rtl="0" eaLnBrk="1" latinLnBrk="0" hangingPunct="1">
              <a:lnSpc>
                <a:spcPct val="90000"/>
              </a:lnSpc>
              <a:spcBef>
                <a:spcPct val="0"/>
              </a:spcBef>
              <a:buFont typeface="Arial" panose="020B0604020202020204" pitchFamily="34" charset="0"/>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884" indent="0" algn="l" defTabSz="685766"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66" indent="0" algn="l" defTabSz="685766"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49" indent="0" algn="l" defTabSz="685766"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32" indent="0" algn="l" defTabSz="685766"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3" name="Text Placeholder 4">
            <a:extLst>
              <a:ext uri="{FF2B5EF4-FFF2-40B4-BE49-F238E27FC236}">
                <a16:creationId xmlns:a16="http://schemas.microsoft.com/office/drawing/2014/main" id="{62D045D8-4307-434A-A2D4-1F60BC13EC58}"/>
              </a:ext>
            </a:extLst>
          </p:cNvPr>
          <p:cNvSpPr>
            <a:spLocks noGrp="1"/>
          </p:cNvSpPr>
          <p:nvPr>
            <p:ph type="body" sz="quarter" idx="41" hasCustomPrompt="1"/>
          </p:nvPr>
        </p:nvSpPr>
        <p:spPr>
          <a:xfrm>
            <a:off x="2596322" y="3364865"/>
            <a:ext cx="2948439" cy="1134000"/>
          </a:xfrm>
          <a:prstGeom prst="roundRect">
            <a:avLst>
              <a:gd name="adj" fmla="val 4279"/>
            </a:avLst>
          </a:prstGeom>
          <a:solidFill>
            <a:srgbClr val="4F98FF"/>
          </a:solidFill>
        </p:spPr>
        <p:txBody>
          <a:bodyPr lIns="144000" tIns="144000" rIns="0" bIns="936000">
            <a:noAutofit/>
          </a:bodyPr>
          <a:lstStyle>
            <a:lvl1pPr marL="0" indent="0" algn="l" defTabSz="685766" rtl="0" eaLnBrk="1" latinLnBrk="0" hangingPunct="1">
              <a:lnSpc>
                <a:spcPct val="90000"/>
              </a:lnSpc>
              <a:spcBef>
                <a:spcPct val="0"/>
              </a:spcBef>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884" indent="0" algn="l" defTabSz="685766"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66" indent="0" algn="l" defTabSz="685766"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49" indent="0" algn="l" defTabSz="685766"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32" indent="0" algn="l" defTabSz="685766"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4" name="Text Placeholder 4">
            <a:extLst>
              <a:ext uri="{FF2B5EF4-FFF2-40B4-BE49-F238E27FC236}">
                <a16:creationId xmlns:a16="http://schemas.microsoft.com/office/drawing/2014/main" id="{4EA6A869-6052-BA4C-88BE-A4C4E3784B9D}"/>
              </a:ext>
            </a:extLst>
          </p:cNvPr>
          <p:cNvSpPr>
            <a:spLocks noGrp="1"/>
          </p:cNvSpPr>
          <p:nvPr>
            <p:ph type="body" sz="quarter" idx="44" hasCustomPrompt="1"/>
          </p:nvPr>
        </p:nvSpPr>
        <p:spPr>
          <a:xfrm>
            <a:off x="5668229" y="3364865"/>
            <a:ext cx="2948439" cy="1134000"/>
          </a:xfrm>
          <a:prstGeom prst="roundRect">
            <a:avLst>
              <a:gd name="adj" fmla="val 4279"/>
            </a:avLst>
          </a:prstGeom>
          <a:solidFill>
            <a:srgbClr val="4F98FF"/>
          </a:solidFill>
        </p:spPr>
        <p:txBody>
          <a:bodyPr lIns="144000" tIns="144000" rIns="0" bIns="936000">
            <a:noAutofit/>
          </a:bodyPr>
          <a:lstStyle>
            <a:lvl1pPr marL="0" indent="0" algn="l" defTabSz="685766" rtl="0" eaLnBrk="1" latinLnBrk="0" hangingPunct="1">
              <a:lnSpc>
                <a:spcPct val="90000"/>
              </a:lnSpc>
              <a:spcBef>
                <a:spcPct val="0"/>
              </a:spcBef>
              <a:buNone/>
              <a:defRPr lang="en-US" sz="1500" kern="1200" smtClean="0">
                <a:solidFill>
                  <a:schemeClr val="tx1"/>
                </a:solidFill>
                <a:latin typeface="RR Pioneer Bold" panose="020B0803050201040103" pitchFamily="34" charset="0"/>
                <a:ea typeface="+mj-ea"/>
                <a:cs typeface="Arial" panose="020B0604020202020204" pitchFamily="34" charset="0"/>
              </a:defRPr>
            </a:lvl1pPr>
            <a:lvl2pPr marL="342884" indent="0" algn="l" defTabSz="685766"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2pPr>
            <a:lvl3pPr marL="685766" indent="0" algn="l" defTabSz="685766"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3pPr>
            <a:lvl4pPr marL="1028649" indent="0" algn="l" defTabSz="685766" rtl="0" eaLnBrk="1" latinLnBrk="0" hangingPunct="1">
              <a:lnSpc>
                <a:spcPct val="90000"/>
              </a:lnSpc>
              <a:spcBef>
                <a:spcPct val="0"/>
              </a:spcBef>
              <a:buNone/>
              <a:defRPr lang="en-US" sz="1500" kern="1200" smtClean="0">
                <a:solidFill>
                  <a:schemeClr val="tx1"/>
                </a:solidFill>
                <a:latin typeface="RR Pioneer Medium" panose="020B0603050201040103" pitchFamily="34" charset="0"/>
                <a:ea typeface="+mj-ea"/>
                <a:cs typeface="Arial" panose="020B0604020202020204" pitchFamily="34" charset="0"/>
              </a:defRPr>
            </a:lvl4pPr>
            <a:lvl5pPr marL="1371532" indent="0" algn="l" defTabSz="685766" rtl="0" eaLnBrk="1" latinLnBrk="0" hangingPunct="1">
              <a:lnSpc>
                <a:spcPct val="90000"/>
              </a:lnSpc>
              <a:spcBef>
                <a:spcPct val="0"/>
              </a:spcBef>
              <a:buNone/>
              <a:defRPr lang="en-GB" sz="1500" kern="1200">
                <a:solidFill>
                  <a:schemeClr val="tx1"/>
                </a:solidFill>
                <a:latin typeface="RR Pioneer Medium" panose="020B0603050201040103" pitchFamily="34" charset="0"/>
                <a:ea typeface="+mj-ea"/>
                <a:cs typeface="Arial" panose="020B0604020202020204" pitchFamily="34" charset="0"/>
              </a:defRPr>
            </a:lvl5pPr>
          </a:lstStyle>
          <a:p>
            <a:pPr lvl="0"/>
            <a:r>
              <a:rPr lang="en-GB" noProof="0"/>
              <a:t>Box title</a:t>
            </a:r>
          </a:p>
        </p:txBody>
      </p:sp>
      <p:sp>
        <p:nvSpPr>
          <p:cNvPr id="25" name="Text Placeholder 13">
            <a:extLst>
              <a:ext uri="{FF2B5EF4-FFF2-40B4-BE49-F238E27FC236}">
                <a16:creationId xmlns:a16="http://schemas.microsoft.com/office/drawing/2014/main" id="{2D7F894C-8835-C246-B221-3273B0BBE6B0}"/>
              </a:ext>
            </a:extLst>
          </p:cNvPr>
          <p:cNvSpPr>
            <a:spLocks noGrp="1"/>
          </p:cNvSpPr>
          <p:nvPr>
            <p:ph type="body" sz="quarter" idx="45" hasCustomPrompt="1"/>
          </p:nvPr>
        </p:nvSpPr>
        <p:spPr>
          <a:xfrm>
            <a:off x="2759282" y="1569600"/>
            <a:ext cx="935139" cy="482400"/>
          </a:xfrm>
        </p:spPr>
        <p:txBody>
          <a:bodyPr>
            <a:noAutofit/>
          </a:bodyPr>
          <a:lstStyle>
            <a:lvl1pPr marL="0" indent="0">
              <a:buNone/>
              <a:defRPr lang="en-US" sz="3200" kern="1200" dirty="0" smtClean="0">
                <a:solidFill>
                  <a:schemeClr val="tx1"/>
                </a:solidFill>
                <a:latin typeface="RR Pioneer Light Condensed" panose="020B0306050201060103" pitchFamily="34" charset="0"/>
                <a:ea typeface="+mn-ea"/>
                <a:cs typeface="+mn-cs"/>
              </a:defRPr>
            </a:lvl1pPr>
          </a:lstStyle>
          <a:p>
            <a:pPr marL="171442" lvl="0" indent="-171442" algn="l" defTabSz="685766" rtl="0" eaLnBrk="1" latinLnBrk="0" hangingPunct="1">
              <a:lnSpc>
                <a:spcPct val="90000"/>
              </a:lnSpc>
              <a:spcBef>
                <a:spcPts val="750"/>
              </a:spcBef>
              <a:buClr>
                <a:schemeClr val="tx2"/>
              </a:buClr>
            </a:pPr>
            <a:r>
              <a:rPr lang="en-US"/>
              <a:t>XXX</a:t>
            </a:r>
          </a:p>
        </p:txBody>
      </p:sp>
      <p:sp>
        <p:nvSpPr>
          <p:cNvPr id="26" name="Text Placeholder 13">
            <a:extLst>
              <a:ext uri="{FF2B5EF4-FFF2-40B4-BE49-F238E27FC236}">
                <a16:creationId xmlns:a16="http://schemas.microsoft.com/office/drawing/2014/main" id="{EEC852FA-13EC-AA4B-A716-44367F5419D6}"/>
              </a:ext>
            </a:extLst>
          </p:cNvPr>
          <p:cNvSpPr>
            <a:spLocks noGrp="1"/>
          </p:cNvSpPr>
          <p:nvPr>
            <p:ph type="body" sz="quarter" idx="46" hasCustomPrompt="1"/>
          </p:nvPr>
        </p:nvSpPr>
        <p:spPr>
          <a:xfrm>
            <a:off x="3353282" y="1569600"/>
            <a:ext cx="935139" cy="482400"/>
          </a:xfrm>
        </p:spPr>
        <p:txBody>
          <a:bodyPr anchor="ctr">
            <a:noAutofit/>
          </a:bodyPr>
          <a:lstStyle>
            <a:lvl1pPr marL="0" indent="0">
              <a:buNone/>
              <a:defRPr lang="en-US" sz="2400" kern="1200" dirty="0" smtClean="0">
                <a:solidFill>
                  <a:schemeClr val="tx1"/>
                </a:solidFill>
                <a:latin typeface="RR Pioneer UltraLight Condensed" panose="020B0206030201060103" pitchFamily="34" charset="0"/>
                <a:ea typeface="+mn-ea"/>
                <a:cs typeface="+mn-cs"/>
              </a:defRPr>
            </a:lvl1pPr>
          </a:lstStyle>
          <a:p>
            <a:pPr marL="171442" lvl="0" indent="-171442" algn="l" defTabSz="685766" rtl="0" eaLnBrk="1" latinLnBrk="0" hangingPunct="1">
              <a:lnSpc>
                <a:spcPct val="90000"/>
              </a:lnSpc>
              <a:spcBef>
                <a:spcPts val="750"/>
              </a:spcBef>
              <a:buClr>
                <a:schemeClr val="tx2"/>
              </a:buClr>
            </a:pPr>
            <a:r>
              <a:rPr lang="en-US"/>
              <a:t>bn</a:t>
            </a:r>
          </a:p>
        </p:txBody>
      </p:sp>
      <p:sp>
        <p:nvSpPr>
          <p:cNvPr id="27" name="Text Placeholder 13">
            <a:extLst>
              <a:ext uri="{FF2B5EF4-FFF2-40B4-BE49-F238E27FC236}">
                <a16:creationId xmlns:a16="http://schemas.microsoft.com/office/drawing/2014/main" id="{C5DD8A65-D8CD-BE4E-8AD9-C1B26DD83362}"/>
              </a:ext>
            </a:extLst>
          </p:cNvPr>
          <p:cNvSpPr>
            <a:spLocks noGrp="1"/>
          </p:cNvSpPr>
          <p:nvPr>
            <p:ph type="body" sz="quarter" idx="47" hasCustomPrompt="1"/>
          </p:nvPr>
        </p:nvSpPr>
        <p:spPr>
          <a:xfrm>
            <a:off x="5837282" y="1569600"/>
            <a:ext cx="773299" cy="482400"/>
          </a:xfrm>
        </p:spPr>
        <p:txBody>
          <a:bodyPr>
            <a:noAutofit/>
          </a:bodyPr>
          <a:lstStyle>
            <a:lvl1pPr marL="0" indent="0">
              <a:buNone/>
              <a:defRPr lang="en-US" sz="3200" kern="1200" dirty="0" smtClean="0">
                <a:solidFill>
                  <a:schemeClr val="tx1"/>
                </a:solidFill>
                <a:latin typeface="RR Pioneer Light Condensed" panose="020B0306050201060103" pitchFamily="34" charset="0"/>
                <a:ea typeface="+mn-ea"/>
                <a:cs typeface="+mn-cs"/>
              </a:defRPr>
            </a:lvl1pPr>
          </a:lstStyle>
          <a:p>
            <a:pPr marL="171442" lvl="0" indent="-171442" algn="l" defTabSz="685766" rtl="0" eaLnBrk="1" latinLnBrk="0" hangingPunct="1">
              <a:lnSpc>
                <a:spcPct val="90000"/>
              </a:lnSpc>
              <a:spcBef>
                <a:spcPts val="750"/>
              </a:spcBef>
              <a:buClr>
                <a:schemeClr val="tx2"/>
              </a:buClr>
            </a:pPr>
            <a:r>
              <a:rPr lang="en-US"/>
              <a:t>XXX</a:t>
            </a:r>
          </a:p>
        </p:txBody>
      </p:sp>
      <p:sp>
        <p:nvSpPr>
          <p:cNvPr id="28" name="Text Placeholder 13">
            <a:extLst>
              <a:ext uri="{FF2B5EF4-FFF2-40B4-BE49-F238E27FC236}">
                <a16:creationId xmlns:a16="http://schemas.microsoft.com/office/drawing/2014/main" id="{3D0C427C-FD1C-3145-899A-965F77C2A05F}"/>
              </a:ext>
            </a:extLst>
          </p:cNvPr>
          <p:cNvSpPr>
            <a:spLocks noGrp="1"/>
          </p:cNvSpPr>
          <p:nvPr>
            <p:ph type="body" sz="quarter" idx="48" hasCustomPrompt="1"/>
          </p:nvPr>
        </p:nvSpPr>
        <p:spPr>
          <a:xfrm>
            <a:off x="6445682" y="1569600"/>
            <a:ext cx="773299" cy="482400"/>
          </a:xfrm>
        </p:spPr>
        <p:txBody>
          <a:bodyPr anchor="ctr">
            <a:noAutofit/>
          </a:bodyPr>
          <a:lstStyle>
            <a:lvl1pPr marL="0" indent="0">
              <a:buNone/>
              <a:defRPr lang="en-US" sz="2400" kern="1200" dirty="0" smtClean="0">
                <a:solidFill>
                  <a:schemeClr val="tx1"/>
                </a:solidFill>
                <a:latin typeface="RR Pioneer UltraLight Condensed" panose="020B0206030201060103" pitchFamily="34" charset="0"/>
                <a:ea typeface="+mn-ea"/>
                <a:cs typeface="+mn-cs"/>
              </a:defRPr>
            </a:lvl1pPr>
          </a:lstStyle>
          <a:p>
            <a:pPr marL="171442" lvl="0" indent="-171442" algn="l" defTabSz="685766" rtl="0" eaLnBrk="1" latinLnBrk="0" hangingPunct="1">
              <a:lnSpc>
                <a:spcPct val="90000"/>
              </a:lnSpc>
              <a:spcBef>
                <a:spcPts val="750"/>
              </a:spcBef>
              <a:buClr>
                <a:schemeClr val="tx2"/>
              </a:buClr>
            </a:pPr>
            <a:r>
              <a:rPr lang="en-US"/>
              <a:t>bn</a:t>
            </a:r>
          </a:p>
        </p:txBody>
      </p:sp>
      <p:sp>
        <p:nvSpPr>
          <p:cNvPr id="29" name="Text Placeholder 13">
            <a:extLst>
              <a:ext uri="{FF2B5EF4-FFF2-40B4-BE49-F238E27FC236}">
                <a16:creationId xmlns:a16="http://schemas.microsoft.com/office/drawing/2014/main" id="{E2062DAC-9855-B04C-B0E5-C1C94D8F2657}"/>
              </a:ext>
            </a:extLst>
          </p:cNvPr>
          <p:cNvSpPr>
            <a:spLocks noGrp="1"/>
          </p:cNvSpPr>
          <p:nvPr>
            <p:ph type="body" sz="quarter" idx="49" hasCustomPrompt="1"/>
          </p:nvPr>
        </p:nvSpPr>
        <p:spPr>
          <a:xfrm>
            <a:off x="5837281" y="2764800"/>
            <a:ext cx="696020" cy="482400"/>
          </a:xfrm>
        </p:spPr>
        <p:txBody>
          <a:bodyPr>
            <a:noAutofit/>
          </a:bodyPr>
          <a:lstStyle>
            <a:lvl1pPr marL="0" indent="0">
              <a:buNone/>
              <a:defRPr lang="en-US" sz="3200" kern="1200" dirty="0" smtClean="0">
                <a:solidFill>
                  <a:schemeClr val="tx1"/>
                </a:solidFill>
                <a:latin typeface="RR Pioneer Light Condensed" panose="020B0306050201060103" pitchFamily="34" charset="0"/>
                <a:ea typeface="+mn-ea"/>
                <a:cs typeface="+mn-cs"/>
              </a:defRPr>
            </a:lvl1pPr>
          </a:lstStyle>
          <a:p>
            <a:pPr marL="171442" lvl="0" indent="-171442" algn="l" defTabSz="685766" rtl="0" eaLnBrk="1" latinLnBrk="0" hangingPunct="1">
              <a:lnSpc>
                <a:spcPct val="90000"/>
              </a:lnSpc>
              <a:spcBef>
                <a:spcPts val="750"/>
              </a:spcBef>
              <a:buClr>
                <a:schemeClr val="tx2"/>
              </a:buClr>
            </a:pPr>
            <a:r>
              <a:rPr lang="en-US"/>
              <a:t>XXX</a:t>
            </a:r>
          </a:p>
        </p:txBody>
      </p:sp>
      <p:sp>
        <p:nvSpPr>
          <p:cNvPr id="30" name="Text Placeholder 13">
            <a:extLst>
              <a:ext uri="{FF2B5EF4-FFF2-40B4-BE49-F238E27FC236}">
                <a16:creationId xmlns:a16="http://schemas.microsoft.com/office/drawing/2014/main" id="{E1FA82BF-0F17-2B4E-BAE8-EB3608613033}"/>
              </a:ext>
            </a:extLst>
          </p:cNvPr>
          <p:cNvSpPr>
            <a:spLocks noGrp="1"/>
          </p:cNvSpPr>
          <p:nvPr>
            <p:ph type="body" sz="quarter" idx="50" hasCustomPrompt="1"/>
          </p:nvPr>
        </p:nvSpPr>
        <p:spPr>
          <a:xfrm>
            <a:off x="6445681" y="2764800"/>
            <a:ext cx="696020" cy="482400"/>
          </a:xfrm>
        </p:spPr>
        <p:txBody>
          <a:bodyPr anchor="ctr">
            <a:noAutofit/>
          </a:bodyPr>
          <a:lstStyle>
            <a:lvl1pPr marL="0" indent="0">
              <a:buNone/>
              <a:defRPr lang="en-US" sz="2400" kern="1200" dirty="0" smtClean="0">
                <a:solidFill>
                  <a:schemeClr val="tx1"/>
                </a:solidFill>
                <a:latin typeface="RR Pioneer UltraLight Condensed" panose="020B0206030201060103" pitchFamily="34" charset="0"/>
                <a:ea typeface="+mn-ea"/>
                <a:cs typeface="+mn-cs"/>
              </a:defRPr>
            </a:lvl1pPr>
          </a:lstStyle>
          <a:p>
            <a:pPr marL="171442" lvl="0" indent="-171442" algn="l" defTabSz="685766" rtl="0" eaLnBrk="1" latinLnBrk="0" hangingPunct="1">
              <a:lnSpc>
                <a:spcPct val="90000"/>
              </a:lnSpc>
              <a:spcBef>
                <a:spcPts val="750"/>
              </a:spcBef>
              <a:buClr>
                <a:schemeClr val="tx2"/>
              </a:buClr>
            </a:pPr>
            <a:r>
              <a:rPr lang="en-US"/>
              <a:t>bn</a:t>
            </a:r>
          </a:p>
        </p:txBody>
      </p:sp>
      <p:sp>
        <p:nvSpPr>
          <p:cNvPr id="31" name="Text Placeholder 13">
            <a:extLst>
              <a:ext uri="{FF2B5EF4-FFF2-40B4-BE49-F238E27FC236}">
                <a16:creationId xmlns:a16="http://schemas.microsoft.com/office/drawing/2014/main" id="{C5698E71-6A2C-D843-95B3-40DA153F1BD8}"/>
              </a:ext>
            </a:extLst>
          </p:cNvPr>
          <p:cNvSpPr>
            <a:spLocks noGrp="1"/>
          </p:cNvSpPr>
          <p:nvPr>
            <p:ph type="body" sz="quarter" idx="51" hasCustomPrompt="1"/>
          </p:nvPr>
        </p:nvSpPr>
        <p:spPr>
          <a:xfrm>
            <a:off x="2759281" y="2764800"/>
            <a:ext cx="696020" cy="482400"/>
          </a:xfrm>
        </p:spPr>
        <p:txBody>
          <a:bodyPr>
            <a:noAutofit/>
          </a:bodyPr>
          <a:lstStyle>
            <a:lvl1pPr marL="0" indent="0">
              <a:buNone/>
              <a:defRPr lang="en-US" sz="3200" kern="1200" dirty="0" smtClean="0">
                <a:solidFill>
                  <a:schemeClr val="tx1"/>
                </a:solidFill>
                <a:latin typeface="RR Pioneer Light Condensed" panose="020B0306050201060103" pitchFamily="34" charset="0"/>
                <a:ea typeface="+mn-ea"/>
                <a:cs typeface="+mn-cs"/>
              </a:defRPr>
            </a:lvl1pPr>
          </a:lstStyle>
          <a:p>
            <a:pPr marL="171442" lvl="0" indent="-171442" algn="l" defTabSz="685766" rtl="0" eaLnBrk="1" latinLnBrk="0" hangingPunct="1">
              <a:lnSpc>
                <a:spcPct val="90000"/>
              </a:lnSpc>
              <a:spcBef>
                <a:spcPts val="750"/>
              </a:spcBef>
              <a:buClr>
                <a:schemeClr val="tx2"/>
              </a:buClr>
            </a:pPr>
            <a:r>
              <a:rPr lang="en-US"/>
              <a:t>XXX</a:t>
            </a:r>
          </a:p>
        </p:txBody>
      </p:sp>
      <p:sp>
        <p:nvSpPr>
          <p:cNvPr id="32" name="Text Placeholder 13">
            <a:extLst>
              <a:ext uri="{FF2B5EF4-FFF2-40B4-BE49-F238E27FC236}">
                <a16:creationId xmlns:a16="http://schemas.microsoft.com/office/drawing/2014/main" id="{6583474B-7C8D-2142-B80C-6ACCEED0081D}"/>
              </a:ext>
            </a:extLst>
          </p:cNvPr>
          <p:cNvSpPr>
            <a:spLocks noGrp="1"/>
          </p:cNvSpPr>
          <p:nvPr>
            <p:ph type="body" sz="quarter" idx="52" hasCustomPrompt="1"/>
          </p:nvPr>
        </p:nvSpPr>
        <p:spPr>
          <a:xfrm>
            <a:off x="3353281" y="2764800"/>
            <a:ext cx="696020" cy="482400"/>
          </a:xfrm>
        </p:spPr>
        <p:txBody>
          <a:bodyPr anchor="ctr">
            <a:noAutofit/>
          </a:bodyPr>
          <a:lstStyle>
            <a:lvl1pPr marL="0" indent="0">
              <a:buNone/>
              <a:defRPr lang="en-US" sz="2400" kern="1200" dirty="0" smtClean="0">
                <a:solidFill>
                  <a:schemeClr val="tx1"/>
                </a:solidFill>
                <a:latin typeface="RR Pioneer UltraLight Condensed" panose="020B0206030201060103" pitchFamily="34" charset="0"/>
                <a:ea typeface="+mn-ea"/>
                <a:cs typeface="+mn-cs"/>
              </a:defRPr>
            </a:lvl1pPr>
          </a:lstStyle>
          <a:p>
            <a:pPr marL="171442" lvl="0" indent="-171442" algn="l" defTabSz="685766" rtl="0" eaLnBrk="1" latinLnBrk="0" hangingPunct="1">
              <a:lnSpc>
                <a:spcPct val="90000"/>
              </a:lnSpc>
              <a:spcBef>
                <a:spcPts val="750"/>
              </a:spcBef>
              <a:buClr>
                <a:schemeClr val="tx2"/>
              </a:buClr>
            </a:pPr>
            <a:r>
              <a:rPr lang="en-US"/>
              <a:t>bn</a:t>
            </a:r>
          </a:p>
        </p:txBody>
      </p:sp>
      <p:sp>
        <p:nvSpPr>
          <p:cNvPr id="33" name="Text Placeholder 13">
            <a:extLst>
              <a:ext uri="{FF2B5EF4-FFF2-40B4-BE49-F238E27FC236}">
                <a16:creationId xmlns:a16="http://schemas.microsoft.com/office/drawing/2014/main" id="{599F3488-E85D-E241-A96E-1A3D96CFAAAD}"/>
              </a:ext>
            </a:extLst>
          </p:cNvPr>
          <p:cNvSpPr>
            <a:spLocks noGrp="1"/>
          </p:cNvSpPr>
          <p:nvPr>
            <p:ph type="body" sz="quarter" idx="53" hasCustomPrompt="1"/>
          </p:nvPr>
        </p:nvSpPr>
        <p:spPr>
          <a:xfrm>
            <a:off x="2759281" y="3956400"/>
            <a:ext cx="696020" cy="482400"/>
          </a:xfrm>
        </p:spPr>
        <p:txBody>
          <a:bodyPr>
            <a:noAutofit/>
          </a:bodyPr>
          <a:lstStyle>
            <a:lvl1pPr marL="0" indent="0">
              <a:buNone/>
              <a:defRPr lang="en-US" sz="3200" kern="1200" dirty="0" smtClean="0">
                <a:solidFill>
                  <a:schemeClr val="tx1"/>
                </a:solidFill>
                <a:latin typeface="RR Pioneer Light Condensed" panose="020B0306050201060103" pitchFamily="34" charset="0"/>
                <a:ea typeface="+mn-ea"/>
                <a:cs typeface="+mn-cs"/>
              </a:defRPr>
            </a:lvl1pPr>
          </a:lstStyle>
          <a:p>
            <a:pPr marL="171442" lvl="0" indent="-171442" algn="l" defTabSz="685766" rtl="0" eaLnBrk="1" latinLnBrk="0" hangingPunct="1">
              <a:lnSpc>
                <a:spcPct val="90000"/>
              </a:lnSpc>
              <a:spcBef>
                <a:spcPts val="750"/>
              </a:spcBef>
              <a:buClr>
                <a:schemeClr val="tx2"/>
              </a:buClr>
            </a:pPr>
            <a:r>
              <a:rPr lang="en-US"/>
              <a:t>XXX</a:t>
            </a:r>
          </a:p>
        </p:txBody>
      </p:sp>
      <p:sp>
        <p:nvSpPr>
          <p:cNvPr id="34" name="Text Placeholder 13">
            <a:extLst>
              <a:ext uri="{FF2B5EF4-FFF2-40B4-BE49-F238E27FC236}">
                <a16:creationId xmlns:a16="http://schemas.microsoft.com/office/drawing/2014/main" id="{C86A8A8F-49D6-1848-B934-929EE31BE1E7}"/>
              </a:ext>
            </a:extLst>
          </p:cNvPr>
          <p:cNvSpPr>
            <a:spLocks noGrp="1"/>
          </p:cNvSpPr>
          <p:nvPr>
            <p:ph type="body" sz="quarter" idx="54" hasCustomPrompt="1"/>
          </p:nvPr>
        </p:nvSpPr>
        <p:spPr>
          <a:xfrm>
            <a:off x="3353281" y="3956400"/>
            <a:ext cx="696020" cy="482400"/>
          </a:xfrm>
        </p:spPr>
        <p:txBody>
          <a:bodyPr anchor="ctr">
            <a:noAutofit/>
          </a:bodyPr>
          <a:lstStyle>
            <a:lvl1pPr marL="0" indent="0">
              <a:buNone/>
              <a:defRPr lang="en-US" sz="2400" kern="1200" dirty="0" smtClean="0">
                <a:solidFill>
                  <a:schemeClr val="tx1"/>
                </a:solidFill>
                <a:latin typeface="RR Pioneer UltraLight Condensed" panose="020B0206030201060103" pitchFamily="34" charset="0"/>
                <a:ea typeface="+mn-ea"/>
                <a:cs typeface="+mn-cs"/>
              </a:defRPr>
            </a:lvl1pPr>
          </a:lstStyle>
          <a:p>
            <a:pPr marL="171442" lvl="0" indent="-171442" algn="l" defTabSz="685766" rtl="0" eaLnBrk="1" latinLnBrk="0" hangingPunct="1">
              <a:lnSpc>
                <a:spcPct val="90000"/>
              </a:lnSpc>
              <a:spcBef>
                <a:spcPts val="750"/>
              </a:spcBef>
              <a:buClr>
                <a:schemeClr val="tx2"/>
              </a:buClr>
            </a:pPr>
            <a:r>
              <a:rPr lang="en-US"/>
              <a:t>bn</a:t>
            </a:r>
          </a:p>
        </p:txBody>
      </p:sp>
      <p:sp>
        <p:nvSpPr>
          <p:cNvPr id="35" name="Text Placeholder 13">
            <a:extLst>
              <a:ext uri="{FF2B5EF4-FFF2-40B4-BE49-F238E27FC236}">
                <a16:creationId xmlns:a16="http://schemas.microsoft.com/office/drawing/2014/main" id="{5A927F31-876B-744B-94B6-3E6E2F1F5784}"/>
              </a:ext>
            </a:extLst>
          </p:cNvPr>
          <p:cNvSpPr>
            <a:spLocks noGrp="1"/>
          </p:cNvSpPr>
          <p:nvPr>
            <p:ph type="body" sz="quarter" idx="55" hasCustomPrompt="1"/>
          </p:nvPr>
        </p:nvSpPr>
        <p:spPr>
          <a:xfrm>
            <a:off x="5837281" y="3956400"/>
            <a:ext cx="696020" cy="482400"/>
          </a:xfrm>
        </p:spPr>
        <p:txBody>
          <a:bodyPr>
            <a:noAutofit/>
          </a:bodyPr>
          <a:lstStyle>
            <a:lvl1pPr marL="0" indent="0" algn="r">
              <a:buNone/>
              <a:defRPr lang="en-US" sz="3200" kern="1200" dirty="0" smtClean="0">
                <a:solidFill>
                  <a:schemeClr val="tx1"/>
                </a:solidFill>
                <a:latin typeface="RR Pioneer Light Condensed" panose="020B0306050201060103" pitchFamily="34" charset="0"/>
                <a:ea typeface="+mn-ea"/>
                <a:cs typeface="+mn-cs"/>
              </a:defRPr>
            </a:lvl1pPr>
          </a:lstStyle>
          <a:p>
            <a:pPr marL="171442" lvl="0" indent="-171442" algn="l" defTabSz="685766" rtl="0" eaLnBrk="1" latinLnBrk="0" hangingPunct="1">
              <a:lnSpc>
                <a:spcPct val="90000"/>
              </a:lnSpc>
              <a:spcBef>
                <a:spcPts val="750"/>
              </a:spcBef>
              <a:buClr>
                <a:schemeClr val="tx2"/>
              </a:buClr>
            </a:pPr>
            <a:r>
              <a:rPr lang="en-US"/>
              <a:t>XXX</a:t>
            </a:r>
          </a:p>
        </p:txBody>
      </p:sp>
      <p:sp>
        <p:nvSpPr>
          <p:cNvPr id="36" name="Text Placeholder 13">
            <a:extLst>
              <a:ext uri="{FF2B5EF4-FFF2-40B4-BE49-F238E27FC236}">
                <a16:creationId xmlns:a16="http://schemas.microsoft.com/office/drawing/2014/main" id="{A21861CE-DDB2-C646-9A9E-37CA2916FA44}"/>
              </a:ext>
            </a:extLst>
          </p:cNvPr>
          <p:cNvSpPr>
            <a:spLocks noGrp="1"/>
          </p:cNvSpPr>
          <p:nvPr>
            <p:ph type="body" sz="quarter" idx="56" hasCustomPrompt="1"/>
          </p:nvPr>
        </p:nvSpPr>
        <p:spPr>
          <a:xfrm>
            <a:off x="6445681" y="3956400"/>
            <a:ext cx="696020" cy="482400"/>
          </a:xfrm>
        </p:spPr>
        <p:txBody>
          <a:bodyPr anchor="ctr">
            <a:noAutofit/>
          </a:bodyPr>
          <a:lstStyle>
            <a:lvl1pPr marL="0" indent="0">
              <a:buNone/>
              <a:defRPr lang="en-US" sz="2400" kern="1200" dirty="0" smtClean="0">
                <a:solidFill>
                  <a:schemeClr val="tx1"/>
                </a:solidFill>
                <a:latin typeface="RR Pioneer UltraLight Condensed" panose="020B0206030201060103" pitchFamily="34" charset="0"/>
                <a:ea typeface="+mn-ea"/>
                <a:cs typeface="+mn-cs"/>
              </a:defRPr>
            </a:lvl1pPr>
          </a:lstStyle>
          <a:p>
            <a:pPr marL="171442" lvl="0" indent="-171442" algn="l" defTabSz="685766" rtl="0" eaLnBrk="1" latinLnBrk="0" hangingPunct="1">
              <a:lnSpc>
                <a:spcPct val="90000"/>
              </a:lnSpc>
              <a:spcBef>
                <a:spcPts val="750"/>
              </a:spcBef>
              <a:buClr>
                <a:schemeClr val="tx2"/>
              </a:buClr>
            </a:pPr>
            <a:r>
              <a:rPr lang="en-US"/>
              <a:t>bn</a:t>
            </a:r>
          </a:p>
        </p:txBody>
      </p:sp>
      <p:sp>
        <p:nvSpPr>
          <p:cNvPr id="37" name="Text Placeholder 13">
            <a:extLst>
              <a:ext uri="{FF2B5EF4-FFF2-40B4-BE49-F238E27FC236}">
                <a16:creationId xmlns:a16="http://schemas.microsoft.com/office/drawing/2014/main" id="{829CFA2D-1ACC-524D-832B-1E315DF2A7C4}"/>
              </a:ext>
            </a:extLst>
          </p:cNvPr>
          <p:cNvSpPr>
            <a:spLocks noGrp="1"/>
          </p:cNvSpPr>
          <p:nvPr>
            <p:ph type="body" sz="quarter" idx="57" hasCustomPrompt="1"/>
          </p:nvPr>
        </p:nvSpPr>
        <p:spPr>
          <a:xfrm>
            <a:off x="8317682" y="3988800"/>
            <a:ext cx="204963" cy="396000"/>
          </a:xfrm>
        </p:spPr>
        <p:txBody>
          <a:bodyPr anchor="t">
            <a:noAutofit/>
          </a:bodyPr>
          <a:lstStyle>
            <a:lvl1pPr marL="0" indent="0">
              <a:buNone/>
              <a:defRPr lang="en-US" sz="1400" kern="1200" dirty="0" smtClean="0">
                <a:solidFill>
                  <a:schemeClr val="tx1"/>
                </a:solidFill>
                <a:latin typeface="RR Pioneer UltraLight Condensed" panose="020B0206030201060103" pitchFamily="34" charset="0"/>
                <a:ea typeface="+mn-ea"/>
                <a:cs typeface="+mn-cs"/>
              </a:defRPr>
            </a:lvl1pPr>
          </a:lstStyle>
          <a:p>
            <a:pPr marL="171442" lvl="0" indent="-171442" algn="l" defTabSz="685766" rtl="0" eaLnBrk="1" latinLnBrk="0" hangingPunct="1">
              <a:lnSpc>
                <a:spcPct val="90000"/>
              </a:lnSpc>
              <a:spcBef>
                <a:spcPts val="750"/>
              </a:spcBef>
              <a:buClr>
                <a:schemeClr val="tx2"/>
              </a:buClr>
            </a:pPr>
            <a:r>
              <a:rPr lang="en-US"/>
              <a:t>%</a:t>
            </a:r>
          </a:p>
        </p:txBody>
      </p:sp>
      <p:sp>
        <p:nvSpPr>
          <p:cNvPr id="38" name="Text Placeholder 28">
            <a:extLst>
              <a:ext uri="{FF2B5EF4-FFF2-40B4-BE49-F238E27FC236}">
                <a16:creationId xmlns:a16="http://schemas.microsoft.com/office/drawing/2014/main" id="{E3DA7F83-A5F1-DD4A-960E-C80886CC766B}"/>
              </a:ext>
            </a:extLst>
          </p:cNvPr>
          <p:cNvSpPr>
            <a:spLocks noGrp="1"/>
          </p:cNvSpPr>
          <p:nvPr>
            <p:ph type="body" sz="quarter" idx="58" hasCustomPrompt="1"/>
          </p:nvPr>
        </p:nvSpPr>
        <p:spPr>
          <a:xfrm>
            <a:off x="7244879" y="3956400"/>
            <a:ext cx="1199889" cy="496800"/>
          </a:xfrm>
        </p:spPr>
        <p:txBody>
          <a:bodyPr>
            <a:noAutofit/>
          </a:bodyPr>
          <a:lstStyle>
            <a:lvl1pPr marL="0" indent="0" algn="r">
              <a:buFont typeface="Arial" panose="020B0604020202020204" pitchFamily="34" charset="0"/>
              <a:buNone/>
              <a:defRPr lang="en-US" sz="3200" kern="1200" dirty="0" smtClean="0">
                <a:solidFill>
                  <a:schemeClr val="tx1"/>
                </a:solidFill>
                <a:latin typeface="RR Pioneer Light Condensed" panose="020B0306050201060103" pitchFamily="34" charset="0"/>
                <a:ea typeface="+mn-ea"/>
                <a:cs typeface="+mn-cs"/>
              </a:defRPr>
            </a:lvl1pPr>
          </a:lstStyle>
          <a:p>
            <a:pPr lvl="0"/>
            <a:r>
              <a:rPr lang="en-US"/>
              <a:t>XX</a:t>
            </a:r>
          </a:p>
        </p:txBody>
      </p:sp>
      <p:sp>
        <p:nvSpPr>
          <p:cNvPr id="39" name="Text Placeholder 13">
            <a:extLst>
              <a:ext uri="{FF2B5EF4-FFF2-40B4-BE49-F238E27FC236}">
                <a16:creationId xmlns:a16="http://schemas.microsoft.com/office/drawing/2014/main" id="{872FD280-D72C-E64E-BAF7-003228D4323F}"/>
              </a:ext>
            </a:extLst>
          </p:cNvPr>
          <p:cNvSpPr>
            <a:spLocks noGrp="1"/>
          </p:cNvSpPr>
          <p:nvPr>
            <p:ph type="body" sz="quarter" idx="59" hasCustomPrompt="1"/>
          </p:nvPr>
        </p:nvSpPr>
        <p:spPr>
          <a:xfrm>
            <a:off x="8317682" y="2865600"/>
            <a:ext cx="204963" cy="396000"/>
          </a:xfrm>
        </p:spPr>
        <p:txBody>
          <a:bodyPr anchor="t">
            <a:noAutofit/>
          </a:bodyPr>
          <a:lstStyle>
            <a:lvl1pPr marL="0" indent="0">
              <a:buNone/>
              <a:defRPr lang="en-US" sz="1400" kern="1200" dirty="0" smtClean="0">
                <a:solidFill>
                  <a:schemeClr val="tx1"/>
                </a:solidFill>
                <a:latin typeface="RR Pioneer UltraLight Condensed" panose="020B0206030201060103" pitchFamily="34" charset="0"/>
                <a:ea typeface="+mn-ea"/>
                <a:cs typeface="+mn-cs"/>
              </a:defRPr>
            </a:lvl1pPr>
          </a:lstStyle>
          <a:p>
            <a:pPr marL="171442" lvl="0" indent="-171442" algn="l" defTabSz="685766" rtl="0" eaLnBrk="1" latinLnBrk="0" hangingPunct="1">
              <a:lnSpc>
                <a:spcPct val="90000"/>
              </a:lnSpc>
              <a:spcBef>
                <a:spcPts val="750"/>
              </a:spcBef>
              <a:buClr>
                <a:schemeClr val="tx2"/>
              </a:buClr>
            </a:pPr>
            <a:r>
              <a:rPr lang="en-US"/>
              <a:t>%</a:t>
            </a:r>
          </a:p>
        </p:txBody>
      </p:sp>
      <p:sp>
        <p:nvSpPr>
          <p:cNvPr id="40" name="Text Placeholder 28">
            <a:extLst>
              <a:ext uri="{FF2B5EF4-FFF2-40B4-BE49-F238E27FC236}">
                <a16:creationId xmlns:a16="http://schemas.microsoft.com/office/drawing/2014/main" id="{3E6FB501-289D-A34B-BEA7-774B6B6A5D6D}"/>
              </a:ext>
            </a:extLst>
          </p:cNvPr>
          <p:cNvSpPr>
            <a:spLocks noGrp="1"/>
          </p:cNvSpPr>
          <p:nvPr>
            <p:ph type="body" sz="quarter" idx="60" hasCustomPrompt="1"/>
          </p:nvPr>
        </p:nvSpPr>
        <p:spPr>
          <a:xfrm>
            <a:off x="7244879" y="2764800"/>
            <a:ext cx="1199889" cy="496800"/>
          </a:xfrm>
        </p:spPr>
        <p:txBody>
          <a:bodyPr>
            <a:noAutofit/>
          </a:bodyPr>
          <a:lstStyle>
            <a:lvl1pPr marL="0" indent="0" algn="r">
              <a:buFont typeface="Arial" panose="020B0604020202020204" pitchFamily="34" charset="0"/>
              <a:buNone/>
              <a:defRPr lang="en-US" sz="3200" kern="1200" dirty="0" smtClean="0">
                <a:solidFill>
                  <a:schemeClr val="tx1"/>
                </a:solidFill>
                <a:latin typeface="RR Pioneer Light Condensed" panose="020B0306050201060103" pitchFamily="34" charset="0"/>
                <a:ea typeface="+mn-ea"/>
                <a:cs typeface="+mn-cs"/>
              </a:defRPr>
            </a:lvl1pPr>
          </a:lstStyle>
          <a:p>
            <a:pPr lvl="0"/>
            <a:r>
              <a:rPr lang="en-US"/>
              <a:t>XX</a:t>
            </a:r>
          </a:p>
        </p:txBody>
      </p:sp>
      <p:sp>
        <p:nvSpPr>
          <p:cNvPr id="41" name="Text Placeholder 13">
            <a:extLst>
              <a:ext uri="{FF2B5EF4-FFF2-40B4-BE49-F238E27FC236}">
                <a16:creationId xmlns:a16="http://schemas.microsoft.com/office/drawing/2014/main" id="{9B39366B-8D29-9B49-A43C-4D171B3EF5FE}"/>
              </a:ext>
            </a:extLst>
          </p:cNvPr>
          <p:cNvSpPr>
            <a:spLocks noGrp="1"/>
          </p:cNvSpPr>
          <p:nvPr>
            <p:ph type="body" sz="quarter" idx="61" hasCustomPrompt="1"/>
          </p:nvPr>
        </p:nvSpPr>
        <p:spPr>
          <a:xfrm>
            <a:off x="8317682" y="1656000"/>
            <a:ext cx="204963" cy="396000"/>
          </a:xfrm>
        </p:spPr>
        <p:txBody>
          <a:bodyPr anchor="t">
            <a:noAutofit/>
          </a:bodyPr>
          <a:lstStyle>
            <a:lvl1pPr marL="0" indent="0">
              <a:buNone/>
              <a:defRPr lang="en-US" sz="1400" kern="1200" dirty="0" smtClean="0">
                <a:solidFill>
                  <a:schemeClr val="tx1"/>
                </a:solidFill>
                <a:latin typeface="RR Pioneer UltraLight Condensed" panose="020B0206030201060103" pitchFamily="34" charset="0"/>
                <a:ea typeface="+mn-ea"/>
                <a:cs typeface="+mn-cs"/>
              </a:defRPr>
            </a:lvl1pPr>
          </a:lstStyle>
          <a:p>
            <a:pPr marL="171442" lvl="0" indent="-171442" algn="l" defTabSz="685766" rtl="0" eaLnBrk="1" latinLnBrk="0" hangingPunct="1">
              <a:lnSpc>
                <a:spcPct val="90000"/>
              </a:lnSpc>
              <a:spcBef>
                <a:spcPts val="750"/>
              </a:spcBef>
              <a:buClr>
                <a:schemeClr val="tx2"/>
              </a:buClr>
            </a:pPr>
            <a:r>
              <a:rPr lang="en-US"/>
              <a:t>%</a:t>
            </a:r>
          </a:p>
        </p:txBody>
      </p:sp>
      <p:sp>
        <p:nvSpPr>
          <p:cNvPr id="42" name="Text Placeholder 28">
            <a:extLst>
              <a:ext uri="{FF2B5EF4-FFF2-40B4-BE49-F238E27FC236}">
                <a16:creationId xmlns:a16="http://schemas.microsoft.com/office/drawing/2014/main" id="{3EB1E4AA-2E5F-6247-BF3D-FD74F2199FF4}"/>
              </a:ext>
            </a:extLst>
          </p:cNvPr>
          <p:cNvSpPr>
            <a:spLocks noGrp="1"/>
          </p:cNvSpPr>
          <p:nvPr>
            <p:ph type="body" sz="quarter" idx="62" hasCustomPrompt="1"/>
          </p:nvPr>
        </p:nvSpPr>
        <p:spPr>
          <a:xfrm>
            <a:off x="7244880" y="1555200"/>
            <a:ext cx="992230" cy="496800"/>
          </a:xfrm>
        </p:spPr>
        <p:txBody>
          <a:bodyPr>
            <a:noAutofit/>
          </a:bodyPr>
          <a:lstStyle>
            <a:lvl1pPr marL="0" indent="0" algn="r">
              <a:buFont typeface="Arial" panose="020B0604020202020204" pitchFamily="34" charset="0"/>
              <a:buNone/>
              <a:defRPr lang="en-US" sz="3200" kern="1200" dirty="0" smtClean="0">
                <a:solidFill>
                  <a:schemeClr val="tx1"/>
                </a:solidFill>
                <a:latin typeface="RR Pioneer Light Condensed" panose="020B0306050201060103" pitchFamily="34" charset="0"/>
                <a:ea typeface="+mn-ea"/>
                <a:cs typeface="+mn-cs"/>
              </a:defRPr>
            </a:lvl1pPr>
          </a:lstStyle>
          <a:p>
            <a:pPr lvl="0"/>
            <a:r>
              <a:rPr lang="en-US"/>
              <a:t>XX</a:t>
            </a:r>
          </a:p>
        </p:txBody>
      </p:sp>
      <p:pic>
        <p:nvPicPr>
          <p:cNvPr id="44" name="Picture 43" descr="A picture containing logo&#10;&#10;Description automatically generated">
            <a:extLst>
              <a:ext uri="{FF2B5EF4-FFF2-40B4-BE49-F238E27FC236}">
                <a16:creationId xmlns:a16="http://schemas.microsoft.com/office/drawing/2014/main" id="{B5D96E9F-6AE5-8C4D-8217-3E393B2A3FF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774" y="132662"/>
            <a:ext cx="1148278" cy="674865"/>
          </a:xfrm>
          <a:prstGeom prst="rect">
            <a:avLst/>
          </a:prstGeom>
        </p:spPr>
      </p:pic>
    </p:spTree>
    <p:extLst>
      <p:ext uri="{BB962C8B-B14F-4D97-AF65-F5344CB8AC3E}">
        <p14:creationId xmlns:p14="http://schemas.microsoft.com/office/powerpoint/2010/main" val="264859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0"/>
            <a:ext cx="6869102" cy="4663461"/>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F79DFE6-CFA5-477C-AEC5-887EEF30C7EC}"/>
              </a:ext>
            </a:extLst>
          </p:cNvPr>
          <p:cNvSpPr>
            <a:spLocks noGrp="1"/>
          </p:cNvSpPr>
          <p:nvPr>
            <p:ph type="title" hasCustomPrompt="1"/>
          </p:nvPr>
        </p:nvSpPr>
        <p:spPr>
          <a:xfrm>
            <a:off x="2415275" y="241449"/>
            <a:ext cx="5836835" cy="695484"/>
          </a:xfrm>
          <a:prstGeom prst="rect">
            <a:avLst/>
          </a:prstGeom>
        </p:spPr>
        <p:txBody>
          <a:bodyPr lIns="0" tIns="0" rIns="0" bIns="0" anchor="t">
            <a:normAutofit/>
          </a:bodyPr>
          <a:lstStyle>
            <a:lvl1pPr marL="0" indent="0">
              <a:buNone/>
              <a:defRPr sz="2400" b="0">
                <a:solidFill>
                  <a:srgbClr val="4F98FF"/>
                </a:solidFill>
                <a:latin typeface="RR Pioneer Bold" panose="020B0803050201040103" pitchFamily="34" charset="0"/>
              </a:defRPr>
            </a:lvl1pPr>
          </a:lstStyle>
          <a:p>
            <a:r>
              <a:rPr lang="en-US"/>
              <a:t>Picture option one</a:t>
            </a: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3" y="956917"/>
            <a:ext cx="1786647" cy="955675"/>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lang="en-GB" sz="1500" kern="1200" dirty="0">
                <a:solidFill>
                  <a:srgbClr val="006DFF"/>
                </a:solidFill>
                <a:latin typeface="RR Pioneer Bold" panose="020B0803050201040103" pitchFamily="34" charset="0"/>
                <a:ea typeface="+mn-ea"/>
                <a:cs typeface="Arial" panose="020B0604020202020204" pitchFamily="34" charset="0"/>
              </a:defRPr>
            </a:lvl1pPr>
            <a:lvl2pPr indent="0" algn="l" defTabSz="685800"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800"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800"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800"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lvl="0" indent="0" algn="l" defTabSz="685800" rtl="0" eaLnBrk="1" latinLnBrk="0" hangingPunct="1">
              <a:lnSpc>
                <a:spcPct val="90000"/>
              </a:lnSpc>
              <a:spcBef>
                <a:spcPts val="750"/>
              </a:spcBef>
              <a:buFont typeface="Arial" panose="020B0604020202020204" pitchFamily="34" charset="0"/>
              <a:buNone/>
            </a:pPr>
            <a:r>
              <a:rPr lang="en-GB"/>
              <a:t>Sidebar headings are RR Pioneer bold 15pt (Cobalt)</a:t>
            </a:r>
          </a:p>
        </p:txBody>
      </p:sp>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1000">
                <a:solidFill>
                  <a:srgbClr val="666666"/>
                </a:solidFill>
              </a:defRPr>
            </a:lvl1pPr>
          </a:lstStyle>
          <a:p>
            <a:pPr lvl="0"/>
            <a:r>
              <a:rPr lang="en-US"/>
              <a:t>RR pioneer 10</a:t>
            </a:r>
          </a:p>
        </p:txBody>
      </p:sp>
      <p:sp>
        <p:nvSpPr>
          <p:cNvPr id="43" name="Text Placeholder 25">
            <a:extLst>
              <a:ext uri="{FF2B5EF4-FFF2-40B4-BE49-F238E27FC236}">
                <a16:creationId xmlns:a16="http://schemas.microsoft.com/office/drawing/2014/main" id="{9A1CA62C-0369-2D49-B9A0-84A23A63DF9E}"/>
              </a:ext>
            </a:extLst>
          </p:cNvPr>
          <p:cNvSpPr>
            <a:spLocks noGrp="1"/>
          </p:cNvSpPr>
          <p:nvPr>
            <p:ph type="body" sz="quarter" idx="44" hasCustomPrompt="1"/>
          </p:nvPr>
        </p:nvSpPr>
        <p:spPr>
          <a:xfrm>
            <a:off x="2414976" y="642025"/>
            <a:ext cx="2070624" cy="860400"/>
          </a:xfrm>
          <a:solidFill>
            <a:srgbClr val="10069F"/>
          </a:solidFill>
        </p:spPr>
        <p:txBody>
          <a:bodyPr lIns="144000" rIns="144000" anchor="ctr"/>
          <a:lstStyle>
            <a:lvl1pPr marL="0" indent="0">
              <a:buNone/>
              <a:defRPr>
                <a:solidFill>
                  <a:schemeClr val="tx1"/>
                </a:solidFill>
                <a:latin typeface="+mj-lt"/>
              </a:defRPr>
            </a:lvl1pPr>
          </a:lstStyle>
          <a:p>
            <a:pPr lvl="0"/>
            <a:r>
              <a:rPr lang="en-US"/>
              <a:t>Title of box</a:t>
            </a:r>
          </a:p>
        </p:txBody>
      </p:sp>
      <p:sp>
        <p:nvSpPr>
          <p:cNvPr id="44" name="Text Placeholder 25">
            <a:extLst>
              <a:ext uri="{FF2B5EF4-FFF2-40B4-BE49-F238E27FC236}">
                <a16:creationId xmlns:a16="http://schemas.microsoft.com/office/drawing/2014/main" id="{33502DF8-F503-6F47-89A6-1C3E7D45FA80}"/>
              </a:ext>
            </a:extLst>
          </p:cNvPr>
          <p:cNvSpPr>
            <a:spLocks noGrp="1"/>
          </p:cNvSpPr>
          <p:nvPr>
            <p:ph type="body" sz="quarter" idx="45" hasCustomPrompt="1"/>
          </p:nvPr>
        </p:nvSpPr>
        <p:spPr>
          <a:xfrm>
            <a:off x="4646896" y="651753"/>
            <a:ext cx="2070624" cy="860400"/>
          </a:xfrm>
          <a:solidFill>
            <a:srgbClr val="006DFF"/>
          </a:solidFill>
        </p:spPr>
        <p:txBody>
          <a:bodyPr lIns="144000" rIns="144000" anchor="ct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b="0">
                <a:solidFill>
                  <a:schemeClr val="tx1"/>
                </a:solidFill>
                <a:latin typeface="+mj-lt"/>
              </a:defRPr>
            </a:lvl1pPr>
          </a:lstStyle>
          <a:p>
            <a:pPr lvl="0"/>
            <a:r>
              <a:rPr lang="en-US"/>
              <a:t>Title of box</a:t>
            </a:r>
          </a:p>
        </p:txBody>
      </p:sp>
      <p:sp>
        <p:nvSpPr>
          <p:cNvPr id="45" name="Text Placeholder 25">
            <a:extLst>
              <a:ext uri="{FF2B5EF4-FFF2-40B4-BE49-F238E27FC236}">
                <a16:creationId xmlns:a16="http://schemas.microsoft.com/office/drawing/2014/main" id="{3A6CDA7B-B373-E64F-BC2A-4926AADE343E}"/>
              </a:ext>
            </a:extLst>
          </p:cNvPr>
          <p:cNvSpPr>
            <a:spLocks noGrp="1"/>
          </p:cNvSpPr>
          <p:nvPr>
            <p:ph type="body" sz="quarter" idx="46" hasCustomPrompt="1"/>
          </p:nvPr>
        </p:nvSpPr>
        <p:spPr>
          <a:xfrm>
            <a:off x="6849632" y="651753"/>
            <a:ext cx="2070624" cy="860400"/>
          </a:xfrm>
          <a:solidFill>
            <a:srgbClr val="4F98FF"/>
          </a:solidFill>
        </p:spPr>
        <p:txBody>
          <a:bodyPr lIns="144000" rIns="144000" anchor="ctr">
            <a:normAutofit/>
          </a:bodyPr>
          <a:lstStyle>
            <a:lvl1pPr marL="0" indent="0">
              <a:buNone/>
              <a:defRPr lang="en-US" sz="1400" b="0" kern="1200" dirty="0" smtClean="0">
                <a:solidFill>
                  <a:schemeClr val="tx1"/>
                </a:solidFill>
                <a:latin typeface="+mj-lt"/>
                <a:ea typeface="+mn-ea"/>
                <a:cs typeface="+mn-cs"/>
              </a:defRPr>
            </a:lvl1pPr>
          </a:lstStyle>
          <a:p>
            <a:pPr marL="171450" marR="0" lvl="0" indent="-171450" algn="l" defTabSz="685800" rtl="0" eaLnBrk="1" fontAlgn="auto" latinLnBrk="0" hangingPunct="1">
              <a:lnSpc>
                <a:spcPct val="90000"/>
              </a:lnSpc>
              <a:spcBef>
                <a:spcPts val="750"/>
              </a:spcBef>
              <a:spcAft>
                <a:spcPts val="0"/>
              </a:spcAft>
              <a:buClrTx/>
              <a:buSzTx/>
              <a:tabLst/>
            </a:pPr>
            <a:r>
              <a:rPr lang="en-US"/>
              <a:t>Title of box</a:t>
            </a:r>
          </a:p>
        </p:txBody>
      </p:sp>
      <p:sp>
        <p:nvSpPr>
          <p:cNvPr id="46" name="Picture Placeholder 29">
            <a:extLst>
              <a:ext uri="{FF2B5EF4-FFF2-40B4-BE49-F238E27FC236}">
                <a16:creationId xmlns:a16="http://schemas.microsoft.com/office/drawing/2014/main" id="{116CA033-6CD1-5447-AEBF-949B85F082C6}"/>
              </a:ext>
            </a:extLst>
          </p:cNvPr>
          <p:cNvSpPr>
            <a:spLocks noGrp="1"/>
          </p:cNvSpPr>
          <p:nvPr>
            <p:ph type="pic" sz="quarter" idx="47"/>
          </p:nvPr>
        </p:nvSpPr>
        <p:spPr>
          <a:xfrm>
            <a:off x="2415274" y="1516825"/>
            <a:ext cx="2067263" cy="1440000"/>
          </a:xfrm>
          <a:solidFill>
            <a:srgbClr val="8A8A8F"/>
          </a:solidFill>
        </p:spPr>
        <p:txBody>
          <a:bodyPr lIns="144000" tIns="108000"/>
          <a:lstStyle>
            <a:lvl1pPr marL="0" indent="0">
              <a:buNone/>
              <a:defRPr>
                <a:solidFill>
                  <a:schemeClr val="tx1"/>
                </a:solidFill>
              </a:defRPr>
            </a:lvl1pPr>
          </a:lstStyle>
          <a:p>
            <a:endParaRPr lang="en-GB"/>
          </a:p>
        </p:txBody>
      </p:sp>
      <p:sp>
        <p:nvSpPr>
          <p:cNvPr id="47" name="Picture Placeholder 29">
            <a:extLst>
              <a:ext uri="{FF2B5EF4-FFF2-40B4-BE49-F238E27FC236}">
                <a16:creationId xmlns:a16="http://schemas.microsoft.com/office/drawing/2014/main" id="{1F82FF99-36D3-364B-8FDF-C6AA938953D3}"/>
              </a:ext>
            </a:extLst>
          </p:cNvPr>
          <p:cNvSpPr>
            <a:spLocks noGrp="1"/>
          </p:cNvSpPr>
          <p:nvPr>
            <p:ph type="pic" sz="quarter" idx="48"/>
          </p:nvPr>
        </p:nvSpPr>
        <p:spPr>
          <a:xfrm>
            <a:off x="4650256" y="1526553"/>
            <a:ext cx="2067263" cy="1440000"/>
          </a:xfrm>
          <a:solidFill>
            <a:srgbClr val="8A8A8F"/>
          </a:solidFill>
        </p:spPr>
        <p:txBody>
          <a:bodyPr lIns="144000" tIns="108000"/>
          <a:lstStyle>
            <a:lvl1pPr marL="0" indent="0">
              <a:buNone/>
              <a:defRPr>
                <a:solidFill>
                  <a:schemeClr val="tx1"/>
                </a:solidFill>
              </a:defRPr>
            </a:lvl1pPr>
          </a:lstStyle>
          <a:p>
            <a:endParaRPr lang="en-GB"/>
          </a:p>
        </p:txBody>
      </p:sp>
      <p:sp>
        <p:nvSpPr>
          <p:cNvPr id="48" name="Picture Placeholder 29">
            <a:extLst>
              <a:ext uri="{FF2B5EF4-FFF2-40B4-BE49-F238E27FC236}">
                <a16:creationId xmlns:a16="http://schemas.microsoft.com/office/drawing/2014/main" id="{1F880921-2101-4143-A564-47CAB55D617B}"/>
              </a:ext>
            </a:extLst>
          </p:cNvPr>
          <p:cNvSpPr>
            <a:spLocks noGrp="1"/>
          </p:cNvSpPr>
          <p:nvPr>
            <p:ph type="pic" sz="quarter" idx="49"/>
          </p:nvPr>
        </p:nvSpPr>
        <p:spPr>
          <a:xfrm>
            <a:off x="6852992" y="1526553"/>
            <a:ext cx="2067263" cy="1440000"/>
          </a:xfrm>
          <a:solidFill>
            <a:srgbClr val="8A8A8F"/>
          </a:solidFill>
        </p:spPr>
        <p:txBody>
          <a:bodyPr lIns="144000" tIns="108000"/>
          <a:lstStyle>
            <a:lvl1pPr marL="0" indent="0">
              <a:buNone/>
              <a:defRPr>
                <a:solidFill>
                  <a:schemeClr val="tx1"/>
                </a:solidFill>
              </a:defRPr>
            </a:lvl1pPr>
          </a:lstStyle>
          <a:p>
            <a:endParaRPr lang="en-GB"/>
          </a:p>
        </p:txBody>
      </p:sp>
      <p:sp>
        <p:nvSpPr>
          <p:cNvPr id="49" name="Text Placeholder 25">
            <a:extLst>
              <a:ext uri="{FF2B5EF4-FFF2-40B4-BE49-F238E27FC236}">
                <a16:creationId xmlns:a16="http://schemas.microsoft.com/office/drawing/2014/main" id="{E09E929E-AFC0-0943-B4DB-178553AADBE8}"/>
              </a:ext>
            </a:extLst>
          </p:cNvPr>
          <p:cNvSpPr>
            <a:spLocks noGrp="1"/>
          </p:cNvSpPr>
          <p:nvPr>
            <p:ph type="body" sz="quarter" idx="50" hasCustomPrompt="1"/>
          </p:nvPr>
        </p:nvSpPr>
        <p:spPr>
          <a:xfrm>
            <a:off x="2415514" y="2971225"/>
            <a:ext cx="2070624" cy="1630219"/>
          </a:xfrm>
          <a:solidFill>
            <a:srgbClr val="666666"/>
          </a:solidFill>
        </p:spPr>
        <p:txBody>
          <a:bodyPr lIns="144000" tIns="144000" rIns="144000" anchor="t">
            <a:normAutofit/>
          </a:bodyPr>
          <a:lstStyle>
            <a:lvl1pPr marL="0" indent="0">
              <a:buNone/>
              <a:defRPr lang="en-US" sz="1400" kern="1200" dirty="0">
                <a:solidFill>
                  <a:schemeClr val="tx1"/>
                </a:solidFill>
                <a:latin typeface="+mj-lt"/>
                <a:ea typeface="+mn-ea"/>
                <a:cs typeface="+mn-cs"/>
              </a:defRPr>
            </a:lvl1pPr>
          </a:lstStyle>
          <a:p>
            <a:pPr marL="171450" lvl="0" indent="-171450" algn="l" defTabSz="685800" rtl="0" eaLnBrk="1" latinLnBrk="0" hangingPunct="1">
              <a:lnSpc>
                <a:spcPct val="90000"/>
              </a:lnSpc>
              <a:spcBef>
                <a:spcPts val="750"/>
              </a:spcBef>
            </a:pPr>
            <a:r>
              <a:rPr lang="en-US"/>
              <a:t>Title of box</a:t>
            </a:r>
          </a:p>
        </p:txBody>
      </p:sp>
      <p:sp>
        <p:nvSpPr>
          <p:cNvPr id="50" name="Text Placeholder 25">
            <a:extLst>
              <a:ext uri="{FF2B5EF4-FFF2-40B4-BE49-F238E27FC236}">
                <a16:creationId xmlns:a16="http://schemas.microsoft.com/office/drawing/2014/main" id="{1697AD0C-3518-8445-B316-AFD28BB1C3D6}"/>
              </a:ext>
            </a:extLst>
          </p:cNvPr>
          <p:cNvSpPr>
            <a:spLocks noGrp="1"/>
          </p:cNvSpPr>
          <p:nvPr>
            <p:ph type="body" sz="quarter" idx="51" hasCustomPrompt="1"/>
          </p:nvPr>
        </p:nvSpPr>
        <p:spPr>
          <a:xfrm>
            <a:off x="4646896" y="2980953"/>
            <a:ext cx="2070624" cy="1630219"/>
          </a:xfrm>
          <a:solidFill>
            <a:srgbClr val="666666"/>
          </a:solidFill>
        </p:spPr>
        <p:txBody>
          <a:bodyPr lIns="144000" tIns="144000" rIns="144000" anchor="t">
            <a:normAutofit/>
          </a:bodyPr>
          <a:lstStyle>
            <a:lvl1pPr marL="0" indent="0">
              <a:buNone/>
              <a:defRPr lang="en-US" sz="1400" kern="1200" dirty="0">
                <a:solidFill>
                  <a:schemeClr val="tx1"/>
                </a:solidFill>
                <a:latin typeface="+mj-lt"/>
                <a:ea typeface="+mn-ea"/>
                <a:cs typeface="+mn-cs"/>
              </a:defRPr>
            </a:lvl1pPr>
          </a:lstStyle>
          <a:p>
            <a:pPr marL="171450" lvl="0" indent="-171450" algn="l" defTabSz="685800" rtl="0" eaLnBrk="1" latinLnBrk="0" hangingPunct="1">
              <a:lnSpc>
                <a:spcPct val="90000"/>
              </a:lnSpc>
              <a:spcBef>
                <a:spcPts val="750"/>
              </a:spcBef>
            </a:pPr>
            <a:r>
              <a:rPr lang="en-US"/>
              <a:t>Title of box</a:t>
            </a:r>
          </a:p>
        </p:txBody>
      </p:sp>
      <p:sp>
        <p:nvSpPr>
          <p:cNvPr id="51" name="Text Placeholder 25">
            <a:extLst>
              <a:ext uri="{FF2B5EF4-FFF2-40B4-BE49-F238E27FC236}">
                <a16:creationId xmlns:a16="http://schemas.microsoft.com/office/drawing/2014/main" id="{44F5FE51-5FDD-A74C-B0B1-6334ADEC18F9}"/>
              </a:ext>
            </a:extLst>
          </p:cNvPr>
          <p:cNvSpPr>
            <a:spLocks noGrp="1"/>
          </p:cNvSpPr>
          <p:nvPr>
            <p:ph type="body" sz="quarter" idx="52" hasCustomPrompt="1"/>
          </p:nvPr>
        </p:nvSpPr>
        <p:spPr>
          <a:xfrm>
            <a:off x="6849632" y="2980953"/>
            <a:ext cx="2070624" cy="1630219"/>
          </a:xfrm>
          <a:solidFill>
            <a:srgbClr val="666666"/>
          </a:solidFill>
        </p:spPr>
        <p:txBody>
          <a:bodyPr lIns="144000" tIns="144000" rIns="144000" anchor="t">
            <a:normAutofit/>
          </a:bodyPr>
          <a:lstStyle>
            <a:lvl1pPr marL="0" indent="0">
              <a:buNone/>
              <a:defRPr lang="en-US" sz="1400" kern="1200" dirty="0">
                <a:solidFill>
                  <a:schemeClr val="tx1"/>
                </a:solidFill>
                <a:latin typeface="+mj-lt"/>
                <a:ea typeface="+mn-ea"/>
                <a:cs typeface="+mn-cs"/>
              </a:defRPr>
            </a:lvl1pPr>
          </a:lstStyle>
          <a:p>
            <a:pPr marL="171450" lvl="0" indent="-171450" algn="l" defTabSz="685800" rtl="0" eaLnBrk="1" latinLnBrk="0" hangingPunct="1">
              <a:lnSpc>
                <a:spcPct val="90000"/>
              </a:lnSpc>
              <a:spcBef>
                <a:spcPts val="750"/>
              </a:spcBef>
            </a:pPr>
            <a:r>
              <a:rPr lang="en-US"/>
              <a:t>Title of box</a:t>
            </a:r>
          </a:p>
        </p:txBody>
      </p:sp>
      <p:pic>
        <p:nvPicPr>
          <p:cNvPr id="18" name="Picture 17" descr="A picture containing logo&#10;&#10;Description automatically generated">
            <a:extLst>
              <a:ext uri="{FF2B5EF4-FFF2-40B4-BE49-F238E27FC236}">
                <a16:creationId xmlns:a16="http://schemas.microsoft.com/office/drawing/2014/main" id="{D7FBD992-A2C2-384A-810A-8562A02D294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773" y="132662"/>
            <a:ext cx="1148278" cy="674865"/>
          </a:xfrm>
          <a:prstGeom prst="rect">
            <a:avLst/>
          </a:prstGeom>
        </p:spPr>
      </p:pic>
    </p:spTree>
    <p:extLst>
      <p:ext uri="{BB962C8B-B14F-4D97-AF65-F5344CB8AC3E}">
        <p14:creationId xmlns:p14="http://schemas.microsoft.com/office/powerpoint/2010/main" val="7517283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2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2"/>
            <a:ext cx="6869102" cy="4663461"/>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7F79DFE6-CFA5-477C-AEC5-887EEF30C7EC}"/>
              </a:ext>
            </a:extLst>
          </p:cNvPr>
          <p:cNvSpPr>
            <a:spLocks noGrp="1"/>
          </p:cNvSpPr>
          <p:nvPr>
            <p:ph type="title" hasCustomPrompt="1"/>
          </p:nvPr>
        </p:nvSpPr>
        <p:spPr>
          <a:xfrm>
            <a:off x="2415277" y="241449"/>
            <a:ext cx="5836835" cy="695484"/>
          </a:xfrm>
          <a:prstGeom prst="rect">
            <a:avLst/>
          </a:prstGeom>
        </p:spPr>
        <p:txBody>
          <a:bodyPr lIns="0" tIns="0" rIns="0" bIns="0" anchor="t">
            <a:normAutofit/>
          </a:bodyPr>
          <a:lstStyle>
            <a:lvl1pPr marL="0" indent="0">
              <a:buNone/>
              <a:defRPr sz="2400" b="0">
                <a:solidFill>
                  <a:srgbClr val="4F98FF"/>
                </a:solidFill>
                <a:latin typeface="RR Pioneer Bold" panose="020B0803050201040103" pitchFamily="34" charset="0"/>
              </a:defRPr>
            </a:lvl1pPr>
          </a:lstStyle>
          <a:p>
            <a:r>
              <a:rPr lang="en-US"/>
              <a:t>Picture option one</a:t>
            </a: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5" y="956919"/>
            <a:ext cx="1786647" cy="955675"/>
          </a:xfrm>
          <a:prstGeom prst="rect">
            <a:avLst/>
          </a:prstGeom>
        </p:spPr>
        <p:txBody>
          <a:bodyPr>
            <a:noAutofit/>
          </a:bodyPr>
          <a:lstStyle>
            <a:lvl1pPr marL="0" indent="0" algn="l" defTabSz="685766" rtl="0" eaLnBrk="1" latinLnBrk="0" hangingPunct="1">
              <a:lnSpc>
                <a:spcPct val="90000"/>
              </a:lnSpc>
              <a:spcBef>
                <a:spcPts val="750"/>
              </a:spcBef>
              <a:buFont typeface="Arial" panose="020B0604020202020204" pitchFamily="34" charset="0"/>
              <a:buNone/>
              <a:defRPr lang="en-GB" sz="1500" kern="1200" dirty="0">
                <a:solidFill>
                  <a:srgbClr val="006DFF"/>
                </a:solidFill>
                <a:latin typeface="RR Pioneer Bold" panose="020B0803050201040103" pitchFamily="34" charset="0"/>
                <a:ea typeface="+mn-ea"/>
                <a:cs typeface="Arial" panose="020B0604020202020204" pitchFamily="34" charset="0"/>
              </a:defRPr>
            </a:lvl1pPr>
            <a:lvl2pPr indent="0" algn="l" defTabSz="685766"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66"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66"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66"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lvl="0" indent="0" algn="l" defTabSz="685766" rtl="0" eaLnBrk="1" latinLnBrk="0" hangingPunct="1">
              <a:lnSpc>
                <a:spcPct val="90000"/>
              </a:lnSpc>
              <a:spcBef>
                <a:spcPts val="750"/>
              </a:spcBef>
              <a:buFont typeface="Arial" panose="020B0604020202020204" pitchFamily="34" charset="0"/>
              <a:buNone/>
            </a:pPr>
            <a:r>
              <a:rPr lang="en-GB"/>
              <a:t>Sidebar headings are RR Pioneer bold 15pt (Cobalt)</a:t>
            </a:r>
          </a:p>
        </p:txBody>
      </p:sp>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1000">
                <a:solidFill>
                  <a:srgbClr val="666666"/>
                </a:solidFill>
              </a:defRPr>
            </a:lvl1pPr>
          </a:lstStyle>
          <a:p>
            <a:pPr lvl="0"/>
            <a:r>
              <a:rPr lang="en-US"/>
              <a:t>RR pioneer 10</a:t>
            </a:r>
          </a:p>
        </p:txBody>
      </p:sp>
      <p:sp>
        <p:nvSpPr>
          <p:cNvPr id="43" name="Text Placeholder 25">
            <a:extLst>
              <a:ext uri="{FF2B5EF4-FFF2-40B4-BE49-F238E27FC236}">
                <a16:creationId xmlns:a16="http://schemas.microsoft.com/office/drawing/2014/main" id="{9A1CA62C-0369-2D49-B9A0-84A23A63DF9E}"/>
              </a:ext>
            </a:extLst>
          </p:cNvPr>
          <p:cNvSpPr>
            <a:spLocks noGrp="1"/>
          </p:cNvSpPr>
          <p:nvPr>
            <p:ph type="body" sz="quarter" idx="44" hasCustomPrompt="1"/>
          </p:nvPr>
        </p:nvSpPr>
        <p:spPr>
          <a:xfrm>
            <a:off x="2414976" y="642025"/>
            <a:ext cx="2070624" cy="860400"/>
          </a:xfrm>
          <a:solidFill>
            <a:srgbClr val="10069F"/>
          </a:solidFill>
        </p:spPr>
        <p:txBody>
          <a:bodyPr lIns="144000" rIns="144000" anchor="ctr"/>
          <a:lstStyle>
            <a:lvl1pPr marL="0" indent="0">
              <a:buNone/>
              <a:defRPr>
                <a:solidFill>
                  <a:schemeClr val="tx1"/>
                </a:solidFill>
                <a:latin typeface="+mj-lt"/>
              </a:defRPr>
            </a:lvl1pPr>
          </a:lstStyle>
          <a:p>
            <a:pPr lvl="0"/>
            <a:r>
              <a:rPr lang="en-US"/>
              <a:t>Title of box</a:t>
            </a:r>
          </a:p>
        </p:txBody>
      </p:sp>
      <p:sp>
        <p:nvSpPr>
          <p:cNvPr id="44" name="Text Placeholder 25">
            <a:extLst>
              <a:ext uri="{FF2B5EF4-FFF2-40B4-BE49-F238E27FC236}">
                <a16:creationId xmlns:a16="http://schemas.microsoft.com/office/drawing/2014/main" id="{33502DF8-F503-6F47-89A6-1C3E7D45FA80}"/>
              </a:ext>
            </a:extLst>
          </p:cNvPr>
          <p:cNvSpPr>
            <a:spLocks noGrp="1"/>
          </p:cNvSpPr>
          <p:nvPr>
            <p:ph type="body" sz="quarter" idx="45" hasCustomPrompt="1"/>
          </p:nvPr>
        </p:nvSpPr>
        <p:spPr>
          <a:xfrm>
            <a:off x="4646896" y="651753"/>
            <a:ext cx="2070624" cy="860400"/>
          </a:xfrm>
          <a:solidFill>
            <a:srgbClr val="006DFF"/>
          </a:solidFill>
        </p:spPr>
        <p:txBody>
          <a:bodyPr lIns="144000" rIns="144000" anchor="ctr"/>
          <a:lstStyle>
            <a:lvl1pPr marL="0" marR="0" indent="0" algn="l" defTabSz="685766" rtl="0" eaLnBrk="1" fontAlgn="auto" latinLnBrk="0" hangingPunct="1">
              <a:lnSpc>
                <a:spcPct val="90000"/>
              </a:lnSpc>
              <a:spcBef>
                <a:spcPts val="750"/>
              </a:spcBef>
              <a:spcAft>
                <a:spcPts val="0"/>
              </a:spcAft>
              <a:buClrTx/>
              <a:buSzTx/>
              <a:buFont typeface="Arial" panose="020B0604020202020204" pitchFamily="34" charset="0"/>
              <a:buNone/>
              <a:tabLst/>
              <a:defRPr b="0">
                <a:solidFill>
                  <a:schemeClr val="tx1"/>
                </a:solidFill>
                <a:latin typeface="+mj-lt"/>
              </a:defRPr>
            </a:lvl1pPr>
          </a:lstStyle>
          <a:p>
            <a:pPr lvl="0"/>
            <a:r>
              <a:rPr lang="en-US"/>
              <a:t>Title of box</a:t>
            </a:r>
          </a:p>
        </p:txBody>
      </p:sp>
      <p:sp>
        <p:nvSpPr>
          <p:cNvPr id="45" name="Text Placeholder 25">
            <a:extLst>
              <a:ext uri="{FF2B5EF4-FFF2-40B4-BE49-F238E27FC236}">
                <a16:creationId xmlns:a16="http://schemas.microsoft.com/office/drawing/2014/main" id="{3A6CDA7B-B373-E64F-BC2A-4926AADE343E}"/>
              </a:ext>
            </a:extLst>
          </p:cNvPr>
          <p:cNvSpPr>
            <a:spLocks noGrp="1"/>
          </p:cNvSpPr>
          <p:nvPr>
            <p:ph type="body" sz="quarter" idx="46" hasCustomPrompt="1"/>
          </p:nvPr>
        </p:nvSpPr>
        <p:spPr>
          <a:xfrm>
            <a:off x="6849632" y="651753"/>
            <a:ext cx="2070624" cy="860400"/>
          </a:xfrm>
          <a:solidFill>
            <a:srgbClr val="4F98FF"/>
          </a:solidFill>
        </p:spPr>
        <p:txBody>
          <a:bodyPr lIns="144000" rIns="144000" anchor="ctr">
            <a:normAutofit/>
          </a:bodyPr>
          <a:lstStyle>
            <a:lvl1pPr marL="0" indent="0">
              <a:buNone/>
              <a:defRPr lang="en-US" sz="1400" b="0" kern="1200" dirty="0" smtClean="0">
                <a:solidFill>
                  <a:schemeClr val="tx1"/>
                </a:solidFill>
                <a:latin typeface="+mj-lt"/>
                <a:ea typeface="+mn-ea"/>
                <a:cs typeface="+mn-cs"/>
              </a:defRPr>
            </a:lvl1pPr>
          </a:lstStyle>
          <a:p>
            <a:pPr marL="171442" marR="0" lvl="0" indent="-171442" algn="l" defTabSz="685766" rtl="0" eaLnBrk="1" fontAlgn="auto" latinLnBrk="0" hangingPunct="1">
              <a:lnSpc>
                <a:spcPct val="90000"/>
              </a:lnSpc>
              <a:spcBef>
                <a:spcPts val="750"/>
              </a:spcBef>
              <a:spcAft>
                <a:spcPts val="0"/>
              </a:spcAft>
              <a:buClrTx/>
              <a:buSzTx/>
              <a:tabLst/>
            </a:pPr>
            <a:r>
              <a:rPr lang="en-US"/>
              <a:t>Title of box</a:t>
            </a:r>
          </a:p>
        </p:txBody>
      </p:sp>
      <p:sp>
        <p:nvSpPr>
          <p:cNvPr id="46" name="Picture Placeholder 29">
            <a:extLst>
              <a:ext uri="{FF2B5EF4-FFF2-40B4-BE49-F238E27FC236}">
                <a16:creationId xmlns:a16="http://schemas.microsoft.com/office/drawing/2014/main" id="{116CA033-6CD1-5447-AEBF-949B85F082C6}"/>
              </a:ext>
            </a:extLst>
          </p:cNvPr>
          <p:cNvSpPr>
            <a:spLocks noGrp="1"/>
          </p:cNvSpPr>
          <p:nvPr>
            <p:ph type="pic" sz="quarter" idx="47"/>
          </p:nvPr>
        </p:nvSpPr>
        <p:spPr>
          <a:xfrm>
            <a:off x="2415276" y="1516825"/>
            <a:ext cx="2067263" cy="1440000"/>
          </a:xfrm>
          <a:solidFill>
            <a:srgbClr val="8A8A8F"/>
          </a:solidFill>
        </p:spPr>
        <p:txBody>
          <a:bodyPr lIns="144000" tIns="108000"/>
          <a:lstStyle>
            <a:lvl1pPr marL="0" indent="0">
              <a:buNone/>
              <a:defRPr>
                <a:solidFill>
                  <a:schemeClr val="tx1"/>
                </a:solidFill>
              </a:defRPr>
            </a:lvl1pPr>
          </a:lstStyle>
          <a:p>
            <a:endParaRPr lang="en-GB"/>
          </a:p>
        </p:txBody>
      </p:sp>
      <p:sp>
        <p:nvSpPr>
          <p:cNvPr id="47" name="Picture Placeholder 29">
            <a:extLst>
              <a:ext uri="{FF2B5EF4-FFF2-40B4-BE49-F238E27FC236}">
                <a16:creationId xmlns:a16="http://schemas.microsoft.com/office/drawing/2014/main" id="{1F82FF99-36D3-364B-8FDF-C6AA938953D3}"/>
              </a:ext>
            </a:extLst>
          </p:cNvPr>
          <p:cNvSpPr>
            <a:spLocks noGrp="1"/>
          </p:cNvSpPr>
          <p:nvPr>
            <p:ph type="pic" sz="quarter" idx="48"/>
          </p:nvPr>
        </p:nvSpPr>
        <p:spPr>
          <a:xfrm>
            <a:off x="4650258" y="1526553"/>
            <a:ext cx="2067263" cy="1440000"/>
          </a:xfrm>
          <a:solidFill>
            <a:srgbClr val="8A8A8F"/>
          </a:solidFill>
        </p:spPr>
        <p:txBody>
          <a:bodyPr lIns="144000" tIns="108000"/>
          <a:lstStyle>
            <a:lvl1pPr marL="0" indent="0">
              <a:buNone/>
              <a:defRPr>
                <a:solidFill>
                  <a:schemeClr val="tx1"/>
                </a:solidFill>
              </a:defRPr>
            </a:lvl1pPr>
          </a:lstStyle>
          <a:p>
            <a:endParaRPr lang="en-GB"/>
          </a:p>
        </p:txBody>
      </p:sp>
      <p:sp>
        <p:nvSpPr>
          <p:cNvPr id="48" name="Picture Placeholder 29">
            <a:extLst>
              <a:ext uri="{FF2B5EF4-FFF2-40B4-BE49-F238E27FC236}">
                <a16:creationId xmlns:a16="http://schemas.microsoft.com/office/drawing/2014/main" id="{1F880921-2101-4143-A564-47CAB55D617B}"/>
              </a:ext>
            </a:extLst>
          </p:cNvPr>
          <p:cNvSpPr>
            <a:spLocks noGrp="1"/>
          </p:cNvSpPr>
          <p:nvPr>
            <p:ph type="pic" sz="quarter" idx="49"/>
          </p:nvPr>
        </p:nvSpPr>
        <p:spPr>
          <a:xfrm>
            <a:off x="6852994" y="1526553"/>
            <a:ext cx="2067263" cy="1440000"/>
          </a:xfrm>
          <a:solidFill>
            <a:srgbClr val="8A8A8F"/>
          </a:solidFill>
        </p:spPr>
        <p:txBody>
          <a:bodyPr lIns="144000" tIns="108000"/>
          <a:lstStyle>
            <a:lvl1pPr marL="0" indent="0">
              <a:buNone/>
              <a:defRPr>
                <a:solidFill>
                  <a:schemeClr val="tx1"/>
                </a:solidFill>
              </a:defRPr>
            </a:lvl1pPr>
          </a:lstStyle>
          <a:p>
            <a:endParaRPr lang="en-GB"/>
          </a:p>
        </p:txBody>
      </p:sp>
      <p:sp>
        <p:nvSpPr>
          <p:cNvPr id="49" name="Text Placeholder 25">
            <a:extLst>
              <a:ext uri="{FF2B5EF4-FFF2-40B4-BE49-F238E27FC236}">
                <a16:creationId xmlns:a16="http://schemas.microsoft.com/office/drawing/2014/main" id="{E09E929E-AFC0-0943-B4DB-178553AADBE8}"/>
              </a:ext>
            </a:extLst>
          </p:cNvPr>
          <p:cNvSpPr>
            <a:spLocks noGrp="1"/>
          </p:cNvSpPr>
          <p:nvPr>
            <p:ph type="body" sz="quarter" idx="50" hasCustomPrompt="1"/>
          </p:nvPr>
        </p:nvSpPr>
        <p:spPr>
          <a:xfrm>
            <a:off x="2415514" y="2971227"/>
            <a:ext cx="2070624" cy="1630219"/>
          </a:xfrm>
          <a:solidFill>
            <a:srgbClr val="666666"/>
          </a:solidFill>
        </p:spPr>
        <p:txBody>
          <a:bodyPr lIns="144000" tIns="144000" rIns="144000" anchor="t">
            <a:normAutofit/>
          </a:bodyPr>
          <a:lstStyle>
            <a:lvl1pPr marL="0" indent="0">
              <a:buNone/>
              <a:defRPr lang="en-US" sz="1400" kern="1200" dirty="0">
                <a:solidFill>
                  <a:schemeClr val="tx1"/>
                </a:solidFill>
                <a:latin typeface="+mj-lt"/>
                <a:ea typeface="+mn-ea"/>
                <a:cs typeface="+mn-cs"/>
              </a:defRPr>
            </a:lvl1pPr>
          </a:lstStyle>
          <a:p>
            <a:pPr marL="171442" lvl="0" indent="-171442" algn="l" defTabSz="685766" rtl="0" eaLnBrk="1" latinLnBrk="0" hangingPunct="1">
              <a:lnSpc>
                <a:spcPct val="90000"/>
              </a:lnSpc>
              <a:spcBef>
                <a:spcPts val="750"/>
              </a:spcBef>
            </a:pPr>
            <a:r>
              <a:rPr lang="en-US"/>
              <a:t>Title of box</a:t>
            </a:r>
          </a:p>
        </p:txBody>
      </p:sp>
      <p:sp>
        <p:nvSpPr>
          <p:cNvPr id="50" name="Text Placeholder 25">
            <a:extLst>
              <a:ext uri="{FF2B5EF4-FFF2-40B4-BE49-F238E27FC236}">
                <a16:creationId xmlns:a16="http://schemas.microsoft.com/office/drawing/2014/main" id="{1697AD0C-3518-8445-B316-AFD28BB1C3D6}"/>
              </a:ext>
            </a:extLst>
          </p:cNvPr>
          <p:cNvSpPr>
            <a:spLocks noGrp="1"/>
          </p:cNvSpPr>
          <p:nvPr>
            <p:ph type="body" sz="quarter" idx="51" hasCustomPrompt="1"/>
          </p:nvPr>
        </p:nvSpPr>
        <p:spPr>
          <a:xfrm>
            <a:off x="4646896" y="2980955"/>
            <a:ext cx="2070624" cy="1630219"/>
          </a:xfrm>
          <a:solidFill>
            <a:srgbClr val="666666"/>
          </a:solidFill>
        </p:spPr>
        <p:txBody>
          <a:bodyPr lIns="144000" tIns="144000" rIns="144000" anchor="t">
            <a:normAutofit/>
          </a:bodyPr>
          <a:lstStyle>
            <a:lvl1pPr marL="0" indent="0">
              <a:buNone/>
              <a:defRPr lang="en-US" sz="1400" kern="1200" dirty="0">
                <a:solidFill>
                  <a:schemeClr val="tx1"/>
                </a:solidFill>
                <a:latin typeface="+mj-lt"/>
                <a:ea typeface="+mn-ea"/>
                <a:cs typeface="+mn-cs"/>
              </a:defRPr>
            </a:lvl1pPr>
          </a:lstStyle>
          <a:p>
            <a:pPr marL="171442" lvl="0" indent="-171442" algn="l" defTabSz="685766" rtl="0" eaLnBrk="1" latinLnBrk="0" hangingPunct="1">
              <a:lnSpc>
                <a:spcPct val="90000"/>
              </a:lnSpc>
              <a:spcBef>
                <a:spcPts val="750"/>
              </a:spcBef>
            </a:pPr>
            <a:r>
              <a:rPr lang="en-US"/>
              <a:t>Title of box</a:t>
            </a:r>
          </a:p>
        </p:txBody>
      </p:sp>
      <p:sp>
        <p:nvSpPr>
          <p:cNvPr id="51" name="Text Placeholder 25">
            <a:extLst>
              <a:ext uri="{FF2B5EF4-FFF2-40B4-BE49-F238E27FC236}">
                <a16:creationId xmlns:a16="http://schemas.microsoft.com/office/drawing/2014/main" id="{44F5FE51-5FDD-A74C-B0B1-6334ADEC18F9}"/>
              </a:ext>
            </a:extLst>
          </p:cNvPr>
          <p:cNvSpPr>
            <a:spLocks noGrp="1"/>
          </p:cNvSpPr>
          <p:nvPr>
            <p:ph type="body" sz="quarter" idx="52" hasCustomPrompt="1"/>
          </p:nvPr>
        </p:nvSpPr>
        <p:spPr>
          <a:xfrm>
            <a:off x="6849632" y="2980955"/>
            <a:ext cx="2070624" cy="1630219"/>
          </a:xfrm>
          <a:solidFill>
            <a:srgbClr val="666666"/>
          </a:solidFill>
        </p:spPr>
        <p:txBody>
          <a:bodyPr lIns="144000" tIns="144000" rIns="144000" anchor="t">
            <a:normAutofit/>
          </a:bodyPr>
          <a:lstStyle>
            <a:lvl1pPr marL="0" indent="0">
              <a:buNone/>
              <a:defRPr lang="en-US" sz="1400" kern="1200" dirty="0">
                <a:solidFill>
                  <a:schemeClr val="tx1"/>
                </a:solidFill>
                <a:latin typeface="+mj-lt"/>
                <a:ea typeface="+mn-ea"/>
                <a:cs typeface="+mn-cs"/>
              </a:defRPr>
            </a:lvl1pPr>
          </a:lstStyle>
          <a:p>
            <a:pPr marL="171442" lvl="0" indent="-171442" algn="l" defTabSz="685766" rtl="0" eaLnBrk="1" latinLnBrk="0" hangingPunct="1">
              <a:lnSpc>
                <a:spcPct val="90000"/>
              </a:lnSpc>
              <a:spcBef>
                <a:spcPts val="750"/>
              </a:spcBef>
            </a:pPr>
            <a:r>
              <a:rPr lang="en-US"/>
              <a:t>Title of box</a:t>
            </a:r>
          </a:p>
        </p:txBody>
      </p:sp>
      <p:pic>
        <p:nvPicPr>
          <p:cNvPr id="18" name="Picture 17" descr="A picture containing logo&#10;&#10;Description automatically generated">
            <a:extLst>
              <a:ext uri="{FF2B5EF4-FFF2-40B4-BE49-F238E27FC236}">
                <a16:creationId xmlns:a16="http://schemas.microsoft.com/office/drawing/2014/main" id="{D7FBD992-A2C2-384A-810A-8562A02D294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774" y="132662"/>
            <a:ext cx="1148278" cy="674865"/>
          </a:xfrm>
          <a:prstGeom prst="rect">
            <a:avLst/>
          </a:prstGeom>
        </p:spPr>
      </p:pic>
    </p:spTree>
    <p:extLst>
      <p:ext uri="{BB962C8B-B14F-4D97-AF65-F5344CB8AC3E}">
        <p14:creationId xmlns:p14="http://schemas.microsoft.com/office/powerpoint/2010/main" val="19001625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1_SMR Tex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681208-DD42-455B-A86B-AAB9F9B60427}"/>
              </a:ext>
            </a:extLst>
          </p:cNvPr>
          <p:cNvSpPr/>
          <p:nvPr/>
        </p:nvSpPr>
        <p:spPr>
          <a:xfrm>
            <a:off x="2274898" y="0"/>
            <a:ext cx="6869102" cy="4611172"/>
          </a:xfrm>
          <a:prstGeom prst="rect">
            <a:avLst/>
          </a:prstGeom>
          <a:solidFill>
            <a:srgbClr val="EF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5" y="956919"/>
            <a:ext cx="1786647" cy="955675"/>
          </a:xfrm>
          <a:prstGeom prst="rect">
            <a:avLst/>
          </a:prstGeom>
        </p:spPr>
        <p:txBody>
          <a:bodyPr>
            <a:noAutofit/>
          </a:bodyPr>
          <a:lstStyle>
            <a:lvl1pPr marL="0" indent="0" algn="l" defTabSz="685766" rtl="0" eaLnBrk="1" latinLnBrk="0" hangingPunct="1">
              <a:lnSpc>
                <a:spcPct val="90000"/>
              </a:lnSpc>
              <a:spcBef>
                <a:spcPts val="750"/>
              </a:spcBef>
              <a:buFont typeface="Arial" panose="020B0604020202020204" pitchFamily="34" charset="0"/>
              <a:buNone/>
              <a:defRPr lang="en-GB" sz="1500" kern="1200" dirty="0">
                <a:solidFill>
                  <a:srgbClr val="006DFF"/>
                </a:solidFill>
                <a:latin typeface="RR Pioneer Bold" panose="020B0803050201040103" pitchFamily="34" charset="0"/>
                <a:ea typeface="+mn-ea"/>
                <a:cs typeface="Arial" panose="020B0604020202020204" pitchFamily="34" charset="0"/>
              </a:defRPr>
            </a:lvl1pPr>
            <a:lvl2pPr indent="0" algn="l" defTabSz="685766"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66"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66"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66"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lvl="0" indent="0" algn="l" defTabSz="685766" rtl="0" eaLnBrk="1" latinLnBrk="0" hangingPunct="1">
              <a:lnSpc>
                <a:spcPct val="90000"/>
              </a:lnSpc>
              <a:spcBef>
                <a:spcPts val="750"/>
              </a:spcBef>
              <a:buFont typeface="Arial" panose="020B0604020202020204" pitchFamily="34" charset="0"/>
              <a:buNone/>
            </a:pPr>
            <a:r>
              <a:rPr lang="en-GB"/>
              <a:t>Sidebar headings are RR Pioneer bold 15pt (Cobalt)</a:t>
            </a:r>
          </a:p>
        </p:txBody>
      </p:sp>
      <p:sp>
        <p:nvSpPr>
          <p:cNvPr id="17" name="Text Placeholder 11">
            <a:extLst>
              <a:ext uri="{FF2B5EF4-FFF2-40B4-BE49-F238E27FC236}">
                <a16:creationId xmlns:a16="http://schemas.microsoft.com/office/drawing/2014/main" id="{66289E94-30A9-AD40-97C1-9575F5C5BDDC}"/>
              </a:ext>
            </a:extLst>
          </p:cNvPr>
          <p:cNvSpPr>
            <a:spLocks noGrp="1"/>
          </p:cNvSpPr>
          <p:nvPr>
            <p:ph type="body" sz="quarter" idx="42" hasCustomPrompt="1"/>
          </p:nvPr>
        </p:nvSpPr>
        <p:spPr>
          <a:xfrm>
            <a:off x="246176" y="1797008"/>
            <a:ext cx="1785600" cy="2116800"/>
          </a:xfrm>
        </p:spPr>
        <p:txBody>
          <a:bodyPr anchor="t" anchorCtr="0">
            <a:noAutofit/>
          </a:bodyPr>
          <a:lstStyle>
            <a:lvl1pPr marL="0" indent="0">
              <a:buNone/>
              <a:defRPr sz="1000">
                <a:solidFill>
                  <a:srgbClr val="666666"/>
                </a:solidFill>
              </a:defRPr>
            </a:lvl1pPr>
          </a:lstStyle>
          <a:p>
            <a:pPr lvl="0"/>
            <a:r>
              <a:rPr lang="en-US"/>
              <a:t>RR pioneer 10</a:t>
            </a:r>
          </a:p>
        </p:txBody>
      </p:sp>
      <p:sp>
        <p:nvSpPr>
          <p:cNvPr id="23" name="Picture Placeholder 29">
            <a:extLst>
              <a:ext uri="{FF2B5EF4-FFF2-40B4-BE49-F238E27FC236}">
                <a16:creationId xmlns:a16="http://schemas.microsoft.com/office/drawing/2014/main" id="{519E83AA-B12B-2940-9A51-A8254B84DE78}"/>
              </a:ext>
            </a:extLst>
          </p:cNvPr>
          <p:cNvSpPr>
            <a:spLocks noGrp="1"/>
          </p:cNvSpPr>
          <p:nvPr>
            <p:ph type="pic" sz="quarter" idx="46"/>
          </p:nvPr>
        </p:nvSpPr>
        <p:spPr>
          <a:xfrm>
            <a:off x="4492800" y="0"/>
            <a:ext cx="4651200" cy="1638000"/>
          </a:xfrm>
          <a:solidFill>
            <a:srgbClr val="8A8A8F"/>
          </a:solidFill>
        </p:spPr>
        <p:txBody>
          <a:bodyPr lIns="36000" tIns="36000" rIns="36000" bIns="36000" anchor="ctr"/>
          <a:lstStyle>
            <a:lvl1pPr marL="0" indent="0" algn="ctr">
              <a:buNone/>
              <a:defRPr>
                <a:solidFill>
                  <a:schemeClr val="tx1"/>
                </a:solidFill>
              </a:defRPr>
            </a:lvl1pPr>
          </a:lstStyle>
          <a:p>
            <a:endParaRPr lang="en-GB"/>
          </a:p>
        </p:txBody>
      </p:sp>
      <p:sp>
        <p:nvSpPr>
          <p:cNvPr id="24" name="Text Placeholder 25">
            <a:extLst>
              <a:ext uri="{FF2B5EF4-FFF2-40B4-BE49-F238E27FC236}">
                <a16:creationId xmlns:a16="http://schemas.microsoft.com/office/drawing/2014/main" id="{DDA66391-0C14-1146-843C-5446B3078A8E}"/>
              </a:ext>
            </a:extLst>
          </p:cNvPr>
          <p:cNvSpPr>
            <a:spLocks noGrp="1"/>
          </p:cNvSpPr>
          <p:nvPr>
            <p:ph type="body" sz="quarter" idx="47" hasCustomPrompt="1"/>
          </p:nvPr>
        </p:nvSpPr>
        <p:spPr>
          <a:xfrm>
            <a:off x="2268000" y="0"/>
            <a:ext cx="2217600" cy="1638000"/>
          </a:xfrm>
          <a:solidFill>
            <a:srgbClr val="10069F"/>
          </a:solidFill>
        </p:spPr>
        <p:txBody>
          <a:bodyPr lIns="36000" tIns="36000" rIns="36000" bIns="36000" anchor="ctr" anchorCtr="0"/>
          <a:lstStyle>
            <a:lvl1pPr marL="0" indent="0" algn="ctr">
              <a:buNone/>
              <a:defRPr>
                <a:solidFill>
                  <a:schemeClr val="tx1"/>
                </a:solidFill>
                <a:latin typeface="+mj-lt"/>
              </a:defRPr>
            </a:lvl1pPr>
          </a:lstStyle>
          <a:p>
            <a:pPr lvl="0"/>
            <a:r>
              <a:rPr lang="en-US"/>
              <a:t>Text</a:t>
            </a:r>
          </a:p>
        </p:txBody>
      </p:sp>
      <p:sp>
        <p:nvSpPr>
          <p:cNvPr id="25" name="Picture Placeholder 29">
            <a:extLst>
              <a:ext uri="{FF2B5EF4-FFF2-40B4-BE49-F238E27FC236}">
                <a16:creationId xmlns:a16="http://schemas.microsoft.com/office/drawing/2014/main" id="{A1FEDD39-59B7-FE40-B7AF-85714EF47A7B}"/>
              </a:ext>
            </a:extLst>
          </p:cNvPr>
          <p:cNvSpPr>
            <a:spLocks noGrp="1"/>
          </p:cNvSpPr>
          <p:nvPr>
            <p:ph type="pic" sz="quarter" idx="48"/>
          </p:nvPr>
        </p:nvSpPr>
        <p:spPr>
          <a:xfrm>
            <a:off x="4492800" y="3505500"/>
            <a:ext cx="4651200" cy="1105672"/>
          </a:xfrm>
          <a:solidFill>
            <a:srgbClr val="8A8A8F"/>
          </a:solidFill>
        </p:spPr>
        <p:txBody>
          <a:bodyPr lIns="36000" tIns="36000" rIns="36000" bIns="36000" anchor="ctr"/>
          <a:lstStyle>
            <a:lvl1pPr marL="0" indent="0" algn="ctr">
              <a:buNone/>
              <a:defRPr>
                <a:solidFill>
                  <a:schemeClr val="tx1"/>
                </a:solidFill>
              </a:defRPr>
            </a:lvl1pPr>
          </a:lstStyle>
          <a:p>
            <a:endParaRPr lang="en-GB"/>
          </a:p>
        </p:txBody>
      </p:sp>
      <p:sp>
        <p:nvSpPr>
          <p:cNvPr id="26" name="Picture Placeholder 29">
            <a:extLst>
              <a:ext uri="{FF2B5EF4-FFF2-40B4-BE49-F238E27FC236}">
                <a16:creationId xmlns:a16="http://schemas.microsoft.com/office/drawing/2014/main" id="{AE33FB55-B16D-1543-A096-399BD9150DDD}"/>
              </a:ext>
            </a:extLst>
          </p:cNvPr>
          <p:cNvSpPr>
            <a:spLocks noGrp="1"/>
          </p:cNvSpPr>
          <p:nvPr>
            <p:ph type="pic" sz="quarter" idx="49"/>
          </p:nvPr>
        </p:nvSpPr>
        <p:spPr>
          <a:xfrm>
            <a:off x="2268000" y="1752750"/>
            <a:ext cx="4651200" cy="1638000"/>
          </a:xfrm>
          <a:solidFill>
            <a:srgbClr val="8A8A8F"/>
          </a:solidFill>
        </p:spPr>
        <p:txBody>
          <a:bodyPr lIns="36000" tIns="36000" rIns="36000" bIns="36000" anchor="ctr"/>
          <a:lstStyle>
            <a:lvl1pPr marL="0" indent="0" algn="ctr">
              <a:buNone/>
              <a:defRPr>
                <a:solidFill>
                  <a:schemeClr val="tx1"/>
                </a:solidFill>
              </a:defRPr>
            </a:lvl1pPr>
          </a:lstStyle>
          <a:p>
            <a:endParaRPr lang="en-GB"/>
          </a:p>
        </p:txBody>
      </p:sp>
      <p:sp>
        <p:nvSpPr>
          <p:cNvPr id="27" name="Text Placeholder 25">
            <a:extLst>
              <a:ext uri="{FF2B5EF4-FFF2-40B4-BE49-F238E27FC236}">
                <a16:creationId xmlns:a16="http://schemas.microsoft.com/office/drawing/2014/main" id="{21BB8569-AFD3-D444-A33E-0F05E908A52B}"/>
              </a:ext>
            </a:extLst>
          </p:cNvPr>
          <p:cNvSpPr>
            <a:spLocks noGrp="1"/>
          </p:cNvSpPr>
          <p:nvPr>
            <p:ph type="body" sz="quarter" idx="50" hasCustomPrompt="1"/>
          </p:nvPr>
        </p:nvSpPr>
        <p:spPr>
          <a:xfrm>
            <a:off x="6926400" y="1752750"/>
            <a:ext cx="2217600" cy="1638000"/>
          </a:xfrm>
          <a:solidFill>
            <a:srgbClr val="006DFF"/>
          </a:solidFill>
        </p:spPr>
        <p:txBody>
          <a:bodyPr lIns="36000" tIns="36000" rIns="36000" bIns="36000" anchor="ctr" anchorCtr="0"/>
          <a:lstStyle>
            <a:lvl1pPr marL="0" indent="0" algn="ctr">
              <a:buNone/>
              <a:defRPr>
                <a:solidFill>
                  <a:schemeClr val="tx1"/>
                </a:solidFill>
                <a:latin typeface="+mj-lt"/>
              </a:defRPr>
            </a:lvl1pPr>
          </a:lstStyle>
          <a:p>
            <a:pPr lvl="0"/>
            <a:r>
              <a:rPr lang="en-US"/>
              <a:t>Text</a:t>
            </a:r>
          </a:p>
        </p:txBody>
      </p:sp>
      <p:sp>
        <p:nvSpPr>
          <p:cNvPr id="28" name="Text Placeholder 25">
            <a:extLst>
              <a:ext uri="{FF2B5EF4-FFF2-40B4-BE49-F238E27FC236}">
                <a16:creationId xmlns:a16="http://schemas.microsoft.com/office/drawing/2014/main" id="{DE3E031A-9B5D-3040-BDEA-1A6630012413}"/>
              </a:ext>
            </a:extLst>
          </p:cNvPr>
          <p:cNvSpPr>
            <a:spLocks noGrp="1"/>
          </p:cNvSpPr>
          <p:nvPr>
            <p:ph type="body" sz="quarter" idx="51" hasCustomPrompt="1"/>
          </p:nvPr>
        </p:nvSpPr>
        <p:spPr>
          <a:xfrm>
            <a:off x="2268000" y="3505500"/>
            <a:ext cx="2217600" cy="1105672"/>
          </a:xfrm>
          <a:solidFill>
            <a:srgbClr val="4F98FF"/>
          </a:solidFill>
        </p:spPr>
        <p:txBody>
          <a:bodyPr lIns="36000" tIns="36000" rIns="36000" bIns="36000" anchor="ctr" anchorCtr="0"/>
          <a:lstStyle>
            <a:lvl1pPr marL="0" indent="0" algn="ctr">
              <a:buNone/>
              <a:defRPr>
                <a:solidFill>
                  <a:schemeClr val="tx1"/>
                </a:solidFill>
                <a:latin typeface="+mj-lt"/>
              </a:defRPr>
            </a:lvl1pPr>
          </a:lstStyle>
          <a:p>
            <a:pPr lvl="0"/>
            <a:r>
              <a:rPr lang="en-US"/>
              <a:t>Text</a:t>
            </a:r>
          </a:p>
        </p:txBody>
      </p:sp>
      <p:pic>
        <p:nvPicPr>
          <p:cNvPr id="13" name="Picture 12" descr="A picture containing logo&#10;&#10;Description automatically generated">
            <a:extLst>
              <a:ext uri="{FF2B5EF4-FFF2-40B4-BE49-F238E27FC236}">
                <a16:creationId xmlns:a16="http://schemas.microsoft.com/office/drawing/2014/main" id="{4A386442-7577-1041-8FC0-24AABE525CA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774" y="132662"/>
            <a:ext cx="1148278" cy="674865"/>
          </a:xfrm>
          <a:prstGeom prst="rect">
            <a:avLst/>
          </a:prstGeom>
        </p:spPr>
      </p:pic>
    </p:spTree>
    <p:extLst>
      <p:ext uri="{BB962C8B-B14F-4D97-AF65-F5344CB8AC3E}">
        <p14:creationId xmlns:p14="http://schemas.microsoft.com/office/powerpoint/2010/main" val="330349044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4_RR Text 1">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kt 4"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04681208-DD42-455B-A86B-AAB9F9B60427}"/>
              </a:ext>
            </a:extLst>
          </p:cNvPr>
          <p:cNvSpPr/>
          <p:nvPr userDrawn="1"/>
        </p:nvSpPr>
        <p:spPr>
          <a:xfrm>
            <a:off x="2274898" y="0"/>
            <a:ext cx="6869102" cy="51435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2" name="Title 1">
            <a:extLst>
              <a:ext uri="{FF2B5EF4-FFF2-40B4-BE49-F238E27FC236}">
                <a16:creationId xmlns:a16="http://schemas.microsoft.com/office/drawing/2014/main" id="{7F79DFE6-CFA5-477C-AEC5-887EEF30C7EC}"/>
              </a:ext>
            </a:extLst>
          </p:cNvPr>
          <p:cNvSpPr>
            <a:spLocks noGrp="1"/>
          </p:cNvSpPr>
          <p:nvPr>
            <p:ph type="title" hasCustomPrompt="1"/>
          </p:nvPr>
        </p:nvSpPr>
        <p:spPr>
          <a:xfrm>
            <a:off x="2971889" y="950436"/>
            <a:ext cx="5836835" cy="695484"/>
          </a:xfrm>
          <a:prstGeom prst="rect">
            <a:avLst/>
          </a:prstGeom>
        </p:spPr>
        <p:txBody>
          <a:bodyPr lIns="0" tIns="0" rIns="0" bIns="0" anchor="t"/>
          <a:lstStyle>
            <a:lvl1pPr>
              <a:defRPr sz="2400">
                <a:solidFill>
                  <a:srgbClr val="002060"/>
                </a:solidFill>
                <a:latin typeface="RR Pioneer Bold" panose="020B0803050201040103" pitchFamily="34" charset="0"/>
              </a:defRPr>
            </a:lvl1pPr>
          </a:lstStyle>
          <a:p>
            <a:r>
              <a:rPr lang="en-US"/>
              <a:t>Intro text</a:t>
            </a:r>
            <a:endParaRPr lang="en-GB"/>
          </a:p>
        </p:txBody>
      </p:sp>
      <p:sp>
        <p:nvSpPr>
          <p:cNvPr id="3" name="Content Placeholder 2">
            <a:extLst>
              <a:ext uri="{FF2B5EF4-FFF2-40B4-BE49-F238E27FC236}">
                <a16:creationId xmlns:a16="http://schemas.microsoft.com/office/drawing/2014/main" id="{5E07B9C2-35AA-4C78-BFFC-C0C50AC85343}"/>
              </a:ext>
            </a:extLst>
          </p:cNvPr>
          <p:cNvSpPr>
            <a:spLocks noGrp="1"/>
          </p:cNvSpPr>
          <p:nvPr>
            <p:ph idx="1" hasCustomPrompt="1"/>
          </p:nvPr>
        </p:nvSpPr>
        <p:spPr>
          <a:xfrm>
            <a:off x="2971889" y="1863952"/>
            <a:ext cx="5836835" cy="2616608"/>
          </a:xfrm>
          <a:prstGeom prst="rect">
            <a:avLst/>
          </a:prstGeom>
        </p:spPr>
        <p:txBody>
          <a:bodyPr lIns="0" tIns="0" rIns="0" bIns="0">
            <a:normAutofit/>
          </a:bodyPr>
          <a:lstStyle>
            <a:lvl1pPr marL="0" indent="0">
              <a:buNone/>
              <a:defRPr sz="2000">
                <a:solidFill>
                  <a:schemeClr val="tx1"/>
                </a:solidFill>
                <a:latin typeface="RR Pioneer" panose="020B0503050201040103" pitchFamily="34" charset="0"/>
              </a:defRPr>
            </a:lvl1pPr>
            <a:lvl2pPr marL="342866" indent="0">
              <a:buNone/>
              <a:defRPr sz="1500">
                <a:solidFill>
                  <a:schemeClr val="tx1"/>
                </a:solidFill>
              </a:defRPr>
            </a:lvl2pPr>
            <a:lvl3pPr marL="685732" indent="0">
              <a:buNone/>
              <a:defRPr sz="1500">
                <a:solidFill>
                  <a:schemeClr val="tx1"/>
                </a:solidFill>
              </a:defRPr>
            </a:lvl3pPr>
            <a:lvl4pPr marL="1028598" indent="0">
              <a:buNone/>
              <a:defRPr sz="1500">
                <a:solidFill>
                  <a:schemeClr val="tx1"/>
                </a:solidFill>
              </a:defRPr>
            </a:lvl4pPr>
            <a:lvl5pPr marL="1371464" indent="0">
              <a:buNone/>
              <a:defRPr sz="1500">
                <a:solidFill>
                  <a:schemeClr val="tx1"/>
                </a:solidFill>
              </a:defRPr>
            </a:lvl5pPr>
          </a:lstStyle>
          <a:p>
            <a:pPr lvl="0"/>
            <a:r>
              <a:rPr lang="en-US"/>
              <a:t>Body text</a:t>
            </a:r>
            <a:endParaRPr lang="en-GB"/>
          </a:p>
        </p:txBody>
      </p:sp>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5" y="908279"/>
            <a:ext cx="1786647" cy="955675"/>
          </a:xfrm>
          <a:prstGeom prst="rect">
            <a:avLst/>
          </a:prstGeom>
        </p:spPr>
        <p:txBody>
          <a:bodyPr>
            <a:noAutofit/>
          </a:bodyPr>
          <a:lstStyle>
            <a:lvl1pPr marL="0" indent="0" algn="l" defTabSz="685732" rtl="0" eaLnBrk="1" latinLnBrk="0" hangingPunct="1">
              <a:lnSpc>
                <a:spcPct val="90000"/>
              </a:lnSpc>
              <a:buFont typeface="Arial" panose="020B0604020202020204" pitchFamily="34" charset="0"/>
              <a:buNone/>
              <a:defRPr lang="en-GB" sz="1800" kern="1200" dirty="0">
                <a:solidFill>
                  <a:srgbClr val="006DFF"/>
                </a:solidFill>
                <a:latin typeface="RR Pioneer Bold" panose="020B0803050201040103" pitchFamily="34" charset="0"/>
                <a:ea typeface="+mn-ea"/>
                <a:cs typeface="Arial" panose="020B0604020202020204" pitchFamily="34" charset="0"/>
              </a:defRPr>
            </a:lvl1pPr>
            <a:lvl2pPr indent="0" algn="l" defTabSz="685732"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32"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32"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32"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marL="0" lvl="0" indent="0" algn="l" defTabSz="685732" rtl="0" eaLnBrk="1" latinLnBrk="0" hangingPunct="1">
              <a:lnSpc>
                <a:spcPct val="90000"/>
              </a:lnSpc>
              <a:spcBef>
                <a:spcPts val="750"/>
              </a:spcBef>
              <a:buFont typeface="Arial" panose="020B0604020202020204" pitchFamily="34" charset="0"/>
              <a:buNone/>
            </a:pPr>
            <a:r>
              <a:rPr lang="en-US"/>
              <a:t>Text over one column</a:t>
            </a:r>
            <a:endParaRPr lang="en-GB"/>
          </a:p>
        </p:txBody>
      </p:sp>
      <p:pic>
        <p:nvPicPr>
          <p:cNvPr id="8" name="Picture 7" descr="A picture containing logo&#10;&#10;Description automatically generated">
            <a:extLst>
              <a:ext uri="{FF2B5EF4-FFF2-40B4-BE49-F238E27FC236}">
                <a16:creationId xmlns:a16="http://schemas.microsoft.com/office/drawing/2014/main" id="{427CD956-7E20-45CB-994D-794FFC13B28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5774" y="132662"/>
            <a:ext cx="1148278" cy="674865"/>
          </a:xfrm>
          <a:prstGeom prst="rect">
            <a:avLst/>
          </a:prstGeom>
        </p:spPr>
      </p:pic>
    </p:spTree>
    <p:extLst>
      <p:ext uri="{BB962C8B-B14F-4D97-AF65-F5344CB8AC3E}">
        <p14:creationId xmlns:p14="http://schemas.microsoft.com/office/powerpoint/2010/main" val="15294415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5_Divider Page - Colbalt">
    <p:bg>
      <p:bgPr>
        <a:solidFill>
          <a:schemeClr val="accent2">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3273D-D190-43EA-AB9F-F4E0C3DE2AD5}"/>
              </a:ext>
            </a:extLst>
          </p:cNvPr>
          <p:cNvSpPr>
            <a:spLocks noGrp="1"/>
          </p:cNvSpPr>
          <p:nvPr>
            <p:ph type="title" hasCustomPrompt="1"/>
          </p:nvPr>
        </p:nvSpPr>
        <p:spPr>
          <a:xfrm>
            <a:off x="601200" y="932400"/>
            <a:ext cx="1803600" cy="1641600"/>
          </a:xfrm>
        </p:spPr>
        <p:txBody>
          <a:bodyPr anchor="ctr" anchorCtr="0">
            <a:noAutofit/>
          </a:bodyPr>
          <a:lstStyle>
            <a:lvl1pPr algn="r">
              <a:defRPr sz="11000">
                <a:solidFill>
                  <a:schemeClr val="tx1"/>
                </a:solidFill>
                <a:latin typeface="RR Pioneer UltraLight Condensed" panose="020B0206030201060103" pitchFamily="34" charset="0"/>
              </a:defRPr>
            </a:lvl1pPr>
          </a:lstStyle>
          <a:p>
            <a:r>
              <a:rPr lang="en-US"/>
              <a:t>XX</a:t>
            </a:r>
            <a:endParaRPr lang="en-GB"/>
          </a:p>
        </p:txBody>
      </p:sp>
      <p:sp>
        <p:nvSpPr>
          <p:cNvPr id="6" name="Slide Number Placeholder 5">
            <a:extLst>
              <a:ext uri="{FF2B5EF4-FFF2-40B4-BE49-F238E27FC236}">
                <a16:creationId xmlns:a16="http://schemas.microsoft.com/office/drawing/2014/main" id="{83787183-9305-4CC7-88E3-CD4694340E74}"/>
              </a:ext>
            </a:extLst>
          </p:cNvPr>
          <p:cNvSpPr>
            <a:spLocks noGrp="1"/>
          </p:cNvSpPr>
          <p:nvPr>
            <p:ph type="sldNum" sz="quarter" idx="12"/>
          </p:nvPr>
        </p:nvSpPr>
        <p:spPr>
          <a:xfrm>
            <a:off x="324000" y="4730400"/>
            <a:ext cx="198000" cy="234000"/>
          </a:xfrm>
          <a:prstGeom prst="rect">
            <a:avLst/>
          </a:prstGeom>
        </p:spPr>
        <p:txBody>
          <a:bodyPr vert="horz" lIns="0" tIns="0" rIns="0" bIns="0" rtlCol="0" anchor="ctr"/>
          <a:lstStyle>
            <a:defPPr>
              <a:defRPr lang="en-US"/>
            </a:defPPr>
            <a:lvl1pPr marL="0" algn="l" defTabSz="685766" rtl="0" eaLnBrk="1" latinLnBrk="0" hangingPunct="1">
              <a:defRPr sz="750" kern="1200">
                <a:solidFill>
                  <a:schemeClr val="bg2"/>
                </a:solidFill>
                <a:latin typeface="+mj-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a:lstStyle>
          <a:p>
            <a:fld id="{6F59B429-512E-4592-B480-D2818264A486}" type="slidenum">
              <a:rPr lang="en-GB" smtClean="0"/>
              <a:pPr/>
              <a:t>‹#›</a:t>
            </a:fld>
            <a:endParaRPr lang="en-GB"/>
          </a:p>
        </p:txBody>
      </p:sp>
      <p:grpSp>
        <p:nvGrpSpPr>
          <p:cNvPr id="7" name="Group 6">
            <a:extLst>
              <a:ext uri="{FF2B5EF4-FFF2-40B4-BE49-F238E27FC236}">
                <a16:creationId xmlns:a16="http://schemas.microsoft.com/office/drawing/2014/main" id="{8CDE6A97-E7CD-4B8D-B45A-AAD68408E363}"/>
              </a:ext>
            </a:extLst>
          </p:cNvPr>
          <p:cNvGrpSpPr/>
          <p:nvPr userDrawn="1"/>
        </p:nvGrpSpPr>
        <p:grpSpPr>
          <a:xfrm>
            <a:off x="323852" y="233364"/>
            <a:ext cx="321261" cy="522316"/>
            <a:chOff x="-3513606" y="270529"/>
            <a:chExt cx="1671638" cy="2717801"/>
          </a:xfrm>
        </p:grpSpPr>
        <p:sp>
          <p:nvSpPr>
            <p:cNvPr id="8" name="Freeform 5">
              <a:extLst>
                <a:ext uri="{FF2B5EF4-FFF2-40B4-BE49-F238E27FC236}">
                  <a16:creationId xmlns:a16="http://schemas.microsoft.com/office/drawing/2014/main" id="{0C1B786A-3DB0-4204-B54C-3639510DA1BA}"/>
                </a:ext>
              </a:extLst>
            </p:cNvPr>
            <p:cNvSpPr>
              <a:spLocks/>
            </p:cNvSpPr>
            <p:nvPr/>
          </p:nvSpPr>
          <p:spPr bwMode="auto">
            <a:xfrm>
              <a:off x="-3499318" y="286404"/>
              <a:ext cx="1646238" cy="2689225"/>
            </a:xfrm>
            <a:custGeom>
              <a:avLst/>
              <a:gdLst>
                <a:gd name="T0" fmla="*/ 0 w 686"/>
                <a:gd name="T1" fmla="*/ 78 h 1123"/>
                <a:gd name="T2" fmla="*/ 77 w 686"/>
                <a:gd name="T3" fmla="*/ 0 h 1123"/>
                <a:gd name="T4" fmla="*/ 609 w 686"/>
                <a:gd name="T5" fmla="*/ 0 h 1123"/>
                <a:gd name="T6" fmla="*/ 686 w 686"/>
                <a:gd name="T7" fmla="*/ 78 h 1123"/>
                <a:gd name="T8" fmla="*/ 686 w 686"/>
                <a:gd name="T9" fmla="*/ 1045 h 1123"/>
                <a:gd name="T10" fmla="*/ 609 w 686"/>
                <a:gd name="T11" fmla="*/ 1123 h 1123"/>
                <a:gd name="T12" fmla="*/ 77 w 686"/>
                <a:gd name="T13" fmla="*/ 1123 h 1123"/>
                <a:gd name="T14" fmla="*/ 0 w 686"/>
                <a:gd name="T15" fmla="*/ 1045 h 1123"/>
                <a:gd name="T16" fmla="*/ 0 w 686"/>
                <a:gd name="T17" fmla="*/ 78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1123">
                  <a:moveTo>
                    <a:pt x="0" y="78"/>
                  </a:moveTo>
                  <a:cubicBezTo>
                    <a:pt x="0" y="35"/>
                    <a:pt x="34" y="0"/>
                    <a:pt x="77" y="0"/>
                  </a:cubicBezTo>
                  <a:cubicBezTo>
                    <a:pt x="609" y="0"/>
                    <a:pt x="609" y="0"/>
                    <a:pt x="609" y="0"/>
                  </a:cubicBezTo>
                  <a:cubicBezTo>
                    <a:pt x="651" y="0"/>
                    <a:pt x="686" y="35"/>
                    <a:pt x="686" y="78"/>
                  </a:cubicBezTo>
                  <a:cubicBezTo>
                    <a:pt x="686" y="1045"/>
                    <a:pt x="686" y="1045"/>
                    <a:pt x="686" y="1045"/>
                  </a:cubicBezTo>
                  <a:cubicBezTo>
                    <a:pt x="686" y="1088"/>
                    <a:pt x="651" y="1123"/>
                    <a:pt x="609" y="1123"/>
                  </a:cubicBezTo>
                  <a:cubicBezTo>
                    <a:pt x="77" y="1123"/>
                    <a:pt x="77" y="1123"/>
                    <a:pt x="77" y="1123"/>
                  </a:cubicBezTo>
                  <a:cubicBezTo>
                    <a:pt x="34" y="1123"/>
                    <a:pt x="0" y="1088"/>
                    <a:pt x="0" y="1045"/>
                  </a:cubicBezTo>
                  <a:lnTo>
                    <a:pt x="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noProof="0">
                <a:latin typeface="RR Pioneer" panose="020B0503050201040103" pitchFamily="34" charset="0"/>
              </a:endParaRPr>
            </a:p>
          </p:txBody>
        </p:sp>
        <p:sp>
          <p:nvSpPr>
            <p:cNvPr id="9" name="Freeform 6">
              <a:extLst>
                <a:ext uri="{FF2B5EF4-FFF2-40B4-BE49-F238E27FC236}">
                  <a16:creationId xmlns:a16="http://schemas.microsoft.com/office/drawing/2014/main" id="{C6634F13-D58B-46A6-93A1-8F971957FDAE}"/>
                </a:ext>
              </a:extLst>
            </p:cNvPr>
            <p:cNvSpPr>
              <a:spLocks noEditPoints="1"/>
            </p:cNvSpPr>
            <p:nvPr/>
          </p:nvSpPr>
          <p:spPr bwMode="auto">
            <a:xfrm>
              <a:off x="-3513606" y="270529"/>
              <a:ext cx="1671638" cy="2717801"/>
            </a:xfrm>
            <a:custGeom>
              <a:avLst/>
              <a:gdLst>
                <a:gd name="T0" fmla="*/ 658 w 697"/>
                <a:gd name="T1" fmla="*/ 79 h 1134"/>
                <a:gd name="T2" fmla="*/ 658 w 697"/>
                <a:gd name="T3" fmla="*/ 200 h 1134"/>
                <a:gd name="T4" fmla="*/ 40 w 697"/>
                <a:gd name="T5" fmla="*/ 200 h 1134"/>
                <a:gd name="T6" fmla="*/ 40 w 697"/>
                <a:gd name="T7" fmla="*/ 79 h 1134"/>
                <a:gd name="T8" fmla="*/ 79 w 697"/>
                <a:gd name="T9" fmla="*/ 40 h 1134"/>
                <a:gd name="T10" fmla="*/ 619 w 697"/>
                <a:gd name="T11" fmla="*/ 40 h 1134"/>
                <a:gd name="T12" fmla="*/ 658 w 697"/>
                <a:gd name="T13" fmla="*/ 79 h 1134"/>
                <a:gd name="T14" fmla="*/ 40 w 697"/>
                <a:gd name="T15" fmla="*/ 1056 h 1134"/>
                <a:gd name="T16" fmla="*/ 79 w 697"/>
                <a:gd name="T17" fmla="*/ 1095 h 1134"/>
                <a:gd name="T18" fmla="*/ 619 w 697"/>
                <a:gd name="T19" fmla="*/ 1095 h 1134"/>
                <a:gd name="T20" fmla="*/ 658 w 697"/>
                <a:gd name="T21" fmla="*/ 1056 h 1134"/>
                <a:gd name="T22" fmla="*/ 658 w 697"/>
                <a:gd name="T23" fmla="*/ 935 h 1134"/>
                <a:gd name="T24" fmla="*/ 40 w 697"/>
                <a:gd name="T25" fmla="*/ 935 h 1134"/>
                <a:gd name="T26" fmla="*/ 40 w 697"/>
                <a:gd name="T27" fmla="*/ 1056 h 1134"/>
                <a:gd name="T28" fmla="*/ 40 w 697"/>
                <a:gd name="T29" fmla="*/ 918 h 1134"/>
                <a:gd name="T30" fmla="*/ 658 w 697"/>
                <a:gd name="T31" fmla="*/ 918 h 1134"/>
                <a:gd name="T32" fmla="*/ 658 w 697"/>
                <a:gd name="T33" fmla="*/ 217 h 1134"/>
                <a:gd name="T34" fmla="*/ 40 w 697"/>
                <a:gd name="T35" fmla="*/ 217 h 1134"/>
                <a:gd name="T36" fmla="*/ 40 w 697"/>
                <a:gd name="T37" fmla="*/ 918 h 1134"/>
                <a:gd name="T38" fmla="*/ 697 w 697"/>
                <a:gd name="T39" fmla="*/ 79 h 1134"/>
                <a:gd name="T40" fmla="*/ 697 w 697"/>
                <a:gd name="T41" fmla="*/ 1056 h 1134"/>
                <a:gd name="T42" fmla="*/ 619 w 697"/>
                <a:gd name="T43" fmla="*/ 1134 h 1134"/>
                <a:gd name="T44" fmla="*/ 79 w 697"/>
                <a:gd name="T45" fmla="*/ 1134 h 1134"/>
                <a:gd name="T46" fmla="*/ 0 w 697"/>
                <a:gd name="T47" fmla="*/ 1056 h 1134"/>
                <a:gd name="T48" fmla="*/ 0 w 697"/>
                <a:gd name="T49" fmla="*/ 79 h 1134"/>
                <a:gd name="T50" fmla="*/ 79 w 697"/>
                <a:gd name="T51" fmla="*/ 0 h 1134"/>
                <a:gd name="T52" fmla="*/ 619 w 697"/>
                <a:gd name="T53" fmla="*/ 0 h 1134"/>
                <a:gd name="T54" fmla="*/ 697 w 697"/>
                <a:gd name="T55" fmla="*/ 79 h 1134"/>
                <a:gd name="T56" fmla="*/ 675 w 697"/>
                <a:gd name="T57" fmla="*/ 79 h 1134"/>
                <a:gd name="T58" fmla="*/ 619 w 697"/>
                <a:gd name="T59" fmla="*/ 23 h 1134"/>
                <a:gd name="T60" fmla="*/ 79 w 697"/>
                <a:gd name="T61" fmla="*/ 23 h 1134"/>
                <a:gd name="T62" fmla="*/ 23 w 697"/>
                <a:gd name="T63" fmla="*/ 79 h 1134"/>
                <a:gd name="T64" fmla="*/ 23 w 697"/>
                <a:gd name="T65" fmla="*/ 1056 h 1134"/>
                <a:gd name="T66" fmla="*/ 79 w 697"/>
                <a:gd name="T67" fmla="*/ 1112 h 1134"/>
                <a:gd name="T68" fmla="*/ 619 w 697"/>
                <a:gd name="T69" fmla="*/ 1112 h 1134"/>
                <a:gd name="T70" fmla="*/ 675 w 697"/>
                <a:gd name="T71" fmla="*/ 1056 h 1134"/>
                <a:gd name="T72" fmla="*/ 675 w 697"/>
                <a:gd name="T73" fmla="*/ 7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7" h="1134">
                  <a:moveTo>
                    <a:pt x="658" y="79"/>
                  </a:moveTo>
                  <a:cubicBezTo>
                    <a:pt x="658" y="200"/>
                    <a:pt x="658" y="200"/>
                    <a:pt x="658" y="200"/>
                  </a:cubicBezTo>
                  <a:cubicBezTo>
                    <a:pt x="40" y="200"/>
                    <a:pt x="40" y="200"/>
                    <a:pt x="40" y="200"/>
                  </a:cubicBezTo>
                  <a:cubicBezTo>
                    <a:pt x="40" y="79"/>
                    <a:pt x="40" y="79"/>
                    <a:pt x="40" y="79"/>
                  </a:cubicBezTo>
                  <a:cubicBezTo>
                    <a:pt x="40" y="57"/>
                    <a:pt x="57" y="40"/>
                    <a:pt x="79" y="40"/>
                  </a:cubicBezTo>
                  <a:cubicBezTo>
                    <a:pt x="619" y="40"/>
                    <a:pt x="619" y="40"/>
                    <a:pt x="619" y="40"/>
                  </a:cubicBezTo>
                  <a:cubicBezTo>
                    <a:pt x="641" y="40"/>
                    <a:pt x="658" y="57"/>
                    <a:pt x="658" y="79"/>
                  </a:cubicBezTo>
                  <a:close/>
                  <a:moveTo>
                    <a:pt x="40" y="1056"/>
                  </a:moveTo>
                  <a:cubicBezTo>
                    <a:pt x="40" y="1078"/>
                    <a:pt x="57" y="1095"/>
                    <a:pt x="79" y="1095"/>
                  </a:cubicBezTo>
                  <a:cubicBezTo>
                    <a:pt x="619" y="1095"/>
                    <a:pt x="619" y="1095"/>
                    <a:pt x="619" y="1095"/>
                  </a:cubicBezTo>
                  <a:cubicBezTo>
                    <a:pt x="641" y="1095"/>
                    <a:pt x="658" y="1078"/>
                    <a:pt x="658" y="1056"/>
                  </a:cubicBezTo>
                  <a:cubicBezTo>
                    <a:pt x="658" y="935"/>
                    <a:pt x="658" y="935"/>
                    <a:pt x="658" y="935"/>
                  </a:cubicBezTo>
                  <a:cubicBezTo>
                    <a:pt x="40" y="935"/>
                    <a:pt x="40" y="935"/>
                    <a:pt x="40" y="935"/>
                  </a:cubicBezTo>
                  <a:lnTo>
                    <a:pt x="40" y="1056"/>
                  </a:lnTo>
                  <a:close/>
                  <a:moveTo>
                    <a:pt x="40" y="918"/>
                  </a:moveTo>
                  <a:cubicBezTo>
                    <a:pt x="658" y="918"/>
                    <a:pt x="658" y="918"/>
                    <a:pt x="658" y="918"/>
                  </a:cubicBezTo>
                  <a:cubicBezTo>
                    <a:pt x="658" y="217"/>
                    <a:pt x="658" y="217"/>
                    <a:pt x="658" y="217"/>
                  </a:cubicBezTo>
                  <a:cubicBezTo>
                    <a:pt x="40" y="217"/>
                    <a:pt x="40" y="217"/>
                    <a:pt x="40" y="217"/>
                  </a:cubicBezTo>
                  <a:lnTo>
                    <a:pt x="40" y="918"/>
                  </a:lnTo>
                  <a:close/>
                  <a:moveTo>
                    <a:pt x="697" y="79"/>
                  </a:moveTo>
                  <a:cubicBezTo>
                    <a:pt x="697" y="1056"/>
                    <a:pt x="697" y="1056"/>
                    <a:pt x="697" y="1056"/>
                  </a:cubicBezTo>
                  <a:cubicBezTo>
                    <a:pt x="697" y="1099"/>
                    <a:pt x="662" y="1134"/>
                    <a:pt x="619" y="1134"/>
                  </a:cubicBezTo>
                  <a:cubicBezTo>
                    <a:pt x="79" y="1134"/>
                    <a:pt x="79" y="1134"/>
                    <a:pt x="79" y="1134"/>
                  </a:cubicBezTo>
                  <a:cubicBezTo>
                    <a:pt x="36" y="1134"/>
                    <a:pt x="0" y="1099"/>
                    <a:pt x="0" y="1056"/>
                  </a:cubicBezTo>
                  <a:cubicBezTo>
                    <a:pt x="0" y="79"/>
                    <a:pt x="0" y="79"/>
                    <a:pt x="0" y="79"/>
                  </a:cubicBezTo>
                  <a:cubicBezTo>
                    <a:pt x="0" y="36"/>
                    <a:pt x="36" y="0"/>
                    <a:pt x="79" y="0"/>
                  </a:cubicBezTo>
                  <a:cubicBezTo>
                    <a:pt x="619" y="0"/>
                    <a:pt x="619" y="0"/>
                    <a:pt x="619" y="0"/>
                  </a:cubicBezTo>
                  <a:cubicBezTo>
                    <a:pt x="662" y="0"/>
                    <a:pt x="697" y="36"/>
                    <a:pt x="697" y="79"/>
                  </a:cubicBezTo>
                  <a:close/>
                  <a:moveTo>
                    <a:pt x="675" y="79"/>
                  </a:moveTo>
                  <a:cubicBezTo>
                    <a:pt x="675" y="48"/>
                    <a:pt x="650" y="23"/>
                    <a:pt x="619" y="23"/>
                  </a:cubicBezTo>
                  <a:cubicBezTo>
                    <a:pt x="79" y="23"/>
                    <a:pt x="79" y="23"/>
                    <a:pt x="79" y="23"/>
                  </a:cubicBezTo>
                  <a:cubicBezTo>
                    <a:pt x="48" y="23"/>
                    <a:pt x="23" y="48"/>
                    <a:pt x="23" y="79"/>
                  </a:cubicBezTo>
                  <a:cubicBezTo>
                    <a:pt x="23" y="1056"/>
                    <a:pt x="23" y="1056"/>
                    <a:pt x="23" y="1056"/>
                  </a:cubicBezTo>
                  <a:cubicBezTo>
                    <a:pt x="23" y="1087"/>
                    <a:pt x="48" y="1112"/>
                    <a:pt x="79" y="1112"/>
                  </a:cubicBezTo>
                  <a:cubicBezTo>
                    <a:pt x="619" y="1112"/>
                    <a:pt x="619" y="1112"/>
                    <a:pt x="619" y="1112"/>
                  </a:cubicBezTo>
                  <a:cubicBezTo>
                    <a:pt x="650" y="1112"/>
                    <a:pt x="675" y="1087"/>
                    <a:pt x="675" y="1056"/>
                  </a:cubicBezTo>
                  <a:lnTo>
                    <a:pt x="675" y="7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noProof="0">
                <a:latin typeface="RR Pioneer" panose="020B0503050201040103" pitchFamily="34" charset="0"/>
              </a:endParaRPr>
            </a:p>
          </p:txBody>
        </p:sp>
        <p:sp>
          <p:nvSpPr>
            <p:cNvPr id="10" name="Freeform 7">
              <a:extLst>
                <a:ext uri="{FF2B5EF4-FFF2-40B4-BE49-F238E27FC236}">
                  <a16:creationId xmlns:a16="http://schemas.microsoft.com/office/drawing/2014/main" id="{865EB297-8F82-412B-8CF4-A0C2F5DEB062}"/>
                </a:ext>
              </a:extLst>
            </p:cNvPr>
            <p:cNvSpPr>
              <a:spLocks noEditPoints="1"/>
            </p:cNvSpPr>
            <p:nvPr/>
          </p:nvSpPr>
          <p:spPr bwMode="auto">
            <a:xfrm>
              <a:off x="-3289768" y="441979"/>
              <a:ext cx="1236663" cy="2378075"/>
            </a:xfrm>
            <a:custGeom>
              <a:avLst/>
              <a:gdLst>
                <a:gd name="T0" fmla="*/ 505 w 516"/>
                <a:gd name="T1" fmla="*/ 950 h 993"/>
                <a:gd name="T2" fmla="*/ 516 w 516"/>
                <a:gd name="T3" fmla="*/ 991 h 993"/>
                <a:gd name="T4" fmla="*/ 516 w 516"/>
                <a:gd name="T5" fmla="*/ 913 h 993"/>
                <a:gd name="T6" fmla="*/ 398 w 516"/>
                <a:gd name="T7" fmla="*/ 929 h 993"/>
                <a:gd name="T8" fmla="*/ 374 w 516"/>
                <a:gd name="T9" fmla="*/ 896 h 993"/>
                <a:gd name="T10" fmla="*/ 414 w 516"/>
                <a:gd name="T11" fmla="*/ 969 h 993"/>
                <a:gd name="T12" fmla="*/ 374 w 516"/>
                <a:gd name="T13" fmla="*/ 977 h 993"/>
                <a:gd name="T14" fmla="*/ 246 w 516"/>
                <a:gd name="T15" fmla="*/ 897 h 993"/>
                <a:gd name="T16" fmla="*/ 255 w 516"/>
                <a:gd name="T17" fmla="*/ 991 h 993"/>
                <a:gd name="T18" fmla="*/ 306 w 516"/>
                <a:gd name="T19" fmla="*/ 896 h 993"/>
                <a:gd name="T20" fmla="*/ 152 w 516"/>
                <a:gd name="T21" fmla="*/ 993 h 993"/>
                <a:gd name="T22" fmla="*/ 180 w 516"/>
                <a:gd name="T23" fmla="*/ 944 h 993"/>
                <a:gd name="T24" fmla="*/ 180 w 516"/>
                <a:gd name="T25" fmla="*/ 944 h 993"/>
                <a:gd name="T26" fmla="*/ 55 w 516"/>
                <a:gd name="T27" fmla="*/ 991 h 993"/>
                <a:gd name="T28" fmla="*/ 19 w 516"/>
                <a:gd name="T29" fmla="*/ 952 h 993"/>
                <a:gd name="T30" fmla="*/ 41 w 516"/>
                <a:gd name="T31" fmla="*/ 896 h 993"/>
                <a:gd name="T32" fmla="*/ 54 w 516"/>
                <a:gd name="T33" fmla="*/ 945 h 993"/>
                <a:gd name="T34" fmla="*/ 51 w 516"/>
                <a:gd name="T35" fmla="*/ 924 h 993"/>
                <a:gd name="T36" fmla="*/ 38 w 516"/>
                <a:gd name="T37" fmla="*/ 936 h 993"/>
                <a:gd name="T38" fmla="*/ 133 w 516"/>
                <a:gd name="T39" fmla="*/ 288 h 993"/>
                <a:gd name="T40" fmla="*/ 211 w 516"/>
                <a:gd name="T41" fmla="*/ 309 h 993"/>
                <a:gd name="T42" fmla="*/ 236 w 516"/>
                <a:gd name="T43" fmla="*/ 546 h 993"/>
                <a:gd name="T44" fmla="*/ 160 w 516"/>
                <a:gd name="T45" fmla="*/ 515 h 993"/>
                <a:gd name="T46" fmla="*/ 134 w 516"/>
                <a:gd name="T47" fmla="*/ 786 h 993"/>
                <a:gd name="T48" fmla="*/ 211 w 516"/>
                <a:gd name="T49" fmla="*/ 571 h 993"/>
                <a:gd name="T50" fmla="*/ 378 w 516"/>
                <a:gd name="T51" fmla="*/ 330 h 993"/>
                <a:gd name="T52" fmla="*/ 336 w 516"/>
                <a:gd name="T53" fmla="*/ 556 h 993"/>
                <a:gd name="T54" fmla="*/ 408 w 516"/>
                <a:gd name="T55" fmla="*/ 751 h 993"/>
                <a:gd name="T56" fmla="*/ 391 w 516"/>
                <a:gd name="T57" fmla="*/ 779 h 993"/>
                <a:gd name="T58" fmla="*/ 461 w 516"/>
                <a:gd name="T59" fmla="*/ 734 h 993"/>
                <a:gd name="T60" fmla="*/ 374 w 516"/>
                <a:gd name="T61" fmla="*/ 543 h 993"/>
                <a:gd name="T62" fmla="*/ 470 w 516"/>
                <a:gd name="T63" fmla="*/ 412 h 993"/>
                <a:gd name="T64" fmla="*/ 295 w 516"/>
                <a:gd name="T65" fmla="*/ 237 h 993"/>
                <a:gd name="T66" fmla="*/ 260 w 516"/>
                <a:gd name="T67" fmla="*/ 468 h 993"/>
                <a:gd name="T68" fmla="*/ 340 w 516"/>
                <a:gd name="T69" fmla="*/ 657 h 993"/>
                <a:gd name="T70" fmla="*/ 271 w 516"/>
                <a:gd name="T71" fmla="*/ 714 h 993"/>
                <a:gd name="T72" fmla="*/ 289 w 516"/>
                <a:gd name="T73" fmla="*/ 680 h 993"/>
                <a:gd name="T74" fmla="*/ 220 w 516"/>
                <a:gd name="T75" fmla="*/ 484 h 993"/>
                <a:gd name="T76" fmla="*/ 92 w 516"/>
                <a:gd name="T77" fmla="*/ 666 h 993"/>
                <a:gd name="T78" fmla="*/ 15 w 516"/>
                <a:gd name="T79" fmla="*/ 706 h 993"/>
                <a:gd name="T80" fmla="*/ 14 w 516"/>
                <a:gd name="T81" fmla="*/ 215 h 993"/>
                <a:gd name="T82" fmla="*/ 298 w 516"/>
                <a:gd name="T83" fmla="*/ 340 h 993"/>
                <a:gd name="T84" fmla="*/ 92 w 516"/>
                <a:gd name="T85" fmla="*/ 474 h 993"/>
                <a:gd name="T86" fmla="*/ 157 w 516"/>
                <a:gd name="T87" fmla="*/ 0 h 993"/>
                <a:gd name="T88" fmla="*/ 129 w 516"/>
                <a:gd name="T89" fmla="*/ 49 h 993"/>
                <a:gd name="T90" fmla="*/ 129 w 516"/>
                <a:gd name="T91" fmla="*/ 49 h 993"/>
                <a:gd name="T92" fmla="*/ 247 w 516"/>
                <a:gd name="T93" fmla="*/ 1 h 993"/>
                <a:gd name="T94" fmla="*/ 411 w 516"/>
                <a:gd name="T95" fmla="*/ 80 h 993"/>
                <a:gd name="T96" fmla="*/ 348 w 516"/>
                <a:gd name="T97" fmla="*/ 96 h 993"/>
                <a:gd name="T98" fmla="*/ 4 w 516"/>
                <a:gd name="T99" fmla="*/ 96 h 993"/>
                <a:gd name="T100" fmla="*/ 58 w 516"/>
                <a:gd name="T101" fmla="*/ 49 h 993"/>
                <a:gd name="T102" fmla="*/ 73 w 516"/>
                <a:gd name="T103" fmla="*/ 85 h 993"/>
                <a:gd name="T104" fmla="*/ 59 w 516"/>
                <a:gd name="T105" fmla="*/ 96 h 993"/>
                <a:gd name="T106" fmla="*/ 23 w 516"/>
                <a:gd name="T107" fmla="*/ 56 h 993"/>
                <a:gd name="T108" fmla="*/ 54 w 516"/>
                <a:gd name="T109" fmla="*/ 29 h 993"/>
                <a:gd name="T110" fmla="*/ 477 w 516"/>
                <a:gd name="T111" fmla="*/ 81 h 993"/>
                <a:gd name="T112" fmla="*/ 443 w 516"/>
                <a:gd name="T113" fmla="*/ 85 h 993"/>
                <a:gd name="T114" fmla="*/ 464 w 516"/>
                <a:gd name="T115" fmla="*/ 25 h 993"/>
                <a:gd name="T116" fmla="*/ 504 w 516"/>
                <a:gd name="T117" fmla="*/ 8 h 993"/>
                <a:gd name="T118" fmla="*/ 472 w 516"/>
                <a:gd name="T119" fmla="*/ 54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993">
                  <a:moveTo>
                    <a:pt x="473" y="913"/>
                  </a:moveTo>
                  <a:cubicBezTo>
                    <a:pt x="473" y="934"/>
                    <a:pt x="473" y="934"/>
                    <a:pt x="473" y="934"/>
                  </a:cubicBezTo>
                  <a:cubicBezTo>
                    <a:pt x="505" y="934"/>
                    <a:pt x="505" y="934"/>
                    <a:pt x="505" y="934"/>
                  </a:cubicBezTo>
                  <a:cubicBezTo>
                    <a:pt x="505" y="950"/>
                    <a:pt x="505" y="950"/>
                    <a:pt x="505" y="950"/>
                  </a:cubicBezTo>
                  <a:cubicBezTo>
                    <a:pt x="473" y="950"/>
                    <a:pt x="473" y="950"/>
                    <a:pt x="473" y="950"/>
                  </a:cubicBezTo>
                  <a:cubicBezTo>
                    <a:pt x="473" y="975"/>
                    <a:pt x="473" y="975"/>
                    <a:pt x="473" y="975"/>
                  </a:cubicBezTo>
                  <a:cubicBezTo>
                    <a:pt x="516" y="975"/>
                    <a:pt x="516" y="975"/>
                    <a:pt x="516" y="975"/>
                  </a:cubicBezTo>
                  <a:cubicBezTo>
                    <a:pt x="516" y="991"/>
                    <a:pt x="516" y="991"/>
                    <a:pt x="516" y="991"/>
                  </a:cubicBezTo>
                  <a:cubicBezTo>
                    <a:pt x="454" y="991"/>
                    <a:pt x="454" y="991"/>
                    <a:pt x="454" y="991"/>
                  </a:cubicBezTo>
                  <a:cubicBezTo>
                    <a:pt x="454" y="896"/>
                    <a:pt x="454" y="896"/>
                    <a:pt x="454" y="896"/>
                  </a:cubicBezTo>
                  <a:cubicBezTo>
                    <a:pt x="516" y="896"/>
                    <a:pt x="516" y="896"/>
                    <a:pt x="516" y="896"/>
                  </a:cubicBezTo>
                  <a:cubicBezTo>
                    <a:pt x="516" y="913"/>
                    <a:pt x="516" y="913"/>
                    <a:pt x="516" y="913"/>
                  </a:cubicBezTo>
                  <a:lnTo>
                    <a:pt x="473" y="913"/>
                  </a:lnTo>
                  <a:close/>
                  <a:moveTo>
                    <a:pt x="374" y="912"/>
                  </a:moveTo>
                  <a:cubicBezTo>
                    <a:pt x="386" y="912"/>
                    <a:pt x="394" y="917"/>
                    <a:pt x="398" y="928"/>
                  </a:cubicBezTo>
                  <a:cubicBezTo>
                    <a:pt x="398" y="929"/>
                    <a:pt x="398" y="929"/>
                    <a:pt x="398" y="929"/>
                  </a:cubicBezTo>
                  <a:cubicBezTo>
                    <a:pt x="414" y="922"/>
                    <a:pt x="414" y="922"/>
                    <a:pt x="414" y="922"/>
                  </a:cubicBezTo>
                  <a:cubicBezTo>
                    <a:pt x="414" y="922"/>
                    <a:pt x="414" y="922"/>
                    <a:pt x="414" y="922"/>
                  </a:cubicBezTo>
                  <a:cubicBezTo>
                    <a:pt x="414" y="922"/>
                    <a:pt x="414" y="922"/>
                    <a:pt x="414" y="922"/>
                  </a:cubicBezTo>
                  <a:cubicBezTo>
                    <a:pt x="408" y="905"/>
                    <a:pt x="394" y="896"/>
                    <a:pt x="374" y="896"/>
                  </a:cubicBezTo>
                  <a:cubicBezTo>
                    <a:pt x="346" y="896"/>
                    <a:pt x="327" y="916"/>
                    <a:pt x="327" y="944"/>
                  </a:cubicBezTo>
                  <a:cubicBezTo>
                    <a:pt x="327" y="973"/>
                    <a:pt x="346" y="993"/>
                    <a:pt x="374" y="993"/>
                  </a:cubicBezTo>
                  <a:cubicBezTo>
                    <a:pt x="392" y="993"/>
                    <a:pt x="406" y="984"/>
                    <a:pt x="414" y="969"/>
                  </a:cubicBezTo>
                  <a:cubicBezTo>
                    <a:pt x="414" y="969"/>
                    <a:pt x="414" y="969"/>
                    <a:pt x="414" y="969"/>
                  </a:cubicBezTo>
                  <a:cubicBezTo>
                    <a:pt x="398" y="962"/>
                    <a:pt x="398" y="962"/>
                    <a:pt x="398" y="962"/>
                  </a:cubicBezTo>
                  <a:cubicBezTo>
                    <a:pt x="398" y="962"/>
                    <a:pt x="398" y="962"/>
                    <a:pt x="398" y="962"/>
                  </a:cubicBezTo>
                  <a:cubicBezTo>
                    <a:pt x="398" y="962"/>
                    <a:pt x="398" y="962"/>
                    <a:pt x="398" y="962"/>
                  </a:cubicBezTo>
                  <a:cubicBezTo>
                    <a:pt x="393" y="972"/>
                    <a:pt x="385" y="977"/>
                    <a:pt x="374" y="977"/>
                  </a:cubicBezTo>
                  <a:cubicBezTo>
                    <a:pt x="357" y="977"/>
                    <a:pt x="347" y="965"/>
                    <a:pt x="347" y="944"/>
                  </a:cubicBezTo>
                  <a:cubicBezTo>
                    <a:pt x="347" y="924"/>
                    <a:pt x="357" y="912"/>
                    <a:pt x="374" y="912"/>
                  </a:cubicBezTo>
                  <a:close/>
                  <a:moveTo>
                    <a:pt x="265" y="935"/>
                  </a:moveTo>
                  <a:cubicBezTo>
                    <a:pt x="246" y="897"/>
                    <a:pt x="246" y="897"/>
                    <a:pt x="246" y="897"/>
                  </a:cubicBezTo>
                  <a:cubicBezTo>
                    <a:pt x="246" y="896"/>
                    <a:pt x="246" y="896"/>
                    <a:pt x="246" y="896"/>
                  </a:cubicBezTo>
                  <a:cubicBezTo>
                    <a:pt x="224" y="896"/>
                    <a:pt x="224" y="896"/>
                    <a:pt x="224" y="896"/>
                  </a:cubicBezTo>
                  <a:cubicBezTo>
                    <a:pt x="255" y="956"/>
                    <a:pt x="255" y="956"/>
                    <a:pt x="255" y="956"/>
                  </a:cubicBezTo>
                  <a:cubicBezTo>
                    <a:pt x="255" y="991"/>
                    <a:pt x="255" y="991"/>
                    <a:pt x="255" y="991"/>
                  </a:cubicBezTo>
                  <a:cubicBezTo>
                    <a:pt x="275" y="991"/>
                    <a:pt x="275" y="991"/>
                    <a:pt x="275" y="991"/>
                  </a:cubicBezTo>
                  <a:cubicBezTo>
                    <a:pt x="275" y="955"/>
                    <a:pt x="275" y="955"/>
                    <a:pt x="275" y="955"/>
                  </a:cubicBezTo>
                  <a:cubicBezTo>
                    <a:pt x="305" y="897"/>
                    <a:pt x="305" y="897"/>
                    <a:pt x="305" y="897"/>
                  </a:cubicBezTo>
                  <a:cubicBezTo>
                    <a:pt x="306" y="896"/>
                    <a:pt x="306" y="896"/>
                    <a:pt x="306" y="896"/>
                  </a:cubicBezTo>
                  <a:cubicBezTo>
                    <a:pt x="284" y="896"/>
                    <a:pt x="284" y="896"/>
                    <a:pt x="284" y="896"/>
                  </a:cubicBezTo>
                  <a:lnTo>
                    <a:pt x="265" y="935"/>
                  </a:lnTo>
                  <a:close/>
                  <a:moveTo>
                    <a:pt x="200" y="944"/>
                  </a:moveTo>
                  <a:cubicBezTo>
                    <a:pt x="200" y="973"/>
                    <a:pt x="180" y="993"/>
                    <a:pt x="152" y="993"/>
                  </a:cubicBezTo>
                  <a:cubicBezTo>
                    <a:pt x="124" y="993"/>
                    <a:pt x="104" y="973"/>
                    <a:pt x="104" y="944"/>
                  </a:cubicBezTo>
                  <a:cubicBezTo>
                    <a:pt x="104" y="916"/>
                    <a:pt x="124" y="896"/>
                    <a:pt x="152" y="896"/>
                  </a:cubicBezTo>
                  <a:cubicBezTo>
                    <a:pt x="180" y="896"/>
                    <a:pt x="200" y="916"/>
                    <a:pt x="200" y="944"/>
                  </a:cubicBezTo>
                  <a:close/>
                  <a:moveTo>
                    <a:pt x="180" y="944"/>
                  </a:moveTo>
                  <a:cubicBezTo>
                    <a:pt x="180" y="924"/>
                    <a:pt x="169" y="912"/>
                    <a:pt x="152" y="912"/>
                  </a:cubicBezTo>
                  <a:cubicBezTo>
                    <a:pt x="135" y="912"/>
                    <a:pt x="124" y="924"/>
                    <a:pt x="124" y="944"/>
                  </a:cubicBezTo>
                  <a:cubicBezTo>
                    <a:pt x="124" y="965"/>
                    <a:pt x="135" y="977"/>
                    <a:pt x="152" y="977"/>
                  </a:cubicBezTo>
                  <a:cubicBezTo>
                    <a:pt x="169" y="977"/>
                    <a:pt x="180" y="965"/>
                    <a:pt x="180" y="944"/>
                  </a:cubicBezTo>
                  <a:close/>
                  <a:moveTo>
                    <a:pt x="74" y="990"/>
                  </a:moveTo>
                  <a:cubicBezTo>
                    <a:pt x="75" y="991"/>
                    <a:pt x="75" y="991"/>
                    <a:pt x="75" y="991"/>
                  </a:cubicBezTo>
                  <a:cubicBezTo>
                    <a:pt x="55" y="991"/>
                    <a:pt x="55" y="991"/>
                    <a:pt x="55" y="991"/>
                  </a:cubicBezTo>
                  <a:cubicBezTo>
                    <a:pt x="55" y="991"/>
                    <a:pt x="55" y="991"/>
                    <a:pt x="55" y="991"/>
                  </a:cubicBezTo>
                  <a:cubicBezTo>
                    <a:pt x="53" y="989"/>
                    <a:pt x="51" y="986"/>
                    <a:pt x="50" y="982"/>
                  </a:cubicBezTo>
                  <a:cubicBezTo>
                    <a:pt x="44" y="961"/>
                    <a:pt x="44" y="961"/>
                    <a:pt x="44" y="961"/>
                  </a:cubicBezTo>
                  <a:cubicBezTo>
                    <a:pt x="42" y="954"/>
                    <a:pt x="40" y="952"/>
                    <a:pt x="33" y="952"/>
                  </a:cubicBezTo>
                  <a:cubicBezTo>
                    <a:pt x="19" y="952"/>
                    <a:pt x="19" y="952"/>
                    <a:pt x="19" y="952"/>
                  </a:cubicBezTo>
                  <a:cubicBezTo>
                    <a:pt x="19" y="991"/>
                    <a:pt x="19" y="991"/>
                    <a:pt x="19" y="991"/>
                  </a:cubicBezTo>
                  <a:cubicBezTo>
                    <a:pt x="0" y="991"/>
                    <a:pt x="0" y="991"/>
                    <a:pt x="0" y="991"/>
                  </a:cubicBezTo>
                  <a:cubicBezTo>
                    <a:pt x="0" y="896"/>
                    <a:pt x="0" y="896"/>
                    <a:pt x="0" y="896"/>
                  </a:cubicBezTo>
                  <a:cubicBezTo>
                    <a:pt x="41" y="896"/>
                    <a:pt x="41" y="896"/>
                    <a:pt x="41" y="896"/>
                  </a:cubicBezTo>
                  <a:cubicBezTo>
                    <a:pt x="58" y="896"/>
                    <a:pt x="70" y="907"/>
                    <a:pt x="70" y="922"/>
                  </a:cubicBezTo>
                  <a:cubicBezTo>
                    <a:pt x="70" y="935"/>
                    <a:pt x="62" y="941"/>
                    <a:pt x="54" y="944"/>
                  </a:cubicBezTo>
                  <a:cubicBezTo>
                    <a:pt x="53" y="944"/>
                    <a:pt x="53" y="944"/>
                    <a:pt x="53" y="944"/>
                  </a:cubicBezTo>
                  <a:cubicBezTo>
                    <a:pt x="54" y="945"/>
                    <a:pt x="54" y="945"/>
                    <a:pt x="54" y="945"/>
                  </a:cubicBezTo>
                  <a:cubicBezTo>
                    <a:pt x="58" y="947"/>
                    <a:pt x="61" y="951"/>
                    <a:pt x="63" y="957"/>
                  </a:cubicBezTo>
                  <a:cubicBezTo>
                    <a:pt x="70" y="981"/>
                    <a:pt x="70" y="981"/>
                    <a:pt x="70" y="981"/>
                  </a:cubicBezTo>
                  <a:cubicBezTo>
                    <a:pt x="71" y="984"/>
                    <a:pt x="72" y="987"/>
                    <a:pt x="74" y="990"/>
                  </a:cubicBezTo>
                  <a:close/>
                  <a:moveTo>
                    <a:pt x="51" y="924"/>
                  </a:moveTo>
                  <a:cubicBezTo>
                    <a:pt x="51" y="917"/>
                    <a:pt x="46" y="912"/>
                    <a:pt x="38" y="912"/>
                  </a:cubicBezTo>
                  <a:cubicBezTo>
                    <a:pt x="19" y="912"/>
                    <a:pt x="19" y="912"/>
                    <a:pt x="19" y="912"/>
                  </a:cubicBezTo>
                  <a:cubicBezTo>
                    <a:pt x="19" y="936"/>
                    <a:pt x="19" y="936"/>
                    <a:pt x="19" y="936"/>
                  </a:cubicBezTo>
                  <a:cubicBezTo>
                    <a:pt x="38" y="936"/>
                    <a:pt x="38" y="936"/>
                    <a:pt x="38" y="936"/>
                  </a:cubicBezTo>
                  <a:cubicBezTo>
                    <a:pt x="46" y="936"/>
                    <a:pt x="51" y="932"/>
                    <a:pt x="51" y="924"/>
                  </a:cubicBezTo>
                  <a:close/>
                  <a:moveTo>
                    <a:pt x="255" y="280"/>
                  </a:moveTo>
                  <a:cubicBezTo>
                    <a:pt x="133" y="280"/>
                    <a:pt x="133" y="280"/>
                    <a:pt x="133" y="280"/>
                  </a:cubicBezTo>
                  <a:cubicBezTo>
                    <a:pt x="133" y="288"/>
                    <a:pt x="133" y="288"/>
                    <a:pt x="133" y="288"/>
                  </a:cubicBezTo>
                  <a:cubicBezTo>
                    <a:pt x="151" y="293"/>
                    <a:pt x="159" y="306"/>
                    <a:pt x="160" y="329"/>
                  </a:cubicBezTo>
                  <a:cubicBezTo>
                    <a:pt x="160" y="331"/>
                    <a:pt x="160" y="385"/>
                    <a:pt x="160" y="449"/>
                  </a:cubicBezTo>
                  <a:cubicBezTo>
                    <a:pt x="185" y="445"/>
                    <a:pt x="203" y="437"/>
                    <a:pt x="211" y="433"/>
                  </a:cubicBezTo>
                  <a:cubicBezTo>
                    <a:pt x="211" y="309"/>
                    <a:pt x="211" y="309"/>
                    <a:pt x="211" y="309"/>
                  </a:cubicBezTo>
                  <a:cubicBezTo>
                    <a:pt x="273" y="309"/>
                    <a:pt x="273" y="309"/>
                    <a:pt x="273" y="309"/>
                  </a:cubicBezTo>
                  <a:cubicBezTo>
                    <a:pt x="269" y="296"/>
                    <a:pt x="259" y="284"/>
                    <a:pt x="255" y="280"/>
                  </a:cubicBezTo>
                  <a:close/>
                  <a:moveTo>
                    <a:pt x="247" y="570"/>
                  </a:moveTo>
                  <a:cubicBezTo>
                    <a:pt x="244" y="562"/>
                    <a:pt x="239" y="551"/>
                    <a:pt x="236" y="546"/>
                  </a:cubicBezTo>
                  <a:cubicBezTo>
                    <a:pt x="230" y="546"/>
                    <a:pt x="222" y="546"/>
                    <a:pt x="216" y="546"/>
                  </a:cubicBezTo>
                  <a:cubicBezTo>
                    <a:pt x="211" y="546"/>
                    <a:pt x="211" y="546"/>
                    <a:pt x="211" y="546"/>
                  </a:cubicBezTo>
                  <a:cubicBezTo>
                    <a:pt x="211" y="506"/>
                    <a:pt x="211" y="506"/>
                    <a:pt x="211" y="506"/>
                  </a:cubicBezTo>
                  <a:cubicBezTo>
                    <a:pt x="200" y="509"/>
                    <a:pt x="172" y="513"/>
                    <a:pt x="160" y="515"/>
                  </a:cubicBezTo>
                  <a:cubicBezTo>
                    <a:pt x="160" y="621"/>
                    <a:pt x="160" y="736"/>
                    <a:pt x="160" y="738"/>
                  </a:cubicBezTo>
                  <a:cubicBezTo>
                    <a:pt x="160" y="738"/>
                    <a:pt x="160" y="738"/>
                    <a:pt x="160" y="738"/>
                  </a:cubicBezTo>
                  <a:cubicBezTo>
                    <a:pt x="159" y="760"/>
                    <a:pt x="150" y="773"/>
                    <a:pt x="134" y="778"/>
                  </a:cubicBezTo>
                  <a:cubicBezTo>
                    <a:pt x="134" y="786"/>
                    <a:pt x="134" y="786"/>
                    <a:pt x="134" y="786"/>
                  </a:cubicBezTo>
                  <a:cubicBezTo>
                    <a:pt x="237" y="786"/>
                    <a:pt x="237" y="786"/>
                    <a:pt x="237" y="786"/>
                  </a:cubicBezTo>
                  <a:cubicBezTo>
                    <a:pt x="237" y="778"/>
                    <a:pt x="237" y="778"/>
                    <a:pt x="237" y="778"/>
                  </a:cubicBezTo>
                  <a:cubicBezTo>
                    <a:pt x="221" y="773"/>
                    <a:pt x="212" y="759"/>
                    <a:pt x="212" y="738"/>
                  </a:cubicBezTo>
                  <a:cubicBezTo>
                    <a:pt x="211" y="571"/>
                    <a:pt x="211" y="571"/>
                    <a:pt x="211" y="571"/>
                  </a:cubicBezTo>
                  <a:cubicBezTo>
                    <a:pt x="216" y="571"/>
                    <a:pt x="216" y="571"/>
                    <a:pt x="216" y="571"/>
                  </a:cubicBezTo>
                  <a:cubicBezTo>
                    <a:pt x="226" y="571"/>
                    <a:pt x="237" y="571"/>
                    <a:pt x="247" y="570"/>
                  </a:cubicBezTo>
                  <a:close/>
                  <a:moveTo>
                    <a:pt x="370" y="325"/>
                  </a:moveTo>
                  <a:cubicBezTo>
                    <a:pt x="372" y="327"/>
                    <a:pt x="376" y="329"/>
                    <a:pt x="378" y="330"/>
                  </a:cubicBezTo>
                  <a:cubicBezTo>
                    <a:pt x="403" y="348"/>
                    <a:pt x="417" y="377"/>
                    <a:pt x="417" y="412"/>
                  </a:cubicBezTo>
                  <a:cubicBezTo>
                    <a:pt x="417" y="442"/>
                    <a:pt x="406" y="502"/>
                    <a:pt x="318" y="532"/>
                  </a:cubicBezTo>
                  <a:cubicBezTo>
                    <a:pt x="323" y="542"/>
                    <a:pt x="327" y="552"/>
                    <a:pt x="330" y="558"/>
                  </a:cubicBezTo>
                  <a:cubicBezTo>
                    <a:pt x="332" y="557"/>
                    <a:pt x="335" y="557"/>
                    <a:pt x="336" y="556"/>
                  </a:cubicBezTo>
                  <a:cubicBezTo>
                    <a:pt x="339" y="556"/>
                    <a:pt x="339" y="556"/>
                    <a:pt x="339" y="556"/>
                  </a:cubicBezTo>
                  <a:cubicBezTo>
                    <a:pt x="341" y="558"/>
                    <a:pt x="341" y="558"/>
                    <a:pt x="341" y="558"/>
                  </a:cubicBezTo>
                  <a:cubicBezTo>
                    <a:pt x="373" y="596"/>
                    <a:pt x="397" y="656"/>
                    <a:pt x="405" y="713"/>
                  </a:cubicBezTo>
                  <a:cubicBezTo>
                    <a:pt x="405" y="713"/>
                    <a:pt x="408" y="741"/>
                    <a:pt x="408" y="751"/>
                  </a:cubicBezTo>
                  <a:cubicBezTo>
                    <a:pt x="408" y="752"/>
                    <a:pt x="408" y="752"/>
                    <a:pt x="408" y="752"/>
                  </a:cubicBezTo>
                  <a:cubicBezTo>
                    <a:pt x="408" y="753"/>
                    <a:pt x="408" y="753"/>
                    <a:pt x="408" y="754"/>
                  </a:cubicBezTo>
                  <a:cubicBezTo>
                    <a:pt x="408" y="755"/>
                    <a:pt x="408" y="755"/>
                    <a:pt x="408" y="755"/>
                  </a:cubicBezTo>
                  <a:cubicBezTo>
                    <a:pt x="408" y="763"/>
                    <a:pt x="405" y="774"/>
                    <a:pt x="391" y="779"/>
                  </a:cubicBezTo>
                  <a:cubicBezTo>
                    <a:pt x="391" y="786"/>
                    <a:pt x="391" y="786"/>
                    <a:pt x="391" y="786"/>
                  </a:cubicBezTo>
                  <a:cubicBezTo>
                    <a:pt x="497" y="786"/>
                    <a:pt x="497" y="786"/>
                    <a:pt x="497" y="786"/>
                  </a:cubicBezTo>
                  <a:cubicBezTo>
                    <a:pt x="497" y="779"/>
                    <a:pt x="497" y="779"/>
                    <a:pt x="497" y="779"/>
                  </a:cubicBezTo>
                  <a:cubicBezTo>
                    <a:pt x="488" y="776"/>
                    <a:pt x="469" y="766"/>
                    <a:pt x="461" y="734"/>
                  </a:cubicBezTo>
                  <a:cubicBezTo>
                    <a:pt x="460" y="729"/>
                    <a:pt x="460" y="729"/>
                    <a:pt x="460" y="729"/>
                  </a:cubicBezTo>
                  <a:cubicBezTo>
                    <a:pt x="454" y="704"/>
                    <a:pt x="450" y="691"/>
                    <a:pt x="446" y="678"/>
                  </a:cubicBezTo>
                  <a:cubicBezTo>
                    <a:pt x="436" y="646"/>
                    <a:pt x="414" y="588"/>
                    <a:pt x="378" y="547"/>
                  </a:cubicBezTo>
                  <a:cubicBezTo>
                    <a:pt x="374" y="543"/>
                    <a:pt x="374" y="543"/>
                    <a:pt x="374" y="543"/>
                  </a:cubicBezTo>
                  <a:cubicBezTo>
                    <a:pt x="379" y="540"/>
                    <a:pt x="379" y="540"/>
                    <a:pt x="379" y="540"/>
                  </a:cubicBezTo>
                  <a:cubicBezTo>
                    <a:pt x="381" y="540"/>
                    <a:pt x="382" y="539"/>
                    <a:pt x="383" y="539"/>
                  </a:cubicBezTo>
                  <a:cubicBezTo>
                    <a:pt x="383" y="539"/>
                    <a:pt x="384" y="538"/>
                    <a:pt x="385" y="538"/>
                  </a:cubicBezTo>
                  <a:cubicBezTo>
                    <a:pt x="440" y="510"/>
                    <a:pt x="470" y="465"/>
                    <a:pt x="470" y="412"/>
                  </a:cubicBezTo>
                  <a:cubicBezTo>
                    <a:pt x="471" y="372"/>
                    <a:pt x="448" y="332"/>
                    <a:pt x="414" y="309"/>
                  </a:cubicBezTo>
                  <a:cubicBezTo>
                    <a:pt x="400" y="299"/>
                    <a:pt x="380" y="289"/>
                    <a:pt x="359" y="285"/>
                  </a:cubicBezTo>
                  <a:cubicBezTo>
                    <a:pt x="366" y="300"/>
                    <a:pt x="369" y="316"/>
                    <a:pt x="370" y="325"/>
                  </a:cubicBezTo>
                  <a:close/>
                  <a:moveTo>
                    <a:pt x="295" y="237"/>
                  </a:moveTo>
                  <a:cubicBezTo>
                    <a:pt x="328" y="259"/>
                    <a:pt x="351" y="300"/>
                    <a:pt x="351" y="339"/>
                  </a:cubicBezTo>
                  <a:cubicBezTo>
                    <a:pt x="351" y="393"/>
                    <a:pt x="321" y="438"/>
                    <a:pt x="266" y="466"/>
                  </a:cubicBezTo>
                  <a:cubicBezTo>
                    <a:pt x="265" y="466"/>
                    <a:pt x="264" y="467"/>
                    <a:pt x="263" y="467"/>
                  </a:cubicBezTo>
                  <a:cubicBezTo>
                    <a:pt x="262" y="467"/>
                    <a:pt x="261" y="468"/>
                    <a:pt x="260" y="468"/>
                  </a:cubicBezTo>
                  <a:cubicBezTo>
                    <a:pt x="255" y="471"/>
                    <a:pt x="255" y="471"/>
                    <a:pt x="255" y="471"/>
                  </a:cubicBezTo>
                  <a:cubicBezTo>
                    <a:pt x="259" y="475"/>
                    <a:pt x="259" y="475"/>
                    <a:pt x="259" y="475"/>
                  </a:cubicBezTo>
                  <a:cubicBezTo>
                    <a:pt x="294" y="516"/>
                    <a:pt x="317" y="574"/>
                    <a:pt x="327" y="605"/>
                  </a:cubicBezTo>
                  <a:cubicBezTo>
                    <a:pt x="331" y="619"/>
                    <a:pt x="334" y="632"/>
                    <a:pt x="340" y="657"/>
                  </a:cubicBezTo>
                  <a:cubicBezTo>
                    <a:pt x="341" y="661"/>
                    <a:pt x="341" y="661"/>
                    <a:pt x="341" y="661"/>
                  </a:cubicBezTo>
                  <a:cubicBezTo>
                    <a:pt x="349" y="694"/>
                    <a:pt x="368" y="704"/>
                    <a:pt x="378" y="707"/>
                  </a:cubicBezTo>
                  <a:cubicBezTo>
                    <a:pt x="378" y="714"/>
                    <a:pt x="378" y="714"/>
                    <a:pt x="378" y="714"/>
                  </a:cubicBezTo>
                  <a:cubicBezTo>
                    <a:pt x="271" y="714"/>
                    <a:pt x="271" y="714"/>
                    <a:pt x="271" y="714"/>
                  </a:cubicBezTo>
                  <a:cubicBezTo>
                    <a:pt x="271" y="706"/>
                    <a:pt x="271" y="706"/>
                    <a:pt x="271" y="706"/>
                  </a:cubicBezTo>
                  <a:cubicBezTo>
                    <a:pt x="286" y="702"/>
                    <a:pt x="288" y="691"/>
                    <a:pt x="289" y="683"/>
                  </a:cubicBezTo>
                  <a:cubicBezTo>
                    <a:pt x="289" y="682"/>
                    <a:pt x="289" y="682"/>
                    <a:pt x="289" y="682"/>
                  </a:cubicBezTo>
                  <a:cubicBezTo>
                    <a:pt x="289" y="681"/>
                    <a:pt x="289" y="681"/>
                    <a:pt x="289" y="680"/>
                  </a:cubicBezTo>
                  <a:cubicBezTo>
                    <a:pt x="289" y="678"/>
                    <a:pt x="289" y="678"/>
                    <a:pt x="289" y="678"/>
                  </a:cubicBezTo>
                  <a:cubicBezTo>
                    <a:pt x="289" y="669"/>
                    <a:pt x="286" y="641"/>
                    <a:pt x="286" y="641"/>
                  </a:cubicBezTo>
                  <a:cubicBezTo>
                    <a:pt x="278" y="583"/>
                    <a:pt x="253" y="524"/>
                    <a:pt x="221" y="486"/>
                  </a:cubicBezTo>
                  <a:cubicBezTo>
                    <a:pt x="220" y="484"/>
                    <a:pt x="220" y="484"/>
                    <a:pt x="220" y="484"/>
                  </a:cubicBezTo>
                  <a:cubicBezTo>
                    <a:pt x="217" y="484"/>
                    <a:pt x="217" y="484"/>
                    <a:pt x="217" y="484"/>
                  </a:cubicBezTo>
                  <a:cubicBezTo>
                    <a:pt x="181" y="494"/>
                    <a:pt x="139" y="499"/>
                    <a:pt x="96" y="499"/>
                  </a:cubicBezTo>
                  <a:cubicBezTo>
                    <a:pt x="92" y="499"/>
                    <a:pt x="92" y="499"/>
                    <a:pt x="92" y="499"/>
                  </a:cubicBezTo>
                  <a:cubicBezTo>
                    <a:pt x="92" y="666"/>
                    <a:pt x="92" y="666"/>
                    <a:pt x="92" y="666"/>
                  </a:cubicBezTo>
                  <a:cubicBezTo>
                    <a:pt x="92" y="687"/>
                    <a:pt x="101" y="701"/>
                    <a:pt x="118" y="706"/>
                  </a:cubicBezTo>
                  <a:cubicBezTo>
                    <a:pt x="118" y="714"/>
                    <a:pt x="118" y="714"/>
                    <a:pt x="118" y="714"/>
                  </a:cubicBezTo>
                  <a:cubicBezTo>
                    <a:pt x="15" y="714"/>
                    <a:pt x="15" y="714"/>
                    <a:pt x="15" y="714"/>
                  </a:cubicBezTo>
                  <a:cubicBezTo>
                    <a:pt x="15" y="706"/>
                    <a:pt x="15" y="706"/>
                    <a:pt x="15" y="706"/>
                  </a:cubicBezTo>
                  <a:cubicBezTo>
                    <a:pt x="31" y="701"/>
                    <a:pt x="39" y="688"/>
                    <a:pt x="40" y="666"/>
                  </a:cubicBezTo>
                  <a:cubicBezTo>
                    <a:pt x="40" y="666"/>
                    <a:pt x="40" y="666"/>
                    <a:pt x="40" y="666"/>
                  </a:cubicBezTo>
                  <a:cubicBezTo>
                    <a:pt x="40" y="662"/>
                    <a:pt x="40" y="262"/>
                    <a:pt x="40" y="257"/>
                  </a:cubicBezTo>
                  <a:cubicBezTo>
                    <a:pt x="40" y="234"/>
                    <a:pt x="32" y="221"/>
                    <a:pt x="14" y="215"/>
                  </a:cubicBezTo>
                  <a:cubicBezTo>
                    <a:pt x="14" y="208"/>
                    <a:pt x="14" y="208"/>
                    <a:pt x="14" y="208"/>
                  </a:cubicBezTo>
                  <a:cubicBezTo>
                    <a:pt x="185" y="208"/>
                    <a:pt x="185" y="208"/>
                    <a:pt x="185" y="208"/>
                  </a:cubicBezTo>
                  <a:cubicBezTo>
                    <a:pt x="236" y="208"/>
                    <a:pt x="268" y="219"/>
                    <a:pt x="295" y="237"/>
                  </a:cubicBezTo>
                  <a:close/>
                  <a:moveTo>
                    <a:pt x="298" y="340"/>
                  </a:moveTo>
                  <a:cubicBezTo>
                    <a:pt x="298" y="305"/>
                    <a:pt x="284" y="276"/>
                    <a:pt x="259" y="258"/>
                  </a:cubicBezTo>
                  <a:cubicBezTo>
                    <a:pt x="239" y="245"/>
                    <a:pt x="215" y="238"/>
                    <a:pt x="183" y="237"/>
                  </a:cubicBezTo>
                  <a:cubicBezTo>
                    <a:pt x="92" y="237"/>
                    <a:pt x="92" y="237"/>
                    <a:pt x="92" y="237"/>
                  </a:cubicBezTo>
                  <a:cubicBezTo>
                    <a:pt x="92" y="474"/>
                    <a:pt x="92" y="474"/>
                    <a:pt x="92" y="474"/>
                  </a:cubicBezTo>
                  <a:cubicBezTo>
                    <a:pt x="97" y="474"/>
                    <a:pt x="97" y="474"/>
                    <a:pt x="97" y="474"/>
                  </a:cubicBezTo>
                  <a:cubicBezTo>
                    <a:pt x="278" y="471"/>
                    <a:pt x="298" y="379"/>
                    <a:pt x="298" y="340"/>
                  </a:cubicBezTo>
                  <a:close/>
                  <a:moveTo>
                    <a:pt x="109" y="49"/>
                  </a:moveTo>
                  <a:cubicBezTo>
                    <a:pt x="109" y="20"/>
                    <a:pt x="129" y="0"/>
                    <a:pt x="157" y="0"/>
                  </a:cubicBezTo>
                  <a:cubicBezTo>
                    <a:pt x="185" y="0"/>
                    <a:pt x="205" y="20"/>
                    <a:pt x="205" y="49"/>
                  </a:cubicBezTo>
                  <a:cubicBezTo>
                    <a:pt x="205" y="77"/>
                    <a:pt x="185" y="97"/>
                    <a:pt x="157" y="97"/>
                  </a:cubicBezTo>
                  <a:cubicBezTo>
                    <a:pt x="129" y="97"/>
                    <a:pt x="109" y="77"/>
                    <a:pt x="109" y="49"/>
                  </a:cubicBezTo>
                  <a:close/>
                  <a:moveTo>
                    <a:pt x="129" y="49"/>
                  </a:moveTo>
                  <a:cubicBezTo>
                    <a:pt x="129" y="69"/>
                    <a:pt x="140" y="81"/>
                    <a:pt x="157" y="81"/>
                  </a:cubicBezTo>
                  <a:cubicBezTo>
                    <a:pt x="175" y="81"/>
                    <a:pt x="185" y="69"/>
                    <a:pt x="185" y="49"/>
                  </a:cubicBezTo>
                  <a:cubicBezTo>
                    <a:pt x="185" y="28"/>
                    <a:pt x="175" y="16"/>
                    <a:pt x="157" y="16"/>
                  </a:cubicBezTo>
                  <a:cubicBezTo>
                    <a:pt x="140" y="16"/>
                    <a:pt x="129" y="28"/>
                    <a:pt x="129" y="49"/>
                  </a:cubicBezTo>
                  <a:close/>
                  <a:moveTo>
                    <a:pt x="310" y="80"/>
                  </a:moveTo>
                  <a:cubicBezTo>
                    <a:pt x="267" y="80"/>
                    <a:pt x="267" y="80"/>
                    <a:pt x="267" y="80"/>
                  </a:cubicBezTo>
                  <a:cubicBezTo>
                    <a:pt x="267" y="1"/>
                    <a:pt x="267" y="1"/>
                    <a:pt x="267" y="1"/>
                  </a:cubicBezTo>
                  <a:cubicBezTo>
                    <a:pt x="247" y="1"/>
                    <a:pt x="247" y="1"/>
                    <a:pt x="247" y="1"/>
                  </a:cubicBezTo>
                  <a:cubicBezTo>
                    <a:pt x="247" y="96"/>
                    <a:pt x="247" y="96"/>
                    <a:pt x="247" y="96"/>
                  </a:cubicBezTo>
                  <a:cubicBezTo>
                    <a:pt x="310" y="96"/>
                    <a:pt x="310" y="96"/>
                    <a:pt x="310" y="96"/>
                  </a:cubicBezTo>
                  <a:lnTo>
                    <a:pt x="310" y="80"/>
                  </a:lnTo>
                  <a:close/>
                  <a:moveTo>
                    <a:pt x="411" y="80"/>
                  </a:moveTo>
                  <a:cubicBezTo>
                    <a:pt x="367" y="80"/>
                    <a:pt x="367" y="80"/>
                    <a:pt x="367" y="80"/>
                  </a:cubicBezTo>
                  <a:cubicBezTo>
                    <a:pt x="367" y="1"/>
                    <a:pt x="367" y="1"/>
                    <a:pt x="367" y="1"/>
                  </a:cubicBezTo>
                  <a:cubicBezTo>
                    <a:pt x="348" y="1"/>
                    <a:pt x="348" y="1"/>
                    <a:pt x="348" y="1"/>
                  </a:cubicBezTo>
                  <a:cubicBezTo>
                    <a:pt x="348" y="96"/>
                    <a:pt x="348" y="96"/>
                    <a:pt x="348" y="96"/>
                  </a:cubicBezTo>
                  <a:cubicBezTo>
                    <a:pt x="411" y="96"/>
                    <a:pt x="411" y="96"/>
                    <a:pt x="411" y="96"/>
                  </a:cubicBezTo>
                  <a:lnTo>
                    <a:pt x="411" y="80"/>
                  </a:lnTo>
                  <a:close/>
                  <a:moveTo>
                    <a:pt x="23" y="96"/>
                  </a:moveTo>
                  <a:cubicBezTo>
                    <a:pt x="4" y="96"/>
                    <a:pt x="4" y="96"/>
                    <a:pt x="4" y="96"/>
                  </a:cubicBezTo>
                  <a:cubicBezTo>
                    <a:pt x="4" y="1"/>
                    <a:pt x="4" y="1"/>
                    <a:pt x="4" y="1"/>
                  </a:cubicBezTo>
                  <a:cubicBezTo>
                    <a:pt x="44" y="1"/>
                    <a:pt x="44" y="1"/>
                    <a:pt x="44" y="1"/>
                  </a:cubicBezTo>
                  <a:cubicBezTo>
                    <a:pt x="62" y="1"/>
                    <a:pt x="74" y="12"/>
                    <a:pt x="74" y="27"/>
                  </a:cubicBezTo>
                  <a:cubicBezTo>
                    <a:pt x="74" y="39"/>
                    <a:pt x="65" y="46"/>
                    <a:pt x="58" y="49"/>
                  </a:cubicBezTo>
                  <a:cubicBezTo>
                    <a:pt x="57" y="49"/>
                    <a:pt x="57" y="49"/>
                    <a:pt x="57" y="49"/>
                  </a:cubicBezTo>
                  <a:cubicBezTo>
                    <a:pt x="58" y="50"/>
                    <a:pt x="58" y="50"/>
                    <a:pt x="58" y="50"/>
                  </a:cubicBezTo>
                  <a:cubicBezTo>
                    <a:pt x="62" y="51"/>
                    <a:pt x="65" y="55"/>
                    <a:pt x="67" y="62"/>
                  </a:cubicBezTo>
                  <a:cubicBezTo>
                    <a:pt x="73" y="85"/>
                    <a:pt x="73" y="85"/>
                    <a:pt x="73" y="85"/>
                  </a:cubicBezTo>
                  <a:cubicBezTo>
                    <a:pt x="74" y="89"/>
                    <a:pt x="76" y="92"/>
                    <a:pt x="77" y="94"/>
                  </a:cubicBezTo>
                  <a:cubicBezTo>
                    <a:pt x="78" y="96"/>
                    <a:pt x="78" y="96"/>
                    <a:pt x="78" y="96"/>
                  </a:cubicBezTo>
                  <a:cubicBezTo>
                    <a:pt x="59" y="96"/>
                    <a:pt x="59" y="96"/>
                    <a:pt x="59" y="96"/>
                  </a:cubicBezTo>
                  <a:cubicBezTo>
                    <a:pt x="59" y="96"/>
                    <a:pt x="59" y="96"/>
                    <a:pt x="59" y="96"/>
                  </a:cubicBezTo>
                  <a:cubicBezTo>
                    <a:pt x="57" y="94"/>
                    <a:pt x="55" y="90"/>
                    <a:pt x="54" y="87"/>
                  </a:cubicBezTo>
                  <a:cubicBezTo>
                    <a:pt x="48" y="65"/>
                    <a:pt x="48" y="65"/>
                    <a:pt x="48" y="65"/>
                  </a:cubicBezTo>
                  <a:cubicBezTo>
                    <a:pt x="46" y="59"/>
                    <a:pt x="44" y="56"/>
                    <a:pt x="36" y="56"/>
                  </a:cubicBezTo>
                  <a:cubicBezTo>
                    <a:pt x="23" y="56"/>
                    <a:pt x="23" y="56"/>
                    <a:pt x="23" y="56"/>
                  </a:cubicBezTo>
                  <a:lnTo>
                    <a:pt x="23" y="96"/>
                  </a:lnTo>
                  <a:close/>
                  <a:moveTo>
                    <a:pt x="23" y="40"/>
                  </a:moveTo>
                  <a:cubicBezTo>
                    <a:pt x="41" y="40"/>
                    <a:pt x="41" y="40"/>
                    <a:pt x="41" y="40"/>
                  </a:cubicBezTo>
                  <a:cubicBezTo>
                    <a:pt x="50" y="40"/>
                    <a:pt x="54" y="36"/>
                    <a:pt x="54" y="29"/>
                  </a:cubicBezTo>
                  <a:cubicBezTo>
                    <a:pt x="54" y="21"/>
                    <a:pt x="50" y="17"/>
                    <a:pt x="41" y="17"/>
                  </a:cubicBezTo>
                  <a:cubicBezTo>
                    <a:pt x="23" y="17"/>
                    <a:pt x="23" y="17"/>
                    <a:pt x="23" y="17"/>
                  </a:cubicBezTo>
                  <a:lnTo>
                    <a:pt x="23" y="40"/>
                  </a:lnTo>
                  <a:close/>
                  <a:moveTo>
                    <a:pt x="477" y="81"/>
                  </a:moveTo>
                  <a:cubicBezTo>
                    <a:pt x="467" y="82"/>
                    <a:pt x="457" y="77"/>
                    <a:pt x="449" y="66"/>
                  </a:cubicBezTo>
                  <a:cubicBezTo>
                    <a:pt x="448" y="66"/>
                    <a:pt x="448" y="66"/>
                    <a:pt x="448" y="66"/>
                  </a:cubicBezTo>
                  <a:cubicBezTo>
                    <a:pt x="443" y="85"/>
                    <a:pt x="443" y="85"/>
                    <a:pt x="443" y="85"/>
                  </a:cubicBezTo>
                  <a:cubicBezTo>
                    <a:pt x="443" y="85"/>
                    <a:pt x="443" y="85"/>
                    <a:pt x="443" y="85"/>
                  </a:cubicBezTo>
                  <a:cubicBezTo>
                    <a:pt x="449" y="93"/>
                    <a:pt x="462" y="97"/>
                    <a:pt x="475" y="97"/>
                  </a:cubicBezTo>
                  <a:cubicBezTo>
                    <a:pt x="495" y="97"/>
                    <a:pt x="509" y="85"/>
                    <a:pt x="509" y="68"/>
                  </a:cubicBezTo>
                  <a:cubicBezTo>
                    <a:pt x="509" y="58"/>
                    <a:pt x="506" y="47"/>
                    <a:pt x="484" y="40"/>
                  </a:cubicBezTo>
                  <a:cubicBezTo>
                    <a:pt x="467" y="35"/>
                    <a:pt x="464" y="31"/>
                    <a:pt x="464" y="25"/>
                  </a:cubicBezTo>
                  <a:cubicBezTo>
                    <a:pt x="464" y="18"/>
                    <a:pt x="470" y="15"/>
                    <a:pt x="477" y="15"/>
                  </a:cubicBezTo>
                  <a:cubicBezTo>
                    <a:pt x="484" y="15"/>
                    <a:pt x="491" y="18"/>
                    <a:pt x="498" y="24"/>
                  </a:cubicBezTo>
                  <a:cubicBezTo>
                    <a:pt x="499" y="24"/>
                    <a:pt x="499" y="24"/>
                    <a:pt x="499" y="24"/>
                  </a:cubicBezTo>
                  <a:cubicBezTo>
                    <a:pt x="504" y="8"/>
                    <a:pt x="504" y="8"/>
                    <a:pt x="504" y="8"/>
                  </a:cubicBezTo>
                  <a:cubicBezTo>
                    <a:pt x="504" y="7"/>
                    <a:pt x="504" y="7"/>
                    <a:pt x="504" y="7"/>
                  </a:cubicBezTo>
                  <a:cubicBezTo>
                    <a:pt x="496" y="2"/>
                    <a:pt x="487" y="0"/>
                    <a:pt x="477" y="0"/>
                  </a:cubicBezTo>
                  <a:cubicBezTo>
                    <a:pt x="457" y="0"/>
                    <a:pt x="445" y="10"/>
                    <a:pt x="445" y="26"/>
                  </a:cubicBezTo>
                  <a:cubicBezTo>
                    <a:pt x="445" y="39"/>
                    <a:pt x="454" y="48"/>
                    <a:pt x="472" y="54"/>
                  </a:cubicBezTo>
                  <a:cubicBezTo>
                    <a:pt x="477" y="55"/>
                    <a:pt x="481" y="57"/>
                    <a:pt x="484" y="59"/>
                  </a:cubicBezTo>
                  <a:cubicBezTo>
                    <a:pt x="487" y="61"/>
                    <a:pt x="489" y="65"/>
                    <a:pt x="489" y="69"/>
                  </a:cubicBezTo>
                  <a:cubicBezTo>
                    <a:pt x="489" y="76"/>
                    <a:pt x="484" y="81"/>
                    <a:pt x="477"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noProof="0">
                <a:latin typeface="RR Pioneer" panose="020B0503050201040103" pitchFamily="34" charset="0"/>
              </a:endParaRPr>
            </a:p>
          </p:txBody>
        </p:sp>
      </p:grpSp>
      <p:sp>
        <p:nvSpPr>
          <p:cNvPr id="15" name="Freeform: Shape 14">
            <a:extLst>
              <a:ext uri="{FF2B5EF4-FFF2-40B4-BE49-F238E27FC236}">
                <a16:creationId xmlns:a16="http://schemas.microsoft.com/office/drawing/2014/main" id="{E2AABB29-22AC-4C62-A174-9E5A0A1EFA21}"/>
              </a:ext>
            </a:extLst>
          </p:cNvPr>
          <p:cNvSpPr/>
          <p:nvPr userDrawn="1"/>
        </p:nvSpPr>
        <p:spPr>
          <a:xfrm>
            <a:off x="323850" y="916500"/>
            <a:ext cx="2079370" cy="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latin typeface="RR Pioneer" panose="020B0503050201040103" pitchFamily="34" charset="0"/>
            </a:endParaRPr>
          </a:p>
        </p:txBody>
      </p:sp>
      <p:sp>
        <p:nvSpPr>
          <p:cNvPr id="16" name="Freeform: Shape 15">
            <a:extLst>
              <a:ext uri="{FF2B5EF4-FFF2-40B4-BE49-F238E27FC236}">
                <a16:creationId xmlns:a16="http://schemas.microsoft.com/office/drawing/2014/main" id="{50021B20-6F0E-4481-874A-F21AE9FD3CC4}"/>
              </a:ext>
            </a:extLst>
          </p:cNvPr>
          <p:cNvSpPr/>
          <p:nvPr userDrawn="1"/>
        </p:nvSpPr>
        <p:spPr>
          <a:xfrm>
            <a:off x="3059112" y="916500"/>
            <a:ext cx="5761038" cy="7620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latin typeface="RR Pioneer" panose="020B0503050201040103" pitchFamily="34" charset="0"/>
            </a:endParaRPr>
          </a:p>
        </p:txBody>
      </p:sp>
      <p:sp>
        <p:nvSpPr>
          <p:cNvPr id="18" name="Text Placeholder 17">
            <a:extLst>
              <a:ext uri="{FF2B5EF4-FFF2-40B4-BE49-F238E27FC236}">
                <a16:creationId xmlns:a16="http://schemas.microsoft.com/office/drawing/2014/main" id="{ADA88272-0989-4751-9FC4-6BE74AD9E30F}"/>
              </a:ext>
            </a:extLst>
          </p:cNvPr>
          <p:cNvSpPr>
            <a:spLocks noGrp="1"/>
          </p:cNvSpPr>
          <p:nvPr>
            <p:ph type="body" sz="quarter" idx="13" hasCustomPrompt="1"/>
          </p:nvPr>
        </p:nvSpPr>
        <p:spPr>
          <a:xfrm>
            <a:off x="3070800" y="1126801"/>
            <a:ext cx="5749200" cy="1443600"/>
          </a:xfrm>
        </p:spPr>
        <p:txBody>
          <a:bodyPr/>
          <a:lstStyle>
            <a:lvl1pPr marL="0" indent="0">
              <a:spcBef>
                <a:spcPts val="0"/>
              </a:spcBef>
              <a:spcAft>
                <a:spcPts val="1200"/>
              </a:spcAft>
              <a:buNone/>
              <a:defRPr sz="3200">
                <a:solidFill>
                  <a:schemeClr val="tx1"/>
                </a:solidFill>
                <a:latin typeface="+mj-lt"/>
              </a:defRPr>
            </a:lvl1pPr>
            <a:lvl2pPr marL="0" indent="0">
              <a:spcBef>
                <a:spcPts val="0"/>
              </a:spcBef>
              <a:buNone/>
              <a:defRPr sz="1600">
                <a:solidFill>
                  <a:schemeClr val="tx1"/>
                </a:solidFill>
              </a:defRPr>
            </a:lvl2pPr>
            <a:lvl3pPr marL="187316" indent="0">
              <a:buNone/>
              <a:defRPr>
                <a:solidFill>
                  <a:schemeClr val="bg1"/>
                </a:solidFill>
              </a:defRPr>
            </a:lvl3pPr>
          </a:lstStyle>
          <a:p>
            <a:pPr lvl="0"/>
            <a:r>
              <a:rPr lang="en-US"/>
              <a:t>Title text</a:t>
            </a:r>
          </a:p>
          <a:p>
            <a:pPr lvl="1"/>
            <a:r>
              <a:rPr lang="en-US"/>
              <a:t>Section sub-title</a:t>
            </a:r>
          </a:p>
        </p:txBody>
      </p:sp>
    </p:spTree>
    <p:custDataLst>
      <p:tags r:id="rId1"/>
    </p:custDataLst>
    <p:extLst>
      <p:ext uri="{BB962C8B-B14F-4D97-AF65-F5344CB8AC3E}">
        <p14:creationId xmlns:p14="http://schemas.microsoft.com/office/powerpoint/2010/main" val="311068748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4_Divider Page - Colbalt">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3273D-D190-43EA-AB9F-F4E0C3DE2AD5}"/>
              </a:ext>
            </a:extLst>
          </p:cNvPr>
          <p:cNvSpPr>
            <a:spLocks noGrp="1"/>
          </p:cNvSpPr>
          <p:nvPr>
            <p:ph type="title" hasCustomPrompt="1"/>
          </p:nvPr>
        </p:nvSpPr>
        <p:spPr>
          <a:xfrm>
            <a:off x="601200" y="932400"/>
            <a:ext cx="1803600" cy="1641600"/>
          </a:xfrm>
        </p:spPr>
        <p:txBody>
          <a:bodyPr anchor="ctr" anchorCtr="0">
            <a:noAutofit/>
          </a:bodyPr>
          <a:lstStyle>
            <a:lvl1pPr algn="r">
              <a:defRPr sz="11000">
                <a:solidFill>
                  <a:schemeClr val="tx1"/>
                </a:solidFill>
                <a:latin typeface="RR Pioneer UltraLight Condensed" panose="020B0206030201060103" pitchFamily="34" charset="0"/>
              </a:defRPr>
            </a:lvl1pPr>
          </a:lstStyle>
          <a:p>
            <a:r>
              <a:rPr lang="en-US"/>
              <a:t>XX</a:t>
            </a:r>
            <a:endParaRPr lang="en-GB"/>
          </a:p>
        </p:txBody>
      </p:sp>
      <p:sp>
        <p:nvSpPr>
          <p:cNvPr id="6" name="Slide Number Placeholder 5">
            <a:extLst>
              <a:ext uri="{FF2B5EF4-FFF2-40B4-BE49-F238E27FC236}">
                <a16:creationId xmlns:a16="http://schemas.microsoft.com/office/drawing/2014/main" id="{83787183-9305-4CC7-88E3-CD4694340E74}"/>
              </a:ext>
            </a:extLst>
          </p:cNvPr>
          <p:cNvSpPr>
            <a:spLocks noGrp="1"/>
          </p:cNvSpPr>
          <p:nvPr>
            <p:ph type="sldNum" sz="quarter" idx="12"/>
          </p:nvPr>
        </p:nvSpPr>
        <p:spPr>
          <a:xfrm>
            <a:off x="324000" y="4730400"/>
            <a:ext cx="198000" cy="234000"/>
          </a:xfrm>
          <a:prstGeom prst="rect">
            <a:avLst/>
          </a:prstGeom>
        </p:spPr>
        <p:txBody>
          <a:bodyPr vert="horz" lIns="0" tIns="0" rIns="0" bIns="0" rtlCol="0" anchor="ctr"/>
          <a:lstStyle>
            <a:defPPr>
              <a:defRPr lang="en-US"/>
            </a:defPPr>
            <a:lvl1pPr marL="0" algn="l" defTabSz="685766" rtl="0" eaLnBrk="1" latinLnBrk="0" hangingPunct="1">
              <a:defRPr sz="750" kern="1200">
                <a:solidFill>
                  <a:schemeClr val="bg2"/>
                </a:solidFill>
                <a:latin typeface="+mj-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a:lstStyle>
          <a:p>
            <a:fld id="{6F59B429-512E-4592-B480-D2818264A486}" type="slidenum">
              <a:rPr lang="en-GB" smtClean="0"/>
              <a:pPr/>
              <a:t>‹#›</a:t>
            </a:fld>
            <a:endParaRPr lang="en-GB"/>
          </a:p>
        </p:txBody>
      </p:sp>
      <p:grpSp>
        <p:nvGrpSpPr>
          <p:cNvPr id="7" name="Group 6">
            <a:extLst>
              <a:ext uri="{FF2B5EF4-FFF2-40B4-BE49-F238E27FC236}">
                <a16:creationId xmlns:a16="http://schemas.microsoft.com/office/drawing/2014/main" id="{8CDE6A97-E7CD-4B8D-B45A-AAD68408E363}"/>
              </a:ext>
            </a:extLst>
          </p:cNvPr>
          <p:cNvGrpSpPr/>
          <p:nvPr userDrawn="1"/>
        </p:nvGrpSpPr>
        <p:grpSpPr>
          <a:xfrm>
            <a:off x="323852" y="233364"/>
            <a:ext cx="321261" cy="522316"/>
            <a:chOff x="-3513606" y="270529"/>
            <a:chExt cx="1671638" cy="2717801"/>
          </a:xfrm>
        </p:grpSpPr>
        <p:sp>
          <p:nvSpPr>
            <p:cNvPr id="8" name="Freeform 5">
              <a:extLst>
                <a:ext uri="{FF2B5EF4-FFF2-40B4-BE49-F238E27FC236}">
                  <a16:creationId xmlns:a16="http://schemas.microsoft.com/office/drawing/2014/main" id="{0C1B786A-3DB0-4204-B54C-3639510DA1BA}"/>
                </a:ext>
              </a:extLst>
            </p:cNvPr>
            <p:cNvSpPr>
              <a:spLocks/>
            </p:cNvSpPr>
            <p:nvPr/>
          </p:nvSpPr>
          <p:spPr bwMode="auto">
            <a:xfrm>
              <a:off x="-3499318" y="286404"/>
              <a:ext cx="1646238" cy="2689225"/>
            </a:xfrm>
            <a:custGeom>
              <a:avLst/>
              <a:gdLst>
                <a:gd name="T0" fmla="*/ 0 w 686"/>
                <a:gd name="T1" fmla="*/ 78 h 1123"/>
                <a:gd name="T2" fmla="*/ 77 w 686"/>
                <a:gd name="T3" fmla="*/ 0 h 1123"/>
                <a:gd name="T4" fmla="*/ 609 w 686"/>
                <a:gd name="T5" fmla="*/ 0 h 1123"/>
                <a:gd name="T6" fmla="*/ 686 w 686"/>
                <a:gd name="T7" fmla="*/ 78 h 1123"/>
                <a:gd name="T8" fmla="*/ 686 w 686"/>
                <a:gd name="T9" fmla="*/ 1045 h 1123"/>
                <a:gd name="T10" fmla="*/ 609 w 686"/>
                <a:gd name="T11" fmla="*/ 1123 h 1123"/>
                <a:gd name="T12" fmla="*/ 77 w 686"/>
                <a:gd name="T13" fmla="*/ 1123 h 1123"/>
                <a:gd name="T14" fmla="*/ 0 w 686"/>
                <a:gd name="T15" fmla="*/ 1045 h 1123"/>
                <a:gd name="T16" fmla="*/ 0 w 686"/>
                <a:gd name="T17" fmla="*/ 78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1123">
                  <a:moveTo>
                    <a:pt x="0" y="78"/>
                  </a:moveTo>
                  <a:cubicBezTo>
                    <a:pt x="0" y="35"/>
                    <a:pt x="34" y="0"/>
                    <a:pt x="77" y="0"/>
                  </a:cubicBezTo>
                  <a:cubicBezTo>
                    <a:pt x="609" y="0"/>
                    <a:pt x="609" y="0"/>
                    <a:pt x="609" y="0"/>
                  </a:cubicBezTo>
                  <a:cubicBezTo>
                    <a:pt x="651" y="0"/>
                    <a:pt x="686" y="35"/>
                    <a:pt x="686" y="78"/>
                  </a:cubicBezTo>
                  <a:cubicBezTo>
                    <a:pt x="686" y="1045"/>
                    <a:pt x="686" y="1045"/>
                    <a:pt x="686" y="1045"/>
                  </a:cubicBezTo>
                  <a:cubicBezTo>
                    <a:pt x="686" y="1088"/>
                    <a:pt x="651" y="1123"/>
                    <a:pt x="609" y="1123"/>
                  </a:cubicBezTo>
                  <a:cubicBezTo>
                    <a:pt x="77" y="1123"/>
                    <a:pt x="77" y="1123"/>
                    <a:pt x="77" y="1123"/>
                  </a:cubicBezTo>
                  <a:cubicBezTo>
                    <a:pt x="34" y="1123"/>
                    <a:pt x="0" y="1088"/>
                    <a:pt x="0" y="1045"/>
                  </a:cubicBezTo>
                  <a:lnTo>
                    <a:pt x="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noProof="0">
                <a:latin typeface="RR Pioneer" panose="020B0503050201040103" pitchFamily="34" charset="0"/>
              </a:endParaRPr>
            </a:p>
          </p:txBody>
        </p:sp>
        <p:sp>
          <p:nvSpPr>
            <p:cNvPr id="9" name="Freeform 6">
              <a:extLst>
                <a:ext uri="{FF2B5EF4-FFF2-40B4-BE49-F238E27FC236}">
                  <a16:creationId xmlns:a16="http://schemas.microsoft.com/office/drawing/2014/main" id="{C6634F13-D58B-46A6-93A1-8F971957FDAE}"/>
                </a:ext>
              </a:extLst>
            </p:cNvPr>
            <p:cNvSpPr>
              <a:spLocks noEditPoints="1"/>
            </p:cNvSpPr>
            <p:nvPr/>
          </p:nvSpPr>
          <p:spPr bwMode="auto">
            <a:xfrm>
              <a:off x="-3513606" y="270529"/>
              <a:ext cx="1671638" cy="2717801"/>
            </a:xfrm>
            <a:custGeom>
              <a:avLst/>
              <a:gdLst>
                <a:gd name="T0" fmla="*/ 658 w 697"/>
                <a:gd name="T1" fmla="*/ 79 h 1134"/>
                <a:gd name="T2" fmla="*/ 658 w 697"/>
                <a:gd name="T3" fmla="*/ 200 h 1134"/>
                <a:gd name="T4" fmla="*/ 40 w 697"/>
                <a:gd name="T5" fmla="*/ 200 h 1134"/>
                <a:gd name="T6" fmla="*/ 40 w 697"/>
                <a:gd name="T7" fmla="*/ 79 h 1134"/>
                <a:gd name="T8" fmla="*/ 79 w 697"/>
                <a:gd name="T9" fmla="*/ 40 h 1134"/>
                <a:gd name="T10" fmla="*/ 619 w 697"/>
                <a:gd name="T11" fmla="*/ 40 h 1134"/>
                <a:gd name="T12" fmla="*/ 658 w 697"/>
                <a:gd name="T13" fmla="*/ 79 h 1134"/>
                <a:gd name="T14" fmla="*/ 40 w 697"/>
                <a:gd name="T15" fmla="*/ 1056 h 1134"/>
                <a:gd name="T16" fmla="*/ 79 w 697"/>
                <a:gd name="T17" fmla="*/ 1095 h 1134"/>
                <a:gd name="T18" fmla="*/ 619 w 697"/>
                <a:gd name="T19" fmla="*/ 1095 h 1134"/>
                <a:gd name="T20" fmla="*/ 658 w 697"/>
                <a:gd name="T21" fmla="*/ 1056 h 1134"/>
                <a:gd name="T22" fmla="*/ 658 w 697"/>
                <a:gd name="T23" fmla="*/ 935 h 1134"/>
                <a:gd name="T24" fmla="*/ 40 w 697"/>
                <a:gd name="T25" fmla="*/ 935 h 1134"/>
                <a:gd name="T26" fmla="*/ 40 w 697"/>
                <a:gd name="T27" fmla="*/ 1056 h 1134"/>
                <a:gd name="T28" fmla="*/ 40 w 697"/>
                <a:gd name="T29" fmla="*/ 918 h 1134"/>
                <a:gd name="T30" fmla="*/ 658 w 697"/>
                <a:gd name="T31" fmla="*/ 918 h 1134"/>
                <a:gd name="T32" fmla="*/ 658 w 697"/>
                <a:gd name="T33" fmla="*/ 217 h 1134"/>
                <a:gd name="T34" fmla="*/ 40 w 697"/>
                <a:gd name="T35" fmla="*/ 217 h 1134"/>
                <a:gd name="T36" fmla="*/ 40 w 697"/>
                <a:gd name="T37" fmla="*/ 918 h 1134"/>
                <a:gd name="T38" fmla="*/ 697 w 697"/>
                <a:gd name="T39" fmla="*/ 79 h 1134"/>
                <a:gd name="T40" fmla="*/ 697 w 697"/>
                <a:gd name="T41" fmla="*/ 1056 h 1134"/>
                <a:gd name="T42" fmla="*/ 619 w 697"/>
                <a:gd name="T43" fmla="*/ 1134 h 1134"/>
                <a:gd name="T44" fmla="*/ 79 w 697"/>
                <a:gd name="T45" fmla="*/ 1134 h 1134"/>
                <a:gd name="T46" fmla="*/ 0 w 697"/>
                <a:gd name="T47" fmla="*/ 1056 h 1134"/>
                <a:gd name="T48" fmla="*/ 0 w 697"/>
                <a:gd name="T49" fmla="*/ 79 h 1134"/>
                <a:gd name="T50" fmla="*/ 79 w 697"/>
                <a:gd name="T51" fmla="*/ 0 h 1134"/>
                <a:gd name="T52" fmla="*/ 619 w 697"/>
                <a:gd name="T53" fmla="*/ 0 h 1134"/>
                <a:gd name="T54" fmla="*/ 697 w 697"/>
                <a:gd name="T55" fmla="*/ 79 h 1134"/>
                <a:gd name="T56" fmla="*/ 675 w 697"/>
                <a:gd name="T57" fmla="*/ 79 h 1134"/>
                <a:gd name="T58" fmla="*/ 619 w 697"/>
                <a:gd name="T59" fmla="*/ 23 h 1134"/>
                <a:gd name="T60" fmla="*/ 79 w 697"/>
                <a:gd name="T61" fmla="*/ 23 h 1134"/>
                <a:gd name="T62" fmla="*/ 23 w 697"/>
                <a:gd name="T63" fmla="*/ 79 h 1134"/>
                <a:gd name="T64" fmla="*/ 23 w 697"/>
                <a:gd name="T65" fmla="*/ 1056 h 1134"/>
                <a:gd name="T66" fmla="*/ 79 w 697"/>
                <a:gd name="T67" fmla="*/ 1112 h 1134"/>
                <a:gd name="T68" fmla="*/ 619 w 697"/>
                <a:gd name="T69" fmla="*/ 1112 h 1134"/>
                <a:gd name="T70" fmla="*/ 675 w 697"/>
                <a:gd name="T71" fmla="*/ 1056 h 1134"/>
                <a:gd name="T72" fmla="*/ 675 w 697"/>
                <a:gd name="T73" fmla="*/ 7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7" h="1134">
                  <a:moveTo>
                    <a:pt x="658" y="79"/>
                  </a:moveTo>
                  <a:cubicBezTo>
                    <a:pt x="658" y="200"/>
                    <a:pt x="658" y="200"/>
                    <a:pt x="658" y="200"/>
                  </a:cubicBezTo>
                  <a:cubicBezTo>
                    <a:pt x="40" y="200"/>
                    <a:pt x="40" y="200"/>
                    <a:pt x="40" y="200"/>
                  </a:cubicBezTo>
                  <a:cubicBezTo>
                    <a:pt x="40" y="79"/>
                    <a:pt x="40" y="79"/>
                    <a:pt x="40" y="79"/>
                  </a:cubicBezTo>
                  <a:cubicBezTo>
                    <a:pt x="40" y="57"/>
                    <a:pt x="57" y="40"/>
                    <a:pt x="79" y="40"/>
                  </a:cubicBezTo>
                  <a:cubicBezTo>
                    <a:pt x="619" y="40"/>
                    <a:pt x="619" y="40"/>
                    <a:pt x="619" y="40"/>
                  </a:cubicBezTo>
                  <a:cubicBezTo>
                    <a:pt x="641" y="40"/>
                    <a:pt x="658" y="57"/>
                    <a:pt x="658" y="79"/>
                  </a:cubicBezTo>
                  <a:close/>
                  <a:moveTo>
                    <a:pt x="40" y="1056"/>
                  </a:moveTo>
                  <a:cubicBezTo>
                    <a:pt x="40" y="1078"/>
                    <a:pt x="57" y="1095"/>
                    <a:pt x="79" y="1095"/>
                  </a:cubicBezTo>
                  <a:cubicBezTo>
                    <a:pt x="619" y="1095"/>
                    <a:pt x="619" y="1095"/>
                    <a:pt x="619" y="1095"/>
                  </a:cubicBezTo>
                  <a:cubicBezTo>
                    <a:pt x="641" y="1095"/>
                    <a:pt x="658" y="1078"/>
                    <a:pt x="658" y="1056"/>
                  </a:cubicBezTo>
                  <a:cubicBezTo>
                    <a:pt x="658" y="935"/>
                    <a:pt x="658" y="935"/>
                    <a:pt x="658" y="935"/>
                  </a:cubicBezTo>
                  <a:cubicBezTo>
                    <a:pt x="40" y="935"/>
                    <a:pt x="40" y="935"/>
                    <a:pt x="40" y="935"/>
                  </a:cubicBezTo>
                  <a:lnTo>
                    <a:pt x="40" y="1056"/>
                  </a:lnTo>
                  <a:close/>
                  <a:moveTo>
                    <a:pt x="40" y="918"/>
                  </a:moveTo>
                  <a:cubicBezTo>
                    <a:pt x="658" y="918"/>
                    <a:pt x="658" y="918"/>
                    <a:pt x="658" y="918"/>
                  </a:cubicBezTo>
                  <a:cubicBezTo>
                    <a:pt x="658" y="217"/>
                    <a:pt x="658" y="217"/>
                    <a:pt x="658" y="217"/>
                  </a:cubicBezTo>
                  <a:cubicBezTo>
                    <a:pt x="40" y="217"/>
                    <a:pt x="40" y="217"/>
                    <a:pt x="40" y="217"/>
                  </a:cubicBezTo>
                  <a:lnTo>
                    <a:pt x="40" y="918"/>
                  </a:lnTo>
                  <a:close/>
                  <a:moveTo>
                    <a:pt x="697" y="79"/>
                  </a:moveTo>
                  <a:cubicBezTo>
                    <a:pt x="697" y="1056"/>
                    <a:pt x="697" y="1056"/>
                    <a:pt x="697" y="1056"/>
                  </a:cubicBezTo>
                  <a:cubicBezTo>
                    <a:pt x="697" y="1099"/>
                    <a:pt x="662" y="1134"/>
                    <a:pt x="619" y="1134"/>
                  </a:cubicBezTo>
                  <a:cubicBezTo>
                    <a:pt x="79" y="1134"/>
                    <a:pt x="79" y="1134"/>
                    <a:pt x="79" y="1134"/>
                  </a:cubicBezTo>
                  <a:cubicBezTo>
                    <a:pt x="36" y="1134"/>
                    <a:pt x="0" y="1099"/>
                    <a:pt x="0" y="1056"/>
                  </a:cubicBezTo>
                  <a:cubicBezTo>
                    <a:pt x="0" y="79"/>
                    <a:pt x="0" y="79"/>
                    <a:pt x="0" y="79"/>
                  </a:cubicBezTo>
                  <a:cubicBezTo>
                    <a:pt x="0" y="36"/>
                    <a:pt x="36" y="0"/>
                    <a:pt x="79" y="0"/>
                  </a:cubicBezTo>
                  <a:cubicBezTo>
                    <a:pt x="619" y="0"/>
                    <a:pt x="619" y="0"/>
                    <a:pt x="619" y="0"/>
                  </a:cubicBezTo>
                  <a:cubicBezTo>
                    <a:pt x="662" y="0"/>
                    <a:pt x="697" y="36"/>
                    <a:pt x="697" y="79"/>
                  </a:cubicBezTo>
                  <a:close/>
                  <a:moveTo>
                    <a:pt x="675" y="79"/>
                  </a:moveTo>
                  <a:cubicBezTo>
                    <a:pt x="675" y="48"/>
                    <a:pt x="650" y="23"/>
                    <a:pt x="619" y="23"/>
                  </a:cubicBezTo>
                  <a:cubicBezTo>
                    <a:pt x="79" y="23"/>
                    <a:pt x="79" y="23"/>
                    <a:pt x="79" y="23"/>
                  </a:cubicBezTo>
                  <a:cubicBezTo>
                    <a:pt x="48" y="23"/>
                    <a:pt x="23" y="48"/>
                    <a:pt x="23" y="79"/>
                  </a:cubicBezTo>
                  <a:cubicBezTo>
                    <a:pt x="23" y="1056"/>
                    <a:pt x="23" y="1056"/>
                    <a:pt x="23" y="1056"/>
                  </a:cubicBezTo>
                  <a:cubicBezTo>
                    <a:pt x="23" y="1087"/>
                    <a:pt x="48" y="1112"/>
                    <a:pt x="79" y="1112"/>
                  </a:cubicBezTo>
                  <a:cubicBezTo>
                    <a:pt x="619" y="1112"/>
                    <a:pt x="619" y="1112"/>
                    <a:pt x="619" y="1112"/>
                  </a:cubicBezTo>
                  <a:cubicBezTo>
                    <a:pt x="650" y="1112"/>
                    <a:pt x="675" y="1087"/>
                    <a:pt x="675" y="1056"/>
                  </a:cubicBezTo>
                  <a:lnTo>
                    <a:pt x="675" y="7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noProof="0">
                <a:latin typeface="RR Pioneer" panose="020B0503050201040103" pitchFamily="34" charset="0"/>
              </a:endParaRPr>
            </a:p>
          </p:txBody>
        </p:sp>
        <p:sp>
          <p:nvSpPr>
            <p:cNvPr id="10" name="Freeform 7">
              <a:extLst>
                <a:ext uri="{FF2B5EF4-FFF2-40B4-BE49-F238E27FC236}">
                  <a16:creationId xmlns:a16="http://schemas.microsoft.com/office/drawing/2014/main" id="{865EB297-8F82-412B-8CF4-A0C2F5DEB062}"/>
                </a:ext>
              </a:extLst>
            </p:cNvPr>
            <p:cNvSpPr>
              <a:spLocks noEditPoints="1"/>
            </p:cNvSpPr>
            <p:nvPr/>
          </p:nvSpPr>
          <p:spPr bwMode="auto">
            <a:xfrm>
              <a:off x="-3289768" y="441979"/>
              <a:ext cx="1236663" cy="2378075"/>
            </a:xfrm>
            <a:custGeom>
              <a:avLst/>
              <a:gdLst>
                <a:gd name="T0" fmla="*/ 505 w 516"/>
                <a:gd name="T1" fmla="*/ 950 h 993"/>
                <a:gd name="T2" fmla="*/ 516 w 516"/>
                <a:gd name="T3" fmla="*/ 991 h 993"/>
                <a:gd name="T4" fmla="*/ 516 w 516"/>
                <a:gd name="T5" fmla="*/ 913 h 993"/>
                <a:gd name="T6" fmla="*/ 398 w 516"/>
                <a:gd name="T7" fmla="*/ 929 h 993"/>
                <a:gd name="T8" fmla="*/ 374 w 516"/>
                <a:gd name="T9" fmla="*/ 896 h 993"/>
                <a:gd name="T10" fmla="*/ 414 w 516"/>
                <a:gd name="T11" fmla="*/ 969 h 993"/>
                <a:gd name="T12" fmla="*/ 374 w 516"/>
                <a:gd name="T13" fmla="*/ 977 h 993"/>
                <a:gd name="T14" fmla="*/ 246 w 516"/>
                <a:gd name="T15" fmla="*/ 897 h 993"/>
                <a:gd name="T16" fmla="*/ 255 w 516"/>
                <a:gd name="T17" fmla="*/ 991 h 993"/>
                <a:gd name="T18" fmla="*/ 306 w 516"/>
                <a:gd name="T19" fmla="*/ 896 h 993"/>
                <a:gd name="T20" fmla="*/ 152 w 516"/>
                <a:gd name="T21" fmla="*/ 993 h 993"/>
                <a:gd name="T22" fmla="*/ 180 w 516"/>
                <a:gd name="T23" fmla="*/ 944 h 993"/>
                <a:gd name="T24" fmla="*/ 180 w 516"/>
                <a:gd name="T25" fmla="*/ 944 h 993"/>
                <a:gd name="T26" fmla="*/ 55 w 516"/>
                <a:gd name="T27" fmla="*/ 991 h 993"/>
                <a:gd name="T28" fmla="*/ 19 w 516"/>
                <a:gd name="T29" fmla="*/ 952 h 993"/>
                <a:gd name="T30" fmla="*/ 41 w 516"/>
                <a:gd name="T31" fmla="*/ 896 h 993"/>
                <a:gd name="T32" fmla="*/ 54 w 516"/>
                <a:gd name="T33" fmla="*/ 945 h 993"/>
                <a:gd name="T34" fmla="*/ 51 w 516"/>
                <a:gd name="T35" fmla="*/ 924 h 993"/>
                <a:gd name="T36" fmla="*/ 38 w 516"/>
                <a:gd name="T37" fmla="*/ 936 h 993"/>
                <a:gd name="T38" fmla="*/ 133 w 516"/>
                <a:gd name="T39" fmla="*/ 288 h 993"/>
                <a:gd name="T40" fmla="*/ 211 w 516"/>
                <a:gd name="T41" fmla="*/ 309 h 993"/>
                <a:gd name="T42" fmla="*/ 236 w 516"/>
                <a:gd name="T43" fmla="*/ 546 h 993"/>
                <a:gd name="T44" fmla="*/ 160 w 516"/>
                <a:gd name="T45" fmla="*/ 515 h 993"/>
                <a:gd name="T46" fmla="*/ 134 w 516"/>
                <a:gd name="T47" fmla="*/ 786 h 993"/>
                <a:gd name="T48" fmla="*/ 211 w 516"/>
                <a:gd name="T49" fmla="*/ 571 h 993"/>
                <a:gd name="T50" fmla="*/ 378 w 516"/>
                <a:gd name="T51" fmla="*/ 330 h 993"/>
                <a:gd name="T52" fmla="*/ 336 w 516"/>
                <a:gd name="T53" fmla="*/ 556 h 993"/>
                <a:gd name="T54" fmla="*/ 408 w 516"/>
                <a:gd name="T55" fmla="*/ 751 h 993"/>
                <a:gd name="T56" fmla="*/ 391 w 516"/>
                <a:gd name="T57" fmla="*/ 779 h 993"/>
                <a:gd name="T58" fmla="*/ 461 w 516"/>
                <a:gd name="T59" fmla="*/ 734 h 993"/>
                <a:gd name="T60" fmla="*/ 374 w 516"/>
                <a:gd name="T61" fmla="*/ 543 h 993"/>
                <a:gd name="T62" fmla="*/ 470 w 516"/>
                <a:gd name="T63" fmla="*/ 412 h 993"/>
                <a:gd name="T64" fmla="*/ 295 w 516"/>
                <a:gd name="T65" fmla="*/ 237 h 993"/>
                <a:gd name="T66" fmla="*/ 260 w 516"/>
                <a:gd name="T67" fmla="*/ 468 h 993"/>
                <a:gd name="T68" fmla="*/ 340 w 516"/>
                <a:gd name="T69" fmla="*/ 657 h 993"/>
                <a:gd name="T70" fmla="*/ 271 w 516"/>
                <a:gd name="T71" fmla="*/ 714 h 993"/>
                <a:gd name="T72" fmla="*/ 289 w 516"/>
                <a:gd name="T73" fmla="*/ 680 h 993"/>
                <a:gd name="T74" fmla="*/ 220 w 516"/>
                <a:gd name="T75" fmla="*/ 484 h 993"/>
                <a:gd name="T76" fmla="*/ 92 w 516"/>
                <a:gd name="T77" fmla="*/ 666 h 993"/>
                <a:gd name="T78" fmla="*/ 15 w 516"/>
                <a:gd name="T79" fmla="*/ 706 h 993"/>
                <a:gd name="T80" fmla="*/ 14 w 516"/>
                <a:gd name="T81" fmla="*/ 215 h 993"/>
                <a:gd name="T82" fmla="*/ 298 w 516"/>
                <a:gd name="T83" fmla="*/ 340 h 993"/>
                <a:gd name="T84" fmla="*/ 92 w 516"/>
                <a:gd name="T85" fmla="*/ 474 h 993"/>
                <a:gd name="T86" fmla="*/ 157 w 516"/>
                <a:gd name="T87" fmla="*/ 0 h 993"/>
                <a:gd name="T88" fmla="*/ 129 w 516"/>
                <a:gd name="T89" fmla="*/ 49 h 993"/>
                <a:gd name="T90" fmla="*/ 129 w 516"/>
                <a:gd name="T91" fmla="*/ 49 h 993"/>
                <a:gd name="T92" fmla="*/ 247 w 516"/>
                <a:gd name="T93" fmla="*/ 1 h 993"/>
                <a:gd name="T94" fmla="*/ 411 w 516"/>
                <a:gd name="T95" fmla="*/ 80 h 993"/>
                <a:gd name="T96" fmla="*/ 348 w 516"/>
                <a:gd name="T97" fmla="*/ 96 h 993"/>
                <a:gd name="T98" fmla="*/ 4 w 516"/>
                <a:gd name="T99" fmla="*/ 96 h 993"/>
                <a:gd name="T100" fmla="*/ 58 w 516"/>
                <a:gd name="T101" fmla="*/ 49 h 993"/>
                <a:gd name="T102" fmla="*/ 73 w 516"/>
                <a:gd name="T103" fmla="*/ 85 h 993"/>
                <a:gd name="T104" fmla="*/ 59 w 516"/>
                <a:gd name="T105" fmla="*/ 96 h 993"/>
                <a:gd name="T106" fmla="*/ 23 w 516"/>
                <a:gd name="T107" fmla="*/ 56 h 993"/>
                <a:gd name="T108" fmla="*/ 54 w 516"/>
                <a:gd name="T109" fmla="*/ 29 h 993"/>
                <a:gd name="T110" fmla="*/ 477 w 516"/>
                <a:gd name="T111" fmla="*/ 81 h 993"/>
                <a:gd name="T112" fmla="*/ 443 w 516"/>
                <a:gd name="T113" fmla="*/ 85 h 993"/>
                <a:gd name="T114" fmla="*/ 464 w 516"/>
                <a:gd name="T115" fmla="*/ 25 h 993"/>
                <a:gd name="T116" fmla="*/ 504 w 516"/>
                <a:gd name="T117" fmla="*/ 8 h 993"/>
                <a:gd name="T118" fmla="*/ 472 w 516"/>
                <a:gd name="T119" fmla="*/ 54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993">
                  <a:moveTo>
                    <a:pt x="473" y="913"/>
                  </a:moveTo>
                  <a:cubicBezTo>
                    <a:pt x="473" y="934"/>
                    <a:pt x="473" y="934"/>
                    <a:pt x="473" y="934"/>
                  </a:cubicBezTo>
                  <a:cubicBezTo>
                    <a:pt x="505" y="934"/>
                    <a:pt x="505" y="934"/>
                    <a:pt x="505" y="934"/>
                  </a:cubicBezTo>
                  <a:cubicBezTo>
                    <a:pt x="505" y="950"/>
                    <a:pt x="505" y="950"/>
                    <a:pt x="505" y="950"/>
                  </a:cubicBezTo>
                  <a:cubicBezTo>
                    <a:pt x="473" y="950"/>
                    <a:pt x="473" y="950"/>
                    <a:pt x="473" y="950"/>
                  </a:cubicBezTo>
                  <a:cubicBezTo>
                    <a:pt x="473" y="975"/>
                    <a:pt x="473" y="975"/>
                    <a:pt x="473" y="975"/>
                  </a:cubicBezTo>
                  <a:cubicBezTo>
                    <a:pt x="516" y="975"/>
                    <a:pt x="516" y="975"/>
                    <a:pt x="516" y="975"/>
                  </a:cubicBezTo>
                  <a:cubicBezTo>
                    <a:pt x="516" y="991"/>
                    <a:pt x="516" y="991"/>
                    <a:pt x="516" y="991"/>
                  </a:cubicBezTo>
                  <a:cubicBezTo>
                    <a:pt x="454" y="991"/>
                    <a:pt x="454" y="991"/>
                    <a:pt x="454" y="991"/>
                  </a:cubicBezTo>
                  <a:cubicBezTo>
                    <a:pt x="454" y="896"/>
                    <a:pt x="454" y="896"/>
                    <a:pt x="454" y="896"/>
                  </a:cubicBezTo>
                  <a:cubicBezTo>
                    <a:pt x="516" y="896"/>
                    <a:pt x="516" y="896"/>
                    <a:pt x="516" y="896"/>
                  </a:cubicBezTo>
                  <a:cubicBezTo>
                    <a:pt x="516" y="913"/>
                    <a:pt x="516" y="913"/>
                    <a:pt x="516" y="913"/>
                  </a:cubicBezTo>
                  <a:lnTo>
                    <a:pt x="473" y="913"/>
                  </a:lnTo>
                  <a:close/>
                  <a:moveTo>
                    <a:pt x="374" y="912"/>
                  </a:moveTo>
                  <a:cubicBezTo>
                    <a:pt x="386" y="912"/>
                    <a:pt x="394" y="917"/>
                    <a:pt x="398" y="928"/>
                  </a:cubicBezTo>
                  <a:cubicBezTo>
                    <a:pt x="398" y="929"/>
                    <a:pt x="398" y="929"/>
                    <a:pt x="398" y="929"/>
                  </a:cubicBezTo>
                  <a:cubicBezTo>
                    <a:pt x="414" y="922"/>
                    <a:pt x="414" y="922"/>
                    <a:pt x="414" y="922"/>
                  </a:cubicBezTo>
                  <a:cubicBezTo>
                    <a:pt x="414" y="922"/>
                    <a:pt x="414" y="922"/>
                    <a:pt x="414" y="922"/>
                  </a:cubicBezTo>
                  <a:cubicBezTo>
                    <a:pt x="414" y="922"/>
                    <a:pt x="414" y="922"/>
                    <a:pt x="414" y="922"/>
                  </a:cubicBezTo>
                  <a:cubicBezTo>
                    <a:pt x="408" y="905"/>
                    <a:pt x="394" y="896"/>
                    <a:pt x="374" y="896"/>
                  </a:cubicBezTo>
                  <a:cubicBezTo>
                    <a:pt x="346" y="896"/>
                    <a:pt x="327" y="916"/>
                    <a:pt x="327" y="944"/>
                  </a:cubicBezTo>
                  <a:cubicBezTo>
                    <a:pt x="327" y="973"/>
                    <a:pt x="346" y="993"/>
                    <a:pt x="374" y="993"/>
                  </a:cubicBezTo>
                  <a:cubicBezTo>
                    <a:pt x="392" y="993"/>
                    <a:pt x="406" y="984"/>
                    <a:pt x="414" y="969"/>
                  </a:cubicBezTo>
                  <a:cubicBezTo>
                    <a:pt x="414" y="969"/>
                    <a:pt x="414" y="969"/>
                    <a:pt x="414" y="969"/>
                  </a:cubicBezTo>
                  <a:cubicBezTo>
                    <a:pt x="398" y="962"/>
                    <a:pt x="398" y="962"/>
                    <a:pt x="398" y="962"/>
                  </a:cubicBezTo>
                  <a:cubicBezTo>
                    <a:pt x="398" y="962"/>
                    <a:pt x="398" y="962"/>
                    <a:pt x="398" y="962"/>
                  </a:cubicBezTo>
                  <a:cubicBezTo>
                    <a:pt x="398" y="962"/>
                    <a:pt x="398" y="962"/>
                    <a:pt x="398" y="962"/>
                  </a:cubicBezTo>
                  <a:cubicBezTo>
                    <a:pt x="393" y="972"/>
                    <a:pt x="385" y="977"/>
                    <a:pt x="374" y="977"/>
                  </a:cubicBezTo>
                  <a:cubicBezTo>
                    <a:pt x="357" y="977"/>
                    <a:pt x="347" y="965"/>
                    <a:pt x="347" y="944"/>
                  </a:cubicBezTo>
                  <a:cubicBezTo>
                    <a:pt x="347" y="924"/>
                    <a:pt x="357" y="912"/>
                    <a:pt x="374" y="912"/>
                  </a:cubicBezTo>
                  <a:close/>
                  <a:moveTo>
                    <a:pt x="265" y="935"/>
                  </a:moveTo>
                  <a:cubicBezTo>
                    <a:pt x="246" y="897"/>
                    <a:pt x="246" y="897"/>
                    <a:pt x="246" y="897"/>
                  </a:cubicBezTo>
                  <a:cubicBezTo>
                    <a:pt x="246" y="896"/>
                    <a:pt x="246" y="896"/>
                    <a:pt x="246" y="896"/>
                  </a:cubicBezTo>
                  <a:cubicBezTo>
                    <a:pt x="224" y="896"/>
                    <a:pt x="224" y="896"/>
                    <a:pt x="224" y="896"/>
                  </a:cubicBezTo>
                  <a:cubicBezTo>
                    <a:pt x="255" y="956"/>
                    <a:pt x="255" y="956"/>
                    <a:pt x="255" y="956"/>
                  </a:cubicBezTo>
                  <a:cubicBezTo>
                    <a:pt x="255" y="991"/>
                    <a:pt x="255" y="991"/>
                    <a:pt x="255" y="991"/>
                  </a:cubicBezTo>
                  <a:cubicBezTo>
                    <a:pt x="275" y="991"/>
                    <a:pt x="275" y="991"/>
                    <a:pt x="275" y="991"/>
                  </a:cubicBezTo>
                  <a:cubicBezTo>
                    <a:pt x="275" y="955"/>
                    <a:pt x="275" y="955"/>
                    <a:pt x="275" y="955"/>
                  </a:cubicBezTo>
                  <a:cubicBezTo>
                    <a:pt x="305" y="897"/>
                    <a:pt x="305" y="897"/>
                    <a:pt x="305" y="897"/>
                  </a:cubicBezTo>
                  <a:cubicBezTo>
                    <a:pt x="306" y="896"/>
                    <a:pt x="306" y="896"/>
                    <a:pt x="306" y="896"/>
                  </a:cubicBezTo>
                  <a:cubicBezTo>
                    <a:pt x="284" y="896"/>
                    <a:pt x="284" y="896"/>
                    <a:pt x="284" y="896"/>
                  </a:cubicBezTo>
                  <a:lnTo>
                    <a:pt x="265" y="935"/>
                  </a:lnTo>
                  <a:close/>
                  <a:moveTo>
                    <a:pt x="200" y="944"/>
                  </a:moveTo>
                  <a:cubicBezTo>
                    <a:pt x="200" y="973"/>
                    <a:pt x="180" y="993"/>
                    <a:pt x="152" y="993"/>
                  </a:cubicBezTo>
                  <a:cubicBezTo>
                    <a:pt x="124" y="993"/>
                    <a:pt x="104" y="973"/>
                    <a:pt x="104" y="944"/>
                  </a:cubicBezTo>
                  <a:cubicBezTo>
                    <a:pt x="104" y="916"/>
                    <a:pt x="124" y="896"/>
                    <a:pt x="152" y="896"/>
                  </a:cubicBezTo>
                  <a:cubicBezTo>
                    <a:pt x="180" y="896"/>
                    <a:pt x="200" y="916"/>
                    <a:pt x="200" y="944"/>
                  </a:cubicBezTo>
                  <a:close/>
                  <a:moveTo>
                    <a:pt x="180" y="944"/>
                  </a:moveTo>
                  <a:cubicBezTo>
                    <a:pt x="180" y="924"/>
                    <a:pt x="169" y="912"/>
                    <a:pt x="152" y="912"/>
                  </a:cubicBezTo>
                  <a:cubicBezTo>
                    <a:pt x="135" y="912"/>
                    <a:pt x="124" y="924"/>
                    <a:pt x="124" y="944"/>
                  </a:cubicBezTo>
                  <a:cubicBezTo>
                    <a:pt x="124" y="965"/>
                    <a:pt x="135" y="977"/>
                    <a:pt x="152" y="977"/>
                  </a:cubicBezTo>
                  <a:cubicBezTo>
                    <a:pt x="169" y="977"/>
                    <a:pt x="180" y="965"/>
                    <a:pt x="180" y="944"/>
                  </a:cubicBezTo>
                  <a:close/>
                  <a:moveTo>
                    <a:pt x="74" y="990"/>
                  </a:moveTo>
                  <a:cubicBezTo>
                    <a:pt x="75" y="991"/>
                    <a:pt x="75" y="991"/>
                    <a:pt x="75" y="991"/>
                  </a:cubicBezTo>
                  <a:cubicBezTo>
                    <a:pt x="55" y="991"/>
                    <a:pt x="55" y="991"/>
                    <a:pt x="55" y="991"/>
                  </a:cubicBezTo>
                  <a:cubicBezTo>
                    <a:pt x="55" y="991"/>
                    <a:pt x="55" y="991"/>
                    <a:pt x="55" y="991"/>
                  </a:cubicBezTo>
                  <a:cubicBezTo>
                    <a:pt x="53" y="989"/>
                    <a:pt x="51" y="986"/>
                    <a:pt x="50" y="982"/>
                  </a:cubicBezTo>
                  <a:cubicBezTo>
                    <a:pt x="44" y="961"/>
                    <a:pt x="44" y="961"/>
                    <a:pt x="44" y="961"/>
                  </a:cubicBezTo>
                  <a:cubicBezTo>
                    <a:pt x="42" y="954"/>
                    <a:pt x="40" y="952"/>
                    <a:pt x="33" y="952"/>
                  </a:cubicBezTo>
                  <a:cubicBezTo>
                    <a:pt x="19" y="952"/>
                    <a:pt x="19" y="952"/>
                    <a:pt x="19" y="952"/>
                  </a:cubicBezTo>
                  <a:cubicBezTo>
                    <a:pt x="19" y="991"/>
                    <a:pt x="19" y="991"/>
                    <a:pt x="19" y="991"/>
                  </a:cubicBezTo>
                  <a:cubicBezTo>
                    <a:pt x="0" y="991"/>
                    <a:pt x="0" y="991"/>
                    <a:pt x="0" y="991"/>
                  </a:cubicBezTo>
                  <a:cubicBezTo>
                    <a:pt x="0" y="896"/>
                    <a:pt x="0" y="896"/>
                    <a:pt x="0" y="896"/>
                  </a:cubicBezTo>
                  <a:cubicBezTo>
                    <a:pt x="41" y="896"/>
                    <a:pt x="41" y="896"/>
                    <a:pt x="41" y="896"/>
                  </a:cubicBezTo>
                  <a:cubicBezTo>
                    <a:pt x="58" y="896"/>
                    <a:pt x="70" y="907"/>
                    <a:pt x="70" y="922"/>
                  </a:cubicBezTo>
                  <a:cubicBezTo>
                    <a:pt x="70" y="935"/>
                    <a:pt x="62" y="941"/>
                    <a:pt x="54" y="944"/>
                  </a:cubicBezTo>
                  <a:cubicBezTo>
                    <a:pt x="53" y="944"/>
                    <a:pt x="53" y="944"/>
                    <a:pt x="53" y="944"/>
                  </a:cubicBezTo>
                  <a:cubicBezTo>
                    <a:pt x="54" y="945"/>
                    <a:pt x="54" y="945"/>
                    <a:pt x="54" y="945"/>
                  </a:cubicBezTo>
                  <a:cubicBezTo>
                    <a:pt x="58" y="947"/>
                    <a:pt x="61" y="951"/>
                    <a:pt x="63" y="957"/>
                  </a:cubicBezTo>
                  <a:cubicBezTo>
                    <a:pt x="70" y="981"/>
                    <a:pt x="70" y="981"/>
                    <a:pt x="70" y="981"/>
                  </a:cubicBezTo>
                  <a:cubicBezTo>
                    <a:pt x="71" y="984"/>
                    <a:pt x="72" y="987"/>
                    <a:pt x="74" y="990"/>
                  </a:cubicBezTo>
                  <a:close/>
                  <a:moveTo>
                    <a:pt x="51" y="924"/>
                  </a:moveTo>
                  <a:cubicBezTo>
                    <a:pt x="51" y="917"/>
                    <a:pt x="46" y="912"/>
                    <a:pt x="38" y="912"/>
                  </a:cubicBezTo>
                  <a:cubicBezTo>
                    <a:pt x="19" y="912"/>
                    <a:pt x="19" y="912"/>
                    <a:pt x="19" y="912"/>
                  </a:cubicBezTo>
                  <a:cubicBezTo>
                    <a:pt x="19" y="936"/>
                    <a:pt x="19" y="936"/>
                    <a:pt x="19" y="936"/>
                  </a:cubicBezTo>
                  <a:cubicBezTo>
                    <a:pt x="38" y="936"/>
                    <a:pt x="38" y="936"/>
                    <a:pt x="38" y="936"/>
                  </a:cubicBezTo>
                  <a:cubicBezTo>
                    <a:pt x="46" y="936"/>
                    <a:pt x="51" y="932"/>
                    <a:pt x="51" y="924"/>
                  </a:cubicBezTo>
                  <a:close/>
                  <a:moveTo>
                    <a:pt x="255" y="280"/>
                  </a:moveTo>
                  <a:cubicBezTo>
                    <a:pt x="133" y="280"/>
                    <a:pt x="133" y="280"/>
                    <a:pt x="133" y="280"/>
                  </a:cubicBezTo>
                  <a:cubicBezTo>
                    <a:pt x="133" y="288"/>
                    <a:pt x="133" y="288"/>
                    <a:pt x="133" y="288"/>
                  </a:cubicBezTo>
                  <a:cubicBezTo>
                    <a:pt x="151" y="293"/>
                    <a:pt x="159" y="306"/>
                    <a:pt x="160" y="329"/>
                  </a:cubicBezTo>
                  <a:cubicBezTo>
                    <a:pt x="160" y="331"/>
                    <a:pt x="160" y="385"/>
                    <a:pt x="160" y="449"/>
                  </a:cubicBezTo>
                  <a:cubicBezTo>
                    <a:pt x="185" y="445"/>
                    <a:pt x="203" y="437"/>
                    <a:pt x="211" y="433"/>
                  </a:cubicBezTo>
                  <a:cubicBezTo>
                    <a:pt x="211" y="309"/>
                    <a:pt x="211" y="309"/>
                    <a:pt x="211" y="309"/>
                  </a:cubicBezTo>
                  <a:cubicBezTo>
                    <a:pt x="273" y="309"/>
                    <a:pt x="273" y="309"/>
                    <a:pt x="273" y="309"/>
                  </a:cubicBezTo>
                  <a:cubicBezTo>
                    <a:pt x="269" y="296"/>
                    <a:pt x="259" y="284"/>
                    <a:pt x="255" y="280"/>
                  </a:cubicBezTo>
                  <a:close/>
                  <a:moveTo>
                    <a:pt x="247" y="570"/>
                  </a:moveTo>
                  <a:cubicBezTo>
                    <a:pt x="244" y="562"/>
                    <a:pt x="239" y="551"/>
                    <a:pt x="236" y="546"/>
                  </a:cubicBezTo>
                  <a:cubicBezTo>
                    <a:pt x="230" y="546"/>
                    <a:pt x="222" y="546"/>
                    <a:pt x="216" y="546"/>
                  </a:cubicBezTo>
                  <a:cubicBezTo>
                    <a:pt x="211" y="546"/>
                    <a:pt x="211" y="546"/>
                    <a:pt x="211" y="546"/>
                  </a:cubicBezTo>
                  <a:cubicBezTo>
                    <a:pt x="211" y="506"/>
                    <a:pt x="211" y="506"/>
                    <a:pt x="211" y="506"/>
                  </a:cubicBezTo>
                  <a:cubicBezTo>
                    <a:pt x="200" y="509"/>
                    <a:pt x="172" y="513"/>
                    <a:pt x="160" y="515"/>
                  </a:cubicBezTo>
                  <a:cubicBezTo>
                    <a:pt x="160" y="621"/>
                    <a:pt x="160" y="736"/>
                    <a:pt x="160" y="738"/>
                  </a:cubicBezTo>
                  <a:cubicBezTo>
                    <a:pt x="160" y="738"/>
                    <a:pt x="160" y="738"/>
                    <a:pt x="160" y="738"/>
                  </a:cubicBezTo>
                  <a:cubicBezTo>
                    <a:pt x="159" y="760"/>
                    <a:pt x="150" y="773"/>
                    <a:pt x="134" y="778"/>
                  </a:cubicBezTo>
                  <a:cubicBezTo>
                    <a:pt x="134" y="786"/>
                    <a:pt x="134" y="786"/>
                    <a:pt x="134" y="786"/>
                  </a:cubicBezTo>
                  <a:cubicBezTo>
                    <a:pt x="237" y="786"/>
                    <a:pt x="237" y="786"/>
                    <a:pt x="237" y="786"/>
                  </a:cubicBezTo>
                  <a:cubicBezTo>
                    <a:pt x="237" y="778"/>
                    <a:pt x="237" y="778"/>
                    <a:pt x="237" y="778"/>
                  </a:cubicBezTo>
                  <a:cubicBezTo>
                    <a:pt x="221" y="773"/>
                    <a:pt x="212" y="759"/>
                    <a:pt x="212" y="738"/>
                  </a:cubicBezTo>
                  <a:cubicBezTo>
                    <a:pt x="211" y="571"/>
                    <a:pt x="211" y="571"/>
                    <a:pt x="211" y="571"/>
                  </a:cubicBezTo>
                  <a:cubicBezTo>
                    <a:pt x="216" y="571"/>
                    <a:pt x="216" y="571"/>
                    <a:pt x="216" y="571"/>
                  </a:cubicBezTo>
                  <a:cubicBezTo>
                    <a:pt x="226" y="571"/>
                    <a:pt x="237" y="571"/>
                    <a:pt x="247" y="570"/>
                  </a:cubicBezTo>
                  <a:close/>
                  <a:moveTo>
                    <a:pt x="370" y="325"/>
                  </a:moveTo>
                  <a:cubicBezTo>
                    <a:pt x="372" y="327"/>
                    <a:pt x="376" y="329"/>
                    <a:pt x="378" y="330"/>
                  </a:cubicBezTo>
                  <a:cubicBezTo>
                    <a:pt x="403" y="348"/>
                    <a:pt x="417" y="377"/>
                    <a:pt x="417" y="412"/>
                  </a:cubicBezTo>
                  <a:cubicBezTo>
                    <a:pt x="417" y="442"/>
                    <a:pt x="406" y="502"/>
                    <a:pt x="318" y="532"/>
                  </a:cubicBezTo>
                  <a:cubicBezTo>
                    <a:pt x="323" y="542"/>
                    <a:pt x="327" y="552"/>
                    <a:pt x="330" y="558"/>
                  </a:cubicBezTo>
                  <a:cubicBezTo>
                    <a:pt x="332" y="557"/>
                    <a:pt x="335" y="557"/>
                    <a:pt x="336" y="556"/>
                  </a:cubicBezTo>
                  <a:cubicBezTo>
                    <a:pt x="339" y="556"/>
                    <a:pt x="339" y="556"/>
                    <a:pt x="339" y="556"/>
                  </a:cubicBezTo>
                  <a:cubicBezTo>
                    <a:pt x="341" y="558"/>
                    <a:pt x="341" y="558"/>
                    <a:pt x="341" y="558"/>
                  </a:cubicBezTo>
                  <a:cubicBezTo>
                    <a:pt x="373" y="596"/>
                    <a:pt x="397" y="656"/>
                    <a:pt x="405" y="713"/>
                  </a:cubicBezTo>
                  <a:cubicBezTo>
                    <a:pt x="405" y="713"/>
                    <a:pt x="408" y="741"/>
                    <a:pt x="408" y="751"/>
                  </a:cubicBezTo>
                  <a:cubicBezTo>
                    <a:pt x="408" y="752"/>
                    <a:pt x="408" y="752"/>
                    <a:pt x="408" y="752"/>
                  </a:cubicBezTo>
                  <a:cubicBezTo>
                    <a:pt x="408" y="753"/>
                    <a:pt x="408" y="753"/>
                    <a:pt x="408" y="754"/>
                  </a:cubicBezTo>
                  <a:cubicBezTo>
                    <a:pt x="408" y="755"/>
                    <a:pt x="408" y="755"/>
                    <a:pt x="408" y="755"/>
                  </a:cubicBezTo>
                  <a:cubicBezTo>
                    <a:pt x="408" y="763"/>
                    <a:pt x="405" y="774"/>
                    <a:pt x="391" y="779"/>
                  </a:cubicBezTo>
                  <a:cubicBezTo>
                    <a:pt x="391" y="786"/>
                    <a:pt x="391" y="786"/>
                    <a:pt x="391" y="786"/>
                  </a:cubicBezTo>
                  <a:cubicBezTo>
                    <a:pt x="497" y="786"/>
                    <a:pt x="497" y="786"/>
                    <a:pt x="497" y="786"/>
                  </a:cubicBezTo>
                  <a:cubicBezTo>
                    <a:pt x="497" y="779"/>
                    <a:pt x="497" y="779"/>
                    <a:pt x="497" y="779"/>
                  </a:cubicBezTo>
                  <a:cubicBezTo>
                    <a:pt x="488" y="776"/>
                    <a:pt x="469" y="766"/>
                    <a:pt x="461" y="734"/>
                  </a:cubicBezTo>
                  <a:cubicBezTo>
                    <a:pt x="460" y="729"/>
                    <a:pt x="460" y="729"/>
                    <a:pt x="460" y="729"/>
                  </a:cubicBezTo>
                  <a:cubicBezTo>
                    <a:pt x="454" y="704"/>
                    <a:pt x="450" y="691"/>
                    <a:pt x="446" y="678"/>
                  </a:cubicBezTo>
                  <a:cubicBezTo>
                    <a:pt x="436" y="646"/>
                    <a:pt x="414" y="588"/>
                    <a:pt x="378" y="547"/>
                  </a:cubicBezTo>
                  <a:cubicBezTo>
                    <a:pt x="374" y="543"/>
                    <a:pt x="374" y="543"/>
                    <a:pt x="374" y="543"/>
                  </a:cubicBezTo>
                  <a:cubicBezTo>
                    <a:pt x="379" y="540"/>
                    <a:pt x="379" y="540"/>
                    <a:pt x="379" y="540"/>
                  </a:cubicBezTo>
                  <a:cubicBezTo>
                    <a:pt x="381" y="540"/>
                    <a:pt x="382" y="539"/>
                    <a:pt x="383" y="539"/>
                  </a:cubicBezTo>
                  <a:cubicBezTo>
                    <a:pt x="383" y="539"/>
                    <a:pt x="384" y="538"/>
                    <a:pt x="385" y="538"/>
                  </a:cubicBezTo>
                  <a:cubicBezTo>
                    <a:pt x="440" y="510"/>
                    <a:pt x="470" y="465"/>
                    <a:pt x="470" y="412"/>
                  </a:cubicBezTo>
                  <a:cubicBezTo>
                    <a:pt x="471" y="372"/>
                    <a:pt x="448" y="332"/>
                    <a:pt x="414" y="309"/>
                  </a:cubicBezTo>
                  <a:cubicBezTo>
                    <a:pt x="400" y="299"/>
                    <a:pt x="380" y="289"/>
                    <a:pt x="359" y="285"/>
                  </a:cubicBezTo>
                  <a:cubicBezTo>
                    <a:pt x="366" y="300"/>
                    <a:pt x="369" y="316"/>
                    <a:pt x="370" y="325"/>
                  </a:cubicBezTo>
                  <a:close/>
                  <a:moveTo>
                    <a:pt x="295" y="237"/>
                  </a:moveTo>
                  <a:cubicBezTo>
                    <a:pt x="328" y="259"/>
                    <a:pt x="351" y="300"/>
                    <a:pt x="351" y="339"/>
                  </a:cubicBezTo>
                  <a:cubicBezTo>
                    <a:pt x="351" y="393"/>
                    <a:pt x="321" y="438"/>
                    <a:pt x="266" y="466"/>
                  </a:cubicBezTo>
                  <a:cubicBezTo>
                    <a:pt x="265" y="466"/>
                    <a:pt x="264" y="467"/>
                    <a:pt x="263" y="467"/>
                  </a:cubicBezTo>
                  <a:cubicBezTo>
                    <a:pt x="262" y="467"/>
                    <a:pt x="261" y="468"/>
                    <a:pt x="260" y="468"/>
                  </a:cubicBezTo>
                  <a:cubicBezTo>
                    <a:pt x="255" y="471"/>
                    <a:pt x="255" y="471"/>
                    <a:pt x="255" y="471"/>
                  </a:cubicBezTo>
                  <a:cubicBezTo>
                    <a:pt x="259" y="475"/>
                    <a:pt x="259" y="475"/>
                    <a:pt x="259" y="475"/>
                  </a:cubicBezTo>
                  <a:cubicBezTo>
                    <a:pt x="294" y="516"/>
                    <a:pt x="317" y="574"/>
                    <a:pt x="327" y="605"/>
                  </a:cubicBezTo>
                  <a:cubicBezTo>
                    <a:pt x="331" y="619"/>
                    <a:pt x="334" y="632"/>
                    <a:pt x="340" y="657"/>
                  </a:cubicBezTo>
                  <a:cubicBezTo>
                    <a:pt x="341" y="661"/>
                    <a:pt x="341" y="661"/>
                    <a:pt x="341" y="661"/>
                  </a:cubicBezTo>
                  <a:cubicBezTo>
                    <a:pt x="349" y="694"/>
                    <a:pt x="368" y="704"/>
                    <a:pt x="378" y="707"/>
                  </a:cubicBezTo>
                  <a:cubicBezTo>
                    <a:pt x="378" y="714"/>
                    <a:pt x="378" y="714"/>
                    <a:pt x="378" y="714"/>
                  </a:cubicBezTo>
                  <a:cubicBezTo>
                    <a:pt x="271" y="714"/>
                    <a:pt x="271" y="714"/>
                    <a:pt x="271" y="714"/>
                  </a:cubicBezTo>
                  <a:cubicBezTo>
                    <a:pt x="271" y="706"/>
                    <a:pt x="271" y="706"/>
                    <a:pt x="271" y="706"/>
                  </a:cubicBezTo>
                  <a:cubicBezTo>
                    <a:pt x="286" y="702"/>
                    <a:pt x="288" y="691"/>
                    <a:pt x="289" y="683"/>
                  </a:cubicBezTo>
                  <a:cubicBezTo>
                    <a:pt x="289" y="682"/>
                    <a:pt x="289" y="682"/>
                    <a:pt x="289" y="682"/>
                  </a:cubicBezTo>
                  <a:cubicBezTo>
                    <a:pt x="289" y="681"/>
                    <a:pt x="289" y="681"/>
                    <a:pt x="289" y="680"/>
                  </a:cubicBezTo>
                  <a:cubicBezTo>
                    <a:pt x="289" y="678"/>
                    <a:pt x="289" y="678"/>
                    <a:pt x="289" y="678"/>
                  </a:cubicBezTo>
                  <a:cubicBezTo>
                    <a:pt x="289" y="669"/>
                    <a:pt x="286" y="641"/>
                    <a:pt x="286" y="641"/>
                  </a:cubicBezTo>
                  <a:cubicBezTo>
                    <a:pt x="278" y="583"/>
                    <a:pt x="253" y="524"/>
                    <a:pt x="221" y="486"/>
                  </a:cubicBezTo>
                  <a:cubicBezTo>
                    <a:pt x="220" y="484"/>
                    <a:pt x="220" y="484"/>
                    <a:pt x="220" y="484"/>
                  </a:cubicBezTo>
                  <a:cubicBezTo>
                    <a:pt x="217" y="484"/>
                    <a:pt x="217" y="484"/>
                    <a:pt x="217" y="484"/>
                  </a:cubicBezTo>
                  <a:cubicBezTo>
                    <a:pt x="181" y="494"/>
                    <a:pt x="139" y="499"/>
                    <a:pt x="96" y="499"/>
                  </a:cubicBezTo>
                  <a:cubicBezTo>
                    <a:pt x="92" y="499"/>
                    <a:pt x="92" y="499"/>
                    <a:pt x="92" y="499"/>
                  </a:cubicBezTo>
                  <a:cubicBezTo>
                    <a:pt x="92" y="666"/>
                    <a:pt x="92" y="666"/>
                    <a:pt x="92" y="666"/>
                  </a:cubicBezTo>
                  <a:cubicBezTo>
                    <a:pt x="92" y="687"/>
                    <a:pt x="101" y="701"/>
                    <a:pt x="118" y="706"/>
                  </a:cubicBezTo>
                  <a:cubicBezTo>
                    <a:pt x="118" y="714"/>
                    <a:pt x="118" y="714"/>
                    <a:pt x="118" y="714"/>
                  </a:cubicBezTo>
                  <a:cubicBezTo>
                    <a:pt x="15" y="714"/>
                    <a:pt x="15" y="714"/>
                    <a:pt x="15" y="714"/>
                  </a:cubicBezTo>
                  <a:cubicBezTo>
                    <a:pt x="15" y="706"/>
                    <a:pt x="15" y="706"/>
                    <a:pt x="15" y="706"/>
                  </a:cubicBezTo>
                  <a:cubicBezTo>
                    <a:pt x="31" y="701"/>
                    <a:pt x="39" y="688"/>
                    <a:pt x="40" y="666"/>
                  </a:cubicBezTo>
                  <a:cubicBezTo>
                    <a:pt x="40" y="666"/>
                    <a:pt x="40" y="666"/>
                    <a:pt x="40" y="666"/>
                  </a:cubicBezTo>
                  <a:cubicBezTo>
                    <a:pt x="40" y="662"/>
                    <a:pt x="40" y="262"/>
                    <a:pt x="40" y="257"/>
                  </a:cubicBezTo>
                  <a:cubicBezTo>
                    <a:pt x="40" y="234"/>
                    <a:pt x="32" y="221"/>
                    <a:pt x="14" y="215"/>
                  </a:cubicBezTo>
                  <a:cubicBezTo>
                    <a:pt x="14" y="208"/>
                    <a:pt x="14" y="208"/>
                    <a:pt x="14" y="208"/>
                  </a:cubicBezTo>
                  <a:cubicBezTo>
                    <a:pt x="185" y="208"/>
                    <a:pt x="185" y="208"/>
                    <a:pt x="185" y="208"/>
                  </a:cubicBezTo>
                  <a:cubicBezTo>
                    <a:pt x="236" y="208"/>
                    <a:pt x="268" y="219"/>
                    <a:pt x="295" y="237"/>
                  </a:cubicBezTo>
                  <a:close/>
                  <a:moveTo>
                    <a:pt x="298" y="340"/>
                  </a:moveTo>
                  <a:cubicBezTo>
                    <a:pt x="298" y="305"/>
                    <a:pt x="284" y="276"/>
                    <a:pt x="259" y="258"/>
                  </a:cubicBezTo>
                  <a:cubicBezTo>
                    <a:pt x="239" y="245"/>
                    <a:pt x="215" y="238"/>
                    <a:pt x="183" y="237"/>
                  </a:cubicBezTo>
                  <a:cubicBezTo>
                    <a:pt x="92" y="237"/>
                    <a:pt x="92" y="237"/>
                    <a:pt x="92" y="237"/>
                  </a:cubicBezTo>
                  <a:cubicBezTo>
                    <a:pt x="92" y="474"/>
                    <a:pt x="92" y="474"/>
                    <a:pt x="92" y="474"/>
                  </a:cubicBezTo>
                  <a:cubicBezTo>
                    <a:pt x="97" y="474"/>
                    <a:pt x="97" y="474"/>
                    <a:pt x="97" y="474"/>
                  </a:cubicBezTo>
                  <a:cubicBezTo>
                    <a:pt x="278" y="471"/>
                    <a:pt x="298" y="379"/>
                    <a:pt x="298" y="340"/>
                  </a:cubicBezTo>
                  <a:close/>
                  <a:moveTo>
                    <a:pt x="109" y="49"/>
                  </a:moveTo>
                  <a:cubicBezTo>
                    <a:pt x="109" y="20"/>
                    <a:pt x="129" y="0"/>
                    <a:pt x="157" y="0"/>
                  </a:cubicBezTo>
                  <a:cubicBezTo>
                    <a:pt x="185" y="0"/>
                    <a:pt x="205" y="20"/>
                    <a:pt x="205" y="49"/>
                  </a:cubicBezTo>
                  <a:cubicBezTo>
                    <a:pt x="205" y="77"/>
                    <a:pt x="185" y="97"/>
                    <a:pt x="157" y="97"/>
                  </a:cubicBezTo>
                  <a:cubicBezTo>
                    <a:pt x="129" y="97"/>
                    <a:pt x="109" y="77"/>
                    <a:pt x="109" y="49"/>
                  </a:cubicBezTo>
                  <a:close/>
                  <a:moveTo>
                    <a:pt x="129" y="49"/>
                  </a:moveTo>
                  <a:cubicBezTo>
                    <a:pt x="129" y="69"/>
                    <a:pt x="140" y="81"/>
                    <a:pt x="157" y="81"/>
                  </a:cubicBezTo>
                  <a:cubicBezTo>
                    <a:pt x="175" y="81"/>
                    <a:pt x="185" y="69"/>
                    <a:pt x="185" y="49"/>
                  </a:cubicBezTo>
                  <a:cubicBezTo>
                    <a:pt x="185" y="28"/>
                    <a:pt x="175" y="16"/>
                    <a:pt x="157" y="16"/>
                  </a:cubicBezTo>
                  <a:cubicBezTo>
                    <a:pt x="140" y="16"/>
                    <a:pt x="129" y="28"/>
                    <a:pt x="129" y="49"/>
                  </a:cubicBezTo>
                  <a:close/>
                  <a:moveTo>
                    <a:pt x="310" y="80"/>
                  </a:moveTo>
                  <a:cubicBezTo>
                    <a:pt x="267" y="80"/>
                    <a:pt x="267" y="80"/>
                    <a:pt x="267" y="80"/>
                  </a:cubicBezTo>
                  <a:cubicBezTo>
                    <a:pt x="267" y="1"/>
                    <a:pt x="267" y="1"/>
                    <a:pt x="267" y="1"/>
                  </a:cubicBezTo>
                  <a:cubicBezTo>
                    <a:pt x="247" y="1"/>
                    <a:pt x="247" y="1"/>
                    <a:pt x="247" y="1"/>
                  </a:cubicBezTo>
                  <a:cubicBezTo>
                    <a:pt x="247" y="96"/>
                    <a:pt x="247" y="96"/>
                    <a:pt x="247" y="96"/>
                  </a:cubicBezTo>
                  <a:cubicBezTo>
                    <a:pt x="310" y="96"/>
                    <a:pt x="310" y="96"/>
                    <a:pt x="310" y="96"/>
                  </a:cubicBezTo>
                  <a:lnTo>
                    <a:pt x="310" y="80"/>
                  </a:lnTo>
                  <a:close/>
                  <a:moveTo>
                    <a:pt x="411" y="80"/>
                  </a:moveTo>
                  <a:cubicBezTo>
                    <a:pt x="367" y="80"/>
                    <a:pt x="367" y="80"/>
                    <a:pt x="367" y="80"/>
                  </a:cubicBezTo>
                  <a:cubicBezTo>
                    <a:pt x="367" y="1"/>
                    <a:pt x="367" y="1"/>
                    <a:pt x="367" y="1"/>
                  </a:cubicBezTo>
                  <a:cubicBezTo>
                    <a:pt x="348" y="1"/>
                    <a:pt x="348" y="1"/>
                    <a:pt x="348" y="1"/>
                  </a:cubicBezTo>
                  <a:cubicBezTo>
                    <a:pt x="348" y="96"/>
                    <a:pt x="348" y="96"/>
                    <a:pt x="348" y="96"/>
                  </a:cubicBezTo>
                  <a:cubicBezTo>
                    <a:pt x="411" y="96"/>
                    <a:pt x="411" y="96"/>
                    <a:pt x="411" y="96"/>
                  </a:cubicBezTo>
                  <a:lnTo>
                    <a:pt x="411" y="80"/>
                  </a:lnTo>
                  <a:close/>
                  <a:moveTo>
                    <a:pt x="23" y="96"/>
                  </a:moveTo>
                  <a:cubicBezTo>
                    <a:pt x="4" y="96"/>
                    <a:pt x="4" y="96"/>
                    <a:pt x="4" y="96"/>
                  </a:cubicBezTo>
                  <a:cubicBezTo>
                    <a:pt x="4" y="1"/>
                    <a:pt x="4" y="1"/>
                    <a:pt x="4" y="1"/>
                  </a:cubicBezTo>
                  <a:cubicBezTo>
                    <a:pt x="44" y="1"/>
                    <a:pt x="44" y="1"/>
                    <a:pt x="44" y="1"/>
                  </a:cubicBezTo>
                  <a:cubicBezTo>
                    <a:pt x="62" y="1"/>
                    <a:pt x="74" y="12"/>
                    <a:pt x="74" y="27"/>
                  </a:cubicBezTo>
                  <a:cubicBezTo>
                    <a:pt x="74" y="39"/>
                    <a:pt x="65" y="46"/>
                    <a:pt x="58" y="49"/>
                  </a:cubicBezTo>
                  <a:cubicBezTo>
                    <a:pt x="57" y="49"/>
                    <a:pt x="57" y="49"/>
                    <a:pt x="57" y="49"/>
                  </a:cubicBezTo>
                  <a:cubicBezTo>
                    <a:pt x="58" y="50"/>
                    <a:pt x="58" y="50"/>
                    <a:pt x="58" y="50"/>
                  </a:cubicBezTo>
                  <a:cubicBezTo>
                    <a:pt x="62" y="51"/>
                    <a:pt x="65" y="55"/>
                    <a:pt x="67" y="62"/>
                  </a:cubicBezTo>
                  <a:cubicBezTo>
                    <a:pt x="73" y="85"/>
                    <a:pt x="73" y="85"/>
                    <a:pt x="73" y="85"/>
                  </a:cubicBezTo>
                  <a:cubicBezTo>
                    <a:pt x="74" y="89"/>
                    <a:pt x="76" y="92"/>
                    <a:pt x="77" y="94"/>
                  </a:cubicBezTo>
                  <a:cubicBezTo>
                    <a:pt x="78" y="96"/>
                    <a:pt x="78" y="96"/>
                    <a:pt x="78" y="96"/>
                  </a:cubicBezTo>
                  <a:cubicBezTo>
                    <a:pt x="59" y="96"/>
                    <a:pt x="59" y="96"/>
                    <a:pt x="59" y="96"/>
                  </a:cubicBezTo>
                  <a:cubicBezTo>
                    <a:pt x="59" y="96"/>
                    <a:pt x="59" y="96"/>
                    <a:pt x="59" y="96"/>
                  </a:cubicBezTo>
                  <a:cubicBezTo>
                    <a:pt x="57" y="94"/>
                    <a:pt x="55" y="90"/>
                    <a:pt x="54" y="87"/>
                  </a:cubicBezTo>
                  <a:cubicBezTo>
                    <a:pt x="48" y="65"/>
                    <a:pt x="48" y="65"/>
                    <a:pt x="48" y="65"/>
                  </a:cubicBezTo>
                  <a:cubicBezTo>
                    <a:pt x="46" y="59"/>
                    <a:pt x="44" y="56"/>
                    <a:pt x="36" y="56"/>
                  </a:cubicBezTo>
                  <a:cubicBezTo>
                    <a:pt x="23" y="56"/>
                    <a:pt x="23" y="56"/>
                    <a:pt x="23" y="56"/>
                  </a:cubicBezTo>
                  <a:lnTo>
                    <a:pt x="23" y="96"/>
                  </a:lnTo>
                  <a:close/>
                  <a:moveTo>
                    <a:pt x="23" y="40"/>
                  </a:moveTo>
                  <a:cubicBezTo>
                    <a:pt x="41" y="40"/>
                    <a:pt x="41" y="40"/>
                    <a:pt x="41" y="40"/>
                  </a:cubicBezTo>
                  <a:cubicBezTo>
                    <a:pt x="50" y="40"/>
                    <a:pt x="54" y="36"/>
                    <a:pt x="54" y="29"/>
                  </a:cubicBezTo>
                  <a:cubicBezTo>
                    <a:pt x="54" y="21"/>
                    <a:pt x="50" y="17"/>
                    <a:pt x="41" y="17"/>
                  </a:cubicBezTo>
                  <a:cubicBezTo>
                    <a:pt x="23" y="17"/>
                    <a:pt x="23" y="17"/>
                    <a:pt x="23" y="17"/>
                  </a:cubicBezTo>
                  <a:lnTo>
                    <a:pt x="23" y="40"/>
                  </a:lnTo>
                  <a:close/>
                  <a:moveTo>
                    <a:pt x="477" y="81"/>
                  </a:moveTo>
                  <a:cubicBezTo>
                    <a:pt x="467" y="82"/>
                    <a:pt x="457" y="77"/>
                    <a:pt x="449" y="66"/>
                  </a:cubicBezTo>
                  <a:cubicBezTo>
                    <a:pt x="448" y="66"/>
                    <a:pt x="448" y="66"/>
                    <a:pt x="448" y="66"/>
                  </a:cubicBezTo>
                  <a:cubicBezTo>
                    <a:pt x="443" y="85"/>
                    <a:pt x="443" y="85"/>
                    <a:pt x="443" y="85"/>
                  </a:cubicBezTo>
                  <a:cubicBezTo>
                    <a:pt x="443" y="85"/>
                    <a:pt x="443" y="85"/>
                    <a:pt x="443" y="85"/>
                  </a:cubicBezTo>
                  <a:cubicBezTo>
                    <a:pt x="449" y="93"/>
                    <a:pt x="462" y="97"/>
                    <a:pt x="475" y="97"/>
                  </a:cubicBezTo>
                  <a:cubicBezTo>
                    <a:pt x="495" y="97"/>
                    <a:pt x="509" y="85"/>
                    <a:pt x="509" y="68"/>
                  </a:cubicBezTo>
                  <a:cubicBezTo>
                    <a:pt x="509" y="58"/>
                    <a:pt x="506" y="47"/>
                    <a:pt x="484" y="40"/>
                  </a:cubicBezTo>
                  <a:cubicBezTo>
                    <a:pt x="467" y="35"/>
                    <a:pt x="464" y="31"/>
                    <a:pt x="464" y="25"/>
                  </a:cubicBezTo>
                  <a:cubicBezTo>
                    <a:pt x="464" y="18"/>
                    <a:pt x="470" y="15"/>
                    <a:pt x="477" y="15"/>
                  </a:cubicBezTo>
                  <a:cubicBezTo>
                    <a:pt x="484" y="15"/>
                    <a:pt x="491" y="18"/>
                    <a:pt x="498" y="24"/>
                  </a:cubicBezTo>
                  <a:cubicBezTo>
                    <a:pt x="499" y="24"/>
                    <a:pt x="499" y="24"/>
                    <a:pt x="499" y="24"/>
                  </a:cubicBezTo>
                  <a:cubicBezTo>
                    <a:pt x="504" y="8"/>
                    <a:pt x="504" y="8"/>
                    <a:pt x="504" y="8"/>
                  </a:cubicBezTo>
                  <a:cubicBezTo>
                    <a:pt x="504" y="7"/>
                    <a:pt x="504" y="7"/>
                    <a:pt x="504" y="7"/>
                  </a:cubicBezTo>
                  <a:cubicBezTo>
                    <a:pt x="496" y="2"/>
                    <a:pt x="487" y="0"/>
                    <a:pt x="477" y="0"/>
                  </a:cubicBezTo>
                  <a:cubicBezTo>
                    <a:pt x="457" y="0"/>
                    <a:pt x="445" y="10"/>
                    <a:pt x="445" y="26"/>
                  </a:cubicBezTo>
                  <a:cubicBezTo>
                    <a:pt x="445" y="39"/>
                    <a:pt x="454" y="48"/>
                    <a:pt x="472" y="54"/>
                  </a:cubicBezTo>
                  <a:cubicBezTo>
                    <a:pt x="477" y="55"/>
                    <a:pt x="481" y="57"/>
                    <a:pt x="484" y="59"/>
                  </a:cubicBezTo>
                  <a:cubicBezTo>
                    <a:pt x="487" y="61"/>
                    <a:pt x="489" y="65"/>
                    <a:pt x="489" y="69"/>
                  </a:cubicBezTo>
                  <a:cubicBezTo>
                    <a:pt x="489" y="76"/>
                    <a:pt x="484" y="81"/>
                    <a:pt x="477"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noProof="0">
                <a:latin typeface="RR Pioneer" panose="020B0503050201040103" pitchFamily="34" charset="0"/>
              </a:endParaRPr>
            </a:p>
          </p:txBody>
        </p:sp>
      </p:grpSp>
      <p:sp>
        <p:nvSpPr>
          <p:cNvPr id="15" name="Freeform: Shape 14">
            <a:extLst>
              <a:ext uri="{FF2B5EF4-FFF2-40B4-BE49-F238E27FC236}">
                <a16:creationId xmlns:a16="http://schemas.microsoft.com/office/drawing/2014/main" id="{E2AABB29-22AC-4C62-A174-9E5A0A1EFA21}"/>
              </a:ext>
            </a:extLst>
          </p:cNvPr>
          <p:cNvSpPr/>
          <p:nvPr userDrawn="1"/>
        </p:nvSpPr>
        <p:spPr>
          <a:xfrm>
            <a:off x="323850" y="916500"/>
            <a:ext cx="2079370" cy="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latin typeface="RR Pioneer" panose="020B0503050201040103" pitchFamily="34" charset="0"/>
            </a:endParaRPr>
          </a:p>
        </p:txBody>
      </p:sp>
      <p:sp>
        <p:nvSpPr>
          <p:cNvPr id="16" name="Freeform: Shape 15">
            <a:extLst>
              <a:ext uri="{FF2B5EF4-FFF2-40B4-BE49-F238E27FC236}">
                <a16:creationId xmlns:a16="http://schemas.microsoft.com/office/drawing/2014/main" id="{50021B20-6F0E-4481-874A-F21AE9FD3CC4}"/>
              </a:ext>
            </a:extLst>
          </p:cNvPr>
          <p:cNvSpPr/>
          <p:nvPr userDrawn="1"/>
        </p:nvSpPr>
        <p:spPr>
          <a:xfrm>
            <a:off x="3059112" y="916500"/>
            <a:ext cx="5761038" cy="7620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latin typeface="RR Pioneer" panose="020B0503050201040103" pitchFamily="34" charset="0"/>
            </a:endParaRPr>
          </a:p>
        </p:txBody>
      </p:sp>
      <p:sp>
        <p:nvSpPr>
          <p:cNvPr id="18" name="Text Placeholder 17">
            <a:extLst>
              <a:ext uri="{FF2B5EF4-FFF2-40B4-BE49-F238E27FC236}">
                <a16:creationId xmlns:a16="http://schemas.microsoft.com/office/drawing/2014/main" id="{ADA88272-0989-4751-9FC4-6BE74AD9E30F}"/>
              </a:ext>
            </a:extLst>
          </p:cNvPr>
          <p:cNvSpPr>
            <a:spLocks noGrp="1"/>
          </p:cNvSpPr>
          <p:nvPr>
            <p:ph type="body" sz="quarter" idx="13" hasCustomPrompt="1"/>
          </p:nvPr>
        </p:nvSpPr>
        <p:spPr>
          <a:xfrm>
            <a:off x="3070800" y="1126801"/>
            <a:ext cx="5749200" cy="1443600"/>
          </a:xfrm>
        </p:spPr>
        <p:txBody>
          <a:bodyPr/>
          <a:lstStyle>
            <a:lvl1pPr marL="0" indent="0">
              <a:spcBef>
                <a:spcPts val="0"/>
              </a:spcBef>
              <a:spcAft>
                <a:spcPts val="1200"/>
              </a:spcAft>
              <a:buNone/>
              <a:defRPr sz="3200">
                <a:solidFill>
                  <a:schemeClr val="tx1"/>
                </a:solidFill>
                <a:latin typeface="+mj-lt"/>
              </a:defRPr>
            </a:lvl1pPr>
            <a:lvl2pPr marL="0" indent="0">
              <a:spcBef>
                <a:spcPts val="0"/>
              </a:spcBef>
              <a:buNone/>
              <a:defRPr sz="1600">
                <a:solidFill>
                  <a:schemeClr val="tx1"/>
                </a:solidFill>
              </a:defRPr>
            </a:lvl2pPr>
            <a:lvl3pPr marL="187316" indent="0">
              <a:buNone/>
              <a:defRPr>
                <a:solidFill>
                  <a:schemeClr val="bg1"/>
                </a:solidFill>
              </a:defRPr>
            </a:lvl3pPr>
          </a:lstStyle>
          <a:p>
            <a:pPr lvl="0"/>
            <a:r>
              <a:rPr lang="en-US"/>
              <a:t>Title text</a:t>
            </a:r>
          </a:p>
          <a:p>
            <a:pPr lvl="1"/>
            <a:r>
              <a:rPr lang="en-US"/>
              <a:t>Section sub-title</a:t>
            </a:r>
          </a:p>
        </p:txBody>
      </p:sp>
    </p:spTree>
    <p:custDataLst>
      <p:tags r:id="rId1"/>
    </p:custDataLst>
    <p:extLst>
      <p:ext uri="{BB962C8B-B14F-4D97-AF65-F5344CB8AC3E}">
        <p14:creationId xmlns:p14="http://schemas.microsoft.com/office/powerpoint/2010/main" val="23572239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2_Divider Page - Blu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3273D-D190-43EA-AB9F-F4E0C3DE2AD5}"/>
              </a:ext>
            </a:extLst>
          </p:cNvPr>
          <p:cNvSpPr>
            <a:spLocks noGrp="1"/>
          </p:cNvSpPr>
          <p:nvPr>
            <p:ph type="title" hasCustomPrompt="1"/>
          </p:nvPr>
        </p:nvSpPr>
        <p:spPr>
          <a:xfrm>
            <a:off x="601200" y="932400"/>
            <a:ext cx="1803600" cy="1641600"/>
          </a:xfrm>
        </p:spPr>
        <p:txBody>
          <a:bodyPr anchor="ctr" anchorCtr="0">
            <a:noAutofit/>
          </a:bodyPr>
          <a:lstStyle>
            <a:lvl1pPr algn="r">
              <a:defRPr sz="11000">
                <a:solidFill>
                  <a:schemeClr val="tx1"/>
                </a:solidFill>
                <a:latin typeface="RR Pioneer UltraLight Condensed" panose="020B0206030201060103" pitchFamily="34" charset="0"/>
              </a:defRPr>
            </a:lvl1pPr>
          </a:lstStyle>
          <a:p>
            <a:r>
              <a:rPr lang="en-US"/>
              <a:t>XX</a:t>
            </a:r>
            <a:endParaRPr lang="en-GB"/>
          </a:p>
        </p:txBody>
      </p:sp>
      <p:sp>
        <p:nvSpPr>
          <p:cNvPr id="6" name="Slide Number Placeholder 5">
            <a:extLst>
              <a:ext uri="{FF2B5EF4-FFF2-40B4-BE49-F238E27FC236}">
                <a16:creationId xmlns:a16="http://schemas.microsoft.com/office/drawing/2014/main" id="{83787183-9305-4CC7-88E3-CD4694340E74}"/>
              </a:ext>
            </a:extLst>
          </p:cNvPr>
          <p:cNvSpPr>
            <a:spLocks noGrp="1"/>
          </p:cNvSpPr>
          <p:nvPr>
            <p:ph type="sldNum" sz="quarter" idx="12"/>
          </p:nvPr>
        </p:nvSpPr>
        <p:spPr>
          <a:xfrm>
            <a:off x="324000" y="4730400"/>
            <a:ext cx="198000" cy="234000"/>
          </a:xfrm>
          <a:prstGeom prst="rect">
            <a:avLst/>
          </a:prstGeom>
        </p:spPr>
        <p:txBody>
          <a:bodyPr vert="horz" lIns="0" tIns="0" rIns="0" bIns="0" rtlCol="0" anchor="ctr"/>
          <a:lstStyle>
            <a:defPPr>
              <a:defRPr lang="en-US"/>
            </a:defPPr>
            <a:lvl1pPr marL="0" algn="l" defTabSz="685766" rtl="0" eaLnBrk="1" latinLnBrk="0" hangingPunct="1">
              <a:defRPr sz="750" kern="1200">
                <a:solidFill>
                  <a:schemeClr val="bg2"/>
                </a:solidFill>
                <a:latin typeface="+mj-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a:lstStyle>
          <a:p>
            <a:fld id="{6F59B429-512E-4592-B480-D2818264A486}" type="slidenum">
              <a:rPr lang="en-GB" smtClean="0"/>
              <a:pPr/>
              <a:t>‹#›</a:t>
            </a:fld>
            <a:endParaRPr lang="en-GB"/>
          </a:p>
        </p:txBody>
      </p:sp>
      <p:grpSp>
        <p:nvGrpSpPr>
          <p:cNvPr id="7" name="Group 6">
            <a:extLst>
              <a:ext uri="{FF2B5EF4-FFF2-40B4-BE49-F238E27FC236}">
                <a16:creationId xmlns:a16="http://schemas.microsoft.com/office/drawing/2014/main" id="{8CDE6A97-E7CD-4B8D-B45A-AAD68408E363}"/>
              </a:ext>
            </a:extLst>
          </p:cNvPr>
          <p:cNvGrpSpPr/>
          <p:nvPr userDrawn="1"/>
        </p:nvGrpSpPr>
        <p:grpSpPr>
          <a:xfrm>
            <a:off x="323852" y="233364"/>
            <a:ext cx="321261" cy="522316"/>
            <a:chOff x="-3513606" y="270529"/>
            <a:chExt cx="1671638" cy="2717801"/>
          </a:xfrm>
        </p:grpSpPr>
        <p:sp>
          <p:nvSpPr>
            <p:cNvPr id="8" name="Freeform 5">
              <a:extLst>
                <a:ext uri="{FF2B5EF4-FFF2-40B4-BE49-F238E27FC236}">
                  <a16:creationId xmlns:a16="http://schemas.microsoft.com/office/drawing/2014/main" id="{0C1B786A-3DB0-4204-B54C-3639510DA1BA}"/>
                </a:ext>
              </a:extLst>
            </p:cNvPr>
            <p:cNvSpPr>
              <a:spLocks/>
            </p:cNvSpPr>
            <p:nvPr/>
          </p:nvSpPr>
          <p:spPr bwMode="auto">
            <a:xfrm>
              <a:off x="-3499318" y="286404"/>
              <a:ext cx="1646238" cy="2689225"/>
            </a:xfrm>
            <a:custGeom>
              <a:avLst/>
              <a:gdLst>
                <a:gd name="T0" fmla="*/ 0 w 686"/>
                <a:gd name="T1" fmla="*/ 78 h 1123"/>
                <a:gd name="T2" fmla="*/ 77 w 686"/>
                <a:gd name="T3" fmla="*/ 0 h 1123"/>
                <a:gd name="T4" fmla="*/ 609 w 686"/>
                <a:gd name="T5" fmla="*/ 0 h 1123"/>
                <a:gd name="T6" fmla="*/ 686 w 686"/>
                <a:gd name="T7" fmla="*/ 78 h 1123"/>
                <a:gd name="T8" fmla="*/ 686 w 686"/>
                <a:gd name="T9" fmla="*/ 1045 h 1123"/>
                <a:gd name="T10" fmla="*/ 609 w 686"/>
                <a:gd name="T11" fmla="*/ 1123 h 1123"/>
                <a:gd name="T12" fmla="*/ 77 w 686"/>
                <a:gd name="T13" fmla="*/ 1123 h 1123"/>
                <a:gd name="T14" fmla="*/ 0 w 686"/>
                <a:gd name="T15" fmla="*/ 1045 h 1123"/>
                <a:gd name="T16" fmla="*/ 0 w 686"/>
                <a:gd name="T17" fmla="*/ 78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1123">
                  <a:moveTo>
                    <a:pt x="0" y="78"/>
                  </a:moveTo>
                  <a:cubicBezTo>
                    <a:pt x="0" y="35"/>
                    <a:pt x="34" y="0"/>
                    <a:pt x="77" y="0"/>
                  </a:cubicBezTo>
                  <a:cubicBezTo>
                    <a:pt x="609" y="0"/>
                    <a:pt x="609" y="0"/>
                    <a:pt x="609" y="0"/>
                  </a:cubicBezTo>
                  <a:cubicBezTo>
                    <a:pt x="651" y="0"/>
                    <a:pt x="686" y="35"/>
                    <a:pt x="686" y="78"/>
                  </a:cubicBezTo>
                  <a:cubicBezTo>
                    <a:pt x="686" y="1045"/>
                    <a:pt x="686" y="1045"/>
                    <a:pt x="686" y="1045"/>
                  </a:cubicBezTo>
                  <a:cubicBezTo>
                    <a:pt x="686" y="1088"/>
                    <a:pt x="651" y="1123"/>
                    <a:pt x="609" y="1123"/>
                  </a:cubicBezTo>
                  <a:cubicBezTo>
                    <a:pt x="77" y="1123"/>
                    <a:pt x="77" y="1123"/>
                    <a:pt x="77" y="1123"/>
                  </a:cubicBezTo>
                  <a:cubicBezTo>
                    <a:pt x="34" y="1123"/>
                    <a:pt x="0" y="1088"/>
                    <a:pt x="0" y="1045"/>
                  </a:cubicBezTo>
                  <a:lnTo>
                    <a:pt x="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noProof="0">
                <a:latin typeface="RR Pioneer" panose="020B0503050201040103" pitchFamily="34" charset="0"/>
              </a:endParaRPr>
            </a:p>
          </p:txBody>
        </p:sp>
        <p:sp>
          <p:nvSpPr>
            <p:cNvPr id="9" name="Freeform 6">
              <a:extLst>
                <a:ext uri="{FF2B5EF4-FFF2-40B4-BE49-F238E27FC236}">
                  <a16:creationId xmlns:a16="http://schemas.microsoft.com/office/drawing/2014/main" id="{C6634F13-D58B-46A6-93A1-8F971957FDAE}"/>
                </a:ext>
              </a:extLst>
            </p:cNvPr>
            <p:cNvSpPr>
              <a:spLocks noEditPoints="1"/>
            </p:cNvSpPr>
            <p:nvPr/>
          </p:nvSpPr>
          <p:spPr bwMode="auto">
            <a:xfrm>
              <a:off x="-3513606" y="270529"/>
              <a:ext cx="1671638" cy="2717801"/>
            </a:xfrm>
            <a:custGeom>
              <a:avLst/>
              <a:gdLst>
                <a:gd name="T0" fmla="*/ 658 w 697"/>
                <a:gd name="T1" fmla="*/ 79 h 1134"/>
                <a:gd name="T2" fmla="*/ 658 w 697"/>
                <a:gd name="T3" fmla="*/ 200 h 1134"/>
                <a:gd name="T4" fmla="*/ 40 w 697"/>
                <a:gd name="T5" fmla="*/ 200 h 1134"/>
                <a:gd name="T6" fmla="*/ 40 w 697"/>
                <a:gd name="T7" fmla="*/ 79 h 1134"/>
                <a:gd name="T8" fmla="*/ 79 w 697"/>
                <a:gd name="T9" fmla="*/ 40 h 1134"/>
                <a:gd name="T10" fmla="*/ 619 w 697"/>
                <a:gd name="T11" fmla="*/ 40 h 1134"/>
                <a:gd name="T12" fmla="*/ 658 w 697"/>
                <a:gd name="T13" fmla="*/ 79 h 1134"/>
                <a:gd name="T14" fmla="*/ 40 w 697"/>
                <a:gd name="T15" fmla="*/ 1056 h 1134"/>
                <a:gd name="T16" fmla="*/ 79 w 697"/>
                <a:gd name="T17" fmla="*/ 1095 h 1134"/>
                <a:gd name="T18" fmla="*/ 619 w 697"/>
                <a:gd name="T19" fmla="*/ 1095 h 1134"/>
                <a:gd name="T20" fmla="*/ 658 w 697"/>
                <a:gd name="T21" fmla="*/ 1056 h 1134"/>
                <a:gd name="T22" fmla="*/ 658 w 697"/>
                <a:gd name="T23" fmla="*/ 935 h 1134"/>
                <a:gd name="T24" fmla="*/ 40 w 697"/>
                <a:gd name="T25" fmla="*/ 935 h 1134"/>
                <a:gd name="T26" fmla="*/ 40 w 697"/>
                <a:gd name="T27" fmla="*/ 1056 h 1134"/>
                <a:gd name="T28" fmla="*/ 40 w 697"/>
                <a:gd name="T29" fmla="*/ 918 h 1134"/>
                <a:gd name="T30" fmla="*/ 658 w 697"/>
                <a:gd name="T31" fmla="*/ 918 h 1134"/>
                <a:gd name="T32" fmla="*/ 658 w 697"/>
                <a:gd name="T33" fmla="*/ 217 h 1134"/>
                <a:gd name="T34" fmla="*/ 40 w 697"/>
                <a:gd name="T35" fmla="*/ 217 h 1134"/>
                <a:gd name="T36" fmla="*/ 40 w 697"/>
                <a:gd name="T37" fmla="*/ 918 h 1134"/>
                <a:gd name="T38" fmla="*/ 697 w 697"/>
                <a:gd name="T39" fmla="*/ 79 h 1134"/>
                <a:gd name="T40" fmla="*/ 697 w 697"/>
                <a:gd name="T41" fmla="*/ 1056 h 1134"/>
                <a:gd name="T42" fmla="*/ 619 w 697"/>
                <a:gd name="T43" fmla="*/ 1134 h 1134"/>
                <a:gd name="T44" fmla="*/ 79 w 697"/>
                <a:gd name="T45" fmla="*/ 1134 h 1134"/>
                <a:gd name="T46" fmla="*/ 0 w 697"/>
                <a:gd name="T47" fmla="*/ 1056 h 1134"/>
                <a:gd name="T48" fmla="*/ 0 w 697"/>
                <a:gd name="T49" fmla="*/ 79 h 1134"/>
                <a:gd name="T50" fmla="*/ 79 w 697"/>
                <a:gd name="T51" fmla="*/ 0 h 1134"/>
                <a:gd name="T52" fmla="*/ 619 w 697"/>
                <a:gd name="T53" fmla="*/ 0 h 1134"/>
                <a:gd name="T54" fmla="*/ 697 w 697"/>
                <a:gd name="T55" fmla="*/ 79 h 1134"/>
                <a:gd name="T56" fmla="*/ 675 w 697"/>
                <a:gd name="T57" fmla="*/ 79 h 1134"/>
                <a:gd name="T58" fmla="*/ 619 w 697"/>
                <a:gd name="T59" fmla="*/ 23 h 1134"/>
                <a:gd name="T60" fmla="*/ 79 w 697"/>
                <a:gd name="T61" fmla="*/ 23 h 1134"/>
                <a:gd name="T62" fmla="*/ 23 w 697"/>
                <a:gd name="T63" fmla="*/ 79 h 1134"/>
                <a:gd name="T64" fmla="*/ 23 w 697"/>
                <a:gd name="T65" fmla="*/ 1056 h 1134"/>
                <a:gd name="T66" fmla="*/ 79 w 697"/>
                <a:gd name="T67" fmla="*/ 1112 h 1134"/>
                <a:gd name="T68" fmla="*/ 619 w 697"/>
                <a:gd name="T69" fmla="*/ 1112 h 1134"/>
                <a:gd name="T70" fmla="*/ 675 w 697"/>
                <a:gd name="T71" fmla="*/ 1056 h 1134"/>
                <a:gd name="T72" fmla="*/ 675 w 697"/>
                <a:gd name="T73" fmla="*/ 7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7" h="1134">
                  <a:moveTo>
                    <a:pt x="658" y="79"/>
                  </a:moveTo>
                  <a:cubicBezTo>
                    <a:pt x="658" y="200"/>
                    <a:pt x="658" y="200"/>
                    <a:pt x="658" y="200"/>
                  </a:cubicBezTo>
                  <a:cubicBezTo>
                    <a:pt x="40" y="200"/>
                    <a:pt x="40" y="200"/>
                    <a:pt x="40" y="200"/>
                  </a:cubicBezTo>
                  <a:cubicBezTo>
                    <a:pt x="40" y="79"/>
                    <a:pt x="40" y="79"/>
                    <a:pt x="40" y="79"/>
                  </a:cubicBezTo>
                  <a:cubicBezTo>
                    <a:pt x="40" y="57"/>
                    <a:pt x="57" y="40"/>
                    <a:pt x="79" y="40"/>
                  </a:cubicBezTo>
                  <a:cubicBezTo>
                    <a:pt x="619" y="40"/>
                    <a:pt x="619" y="40"/>
                    <a:pt x="619" y="40"/>
                  </a:cubicBezTo>
                  <a:cubicBezTo>
                    <a:pt x="641" y="40"/>
                    <a:pt x="658" y="57"/>
                    <a:pt x="658" y="79"/>
                  </a:cubicBezTo>
                  <a:close/>
                  <a:moveTo>
                    <a:pt x="40" y="1056"/>
                  </a:moveTo>
                  <a:cubicBezTo>
                    <a:pt x="40" y="1078"/>
                    <a:pt x="57" y="1095"/>
                    <a:pt x="79" y="1095"/>
                  </a:cubicBezTo>
                  <a:cubicBezTo>
                    <a:pt x="619" y="1095"/>
                    <a:pt x="619" y="1095"/>
                    <a:pt x="619" y="1095"/>
                  </a:cubicBezTo>
                  <a:cubicBezTo>
                    <a:pt x="641" y="1095"/>
                    <a:pt x="658" y="1078"/>
                    <a:pt x="658" y="1056"/>
                  </a:cubicBezTo>
                  <a:cubicBezTo>
                    <a:pt x="658" y="935"/>
                    <a:pt x="658" y="935"/>
                    <a:pt x="658" y="935"/>
                  </a:cubicBezTo>
                  <a:cubicBezTo>
                    <a:pt x="40" y="935"/>
                    <a:pt x="40" y="935"/>
                    <a:pt x="40" y="935"/>
                  </a:cubicBezTo>
                  <a:lnTo>
                    <a:pt x="40" y="1056"/>
                  </a:lnTo>
                  <a:close/>
                  <a:moveTo>
                    <a:pt x="40" y="918"/>
                  </a:moveTo>
                  <a:cubicBezTo>
                    <a:pt x="658" y="918"/>
                    <a:pt x="658" y="918"/>
                    <a:pt x="658" y="918"/>
                  </a:cubicBezTo>
                  <a:cubicBezTo>
                    <a:pt x="658" y="217"/>
                    <a:pt x="658" y="217"/>
                    <a:pt x="658" y="217"/>
                  </a:cubicBezTo>
                  <a:cubicBezTo>
                    <a:pt x="40" y="217"/>
                    <a:pt x="40" y="217"/>
                    <a:pt x="40" y="217"/>
                  </a:cubicBezTo>
                  <a:lnTo>
                    <a:pt x="40" y="918"/>
                  </a:lnTo>
                  <a:close/>
                  <a:moveTo>
                    <a:pt x="697" y="79"/>
                  </a:moveTo>
                  <a:cubicBezTo>
                    <a:pt x="697" y="1056"/>
                    <a:pt x="697" y="1056"/>
                    <a:pt x="697" y="1056"/>
                  </a:cubicBezTo>
                  <a:cubicBezTo>
                    <a:pt x="697" y="1099"/>
                    <a:pt x="662" y="1134"/>
                    <a:pt x="619" y="1134"/>
                  </a:cubicBezTo>
                  <a:cubicBezTo>
                    <a:pt x="79" y="1134"/>
                    <a:pt x="79" y="1134"/>
                    <a:pt x="79" y="1134"/>
                  </a:cubicBezTo>
                  <a:cubicBezTo>
                    <a:pt x="36" y="1134"/>
                    <a:pt x="0" y="1099"/>
                    <a:pt x="0" y="1056"/>
                  </a:cubicBezTo>
                  <a:cubicBezTo>
                    <a:pt x="0" y="79"/>
                    <a:pt x="0" y="79"/>
                    <a:pt x="0" y="79"/>
                  </a:cubicBezTo>
                  <a:cubicBezTo>
                    <a:pt x="0" y="36"/>
                    <a:pt x="36" y="0"/>
                    <a:pt x="79" y="0"/>
                  </a:cubicBezTo>
                  <a:cubicBezTo>
                    <a:pt x="619" y="0"/>
                    <a:pt x="619" y="0"/>
                    <a:pt x="619" y="0"/>
                  </a:cubicBezTo>
                  <a:cubicBezTo>
                    <a:pt x="662" y="0"/>
                    <a:pt x="697" y="36"/>
                    <a:pt x="697" y="79"/>
                  </a:cubicBezTo>
                  <a:close/>
                  <a:moveTo>
                    <a:pt x="675" y="79"/>
                  </a:moveTo>
                  <a:cubicBezTo>
                    <a:pt x="675" y="48"/>
                    <a:pt x="650" y="23"/>
                    <a:pt x="619" y="23"/>
                  </a:cubicBezTo>
                  <a:cubicBezTo>
                    <a:pt x="79" y="23"/>
                    <a:pt x="79" y="23"/>
                    <a:pt x="79" y="23"/>
                  </a:cubicBezTo>
                  <a:cubicBezTo>
                    <a:pt x="48" y="23"/>
                    <a:pt x="23" y="48"/>
                    <a:pt x="23" y="79"/>
                  </a:cubicBezTo>
                  <a:cubicBezTo>
                    <a:pt x="23" y="1056"/>
                    <a:pt x="23" y="1056"/>
                    <a:pt x="23" y="1056"/>
                  </a:cubicBezTo>
                  <a:cubicBezTo>
                    <a:pt x="23" y="1087"/>
                    <a:pt x="48" y="1112"/>
                    <a:pt x="79" y="1112"/>
                  </a:cubicBezTo>
                  <a:cubicBezTo>
                    <a:pt x="619" y="1112"/>
                    <a:pt x="619" y="1112"/>
                    <a:pt x="619" y="1112"/>
                  </a:cubicBezTo>
                  <a:cubicBezTo>
                    <a:pt x="650" y="1112"/>
                    <a:pt x="675" y="1087"/>
                    <a:pt x="675" y="1056"/>
                  </a:cubicBezTo>
                  <a:lnTo>
                    <a:pt x="675" y="7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noProof="0">
                <a:latin typeface="RR Pioneer" panose="020B0503050201040103" pitchFamily="34" charset="0"/>
              </a:endParaRPr>
            </a:p>
          </p:txBody>
        </p:sp>
        <p:sp>
          <p:nvSpPr>
            <p:cNvPr id="10" name="Freeform 7">
              <a:extLst>
                <a:ext uri="{FF2B5EF4-FFF2-40B4-BE49-F238E27FC236}">
                  <a16:creationId xmlns:a16="http://schemas.microsoft.com/office/drawing/2014/main" id="{865EB297-8F82-412B-8CF4-A0C2F5DEB062}"/>
                </a:ext>
              </a:extLst>
            </p:cNvPr>
            <p:cNvSpPr>
              <a:spLocks noEditPoints="1"/>
            </p:cNvSpPr>
            <p:nvPr/>
          </p:nvSpPr>
          <p:spPr bwMode="auto">
            <a:xfrm>
              <a:off x="-3289768" y="441979"/>
              <a:ext cx="1236663" cy="2378075"/>
            </a:xfrm>
            <a:custGeom>
              <a:avLst/>
              <a:gdLst>
                <a:gd name="T0" fmla="*/ 505 w 516"/>
                <a:gd name="T1" fmla="*/ 950 h 993"/>
                <a:gd name="T2" fmla="*/ 516 w 516"/>
                <a:gd name="T3" fmla="*/ 991 h 993"/>
                <a:gd name="T4" fmla="*/ 516 w 516"/>
                <a:gd name="T5" fmla="*/ 913 h 993"/>
                <a:gd name="T6" fmla="*/ 398 w 516"/>
                <a:gd name="T7" fmla="*/ 929 h 993"/>
                <a:gd name="T8" fmla="*/ 374 w 516"/>
                <a:gd name="T9" fmla="*/ 896 h 993"/>
                <a:gd name="T10" fmla="*/ 414 w 516"/>
                <a:gd name="T11" fmla="*/ 969 h 993"/>
                <a:gd name="T12" fmla="*/ 374 w 516"/>
                <a:gd name="T13" fmla="*/ 977 h 993"/>
                <a:gd name="T14" fmla="*/ 246 w 516"/>
                <a:gd name="T15" fmla="*/ 897 h 993"/>
                <a:gd name="T16" fmla="*/ 255 w 516"/>
                <a:gd name="T17" fmla="*/ 991 h 993"/>
                <a:gd name="T18" fmla="*/ 306 w 516"/>
                <a:gd name="T19" fmla="*/ 896 h 993"/>
                <a:gd name="T20" fmla="*/ 152 w 516"/>
                <a:gd name="T21" fmla="*/ 993 h 993"/>
                <a:gd name="T22" fmla="*/ 180 w 516"/>
                <a:gd name="T23" fmla="*/ 944 h 993"/>
                <a:gd name="T24" fmla="*/ 180 w 516"/>
                <a:gd name="T25" fmla="*/ 944 h 993"/>
                <a:gd name="T26" fmla="*/ 55 w 516"/>
                <a:gd name="T27" fmla="*/ 991 h 993"/>
                <a:gd name="T28" fmla="*/ 19 w 516"/>
                <a:gd name="T29" fmla="*/ 952 h 993"/>
                <a:gd name="T30" fmla="*/ 41 w 516"/>
                <a:gd name="T31" fmla="*/ 896 h 993"/>
                <a:gd name="T32" fmla="*/ 54 w 516"/>
                <a:gd name="T33" fmla="*/ 945 h 993"/>
                <a:gd name="T34" fmla="*/ 51 w 516"/>
                <a:gd name="T35" fmla="*/ 924 h 993"/>
                <a:gd name="T36" fmla="*/ 38 w 516"/>
                <a:gd name="T37" fmla="*/ 936 h 993"/>
                <a:gd name="T38" fmla="*/ 133 w 516"/>
                <a:gd name="T39" fmla="*/ 288 h 993"/>
                <a:gd name="T40" fmla="*/ 211 w 516"/>
                <a:gd name="T41" fmla="*/ 309 h 993"/>
                <a:gd name="T42" fmla="*/ 236 w 516"/>
                <a:gd name="T43" fmla="*/ 546 h 993"/>
                <a:gd name="T44" fmla="*/ 160 w 516"/>
                <a:gd name="T45" fmla="*/ 515 h 993"/>
                <a:gd name="T46" fmla="*/ 134 w 516"/>
                <a:gd name="T47" fmla="*/ 786 h 993"/>
                <a:gd name="T48" fmla="*/ 211 w 516"/>
                <a:gd name="T49" fmla="*/ 571 h 993"/>
                <a:gd name="T50" fmla="*/ 378 w 516"/>
                <a:gd name="T51" fmla="*/ 330 h 993"/>
                <a:gd name="T52" fmla="*/ 336 w 516"/>
                <a:gd name="T53" fmla="*/ 556 h 993"/>
                <a:gd name="T54" fmla="*/ 408 w 516"/>
                <a:gd name="T55" fmla="*/ 751 h 993"/>
                <a:gd name="T56" fmla="*/ 391 w 516"/>
                <a:gd name="T57" fmla="*/ 779 h 993"/>
                <a:gd name="T58" fmla="*/ 461 w 516"/>
                <a:gd name="T59" fmla="*/ 734 h 993"/>
                <a:gd name="T60" fmla="*/ 374 w 516"/>
                <a:gd name="T61" fmla="*/ 543 h 993"/>
                <a:gd name="T62" fmla="*/ 470 w 516"/>
                <a:gd name="T63" fmla="*/ 412 h 993"/>
                <a:gd name="T64" fmla="*/ 295 w 516"/>
                <a:gd name="T65" fmla="*/ 237 h 993"/>
                <a:gd name="T66" fmla="*/ 260 w 516"/>
                <a:gd name="T67" fmla="*/ 468 h 993"/>
                <a:gd name="T68" fmla="*/ 340 w 516"/>
                <a:gd name="T69" fmla="*/ 657 h 993"/>
                <a:gd name="T70" fmla="*/ 271 w 516"/>
                <a:gd name="T71" fmla="*/ 714 h 993"/>
                <a:gd name="T72" fmla="*/ 289 w 516"/>
                <a:gd name="T73" fmla="*/ 680 h 993"/>
                <a:gd name="T74" fmla="*/ 220 w 516"/>
                <a:gd name="T75" fmla="*/ 484 h 993"/>
                <a:gd name="T76" fmla="*/ 92 w 516"/>
                <a:gd name="T77" fmla="*/ 666 h 993"/>
                <a:gd name="T78" fmla="*/ 15 w 516"/>
                <a:gd name="T79" fmla="*/ 706 h 993"/>
                <a:gd name="T80" fmla="*/ 14 w 516"/>
                <a:gd name="T81" fmla="*/ 215 h 993"/>
                <a:gd name="T82" fmla="*/ 298 w 516"/>
                <a:gd name="T83" fmla="*/ 340 h 993"/>
                <a:gd name="T84" fmla="*/ 92 w 516"/>
                <a:gd name="T85" fmla="*/ 474 h 993"/>
                <a:gd name="T86" fmla="*/ 157 w 516"/>
                <a:gd name="T87" fmla="*/ 0 h 993"/>
                <a:gd name="T88" fmla="*/ 129 w 516"/>
                <a:gd name="T89" fmla="*/ 49 h 993"/>
                <a:gd name="T90" fmla="*/ 129 w 516"/>
                <a:gd name="T91" fmla="*/ 49 h 993"/>
                <a:gd name="T92" fmla="*/ 247 w 516"/>
                <a:gd name="T93" fmla="*/ 1 h 993"/>
                <a:gd name="T94" fmla="*/ 411 w 516"/>
                <a:gd name="T95" fmla="*/ 80 h 993"/>
                <a:gd name="T96" fmla="*/ 348 w 516"/>
                <a:gd name="T97" fmla="*/ 96 h 993"/>
                <a:gd name="T98" fmla="*/ 4 w 516"/>
                <a:gd name="T99" fmla="*/ 96 h 993"/>
                <a:gd name="T100" fmla="*/ 58 w 516"/>
                <a:gd name="T101" fmla="*/ 49 h 993"/>
                <a:gd name="T102" fmla="*/ 73 w 516"/>
                <a:gd name="T103" fmla="*/ 85 h 993"/>
                <a:gd name="T104" fmla="*/ 59 w 516"/>
                <a:gd name="T105" fmla="*/ 96 h 993"/>
                <a:gd name="T106" fmla="*/ 23 w 516"/>
                <a:gd name="T107" fmla="*/ 56 h 993"/>
                <a:gd name="T108" fmla="*/ 54 w 516"/>
                <a:gd name="T109" fmla="*/ 29 h 993"/>
                <a:gd name="T110" fmla="*/ 477 w 516"/>
                <a:gd name="T111" fmla="*/ 81 h 993"/>
                <a:gd name="T112" fmla="*/ 443 w 516"/>
                <a:gd name="T113" fmla="*/ 85 h 993"/>
                <a:gd name="T114" fmla="*/ 464 w 516"/>
                <a:gd name="T115" fmla="*/ 25 h 993"/>
                <a:gd name="T116" fmla="*/ 504 w 516"/>
                <a:gd name="T117" fmla="*/ 8 h 993"/>
                <a:gd name="T118" fmla="*/ 472 w 516"/>
                <a:gd name="T119" fmla="*/ 54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993">
                  <a:moveTo>
                    <a:pt x="473" y="913"/>
                  </a:moveTo>
                  <a:cubicBezTo>
                    <a:pt x="473" y="934"/>
                    <a:pt x="473" y="934"/>
                    <a:pt x="473" y="934"/>
                  </a:cubicBezTo>
                  <a:cubicBezTo>
                    <a:pt x="505" y="934"/>
                    <a:pt x="505" y="934"/>
                    <a:pt x="505" y="934"/>
                  </a:cubicBezTo>
                  <a:cubicBezTo>
                    <a:pt x="505" y="950"/>
                    <a:pt x="505" y="950"/>
                    <a:pt x="505" y="950"/>
                  </a:cubicBezTo>
                  <a:cubicBezTo>
                    <a:pt x="473" y="950"/>
                    <a:pt x="473" y="950"/>
                    <a:pt x="473" y="950"/>
                  </a:cubicBezTo>
                  <a:cubicBezTo>
                    <a:pt x="473" y="975"/>
                    <a:pt x="473" y="975"/>
                    <a:pt x="473" y="975"/>
                  </a:cubicBezTo>
                  <a:cubicBezTo>
                    <a:pt x="516" y="975"/>
                    <a:pt x="516" y="975"/>
                    <a:pt x="516" y="975"/>
                  </a:cubicBezTo>
                  <a:cubicBezTo>
                    <a:pt x="516" y="991"/>
                    <a:pt x="516" y="991"/>
                    <a:pt x="516" y="991"/>
                  </a:cubicBezTo>
                  <a:cubicBezTo>
                    <a:pt x="454" y="991"/>
                    <a:pt x="454" y="991"/>
                    <a:pt x="454" y="991"/>
                  </a:cubicBezTo>
                  <a:cubicBezTo>
                    <a:pt x="454" y="896"/>
                    <a:pt x="454" y="896"/>
                    <a:pt x="454" y="896"/>
                  </a:cubicBezTo>
                  <a:cubicBezTo>
                    <a:pt x="516" y="896"/>
                    <a:pt x="516" y="896"/>
                    <a:pt x="516" y="896"/>
                  </a:cubicBezTo>
                  <a:cubicBezTo>
                    <a:pt x="516" y="913"/>
                    <a:pt x="516" y="913"/>
                    <a:pt x="516" y="913"/>
                  </a:cubicBezTo>
                  <a:lnTo>
                    <a:pt x="473" y="913"/>
                  </a:lnTo>
                  <a:close/>
                  <a:moveTo>
                    <a:pt x="374" y="912"/>
                  </a:moveTo>
                  <a:cubicBezTo>
                    <a:pt x="386" y="912"/>
                    <a:pt x="394" y="917"/>
                    <a:pt x="398" y="928"/>
                  </a:cubicBezTo>
                  <a:cubicBezTo>
                    <a:pt x="398" y="929"/>
                    <a:pt x="398" y="929"/>
                    <a:pt x="398" y="929"/>
                  </a:cubicBezTo>
                  <a:cubicBezTo>
                    <a:pt x="414" y="922"/>
                    <a:pt x="414" y="922"/>
                    <a:pt x="414" y="922"/>
                  </a:cubicBezTo>
                  <a:cubicBezTo>
                    <a:pt x="414" y="922"/>
                    <a:pt x="414" y="922"/>
                    <a:pt x="414" y="922"/>
                  </a:cubicBezTo>
                  <a:cubicBezTo>
                    <a:pt x="414" y="922"/>
                    <a:pt x="414" y="922"/>
                    <a:pt x="414" y="922"/>
                  </a:cubicBezTo>
                  <a:cubicBezTo>
                    <a:pt x="408" y="905"/>
                    <a:pt x="394" y="896"/>
                    <a:pt x="374" y="896"/>
                  </a:cubicBezTo>
                  <a:cubicBezTo>
                    <a:pt x="346" y="896"/>
                    <a:pt x="327" y="916"/>
                    <a:pt x="327" y="944"/>
                  </a:cubicBezTo>
                  <a:cubicBezTo>
                    <a:pt x="327" y="973"/>
                    <a:pt x="346" y="993"/>
                    <a:pt x="374" y="993"/>
                  </a:cubicBezTo>
                  <a:cubicBezTo>
                    <a:pt x="392" y="993"/>
                    <a:pt x="406" y="984"/>
                    <a:pt x="414" y="969"/>
                  </a:cubicBezTo>
                  <a:cubicBezTo>
                    <a:pt x="414" y="969"/>
                    <a:pt x="414" y="969"/>
                    <a:pt x="414" y="969"/>
                  </a:cubicBezTo>
                  <a:cubicBezTo>
                    <a:pt x="398" y="962"/>
                    <a:pt x="398" y="962"/>
                    <a:pt x="398" y="962"/>
                  </a:cubicBezTo>
                  <a:cubicBezTo>
                    <a:pt x="398" y="962"/>
                    <a:pt x="398" y="962"/>
                    <a:pt x="398" y="962"/>
                  </a:cubicBezTo>
                  <a:cubicBezTo>
                    <a:pt x="398" y="962"/>
                    <a:pt x="398" y="962"/>
                    <a:pt x="398" y="962"/>
                  </a:cubicBezTo>
                  <a:cubicBezTo>
                    <a:pt x="393" y="972"/>
                    <a:pt x="385" y="977"/>
                    <a:pt x="374" y="977"/>
                  </a:cubicBezTo>
                  <a:cubicBezTo>
                    <a:pt x="357" y="977"/>
                    <a:pt x="347" y="965"/>
                    <a:pt x="347" y="944"/>
                  </a:cubicBezTo>
                  <a:cubicBezTo>
                    <a:pt x="347" y="924"/>
                    <a:pt x="357" y="912"/>
                    <a:pt x="374" y="912"/>
                  </a:cubicBezTo>
                  <a:close/>
                  <a:moveTo>
                    <a:pt x="265" y="935"/>
                  </a:moveTo>
                  <a:cubicBezTo>
                    <a:pt x="246" y="897"/>
                    <a:pt x="246" y="897"/>
                    <a:pt x="246" y="897"/>
                  </a:cubicBezTo>
                  <a:cubicBezTo>
                    <a:pt x="246" y="896"/>
                    <a:pt x="246" y="896"/>
                    <a:pt x="246" y="896"/>
                  </a:cubicBezTo>
                  <a:cubicBezTo>
                    <a:pt x="224" y="896"/>
                    <a:pt x="224" y="896"/>
                    <a:pt x="224" y="896"/>
                  </a:cubicBezTo>
                  <a:cubicBezTo>
                    <a:pt x="255" y="956"/>
                    <a:pt x="255" y="956"/>
                    <a:pt x="255" y="956"/>
                  </a:cubicBezTo>
                  <a:cubicBezTo>
                    <a:pt x="255" y="991"/>
                    <a:pt x="255" y="991"/>
                    <a:pt x="255" y="991"/>
                  </a:cubicBezTo>
                  <a:cubicBezTo>
                    <a:pt x="275" y="991"/>
                    <a:pt x="275" y="991"/>
                    <a:pt x="275" y="991"/>
                  </a:cubicBezTo>
                  <a:cubicBezTo>
                    <a:pt x="275" y="955"/>
                    <a:pt x="275" y="955"/>
                    <a:pt x="275" y="955"/>
                  </a:cubicBezTo>
                  <a:cubicBezTo>
                    <a:pt x="305" y="897"/>
                    <a:pt x="305" y="897"/>
                    <a:pt x="305" y="897"/>
                  </a:cubicBezTo>
                  <a:cubicBezTo>
                    <a:pt x="306" y="896"/>
                    <a:pt x="306" y="896"/>
                    <a:pt x="306" y="896"/>
                  </a:cubicBezTo>
                  <a:cubicBezTo>
                    <a:pt x="284" y="896"/>
                    <a:pt x="284" y="896"/>
                    <a:pt x="284" y="896"/>
                  </a:cubicBezTo>
                  <a:lnTo>
                    <a:pt x="265" y="935"/>
                  </a:lnTo>
                  <a:close/>
                  <a:moveTo>
                    <a:pt x="200" y="944"/>
                  </a:moveTo>
                  <a:cubicBezTo>
                    <a:pt x="200" y="973"/>
                    <a:pt x="180" y="993"/>
                    <a:pt x="152" y="993"/>
                  </a:cubicBezTo>
                  <a:cubicBezTo>
                    <a:pt x="124" y="993"/>
                    <a:pt x="104" y="973"/>
                    <a:pt x="104" y="944"/>
                  </a:cubicBezTo>
                  <a:cubicBezTo>
                    <a:pt x="104" y="916"/>
                    <a:pt x="124" y="896"/>
                    <a:pt x="152" y="896"/>
                  </a:cubicBezTo>
                  <a:cubicBezTo>
                    <a:pt x="180" y="896"/>
                    <a:pt x="200" y="916"/>
                    <a:pt x="200" y="944"/>
                  </a:cubicBezTo>
                  <a:close/>
                  <a:moveTo>
                    <a:pt x="180" y="944"/>
                  </a:moveTo>
                  <a:cubicBezTo>
                    <a:pt x="180" y="924"/>
                    <a:pt x="169" y="912"/>
                    <a:pt x="152" y="912"/>
                  </a:cubicBezTo>
                  <a:cubicBezTo>
                    <a:pt x="135" y="912"/>
                    <a:pt x="124" y="924"/>
                    <a:pt x="124" y="944"/>
                  </a:cubicBezTo>
                  <a:cubicBezTo>
                    <a:pt x="124" y="965"/>
                    <a:pt x="135" y="977"/>
                    <a:pt x="152" y="977"/>
                  </a:cubicBezTo>
                  <a:cubicBezTo>
                    <a:pt x="169" y="977"/>
                    <a:pt x="180" y="965"/>
                    <a:pt x="180" y="944"/>
                  </a:cubicBezTo>
                  <a:close/>
                  <a:moveTo>
                    <a:pt x="74" y="990"/>
                  </a:moveTo>
                  <a:cubicBezTo>
                    <a:pt x="75" y="991"/>
                    <a:pt x="75" y="991"/>
                    <a:pt x="75" y="991"/>
                  </a:cubicBezTo>
                  <a:cubicBezTo>
                    <a:pt x="55" y="991"/>
                    <a:pt x="55" y="991"/>
                    <a:pt x="55" y="991"/>
                  </a:cubicBezTo>
                  <a:cubicBezTo>
                    <a:pt x="55" y="991"/>
                    <a:pt x="55" y="991"/>
                    <a:pt x="55" y="991"/>
                  </a:cubicBezTo>
                  <a:cubicBezTo>
                    <a:pt x="53" y="989"/>
                    <a:pt x="51" y="986"/>
                    <a:pt x="50" y="982"/>
                  </a:cubicBezTo>
                  <a:cubicBezTo>
                    <a:pt x="44" y="961"/>
                    <a:pt x="44" y="961"/>
                    <a:pt x="44" y="961"/>
                  </a:cubicBezTo>
                  <a:cubicBezTo>
                    <a:pt x="42" y="954"/>
                    <a:pt x="40" y="952"/>
                    <a:pt x="33" y="952"/>
                  </a:cubicBezTo>
                  <a:cubicBezTo>
                    <a:pt x="19" y="952"/>
                    <a:pt x="19" y="952"/>
                    <a:pt x="19" y="952"/>
                  </a:cubicBezTo>
                  <a:cubicBezTo>
                    <a:pt x="19" y="991"/>
                    <a:pt x="19" y="991"/>
                    <a:pt x="19" y="991"/>
                  </a:cubicBezTo>
                  <a:cubicBezTo>
                    <a:pt x="0" y="991"/>
                    <a:pt x="0" y="991"/>
                    <a:pt x="0" y="991"/>
                  </a:cubicBezTo>
                  <a:cubicBezTo>
                    <a:pt x="0" y="896"/>
                    <a:pt x="0" y="896"/>
                    <a:pt x="0" y="896"/>
                  </a:cubicBezTo>
                  <a:cubicBezTo>
                    <a:pt x="41" y="896"/>
                    <a:pt x="41" y="896"/>
                    <a:pt x="41" y="896"/>
                  </a:cubicBezTo>
                  <a:cubicBezTo>
                    <a:pt x="58" y="896"/>
                    <a:pt x="70" y="907"/>
                    <a:pt x="70" y="922"/>
                  </a:cubicBezTo>
                  <a:cubicBezTo>
                    <a:pt x="70" y="935"/>
                    <a:pt x="62" y="941"/>
                    <a:pt x="54" y="944"/>
                  </a:cubicBezTo>
                  <a:cubicBezTo>
                    <a:pt x="53" y="944"/>
                    <a:pt x="53" y="944"/>
                    <a:pt x="53" y="944"/>
                  </a:cubicBezTo>
                  <a:cubicBezTo>
                    <a:pt x="54" y="945"/>
                    <a:pt x="54" y="945"/>
                    <a:pt x="54" y="945"/>
                  </a:cubicBezTo>
                  <a:cubicBezTo>
                    <a:pt x="58" y="947"/>
                    <a:pt x="61" y="951"/>
                    <a:pt x="63" y="957"/>
                  </a:cubicBezTo>
                  <a:cubicBezTo>
                    <a:pt x="70" y="981"/>
                    <a:pt x="70" y="981"/>
                    <a:pt x="70" y="981"/>
                  </a:cubicBezTo>
                  <a:cubicBezTo>
                    <a:pt x="71" y="984"/>
                    <a:pt x="72" y="987"/>
                    <a:pt x="74" y="990"/>
                  </a:cubicBezTo>
                  <a:close/>
                  <a:moveTo>
                    <a:pt x="51" y="924"/>
                  </a:moveTo>
                  <a:cubicBezTo>
                    <a:pt x="51" y="917"/>
                    <a:pt x="46" y="912"/>
                    <a:pt x="38" y="912"/>
                  </a:cubicBezTo>
                  <a:cubicBezTo>
                    <a:pt x="19" y="912"/>
                    <a:pt x="19" y="912"/>
                    <a:pt x="19" y="912"/>
                  </a:cubicBezTo>
                  <a:cubicBezTo>
                    <a:pt x="19" y="936"/>
                    <a:pt x="19" y="936"/>
                    <a:pt x="19" y="936"/>
                  </a:cubicBezTo>
                  <a:cubicBezTo>
                    <a:pt x="38" y="936"/>
                    <a:pt x="38" y="936"/>
                    <a:pt x="38" y="936"/>
                  </a:cubicBezTo>
                  <a:cubicBezTo>
                    <a:pt x="46" y="936"/>
                    <a:pt x="51" y="932"/>
                    <a:pt x="51" y="924"/>
                  </a:cubicBezTo>
                  <a:close/>
                  <a:moveTo>
                    <a:pt x="255" y="280"/>
                  </a:moveTo>
                  <a:cubicBezTo>
                    <a:pt x="133" y="280"/>
                    <a:pt x="133" y="280"/>
                    <a:pt x="133" y="280"/>
                  </a:cubicBezTo>
                  <a:cubicBezTo>
                    <a:pt x="133" y="288"/>
                    <a:pt x="133" y="288"/>
                    <a:pt x="133" y="288"/>
                  </a:cubicBezTo>
                  <a:cubicBezTo>
                    <a:pt x="151" y="293"/>
                    <a:pt x="159" y="306"/>
                    <a:pt x="160" y="329"/>
                  </a:cubicBezTo>
                  <a:cubicBezTo>
                    <a:pt x="160" y="331"/>
                    <a:pt x="160" y="385"/>
                    <a:pt x="160" y="449"/>
                  </a:cubicBezTo>
                  <a:cubicBezTo>
                    <a:pt x="185" y="445"/>
                    <a:pt x="203" y="437"/>
                    <a:pt x="211" y="433"/>
                  </a:cubicBezTo>
                  <a:cubicBezTo>
                    <a:pt x="211" y="309"/>
                    <a:pt x="211" y="309"/>
                    <a:pt x="211" y="309"/>
                  </a:cubicBezTo>
                  <a:cubicBezTo>
                    <a:pt x="273" y="309"/>
                    <a:pt x="273" y="309"/>
                    <a:pt x="273" y="309"/>
                  </a:cubicBezTo>
                  <a:cubicBezTo>
                    <a:pt x="269" y="296"/>
                    <a:pt x="259" y="284"/>
                    <a:pt x="255" y="280"/>
                  </a:cubicBezTo>
                  <a:close/>
                  <a:moveTo>
                    <a:pt x="247" y="570"/>
                  </a:moveTo>
                  <a:cubicBezTo>
                    <a:pt x="244" y="562"/>
                    <a:pt x="239" y="551"/>
                    <a:pt x="236" y="546"/>
                  </a:cubicBezTo>
                  <a:cubicBezTo>
                    <a:pt x="230" y="546"/>
                    <a:pt x="222" y="546"/>
                    <a:pt x="216" y="546"/>
                  </a:cubicBezTo>
                  <a:cubicBezTo>
                    <a:pt x="211" y="546"/>
                    <a:pt x="211" y="546"/>
                    <a:pt x="211" y="546"/>
                  </a:cubicBezTo>
                  <a:cubicBezTo>
                    <a:pt x="211" y="506"/>
                    <a:pt x="211" y="506"/>
                    <a:pt x="211" y="506"/>
                  </a:cubicBezTo>
                  <a:cubicBezTo>
                    <a:pt x="200" y="509"/>
                    <a:pt x="172" y="513"/>
                    <a:pt x="160" y="515"/>
                  </a:cubicBezTo>
                  <a:cubicBezTo>
                    <a:pt x="160" y="621"/>
                    <a:pt x="160" y="736"/>
                    <a:pt x="160" y="738"/>
                  </a:cubicBezTo>
                  <a:cubicBezTo>
                    <a:pt x="160" y="738"/>
                    <a:pt x="160" y="738"/>
                    <a:pt x="160" y="738"/>
                  </a:cubicBezTo>
                  <a:cubicBezTo>
                    <a:pt x="159" y="760"/>
                    <a:pt x="150" y="773"/>
                    <a:pt x="134" y="778"/>
                  </a:cubicBezTo>
                  <a:cubicBezTo>
                    <a:pt x="134" y="786"/>
                    <a:pt x="134" y="786"/>
                    <a:pt x="134" y="786"/>
                  </a:cubicBezTo>
                  <a:cubicBezTo>
                    <a:pt x="237" y="786"/>
                    <a:pt x="237" y="786"/>
                    <a:pt x="237" y="786"/>
                  </a:cubicBezTo>
                  <a:cubicBezTo>
                    <a:pt x="237" y="778"/>
                    <a:pt x="237" y="778"/>
                    <a:pt x="237" y="778"/>
                  </a:cubicBezTo>
                  <a:cubicBezTo>
                    <a:pt x="221" y="773"/>
                    <a:pt x="212" y="759"/>
                    <a:pt x="212" y="738"/>
                  </a:cubicBezTo>
                  <a:cubicBezTo>
                    <a:pt x="211" y="571"/>
                    <a:pt x="211" y="571"/>
                    <a:pt x="211" y="571"/>
                  </a:cubicBezTo>
                  <a:cubicBezTo>
                    <a:pt x="216" y="571"/>
                    <a:pt x="216" y="571"/>
                    <a:pt x="216" y="571"/>
                  </a:cubicBezTo>
                  <a:cubicBezTo>
                    <a:pt x="226" y="571"/>
                    <a:pt x="237" y="571"/>
                    <a:pt x="247" y="570"/>
                  </a:cubicBezTo>
                  <a:close/>
                  <a:moveTo>
                    <a:pt x="370" y="325"/>
                  </a:moveTo>
                  <a:cubicBezTo>
                    <a:pt x="372" y="327"/>
                    <a:pt x="376" y="329"/>
                    <a:pt x="378" y="330"/>
                  </a:cubicBezTo>
                  <a:cubicBezTo>
                    <a:pt x="403" y="348"/>
                    <a:pt x="417" y="377"/>
                    <a:pt x="417" y="412"/>
                  </a:cubicBezTo>
                  <a:cubicBezTo>
                    <a:pt x="417" y="442"/>
                    <a:pt x="406" y="502"/>
                    <a:pt x="318" y="532"/>
                  </a:cubicBezTo>
                  <a:cubicBezTo>
                    <a:pt x="323" y="542"/>
                    <a:pt x="327" y="552"/>
                    <a:pt x="330" y="558"/>
                  </a:cubicBezTo>
                  <a:cubicBezTo>
                    <a:pt x="332" y="557"/>
                    <a:pt x="335" y="557"/>
                    <a:pt x="336" y="556"/>
                  </a:cubicBezTo>
                  <a:cubicBezTo>
                    <a:pt x="339" y="556"/>
                    <a:pt x="339" y="556"/>
                    <a:pt x="339" y="556"/>
                  </a:cubicBezTo>
                  <a:cubicBezTo>
                    <a:pt x="341" y="558"/>
                    <a:pt x="341" y="558"/>
                    <a:pt x="341" y="558"/>
                  </a:cubicBezTo>
                  <a:cubicBezTo>
                    <a:pt x="373" y="596"/>
                    <a:pt x="397" y="656"/>
                    <a:pt x="405" y="713"/>
                  </a:cubicBezTo>
                  <a:cubicBezTo>
                    <a:pt x="405" y="713"/>
                    <a:pt x="408" y="741"/>
                    <a:pt x="408" y="751"/>
                  </a:cubicBezTo>
                  <a:cubicBezTo>
                    <a:pt x="408" y="752"/>
                    <a:pt x="408" y="752"/>
                    <a:pt x="408" y="752"/>
                  </a:cubicBezTo>
                  <a:cubicBezTo>
                    <a:pt x="408" y="753"/>
                    <a:pt x="408" y="753"/>
                    <a:pt x="408" y="754"/>
                  </a:cubicBezTo>
                  <a:cubicBezTo>
                    <a:pt x="408" y="755"/>
                    <a:pt x="408" y="755"/>
                    <a:pt x="408" y="755"/>
                  </a:cubicBezTo>
                  <a:cubicBezTo>
                    <a:pt x="408" y="763"/>
                    <a:pt x="405" y="774"/>
                    <a:pt x="391" y="779"/>
                  </a:cubicBezTo>
                  <a:cubicBezTo>
                    <a:pt x="391" y="786"/>
                    <a:pt x="391" y="786"/>
                    <a:pt x="391" y="786"/>
                  </a:cubicBezTo>
                  <a:cubicBezTo>
                    <a:pt x="497" y="786"/>
                    <a:pt x="497" y="786"/>
                    <a:pt x="497" y="786"/>
                  </a:cubicBezTo>
                  <a:cubicBezTo>
                    <a:pt x="497" y="779"/>
                    <a:pt x="497" y="779"/>
                    <a:pt x="497" y="779"/>
                  </a:cubicBezTo>
                  <a:cubicBezTo>
                    <a:pt x="488" y="776"/>
                    <a:pt x="469" y="766"/>
                    <a:pt x="461" y="734"/>
                  </a:cubicBezTo>
                  <a:cubicBezTo>
                    <a:pt x="460" y="729"/>
                    <a:pt x="460" y="729"/>
                    <a:pt x="460" y="729"/>
                  </a:cubicBezTo>
                  <a:cubicBezTo>
                    <a:pt x="454" y="704"/>
                    <a:pt x="450" y="691"/>
                    <a:pt x="446" y="678"/>
                  </a:cubicBezTo>
                  <a:cubicBezTo>
                    <a:pt x="436" y="646"/>
                    <a:pt x="414" y="588"/>
                    <a:pt x="378" y="547"/>
                  </a:cubicBezTo>
                  <a:cubicBezTo>
                    <a:pt x="374" y="543"/>
                    <a:pt x="374" y="543"/>
                    <a:pt x="374" y="543"/>
                  </a:cubicBezTo>
                  <a:cubicBezTo>
                    <a:pt x="379" y="540"/>
                    <a:pt x="379" y="540"/>
                    <a:pt x="379" y="540"/>
                  </a:cubicBezTo>
                  <a:cubicBezTo>
                    <a:pt x="381" y="540"/>
                    <a:pt x="382" y="539"/>
                    <a:pt x="383" y="539"/>
                  </a:cubicBezTo>
                  <a:cubicBezTo>
                    <a:pt x="383" y="539"/>
                    <a:pt x="384" y="538"/>
                    <a:pt x="385" y="538"/>
                  </a:cubicBezTo>
                  <a:cubicBezTo>
                    <a:pt x="440" y="510"/>
                    <a:pt x="470" y="465"/>
                    <a:pt x="470" y="412"/>
                  </a:cubicBezTo>
                  <a:cubicBezTo>
                    <a:pt x="471" y="372"/>
                    <a:pt x="448" y="332"/>
                    <a:pt x="414" y="309"/>
                  </a:cubicBezTo>
                  <a:cubicBezTo>
                    <a:pt x="400" y="299"/>
                    <a:pt x="380" y="289"/>
                    <a:pt x="359" y="285"/>
                  </a:cubicBezTo>
                  <a:cubicBezTo>
                    <a:pt x="366" y="300"/>
                    <a:pt x="369" y="316"/>
                    <a:pt x="370" y="325"/>
                  </a:cubicBezTo>
                  <a:close/>
                  <a:moveTo>
                    <a:pt x="295" y="237"/>
                  </a:moveTo>
                  <a:cubicBezTo>
                    <a:pt x="328" y="259"/>
                    <a:pt x="351" y="300"/>
                    <a:pt x="351" y="339"/>
                  </a:cubicBezTo>
                  <a:cubicBezTo>
                    <a:pt x="351" y="393"/>
                    <a:pt x="321" y="438"/>
                    <a:pt x="266" y="466"/>
                  </a:cubicBezTo>
                  <a:cubicBezTo>
                    <a:pt x="265" y="466"/>
                    <a:pt x="264" y="467"/>
                    <a:pt x="263" y="467"/>
                  </a:cubicBezTo>
                  <a:cubicBezTo>
                    <a:pt x="262" y="467"/>
                    <a:pt x="261" y="468"/>
                    <a:pt x="260" y="468"/>
                  </a:cubicBezTo>
                  <a:cubicBezTo>
                    <a:pt x="255" y="471"/>
                    <a:pt x="255" y="471"/>
                    <a:pt x="255" y="471"/>
                  </a:cubicBezTo>
                  <a:cubicBezTo>
                    <a:pt x="259" y="475"/>
                    <a:pt x="259" y="475"/>
                    <a:pt x="259" y="475"/>
                  </a:cubicBezTo>
                  <a:cubicBezTo>
                    <a:pt x="294" y="516"/>
                    <a:pt x="317" y="574"/>
                    <a:pt x="327" y="605"/>
                  </a:cubicBezTo>
                  <a:cubicBezTo>
                    <a:pt x="331" y="619"/>
                    <a:pt x="334" y="632"/>
                    <a:pt x="340" y="657"/>
                  </a:cubicBezTo>
                  <a:cubicBezTo>
                    <a:pt x="341" y="661"/>
                    <a:pt x="341" y="661"/>
                    <a:pt x="341" y="661"/>
                  </a:cubicBezTo>
                  <a:cubicBezTo>
                    <a:pt x="349" y="694"/>
                    <a:pt x="368" y="704"/>
                    <a:pt x="378" y="707"/>
                  </a:cubicBezTo>
                  <a:cubicBezTo>
                    <a:pt x="378" y="714"/>
                    <a:pt x="378" y="714"/>
                    <a:pt x="378" y="714"/>
                  </a:cubicBezTo>
                  <a:cubicBezTo>
                    <a:pt x="271" y="714"/>
                    <a:pt x="271" y="714"/>
                    <a:pt x="271" y="714"/>
                  </a:cubicBezTo>
                  <a:cubicBezTo>
                    <a:pt x="271" y="706"/>
                    <a:pt x="271" y="706"/>
                    <a:pt x="271" y="706"/>
                  </a:cubicBezTo>
                  <a:cubicBezTo>
                    <a:pt x="286" y="702"/>
                    <a:pt x="288" y="691"/>
                    <a:pt x="289" y="683"/>
                  </a:cubicBezTo>
                  <a:cubicBezTo>
                    <a:pt x="289" y="682"/>
                    <a:pt x="289" y="682"/>
                    <a:pt x="289" y="682"/>
                  </a:cubicBezTo>
                  <a:cubicBezTo>
                    <a:pt x="289" y="681"/>
                    <a:pt x="289" y="681"/>
                    <a:pt x="289" y="680"/>
                  </a:cubicBezTo>
                  <a:cubicBezTo>
                    <a:pt x="289" y="678"/>
                    <a:pt x="289" y="678"/>
                    <a:pt x="289" y="678"/>
                  </a:cubicBezTo>
                  <a:cubicBezTo>
                    <a:pt x="289" y="669"/>
                    <a:pt x="286" y="641"/>
                    <a:pt x="286" y="641"/>
                  </a:cubicBezTo>
                  <a:cubicBezTo>
                    <a:pt x="278" y="583"/>
                    <a:pt x="253" y="524"/>
                    <a:pt x="221" y="486"/>
                  </a:cubicBezTo>
                  <a:cubicBezTo>
                    <a:pt x="220" y="484"/>
                    <a:pt x="220" y="484"/>
                    <a:pt x="220" y="484"/>
                  </a:cubicBezTo>
                  <a:cubicBezTo>
                    <a:pt x="217" y="484"/>
                    <a:pt x="217" y="484"/>
                    <a:pt x="217" y="484"/>
                  </a:cubicBezTo>
                  <a:cubicBezTo>
                    <a:pt x="181" y="494"/>
                    <a:pt x="139" y="499"/>
                    <a:pt x="96" y="499"/>
                  </a:cubicBezTo>
                  <a:cubicBezTo>
                    <a:pt x="92" y="499"/>
                    <a:pt x="92" y="499"/>
                    <a:pt x="92" y="499"/>
                  </a:cubicBezTo>
                  <a:cubicBezTo>
                    <a:pt x="92" y="666"/>
                    <a:pt x="92" y="666"/>
                    <a:pt x="92" y="666"/>
                  </a:cubicBezTo>
                  <a:cubicBezTo>
                    <a:pt x="92" y="687"/>
                    <a:pt x="101" y="701"/>
                    <a:pt x="118" y="706"/>
                  </a:cubicBezTo>
                  <a:cubicBezTo>
                    <a:pt x="118" y="714"/>
                    <a:pt x="118" y="714"/>
                    <a:pt x="118" y="714"/>
                  </a:cubicBezTo>
                  <a:cubicBezTo>
                    <a:pt x="15" y="714"/>
                    <a:pt x="15" y="714"/>
                    <a:pt x="15" y="714"/>
                  </a:cubicBezTo>
                  <a:cubicBezTo>
                    <a:pt x="15" y="706"/>
                    <a:pt x="15" y="706"/>
                    <a:pt x="15" y="706"/>
                  </a:cubicBezTo>
                  <a:cubicBezTo>
                    <a:pt x="31" y="701"/>
                    <a:pt x="39" y="688"/>
                    <a:pt x="40" y="666"/>
                  </a:cubicBezTo>
                  <a:cubicBezTo>
                    <a:pt x="40" y="666"/>
                    <a:pt x="40" y="666"/>
                    <a:pt x="40" y="666"/>
                  </a:cubicBezTo>
                  <a:cubicBezTo>
                    <a:pt x="40" y="662"/>
                    <a:pt x="40" y="262"/>
                    <a:pt x="40" y="257"/>
                  </a:cubicBezTo>
                  <a:cubicBezTo>
                    <a:pt x="40" y="234"/>
                    <a:pt x="32" y="221"/>
                    <a:pt x="14" y="215"/>
                  </a:cubicBezTo>
                  <a:cubicBezTo>
                    <a:pt x="14" y="208"/>
                    <a:pt x="14" y="208"/>
                    <a:pt x="14" y="208"/>
                  </a:cubicBezTo>
                  <a:cubicBezTo>
                    <a:pt x="185" y="208"/>
                    <a:pt x="185" y="208"/>
                    <a:pt x="185" y="208"/>
                  </a:cubicBezTo>
                  <a:cubicBezTo>
                    <a:pt x="236" y="208"/>
                    <a:pt x="268" y="219"/>
                    <a:pt x="295" y="237"/>
                  </a:cubicBezTo>
                  <a:close/>
                  <a:moveTo>
                    <a:pt x="298" y="340"/>
                  </a:moveTo>
                  <a:cubicBezTo>
                    <a:pt x="298" y="305"/>
                    <a:pt x="284" y="276"/>
                    <a:pt x="259" y="258"/>
                  </a:cubicBezTo>
                  <a:cubicBezTo>
                    <a:pt x="239" y="245"/>
                    <a:pt x="215" y="238"/>
                    <a:pt x="183" y="237"/>
                  </a:cubicBezTo>
                  <a:cubicBezTo>
                    <a:pt x="92" y="237"/>
                    <a:pt x="92" y="237"/>
                    <a:pt x="92" y="237"/>
                  </a:cubicBezTo>
                  <a:cubicBezTo>
                    <a:pt x="92" y="474"/>
                    <a:pt x="92" y="474"/>
                    <a:pt x="92" y="474"/>
                  </a:cubicBezTo>
                  <a:cubicBezTo>
                    <a:pt x="97" y="474"/>
                    <a:pt x="97" y="474"/>
                    <a:pt x="97" y="474"/>
                  </a:cubicBezTo>
                  <a:cubicBezTo>
                    <a:pt x="278" y="471"/>
                    <a:pt x="298" y="379"/>
                    <a:pt x="298" y="340"/>
                  </a:cubicBezTo>
                  <a:close/>
                  <a:moveTo>
                    <a:pt x="109" y="49"/>
                  </a:moveTo>
                  <a:cubicBezTo>
                    <a:pt x="109" y="20"/>
                    <a:pt x="129" y="0"/>
                    <a:pt x="157" y="0"/>
                  </a:cubicBezTo>
                  <a:cubicBezTo>
                    <a:pt x="185" y="0"/>
                    <a:pt x="205" y="20"/>
                    <a:pt x="205" y="49"/>
                  </a:cubicBezTo>
                  <a:cubicBezTo>
                    <a:pt x="205" y="77"/>
                    <a:pt x="185" y="97"/>
                    <a:pt x="157" y="97"/>
                  </a:cubicBezTo>
                  <a:cubicBezTo>
                    <a:pt x="129" y="97"/>
                    <a:pt x="109" y="77"/>
                    <a:pt x="109" y="49"/>
                  </a:cubicBezTo>
                  <a:close/>
                  <a:moveTo>
                    <a:pt x="129" y="49"/>
                  </a:moveTo>
                  <a:cubicBezTo>
                    <a:pt x="129" y="69"/>
                    <a:pt x="140" y="81"/>
                    <a:pt x="157" y="81"/>
                  </a:cubicBezTo>
                  <a:cubicBezTo>
                    <a:pt x="175" y="81"/>
                    <a:pt x="185" y="69"/>
                    <a:pt x="185" y="49"/>
                  </a:cubicBezTo>
                  <a:cubicBezTo>
                    <a:pt x="185" y="28"/>
                    <a:pt x="175" y="16"/>
                    <a:pt x="157" y="16"/>
                  </a:cubicBezTo>
                  <a:cubicBezTo>
                    <a:pt x="140" y="16"/>
                    <a:pt x="129" y="28"/>
                    <a:pt x="129" y="49"/>
                  </a:cubicBezTo>
                  <a:close/>
                  <a:moveTo>
                    <a:pt x="310" y="80"/>
                  </a:moveTo>
                  <a:cubicBezTo>
                    <a:pt x="267" y="80"/>
                    <a:pt x="267" y="80"/>
                    <a:pt x="267" y="80"/>
                  </a:cubicBezTo>
                  <a:cubicBezTo>
                    <a:pt x="267" y="1"/>
                    <a:pt x="267" y="1"/>
                    <a:pt x="267" y="1"/>
                  </a:cubicBezTo>
                  <a:cubicBezTo>
                    <a:pt x="247" y="1"/>
                    <a:pt x="247" y="1"/>
                    <a:pt x="247" y="1"/>
                  </a:cubicBezTo>
                  <a:cubicBezTo>
                    <a:pt x="247" y="96"/>
                    <a:pt x="247" y="96"/>
                    <a:pt x="247" y="96"/>
                  </a:cubicBezTo>
                  <a:cubicBezTo>
                    <a:pt x="310" y="96"/>
                    <a:pt x="310" y="96"/>
                    <a:pt x="310" y="96"/>
                  </a:cubicBezTo>
                  <a:lnTo>
                    <a:pt x="310" y="80"/>
                  </a:lnTo>
                  <a:close/>
                  <a:moveTo>
                    <a:pt x="411" y="80"/>
                  </a:moveTo>
                  <a:cubicBezTo>
                    <a:pt x="367" y="80"/>
                    <a:pt x="367" y="80"/>
                    <a:pt x="367" y="80"/>
                  </a:cubicBezTo>
                  <a:cubicBezTo>
                    <a:pt x="367" y="1"/>
                    <a:pt x="367" y="1"/>
                    <a:pt x="367" y="1"/>
                  </a:cubicBezTo>
                  <a:cubicBezTo>
                    <a:pt x="348" y="1"/>
                    <a:pt x="348" y="1"/>
                    <a:pt x="348" y="1"/>
                  </a:cubicBezTo>
                  <a:cubicBezTo>
                    <a:pt x="348" y="96"/>
                    <a:pt x="348" y="96"/>
                    <a:pt x="348" y="96"/>
                  </a:cubicBezTo>
                  <a:cubicBezTo>
                    <a:pt x="411" y="96"/>
                    <a:pt x="411" y="96"/>
                    <a:pt x="411" y="96"/>
                  </a:cubicBezTo>
                  <a:lnTo>
                    <a:pt x="411" y="80"/>
                  </a:lnTo>
                  <a:close/>
                  <a:moveTo>
                    <a:pt x="23" y="96"/>
                  </a:moveTo>
                  <a:cubicBezTo>
                    <a:pt x="4" y="96"/>
                    <a:pt x="4" y="96"/>
                    <a:pt x="4" y="96"/>
                  </a:cubicBezTo>
                  <a:cubicBezTo>
                    <a:pt x="4" y="1"/>
                    <a:pt x="4" y="1"/>
                    <a:pt x="4" y="1"/>
                  </a:cubicBezTo>
                  <a:cubicBezTo>
                    <a:pt x="44" y="1"/>
                    <a:pt x="44" y="1"/>
                    <a:pt x="44" y="1"/>
                  </a:cubicBezTo>
                  <a:cubicBezTo>
                    <a:pt x="62" y="1"/>
                    <a:pt x="74" y="12"/>
                    <a:pt x="74" y="27"/>
                  </a:cubicBezTo>
                  <a:cubicBezTo>
                    <a:pt x="74" y="39"/>
                    <a:pt x="65" y="46"/>
                    <a:pt x="58" y="49"/>
                  </a:cubicBezTo>
                  <a:cubicBezTo>
                    <a:pt x="57" y="49"/>
                    <a:pt x="57" y="49"/>
                    <a:pt x="57" y="49"/>
                  </a:cubicBezTo>
                  <a:cubicBezTo>
                    <a:pt x="58" y="50"/>
                    <a:pt x="58" y="50"/>
                    <a:pt x="58" y="50"/>
                  </a:cubicBezTo>
                  <a:cubicBezTo>
                    <a:pt x="62" y="51"/>
                    <a:pt x="65" y="55"/>
                    <a:pt x="67" y="62"/>
                  </a:cubicBezTo>
                  <a:cubicBezTo>
                    <a:pt x="73" y="85"/>
                    <a:pt x="73" y="85"/>
                    <a:pt x="73" y="85"/>
                  </a:cubicBezTo>
                  <a:cubicBezTo>
                    <a:pt x="74" y="89"/>
                    <a:pt x="76" y="92"/>
                    <a:pt x="77" y="94"/>
                  </a:cubicBezTo>
                  <a:cubicBezTo>
                    <a:pt x="78" y="96"/>
                    <a:pt x="78" y="96"/>
                    <a:pt x="78" y="96"/>
                  </a:cubicBezTo>
                  <a:cubicBezTo>
                    <a:pt x="59" y="96"/>
                    <a:pt x="59" y="96"/>
                    <a:pt x="59" y="96"/>
                  </a:cubicBezTo>
                  <a:cubicBezTo>
                    <a:pt x="59" y="96"/>
                    <a:pt x="59" y="96"/>
                    <a:pt x="59" y="96"/>
                  </a:cubicBezTo>
                  <a:cubicBezTo>
                    <a:pt x="57" y="94"/>
                    <a:pt x="55" y="90"/>
                    <a:pt x="54" y="87"/>
                  </a:cubicBezTo>
                  <a:cubicBezTo>
                    <a:pt x="48" y="65"/>
                    <a:pt x="48" y="65"/>
                    <a:pt x="48" y="65"/>
                  </a:cubicBezTo>
                  <a:cubicBezTo>
                    <a:pt x="46" y="59"/>
                    <a:pt x="44" y="56"/>
                    <a:pt x="36" y="56"/>
                  </a:cubicBezTo>
                  <a:cubicBezTo>
                    <a:pt x="23" y="56"/>
                    <a:pt x="23" y="56"/>
                    <a:pt x="23" y="56"/>
                  </a:cubicBezTo>
                  <a:lnTo>
                    <a:pt x="23" y="96"/>
                  </a:lnTo>
                  <a:close/>
                  <a:moveTo>
                    <a:pt x="23" y="40"/>
                  </a:moveTo>
                  <a:cubicBezTo>
                    <a:pt x="41" y="40"/>
                    <a:pt x="41" y="40"/>
                    <a:pt x="41" y="40"/>
                  </a:cubicBezTo>
                  <a:cubicBezTo>
                    <a:pt x="50" y="40"/>
                    <a:pt x="54" y="36"/>
                    <a:pt x="54" y="29"/>
                  </a:cubicBezTo>
                  <a:cubicBezTo>
                    <a:pt x="54" y="21"/>
                    <a:pt x="50" y="17"/>
                    <a:pt x="41" y="17"/>
                  </a:cubicBezTo>
                  <a:cubicBezTo>
                    <a:pt x="23" y="17"/>
                    <a:pt x="23" y="17"/>
                    <a:pt x="23" y="17"/>
                  </a:cubicBezTo>
                  <a:lnTo>
                    <a:pt x="23" y="40"/>
                  </a:lnTo>
                  <a:close/>
                  <a:moveTo>
                    <a:pt x="477" y="81"/>
                  </a:moveTo>
                  <a:cubicBezTo>
                    <a:pt x="467" y="82"/>
                    <a:pt x="457" y="77"/>
                    <a:pt x="449" y="66"/>
                  </a:cubicBezTo>
                  <a:cubicBezTo>
                    <a:pt x="448" y="66"/>
                    <a:pt x="448" y="66"/>
                    <a:pt x="448" y="66"/>
                  </a:cubicBezTo>
                  <a:cubicBezTo>
                    <a:pt x="443" y="85"/>
                    <a:pt x="443" y="85"/>
                    <a:pt x="443" y="85"/>
                  </a:cubicBezTo>
                  <a:cubicBezTo>
                    <a:pt x="443" y="85"/>
                    <a:pt x="443" y="85"/>
                    <a:pt x="443" y="85"/>
                  </a:cubicBezTo>
                  <a:cubicBezTo>
                    <a:pt x="449" y="93"/>
                    <a:pt x="462" y="97"/>
                    <a:pt x="475" y="97"/>
                  </a:cubicBezTo>
                  <a:cubicBezTo>
                    <a:pt x="495" y="97"/>
                    <a:pt x="509" y="85"/>
                    <a:pt x="509" y="68"/>
                  </a:cubicBezTo>
                  <a:cubicBezTo>
                    <a:pt x="509" y="58"/>
                    <a:pt x="506" y="47"/>
                    <a:pt x="484" y="40"/>
                  </a:cubicBezTo>
                  <a:cubicBezTo>
                    <a:pt x="467" y="35"/>
                    <a:pt x="464" y="31"/>
                    <a:pt x="464" y="25"/>
                  </a:cubicBezTo>
                  <a:cubicBezTo>
                    <a:pt x="464" y="18"/>
                    <a:pt x="470" y="15"/>
                    <a:pt x="477" y="15"/>
                  </a:cubicBezTo>
                  <a:cubicBezTo>
                    <a:pt x="484" y="15"/>
                    <a:pt x="491" y="18"/>
                    <a:pt x="498" y="24"/>
                  </a:cubicBezTo>
                  <a:cubicBezTo>
                    <a:pt x="499" y="24"/>
                    <a:pt x="499" y="24"/>
                    <a:pt x="499" y="24"/>
                  </a:cubicBezTo>
                  <a:cubicBezTo>
                    <a:pt x="504" y="8"/>
                    <a:pt x="504" y="8"/>
                    <a:pt x="504" y="8"/>
                  </a:cubicBezTo>
                  <a:cubicBezTo>
                    <a:pt x="504" y="7"/>
                    <a:pt x="504" y="7"/>
                    <a:pt x="504" y="7"/>
                  </a:cubicBezTo>
                  <a:cubicBezTo>
                    <a:pt x="496" y="2"/>
                    <a:pt x="487" y="0"/>
                    <a:pt x="477" y="0"/>
                  </a:cubicBezTo>
                  <a:cubicBezTo>
                    <a:pt x="457" y="0"/>
                    <a:pt x="445" y="10"/>
                    <a:pt x="445" y="26"/>
                  </a:cubicBezTo>
                  <a:cubicBezTo>
                    <a:pt x="445" y="39"/>
                    <a:pt x="454" y="48"/>
                    <a:pt x="472" y="54"/>
                  </a:cubicBezTo>
                  <a:cubicBezTo>
                    <a:pt x="477" y="55"/>
                    <a:pt x="481" y="57"/>
                    <a:pt x="484" y="59"/>
                  </a:cubicBezTo>
                  <a:cubicBezTo>
                    <a:pt x="487" y="61"/>
                    <a:pt x="489" y="65"/>
                    <a:pt x="489" y="69"/>
                  </a:cubicBezTo>
                  <a:cubicBezTo>
                    <a:pt x="489" y="76"/>
                    <a:pt x="484" y="81"/>
                    <a:pt x="477"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noProof="0">
                <a:latin typeface="RR Pioneer" panose="020B0503050201040103" pitchFamily="34" charset="0"/>
              </a:endParaRPr>
            </a:p>
          </p:txBody>
        </p:sp>
      </p:grpSp>
      <p:sp>
        <p:nvSpPr>
          <p:cNvPr id="15" name="Freeform: Shape 14">
            <a:extLst>
              <a:ext uri="{FF2B5EF4-FFF2-40B4-BE49-F238E27FC236}">
                <a16:creationId xmlns:a16="http://schemas.microsoft.com/office/drawing/2014/main" id="{E2AABB29-22AC-4C62-A174-9E5A0A1EFA21}"/>
              </a:ext>
            </a:extLst>
          </p:cNvPr>
          <p:cNvSpPr/>
          <p:nvPr userDrawn="1"/>
        </p:nvSpPr>
        <p:spPr>
          <a:xfrm>
            <a:off x="323850" y="916500"/>
            <a:ext cx="2079370" cy="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latin typeface="RR Pioneer" panose="020B0503050201040103" pitchFamily="34" charset="0"/>
            </a:endParaRPr>
          </a:p>
        </p:txBody>
      </p:sp>
      <p:sp>
        <p:nvSpPr>
          <p:cNvPr id="16" name="Freeform: Shape 15">
            <a:extLst>
              <a:ext uri="{FF2B5EF4-FFF2-40B4-BE49-F238E27FC236}">
                <a16:creationId xmlns:a16="http://schemas.microsoft.com/office/drawing/2014/main" id="{50021B20-6F0E-4481-874A-F21AE9FD3CC4}"/>
              </a:ext>
            </a:extLst>
          </p:cNvPr>
          <p:cNvSpPr/>
          <p:nvPr userDrawn="1"/>
        </p:nvSpPr>
        <p:spPr>
          <a:xfrm>
            <a:off x="3059112" y="916500"/>
            <a:ext cx="5761038" cy="7620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latin typeface="RR Pioneer" panose="020B0503050201040103" pitchFamily="34" charset="0"/>
            </a:endParaRPr>
          </a:p>
        </p:txBody>
      </p:sp>
      <p:sp>
        <p:nvSpPr>
          <p:cNvPr id="18" name="Text Placeholder 17">
            <a:extLst>
              <a:ext uri="{FF2B5EF4-FFF2-40B4-BE49-F238E27FC236}">
                <a16:creationId xmlns:a16="http://schemas.microsoft.com/office/drawing/2014/main" id="{ADA88272-0989-4751-9FC4-6BE74AD9E30F}"/>
              </a:ext>
            </a:extLst>
          </p:cNvPr>
          <p:cNvSpPr>
            <a:spLocks noGrp="1"/>
          </p:cNvSpPr>
          <p:nvPr>
            <p:ph type="body" sz="quarter" idx="13" hasCustomPrompt="1"/>
          </p:nvPr>
        </p:nvSpPr>
        <p:spPr>
          <a:xfrm>
            <a:off x="3070800" y="1126801"/>
            <a:ext cx="5749200" cy="1443600"/>
          </a:xfrm>
        </p:spPr>
        <p:txBody>
          <a:bodyPr/>
          <a:lstStyle>
            <a:lvl1pPr marL="0" indent="0">
              <a:spcBef>
                <a:spcPts val="0"/>
              </a:spcBef>
              <a:spcAft>
                <a:spcPts val="1200"/>
              </a:spcAft>
              <a:buNone/>
              <a:defRPr sz="3200">
                <a:solidFill>
                  <a:schemeClr val="tx1"/>
                </a:solidFill>
                <a:latin typeface="+mj-lt"/>
              </a:defRPr>
            </a:lvl1pPr>
            <a:lvl2pPr marL="0" indent="0">
              <a:spcBef>
                <a:spcPts val="0"/>
              </a:spcBef>
              <a:buNone/>
              <a:defRPr sz="1600">
                <a:solidFill>
                  <a:schemeClr val="tx1"/>
                </a:solidFill>
              </a:defRPr>
            </a:lvl2pPr>
            <a:lvl3pPr marL="187316" indent="0">
              <a:buNone/>
              <a:defRPr>
                <a:solidFill>
                  <a:schemeClr val="bg1"/>
                </a:solidFill>
              </a:defRPr>
            </a:lvl3pPr>
          </a:lstStyle>
          <a:p>
            <a:pPr lvl="0"/>
            <a:r>
              <a:rPr lang="en-US"/>
              <a:t>Title text</a:t>
            </a:r>
          </a:p>
          <a:p>
            <a:pPr lvl="1"/>
            <a:r>
              <a:rPr lang="en-US"/>
              <a:t>Section sub-title</a:t>
            </a:r>
          </a:p>
        </p:txBody>
      </p:sp>
    </p:spTree>
    <p:custDataLst>
      <p:tags r:id="rId1"/>
    </p:custDataLst>
    <p:extLst>
      <p:ext uri="{BB962C8B-B14F-4D97-AF65-F5344CB8AC3E}">
        <p14:creationId xmlns:p14="http://schemas.microsoft.com/office/powerpoint/2010/main" val="258516640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2_Divider Page - Orang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3273D-D190-43EA-AB9F-F4E0C3DE2AD5}"/>
              </a:ext>
            </a:extLst>
          </p:cNvPr>
          <p:cNvSpPr>
            <a:spLocks noGrp="1"/>
          </p:cNvSpPr>
          <p:nvPr>
            <p:ph type="title" hasCustomPrompt="1"/>
          </p:nvPr>
        </p:nvSpPr>
        <p:spPr>
          <a:xfrm>
            <a:off x="601200" y="932400"/>
            <a:ext cx="1803600" cy="1641600"/>
          </a:xfrm>
        </p:spPr>
        <p:txBody>
          <a:bodyPr anchor="ctr" anchorCtr="0">
            <a:noAutofit/>
          </a:bodyPr>
          <a:lstStyle>
            <a:lvl1pPr algn="r">
              <a:defRPr sz="11000">
                <a:solidFill>
                  <a:schemeClr val="tx1"/>
                </a:solidFill>
                <a:latin typeface="RR Pioneer UltraLight Condensed" panose="020B0206030201060103" pitchFamily="34" charset="0"/>
              </a:defRPr>
            </a:lvl1pPr>
          </a:lstStyle>
          <a:p>
            <a:r>
              <a:rPr lang="en-US"/>
              <a:t>XX</a:t>
            </a:r>
            <a:endParaRPr lang="en-GB"/>
          </a:p>
        </p:txBody>
      </p:sp>
      <p:sp>
        <p:nvSpPr>
          <p:cNvPr id="4" name="Date Placeholder 3">
            <a:extLst>
              <a:ext uri="{FF2B5EF4-FFF2-40B4-BE49-F238E27FC236}">
                <a16:creationId xmlns:a16="http://schemas.microsoft.com/office/drawing/2014/main" id="{11AD4DAF-CD34-4819-9611-33C813C52E02}"/>
              </a:ext>
            </a:extLst>
          </p:cNvPr>
          <p:cNvSpPr>
            <a:spLocks noGrp="1"/>
          </p:cNvSpPr>
          <p:nvPr>
            <p:ph type="dt" sz="half" idx="10"/>
          </p:nvPr>
        </p:nvSpPr>
        <p:spPr>
          <a:xfrm>
            <a:off x="8250702" y="4730400"/>
            <a:ext cx="569298" cy="273844"/>
          </a:xfrm>
          <a:prstGeom prst="rect">
            <a:avLst/>
          </a:prstGeom>
        </p:spPr>
        <p:txBody>
          <a:bodyPr/>
          <a:lstStyle>
            <a:lvl1pPr>
              <a:defRPr>
                <a:solidFill>
                  <a:schemeClr val="bg1"/>
                </a:solidFill>
              </a:defRPr>
            </a:lvl1pPr>
          </a:lstStyle>
          <a:p>
            <a:endParaRPr lang="en-GB"/>
          </a:p>
        </p:txBody>
      </p:sp>
      <p:sp>
        <p:nvSpPr>
          <p:cNvPr id="5" name="Footer Placeholder 4">
            <a:extLst>
              <a:ext uri="{FF2B5EF4-FFF2-40B4-BE49-F238E27FC236}">
                <a16:creationId xmlns:a16="http://schemas.microsoft.com/office/drawing/2014/main" id="{869D09A4-D7CF-4D1D-8376-A6317B2D794C}"/>
              </a:ext>
            </a:extLst>
          </p:cNvPr>
          <p:cNvSpPr>
            <a:spLocks noGrp="1"/>
          </p:cNvSpPr>
          <p:nvPr>
            <p:ph type="ftr" sz="quarter" idx="11"/>
          </p:nvPr>
        </p:nvSpPr>
        <p:spPr>
          <a:xfrm>
            <a:off x="565200" y="4705200"/>
            <a:ext cx="1785600" cy="288000"/>
          </a:xfrm>
          <a:prstGeom prst="rect">
            <a:avLst/>
          </a:prstGeom>
        </p:spPr>
        <p:txBody>
          <a:bodyPr/>
          <a:lst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a:lstStyle>
          <a:p>
            <a:pPr>
              <a:defRPr/>
            </a:pPr>
            <a:endParaRPr lang="en-GB"/>
          </a:p>
        </p:txBody>
      </p:sp>
      <p:sp>
        <p:nvSpPr>
          <p:cNvPr id="6" name="Slide Number Placeholder 5">
            <a:extLst>
              <a:ext uri="{FF2B5EF4-FFF2-40B4-BE49-F238E27FC236}">
                <a16:creationId xmlns:a16="http://schemas.microsoft.com/office/drawing/2014/main" id="{83787183-9305-4CC7-88E3-CD4694340E74}"/>
              </a:ext>
            </a:extLst>
          </p:cNvPr>
          <p:cNvSpPr>
            <a:spLocks noGrp="1"/>
          </p:cNvSpPr>
          <p:nvPr>
            <p:ph type="sldNum" sz="quarter" idx="12"/>
          </p:nvPr>
        </p:nvSpPr>
        <p:spPr>
          <a:xfrm>
            <a:off x="324000" y="4730400"/>
            <a:ext cx="198000" cy="234000"/>
          </a:xfrm>
          <a:prstGeom prst="rect">
            <a:avLst/>
          </a:prstGeom>
        </p:spPr>
        <p:txBody>
          <a:bodyPr vert="horz" lIns="0" tIns="0" rIns="0" bIns="0" rtlCol="0" anchor="ctr"/>
          <a:lstStyle>
            <a:defPPr>
              <a:defRPr lang="en-US"/>
            </a:defPPr>
            <a:lvl1pPr marL="0" algn="l" defTabSz="685766" rtl="0" eaLnBrk="1" latinLnBrk="0" hangingPunct="1">
              <a:defRPr sz="750" kern="1200">
                <a:solidFill>
                  <a:schemeClr val="bg2"/>
                </a:solidFill>
                <a:latin typeface="+mj-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a:lstStyle>
          <a:p>
            <a:fld id="{6F59B429-512E-4592-B480-D2818264A486}" type="slidenum">
              <a:rPr lang="en-GB" smtClean="0"/>
              <a:pPr/>
              <a:t>‹#›</a:t>
            </a:fld>
            <a:endParaRPr lang="en-GB"/>
          </a:p>
        </p:txBody>
      </p:sp>
      <p:grpSp>
        <p:nvGrpSpPr>
          <p:cNvPr id="7" name="Group 6">
            <a:extLst>
              <a:ext uri="{FF2B5EF4-FFF2-40B4-BE49-F238E27FC236}">
                <a16:creationId xmlns:a16="http://schemas.microsoft.com/office/drawing/2014/main" id="{8CDE6A97-E7CD-4B8D-B45A-AAD68408E363}"/>
              </a:ext>
            </a:extLst>
          </p:cNvPr>
          <p:cNvGrpSpPr/>
          <p:nvPr userDrawn="1"/>
        </p:nvGrpSpPr>
        <p:grpSpPr>
          <a:xfrm>
            <a:off x="323852" y="233364"/>
            <a:ext cx="321261" cy="522316"/>
            <a:chOff x="-3513606" y="270529"/>
            <a:chExt cx="1671638" cy="2717801"/>
          </a:xfrm>
        </p:grpSpPr>
        <p:sp>
          <p:nvSpPr>
            <p:cNvPr id="8" name="Freeform 5">
              <a:extLst>
                <a:ext uri="{FF2B5EF4-FFF2-40B4-BE49-F238E27FC236}">
                  <a16:creationId xmlns:a16="http://schemas.microsoft.com/office/drawing/2014/main" id="{0C1B786A-3DB0-4204-B54C-3639510DA1BA}"/>
                </a:ext>
              </a:extLst>
            </p:cNvPr>
            <p:cNvSpPr>
              <a:spLocks/>
            </p:cNvSpPr>
            <p:nvPr/>
          </p:nvSpPr>
          <p:spPr bwMode="auto">
            <a:xfrm>
              <a:off x="-3499318" y="286404"/>
              <a:ext cx="1646238" cy="2689225"/>
            </a:xfrm>
            <a:custGeom>
              <a:avLst/>
              <a:gdLst>
                <a:gd name="T0" fmla="*/ 0 w 686"/>
                <a:gd name="T1" fmla="*/ 78 h 1123"/>
                <a:gd name="T2" fmla="*/ 77 w 686"/>
                <a:gd name="T3" fmla="*/ 0 h 1123"/>
                <a:gd name="T4" fmla="*/ 609 w 686"/>
                <a:gd name="T5" fmla="*/ 0 h 1123"/>
                <a:gd name="T6" fmla="*/ 686 w 686"/>
                <a:gd name="T7" fmla="*/ 78 h 1123"/>
                <a:gd name="T8" fmla="*/ 686 w 686"/>
                <a:gd name="T9" fmla="*/ 1045 h 1123"/>
                <a:gd name="T10" fmla="*/ 609 w 686"/>
                <a:gd name="T11" fmla="*/ 1123 h 1123"/>
                <a:gd name="T12" fmla="*/ 77 w 686"/>
                <a:gd name="T13" fmla="*/ 1123 h 1123"/>
                <a:gd name="T14" fmla="*/ 0 w 686"/>
                <a:gd name="T15" fmla="*/ 1045 h 1123"/>
                <a:gd name="T16" fmla="*/ 0 w 686"/>
                <a:gd name="T17" fmla="*/ 78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1123">
                  <a:moveTo>
                    <a:pt x="0" y="78"/>
                  </a:moveTo>
                  <a:cubicBezTo>
                    <a:pt x="0" y="35"/>
                    <a:pt x="34" y="0"/>
                    <a:pt x="77" y="0"/>
                  </a:cubicBezTo>
                  <a:cubicBezTo>
                    <a:pt x="609" y="0"/>
                    <a:pt x="609" y="0"/>
                    <a:pt x="609" y="0"/>
                  </a:cubicBezTo>
                  <a:cubicBezTo>
                    <a:pt x="651" y="0"/>
                    <a:pt x="686" y="35"/>
                    <a:pt x="686" y="78"/>
                  </a:cubicBezTo>
                  <a:cubicBezTo>
                    <a:pt x="686" y="1045"/>
                    <a:pt x="686" y="1045"/>
                    <a:pt x="686" y="1045"/>
                  </a:cubicBezTo>
                  <a:cubicBezTo>
                    <a:pt x="686" y="1088"/>
                    <a:pt x="651" y="1123"/>
                    <a:pt x="609" y="1123"/>
                  </a:cubicBezTo>
                  <a:cubicBezTo>
                    <a:pt x="77" y="1123"/>
                    <a:pt x="77" y="1123"/>
                    <a:pt x="77" y="1123"/>
                  </a:cubicBezTo>
                  <a:cubicBezTo>
                    <a:pt x="34" y="1123"/>
                    <a:pt x="0" y="1088"/>
                    <a:pt x="0" y="1045"/>
                  </a:cubicBezTo>
                  <a:lnTo>
                    <a:pt x="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noProof="0">
                <a:latin typeface="RR Pioneer" panose="020B0503050201040103" pitchFamily="34" charset="0"/>
              </a:endParaRPr>
            </a:p>
          </p:txBody>
        </p:sp>
        <p:sp>
          <p:nvSpPr>
            <p:cNvPr id="9" name="Freeform 6">
              <a:extLst>
                <a:ext uri="{FF2B5EF4-FFF2-40B4-BE49-F238E27FC236}">
                  <a16:creationId xmlns:a16="http://schemas.microsoft.com/office/drawing/2014/main" id="{C6634F13-D58B-46A6-93A1-8F971957FDAE}"/>
                </a:ext>
              </a:extLst>
            </p:cNvPr>
            <p:cNvSpPr>
              <a:spLocks noEditPoints="1"/>
            </p:cNvSpPr>
            <p:nvPr/>
          </p:nvSpPr>
          <p:spPr bwMode="auto">
            <a:xfrm>
              <a:off x="-3513606" y="270529"/>
              <a:ext cx="1671638" cy="2717801"/>
            </a:xfrm>
            <a:custGeom>
              <a:avLst/>
              <a:gdLst>
                <a:gd name="T0" fmla="*/ 658 w 697"/>
                <a:gd name="T1" fmla="*/ 79 h 1134"/>
                <a:gd name="T2" fmla="*/ 658 w 697"/>
                <a:gd name="T3" fmla="*/ 200 h 1134"/>
                <a:gd name="T4" fmla="*/ 40 w 697"/>
                <a:gd name="T5" fmla="*/ 200 h 1134"/>
                <a:gd name="T6" fmla="*/ 40 w 697"/>
                <a:gd name="T7" fmla="*/ 79 h 1134"/>
                <a:gd name="T8" fmla="*/ 79 w 697"/>
                <a:gd name="T9" fmla="*/ 40 h 1134"/>
                <a:gd name="T10" fmla="*/ 619 w 697"/>
                <a:gd name="T11" fmla="*/ 40 h 1134"/>
                <a:gd name="T12" fmla="*/ 658 w 697"/>
                <a:gd name="T13" fmla="*/ 79 h 1134"/>
                <a:gd name="T14" fmla="*/ 40 w 697"/>
                <a:gd name="T15" fmla="*/ 1056 h 1134"/>
                <a:gd name="T16" fmla="*/ 79 w 697"/>
                <a:gd name="T17" fmla="*/ 1095 h 1134"/>
                <a:gd name="T18" fmla="*/ 619 w 697"/>
                <a:gd name="T19" fmla="*/ 1095 h 1134"/>
                <a:gd name="T20" fmla="*/ 658 w 697"/>
                <a:gd name="T21" fmla="*/ 1056 h 1134"/>
                <a:gd name="T22" fmla="*/ 658 w 697"/>
                <a:gd name="T23" fmla="*/ 935 h 1134"/>
                <a:gd name="T24" fmla="*/ 40 w 697"/>
                <a:gd name="T25" fmla="*/ 935 h 1134"/>
                <a:gd name="T26" fmla="*/ 40 w 697"/>
                <a:gd name="T27" fmla="*/ 1056 h 1134"/>
                <a:gd name="T28" fmla="*/ 40 w 697"/>
                <a:gd name="T29" fmla="*/ 918 h 1134"/>
                <a:gd name="T30" fmla="*/ 658 w 697"/>
                <a:gd name="T31" fmla="*/ 918 h 1134"/>
                <a:gd name="T32" fmla="*/ 658 w 697"/>
                <a:gd name="T33" fmla="*/ 217 h 1134"/>
                <a:gd name="T34" fmla="*/ 40 w 697"/>
                <a:gd name="T35" fmla="*/ 217 h 1134"/>
                <a:gd name="T36" fmla="*/ 40 w 697"/>
                <a:gd name="T37" fmla="*/ 918 h 1134"/>
                <a:gd name="T38" fmla="*/ 697 w 697"/>
                <a:gd name="T39" fmla="*/ 79 h 1134"/>
                <a:gd name="T40" fmla="*/ 697 w 697"/>
                <a:gd name="T41" fmla="*/ 1056 h 1134"/>
                <a:gd name="T42" fmla="*/ 619 w 697"/>
                <a:gd name="T43" fmla="*/ 1134 h 1134"/>
                <a:gd name="T44" fmla="*/ 79 w 697"/>
                <a:gd name="T45" fmla="*/ 1134 h 1134"/>
                <a:gd name="T46" fmla="*/ 0 w 697"/>
                <a:gd name="T47" fmla="*/ 1056 h 1134"/>
                <a:gd name="T48" fmla="*/ 0 w 697"/>
                <a:gd name="T49" fmla="*/ 79 h 1134"/>
                <a:gd name="T50" fmla="*/ 79 w 697"/>
                <a:gd name="T51" fmla="*/ 0 h 1134"/>
                <a:gd name="T52" fmla="*/ 619 w 697"/>
                <a:gd name="T53" fmla="*/ 0 h 1134"/>
                <a:gd name="T54" fmla="*/ 697 w 697"/>
                <a:gd name="T55" fmla="*/ 79 h 1134"/>
                <a:gd name="T56" fmla="*/ 675 w 697"/>
                <a:gd name="T57" fmla="*/ 79 h 1134"/>
                <a:gd name="T58" fmla="*/ 619 w 697"/>
                <a:gd name="T59" fmla="*/ 23 h 1134"/>
                <a:gd name="T60" fmla="*/ 79 w 697"/>
                <a:gd name="T61" fmla="*/ 23 h 1134"/>
                <a:gd name="T62" fmla="*/ 23 w 697"/>
                <a:gd name="T63" fmla="*/ 79 h 1134"/>
                <a:gd name="T64" fmla="*/ 23 w 697"/>
                <a:gd name="T65" fmla="*/ 1056 h 1134"/>
                <a:gd name="T66" fmla="*/ 79 w 697"/>
                <a:gd name="T67" fmla="*/ 1112 h 1134"/>
                <a:gd name="T68" fmla="*/ 619 w 697"/>
                <a:gd name="T69" fmla="*/ 1112 h 1134"/>
                <a:gd name="T70" fmla="*/ 675 w 697"/>
                <a:gd name="T71" fmla="*/ 1056 h 1134"/>
                <a:gd name="T72" fmla="*/ 675 w 697"/>
                <a:gd name="T73" fmla="*/ 7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7" h="1134">
                  <a:moveTo>
                    <a:pt x="658" y="79"/>
                  </a:moveTo>
                  <a:cubicBezTo>
                    <a:pt x="658" y="200"/>
                    <a:pt x="658" y="200"/>
                    <a:pt x="658" y="200"/>
                  </a:cubicBezTo>
                  <a:cubicBezTo>
                    <a:pt x="40" y="200"/>
                    <a:pt x="40" y="200"/>
                    <a:pt x="40" y="200"/>
                  </a:cubicBezTo>
                  <a:cubicBezTo>
                    <a:pt x="40" y="79"/>
                    <a:pt x="40" y="79"/>
                    <a:pt x="40" y="79"/>
                  </a:cubicBezTo>
                  <a:cubicBezTo>
                    <a:pt x="40" y="57"/>
                    <a:pt x="57" y="40"/>
                    <a:pt x="79" y="40"/>
                  </a:cubicBezTo>
                  <a:cubicBezTo>
                    <a:pt x="619" y="40"/>
                    <a:pt x="619" y="40"/>
                    <a:pt x="619" y="40"/>
                  </a:cubicBezTo>
                  <a:cubicBezTo>
                    <a:pt x="641" y="40"/>
                    <a:pt x="658" y="57"/>
                    <a:pt x="658" y="79"/>
                  </a:cubicBezTo>
                  <a:close/>
                  <a:moveTo>
                    <a:pt x="40" y="1056"/>
                  </a:moveTo>
                  <a:cubicBezTo>
                    <a:pt x="40" y="1078"/>
                    <a:pt x="57" y="1095"/>
                    <a:pt x="79" y="1095"/>
                  </a:cubicBezTo>
                  <a:cubicBezTo>
                    <a:pt x="619" y="1095"/>
                    <a:pt x="619" y="1095"/>
                    <a:pt x="619" y="1095"/>
                  </a:cubicBezTo>
                  <a:cubicBezTo>
                    <a:pt x="641" y="1095"/>
                    <a:pt x="658" y="1078"/>
                    <a:pt x="658" y="1056"/>
                  </a:cubicBezTo>
                  <a:cubicBezTo>
                    <a:pt x="658" y="935"/>
                    <a:pt x="658" y="935"/>
                    <a:pt x="658" y="935"/>
                  </a:cubicBezTo>
                  <a:cubicBezTo>
                    <a:pt x="40" y="935"/>
                    <a:pt x="40" y="935"/>
                    <a:pt x="40" y="935"/>
                  </a:cubicBezTo>
                  <a:lnTo>
                    <a:pt x="40" y="1056"/>
                  </a:lnTo>
                  <a:close/>
                  <a:moveTo>
                    <a:pt x="40" y="918"/>
                  </a:moveTo>
                  <a:cubicBezTo>
                    <a:pt x="658" y="918"/>
                    <a:pt x="658" y="918"/>
                    <a:pt x="658" y="918"/>
                  </a:cubicBezTo>
                  <a:cubicBezTo>
                    <a:pt x="658" y="217"/>
                    <a:pt x="658" y="217"/>
                    <a:pt x="658" y="217"/>
                  </a:cubicBezTo>
                  <a:cubicBezTo>
                    <a:pt x="40" y="217"/>
                    <a:pt x="40" y="217"/>
                    <a:pt x="40" y="217"/>
                  </a:cubicBezTo>
                  <a:lnTo>
                    <a:pt x="40" y="918"/>
                  </a:lnTo>
                  <a:close/>
                  <a:moveTo>
                    <a:pt x="697" y="79"/>
                  </a:moveTo>
                  <a:cubicBezTo>
                    <a:pt x="697" y="1056"/>
                    <a:pt x="697" y="1056"/>
                    <a:pt x="697" y="1056"/>
                  </a:cubicBezTo>
                  <a:cubicBezTo>
                    <a:pt x="697" y="1099"/>
                    <a:pt x="662" y="1134"/>
                    <a:pt x="619" y="1134"/>
                  </a:cubicBezTo>
                  <a:cubicBezTo>
                    <a:pt x="79" y="1134"/>
                    <a:pt x="79" y="1134"/>
                    <a:pt x="79" y="1134"/>
                  </a:cubicBezTo>
                  <a:cubicBezTo>
                    <a:pt x="36" y="1134"/>
                    <a:pt x="0" y="1099"/>
                    <a:pt x="0" y="1056"/>
                  </a:cubicBezTo>
                  <a:cubicBezTo>
                    <a:pt x="0" y="79"/>
                    <a:pt x="0" y="79"/>
                    <a:pt x="0" y="79"/>
                  </a:cubicBezTo>
                  <a:cubicBezTo>
                    <a:pt x="0" y="36"/>
                    <a:pt x="36" y="0"/>
                    <a:pt x="79" y="0"/>
                  </a:cubicBezTo>
                  <a:cubicBezTo>
                    <a:pt x="619" y="0"/>
                    <a:pt x="619" y="0"/>
                    <a:pt x="619" y="0"/>
                  </a:cubicBezTo>
                  <a:cubicBezTo>
                    <a:pt x="662" y="0"/>
                    <a:pt x="697" y="36"/>
                    <a:pt x="697" y="79"/>
                  </a:cubicBezTo>
                  <a:close/>
                  <a:moveTo>
                    <a:pt x="675" y="79"/>
                  </a:moveTo>
                  <a:cubicBezTo>
                    <a:pt x="675" y="48"/>
                    <a:pt x="650" y="23"/>
                    <a:pt x="619" y="23"/>
                  </a:cubicBezTo>
                  <a:cubicBezTo>
                    <a:pt x="79" y="23"/>
                    <a:pt x="79" y="23"/>
                    <a:pt x="79" y="23"/>
                  </a:cubicBezTo>
                  <a:cubicBezTo>
                    <a:pt x="48" y="23"/>
                    <a:pt x="23" y="48"/>
                    <a:pt x="23" y="79"/>
                  </a:cubicBezTo>
                  <a:cubicBezTo>
                    <a:pt x="23" y="1056"/>
                    <a:pt x="23" y="1056"/>
                    <a:pt x="23" y="1056"/>
                  </a:cubicBezTo>
                  <a:cubicBezTo>
                    <a:pt x="23" y="1087"/>
                    <a:pt x="48" y="1112"/>
                    <a:pt x="79" y="1112"/>
                  </a:cubicBezTo>
                  <a:cubicBezTo>
                    <a:pt x="619" y="1112"/>
                    <a:pt x="619" y="1112"/>
                    <a:pt x="619" y="1112"/>
                  </a:cubicBezTo>
                  <a:cubicBezTo>
                    <a:pt x="650" y="1112"/>
                    <a:pt x="675" y="1087"/>
                    <a:pt x="675" y="1056"/>
                  </a:cubicBezTo>
                  <a:lnTo>
                    <a:pt x="675" y="7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noProof="0">
                <a:latin typeface="RR Pioneer" panose="020B0503050201040103" pitchFamily="34" charset="0"/>
              </a:endParaRPr>
            </a:p>
          </p:txBody>
        </p:sp>
        <p:sp>
          <p:nvSpPr>
            <p:cNvPr id="10" name="Freeform 7">
              <a:extLst>
                <a:ext uri="{FF2B5EF4-FFF2-40B4-BE49-F238E27FC236}">
                  <a16:creationId xmlns:a16="http://schemas.microsoft.com/office/drawing/2014/main" id="{865EB297-8F82-412B-8CF4-A0C2F5DEB062}"/>
                </a:ext>
              </a:extLst>
            </p:cNvPr>
            <p:cNvSpPr>
              <a:spLocks noEditPoints="1"/>
            </p:cNvSpPr>
            <p:nvPr/>
          </p:nvSpPr>
          <p:spPr bwMode="auto">
            <a:xfrm>
              <a:off x="-3289768" y="441979"/>
              <a:ext cx="1236663" cy="2378075"/>
            </a:xfrm>
            <a:custGeom>
              <a:avLst/>
              <a:gdLst>
                <a:gd name="T0" fmla="*/ 505 w 516"/>
                <a:gd name="T1" fmla="*/ 950 h 993"/>
                <a:gd name="T2" fmla="*/ 516 w 516"/>
                <a:gd name="T3" fmla="*/ 991 h 993"/>
                <a:gd name="T4" fmla="*/ 516 w 516"/>
                <a:gd name="T5" fmla="*/ 913 h 993"/>
                <a:gd name="T6" fmla="*/ 398 w 516"/>
                <a:gd name="T7" fmla="*/ 929 h 993"/>
                <a:gd name="T8" fmla="*/ 374 w 516"/>
                <a:gd name="T9" fmla="*/ 896 h 993"/>
                <a:gd name="T10" fmla="*/ 414 w 516"/>
                <a:gd name="T11" fmla="*/ 969 h 993"/>
                <a:gd name="T12" fmla="*/ 374 w 516"/>
                <a:gd name="T13" fmla="*/ 977 h 993"/>
                <a:gd name="T14" fmla="*/ 246 w 516"/>
                <a:gd name="T15" fmla="*/ 897 h 993"/>
                <a:gd name="T16" fmla="*/ 255 w 516"/>
                <a:gd name="T17" fmla="*/ 991 h 993"/>
                <a:gd name="T18" fmla="*/ 306 w 516"/>
                <a:gd name="T19" fmla="*/ 896 h 993"/>
                <a:gd name="T20" fmla="*/ 152 w 516"/>
                <a:gd name="T21" fmla="*/ 993 h 993"/>
                <a:gd name="T22" fmla="*/ 180 w 516"/>
                <a:gd name="T23" fmla="*/ 944 h 993"/>
                <a:gd name="T24" fmla="*/ 180 w 516"/>
                <a:gd name="T25" fmla="*/ 944 h 993"/>
                <a:gd name="T26" fmla="*/ 55 w 516"/>
                <a:gd name="T27" fmla="*/ 991 h 993"/>
                <a:gd name="T28" fmla="*/ 19 w 516"/>
                <a:gd name="T29" fmla="*/ 952 h 993"/>
                <a:gd name="T30" fmla="*/ 41 w 516"/>
                <a:gd name="T31" fmla="*/ 896 h 993"/>
                <a:gd name="T32" fmla="*/ 54 w 516"/>
                <a:gd name="T33" fmla="*/ 945 h 993"/>
                <a:gd name="T34" fmla="*/ 51 w 516"/>
                <a:gd name="T35" fmla="*/ 924 h 993"/>
                <a:gd name="T36" fmla="*/ 38 w 516"/>
                <a:gd name="T37" fmla="*/ 936 h 993"/>
                <a:gd name="T38" fmla="*/ 133 w 516"/>
                <a:gd name="T39" fmla="*/ 288 h 993"/>
                <a:gd name="T40" fmla="*/ 211 w 516"/>
                <a:gd name="T41" fmla="*/ 309 h 993"/>
                <a:gd name="T42" fmla="*/ 236 w 516"/>
                <a:gd name="T43" fmla="*/ 546 h 993"/>
                <a:gd name="T44" fmla="*/ 160 w 516"/>
                <a:gd name="T45" fmla="*/ 515 h 993"/>
                <a:gd name="T46" fmla="*/ 134 w 516"/>
                <a:gd name="T47" fmla="*/ 786 h 993"/>
                <a:gd name="T48" fmla="*/ 211 w 516"/>
                <a:gd name="T49" fmla="*/ 571 h 993"/>
                <a:gd name="T50" fmla="*/ 378 w 516"/>
                <a:gd name="T51" fmla="*/ 330 h 993"/>
                <a:gd name="T52" fmla="*/ 336 w 516"/>
                <a:gd name="T53" fmla="*/ 556 h 993"/>
                <a:gd name="T54" fmla="*/ 408 w 516"/>
                <a:gd name="T55" fmla="*/ 751 h 993"/>
                <a:gd name="T56" fmla="*/ 391 w 516"/>
                <a:gd name="T57" fmla="*/ 779 h 993"/>
                <a:gd name="T58" fmla="*/ 461 w 516"/>
                <a:gd name="T59" fmla="*/ 734 h 993"/>
                <a:gd name="T60" fmla="*/ 374 w 516"/>
                <a:gd name="T61" fmla="*/ 543 h 993"/>
                <a:gd name="T62" fmla="*/ 470 w 516"/>
                <a:gd name="T63" fmla="*/ 412 h 993"/>
                <a:gd name="T64" fmla="*/ 295 w 516"/>
                <a:gd name="T65" fmla="*/ 237 h 993"/>
                <a:gd name="T66" fmla="*/ 260 w 516"/>
                <a:gd name="T67" fmla="*/ 468 h 993"/>
                <a:gd name="T68" fmla="*/ 340 w 516"/>
                <a:gd name="T69" fmla="*/ 657 h 993"/>
                <a:gd name="T70" fmla="*/ 271 w 516"/>
                <a:gd name="T71" fmla="*/ 714 h 993"/>
                <a:gd name="T72" fmla="*/ 289 w 516"/>
                <a:gd name="T73" fmla="*/ 680 h 993"/>
                <a:gd name="T74" fmla="*/ 220 w 516"/>
                <a:gd name="T75" fmla="*/ 484 h 993"/>
                <a:gd name="T76" fmla="*/ 92 w 516"/>
                <a:gd name="T77" fmla="*/ 666 h 993"/>
                <a:gd name="T78" fmla="*/ 15 w 516"/>
                <a:gd name="T79" fmla="*/ 706 h 993"/>
                <a:gd name="T80" fmla="*/ 14 w 516"/>
                <a:gd name="T81" fmla="*/ 215 h 993"/>
                <a:gd name="T82" fmla="*/ 298 w 516"/>
                <a:gd name="T83" fmla="*/ 340 h 993"/>
                <a:gd name="T84" fmla="*/ 92 w 516"/>
                <a:gd name="T85" fmla="*/ 474 h 993"/>
                <a:gd name="T86" fmla="*/ 157 w 516"/>
                <a:gd name="T87" fmla="*/ 0 h 993"/>
                <a:gd name="T88" fmla="*/ 129 w 516"/>
                <a:gd name="T89" fmla="*/ 49 h 993"/>
                <a:gd name="T90" fmla="*/ 129 w 516"/>
                <a:gd name="T91" fmla="*/ 49 h 993"/>
                <a:gd name="T92" fmla="*/ 247 w 516"/>
                <a:gd name="T93" fmla="*/ 1 h 993"/>
                <a:gd name="T94" fmla="*/ 411 w 516"/>
                <a:gd name="T95" fmla="*/ 80 h 993"/>
                <a:gd name="T96" fmla="*/ 348 w 516"/>
                <a:gd name="T97" fmla="*/ 96 h 993"/>
                <a:gd name="T98" fmla="*/ 4 w 516"/>
                <a:gd name="T99" fmla="*/ 96 h 993"/>
                <a:gd name="T100" fmla="*/ 58 w 516"/>
                <a:gd name="T101" fmla="*/ 49 h 993"/>
                <a:gd name="T102" fmla="*/ 73 w 516"/>
                <a:gd name="T103" fmla="*/ 85 h 993"/>
                <a:gd name="T104" fmla="*/ 59 w 516"/>
                <a:gd name="T105" fmla="*/ 96 h 993"/>
                <a:gd name="T106" fmla="*/ 23 w 516"/>
                <a:gd name="T107" fmla="*/ 56 h 993"/>
                <a:gd name="T108" fmla="*/ 54 w 516"/>
                <a:gd name="T109" fmla="*/ 29 h 993"/>
                <a:gd name="T110" fmla="*/ 477 w 516"/>
                <a:gd name="T111" fmla="*/ 81 h 993"/>
                <a:gd name="T112" fmla="*/ 443 w 516"/>
                <a:gd name="T113" fmla="*/ 85 h 993"/>
                <a:gd name="T114" fmla="*/ 464 w 516"/>
                <a:gd name="T115" fmla="*/ 25 h 993"/>
                <a:gd name="T116" fmla="*/ 504 w 516"/>
                <a:gd name="T117" fmla="*/ 8 h 993"/>
                <a:gd name="T118" fmla="*/ 472 w 516"/>
                <a:gd name="T119" fmla="*/ 54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993">
                  <a:moveTo>
                    <a:pt x="473" y="913"/>
                  </a:moveTo>
                  <a:cubicBezTo>
                    <a:pt x="473" y="934"/>
                    <a:pt x="473" y="934"/>
                    <a:pt x="473" y="934"/>
                  </a:cubicBezTo>
                  <a:cubicBezTo>
                    <a:pt x="505" y="934"/>
                    <a:pt x="505" y="934"/>
                    <a:pt x="505" y="934"/>
                  </a:cubicBezTo>
                  <a:cubicBezTo>
                    <a:pt x="505" y="950"/>
                    <a:pt x="505" y="950"/>
                    <a:pt x="505" y="950"/>
                  </a:cubicBezTo>
                  <a:cubicBezTo>
                    <a:pt x="473" y="950"/>
                    <a:pt x="473" y="950"/>
                    <a:pt x="473" y="950"/>
                  </a:cubicBezTo>
                  <a:cubicBezTo>
                    <a:pt x="473" y="975"/>
                    <a:pt x="473" y="975"/>
                    <a:pt x="473" y="975"/>
                  </a:cubicBezTo>
                  <a:cubicBezTo>
                    <a:pt x="516" y="975"/>
                    <a:pt x="516" y="975"/>
                    <a:pt x="516" y="975"/>
                  </a:cubicBezTo>
                  <a:cubicBezTo>
                    <a:pt x="516" y="991"/>
                    <a:pt x="516" y="991"/>
                    <a:pt x="516" y="991"/>
                  </a:cubicBezTo>
                  <a:cubicBezTo>
                    <a:pt x="454" y="991"/>
                    <a:pt x="454" y="991"/>
                    <a:pt x="454" y="991"/>
                  </a:cubicBezTo>
                  <a:cubicBezTo>
                    <a:pt x="454" y="896"/>
                    <a:pt x="454" y="896"/>
                    <a:pt x="454" y="896"/>
                  </a:cubicBezTo>
                  <a:cubicBezTo>
                    <a:pt x="516" y="896"/>
                    <a:pt x="516" y="896"/>
                    <a:pt x="516" y="896"/>
                  </a:cubicBezTo>
                  <a:cubicBezTo>
                    <a:pt x="516" y="913"/>
                    <a:pt x="516" y="913"/>
                    <a:pt x="516" y="913"/>
                  </a:cubicBezTo>
                  <a:lnTo>
                    <a:pt x="473" y="913"/>
                  </a:lnTo>
                  <a:close/>
                  <a:moveTo>
                    <a:pt x="374" y="912"/>
                  </a:moveTo>
                  <a:cubicBezTo>
                    <a:pt x="386" y="912"/>
                    <a:pt x="394" y="917"/>
                    <a:pt x="398" y="928"/>
                  </a:cubicBezTo>
                  <a:cubicBezTo>
                    <a:pt x="398" y="929"/>
                    <a:pt x="398" y="929"/>
                    <a:pt x="398" y="929"/>
                  </a:cubicBezTo>
                  <a:cubicBezTo>
                    <a:pt x="414" y="922"/>
                    <a:pt x="414" y="922"/>
                    <a:pt x="414" y="922"/>
                  </a:cubicBezTo>
                  <a:cubicBezTo>
                    <a:pt x="414" y="922"/>
                    <a:pt x="414" y="922"/>
                    <a:pt x="414" y="922"/>
                  </a:cubicBezTo>
                  <a:cubicBezTo>
                    <a:pt x="414" y="922"/>
                    <a:pt x="414" y="922"/>
                    <a:pt x="414" y="922"/>
                  </a:cubicBezTo>
                  <a:cubicBezTo>
                    <a:pt x="408" y="905"/>
                    <a:pt x="394" y="896"/>
                    <a:pt x="374" y="896"/>
                  </a:cubicBezTo>
                  <a:cubicBezTo>
                    <a:pt x="346" y="896"/>
                    <a:pt x="327" y="916"/>
                    <a:pt x="327" y="944"/>
                  </a:cubicBezTo>
                  <a:cubicBezTo>
                    <a:pt x="327" y="973"/>
                    <a:pt x="346" y="993"/>
                    <a:pt x="374" y="993"/>
                  </a:cubicBezTo>
                  <a:cubicBezTo>
                    <a:pt x="392" y="993"/>
                    <a:pt x="406" y="984"/>
                    <a:pt x="414" y="969"/>
                  </a:cubicBezTo>
                  <a:cubicBezTo>
                    <a:pt x="414" y="969"/>
                    <a:pt x="414" y="969"/>
                    <a:pt x="414" y="969"/>
                  </a:cubicBezTo>
                  <a:cubicBezTo>
                    <a:pt x="398" y="962"/>
                    <a:pt x="398" y="962"/>
                    <a:pt x="398" y="962"/>
                  </a:cubicBezTo>
                  <a:cubicBezTo>
                    <a:pt x="398" y="962"/>
                    <a:pt x="398" y="962"/>
                    <a:pt x="398" y="962"/>
                  </a:cubicBezTo>
                  <a:cubicBezTo>
                    <a:pt x="398" y="962"/>
                    <a:pt x="398" y="962"/>
                    <a:pt x="398" y="962"/>
                  </a:cubicBezTo>
                  <a:cubicBezTo>
                    <a:pt x="393" y="972"/>
                    <a:pt x="385" y="977"/>
                    <a:pt x="374" y="977"/>
                  </a:cubicBezTo>
                  <a:cubicBezTo>
                    <a:pt x="357" y="977"/>
                    <a:pt x="347" y="965"/>
                    <a:pt x="347" y="944"/>
                  </a:cubicBezTo>
                  <a:cubicBezTo>
                    <a:pt x="347" y="924"/>
                    <a:pt x="357" y="912"/>
                    <a:pt x="374" y="912"/>
                  </a:cubicBezTo>
                  <a:close/>
                  <a:moveTo>
                    <a:pt x="265" y="935"/>
                  </a:moveTo>
                  <a:cubicBezTo>
                    <a:pt x="246" y="897"/>
                    <a:pt x="246" y="897"/>
                    <a:pt x="246" y="897"/>
                  </a:cubicBezTo>
                  <a:cubicBezTo>
                    <a:pt x="246" y="896"/>
                    <a:pt x="246" y="896"/>
                    <a:pt x="246" y="896"/>
                  </a:cubicBezTo>
                  <a:cubicBezTo>
                    <a:pt x="224" y="896"/>
                    <a:pt x="224" y="896"/>
                    <a:pt x="224" y="896"/>
                  </a:cubicBezTo>
                  <a:cubicBezTo>
                    <a:pt x="255" y="956"/>
                    <a:pt x="255" y="956"/>
                    <a:pt x="255" y="956"/>
                  </a:cubicBezTo>
                  <a:cubicBezTo>
                    <a:pt x="255" y="991"/>
                    <a:pt x="255" y="991"/>
                    <a:pt x="255" y="991"/>
                  </a:cubicBezTo>
                  <a:cubicBezTo>
                    <a:pt x="275" y="991"/>
                    <a:pt x="275" y="991"/>
                    <a:pt x="275" y="991"/>
                  </a:cubicBezTo>
                  <a:cubicBezTo>
                    <a:pt x="275" y="955"/>
                    <a:pt x="275" y="955"/>
                    <a:pt x="275" y="955"/>
                  </a:cubicBezTo>
                  <a:cubicBezTo>
                    <a:pt x="305" y="897"/>
                    <a:pt x="305" y="897"/>
                    <a:pt x="305" y="897"/>
                  </a:cubicBezTo>
                  <a:cubicBezTo>
                    <a:pt x="306" y="896"/>
                    <a:pt x="306" y="896"/>
                    <a:pt x="306" y="896"/>
                  </a:cubicBezTo>
                  <a:cubicBezTo>
                    <a:pt x="284" y="896"/>
                    <a:pt x="284" y="896"/>
                    <a:pt x="284" y="896"/>
                  </a:cubicBezTo>
                  <a:lnTo>
                    <a:pt x="265" y="935"/>
                  </a:lnTo>
                  <a:close/>
                  <a:moveTo>
                    <a:pt x="200" y="944"/>
                  </a:moveTo>
                  <a:cubicBezTo>
                    <a:pt x="200" y="973"/>
                    <a:pt x="180" y="993"/>
                    <a:pt x="152" y="993"/>
                  </a:cubicBezTo>
                  <a:cubicBezTo>
                    <a:pt x="124" y="993"/>
                    <a:pt x="104" y="973"/>
                    <a:pt x="104" y="944"/>
                  </a:cubicBezTo>
                  <a:cubicBezTo>
                    <a:pt x="104" y="916"/>
                    <a:pt x="124" y="896"/>
                    <a:pt x="152" y="896"/>
                  </a:cubicBezTo>
                  <a:cubicBezTo>
                    <a:pt x="180" y="896"/>
                    <a:pt x="200" y="916"/>
                    <a:pt x="200" y="944"/>
                  </a:cubicBezTo>
                  <a:close/>
                  <a:moveTo>
                    <a:pt x="180" y="944"/>
                  </a:moveTo>
                  <a:cubicBezTo>
                    <a:pt x="180" y="924"/>
                    <a:pt x="169" y="912"/>
                    <a:pt x="152" y="912"/>
                  </a:cubicBezTo>
                  <a:cubicBezTo>
                    <a:pt x="135" y="912"/>
                    <a:pt x="124" y="924"/>
                    <a:pt x="124" y="944"/>
                  </a:cubicBezTo>
                  <a:cubicBezTo>
                    <a:pt x="124" y="965"/>
                    <a:pt x="135" y="977"/>
                    <a:pt x="152" y="977"/>
                  </a:cubicBezTo>
                  <a:cubicBezTo>
                    <a:pt x="169" y="977"/>
                    <a:pt x="180" y="965"/>
                    <a:pt x="180" y="944"/>
                  </a:cubicBezTo>
                  <a:close/>
                  <a:moveTo>
                    <a:pt x="74" y="990"/>
                  </a:moveTo>
                  <a:cubicBezTo>
                    <a:pt x="75" y="991"/>
                    <a:pt x="75" y="991"/>
                    <a:pt x="75" y="991"/>
                  </a:cubicBezTo>
                  <a:cubicBezTo>
                    <a:pt x="55" y="991"/>
                    <a:pt x="55" y="991"/>
                    <a:pt x="55" y="991"/>
                  </a:cubicBezTo>
                  <a:cubicBezTo>
                    <a:pt x="55" y="991"/>
                    <a:pt x="55" y="991"/>
                    <a:pt x="55" y="991"/>
                  </a:cubicBezTo>
                  <a:cubicBezTo>
                    <a:pt x="53" y="989"/>
                    <a:pt x="51" y="986"/>
                    <a:pt x="50" y="982"/>
                  </a:cubicBezTo>
                  <a:cubicBezTo>
                    <a:pt x="44" y="961"/>
                    <a:pt x="44" y="961"/>
                    <a:pt x="44" y="961"/>
                  </a:cubicBezTo>
                  <a:cubicBezTo>
                    <a:pt x="42" y="954"/>
                    <a:pt x="40" y="952"/>
                    <a:pt x="33" y="952"/>
                  </a:cubicBezTo>
                  <a:cubicBezTo>
                    <a:pt x="19" y="952"/>
                    <a:pt x="19" y="952"/>
                    <a:pt x="19" y="952"/>
                  </a:cubicBezTo>
                  <a:cubicBezTo>
                    <a:pt x="19" y="991"/>
                    <a:pt x="19" y="991"/>
                    <a:pt x="19" y="991"/>
                  </a:cubicBezTo>
                  <a:cubicBezTo>
                    <a:pt x="0" y="991"/>
                    <a:pt x="0" y="991"/>
                    <a:pt x="0" y="991"/>
                  </a:cubicBezTo>
                  <a:cubicBezTo>
                    <a:pt x="0" y="896"/>
                    <a:pt x="0" y="896"/>
                    <a:pt x="0" y="896"/>
                  </a:cubicBezTo>
                  <a:cubicBezTo>
                    <a:pt x="41" y="896"/>
                    <a:pt x="41" y="896"/>
                    <a:pt x="41" y="896"/>
                  </a:cubicBezTo>
                  <a:cubicBezTo>
                    <a:pt x="58" y="896"/>
                    <a:pt x="70" y="907"/>
                    <a:pt x="70" y="922"/>
                  </a:cubicBezTo>
                  <a:cubicBezTo>
                    <a:pt x="70" y="935"/>
                    <a:pt x="62" y="941"/>
                    <a:pt x="54" y="944"/>
                  </a:cubicBezTo>
                  <a:cubicBezTo>
                    <a:pt x="53" y="944"/>
                    <a:pt x="53" y="944"/>
                    <a:pt x="53" y="944"/>
                  </a:cubicBezTo>
                  <a:cubicBezTo>
                    <a:pt x="54" y="945"/>
                    <a:pt x="54" y="945"/>
                    <a:pt x="54" y="945"/>
                  </a:cubicBezTo>
                  <a:cubicBezTo>
                    <a:pt x="58" y="947"/>
                    <a:pt x="61" y="951"/>
                    <a:pt x="63" y="957"/>
                  </a:cubicBezTo>
                  <a:cubicBezTo>
                    <a:pt x="70" y="981"/>
                    <a:pt x="70" y="981"/>
                    <a:pt x="70" y="981"/>
                  </a:cubicBezTo>
                  <a:cubicBezTo>
                    <a:pt x="71" y="984"/>
                    <a:pt x="72" y="987"/>
                    <a:pt x="74" y="990"/>
                  </a:cubicBezTo>
                  <a:close/>
                  <a:moveTo>
                    <a:pt x="51" y="924"/>
                  </a:moveTo>
                  <a:cubicBezTo>
                    <a:pt x="51" y="917"/>
                    <a:pt x="46" y="912"/>
                    <a:pt x="38" y="912"/>
                  </a:cubicBezTo>
                  <a:cubicBezTo>
                    <a:pt x="19" y="912"/>
                    <a:pt x="19" y="912"/>
                    <a:pt x="19" y="912"/>
                  </a:cubicBezTo>
                  <a:cubicBezTo>
                    <a:pt x="19" y="936"/>
                    <a:pt x="19" y="936"/>
                    <a:pt x="19" y="936"/>
                  </a:cubicBezTo>
                  <a:cubicBezTo>
                    <a:pt x="38" y="936"/>
                    <a:pt x="38" y="936"/>
                    <a:pt x="38" y="936"/>
                  </a:cubicBezTo>
                  <a:cubicBezTo>
                    <a:pt x="46" y="936"/>
                    <a:pt x="51" y="932"/>
                    <a:pt x="51" y="924"/>
                  </a:cubicBezTo>
                  <a:close/>
                  <a:moveTo>
                    <a:pt x="255" y="280"/>
                  </a:moveTo>
                  <a:cubicBezTo>
                    <a:pt x="133" y="280"/>
                    <a:pt x="133" y="280"/>
                    <a:pt x="133" y="280"/>
                  </a:cubicBezTo>
                  <a:cubicBezTo>
                    <a:pt x="133" y="288"/>
                    <a:pt x="133" y="288"/>
                    <a:pt x="133" y="288"/>
                  </a:cubicBezTo>
                  <a:cubicBezTo>
                    <a:pt x="151" y="293"/>
                    <a:pt x="159" y="306"/>
                    <a:pt x="160" y="329"/>
                  </a:cubicBezTo>
                  <a:cubicBezTo>
                    <a:pt x="160" y="331"/>
                    <a:pt x="160" y="385"/>
                    <a:pt x="160" y="449"/>
                  </a:cubicBezTo>
                  <a:cubicBezTo>
                    <a:pt x="185" y="445"/>
                    <a:pt x="203" y="437"/>
                    <a:pt x="211" y="433"/>
                  </a:cubicBezTo>
                  <a:cubicBezTo>
                    <a:pt x="211" y="309"/>
                    <a:pt x="211" y="309"/>
                    <a:pt x="211" y="309"/>
                  </a:cubicBezTo>
                  <a:cubicBezTo>
                    <a:pt x="273" y="309"/>
                    <a:pt x="273" y="309"/>
                    <a:pt x="273" y="309"/>
                  </a:cubicBezTo>
                  <a:cubicBezTo>
                    <a:pt x="269" y="296"/>
                    <a:pt x="259" y="284"/>
                    <a:pt x="255" y="280"/>
                  </a:cubicBezTo>
                  <a:close/>
                  <a:moveTo>
                    <a:pt x="247" y="570"/>
                  </a:moveTo>
                  <a:cubicBezTo>
                    <a:pt x="244" y="562"/>
                    <a:pt x="239" y="551"/>
                    <a:pt x="236" y="546"/>
                  </a:cubicBezTo>
                  <a:cubicBezTo>
                    <a:pt x="230" y="546"/>
                    <a:pt x="222" y="546"/>
                    <a:pt x="216" y="546"/>
                  </a:cubicBezTo>
                  <a:cubicBezTo>
                    <a:pt x="211" y="546"/>
                    <a:pt x="211" y="546"/>
                    <a:pt x="211" y="546"/>
                  </a:cubicBezTo>
                  <a:cubicBezTo>
                    <a:pt x="211" y="506"/>
                    <a:pt x="211" y="506"/>
                    <a:pt x="211" y="506"/>
                  </a:cubicBezTo>
                  <a:cubicBezTo>
                    <a:pt x="200" y="509"/>
                    <a:pt x="172" y="513"/>
                    <a:pt x="160" y="515"/>
                  </a:cubicBezTo>
                  <a:cubicBezTo>
                    <a:pt x="160" y="621"/>
                    <a:pt x="160" y="736"/>
                    <a:pt x="160" y="738"/>
                  </a:cubicBezTo>
                  <a:cubicBezTo>
                    <a:pt x="160" y="738"/>
                    <a:pt x="160" y="738"/>
                    <a:pt x="160" y="738"/>
                  </a:cubicBezTo>
                  <a:cubicBezTo>
                    <a:pt x="159" y="760"/>
                    <a:pt x="150" y="773"/>
                    <a:pt x="134" y="778"/>
                  </a:cubicBezTo>
                  <a:cubicBezTo>
                    <a:pt x="134" y="786"/>
                    <a:pt x="134" y="786"/>
                    <a:pt x="134" y="786"/>
                  </a:cubicBezTo>
                  <a:cubicBezTo>
                    <a:pt x="237" y="786"/>
                    <a:pt x="237" y="786"/>
                    <a:pt x="237" y="786"/>
                  </a:cubicBezTo>
                  <a:cubicBezTo>
                    <a:pt x="237" y="778"/>
                    <a:pt x="237" y="778"/>
                    <a:pt x="237" y="778"/>
                  </a:cubicBezTo>
                  <a:cubicBezTo>
                    <a:pt x="221" y="773"/>
                    <a:pt x="212" y="759"/>
                    <a:pt x="212" y="738"/>
                  </a:cubicBezTo>
                  <a:cubicBezTo>
                    <a:pt x="211" y="571"/>
                    <a:pt x="211" y="571"/>
                    <a:pt x="211" y="571"/>
                  </a:cubicBezTo>
                  <a:cubicBezTo>
                    <a:pt x="216" y="571"/>
                    <a:pt x="216" y="571"/>
                    <a:pt x="216" y="571"/>
                  </a:cubicBezTo>
                  <a:cubicBezTo>
                    <a:pt x="226" y="571"/>
                    <a:pt x="237" y="571"/>
                    <a:pt x="247" y="570"/>
                  </a:cubicBezTo>
                  <a:close/>
                  <a:moveTo>
                    <a:pt x="370" y="325"/>
                  </a:moveTo>
                  <a:cubicBezTo>
                    <a:pt x="372" y="327"/>
                    <a:pt x="376" y="329"/>
                    <a:pt x="378" y="330"/>
                  </a:cubicBezTo>
                  <a:cubicBezTo>
                    <a:pt x="403" y="348"/>
                    <a:pt x="417" y="377"/>
                    <a:pt x="417" y="412"/>
                  </a:cubicBezTo>
                  <a:cubicBezTo>
                    <a:pt x="417" y="442"/>
                    <a:pt x="406" y="502"/>
                    <a:pt x="318" y="532"/>
                  </a:cubicBezTo>
                  <a:cubicBezTo>
                    <a:pt x="323" y="542"/>
                    <a:pt x="327" y="552"/>
                    <a:pt x="330" y="558"/>
                  </a:cubicBezTo>
                  <a:cubicBezTo>
                    <a:pt x="332" y="557"/>
                    <a:pt x="335" y="557"/>
                    <a:pt x="336" y="556"/>
                  </a:cubicBezTo>
                  <a:cubicBezTo>
                    <a:pt x="339" y="556"/>
                    <a:pt x="339" y="556"/>
                    <a:pt x="339" y="556"/>
                  </a:cubicBezTo>
                  <a:cubicBezTo>
                    <a:pt x="341" y="558"/>
                    <a:pt x="341" y="558"/>
                    <a:pt x="341" y="558"/>
                  </a:cubicBezTo>
                  <a:cubicBezTo>
                    <a:pt x="373" y="596"/>
                    <a:pt x="397" y="656"/>
                    <a:pt x="405" y="713"/>
                  </a:cubicBezTo>
                  <a:cubicBezTo>
                    <a:pt x="405" y="713"/>
                    <a:pt x="408" y="741"/>
                    <a:pt x="408" y="751"/>
                  </a:cubicBezTo>
                  <a:cubicBezTo>
                    <a:pt x="408" y="752"/>
                    <a:pt x="408" y="752"/>
                    <a:pt x="408" y="752"/>
                  </a:cubicBezTo>
                  <a:cubicBezTo>
                    <a:pt x="408" y="753"/>
                    <a:pt x="408" y="753"/>
                    <a:pt x="408" y="754"/>
                  </a:cubicBezTo>
                  <a:cubicBezTo>
                    <a:pt x="408" y="755"/>
                    <a:pt x="408" y="755"/>
                    <a:pt x="408" y="755"/>
                  </a:cubicBezTo>
                  <a:cubicBezTo>
                    <a:pt x="408" y="763"/>
                    <a:pt x="405" y="774"/>
                    <a:pt x="391" y="779"/>
                  </a:cubicBezTo>
                  <a:cubicBezTo>
                    <a:pt x="391" y="786"/>
                    <a:pt x="391" y="786"/>
                    <a:pt x="391" y="786"/>
                  </a:cubicBezTo>
                  <a:cubicBezTo>
                    <a:pt x="497" y="786"/>
                    <a:pt x="497" y="786"/>
                    <a:pt x="497" y="786"/>
                  </a:cubicBezTo>
                  <a:cubicBezTo>
                    <a:pt x="497" y="779"/>
                    <a:pt x="497" y="779"/>
                    <a:pt x="497" y="779"/>
                  </a:cubicBezTo>
                  <a:cubicBezTo>
                    <a:pt x="488" y="776"/>
                    <a:pt x="469" y="766"/>
                    <a:pt x="461" y="734"/>
                  </a:cubicBezTo>
                  <a:cubicBezTo>
                    <a:pt x="460" y="729"/>
                    <a:pt x="460" y="729"/>
                    <a:pt x="460" y="729"/>
                  </a:cubicBezTo>
                  <a:cubicBezTo>
                    <a:pt x="454" y="704"/>
                    <a:pt x="450" y="691"/>
                    <a:pt x="446" y="678"/>
                  </a:cubicBezTo>
                  <a:cubicBezTo>
                    <a:pt x="436" y="646"/>
                    <a:pt x="414" y="588"/>
                    <a:pt x="378" y="547"/>
                  </a:cubicBezTo>
                  <a:cubicBezTo>
                    <a:pt x="374" y="543"/>
                    <a:pt x="374" y="543"/>
                    <a:pt x="374" y="543"/>
                  </a:cubicBezTo>
                  <a:cubicBezTo>
                    <a:pt x="379" y="540"/>
                    <a:pt x="379" y="540"/>
                    <a:pt x="379" y="540"/>
                  </a:cubicBezTo>
                  <a:cubicBezTo>
                    <a:pt x="381" y="540"/>
                    <a:pt x="382" y="539"/>
                    <a:pt x="383" y="539"/>
                  </a:cubicBezTo>
                  <a:cubicBezTo>
                    <a:pt x="383" y="539"/>
                    <a:pt x="384" y="538"/>
                    <a:pt x="385" y="538"/>
                  </a:cubicBezTo>
                  <a:cubicBezTo>
                    <a:pt x="440" y="510"/>
                    <a:pt x="470" y="465"/>
                    <a:pt x="470" y="412"/>
                  </a:cubicBezTo>
                  <a:cubicBezTo>
                    <a:pt x="471" y="372"/>
                    <a:pt x="448" y="332"/>
                    <a:pt x="414" y="309"/>
                  </a:cubicBezTo>
                  <a:cubicBezTo>
                    <a:pt x="400" y="299"/>
                    <a:pt x="380" y="289"/>
                    <a:pt x="359" y="285"/>
                  </a:cubicBezTo>
                  <a:cubicBezTo>
                    <a:pt x="366" y="300"/>
                    <a:pt x="369" y="316"/>
                    <a:pt x="370" y="325"/>
                  </a:cubicBezTo>
                  <a:close/>
                  <a:moveTo>
                    <a:pt x="295" y="237"/>
                  </a:moveTo>
                  <a:cubicBezTo>
                    <a:pt x="328" y="259"/>
                    <a:pt x="351" y="300"/>
                    <a:pt x="351" y="339"/>
                  </a:cubicBezTo>
                  <a:cubicBezTo>
                    <a:pt x="351" y="393"/>
                    <a:pt x="321" y="438"/>
                    <a:pt x="266" y="466"/>
                  </a:cubicBezTo>
                  <a:cubicBezTo>
                    <a:pt x="265" y="466"/>
                    <a:pt x="264" y="467"/>
                    <a:pt x="263" y="467"/>
                  </a:cubicBezTo>
                  <a:cubicBezTo>
                    <a:pt x="262" y="467"/>
                    <a:pt x="261" y="468"/>
                    <a:pt x="260" y="468"/>
                  </a:cubicBezTo>
                  <a:cubicBezTo>
                    <a:pt x="255" y="471"/>
                    <a:pt x="255" y="471"/>
                    <a:pt x="255" y="471"/>
                  </a:cubicBezTo>
                  <a:cubicBezTo>
                    <a:pt x="259" y="475"/>
                    <a:pt x="259" y="475"/>
                    <a:pt x="259" y="475"/>
                  </a:cubicBezTo>
                  <a:cubicBezTo>
                    <a:pt x="294" y="516"/>
                    <a:pt x="317" y="574"/>
                    <a:pt x="327" y="605"/>
                  </a:cubicBezTo>
                  <a:cubicBezTo>
                    <a:pt x="331" y="619"/>
                    <a:pt x="334" y="632"/>
                    <a:pt x="340" y="657"/>
                  </a:cubicBezTo>
                  <a:cubicBezTo>
                    <a:pt x="341" y="661"/>
                    <a:pt x="341" y="661"/>
                    <a:pt x="341" y="661"/>
                  </a:cubicBezTo>
                  <a:cubicBezTo>
                    <a:pt x="349" y="694"/>
                    <a:pt x="368" y="704"/>
                    <a:pt x="378" y="707"/>
                  </a:cubicBezTo>
                  <a:cubicBezTo>
                    <a:pt x="378" y="714"/>
                    <a:pt x="378" y="714"/>
                    <a:pt x="378" y="714"/>
                  </a:cubicBezTo>
                  <a:cubicBezTo>
                    <a:pt x="271" y="714"/>
                    <a:pt x="271" y="714"/>
                    <a:pt x="271" y="714"/>
                  </a:cubicBezTo>
                  <a:cubicBezTo>
                    <a:pt x="271" y="706"/>
                    <a:pt x="271" y="706"/>
                    <a:pt x="271" y="706"/>
                  </a:cubicBezTo>
                  <a:cubicBezTo>
                    <a:pt x="286" y="702"/>
                    <a:pt x="288" y="691"/>
                    <a:pt x="289" y="683"/>
                  </a:cubicBezTo>
                  <a:cubicBezTo>
                    <a:pt x="289" y="682"/>
                    <a:pt x="289" y="682"/>
                    <a:pt x="289" y="682"/>
                  </a:cubicBezTo>
                  <a:cubicBezTo>
                    <a:pt x="289" y="681"/>
                    <a:pt x="289" y="681"/>
                    <a:pt x="289" y="680"/>
                  </a:cubicBezTo>
                  <a:cubicBezTo>
                    <a:pt x="289" y="678"/>
                    <a:pt x="289" y="678"/>
                    <a:pt x="289" y="678"/>
                  </a:cubicBezTo>
                  <a:cubicBezTo>
                    <a:pt x="289" y="669"/>
                    <a:pt x="286" y="641"/>
                    <a:pt x="286" y="641"/>
                  </a:cubicBezTo>
                  <a:cubicBezTo>
                    <a:pt x="278" y="583"/>
                    <a:pt x="253" y="524"/>
                    <a:pt x="221" y="486"/>
                  </a:cubicBezTo>
                  <a:cubicBezTo>
                    <a:pt x="220" y="484"/>
                    <a:pt x="220" y="484"/>
                    <a:pt x="220" y="484"/>
                  </a:cubicBezTo>
                  <a:cubicBezTo>
                    <a:pt x="217" y="484"/>
                    <a:pt x="217" y="484"/>
                    <a:pt x="217" y="484"/>
                  </a:cubicBezTo>
                  <a:cubicBezTo>
                    <a:pt x="181" y="494"/>
                    <a:pt x="139" y="499"/>
                    <a:pt x="96" y="499"/>
                  </a:cubicBezTo>
                  <a:cubicBezTo>
                    <a:pt x="92" y="499"/>
                    <a:pt x="92" y="499"/>
                    <a:pt x="92" y="499"/>
                  </a:cubicBezTo>
                  <a:cubicBezTo>
                    <a:pt x="92" y="666"/>
                    <a:pt x="92" y="666"/>
                    <a:pt x="92" y="666"/>
                  </a:cubicBezTo>
                  <a:cubicBezTo>
                    <a:pt x="92" y="687"/>
                    <a:pt x="101" y="701"/>
                    <a:pt x="118" y="706"/>
                  </a:cubicBezTo>
                  <a:cubicBezTo>
                    <a:pt x="118" y="714"/>
                    <a:pt x="118" y="714"/>
                    <a:pt x="118" y="714"/>
                  </a:cubicBezTo>
                  <a:cubicBezTo>
                    <a:pt x="15" y="714"/>
                    <a:pt x="15" y="714"/>
                    <a:pt x="15" y="714"/>
                  </a:cubicBezTo>
                  <a:cubicBezTo>
                    <a:pt x="15" y="706"/>
                    <a:pt x="15" y="706"/>
                    <a:pt x="15" y="706"/>
                  </a:cubicBezTo>
                  <a:cubicBezTo>
                    <a:pt x="31" y="701"/>
                    <a:pt x="39" y="688"/>
                    <a:pt x="40" y="666"/>
                  </a:cubicBezTo>
                  <a:cubicBezTo>
                    <a:pt x="40" y="666"/>
                    <a:pt x="40" y="666"/>
                    <a:pt x="40" y="666"/>
                  </a:cubicBezTo>
                  <a:cubicBezTo>
                    <a:pt x="40" y="662"/>
                    <a:pt x="40" y="262"/>
                    <a:pt x="40" y="257"/>
                  </a:cubicBezTo>
                  <a:cubicBezTo>
                    <a:pt x="40" y="234"/>
                    <a:pt x="32" y="221"/>
                    <a:pt x="14" y="215"/>
                  </a:cubicBezTo>
                  <a:cubicBezTo>
                    <a:pt x="14" y="208"/>
                    <a:pt x="14" y="208"/>
                    <a:pt x="14" y="208"/>
                  </a:cubicBezTo>
                  <a:cubicBezTo>
                    <a:pt x="185" y="208"/>
                    <a:pt x="185" y="208"/>
                    <a:pt x="185" y="208"/>
                  </a:cubicBezTo>
                  <a:cubicBezTo>
                    <a:pt x="236" y="208"/>
                    <a:pt x="268" y="219"/>
                    <a:pt x="295" y="237"/>
                  </a:cubicBezTo>
                  <a:close/>
                  <a:moveTo>
                    <a:pt x="298" y="340"/>
                  </a:moveTo>
                  <a:cubicBezTo>
                    <a:pt x="298" y="305"/>
                    <a:pt x="284" y="276"/>
                    <a:pt x="259" y="258"/>
                  </a:cubicBezTo>
                  <a:cubicBezTo>
                    <a:pt x="239" y="245"/>
                    <a:pt x="215" y="238"/>
                    <a:pt x="183" y="237"/>
                  </a:cubicBezTo>
                  <a:cubicBezTo>
                    <a:pt x="92" y="237"/>
                    <a:pt x="92" y="237"/>
                    <a:pt x="92" y="237"/>
                  </a:cubicBezTo>
                  <a:cubicBezTo>
                    <a:pt x="92" y="474"/>
                    <a:pt x="92" y="474"/>
                    <a:pt x="92" y="474"/>
                  </a:cubicBezTo>
                  <a:cubicBezTo>
                    <a:pt x="97" y="474"/>
                    <a:pt x="97" y="474"/>
                    <a:pt x="97" y="474"/>
                  </a:cubicBezTo>
                  <a:cubicBezTo>
                    <a:pt x="278" y="471"/>
                    <a:pt x="298" y="379"/>
                    <a:pt x="298" y="340"/>
                  </a:cubicBezTo>
                  <a:close/>
                  <a:moveTo>
                    <a:pt x="109" y="49"/>
                  </a:moveTo>
                  <a:cubicBezTo>
                    <a:pt x="109" y="20"/>
                    <a:pt x="129" y="0"/>
                    <a:pt x="157" y="0"/>
                  </a:cubicBezTo>
                  <a:cubicBezTo>
                    <a:pt x="185" y="0"/>
                    <a:pt x="205" y="20"/>
                    <a:pt x="205" y="49"/>
                  </a:cubicBezTo>
                  <a:cubicBezTo>
                    <a:pt x="205" y="77"/>
                    <a:pt x="185" y="97"/>
                    <a:pt x="157" y="97"/>
                  </a:cubicBezTo>
                  <a:cubicBezTo>
                    <a:pt x="129" y="97"/>
                    <a:pt x="109" y="77"/>
                    <a:pt x="109" y="49"/>
                  </a:cubicBezTo>
                  <a:close/>
                  <a:moveTo>
                    <a:pt x="129" y="49"/>
                  </a:moveTo>
                  <a:cubicBezTo>
                    <a:pt x="129" y="69"/>
                    <a:pt x="140" y="81"/>
                    <a:pt x="157" y="81"/>
                  </a:cubicBezTo>
                  <a:cubicBezTo>
                    <a:pt x="175" y="81"/>
                    <a:pt x="185" y="69"/>
                    <a:pt x="185" y="49"/>
                  </a:cubicBezTo>
                  <a:cubicBezTo>
                    <a:pt x="185" y="28"/>
                    <a:pt x="175" y="16"/>
                    <a:pt x="157" y="16"/>
                  </a:cubicBezTo>
                  <a:cubicBezTo>
                    <a:pt x="140" y="16"/>
                    <a:pt x="129" y="28"/>
                    <a:pt x="129" y="49"/>
                  </a:cubicBezTo>
                  <a:close/>
                  <a:moveTo>
                    <a:pt x="310" y="80"/>
                  </a:moveTo>
                  <a:cubicBezTo>
                    <a:pt x="267" y="80"/>
                    <a:pt x="267" y="80"/>
                    <a:pt x="267" y="80"/>
                  </a:cubicBezTo>
                  <a:cubicBezTo>
                    <a:pt x="267" y="1"/>
                    <a:pt x="267" y="1"/>
                    <a:pt x="267" y="1"/>
                  </a:cubicBezTo>
                  <a:cubicBezTo>
                    <a:pt x="247" y="1"/>
                    <a:pt x="247" y="1"/>
                    <a:pt x="247" y="1"/>
                  </a:cubicBezTo>
                  <a:cubicBezTo>
                    <a:pt x="247" y="96"/>
                    <a:pt x="247" y="96"/>
                    <a:pt x="247" y="96"/>
                  </a:cubicBezTo>
                  <a:cubicBezTo>
                    <a:pt x="310" y="96"/>
                    <a:pt x="310" y="96"/>
                    <a:pt x="310" y="96"/>
                  </a:cubicBezTo>
                  <a:lnTo>
                    <a:pt x="310" y="80"/>
                  </a:lnTo>
                  <a:close/>
                  <a:moveTo>
                    <a:pt x="411" y="80"/>
                  </a:moveTo>
                  <a:cubicBezTo>
                    <a:pt x="367" y="80"/>
                    <a:pt x="367" y="80"/>
                    <a:pt x="367" y="80"/>
                  </a:cubicBezTo>
                  <a:cubicBezTo>
                    <a:pt x="367" y="1"/>
                    <a:pt x="367" y="1"/>
                    <a:pt x="367" y="1"/>
                  </a:cubicBezTo>
                  <a:cubicBezTo>
                    <a:pt x="348" y="1"/>
                    <a:pt x="348" y="1"/>
                    <a:pt x="348" y="1"/>
                  </a:cubicBezTo>
                  <a:cubicBezTo>
                    <a:pt x="348" y="96"/>
                    <a:pt x="348" y="96"/>
                    <a:pt x="348" y="96"/>
                  </a:cubicBezTo>
                  <a:cubicBezTo>
                    <a:pt x="411" y="96"/>
                    <a:pt x="411" y="96"/>
                    <a:pt x="411" y="96"/>
                  </a:cubicBezTo>
                  <a:lnTo>
                    <a:pt x="411" y="80"/>
                  </a:lnTo>
                  <a:close/>
                  <a:moveTo>
                    <a:pt x="23" y="96"/>
                  </a:moveTo>
                  <a:cubicBezTo>
                    <a:pt x="4" y="96"/>
                    <a:pt x="4" y="96"/>
                    <a:pt x="4" y="96"/>
                  </a:cubicBezTo>
                  <a:cubicBezTo>
                    <a:pt x="4" y="1"/>
                    <a:pt x="4" y="1"/>
                    <a:pt x="4" y="1"/>
                  </a:cubicBezTo>
                  <a:cubicBezTo>
                    <a:pt x="44" y="1"/>
                    <a:pt x="44" y="1"/>
                    <a:pt x="44" y="1"/>
                  </a:cubicBezTo>
                  <a:cubicBezTo>
                    <a:pt x="62" y="1"/>
                    <a:pt x="74" y="12"/>
                    <a:pt x="74" y="27"/>
                  </a:cubicBezTo>
                  <a:cubicBezTo>
                    <a:pt x="74" y="39"/>
                    <a:pt x="65" y="46"/>
                    <a:pt x="58" y="49"/>
                  </a:cubicBezTo>
                  <a:cubicBezTo>
                    <a:pt x="57" y="49"/>
                    <a:pt x="57" y="49"/>
                    <a:pt x="57" y="49"/>
                  </a:cubicBezTo>
                  <a:cubicBezTo>
                    <a:pt x="58" y="50"/>
                    <a:pt x="58" y="50"/>
                    <a:pt x="58" y="50"/>
                  </a:cubicBezTo>
                  <a:cubicBezTo>
                    <a:pt x="62" y="51"/>
                    <a:pt x="65" y="55"/>
                    <a:pt x="67" y="62"/>
                  </a:cubicBezTo>
                  <a:cubicBezTo>
                    <a:pt x="73" y="85"/>
                    <a:pt x="73" y="85"/>
                    <a:pt x="73" y="85"/>
                  </a:cubicBezTo>
                  <a:cubicBezTo>
                    <a:pt x="74" y="89"/>
                    <a:pt x="76" y="92"/>
                    <a:pt x="77" y="94"/>
                  </a:cubicBezTo>
                  <a:cubicBezTo>
                    <a:pt x="78" y="96"/>
                    <a:pt x="78" y="96"/>
                    <a:pt x="78" y="96"/>
                  </a:cubicBezTo>
                  <a:cubicBezTo>
                    <a:pt x="59" y="96"/>
                    <a:pt x="59" y="96"/>
                    <a:pt x="59" y="96"/>
                  </a:cubicBezTo>
                  <a:cubicBezTo>
                    <a:pt x="59" y="96"/>
                    <a:pt x="59" y="96"/>
                    <a:pt x="59" y="96"/>
                  </a:cubicBezTo>
                  <a:cubicBezTo>
                    <a:pt x="57" y="94"/>
                    <a:pt x="55" y="90"/>
                    <a:pt x="54" y="87"/>
                  </a:cubicBezTo>
                  <a:cubicBezTo>
                    <a:pt x="48" y="65"/>
                    <a:pt x="48" y="65"/>
                    <a:pt x="48" y="65"/>
                  </a:cubicBezTo>
                  <a:cubicBezTo>
                    <a:pt x="46" y="59"/>
                    <a:pt x="44" y="56"/>
                    <a:pt x="36" y="56"/>
                  </a:cubicBezTo>
                  <a:cubicBezTo>
                    <a:pt x="23" y="56"/>
                    <a:pt x="23" y="56"/>
                    <a:pt x="23" y="56"/>
                  </a:cubicBezTo>
                  <a:lnTo>
                    <a:pt x="23" y="96"/>
                  </a:lnTo>
                  <a:close/>
                  <a:moveTo>
                    <a:pt x="23" y="40"/>
                  </a:moveTo>
                  <a:cubicBezTo>
                    <a:pt x="41" y="40"/>
                    <a:pt x="41" y="40"/>
                    <a:pt x="41" y="40"/>
                  </a:cubicBezTo>
                  <a:cubicBezTo>
                    <a:pt x="50" y="40"/>
                    <a:pt x="54" y="36"/>
                    <a:pt x="54" y="29"/>
                  </a:cubicBezTo>
                  <a:cubicBezTo>
                    <a:pt x="54" y="21"/>
                    <a:pt x="50" y="17"/>
                    <a:pt x="41" y="17"/>
                  </a:cubicBezTo>
                  <a:cubicBezTo>
                    <a:pt x="23" y="17"/>
                    <a:pt x="23" y="17"/>
                    <a:pt x="23" y="17"/>
                  </a:cubicBezTo>
                  <a:lnTo>
                    <a:pt x="23" y="40"/>
                  </a:lnTo>
                  <a:close/>
                  <a:moveTo>
                    <a:pt x="477" y="81"/>
                  </a:moveTo>
                  <a:cubicBezTo>
                    <a:pt x="467" y="82"/>
                    <a:pt x="457" y="77"/>
                    <a:pt x="449" y="66"/>
                  </a:cubicBezTo>
                  <a:cubicBezTo>
                    <a:pt x="448" y="66"/>
                    <a:pt x="448" y="66"/>
                    <a:pt x="448" y="66"/>
                  </a:cubicBezTo>
                  <a:cubicBezTo>
                    <a:pt x="443" y="85"/>
                    <a:pt x="443" y="85"/>
                    <a:pt x="443" y="85"/>
                  </a:cubicBezTo>
                  <a:cubicBezTo>
                    <a:pt x="443" y="85"/>
                    <a:pt x="443" y="85"/>
                    <a:pt x="443" y="85"/>
                  </a:cubicBezTo>
                  <a:cubicBezTo>
                    <a:pt x="449" y="93"/>
                    <a:pt x="462" y="97"/>
                    <a:pt x="475" y="97"/>
                  </a:cubicBezTo>
                  <a:cubicBezTo>
                    <a:pt x="495" y="97"/>
                    <a:pt x="509" y="85"/>
                    <a:pt x="509" y="68"/>
                  </a:cubicBezTo>
                  <a:cubicBezTo>
                    <a:pt x="509" y="58"/>
                    <a:pt x="506" y="47"/>
                    <a:pt x="484" y="40"/>
                  </a:cubicBezTo>
                  <a:cubicBezTo>
                    <a:pt x="467" y="35"/>
                    <a:pt x="464" y="31"/>
                    <a:pt x="464" y="25"/>
                  </a:cubicBezTo>
                  <a:cubicBezTo>
                    <a:pt x="464" y="18"/>
                    <a:pt x="470" y="15"/>
                    <a:pt x="477" y="15"/>
                  </a:cubicBezTo>
                  <a:cubicBezTo>
                    <a:pt x="484" y="15"/>
                    <a:pt x="491" y="18"/>
                    <a:pt x="498" y="24"/>
                  </a:cubicBezTo>
                  <a:cubicBezTo>
                    <a:pt x="499" y="24"/>
                    <a:pt x="499" y="24"/>
                    <a:pt x="499" y="24"/>
                  </a:cubicBezTo>
                  <a:cubicBezTo>
                    <a:pt x="504" y="8"/>
                    <a:pt x="504" y="8"/>
                    <a:pt x="504" y="8"/>
                  </a:cubicBezTo>
                  <a:cubicBezTo>
                    <a:pt x="504" y="7"/>
                    <a:pt x="504" y="7"/>
                    <a:pt x="504" y="7"/>
                  </a:cubicBezTo>
                  <a:cubicBezTo>
                    <a:pt x="496" y="2"/>
                    <a:pt x="487" y="0"/>
                    <a:pt x="477" y="0"/>
                  </a:cubicBezTo>
                  <a:cubicBezTo>
                    <a:pt x="457" y="0"/>
                    <a:pt x="445" y="10"/>
                    <a:pt x="445" y="26"/>
                  </a:cubicBezTo>
                  <a:cubicBezTo>
                    <a:pt x="445" y="39"/>
                    <a:pt x="454" y="48"/>
                    <a:pt x="472" y="54"/>
                  </a:cubicBezTo>
                  <a:cubicBezTo>
                    <a:pt x="477" y="55"/>
                    <a:pt x="481" y="57"/>
                    <a:pt x="484" y="59"/>
                  </a:cubicBezTo>
                  <a:cubicBezTo>
                    <a:pt x="487" y="61"/>
                    <a:pt x="489" y="65"/>
                    <a:pt x="489" y="69"/>
                  </a:cubicBezTo>
                  <a:cubicBezTo>
                    <a:pt x="489" y="76"/>
                    <a:pt x="484" y="81"/>
                    <a:pt x="477"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noProof="0">
                <a:latin typeface="RR Pioneer" panose="020B0503050201040103" pitchFamily="34" charset="0"/>
              </a:endParaRPr>
            </a:p>
          </p:txBody>
        </p:sp>
      </p:grpSp>
      <p:sp>
        <p:nvSpPr>
          <p:cNvPr id="15" name="Freeform: Shape 14">
            <a:extLst>
              <a:ext uri="{FF2B5EF4-FFF2-40B4-BE49-F238E27FC236}">
                <a16:creationId xmlns:a16="http://schemas.microsoft.com/office/drawing/2014/main" id="{E2AABB29-22AC-4C62-A174-9E5A0A1EFA21}"/>
              </a:ext>
            </a:extLst>
          </p:cNvPr>
          <p:cNvSpPr/>
          <p:nvPr userDrawn="1"/>
        </p:nvSpPr>
        <p:spPr>
          <a:xfrm>
            <a:off x="323850" y="916500"/>
            <a:ext cx="2079370" cy="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latin typeface="RR Pioneer" panose="020B0503050201040103" pitchFamily="34" charset="0"/>
            </a:endParaRPr>
          </a:p>
        </p:txBody>
      </p:sp>
      <p:sp>
        <p:nvSpPr>
          <p:cNvPr id="16" name="Freeform: Shape 15">
            <a:extLst>
              <a:ext uri="{FF2B5EF4-FFF2-40B4-BE49-F238E27FC236}">
                <a16:creationId xmlns:a16="http://schemas.microsoft.com/office/drawing/2014/main" id="{50021B20-6F0E-4481-874A-F21AE9FD3CC4}"/>
              </a:ext>
            </a:extLst>
          </p:cNvPr>
          <p:cNvSpPr/>
          <p:nvPr userDrawn="1"/>
        </p:nvSpPr>
        <p:spPr>
          <a:xfrm>
            <a:off x="3059112" y="916500"/>
            <a:ext cx="5761038" cy="7620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latin typeface="RR Pioneer" panose="020B0503050201040103" pitchFamily="34" charset="0"/>
            </a:endParaRPr>
          </a:p>
        </p:txBody>
      </p:sp>
      <p:sp>
        <p:nvSpPr>
          <p:cNvPr id="18" name="Text Placeholder 17">
            <a:extLst>
              <a:ext uri="{FF2B5EF4-FFF2-40B4-BE49-F238E27FC236}">
                <a16:creationId xmlns:a16="http://schemas.microsoft.com/office/drawing/2014/main" id="{ADA88272-0989-4751-9FC4-6BE74AD9E30F}"/>
              </a:ext>
            </a:extLst>
          </p:cNvPr>
          <p:cNvSpPr>
            <a:spLocks noGrp="1"/>
          </p:cNvSpPr>
          <p:nvPr>
            <p:ph type="body" sz="quarter" idx="13" hasCustomPrompt="1"/>
          </p:nvPr>
        </p:nvSpPr>
        <p:spPr>
          <a:xfrm>
            <a:off x="3070800" y="1126801"/>
            <a:ext cx="5749200" cy="1443600"/>
          </a:xfrm>
        </p:spPr>
        <p:txBody>
          <a:bodyPr/>
          <a:lstStyle>
            <a:lvl1pPr marL="0" indent="0">
              <a:spcBef>
                <a:spcPts val="0"/>
              </a:spcBef>
              <a:spcAft>
                <a:spcPts val="1200"/>
              </a:spcAft>
              <a:buNone/>
              <a:defRPr sz="3200">
                <a:solidFill>
                  <a:schemeClr val="tx1"/>
                </a:solidFill>
                <a:latin typeface="+mj-lt"/>
              </a:defRPr>
            </a:lvl1pPr>
            <a:lvl2pPr marL="0" indent="0">
              <a:spcBef>
                <a:spcPts val="0"/>
              </a:spcBef>
              <a:buNone/>
              <a:defRPr sz="1600">
                <a:solidFill>
                  <a:schemeClr val="tx1"/>
                </a:solidFill>
              </a:defRPr>
            </a:lvl2pPr>
            <a:lvl3pPr marL="187316" indent="0">
              <a:buNone/>
              <a:defRPr>
                <a:solidFill>
                  <a:schemeClr val="bg1"/>
                </a:solidFill>
              </a:defRPr>
            </a:lvl3pPr>
          </a:lstStyle>
          <a:p>
            <a:pPr lvl="0"/>
            <a:r>
              <a:rPr lang="en-US"/>
              <a:t>Title text</a:t>
            </a:r>
          </a:p>
          <a:p>
            <a:pPr lvl="1"/>
            <a:r>
              <a:rPr lang="en-US"/>
              <a:t>Section sub-title</a:t>
            </a:r>
          </a:p>
        </p:txBody>
      </p:sp>
    </p:spTree>
    <p:custDataLst>
      <p:tags r:id="rId1"/>
    </p:custDataLst>
    <p:extLst>
      <p:ext uri="{BB962C8B-B14F-4D97-AF65-F5344CB8AC3E}">
        <p14:creationId xmlns:p14="http://schemas.microsoft.com/office/powerpoint/2010/main" val="35928337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2_Divider Page - Magenta">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3273D-D190-43EA-AB9F-F4E0C3DE2AD5}"/>
              </a:ext>
            </a:extLst>
          </p:cNvPr>
          <p:cNvSpPr>
            <a:spLocks noGrp="1"/>
          </p:cNvSpPr>
          <p:nvPr>
            <p:ph type="title" hasCustomPrompt="1"/>
          </p:nvPr>
        </p:nvSpPr>
        <p:spPr>
          <a:xfrm>
            <a:off x="601200" y="932400"/>
            <a:ext cx="1803600" cy="1641600"/>
          </a:xfrm>
        </p:spPr>
        <p:txBody>
          <a:bodyPr anchor="ctr" anchorCtr="0">
            <a:noAutofit/>
          </a:bodyPr>
          <a:lstStyle>
            <a:lvl1pPr algn="r">
              <a:defRPr sz="11000">
                <a:solidFill>
                  <a:schemeClr val="tx1"/>
                </a:solidFill>
                <a:latin typeface="RR Pioneer UltraLight Condensed" panose="020B0206030201060103" pitchFamily="34" charset="0"/>
              </a:defRPr>
            </a:lvl1pPr>
          </a:lstStyle>
          <a:p>
            <a:r>
              <a:rPr lang="en-US"/>
              <a:t>XX</a:t>
            </a:r>
            <a:endParaRPr lang="en-GB"/>
          </a:p>
        </p:txBody>
      </p:sp>
      <p:sp>
        <p:nvSpPr>
          <p:cNvPr id="4" name="Date Placeholder 3">
            <a:extLst>
              <a:ext uri="{FF2B5EF4-FFF2-40B4-BE49-F238E27FC236}">
                <a16:creationId xmlns:a16="http://schemas.microsoft.com/office/drawing/2014/main" id="{11AD4DAF-CD34-4819-9611-33C813C52E02}"/>
              </a:ext>
            </a:extLst>
          </p:cNvPr>
          <p:cNvSpPr>
            <a:spLocks noGrp="1"/>
          </p:cNvSpPr>
          <p:nvPr>
            <p:ph type="dt" sz="half" idx="10"/>
          </p:nvPr>
        </p:nvSpPr>
        <p:spPr>
          <a:xfrm>
            <a:off x="8250702" y="4730400"/>
            <a:ext cx="569298" cy="273844"/>
          </a:xfrm>
          <a:prstGeom prst="rect">
            <a:avLst/>
          </a:prstGeom>
        </p:spPr>
        <p:txBody>
          <a:bodyPr/>
          <a:lstStyle>
            <a:lvl1pPr>
              <a:defRPr>
                <a:solidFill>
                  <a:schemeClr val="bg1"/>
                </a:solidFill>
              </a:defRPr>
            </a:lvl1pPr>
          </a:lstStyle>
          <a:p>
            <a:endParaRPr lang="en-GB"/>
          </a:p>
        </p:txBody>
      </p:sp>
      <p:sp>
        <p:nvSpPr>
          <p:cNvPr id="5" name="Footer Placeholder 4">
            <a:extLst>
              <a:ext uri="{FF2B5EF4-FFF2-40B4-BE49-F238E27FC236}">
                <a16:creationId xmlns:a16="http://schemas.microsoft.com/office/drawing/2014/main" id="{869D09A4-D7CF-4D1D-8376-A6317B2D794C}"/>
              </a:ext>
            </a:extLst>
          </p:cNvPr>
          <p:cNvSpPr>
            <a:spLocks noGrp="1"/>
          </p:cNvSpPr>
          <p:nvPr>
            <p:ph type="ftr" sz="quarter" idx="11"/>
          </p:nvPr>
        </p:nvSpPr>
        <p:spPr>
          <a:xfrm>
            <a:off x="565200" y="4705200"/>
            <a:ext cx="1785600" cy="288000"/>
          </a:xfrm>
          <a:prstGeom prst="rect">
            <a:avLst/>
          </a:prstGeom>
        </p:spPr>
        <p:txBody>
          <a:bodyPr/>
          <a:lst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a:lstStyle>
          <a:p>
            <a:pPr>
              <a:defRPr/>
            </a:pPr>
            <a:endParaRPr lang="en-GB"/>
          </a:p>
        </p:txBody>
      </p:sp>
      <p:sp>
        <p:nvSpPr>
          <p:cNvPr id="6" name="Slide Number Placeholder 5">
            <a:extLst>
              <a:ext uri="{FF2B5EF4-FFF2-40B4-BE49-F238E27FC236}">
                <a16:creationId xmlns:a16="http://schemas.microsoft.com/office/drawing/2014/main" id="{83787183-9305-4CC7-88E3-CD4694340E74}"/>
              </a:ext>
            </a:extLst>
          </p:cNvPr>
          <p:cNvSpPr>
            <a:spLocks noGrp="1"/>
          </p:cNvSpPr>
          <p:nvPr>
            <p:ph type="sldNum" sz="quarter" idx="12"/>
          </p:nvPr>
        </p:nvSpPr>
        <p:spPr>
          <a:xfrm>
            <a:off x="324000" y="4730400"/>
            <a:ext cx="198000" cy="234000"/>
          </a:xfrm>
          <a:prstGeom prst="rect">
            <a:avLst/>
          </a:prstGeom>
        </p:spPr>
        <p:txBody>
          <a:bodyPr vert="horz" lIns="0" tIns="0" rIns="0" bIns="0" rtlCol="0" anchor="ctr"/>
          <a:lstStyle>
            <a:defPPr>
              <a:defRPr lang="en-US"/>
            </a:defPPr>
            <a:lvl1pPr marL="0" algn="l" defTabSz="685766" rtl="0" eaLnBrk="1" latinLnBrk="0" hangingPunct="1">
              <a:defRPr sz="750" kern="1200">
                <a:solidFill>
                  <a:schemeClr val="bg2"/>
                </a:solidFill>
                <a:latin typeface="+mj-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a:lstStyle>
          <a:p>
            <a:fld id="{6F59B429-512E-4592-B480-D2818264A486}" type="slidenum">
              <a:rPr lang="en-GB" smtClean="0"/>
              <a:pPr/>
              <a:t>‹#›</a:t>
            </a:fld>
            <a:endParaRPr lang="en-GB"/>
          </a:p>
        </p:txBody>
      </p:sp>
      <p:grpSp>
        <p:nvGrpSpPr>
          <p:cNvPr id="7" name="Group 6">
            <a:extLst>
              <a:ext uri="{FF2B5EF4-FFF2-40B4-BE49-F238E27FC236}">
                <a16:creationId xmlns:a16="http://schemas.microsoft.com/office/drawing/2014/main" id="{8CDE6A97-E7CD-4B8D-B45A-AAD68408E363}"/>
              </a:ext>
            </a:extLst>
          </p:cNvPr>
          <p:cNvGrpSpPr/>
          <p:nvPr userDrawn="1"/>
        </p:nvGrpSpPr>
        <p:grpSpPr>
          <a:xfrm>
            <a:off x="323852" y="233364"/>
            <a:ext cx="321261" cy="522316"/>
            <a:chOff x="-3513606" y="270529"/>
            <a:chExt cx="1671638" cy="2717801"/>
          </a:xfrm>
        </p:grpSpPr>
        <p:sp>
          <p:nvSpPr>
            <p:cNvPr id="8" name="Freeform 5">
              <a:extLst>
                <a:ext uri="{FF2B5EF4-FFF2-40B4-BE49-F238E27FC236}">
                  <a16:creationId xmlns:a16="http://schemas.microsoft.com/office/drawing/2014/main" id="{0C1B786A-3DB0-4204-B54C-3639510DA1BA}"/>
                </a:ext>
              </a:extLst>
            </p:cNvPr>
            <p:cNvSpPr>
              <a:spLocks/>
            </p:cNvSpPr>
            <p:nvPr/>
          </p:nvSpPr>
          <p:spPr bwMode="auto">
            <a:xfrm>
              <a:off x="-3499318" y="286404"/>
              <a:ext cx="1646238" cy="2689225"/>
            </a:xfrm>
            <a:custGeom>
              <a:avLst/>
              <a:gdLst>
                <a:gd name="T0" fmla="*/ 0 w 686"/>
                <a:gd name="T1" fmla="*/ 78 h 1123"/>
                <a:gd name="T2" fmla="*/ 77 w 686"/>
                <a:gd name="T3" fmla="*/ 0 h 1123"/>
                <a:gd name="T4" fmla="*/ 609 w 686"/>
                <a:gd name="T5" fmla="*/ 0 h 1123"/>
                <a:gd name="T6" fmla="*/ 686 w 686"/>
                <a:gd name="T7" fmla="*/ 78 h 1123"/>
                <a:gd name="T8" fmla="*/ 686 w 686"/>
                <a:gd name="T9" fmla="*/ 1045 h 1123"/>
                <a:gd name="T10" fmla="*/ 609 w 686"/>
                <a:gd name="T11" fmla="*/ 1123 h 1123"/>
                <a:gd name="T12" fmla="*/ 77 w 686"/>
                <a:gd name="T13" fmla="*/ 1123 h 1123"/>
                <a:gd name="T14" fmla="*/ 0 w 686"/>
                <a:gd name="T15" fmla="*/ 1045 h 1123"/>
                <a:gd name="T16" fmla="*/ 0 w 686"/>
                <a:gd name="T17" fmla="*/ 78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1123">
                  <a:moveTo>
                    <a:pt x="0" y="78"/>
                  </a:moveTo>
                  <a:cubicBezTo>
                    <a:pt x="0" y="35"/>
                    <a:pt x="34" y="0"/>
                    <a:pt x="77" y="0"/>
                  </a:cubicBezTo>
                  <a:cubicBezTo>
                    <a:pt x="609" y="0"/>
                    <a:pt x="609" y="0"/>
                    <a:pt x="609" y="0"/>
                  </a:cubicBezTo>
                  <a:cubicBezTo>
                    <a:pt x="651" y="0"/>
                    <a:pt x="686" y="35"/>
                    <a:pt x="686" y="78"/>
                  </a:cubicBezTo>
                  <a:cubicBezTo>
                    <a:pt x="686" y="1045"/>
                    <a:pt x="686" y="1045"/>
                    <a:pt x="686" y="1045"/>
                  </a:cubicBezTo>
                  <a:cubicBezTo>
                    <a:pt x="686" y="1088"/>
                    <a:pt x="651" y="1123"/>
                    <a:pt x="609" y="1123"/>
                  </a:cubicBezTo>
                  <a:cubicBezTo>
                    <a:pt x="77" y="1123"/>
                    <a:pt x="77" y="1123"/>
                    <a:pt x="77" y="1123"/>
                  </a:cubicBezTo>
                  <a:cubicBezTo>
                    <a:pt x="34" y="1123"/>
                    <a:pt x="0" y="1088"/>
                    <a:pt x="0" y="1045"/>
                  </a:cubicBezTo>
                  <a:lnTo>
                    <a:pt x="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noProof="0">
                <a:latin typeface="RR Pioneer" panose="020B0503050201040103" pitchFamily="34" charset="0"/>
              </a:endParaRPr>
            </a:p>
          </p:txBody>
        </p:sp>
        <p:sp>
          <p:nvSpPr>
            <p:cNvPr id="9" name="Freeform 6">
              <a:extLst>
                <a:ext uri="{FF2B5EF4-FFF2-40B4-BE49-F238E27FC236}">
                  <a16:creationId xmlns:a16="http://schemas.microsoft.com/office/drawing/2014/main" id="{C6634F13-D58B-46A6-93A1-8F971957FDAE}"/>
                </a:ext>
              </a:extLst>
            </p:cNvPr>
            <p:cNvSpPr>
              <a:spLocks noEditPoints="1"/>
            </p:cNvSpPr>
            <p:nvPr/>
          </p:nvSpPr>
          <p:spPr bwMode="auto">
            <a:xfrm>
              <a:off x="-3513606" y="270529"/>
              <a:ext cx="1671638" cy="2717801"/>
            </a:xfrm>
            <a:custGeom>
              <a:avLst/>
              <a:gdLst>
                <a:gd name="T0" fmla="*/ 658 w 697"/>
                <a:gd name="T1" fmla="*/ 79 h 1134"/>
                <a:gd name="T2" fmla="*/ 658 w 697"/>
                <a:gd name="T3" fmla="*/ 200 h 1134"/>
                <a:gd name="T4" fmla="*/ 40 w 697"/>
                <a:gd name="T5" fmla="*/ 200 h 1134"/>
                <a:gd name="T6" fmla="*/ 40 w 697"/>
                <a:gd name="T7" fmla="*/ 79 h 1134"/>
                <a:gd name="T8" fmla="*/ 79 w 697"/>
                <a:gd name="T9" fmla="*/ 40 h 1134"/>
                <a:gd name="T10" fmla="*/ 619 w 697"/>
                <a:gd name="T11" fmla="*/ 40 h 1134"/>
                <a:gd name="T12" fmla="*/ 658 w 697"/>
                <a:gd name="T13" fmla="*/ 79 h 1134"/>
                <a:gd name="T14" fmla="*/ 40 w 697"/>
                <a:gd name="T15" fmla="*/ 1056 h 1134"/>
                <a:gd name="T16" fmla="*/ 79 w 697"/>
                <a:gd name="T17" fmla="*/ 1095 h 1134"/>
                <a:gd name="T18" fmla="*/ 619 w 697"/>
                <a:gd name="T19" fmla="*/ 1095 h 1134"/>
                <a:gd name="T20" fmla="*/ 658 w 697"/>
                <a:gd name="T21" fmla="*/ 1056 h 1134"/>
                <a:gd name="T22" fmla="*/ 658 w 697"/>
                <a:gd name="T23" fmla="*/ 935 h 1134"/>
                <a:gd name="T24" fmla="*/ 40 w 697"/>
                <a:gd name="T25" fmla="*/ 935 h 1134"/>
                <a:gd name="T26" fmla="*/ 40 w 697"/>
                <a:gd name="T27" fmla="*/ 1056 h 1134"/>
                <a:gd name="T28" fmla="*/ 40 w 697"/>
                <a:gd name="T29" fmla="*/ 918 h 1134"/>
                <a:gd name="T30" fmla="*/ 658 w 697"/>
                <a:gd name="T31" fmla="*/ 918 h 1134"/>
                <a:gd name="T32" fmla="*/ 658 w 697"/>
                <a:gd name="T33" fmla="*/ 217 h 1134"/>
                <a:gd name="T34" fmla="*/ 40 w 697"/>
                <a:gd name="T35" fmla="*/ 217 h 1134"/>
                <a:gd name="T36" fmla="*/ 40 w 697"/>
                <a:gd name="T37" fmla="*/ 918 h 1134"/>
                <a:gd name="T38" fmla="*/ 697 w 697"/>
                <a:gd name="T39" fmla="*/ 79 h 1134"/>
                <a:gd name="T40" fmla="*/ 697 w 697"/>
                <a:gd name="T41" fmla="*/ 1056 h 1134"/>
                <a:gd name="T42" fmla="*/ 619 w 697"/>
                <a:gd name="T43" fmla="*/ 1134 h 1134"/>
                <a:gd name="T44" fmla="*/ 79 w 697"/>
                <a:gd name="T45" fmla="*/ 1134 h 1134"/>
                <a:gd name="T46" fmla="*/ 0 w 697"/>
                <a:gd name="T47" fmla="*/ 1056 h 1134"/>
                <a:gd name="T48" fmla="*/ 0 w 697"/>
                <a:gd name="T49" fmla="*/ 79 h 1134"/>
                <a:gd name="T50" fmla="*/ 79 w 697"/>
                <a:gd name="T51" fmla="*/ 0 h 1134"/>
                <a:gd name="T52" fmla="*/ 619 w 697"/>
                <a:gd name="T53" fmla="*/ 0 h 1134"/>
                <a:gd name="T54" fmla="*/ 697 w 697"/>
                <a:gd name="T55" fmla="*/ 79 h 1134"/>
                <a:gd name="T56" fmla="*/ 675 w 697"/>
                <a:gd name="T57" fmla="*/ 79 h 1134"/>
                <a:gd name="T58" fmla="*/ 619 w 697"/>
                <a:gd name="T59" fmla="*/ 23 h 1134"/>
                <a:gd name="T60" fmla="*/ 79 w 697"/>
                <a:gd name="T61" fmla="*/ 23 h 1134"/>
                <a:gd name="T62" fmla="*/ 23 w 697"/>
                <a:gd name="T63" fmla="*/ 79 h 1134"/>
                <a:gd name="T64" fmla="*/ 23 w 697"/>
                <a:gd name="T65" fmla="*/ 1056 h 1134"/>
                <a:gd name="T66" fmla="*/ 79 w 697"/>
                <a:gd name="T67" fmla="*/ 1112 h 1134"/>
                <a:gd name="T68" fmla="*/ 619 w 697"/>
                <a:gd name="T69" fmla="*/ 1112 h 1134"/>
                <a:gd name="T70" fmla="*/ 675 w 697"/>
                <a:gd name="T71" fmla="*/ 1056 h 1134"/>
                <a:gd name="T72" fmla="*/ 675 w 697"/>
                <a:gd name="T73" fmla="*/ 7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7" h="1134">
                  <a:moveTo>
                    <a:pt x="658" y="79"/>
                  </a:moveTo>
                  <a:cubicBezTo>
                    <a:pt x="658" y="200"/>
                    <a:pt x="658" y="200"/>
                    <a:pt x="658" y="200"/>
                  </a:cubicBezTo>
                  <a:cubicBezTo>
                    <a:pt x="40" y="200"/>
                    <a:pt x="40" y="200"/>
                    <a:pt x="40" y="200"/>
                  </a:cubicBezTo>
                  <a:cubicBezTo>
                    <a:pt x="40" y="79"/>
                    <a:pt x="40" y="79"/>
                    <a:pt x="40" y="79"/>
                  </a:cubicBezTo>
                  <a:cubicBezTo>
                    <a:pt x="40" y="57"/>
                    <a:pt x="57" y="40"/>
                    <a:pt x="79" y="40"/>
                  </a:cubicBezTo>
                  <a:cubicBezTo>
                    <a:pt x="619" y="40"/>
                    <a:pt x="619" y="40"/>
                    <a:pt x="619" y="40"/>
                  </a:cubicBezTo>
                  <a:cubicBezTo>
                    <a:pt x="641" y="40"/>
                    <a:pt x="658" y="57"/>
                    <a:pt x="658" y="79"/>
                  </a:cubicBezTo>
                  <a:close/>
                  <a:moveTo>
                    <a:pt x="40" y="1056"/>
                  </a:moveTo>
                  <a:cubicBezTo>
                    <a:pt x="40" y="1078"/>
                    <a:pt x="57" y="1095"/>
                    <a:pt x="79" y="1095"/>
                  </a:cubicBezTo>
                  <a:cubicBezTo>
                    <a:pt x="619" y="1095"/>
                    <a:pt x="619" y="1095"/>
                    <a:pt x="619" y="1095"/>
                  </a:cubicBezTo>
                  <a:cubicBezTo>
                    <a:pt x="641" y="1095"/>
                    <a:pt x="658" y="1078"/>
                    <a:pt x="658" y="1056"/>
                  </a:cubicBezTo>
                  <a:cubicBezTo>
                    <a:pt x="658" y="935"/>
                    <a:pt x="658" y="935"/>
                    <a:pt x="658" y="935"/>
                  </a:cubicBezTo>
                  <a:cubicBezTo>
                    <a:pt x="40" y="935"/>
                    <a:pt x="40" y="935"/>
                    <a:pt x="40" y="935"/>
                  </a:cubicBezTo>
                  <a:lnTo>
                    <a:pt x="40" y="1056"/>
                  </a:lnTo>
                  <a:close/>
                  <a:moveTo>
                    <a:pt x="40" y="918"/>
                  </a:moveTo>
                  <a:cubicBezTo>
                    <a:pt x="658" y="918"/>
                    <a:pt x="658" y="918"/>
                    <a:pt x="658" y="918"/>
                  </a:cubicBezTo>
                  <a:cubicBezTo>
                    <a:pt x="658" y="217"/>
                    <a:pt x="658" y="217"/>
                    <a:pt x="658" y="217"/>
                  </a:cubicBezTo>
                  <a:cubicBezTo>
                    <a:pt x="40" y="217"/>
                    <a:pt x="40" y="217"/>
                    <a:pt x="40" y="217"/>
                  </a:cubicBezTo>
                  <a:lnTo>
                    <a:pt x="40" y="918"/>
                  </a:lnTo>
                  <a:close/>
                  <a:moveTo>
                    <a:pt x="697" y="79"/>
                  </a:moveTo>
                  <a:cubicBezTo>
                    <a:pt x="697" y="1056"/>
                    <a:pt x="697" y="1056"/>
                    <a:pt x="697" y="1056"/>
                  </a:cubicBezTo>
                  <a:cubicBezTo>
                    <a:pt x="697" y="1099"/>
                    <a:pt x="662" y="1134"/>
                    <a:pt x="619" y="1134"/>
                  </a:cubicBezTo>
                  <a:cubicBezTo>
                    <a:pt x="79" y="1134"/>
                    <a:pt x="79" y="1134"/>
                    <a:pt x="79" y="1134"/>
                  </a:cubicBezTo>
                  <a:cubicBezTo>
                    <a:pt x="36" y="1134"/>
                    <a:pt x="0" y="1099"/>
                    <a:pt x="0" y="1056"/>
                  </a:cubicBezTo>
                  <a:cubicBezTo>
                    <a:pt x="0" y="79"/>
                    <a:pt x="0" y="79"/>
                    <a:pt x="0" y="79"/>
                  </a:cubicBezTo>
                  <a:cubicBezTo>
                    <a:pt x="0" y="36"/>
                    <a:pt x="36" y="0"/>
                    <a:pt x="79" y="0"/>
                  </a:cubicBezTo>
                  <a:cubicBezTo>
                    <a:pt x="619" y="0"/>
                    <a:pt x="619" y="0"/>
                    <a:pt x="619" y="0"/>
                  </a:cubicBezTo>
                  <a:cubicBezTo>
                    <a:pt x="662" y="0"/>
                    <a:pt x="697" y="36"/>
                    <a:pt x="697" y="79"/>
                  </a:cubicBezTo>
                  <a:close/>
                  <a:moveTo>
                    <a:pt x="675" y="79"/>
                  </a:moveTo>
                  <a:cubicBezTo>
                    <a:pt x="675" y="48"/>
                    <a:pt x="650" y="23"/>
                    <a:pt x="619" y="23"/>
                  </a:cubicBezTo>
                  <a:cubicBezTo>
                    <a:pt x="79" y="23"/>
                    <a:pt x="79" y="23"/>
                    <a:pt x="79" y="23"/>
                  </a:cubicBezTo>
                  <a:cubicBezTo>
                    <a:pt x="48" y="23"/>
                    <a:pt x="23" y="48"/>
                    <a:pt x="23" y="79"/>
                  </a:cubicBezTo>
                  <a:cubicBezTo>
                    <a:pt x="23" y="1056"/>
                    <a:pt x="23" y="1056"/>
                    <a:pt x="23" y="1056"/>
                  </a:cubicBezTo>
                  <a:cubicBezTo>
                    <a:pt x="23" y="1087"/>
                    <a:pt x="48" y="1112"/>
                    <a:pt x="79" y="1112"/>
                  </a:cubicBezTo>
                  <a:cubicBezTo>
                    <a:pt x="619" y="1112"/>
                    <a:pt x="619" y="1112"/>
                    <a:pt x="619" y="1112"/>
                  </a:cubicBezTo>
                  <a:cubicBezTo>
                    <a:pt x="650" y="1112"/>
                    <a:pt x="675" y="1087"/>
                    <a:pt x="675" y="1056"/>
                  </a:cubicBezTo>
                  <a:lnTo>
                    <a:pt x="675" y="7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noProof="0">
                <a:latin typeface="RR Pioneer" panose="020B0503050201040103" pitchFamily="34" charset="0"/>
              </a:endParaRPr>
            </a:p>
          </p:txBody>
        </p:sp>
        <p:sp>
          <p:nvSpPr>
            <p:cNvPr id="10" name="Freeform 7">
              <a:extLst>
                <a:ext uri="{FF2B5EF4-FFF2-40B4-BE49-F238E27FC236}">
                  <a16:creationId xmlns:a16="http://schemas.microsoft.com/office/drawing/2014/main" id="{865EB297-8F82-412B-8CF4-A0C2F5DEB062}"/>
                </a:ext>
              </a:extLst>
            </p:cNvPr>
            <p:cNvSpPr>
              <a:spLocks noEditPoints="1"/>
            </p:cNvSpPr>
            <p:nvPr/>
          </p:nvSpPr>
          <p:spPr bwMode="auto">
            <a:xfrm>
              <a:off x="-3289768" y="441979"/>
              <a:ext cx="1236663" cy="2378075"/>
            </a:xfrm>
            <a:custGeom>
              <a:avLst/>
              <a:gdLst>
                <a:gd name="T0" fmla="*/ 505 w 516"/>
                <a:gd name="T1" fmla="*/ 950 h 993"/>
                <a:gd name="T2" fmla="*/ 516 w 516"/>
                <a:gd name="T3" fmla="*/ 991 h 993"/>
                <a:gd name="T4" fmla="*/ 516 w 516"/>
                <a:gd name="T5" fmla="*/ 913 h 993"/>
                <a:gd name="T6" fmla="*/ 398 w 516"/>
                <a:gd name="T7" fmla="*/ 929 h 993"/>
                <a:gd name="T8" fmla="*/ 374 w 516"/>
                <a:gd name="T9" fmla="*/ 896 h 993"/>
                <a:gd name="T10" fmla="*/ 414 w 516"/>
                <a:gd name="T11" fmla="*/ 969 h 993"/>
                <a:gd name="T12" fmla="*/ 374 w 516"/>
                <a:gd name="T13" fmla="*/ 977 h 993"/>
                <a:gd name="T14" fmla="*/ 246 w 516"/>
                <a:gd name="T15" fmla="*/ 897 h 993"/>
                <a:gd name="T16" fmla="*/ 255 w 516"/>
                <a:gd name="T17" fmla="*/ 991 h 993"/>
                <a:gd name="T18" fmla="*/ 306 w 516"/>
                <a:gd name="T19" fmla="*/ 896 h 993"/>
                <a:gd name="T20" fmla="*/ 152 w 516"/>
                <a:gd name="T21" fmla="*/ 993 h 993"/>
                <a:gd name="T22" fmla="*/ 180 w 516"/>
                <a:gd name="T23" fmla="*/ 944 h 993"/>
                <a:gd name="T24" fmla="*/ 180 w 516"/>
                <a:gd name="T25" fmla="*/ 944 h 993"/>
                <a:gd name="T26" fmla="*/ 55 w 516"/>
                <a:gd name="T27" fmla="*/ 991 h 993"/>
                <a:gd name="T28" fmla="*/ 19 w 516"/>
                <a:gd name="T29" fmla="*/ 952 h 993"/>
                <a:gd name="T30" fmla="*/ 41 w 516"/>
                <a:gd name="T31" fmla="*/ 896 h 993"/>
                <a:gd name="T32" fmla="*/ 54 w 516"/>
                <a:gd name="T33" fmla="*/ 945 h 993"/>
                <a:gd name="T34" fmla="*/ 51 w 516"/>
                <a:gd name="T35" fmla="*/ 924 h 993"/>
                <a:gd name="T36" fmla="*/ 38 w 516"/>
                <a:gd name="T37" fmla="*/ 936 h 993"/>
                <a:gd name="T38" fmla="*/ 133 w 516"/>
                <a:gd name="T39" fmla="*/ 288 h 993"/>
                <a:gd name="T40" fmla="*/ 211 w 516"/>
                <a:gd name="T41" fmla="*/ 309 h 993"/>
                <a:gd name="T42" fmla="*/ 236 w 516"/>
                <a:gd name="T43" fmla="*/ 546 h 993"/>
                <a:gd name="T44" fmla="*/ 160 w 516"/>
                <a:gd name="T45" fmla="*/ 515 h 993"/>
                <a:gd name="T46" fmla="*/ 134 w 516"/>
                <a:gd name="T47" fmla="*/ 786 h 993"/>
                <a:gd name="T48" fmla="*/ 211 w 516"/>
                <a:gd name="T49" fmla="*/ 571 h 993"/>
                <a:gd name="T50" fmla="*/ 378 w 516"/>
                <a:gd name="T51" fmla="*/ 330 h 993"/>
                <a:gd name="T52" fmla="*/ 336 w 516"/>
                <a:gd name="T53" fmla="*/ 556 h 993"/>
                <a:gd name="T54" fmla="*/ 408 w 516"/>
                <a:gd name="T55" fmla="*/ 751 h 993"/>
                <a:gd name="T56" fmla="*/ 391 w 516"/>
                <a:gd name="T57" fmla="*/ 779 h 993"/>
                <a:gd name="T58" fmla="*/ 461 w 516"/>
                <a:gd name="T59" fmla="*/ 734 h 993"/>
                <a:gd name="T60" fmla="*/ 374 w 516"/>
                <a:gd name="T61" fmla="*/ 543 h 993"/>
                <a:gd name="T62" fmla="*/ 470 w 516"/>
                <a:gd name="T63" fmla="*/ 412 h 993"/>
                <a:gd name="T64" fmla="*/ 295 w 516"/>
                <a:gd name="T65" fmla="*/ 237 h 993"/>
                <a:gd name="T66" fmla="*/ 260 w 516"/>
                <a:gd name="T67" fmla="*/ 468 h 993"/>
                <a:gd name="T68" fmla="*/ 340 w 516"/>
                <a:gd name="T69" fmla="*/ 657 h 993"/>
                <a:gd name="T70" fmla="*/ 271 w 516"/>
                <a:gd name="T71" fmla="*/ 714 h 993"/>
                <a:gd name="T72" fmla="*/ 289 w 516"/>
                <a:gd name="T73" fmla="*/ 680 h 993"/>
                <a:gd name="T74" fmla="*/ 220 w 516"/>
                <a:gd name="T75" fmla="*/ 484 h 993"/>
                <a:gd name="T76" fmla="*/ 92 w 516"/>
                <a:gd name="T77" fmla="*/ 666 h 993"/>
                <a:gd name="T78" fmla="*/ 15 w 516"/>
                <a:gd name="T79" fmla="*/ 706 h 993"/>
                <a:gd name="T80" fmla="*/ 14 w 516"/>
                <a:gd name="T81" fmla="*/ 215 h 993"/>
                <a:gd name="T82" fmla="*/ 298 w 516"/>
                <a:gd name="T83" fmla="*/ 340 h 993"/>
                <a:gd name="T84" fmla="*/ 92 w 516"/>
                <a:gd name="T85" fmla="*/ 474 h 993"/>
                <a:gd name="T86" fmla="*/ 157 w 516"/>
                <a:gd name="T87" fmla="*/ 0 h 993"/>
                <a:gd name="T88" fmla="*/ 129 w 516"/>
                <a:gd name="T89" fmla="*/ 49 h 993"/>
                <a:gd name="T90" fmla="*/ 129 w 516"/>
                <a:gd name="T91" fmla="*/ 49 h 993"/>
                <a:gd name="T92" fmla="*/ 247 w 516"/>
                <a:gd name="T93" fmla="*/ 1 h 993"/>
                <a:gd name="T94" fmla="*/ 411 w 516"/>
                <a:gd name="T95" fmla="*/ 80 h 993"/>
                <a:gd name="T96" fmla="*/ 348 w 516"/>
                <a:gd name="T97" fmla="*/ 96 h 993"/>
                <a:gd name="T98" fmla="*/ 4 w 516"/>
                <a:gd name="T99" fmla="*/ 96 h 993"/>
                <a:gd name="T100" fmla="*/ 58 w 516"/>
                <a:gd name="T101" fmla="*/ 49 h 993"/>
                <a:gd name="T102" fmla="*/ 73 w 516"/>
                <a:gd name="T103" fmla="*/ 85 h 993"/>
                <a:gd name="T104" fmla="*/ 59 w 516"/>
                <a:gd name="T105" fmla="*/ 96 h 993"/>
                <a:gd name="T106" fmla="*/ 23 w 516"/>
                <a:gd name="T107" fmla="*/ 56 h 993"/>
                <a:gd name="T108" fmla="*/ 54 w 516"/>
                <a:gd name="T109" fmla="*/ 29 h 993"/>
                <a:gd name="T110" fmla="*/ 477 w 516"/>
                <a:gd name="T111" fmla="*/ 81 h 993"/>
                <a:gd name="T112" fmla="*/ 443 w 516"/>
                <a:gd name="T113" fmla="*/ 85 h 993"/>
                <a:gd name="T114" fmla="*/ 464 w 516"/>
                <a:gd name="T115" fmla="*/ 25 h 993"/>
                <a:gd name="T116" fmla="*/ 504 w 516"/>
                <a:gd name="T117" fmla="*/ 8 h 993"/>
                <a:gd name="T118" fmla="*/ 472 w 516"/>
                <a:gd name="T119" fmla="*/ 54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993">
                  <a:moveTo>
                    <a:pt x="473" y="913"/>
                  </a:moveTo>
                  <a:cubicBezTo>
                    <a:pt x="473" y="934"/>
                    <a:pt x="473" y="934"/>
                    <a:pt x="473" y="934"/>
                  </a:cubicBezTo>
                  <a:cubicBezTo>
                    <a:pt x="505" y="934"/>
                    <a:pt x="505" y="934"/>
                    <a:pt x="505" y="934"/>
                  </a:cubicBezTo>
                  <a:cubicBezTo>
                    <a:pt x="505" y="950"/>
                    <a:pt x="505" y="950"/>
                    <a:pt x="505" y="950"/>
                  </a:cubicBezTo>
                  <a:cubicBezTo>
                    <a:pt x="473" y="950"/>
                    <a:pt x="473" y="950"/>
                    <a:pt x="473" y="950"/>
                  </a:cubicBezTo>
                  <a:cubicBezTo>
                    <a:pt x="473" y="975"/>
                    <a:pt x="473" y="975"/>
                    <a:pt x="473" y="975"/>
                  </a:cubicBezTo>
                  <a:cubicBezTo>
                    <a:pt x="516" y="975"/>
                    <a:pt x="516" y="975"/>
                    <a:pt x="516" y="975"/>
                  </a:cubicBezTo>
                  <a:cubicBezTo>
                    <a:pt x="516" y="991"/>
                    <a:pt x="516" y="991"/>
                    <a:pt x="516" y="991"/>
                  </a:cubicBezTo>
                  <a:cubicBezTo>
                    <a:pt x="454" y="991"/>
                    <a:pt x="454" y="991"/>
                    <a:pt x="454" y="991"/>
                  </a:cubicBezTo>
                  <a:cubicBezTo>
                    <a:pt x="454" y="896"/>
                    <a:pt x="454" y="896"/>
                    <a:pt x="454" y="896"/>
                  </a:cubicBezTo>
                  <a:cubicBezTo>
                    <a:pt x="516" y="896"/>
                    <a:pt x="516" y="896"/>
                    <a:pt x="516" y="896"/>
                  </a:cubicBezTo>
                  <a:cubicBezTo>
                    <a:pt x="516" y="913"/>
                    <a:pt x="516" y="913"/>
                    <a:pt x="516" y="913"/>
                  </a:cubicBezTo>
                  <a:lnTo>
                    <a:pt x="473" y="913"/>
                  </a:lnTo>
                  <a:close/>
                  <a:moveTo>
                    <a:pt x="374" y="912"/>
                  </a:moveTo>
                  <a:cubicBezTo>
                    <a:pt x="386" y="912"/>
                    <a:pt x="394" y="917"/>
                    <a:pt x="398" y="928"/>
                  </a:cubicBezTo>
                  <a:cubicBezTo>
                    <a:pt x="398" y="929"/>
                    <a:pt x="398" y="929"/>
                    <a:pt x="398" y="929"/>
                  </a:cubicBezTo>
                  <a:cubicBezTo>
                    <a:pt x="414" y="922"/>
                    <a:pt x="414" y="922"/>
                    <a:pt x="414" y="922"/>
                  </a:cubicBezTo>
                  <a:cubicBezTo>
                    <a:pt x="414" y="922"/>
                    <a:pt x="414" y="922"/>
                    <a:pt x="414" y="922"/>
                  </a:cubicBezTo>
                  <a:cubicBezTo>
                    <a:pt x="414" y="922"/>
                    <a:pt x="414" y="922"/>
                    <a:pt x="414" y="922"/>
                  </a:cubicBezTo>
                  <a:cubicBezTo>
                    <a:pt x="408" y="905"/>
                    <a:pt x="394" y="896"/>
                    <a:pt x="374" y="896"/>
                  </a:cubicBezTo>
                  <a:cubicBezTo>
                    <a:pt x="346" y="896"/>
                    <a:pt x="327" y="916"/>
                    <a:pt x="327" y="944"/>
                  </a:cubicBezTo>
                  <a:cubicBezTo>
                    <a:pt x="327" y="973"/>
                    <a:pt x="346" y="993"/>
                    <a:pt x="374" y="993"/>
                  </a:cubicBezTo>
                  <a:cubicBezTo>
                    <a:pt x="392" y="993"/>
                    <a:pt x="406" y="984"/>
                    <a:pt x="414" y="969"/>
                  </a:cubicBezTo>
                  <a:cubicBezTo>
                    <a:pt x="414" y="969"/>
                    <a:pt x="414" y="969"/>
                    <a:pt x="414" y="969"/>
                  </a:cubicBezTo>
                  <a:cubicBezTo>
                    <a:pt x="398" y="962"/>
                    <a:pt x="398" y="962"/>
                    <a:pt x="398" y="962"/>
                  </a:cubicBezTo>
                  <a:cubicBezTo>
                    <a:pt x="398" y="962"/>
                    <a:pt x="398" y="962"/>
                    <a:pt x="398" y="962"/>
                  </a:cubicBezTo>
                  <a:cubicBezTo>
                    <a:pt x="398" y="962"/>
                    <a:pt x="398" y="962"/>
                    <a:pt x="398" y="962"/>
                  </a:cubicBezTo>
                  <a:cubicBezTo>
                    <a:pt x="393" y="972"/>
                    <a:pt x="385" y="977"/>
                    <a:pt x="374" y="977"/>
                  </a:cubicBezTo>
                  <a:cubicBezTo>
                    <a:pt x="357" y="977"/>
                    <a:pt x="347" y="965"/>
                    <a:pt x="347" y="944"/>
                  </a:cubicBezTo>
                  <a:cubicBezTo>
                    <a:pt x="347" y="924"/>
                    <a:pt x="357" y="912"/>
                    <a:pt x="374" y="912"/>
                  </a:cubicBezTo>
                  <a:close/>
                  <a:moveTo>
                    <a:pt x="265" y="935"/>
                  </a:moveTo>
                  <a:cubicBezTo>
                    <a:pt x="246" y="897"/>
                    <a:pt x="246" y="897"/>
                    <a:pt x="246" y="897"/>
                  </a:cubicBezTo>
                  <a:cubicBezTo>
                    <a:pt x="246" y="896"/>
                    <a:pt x="246" y="896"/>
                    <a:pt x="246" y="896"/>
                  </a:cubicBezTo>
                  <a:cubicBezTo>
                    <a:pt x="224" y="896"/>
                    <a:pt x="224" y="896"/>
                    <a:pt x="224" y="896"/>
                  </a:cubicBezTo>
                  <a:cubicBezTo>
                    <a:pt x="255" y="956"/>
                    <a:pt x="255" y="956"/>
                    <a:pt x="255" y="956"/>
                  </a:cubicBezTo>
                  <a:cubicBezTo>
                    <a:pt x="255" y="991"/>
                    <a:pt x="255" y="991"/>
                    <a:pt x="255" y="991"/>
                  </a:cubicBezTo>
                  <a:cubicBezTo>
                    <a:pt x="275" y="991"/>
                    <a:pt x="275" y="991"/>
                    <a:pt x="275" y="991"/>
                  </a:cubicBezTo>
                  <a:cubicBezTo>
                    <a:pt x="275" y="955"/>
                    <a:pt x="275" y="955"/>
                    <a:pt x="275" y="955"/>
                  </a:cubicBezTo>
                  <a:cubicBezTo>
                    <a:pt x="305" y="897"/>
                    <a:pt x="305" y="897"/>
                    <a:pt x="305" y="897"/>
                  </a:cubicBezTo>
                  <a:cubicBezTo>
                    <a:pt x="306" y="896"/>
                    <a:pt x="306" y="896"/>
                    <a:pt x="306" y="896"/>
                  </a:cubicBezTo>
                  <a:cubicBezTo>
                    <a:pt x="284" y="896"/>
                    <a:pt x="284" y="896"/>
                    <a:pt x="284" y="896"/>
                  </a:cubicBezTo>
                  <a:lnTo>
                    <a:pt x="265" y="935"/>
                  </a:lnTo>
                  <a:close/>
                  <a:moveTo>
                    <a:pt x="200" y="944"/>
                  </a:moveTo>
                  <a:cubicBezTo>
                    <a:pt x="200" y="973"/>
                    <a:pt x="180" y="993"/>
                    <a:pt x="152" y="993"/>
                  </a:cubicBezTo>
                  <a:cubicBezTo>
                    <a:pt x="124" y="993"/>
                    <a:pt x="104" y="973"/>
                    <a:pt x="104" y="944"/>
                  </a:cubicBezTo>
                  <a:cubicBezTo>
                    <a:pt x="104" y="916"/>
                    <a:pt x="124" y="896"/>
                    <a:pt x="152" y="896"/>
                  </a:cubicBezTo>
                  <a:cubicBezTo>
                    <a:pt x="180" y="896"/>
                    <a:pt x="200" y="916"/>
                    <a:pt x="200" y="944"/>
                  </a:cubicBezTo>
                  <a:close/>
                  <a:moveTo>
                    <a:pt x="180" y="944"/>
                  </a:moveTo>
                  <a:cubicBezTo>
                    <a:pt x="180" y="924"/>
                    <a:pt x="169" y="912"/>
                    <a:pt x="152" y="912"/>
                  </a:cubicBezTo>
                  <a:cubicBezTo>
                    <a:pt x="135" y="912"/>
                    <a:pt x="124" y="924"/>
                    <a:pt x="124" y="944"/>
                  </a:cubicBezTo>
                  <a:cubicBezTo>
                    <a:pt x="124" y="965"/>
                    <a:pt x="135" y="977"/>
                    <a:pt x="152" y="977"/>
                  </a:cubicBezTo>
                  <a:cubicBezTo>
                    <a:pt x="169" y="977"/>
                    <a:pt x="180" y="965"/>
                    <a:pt x="180" y="944"/>
                  </a:cubicBezTo>
                  <a:close/>
                  <a:moveTo>
                    <a:pt x="74" y="990"/>
                  </a:moveTo>
                  <a:cubicBezTo>
                    <a:pt x="75" y="991"/>
                    <a:pt x="75" y="991"/>
                    <a:pt x="75" y="991"/>
                  </a:cubicBezTo>
                  <a:cubicBezTo>
                    <a:pt x="55" y="991"/>
                    <a:pt x="55" y="991"/>
                    <a:pt x="55" y="991"/>
                  </a:cubicBezTo>
                  <a:cubicBezTo>
                    <a:pt x="55" y="991"/>
                    <a:pt x="55" y="991"/>
                    <a:pt x="55" y="991"/>
                  </a:cubicBezTo>
                  <a:cubicBezTo>
                    <a:pt x="53" y="989"/>
                    <a:pt x="51" y="986"/>
                    <a:pt x="50" y="982"/>
                  </a:cubicBezTo>
                  <a:cubicBezTo>
                    <a:pt x="44" y="961"/>
                    <a:pt x="44" y="961"/>
                    <a:pt x="44" y="961"/>
                  </a:cubicBezTo>
                  <a:cubicBezTo>
                    <a:pt x="42" y="954"/>
                    <a:pt x="40" y="952"/>
                    <a:pt x="33" y="952"/>
                  </a:cubicBezTo>
                  <a:cubicBezTo>
                    <a:pt x="19" y="952"/>
                    <a:pt x="19" y="952"/>
                    <a:pt x="19" y="952"/>
                  </a:cubicBezTo>
                  <a:cubicBezTo>
                    <a:pt x="19" y="991"/>
                    <a:pt x="19" y="991"/>
                    <a:pt x="19" y="991"/>
                  </a:cubicBezTo>
                  <a:cubicBezTo>
                    <a:pt x="0" y="991"/>
                    <a:pt x="0" y="991"/>
                    <a:pt x="0" y="991"/>
                  </a:cubicBezTo>
                  <a:cubicBezTo>
                    <a:pt x="0" y="896"/>
                    <a:pt x="0" y="896"/>
                    <a:pt x="0" y="896"/>
                  </a:cubicBezTo>
                  <a:cubicBezTo>
                    <a:pt x="41" y="896"/>
                    <a:pt x="41" y="896"/>
                    <a:pt x="41" y="896"/>
                  </a:cubicBezTo>
                  <a:cubicBezTo>
                    <a:pt x="58" y="896"/>
                    <a:pt x="70" y="907"/>
                    <a:pt x="70" y="922"/>
                  </a:cubicBezTo>
                  <a:cubicBezTo>
                    <a:pt x="70" y="935"/>
                    <a:pt x="62" y="941"/>
                    <a:pt x="54" y="944"/>
                  </a:cubicBezTo>
                  <a:cubicBezTo>
                    <a:pt x="53" y="944"/>
                    <a:pt x="53" y="944"/>
                    <a:pt x="53" y="944"/>
                  </a:cubicBezTo>
                  <a:cubicBezTo>
                    <a:pt x="54" y="945"/>
                    <a:pt x="54" y="945"/>
                    <a:pt x="54" y="945"/>
                  </a:cubicBezTo>
                  <a:cubicBezTo>
                    <a:pt x="58" y="947"/>
                    <a:pt x="61" y="951"/>
                    <a:pt x="63" y="957"/>
                  </a:cubicBezTo>
                  <a:cubicBezTo>
                    <a:pt x="70" y="981"/>
                    <a:pt x="70" y="981"/>
                    <a:pt x="70" y="981"/>
                  </a:cubicBezTo>
                  <a:cubicBezTo>
                    <a:pt x="71" y="984"/>
                    <a:pt x="72" y="987"/>
                    <a:pt x="74" y="990"/>
                  </a:cubicBezTo>
                  <a:close/>
                  <a:moveTo>
                    <a:pt x="51" y="924"/>
                  </a:moveTo>
                  <a:cubicBezTo>
                    <a:pt x="51" y="917"/>
                    <a:pt x="46" y="912"/>
                    <a:pt x="38" y="912"/>
                  </a:cubicBezTo>
                  <a:cubicBezTo>
                    <a:pt x="19" y="912"/>
                    <a:pt x="19" y="912"/>
                    <a:pt x="19" y="912"/>
                  </a:cubicBezTo>
                  <a:cubicBezTo>
                    <a:pt x="19" y="936"/>
                    <a:pt x="19" y="936"/>
                    <a:pt x="19" y="936"/>
                  </a:cubicBezTo>
                  <a:cubicBezTo>
                    <a:pt x="38" y="936"/>
                    <a:pt x="38" y="936"/>
                    <a:pt x="38" y="936"/>
                  </a:cubicBezTo>
                  <a:cubicBezTo>
                    <a:pt x="46" y="936"/>
                    <a:pt x="51" y="932"/>
                    <a:pt x="51" y="924"/>
                  </a:cubicBezTo>
                  <a:close/>
                  <a:moveTo>
                    <a:pt x="255" y="280"/>
                  </a:moveTo>
                  <a:cubicBezTo>
                    <a:pt x="133" y="280"/>
                    <a:pt x="133" y="280"/>
                    <a:pt x="133" y="280"/>
                  </a:cubicBezTo>
                  <a:cubicBezTo>
                    <a:pt x="133" y="288"/>
                    <a:pt x="133" y="288"/>
                    <a:pt x="133" y="288"/>
                  </a:cubicBezTo>
                  <a:cubicBezTo>
                    <a:pt x="151" y="293"/>
                    <a:pt x="159" y="306"/>
                    <a:pt x="160" y="329"/>
                  </a:cubicBezTo>
                  <a:cubicBezTo>
                    <a:pt x="160" y="331"/>
                    <a:pt x="160" y="385"/>
                    <a:pt x="160" y="449"/>
                  </a:cubicBezTo>
                  <a:cubicBezTo>
                    <a:pt x="185" y="445"/>
                    <a:pt x="203" y="437"/>
                    <a:pt x="211" y="433"/>
                  </a:cubicBezTo>
                  <a:cubicBezTo>
                    <a:pt x="211" y="309"/>
                    <a:pt x="211" y="309"/>
                    <a:pt x="211" y="309"/>
                  </a:cubicBezTo>
                  <a:cubicBezTo>
                    <a:pt x="273" y="309"/>
                    <a:pt x="273" y="309"/>
                    <a:pt x="273" y="309"/>
                  </a:cubicBezTo>
                  <a:cubicBezTo>
                    <a:pt x="269" y="296"/>
                    <a:pt x="259" y="284"/>
                    <a:pt x="255" y="280"/>
                  </a:cubicBezTo>
                  <a:close/>
                  <a:moveTo>
                    <a:pt x="247" y="570"/>
                  </a:moveTo>
                  <a:cubicBezTo>
                    <a:pt x="244" y="562"/>
                    <a:pt x="239" y="551"/>
                    <a:pt x="236" y="546"/>
                  </a:cubicBezTo>
                  <a:cubicBezTo>
                    <a:pt x="230" y="546"/>
                    <a:pt x="222" y="546"/>
                    <a:pt x="216" y="546"/>
                  </a:cubicBezTo>
                  <a:cubicBezTo>
                    <a:pt x="211" y="546"/>
                    <a:pt x="211" y="546"/>
                    <a:pt x="211" y="546"/>
                  </a:cubicBezTo>
                  <a:cubicBezTo>
                    <a:pt x="211" y="506"/>
                    <a:pt x="211" y="506"/>
                    <a:pt x="211" y="506"/>
                  </a:cubicBezTo>
                  <a:cubicBezTo>
                    <a:pt x="200" y="509"/>
                    <a:pt x="172" y="513"/>
                    <a:pt x="160" y="515"/>
                  </a:cubicBezTo>
                  <a:cubicBezTo>
                    <a:pt x="160" y="621"/>
                    <a:pt x="160" y="736"/>
                    <a:pt x="160" y="738"/>
                  </a:cubicBezTo>
                  <a:cubicBezTo>
                    <a:pt x="160" y="738"/>
                    <a:pt x="160" y="738"/>
                    <a:pt x="160" y="738"/>
                  </a:cubicBezTo>
                  <a:cubicBezTo>
                    <a:pt x="159" y="760"/>
                    <a:pt x="150" y="773"/>
                    <a:pt x="134" y="778"/>
                  </a:cubicBezTo>
                  <a:cubicBezTo>
                    <a:pt x="134" y="786"/>
                    <a:pt x="134" y="786"/>
                    <a:pt x="134" y="786"/>
                  </a:cubicBezTo>
                  <a:cubicBezTo>
                    <a:pt x="237" y="786"/>
                    <a:pt x="237" y="786"/>
                    <a:pt x="237" y="786"/>
                  </a:cubicBezTo>
                  <a:cubicBezTo>
                    <a:pt x="237" y="778"/>
                    <a:pt x="237" y="778"/>
                    <a:pt x="237" y="778"/>
                  </a:cubicBezTo>
                  <a:cubicBezTo>
                    <a:pt x="221" y="773"/>
                    <a:pt x="212" y="759"/>
                    <a:pt x="212" y="738"/>
                  </a:cubicBezTo>
                  <a:cubicBezTo>
                    <a:pt x="211" y="571"/>
                    <a:pt x="211" y="571"/>
                    <a:pt x="211" y="571"/>
                  </a:cubicBezTo>
                  <a:cubicBezTo>
                    <a:pt x="216" y="571"/>
                    <a:pt x="216" y="571"/>
                    <a:pt x="216" y="571"/>
                  </a:cubicBezTo>
                  <a:cubicBezTo>
                    <a:pt x="226" y="571"/>
                    <a:pt x="237" y="571"/>
                    <a:pt x="247" y="570"/>
                  </a:cubicBezTo>
                  <a:close/>
                  <a:moveTo>
                    <a:pt x="370" y="325"/>
                  </a:moveTo>
                  <a:cubicBezTo>
                    <a:pt x="372" y="327"/>
                    <a:pt x="376" y="329"/>
                    <a:pt x="378" y="330"/>
                  </a:cubicBezTo>
                  <a:cubicBezTo>
                    <a:pt x="403" y="348"/>
                    <a:pt x="417" y="377"/>
                    <a:pt x="417" y="412"/>
                  </a:cubicBezTo>
                  <a:cubicBezTo>
                    <a:pt x="417" y="442"/>
                    <a:pt x="406" y="502"/>
                    <a:pt x="318" y="532"/>
                  </a:cubicBezTo>
                  <a:cubicBezTo>
                    <a:pt x="323" y="542"/>
                    <a:pt x="327" y="552"/>
                    <a:pt x="330" y="558"/>
                  </a:cubicBezTo>
                  <a:cubicBezTo>
                    <a:pt x="332" y="557"/>
                    <a:pt x="335" y="557"/>
                    <a:pt x="336" y="556"/>
                  </a:cubicBezTo>
                  <a:cubicBezTo>
                    <a:pt x="339" y="556"/>
                    <a:pt x="339" y="556"/>
                    <a:pt x="339" y="556"/>
                  </a:cubicBezTo>
                  <a:cubicBezTo>
                    <a:pt x="341" y="558"/>
                    <a:pt x="341" y="558"/>
                    <a:pt x="341" y="558"/>
                  </a:cubicBezTo>
                  <a:cubicBezTo>
                    <a:pt x="373" y="596"/>
                    <a:pt x="397" y="656"/>
                    <a:pt x="405" y="713"/>
                  </a:cubicBezTo>
                  <a:cubicBezTo>
                    <a:pt x="405" y="713"/>
                    <a:pt x="408" y="741"/>
                    <a:pt x="408" y="751"/>
                  </a:cubicBezTo>
                  <a:cubicBezTo>
                    <a:pt x="408" y="752"/>
                    <a:pt x="408" y="752"/>
                    <a:pt x="408" y="752"/>
                  </a:cubicBezTo>
                  <a:cubicBezTo>
                    <a:pt x="408" y="753"/>
                    <a:pt x="408" y="753"/>
                    <a:pt x="408" y="754"/>
                  </a:cubicBezTo>
                  <a:cubicBezTo>
                    <a:pt x="408" y="755"/>
                    <a:pt x="408" y="755"/>
                    <a:pt x="408" y="755"/>
                  </a:cubicBezTo>
                  <a:cubicBezTo>
                    <a:pt x="408" y="763"/>
                    <a:pt x="405" y="774"/>
                    <a:pt x="391" y="779"/>
                  </a:cubicBezTo>
                  <a:cubicBezTo>
                    <a:pt x="391" y="786"/>
                    <a:pt x="391" y="786"/>
                    <a:pt x="391" y="786"/>
                  </a:cubicBezTo>
                  <a:cubicBezTo>
                    <a:pt x="497" y="786"/>
                    <a:pt x="497" y="786"/>
                    <a:pt x="497" y="786"/>
                  </a:cubicBezTo>
                  <a:cubicBezTo>
                    <a:pt x="497" y="779"/>
                    <a:pt x="497" y="779"/>
                    <a:pt x="497" y="779"/>
                  </a:cubicBezTo>
                  <a:cubicBezTo>
                    <a:pt x="488" y="776"/>
                    <a:pt x="469" y="766"/>
                    <a:pt x="461" y="734"/>
                  </a:cubicBezTo>
                  <a:cubicBezTo>
                    <a:pt x="460" y="729"/>
                    <a:pt x="460" y="729"/>
                    <a:pt x="460" y="729"/>
                  </a:cubicBezTo>
                  <a:cubicBezTo>
                    <a:pt x="454" y="704"/>
                    <a:pt x="450" y="691"/>
                    <a:pt x="446" y="678"/>
                  </a:cubicBezTo>
                  <a:cubicBezTo>
                    <a:pt x="436" y="646"/>
                    <a:pt x="414" y="588"/>
                    <a:pt x="378" y="547"/>
                  </a:cubicBezTo>
                  <a:cubicBezTo>
                    <a:pt x="374" y="543"/>
                    <a:pt x="374" y="543"/>
                    <a:pt x="374" y="543"/>
                  </a:cubicBezTo>
                  <a:cubicBezTo>
                    <a:pt x="379" y="540"/>
                    <a:pt x="379" y="540"/>
                    <a:pt x="379" y="540"/>
                  </a:cubicBezTo>
                  <a:cubicBezTo>
                    <a:pt x="381" y="540"/>
                    <a:pt x="382" y="539"/>
                    <a:pt x="383" y="539"/>
                  </a:cubicBezTo>
                  <a:cubicBezTo>
                    <a:pt x="383" y="539"/>
                    <a:pt x="384" y="538"/>
                    <a:pt x="385" y="538"/>
                  </a:cubicBezTo>
                  <a:cubicBezTo>
                    <a:pt x="440" y="510"/>
                    <a:pt x="470" y="465"/>
                    <a:pt x="470" y="412"/>
                  </a:cubicBezTo>
                  <a:cubicBezTo>
                    <a:pt x="471" y="372"/>
                    <a:pt x="448" y="332"/>
                    <a:pt x="414" y="309"/>
                  </a:cubicBezTo>
                  <a:cubicBezTo>
                    <a:pt x="400" y="299"/>
                    <a:pt x="380" y="289"/>
                    <a:pt x="359" y="285"/>
                  </a:cubicBezTo>
                  <a:cubicBezTo>
                    <a:pt x="366" y="300"/>
                    <a:pt x="369" y="316"/>
                    <a:pt x="370" y="325"/>
                  </a:cubicBezTo>
                  <a:close/>
                  <a:moveTo>
                    <a:pt x="295" y="237"/>
                  </a:moveTo>
                  <a:cubicBezTo>
                    <a:pt x="328" y="259"/>
                    <a:pt x="351" y="300"/>
                    <a:pt x="351" y="339"/>
                  </a:cubicBezTo>
                  <a:cubicBezTo>
                    <a:pt x="351" y="393"/>
                    <a:pt x="321" y="438"/>
                    <a:pt x="266" y="466"/>
                  </a:cubicBezTo>
                  <a:cubicBezTo>
                    <a:pt x="265" y="466"/>
                    <a:pt x="264" y="467"/>
                    <a:pt x="263" y="467"/>
                  </a:cubicBezTo>
                  <a:cubicBezTo>
                    <a:pt x="262" y="467"/>
                    <a:pt x="261" y="468"/>
                    <a:pt x="260" y="468"/>
                  </a:cubicBezTo>
                  <a:cubicBezTo>
                    <a:pt x="255" y="471"/>
                    <a:pt x="255" y="471"/>
                    <a:pt x="255" y="471"/>
                  </a:cubicBezTo>
                  <a:cubicBezTo>
                    <a:pt x="259" y="475"/>
                    <a:pt x="259" y="475"/>
                    <a:pt x="259" y="475"/>
                  </a:cubicBezTo>
                  <a:cubicBezTo>
                    <a:pt x="294" y="516"/>
                    <a:pt x="317" y="574"/>
                    <a:pt x="327" y="605"/>
                  </a:cubicBezTo>
                  <a:cubicBezTo>
                    <a:pt x="331" y="619"/>
                    <a:pt x="334" y="632"/>
                    <a:pt x="340" y="657"/>
                  </a:cubicBezTo>
                  <a:cubicBezTo>
                    <a:pt x="341" y="661"/>
                    <a:pt x="341" y="661"/>
                    <a:pt x="341" y="661"/>
                  </a:cubicBezTo>
                  <a:cubicBezTo>
                    <a:pt x="349" y="694"/>
                    <a:pt x="368" y="704"/>
                    <a:pt x="378" y="707"/>
                  </a:cubicBezTo>
                  <a:cubicBezTo>
                    <a:pt x="378" y="714"/>
                    <a:pt x="378" y="714"/>
                    <a:pt x="378" y="714"/>
                  </a:cubicBezTo>
                  <a:cubicBezTo>
                    <a:pt x="271" y="714"/>
                    <a:pt x="271" y="714"/>
                    <a:pt x="271" y="714"/>
                  </a:cubicBezTo>
                  <a:cubicBezTo>
                    <a:pt x="271" y="706"/>
                    <a:pt x="271" y="706"/>
                    <a:pt x="271" y="706"/>
                  </a:cubicBezTo>
                  <a:cubicBezTo>
                    <a:pt x="286" y="702"/>
                    <a:pt x="288" y="691"/>
                    <a:pt x="289" y="683"/>
                  </a:cubicBezTo>
                  <a:cubicBezTo>
                    <a:pt x="289" y="682"/>
                    <a:pt x="289" y="682"/>
                    <a:pt x="289" y="682"/>
                  </a:cubicBezTo>
                  <a:cubicBezTo>
                    <a:pt x="289" y="681"/>
                    <a:pt x="289" y="681"/>
                    <a:pt x="289" y="680"/>
                  </a:cubicBezTo>
                  <a:cubicBezTo>
                    <a:pt x="289" y="678"/>
                    <a:pt x="289" y="678"/>
                    <a:pt x="289" y="678"/>
                  </a:cubicBezTo>
                  <a:cubicBezTo>
                    <a:pt x="289" y="669"/>
                    <a:pt x="286" y="641"/>
                    <a:pt x="286" y="641"/>
                  </a:cubicBezTo>
                  <a:cubicBezTo>
                    <a:pt x="278" y="583"/>
                    <a:pt x="253" y="524"/>
                    <a:pt x="221" y="486"/>
                  </a:cubicBezTo>
                  <a:cubicBezTo>
                    <a:pt x="220" y="484"/>
                    <a:pt x="220" y="484"/>
                    <a:pt x="220" y="484"/>
                  </a:cubicBezTo>
                  <a:cubicBezTo>
                    <a:pt x="217" y="484"/>
                    <a:pt x="217" y="484"/>
                    <a:pt x="217" y="484"/>
                  </a:cubicBezTo>
                  <a:cubicBezTo>
                    <a:pt x="181" y="494"/>
                    <a:pt x="139" y="499"/>
                    <a:pt x="96" y="499"/>
                  </a:cubicBezTo>
                  <a:cubicBezTo>
                    <a:pt x="92" y="499"/>
                    <a:pt x="92" y="499"/>
                    <a:pt x="92" y="499"/>
                  </a:cubicBezTo>
                  <a:cubicBezTo>
                    <a:pt x="92" y="666"/>
                    <a:pt x="92" y="666"/>
                    <a:pt x="92" y="666"/>
                  </a:cubicBezTo>
                  <a:cubicBezTo>
                    <a:pt x="92" y="687"/>
                    <a:pt x="101" y="701"/>
                    <a:pt x="118" y="706"/>
                  </a:cubicBezTo>
                  <a:cubicBezTo>
                    <a:pt x="118" y="714"/>
                    <a:pt x="118" y="714"/>
                    <a:pt x="118" y="714"/>
                  </a:cubicBezTo>
                  <a:cubicBezTo>
                    <a:pt x="15" y="714"/>
                    <a:pt x="15" y="714"/>
                    <a:pt x="15" y="714"/>
                  </a:cubicBezTo>
                  <a:cubicBezTo>
                    <a:pt x="15" y="706"/>
                    <a:pt x="15" y="706"/>
                    <a:pt x="15" y="706"/>
                  </a:cubicBezTo>
                  <a:cubicBezTo>
                    <a:pt x="31" y="701"/>
                    <a:pt x="39" y="688"/>
                    <a:pt x="40" y="666"/>
                  </a:cubicBezTo>
                  <a:cubicBezTo>
                    <a:pt x="40" y="666"/>
                    <a:pt x="40" y="666"/>
                    <a:pt x="40" y="666"/>
                  </a:cubicBezTo>
                  <a:cubicBezTo>
                    <a:pt x="40" y="662"/>
                    <a:pt x="40" y="262"/>
                    <a:pt x="40" y="257"/>
                  </a:cubicBezTo>
                  <a:cubicBezTo>
                    <a:pt x="40" y="234"/>
                    <a:pt x="32" y="221"/>
                    <a:pt x="14" y="215"/>
                  </a:cubicBezTo>
                  <a:cubicBezTo>
                    <a:pt x="14" y="208"/>
                    <a:pt x="14" y="208"/>
                    <a:pt x="14" y="208"/>
                  </a:cubicBezTo>
                  <a:cubicBezTo>
                    <a:pt x="185" y="208"/>
                    <a:pt x="185" y="208"/>
                    <a:pt x="185" y="208"/>
                  </a:cubicBezTo>
                  <a:cubicBezTo>
                    <a:pt x="236" y="208"/>
                    <a:pt x="268" y="219"/>
                    <a:pt x="295" y="237"/>
                  </a:cubicBezTo>
                  <a:close/>
                  <a:moveTo>
                    <a:pt x="298" y="340"/>
                  </a:moveTo>
                  <a:cubicBezTo>
                    <a:pt x="298" y="305"/>
                    <a:pt x="284" y="276"/>
                    <a:pt x="259" y="258"/>
                  </a:cubicBezTo>
                  <a:cubicBezTo>
                    <a:pt x="239" y="245"/>
                    <a:pt x="215" y="238"/>
                    <a:pt x="183" y="237"/>
                  </a:cubicBezTo>
                  <a:cubicBezTo>
                    <a:pt x="92" y="237"/>
                    <a:pt x="92" y="237"/>
                    <a:pt x="92" y="237"/>
                  </a:cubicBezTo>
                  <a:cubicBezTo>
                    <a:pt x="92" y="474"/>
                    <a:pt x="92" y="474"/>
                    <a:pt x="92" y="474"/>
                  </a:cubicBezTo>
                  <a:cubicBezTo>
                    <a:pt x="97" y="474"/>
                    <a:pt x="97" y="474"/>
                    <a:pt x="97" y="474"/>
                  </a:cubicBezTo>
                  <a:cubicBezTo>
                    <a:pt x="278" y="471"/>
                    <a:pt x="298" y="379"/>
                    <a:pt x="298" y="340"/>
                  </a:cubicBezTo>
                  <a:close/>
                  <a:moveTo>
                    <a:pt x="109" y="49"/>
                  </a:moveTo>
                  <a:cubicBezTo>
                    <a:pt x="109" y="20"/>
                    <a:pt x="129" y="0"/>
                    <a:pt x="157" y="0"/>
                  </a:cubicBezTo>
                  <a:cubicBezTo>
                    <a:pt x="185" y="0"/>
                    <a:pt x="205" y="20"/>
                    <a:pt x="205" y="49"/>
                  </a:cubicBezTo>
                  <a:cubicBezTo>
                    <a:pt x="205" y="77"/>
                    <a:pt x="185" y="97"/>
                    <a:pt x="157" y="97"/>
                  </a:cubicBezTo>
                  <a:cubicBezTo>
                    <a:pt x="129" y="97"/>
                    <a:pt x="109" y="77"/>
                    <a:pt x="109" y="49"/>
                  </a:cubicBezTo>
                  <a:close/>
                  <a:moveTo>
                    <a:pt x="129" y="49"/>
                  </a:moveTo>
                  <a:cubicBezTo>
                    <a:pt x="129" y="69"/>
                    <a:pt x="140" y="81"/>
                    <a:pt x="157" y="81"/>
                  </a:cubicBezTo>
                  <a:cubicBezTo>
                    <a:pt x="175" y="81"/>
                    <a:pt x="185" y="69"/>
                    <a:pt x="185" y="49"/>
                  </a:cubicBezTo>
                  <a:cubicBezTo>
                    <a:pt x="185" y="28"/>
                    <a:pt x="175" y="16"/>
                    <a:pt x="157" y="16"/>
                  </a:cubicBezTo>
                  <a:cubicBezTo>
                    <a:pt x="140" y="16"/>
                    <a:pt x="129" y="28"/>
                    <a:pt x="129" y="49"/>
                  </a:cubicBezTo>
                  <a:close/>
                  <a:moveTo>
                    <a:pt x="310" y="80"/>
                  </a:moveTo>
                  <a:cubicBezTo>
                    <a:pt x="267" y="80"/>
                    <a:pt x="267" y="80"/>
                    <a:pt x="267" y="80"/>
                  </a:cubicBezTo>
                  <a:cubicBezTo>
                    <a:pt x="267" y="1"/>
                    <a:pt x="267" y="1"/>
                    <a:pt x="267" y="1"/>
                  </a:cubicBezTo>
                  <a:cubicBezTo>
                    <a:pt x="247" y="1"/>
                    <a:pt x="247" y="1"/>
                    <a:pt x="247" y="1"/>
                  </a:cubicBezTo>
                  <a:cubicBezTo>
                    <a:pt x="247" y="96"/>
                    <a:pt x="247" y="96"/>
                    <a:pt x="247" y="96"/>
                  </a:cubicBezTo>
                  <a:cubicBezTo>
                    <a:pt x="310" y="96"/>
                    <a:pt x="310" y="96"/>
                    <a:pt x="310" y="96"/>
                  </a:cubicBezTo>
                  <a:lnTo>
                    <a:pt x="310" y="80"/>
                  </a:lnTo>
                  <a:close/>
                  <a:moveTo>
                    <a:pt x="411" y="80"/>
                  </a:moveTo>
                  <a:cubicBezTo>
                    <a:pt x="367" y="80"/>
                    <a:pt x="367" y="80"/>
                    <a:pt x="367" y="80"/>
                  </a:cubicBezTo>
                  <a:cubicBezTo>
                    <a:pt x="367" y="1"/>
                    <a:pt x="367" y="1"/>
                    <a:pt x="367" y="1"/>
                  </a:cubicBezTo>
                  <a:cubicBezTo>
                    <a:pt x="348" y="1"/>
                    <a:pt x="348" y="1"/>
                    <a:pt x="348" y="1"/>
                  </a:cubicBezTo>
                  <a:cubicBezTo>
                    <a:pt x="348" y="96"/>
                    <a:pt x="348" y="96"/>
                    <a:pt x="348" y="96"/>
                  </a:cubicBezTo>
                  <a:cubicBezTo>
                    <a:pt x="411" y="96"/>
                    <a:pt x="411" y="96"/>
                    <a:pt x="411" y="96"/>
                  </a:cubicBezTo>
                  <a:lnTo>
                    <a:pt x="411" y="80"/>
                  </a:lnTo>
                  <a:close/>
                  <a:moveTo>
                    <a:pt x="23" y="96"/>
                  </a:moveTo>
                  <a:cubicBezTo>
                    <a:pt x="4" y="96"/>
                    <a:pt x="4" y="96"/>
                    <a:pt x="4" y="96"/>
                  </a:cubicBezTo>
                  <a:cubicBezTo>
                    <a:pt x="4" y="1"/>
                    <a:pt x="4" y="1"/>
                    <a:pt x="4" y="1"/>
                  </a:cubicBezTo>
                  <a:cubicBezTo>
                    <a:pt x="44" y="1"/>
                    <a:pt x="44" y="1"/>
                    <a:pt x="44" y="1"/>
                  </a:cubicBezTo>
                  <a:cubicBezTo>
                    <a:pt x="62" y="1"/>
                    <a:pt x="74" y="12"/>
                    <a:pt x="74" y="27"/>
                  </a:cubicBezTo>
                  <a:cubicBezTo>
                    <a:pt x="74" y="39"/>
                    <a:pt x="65" y="46"/>
                    <a:pt x="58" y="49"/>
                  </a:cubicBezTo>
                  <a:cubicBezTo>
                    <a:pt x="57" y="49"/>
                    <a:pt x="57" y="49"/>
                    <a:pt x="57" y="49"/>
                  </a:cubicBezTo>
                  <a:cubicBezTo>
                    <a:pt x="58" y="50"/>
                    <a:pt x="58" y="50"/>
                    <a:pt x="58" y="50"/>
                  </a:cubicBezTo>
                  <a:cubicBezTo>
                    <a:pt x="62" y="51"/>
                    <a:pt x="65" y="55"/>
                    <a:pt x="67" y="62"/>
                  </a:cubicBezTo>
                  <a:cubicBezTo>
                    <a:pt x="73" y="85"/>
                    <a:pt x="73" y="85"/>
                    <a:pt x="73" y="85"/>
                  </a:cubicBezTo>
                  <a:cubicBezTo>
                    <a:pt x="74" y="89"/>
                    <a:pt x="76" y="92"/>
                    <a:pt x="77" y="94"/>
                  </a:cubicBezTo>
                  <a:cubicBezTo>
                    <a:pt x="78" y="96"/>
                    <a:pt x="78" y="96"/>
                    <a:pt x="78" y="96"/>
                  </a:cubicBezTo>
                  <a:cubicBezTo>
                    <a:pt x="59" y="96"/>
                    <a:pt x="59" y="96"/>
                    <a:pt x="59" y="96"/>
                  </a:cubicBezTo>
                  <a:cubicBezTo>
                    <a:pt x="59" y="96"/>
                    <a:pt x="59" y="96"/>
                    <a:pt x="59" y="96"/>
                  </a:cubicBezTo>
                  <a:cubicBezTo>
                    <a:pt x="57" y="94"/>
                    <a:pt x="55" y="90"/>
                    <a:pt x="54" y="87"/>
                  </a:cubicBezTo>
                  <a:cubicBezTo>
                    <a:pt x="48" y="65"/>
                    <a:pt x="48" y="65"/>
                    <a:pt x="48" y="65"/>
                  </a:cubicBezTo>
                  <a:cubicBezTo>
                    <a:pt x="46" y="59"/>
                    <a:pt x="44" y="56"/>
                    <a:pt x="36" y="56"/>
                  </a:cubicBezTo>
                  <a:cubicBezTo>
                    <a:pt x="23" y="56"/>
                    <a:pt x="23" y="56"/>
                    <a:pt x="23" y="56"/>
                  </a:cubicBezTo>
                  <a:lnTo>
                    <a:pt x="23" y="96"/>
                  </a:lnTo>
                  <a:close/>
                  <a:moveTo>
                    <a:pt x="23" y="40"/>
                  </a:moveTo>
                  <a:cubicBezTo>
                    <a:pt x="41" y="40"/>
                    <a:pt x="41" y="40"/>
                    <a:pt x="41" y="40"/>
                  </a:cubicBezTo>
                  <a:cubicBezTo>
                    <a:pt x="50" y="40"/>
                    <a:pt x="54" y="36"/>
                    <a:pt x="54" y="29"/>
                  </a:cubicBezTo>
                  <a:cubicBezTo>
                    <a:pt x="54" y="21"/>
                    <a:pt x="50" y="17"/>
                    <a:pt x="41" y="17"/>
                  </a:cubicBezTo>
                  <a:cubicBezTo>
                    <a:pt x="23" y="17"/>
                    <a:pt x="23" y="17"/>
                    <a:pt x="23" y="17"/>
                  </a:cubicBezTo>
                  <a:lnTo>
                    <a:pt x="23" y="40"/>
                  </a:lnTo>
                  <a:close/>
                  <a:moveTo>
                    <a:pt x="477" y="81"/>
                  </a:moveTo>
                  <a:cubicBezTo>
                    <a:pt x="467" y="82"/>
                    <a:pt x="457" y="77"/>
                    <a:pt x="449" y="66"/>
                  </a:cubicBezTo>
                  <a:cubicBezTo>
                    <a:pt x="448" y="66"/>
                    <a:pt x="448" y="66"/>
                    <a:pt x="448" y="66"/>
                  </a:cubicBezTo>
                  <a:cubicBezTo>
                    <a:pt x="443" y="85"/>
                    <a:pt x="443" y="85"/>
                    <a:pt x="443" y="85"/>
                  </a:cubicBezTo>
                  <a:cubicBezTo>
                    <a:pt x="443" y="85"/>
                    <a:pt x="443" y="85"/>
                    <a:pt x="443" y="85"/>
                  </a:cubicBezTo>
                  <a:cubicBezTo>
                    <a:pt x="449" y="93"/>
                    <a:pt x="462" y="97"/>
                    <a:pt x="475" y="97"/>
                  </a:cubicBezTo>
                  <a:cubicBezTo>
                    <a:pt x="495" y="97"/>
                    <a:pt x="509" y="85"/>
                    <a:pt x="509" y="68"/>
                  </a:cubicBezTo>
                  <a:cubicBezTo>
                    <a:pt x="509" y="58"/>
                    <a:pt x="506" y="47"/>
                    <a:pt x="484" y="40"/>
                  </a:cubicBezTo>
                  <a:cubicBezTo>
                    <a:pt x="467" y="35"/>
                    <a:pt x="464" y="31"/>
                    <a:pt x="464" y="25"/>
                  </a:cubicBezTo>
                  <a:cubicBezTo>
                    <a:pt x="464" y="18"/>
                    <a:pt x="470" y="15"/>
                    <a:pt x="477" y="15"/>
                  </a:cubicBezTo>
                  <a:cubicBezTo>
                    <a:pt x="484" y="15"/>
                    <a:pt x="491" y="18"/>
                    <a:pt x="498" y="24"/>
                  </a:cubicBezTo>
                  <a:cubicBezTo>
                    <a:pt x="499" y="24"/>
                    <a:pt x="499" y="24"/>
                    <a:pt x="499" y="24"/>
                  </a:cubicBezTo>
                  <a:cubicBezTo>
                    <a:pt x="504" y="8"/>
                    <a:pt x="504" y="8"/>
                    <a:pt x="504" y="8"/>
                  </a:cubicBezTo>
                  <a:cubicBezTo>
                    <a:pt x="504" y="7"/>
                    <a:pt x="504" y="7"/>
                    <a:pt x="504" y="7"/>
                  </a:cubicBezTo>
                  <a:cubicBezTo>
                    <a:pt x="496" y="2"/>
                    <a:pt x="487" y="0"/>
                    <a:pt x="477" y="0"/>
                  </a:cubicBezTo>
                  <a:cubicBezTo>
                    <a:pt x="457" y="0"/>
                    <a:pt x="445" y="10"/>
                    <a:pt x="445" y="26"/>
                  </a:cubicBezTo>
                  <a:cubicBezTo>
                    <a:pt x="445" y="39"/>
                    <a:pt x="454" y="48"/>
                    <a:pt x="472" y="54"/>
                  </a:cubicBezTo>
                  <a:cubicBezTo>
                    <a:pt x="477" y="55"/>
                    <a:pt x="481" y="57"/>
                    <a:pt x="484" y="59"/>
                  </a:cubicBezTo>
                  <a:cubicBezTo>
                    <a:pt x="487" y="61"/>
                    <a:pt x="489" y="65"/>
                    <a:pt x="489" y="69"/>
                  </a:cubicBezTo>
                  <a:cubicBezTo>
                    <a:pt x="489" y="76"/>
                    <a:pt x="484" y="81"/>
                    <a:pt x="477"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noProof="0">
                <a:latin typeface="RR Pioneer" panose="020B0503050201040103" pitchFamily="34" charset="0"/>
              </a:endParaRPr>
            </a:p>
          </p:txBody>
        </p:sp>
      </p:grpSp>
      <p:sp>
        <p:nvSpPr>
          <p:cNvPr id="15" name="Freeform: Shape 14">
            <a:extLst>
              <a:ext uri="{FF2B5EF4-FFF2-40B4-BE49-F238E27FC236}">
                <a16:creationId xmlns:a16="http://schemas.microsoft.com/office/drawing/2014/main" id="{E2AABB29-22AC-4C62-A174-9E5A0A1EFA21}"/>
              </a:ext>
            </a:extLst>
          </p:cNvPr>
          <p:cNvSpPr/>
          <p:nvPr userDrawn="1"/>
        </p:nvSpPr>
        <p:spPr>
          <a:xfrm>
            <a:off x="323850" y="916500"/>
            <a:ext cx="2079370" cy="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latin typeface="RR Pioneer" panose="020B0503050201040103" pitchFamily="34" charset="0"/>
            </a:endParaRPr>
          </a:p>
        </p:txBody>
      </p:sp>
      <p:sp>
        <p:nvSpPr>
          <p:cNvPr id="16" name="Freeform: Shape 15">
            <a:extLst>
              <a:ext uri="{FF2B5EF4-FFF2-40B4-BE49-F238E27FC236}">
                <a16:creationId xmlns:a16="http://schemas.microsoft.com/office/drawing/2014/main" id="{50021B20-6F0E-4481-874A-F21AE9FD3CC4}"/>
              </a:ext>
            </a:extLst>
          </p:cNvPr>
          <p:cNvSpPr/>
          <p:nvPr userDrawn="1"/>
        </p:nvSpPr>
        <p:spPr>
          <a:xfrm>
            <a:off x="3059112" y="916500"/>
            <a:ext cx="5761038" cy="7620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latin typeface="RR Pioneer" panose="020B0503050201040103" pitchFamily="34" charset="0"/>
            </a:endParaRPr>
          </a:p>
        </p:txBody>
      </p:sp>
      <p:sp>
        <p:nvSpPr>
          <p:cNvPr id="18" name="Text Placeholder 17">
            <a:extLst>
              <a:ext uri="{FF2B5EF4-FFF2-40B4-BE49-F238E27FC236}">
                <a16:creationId xmlns:a16="http://schemas.microsoft.com/office/drawing/2014/main" id="{ADA88272-0989-4751-9FC4-6BE74AD9E30F}"/>
              </a:ext>
            </a:extLst>
          </p:cNvPr>
          <p:cNvSpPr>
            <a:spLocks noGrp="1"/>
          </p:cNvSpPr>
          <p:nvPr>
            <p:ph type="body" sz="quarter" idx="13" hasCustomPrompt="1"/>
          </p:nvPr>
        </p:nvSpPr>
        <p:spPr>
          <a:xfrm>
            <a:off x="3070800" y="1126801"/>
            <a:ext cx="5749200" cy="1443600"/>
          </a:xfrm>
        </p:spPr>
        <p:txBody>
          <a:bodyPr/>
          <a:lstStyle>
            <a:lvl1pPr marL="0" indent="0">
              <a:spcBef>
                <a:spcPts val="0"/>
              </a:spcBef>
              <a:spcAft>
                <a:spcPts val="1200"/>
              </a:spcAft>
              <a:buNone/>
              <a:defRPr sz="3200">
                <a:solidFill>
                  <a:schemeClr val="tx1"/>
                </a:solidFill>
                <a:latin typeface="+mj-lt"/>
              </a:defRPr>
            </a:lvl1pPr>
            <a:lvl2pPr marL="0" indent="0">
              <a:spcBef>
                <a:spcPts val="0"/>
              </a:spcBef>
              <a:buNone/>
              <a:defRPr sz="1600">
                <a:solidFill>
                  <a:schemeClr val="tx1"/>
                </a:solidFill>
              </a:defRPr>
            </a:lvl2pPr>
            <a:lvl3pPr marL="187316" indent="0">
              <a:buNone/>
              <a:defRPr>
                <a:solidFill>
                  <a:schemeClr val="bg1"/>
                </a:solidFill>
              </a:defRPr>
            </a:lvl3pPr>
          </a:lstStyle>
          <a:p>
            <a:pPr lvl="0"/>
            <a:r>
              <a:rPr lang="en-US"/>
              <a:t>Title text</a:t>
            </a:r>
          </a:p>
          <a:p>
            <a:pPr lvl="1"/>
            <a:r>
              <a:rPr lang="en-US"/>
              <a:t>Section sub-title</a:t>
            </a:r>
          </a:p>
        </p:txBody>
      </p:sp>
    </p:spTree>
    <p:custDataLst>
      <p:tags r:id="rId1"/>
    </p:custDataLst>
    <p:extLst>
      <p:ext uri="{BB962C8B-B14F-4D97-AF65-F5344CB8AC3E}">
        <p14:creationId xmlns:p14="http://schemas.microsoft.com/office/powerpoint/2010/main" val="96347361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2_Divider Page - Lilac">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3273D-D190-43EA-AB9F-F4E0C3DE2AD5}"/>
              </a:ext>
            </a:extLst>
          </p:cNvPr>
          <p:cNvSpPr>
            <a:spLocks noGrp="1"/>
          </p:cNvSpPr>
          <p:nvPr>
            <p:ph type="title" hasCustomPrompt="1"/>
          </p:nvPr>
        </p:nvSpPr>
        <p:spPr>
          <a:xfrm>
            <a:off x="601200" y="932400"/>
            <a:ext cx="1803600" cy="1641600"/>
          </a:xfrm>
        </p:spPr>
        <p:txBody>
          <a:bodyPr anchor="ctr" anchorCtr="0">
            <a:noAutofit/>
          </a:bodyPr>
          <a:lstStyle>
            <a:lvl1pPr algn="r">
              <a:defRPr sz="11000">
                <a:solidFill>
                  <a:schemeClr val="tx1"/>
                </a:solidFill>
                <a:latin typeface="RR Pioneer UltraLight Condensed" panose="020B0206030201060103" pitchFamily="34" charset="0"/>
              </a:defRPr>
            </a:lvl1pPr>
          </a:lstStyle>
          <a:p>
            <a:r>
              <a:rPr lang="en-US"/>
              <a:t>XX</a:t>
            </a:r>
            <a:endParaRPr lang="en-GB"/>
          </a:p>
        </p:txBody>
      </p:sp>
      <p:sp>
        <p:nvSpPr>
          <p:cNvPr id="4" name="Date Placeholder 3">
            <a:extLst>
              <a:ext uri="{FF2B5EF4-FFF2-40B4-BE49-F238E27FC236}">
                <a16:creationId xmlns:a16="http://schemas.microsoft.com/office/drawing/2014/main" id="{11AD4DAF-CD34-4819-9611-33C813C52E02}"/>
              </a:ext>
            </a:extLst>
          </p:cNvPr>
          <p:cNvSpPr>
            <a:spLocks noGrp="1"/>
          </p:cNvSpPr>
          <p:nvPr>
            <p:ph type="dt" sz="half" idx="10"/>
          </p:nvPr>
        </p:nvSpPr>
        <p:spPr>
          <a:xfrm>
            <a:off x="8250702" y="4730400"/>
            <a:ext cx="569298" cy="273844"/>
          </a:xfrm>
          <a:prstGeom prst="rect">
            <a:avLst/>
          </a:prstGeom>
        </p:spPr>
        <p:txBody>
          <a:bodyPr/>
          <a:lstStyle>
            <a:lvl1pPr>
              <a:defRPr>
                <a:solidFill>
                  <a:schemeClr val="bg1"/>
                </a:solidFill>
              </a:defRPr>
            </a:lvl1pPr>
          </a:lstStyle>
          <a:p>
            <a:endParaRPr lang="en-GB"/>
          </a:p>
        </p:txBody>
      </p:sp>
      <p:sp>
        <p:nvSpPr>
          <p:cNvPr id="5" name="Footer Placeholder 4">
            <a:extLst>
              <a:ext uri="{FF2B5EF4-FFF2-40B4-BE49-F238E27FC236}">
                <a16:creationId xmlns:a16="http://schemas.microsoft.com/office/drawing/2014/main" id="{869D09A4-D7CF-4D1D-8376-A6317B2D794C}"/>
              </a:ext>
            </a:extLst>
          </p:cNvPr>
          <p:cNvSpPr>
            <a:spLocks noGrp="1"/>
          </p:cNvSpPr>
          <p:nvPr>
            <p:ph type="ftr" sz="quarter" idx="11"/>
          </p:nvPr>
        </p:nvSpPr>
        <p:spPr>
          <a:xfrm>
            <a:off x="565200" y="4705200"/>
            <a:ext cx="1785600" cy="288000"/>
          </a:xfrm>
          <a:prstGeom prst="rect">
            <a:avLst/>
          </a:prstGeom>
        </p:spPr>
        <p:txBody>
          <a:bodyPr/>
          <a:lst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a:lstStyle>
          <a:p>
            <a:pPr>
              <a:defRPr/>
            </a:pPr>
            <a:endParaRPr lang="en-GB"/>
          </a:p>
        </p:txBody>
      </p:sp>
      <p:sp>
        <p:nvSpPr>
          <p:cNvPr id="6" name="Slide Number Placeholder 5">
            <a:extLst>
              <a:ext uri="{FF2B5EF4-FFF2-40B4-BE49-F238E27FC236}">
                <a16:creationId xmlns:a16="http://schemas.microsoft.com/office/drawing/2014/main" id="{83787183-9305-4CC7-88E3-CD4694340E74}"/>
              </a:ext>
            </a:extLst>
          </p:cNvPr>
          <p:cNvSpPr>
            <a:spLocks noGrp="1"/>
          </p:cNvSpPr>
          <p:nvPr>
            <p:ph type="sldNum" sz="quarter" idx="12"/>
          </p:nvPr>
        </p:nvSpPr>
        <p:spPr>
          <a:xfrm>
            <a:off x="324000" y="4730400"/>
            <a:ext cx="198000" cy="234000"/>
          </a:xfrm>
          <a:prstGeom prst="rect">
            <a:avLst/>
          </a:prstGeom>
        </p:spPr>
        <p:txBody>
          <a:bodyPr vert="horz" lIns="0" tIns="0" rIns="0" bIns="0" rtlCol="0" anchor="ctr"/>
          <a:lstStyle>
            <a:defPPr>
              <a:defRPr lang="en-US"/>
            </a:defPPr>
            <a:lvl1pPr marL="0" algn="l" defTabSz="685766" rtl="0" eaLnBrk="1" latinLnBrk="0" hangingPunct="1">
              <a:defRPr sz="750" kern="1200">
                <a:solidFill>
                  <a:schemeClr val="bg2"/>
                </a:solidFill>
                <a:latin typeface="+mj-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a:lstStyle>
          <a:p>
            <a:fld id="{6F59B429-512E-4592-B480-D2818264A486}" type="slidenum">
              <a:rPr lang="en-GB" smtClean="0"/>
              <a:pPr/>
              <a:t>‹#›</a:t>
            </a:fld>
            <a:endParaRPr lang="en-GB"/>
          </a:p>
        </p:txBody>
      </p:sp>
      <p:grpSp>
        <p:nvGrpSpPr>
          <p:cNvPr id="7" name="Group 6">
            <a:extLst>
              <a:ext uri="{FF2B5EF4-FFF2-40B4-BE49-F238E27FC236}">
                <a16:creationId xmlns:a16="http://schemas.microsoft.com/office/drawing/2014/main" id="{8CDE6A97-E7CD-4B8D-B45A-AAD68408E363}"/>
              </a:ext>
            </a:extLst>
          </p:cNvPr>
          <p:cNvGrpSpPr/>
          <p:nvPr userDrawn="1"/>
        </p:nvGrpSpPr>
        <p:grpSpPr>
          <a:xfrm>
            <a:off x="323852" y="233364"/>
            <a:ext cx="321261" cy="522316"/>
            <a:chOff x="-3513606" y="270529"/>
            <a:chExt cx="1671638" cy="2717801"/>
          </a:xfrm>
        </p:grpSpPr>
        <p:sp>
          <p:nvSpPr>
            <p:cNvPr id="8" name="Freeform 5">
              <a:extLst>
                <a:ext uri="{FF2B5EF4-FFF2-40B4-BE49-F238E27FC236}">
                  <a16:creationId xmlns:a16="http://schemas.microsoft.com/office/drawing/2014/main" id="{0C1B786A-3DB0-4204-B54C-3639510DA1BA}"/>
                </a:ext>
              </a:extLst>
            </p:cNvPr>
            <p:cNvSpPr>
              <a:spLocks/>
            </p:cNvSpPr>
            <p:nvPr/>
          </p:nvSpPr>
          <p:spPr bwMode="auto">
            <a:xfrm>
              <a:off x="-3499318" y="286404"/>
              <a:ext cx="1646238" cy="2689225"/>
            </a:xfrm>
            <a:custGeom>
              <a:avLst/>
              <a:gdLst>
                <a:gd name="T0" fmla="*/ 0 w 686"/>
                <a:gd name="T1" fmla="*/ 78 h 1123"/>
                <a:gd name="T2" fmla="*/ 77 w 686"/>
                <a:gd name="T3" fmla="*/ 0 h 1123"/>
                <a:gd name="T4" fmla="*/ 609 w 686"/>
                <a:gd name="T5" fmla="*/ 0 h 1123"/>
                <a:gd name="T6" fmla="*/ 686 w 686"/>
                <a:gd name="T7" fmla="*/ 78 h 1123"/>
                <a:gd name="T8" fmla="*/ 686 w 686"/>
                <a:gd name="T9" fmla="*/ 1045 h 1123"/>
                <a:gd name="T10" fmla="*/ 609 w 686"/>
                <a:gd name="T11" fmla="*/ 1123 h 1123"/>
                <a:gd name="T12" fmla="*/ 77 w 686"/>
                <a:gd name="T13" fmla="*/ 1123 h 1123"/>
                <a:gd name="T14" fmla="*/ 0 w 686"/>
                <a:gd name="T15" fmla="*/ 1045 h 1123"/>
                <a:gd name="T16" fmla="*/ 0 w 686"/>
                <a:gd name="T17" fmla="*/ 78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1123">
                  <a:moveTo>
                    <a:pt x="0" y="78"/>
                  </a:moveTo>
                  <a:cubicBezTo>
                    <a:pt x="0" y="35"/>
                    <a:pt x="34" y="0"/>
                    <a:pt x="77" y="0"/>
                  </a:cubicBezTo>
                  <a:cubicBezTo>
                    <a:pt x="609" y="0"/>
                    <a:pt x="609" y="0"/>
                    <a:pt x="609" y="0"/>
                  </a:cubicBezTo>
                  <a:cubicBezTo>
                    <a:pt x="651" y="0"/>
                    <a:pt x="686" y="35"/>
                    <a:pt x="686" y="78"/>
                  </a:cubicBezTo>
                  <a:cubicBezTo>
                    <a:pt x="686" y="1045"/>
                    <a:pt x="686" y="1045"/>
                    <a:pt x="686" y="1045"/>
                  </a:cubicBezTo>
                  <a:cubicBezTo>
                    <a:pt x="686" y="1088"/>
                    <a:pt x="651" y="1123"/>
                    <a:pt x="609" y="1123"/>
                  </a:cubicBezTo>
                  <a:cubicBezTo>
                    <a:pt x="77" y="1123"/>
                    <a:pt x="77" y="1123"/>
                    <a:pt x="77" y="1123"/>
                  </a:cubicBezTo>
                  <a:cubicBezTo>
                    <a:pt x="34" y="1123"/>
                    <a:pt x="0" y="1088"/>
                    <a:pt x="0" y="1045"/>
                  </a:cubicBezTo>
                  <a:lnTo>
                    <a:pt x="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noProof="0">
                <a:latin typeface="RR Pioneer" panose="020B0503050201040103" pitchFamily="34" charset="0"/>
              </a:endParaRPr>
            </a:p>
          </p:txBody>
        </p:sp>
        <p:sp>
          <p:nvSpPr>
            <p:cNvPr id="9" name="Freeform 6">
              <a:extLst>
                <a:ext uri="{FF2B5EF4-FFF2-40B4-BE49-F238E27FC236}">
                  <a16:creationId xmlns:a16="http://schemas.microsoft.com/office/drawing/2014/main" id="{C6634F13-D58B-46A6-93A1-8F971957FDAE}"/>
                </a:ext>
              </a:extLst>
            </p:cNvPr>
            <p:cNvSpPr>
              <a:spLocks noEditPoints="1"/>
            </p:cNvSpPr>
            <p:nvPr/>
          </p:nvSpPr>
          <p:spPr bwMode="auto">
            <a:xfrm>
              <a:off x="-3513606" y="270529"/>
              <a:ext cx="1671638" cy="2717801"/>
            </a:xfrm>
            <a:custGeom>
              <a:avLst/>
              <a:gdLst>
                <a:gd name="T0" fmla="*/ 658 w 697"/>
                <a:gd name="T1" fmla="*/ 79 h 1134"/>
                <a:gd name="T2" fmla="*/ 658 w 697"/>
                <a:gd name="T3" fmla="*/ 200 h 1134"/>
                <a:gd name="T4" fmla="*/ 40 w 697"/>
                <a:gd name="T5" fmla="*/ 200 h 1134"/>
                <a:gd name="T6" fmla="*/ 40 w 697"/>
                <a:gd name="T7" fmla="*/ 79 h 1134"/>
                <a:gd name="T8" fmla="*/ 79 w 697"/>
                <a:gd name="T9" fmla="*/ 40 h 1134"/>
                <a:gd name="T10" fmla="*/ 619 w 697"/>
                <a:gd name="T11" fmla="*/ 40 h 1134"/>
                <a:gd name="T12" fmla="*/ 658 w 697"/>
                <a:gd name="T13" fmla="*/ 79 h 1134"/>
                <a:gd name="T14" fmla="*/ 40 w 697"/>
                <a:gd name="T15" fmla="*/ 1056 h 1134"/>
                <a:gd name="T16" fmla="*/ 79 w 697"/>
                <a:gd name="T17" fmla="*/ 1095 h 1134"/>
                <a:gd name="T18" fmla="*/ 619 w 697"/>
                <a:gd name="T19" fmla="*/ 1095 h 1134"/>
                <a:gd name="T20" fmla="*/ 658 w 697"/>
                <a:gd name="T21" fmla="*/ 1056 h 1134"/>
                <a:gd name="T22" fmla="*/ 658 w 697"/>
                <a:gd name="T23" fmla="*/ 935 h 1134"/>
                <a:gd name="T24" fmla="*/ 40 w 697"/>
                <a:gd name="T25" fmla="*/ 935 h 1134"/>
                <a:gd name="T26" fmla="*/ 40 w 697"/>
                <a:gd name="T27" fmla="*/ 1056 h 1134"/>
                <a:gd name="T28" fmla="*/ 40 w 697"/>
                <a:gd name="T29" fmla="*/ 918 h 1134"/>
                <a:gd name="T30" fmla="*/ 658 w 697"/>
                <a:gd name="T31" fmla="*/ 918 h 1134"/>
                <a:gd name="T32" fmla="*/ 658 w 697"/>
                <a:gd name="T33" fmla="*/ 217 h 1134"/>
                <a:gd name="T34" fmla="*/ 40 w 697"/>
                <a:gd name="T35" fmla="*/ 217 h 1134"/>
                <a:gd name="T36" fmla="*/ 40 w 697"/>
                <a:gd name="T37" fmla="*/ 918 h 1134"/>
                <a:gd name="T38" fmla="*/ 697 w 697"/>
                <a:gd name="T39" fmla="*/ 79 h 1134"/>
                <a:gd name="T40" fmla="*/ 697 w 697"/>
                <a:gd name="T41" fmla="*/ 1056 h 1134"/>
                <a:gd name="T42" fmla="*/ 619 w 697"/>
                <a:gd name="T43" fmla="*/ 1134 h 1134"/>
                <a:gd name="T44" fmla="*/ 79 w 697"/>
                <a:gd name="T45" fmla="*/ 1134 h 1134"/>
                <a:gd name="T46" fmla="*/ 0 w 697"/>
                <a:gd name="T47" fmla="*/ 1056 h 1134"/>
                <a:gd name="T48" fmla="*/ 0 w 697"/>
                <a:gd name="T49" fmla="*/ 79 h 1134"/>
                <a:gd name="T50" fmla="*/ 79 w 697"/>
                <a:gd name="T51" fmla="*/ 0 h 1134"/>
                <a:gd name="T52" fmla="*/ 619 w 697"/>
                <a:gd name="T53" fmla="*/ 0 h 1134"/>
                <a:gd name="T54" fmla="*/ 697 w 697"/>
                <a:gd name="T55" fmla="*/ 79 h 1134"/>
                <a:gd name="T56" fmla="*/ 675 w 697"/>
                <a:gd name="T57" fmla="*/ 79 h 1134"/>
                <a:gd name="T58" fmla="*/ 619 w 697"/>
                <a:gd name="T59" fmla="*/ 23 h 1134"/>
                <a:gd name="T60" fmla="*/ 79 w 697"/>
                <a:gd name="T61" fmla="*/ 23 h 1134"/>
                <a:gd name="T62" fmla="*/ 23 w 697"/>
                <a:gd name="T63" fmla="*/ 79 h 1134"/>
                <a:gd name="T64" fmla="*/ 23 w 697"/>
                <a:gd name="T65" fmla="*/ 1056 h 1134"/>
                <a:gd name="T66" fmla="*/ 79 w 697"/>
                <a:gd name="T67" fmla="*/ 1112 h 1134"/>
                <a:gd name="T68" fmla="*/ 619 w 697"/>
                <a:gd name="T69" fmla="*/ 1112 h 1134"/>
                <a:gd name="T70" fmla="*/ 675 w 697"/>
                <a:gd name="T71" fmla="*/ 1056 h 1134"/>
                <a:gd name="T72" fmla="*/ 675 w 697"/>
                <a:gd name="T73" fmla="*/ 7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7" h="1134">
                  <a:moveTo>
                    <a:pt x="658" y="79"/>
                  </a:moveTo>
                  <a:cubicBezTo>
                    <a:pt x="658" y="200"/>
                    <a:pt x="658" y="200"/>
                    <a:pt x="658" y="200"/>
                  </a:cubicBezTo>
                  <a:cubicBezTo>
                    <a:pt x="40" y="200"/>
                    <a:pt x="40" y="200"/>
                    <a:pt x="40" y="200"/>
                  </a:cubicBezTo>
                  <a:cubicBezTo>
                    <a:pt x="40" y="79"/>
                    <a:pt x="40" y="79"/>
                    <a:pt x="40" y="79"/>
                  </a:cubicBezTo>
                  <a:cubicBezTo>
                    <a:pt x="40" y="57"/>
                    <a:pt x="57" y="40"/>
                    <a:pt x="79" y="40"/>
                  </a:cubicBezTo>
                  <a:cubicBezTo>
                    <a:pt x="619" y="40"/>
                    <a:pt x="619" y="40"/>
                    <a:pt x="619" y="40"/>
                  </a:cubicBezTo>
                  <a:cubicBezTo>
                    <a:pt x="641" y="40"/>
                    <a:pt x="658" y="57"/>
                    <a:pt x="658" y="79"/>
                  </a:cubicBezTo>
                  <a:close/>
                  <a:moveTo>
                    <a:pt x="40" y="1056"/>
                  </a:moveTo>
                  <a:cubicBezTo>
                    <a:pt x="40" y="1078"/>
                    <a:pt x="57" y="1095"/>
                    <a:pt x="79" y="1095"/>
                  </a:cubicBezTo>
                  <a:cubicBezTo>
                    <a:pt x="619" y="1095"/>
                    <a:pt x="619" y="1095"/>
                    <a:pt x="619" y="1095"/>
                  </a:cubicBezTo>
                  <a:cubicBezTo>
                    <a:pt x="641" y="1095"/>
                    <a:pt x="658" y="1078"/>
                    <a:pt x="658" y="1056"/>
                  </a:cubicBezTo>
                  <a:cubicBezTo>
                    <a:pt x="658" y="935"/>
                    <a:pt x="658" y="935"/>
                    <a:pt x="658" y="935"/>
                  </a:cubicBezTo>
                  <a:cubicBezTo>
                    <a:pt x="40" y="935"/>
                    <a:pt x="40" y="935"/>
                    <a:pt x="40" y="935"/>
                  </a:cubicBezTo>
                  <a:lnTo>
                    <a:pt x="40" y="1056"/>
                  </a:lnTo>
                  <a:close/>
                  <a:moveTo>
                    <a:pt x="40" y="918"/>
                  </a:moveTo>
                  <a:cubicBezTo>
                    <a:pt x="658" y="918"/>
                    <a:pt x="658" y="918"/>
                    <a:pt x="658" y="918"/>
                  </a:cubicBezTo>
                  <a:cubicBezTo>
                    <a:pt x="658" y="217"/>
                    <a:pt x="658" y="217"/>
                    <a:pt x="658" y="217"/>
                  </a:cubicBezTo>
                  <a:cubicBezTo>
                    <a:pt x="40" y="217"/>
                    <a:pt x="40" y="217"/>
                    <a:pt x="40" y="217"/>
                  </a:cubicBezTo>
                  <a:lnTo>
                    <a:pt x="40" y="918"/>
                  </a:lnTo>
                  <a:close/>
                  <a:moveTo>
                    <a:pt x="697" y="79"/>
                  </a:moveTo>
                  <a:cubicBezTo>
                    <a:pt x="697" y="1056"/>
                    <a:pt x="697" y="1056"/>
                    <a:pt x="697" y="1056"/>
                  </a:cubicBezTo>
                  <a:cubicBezTo>
                    <a:pt x="697" y="1099"/>
                    <a:pt x="662" y="1134"/>
                    <a:pt x="619" y="1134"/>
                  </a:cubicBezTo>
                  <a:cubicBezTo>
                    <a:pt x="79" y="1134"/>
                    <a:pt x="79" y="1134"/>
                    <a:pt x="79" y="1134"/>
                  </a:cubicBezTo>
                  <a:cubicBezTo>
                    <a:pt x="36" y="1134"/>
                    <a:pt x="0" y="1099"/>
                    <a:pt x="0" y="1056"/>
                  </a:cubicBezTo>
                  <a:cubicBezTo>
                    <a:pt x="0" y="79"/>
                    <a:pt x="0" y="79"/>
                    <a:pt x="0" y="79"/>
                  </a:cubicBezTo>
                  <a:cubicBezTo>
                    <a:pt x="0" y="36"/>
                    <a:pt x="36" y="0"/>
                    <a:pt x="79" y="0"/>
                  </a:cubicBezTo>
                  <a:cubicBezTo>
                    <a:pt x="619" y="0"/>
                    <a:pt x="619" y="0"/>
                    <a:pt x="619" y="0"/>
                  </a:cubicBezTo>
                  <a:cubicBezTo>
                    <a:pt x="662" y="0"/>
                    <a:pt x="697" y="36"/>
                    <a:pt x="697" y="79"/>
                  </a:cubicBezTo>
                  <a:close/>
                  <a:moveTo>
                    <a:pt x="675" y="79"/>
                  </a:moveTo>
                  <a:cubicBezTo>
                    <a:pt x="675" y="48"/>
                    <a:pt x="650" y="23"/>
                    <a:pt x="619" y="23"/>
                  </a:cubicBezTo>
                  <a:cubicBezTo>
                    <a:pt x="79" y="23"/>
                    <a:pt x="79" y="23"/>
                    <a:pt x="79" y="23"/>
                  </a:cubicBezTo>
                  <a:cubicBezTo>
                    <a:pt x="48" y="23"/>
                    <a:pt x="23" y="48"/>
                    <a:pt x="23" y="79"/>
                  </a:cubicBezTo>
                  <a:cubicBezTo>
                    <a:pt x="23" y="1056"/>
                    <a:pt x="23" y="1056"/>
                    <a:pt x="23" y="1056"/>
                  </a:cubicBezTo>
                  <a:cubicBezTo>
                    <a:pt x="23" y="1087"/>
                    <a:pt x="48" y="1112"/>
                    <a:pt x="79" y="1112"/>
                  </a:cubicBezTo>
                  <a:cubicBezTo>
                    <a:pt x="619" y="1112"/>
                    <a:pt x="619" y="1112"/>
                    <a:pt x="619" y="1112"/>
                  </a:cubicBezTo>
                  <a:cubicBezTo>
                    <a:pt x="650" y="1112"/>
                    <a:pt x="675" y="1087"/>
                    <a:pt x="675" y="1056"/>
                  </a:cubicBezTo>
                  <a:lnTo>
                    <a:pt x="675" y="7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noProof="0">
                <a:latin typeface="RR Pioneer" panose="020B0503050201040103" pitchFamily="34" charset="0"/>
              </a:endParaRPr>
            </a:p>
          </p:txBody>
        </p:sp>
        <p:sp>
          <p:nvSpPr>
            <p:cNvPr id="10" name="Freeform 7">
              <a:extLst>
                <a:ext uri="{FF2B5EF4-FFF2-40B4-BE49-F238E27FC236}">
                  <a16:creationId xmlns:a16="http://schemas.microsoft.com/office/drawing/2014/main" id="{865EB297-8F82-412B-8CF4-A0C2F5DEB062}"/>
                </a:ext>
              </a:extLst>
            </p:cNvPr>
            <p:cNvSpPr>
              <a:spLocks noEditPoints="1"/>
            </p:cNvSpPr>
            <p:nvPr/>
          </p:nvSpPr>
          <p:spPr bwMode="auto">
            <a:xfrm>
              <a:off x="-3289768" y="441979"/>
              <a:ext cx="1236663" cy="2378075"/>
            </a:xfrm>
            <a:custGeom>
              <a:avLst/>
              <a:gdLst>
                <a:gd name="T0" fmla="*/ 505 w 516"/>
                <a:gd name="T1" fmla="*/ 950 h 993"/>
                <a:gd name="T2" fmla="*/ 516 w 516"/>
                <a:gd name="T3" fmla="*/ 991 h 993"/>
                <a:gd name="T4" fmla="*/ 516 w 516"/>
                <a:gd name="T5" fmla="*/ 913 h 993"/>
                <a:gd name="T6" fmla="*/ 398 w 516"/>
                <a:gd name="T7" fmla="*/ 929 h 993"/>
                <a:gd name="T8" fmla="*/ 374 w 516"/>
                <a:gd name="T9" fmla="*/ 896 h 993"/>
                <a:gd name="T10" fmla="*/ 414 w 516"/>
                <a:gd name="T11" fmla="*/ 969 h 993"/>
                <a:gd name="T12" fmla="*/ 374 w 516"/>
                <a:gd name="T13" fmla="*/ 977 h 993"/>
                <a:gd name="T14" fmla="*/ 246 w 516"/>
                <a:gd name="T15" fmla="*/ 897 h 993"/>
                <a:gd name="T16" fmla="*/ 255 w 516"/>
                <a:gd name="T17" fmla="*/ 991 h 993"/>
                <a:gd name="T18" fmla="*/ 306 w 516"/>
                <a:gd name="T19" fmla="*/ 896 h 993"/>
                <a:gd name="T20" fmla="*/ 152 w 516"/>
                <a:gd name="T21" fmla="*/ 993 h 993"/>
                <a:gd name="T22" fmla="*/ 180 w 516"/>
                <a:gd name="T23" fmla="*/ 944 h 993"/>
                <a:gd name="T24" fmla="*/ 180 w 516"/>
                <a:gd name="T25" fmla="*/ 944 h 993"/>
                <a:gd name="T26" fmla="*/ 55 w 516"/>
                <a:gd name="T27" fmla="*/ 991 h 993"/>
                <a:gd name="T28" fmla="*/ 19 w 516"/>
                <a:gd name="T29" fmla="*/ 952 h 993"/>
                <a:gd name="T30" fmla="*/ 41 w 516"/>
                <a:gd name="T31" fmla="*/ 896 h 993"/>
                <a:gd name="T32" fmla="*/ 54 w 516"/>
                <a:gd name="T33" fmla="*/ 945 h 993"/>
                <a:gd name="T34" fmla="*/ 51 w 516"/>
                <a:gd name="T35" fmla="*/ 924 h 993"/>
                <a:gd name="T36" fmla="*/ 38 w 516"/>
                <a:gd name="T37" fmla="*/ 936 h 993"/>
                <a:gd name="T38" fmla="*/ 133 w 516"/>
                <a:gd name="T39" fmla="*/ 288 h 993"/>
                <a:gd name="T40" fmla="*/ 211 w 516"/>
                <a:gd name="T41" fmla="*/ 309 h 993"/>
                <a:gd name="T42" fmla="*/ 236 w 516"/>
                <a:gd name="T43" fmla="*/ 546 h 993"/>
                <a:gd name="T44" fmla="*/ 160 w 516"/>
                <a:gd name="T45" fmla="*/ 515 h 993"/>
                <a:gd name="T46" fmla="*/ 134 w 516"/>
                <a:gd name="T47" fmla="*/ 786 h 993"/>
                <a:gd name="T48" fmla="*/ 211 w 516"/>
                <a:gd name="T49" fmla="*/ 571 h 993"/>
                <a:gd name="T50" fmla="*/ 378 w 516"/>
                <a:gd name="T51" fmla="*/ 330 h 993"/>
                <a:gd name="T52" fmla="*/ 336 w 516"/>
                <a:gd name="T53" fmla="*/ 556 h 993"/>
                <a:gd name="T54" fmla="*/ 408 w 516"/>
                <a:gd name="T55" fmla="*/ 751 h 993"/>
                <a:gd name="T56" fmla="*/ 391 w 516"/>
                <a:gd name="T57" fmla="*/ 779 h 993"/>
                <a:gd name="T58" fmla="*/ 461 w 516"/>
                <a:gd name="T59" fmla="*/ 734 h 993"/>
                <a:gd name="T60" fmla="*/ 374 w 516"/>
                <a:gd name="T61" fmla="*/ 543 h 993"/>
                <a:gd name="T62" fmla="*/ 470 w 516"/>
                <a:gd name="T63" fmla="*/ 412 h 993"/>
                <a:gd name="T64" fmla="*/ 295 w 516"/>
                <a:gd name="T65" fmla="*/ 237 h 993"/>
                <a:gd name="T66" fmla="*/ 260 w 516"/>
                <a:gd name="T67" fmla="*/ 468 h 993"/>
                <a:gd name="T68" fmla="*/ 340 w 516"/>
                <a:gd name="T69" fmla="*/ 657 h 993"/>
                <a:gd name="T70" fmla="*/ 271 w 516"/>
                <a:gd name="T71" fmla="*/ 714 h 993"/>
                <a:gd name="T72" fmla="*/ 289 w 516"/>
                <a:gd name="T73" fmla="*/ 680 h 993"/>
                <a:gd name="T74" fmla="*/ 220 w 516"/>
                <a:gd name="T75" fmla="*/ 484 h 993"/>
                <a:gd name="T76" fmla="*/ 92 w 516"/>
                <a:gd name="T77" fmla="*/ 666 h 993"/>
                <a:gd name="T78" fmla="*/ 15 w 516"/>
                <a:gd name="T79" fmla="*/ 706 h 993"/>
                <a:gd name="T80" fmla="*/ 14 w 516"/>
                <a:gd name="T81" fmla="*/ 215 h 993"/>
                <a:gd name="T82" fmla="*/ 298 w 516"/>
                <a:gd name="T83" fmla="*/ 340 h 993"/>
                <a:gd name="T84" fmla="*/ 92 w 516"/>
                <a:gd name="T85" fmla="*/ 474 h 993"/>
                <a:gd name="T86" fmla="*/ 157 w 516"/>
                <a:gd name="T87" fmla="*/ 0 h 993"/>
                <a:gd name="T88" fmla="*/ 129 w 516"/>
                <a:gd name="T89" fmla="*/ 49 h 993"/>
                <a:gd name="T90" fmla="*/ 129 w 516"/>
                <a:gd name="T91" fmla="*/ 49 h 993"/>
                <a:gd name="T92" fmla="*/ 247 w 516"/>
                <a:gd name="T93" fmla="*/ 1 h 993"/>
                <a:gd name="T94" fmla="*/ 411 w 516"/>
                <a:gd name="T95" fmla="*/ 80 h 993"/>
                <a:gd name="T96" fmla="*/ 348 w 516"/>
                <a:gd name="T97" fmla="*/ 96 h 993"/>
                <a:gd name="T98" fmla="*/ 4 w 516"/>
                <a:gd name="T99" fmla="*/ 96 h 993"/>
                <a:gd name="T100" fmla="*/ 58 w 516"/>
                <a:gd name="T101" fmla="*/ 49 h 993"/>
                <a:gd name="T102" fmla="*/ 73 w 516"/>
                <a:gd name="T103" fmla="*/ 85 h 993"/>
                <a:gd name="T104" fmla="*/ 59 w 516"/>
                <a:gd name="T105" fmla="*/ 96 h 993"/>
                <a:gd name="T106" fmla="*/ 23 w 516"/>
                <a:gd name="T107" fmla="*/ 56 h 993"/>
                <a:gd name="T108" fmla="*/ 54 w 516"/>
                <a:gd name="T109" fmla="*/ 29 h 993"/>
                <a:gd name="T110" fmla="*/ 477 w 516"/>
                <a:gd name="T111" fmla="*/ 81 h 993"/>
                <a:gd name="T112" fmla="*/ 443 w 516"/>
                <a:gd name="T113" fmla="*/ 85 h 993"/>
                <a:gd name="T114" fmla="*/ 464 w 516"/>
                <a:gd name="T115" fmla="*/ 25 h 993"/>
                <a:gd name="T116" fmla="*/ 504 w 516"/>
                <a:gd name="T117" fmla="*/ 8 h 993"/>
                <a:gd name="T118" fmla="*/ 472 w 516"/>
                <a:gd name="T119" fmla="*/ 54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993">
                  <a:moveTo>
                    <a:pt x="473" y="913"/>
                  </a:moveTo>
                  <a:cubicBezTo>
                    <a:pt x="473" y="934"/>
                    <a:pt x="473" y="934"/>
                    <a:pt x="473" y="934"/>
                  </a:cubicBezTo>
                  <a:cubicBezTo>
                    <a:pt x="505" y="934"/>
                    <a:pt x="505" y="934"/>
                    <a:pt x="505" y="934"/>
                  </a:cubicBezTo>
                  <a:cubicBezTo>
                    <a:pt x="505" y="950"/>
                    <a:pt x="505" y="950"/>
                    <a:pt x="505" y="950"/>
                  </a:cubicBezTo>
                  <a:cubicBezTo>
                    <a:pt x="473" y="950"/>
                    <a:pt x="473" y="950"/>
                    <a:pt x="473" y="950"/>
                  </a:cubicBezTo>
                  <a:cubicBezTo>
                    <a:pt x="473" y="975"/>
                    <a:pt x="473" y="975"/>
                    <a:pt x="473" y="975"/>
                  </a:cubicBezTo>
                  <a:cubicBezTo>
                    <a:pt x="516" y="975"/>
                    <a:pt x="516" y="975"/>
                    <a:pt x="516" y="975"/>
                  </a:cubicBezTo>
                  <a:cubicBezTo>
                    <a:pt x="516" y="991"/>
                    <a:pt x="516" y="991"/>
                    <a:pt x="516" y="991"/>
                  </a:cubicBezTo>
                  <a:cubicBezTo>
                    <a:pt x="454" y="991"/>
                    <a:pt x="454" y="991"/>
                    <a:pt x="454" y="991"/>
                  </a:cubicBezTo>
                  <a:cubicBezTo>
                    <a:pt x="454" y="896"/>
                    <a:pt x="454" y="896"/>
                    <a:pt x="454" y="896"/>
                  </a:cubicBezTo>
                  <a:cubicBezTo>
                    <a:pt x="516" y="896"/>
                    <a:pt x="516" y="896"/>
                    <a:pt x="516" y="896"/>
                  </a:cubicBezTo>
                  <a:cubicBezTo>
                    <a:pt x="516" y="913"/>
                    <a:pt x="516" y="913"/>
                    <a:pt x="516" y="913"/>
                  </a:cubicBezTo>
                  <a:lnTo>
                    <a:pt x="473" y="913"/>
                  </a:lnTo>
                  <a:close/>
                  <a:moveTo>
                    <a:pt x="374" y="912"/>
                  </a:moveTo>
                  <a:cubicBezTo>
                    <a:pt x="386" y="912"/>
                    <a:pt x="394" y="917"/>
                    <a:pt x="398" y="928"/>
                  </a:cubicBezTo>
                  <a:cubicBezTo>
                    <a:pt x="398" y="929"/>
                    <a:pt x="398" y="929"/>
                    <a:pt x="398" y="929"/>
                  </a:cubicBezTo>
                  <a:cubicBezTo>
                    <a:pt x="414" y="922"/>
                    <a:pt x="414" y="922"/>
                    <a:pt x="414" y="922"/>
                  </a:cubicBezTo>
                  <a:cubicBezTo>
                    <a:pt x="414" y="922"/>
                    <a:pt x="414" y="922"/>
                    <a:pt x="414" y="922"/>
                  </a:cubicBezTo>
                  <a:cubicBezTo>
                    <a:pt x="414" y="922"/>
                    <a:pt x="414" y="922"/>
                    <a:pt x="414" y="922"/>
                  </a:cubicBezTo>
                  <a:cubicBezTo>
                    <a:pt x="408" y="905"/>
                    <a:pt x="394" y="896"/>
                    <a:pt x="374" y="896"/>
                  </a:cubicBezTo>
                  <a:cubicBezTo>
                    <a:pt x="346" y="896"/>
                    <a:pt x="327" y="916"/>
                    <a:pt x="327" y="944"/>
                  </a:cubicBezTo>
                  <a:cubicBezTo>
                    <a:pt x="327" y="973"/>
                    <a:pt x="346" y="993"/>
                    <a:pt x="374" y="993"/>
                  </a:cubicBezTo>
                  <a:cubicBezTo>
                    <a:pt x="392" y="993"/>
                    <a:pt x="406" y="984"/>
                    <a:pt x="414" y="969"/>
                  </a:cubicBezTo>
                  <a:cubicBezTo>
                    <a:pt x="414" y="969"/>
                    <a:pt x="414" y="969"/>
                    <a:pt x="414" y="969"/>
                  </a:cubicBezTo>
                  <a:cubicBezTo>
                    <a:pt x="398" y="962"/>
                    <a:pt x="398" y="962"/>
                    <a:pt x="398" y="962"/>
                  </a:cubicBezTo>
                  <a:cubicBezTo>
                    <a:pt x="398" y="962"/>
                    <a:pt x="398" y="962"/>
                    <a:pt x="398" y="962"/>
                  </a:cubicBezTo>
                  <a:cubicBezTo>
                    <a:pt x="398" y="962"/>
                    <a:pt x="398" y="962"/>
                    <a:pt x="398" y="962"/>
                  </a:cubicBezTo>
                  <a:cubicBezTo>
                    <a:pt x="393" y="972"/>
                    <a:pt x="385" y="977"/>
                    <a:pt x="374" y="977"/>
                  </a:cubicBezTo>
                  <a:cubicBezTo>
                    <a:pt x="357" y="977"/>
                    <a:pt x="347" y="965"/>
                    <a:pt x="347" y="944"/>
                  </a:cubicBezTo>
                  <a:cubicBezTo>
                    <a:pt x="347" y="924"/>
                    <a:pt x="357" y="912"/>
                    <a:pt x="374" y="912"/>
                  </a:cubicBezTo>
                  <a:close/>
                  <a:moveTo>
                    <a:pt x="265" y="935"/>
                  </a:moveTo>
                  <a:cubicBezTo>
                    <a:pt x="246" y="897"/>
                    <a:pt x="246" y="897"/>
                    <a:pt x="246" y="897"/>
                  </a:cubicBezTo>
                  <a:cubicBezTo>
                    <a:pt x="246" y="896"/>
                    <a:pt x="246" y="896"/>
                    <a:pt x="246" y="896"/>
                  </a:cubicBezTo>
                  <a:cubicBezTo>
                    <a:pt x="224" y="896"/>
                    <a:pt x="224" y="896"/>
                    <a:pt x="224" y="896"/>
                  </a:cubicBezTo>
                  <a:cubicBezTo>
                    <a:pt x="255" y="956"/>
                    <a:pt x="255" y="956"/>
                    <a:pt x="255" y="956"/>
                  </a:cubicBezTo>
                  <a:cubicBezTo>
                    <a:pt x="255" y="991"/>
                    <a:pt x="255" y="991"/>
                    <a:pt x="255" y="991"/>
                  </a:cubicBezTo>
                  <a:cubicBezTo>
                    <a:pt x="275" y="991"/>
                    <a:pt x="275" y="991"/>
                    <a:pt x="275" y="991"/>
                  </a:cubicBezTo>
                  <a:cubicBezTo>
                    <a:pt x="275" y="955"/>
                    <a:pt x="275" y="955"/>
                    <a:pt x="275" y="955"/>
                  </a:cubicBezTo>
                  <a:cubicBezTo>
                    <a:pt x="305" y="897"/>
                    <a:pt x="305" y="897"/>
                    <a:pt x="305" y="897"/>
                  </a:cubicBezTo>
                  <a:cubicBezTo>
                    <a:pt x="306" y="896"/>
                    <a:pt x="306" y="896"/>
                    <a:pt x="306" y="896"/>
                  </a:cubicBezTo>
                  <a:cubicBezTo>
                    <a:pt x="284" y="896"/>
                    <a:pt x="284" y="896"/>
                    <a:pt x="284" y="896"/>
                  </a:cubicBezTo>
                  <a:lnTo>
                    <a:pt x="265" y="935"/>
                  </a:lnTo>
                  <a:close/>
                  <a:moveTo>
                    <a:pt x="200" y="944"/>
                  </a:moveTo>
                  <a:cubicBezTo>
                    <a:pt x="200" y="973"/>
                    <a:pt x="180" y="993"/>
                    <a:pt x="152" y="993"/>
                  </a:cubicBezTo>
                  <a:cubicBezTo>
                    <a:pt x="124" y="993"/>
                    <a:pt x="104" y="973"/>
                    <a:pt x="104" y="944"/>
                  </a:cubicBezTo>
                  <a:cubicBezTo>
                    <a:pt x="104" y="916"/>
                    <a:pt x="124" y="896"/>
                    <a:pt x="152" y="896"/>
                  </a:cubicBezTo>
                  <a:cubicBezTo>
                    <a:pt x="180" y="896"/>
                    <a:pt x="200" y="916"/>
                    <a:pt x="200" y="944"/>
                  </a:cubicBezTo>
                  <a:close/>
                  <a:moveTo>
                    <a:pt x="180" y="944"/>
                  </a:moveTo>
                  <a:cubicBezTo>
                    <a:pt x="180" y="924"/>
                    <a:pt x="169" y="912"/>
                    <a:pt x="152" y="912"/>
                  </a:cubicBezTo>
                  <a:cubicBezTo>
                    <a:pt x="135" y="912"/>
                    <a:pt x="124" y="924"/>
                    <a:pt x="124" y="944"/>
                  </a:cubicBezTo>
                  <a:cubicBezTo>
                    <a:pt x="124" y="965"/>
                    <a:pt x="135" y="977"/>
                    <a:pt x="152" y="977"/>
                  </a:cubicBezTo>
                  <a:cubicBezTo>
                    <a:pt x="169" y="977"/>
                    <a:pt x="180" y="965"/>
                    <a:pt x="180" y="944"/>
                  </a:cubicBezTo>
                  <a:close/>
                  <a:moveTo>
                    <a:pt x="74" y="990"/>
                  </a:moveTo>
                  <a:cubicBezTo>
                    <a:pt x="75" y="991"/>
                    <a:pt x="75" y="991"/>
                    <a:pt x="75" y="991"/>
                  </a:cubicBezTo>
                  <a:cubicBezTo>
                    <a:pt x="55" y="991"/>
                    <a:pt x="55" y="991"/>
                    <a:pt x="55" y="991"/>
                  </a:cubicBezTo>
                  <a:cubicBezTo>
                    <a:pt x="55" y="991"/>
                    <a:pt x="55" y="991"/>
                    <a:pt x="55" y="991"/>
                  </a:cubicBezTo>
                  <a:cubicBezTo>
                    <a:pt x="53" y="989"/>
                    <a:pt x="51" y="986"/>
                    <a:pt x="50" y="982"/>
                  </a:cubicBezTo>
                  <a:cubicBezTo>
                    <a:pt x="44" y="961"/>
                    <a:pt x="44" y="961"/>
                    <a:pt x="44" y="961"/>
                  </a:cubicBezTo>
                  <a:cubicBezTo>
                    <a:pt x="42" y="954"/>
                    <a:pt x="40" y="952"/>
                    <a:pt x="33" y="952"/>
                  </a:cubicBezTo>
                  <a:cubicBezTo>
                    <a:pt x="19" y="952"/>
                    <a:pt x="19" y="952"/>
                    <a:pt x="19" y="952"/>
                  </a:cubicBezTo>
                  <a:cubicBezTo>
                    <a:pt x="19" y="991"/>
                    <a:pt x="19" y="991"/>
                    <a:pt x="19" y="991"/>
                  </a:cubicBezTo>
                  <a:cubicBezTo>
                    <a:pt x="0" y="991"/>
                    <a:pt x="0" y="991"/>
                    <a:pt x="0" y="991"/>
                  </a:cubicBezTo>
                  <a:cubicBezTo>
                    <a:pt x="0" y="896"/>
                    <a:pt x="0" y="896"/>
                    <a:pt x="0" y="896"/>
                  </a:cubicBezTo>
                  <a:cubicBezTo>
                    <a:pt x="41" y="896"/>
                    <a:pt x="41" y="896"/>
                    <a:pt x="41" y="896"/>
                  </a:cubicBezTo>
                  <a:cubicBezTo>
                    <a:pt x="58" y="896"/>
                    <a:pt x="70" y="907"/>
                    <a:pt x="70" y="922"/>
                  </a:cubicBezTo>
                  <a:cubicBezTo>
                    <a:pt x="70" y="935"/>
                    <a:pt x="62" y="941"/>
                    <a:pt x="54" y="944"/>
                  </a:cubicBezTo>
                  <a:cubicBezTo>
                    <a:pt x="53" y="944"/>
                    <a:pt x="53" y="944"/>
                    <a:pt x="53" y="944"/>
                  </a:cubicBezTo>
                  <a:cubicBezTo>
                    <a:pt x="54" y="945"/>
                    <a:pt x="54" y="945"/>
                    <a:pt x="54" y="945"/>
                  </a:cubicBezTo>
                  <a:cubicBezTo>
                    <a:pt x="58" y="947"/>
                    <a:pt x="61" y="951"/>
                    <a:pt x="63" y="957"/>
                  </a:cubicBezTo>
                  <a:cubicBezTo>
                    <a:pt x="70" y="981"/>
                    <a:pt x="70" y="981"/>
                    <a:pt x="70" y="981"/>
                  </a:cubicBezTo>
                  <a:cubicBezTo>
                    <a:pt x="71" y="984"/>
                    <a:pt x="72" y="987"/>
                    <a:pt x="74" y="990"/>
                  </a:cubicBezTo>
                  <a:close/>
                  <a:moveTo>
                    <a:pt x="51" y="924"/>
                  </a:moveTo>
                  <a:cubicBezTo>
                    <a:pt x="51" y="917"/>
                    <a:pt x="46" y="912"/>
                    <a:pt x="38" y="912"/>
                  </a:cubicBezTo>
                  <a:cubicBezTo>
                    <a:pt x="19" y="912"/>
                    <a:pt x="19" y="912"/>
                    <a:pt x="19" y="912"/>
                  </a:cubicBezTo>
                  <a:cubicBezTo>
                    <a:pt x="19" y="936"/>
                    <a:pt x="19" y="936"/>
                    <a:pt x="19" y="936"/>
                  </a:cubicBezTo>
                  <a:cubicBezTo>
                    <a:pt x="38" y="936"/>
                    <a:pt x="38" y="936"/>
                    <a:pt x="38" y="936"/>
                  </a:cubicBezTo>
                  <a:cubicBezTo>
                    <a:pt x="46" y="936"/>
                    <a:pt x="51" y="932"/>
                    <a:pt x="51" y="924"/>
                  </a:cubicBezTo>
                  <a:close/>
                  <a:moveTo>
                    <a:pt x="255" y="280"/>
                  </a:moveTo>
                  <a:cubicBezTo>
                    <a:pt x="133" y="280"/>
                    <a:pt x="133" y="280"/>
                    <a:pt x="133" y="280"/>
                  </a:cubicBezTo>
                  <a:cubicBezTo>
                    <a:pt x="133" y="288"/>
                    <a:pt x="133" y="288"/>
                    <a:pt x="133" y="288"/>
                  </a:cubicBezTo>
                  <a:cubicBezTo>
                    <a:pt x="151" y="293"/>
                    <a:pt x="159" y="306"/>
                    <a:pt x="160" y="329"/>
                  </a:cubicBezTo>
                  <a:cubicBezTo>
                    <a:pt x="160" y="331"/>
                    <a:pt x="160" y="385"/>
                    <a:pt x="160" y="449"/>
                  </a:cubicBezTo>
                  <a:cubicBezTo>
                    <a:pt x="185" y="445"/>
                    <a:pt x="203" y="437"/>
                    <a:pt x="211" y="433"/>
                  </a:cubicBezTo>
                  <a:cubicBezTo>
                    <a:pt x="211" y="309"/>
                    <a:pt x="211" y="309"/>
                    <a:pt x="211" y="309"/>
                  </a:cubicBezTo>
                  <a:cubicBezTo>
                    <a:pt x="273" y="309"/>
                    <a:pt x="273" y="309"/>
                    <a:pt x="273" y="309"/>
                  </a:cubicBezTo>
                  <a:cubicBezTo>
                    <a:pt x="269" y="296"/>
                    <a:pt x="259" y="284"/>
                    <a:pt x="255" y="280"/>
                  </a:cubicBezTo>
                  <a:close/>
                  <a:moveTo>
                    <a:pt x="247" y="570"/>
                  </a:moveTo>
                  <a:cubicBezTo>
                    <a:pt x="244" y="562"/>
                    <a:pt x="239" y="551"/>
                    <a:pt x="236" y="546"/>
                  </a:cubicBezTo>
                  <a:cubicBezTo>
                    <a:pt x="230" y="546"/>
                    <a:pt x="222" y="546"/>
                    <a:pt x="216" y="546"/>
                  </a:cubicBezTo>
                  <a:cubicBezTo>
                    <a:pt x="211" y="546"/>
                    <a:pt x="211" y="546"/>
                    <a:pt x="211" y="546"/>
                  </a:cubicBezTo>
                  <a:cubicBezTo>
                    <a:pt x="211" y="506"/>
                    <a:pt x="211" y="506"/>
                    <a:pt x="211" y="506"/>
                  </a:cubicBezTo>
                  <a:cubicBezTo>
                    <a:pt x="200" y="509"/>
                    <a:pt x="172" y="513"/>
                    <a:pt x="160" y="515"/>
                  </a:cubicBezTo>
                  <a:cubicBezTo>
                    <a:pt x="160" y="621"/>
                    <a:pt x="160" y="736"/>
                    <a:pt x="160" y="738"/>
                  </a:cubicBezTo>
                  <a:cubicBezTo>
                    <a:pt x="160" y="738"/>
                    <a:pt x="160" y="738"/>
                    <a:pt x="160" y="738"/>
                  </a:cubicBezTo>
                  <a:cubicBezTo>
                    <a:pt x="159" y="760"/>
                    <a:pt x="150" y="773"/>
                    <a:pt x="134" y="778"/>
                  </a:cubicBezTo>
                  <a:cubicBezTo>
                    <a:pt x="134" y="786"/>
                    <a:pt x="134" y="786"/>
                    <a:pt x="134" y="786"/>
                  </a:cubicBezTo>
                  <a:cubicBezTo>
                    <a:pt x="237" y="786"/>
                    <a:pt x="237" y="786"/>
                    <a:pt x="237" y="786"/>
                  </a:cubicBezTo>
                  <a:cubicBezTo>
                    <a:pt x="237" y="778"/>
                    <a:pt x="237" y="778"/>
                    <a:pt x="237" y="778"/>
                  </a:cubicBezTo>
                  <a:cubicBezTo>
                    <a:pt x="221" y="773"/>
                    <a:pt x="212" y="759"/>
                    <a:pt x="212" y="738"/>
                  </a:cubicBezTo>
                  <a:cubicBezTo>
                    <a:pt x="211" y="571"/>
                    <a:pt x="211" y="571"/>
                    <a:pt x="211" y="571"/>
                  </a:cubicBezTo>
                  <a:cubicBezTo>
                    <a:pt x="216" y="571"/>
                    <a:pt x="216" y="571"/>
                    <a:pt x="216" y="571"/>
                  </a:cubicBezTo>
                  <a:cubicBezTo>
                    <a:pt x="226" y="571"/>
                    <a:pt x="237" y="571"/>
                    <a:pt x="247" y="570"/>
                  </a:cubicBezTo>
                  <a:close/>
                  <a:moveTo>
                    <a:pt x="370" y="325"/>
                  </a:moveTo>
                  <a:cubicBezTo>
                    <a:pt x="372" y="327"/>
                    <a:pt x="376" y="329"/>
                    <a:pt x="378" y="330"/>
                  </a:cubicBezTo>
                  <a:cubicBezTo>
                    <a:pt x="403" y="348"/>
                    <a:pt x="417" y="377"/>
                    <a:pt x="417" y="412"/>
                  </a:cubicBezTo>
                  <a:cubicBezTo>
                    <a:pt x="417" y="442"/>
                    <a:pt x="406" y="502"/>
                    <a:pt x="318" y="532"/>
                  </a:cubicBezTo>
                  <a:cubicBezTo>
                    <a:pt x="323" y="542"/>
                    <a:pt x="327" y="552"/>
                    <a:pt x="330" y="558"/>
                  </a:cubicBezTo>
                  <a:cubicBezTo>
                    <a:pt x="332" y="557"/>
                    <a:pt x="335" y="557"/>
                    <a:pt x="336" y="556"/>
                  </a:cubicBezTo>
                  <a:cubicBezTo>
                    <a:pt x="339" y="556"/>
                    <a:pt x="339" y="556"/>
                    <a:pt x="339" y="556"/>
                  </a:cubicBezTo>
                  <a:cubicBezTo>
                    <a:pt x="341" y="558"/>
                    <a:pt x="341" y="558"/>
                    <a:pt x="341" y="558"/>
                  </a:cubicBezTo>
                  <a:cubicBezTo>
                    <a:pt x="373" y="596"/>
                    <a:pt x="397" y="656"/>
                    <a:pt x="405" y="713"/>
                  </a:cubicBezTo>
                  <a:cubicBezTo>
                    <a:pt x="405" y="713"/>
                    <a:pt x="408" y="741"/>
                    <a:pt x="408" y="751"/>
                  </a:cubicBezTo>
                  <a:cubicBezTo>
                    <a:pt x="408" y="752"/>
                    <a:pt x="408" y="752"/>
                    <a:pt x="408" y="752"/>
                  </a:cubicBezTo>
                  <a:cubicBezTo>
                    <a:pt x="408" y="753"/>
                    <a:pt x="408" y="753"/>
                    <a:pt x="408" y="754"/>
                  </a:cubicBezTo>
                  <a:cubicBezTo>
                    <a:pt x="408" y="755"/>
                    <a:pt x="408" y="755"/>
                    <a:pt x="408" y="755"/>
                  </a:cubicBezTo>
                  <a:cubicBezTo>
                    <a:pt x="408" y="763"/>
                    <a:pt x="405" y="774"/>
                    <a:pt x="391" y="779"/>
                  </a:cubicBezTo>
                  <a:cubicBezTo>
                    <a:pt x="391" y="786"/>
                    <a:pt x="391" y="786"/>
                    <a:pt x="391" y="786"/>
                  </a:cubicBezTo>
                  <a:cubicBezTo>
                    <a:pt x="497" y="786"/>
                    <a:pt x="497" y="786"/>
                    <a:pt x="497" y="786"/>
                  </a:cubicBezTo>
                  <a:cubicBezTo>
                    <a:pt x="497" y="779"/>
                    <a:pt x="497" y="779"/>
                    <a:pt x="497" y="779"/>
                  </a:cubicBezTo>
                  <a:cubicBezTo>
                    <a:pt x="488" y="776"/>
                    <a:pt x="469" y="766"/>
                    <a:pt x="461" y="734"/>
                  </a:cubicBezTo>
                  <a:cubicBezTo>
                    <a:pt x="460" y="729"/>
                    <a:pt x="460" y="729"/>
                    <a:pt x="460" y="729"/>
                  </a:cubicBezTo>
                  <a:cubicBezTo>
                    <a:pt x="454" y="704"/>
                    <a:pt x="450" y="691"/>
                    <a:pt x="446" y="678"/>
                  </a:cubicBezTo>
                  <a:cubicBezTo>
                    <a:pt x="436" y="646"/>
                    <a:pt x="414" y="588"/>
                    <a:pt x="378" y="547"/>
                  </a:cubicBezTo>
                  <a:cubicBezTo>
                    <a:pt x="374" y="543"/>
                    <a:pt x="374" y="543"/>
                    <a:pt x="374" y="543"/>
                  </a:cubicBezTo>
                  <a:cubicBezTo>
                    <a:pt x="379" y="540"/>
                    <a:pt x="379" y="540"/>
                    <a:pt x="379" y="540"/>
                  </a:cubicBezTo>
                  <a:cubicBezTo>
                    <a:pt x="381" y="540"/>
                    <a:pt x="382" y="539"/>
                    <a:pt x="383" y="539"/>
                  </a:cubicBezTo>
                  <a:cubicBezTo>
                    <a:pt x="383" y="539"/>
                    <a:pt x="384" y="538"/>
                    <a:pt x="385" y="538"/>
                  </a:cubicBezTo>
                  <a:cubicBezTo>
                    <a:pt x="440" y="510"/>
                    <a:pt x="470" y="465"/>
                    <a:pt x="470" y="412"/>
                  </a:cubicBezTo>
                  <a:cubicBezTo>
                    <a:pt x="471" y="372"/>
                    <a:pt x="448" y="332"/>
                    <a:pt x="414" y="309"/>
                  </a:cubicBezTo>
                  <a:cubicBezTo>
                    <a:pt x="400" y="299"/>
                    <a:pt x="380" y="289"/>
                    <a:pt x="359" y="285"/>
                  </a:cubicBezTo>
                  <a:cubicBezTo>
                    <a:pt x="366" y="300"/>
                    <a:pt x="369" y="316"/>
                    <a:pt x="370" y="325"/>
                  </a:cubicBezTo>
                  <a:close/>
                  <a:moveTo>
                    <a:pt x="295" y="237"/>
                  </a:moveTo>
                  <a:cubicBezTo>
                    <a:pt x="328" y="259"/>
                    <a:pt x="351" y="300"/>
                    <a:pt x="351" y="339"/>
                  </a:cubicBezTo>
                  <a:cubicBezTo>
                    <a:pt x="351" y="393"/>
                    <a:pt x="321" y="438"/>
                    <a:pt x="266" y="466"/>
                  </a:cubicBezTo>
                  <a:cubicBezTo>
                    <a:pt x="265" y="466"/>
                    <a:pt x="264" y="467"/>
                    <a:pt x="263" y="467"/>
                  </a:cubicBezTo>
                  <a:cubicBezTo>
                    <a:pt x="262" y="467"/>
                    <a:pt x="261" y="468"/>
                    <a:pt x="260" y="468"/>
                  </a:cubicBezTo>
                  <a:cubicBezTo>
                    <a:pt x="255" y="471"/>
                    <a:pt x="255" y="471"/>
                    <a:pt x="255" y="471"/>
                  </a:cubicBezTo>
                  <a:cubicBezTo>
                    <a:pt x="259" y="475"/>
                    <a:pt x="259" y="475"/>
                    <a:pt x="259" y="475"/>
                  </a:cubicBezTo>
                  <a:cubicBezTo>
                    <a:pt x="294" y="516"/>
                    <a:pt x="317" y="574"/>
                    <a:pt x="327" y="605"/>
                  </a:cubicBezTo>
                  <a:cubicBezTo>
                    <a:pt x="331" y="619"/>
                    <a:pt x="334" y="632"/>
                    <a:pt x="340" y="657"/>
                  </a:cubicBezTo>
                  <a:cubicBezTo>
                    <a:pt x="341" y="661"/>
                    <a:pt x="341" y="661"/>
                    <a:pt x="341" y="661"/>
                  </a:cubicBezTo>
                  <a:cubicBezTo>
                    <a:pt x="349" y="694"/>
                    <a:pt x="368" y="704"/>
                    <a:pt x="378" y="707"/>
                  </a:cubicBezTo>
                  <a:cubicBezTo>
                    <a:pt x="378" y="714"/>
                    <a:pt x="378" y="714"/>
                    <a:pt x="378" y="714"/>
                  </a:cubicBezTo>
                  <a:cubicBezTo>
                    <a:pt x="271" y="714"/>
                    <a:pt x="271" y="714"/>
                    <a:pt x="271" y="714"/>
                  </a:cubicBezTo>
                  <a:cubicBezTo>
                    <a:pt x="271" y="706"/>
                    <a:pt x="271" y="706"/>
                    <a:pt x="271" y="706"/>
                  </a:cubicBezTo>
                  <a:cubicBezTo>
                    <a:pt x="286" y="702"/>
                    <a:pt x="288" y="691"/>
                    <a:pt x="289" y="683"/>
                  </a:cubicBezTo>
                  <a:cubicBezTo>
                    <a:pt x="289" y="682"/>
                    <a:pt x="289" y="682"/>
                    <a:pt x="289" y="682"/>
                  </a:cubicBezTo>
                  <a:cubicBezTo>
                    <a:pt x="289" y="681"/>
                    <a:pt x="289" y="681"/>
                    <a:pt x="289" y="680"/>
                  </a:cubicBezTo>
                  <a:cubicBezTo>
                    <a:pt x="289" y="678"/>
                    <a:pt x="289" y="678"/>
                    <a:pt x="289" y="678"/>
                  </a:cubicBezTo>
                  <a:cubicBezTo>
                    <a:pt x="289" y="669"/>
                    <a:pt x="286" y="641"/>
                    <a:pt x="286" y="641"/>
                  </a:cubicBezTo>
                  <a:cubicBezTo>
                    <a:pt x="278" y="583"/>
                    <a:pt x="253" y="524"/>
                    <a:pt x="221" y="486"/>
                  </a:cubicBezTo>
                  <a:cubicBezTo>
                    <a:pt x="220" y="484"/>
                    <a:pt x="220" y="484"/>
                    <a:pt x="220" y="484"/>
                  </a:cubicBezTo>
                  <a:cubicBezTo>
                    <a:pt x="217" y="484"/>
                    <a:pt x="217" y="484"/>
                    <a:pt x="217" y="484"/>
                  </a:cubicBezTo>
                  <a:cubicBezTo>
                    <a:pt x="181" y="494"/>
                    <a:pt x="139" y="499"/>
                    <a:pt x="96" y="499"/>
                  </a:cubicBezTo>
                  <a:cubicBezTo>
                    <a:pt x="92" y="499"/>
                    <a:pt x="92" y="499"/>
                    <a:pt x="92" y="499"/>
                  </a:cubicBezTo>
                  <a:cubicBezTo>
                    <a:pt x="92" y="666"/>
                    <a:pt x="92" y="666"/>
                    <a:pt x="92" y="666"/>
                  </a:cubicBezTo>
                  <a:cubicBezTo>
                    <a:pt x="92" y="687"/>
                    <a:pt x="101" y="701"/>
                    <a:pt x="118" y="706"/>
                  </a:cubicBezTo>
                  <a:cubicBezTo>
                    <a:pt x="118" y="714"/>
                    <a:pt x="118" y="714"/>
                    <a:pt x="118" y="714"/>
                  </a:cubicBezTo>
                  <a:cubicBezTo>
                    <a:pt x="15" y="714"/>
                    <a:pt x="15" y="714"/>
                    <a:pt x="15" y="714"/>
                  </a:cubicBezTo>
                  <a:cubicBezTo>
                    <a:pt x="15" y="706"/>
                    <a:pt x="15" y="706"/>
                    <a:pt x="15" y="706"/>
                  </a:cubicBezTo>
                  <a:cubicBezTo>
                    <a:pt x="31" y="701"/>
                    <a:pt x="39" y="688"/>
                    <a:pt x="40" y="666"/>
                  </a:cubicBezTo>
                  <a:cubicBezTo>
                    <a:pt x="40" y="666"/>
                    <a:pt x="40" y="666"/>
                    <a:pt x="40" y="666"/>
                  </a:cubicBezTo>
                  <a:cubicBezTo>
                    <a:pt x="40" y="662"/>
                    <a:pt x="40" y="262"/>
                    <a:pt x="40" y="257"/>
                  </a:cubicBezTo>
                  <a:cubicBezTo>
                    <a:pt x="40" y="234"/>
                    <a:pt x="32" y="221"/>
                    <a:pt x="14" y="215"/>
                  </a:cubicBezTo>
                  <a:cubicBezTo>
                    <a:pt x="14" y="208"/>
                    <a:pt x="14" y="208"/>
                    <a:pt x="14" y="208"/>
                  </a:cubicBezTo>
                  <a:cubicBezTo>
                    <a:pt x="185" y="208"/>
                    <a:pt x="185" y="208"/>
                    <a:pt x="185" y="208"/>
                  </a:cubicBezTo>
                  <a:cubicBezTo>
                    <a:pt x="236" y="208"/>
                    <a:pt x="268" y="219"/>
                    <a:pt x="295" y="237"/>
                  </a:cubicBezTo>
                  <a:close/>
                  <a:moveTo>
                    <a:pt x="298" y="340"/>
                  </a:moveTo>
                  <a:cubicBezTo>
                    <a:pt x="298" y="305"/>
                    <a:pt x="284" y="276"/>
                    <a:pt x="259" y="258"/>
                  </a:cubicBezTo>
                  <a:cubicBezTo>
                    <a:pt x="239" y="245"/>
                    <a:pt x="215" y="238"/>
                    <a:pt x="183" y="237"/>
                  </a:cubicBezTo>
                  <a:cubicBezTo>
                    <a:pt x="92" y="237"/>
                    <a:pt x="92" y="237"/>
                    <a:pt x="92" y="237"/>
                  </a:cubicBezTo>
                  <a:cubicBezTo>
                    <a:pt x="92" y="474"/>
                    <a:pt x="92" y="474"/>
                    <a:pt x="92" y="474"/>
                  </a:cubicBezTo>
                  <a:cubicBezTo>
                    <a:pt x="97" y="474"/>
                    <a:pt x="97" y="474"/>
                    <a:pt x="97" y="474"/>
                  </a:cubicBezTo>
                  <a:cubicBezTo>
                    <a:pt x="278" y="471"/>
                    <a:pt x="298" y="379"/>
                    <a:pt x="298" y="340"/>
                  </a:cubicBezTo>
                  <a:close/>
                  <a:moveTo>
                    <a:pt x="109" y="49"/>
                  </a:moveTo>
                  <a:cubicBezTo>
                    <a:pt x="109" y="20"/>
                    <a:pt x="129" y="0"/>
                    <a:pt x="157" y="0"/>
                  </a:cubicBezTo>
                  <a:cubicBezTo>
                    <a:pt x="185" y="0"/>
                    <a:pt x="205" y="20"/>
                    <a:pt x="205" y="49"/>
                  </a:cubicBezTo>
                  <a:cubicBezTo>
                    <a:pt x="205" y="77"/>
                    <a:pt x="185" y="97"/>
                    <a:pt x="157" y="97"/>
                  </a:cubicBezTo>
                  <a:cubicBezTo>
                    <a:pt x="129" y="97"/>
                    <a:pt x="109" y="77"/>
                    <a:pt x="109" y="49"/>
                  </a:cubicBezTo>
                  <a:close/>
                  <a:moveTo>
                    <a:pt x="129" y="49"/>
                  </a:moveTo>
                  <a:cubicBezTo>
                    <a:pt x="129" y="69"/>
                    <a:pt x="140" y="81"/>
                    <a:pt x="157" y="81"/>
                  </a:cubicBezTo>
                  <a:cubicBezTo>
                    <a:pt x="175" y="81"/>
                    <a:pt x="185" y="69"/>
                    <a:pt x="185" y="49"/>
                  </a:cubicBezTo>
                  <a:cubicBezTo>
                    <a:pt x="185" y="28"/>
                    <a:pt x="175" y="16"/>
                    <a:pt x="157" y="16"/>
                  </a:cubicBezTo>
                  <a:cubicBezTo>
                    <a:pt x="140" y="16"/>
                    <a:pt x="129" y="28"/>
                    <a:pt x="129" y="49"/>
                  </a:cubicBezTo>
                  <a:close/>
                  <a:moveTo>
                    <a:pt x="310" y="80"/>
                  </a:moveTo>
                  <a:cubicBezTo>
                    <a:pt x="267" y="80"/>
                    <a:pt x="267" y="80"/>
                    <a:pt x="267" y="80"/>
                  </a:cubicBezTo>
                  <a:cubicBezTo>
                    <a:pt x="267" y="1"/>
                    <a:pt x="267" y="1"/>
                    <a:pt x="267" y="1"/>
                  </a:cubicBezTo>
                  <a:cubicBezTo>
                    <a:pt x="247" y="1"/>
                    <a:pt x="247" y="1"/>
                    <a:pt x="247" y="1"/>
                  </a:cubicBezTo>
                  <a:cubicBezTo>
                    <a:pt x="247" y="96"/>
                    <a:pt x="247" y="96"/>
                    <a:pt x="247" y="96"/>
                  </a:cubicBezTo>
                  <a:cubicBezTo>
                    <a:pt x="310" y="96"/>
                    <a:pt x="310" y="96"/>
                    <a:pt x="310" y="96"/>
                  </a:cubicBezTo>
                  <a:lnTo>
                    <a:pt x="310" y="80"/>
                  </a:lnTo>
                  <a:close/>
                  <a:moveTo>
                    <a:pt x="411" y="80"/>
                  </a:moveTo>
                  <a:cubicBezTo>
                    <a:pt x="367" y="80"/>
                    <a:pt x="367" y="80"/>
                    <a:pt x="367" y="80"/>
                  </a:cubicBezTo>
                  <a:cubicBezTo>
                    <a:pt x="367" y="1"/>
                    <a:pt x="367" y="1"/>
                    <a:pt x="367" y="1"/>
                  </a:cubicBezTo>
                  <a:cubicBezTo>
                    <a:pt x="348" y="1"/>
                    <a:pt x="348" y="1"/>
                    <a:pt x="348" y="1"/>
                  </a:cubicBezTo>
                  <a:cubicBezTo>
                    <a:pt x="348" y="96"/>
                    <a:pt x="348" y="96"/>
                    <a:pt x="348" y="96"/>
                  </a:cubicBezTo>
                  <a:cubicBezTo>
                    <a:pt x="411" y="96"/>
                    <a:pt x="411" y="96"/>
                    <a:pt x="411" y="96"/>
                  </a:cubicBezTo>
                  <a:lnTo>
                    <a:pt x="411" y="80"/>
                  </a:lnTo>
                  <a:close/>
                  <a:moveTo>
                    <a:pt x="23" y="96"/>
                  </a:moveTo>
                  <a:cubicBezTo>
                    <a:pt x="4" y="96"/>
                    <a:pt x="4" y="96"/>
                    <a:pt x="4" y="96"/>
                  </a:cubicBezTo>
                  <a:cubicBezTo>
                    <a:pt x="4" y="1"/>
                    <a:pt x="4" y="1"/>
                    <a:pt x="4" y="1"/>
                  </a:cubicBezTo>
                  <a:cubicBezTo>
                    <a:pt x="44" y="1"/>
                    <a:pt x="44" y="1"/>
                    <a:pt x="44" y="1"/>
                  </a:cubicBezTo>
                  <a:cubicBezTo>
                    <a:pt x="62" y="1"/>
                    <a:pt x="74" y="12"/>
                    <a:pt x="74" y="27"/>
                  </a:cubicBezTo>
                  <a:cubicBezTo>
                    <a:pt x="74" y="39"/>
                    <a:pt x="65" y="46"/>
                    <a:pt x="58" y="49"/>
                  </a:cubicBezTo>
                  <a:cubicBezTo>
                    <a:pt x="57" y="49"/>
                    <a:pt x="57" y="49"/>
                    <a:pt x="57" y="49"/>
                  </a:cubicBezTo>
                  <a:cubicBezTo>
                    <a:pt x="58" y="50"/>
                    <a:pt x="58" y="50"/>
                    <a:pt x="58" y="50"/>
                  </a:cubicBezTo>
                  <a:cubicBezTo>
                    <a:pt x="62" y="51"/>
                    <a:pt x="65" y="55"/>
                    <a:pt x="67" y="62"/>
                  </a:cubicBezTo>
                  <a:cubicBezTo>
                    <a:pt x="73" y="85"/>
                    <a:pt x="73" y="85"/>
                    <a:pt x="73" y="85"/>
                  </a:cubicBezTo>
                  <a:cubicBezTo>
                    <a:pt x="74" y="89"/>
                    <a:pt x="76" y="92"/>
                    <a:pt x="77" y="94"/>
                  </a:cubicBezTo>
                  <a:cubicBezTo>
                    <a:pt x="78" y="96"/>
                    <a:pt x="78" y="96"/>
                    <a:pt x="78" y="96"/>
                  </a:cubicBezTo>
                  <a:cubicBezTo>
                    <a:pt x="59" y="96"/>
                    <a:pt x="59" y="96"/>
                    <a:pt x="59" y="96"/>
                  </a:cubicBezTo>
                  <a:cubicBezTo>
                    <a:pt x="59" y="96"/>
                    <a:pt x="59" y="96"/>
                    <a:pt x="59" y="96"/>
                  </a:cubicBezTo>
                  <a:cubicBezTo>
                    <a:pt x="57" y="94"/>
                    <a:pt x="55" y="90"/>
                    <a:pt x="54" y="87"/>
                  </a:cubicBezTo>
                  <a:cubicBezTo>
                    <a:pt x="48" y="65"/>
                    <a:pt x="48" y="65"/>
                    <a:pt x="48" y="65"/>
                  </a:cubicBezTo>
                  <a:cubicBezTo>
                    <a:pt x="46" y="59"/>
                    <a:pt x="44" y="56"/>
                    <a:pt x="36" y="56"/>
                  </a:cubicBezTo>
                  <a:cubicBezTo>
                    <a:pt x="23" y="56"/>
                    <a:pt x="23" y="56"/>
                    <a:pt x="23" y="56"/>
                  </a:cubicBezTo>
                  <a:lnTo>
                    <a:pt x="23" y="96"/>
                  </a:lnTo>
                  <a:close/>
                  <a:moveTo>
                    <a:pt x="23" y="40"/>
                  </a:moveTo>
                  <a:cubicBezTo>
                    <a:pt x="41" y="40"/>
                    <a:pt x="41" y="40"/>
                    <a:pt x="41" y="40"/>
                  </a:cubicBezTo>
                  <a:cubicBezTo>
                    <a:pt x="50" y="40"/>
                    <a:pt x="54" y="36"/>
                    <a:pt x="54" y="29"/>
                  </a:cubicBezTo>
                  <a:cubicBezTo>
                    <a:pt x="54" y="21"/>
                    <a:pt x="50" y="17"/>
                    <a:pt x="41" y="17"/>
                  </a:cubicBezTo>
                  <a:cubicBezTo>
                    <a:pt x="23" y="17"/>
                    <a:pt x="23" y="17"/>
                    <a:pt x="23" y="17"/>
                  </a:cubicBezTo>
                  <a:lnTo>
                    <a:pt x="23" y="40"/>
                  </a:lnTo>
                  <a:close/>
                  <a:moveTo>
                    <a:pt x="477" y="81"/>
                  </a:moveTo>
                  <a:cubicBezTo>
                    <a:pt x="467" y="82"/>
                    <a:pt x="457" y="77"/>
                    <a:pt x="449" y="66"/>
                  </a:cubicBezTo>
                  <a:cubicBezTo>
                    <a:pt x="448" y="66"/>
                    <a:pt x="448" y="66"/>
                    <a:pt x="448" y="66"/>
                  </a:cubicBezTo>
                  <a:cubicBezTo>
                    <a:pt x="443" y="85"/>
                    <a:pt x="443" y="85"/>
                    <a:pt x="443" y="85"/>
                  </a:cubicBezTo>
                  <a:cubicBezTo>
                    <a:pt x="443" y="85"/>
                    <a:pt x="443" y="85"/>
                    <a:pt x="443" y="85"/>
                  </a:cubicBezTo>
                  <a:cubicBezTo>
                    <a:pt x="449" y="93"/>
                    <a:pt x="462" y="97"/>
                    <a:pt x="475" y="97"/>
                  </a:cubicBezTo>
                  <a:cubicBezTo>
                    <a:pt x="495" y="97"/>
                    <a:pt x="509" y="85"/>
                    <a:pt x="509" y="68"/>
                  </a:cubicBezTo>
                  <a:cubicBezTo>
                    <a:pt x="509" y="58"/>
                    <a:pt x="506" y="47"/>
                    <a:pt x="484" y="40"/>
                  </a:cubicBezTo>
                  <a:cubicBezTo>
                    <a:pt x="467" y="35"/>
                    <a:pt x="464" y="31"/>
                    <a:pt x="464" y="25"/>
                  </a:cubicBezTo>
                  <a:cubicBezTo>
                    <a:pt x="464" y="18"/>
                    <a:pt x="470" y="15"/>
                    <a:pt x="477" y="15"/>
                  </a:cubicBezTo>
                  <a:cubicBezTo>
                    <a:pt x="484" y="15"/>
                    <a:pt x="491" y="18"/>
                    <a:pt x="498" y="24"/>
                  </a:cubicBezTo>
                  <a:cubicBezTo>
                    <a:pt x="499" y="24"/>
                    <a:pt x="499" y="24"/>
                    <a:pt x="499" y="24"/>
                  </a:cubicBezTo>
                  <a:cubicBezTo>
                    <a:pt x="504" y="8"/>
                    <a:pt x="504" y="8"/>
                    <a:pt x="504" y="8"/>
                  </a:cubicBezTo>
                  <a:cubicBezTo>
                    <a:pt x="504" y="7"/>
                    <a:pt x="504" y="7"/>
                    <a:pt x="504" y="7"/>
                  </a:cubicBezTo>
                  <a:cubicBezTo>
                    <a:pt x="496" y="2"/>
                    <a:pt x="487" y="0"/>
                    <a:pt x="477" y="0"/>
                  </a:cubicBezTo>
                  <a:cubicBezTo>
                    <a:pt x="457" y="0"/>
                    <a:pt x="445" y="10"/>
                    <a:pt x="445" y="26"/>
                  </a:cubicBezTo>
                  <a:cubicBezTo>
                    <a:pt x="445" y="39"/>
                    <a:pt x="454" y="48"/>
                    <a:pt x="472" y="54"/>
                  </a:cubicBezTo>
                  <a:cubicBezTo>
                    <a:pt x="477" y="55"/>
                    <a:pt x="481" y="57"/>
                    <a:pt x="484" y="59"/>
                  </a:cubicBezTo>
                  <a:cubicBezTo>
                    <a:pt x="487" y="61"/>
                    <a:pt x="489" y="65"/>
                    <a:pt x="489" y="69"/>
                  </a:cubicBezTo>
                  <a:cubicBezTo>
                    <a:pt x="489" y="76"/>
                    <a:pt x="484" y="81"/>
                    <a:pt x="477"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noProof="0">
                <a:latin typeface="RR Pioneer" panose="020B0503050201040103" pitchFamily="34" charset="0"/>
              </a:endParaRPr>
            </a:p>
          </p:txBody>
        </p:sp>
      </p:grpSp>
      <p:sp>
        <p:nvSpPr>
          <p:cNvPr id="15" name="Freeform: Shape 14">
            <a:extLst>
              <a:ext uri="{FF2B5EF4-FFF2-40B4-BE49-F238E27FC236}">
                <a16:creationId xmlns:a16="http://schemas.microsoft.com/office/drawing/2014/main" id="{E2AABB29-22AC-4C62-A174-9E5A0A1EFA21}"/>
              </a:ext>
            </a:extLst>
          </p:cNvPr>
          <p:cNvSpPr/>
          <p:nvPr userDrawn="1"/>
        </p:nvSpPr>
        <p:spPr>
          <a:xfrm>
            <a:off x="323850" y="916500"/>
            <a:ext cx="2079370" cy="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latin typeface="RR Pioneer" panose="020B0503050201040103" pitchFamily="34" charset="0"/>
            </a:endParaRPr>
          </a:p>
        </p:txBody>
      </p:sp>
      <p:sp>
        <p:nvSpPr>
          <p:cNvPr id="16" name="Freeform: Shape 15">
            <a:extLst>
              <a:ext uri="{FF2B5EF4-FFF2-40B4-BE49-F238E27FC236}">
                <a16:creationId xmlns:a16="http://schemas.microsoft.com/office/drawing/2014/main" id="{50021B20-6F0E-4481-874A-F21AE9FD3CC4}"/>
              </a:ext>
            </a:extLst>
          </p:cNvPr>
          <p:cNvSpPr/>
          <p:nvPr userDrawn="1"/>
        </p:nvSpPr>
        <p:spPr>
          <a:xfrm>
            <a:off x="3059112" y="916500"/>
            <a:ext cx="5761038" cy="76200"/>
          </a:xfrm>
          <a:custGeom>
            <a:avLst/>
            <a:gdLst>
              <a:gd name="connsiteX0" fmla="*/ 0 w 1973580"/>
              <a:gd name="connsiteY0" fmla="*/ 0 h 0"/>
              <a:gd name="connsiteX1" fmla="*/ 1973580 w 1973580"/>
              <a:gd name="connsiteY1" fmla="*/ 0 h 0"/>
            </a:gdLst>
            <a:ahLst/>
            <a:cxnLst>
              <a:cxn ang="0">
                <a:pos x="connsiteX0" y="connsiteY0"/>
              </a:cxn>
              <a:cxn ang="0">
                <a:pos x="connsiteX1" y="connsiteY1"/>
              </a:cxn>
            </a:cxnLst>
            <a:rect l="l" t="t" r="r" b="b"/>
            <a:pathLst>
              <a:path w="1973580">
                <a:moveTo>
                  <a:pt x="0" y="0"/>
                </a:moveTo>
                <a:lnTo>
                  <a:pt x="197358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latin typeface="RR Pioneer" panose="020B0503050201040103" pitchFamily="34" charset="0"/>
            </a:endParaRPr>
          </a:p>
        </p:txBody>
      </p:sp>
      <p:sp>
        <p:nvSpPr>
          <p:cNvPr id="18" name="Text Placeholder 17">
            <a:extLst>
              <a:ext uri="{FF2B5EF4-FFF2-40B4-BE49-F238E27FC236}">
                <a16:creationId xmlns:a16="http://schemas.microsoft.com/office/drawing/2014/main" id="{ADA88272-0989-4751-9FC4-6BE74AD9E30F}"/>
              </a:ext>
            </a:extLst>
          </p:cNvPr>
          <p:cNvSpPr>
            <a:spLocks noGrp="1"/>
          </p:cNvSpPr>
          <p:nvPr>
            <p:ph type="body" sz="quarter" idx="13" hasCustomPrompt="1"/>
          </p:nvPr>
        </p:nvSpPr>
        <p:spPr>
          <a:xfrm>
            <a:off x="3070800" y="1126801"/>
            <a:ext cx="5749200" cy="1443600"/>
          </a:xfrm>
        </p:spPr>
        <p:txBody>
          <a:bodyPr/>
          <a:lstStyle>
            <a:lvl1pPr marL="0" indent="0">
              <a:spcBef>
                <a:spcPts val="0"/>
              </a:spcBef>
              <a:spcAft>
                <a:spcPts val="1200"/>
              </a:spcAft>
              <a:buNone/>
              <a:defRPr sz="3200">
                <a:solidFill>
                  <a:schemeClr val="tx1"/>
                </a:solidFill>
                <a:latin typeface="+mj-lt"/>
              </a:defRPr>
            </a:lvl1pPr>
            <a:lvl2pPr marL="0" indent="0">
              <a:spcBef>
                <a:spcPts val="0"/>
              </a:spcBef>
              <a:buNone/>
              <a:defRPr sz="1600">
                <a:solidFill>
                  <a:schemeClr val="tx1"/>
                </a:solidFill>
              </a:defRPr>
            </a:lvl2pPr>
            <a:lvl3pPr marL="187316" indent="0">
              <a:buNone/>
              <a:defRPr>
                <a:solidFill>
                  <a:schemeClr val="bg1"/>
                </a:solidFill>
              </a:defRPr>
            </a:lvl3pPr>
          </a:lstStyle>
          <a:p>
            <a:pPr lvl="0"/>
            <a:r>
              <a:rPr lang="en-US"/>
              <a:t>Title text</a:t>
            </a:r>
          </a:p>
          <a:p>
            <a:pPr lvl="1"/>
            <a:r>
              <a:rPr lang="en-US"/>
              <a:t>Section sub-title</a:t>
            </a:r>
          </a:p>
        </p:txBody>
      </p:sp>
    </p:spTree>
    <p:custDataLst>
      <p:tags r:id="rId1"/>
    </p:custDataLst>
    <p:extLst>
      <p:ext uri="{BB962C8B-B14F-4D97-AF65-F5344CB8AC3E}">
        <p14:creationId xmlns:p14="http://schemas.microsoft.com/office/powerpoint/2010/main" val="42497313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2_RR Diagram 1">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3F8D25FF-12DE-403E-AF55-F46AC3934934}"/>
              </a:ext>
            </a:extLst>
          </p:cNvPr>
          <p:cNvSpPr>
            <a:spLocks noGrp="1"/>
          </p:cNvSpPr>
          <p:nvPr>
            <p:ph type="body" sz="quarter" idx="10" hasCustomPrompt="1"/>
          </p:nvPr>
        </p:nvSpPr>
        <p:spPr>
          <a:xfrm>
            <a:off x="225035" y="908281"/>
            <a:ext cx="1786647" cy="605563"/>
          </a:xfrm>
          <a:prstGeom prst="rect">
            <a:avLst/>
          </a:prstGeom>
        </p:spPr>
        <p:txBody>
          <a:bodyPr>
            <a:noAutofit/>
          </a:bodyPr>
          <a:lstStyle>
            <a:lvl1pPr marL="0" indent="0" algn="l" defTabSz="685749" rtl="0" eaLnBrk="1" latinLnBrk="0" hangingPunct="1">
              <a:lnSpc>
                <a:spcPct val="90000"/>
              </a:lnSpc>
              <a:buFont typeface="Arial" panose="020B0604020202020204" pitchFamily="34" charset="0"/>
              <a:buNone/>
              <a:defRPr lang="en-US" sz="1500" kern="1200" smtClean="0">
                <a:solidFill>
                  <a:schemeClr val="tx2"/>
                </a:solidFill>
                <a:latin typeface="RR Pioneer Bold" panose="020B0803050201040103" pitchFamily="34" charset="0"/>
                <a:ea typeface="+mn-ea"/>
                <a:cs typeface="Arial" panose="020B0604020202020204" pitchFamily="34" charset="0"/>
              </a:defRPr>
            </a:lvl1pPr>
            <a:lvl2pPr indent="0" algn="l" defTabSz="685749"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2pPr>
            <a:lvl3pPr indent="0" algn="l" defTabSz="685749"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3pPr>
            <a:lvl4pPr indent="0" algn="l" defTabSz="685749" rtl="0" eaLnBrk="1" latinLnBrk="0" hangingPunct="1">
              <a:lnSpc>
                <a:spcPct val="90000"/>
              </a:lnSpc>
              <a:buFont typeface="Arial" panose="020B0604020202020204" pitchFamily="34" charset="0"/>
              <a:buNone/>
              <a:defRPr lang="en-US" sz="1500" kern="1200" smtClean="0">
                <a:solidFill>
                  <a:schemeClr val="tx1"/>
                </a:solidFill>
                <a:latin typeface="Arial" panose="020B0604020202020204" pitchFamily="34" charset="0"/>
                <a:ea typeface="+mn-ea"/>
                <a:cs typeface="Arial" panose="020B0604020202020204" pitchFamily="34" charset="0"/>
              </a:defRPr>
            </a:lvl4pPr>
            <a:lvl5pPr indent="0" algn="l" defTabSz="685749" rtl="0" eaLnBrk="1" latinLnBrk="0" hangingPunct="1">
              <a:lnSpc>
                <a:spcPct val="90000"/>
              </a:lnSpc>
              <a:buFont typeface="Arial" panose="020B0604020202020204" pitchFamily="34" charset="0"/>
              <a:buNone/>
              <a:defRPr lang="en-GB" sz="1500" kern="1200">
                <a:solidFill>
                  <a:schemeClr val="tx1"/>
                </a:solidFill>
                <a:latin typeface="Arial" panose="020B0604020202020204" pitchFamily="34" charset="0"/>
                <a:ea typeface="+mn-ea"/>
                <a:cs typeface="Arial" panose="020B0604020202020204" pitchFamily="34" charset="0"/>
              </a:defRPr>
            </a:lvl5pPr>
          </a:lstStyle>
          <a:p>
            <a:pPr lvl="0"/>
            <a:r>
              <a:rPr lang="en-US"/>
              <a:t>Diagram title</a:t>
            </a:r>
            <a:endParaRPr lang="en-GB"/>
          </a:p>
        </p:txBody>
      </p:sp>
      <p:sp>
        <p:nvSpPr>
          <p:cNvPr id="3" name="Content Placeholder 2">
            <a:extLst>
              <a:ext uri="{FF2B5EF4-FFF2-40B4-BE49-F238E27FC236}">
                <a16:creationId xmlns:a16="http://schemas.microsoft.com/office/drawing/2014/main" id="{1C81CE4D-8DDE-4CA8-86B0-4C951DED7D52}"/>
              </a:ext>
            </a:extLst>
          </p:cNvPr>
          <p:cNvSpPr>
            <a:spLocks noGrp="1"/>
          </p:cNvSpPr>
          <p:nvPr>
            <p:ph sz="quarter" idx="11" hasCustomPrompt="1"/>
          </p:nvPr>
        </p:nvSpPr>
        <p:spPr>
          <a:xfrm>
            <a:off x="3303590" y="993778"/>
            <a:ext cx="5172075" cy="3060701"/>
          </a:xfrm>
          <a:prstGeom prst="rect">
            <a:avLst/>
          </a:prstGeom>
        </p:spPr>
        <p:txBody>
          <a:bodyPr anchor="ctr" anchorCtr="0"/>
          <a:lstStyle>
            <a:lvl1pPr marL="0" indent="0" algn="ctr">
              <a:buFont typeface="Arial" panose="020B0604020202020204" pitchFamily="34" charset="0"/>
              <a:buNone/>
              <a:defRPr sz="1200"/>
            </a:lvl1pPr>
          </a:lstStyle>
          <a:p>
            <a:pPr lvl="0"/>
            <a:r>
              <a:rPr lang="en-US"/>
              <a:t>Insert diagram</a:t>
            </a:r>
            <a:endParaRPr lang="en-GB"/>
          </a:p>
        </p:txBody>
      </p:sp>
    </p:spTree>
    <p:extLst>
      <p:ext uri="{BB962C8B-B14F-4D97-AF65-F5344CB8AC3E}">
        <p14:creationId xmlns:p14="http://schemas.microsoft.com/office/powerpoint/2010/main" val="1181024353"/>
      </p:ext>
    </p:extLst>
  </p:cSld>
  <p:clrMapOvr>
    <a:masterClrMapping/>
  </p:clrMapOvr>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slideLayout" Target="../slideLayouts/slideLayout128.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theme" Target="../theme/theme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4.png"/><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image" Target="../media/image25.emf"/><Relationship Id="rId5" Type="http://schemas.openxmlformats.org/officeDocument/2006/relationships/oleObject" Target="../embeddings/oleObject2.bin"/><Relationship Id="rId4" Type="http://schemas.openxmlformats.org/officeDocument/2006/relationships/tags" Target="../tags/tag63.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59.xml"/><Relationship Id="rId21" Type="http://schemas.openxmlformats.org/officeDocument/2006/relationships/slideLayout" Target="../slideLayouts/slideLayout154.xml"/><Relationship Id="rId42" Type="http://schemas.openxmlformats.org/officeDocument/2006/relationships/slideLayout" Target="../slideLayouts/slideLayout175.xml"/><Relationship Id="rId47" Type="http://schemas.openxmlformats.org/officeDocument/2006/relationships/slideLayout" Target="../slideLayouts/slideLayout180.xml"/><Relationship Id="rId63" Type="http://schemas.openxmlformats.org/officeDocument/2006/relationships/slideLayout" Target="../slideLayouts/slideLayout196.xml"/><Relationship Id="rId68" Type="http://schemas.openxmlformats.org/officeDocument/2006/relationships/slideLayout" Target="../slideLayouts/slideLayout201.xml"/><Relationship Id="rId84" Type="http://schemas.openxmlformats.org/officeDocument/2006/relationships/slideLayout" Target="../slideLayouts/slideLayout217.xml"/><Relationship Id="rId89" Type="http://schemas.openxmlformats.org/officeDocument/2006/relationships/slideLayout" Target="../slideLayouts/slideLayout222.xml"/><Relationship Id="rId112" Type="http://schemas.openxmlformats.org/officeDocument/2006/relationships/tags" Target="../tags/tag64.xml"/><Relationship Id="rId16" Type="http://schemas.openxmlformats.org/officeDocument/2006/relationships/slideLayout" Target="../slideLayouts/slideLayout149.xml"/><Relationship Id="rId107" Type="http://schemas.openxmlformats.org/officeDocument/2006/relationships/slideLayout" Target="../slideLayouts/slideLayout240.xml"/><Relationship Id="rId11" Type="http://schemas.openxmlformats.org/officeDocument/2006/relationships/slideLayout" Target="../slideLayouts/slideLayout144.xml"/><Relationship Id="rId32" Type="http://schemas.openxmlformats.org/officeDocument/2006/relationships/slideLayout" Target="../slideLayouts/slideLayout165.xml"/><Relationship Id="rId37" Type="http://schemas.openxmlformats.org/officeDocument/2006/relationships/slideLayout" Target="../slideLayouts/slideLayout170.xml"/><Relationship Id="rId53" Type="http://schemas.openxmlformats.org/officeDocument/2006/relationships/slideLayout" Target="../slideLayouts/slideLayout186.xml"/><Relationship Id="rId58" Type="http://schemas.openxmlformats.org/officeDocument/2006/relationships/slideLayout" Target="../slideLayouts/slideLayout191.xml"/><Relationship Id="rId74" Type="http://schemas.openxmlformats.org/officeDocument/2006/relationships/slideLayout" Target="../slideLayouts/slideLayout207.xml"/><Relationship Id="rId79" Type="http://schemas.openxmlformats.org/officeDocument/2006/relationships/slideLayout" Target="../slideLayouts/slideLayout212.xml"/><Relationship Id="rId102" Type="http://schemas.openxmlformats.org/officeDocument/2006/relationships/slideLayout" Target="../slideLayouts/slideLayout235.xml"/><Relationship Id="rId5" Type="http://schemas.openxmlformats.org/officeDocument/2006/relationships/slideLayout" Target="../slideLayouts/slideLayout138.xml"/><Relationship Id="rId90" Type="http://schemas.openxmlformats.org/officeDocument/2006/relationships/slideLayout" Target="../slideLayouts/slideLayout223.xml"/><Relationship Id="rId95" Type="http://schemas.openxmlformats.org/officeDocument/2006/relationships/slideLayout" Target="../slideLayouts/slideLayout228.xml"/><Relationship Id="rId22" Type="http://schemas.openxmlformats.org/officeDocument/2006/relationships/slideLayout" Target="../slideLayouts/slideLayout155.xml"/><Relationship Id="rId27" Type="http://schemas.openxmlformats.org/officeDocument/2006/relationships/slideLayout" Target="../slideLayouts/slideLayout160.xml"/><Relationship Id="rId43" Type="http://schemas.openxmlformats.org/officeDocument/2006/relationships/slideLayout" Target="../slideLayouts/slideLayout176.xml"/><Relationship Id="rId48" Type="http://schemas.openxmlformats.org/officeDocument/2006/relationships/slideLayout" Target="../slideLayouts/slideLayout181.xml"/><Relationship Id="rId64" Type="http://schemas.openxmlformats.org/officeDocument/2006/relationships/slideLayout" Target="../slideLayouts/slideLayout197.xml"/><Relationship Id="rId69" Type="http://schemas.openxmlformats.org/officeDocument/2006/relationships/slideLayout" Target="../slideLayouts/slideLayout202.xml"/><Relationship Id="rId80" Type="http://schemas.openxmlformats.org/officeDocument/2006/relationships/slideLayout" Target="../slideLayouts/slideLayout213.xml"/><Relationship Id="rId85" Type="http://schemas.openxmlformats.org/officeDocument/2006/relationships/slideLayout" Target="../slideLayouts/slideLayout218.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33" Type="http://schemas.openxmlformats.org/officeDocument/2006/relationships/slideLayout" Target="../slideLayouts/slideLayout166.xml"/><Relationship Id="rId38" Type="http://schemas.openxmlformats.org/officeDocument/2006/relationships/slideLayout" Target="../slideLayouts/slideLayout171.xml"/><Relationship Id="rId59" Type="http://schemas.openxmlformats.org/officeDocument/2006/relationships/slideLayout" Target="../slideLayouts/slideLayout192.xml"/><Relationship Id="rId103" Type="http://schemas.openxmlformats.org/officeDocument/2006/relationships/slideLayout" Target="../slideLayouts/slideLayout236.xml"/><Relationship Id="rId108" Type="http://schemas.openxmlformats.org/officeDocument/2006/relationships/slideLayout" Target="../slideLayouts/slideLayout241.xml"/><Relationship Id="rId54" Type="http://schemas.openxmlformats.org/officeDocument/2006/relationships/slideLayout" Target="../slideLayouts/slideLayout187.xml"/><Relationship Id="rId70" Type="http://schemas.openxmlformats.org/officeDocument/2006/relationships/slideLayout" Target="../slideLayouts/slideLayout203.xml"/><Relationship Id="rId75" Type="http://schemas.openxmlformats.org/officeDocument/2006/relationships/slideLayout" Target="../slideLayouts/slideLayout208.xml"/><Relationship Id="rId91" Type="http://schemas.openxmlformats.org/officeDocument/2006/relationships/slideLayout" Target="../slideLayouts/slideLayout224.xml"/><Relationship Id="rId96" Type="http://schemas.openxmlformats.org/officeDocument/2006/relationships/slideLayout" Target="../slideLayouts/slideLayout229.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5" Type="http://schemas.openxmlformats.org/officeDocument/2006/relationships/slideLayout" Target="../slideLayouts/slideLayout148.xml"/><Relationship Id="rId23" Type="http://schemas.openxmlformats.org/officeDocument/2006/relationships/slideLayout" Target="../slideLayouts/slideLayout156.xml"/><Relationship Id="rId28" Type="http://schemas.openxmlformats.org/officeDocument/2006/relationships/slideLayout" Target="../slideLayouts/slideLayout161.xml"/><Relationship Id="rId36" Type="http://schemas.openxmlformats.org/officeDocument/2006/relationships/slideLayout" Target="../slideLayouts/slideLayout169.xml"/><Relationship Id="rId49" Type="http://schemas.openxmlformats.org/officeDocument/2006/relationships/slideLayout" Target="../slideLayouts/slideLayout182.xml"/><Relationship Id="rId57" Type="http://schemas.openxmlformats.org/officeDocument/2006/relationships/slideLayout" Target="../slideLayouts/slideLayout190.xml"/><Relationship Id="rId106" Type="http://schemas.openxmlformats.org/officeDocument/2006/relationships/slideLayout" Target="../slideLayouts/slideLayout239.xml"/><Relationship Id="rId10" Type="http://schemas.openxmlformats.org/officeDocument/2006/relationships/slideLayout" Target="../slideLayouts/slideLayout143.xml"/><Relationship Id="rId31" Type="http://schemas.openxmlformats.org/officeDocument/2006/relationships/slideLayout" Target="../slideLayouts/slideLayout164.xml"/><Relationship Id="rId44" Type="http://schemas.openxmlformats.org/officeDocument/2006/relationships/slideLayout" Target="../slideLayouts/slideLayout177.xml"/><Relationship Id="rId52" Type="http://schemas.openxmlformats.org/officeDocument/2006/relationships/slideLayout" Target="../slideLayouts/slideLayout185.xml"/><Relationship Id="rId60" Type="http://schemas.openxmlformats.org/officeDocument/2006/relationships/slideLayout" Target="../slideLayouts/slideLayout193.xml"/><Relationship Id="rId65" Type="http://schemas.openxmlformats.org/officeDocument/2006/relationships/slideLayout" Target="../slideLayouts/slideLayout198.xml"/><Relationship Id="rId73" Type="http://schemas.openxmlformats.org/officeDocument/2006/relationships/slideLayout" Target="../slideLayouts/slideLayout206.xml"/><Relationship Id="rId78" Type="http://schemas.openxmlformats.org/officeDocument/2006/relationships/slideLayout" Target="../slideLayouts/slideLayout211.xml"/><Relationship Id="rId81" Type="http://schemas.openxmlformats.org/officeDocument/2006/relationships/slideLayout" Target="../slideLayouts/slideLayout214.xml"/><Relationship Id="rId86" Type="http://schemas.openxmlformats.org/officeDocument/2006/relationships/slideLayout" Target="../slideLayouts/slideLayout219.xml"/><Relationship Id="rId94" Type="http://schemas.openxmlformats.org/officeDocument/2006/relationships/slideLayout" Target="../slideLayouts/slideLayout227.xml"/><Relationship Id="rId99" Type="http://schemas.openxmlformats.org/officeDocument/2006/relationships/slideLayout" Target="../slideLayouts/slideLayout232.xml"/><Relationship Id="rId101" Type="http://schemas.openxmlformats.org/officeDocument/2006/relationships/slideLayout" Target="../slideLayouts/slideLayout234.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39" Type="http://schemas.openxmlformats.org/officeDocument/2006/relationships/slideLayout" Target="../slideLayouts/slideLayout172.xml"/><Relationship Id="rId109" Type="http://schemas.openxmlformats.org/officeDocument/2006/relationships/slideLayout" Target="../slideLayouts/slideLayout242.xml"/><Relationship Id="rId34" Type="http://schemas.openxmlformats.org/officeDocument/2006/relationships/slideLayout" Target="../slideLayouts/slideLayout167.xml"/><Relationship Id="rId50" Type="http://schemas.openxmlformats.org/officeDocument/2006/relationships/slideLayout" Target="../slideLayouts/slideLayout183.xml"/><Relationship Id="rId55" Type="http://schemas.openxmlformats.org/officeDocument/2006/relationships/slideLayout" Target="../slideLayouts/slideLayout188.xml"/><Relationship Id="rId76" Type="http://schemas.openxmlformats.org/officeDocument/2006/relationships/slideLayout" Target="../slideLayouts/slideLayout209.xml"/><Relationship Id="rId97" Type="http://schemas.openxmlformats.org/officeDocument/2006/relationships/slideLayout" Target="../slideLayouts/slideLayout230.xml"/><Relationship Id="rId104" Type="http://schemas.openxmlformats.org/officeDocument/2006/relationships/slideLayout" Target="../slideLayouts/slideLayout237.xml"/><Relationship Id="rId7" Type="http://schemas.openxmlformats.org/officeDocument/2006/relationships/slideLayout" Target="../slideLayouts/slideLayout140.xml"/><Relationship Id="rId71" Type="http://schemas.openxmlformats.org/officeDocument/2006/relationships/slideLayout" Target="../slideLayouts/slideLayout204.xml"/><Relationship Id="rId92" Type="http://schemas.openxmlformats.org/officeDocument/2006/relationships/slideLayout" Target="../slideLayouts/slideLayout225.xml"/><Relationship Id="rId2" Type="http://schemas.openxmlformats.org/officeDocument/2006/relationships/slideLayout" Target="../slideLayouts/slideLayout135.xml"/><Relationship Id="rId29" Type="http://schemas.openxmlformats.org/officeDocument/2006/relationships/slideLayout" Target="../slideLayouts/slideLayout162.xml"/><Relationship Id="rId24" Type="http://schemas.openxmlformats.org/officeDocument/2006/relationships/slideLayout" Target="../slideLayouts/slideLayout157.xml"/><Relationship Id="rId40" Type="http://schemas.openxmlformats.org/officeDocument/2006/relationships/slideLayout" Target="../slideLayouts/slideLayout173.xml"/><Relationship Id="rId45" Type="http://schemas.openxmlformats.org/officeDocument/2006/relationships/slideLayout" Target="../slideLayouts/slideLayout178.xml"/><Relationship Id="rId66" Type="http://schemas.openxmlformats.org/officeDocument/2006/relationships/slideLayout" Target="../slideLayouts/slideLayout199.xml"/><Relationship Id="rId87" Type="http://schemas.openxmlformats.org/officeDocument/2006/relationships/slideLayout" Target="../slideLayouts/slideLayout220.xml"/><Relationship Id="rId110" Type="http://schemas.openxmlformats.org/officeDocument/2006/relationships/slideLayout" Target="../slideLayouts/slideLayout243.xml"/><Relationship Id="rId61" Type="http://schemas.openxmlformats.org/officeDocument/2006/relationships/slideLayout" Target="../slideLayouts/slideLayout194.xml"/><Relationship Id="rId82" Type="http://schemas.openxmlformats.org/officeDocument/2006/relationships/slideLayout" Target="../slideLayouts/slideLayout215.xml"/><Relationship Id="rId19" Type="http://schemas.openxmlformats.org/officeDocument/2006/relationships/slideLayout" Target="../slideLayouts/slideLayout152.xml"/><Relationship Id="rId14" Type="http://schemas.openxmlformats.org/officeDocument/2006/relationships/slideLayout" Target="../slideLayouts/slideLayout147.xml"/><Relationship Id="rId30" Type="http://schemas.openxmlformats.org/officeDocument/2006/relationships/slideLayout" Target="../slideLayouts/slideLayout163.xml"/><Relationship Id="rId35" Type="http://schemas.openxmlformats.org/officeDocument/2006/relationships/slideLayout" Target="../slideLayouts/slideLayout168.xml"/><Relationship Id="rId56" Type="http://schemas.openxmlformats.org/officeDocument/2006/relationships/slideLayout" Target="../slideLayouts/slideLayout189.xml"/><Relationship Id="rId77" Type="http://schemas.openxmlformats.org/officeDocument/2006/relationships/slideLayout" Target="../slideLayouts/slideLayout210.xml"/><Relationship Id="rId100" Type="http://schemas.openxmlformats.org/officeDocument/2006/relationships/slideLayout" Target="../slideLayouts/slideLayout233.xml"/><Relationship Id="rId105" Type="http://schemas.openxmlformats.org/officeDocument/2006/relationships/slideLayout" Target="../slideLayouts/slideLayout238.xml"/><Relationship Id="rId8" Type="http://schemas.openxmlformats.org/officeDocument/2006/relationships/slideLayout" Target="../slideLayouts/slideLayout141.xml"/><Relationship Id="rId51" Type="http://schemas.openxmlformats.org/officeDocument/2006/relationships/slideLayout" Target="../slideLayouts/slideLayout184.xml"/><Relationship Id="rId72" Type="http://schemas.openxmlformats.org/officeDocument/2006/relationships/slideLayout" Target="../slideLayouts/slideLayout205.xml"/><Relationship Id="rId93" Type="http://schemas.openxmlformats.org/officeDocument/2006/relationships/slideLayout" Target="../slideLayouts/slideLayout226.xml"/><Relationship Id="rId98" Type="http://schemas.openxmlformats.org/officeDocument/2006/relationships/slideLayout" Target="../slideLayouts/slideLayout231.xml"/><Relationship Id="rId3" Type="http://schemas.openxmlformats.org/officeDocument/2006/relationships/slideLayout" Target="../slideLayouts/slideLayout136.xml"/><Relationship Id="rId25" Type="http://schemas.openxmlformats.org/officeDocument/2006/relationships/slideLayout" Target="../slideLayouts/slideLayout158.xml"/><Relationship Id="rId46" Type="http://schemas.openxmlformats.org/officeDocument/2006/relationships/slideLayout" Target="../slideLayouts/slideLayout179.xml"/><Relationship Id="rId67" Type="http://schemas.openxmlformats.org/officeDocument/2006/relationships/slideLayout" Target="../slideLayouts/slideLayout200.xml"/><Relationship Id="rId20" Type="http://schemas.openxmlformats.org/officeDocument/2006/relationships/slideLayout" Target="../slideLayouts/slideLayout153.xml"/><Relationship Id="rId41" Type="http://schemas.openxmlformats.org/officeDocument/2006/relationships/slideLayout" Target="../slideLayouts/slideLayout174.xml"/><Relationship Id="rId62" Type="http://schemas.openxmlformats.org/officeDocument/2006/relationships/slideLayout" Target="../slideLayouts/slideLayout195.xml"/><Relationship Id="rId83" Type="http://schemas.openxmlformats.org/officeDocument/2006/relationships/slideLayout" Target="../slideLayouts/slideLayout216.xml"/><Relationship Id="rId88" Type="http://schemas.openxmlformats.org/officeDocument/2006/relationships/slideLayout" Target="../slideLayouts/slideLayout221.xml"/><Relationship Id="rId11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269.xml"/><Relationship Id="rId21" Type="http://schemas.openxmlformats.org/officeDocument/2006/relationships/slideLayout" Target="../slideLayouts/slideLayout264.xml"/><Relationship Id="rId42" Type="http://schemas.openxmlformats.org/officeDocument/2006/relationships/slideLayout" Target="../slideLayouts/slideLayout285.xml"/><Relationship Id="rId47" Type="http://schemas.openxmlformats.org/officeDocument/2006/relationships/slideLayout" Target="../slideLayouts/slideLayout290.xml"/><Relationship Id="rId63" Type="http://schemas.openxmlformats.org/officeDocument/2006/relationships/slideLayout" Target="../slideLayouts/slideLayout306.xml"/><Relationship Id="rId68" Type="http://schemas.openxmlformats.org/officeDocument/2006/relationships/slideLayout" Target="../slideLayouts/slideLayout311.xml"/><Relationship Id="rId84" Type="http://schemas.openxmlformats.org/officeDocument/2006/relationships/slideLayout" Target="../slideLayouts/slideLayout327.xml"/><Relationship Id="rId89" Type="http://schemas.openxmlformats.org/officeDocument/2006/relationships/slideLayout" Target="../slideLayouts/slideLayout332.xml"/><Relationship Id="rId16" Type="http://schemas.openxmlformats.org/officeDocument/2006/relationships/slideLayout" Target="../slideLayouts/slideLayout259.xml"/><Relationship Id="rId11" Type="http://schemas.openxmlformats.org/officeDocument/2006/relationships/slideLayout" Target="../slideLayouts/slideLayout254.xml"/><Relationship Id="rId32" Type="http://schemas.openxmlformats.org/officeDocument/2006/relationships/slideLayout" Target="../slideLayouts/slideLayout275.xml"/><Relationship Id="rId37" Type="http://schemas.openxmlformats.org/officeDocument/2006/relationships/slideLayout" Target="../slideLayouts/slideLayout280.xml"/><Relationship Id="rId53" Type="http://schemas.openxmlformats.org/officeDocument/2006/relationships/slideLayout" Target="../slideLayouts/slideLayout296.xml"/><Relationship Id="rId58" Type="http://schemas.openxmlformats.org/officeDocument/2006/relationships/slideLayout" Target="../slideLayouts/slideLayout301.xml"/><Relationship Id="rId74" Type="http://schemas.openxmlformats.org/officeDocument/2006/relationships/slideLayout" Target="../slideLayouts/slideLayout317.xml"/><Relationship Id="rId79" Type="http://schemas.openxmlformats.org/officeDocument/2006/relationships/slideLayout" Target="../slideLayouts/slideLayout322.xml"/><Relationship Id="rId5" Type="http://schemas.openxmlformats.org/officeDocument/2006/relationships/slideLayout" Target="../slideLayouts/slideLayout248.xml"/><Relationship Id="rId90" Type="http://schemas.openxmlformats.org/officeDocument/2006/relationships/slideLayout" Target="../slideLayouts/slideLayout333.xml"/><Relationship Id="rId95" Type="http://schemas.openxmlformats.org/officeDocument/2006/relationships/tags" Target="../tags/tag164.xml"/><Relationship Id="rId22" Type="http://schemas.openxmlformats.org/officeDocument/2006/relationships/slideLayout" Target="../slideLayouts/slideLayout265.xml"/><Relationship Id="rId27" Type="http://schemas.openxmlformats.org/officeDocument/2006/relationships/slideLayout" Target="../slideLayouts/slideLayout270.xml"/><Relationship Id="rId43" Type="http://schemas.openxmlformats.org/officeDocument/2006/relationships/slideLayout" Target="../slideLayouts/slideLayout286.xml"/><Relationship Id="rId48" Type="http://schemas.openxmlformats.org/officeDocument/2006/relationships/slideLayout" Target="../slideLayouts/slideLayout291.xml"/><Relationship Id="rId64" Type="http://schemas.openxmlformats.org/officeDocument/2006/relationships/slideLayout" Target="../slideLayouts/slideLayout307.xml"/><Relationship Id="rId69" Type="http://schemas.openxmlformats.org/officeDocument/2006/relationships/slideLayout" Target="../slideLayouts/slideLayout312.xml"/><Relationship Id="rId80" Type="http://schemas.openxmlformats.org/officeDocument/2006/relationships/slideLayout" Target="../slideLayouts/slideLayout323.xml"/><Relationship Id="rId85" Type="http://schemas.openxmlformats.org/officeDocument/2006/relationships/slideLayout" Target="../slideLayouts/slideLayout328.xml"/><Relationship Id="rId3" Type="http://schemas.openxmlformats.org/officeDocument/2006/relationships/slideLayout" Target="../slideLayouts/slideLayout246.xml"/><Relationship Id="rId12" Type="http://schemas.openxmlformats.org/officeDocument/2006/relationships/slideLayout" Target="../slideLayouts/slideLayout255.xml"/><Relationship Id="rId17" Type="http://schemas.openxmlformats.org/officeDocument/2006/relationships/slideLayout" Target="../slideLayouts/slideLayout260.xml"/><Relationship Id="rId25" Type="http://schemas.openxmlformats.org/officeDocument/2006/relationships/slideLayout" Target="../slideLayouts/slideLayout268.xml"/><Relationship Id="rId33" Type="http://schemas.openxmlformats.org/officeDocument/2006/relationships/slideLayout" Target="../slideLayouts/slideLayout276.xml"/><Relationship Id="rId38" Type="http://schemas.openxmlformats.org/officeDocument/2006/relationships/slideLayout" Target="../slideLayouts/slideLayout281.xml"/><Relationship Id="rId46" Type="http://schemas.openxmlformats.org/officeDocument/2006/relationships/slideLayout" Target="../slideLayouts/slideLayout289.xml"/><Relationship Id="rId59" Type="http://schemas.openxmlformats.org/officeDocument/2006/relationships/slideLayout" Target="../slideLayouts/slideLayout302.xml"/><Relationship Id="rId67" Type="http://schemas.openxmlformats.org/officeDocument/2006/relationships/slideLayout" Target="../slideLayouts/slideLayout310.xml"/><Relationship Id="rId20" Type="http://schemas.openxmlformats.org/officeDocument/2006/relationships/slideLayout" Target="../slideLayouts/slideLayout263.xml"/><Relationship Id="rId41" Type="http://schemas.openxmlformats.org/officeDocument/2006/relationships/slideLayout" Target="../slideLayouts/slideLayout284.xml"/><Relationship Id="rId54" Type="http://schemas.openxmlformats.org/officeDocument/2006/relationships/slideLayout" Target="../slideLayouts/slideLayout297.xml"/><Relationship Id="rId62" Type="http://schemas.openxmlformats.org/officeDocument/2006/relationships/slideLayout" Target="../slideLayouts/slideLayout305.xml"/><Relationship Id="rId70" Type="http://schemas.openxmlformats.org/officeDocument/2006/relationships/slideLayout" Target="../slideLayouts/slideLayout313.xml"/><Relationship Id="rId75" Type="http://schemas.openxmlformats.org/officeDocument/2006/relationships/slideLayout" Target="../slideLayouts/slideLayout318.xml"/><Relationship Id="rId83" Type="http://schemas.openxmlformats.org/officeDocument/2006/relationships/slideLayout" Target="../slideLayouts/slideLayout326.xml"/><Relationship Id="rId88" Type="http://schemas.openxmlformats.org/officeDocument/2006/relationships/slideLayout" Target="../slideLayouts/slideLayout331.xml"/><Relationship Id="rId91" Type="http://schemas.openxmlformats.org/officeDocument/2006/relationships/slideLayout" Target="../slideLayouts/slideLayout334.xml"/><Relationship Id="rId96" Type="http://schemas.openxmlformats.org/officeDocument/2006/relationships/oleObject" Target="../embeddings/oleObject3.bin"/><Relationship Id="rId1" Type="http://schemas.openxmlformats.org/officeDocument/2006/relationships/slideLayout" Target="../slideLayouts/slideLayout244.xml"/><Relationship Id="rId6" Type="http://schemas.openxmlformats.org/officeDocument/2006/relationships/slideLayout" Target="../slideLayouts/slideLayout249.xml"/><Relationship Id="rId15" Type="http://schemas.openxmlformats.org/officeDocument/2006/relationships/slideLayout" Target="../slideLayouts/slideLayout258.xml"/><Relationship Id="rId23" Type="http://schemas.openxmlformats.org/officeDocument/2006/relationships/slideLayout" Target="../slideLayouts/slideLayout266.xml"/><Relationship Id="rId28" Type="http://schemas.openxmlformats.org/officeDocument/2006/relationships/slideLayout" Target="../slideLayouts/slideLayout271.xml"/><Relationship Id="rId36" Type="http://schemas.openxmlformats.org/officeDocument/2006/relationships/slideLayout" Target="../slideLayouts/slideLayout279.xml"/><Relationship Id="rId49" Type="http://schemas.openxmlformats.org/officeDocument/2006/relationships/slideLayout" Target="../slideLayouts/slideLayout292.xml"/><Relationship Id="rId57" Type="http://schemas.openxmlformats.org/officeDocument/2006/relationships/slideLayout" Target="../slideLayouts/slideLayout300.xml"/><Relationship Id="rId10" Type="http://schemas.openxmlformats.org/officeDocument/2006/relationships/slideLayout" Target="../slideLayouts/slideLayout253.xml"/><Relationship Id="rId31" Type="http://schemas.openxmlformats.org/officeDocument/2006/relationships/slideLayout" Target="../slideLayouts/slideLayout274.xml"/><Relationship Id="rId44" Type="http://schemas.openxmlformats.org/officeDocument/2006/relationships/slideLayout" Target="../slideLayouts/slideLayout287.xml"/><Relationship Id="rId52" Type="http://schemas.openxmlformats.org/officeDocument/2006/relationships/slideLayout" Target="../slideLayouts/slideLayout295.xml"/><Relationship Id="rId60" Type="http://schemas.openxmlformats.org/officeDocument/2006/relationships/slideLayout" Target="../slideLayouts/slideLayout303.xml"/><Relationship Id="rId65" Type="http://schemas.openxmlformats.org/officeDocument/2006/relationships/slideLayout" Target="../slideLayouts/slideLayout308.xml"/><Relationship Id="rId73" Type="http://schemas.openxmlformats.org/officeDocument/2006/relationships/slideLayout" Target="../slideLayouts/slideLayout316.xml"/><Relationship Id="rId78" Type="http://schemas.openxmlformats.org/officeDocument/2006/relationships/slideLayout" Target="../slideLayouts/slideLayout321.xml"/><Relationship Id="rId81" Type="http://schemas.openxmlformats.org/officeDocument/2006/relationships/slideLayout" Target="../slideLayouts/slideLayout324.xml"/><Relationship Id="rId86" Type="http://schemas.openxmlformats.org/officeDocument/2006/relationships/slideLayout" Target="../slideLayouts/slideLayout329.xml"/><Relationship Id="rId94" Type="http://schemas.openxmlformats.org/officeDocument/2006/relationships/theme" Target="../theme/theme4.xml"/><Relationship Id="rId99" Type="http://schemas.openxmlformats.org/officeDocument/2006/relationships/image" Target="../media/image28.svg"/><Relationship Id="rId4" Type="http://schemas.openxmlformats.org/officeDocument/2006/relationships/slideLayout" Target="../slideLayouts/slideLayout247.xml"/><Relationship Id="rId9" Type="http://schemas.openxmlformats.org/officeDocument/2006/relationships/slideLayout" Target="../slideLayouts/slideLayout252.xml"/><Relationship Id="rId13" Type="http://schemas.openxmlformats.org/officeDocument/2006/relationships/slideLayout" Target="../slideLayouts/slideLayout256.xml"/><Relationship Id="rId18" Type="http://schemas.openxmlformats.org/officeDocument/2006/relationships/slideLayout" Target="../slideLayouts/slideLayout261.xml"/><Relationship Id="rId39" Type="http://schemas.openxmlformats.org/officeDocument/2006/relationships/slideLayout" Target="../slideLayouts/slideLayout282.xml"/><Relationship Id="rId34" Type="http://schemas.openxmlformats.org/officeDocument/2006/relationships/slideLayout" Target="../slideLayouts/slideLayout277.xml"/><Relationship Id="rId50" Type="http://schemas.openxmlformats.org/officeDocument/2006/relationships/slideLayout" Target="../slideLayouts/slideLayout293.xml"/><Relationship Id="rId55" Type="http://schemas.openxmlformats.org/officeDocument/2006/relationships/slideLayout" Target="../slideLayouts/slideLayout298.xml"/><Relationship Id="rId76" Type="http://schemas.openxmlformats.org/officeDocument/2006/relationships/slideLayout" Target="../slideLayouts/slideLayout319.xml"/><Relationship Id="rId97" Type="http://schemas.openxmlformats.org/officeDocument/2006/relationships/image" Target="../media/image25.emf"/><Relationship Id="rId7" Type="http://schemas.openxmlformats.org/officeDocument/2006/relationships/slideLayout" Target="../slideLayouts/slideLayout250.xml"/><Relationship Id="rId71" Type="http://schemas.openxmlformats.org/officeDocument/2006/relationships/slideLayout" Target="../slideLayouts/slideLayout314.xml"/><Relationship Id="rId92" Type="http://schemas.openxmlformats.org/officeDocument/2006/relationships/slideLayout" Target="../slideLayouts/slideLayout335.xml"/><Relationship Id="rId2" Type="http://schemas.openxmlformats.org/officeDocument/2006/relationships/slideLayout" Target="../slideLayouts/slideLayout245.xml"/><Relationship Id="rId29" Type="http://schemas.openxmlformats.org/officeDocument/2006/relationships/slideLayout" Target="../slideLayouts/slideLayout272.xml"/><Relationship Id="rId24" Type="http://schemas.openxmlformats.org/officeDocument/2006/relationships/slideLayout" Target="../slideLayouts/slideLayout267.xml"/><Relationship Id="rId40" Type="http://schemas.openxmlformats.org/officeDocument/2006/relationships/slideLayout" Target="../slideLayouts/slideLayout283.xml"/><Relationship Id="rId45" Type="http://schemas.openxmlformats.org/officeDocument/2006/relationships/slideLayout" Target="../slideLayouts/slideLayout288.xml"/><Relationship Id="rId66" Type="http://schemas.openxmlformats.org/officeDocument/2006/relationships/slideLayout" Target="../slideLayouts/slideLayout309.xml"/><Relationship Id="rId87" Type="http://schemas.openxmlformats.org/officeDocument/2006/relationships/slideLayout" Target="../slideLayouts/slideLayout330.xml"/><Relationship Id="rId61" Type="http://schemas.openxmlformats.org/officeDocument/2006/relationships/slideLayout" Target="../slideLayouts/slideLayout304.xml"/><Relationship Id="rId82" Type="http://schemas.openxmlformats.org/officeDocument/2006/relationships/slideLayout" Target="../slideLayouts/slideLayout325.xml"/><Relationship Id="rId19" Type="http://schemas.openxmlformats.org/officeDocument/2006/relationships/slideLayout" Target="../slideLayouts/slideLayout262.xml"/><Relationship Id="rId14" Type="http://schemas.openxmlformats.org/officeDocument/2006/relationships/slideLayout" Target="../slideLayouts/slideLayout257.xml"/><Relationship Id="rId30" Type="http://schemas.openxmlformats.org/officeDocument/2006/relationships/slideLayout" Target="../slideLayouts/slideLayout273.xml"/><Relationship Id="rId35" Type="http://schemas.openxmlformats.org/officeDocument/2006/relationships/slideLayout" Target="../slideLayouts/slideLayout278.xml"/><Relationship Id="rId56" Type="http://schemas.openxmlformats.org/officeDocument/2006/relationships/slideLayout" Target="../slideLayouts/slideLayout299.xml"/><Relationship Id="rId77" Type="http://schemas.openxmlformats.org/officeDocument/2006/relationships/slideLayout" Target="../slideLayouts/slideLayout320.xml"/><Relationship Id="rId8" Type="http://schemas.openxmlformats.org/officeDocument/2006/relationships/slideLayout" Target="../slideLayouts/slideLayout251.xml"/><Relationship Id="rId51" Type="http://schemas.openxmlformats.org/officeDocument/2006/relationships/slideLayout" Target="../slideLayouts/slideLayout294.xml"/><Relationship Id="rId72" Type="http://schemas.openxmlformats.org/officeDocument/2006/relationships/slideLayout" Target="../slideLayouts/slideLayout315.xml"/><Relationship Id="rId93" Type="http://schemas.openxmlformats.org/officeDocument/2006/relationships/slideLayout" Target="../slideLayouts/slideLayout336.xml"/><Relationship Id="rId98" Type="http://schemas.openxmlformats.org/officeDocument/2006/relationships/image" Target="../media/image2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9B4B42-DD00-5044-84D5-F9B600142401}"/>
              </a:ext>
            </a:extLst>
          </p:cNvPr>
          <p:cNvSpPr>
            <a:spLocks noGrp="1"/>
          </p:cNvSpPr>
          <p:nvPr>
            <p:ph type="body" idx="1"/>
          </p:nvPr>
        </p:nvSpPr>
        <p:spPr>
          <a:xfrm>
            <a:off x="2587752" y="1370013"/>
            <a:ext cx="5927598" cy="314712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Placeholder 3">
            <a:extLst>
              <a:ext uri="{FF2B5EF4-FFF2-40B4-BE49-F238E27FC236}">
                <a16:creationId xmlns:a16="http://schemas.microsoft.com/office/drawing/2014/main" id="{648077B2-7371-1C4C-9D56-A07D6261B333}"/>
              </a:ext>
            </a:extLst>
          </p:cNvPr>
          <p:cNvSpPr>
            <a:spLocks noGrp="1"/>
          </p:cNvSpPr>
          <p:nvPr>
            <p:ph type="title"/>
          </p:nvPr>
        </p:nvSpPr>
        <p:spPr>
          <a:xfrm>
            <a:off x="2587752" y="274638"/>
            <a:ext cx="5927598" cy="99377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13" name="TextBox 12">
            <a:extLst>
              <a:ext uri="{FF2B5EF4-FFF2-40B4-BE49-F238E27FC236}">
                <a16:creationId xmlns:a16="http://schemas.microsoft.com/office/drawing/2014/main" id="{26838262-4B9C-7943-84BF-C087279D6E9C}"/>
              </a:ext>
            </a:extLst>
          </p:cNvPr>
          <p:cNvSpPr txBox="1"/>
          <p:nvPr userDrawn="1"/>
        </p:nvSpPr>
        <p:spPr>
          <a:xfrm>
            <a:off x="36000" y="4716000"/>
            <a:ext cx="396000" cy="215444"/>
          </a:xfrm>
          <a:prstGeom prst="rect">
            <a:avLst/>
          </a:prstGeom>
          <a:noFill/>
        </p:spPr>
        <p:txBody>
          <a:bodyPr wrap="square" rtlCol="0">
            <a:noAutofit/>
          </a:bodyPr>
          <a:lstStyle/>
          <a:p>
            <a:pPr algn="ctr"/>
            <a:fld id="{08E80C4F-F991-49D9-9709-D9215F6A9D89}" type="slidenum">
              <a:rPr lang="en-GB" sz="800" smtClean="0">
                <a:solidFill>
                  <a:srgbClr val="10069F"/>
                </a:solidFill>
                <a:latin typeface="RR Pioneer Bold" panose="020B0803050201040103" pitchFamily="34" charset="0"/>
              </a:rPr>
              <a:pPr algn="ctr"/>
              <a:t>‹#›</a:t>
            </a:fld>
            <a:endParaRPr lang="en-GB" sz="800">
              <a:solidFill>
                <a:srgbClr val="10069F"/>
              </a:solidFill>
              <a:latin typeface="RR Pioneer Bold" panose="020B0803050201040103" pitchFamily="34" charset="0"/>
            </a:endParaRPr>
          </a:p>
        </p:txBody>
      </p:sp>
      <p:grpSp>
        <p:nvGrpSpPr>
          <p:cNvPr id="19" name="Group 18">
            <a:extLst>
              <a:ext uri="{FF2B5EF4-FFF2-40B4-BE49-F238E27FC236}">
                <a16:creationId xmlns:a16="http://schemas.microsoft.com/office/drawing/2014/main" id="{9B2A0B38-14D5-9041-8DFE-6CC2C514994D}"/>
              </a:ext>
            </a:extLst>
          </p:cNvPr>
          <p:cNvGrpSpPr/>
          <p:nvPr userDrawn="1"/>
        </p:nvGrpSpPr>
        <p:grpSpPr>
          <a:xfrm>
            <a:off x="117177" y="4733300"/>
            <a:ext cx="8959483" cy="288086"/>
            <a:chOff x="1501843" y="3958225"/>
            <a:chExt cx="8959483" cy="288086"/>
          </a:xfrm>
        </p:grpSpPr>
        <p:pic>
          <p:nvPicPr>
            <p:cNvPr id="20" name="Picture 19">
              <a:extLst>
                <a:ext uri="{FF2B5EF4-FFF2-40B4-BE49-F238E27FC236}">
                  <a16:creationId xmlns:a16="http://schemas.microsoft.com/office/drawing/2014/main" id="{0442E87B-0DD1-E344-B3D9-9899C0B48FE5}"/>
                </a:ext>
              </a:extLst>
            </p:cNvPr>
            <p:cNvPicPr/>
            <p:nvPr userDrawn="1"/>
          </p:nvPicPr>
          <p:blipFill rotWithShape="1">
            <a:blip r:embed="rId133" cstate="print">
              <a:extLst>
                <a:ext uri="{28A0092B-C50C-407E-A947-70E740481C1C}">
                  <a14:useLocalDpi xmlns:a14="http://schemas.microsoft.com/office/drawing/2010/main"/>
                </a:ext>
              </a:extLst>
            </a:blip>
            <a:srcRect/>
            <a:stretch/>
          </p:blipFill>
          <p:spPr>
            <a:xfrm>
              <a:off x="9006214" y="3958225"/>
              <a:ext cx="1455112" cy="288086"/>
            </a:xfrm>
            <a:prstGeom prst="rect">
              <a:avLst/>
            </a:prstGeom>
            <a:solidFill>
              <a:srgbClr val="10069F"/>
            </a:solidFill>
          </p:spPr>
        </p:pic>
        <p:cxnSp>
          <p:nvCxnSpPr>
            <p:cNvPr id="21" name="Straight Connector 20">
              <a:extLst>
                <a:ext uri="{FF2B5EF4-FFF2-40B4-BE49-F238E27FC236}">
                  <a16:creationId xmlns:a16="http://schemas.microsoft.com/office/drawing/2014/main" id="{FD4BC82B-DDF8-5143-A958-AF01F6665B90}"/>
                </a:ext>
              </a:extLst>
            </p:cNvPr>
            <p:cNvCxnSpPr>
              <a:cxnSpLocks/>
            </p:cNvCxnSpPr>
            <p:nvPr/>
          </p:nvCxnSpPr>
          <p:spPr>
            <a:xfrm>
              <a:off x="1501843" y="4208733"/>
              <a:ext cx="8506453"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6B764050-7111-45D1-A547-4B28C146AA82}"/>
              </a:ext>
            </a:extLst>
          </p:cNvPr>
          <p:cNvSpPr txBox="1"/>
          <p:nvPr userDrawn="1"/>
        </p:nvSpPr>
        <p:spPr>
          <a:xfrm>
            <a:off x="321200" y="4698169"/>
            <a:ext cx="1812399" cy="307777"/>
          </a:xfrm>
          <a:prstGeom prst="rect">
            <a:avLst/>
          </a:prstGeom>
          <a:noFill/>
        </p:spPr>
        <p:txBody>
          <a:bodyPr wrap="square" rtlCol="0">
            <a:spAutoFit/>
          </a:bodyPr>
          <a:lstStyle/>
          <a:p>
            <a:r>
              <a:rPr lang="en-GB" sz="700" kern="1200">
                <a:solidFill>
                  <a:schemeClr val="bg1"/>
                </a:solidFill>
                <a:latin typeface="+mn-lt"/>
                <a:ea typeface="+mn-ea"/>
                <a:cs typeface="+mn-cs"/>
              </a:rPr>
              <a:t>Private © 2025 Rolls-Royce SMR Ltd | Not Subject to Export Control</a:t>
            </a:r>
          </a:p>
        </p:txBody>
      </p:sp>
      <p:sp>
        <p:nvSpPr>
          <p:cNvPr id="6" name="TextBox 5">
            <a:extLst>
              <a:ext uri="{FF2B5EF4-FFF2-40B4-BE49-F238E27FC236}">
                <a16:creationId xmlns:a16="http://schemas.microsoft.com/office/drawing/2014/main" id="{6629D962-9D36-BEC6-6078-B2DE168EFBD2}"/>
              </a:ext>
            </a:extLst>
          </p:cNvPr>
          <p:cNvSpPr txBox="1"/>
          <p:nvPr userDrawn="1">
            <p:extLst>
              <p:ext uri="{1162E1C5-73C7-4A58-AE30-91384D911F3F}">
                <p184:classification xmlns:p184="http://schemas.microsoft.com/office/powerpoint/2018/4/main" val="ftr"/>
              </p:ext>
            </p:extLst>
          </p:nvPr>
        </p:nvSpPr>
        <p:spPr>
          <a:xfrm>
            <a:off x="3621088" y="4973320"/>
            <a:ext cx="1922462" cy="106680"/>
          </a:xfrm>
          <a:prstGeom prst="rect">
            <a:avLst/>
          </a:prstGeom>
        </p:spPr>
        <p:txBody>
          <a:bodyPr horzOverflow="overflow" lIns="0" tIns="0" rIns="0" bIns="0">
            <a:spAutoFit/>
          </a:bodyPr>
          <a:lstStyle/>
          <a:p>
            <a:pPr algn="l"/>
            <a:r>
              <a:rPr lang="en-GB" sz="700">
                <a:solidFill>
                  <a:srgbClr val="000000"/>
                </a:solidFill>
                <a:latin typeface="Calibri" panose="020F0502020204030204" pitchFamily="34" charset="0"/>
                <a:ea typeface="Calibri" panose="020F0502020204030204" pitchFamily="34" charset="0"/>
                <a:cs typeface="Calibri" panose="020F0502020204030204" pitchFamily="34" charset="0"/>
              </a:rPr>
              <a:t>Private – Not Listed – Not Subject to Export Controls</a:t>
            </a:r>
          </a:p>
        </p:txBody>
      </p:sp>
    </p:spTree>
    <p:extLst>
      <p:ext uri="{BB962C8B-B14F-4D97-AF65-F5344CB8AC3E}">
        <p14:creationId xmlns:p14="http://schemas.microsoft.com/office/powerpoint/2010/main" val="1710593650"/>
      </p:ext>
    </p:extLst>
  </p:cSld>
  <p:clrMap bg1="dk1" tx1="lt1" bg2="dk2" tx2="lt2" accent1="accent1" accent2="accent2" accent3="accent3" accent4="accent4" accent5="accent5" accent6="accent6" hlink="hlink" folHlink="folHlink"/>
  <p:sldLayoutIdLst>
    <p:sldLayoutId id="2147483998" r:id="rId1"/>
    <p:sldLayoutId id="2147484011" r:id="rId2"/>
    <p:sldLayoutId id="2147484119" r:id="rId3"/>
    <p:sldLayoutId id="2147484014" r:id="rId4"/>
    <p:sldLayoutId id="2147484092" r:id="rId5"/>
    <p:sldLayoutId id="2147484093" r:id="rId6"/>
    <p:sldLayoutId id="2147484038" r:id="rId7"/>
    <p:sldLayoutId id="2147484050" r:id="rId8"/>
    <p:sldLayoutId id="2147484062" r:id="rId9"/>
    <p:sldLayoutId id="2147484074" r:id="rId10"/>
    <p:sldLayoutId id="2147484026" r:id="rId11"/>
    <p:sldLayoutId id="2147484116" r:id="rId12"/>
    <p:sldLayoutId id="2147484094" r:id="rId13"/>
    <p:sldLayoutId id="2147484118" r:id="rId14"/>
    <p:sldLayoutId id="2147484086" r:id="rId15"/>
    <p:sldLayoutId id="2147484089" r:id="rId16"/>
    <p:sldLayoutId id="2147484090" r:id="rId17"/>
    <p:sldLayoutId id="2147484091" r:id="rId18"/>
    <p:sldLayoutId id="2147484104" r:id="rId19"/>
    <p:sldLayoutId id="2147484078" r:id="rId20"/>
    <p:sldLayoutId id="2147484079" r:id="rId21"/>
    <p:sldLayoutId id="2147484080" r:id="rId22"/>
    <p:sldLayoutId id="2147484081" r:id="rId23"/>
    <p:sldLayoutId id="2147484082" r:id="rId24"/>
    <p:sldLayoutId id="2147484083" r:id="rId25"/>
    <p:sldLayoutId id="2147484084" r:id="rId26"/>
    <p:sldLayoutId id="2147484085" r:id="rId27"/>
    <p:sldLayoutId id="2147484399" r:id="rId28"/>
    <p:sldLayoutId id="2147484358" r:id="rId29"/>
    <p:sldLayoutId id="2147484360" r:id="rId30"/>
    <p:sldLayoutId id="2147484361" r:id="rId31"/>
    <p:sldLayoutId id="2147484362" r:id="rId32"/>
    <p:sldLayoutId id="2147484363" r:id="rId33"/>
    <p:sldLayoutId id="2147484364" r:id="rId34"/>
    <p:sldLayoutId id="2147484365" r:id="rId35"/>
    <p:sldLayoutId id="2147484366" r:id="rId36"/>
    <p:sldLayoutId id="2147484370" r:id="rId37"/>
    <p:sldLayoutId id="2147484371" r:id="rId38"/>
    <p:sldLayoutId id="2147484372" r:id="rId39"/>
    <p:sldLayoutId id="2147484373" r:id="rId40"/>
    <p:sldLayoutId id="2147484374" r:id="rId41"/>
    <p:sldLayoutId id="2147484375" r:id="rId42"/>
    <p:sldLayoutId id="2147484376" r:id="rId43"/>
    <p:sldLayoutId id="2147484377" r:id="rId44"/>
    <p:sldLayoutId id="2147484378" r:id="rId45"/>
    <p:sldLayoutId id="2147484379" r:id="rId46"/>
    <p:sldLayoutId id="2147484380" r:id="rId47"/>
    <p:sldLayoutId id="2147484381" r:id="rId48"/>
    <p:sldLayoutId id="2147484383" r:id="rId49"/>
    <p:sldLayoutId id="2147484384" r:id="rId50"/>
    <p:sldLayoutId id="2147484338" r:id="rId51"/>
    <p:sldLayoutId id="2147484266" r:id="rId52"/>
    <p:sldLayoutId id="2147484230" r:id="rId53"/>
    <p:sldLayoutId id="2147484245" r:id="rId54"/>
    <p:sldLayoutId id="2147484248" r:id="rId55"/>
    <p:sldLayoutId id="2147484249" r:id="rId56"/>
    <p:sldLayoutId id="2147484250" r:id="rId57"/>
    <p:sldLayoutId id="2147484251" r:id="rId58"/>
    <p:sldLayoutId id="2147484252" r:id="rId59"/>
    <p:sldLayoutId id="2147484193" r:id="rId60"/>
    <p:sldLayoutId id="2147484194" r:id="rId61"/>
    <p:sldLayoutId id="2147484196" r:id="rId62"/>
    <p:sldLayoutId id="2147484197" r:id="rId63"/>
    <p:sldLayoutId id="2147484198" r:id="rId64"/>
    <p:sldLayoutId id="2147484199" r:id="rId65"/>
    <p:sldLayoutId id="2147484200" r:id="rId66"/>
    <p:sldLayoutId id="2147484201" r:id="rId67"/>
    <p:sldLayoutId id="2147484202" r:id="rId68"/>
    <p:sldLayoutId id="2147484203" r:id="rId69"/>
    <p:sldLayoutId id="2147484212" r:id="rId70"/>
    <p:sldLayoutId id="2147484213" r:id="rId71"/>
    <p:sldLayoutId id="2147484214" r:id="rId72"/>
    <p:sldLayoutId id="2147484215" r:id="rId73"/>
    <p:sldLayoutId id="2147484216" r:id="rId74"/>
    <p:sldLayoutId id="2147484217" r:id="rId75"/>
    <p:sldLayoutId id="2147484218" r:id="rId76"/>
    <p:sldLayoutId id="2147484219" r:id="rId77"/>
    <p:sldLayoutId id="2147484220" r:id="rId78"/>
    <p:sldLayoutId id="2147484222" r:id="rId79"/>
    <p:sldLayoutId id="2147484149" r:id="rId80"/>
    <p:sldLayoutId id="2147484740" r:id="rId81"/>
    <p:sldLayoutId id="2147484749" r:id="rId82"/>
    <p:sldLayoutId id="2147484752" r:id="rId83"/>
    <p:sldLayoutId id="2147484763" r:id="rId84"/>
    <p:sldLayoutId id="2147484775" r:id="rId85"/>
    <p:sldLayoutId id="2147484778" r:id="rId86"/>
    <p:sldLayoutId id="2147484779" r:id="rId87"/>
    <p:sldLayoutId id="2147484780" r:id="rId88"/>
    <p:sldLayoutId id="2147484781" r:id="rId89"/>
    <p:sldLayoutId id="2147484782" r:id="rId90"/>
    <p:sldLayoutId id="2147484783" r:id="rId91"/>
    <p:sldLayoutId id="2147484786" r:id="rId92"/>
    <p:sldLayoutId id="2147484787" r:id="rId93"/>
    <p:sldLayoutId id="2147484788" r:id="rId94"/>
    <p:sldLayoutId id="2147484789" r:id="rId95"/>
    <p:sldLayoutId id="2147484790" r:id="rId96"/>
    <p:sldLayoutId id="2147484791" r:id="rId97"/>
    <p:sldLayoutId id="2147484792" r:id="rId98"/>
    <p:sldLayoutId id="2147484793" r:id="rId99"/>
    <p:sldLayoutId id="2147484794" r:id="rId100"/>
    <p:sldLayoutId id="2147484795" r:id="rId101"/>
    <p:sldLayoutId id="2147484796" r:id="rId102"/>
    <p:sldLayoutId id="2147484797" r:id="rId103"/>
    <p:sldLayoutId id="2147484798" r:id="rId104"/>
    <p:sldLayoutId id="2147484799" r:id="rId105"/>
    <p:sldLayoutId id="2147484800" r:id="rId106"/>
    <p:sldLayoutId id="2147484801" r:id="rId107"/>
    <p:sldLayoutId id="2147484802" r:id="rId108"/>
    <p:sldLayoutId id="2147484804" r:id="rId109"/>
    <p:sldLayoutId id="2147484805" r:id="rId110"/>
    <p:sldLayoutId id="2147484806" r:id="rId111"/>
    <p:sldLayoutId id="2147484807" r:id="rId112"/>
    <p:sldLayoutId id="2147484808" r:id="rId113"/>
    <p:sldLayoutId id="2147484810" r:id="rId114"/>
    <p:sldLayoutId id="2147484811" r:id="rId115"/>
    <p:sldLayoutId id="2147484812" r:id="rId116"/>
    <p:sldLayoutId id="2147484813" r:id="rId117"/>
    <p:sldLayoutId id="2147484814" r:id="rId118"/>
    <p:sldLayoutId id="2147484815" r:id="rId119"/>
    <p:sldLayoutId id="2147484816" r:id="rId120"/>
    <p:sldLayoutId id="2147484817" r:id="rId121"/>
    <p:sldLayoutId id="2147484818" r:id="rId122"/>
    <p:sldLayoutId id="2147484821" r:id="rId123"/>
    <p:sldLayoutId id="2147484822" r:id="rId124"/>
    <p:sldLayoutId id="2147484823" r:id="rId125"/>
    <p:sldLayoutId id="2147484824" r:id="rId126"/>
    <p:sldLayoutId id="2147484825" r:id="rId127"/>
    <p:sldLayoutId id="2147484827" r:id="rId128"/>
    <p:sldLayoutId id="2147484830" r:id="rId129"/>
    <p:sldLayoutId id="2147485308" r:id="rId130"/>
    <p:sldLayoutId id="2147485309" r:id="rId131"/>
  </p:sldLayoutIdLst>
  <p:hf sldNum="0" hdr="0" ftr="0" dt="0"/>
  <p:txStyles>
    <p:titleStyle>
      <a:lvl1pPr marL="0" indent="0" algn="l" defTabSz="685800" rtl="0" eaLnBrk="1" latinLnBrk="0" hangingPunct="1">
        <a:lnSpc>
          <a:spcPct val="90000"/>
        </a:lnSpc>
        <a:spcBef>
          <a:spcPct val="0"/>
        </a:spcBef>
        <a:buFont typeface="+mj-lt"/>
        <a:buNone/>
        <a:defRPr sz="1800" kern="1200">
          <a:solidFill>
            <a:srgbClr val="004777"/>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1450" indent="-171450" algn="l" defTabSz="685800" rtl="0" eaLnBrk="1" latinLnBrk="0" hangingPunct="1">
        <a:lnSpc>
          <a:spcPct val="90000"/>
        </a:lnSpc>
        <a:spcBef>
          <a:spcPts val="750"/>
        </a:spcBef>
        <a:buClr>
          <a:srgbClr val="004777"/>
        </a:buClr>
        <a:buFont typeface="Wingdings" pitchFamily="2" charset="2"/>
        <a:buChar char="§"/>
        <a:defRPr sz="15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rgbClr val="004777"/>
        </a:buClr>
        <a:buFont typeface="Wingdings" pitchFamily="2" charset="2"/>
        <a:buChar char="§"/>
        <a:defRPr sz="12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rgbClr val="004777"/>
        </a:buClr>
        <a:buFont typeface="Wingdings" pitchFamily="2" charset="2"/>
        <a:buChar char="§"/>
        <a:defRPr sz="12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rgbClr val="004777"/>
        </a:buClr>
        <a:buFont typeface="Wingdings" pitchFamily="2" charset="2"/>
        <a:buChar char="§"/>
        <a:defRPr sz="100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rgbClr val="004777"/>
        </a:buClr>
        <a:buFont typeface="Wingdings" pitchFamily="2" charset="2"/>
        <a:buChar char="§"/>
        <a:defRPr sz="10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04" userDrawn="1">
          <p15:clr>
            <a:srgbClr val="F26B43"/>
          </p15:clr>
        </p15:guide>
        <p15:guide id="2" pos="774" userDrawn="1">
          <p15:clr>
            <a:srgbClr val="F26B43"/>
          </p15:clr>
        </p15:guide>
        <p15:guide id="3" pos="848" userDrawn="1">
          <p15:clr>
            <a:srgbClr val="F26B43"/>
          </p15:clr>
        </p15:guide>
        <p15:guide id="4" pos="1429" userDrawn="1">
          <p15:clr>
            <a:srgbClr val="F26B43"/>
          </p15:clr>
        </p15:guide>
        <p15:guide id="5" pos="1499" userDrawn="1">
          <p15:clr>
            <a:srgbClr val="F26B43"/>
          </p15:clr>
        </p15:guide>
        <p15:guide id="6" pos="2081" userDrawn="1">
          <p15:clr>
            <a:srgbClr val="F26B43"/>
          </p15:clr>
        </p15:guide>
        <p15:guide id="7" pos="2152" userDrawn="1">
          <p15:clr>
            <a:srgbClr val="F26B43"/>
          </p15:clr>
        </p15:guide>
        <p15:guide id="8" pos="2728" userDrawn="1">
          <p15:clr>
            <a:srgbClr val="F26B43"/>
          </p15:clr>
        </p15:guide>
        <p15:guide id="9" pos="2806" userDrawn="1">
          <p15:clr>
            <a:srgbClr val="F26B43"/>
          </p15:clr>
        </p15:guide>
        <p15:guide id="10" pos="3380" userDrawn="1">
          <p15:clr>
            <a:srgbClr val="F26B43"/>
          </p15:clr>
        </p15:guide>
        <p15:guide id="11" pos="3453" userDrawn="1">
          <p15:clr>
            <a:srgbClr val="F26B43"/>
          </p15:clr>
        </p15:guide>
        <p15:guide id="12" pos="4037" userDrawn="1">
          <p15:clr>
            <a:srgbClr val="F26B43"/>
          </p15:clr>
        </p15:guide>
        <p15:guide id="13" pos="4106" userDrawn="1">
          <p15:clr>
            <a:srgbClr val="F26B43"/>
          </p15:clr>
        </p15:guide>
        <p15:guide id="14" pos="4689" userDrawn="1">
          <p15:clr>
            <a:srgbClr val="F26B43"/>
          </p15:clr>
        </p15:guide>
        <p15:guide id="15" pos="4757" userDrawn="1">
          <p15:clr>
            <a:srgbClr val="F26B43"/>
          </p15:clr>
        </p15:guide>
        <p15:guide id="16" pos="5331" userDrawn="1">
          <p15:clr>
            <a:srgbClr val="F26B43"/>
          </p15:clr>
        </p15:guide>
        <p15:guide id="17" pos="5410" userDrawn="1">
          <p15:clr>
            <a:srgbClr val="F26B43"/>
          </p15:clr>
        </p15:guide>
        <p15:guide id="18" orient="horz" pos="146" userDrawn="1">
          <p15:clr>
            <a:srgbClr val="F26B43"/>
          </p15:clr>
        </p15:guide>
        <p15:guide id="19" orient="horz" pos="3003" userDrawn="1">
          <p15:clr>
            <a:srgbClr val="F26B43"/>
          </p15:clr>
        </p15:guide>
        <p15:guide id="20" orient="horz" pos="2550" userDrawn="1">
          <p15:clr>
            <a:srgbClr val="F26B43"/>
          </p15:clr>
        </p15:guide>
        <p15:guide id="21" orient="horz" pos="2051" userDrawn="1">
          <p15:clr>
            <a:srgbClr val="F26B43"/>
          </p15:clr>
        </p15:guide>
        <p15:guide id="22" orient="horz" pos="1590" userDrawn="1">
          <p15:clr>
            <a:srgbClr val="F26B43"/>
          </p15:clr>
        </p15:guide>
        <p15:guide id="23" orient="horz" pos="1098" userDrawn="1">
          <p15:clr>
            <a:srgbClr val="F26B43"/>
          </p15:clr>
        </p15:guide>
        <p15:guide id="24" orient="horz" pos="622" userDrawn="1">
          <p15:clr>
            <a:srgbClr val="F26B43"/>
          </p15:clr>
        </p15:guide>
        <p15:guide id="25" orient="horz" pos="2958" userDrawn="1">
          <p15:clr>
            <a:srgbClr val="F26B43"/>
          </p15:clr>
        </p15:guide>
        <p15:guide id="26" orient="horz" pos="311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E2C611A-F845-4AF9-9B05-E66A6D551ACB}"/>
              </a:ext>
            </a:extLst>
          </p:cNvPr>
          <p:cNvGraphicFramePr>
            <a:graphicFrameLocks noChangeAspect="1"/>
          </p:cNvGraphicFramePr>
          <p:nvPr userDrawn="1">
            <p:custDataLst>
              <p:tags r:id="rId4"/>
            </p:custDataLst>
            <p:extLst>
              <p:ext uri="{D42A27DB-BD31-4B8C-83A1-F6EECF244321}">
                <p14:modId xmlns:p14="http://schemas.microsoft.com/office/powerpoint/2010/main" val="2223510860"/>
              </p:ext>
            </p:extLst>
          </p:nvPr>
        </p:nvGraphicFramePr>
        <p:xfrm>
          <a:off x="715" y="715"/>
          <a:ext cx="715" cy="715"/>
        </p:xfrm>
        <a:graphic>
          <a:graphicData uri="http://schemas.openxmlformats.org/presentationml/2006/ole">
            <mc:AlternateContent xmlns:mc="http://schemas.openxmlformats.org/markup-compatibility/2006">
              <mc:Choice xmlns:v="urn:schemas-microsoft-com:vml" Requires="v">
                <p:oleObj name="think-cell Folie" r:id="rId5" imgW="395" imgH="396" progId="TCLayout.ActiveDocument.1">
                  <p:embed/>
                </p:oleObj>
              </mc:Choice>
              <mc:Fallback>
                <p:oleObj name="think-cell Folie" r:id="rId5" imgW="395" imgH="396" progId="TCLayout.ActiveDocument.1">
                  <p:embed/>
                  <p:pic>
                    <p:nvPicPr>
                      <p:cNvPr id="8" name="Object 7" hidden="1">
                        <a:extLst>
                          <a:ext uri="{FF2B5EF4-FFF2-40B4-BE49-F238E27FC236}">
                            <a16:creationId xmlns:a16="http://schemas.microsoft.com/office/drawing/2014/main" id="{6E2C611A-F845-4AF9-9B05-E66A6D551ACB}"/>
                          </a:ext>
                        </a:extLst>
                      </p:cNvPr>
                      <p:cNvPicPr/>
                      <p:nvPr/>
                    </p:nvPicPr>
                    <p:blipFill>
                      <a:blip r:embed="rId6"/>
                      <a:stretch>
                        <a:fillRect/>
                      </a:stretch>
                    </p:blipFill>
                    <p:spPr>
                      <a:xfrm>
                        <a:off x="715" y="715"/>
                        <a:ext cx="715" cy="715"/>
                      </a:xfrm>
                      <a:prstGeom prst="rect">
                        <a:avLst/>
                      </a:prstGeom>
                    </p:spPr>
                  </p:pic>
                </p:oleObj>
              </mc:Fallback>
            </mc:AlternateContent>
          </a:graphicData>
        </a:graphic>
      </p:graphicFrame>
      <p:sp>
        <p:nvSpPr>
          <p:cNvPr id="2" name="Title Placeholder 1"/>
          <p:cNvSpPr>
            <a:spLocks noGrp="1"/>
          </p:cNvSpPr>
          <p:nvPr>
            <p:ph type="title"/>
          </p:nvPr>
        </p:nvSpPr>
        <p:spPr>
          <a:xfrm>
            <a:off x="277884" y="322110"/>
            <a:ext cx="7776000" cy="353174"/>
          </a:xfrm>
          <a:prstGeom prst="rect">
            <a:avLst/>
          </a:prstGeom>
        </p:spPr>
        <p:txBody>
          <a:bodyPr vert="horz" lIns="0" tIns="0" rIns="0" bIns="0" rtlCol="0" anchor="t" anchorCtr="0">
            <a:spAutoFit/>
          </a:bodyPr>
          <a:lstStyle/>
          <a:p>
            <a:r>
              <a:rPr lang="en-US" noProof="0"/>
              <a:t>Click to edit Master title style</a:t>
            </a:r>
            <a:endParaRPr lang="en-GB" noProof="0"/>
          </a:p>
        </p:txBody>
      </p:sp>
      <p:sp>
        <p:nvSpPr>
          <p:cNvPr id="3" name="Text Placeholder 2"/>
          <p:cNvSpPr>
            <a:spLocks noGrp="1"/>
          </p:cNvSpPr>
          <p:nvPr>
            <p:ph type="body" idx="1"/>
          </p:nvPr>
        </p:nvSpPr>
        <p:spPr>
          <a:xfrm>
            <a:off x="291599" y="1166400"/>
            <a:ext cx="8560080" cy="3402000"/>
          </a:xfrm>
          <a:prstGeom prst="rect">
            <a:avLst/>
          </a:prstGeom>
        </p:spPr>
        <p:txBody>
          <a:bodyPr vert="horz" lIns="0" tIns="0" rIns="0" bIns="0" rtlCol="0" anchor="t" anchorCtr="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2"/>
          </p:nvPr>
        </p:nvSpPr>
        <p:spPr>
          <a:xfrm>
            <a:off x="6042601" y="4811400"/>
            <a:ext cx="907301" cy="97200"/>
          </a:xfrm>
          <a:prstGeom prst="rect">
            <a:avLst/>
          </a:prstGeom>
        </p:spPr>
        <p:txBody>
          <a:bodyPr vert="horz" lIns="0" tIns="0" rIns="0" bIns="0" rtlCol="0" anchor="t" anchorCtr="0">
            <a:noAutofit/>
          </a:bodyPr>
          <a:lstStyle>
            <a:lvl1pPr algn="l">
              <a:defRPr sz="375">
                <a:solidFill>
                  <a:schemeClr val="tx1"/>
                </a:solidFill>
              </a:defRPr>
            </a:lvl1pPr>
          </a:lstStyle>
          <a:p>
            <a:fld id="{D851027B-0119-48CD-A682-04A7E88D5678}" type="datetime1">
              <a:rPr lang="en-GB" smtClean="0"/>
              <a:t>07/04/2025</a:t>
            </a:fld>
            <a:endParaRPr lang="en-GB"/>
          </a:p>
        </p:txBody>
      </p:sp>
      <p:sp>
        <p:nvSpPr>
          <p:cNvPr id="5" name="Footer Placeholder 4"/>
          <p:cNvSpPr>
            <a:spLocks noGrp="1"/>
          </p:cNvSpPr>
          <p:nvPr>
            <p:ph type="ftr" sz="quarter" idx="3"/>
          </p:nvPr>
        </p:nvSpPr>
        <p:spPr>
          <a:xfrm>
            <a:off x="291601" y="4811400"/>
            <a:ext cx="5316300" cy="97200"/>
          </a:xfrm>
          <a:prstGeom prst="rect">
            <a:avLst/>
          </a:prstGeom>
        </p:spPr>
        <p:txBody>
          <a:bodyPr vert="horz" lIns="0" tIns="0" rIns="0" bIns="0" rtlCol="0" anchor="t" anchorCtr="0">
            <a:noAutofit/>
          </a:bodyPr>
          <a:lstStyle>
            <a:lvl1pPr algn="l">
              <a:defRPr sz="375" spc="-10" baseline="0">
                <a:solidFill>
                  <a:schemeClr val="tx1"/>
                </a:solidFill>
              </a:defRPr>
            </a:lvl1pPr>
          </a:lstStyle>
          <a:p>
            <a:r>
              <a:rPr lang="en-GB"/>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6" name="Slide Number Placeholder 5"/>
          <p:cNvSpPr>
            <a:spLocks noGrp="1"/>
          </p:cNvSpPr>
          <p:nvPr>
            <p:ph type="sldNum" sz="quarter" idx="4"/>
          </p:nvPr>
        </p:nvSpPr>
        <p:spPr>
          <a:xfrm>
            <a:off x="8656706" y="4754700"/>
            <a:ext cx="194400" cy="162000"/>
          </a:xfrm>
          <a:prstGeom prst="rect">
            <a:avLst/>
          </a:prstGeom>
        </p:spPr>
        <p:txBody>
          <a:bodyPr vert="horz" lIns="0" tIns="0" rIns="0" bIns="0" rtlCol="0" anchor="t" anchorCtr="0">
            <a:noAutofit/>
          </a:bodyPr>
          <a:lstStyle>
            <a:lvl1pPr algn="r">
              <a:defRPr sz="811">
                <a:solidFill>
                  <a:schemeClr val="tx2"/>
                </a:solidFill>
                <a:latin typeface="+mj-lt"/>
              </a:defRPr>
            </a:lvl1pPr>
          </a:lstStyle>
          <a:p>
            <a:fld id="{0B868178-02AE-42FC-958D-6B8F13B60175}" type="slidenum">
              <a:rPr lang="en-GB" smtClean="0"/>
              <a:pPr/>
              <a:t>‹#›</a:t>
            </a:fld>
            <a:endParaRPr lang="en-GB"/>
          </a:p>
        </p:txBody>
      </p:sp>
      <p:sp>
        <p:nvSpPr>
          <p:cNvPr id="10" name="Footer Placeholder 4">
            <a:extLst>
              <a:ext uri="{FF2B5EF4-FFF2-40B4-BE49-F238E27FC236}">
                <a16:creationId xmlns:a16="http://schemas.microsoft.com/office/drawing/2014/main" id="{4F757FCF-9A3D-73D4-B1C4-CBD3BF49DDA2}"/>
              </a:ext>
            </a:extLst>
          </p:cNvPr>
          <p:cNvSpPr txBox="1">
            <a:spLocks/>
          </p:cNvSpPr>
          <p:nvPr userDrawn="1"/>
        </p:nvSpPr>
        <p:spPr>
          <a:xfrm>
            <a:off x="7617939" y="4763386"/>
            <a:ext cx="972000" cy="97200"/>
          </a:xfrm>
          <a:prstGeom prst="rect">
            <a:avLst/>
          </a:prstGeom>
        </p:spPr>
        <p:txBody>
          <a:bodyPr vert="horz" lIns="0" tIns="0" rIns="0" bIns="0" rtlCol="0" anchor="t" anchorCtr="0">
            <a:noAutofit/>
          </a:bodyPr>
          <a:lstStyle>
            <a:defPPr>
              <a:defRPr lang="en-US"/>
            </a:defPPr>
            <a:lvl1pPr marL="0" algn="l" defTabSz="1523939" rtl="0" eaLnBrk="1" latinLnBrk="0" hangingPunct="1">
              <a:defRPr sz="800" kern="1200" spc="-20" baseline="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r"/>
            <a:r>
              <a:rPr lang="en-GB" sz="375"/>
              <a:t> © 2024 Rolls-Royce</a:t>
            </a:r>
          </a:p>
          <a:p>
            <a:pPr algn="r"/>
            <a:r>
              <a:rPr lang="en-GB" sz="375"/>
              <a:t>Not Subject to Export Control</a:t>
            </a:r>
          </a:p>
        </p:txBody>
      </p:sp>
      <p:sp>
        <p:nvSpPr>
          <p:cNvPr id="9" name="TextBox 8">
            <a:extLst>
              <a:ext uri="{FF2B5EF4-FFF2-40B4-BE49-F238E27FC236}">
                <a16:creationId xmlns:a16="http://schemas.microsoft.com/office/drawing/2014/main" id="{068BB29D-F512-A780-8B01-A91313DB3280}"/>
              </a:ext>
            </a:extLst>
          </p:cNvPr>
          <p:cNvSpPr txBox="1"/>
          <p:nvPr>
            <p:extLst>
              <p:ext uri="{1162E1C5-73C7-4A58-AE30-91384D911F3F}">
                <p184:classification xmlns:p184="http://schemas.microsoft.com/office/powerpoint/2018/4/main" val="ftr"/>
              </p:ext>
            </p:extLst>
          </p:nvPr>
        </p:nvSpPr>
        <p:spPr>
          <a:xfrm>
            <a:off x="3621088" y="4973320"/>
            <a:ext cx="1922462" cy="106680"/>
          </a:xfrm>
          <a:prstGeom prst="rect">
            <a:avLst/>
          </a:prstGeom>
        </p:spPr>
        <p:txBody>
          <a:bodyPr horzOverflow="overflow" lIns="0" tIns="0" rIns="0" bIns="0">
            <a:spAutoFit/>
          </a:bodyPr>
          <a:lstStyle/>
          <a:p>
            <a:pPr algn="l"/>
            <a:r>
              <a:rPr lang="en-GB" sz="700">
                <a:solidFill>
                  <a:srgbClr val="000000"/>
                </a:solidFill>
                <a:latin typeface="Calibri" panose="020F0502020204030204" pitchFamily="34" charset="0"/>
                <a:ea typeface="Calibri" panose="020F0502020204030204" pitchFamily="34" charset="0"/>
                <a:cs typeface="Calibri" panose="020F0502020204030204" pitchFamily="34" charset="0"/>
              </a:rPr>
              <a:t>Private – Not Listed – Not Subject to Export Controls</a:t>
            </a:r>
          </a:p>
        </p:txBody>
      </p:sp>
      <p:pic>
        <p:nvPicPr>
          <p:cNvPr id="7" name="Picture 6" descr="A picture containing logo&#10;&#10;Description automatically generated">
            <a:extLst>
              <a:ext uri="{FF2B5EF4-FFF2-40B4-BE49-F238E27FC236}">
                <a16:creationId xmlns:a16="http://schemas.microsoft.com/office/drawing/2014/main" id="{BC3C841C-3803-9F84-1184-C51115882CAF}"/>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7836391" y="111722"/>
            <a:ext cx="1148278" cy="674865"/>
          </a:xfrm>
          <a:prstGeom prst="rect">
            <a:avLst/>
          </a:prstGeom>
        </p:spPr>
      </p:pic>
    </p:spTree>
    <p:extLst>
      <p:ext uri="{BB962C8B-B14F-4D97-AF65-F5344CB8AC3E}">
        <p14:creationId xmlns:p14="http://schemas.microsoft.com/office/powerpoint/2010/main" val="3046652553"/>
      </p:ext>
    </p:extLst>
  </p:cSld>
  <p:clrMap bg1="lt1" tx1="dk1" bg2="lt2" tx2="dk2" accent1="accent1" accent2="accent2" accent3="accent3" accent4="accent4" accent5="accent5" accent6="accent6" hlink="hlink" folHlink="folHlink"/>
  <p:sldLayoutIdLst>
    <p:sldLayoutId id="2147484832" r:id="rId1"/>
    <p:sldLayoutId id="2147484833" r:id="rId2"/>
  </p:sldLayoutIdLst>
  <p:hf hdr="0" dt="0"/>
  <p:txStyles>
    <p:titleStyle>
      <a:lvl1pPr algn="l" defTabSz="685795" rtl="0" eaLnBrk="1" latinLnBrk="0" hangingPunct="1">
        <a:lnSpc>
          <a:spcPct val="85000"/>
        </a:lnSpc>
        <a:spcBef>
          <a:spcPct val="0"/>
        </a:spcBef>
        <a:buNone/>
        <a:defRPr sz="2700" kern="1200" cap="all" spc="-26" baseline="0">
          <a:solidFill>
            <a:schemeClr val="tx2"/>
          </a:solidFill>
          <a:latin typeface="+mj-lt"/>
          <a:ea typeface="+mj-ea"/>
          <a:cs typeface="+mj-cs"/>
        </a:defRPr>
      </a:lvl1pPr>
    </p:titleStyle>
    <p:bodyStyle>
      <a:lvl1pPr marL="0" indent="0" algn="l" defTabSz="685795" rtl="0" eaLnBrk="1" latinLnBrk="0" hangingPunct="1">
        <a:lnSpc>
          <a:spcPct val="85000"/>
        </a:lnSpc>
        <a:spcBef>
          <a:spcPts val="0"/>
        </a:spcBef>
        <a:spcAft>
          <a:spcPts val="600"/>
        </a:spcAft>
        <a:buFontTx/>
        <a:buNone/>
        <a:defRPr sz="1350" kern="1200" spc="-36" baseline="0">
          <a:solidFill>
            <a:schemeClr val="tx2"/>
          </a:solidFill>
          <a:latin typeface="+mn-lt"/>
          <a:ea typeface="+mn-ea"/>
          <a:cs typeface="+mn-cs"/>
        </a:defRPr>
      </a:lvl1pPr>
      <a:lvl2pPr marL="162002" indent="-162002" algn="l" defTabSz="685795" rtl="0" eaLnBrk="1" latinLnBrk="0" hangingPunct="1">
        <a:lnSpc>
          <a:spcPct val="85000"/>
        </a:lnSpc>
        <a:spcBef>
          <a:spcPts val="0"/>
        </a:spcBef>
        <a:spcAft>
          <a:spcPts val="600"/>
        </a:spcAft>
        <a:buFont typeface="Wingdings" panose="05000000000000000000" pitchFamily="2" charset="2"/>
        <a:buChar char="§"/>
        <a:defRPr sz="1350" kern="1200" spc="-36" baseline="0">
          <a:solidFill>
            <a:schemeClr val="tx2"/>
          </a:solidFill>
          <a:latin typeface="+mn-lt"/>
          <a:ea typeface="+mn-ea"/>
          <a:cs typeface="+mn-cs"/>
        </a:defRPr>
      </a:lvl2pPr>
      <a:lvl3pPr marL="324004" indent="-162002" algn="l" defTabSz="685795" rtl="0" eaLnBrk="1" latinLnBrk="0" hangingPunct="1">
        <a:lnSpc>
          <a:spcPct val="85000"/>
        </a:lnSpc>
        <a:spcBef>
          <a:spcPts val="0"/>
        </a:spcBef>
        <a:spcAft>
          <a:spcPts val="600"/>
        </a:spcAft>
        <a:buFont typeface="RR Pioneer" panose="020B0503050201040103" pitchFamily="34" charset="0"/>
        <a:buChar char="-"/>
        <a:defRPr sz="1350" kern="1200" spc="-36" baseline="0">
          <a:solidFill>
            <a:schemeClr val="tx2"/>
          </a:solidFill>
          <a:latin typeface="+mn-lt"/>
          <a:ea typeface="+mn-ea"/>
          <a:cs typeface="+mn-cs"/>
        </a:defRPr>
      </a:lvl3pPr>
      <a:lvl4pPr marL="486006" indent="-162002" algn="l" defTabSz="685795" rtl="0" eaLnBrk="1" latinLnBrk="0" hangingPunct="1">
        <a:lnSpc>
          <a:spcPct val="85000"/>
        </a:lnSpc>
        <a:spcBef>
          <a:spcPts val="0"/>
        </a:spcBef>
        <a:spcAft>
          <a:spcPts val="600"/>
        </a:spcAft>
        <a:buFont typeface="RR Pioneer" panose="020B0503050201040103" pitchFamily="34" charset="0"/>
        <a:buChar char="-"/>
        <a:defRPr sz="1350" kern="1200" spc="-36" baseline="0">
          <a:solidFill>
            <a:schemeClr val="tx2"/>
          </a:solidFill>
          <a:latin typeface="+mn-lt"/>
          <a:ea typeface="+mn-ea"/>
          <a:cs typeface="+mn-cs"/>
        </a:defRPr>
      </a:lvl4pPr>
      <a:lvl5pPr marL="648008" indent="-162002" algn="l" defTabSz="685795" rtl="0" eaLnBrk="1" latinLnBrk="0" hangingPunct="1">
        <a:lnSpc>
          <a:spcPct val="85000"/>
        </a:lnSpc>
        <a:spcBef>
          <a:spcPts val="0"/>
        </a:spcBef>
        <a:spcAft>
          <a:spcPts val="600"/>
        </a:spcAft>
        <a:buFont typeface="RR Pioneer" panose="020B0503050201040103" pitchFamily="34" charset="0"/>
        <a:buChar char="-"/>
        <a:defRPr sz="1350" kern="1200" spc="-36" baseline="0">
          <a:solidFill>
            <a:schemeClr val="tx2"/>
          </a:solidFill>
          <a:latin typeface="+mn-lt"/>
          <a:ea typeface="+mn-ea"/>
          <a:cs typeface="+mn-cs"/>
        </a:defRPr>
      </a:lvl5pPr>
      <a:lvl6pPr marL="1885936" indent="-171447" algn="l" defTabSz="68579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34" indent="-171447" algn="l" defTabSz="68579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31" indent="-171447" algn="l" defTabSz="68579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28" indent="-171447" algn="l" defTabSz="68579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795" rtl="0" eaLnBrk="1" latinLnBrk="0" hangingPunct="1">
        <a:defRPr sz="1351" kern="1200">
          <a:solidFill>
            <a:schemeClr val="tx1"/>
          </a:solidFill>
          <a:latin typeface="+mn-lt"/>
          <a:ea typeface="+mn-ea"/>
          <a:cs typeface="+mn-cs"/>
        </a:defRPr>
      </a:lvl1pPr>
      <a:lvl2pPr marL="342898" algn="l" defTabSz="685795" rtl="0" eaLnBrk="1" latinLnBrk="0" hangingPunct="1">
        <a:defRPr sz="1351" kern="1200">
          <a:solidFill>
            <a:schemeClr val="tx1"/>
          </a:solidFill>
          <a:latin typeface="+mn-lt"/>
          <a:ea typeface="+mn-ea"/>
          <a:cs typeface="+mn-cs"/>
        </a:defRPr>
      </a:lvl2pPr>
      <a:lvl3pPr marL="685795" algn="l" defTabSz="685795" rtl="0" eaLnBrk="1" latinLnBrk="0" hangingPunct="1">
        <a:defRPr sz="1351" kern="1200">
          <a:solidFill>
            <a:schemeClr val="tx1"/>
          </a:solidFill>
          <a:latin typeface="+mn-lt"/>
          <a:ea typeface="+mn-ea"/>
          <a:cs typeface="+mn-cs"/>
        </a:defRPr>
      </a:lvl3pPr>
      <a:lvl4pPr marL="1028692" algn="l" defTabSz="685795" rtl="0" eaLnBrk="1" latinLnBrk="0" hangingPunct="1">
        <a:defRPr sz="1351" kern="1200">
          <a:solidFill>
            <a:schemeClr val="tx1"/>
          </a:solidFill>
          <a:latin typeface="+mn-lt"/>
          <a:ea typeface="+mn-ea"/>
          <a:cs typeface="+mn-cs"/>
        </a:defRPr>
      </a:lvl4pPr>
      <a:lvl5pPr marL="1371590" algn="l" defTabSz="685795" rtl="0" eaLnBrk="1" latinLnBrk="0" hangingPunct="1">
        <a:defRPr sz="1351" kern="1200">
          <a:solidFill>
            <a:schemeClr val="tx1"/>
          </a:solidFill>
          <a:latin typeface="+mn-lt"/>
          <a:ea typeface="+mn-ea"/>
          <a:cs typeface="+mn-cs"/>
        </a:defRPr>
      </a:lvl5pPr>
      <a:lvl6pPr marL="1714488" algn="l" defTabSz="685795" rtl="0" eaLnBrk="1" latinLnBrk="0" hangingPunct="1">
        <a:defRPr sz="1351" kern="1200">
          <a:solidFill>
            <a:schemeClr val="tx1"/>
          </a:solidFill>
          <a:latin typeface="+mn-lt"/>
          <a:ea typeface="+mn-ea"/>
          <a:cs typeface="+mn-cs"/>
        </a:defRPr>
      </a:lvl6pPr>
      <a:lvl7pPr marL="2057386" algn="l" defTabSz="685795" rtl="0" eaLnBrk="1" latinLnBrk="0" hangingPunct="1">
        <a:defRPr sz="1351" kern="1200">
          <a:solidFill>
            <a:schemeClr val="tx1"/>
          </a:solidFill>
          <a:latin typeface="+mn-lt"/>
          <a:ea typeface="+mn-ea"/>
          <a:cs typeface="+mn-cs"/>
        </a:defRPr>
      </a:lvl7pPr>
      <a:lvl8pPr marL="2400282" algn="l" defTabSz="685795" rtl="0" eaLnBrk="1" latinLnBrk="0" hangingPunct="1">
        <a:defRPr sz="1351" kern="1200">
          <a:solidFill>
            <a:schemeClr val="tx1"/>
          </a:solidFill>
          <a:latin typeface="+mn-lt"/>
          <a:ea typeface="+mn-ea"/>
          <a:cs typeface="+mn-cs"/>
        </a:defRPr>
      </a:lvl8pPr>
      <a:lvl9pPr marL="2743180" algn="l" defTabSz="685795"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99">
          <p15:clr>
            <a:srgbClr val="F26B43"/>
          </p15:clr>
        </p15:guide>
        <p15:guide id="2" pos="245">
          <p15:clr>
            <a:srgbClr val="F26B43"/>
          </p15:clr>
        </p15:guide>
        <p15:guide id="3" pos="7435">
          <p15:clr>
            <a:srgbClr val="F26B43"/>
          </p15:clr>
        </p15:guide>
        <p15:guide id="4" orient="horz" pos="981">
          <p15:clr>
            <a:srgbClr val="F26B43"/>
          </p15:clr>
        </p15:guide>
        <p15:guide id="7" orient="horz" pos="383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9B4B42-DD00-5044-84D5-F9B600142401}"/>
              </a:ext>
            </a:extLst>
          </p:cNvPr>
          <p:cNvSpPr>
            <a:spLocks noGrp="1"/>
          </p:cNvSpPr>
          <p:nvPr>
            <p:ph type="body" idx="1"/>
          </p:nvPr>
        </p:nvSpPr>
        <p:spPr>
          <a:xfrm>
            <a:off x="3059114" y="1880817"/>
            <a:ext cx="5761037" cy="2625725"/>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4"/>
            <a:endParaRPr lang="en-US"/>
          </a:p>
          <a:p>
            <a:pPr lvl="0"/>
            <a:endParaRPr lang="en-GB"/>
          </a:p>
          <a:p>
            <a:pPr lvl="0"/>
            <a:endParaRPr lang="en-GB"/>
          </a:p>
        </p:txBody>
      </p:sp>
      <p:sp>
        <p:nvSpPr>
          <p:cNvPr id="5" name="Title Placeholder 4">
            <a:extLst>
              <a:ext uri="{FF2B5EF4-FFF2-40B4-BE49-F238E27FC236}">
                <a16:creationId xmlns:a16="http://schemas.microsoft.com/office/drawing/2014/main" id="{0CE7EBF9-450D-4173-901A-CDD2E0D0462F}"/>
              </a:ext>
            </a:extLst>
          </p:cNvPr>
          <p:cNvSpPr>
            <a:spLocks noGrp="1"/>
          </p:cNvSpPr>
          <p:nvPr>
            <p:ph type="title"/>
          </p:nvPr>
        </p:nvSpPr>
        <p:spPr>
          <a:xfrm>
            <a:off x="323851" y="954088"/>
            <a:ext cx="1611330" cy="870176"/>
          </a:xfrm>
          <a:prstGeom prst="rect">
            <a:avLst/>
          </a:prstGeom>
        </p:spPr>
        <p:txBody>
          <a:bodyPr vert="horz" lIns="0" tIns="0" rIns="0" bIns="0" rtlCol="0" anchor="t">
            <a:noAutofit/>
          </a:bodyPr>
          <a:lstStyle/>
          <a:p>
            <a:r>
              <a:rPr lang="en-US"/>
              <a:t>Click to edit Master title style</a:t>
            </a:r>
            <a:endParaRPr lang="en-GB"/>
          </a:p>
        </p:txBody>
      </p:sp>
      <p:grpSp>
        <p:nvGrpSpPr>
          <p:cNvPr id="17" name="Group 16">
            <a:extLst>
              <a:ext uri="{FF2B5EF4-FFF2-40B4-BE49-F238E27FC236}">
                <a16:creationId xmlns:a16="http://schemas.microsoft.com/office/drawing/2014/main" id="{73802E2D-1B1B-42A3-BBB2-538469799E10}"/>
              </a:ext>
            </a:extLst>
          </p:cNvPr>
          <p:cNvGrpSpPr/>
          <p:nvPr/>
        </p:nvGrpSpPr>
        <p:grpSpPr>
          <a:xfrm>
            <a:off x="323851" y="233363"/>
            <a:ext cx="321261" cy="522316"/>
            <a:chOff x="-3513606" y="270529"/>
            <a:chExt cx="1671638" cy="2717801"/>
          </a:xfrm>
        </p:grpSpPr>
        <p:sp>
          <p:nvSpPr>
            <p:cNvPr id="18" name="Freeform 5">
              <a:extLst>
                <a:ext uri="{FF2B5EF4-FFF2-40B4-BE49-F238E27FC236}">
                  <a16:creationId xmlns:a16="http://schemas.microsoft.com/office/drawing/2014/main" id="{1AF71302-0B26-4A8B-AC2F-B37C54086741}"/>
                </a:ext>
              </a:extLst>
            </p:cNvPr>
            <p:cNvSpPr>
              <a:spLocks/>
            </p:cNvSpPr>
            <p:nvPr/>
          </p:nvSpPr>
          <p:spPr bwMode="auto">
            <a:xfrm>
              <a:off x="-3499318" y="286404"/>
              <a:ext cx="1646238" cy="2689225"/>
            </a:xfrm>
            <a:custGeom>
              <a:avLst/>
              <a:gdLst>
                <a:gd name="T0" fmla="*/ 0 w 686"/>
                <a:gd name="T1" fmla="*/ 78 h 1123"/>
                <a:gd name="T2" fmla="*/ 77 w 686"/>
                <a:gd name="T3" fmla="*/ 0 h 1123"/>
                <a:gd name="T4" fmla="*/ 609 w 686"/>
                <a:gd name="T5" fmla="*/ 0 h 1123"/>
                <a:gd name="T6" fmla="*/ 686 w 686"/>
                <a:gd name="T7" fmla="*/ 78 h 1123"/>
                <a:gd name="T8" fmla="*/ 686 w 686"/>
                <a:gd name="T9" fmla="*/ 1045 h 1123"/>
                <a:gd name="T10" fmla="*/ 609 w 686"/>
                <a:gd name="T11" fmla="*/ 1123 h 1123"/>
                <a:gd name="T12" fmla="*/ 77 w 686"/>
                <a:gd name="T13" fmla="*/ 1123 h 1123"/>
                <a:gd name="T14" fmla="*/ 0 w 686"/>
                <a:gd name="T15" fmla="*/ 1045 h 1123"/>
                <a:gd name="T16" fmla="*/ 0 w 686"/>
                <a:gd name="T17" fmla="*/ 78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1123">
                  <a:moveTo>
                    <a:pt x="0" y="78"/>
                  </a:moveTo>
                  <a:cubicBezTo>
                    <a:pt x="0" y="35"/>
                    <a:pt x="34" y="0"/>
                    <a:pt x="77" y="0"/>
                  </a:cubicBezTo>
                  <a:cubicBezTo>
                    <a:pt x="609" y="0"/>
                    <a:pt x="609" y="0"/>
                    <a:pt x="609" y="0"/>
                  </a:cubicBezTo>
                  <a:cubicBezTo>
                    <a:pt x="651" y="0"/>
                    <a:pt x="686" y="35"/>
                    <a:pt x="686" y="78"/>
                  </a:cubicBezTo>
                  <a:cubicBezTo>
                    <a:pt x="686" y="1045"/>
                    <a:pt x="686" y="1045"/>
                    <a:pt x="686" y="1045"/>
                  </a:cubicBezTo>
                  <a:cubicBezTo>
                    <a:pt x="686" y="1088"/>
                    <a:pt x="651" y="1123"/>
                    <a:pt x="609" y="1123"/>
                  </a:cubicBezTo>
                  <a:cubicBezTo>
                    <a:pt x="77" y="1123"/>
                    <a:pt x="77" y="1123"/>
                    <a:pt x="77" y="1123"/>
                  </a:cubicBezTo>
                  <a:cubicBezTo>
                    <a:pt x="34" y="1123"/>
                    <a:pt x="0" y="1088"/>
                    <a:pt x="0" y="1045"/>
                  </a:cubicBezTo>
                  <a:lnTo>
                    <a:pt x="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sp>
          <p:nvSpPr>
            <p:cNvPr id="19" name="Freeform 6">
              <a:extLst>
                <a:ext uri="{FF2B5EF4-FFF2-40B4-BE49-F238E27FC236}">
                  <a16:creationId xmlns:a16="http://schemas.microsoft.com/office/drawing/2014/main" id="{1D659DDF-1528-41EA-B21F-D95B67A126DF}"/>
                </a:ext>
              </a:extLst>
            </p:cNvPr>
            <p:cNvSpPr>
              <a:spLocks noEditPoints="1"/>
            </p:cNvSpPr>
            <p:nvPr/>
          </p:nvSpPr>
          <p:spPr bwMode="auto">
            <a:xfrm>
              <a:off x="-3513606" y="270529"/>
              <a:ext cx="1671638" cy="2717801"/>
            </a:xfrm>
            <a:custGeom>
              <a:avLst/>
              <a:gdLst>
                <a:gd name="T0" fmla="*/ 658 w 697"/>
                <a:gd name="T1" fmla="*/ 79 h 1134"/>
                <a:gd name="T2" fmla="*/ 658 w 697"/>
                <a:gd name="T3" fmla="*/ 200 h 1134"/>
                <a:gd name="T4" fmla="*/ 40 w 697"/>
                <a:gd name="T5" fmla="*/ 200 h 1134"/>
                <a:gd name="T6" fmla="*/ 40 w 697"/>
                <a:gd name="T7" fmla="*/ 79 h 1134"/>
                <a:gd name="T8" fmla="*/ 79 w 697"/>
                <a:gd name="T9" fmla="*/ 40 h 1134"/>
                <a:gd name="T10" fmla="*/ 619 w 697"/>
                <a:gd name="T11" fmla="*/ 40 h 1134"/>
                <a:gd name="T12" fmla="*/ 658 w 697"/>
                <a:gd name="T13" fmla="*/ 79 h 1134"/>
                <a:gd name="T14" fmla="*/ 40 w 697"/>
                <a:gd name="T15" fmla="*/ 1056 h 1134"/>
                <a:gd name="T16" fmla="*/ 79 w 697"/>
                <a:gd name="T17" fmla="*/ 1095 h 1134"/>
                <a:gd name="T18" fmla="*/ 619 w 697"/>
                <a:gd name="T19" fmla="*/ 1095 h 1134"/>
                <a:gd name="T20" fmla="*/ 658 w 697"/>
                <a:gd name="T21" fmla="*/ 1056 h 1134"/>
                <a:gd name="T22" fmla="*/ 658 w 697"/>
                <a:gd name="T23" fmla="*/ 935 h 1134"/>
                <a:gd name="T24" fmla="*/ 40 w 697"/>
                <a:gd name="T25" fmla="*/ 935 h 1134"/>
                <a:gd name="T26" fmla="*/ 40 w 697"/>
                <a:gd name="T27" fmla="*/ 1056 h 1134"/>
                <a:gd name="T28" fmla="*/ 40 w 697"/>
                <a:gd name="T29" fmla="*/ 918 h 1134"/>
                <a:gd name="T30" fmla="*/ 658 w 697"/>
                <a:gd name="T31" fmla="*/ 918 h 1134"/>
                <a:gd name="T32" fmla="*/ 658 w 697"/>
                <a:gd name="T33" fmla="*/ 217 h 1134"/>
                <a:gd name="T34" fmla="*/ 40 w 697"/>
                <a:gd name="T35" fmla="*/ 217 h 1134"/>
                <a:gd name="T36" fmla="*/ 40 w 697"/>
                <a:gd name="T37" fmla="*/ 918 h 1134"/>
                <a:gd name="T38" fmla="*/ 697 w 697"/>
                <a:gd name="T39" fmla="*/ 79 h 1134"/>
                <a:gd name="T40" fmla="*/ 697 w 697"/>
                <a:gd name="T41" fmla="*/ 1056 h 1134"/>
                <a:gd name="T42" fmla="*/ 619 w 697"/>
                <a:gd name="T43" fmla="*/ 1134 h 1134"/>
                <a:gd name="T44" fmla="*/ 79 w 697"/>
                <a:gd name="T45" fmla="*/ 1134 h 1134"/>
                <a:gd name="T46" fmla="*/ 0 w 697"/>
                <a:gd name="T47" fmla="*/ 1056 h 1134"/>
                <a:gd name="T48" fmla="*/ 0 w 697"/>
                <a:gd name="T49" fmla="*/ 79 h 1134"/>
                <a:gd name="T50" fmla="*/ 79 w 697"/>
                <a:gd name="T51" fmla="*/ 0 h 1134"/>
                <a:gd name="T52" fmla="*/ 619 w 697"/>
                <a:gd name="T53" fmla="*/ 0 h 1134"/>
                <a:gd name="T54" fmla="*/ 697 w 697"/>
                <a:gd name="T55" fmla="*/ 79 h 1134"/>
                <a:gd name="T56" fmla="*/ 675 w 697"/>
                <a:gd name="T57" fmla="*/ 79 h 1134"/>
                <a:gd name="T58" fmla="*/ 619 w 697"/>
                <a:gd name="T59" fmla="*/ 23 h 1134"/>
                <a:gd name="T60" fmla="*/ 79 w 697"/>
                <a:gd name="T61" fmla="*/ 23 h 1134"/>
                <a:gd name="T62" fmla="*/ 23 w 697"/>
                <a:gd name="T63" fmla="*/ 79 h 1134"/>
                <a:gd name="T64" fmla="*/ 23 w 697"/>
                <a:gd name="T65" fmla="*/ 1056 h 1134"/>
                <a:gd name="T66" fmla="*/ 79 w 697"/>
                <a:gd name="T67" fmla="*/ 1112 h 1134"/>
                <a:gd name="T68" fmla="*/ 619 w 697"/>
                <a:gd name="T69" fmla="*/ 1112 h 1134"/>
                <a:gd name="T70" fmla="*/ 675 w 697"/>
                <a:gd name="T71" fmla="*/ 1056 h 1134"/>
                <a:gd name="T72" fmla="*/ 675 w 697"/>
                <a:gd name="T73" fmla="*/ 7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7" h="1134">
                  <a:moveTo>
                    <a:pt x="658" y="79"/>
                  </a:moveTo>
                  <a:cubicBezTo>
                    <a:pt x="658" y="200"/>
                    <a:pt x="658" y="200"/>
                    <a:pt x="658" y="200"/>
                  </a:cubicBezTo>
                  <a:cubicBezTo>
                    <a:pt x="40" y="200"/>
                    <a:pt x="40" y="200"/>
                    <a:pt x="40" y="200"/>
                  </a:cubicBezTo>
                  <a:cubicBezTo>
                    <a:pt x="40" y="79"/>
                    <a:pt x="40" y="79"/>
                    <a:pt x="40" y="79"/>
                  </a:cubicBezTo>
                  <a:cubicBezTo>
                    <a:pt x="40" y="57"/>
                    <a:pt x="57" y="40"/>
                    <a:pt x="79" y="40"/>
                  </a:cubicBezTo>
                  <a:cubicBezTo>
                    <a:pt x="619" y="40"/>
                    <a:pt x="619" y="40"/>
                    <a:pt x="619" y="40"/>
                  </a:cubicBezTo>
                  <a:cubicBezTo>
                    <a:pt x="641" y="40"/>
                    <a:pt x="658" y="57"/>
                    <a:pt x="658" y="79"/>
                  </a:cubicBezTo>
                  <a:close/>
                  <a:moveTo>
                    <a:pt x="40" y="1056"/>
                  </a:moveTo>
                  <a:cubicBezTo>
                    <a:pt x="40" y="1078"/>
                    <a:pt x="57" y="1095"/>
                    <a:pt x="79" y="1095"/>
                  </a:cubicBezTo>
                  <a:cubicBezTo>
                    <a:pt x="619" y="1095"/>
                    <a:pt x="619" y="1095"/>
                    <a:pt x="619" y="1095"/>
                  </a:cubicBezTo>
                  <a:cubicBezTo>
                    <a:pt x="641" y="1095"/>
                    <a:pt x="658" y="1078"/>
                    <a:pt x="658" y="1056"/>
                  </a:cubicBezTo>
                  <a:cubicBezTo>
                    <a:pt x="658" y="935"/>
                    <a:pt x="658" y="935"/>
                    <a:pt x="658" y="935"/>
                  </a:cubicBezTo>
                  <a:cubicBezTo>
                    <a:pt x="40" y="935"/>
                    <a:pt x="40" y="935"/>
                    <a:pt x="40" y="935"/>
                  </a:cubicBezTo>
                  <a:lnTo>
                    <a:pt x="40" y="1056"/>
                  </a:lnTo>
                  <a:close/>
                  <a:moveTo>
                    <a:pt x="40" y="918"/>
                  </a:moveTo>
                  <a:cubicBezTo>
                    <a:pt x="658" y="918"/>
                    <a:pt x="658" y="918"/>
                    <a:pt x="658" y="918"/>
                  </a:cubicBezTo>
                  <a:cubicBezTo>
                    <a:pt x="658" y="217"/>
                    <a:pt x="658" y="217"/>
                    <a:pt x="658" y="217"/>
                  </a:cubicBezTo>
                  <a:cubicBezTo>
                    <a:pt x="40" y="217"/>
                    <a:pt x="40" y="217"/>
                    <a:pt x="40" y="217"/>
                  </a:cubicBezTo>
                  <a:lnTo>
                    <a:pt x="40" y="918"/>
                  </a:lnTo>
                  <a:close/>
                  <a:moveTo>
                    <a:pt x="697" y="79"/>
                  </a:moveTo>
                  <a:cubicBezTo>
                    <a:pt x="697" y="1056"/>
                    <a:pt x="697" y="1056"/>
                    <a:pt x="697" y="1056"/>
                  </a:cubicBezTo>
                  <a:cubicBezTo>
                    <a:pt x="697" y="1099"/>
                    <a:pt x="662" y="1134"/>
                    <a:pt x="619" y="1134"/>
                  </a:cubicBezTo>
                  <a:cubicBezTo>
                    <a:pt x="79" y="1134"/>
                    <a:pt x="79" y="1134"/>
                    <a:pt x="79" y="1134"/>
                  </a:cubicBezTo>
                  <a:cubicBezTo>
                    <a:pt x="36" y="1134"/>
                    <a:pt x="0" y="1099"/>
                    <a:pt x="0" y="1056"/>
                  </a:cubicBezTo>
                  <a:cubicBezTo>
                    <a:pt x="0" y="79"/>
                    <a:pt x="0" y="79"/>
                    <a:pt x="0" y="79"/>
                  </a:cubicBezTo>
                  <a:cubicBezTo>
                    <a:pt x="0" y="36"/>
                    <a:pt x="36" y="0"/>
                    <a:pt x="79" y="0"/>
                  </a:cubicBezTo>
                  <a:cubicBezTo>
                    <a:pt x="619" y="0"/>
                    <a:pt x="619" y="0"/>
                    <a:pt x="619" y="0"/>
                  </a:cubicBezTo>
                  <a:cubicBezTo>
                    <a:pt x="662" y="0"/>
                    <a:pt x="697" y="36"/>
                    <a:pt x="697" y="79"/>
                  </a:cubicBezTo>
                  <a:close/>
                  <a:moveTo>
                    <a:pt x="675" y="79"/>
                  </a:moveTo>
                  <a:cubicBezTo>
                    <a:pt x="675" y="48"/>
                    <a:pt x="650" y="23"/>
                    <a:pt x="619" y="23"/>
                  </a:cubicBezTo>
                  <a:cubicBezTo>
                    <a:pt x="79" y="23"/>
                    <a:pt x="79" y="23"/>
                    <a:pt x="79" y="23"/>
                  </a:cubicBezTo>
                  <a:cubicBezTo>
                    <a:pt x="48" y="23"/>
                    <a:pt x="23" y="48"/>
                    <a:pt x="23" y="79"/>
                  </a:cubicBezTo>
                  <a:cubicBezTo>
                    <a:pt x="23" y="1056"/>
                    <a:pt x="23" y="1056"/>
                    <a:pt x="23" y="1056"/>
                  </a:cubicBezTo>
                  <a:cubicBezTo>
                    <a:pt x="23" y="1087"/>
                    <a:pt x="48" y="1112"/>
                    <a:pt x="79" y="1112"/>
                  </a:cubicBezTo>
                  <a:cubicBezTo>
                    <a:pt x="619" y="1112"/>
                    <a:pt x="619" y="1112"/>
                    <a:pt x="619" y="1112"/>
                  </a:cubicBezTo>
                  <a:cubicBezTo>
                    <a:pt x="650" y="1112"/>
                    <a:pt x="675" y="1087"/>
                    <a:pt x="675" y="1056"/>
                  </a:cubicBezTo>
                  <a:lnTo>
                    <a:pt x="675" y="7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sp>
          <p:nvSpPr>
            <p:cNvPr id="20" name="Freeform 7">
              <a:extLst>
                <a:ext uri="{FF2B5EF4-FFF2-40B4-BE49-F238E27FC236}">
                  <a16:creationId xmlns:a16="http://schemas.microsoft.com/office/drawing/2014/main" id="{C568CBB1-80A7-457C-8CC1-0DF7D73305FA}"/>
                </a:ext>
              </a:extLst>
            </p:cNvPr>
            <p:cNvSpPr>
              <a:spLocks noEditPoints="1"/>
            </p:cNvSpPr>
            <p:nvPr/>
          </p:nvSpPr>
          <p:spPr bwMode="auto">
            <a:xfrm>
              <a:off x="-3289768" y="441979"/>
              <a:ext cx="1236663" cy="2378075"/>
            </a:xfrm>
            <a:custGeom>
              <a:avLst/>
              <a:gdLst>
                <a:gd name="T0" fmla="*/ 505 w 516"/>
                <a:gd name="T1" fmla="*/ 950 h 993"/>
                <a:gd name="T2" fmla="*/ 516 w 516"/>
                <a:gd name="T3" fmla="*/ 991 h 993"/>
                <a:gd name="T4" fmla="*/ 516 w 516"/>
                <a:gd name="T5" fmla="*/ 913 h 993"/>
                <a:gd name="T6" fmla="*/ 398 w 516"/>
                <a:gd name="T7" fmla="*/ 929 h 993"/>
                <a:gd name="T8" fmla="*/ 374 w 516"/>
                <a:gd name="T9" fmla="*/ 896 h 993"/>
                <a:gd name="T10" fmla="*/ 414 w 516"/>
                <a:gd name="T11" fmla="*/ 969 h 993"/>
                <a:gd name="T12" fmla="*/ 374 w 516"/>
                <a:gd name="T13" fmla="*/ 977 h 993"/>
                <a:gd name="T14" fmla="*/ 246 w 516"/>
                <a:gd name="T15" fmla="*/ 897 h 993"/>
                <a:gd name="T16" fmla="*/ 255 w 516"/>
                <a:gd name="T17" fmla="*/ 991 h 993"/>
                <a:gd name="T18" fmla="*/ 306 w 516"/>
                <a:gd name="T19" fmla="*/ 896 h 993"/>
                <a:gd name="T20" fmla="*/ 152 w 516"/>
                <a:gd name="T21" fmla="*/ 993 h 993"/>
                <a:gd name="T22" fmla="*/ 180 w 516"/>
                <a:gd name="T23" fmla="*/ 944 h 993"/>
                <a:gd name="T24" fmla="*/ 180 w 516"/>
                <a:gd name="T25" fmla="*/ 944 h 993"/>
                <a:gd name="T26" fmla="*/ 55 w 516"/>
                <a:gd name="T27" fmla="*/ 991 h 993"/>
                <a:gd name="T28" fmla="*/ 19 w 516"/>
                <a:gd name="T29" fmla="*/ 952 h 993"/>
                <a:gd name="T30" fmla="*/ 41 w 516"/>
                <a:gd name="T31" fmla="*/ 896 h 993"/>
                <a:gd name="T32" fmla="*/ 54 w 516"/>
                <a:gd name="T33" fmla="*/ 945 h 993"/>
                <a:gd name="T34" fmla="*/ 51 w 516"/>
                <a:gd name="T35" fmla="*/ 924 h 993"/>
                <a:gd name="T36" fmla="*/ 38 w 516"/>
                <a:gd name="T37" fmla="*/ 936 h 993"/>
                <a:gd name="T38" fmla="*/ 133 w 516"/>
                <a:gd name="T39" fmla="*/ 288 h 993"/>
                <a:gd name="T40" fmla="*/ 211 w 516"/>
                <a:gd name="T41" fmla="*/ 309 h 993"/>
                <a:gd name="T42" fmla="*/ 236 w 516"/>
                <a:gd name="T43" fmla="*/ 546 h 993"/>
                <a:gd name="T44" fmla="*/ 160 w 516"/>
                <a:gd name="T45" fmla="*/ 515 h 993"/>
                <a:gd name="T46" fmla="*/ 134 w 516"/>
                <a:gd name="T47" fmla="*/ 786 h 993"/>
                <a:gd name="T48" fmla="*/ 211 w 516"/>
                <a:gd name="T49" fmla="*/ 571 h 993"/>
                <a:gd name="T50" fmla="*/ 378 w 516"/>
                <a:gd name="T51" fmla="*/ 330 h 993"/>
                <a:gd name="T52" fmla="*/ 336 w 516"/>
                <a:gd name="T53" fmla="*/ 556 h 993"/>
                <a:gd name="T54" fmla="*/ 408 w 516"/>
                <a:gd name="T55" fmla="*/ 751 h 993"/>
                <a:gd name="T56" fmla="*/ 391 w 516"/>
                <a:gd name="T57" fmla="*/ 779 h 993"/>
                <a:gd name="T58" fmla="*/ 461 w 516"/>
                <a:gd name="T59" fmla="*/ 734 h 993"/>
                <a:gd name="T60" fmla="*/ 374 w 516"/>
                <a:gd name="T61" fmla="*/ 543 h 993"/>
                <a:gd name="T62" fmla="*/ 470 w 516"/>
                <a:gd name="T63" fmla="*/ 412 h 993"/>
                <a:gd name="T64" fmla="*/ 295 w 516"/>
                <a:gd name="T65" fmla="*/ 237 h 993"/>
                <a:gd name="T66" fmla="*/ 260 w 516"/>
                <a:gd name="T67" fmla="*/ 468 h 993"/>
                <a:gd name="T68" fmla="*/ 340 w 516"/>
                <a:gd name="T69" fmla="*/ 657 h 993"/>
                <a:gd name="T70" fmla="*/ 271 w 516"/>
                <a:gd name="T71" fmla="*/ 714 h 993"/>
                <a:gd name="T72" fmla="*/ 289 w 516"/>
                <a:gd name="T73" fmla="*/ 680 h 993"/>
                <a:gd name="T74" fmla="*/ 220 w 516"/>
                <a:gd name="T75" fmla="*/ 484 h 993"/>
                <a:gd name="T76" fmla="*/ 92 w 516"/>
                <a:gd name="T77" fmla="*/ 666 h 993"/>
                <a:gd name="T78" fmla="*/ 15 w 516"/>
                <a:gd name="T79" fmla="*/ 706 h 993"/>
                <a:gd name="T80" fmla="*/ 14 w 516"/>
                <a:gd name="T81" fmla="*/ 215 h 993"/>
                <a:gd name="T82" fmla="*/ 298 w 516"/>
                <a:gd name="T83" fmla="*/ 340 h 993"/>
                <a:gd name="T84" fmla="*/ 92 w 516"/>
                <a:gd name="T85" fmla="*/ 474 h 993"/>
                <a:gd name="T86" fmla="*/ 157 w 516"/>
                <a:gd name="T87" fmla="*/ 0 h 993"/>
                <a:gd name="T88" fmla="*/ 129 w 516"/>
                <a:gd name="T89" fmla="*/ 49 h 993"/>
                <a:gd name="T90" fmla="*/ 129 w 516"/>
                <a:gd name="T91" fmla="*/ 49 h 993"/>
                <a:gd name="T92" fmla="*/ 247 w 516"/>
                <a:gd name="T93" fmla="*/ 1 h 993"/>
                <a:gd name="T94" fmla="*/ 411 w 516"/>
                <a:gd name="T95" fmla="*/ 80 h 993"/>
                <a:gd name="T96" fmla="*/ 348 w 516"/>
                <a:gd name="T97" fmla="*/ 96 h 993"/>
                <a:gd name="T98" fmla="*/ 4 w 516"/>
                <a:gd name="T99" fmla="*/ 96 h 993"/>
                <a:gd name="T100" fmla="*/ 58 w 516"/>
                <a:gd name="T101" fmla="*/ 49 h 993"/>
                <a:gd name="T102" fmla="*/ 73 w 516"/>
                <a:gd name="T103" fmla="*/ 85 h 993"/>
                <a:gd name="T104" fmla="*/ 59 w 516"/>
                <a:gd name="T105" fmla="*/ 96 h 993"/>
                <a:gd name="T106" fmla="*/ 23 w 516"/>
                <a:gd name="T107" fmla="*/ 56 h 993"/>
                <a:gd name="T108" fmla="*/ 54 w 516"/>
                <a:gd name="T109" fmla="*/ 29 h 993"/>
                <a:gd name="T110" fmla="*/ 477 w 516"/>
                <a:gd name="T111" fmla="*/ 81 h 993"/>
                <a:gd name="T112" fmla="*/ 443 w 516"/>
                <a:gd name="T113" fmla="*/ 85 h 993"/>
                <a:gd name="T114" fmla="*/ 464 w 516"/>
                <a:gd name="T115" fmla="*/ 25 h 993"/>
                <a:gd name="T116" fmla="*/ 504 w 516"/>
                <a:gd name="T117" fmla="*/ 8 h 993"/>
                <a:gd name="T118" fmla="*/ 472 w 516"/>
                <a:gd name="T119" fmla="*/ 54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993">
                  <a:moveTo>
                    <a:pt x="473" y="913"/>
                  </a:moveTo>
                  <a:cubicBezTo>
                    <a:pt x="473" y="934"/>
                    <a:pt x="473" y="934"/>
                    <a:pt x="473" y="934"/>
                  </a:cubicBezTo>
                  <a:cubicBezTo>
                    <a:pt x="505" y="934"/>
                    <a:pt x="505" y="934"/>
                    <a:pt x="505" y="934"/>
                  </a:cubicBezTo>
                  <a:cubicBezTo>
                    <a:pt x="505" y="950"/>
                    <a:pt x="505" y="950"/>
                    <a:pt x="505" y="950"/>
                  </a:cubicBezTo>
                  <a:cubicBezTo>
                    <a:pt x="473" y="950"/>
                    <a:pt x="473" y="950"/>
                    <a:pt x="473" y="950"/>
                  </a:cubicBezTo>
                  <a:cubicBezTo>
                    <a:pt x="473" y="975"/>
                    <a:pt x="473" y="975"/>
                    <a:pt x="473" y="975"/>
                  </a:cubicBezTo>
                  <a:cubicBezTo>
                    <a:pt x="516" y="975"/>
                    <a:pt x="516" y="975"/>
                    <a:pt x="516" y="975"/>
                  </a:cubicBezTo>
                  <a:cubicBezTo>
                    <a:pt x="516" y="991"/>
                    <a:pt x="516" y="991"/>
                    <a:pt x="516" y="991"/>
                  </a:cubicBezTo>
                  <a:cubicBezTo>
                    <a:pt x="454" y="991"/>
                    <a:pt x="454" y="991"/>
                    <a:pt x="454" y="991"/>
                  </a:cubicBezTo>
                  <a:cubicBezTo>
                    <a:pt x="454" y="896"/>
                    <a:pt x="454" y="896"/>
                    <a:pt x="454" y="896"/>
                  </a:cubicBezTo>
                  <a:cubicBezTo>
                    <a:pt x="516" y="896"/>
                    <a:pt x="516" y="896"/>
                    <a:pt x="516" y="896"/>
                  </a:cubicBezTo>
                  <a:cubicBezTo>
                    <a:pt x="516" y="913"/>
                    <a:pt x="516" y="913"/>
                    <a:pt x="516" y="913"/>
                  </a:cubicBezTo>
                  <a:lnTo>
                    <a:pt x="473" y="913"/>
                  </a:lnTo>
                  <a:close/>
                  <a:moveTo>
                    <a:pt x="374" y="912"/>
                  </a:moveTo>
                  <a:cubicBezTo>
                    <a:pt x="386" y="912"/>
                    <a:pt x="394" y="917"/>
                    <a:pt x="398" y="928"/>
                  </a:cubicBezTo>
                  <a:cubicBezTo>
                    <a:pt x="398" y="929"/>
                    <a:pt x="398" y="929"/>
                    <a:pt x="398" y="929"/>
                  </a:cubicBezTo>
                  <a:cubicBezTo>
                    <a:pt x="414" y="922"/>
                    <a:pt x="414" y="922"/>
                    <a:pt x="414" y="922"/>
                  </a:cubicBezTo>
                  <a:cubicBezTo>
                    <a:pt x="414" y="922"/>
                    <a:pt x="414" y="922"/>
                    <a:pt x="414" y="922"/>
                  </a:cubicBezTo>
                  <a:cubicBezTo>
                    <a:pt x="414" y="922"/>
                    <a:pt x="414" y="922"/>
                    <a:pt x="414" y="922"/>
                  </a:cubicBezTo>
                  <a:cubicBezTo>
                    <a:pt x="408" y="905"/>
                    <a:pt x="394" y="896"/>
                    <a:pt x="374" y="896"/>
                  </a:cubicBezTo>
                  <a:cubicBezTo>
                    <a:pt x="346" y="896"/>
                    <a:pt x="327" y="916"/>
                    <a:pt x="327" y="944"/>
                  </a:cubicBezTo>
                  <a:cubicBezTo>
                    <a:pt x="327" y="973"/>
                    <a:pt x="346" y="993"/>
                    <a:pt x="374" y="993"/>
                  </a:cubicBezTo>
                  <a:cubicBezTo>
                    <a:pt x="392" y="993"/>
                    <a:pt x="406" y="984"/>
                    <a:pt x="414" y="969"/>
                  </a:cubicBezTo>
                  <a:cubicBezTo>
                    <a:pt x="414" y="969"/>
                    <a:pt x="414" y="969"/>
                    <a:pt x="414" y="969"/>
                  </a:cubicBezTo>
                  <a:cubicBezTo>
                    <a:pt x="398" y="962"/>
                    <a:pt x="398" y="962"/>
                    <a:pt x="398" y="962"/>
                  </a:cubicBezTo>
                  <a:cubicBezTo>
                    <a:pt x="398" y="962"/>
                    <a:pt x="398" y="962"/>
                    <a:pt x="398" y="962"/>
                  </a:cubicBezTo>
                  <a:cubicBezTo>
                    <a:pt x="398" y="962"/>
                    <a:pt x="398" y="962"/>
                    <a:pt x="398" y="962"/>
                  </a:cubicBezTo>
                  <a:cubicBezTo>
                    <a:pt x="393" y="972"/>
                    <a:pt x="385" y="977"/>
                    <a:pt x="374" y="977"/>
                  </a:cubicBezTo>
                  <a:cubicBezTo>
                    <a:pt x="357" y="977"/>
                    <a:pt x="347" y="965"/>
                    <a:pt x="347" y="944"/>
                  </a:cubicBezTo>
                  <a:cubicBezTo>
                    <a:pt x="347" y="924"/>
                    <a:pt x="357" y="912"/>
                    <a:pt x="374" y="912"/>
                  </a:cubicBezTo>
                  <a:close/>
                  <a:moveTo>
                    <a:pt x="265" y="935"/>
                  </a:moveTo>
                  <a:cubicBezTo>
                    <a:pt x="246" y="897"/>
                    <a:pt x="246" y="897"/>
                    <a:pt x="246" y="897"/>
                  </a:cubicBezTo>
                  <a:cubicBezTo>
                    <a:pt x="246" y="896"/>
                    <a:pt x="246" y="896"/>
                    <a:pt x="246" y="896"/>
                  </a:cubicBezTo>
                  <a:cubicBezTo>
                    <a:pt x="224" y="896"/>
                    <a:pt x="224" y="896"/>
                    <a:pt x="224" y="896"/>
                  </a:cubicBezTo>
                  <a:cubicBezTo>
                    <a:pt x="255" y="956"/>
                    <a:pt x="255" y="956"/>
                    <a:pt x="255" y="956"/>
                  </a:cubicBezTo>
                  <a:cubicBezTo>
                    <a:pt x="255" y="991"/>
                    <a:pt x="255" y="991"/>
                    <a:pt x="255" y="991"/>
                  </a:cubicBezTo>
                  <a:cubicBezTo>
                    <a:pt x="275" y="991"/>
                    <a:pt x="275" y="991"/>
                    <a:pt x="275" y="991"/>
                  </a:cubicBezTo>
                  <a:cubicBezTo>
                    <a:pt x="275" y="955"/>
                    <a:pt x="275" y="955"/>
                    <a:pt x="275" y="955"/>
                  </a:cubicBezTo>
                  <a:cubicBezTo>
                    <a:pt x="305" y="897"/>
                    <a:pt x="305" y="897"/>
                    <a:pt x="305" y="897"/>
                  </a:cubicBezTo>
                  <a:cubicBezTo>
                    <a:pt x="306" y="896"/>
                    <a:pt x="306" y="896"/>
                    <a:pt x="306" y="896"/>
                  </a:cubicBezTo>
                  <a:cubicBezTo>
                    <a:pt x="284" y="896"/>
                    <a:pt x="284" y="896"/>
                    <a:pt x="284" y="896"/>
                  </a:cubicBezTo>
                  <a:lnTo>
                    <a:pt x="265" y="935"/>
                  </a:lnTo>
                  <a:close/>
                  <a:moveTo>
                    <a:pt x="200" y="944"/>
                  </a:moveTo>
                  <a:cubicBezTo>
                    <a:pt x="200" y="973"/>
                    <a:pt x="180" y="993"/>
                    <a:pt x="152" y="993"/>
                  </a:cubicBezTo>
                  <a:cubicBezTo>
                    <a:pt x="124" y="993"/>
                    <a:pt x="104" y="973"/>
                    <a:pt x="104" y="944"/>
                  </a:cubicBezTo>
                  <a:cubicBezTo>
                    <a:pt x="104" y="916"/>
                    <a:pt x="124" y="896"/>
                    <a:pt x="152" y="896"/>
                  </a:cubicBezTo>
                  <a:cubicBezTo>
                    <a:pt x="180" y="896"/>
                    <a:pt x="200" y="916"/>
                    <a:pt x="200" y="944"/>
                  </a:cubicBezTo>
                  <a:close/>
                  <a:moveTo>
                    <a:pt x="180" y="944"/>
                  </a:moveTo>
                  <a:cubicBezTo>
                    <a:pt x="180" y="924"/>
                    <a:pt x="169" y="912"/>
                    <a:pt x="152" y="912"/>
                  </a:cubicBezTo>
                  <a:cubicBezTo>
                    <a:pt x="135" y="912"/>
                    <a:pt x="124" y="924"/>
                    <a:pt x="124" y="944"/>
                  </a:cubicBezTo>
                  <a:cubicBezTo>
                    <a:pt x="124" y="965"/>
                    <a:pt x="135" y="977"/>
                    <a:pt x="152" y="977"/>
                  </a:cubicBezTo>
                  <a:cubicBezTo>
                    <a:pt x="169" y="977"/>
                    <a:pt x="180" y="965"/>
                    <a:pt x="180" y="944"/>
                  </a:cubicBezTo>
                  <a:close/>
                  <a:moveTo>
                    <a:pt x="74" y="990"/>
                  </a:moveTo>
                  <a:cubicBezTo>
                    <a:pt x="75" y="991"/>
                    <a:pt x="75" y="991"/>
                    <a:pt x="75" y="991"/>
                  </a:cubicBezTo>
                  <a:cubicBezTo>
                    <a:pt x="55" y="991"/>
                    <a:pt x="55" y="991"/>
                    <a:pt x="55" y="991"/>
                  </a:cubicBezTo>
                  <a:cubicBezTo>
                    <a:pt x="55" y="991"/>
                    <a:pt x="55" y="991"/>
                    <a:pt x="55" y="991"/>
                  </a:cubicBezTo>
                  <a:cubicBezTo>
                    <a:pt x="53" y="989"/>
                    <a:pt x="51" y="986"/>
                    <a:pt x="50" y="982"/>
                  </a:cubicBezTo>
                  <a:cubicBezTo>
                    <a:pt x="44" y="961"/>
                    <a:pt x="44" y="961"/>
                    <a:pt x="44" y="961"/>
                  </a:cubicBezTo>
                  <a:cubicBezTo>
                    <a:pt x="42" y="954"/>
                    <a:pt x="40" y="952"/>
                    <a:pt x="33" y="952"/>
                  </a:cubicBezTo>
                  <a:cubicBezTo>
                    <a:pt x="19" y="952"/>
                    <a:pt x="19" y="952"/>
                    <a:pt x="19" y="952"/>
                  </a:cubicBezTo>
                  <a:cubicBezTo>
                    <a:pt x="19" y="991"/>
                    <a:pt x="19" y="991"/>
                    <a:pt x="19" y="991"/>
                  </a:cubicBezTo>
                  <a:cubicBezTo>
                    <a:pt x="0" y="991"/>
                    <a:pt x="0" y="991"/>
                    <a:pt x="0" y="991"/>
                  </a:cubicBezTo>
                  <a:cubicBezTo>
                    <a:pt x="0" y="896"/>
                    <a:pt x="0" y="896"/>
                    <a:pt x="0" y="896"/>
                  </a:cubicBezTo>
                  <a:cubicBezTo>
                    <a:pt x="41" y="896"/>
                    <a:pt x="41" y="896"/>
                    <a:pt x="41" y="896"/>
                  </a:cubicBezTo>
                  <a:cubicBezTo>
                    <a:pt x="58" y="896"/>
                    <a:pt x="70" y="907"/>
                    <a:pt x="70" y="922"/>
                  </a:cubicBezTo>
                  <a:cubicBezTo>
                    <a:pt x="70" y="935"/>
                    <a:pt x="62" y="941"/>
                    <a:pt x="54" y="944"/>
                  </a:cubicBezTo>
                  <a:cubicBezTo>
                    <a:pt x="53" y="944"/>
                    <a:pt x="53" y="944"/>
                    <a:pt x="53" y="944"/>
                  </a:cubicBezTo>
                  <a:cubicBezTo>
                    <a:pt x="54" y="945"/>
                    <a:pt x="54" y="945"/>
                    <a:pt x="54" y="945"/>
                  </a:cubicBezTo>
                  <a:cubicBezTo>
                    <a:pt x="58" y="947"/>
                    <a:pt x="61" y="951"/>
                    <a:pt x="63" y="957"/>
                  </a:cubicBezTo>
                  <a:cubicBezTo>
                    <a:pt x="70" y="981"/>
                    <a:pt x="70" y="981"/>
                    <a:pt x="70" y="981"/>
                  </a:cubicBezTo>
                  <a:cubicBezTo>
                    <a:pt x="71" y="984"/>
                    <a:pt x="72" y="987"/>
                    <a:pt x="74" y="990"/>
                  </a:cubicBezTo>
                  <a:close/>
                  <a:moveTo>
                    <a:pt x="51" y="924"/>
                  </a:moveTo>
                  <a:cubicBezTo>
                    <a:pt x="51" y="917"/>
                    <a:pt x="46" y="912"/>
                    <a:pt x="38" y="912"/>
                  </a:cubicBezTo>
                  <a:cubicBezTo>
                    <a:pt x="19" y="912"/>
                    <a:pt x="19" y="912"/>
                    <a:pt x="19" y="912"/>
                  </a:cubicBezTo>
                  <a:cubicBezTo>
                    <a:pt x="19" y="936"/>
                    <a:pt x="19" y="936"/>
                    <a:pt x="19" y="936"/>
                  </a:cubicBezTo>
                  <a:cubicBezTo>
                    <a:pt x="38" y="936"/>
                    <a:pt x="38" y="936"/>
                    <a:pt x="38" y="936"/>
                  </a:cubicBezTo>
                  <a:cubicBezTo>
                    <a:pt x="46" y="936"/>
                    <a:pt x="51" y="932"/>
                    <a:pt x="51" y="924"/>
                  </a:cubicBezTo>
                  <a:close/>
                  <a:moveTo>
                    <a:pt x="255" y="280"/>
                  </a:moveTo>
                  <a:cubicBezTo>
                    <a:pt x="133" y="280"/>
                    <a:pt x="133" y="280"/>
                    <a:pt x="133" y="280"/>
                  </a:cubicBezTo>
                  <a:cubicBezTo>
                    <a:pt x="133" y="288"/>
                    <a:pt x="133" y="288"/>
                    <a:pt x="133" y="288"/>
                  </a:cubicBezTo>
                  <a:cubicBezTo>
                    <a:pt x="151" y="293"/>
                    <a:pt x="159" y="306"/>
                    <a:pt x="160" y="329"/>
                  </a:cubicBezTo>
                  <a:cubicBezTo>
                    <a:pt x="160" y="331"/>
                    <a:pt x="160" y="385"/>
                    <a:pt x="160" y="449"/>
                  </a:cubicBezTo>
                  <a:cubicBezTo>
                    <a:pt x="185" y="445"/>
                    <a:pt x="203" y="437"/>
                    <a:pt x="211" y="433"/>
                  </a:cubicBezTo>
                  <a:cubicBezTo>
                    <a:pt x="211" y="309"/>
                    <a:pt x="211" y="309"/>
                    <a:pt x="211" y="309"/>
                  </a:cubicBezTo>
                  <a:cubicBezTo>
                    <a:pt x="273" y="309"/>
                    <a:pt x="273" y="309"/>
                    <a:pt x="273" y="309"/>
                  </a:cubicBezTo>
                  <a:cubicBezTo>
                    <a:pt x="269" y="296"/>
                    <a:pt x="259" y="284"/>
                    <a:pt x="255" y="280"/>
                  </a:cubicBezTo>
                  <a:close/>
                  <a:moveTo>
                    <a:pt x="247" y="570"/>
                  </a:moveTo>
                  <a:cubicBezTo>
                    <a:pt x="244" y="562"/>
                    <a:pt x="239" y="551"/>
                    <a:pt x="236" y="546"/>
                  </a:cubicBezTo>
                  <a:cubicBezTo>
                    <a:pt x="230" y="546"/>
                    <a:pt x="222" y="546"/>
                    <a:pt x="216" y="546"/>
                  </a:cubicBezTo>
                  <a:cubicBezTo>
                    <a:pt x="211" y="546"/>
                    <a:pt x="211" y="546"/>
                    <a:pt x="211" y="546"/>
                  </a:cubicBezTo>
                  <a:cubicBezTo>
                    <a:pt x="211" y="506"/>
                    <a:pt x="211" y="506"/>
                    <a:pt x="211" y="506"/>
                  </a:cubicBezTo>
                  <a:cubicBezTo>
                    <a:pt x="200" y="509"/>
                    <a:pt x="172" y="513"/>
                    <a:pt x="160" y="515"/>
                  </a:cubicBezTo>
                  <a:cubicBezTo>
                    <a:pt x="160" y="621"/>
                    <a:pt x="160" y="736"/>
                    <a:pt x="160" y="738"/>
                  </a:cubicBezTo>
                  <a:cubicBezTo>
                    <a:pt x="160" y="738"/>
                    <a:pt x="160" y="738"/>
                    <a:pt x="160" y="738"/>
                  </a:cubicBezTo>
                  <a:cubicBezTo>
                    <a:pt x="159" y="760"/>
                    <a:pt x="150" y="773"/>
                    <a:pt x="134" y="778"/>
                  </a:cubicBezTo>
                  <a:cubicBezTo>
                    <a:pt x="134" y="786"/>
                    <a:pt x="134" y="786"/>
                    <a:pt x="134" y="786"/>
                  </a:cubicBezTo>
                  <a:cubicBezTo>
                    <a:pt x="237" y="786"/>
                    <a:pt x="237" y="786"/>
                    <a:pt x="237" y="786"/>
                  </a:cubicBezTo>
                  <a:cubicBezTo>
                    <a:pt x="237" y="778"/>
                    <a:pt x="237" y="778"/>
                    <a:pt x="237" y="778"/>
                  </a:cubicBezTo>
                  <a:cubicBezTo>
                    <a:pt x="221" y="773"/>
                    <a:pt x="212" y="759"/>
                    <a:pt x="212" y="738"/>
                  </a:cubicBezTo>
                  <a:cubicBezTo>
                    <a:pt x="211" y="571"/>
                    <a:pt x="211" y="571"/>
                    <a:pt x="211" y="571"/>
                  </a:cubicBezTo>
                  <a:cubicBezTo>
                    <a:pt x="216" y="571"/>
                    <a:pt x="216" y="571"/>
                    <a:pt x="216" y="571"/>
                  </a:cubicBezTo>
                  <a:cubicBezTo>
                    <a:pt x="226" y="571"/>
                    <a:pt x="237" y="571"/>
                    <a:pt x="247" y="570"/>
                  </a:cubicBezTo>
                  <a:close/>
                  <a:moveTo>
                    <a:pt x="370" y="325"/>
                  </a:moveTo>
                  <a:cubicBezTo>
                    <a:pt x="372" y="327"/>
                    <a:pt x="376" y="329"/>
                    <a:pt x="378" y="330"/>
                  </a:cubicBezTo>
                  <a:cubicBezTo>
                    <a:pt x="403" y="348"/>
                    <a:pt x="417" y="377"/>
                    <a:pt x="417" y="412"/>
                  </a:cubicBezTo>
                  <a:cubicBezTo>
                    <a:pt x="417" y="442"/>
                    <a:pt x="406" y="502"/>
                    <a:pt x="318" y="532"/>
                  </a:cubicBezTo>
                  <a:cubicBezTo>
                    <a:pt x="323" y="542"/>
                    <a:pt x="327" y="552"/>
                    <a:pt x="330" y="558"/>
                  </a:cubicBezTo>
                  <a:cubicBezTo>
                    <a:pt x="332" y="557"/>
                    <a:pt x="335" y="557"/>
                    <a:pt x="336" y="556"/>
                  </a:cubicBezTo>
                  <a:cubicBezTo>
                    <a:pt x="339" y="556"/>
                    <a:pt x="339" y="556"/>
                    <a:pt x="339" y="556"/>
                  </a:cubicBezTo>
                  <a:cubicBezTo>
                    <a:pt x="341" y="558"/>
                    <a:pt x="341" y="558"/>
                    <a:pt x="341" y="558"/>
                  </a:cubicBezTo>
                  <a:cubicBezTo>
                    <a:pt x="373" y="596"/>
                    <a:pt x="397" y="656"/>
                    <a:pt x="405" y="713"/>
                  </a:cubicBezTo>
                  <a:cubicBezTo>
                    <a:pt x="405" y="713"/>
                    <a:pt x="408" y="741"/>
                    <a:pt x="408" y="751"/>
                  </a:cubicBezTo>
                  <a:cubicBezTo>
                    <a:pt x="408" y="752"/>
                    <a:pt x="408" y="752"/>
                    <a:pt x="408" y="752"/>
                  </a:cubicBezTo>
                  <a:cubicBezTo>
                    <a:pt x="408" y="753"/>
                    <a:pt x="408" y="753"/>
                    <a:pt x="408" y="754"/>
                  </a:cubicBezTo>
                  <a:cubicBezTo>
                    <a:pt x="408" y="755"/>
                    <a:pt x="408" y="755"/>
                    <a:pt x="408" y="755"/>
                  </a:cubicBezTo>
                  <a:cubicBezTo>
                    <a:pt x="408" y="763"/>
                    <a:pt x="405" y="774"/>
                    <a:pt x="391" y="779"/>
                  </a:cubicBezTo>
                  <a:cubicBezTo>
                    <a:pt x="391" y="786"/>
                    <a:pt x="391" y="786"/>
                    <a:pt x="391" y="786"/>
                  </a:cubicBezTo>
                  <a:cubicBezTo>
                    <a:pt x="497" y="786"/>
                    <a:pt x="497" y="786"/>
                    <a:pt x="497" y="786"/>
                  </a:cubicBezTo>
                  <a:cubicBezTo>
                    <a:pt x="497" y="779"/>
                    <a:pt x="497" y="779"/>
                    <a:pt x="497" y="779"/>
                  </a:cubicBezTo>
                  <a:cubicBezTo>
                    <a:pt x="488" y="776"/>
                    <a:pt x="469" y="766"/>
                    <a:pt x="461" y="734"/>
                  </a:cubicBezTo>
                  <a:cubicBezTo>
                    <a:pt x="460" y="729"/>
                    <a:pt x="460" y="729"/>
                    <a:pt x="460" y="729"/>
                  </a:cubicBezTo>
                  <a:cubicBezTo>
                    <a:pt x="454" y="704"/>
                    <a:pt x="450" y="691"/>
                    <a:pt x="446" y="678"/>
                  </a:cubicBezTo>
                  <a:cubicBezTo>
                    <a:pt x="436" y="646"/>
                    <a:pt x="414" y="588"/>
                    <a:pt x="378" y="547"/>
                  </a:cubicBezTo>
                  <a:cubicBezTo>
                    <a:pt x="374" y="543"/>
                    <a:pt x="374" y="543"/>
                    <a:pt x="374" y="543"/>
                  </a:cubicBezTo>
                  <a:cubicBezTo>
                    <a:pt x="379" y="540"/>
                    <a:pt x="379" y="540"/>
                    <a:pt x="379" y="540"/>
                  </a:cubicBezTo>
                  <a:cubicBezTo>
                    <a:pt x="381" y="540"/>
                    <a:pt x="382" y="539"/>
                    <a:pt x="383" y="539"/>
                  </a:cubicBezTo>
                  <a:cubicBezTo>
                    <a:pt x="383" y="539"/>
                    <a:pt x="384" y="538"/>
                    <a:pt x="385" y="538"/>
                  </a:cubicBezTo>
                  <a:cubicBezTo>
                    <a:pt x="440" y="510"/>
                    <a:pt x="470" y="465"/>
                    <a:pt x="470" y="412"/>
                  </a:cubicBezTo>
                  <a:cubicBezTo>
                    <a:pt x="471" y="372"/>
                    <a:pt x="448" y="332"/>
                    <a:pt x="414" y="309"/>
                  </a:cubicBezTo>
                  <a:cubicBezTo>
                    <a:pt x="400" y="299"/>
                    <a:pt x="380" y="289"/>
                    <a:pt x="359" y="285"/>
                  </a:cubicBezTo>
                  <a:cubicBezTo>
                    <a:pt x="366" y="300"/>
                    <a:pt x="369" y="316"/>
                    <a:pt x="370" y="325"/>
                  </a:cubicBezTo>
                  <a:close/>
                  <a:moveTo>
                    <a:pt x="295" y="237"/>
                  </a:moveTo>
                  <a:cubicBezTo>
                    <a:pt x="328" y="259"/>
                    <a:pt x="351" y="300"/>
                    <a:pt x="351" y="339"/>
                  </a:cubicBezTo>
                  <a:cubicBezTo>
                    <a:pt x="351" y="393"/>
                    <a:pt x="321" y="438"/>
                    <a:pt x="266" y="466"/>
                  </a:cubicBezTo>
                  <a:cubicBezTo>
                    <a:pt x="265" y="466"/>
                    <a:pt x="264" y="467"/>
                    <a:pt x="263" y="467"/>
                  </a:cubicBezTo>
                  <a:cubicBezTo>
                    <a:pt x="262" y="467"/>
                    <a:pt x="261" y="468"/>
                    <a:pt x="260" y="468"/>
                  </a:cubicBezTo>
                  <a:cubicBezTo>
                    <a:pt x="255" y="471"/>
                    <a:pt x="255" y="471"/>
                    <a:pt x="255" y="471"/>
                  </a:cubicBezTo>
                  <a:cubicBezTo>
                    <a:pt x="259" y="475"/>
                    <a:pt x="259" y="475"/>
                    <a:pt x="259" y="475"/>
                  </a:cubicBezTo>
                  <a:cubicBezTo>
                    <a:pt x="294" y="516"/>
                    <a:pt x="317" y="574"/>
                    <a:pt x="327" y="605"/>
                  </a:cubicBezTo>
                  <a:cubicBezTo>
                    <a:pt x="331" y="619"/>
                    <a:pt x="334" y="632"/>
                    <a:pt x="340" y="657"/>
                  </a:cubicBezTo>
                  <a:cubicBezTo>
                    <a:pt x="341" y="661"/>
                    <a:pt x="341" y="661"/>
                    <a:pt x="341" y="661"/>
                  </a:cubicBezTo>
                  <a:cubicBezTo>
                    <a:pt x="349" y="694"/>
                    <a:pt x="368" y="704"/>
                    <a:pt x="378" y="707"/>
                  </a:cubicBezTo>
                  <a:cubicBezTo>
                    <a:pt x="378" y="714"/>
                    <a:pt x="378" y="714"/>
                    <a:pt x="378" y="714"/>
                  </a:cubicBezTo>
                  <a:cubicBezTo>
                    <a:pt x="271" y="714"/>
                    <a:pt x="271" y="714"/>
                    <a:pt x="271" y="714"/>
                  </a:cubicBezTo>
                  <a:cubicBezTo>
                    <a:pt x="271" y="706"/>
                    <a:pt x="271" y="706"/>
                    <a:pt x="271" y="706"/>
                  </a:cubicBezTo>
                  <a:cubicBezTo>
                    <a:pt x="286" y="702"/>
                    <a:pt x="288" y="691"/>
                    <a:pt x="289" y="683"/>
                  </a:cubicBezTo>
                  <a:cubicBezTo>
                    <a:pt x="289" y="682"/>
                    <a:pt x="289" y="682"/>
                    <a:pt x="289" y="682"/>
                  </a:cubicBezTo>
                  <a:cubicBezTo>
                    <a:pt x="289" y="681"/>
                    <a:pt x="289" y="681"/>
                    <a:pt x="289" y="680"/>
                  </a:cubicBezTo>
                  <a:cubicBezTo>
                    <a:pt x="289" y="678"/>
                    <a:pt x="289" y="678"/>
                    <a:pt x="289" y="678"/>
                  </a:cubicBezTo>
                  <a:cubicBezTo>
                    <a:pt x="289" y="669"/>
                    <a:pt x="286" y="641"/>
                    <a:pt x="286" y="641"/>
                  </a:cubicBezTo>
                  <a:cubicBezTo>
                    <a:pt x="278" y="583"/>
                    <a:pt x="253" y="524"/>
                    <a:pt x="221" y="486"/>
                  </a:cubicBezTo>
                  <a:cubicBezTo>
                    <a:pt x="220" y="484"/>
                    <a:pt x="220" y="484"/>
                    <a:pt x="220" y="484"/>
                  </a:cubicBezTo>
                  <a:cubicBezTo>
                    <a:pt x="217" y="484"/>
                    <a:pt x="217" y="484"/>
                    <a:pt x="217" y="484"/>
                  </a:cubicBezTo>
                  <a:cubicBezTo>
                    <a:pt x="181" y="494"/>
                    <a:pt x="139" y="499"/>
                    <a:pt x="96" y="499"/>
                  </a:cubicBezTo>
                  <a:cubicBezTo>
                    <a:pt x="92" y="499"/>
                    <a:pt x="92" y="499"/>
                    <a:pt x="92" y="499"/>
                  </a:cubicBezTo>
                  <a:cubicBezTo>
                    <a:pt x="92" y="666"/>
                    <a:pt x="92" y="666"/>
                    <a:pt x="92" y="666"/>
                  </a:cubicBezTo>
                  <a:cubicBezTo>
                    <a:pt x="92" y="687"/>
                    <a:pt x="101" y="701"/>
                    <a:pt x="118" y="706"/>
                  </a:cubicBezTo>
                  <a:cubicBezTo>
                    <a:pt x="118" y="714"/>
                    <a:pt x="118" y="714"/>
                    <a:pt x="118" y="714"/>
                  </a:cubicBezTo>
                  <a:cubicBezTo>
                    <a:pt x="15" y="714"/>
                    <a:pt x="15" y="714"/>
                    <a:pt x="15" y="714"/>
                  </a:cubicBezTo>
                  <a:cubicBezTo>
                    <a:pt x="15" y="706"/>
                    <a:pt x="15" y="706"/>
                    <a:pt x="15" y="706"/>
                  </a:cubicBezTo>
                  <a:cubicBezTo>
                    <a:pt x="31" y="701"/>
                    <a:pt x="39" y="688"/>
                    <a:pt x="40" y="666"/>
                  </a:cubicBezTo>
                  <a:cubicBezTo>
                    <a:pt x="40" y="666"/>
                    <a:pt x="40" y="666"/>
                    <a:pt x="40" y="666"/>
                  </a:cubicBezTo>
                  <a:cubicBezTo>
                    <a:pt x="40" y="662"/>
                    <a:pt x="40" y="262"/>
                    <a:pt x="40" y="257"/>
                  </a:cubicBezTo>
                  <a:cubicBezTo>
                    <a:pt x="40" y="234"/>
                    <a:pt x="32" y="221"/>
                    <a:pt x="14" y="215"/>
                  </a:cubicBezTo>
                  <a:cubicBezTo>
                    <a:pt x="14" y="208"/>
                    <a:pt x="14" y="208"/>
                    <a:pt x="14" y="208"/>
                  </a:cubicBezTo>
                  <a:cubicBezTo>
                    <a:pt x="185" y="208"/>
                    <a:pt x="185" y="208"/>
                    <a:pt x="185" y="208"/>
                  </a:cubicBezTo>
                  <a:cubicBezTo>
                    <a:pt x="236" y="208"/>
                    <a:pt x="268" y="219"/>
                    <a:pt x="295" y="237"/>
                  </a:cubicBezTo>
                  <a:close/>
                  <a:moveTo>
                    <a:pt x="298" y="340"/>
                  </a:moveTo>
                  <a:cubicBezTo>
                    <a:pt x="298" y="305"/>
                    <a:pt x="284" y="276"/>
                    <a:pt x="259" y="258"/>
                  </a:cubicBezTo>
                  <a:cubicBezTo>
                    <a:pt x="239" y="245"/>
                    <a:pt x="215" y="238"/>
                    <a:pt x="183" y="237"/>
                  </a:cubicBezTo>
                  <a:cubicBezTo>
                    <a:pt x="92" y="237"/>
                    <a:pt x="92" y="237"/>
                    <a:pt x="92" y="237"/>
                  </a:cubicBezTo>
                  <a:cubicBezTo>
                    <a:pt x="92" y="474"/>
                    <a:pt x="92" y="474"/>
                    <a:pt x="92" y="474"/>
                  </a:cubicBezTo>
                  <a:cubicBezTo>
                    <a:pt x="97" y="474"/>
                    <a:pt x="97" y="474"/>
                    <a:pt x="97" y="474"/>
                  </a:cubicBezTo>
                  <a:cubicBezTo>
                    <a:pt x="278" y="471"/>
                    <a:pt x="298" y="379"/>
                    <a:pt x="298" y="340"/>
                  </a:cubicBezTo>
                  <a:close/>
                  <a:moveTo>
                    <a:pt x="109" y="49"/>
                  </a:moveTo>
                  <a:cubicBezTo>
                    <a:pt x="109" y="20"/>
                    <a:pt x="129" y="0"/>
                    <a:pt x="157" y="0"/>
                  </a:cubicBezTo>
                  <a:cubicBezTo>
                    <a:pt x="185" y="0"/>
                    <a:pt x="205" y="20"/>
                    <a:pt x="205" y="49"/>
                  </a:cubicBezTo>
                  <a:cubicBezTo>
                    <a:pt x="205" y="77"/>
                    <a:pt x="185" y="97"/>
                    <a:pt x="157" y="97"/>
                  </a:cubicBezTo>
                  <a:cubicBezTo>
                    <a:pt x="129" y="97"/>
                    <a:pt x="109" y="77"/>
                    <a:pt x="109" y="49"/>
                  </a:cubicBezTo>
                  <a:close/>
                  <a:moveTo>
                    <a:pt x="129" y="49"/>
                  </a:moveTo>
                  <a:cubicBezTo>
                    <a:pt x="129" y="69"/>
                    <a:pt x="140" y="81"/>
                    <a:pt x="157" y="81"/>
                  </a:cubicBezTo>
                  <a:cubicBezTo>
                    <a:pt x="175" y="81"/>
                    <a:pt x="185" y="69"/>
                    <a:pt x="185" y="49"/>
                  </a:cubicBezTo>
                  <a:cubicBezTo>
                    <a:pt x="185" y="28"/>
                    <a:pt x="175" y="16"/>
                    <a:pt x="157" y="16"/>
                  </a:cubicBezTo>
                  <a:cubicBezTo>
                    <a:pt x="140" y="16"/>
                    <a:pt x="129" y="28"/>
                    <a:pt x="129" y="49"/>
                  </a:cubicBezTo>
                  <a:close/>
                  <a:moveTo>
                    <a:pt x="310" y="80"/>
                  </a:moveTo>
                  <a:cubicBezTo>
                    <a:pt x="267" y="80"/>
                    <a:pt x="267" y="80"/>
                    <a:pt x="267" y="80"/>
                  </a:cubicBezTo>
                  <a:cubicBezTo>
                    <a:pt x="267" y="1"/>
                    <a:pt x="267" y="1"/>
                    <a:pt x="267" y="1"/>
                  </a:cubicBezTo>
                  <a:cubicBezTo>
                    <a:pt x="247" y="1"/>
                    <a:pt x="247" y="1"/>
                    <a:pt x="247" y="1"/>
                  </a:cubicBezTo>
                  <a:cubicBezTo>
                    <a:pt x="247" y="96"/>
                    <a:pt x="247" y="96"/>
                    <a:pt x="247" y="96"/>
                  </a:cubicBezTo>
                  <a:cubicBezTo>
                    <a:pt x="310" y="96"/>
                    <a:pt x="310" y="96"/>
                    <a:pt x="310" y="96"/>
                  </a:cubicBezTo>
                  <a:lnTo>
                    <a:pt x="310" y="80"/>
                  </a:lnTo>
                  <a:close/>
                  <a:moveTo>
                    <a:pt x="411" y="80"/>
                  </a:moveTo>
                  <a:cubicBezTo>
                    <a:pt x="367" y="80"/>
                    <a:pt x="367" y="80"/>
                    <a:pt x="367" y="80"/>
                  </a:cubicBezTo>
                  <a:cubicBezTo>
                    <a:pt x="367" y="1"/>
                    <a:pt x="367" y="1"/>
                    <a:pt x="367" y="1"/>
                  </a:cubicBezTo>
                  <a:cubicBezTo>
                    <a:pt x="348" y="1"/>
                    <a:pt x="348" y="1"/>
                    <a:pt x="348" y="1"/>
                  </a:cubicBezTo>
                  <a:cubicBezTo>
                    <a:pt x="348" y="96"/>
                    <a:pt x="348" y="96"/>
                    <a:pt x="348" y="96"/>
                  </a:cubicBezTo>
                  <a:cubicBezTo>
                    <a:pt x="411" y="96"/>
                    <a:pt x="411" y="96"/>
                    <a:pt x="411" y="96"/>
                  </a:cubicBezTo>
                  <a:lnTo>
                    <a:pt x="411" y="80"/>
                  </a:lnTo>
                  <a:close/>
                  <a:moveTo>
                    <a:pt x="23" y="96"/>
                  </a:moveTo>
                  <a:cubicBezTo>
                    <a:pt x="4" y="96"/>
                    <a:pt x="4" y="96"/>
                    <a:pt x="4" y="96"/>
                  </a:cubicBezTo>
                  <a:cubicBezTo>
                    <a:pt x="4" y="1"/>
                    <a:pt x="4" y="1"/>
                    <a:pt x="4" y="1"/>
                  </a:cubicBezTo>
                  <a:cubicBezTo>
                    <a:pt x="44" y="1"/>
                    <a:pt x="44" y="1"/>
                    <a:pt x="44" y="1"/>
                  </a:cubicBezTo>
                  <a:cubicBezTo>
                    <a:pt x="62" y="1"/>
                    <a:pt x="74" y="12"/>
                    <a:pt x="74" y="27"/>
                  </a:cubicBezTo>
                  <a:cubicBezTo>
                    <a:pt x="74" y="39"/>
                    <a:pt x="65" y="46"/>
                    <a:pt x="58" y="49"/>
                  </a:cubicBezTo>
                  <a:cubicBezTo>
                    <a:pt x="57" y="49"/>
                    <a:pt x="57" y="49"/>
                    <a:pt x="57" y="49"/>
                  </a:cubicBezTo>
                  <a:cubicBezTo>
                    <a:pt x="58" y="50"/>
                    <a:pt x="58" y="50"/>
                    <a:pt x="58" y="50"/>
                  </a:cubicBezTo>
                  <a:cubicBezTo>
                    <a:pt x="62" y="51"/>
                    <a:pt x="65" y="55"/>
                    <a:pt x="67" y="62"/>
                  </a:cubicBezTo>
                  <a:cubicBezTo>
                    <a:pt x="73" y="85"/>
                    <a:pt x="73" y="85"/>
                    <a:pt x="73" y="85"/>
                  </a:cubicBezTo>
                  <a:cubicBezTo>
                    <a:pt x="74" y="89"/>
                    <a:pt x="76" y="92"/>
                    <a:pt x="77" y="94"/>
                  </a:cubicBezTo>
                  <a:cubicBezTo>
                    <a:pt x="78" y="96"/>
                    <a:pt x="78" y="96"/>
                    <a:pt x="78" y="96"/>
                  </a:cubicBezTo>
                  <a:cubicBezTo>
                    <a:pt x="59" y="96"/>
                    <a:pt x="59" y="96"/>
                    <a:pt x="59" y="96"/>
                  </a:cubicBezTo>
                  <a:cubicBezTo>
                    <a:pt x="59" y="96"/>
                    <a:pt x="59" y="96"/>
                    <a:pt x="59" y="96"/>
                  </a:cubicBezTo>
                  <a:cubicBezTo>
                    <a:pt x="57" y="94"/>
                    <a:pt x="55" y="90"/>
                    <a:pt x="54" y="87"/>
                  </a:cubicBezTo>
                  <a:cubicBezTo>
                    <a:pt x="48" y="65"/>
                    <a:pt x="48" y="65"/>
                    <a:pt x="48" y="65"/>
                  </a:cubicBezTo>
                  <a:cubicBezTo>
                    <a:pt x="46" y="59"/>
                    <a:pt x="44" y="56"/>
                    <a:pt x="36" y="56"/>
                  </a:cubicBezTo>
                  <a:cubicBezTo>
                    <a:pt x="23" y="56"/>
                    <a:pt x="23" y="56"/>
                    <a:pt x="23" y="56"/>
                  </a:cubicBezTo>
                  <a:lnTo>
                    <a:pt x="23" y="96"/>
                  </a:lnTo>
                  <a:close/>
                  <a:moveTo>
                    <a:pt x="23" y="40"/>
                  </a:moveTo>
                  <a:cubicBezTo>
                    <a:pt x="41" y="40"/>
                    <a:pt x="41" y="40"/>
                    <a:pt x="41" y="40"/>
                  </a:cubicBezTo>
                  <a:cubicBezTo>
                    <a:pt x="50" y="40"/>
                    <a:pt x="54" y="36"/>
                    <a:pt x="54" y="29"/>
                  </a:cubicBezTo>
                  <a:cubicBezTo>
                    <a:pt x="54" y="21"/>
                    <a:pt x="50" y="17"/>
                    <a:pt x="41" y="17"/>
                  </a:cubicBezTo>
                  <a:cubicBezTo>
                    <a:pt x="23" y="17"/>
                    <a:pt x="23" y="17"/>
                    <a:pt x="23" y="17"/>
                  </a:cubicBezTo>
                  <a:lnTo>
                    <a:pt x="23" y="40"/>
                  </a:lnTo>
                  <a:close/>
                  <a:moveTo>
                    <a:pt x="477" y="81"/>
                  </a:moveTo>
                  <a:cubicBezTo>
                    <a:pt x="467" y="82"/>
                    <a:pt x="457" y="77"/>
                    <a:pt x="449" y="66"/>
                  </a:cubicBezTo>
                  <a:cubicBezTo>
                    <a:pt x="448" y="66"/>
                    <a:pt x="448" y="66"/>
                    <a:pt x="448" y="66"/>
                  </a:cubicBezTo>
                  <a:cubicBezTo>
                    <a:pt x="443" y="85"/>
                    <a:pt x="443" y="85"/>
                    <a:pt x="443" y="85"/>
                  </a:cubicBezTo>
                  <a:cubicBezTo>
                    <a:pt x="443" y="85"/>
                    <a:pt x="443" y="85"/>
                    <a:pt x="443" y="85"/>
                  </a:cubicBezTo>
                  <a:cubicBezTo>
                    <a:pt x="449" y="93"/>
                    <a:pt x="462" y="97"/>
                    <a:pt x="475" y="97"/>
                  </a:cubicBezTo>
                  <a:cubicBezTo>
                    <a:pt x="495" y="97"/>
                    <a:pt x="509" y="85"/>
                    <a:pt x="509" y="68"/>
                  </a:cubicBezTo>
                  <a:cubicBezTo>
                    <a:pt x="509" y="58"/>
                    <a:pt x="506" y="47"/>
                    <a:pt x="484" y="40"/>
                  </a:cubicBezTo>
                  <a:cubicBezTo>
                    <a:pt x="467" y="35"/>
                    <a:pt x="464" y="31"/>
                    <a:pt x="464" y="25"/>
                  </a:cubicBezTo>
                  <a:cubicBezTo>
                    <a:pt x="464" y="18"/>
                    <a:pt x="470" y="15"/>
                    <a:pt x="477" y="15"/>
                  </a:cubicBezTo>
                  <a:cubicBezTo>
                    <a:pt x="484" y="15"/>
                    <a:pt x="491" y="18"/>
                    <a:pt x="498" y="24"/>
                  </a:cubicBezTo>
                  <a:cubicBezTo>
                    <a:pt x="499" y="24"/>
                    <a:pt x="499" y="24"/>
                    <a:pt x="499" y="24"/>
                  </a:cubicBezTo>
                  <a:cubicBezTo>
                    <a:pt x="504" y="8"/>
                    <a:pt x="504" y="8"/>
                    <a:pt x="504" y="8"/>
                  </a:cubicBezTo>
                  <a:cubicBezTo>
                    <a:pt x="504" y="7"/>
                    <a:pt x="504" y="7"/>
                    <a:pt x="504" y="7"/>
                  </a:cubicBezTo>
                  <a:cubicBezTo>
                    <a:pt x="496" y="2"/>
                    <a:pt x="487" y="0"/>
                    <a:pt x="477" y="0"/>
                  </a:cubicBezTo>
                  <a:cubicBezTo>
                    <a:pt x="457" y="0"/>
                    <a:pt x="445" y="10"/>
                    <a:pt x="445" y="26"/>
                  </a:cubicBezTo>
                  <a:cubicBezTo>
                    <a:pt x="445" y="39"/>
                    <a:pt x="454" y="48"/>
                    <a:pt x="472" y="54"/>
                  </a:cubicBezTo>
                  <a:cubicBezTo>
                    <a:pt x="477" y="55"/>
                    <a:pt x="481" y="57"/>
                    <a:pt x="484" y="59"/>
                  </a:cubicBezTo>
                  <a:cubicBezTo>
                    <a:pt x="487" y="61"/>
                    <a:pt x="489" y="65"/>
                    <a:pt x="489" y="69"/>
                  </a:cubicBezTo>
                  <a:cubicBezTo>
                    <a:pt x="489" y="76"/>
                    <a:pt x="484" y="81"/>
                    <a:pt x="477"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solidFill>
                  <a:prstClr val="white"/>
                </a:solidFill>
              </a:endParaRPr>
            </a:p>
          </p:txBody>
        </p:sp>
      </p:grpSp>
      <p:sp>
        <p:nvSpPr>
          <p:cNvPr id="12" name="Freeform: Shape 11">
            <a:extLst>
              <a:ext uri="{FF2B5EF4-FFF2-40B4-BE49-F238E27FC236}">
                <a16:creationId xmlns:a16="http://schemas.microsoft.com/office/drawing/2014/main" id="{1F623F81-4B30-4D25-ACFC-2291F49321F5}"/>
              </a:ext>
            </a:extLst>
          </p:cNvPr>
          <p:cNvSpPr/>
          <p:nvPr/>
        </p:nvSpPr>
        <p:spPr>
          <a:xfrm>
            <a:off x="324506" y="4694634"/>
            <a:ext cx="46372" cy="290116"/>
          </a:xfrm>
          <a:custGeom>
            <a:avLst/>
            <a:gdLst>
              <a:gd name="connsiteX0" fmla="*/ 0 w 0"/>
              <a:gd name="connsiteY0" fmla="*/ 0 h 146050"/>
              <a:gd name="connsiteX1" fmla="*/ 0 w 0"/>
              <a:gd name="connsiteY1" fmla="*/ 146050 h 146050"/>
            </a:gdLst>
            <a:ahLst/>
            <a:cxnLst>
              <a:cxn ang="0">
                <a:pos x="connsiteX0" y="connsiteY0"/>
              </a:cxn>
              <a:cxn ang="0">
                <a:pos x="connsiteX1" y="connsiteY1"/>
              </a:cxn>
            </a:cxnLst>
            <a:rect l="l" t="t" r="r" b="b"/>
            <a:pathLst>
              <a:path h="146050">
                <a:moveTo>
                  <a:pt x="0" y="0"/>
                </a:moveTo>
                <a:lnTo>
                  <a:pt x="0" y="146050"/>
                </a:lnTo>
              </a:path>
            </a:pathLst>
          </a:cu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latin typeface="RR Pioneer Light Condensed" panose="020B0306050201060103" pitchFamily="34" charset="0"/>
            </a:endParaRPr>
          </a:p>
        </p:txBody>
      </p:sp>
      <p:sp>
        <p:nvSpPr>
          <p:cNvPr id="13" name="Title 1">
            <a:extLst>
              <a:ext uri="{FF2B5EF4-FFF2-40B4-BE49-F238E27FC236}">
                <a16:creationId xmlns:a16="http://schemas.microsoft.com/office/drawing/2014/main" id="{00A0B87A-A3EC-408D-9005-8ADED585779B}"/>
              </a:ext>
            </a:extLst>
          </p:cNvPr>
          <p:cNvSpPr txBox="1">
            <a:spLocks/>
          </p:cNvSpPr>
          <p:nvPr/>
        </p:nvSpPr>
        <p:spPr>
          <a:xfrm>
            <a:off x="369315" y="4694634"/>
            <a:ext cx="2028134" cy="315456"/>
          </a:xfrm>
          <a:prstGeom prst="rect">
            <a:avLst/>
          </a:prstGeom>
        </p:spPr>
        <p:txBody>
          <a:bodyPr lIns="0" tIns="0" rIns="0" bIns="0" anchor="t"/>
          <a:lstStyle>
            <a:lvl1pPr algn="l" defTabSz="685800" rtl="0" eaLnBrk="1" latinLnBrk="0" hangingPunct="1">
              <a:lnSpc>
                <a:spcPct val="90000"/>
              </a:lnSpc>
              <a:spcBef>
                <a:spcPct val="0"/>
              </a:spcBef>
              <a:buNone/>
              <a:defRPr sz="1500" kern="1200">
                <a:solidFill>
                  <a:schemeClr val="tx2"/>
                </a:solidFill>
                <a:latin typeface="Arial" panose="020B0604020202020204" pitchFamily="34" charset="0"/>
                <a:ea typeface="+mj-ea"/>
                <a:cs typeface="Arial" panose="020B0604020202020204" pitchFamily="34" charset="0"/>
              </a:defRPr>
            </a:lvl1pPr>
          </a:lstStyle>
          <a:p>
            <a:pPr algn="l"/>
            <a:r>
              <a:rPr lang="en-GB" sz="750">
                <a:solidFill>
                  <a:schemeClr val="bg2"/>
                </a:solidFill>
                <a:latin typeface="RR Pioneer Light Condensed" panose="020B0306050201060103" pitchFamily="34" charset="0"/>
              </a:rPr>
              <a:t>Private | © 2024</a:t>
            </a:r>
            <a:br>
              <a:rPr lang="en-GB" sz="750">
                <a:solidFill>
                  <a:schemeClr val="bg2"/>
                </a:solidFill>
                <a:latin typeface="RR Pioneer Light Condensed" panose="020B0306050201060103" pitchFamily="34" charset="0"/>
              </a:rPr>
            </a:br>
            <a:r>
              <a:rPr lang="en-GB" sz="750">
                <a:solidFill>
                  <a:schemeClr val="bg2"/>
                </a:solidFill>
                <a:latin typeface="RR Pioneer Light Condensed" panose="020B0306050201060103" pitchFamily="34" charset="0"/>
              </a:rPr>
              <a:t>Not</a:t>
            </a:r>
            <a:r>
              <a:rPr lang="en-GB" sz="750" baseline="0">
                <a:solidFill>
                  <a:schemeClr val="bg2"/>
                </a:solidFill>
                <a:latin typeface="RR Pioneer Light Condensed" panose="020B0306050201060103" pitchFamily="34" charset="0"/>
              </a:rPr>
              <a:t> subject to </a:t>
            </a:r>
            <a:r>
              <a:rPr lang="en-GB" sz="750">
                <a:solidFill>
                  <a:schemeClr val="bg2"/>
                </a:solidFill>
                <a:latin typeface="RR Pioneer Light Condensed" panose="020B0306050201060103" pitchFamily="34" charset="0"/>
              </a:rPr>
              <a:t>Export Control</a:t>
            </a:r>
          </a:p>
        </p:txBody>
      </p:sp>
      <p:sp>
        <p:nvSpPr>
          <p:cNvPr id="4" name="TextBox 3">
            <a:extLst>
              <a:ext uri="{FF2B5EF4-FFF2-40B4-BE49-F238E27FC236}">
                <a16:creationId xmlns:a16="http://schemas.microsoft.com/office/drawing/2014/main" id="{6AAE11BD-5F4A-4C82-BA25-8F19107279BB}"/>
              </a:ext>
            </a:extLst>
          </p:cNvPr>
          <p:cNvSpPr txBox="1"/>
          <p:nvPr/>
        </p:nvSpPr>
        <p:spPr>
          <a:xfrm>
            <a:off x="172291" y="4787051"/>
            <a:ext cx="133050" cy="115416"/>
          </a:xfrm>
          <a:prstGeom prst="rect">
            <a:avLst/>
          </a:prstGeom>
          <a:noFill/>
        </p:spPr>
        <p:txBody>
          <a:bodyPr wrap="none" lIns="0" tIns="0" rIns="0" bIns="0" rtlCol="0" anchor="ctr">
            <a:spAutoFit/>
          </a:bodyPr>
          <a:lstStyle/>
          <a:p>
            <a:pPr algn="r"/>
            <a:fld id="{938EE30A-55E7-4C21-9C34-9D7D1CFB8C0F}" type="slidenum">
              <a:rPr lang="en-GB" sz="750" b="1" smtClean="0">
                <a:solidFill>
                  <a:schemeClr val="bg2"/>
                </a:solidFill>
              </a:rPr>
              <a:t>‹#›</a:t>
            </a:fld>
            <a:endParaRPr lang="en-GB" sz="750" b="1">
              <a:solidFill>
                <a:schemeClr val="bg2"/>
              </a:solidFill>
            </a:endParaRPr>
          </a:p>
        </p:txBody>
      </p:sp>
      <p:sp>
        <p:nvSpPr>
          <p:cNvPr id="6" name="TextBox 5">
            <a:extLst>
              <a:ext uri="{FF2B5EF4-FFF2-40B4-BE49-F238E27FC236}">
                <a16:creationId xmlns:a16="http://schemas.microsoft.com/office/drawing/2014/main" id="{1D791349-2E68-CF7D-7BFC-EA0072E546AC}"/>
              </a:ext>
            </a:extLst>
          </p:cNvPr>
          <p:cNvSpPr txBox="1"/>
          <p:nvPr>
            <p:extLst>
              <p:ext uri="{1162E1C5-73C7-4A58-AE30-91384D911F3F}">
                <p184:classification xmlns:p184="http://schemas.microsoft.com/office/powerpoint/2018/4/main" val="ftr"/>
              </p:ext>
            </p:extLst>
          </p:nvPr>
        </p:nvSpPr>
        <p:spPr>
          <a:xfrm>
            <a:off x="3621088" y="4973320"/>
            <a:ext cx="1922462" cy="106680"/>
          </a:xfrm>
          <a:prstGeom prst="rect">
            <a:avLst/>
          </a:prstGeom>
        </p:spPr>
        <p:txBody>
          <a:bodyPr horzOverflow="overflow" lIns="0" tIns="0" rIns="0" bIns="0">
            <a:spAutoFit/>
          </a:bodyPr>
          <a:lstStyle/>
          <a:p>
            <a:pPr algn="l"/>
            <a:r>
              <a:rPr lang="en-GB" sz="700">
                <a:solidFill>
                  <a:srgbClr val="000000"/>
                </a:solidFill>
                <a:latin typeface="Calibri" panose="020F0502020204030204" pitchFamily="34" charset="0"/>
                <a:ea typeface="Calibri" panose="020F0502020204030204" pitchFamily="34" charset="0"/>
                <a:cs typeface="Calibri" panose="020F0502020204030204" pitchFamily="34" charset="0"/>
              </a:rPr>
              <a:t>Private – Not Listed – Not Subject to Export Controls</a:t>
            </a:r>
          </a:p>
        </p:txBody>
      </p:sp>
    </p:spTree>
    <p:custDataLst>
      <p:tags r:id="rId112"/>
    </p:custDataLst>
    <p:extLst>
      <p:ext uri="{BB962C8B-B14F-4D97-AF65-F5344CB8AC3E}">
        <p14:creationId xmlns:p14="http://schemas.microsoft.com/office/powerpoint/2010/main" val="435476060"/>
      </p:ext>
    </p:extLst>
  </p:cSld>
  <p:clrMap bg1="dk1" tx1="lt1" bg2="dk2" tx2="lt2" accent1="accent1" accent2="accent2" accent3="accent3" accent4="accent4" accent5="accent5" accent6="accent6" hlink="hlink" folHlink="folHlink"/>
  <p:sldLayoutIdLst>
    <p:sldLayoutId id="2147484902" r:id="rId1"/>
    <p:sldLayoutId id="2147484903" r:id="rId2"/>
    <p:sldLayoutId id="2147484904" r:id="rId3"/>
    <p:sldLayoutId id="2147484905" r:id="rId4"/>
    <p:sldLayoutId id="2147484906" r:id="rId5"/>
    <p:sldLayoutId id="2147484907" r:id="rId6"/>
    <p:sldLayoutId id="2147484908" r:id="rId7"/>
    <p:sldLayoutId id="2147484909" r:id="rId8"/>
    <p:sldLayoutId id="2147484910" r:id="rId9"/>
    <p:sldLayoutId id="2147484911" r:id="rId10"/>
    <p:sldLayoutId id="2147484912" r:id="rId11"/>
    <p:sldLayoutId id="2147484913" r:id="rId12"/>
    <p:sldLayoutId id="2147484914" r:id="rId13"/>
    <p:sldLayoutId id="2147484915" r:id="rId14"/>
    <p:sldLayoutId id="2147484916" r:id="rId15"/>
    <p:sldLayoutId id="2147484917" r:id="rId16"/>
    <p:sldLayoutId id="2147484918" r:id="rId17"/>
    <p:sldLayoutId id="2147484919" r:id="rId18"/>
    <p:sldLayoutId id="2147484920" r:id="rId19"/>
    <p:sldLayoutId id="2147484921" r:id="rId20"/>
    <p:sldLayoutId id="2147484922" r:id="rId21"/>
    <p:sldLayoutId id="2147484923" r:id="rId22"/>
    <p:sldLayoutId id="2147484924" r:id="rId23"/>
    <p:sldLayoutId id="2147484925" r:id="rId24"/>
    <p:sldLayoutId id="2147484926" r:id="rId25"/>
    <p:sldLayoutId id="2147484927" r:id="rId26"/>
    <p:sldLayoutId id="2147484928" r:id="rId27"/>
    <p:sldLayoutId id="2147484929" r:id="rId28"/>
    <p:sldLayoutId id="2147484930" r:id="rId29"/>
    <p:sldLayoutId id="2147484931" r:id="rId30"/>
    <p:sldLayoutId id="2147484932" r:id="rId31"/>
    <p:sldLayoutId id="2147484933" r:id="rId32"/>
    <p:sldLayoutId id="2147484934" r:id="rId33"/>
    <p:sldLayoutId id="2147484935" r:id="rId34"/>
    <p:sldLayoutId id="2147484936" r:id="rId35"/>
    <p:sldLayoutId id="2147484937" r:id="rId36"/>
    <p:sldLayoutId id="2147484938" r:id="rId37"/>
    <p:sldLayoutId id="2147484939" r:id="rId38"/>
    <p:sldLayoutId id="2147484940" r:id="rId39"/>
    <p:sldLayoutId id="2147484941" r:id="rId40"/>
    <p:sldLayoutId id="2147484942" r:id="rId41"/>
    <p:sldLayoutId id="2147484943" r:id="rId42"/>
    <p:sldLayoutId id="2147484944" r:id="rId43"/>
    <p:sldLayoutId id="2147484945" r:id="rId44"/>
    <p:sldLayoutId id="2147484946" r:id="rId45"/>
    <p:sldLayoutId id="2147484947" r:id="rId46"/>
    <p:sldLayoutId id="2147484948" r:id="rId47"/>
    <p:sldLayoutId id="2147484949" r:id="rId48"/>
    <p:sldLayoutId id="2147484950" r:id="rId49"/>
    <p:sldLayoutId id="2147484951" r:id="rId50"/>
    <p:sldLayoutId id="2147484952" r:id="rId51"/>
    <p:sldLayoutId id="2147484953" r:id="rId52"/>
    <p:sldLayoutId id="2147484954" r:id="rId53"/>
    <p:sldLayoutId id="2147484955" r:id="rId54"/>
    <p:sldLayoutId id="2147484956" r:id="rId55"/>
    <p:sldLayoutId id="2147484957" r:id="rId56"/>
    <p:sldLayoutId id="2147484958" r:id="rId57"/>
    <p:sldLayoutId id="2147484959" r:id="rId58"/>
    <p:sldLayoutId id="2147484960" r:id="rId59"/>
    <p:sldLayoutId id="2147484961" r:id="rId60"/>
    <p:sldLayoutId id="2147484962" r:id="rId61"/>
    <p:sldLayoutId id="2147484963" r:id="rId62"/>
    <p:sldLayoutId id="2147484964" r:id="rId63"/>
    <p:sldLayoutId id="2147484965" r:id="rId64"/>
    <p:sldLayoutId id="2147484966" r:id="rId65"/>
    <p:sldLayoutId id="2147484967" r:id="rId66"/>
    <p:sldLayoutId id="2147484968" r:id="rId67"/>
    <p:sldLayoutId id="2147484969" r:id="rId68"/>
    <p:sldLayoutId id="2147484970" r:id="rId69"/>
    <p:sldLayoutId id="2147484971" r:id="rId70"/>
    <p:sldLayoutId id="2147484972" r:id="rId71"/>
    <p:sldLayoutId id="2147484973" r:id="rId72"/>
    <p:sldLayoutId id="2147484974" r:id="rId73"/>
    <p:sldLayoutId id="2147484975" r:id="rId74"/>
    <p:sldLayoutId id="2147484976" r:id="rId75"/>
    <p:sldLayoutId id="2147484977" r:id="rId76"/>
    <p:sldLayoutId id="2147484978" r:id="rId77"/>
    <p:sldLayoutId id="2147484979" r:id="rId78"/>
    <p:sldLayoutId id="2147484980" r:id="rId79"/>
    <p:sldLayoutId id="2147484981" r:id="rId80"/>
    <p:sldLayoutId id="2147484982" r:id="rId81"/>
    <p:sldLayoutId id="2147484983" r:id="rId82"/>
    <p:sldLayoutId id="2147484984" r:id="rId83"/>
    <p:sldLayoutId id="2147484985" r:id="rId84"/>
    <p:sldLayoutId id="2147484986" r:id="rId85"/>
    <p:sldLayoutId id="2147484987" r:id="rId86"/>
    <p:sldLayoutId id="2147484988" r:id="rId87"/>
    <p:sldLayoutId id="2147484989" r:id="rId88"/>
    <p:sldLayoutId id="2147484990" r:id="rId89"/>
    <p:sldLayoutId id="2147484991" r:id="rId90"/>
    <p:sldLayoutId id="2147484992" r:id="rId91"/>
    <p:sldLayoutId id="2147484993" r:id="rId92"/>
    <p:sldLayoutId id="2147484994" r:id="rId93"/>
    <p:sldLayoutId id="2147484995" r:id="rId94"/>
    <p:sldLayoutId id="2147484996" r:id="rId95"/>
    <p:sldLayoutId id="2147484997" r:id="rId96"/>
    <p:sldLayoutId id="2147484998" r:id="rId97"/>
    <p:sldLayoutId id="2147484999" r:id="rId98"/>
    <p:sldLayoutId id="2147485000" r:id="rId99"/>
    <p:sldLayoutId id="2147485001" r:id="rId100"/>
    <p:sldLayoutId id="2147485002" r:id="rId101"/>
    <p:sldLayoutId id="2147485003" r:id="rId102"/>
    <p:sldLayoutId id="2147485004" r:id="rId103"/>
    <p:sldLayoutId id="2147485005" r:id="rId104"/>
    <p:sldLayoutId id="2147485006" r:id="rId105"/>
    <p:sldLayoutId id="2147485007" r:id="rId106"/>
    <p:sldLayoutId id="2147485008" r:id="rId107"/>
    <p:sldLayoutId id="2147485009" r:id="rId108"/>
    <p:sldLayoutId id="2147485010" r:id="rId109"/>
    <p:sldLayoutId id="2147485011" r:id="rId1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marL="0" indent="0" algn="l" defTabSz="685783" rtl="0" eaLnBrk="1" latinLnBrk="0" hangingPunct="1">
        <a:lnSpc>
          <a:spcPct val="90000"/>
        </a:lnSpc>
        <a:spcBef>
          <a:spcPct val="0"/>
        </a:spcBef>
        <a:buFont typeface="+mj-lt"/>
        <a:buNone/>
        <a:defRPr sz="15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685783" rtl="0" eaLnBrk="1" latinLnBrk="0" hangingPunct="1">
        <a:lnSpc>
          <a:spcPct val="90000"/>
        </a:lnSpc>
        <a:spcBef>
          <a:spcPts val="750"/>
        </a:spcBef>
        <a:buClr>
          <a:schemeClr val="bg2"/>
        </a:buClr>
        <a:buFont typeface="Wingdings" pitchFamily="2" charset="2"/>
        <a:buNone/>
        <a:defRPr sz="1500" kern="1200">
          <a:solidFill>
            <a:schemeClr val="bg1"/>
          </a:solidFill>
          <a:latin typeface="+mn-lt"/>
          <a:ea typeface="+mn-ea"/>
          <a:cs typeface="+mn-cs"/>
        </a:defRPr>
      </a:lvl1pPr>
      <a:lvl2pPr marL="176209" indent="-176209" algn="l" defTabSz="685783" rtl="0" eaLnBrk="1" latinLnBrk="0" hangingPunct="1">
        <a:lnSpc>
          <a:spcPct val="90000"/>
        </a:lnSpc>
        <a:spcBef>
          <a:spcPts val="750"/>
        </a:spcBef>
        <a:buClr>
          <a:schemeClr val="bg2"/>
        </a:buClr>
        <a:buFont typeface="Wingdings" pitchFamily="2" charset="2"/>
        <a:buChar char="§"/>
        <a:tabLst/>
        <a:defRPr sz="1500" kern="1200">
          <a:solidFill>
            <a:schemeClr val="bg1"/>
          </a:solidFill>
          <a:latin typeface="+mn-lt"/>
          <a:ea typeface="+mn-ea"/>
          <a:cs typeface="+mn-cs"/>
        </a:defRPr>
      </a:lvl2pPr>
      <a:lvl3pPr marL="361941" indent="-180971" algn="l" defTabSz="685783" rtl="0" eaLnBrk="1" latinLnBrk="0" hangingPunct="1">
        <a:lnSpc>
          <a:spcPct val="90000"/>
        </a:lnSpc>
        <a:spcBef>
          <a:spcPts val="375"/>
        </a:spcBef>
        <a:buClr>
          <a:schemeClr val="bg2"/>
        </a:buClr>
        <a:buFont typeface="Wingdings" pitchFamily="2" charset="2"/>
        <a:buChar char="§"/>
        <a:defRPr sz="1200" kern="1200">
          <a:solidFill>
            <a:schemeClr val="bg1"/>
          </a:solidFill>
          <a:latin typeface="+mn-lt"/>
          <a:ea typeface="+mn-ea"/>
          <a:cs typeface="+mn-cs"/>
        </a:defRPr>
      </a:lvl3pPr>
      <a:lvl4pPr marL="542912" indent="-180971" algn="l" defTabSz="685783" rtl="0" eaLnBrk="1" latinLnBrk="0" hangingPunct="1">
        <a:lnSpc>
          <a:spcPct val="90000"/>
        </a:lnSpc>
        <a:spcBef>
          <a:spcPts val="375"/>
        </a:spcBef>
        <a:buClr>
          <a:schemeClr val="bg2"/>
        </a:buClr>
        <a:buFont typeface="Wingdings" pitchFamily="2" charset="2"/>
        <a:buChar char="§"/>
        <a:defRPr sz="1000" kern="1200">
          <a:solidFill>
            <a:schemeClr val="bg1"/>
          </a:solidFill>
          <a:latin typeface="+mn-lt"/>
          <a:ea typeface="+mn-ea"/>
          <a:cs typeface="+mn-cs"/>
        </a:defRPr>
      </a:lvl4pPr>
      <a:lvl5pPr marL="712770" indent="-169859" algn="l" defTabSz="685783" rtl="0" eaLnBrk="1" latinLnBrk="0" hangingPunct="1">
        <a:lnSpc>
          <a:spcPct val="90000"/>
        </a:lnSpc>
        <a:spcBef>
          <a:spcPts val="375"/>
        </a:spcBef>
        <a:buClr>
          <a:schemeClr val="bg2"/>
        </a:buClr>
        <a:buFont typeface="Wingdings" pitchFamily="2" charset="2"/>
        <a:buChar char="§"/>
        <a:defRPr sz="1000" kern="1200">
          <a:solidFill>
            <a:schemeClr val="bg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3">
          <p15:clr>
            <a:srgbClr val="F26B43"/>
          </p15:clr>
        </p15:guide>
        <p15:guide id="2" orient="horz" pos="3094">
          <p15:clr>
            <a:srgbClr val="F26B43"/>
          </p15:clr>
        </p15:guide>
        <p15:guide id="3" pos="2880">
          <p15:clr>
            <a:srgbClr val="F26B43"/>
          </p15:clr>
        </p15:guide>
        <p15:guide id="4" orient="horz" pos="1620">
          <p15:clr>
            <a:srgbClr val="F26B43"/>
          </p15:clr>
        </p15:guide>
        <p15:guide id="5" orient="horz" pos="146">
          <p15:clr>
            <a:srgbClr val="F26B43"/>
          </p15:clr>
        </p15:guide>
        <p15:guide id="6" orient="horz" pos="237">
          <p15:clr>
            <a:srgbClr val="F26B43"/>
          </p15:clr>
        </p15:guide>
        <p15:guide id="7" pos="1429">
          <p15:clr>
            <a:srgbClr val="F26B43"/>
          </p15:clr>
        </p15:guide>
        <p15:guide id="8" pos="204">
          <p15:clr>
            <a:srgbClr val="F26B43"/>
          </p15:clr>
        </p15:guide>
        <p15:guide id="9" pos="5556">
          <p15:clr>
            <a:srgbClr val="F26B43"/>
          </p15:clr>
        </p15:guide>
        <p15:guide id="10" orient="horz" pos="2913">
          <p15:clr>
            <a:srgbClr val="F26B43"/>
          </p15:clr>
        </p15:guide>
        <p15:guide id="11" orient="horz" pos="255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E2C611A-F845-4AF9-9B05-E66A6D551ACB}"/>
              </a:ext>
            </a:extLst>
          </p:cNvPr>
          <p:cNvGraphicFramePr>
            <a:graphicFrameLocks noChangeAspect="1"/>
          </p:cNvGraphicFramePr>
          <p:nvPr userDrawn="1">
            <p:custDataLst>
              <p:tags r:id="rId95"/>
            </p:custDataLst>
            <p:extLst>
              <p:ext uri="{D42A27DB-BD31-4B8C-83A1-F6EECF244321}">
                <p14:modId xmlns:p14="http://schemas.microsoft.com/office/powerpoint/2010/main" val="2778019652"/>
              </p:ext>
            </p:extLst>
          </p:nvPr>
        </p:nvGraphicFramePr>
        <p:xfrm>
          <a:off x="716" y="716"/>
          <a:ext cx="715" cy="715"/>
        </p:xfrm>
        <a:graphic>
          <a:graphicData uri="http://schemas.openxmlformats.org/presentationml/2006/ole">
            <mc:AlternateContent xmlns:mc="http://schemas.openxmlformats.org/markup-compatibility/2006">
              <mc:Choice xmlns:v="urn:schemas-microsoft-com:vml" Requires="v">
                <p:oleObj name="think-cell Slide" r:id="rId96" imgW="395" imgH="396" progId="TCLayout.ActiveDocument.1">
                  <p:embed/>
                </p:oleObj>
              </mc:Choice>
              <mc:Fallback>
                <p:oleObj name="think-cell Slide" r:id="rId96" imgW="395" imgH="396" progId="TCLayout.ActiveDocument.1">
                  <p:embed/>
                  <p:pic>
                    <p:nvPicPr>
                      <p:cNvPr id="8" name="Object 7" hidden="1">
                        <a:extLst>
                          <a:ext uri="{FF2B5EF4-FFF2-40B4-BE49-F238E27FC236}">
                            <a16:creationId xmlns:a16="http://schemas.microsoft.com/office/drawing/2014/main" id="{6E2C611A-F845-4AF9-9B05-E66A6D551ACB}"/>
                          </a:ext>
                        </a:extLst>
                      </p:cNvPr>
                      <p:cNvPicPr/>
                      <p:nvPr/>
                    </p:nvPicPr>
                    <p:blipFill>
                      <a:blip r:embed="rId97"/>
                      <a:stretch>
                        <a:fillRect/>
                      </a:stretch>
                    </p:blipFill>
                    <p:spPr>
                      <a:xfrm>
                        <a:off x="716" y="716"/>
                        <a:ext cx="715" cy="715"/>
                      </a:xfrm>
                      <a:prstGeom prst="rect">
                        <a:avLst/>
                      </a:prstGeom>
                    </p:spPr>
                  </p:pic>
                </p:oleObj>
              </mc:Fallback>
            </mc:AlternateContent>
          </a:graphicData>
        </a:graphic>
      </p:graphicFrame>
      <p:sp>
        <p:nvSpPr>
          <p:cNvPr id="2" name="Title Placeholder 1"/>
          <p:cNvSpPr>
            <a:spLocks noGrp="1"/>
          </p:cNvSpPr>
          <p:nvPr>
            <p:ph type="title"/>
          </p:nvPr>
        </p:nvSpPr>
        <p:spPr>
          <a:xfrm>
            <a:off x="277884" y="322111"/>
            <a:ext cx="7776000" cy="353174"/>
          </a:xfrm>
          <a:prstGeom prst="rect">
            <a:avLst/>
          </a:prstGeom>
        </p:spPr>
        <p:txBody>
          <a:bodyPr vert="horz" lIns="0" tIns="0" rIns="0" bIns="0" rtlCol="0" anchor="t" anchorCtr="0">
            <a:spAutoFit/>
          </a:bodyPr>
          <a:lstStyle/>
          <a:p>
            <a:r>
              <a:rPr lang="en-US" noProof="0"/>
              <a:t>Click to edit Master title style</a:t>
            </a:r>
            <a:endParaRPr lang="en-GB" noProof="0"/>
          </a:p>
        </p:txBody>
      </p:sp>
      <p:sp>
        <p:nvSpPr>
          <p:cNvPr id="3" name="Text Placeholder 2"/>
          <p:cNvSpPr>
            <a:spLocks noGrp="1"/>
          </p:cNvSpPr>
          <p:nvPr>
            <p:ph type="body" idx="1"/>
          </p:nvPr>
        </p:nvSpPr>
        <p:spPr>
          <a:xfrm>
            <a:off x="291599" y="1166400"/>
            <a:ext cx="8560080" cy="3402000"/>
          </a:xfrm>
          <a:prstGeom prst="rect">
            <a:avLst/>
          </a:prstGeom>
        </p:spPr>
        <p:txBody>
          <a:bodyPr vert="horz" lIns="0" tIns="0" rIns="0" bIns="0" rtlCol="0" anchor="t" anchorCtr="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2"/>
          </p:nvPr>
        </p:nvSpPr>
        <p:spPr>
          <a:xfrm>
            <a:off x="6042602" y="4811400"/>
            <a:ext cx="907301" cy="97200"/>
          </a:xfrm>
          <a:prstGeom prst="rect">
            <a:avLst/>
          </a:prstGeom>
        </p:spPr>
        <p:txBody>
          <a:bodyPr vert="horz" lIns="0" tIns="0" rIns="0" bIns="0" rtlCol="0" anchor="t" anchorCtr="0">
            <a:noAutofit/>
          </a:bodyPr>
          <a:lstStyle>
            <a:lvl1pPr algn="l">
              <a:defRPr sz="375">
                <a:solidFill>
                  <a:schemeClr val="tx1"/>
                </a:solidFill>
              </a:defRPr>
            </a:lvl1pPr>
          </a:lstStyle>
          <a:p>
            <a:fld id="{D851027B-0119-48CD-A682-04A7E88D5678}" type="datetime1">
              <a:rPr lang="en-GB" smtClean="0"/>
              <a:t>07/04/2025</a:t>
            </a:fld>
            <a:endParaRPr lang="en-GB"/>
          </a:p>
        </p:txBody>
      </p:sp>
      <p:sp>
        <p:nvSpPr>
          <p:cNvPr id="5" name="Footer Placeholder 4"/>
          <p:cNvSpPr>
            <a:spLocks noGrp="1"/>
          </p:cNvSpPr>
          <p:nvPr>
            <p:ph type="ftr" sz="quarter" idx="3"/>
          </p:nvPr>
        </p:nvSpPr>
        <p:spPr>
          <a:xfrm>
            <a:off x="291601" y="4811400"/>
            <a:ext cx="5316300" cy="97200"/>
          </a:xfrm>
          <a:prstGeom prst="rect">
            <a:avLst/>
          </a:prstGeom>
        </p:spPr>
        <p:txBody>
          <a:bodyPr vert="horz" lIns="0" tIns="0" rIns="0" bIns="0" rtlCol="0" anchor="t" anchorCtr="0">
            <a:noAutofit/>
          </a:bodyPr>
          <a:lstStyle>
            <a:lvl1pPr algn="l">
              <a:defRPr sz="375" spc="-10" baseline="0">
                <a:solidFill>
                  <a:schemeClr val="tx1"/>
                </a:solidFill>
              </a:defRPr>
            </a:lvl1pPr>
          </a:lstStyle>
          <a:p>
            <a:r>
              <a:rPr lang="en-GB"/>
              <a:t>The information in this document is proprietary and confidential to Rolls-Royce and is available to authorised recipients only copying and onward distribution is prohibited other than for the purpose for which it was made available. Rolls Royce content only.</a:t>
            </a:r>
          </a:p>
        </p:txBody>
      </p:sp>
      <p:sp>
        <p:nvSpPr>
          <p:cNvPr id="6" name="Slide Number Placeholder 5"/>
          <p:cNvSpPr>
            <a:spLocks noGrp="1"/>
          </p:cNvSpPr>
          <p:nvPr>
            <p:ph type="sldNum" sz="quarter" idx="4"/>
          </p:nvPr>
        </p:nvSpPr>
        <p:spPr>
          <a:xfrm>
            <a:off x="8656706" y="4754700"/>
            <a:ext cx="194400" cy="162000"/>
          </a:xfrm>
          <a:prstGeom prst="rect">
            <a:avLst/>
          </a:prstGeom>
        </p:spPr>
        <p:txBody>
          <a:bodyPr vert="horz" lIns="0" tIns="0" rIns="0" bIns="0" rtlCol="0" anchor="t" anchorCtr="0">
            <a:noAutofit/>
          </a:bodyPr>
          <a:lstStyle>
            <a:lvl1pPr algn="r">
              <a:defRPr sz="811">
                <a:solidFill>
                  <a:schemeClr val="tx2"/>
                </a:solidFill>
                <a:latin typeface="+mj-lt"/>
              </a:defRPr>
            </a:lvl1pPr>
          </a:lstStyle>
          <a:p>
            <a:fld id="{0B868178-02AE-42FC-958D-6B8F13B60175}" type="slidenum">
              <a:rPr lang="en-GB" smtClean="0"/>
              <a:pPr/>
              <a:t>‹#›</a:t>
            </a:fld>
            <a:endParaRPr lang="en-GB"/>
          </a:p>
        </p:txBody>
      </p:sp>
      <p:sp>
        <p:nvSpPr>
          <p:cNvPr id="10" name="Footer Placeholder 4">
            <a:extLst>
              <a:ext uri="{FF2B5EF4-FFF2-40B4-BE49-F238E27FC236}">
                <a16:creationId xmlns:a16="http://schemas.microsoft.com/office/drawing/2014/main" id="{4F757FCF-9A3D-73D4-B1C4-CBD3BF49DDA2}"/>
              </a:ext>
            </a:extLst>
          </p:cNvPr>
          <p:cNvSpPr txBox="1">
            <a:spLocks/>
          </p:cNvSpPr>
          <p:nvPr userDrawn="1"/>
        </p:nvSpPr>
        <p:spPr>
          <a:xfrm>
            <a:off x="7617939" y="4763386"/>
            <a:ext cx="972000" cy="97200"/>
          </a:xfrm>
          <a:prstGeom prst="rect">
            <a:avLst/>
          </a:prstGeom>
        </p:spPr>
        <p:txBody>
          <a:bodyPr vert="horz" lIns="0" tIns="0" rIns="0" bIns="0" rtlCol="0" anchor="t" anchorCtr="0">
            <a:noAutofit/>
          </a:bodyPr>
          <a:lstStyle>
            <a:defPPr>
              <a:defRPr lang="en-US"/>
            </a:defPPr>
            <a:lvl1pPr marL="0" algn="l" defTabSz="1523939" rtl="0" eaLnBrk="1" latinLnBrk="0" hangingPunct="1">
              <a:defRPr sz="800" kern="1200" spc="-20" baseline="0">
                <a:solidFill>
                  <a:schemeClr val="tx1"/>
                </a:solidFill>
                <a:latin typeface="+mn-lt"/>
                <a:ea typeface="+mn-ea"/>
                <a:cs typeface="+mn-cs"/>
              </a:defRPr>
            </a:lvl1pPr>
            <a:lvl2pPr marL="761970" algn="l" defTabSz="1523939" rtl="0" eaLnBrk="1" latinLnBrk="0" hangingPunct="1">
              <a:defRPr sz="3000" kern="1200">
                <a:solidFill>
                  <a:schemeClr val="tx1"/>
                </a:solidFill>
                <a:latin typeface="+mn-lt"/>
                <a:ea typeface="+mn-ea"/>
                <a:cs typeface="+mn-cs"/>
              </a:defRPr>
            </a:lvl2pPr>
            <a:lvl3pPr marL="1523939" algn="l" defTabSz="1523939" rtl="0" eaLnBrk="1" latinLnBrk="0" hangingPunct="1">
              <a:defRPr sz="3000" kern="1200">
                <a:solidFill>
                  <a:schemeClr val="tx1"/>
                </a:solidFill>
                <a:latin typeface="+mn-lt"/>
                <a:ea typeface="+mn-ea"/>
                <a:cs typeface="+mn-cs"/>
              </a:defRPr>
            </a:lvl3pPr>
            <a:lvl4pPr marL="2285909" algn="l" defTabSz="1523939" rtl="0" eaLnBrk="1" latinLnBrk="0" hangingPunct="1">
              <a:defRPr sz="3000" kern="1200">
                <a:solidFill>
                  <a:schemeClr val="tx1"/>
                </a:solidFill>
                <a:latin typeface="+mn-lt"/>
                <a:ea typeface="+mn-ea"/>
                <a:cs typeface="+mn-cs"/>
              </a:defRPr>
            </a:lvl4pPr>
            <a:lvl5pPr marL="3047878" algn="l" defTabSz="1523939" rtl="0" eaLnBrk="1" latinLnBrk="0" hangingPunct="1">
              <a:defRPr sz="3000" kern="1200">
                <a:solidFill>
                  <a:schemeClr val="tx1"/>
                </a:solidFill>
                <a:latin typeface="+mn-lt"/>
                <a:ea typeface="+mn-ea"/>
                <a:cs typeface="+mn-cs"/>
              </a:defRPr>
            </a:lvl5pPr>
            <a:lvl6pPr marL="3809848" algn="l" defTabSz="1523939" rtl="0" eaLnBrk="1" latinLnBrk="0" hangingPunct="1">
              <a:defRPr sz="3000" kern="1200">
                <a:solidFill>
                  <a:schemeClr val="tx1"/>
                </a:solidFill>
                <a:latin typeface="+mn-lt"/>
                <a:ea typeface="+mn-ea"/>
                <a:cs typeface="+mn-cs"/>
              </a:defRPr>
            </a:lvl6pPr>
            <a:lvl7pPr marL="4571817" algn="l" defTabSz="1523939" rtl="0" eaLnBrk="1" latinLnBrk="0" hangingPunct="1">
              <a:defRPr sz="3000" kern="1200">
                <a:solidFill>
                  <a:schemeClr val="tx1"/>
                </a:solidFill>
                <a:latin typeface="+mn-lt"/>
                <a:ea typeface="+mn-ea"/>
                <a:cs typeface="+mn-cs"/>
              </a:defRPr>
            </a:lvl7pPr>
            <a:lvl8pPr marL="5333787" algn="l" defTabSz="1523939" rtl="0" eaLnBrk="1" latinLnBrk="0" hangingPunct="1">
              <a:defRPr sz="3000" kern="1200">
                <a:solidFill>
                  <a:schemeClr val="tx1"/>
                </a:solidFill>
                <a:latin typeface="+mn-lt"/>
                <a:ea typeface="+mn-ea"/>
                <a:cs typeface="+mn-cs"/>
              </a:defRPr>
            </a:lvl8pPr>
            <a:lvl9pPr marL="6095756" algn="l" defTabSz="1523939" rtl="0" eaLnBrk="1" latinLnBrk="0" hangingPunct="1">
              <a:defRPr sz="3000" kern="1200">
                <a:solidFill>
                  <a:schemeClr val="tx1"/>
                </a:solidFill>
                <a:latin typeface="+mn-lt"/>
                <a:ea typeface="+mn-ea"/>
                <a:cs typeface="+mn-cs"/>
              </a:defRPr>
            </a:lvl9pPr>
          </a:lstStyle>
          <a:p>
            <a:pPr algn="r"/>
            <a:r>
              <a:rPr lang="en-GB" sz="375"/>
              <a:t> © 2024 Rolls-Royce</a:t>
            </a:r>
          </a:p>
          <a:p>
            <a:pPr algn="r"/>
            <a:r>
              <a:rPr lang="en-GB" sz="375"/>
              <a:t>Not Subject to Export Control</a:t>
            </a:r>
          </a:p>
        </p:txBody>
      </p:sp>
      <p:pic>
        <p:nvPicPr>
          <p:cNvPr id="11" name="Graphic 10">
            <a:extLst>
              <a:ext uri="{FF2B5EF4-FFF2-40B4-BE49-F238E27FC236}">
                <a16:creationId xmlns:a16="http://schemas.microsoft.com/office/drawing/2014/main" id="{936884DF-573E-426A-B0B3-9CE00B4B2A5A}"/>
              </a:ext>
            </a:extLst>
          </p:cNvPr>
          <p:cNvPicPr>
            <a:picLocks noChangeAspect="1"/>
          </p:cNvPicPr>
          <p:nvPr userDrawn="1"/>
        </p:nvPicPr>
        <p:blipFill>
          <a:blip r:embed="rId98" cstate="email">
            <a:extLst>
              <a:ext uri="{28A0092B-C50C-407E-A947-70E740481C1C}">
                <a14:useLocalDpi xmlns:a14="http://schemas.microsoft.com/office/drawing/2010/main"/>
              </a:ext>
              <a:ext uri="{96DAC541-7B7A-43D3-8B79-37D633B846F1}">
                <asvg:svgBlip xmlns:asvg="http://schemas.microsoft.com/office/drawing/2016/SVG/main" r:embed="rId99"/>
              </a:ext>
            </a:extLst>
          </a:blip>
          <a:stretch>
            <a:fillRect/>
          </a:stretch>
        </p:blipFill>
        <p:spPr>
          <a:xfrm>
            <a:off x="8534405" y="188322"/>
            <a:ext cx="352014" cy="572022"/>
          </a:xfrm>
          <a:prstGeom prst="rect">
            <a:avLst/>
          </a:prstGeom>
        </p:spPr>
      </p:pic>
      <p:sp>
        <p:nvSpPr>
          <p:cNvPr id="9" name="TextBox 8">
            <a:extLst>
              <a:ext uri="{FF2B5EF4-FFF2-40B4-BE49-F238E27FC236}">
                <a16:creationId xmlns:a16="http://schemas.microsoft.com/office/drawing/2014/main" id="{B059C270-6541-6F92-48DE-6DDB13BFC544}"/>
              </a:ext>
            </a:extLst>
          </p:cNvPr>
          <p:cNvSpPr txBox="1"/>
          <p:nvPr>
            <p:extLst>
              <p:ext uri="{1162E1C5-73C7-4A58-AE30-91384D911F3F}">
                <p184:classification xmlns:p184="http://schemas.microsoft.com/office/powerpoint/2018/4/main" val="ftr"/>
              </p:ext>
            </p:extLst>
          </p:nvPr>
        </p:nvSpPr>
        <p:spPr>
          <a:xfrm>
            <a:off x="3621088" y="4973320"/>
            <a:ext cx="1922462" cy="106680"/>
          </a:xfrm>
          <a:prstGeom prst="rect">
            <a:avLst/>
          </a:prstGeom>
        </p:spPr>
        <p:txBody>
          <a:bodyPr horzOverflow="overflow" lIns="0" tIns="0" rIns="0" bIns="0">
            <a:spAutoFit/>
          </a:bodyPr>
          <a:lstStyle/>
          <a:p>
            <a:pPr algn="l"/>
            <a:r>
              <a:rPr lang="en-GB" sz="700">
                <a:solidFill>
                  <a:srgbClr val="000000"/>
                </a:solidFill>
                <a:latin typeface="Calibri" panose="020F0502020204030204" pitchFamily="34" charset="0"/>
                <a:ea typeface="Calibri" panose="020F0502020204030204" pitchFamily="34" charset="0"/>
                <a:cs typeface="Calibri" panose="020F0502020204030204" pitchFamily="34" charset="0"/>
              </a:rPr>
              <a:t>Private – Not Listed – Not Subject to Export Controls</a:t>
            </a:r>
          </a:p>
        </p:txBody>
      </p:sp>
    </p:spTree>
    <p:extLst>
      <p:ext uri="{BB962C8B-B14F-4D97-AF65-F5344CB8AC3E}">
        <p14:creationId xmlns:p14="http://schemas.microsoft.com/office/powerpoint/2010/main" val="1441187321"/>
      </p:ext>
    </p:extLst>
  </p:cSld>
  <p:clrMap bg1="lt1" tx1="dk1" bg2="lt2" tx2="dk2" accent1="accent1" accent2="accent2" accent3="accent3" accent4="accent4" accent5="accent5" accent6="accent6" hlink="hlink" folHlink="folHlink"/>
  <p:sldLayoutIdLst>
    <p:sldLayoutId id="2147485016" r:id="rId1"/>
    <p:sldLayoutId id="2147485017" r:id="rId2"/>
    <p:sldLayoutId id="2147485018" r:id="rId3"/>
    <p:sldLayoutId id="2147485019" r:id="rId4"/>
    <p:sldLayoutId id="2147485020" r:id="rId5"/>
    <p:sldLayoutId id="2147485021" r:id="rId6"/>
    <p:sldLayoutId id="2147485022" r:id="rId7"/>
    <p:sldLayoutId id="2147485023" r:id="rId8"/>
    <p:sldLayoutId id="2147485024" r:id="rId9"/>
    <p:sldLayoutId id="2147485025" r:id="rId10"/>
    <p:sldLayoutId id="2147485026" r:id="rId11"/>
    <p:sldLayoutId id="2147485027" r:id="rId12"/>
    <p:sldLayoutId id="2147485028" r:id="rId13"/>
    <p:sldLayoutId id="2147485029" r:id="rId14"/>
    <p:sldLayoutId id="2147485030" r:id="rId15"/>
    <p:sldLayoutId id="2147485031" r:id="rId16"/>
    <p:sldLayoutId id="2147485032" r:id="rId17"/>
    <p:sldLayoutId id="2147485033" r:id="rId18"/>
    <p:sldLayoutId id="2147485034" r:id="rId19"/>
    <p:sldLayoutId id="2147485035" r:id="rId20"/>
    <p:sldLayoutId id="2147485036" r:id="rId21"/>
    <p:sldLayoutId id="2147485037" r:id="rId22"/>
    <p:sldLayoutId id="2147485038" r:id="rId23"/>
    <p:sldLayoutId id="2147485039" r:id="rId24"/>
    <p:sldLayoutId id="2147485040" r:id="rId25"/>
    <p:sldLayoutId id="2147485041" r:id="rId26"/>
    <p:sldLayoutId id="2147485042" r:id="rId27"/>
    <p:sldLayoutId id="2147485043" r:id="rId28"/>
    <p:sldLayoutId id="2147485044" r:id="rId29"/>
    <p:sldLayoutId id="2147485045" r:id="rId30"/>
    <p:sldLayoutId id="2147485046" r:id="rId31"/>
    <p:sldLayoutId id="2147485047" r:id="rId32"/>
    <p:sldLayoutId id="2147485048" r:id="rId33"/>
    <p:sldLayoutId id="2147485049" r:id="rId34"/>
    <p:sldLayoutId id="2147485050" r:id="rId35"/>
    <p:sldLayoutId id="2147485051" r:id="rId36"/>
    <p:sldLayoutId id="2147485052" r:id="rId37"/>
    <p:sldLayoutId id="2147485053" r:id="rId38"/>
    <p:sldLayoutId id="2147485054" r:id="rId39"/>
    <p:sldLayoutId id="2147485055" r:id="rId40"/>
    <p:sldLayoutId id="2147485056" r:id="rId41"/>
    <p:sldLayoutId id="2147485057" r:id="rId42"/>
    <p:sldLayoutId id="2147485058" r:id="rId43"/>
    <p:sldLayoutId id="2147485059" r:id="rId44"/>
    <p:sldLayoutId id="2147485060" r:id="rId45"/>
    <p:sldLayoutId id="2147485061" r:id="rId46"/>
    <p:sldLayoutId id="2147485062" r:id="rId47"/>
    <p:sldLayoutId id="2147485063" r:id="rId48"/>
    <p:sldLayoutId id="2147485064" r:id="rId49"/>
    <p:sldLayoutId id="2147485065" r:id="rId50"/>
    <p:sldLayoutId id="2147485066" r:id="rId51"/>
    <p:sldLayoutId id="2147485067" r:id="rId52"/>
    <p:sldLayoutId id="2147485068" r:id="rId53"/>
    <p:sldLayoutId id="2147485069" r:id="rId54"/>
    <p:sldLayoutId id="2147485070" r:id="rId55"/>
    <p:sldLayoutId id="2147485071" r:id="rId56"/>
    <p:sldLayoutId id="2147485072" r:id="rId57"/>
    <p:sldLayoutId id="2147485073" r:id="rId58"/>
    <p:sldLayoutId id="2147485074" r:id="rId59"/>
    <p:sldLayoutId id="2147485075" r:id="rId60"/>
    <p:sldLayoutId id="2147485076" r:id="rId61"/>
    <p:sldLayoutId id="2147485077" r:id="rId62"/>
    <p:sldLayoutId id="2147485078" r:id="rId63"/>
    <p:sldLayoutId id="2147485079" r:id="rId64"/>
    <p:sldLayoutId id="2147485080" r:id="rId65"/>
    <p:sldLayoutId id="2147485081" r:id="rId66"/>
    <p:sldLayoutId id="2147485242" r:id="rId67"/>
    <p:sldLayoutId id="2147485244" r:id="rId68"/>
    <p:sldLayoutId id="2147485245" r:id="rId69"/>
    <p:sldLayoutId id="2147485246" r:id="rId70"/>
    <p:sldLayoutId id="2147485248" r:id="rId71"/>
    <p:sldLayoutId id="2147485254" r:id="rId72"/>
    <p:sldLayoutId id="2147485268" r:id="rId73"/>
    <p:sldLayoutId id="2147485269" r:id="rId74"/>
    <p:sldLayoutId id="2147485270" r:id="rId75"/>
    <p:sldLayoutId id="2147485277" r:id="rId76"/>
    <p:sldLayoutId id="2147485282" r:id="rId77"/>
    <p:sldLayoutId id="2147485283" r:id="rId78"/>
    <p:sldLayoutId id="2147485284" r:id="rId79"/>
    <p:sldLayoutId id="2147485290" r:id="rId80"/>
    <p:sldLayoutId id="2147485291" r:id="rId81"/>
    <p:sldLayoutId id="2147485292" r:id="rId82"/>
    <p:sldLayoutId id="2147485293" r:id="rId83"/>
    <p:sldLayoutId id="2147485294" r:id="rId84"/>
    <p:sldLayoutId id="2147485295" r:id="rId85"/>
    <p:sldLayoutId id="2147485296" r:id="rId86"/>
    <p:sldLayoutId id="2147485297" r:id="rId87"/>
    <p:sldLayoutId id="2147485298" r:id="rId88"/>
    <p:sldLayoutId id="2147485299" r:id="rId89"/>
    <p:sldLayoutId id="2147485300" r:id="rId90"/>
    <p:sldLayoutId id="2147485301" r:id="rId91"/>
    <p:sldLayoutId id="2147485305" r:id="rId92"/>
    <p:sldLayoutId id="2147485306" r:id="rId93"/>
  </p:sldLayoutIdLst>
  <p:hf hdr="0" dt="0"/>
  <p:txStyles>
    <p:titleStyle>
      <a:lvl1pPr algn="l" defTabSz="685791" rtl="0" eaLnBrk="1" latinLnBrk="0" hangingPunct="1">
        <a:lnSpc>
          <a:spcPct val="85000"/>
        </a:lnSpc>
        <a:spcBef>
          <a:spcPct val="0"/>
        </a:spcBef>
        <a:buNone/>
        <a:defRPr sz="2700" kern="1200" cap="all" spc="-26" baseline="0">
          <a:solidFill>
            <a:schemeClr val="tx2"/>
          </a:solidFill>
          <a:latin typeface="+mj-lt"/>
          <a:ea typeface="+mj-ea"/>
          <a:cs typeface="+mj-cs"/>
        </a:defRPr>
      </a:lvl1pPr>
    </p:titleStyle>
    <p:bodyStyle>
      <a:lvl1pPr marL="0" indent="0" algn="l" defTabSz="685791" rtl="0" eaLnBrk="1" latinLnBrk="0" hangingPunct="1">
        <a:lnSpc>
          <a:spcPct val="85000"/>
        </a:lnSpc>
        <a:spcBef>
          <a:spcPts val="0"/>
        </a:spcBef>
        <a:spcAft>
          <a:spcPts val="600"/>
        </a:spcAft>
        <a:buFontTx/>
        <a:buNone/>
        <a:defRPr sz="1350" kern="1200" spc="-36" baseline="0">
          <a:solidFill>
            <a:schemeClr val="tx2"/>
          </a:solidFill>
          <a:latin typeface="+mn-lt"/>
          <a:ea typeface="+mn-ea"/>
          <a:cs typeface="+mn-cs"/>
        </a:defRPr>
      </a:lvl1pPr>
      <a:lvl2pPr marL="162001" indent="-162001" algn="l" defTabSz="685791" rtl="0" eaLnBrk="1" latinLnBrk="0" hangingPunct="1">
        <a:lnSpc>
          <a:spcPct val="85000"/>
        </a:lnSpc>
        <a:spcBef>
          <a:spcPts val="0"/>
        </a:spcBef>
        <a:spcAft>
          <a:spcPts val="600"/>
        </a:spcAft>
        <a:buFont typeface="Wingdings" panose="05000000000000000000" pitchFamily="2" charset="2"/>
        <a:buChar char="§"/>
        <a:defRPr sz="1350" kern="1200" spc="-36" baseline="0">
          <a:solidFill>
            <a:schemeClr val="tx2"/>
          </a:solidFill>
          <a:latin typeface="+mn-lt"/>
          <a:ea typeface="+mn-ea"/>
          <a:cs typeface="+mn-cs"/>
        </a:defRPr>
      </a:lvl2pPr>
      <a:lvl3pPr marL="324003" indent="-162001" algn="l" defTabSz="685791" rtl="0" eaLnBrk="1" latinLnBrk="0" hangingPunct="1">
        <a:lnSpc>
          <a:spcPct val="85000"/>
        </a:lnSpc>
        <a:spcBef>
          <a:spcPts val="0"/>
        </a:spcBef>
        <a:spcAft>
          <a:spcPts val="600"/>
        </a:spcAft>
        <a:buFont typeface="RR Pioneer" panose="020B0503050201040103" pitchFamily="34" charset="0"/>
        <a:buChar char="-"/>
        <a:defRPr sz="1350" kern="1200" spc="-36" baseline="0">
          <a:solidFill>
            <a:schemeClr val="tx2"/>
          </a:solidFill>
          <a:latin typeface="+mn-lt"/>
          <a:ea typeface="+mn-ea"/>
          <a:cs typeface="+mn-cs"/>
        </a:defRPr>
      </a:lvl3pPr>
      <a:lvl4pPr marL="486004" indent="-162001" algn="l" defTabSz="685791" rtl="0" eaLnBrk="1" latinLnBrk="0" hangingPunct="1">
        <a:lnSpc>
          <a:spcPct val="85000"/>
        </a:lnSpc>
        <a:spcBef>
          <a:spcPts val="0"/>
        </a:spcBef>
        <a:spcAft>
          <a:spcPts val="600"/>
        </a:spcAft>
        <a:buFont typeface="RR Pioneer" panose="020B0503050201040103" pitchFamily="34" charset="0"/>
        <a:buChar char="-"/>
        <a:defRPr sz="1350" kern="1200" spc="-36" baseline="0">
          <a:solidFill>
            <a:schemeClr val="tx2"/>
          </a:solidFill>
          <a:latin typeface="+mn-lt"/>
          <a:ea typeface="+mn-ea"/>
          <a:cs typeface="+mn-cs"/>
        </a:defRPr>
      </a:lvl4pPr>
      <a:lvl5pPr marL="648005" indent="-162001" algn="l" defTabSz="685791" rtl="0" eaLnBrk="1" latinLnBrk="0" hangingPunct="1">
        <a:lnSpc>
          <a:spcPct val="85000"/>
        </a:lnSpc>
        <a:spcBef>
          <a:spcPts val="0"/>
        </a:spcBef>
        <a:spcAft>
          <a:spcPts val="600"/>
        </a:spcAft>
        <a:buFont typeface="RR Pioneer" panose="020B0503050201040103" pitchFamily="34" charset="0"/>
        <a:buChar char="-"/>
        <a:defRPr sz="1350" kern="1200" spc="-36" baseline="0">
          <a:solidFill>
            <a:schemeClr val="tx2"/>
          </a:solidFill>
          <a:latin typeface="+mn-lt"/>
          <a:ea typeface="+mn-ea"/>
          <a:cs typeface="+mn-cs"/>
        </a:defRPr>
      </a:lvl5pPr>
      <a:lvl6pPr marL="1885926" indent="-171447" algn="l" defTabSz="685791"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22" indent="-171447" algn="l" defTabSz="685791"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18" indent="-171447" algn="l" defTabSz="685791"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14" indent="-171447" algn="l" defTabSz="685791"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791" rtl="0" eaLnBrk="1" latinLnBrk="0" hangingPunct="1">
        <a:defRPr sz="1351" kern="1200">
          <a:solidFill>
            <a:schemeClr val="tx1"/>
          </a:solidFill>
          <a:latin typeface="+mn-lt"/>
          <a:ea typeface="+mn-ea"/>
          <a:cs typeface="+mn-cs"/>
        </a:defRPr>
      </a:lvl1pPr>
      <a:lvl2pPr marL="342896" algn="l" defTabSz="685791" rtl="0" eaLnBrk="1" latinLnBrk="0" hangingPunct="1">
        <a:defRPr sz="1351" kern="1200">
          <a:solidFill>
            <a:schemeClr val="tx1"/>
          </a:solidFill>
          <a:latin typeface="+mn-lt"/>
          <a:ea typeface="+mn-ea"/>
          <a:cs typeface="+mn-cs"/>
        </a:defRPr>
      </a:lvl2pPr>
      <a:lvl3pPr marL="685791" algn="l" defTabSz="685791" rtl="0" eaLnBrk="1" latinLnBrk="0" hangingPunct="1">
        <a:defRPr sz="1351" kern="1200">
          <a:solidFill>
            <a:schemeClr val="tx1"/>
          </a:solidFill>
          <a:latin typeface="+mn-lt"/>
          <a:ea typeface="+mn-ea"/>
          <a:cs typeface="+mn-cs"/>
        </a:defRPr>
      </a:lvl3pPr>
      <a:lvl4pPr marL="1028687" algn="l" defTabSz="685791" rtl="0" eaLnBrk="1" latinLnBrk="0" hangingPunct="1">
        <a:defRPr sz="1351" kern="1200">
          <a:solidFill>
            <a:schemeClr val="tx1"/>
          </a:solidFill>
          <a:latin typeface="+mn-lt"/>
          <a:ea typeface="+mn-ea"/>
          <a:cs typeface="+mn-cs"/>
        </a:defRPr>
      </a:lvl4pPr>
      <a:lvl5pPr marL="1371583" algn="l" defTabSz="685791" rtl="0" eaLnBrk="1" latinLnBrk="0" hangingPunct="1">
        <a:defRPr sz="1351" kern="1200">
          <a:solidFill>
            <a:schemeClr val="tx1"/>
          </a:solidFill>
          <a:latin typeface="+mn-lt"/>
          <a:ea typeface="+mn-ea"/>
          <a:cs typeface="+mn-cs"/>
        </a:defRPr>
      </a:lvl5pPr>
      <a:lvl6pPr marL="1714481" algn="l" defTabSz="685791" rtl="0" eaLnBrk="1" latinLnBrk="0" hangingPunct="1">
        <a:defRPr sz="1351" kern="1200">
          <a:solidFill>
            <a:schemeClr val="tx1"/>
          </a:solidFill>
          <a:latin typeface="+mn-lt"/>
          <a:ea typeface="+mn-ea"/>
          <a:cs typeface="+mn-cs"/>
        </a:defRPr>
      </a:lvl6pPr>
      <a:lvl7pPr marL="2057375" algn="l" defTabSz="685791" rtl="0" eaLnBrk="1" latinLnBrk="0" hangingPunct="1">
        <a:defRPr sz="1351" kern="1200">
          <a:solidFill>
            <a:schemeClr val="tx1"/>
          </a:solidFill>
          <a:latin typeface="+mn-lt"/>
          <a:ea typeface="+mn-ea"/>
          <a:cs typeface="+mn-cs"/>
        </a:defRPr>
      </a:lvl7pPr>
      <a:lvl8pPr marL="2400270" algn="l" defTabSz="685791" rtl="0" eaLnBrk="1" latinLnBrk="0" hangingPunct="1">
        <a:defRPr sz="1351" kern="1200">
          <a:solidFill>
            <a:schemeClr val="tx1"/>
          </a:solidFill>
          <a:latin typeface="+mn-lt"/>
          <a:ea typeface="+mn-ea"/>
          <a:cs typeface="+mn-cs"/>
        </a:defRPr>
      </a:lvl8pPr>
      <a:lvl9pPr marL="2743166" algn="l" defTabSz="685791"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99">
          <p15:clr>
            <a:srgbClr val="F26B43"/>
          </p15:clr>
        </p15:guide>
        <p15:guide id="2" pos="245">
          <p15:clr>
            <a:srgbClr val="F26B43"/>
          </p15:clr>
        </p15:guide>
        <p15:guide id="3" pos="7435">
          <p15:clr>
            <a:srgbClr val="F26B43"/>
          </p15:clr>
        </p15:guide>
        <p15:guide id="4" orient="horz" pos="981">
          <p15:clr>
            <a:srgbClr val="F26B43"/>
          </p15:clr>
        </p15:guide>
        <p15:guide id="7" orient="horz" pos="383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0.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svg"/><Relationship Id="rId18" Type="http://schemas.openxmlformats.org/officeDocument/2006/relationships/image" Target="../media/image86.png"/><Relationship Id="rId3" Type="http://schemas.openxmlformats.org/officeDocument/2006/relationships/image" Target="../media/image71.jpeg"/><Relationship Id="rId7" Type="http://schemas.openxmlformats.org/officeDocument/2006/relationships/image" Target="../media/image75.png"/><Relationship Id="rId12" Type="http://schemas.openxmlformats.org/officeDocument/2006/relationships/image" Target="../media/image80.png"/><Relationship Id="rId17" Type="http://schemas.openxmlformats.org/officeDocument/2006/relationships/image" Target="../media/image85.svg"/><Relationship Id="rId2" Type="http://schemas.openxmlformats.org/officeDocument/2006/relationships/notesSlide" Target="../notesSlides/notesSlide9.xml"/><Relationship Id="rId16" Type="http://schemas.openxmlformats.org/officeDocument/2006/relationships/image" Target="../media/image84.png"/><Relationship Id="rId1" Type="http://schemas.openxmlformats.org/officeDocument/2006/relationships/slideLayout" Target="../slideLayouts/slideLayout130.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5" Type="http://schemas.openxmlformats.org/officeDocument/2006/relationships/image" Target="../media/image83.svg"/><Relationship Id="rId10" Type="http://schemas.openxmlformats.org/officeDocument/2006/relationships/image" Target="../media/image78.png"/><Relationship Id="rId19" Type="http://schemas.openxmlformats.org/officeDocument/2006/relationships/image" Target="../media/image87.svg"/><Relationship Id="rId4" Type="http://schemas.openxmlformats.org/officeDocument/2006/relationships/image" Target="../media/image72.jpeg"/><Relationship Id="rId9" Type="http://schemas.openxmlformats.org/officeDocument/2006/relationships/image" Target="../media/image77.png"/><Relationship Id="rId14" Type="http://schemas.openxmlformats.org/officeDocument/2006/relationships/image" Target="../media/image8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89.png"/><Relationship Id="rId2" Type="http://schemas.openxmlformats.org/officeDocument/2006/relationships/slideLayout" Target="../slideLayouts/slideLayout2.xml"/><Relationship Id="rId1" Type="http://schemas.openxmlformats.org/officeDocument/2006/relationships/tags" Target="../tags/tag168.xml"/><Relationship Id="rId6" Type="http://schemas.openxmlformats.org/officeDocument/2006/relationships/image" Target="../media/image88.png"/><Relationship Id="rId5" Type="http://schemas.openxmlformats.org/officeDocument/2006/relationships/image" Target="../media/image50.emf"/><Relationship Id="rId4" Type="http://schemas.openxmlformats.org/officeDocument/2006/relationships/oleObject" Target="../embeddings/oleObject6.bin"/></Relationships>
</file>

<file path=ppt/slides/_rels/slide1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9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93.png"/><Relationship Id="rId5" Type="http://schemas.openxmlformats.org/officeDocument/2006/relationships/diagramQuickStyle" Target="../diagrams/quickStyle1.xml"/><Relationship Id="rId10" Type="http://schemas.openxmlformats.org/officeDocument/2006/relationships/image" Target="../media/image92.jpeg"/><Relationship Id="rId4" Type="http://schemas.openxmlformats.org/officeDocument/2006/relationships/diagramLayout" Target="../diagrams/layout1.xml"/><Relationship Id="rId9" Type="http://schemas.openxmlformats.org/officeDocument/2006/relationships/image" Target="../media/image91.jpeg"/></Relationships>
</file>

<file path=ppt/slides/_rels/slide13.xml.rels><?xml version="1.0" encoding="UTF-8" standalone="yes"?>
<Relationships xmlns="http://schemas.openxmlformats.org/package/2006/relationships"><Relationship Id="rId13" Type="http://schemas.openxmlformats.org/officeDocument/2006/relationships/image" Target="../media/image96.svg"/><Relationship Id="rId18" Type="http://schemas.openxmlformats.org/officeDocument/2006/relationships/image" Target="../media/image101.png"/><Relationship Id="rId26" Type="http://schemas.openxmlformats.org/officeDocument/2006/relationships/image" Target="../media/image109.png"/><Relationship Id="rId3" Type="http://schemas.openxmlformats.org/officeDocument/2006/relationships/tags" Target="../tags/tag171.xml"/><Relationship Id="rId21" Type="http://schemas.openxmlformats.org/officeDocument/2006/relationships/image" Target="../media/image104.svg"/><Relationship Id="rId34" Type="http://schemas.openxmlformats.org/officeDocument/2006/relationships/image" Target="../media/image117.png"/><Relationship Id="rId7" Type="http://schemas.openxmlformats.org/officeDocument/2006/relationships/tags" Target="../tags/tag175.xml"/><Relationship Id="rId12" Type="http://schemas.openxmlformats.org/officeDocument/2006/relationships/image" Target="../media/image95.png"/><Relationship Id="rId17" Type="http://schemas.openxmlformats.org/officeDocument/2006/relationships/image" Target="../media/image100.svg"/><Relationship Id="rId25" Type="http://schemas.openxmlformats.org/officeDocument/2006/relationships/image" Target="../media/image108.svg"/><Relationship Id="rId33" Type="http://schemas.openxmlformats.org/officeDocument/2006/relationships/image" Target="../media/image116.svg"/><Relationship Id="rId2" Type="http://schemas.openxmlformats.org/officeDocument/2006/relationships/tags" Target="../tags/tag170.xml"/><Relationship Id="rId16" Type="http://schemas.openxmlformats.org/officeDocument/2006/relationships/image" Target="../media/image99.png"/><Relationship Id="rId20" Type="http://schemas.openxmlformats.org/officeDocument/2006/relationships/image" Target="../media/image103.png"/><Relationship Id="rId29" Type="http://schemas.openxmlformats.org/officeDocument/2006/relationships/image" Target="../media/image112.svg"/><Relationship Id="rId1" Type="http://schemas.openxmlformats.org/officeDocument/2006/relationships/tags" Target="../tags/tag169.xml"/><Relationship Id="rId6" Type="http://schemas.openxmlformats.org/officeDocument/2006/relationships/tags" Target="../tags/tag174.xml"/><Relationship Id="rId11" Type="http://schemas.openxmlformats.org/officeDocument/2006/relationships/image" Target="../media/image50.emf"/><Relationship Id="rId24" Type="http://schemas.openxmlformats.org/officeDocument/2006/relationships/image" Target="../media/image107.png"/><Relationship Id="rId32" Type="http://schemas.openxmlformats.org/officeDocument/2006/relationships/image" Target="../media/image115.png"/><Relationship Id="rId5" Type="http://schemas.openxmlformats.org/officeDocument/2006/relationships/tags" Target="../tags/tag173.xml"/><Relationship Id="rId15" Type="http://schemas.openxmlformats.org/officeDocument/2006/relationships/image" Target="../media/image98.svg"/><Relationship Id="rId23" Type="http://schemas.openxmlformats.org/officeDocument/2006/relationships/image" Target="../media/image106.svg"/><Relationship Id="rId28" Type="http://schemas.openxmlformats.org/officeDocument/2006/relationships/image" Target="../media/image111.png"/><Relationship Id="rId36" Type="http://schemas.openxmlformats.org/officeDocument/2006/relationships/image" Target="../media/image119.svg"/><Relationship Id="rId10" Type="http://schemas.openxmlformats.org/officeDocument/2006/relationships/oleObject" Target="../embeddings/oleObject7.bin"/><Relationship Id="rId19" Type="http://schemas.openxmlformats.org/officeDocument/2006/relationships/image" Target="../media/image102.svg"/><Relationship Id="rId31" Type="http://schemas.openxmlformats.org/officeDocument/2006/relationships/image" Target="../media/image114.svg"/><Relationship Id="rId4" Type="http://schemas.openxmlformats.org/officeDocument/2006/relationships/tags" Target="../tags/tag172.xml"/><Relationship Id="rId9" Type="http://schemas.openxmlformats.org/officeDocument/2006/relationships/notesSlide" Target="../notesSlides/notesSlide12.xml"/><Relationship Id="rId14" Type="http://schemas.openxmlformats.org/officeDocument/2006/relationships/image" Target="../media/image97.png"/><Relationship Id="rId22" Type="http://schemas.openxmlformats.org/officeDocument/2006/relationships/image" Target="../media/image105.png"/><Relationship Id="rId27" Type="http://schemas.openxmlformats.org/officeDocument/2006/relationships/image" Target="../media/image110.svg"/><Relationship Id="rId30" Type="http://schemas.openxmlformats.org/officeDocument/2006/relationships/image" Target="../media/image113.png"/><Relationship Id="rId35" Type="http://schemas.openxmlformats.org/officeDocument/2006/relationships/image" Target="../media/image118.png"/><Relationship Id="rId8"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hyperlink" Target="https://suppliers.rolls-royce-smr.com/" TargetMode="Externa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novydodavatel.rolls-royce-smr.com/register-interest" TargetMode="External"/><Relationship Id="rId2" Type="http://schemas.openxmlformats.org/officeDocument/2006/relationships/image" Target="../media/image121.png"/><Relationship Id="rId1" Type="http://schemas.openxmlformats.org/officeDocument/2006/relationships/slideLayout" Target="../slideLayouts/slideLayout4.xml"/><Relationship Id="rId4" Type="http://schemas.openxmlformats.org/officeDocument/2006/relationships/image" Target="../media/image1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notesSlide" Target="../notesSlides/notesSlide3.xml"/><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slideLayout" Target="../slideLayouts/slideLayout12.xml"/><Relationship Id="rId1" Type="http://schemas.openxmlformats.org/officeDocument/2006/relationships/tags" Target="../tags/tag165.xml"/><Relationship Id="rId6" Type="http://schemas.openxmlformats.org/officeDocument/2006/relationships/image" Target="../media/image51.png"/><Relationship Id="rId11" Type="http://schemas.openxmlformats.org/officeDocument/2006/relationships/image" Target="../media/image56.jpeg"/><Relationship Id="rId5" Type="http://schemas.openxmlformats.org/officeDocument/2006/relationships/image" Target="../media/image50.emf"/><Relationship Id="rId10" Type="http://schemas.openxmlformats.org/officeDocument/2006/relationships/image" Target="../media/image55.png"/><Relationship Id="rId4" Type="http://schemas.openxmlformats.org/officeDocument/2006/relationships/oleObject" Target="../embeddings/oleObject4.bin"/><Relationship Id="rId9" Type="http://schemas.openxmlformats.org/officeDocument/2006/relationships/image" Target="../media/image54.jpeg"/></Relationships>
</file>

<file path=ppt/slides/_rels/slide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9.jpeg"/></Relationships>
</file>

<file path=ppt/slides/_rels/slide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3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166.xml"/><Relationship Id="rId5" Type="http://schemas.openxmlformats.org/officeDocument/2006/relationships/image" Target="../media/image50.emf"/><Relationship Id="rId4" Type="http://schemas.openxmlformats.org/officeDocument/2006/relationships/oleObject" Target="../embeddings/oleObject5.bin"/></Relationships>
</file>

<file path=ppt/slides/_rels/slide8.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notesSlide" Target="../notesSlides/notesSlide7.xml"/><Relationship Id="rId7" Type="http://schemas.openxmlformats.org/officeDocument/2006/relationships/image" Target="../media/image67.jpeg"/><Relationship Id="rId2" Type="http://schemas.openxmlformats.org/officeDocument/2006/relationships/slideLayout" Target="../slideLayouts/slideLayout2.xml"/><Relationship Id="rId1" Type="http://schemas.openxmlformats.org/officeDocument/2006/relationships/tags" Target="../tags/tag167.xml"/><Relationship Id="rId6" Type="http://schemas.openxmlformats.org/officeDocument/2006/relationships/image" Target="../media/image66.jpeg"/><Relationship Id="rId5" Type="http://schemas.openxmlformats.org/officeDocument/2006/relationships/image" Target="../media/image50.emf"/><Relationship Id="rId4" Type="http://schemas.openxmlformats.org/officeDocument/2006/relationships/oleObject" Target="../embeddings/oleObject6.bin"/><Relationship Id="rId9" Type="http://schemas.openxmlformats.org/officeDocument/2006/relationships/image" Target="../media/image69.png"/></Relationships>
</file>

<file path=ppt/slides/_rels/slide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1DF5187-AC36-9E43-8734-77378D3F357A}"/>
              </a:ext>
            </a:extLst>
          </p:cNvPr>
          <p:cNvSpPr txBox="1">
            <a:spLocks/>
          </p:cNvSpPr>
          <p:nvPr/>
        </p:nvSpPr>
        <p:spPr>
          <a:xfrm>
            <a:off x="2746566" y="1632590"/>
            <a:ext cx="6084887" cy="424800"/>
          </a:xfrm>
          <a:prstGeom prst="rect">
            <a:avLst/>
          </a:prstGeom>
        </p:spPr>
        <p:txBody>
          <a:bodyPr/>
          <a:lstStyle>
            <a:lvl1pPr marL="0" indent="0" algn="l" defTabSz="685800" rtl="0" eaLnBrk="1" latinLnBrk="0" hangingPunct="1">
              <a:lnSpc>
                <a:spcPct val="90000"/>
              </a:lnSpc>
              <a:spcBef>
                <a:spcPct val="0"/>
              </a:spcBef>
              <a:buFont typeface="+mj-lt"/>
              <a:buNone/>
              <a:defRPr sz="1800" kern="1200">
                <a:solidFill>
                  <a:srgbClr val="004777"/>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3600">
                <a:solidFill>
                  <a:schemeClr val="tx1"/>
                </a:solidFill>
              </a:rPr>
              <a:t>Rolls-Royce SMR</a:t>
            </a:r>
          </a:p>
        </p:txBody>
      </p:sp>
      <p:sp>
        <p:nvSpPr>
          <p:cNvPr id="11" name="Subtitle 2">
            <a:extLst>
              <a:ext uri="{FF2B5EF4-FFF2-40B4-BE49-F238E27FC236}">
                <a16:creationId xmlns:a16="http://schemas.microsoft.com/office/drawing/2014/main" id="{E303E9EE-DBBB-4949-A103-1DDB8B1A665E}"/>
              </a:ext>
            </a:extLst>
          </p:cNvPr>
          <p:cNvSpPr txBox="1">
            <a:spLocks/>
          </p:cNvSpPr>
          <p:nvPr/>
        </p:nvSpPr>
        <p:spPr>
          <a:xfrm>
            <a:off x="2783899" y="2257227"/>
            <a:ext cx="6084000" cy="1163886"/>
          </a:xfrm>
          <a:prstGeom prst="rect">
            <a:avLst/>
          </a:prstGeom>
        </p:spPr>
        <p:txBody>
          <a:bodyPr lIns="91440" tIns="45720" rIns="91440" bIns="45720" anchor="t"/>
          <a:lstStyle>
            <a:lvl1pPr marL="171450" indent="-171450" algn="l" defTabSz="685800" rtl="0" eaLnBrk="1" latinLnBrk="0" hangingPunct="1">
              <a:lnSpc>
                <a:spcPct val="90000"/>
              </a:lnSpc>
              <a:spcBef>
                <a:spcPts val="750"/>
              </a:spcBef>
              <a:buClr>
                <a:srgbClr val="004777"/>
              </a:buClr>
              <a:buFont typeface="Wingdings" pitchFamily="2" charset="2"/>
              <a:buChar char="§"/>
              <a:defRPr sz="15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rgbClr val="004777"/>
              </a:buClr>
              <a:buFont typeface="Wingdings" pitchFamily="2" charset="2"/>
              <a:buChar char="§"/>
              <a:defRPr sz="12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rgbClr val="004777"/>
              </a:buClr>
              <a:buFont typeface="Wingdings" pitchFamily="2" charset="2"/>
              <a:buChar char="§"/>
              <a:defRPr sz="12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rgbClr val="004777"/>
              </a:buClr>
              <a:buFont typeface="Wingdings" pitchFamily="2" charset="2"/>
              <a:buChar char="§"/>
              <a:defRPr sz="100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rgbClr val="004777"/>
              </a:buClr>
              <a:buFont typeface="Wingdings" pitchFamily="2" charset="2"/>
              <a:buChar char="§"/>
              <a:defRPr sz="10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2400" dirty="0">
                <a:solidFill>
                  <a:schemeClr val="tx1"/>
                </a:solidFill>
              </a:rPr>
              <a:t>Clean, Affordable, Energy For All</a:t>
            </a:r>
          </a:p>
          <a:p>
            <a:endParaRPr lang="en-GB" sz="1600" dirty="0">
              <a:solidFill>
                <a:schemeClr val="tx1"/>
              </a:solidFill>
            </a:endParaRPr>
          </a:p>
          <a:p>
            <a:pPr marL="0" indent="0">
              <a:buNone/>
            </a:pPr>
            <a:r>
              <a:rPr lang="en-GB" sz="1600" b="1" dirty="0">
                <a:solidFill>
                  <a:schemeClr val="tx1"/>
                </a:solidFill>
              </a:rPr>
              <a:t>Exporter’s Forum, Czech Republic, April 2025</a:t>
            </a:r>
          </a:p>
          <a:p>
            <a:pPr marL="0" indent="0">
              <a:buNone/>
            </a:pPr>
            <a:r>
              <a:rPr lang="en-GB" sz="1600" dirty="0">
                <a:solidFill>
                  <a:schemeClr val="tx1"/>
                </a:solidFill>
              </a:rPr>
              <a:t>Ed Coxon – Senior Business Development Manager</a:t>
            </a:r>
            <a:endParaRPr lang="en-GB" sz="1400" dirty="0">
              <a:solidFill>
                <a:schemeClr val="tx1"/>
              </a:solidFill>
            </a:endParaRPr>
          </a:p>
        </p:txBody>
      </p:sp>
      <p:pic>
        <p:nvPicPr>
          <p:cNvPr id="5" name="Picture 4">
            <a:extLst>
              <a:ext uri="{FF2B5EF4-FFF2-40B4-BE49-F238E27FC236}">
                <a16:creationId xmlns:a16="http://schemas.microsoft.com/office/drawing/2014/main" id="{A6BAB0DC-656C-41DF-AF43-1B0A626BE53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6575" y="4211882"/>
            <a:ext cx="904664" cy="381737"/>
          </a:xfrm>
          <a:prstGeom prst="rect">
            <a:avLst/>
          </a:prstGeom>
        </p:spPr>
      </p:pic>
      <p:pic>
        <p:nvPicPr>
          <p:cNvPr id="1026" name="Picture 2" descr="Department for Energy Security and Net Zero | the innovation hub">
            <a:extLst>
              <a:ext uri="{FF2B5EF4-FFF2-40B4-BE49-F238E27FC236}">
                <a16:creationId xmlns:a16="http://schemas.microsoft.com/office/drawing/2014/main" id="{C689FDF5-DD93-8827-41ED-EA7B46703667}"/>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8433" t="20346" b="24203"/>
          <a:stretch/>
        </p:blipFill>
        <p:spPr bwMode="auto">
          <a:xfrm>
            <a:off x="273050" y="4067175"/>
            <a:ext cx="795676" cy="481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15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D0BF4-29A5-F6FB-C69C-13F36C4D645B}"/>
            </a:ext>
          </a:extLst>
        </p:cNvPr>
        <p:cNvGrpSpPr/>
        <p:nvPr/>
      </p:nvGrpSpPr>
      <p:grpSpPr>
        <a:xfrm>
          <a:off x="0" y="0"/>
          <a:ext cx="0" cy="0"/>
          <a:chOff x="0" y="0"/>
          <a:chExt cx="0" cy="0"/>
        </a:xfrm>
      </p:grpSpPr>
      <p:grpSp>
        <p:nvGrpSpPr>
          <p:cNvPr id="37" name="Group 36">
            <a:extLst>
              <a:ext uri="{FF2B5EF4-FFF2-40B4-BE49-F238E27FC236}">
                <a16:creationId xmlns:a16="http://schemas.microsoft.com/office/drawing/2014/main" id="{4B29EC76-EABE-C642-7CA5-CFC7293F96C4}"/>
              </a:ext>
            </a:extLst>
          </p:cNvPr>
          <p:cNvGrpSpPr/>
          <p:nvPr/>
        </p:nvGrpSpPr>
        <p:grpSpPr>
          <a:xfrm>
            <a:off x="5053650" y="3144207"/>
            <a:ext cx="3553582" cy="1260667"/>
            <a:chOff x="6738199" y="4192275"/>
            <a:chExt cx="4738109" cy="1680889"/>
          </a:xfrm>
        </p:grpSpPr>
        <p:pic>
          <p:nvPicPr>
            <p:cNvPr id="32" name="Picture Placeholder 22" descr="A blue and red building with two fans&#10;&#10;Description automatically generated with medium confidence">
              <a:extLst>
                <a:ext uri="{FF2B5EF4-FFF2-40B4-BE49-F238E27FC236}">
                  <a16:creationId xmlns:a16="http://schemas.microsoft.com/office/drawing/2014/main" id="{BA0B4AA6-2C0D-407D-56C3-AF395D243616}"/>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738199" y="4350243"/>
              <a:ext cx="1146816" cy="1522921"/>
            </a:xfrm>
            <a:prstGeom prst="rect">
              <a:avLst/>
            </a:prstGeom>
          </p:spPr>
        </p:pic>
        <p:pic>
          <p:nvPicPr>
            <p:cNvPr id="36" name="Picture 35" descr="Diagram&#10;&#10;Description automatically generated">
              <a:extLst>
                <a:ext uri="{FF2B5EF4-FFF2-40B4-BE49-F238E27FC236}">
                  <a16:creationId xmlns:a16="http://schemas.microsoft.com/office/drawing/2014/main" id="{F12F57B5-8098-A3CF-84E5-994257F28F24}"/>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011741" y="4330386"/>
              <a:ext cx="2464567" cy="1527307"/>
            </a:xfrm>
            <a:prstGeom prst="rect">
              <a:avLst/>
            </a:prstGeom>
          </p:spPr>
        </p:pic>
        <p:pic>
          <p:nvPicPr>
            <p:cNvPr id="34" name="Picture Placeholder 25" descr="A grey machine with pipes&#10;&#10;Description automatically generated">
              <a:extLst>
                <a:ext uri="{FF2B5EF4-FFF2-40B4-BE49-F238E27FC236}">
                  <a16:creationId xmlns:a16="http://schemas.microsoft.com/office/drawing/2014/main" id="{32C2E986-C8D6-EC04-6597-F46B30FBCE12}"/>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7961530" y="4192275"/>
              <a:ext cx="894405" cy="1085230"/>
            </a:xfrm>
            <a:prstGeom prst="rect">
              <a:avLst/>
            </a:prstGeom>
          </p:spPr>
        </p:pic>
        <p:pic>
          <p:nvPicPr>
            <p:cNvPr id="35" name="Picture 34">
              <a:extLst>
                <a:ext uri="{FF2B5EF4-FFF2-40B4-BE49-F238E27FC236}">
                  <a16:creationId xmlns:a16="http://schemas.microsoft.com/office/drawing/2014/main" id="{8968CE09-F09A-DB27-D1EC-8DCF735E86F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817821" y="5168684"/>
              <a:ext cx="1046397" cy="662355"/>
            </a:xfrm>
            <a:prstGeom prst="rect">
              <a:avLst/>
            </a:prstGeom>
          </p:spPr>
        </p:pic>
      </p:grpSp>
      <p:grpSp>
        <p:nvGrpSpPr>
          <p:cNvPr id="6" name="Group 5">
            <a:extLst>
              <a:ext uri="{FF2B5EF4-FFF2-40B4-BE49-F238E27FC236}">
                <a16:creationId xmlns:a16="http://schemas.microsoft.com/office/drawing/2014/main" id="{0FED213C-3D8C-5225-595A-EF9395D1889A}"/>
              </a:ext>
            </a:extLst>
          </p:cNvPr>
          <p:cNvGrpSpPr/>
          <p:nvPr/>
        </p:nvGrpSpPr>
        <p:grpSpPr>
          <a:xfrm>
            <a:off x="536766" y="1162748"/>
            <a:ext cx="3774592" cy="1664002"/>
            <a:chOff x="87732" y="1435554"/>
            <a:chExt cx="12043177" cy="4574721"/>
          </a:xfrm>
        </p:grpSpPr>
        <p:pic>
          <p:nvPicPr>
            <p:cNvPr id="4" name="Picture 3">
              <a:extLst>
                <a:ext uri="{FF2B5EF4-FFF2-40B4-BE49-F238E27FC236}">
                  <a16:creationId xmlns:a16="http://schemas.microsoft.com/office/drawing/2014/main" id="{7E494A92-4663-1D8B-7A52-5669EDBDA22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7732" y="1435554"/>
              <a:ext cx="12043177" cy="4574721"/>
            </a:xfrm>
            <a:prstGeom prst="rect">
              <a:avLst/>
            </a:prstGeom>
          </p:spPr>
        </p:pic>
        <p:sp>
          <p:nvSpPr>
            <p:cNvPr id="5" name="Rectangle 4">
              <a:extLst>
                <a:ext uri="{FF2B5EF4-FFF2-40B4-BE49-F238E27FC236}">
                  <a16:creationId xmlns:a16="http://schemas.microsoft.com/office/drawing/2014/main" id="{F50C7BF4-84DD-F7ED-BD92-4F7A9CD96863}"/>
                </a:ext>
              </a:extLst>
            </p:cNvPr>
            <p:cNvSpPr/>
            <p:nvPr/>
          </p:nvSpPr>
          <p:spPr>
            <a:xfrm>
              <a:off x="192507" y="1521279"/>
              <a:ext cx="1874418" cy="7837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grpSp>
      <p:pic>
        <p:nvPicPr>
          <p:cNvPr id="11" name="Picture 10">
            <a:extLst>
              <a:ext uri="{FF2B5EF4-FFF2-40B4-BE49-F238E27FC236}">
                <a16:creationId xmlns:a16="http://schemas.microsoft.com/office/drawing/2014/main" id="{66F7ACD7-B920-2FC5-D06D-ECCEECEE1353}"/>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049087" y="3235793"/>
            <a:ext cx="2222314" cy="1145108"/>
          </a:xfrm>
          <a:prstGeom prst="rect">
            <a:avLst/>
          </a:prstGeom>
        </p:spPr>
      </p:pic>
      <p:pic>
        <p:nvPicPr>
          <p:cNvPr id="1026" name="Picture 13">
            <a:extLst>
              <a:ext uri="{FF2B5EF4-FFF2-40B4-BE49-F238E27FC236}">
                <a16:creationId xmlns:a16="http://schemas.microsoft.com/office/drawing/2014/main" id="{71D7EDBB-6DA0-5EE5-B23C-70DCDE5F4E58}"/>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166524" y="1359472"/>
            <a:ext cx="2904301" cy="15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a:extLst>
              <a:ext uri="{FF2B5EF4-FFF2-40B4-BE49-F238E27FC236}">
                <a16:creationId xmlns:a16="http://schemas.microsoft.com/office/drawing/2014/main" id="{92AA7C52-66C2-19C5-4309-20FCC6B192C1}"/>
              </a:ext>
            </a:extLst>
          </p:cNvPr>
          <p:cNvSpPr/>
          <p:nvPr/>
        </p:nvSpPr>
        <p:spPr>
          <a:xfrm>
            <a:off x="512143" y="1043553"/>
            <a:ext cx="4059857" cy="243409"/>
          </a:xfrm>
          <a:prstGeom prst="roundRect">
            <a:avLst/>
          </a:prstGeom>
          <a:solidFill>
            <a:srgbClr val="10069F"/>
          </a:solidFill>
          <a:ln>
            <a:solidFill>
              <a:srgbClr val="10069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GB" sz="825" b="1" dirty="0"/>
              <a:t>Reactor Island</a:t>
            </a:r>
          </a:p>
        </p:txBody>
      </p:sp>
      <p:sp>
        <p:nvSpPr>
          <p:cNvPr id="13" name="Rectangle: Rounded Corners 12">
            <a:extLst>
              <a:ext uri="{FF2B5EF4-FFF2-40B4-BE49-F238E27FC236}">
                <a16:creationId xmlns:a16="http://schemas.microsoft.com/office/drawing/2014/main" id="{C21CBC50-2A8F-0F9F-E1B3-BA9D6960FAF7}"/>
              </a:ext>
            </a:extLst>
          </p:cNvPr>
          <p:cNvSpPr/>
          <p:nvPr/>
        </p:nvSpPr>
        <p:spPr>
          <a:xfrm>
            <a:off x="4728878" y="1039583"/>
            <a:ext cx="4059857" cy="243409"/>
          </a:xfrm>
          <a:prstGeom prst="roundRect">
            <a:avLst/>
          </a:prstGeom>
          <a:solidFill>
            <a:schemeClr val="accent1">
              <a:lumMod val="10000"/>
              <a:lumOff val="90000"/>
            </a:schemeClr>
          </a:solidFill>
          <a:ln>
            <a:solidFill>
              <a:srgbClr val="10069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GB" sz="788" b="1" dirty="0">
                <a:solidFill>
                  <a:srgbClr val="10069F"/>
                </a:solidFill>
              </a:rPr>
              <a:t>Turbine Island</a:t>
            </a:r>
          </a:p>
        </p:txBody>
      </p:sp>
      <p:sp>
        <p:nvSpPr>
          <p:cNvPr id="14" name="Rectangle: Rounded Corners 13">
            <a:extLst>
              <a:ext uri="{FF2B5EF4-FFF2-40B4-BE49-F238E27FC236}">
                <a16:creationId xmlns:a16="http://schemas.microsoft.com/office/drawing/2014/main" id="{398EE35A-396F-D6B9-523A-9E56F93D7BA7}"/>
              </a:ext>
            </a:extLst>
          </p:cNvPr>
          <p:cNvSpPr/>
          <p:nvPr/>
        </p:nvSpPr>
        <p:spPr>
          <a:xfrm>
            <a:off x="512142" y="4449464"/>
            <a:ext cx="4059857" cy="238981"/>
          </a:xfrm>
          <a:prstGeom prst="roundRect">
            <a:avLst/>
          </a:prstGeom>
          <a:solidFill>
            <a:srgbClr val="007588"/>
          </a:solidFill>
          <a:ln>
            <a:solidFill>
              <a:srgbClr val="10069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GB" sz="825" b="1" dirty="0"/>
              <a:t>Civils Modules:</a:t>
            </a:r>
          </a:p>
        </p:txBody>
      </p:sp>
      <p:sp>
        <p:nvSpPr>
          <p:cNvPr id="16" name="Rectangle: Rounded Corners 15">
            <a:extLst>
              <a:ext uri="{FF2B5EF4-FFF2-40B4-BE49-F238E27FC236}">
                <a16:creationId xmlns:a16="http://schemas.microsoft.com/office/drawing/2014/main" id="{87B2AFCA-BA51-1821-02B6-41F643B5EB83}"/>
              </a:ext>
            </a:extLst>
          </p:cNvPr>
          <p:cNvSpPr/>
          <p:nvPr/>
        </p:nvSpPr>
        <p:spPr>
          <a:xfrm>
            <a:off x="4708586" y="4442792"/>
            <a:ext cx="4059857" cy="245652"/>
          </a:xfrm>
          <a:prstGeom prst="roundRect">
            <a:avLst/>
          </a:prstGeom>
          <a:solidFill>
            <a:schemeClr val="tx2">
              <a:lumMod val="75000"/>
            </a:schemeClr>
          </a:solidFill>
          <a:ln>
            <a:solidFill>
              <a:srgbClr val="10069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7000" tIns="27000" rIns="27000" bIns="27000" rtlCol="0" anchor="ctr"/>
          <a:lstStyle/>
          <a:p>
            <a:pPr algn="ctr"/>
            <a:r>
              <a:rPr lang="en-GB" sz="825" b="1" dirty="0"/>
              <a:t>Cooling Water Island</a:t>
            </a:r>
          </a:p>
        </p:txBody>
      </p:sp>
      <p:pic>
        <p:nvPicPr>
          <p:cNvPr id="26" name="Picture 25">
            <a:extLst>
              <a:ext uri="{FF2B5EF4-FFF2-40B4-BE49-F238E27FC236}">
                <a16:creationId xmlns:a16="http://schemas.microsoft.com/office/drawing/2014/main" id="{F70DD758-355C-49A5-9AB1-18CFCDD4F2A1}"/>
              </a:ext>
            </a:extLst>
          </p:cNvPr>
          <p:cNvPicPr>
            <a:picLocks noChangeAspect="1"/>
          </p:cNvPicPr>
          <p:nvPr/>
        </p:nvPicPr>
        <p:blipFill>
          <a:blip r:embed="rId10" cstate="print">
            <a:clrChange>
              <a:clrFrom>
                <a:srgbClr val="CCCCC9"/>
              </a:clrFrom>
              <a:clrTo>
                <a:srgbClr val="CCCCC9">
                  <a:alpha val="0"/>
                </a:srgbClr>
              </a:clrTo>
            </a:clrChange>
            <a:extLst>
              <a:ext uri="{28A0092B-C50C-407E-A947-70E740481C1C}">
                <a14:useLocalDpi xmlns:a14="http://schemas.microsoft.com/office/drawing/2010/main"/>
              </a:ext>
            </a:extLst>
          </a:blip>
          <a:stretch>
            <a:fillRect/>
          </a:stretch>
        </p:blipFill>
        <p:spPr>
          <a:xfrm>
            <a:off x="2049087" y="3235793"/>
            <a:ext cx="784798" cy="1145109"/>
          </a:xfrm>
          <a:prstGeom prst="rect">
            <a:avLst/>
          </a:prstGeom>
          <a:solidFill>
            <a:schemeClr val="tx1">
              <a:lumMod val="95000"/>
            </a:schemeClr>
          </a:solidFill>
        </p:spPr>
      </p:pic>
      <p:pic>
        <p:nvPicPr>
          <p:cNvPr id="28" name="Picture 27">
            <a:extLst>
              <a:ext uri="{FF2B5EF4-FFF2-40B4-BE49-F238E27FC236}">
                <a16:creationId xmlns:a16="http://schemas.microsoft.com/office/drawing/2014/main" id="{3C697290-040F-CC48-5F1B-314E084354F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9202" y="3235790"/>
            <a:ext cx="1259842" cy="1145110"/>
          </a:xfrm>
          <a:prstGeom prst="rect">
            <a:avLst/>
          </a:prstGeom>
        </p:spPr>
      </p:pic>
      <p:grpSp>
        <p:nvGrpSpPr>
          <p:cNvPr id="30" name="Group 29">
            <a:extLst>
              <a:ext uri="{FF2B5EF4-FFF2-40B4-BE49-F238E27FC236}">
                <a16:creationId xmlns:a16="http://schemas.microsoft.com/office/drawing/2014/main" id="{3ACBFA0F-8A4F-4A9A-E301-3478678C8994}"/>
              </a:ext>
            </a:extLst>
          </p:cNvPr>
          <p:cNvGrpSpPr/>
          <p:nvPr/>
        </p:nvGrpSpPr>
        <p:grpSpPr>
          <a:xfrm>
            <a:off x="3843631" y="1907708"/>
            <a:ext cx="1537652" cy="1494557"/>
            <a:chOff x="11166899" y="3249240"/>
            <a:chExt cx="2050202" cy="1992743"/>
          </a:xfrm>
          <a:effectLst>
            <a:outerShdw blurRad="50800" dist="38100" dir="2700000" algn="tl" rotWithShape="0">
              <a:prstClr val="black">
                <a:alpha val="40000"/>
              </a:prstClr>
            </a:outerShdw>
          </a:effectLst>
        </p:grpSpPr>
        <p:sp>
          <p:nvSpPr>
            <p:cNvPr id="18" name="Oval 17">
              <a:extLst>
                <a:ext uri="{FF2B5EF4-FFF2-40B4-BE49-F238E27FC236}">
                  <a16:creationId xmlns:a16="http://schemas.microsoft.com/office/drawing/2014/main" id="{AAD39709-60AF-2E38-6CD9-2AD50697250B}"/>
                </a:ext>
              </a:extLst>
            </p:cNvPr>
            <p:cNvSpPr/>
            <p:nvPr/>
          </p:nvSpPr>
          <p:spPr>
            <a:xfrm>
              <a:off x="11166899" y="3249240"/>
              <a:ext cx="2050202" cy="1992743"/>
            </a:xfrm>
            <a:prstGeom prst="ellipse">
              <a:avLst/>
            </a:prstGeom>
            <a:solidFill>
              <a:srgbClr val="10069F"/>
            </a:solidFill>
            <a:ln>
              <a:noFill/>
            </a:ln>
          </p:spPr>
          <p:style>
            <a:lnRef idx="2">
              <a:schemeClr val="accent1">
                <a:shade val="15000"/>
              </a:schemeClr>
            </a:lnRef>
            <a:fillRef idx="1">
              <a:schemeClr val="accent1"/>
            </a:fillRef>
            <a:effectRef idx="0">
              <a:schemeClr val="accent1"/>
            </a:effectRef>
            <a:fontRef idx="minor">
              <a:schemeClr val="lt1"/>
            </a:fontRef>
          </p:style>
          <p:txBody>
            <a:bodyPr tIns="0" rtlCol="0" anchor="t"/>
            <a:lstStyle/>
            <a:p>
              <a:pPr algn="ctr"/>
              <a:r>
                <a:rPr lang="en-GB" sz="675" b="1">
                  <a:solidFill>
                    <a:schemeClr val="tx1"/>
                  </a:solidFill>
                </a:rPr>
                <a:t>Integrated Design, Procurement, Quality &amp;  Procedures </a:t>
              </a:r>
              <a:endParaRPr lang="en-GB" sz="825" b="1">
                <a:solidFill>
                  <a:schemeClr val="tx1"/>
                </a:solidFill>
              </a:endParaRPr>
            </a:p>
          </p:txBody>
        </p:sp>
        <p:pic>
          <p:nvPicPr>
            <p:cNvPr id="21" name="Graphic 20" descr="Blueprint outline">
              <a:extLst>
                <a:ext uri="{FF2B5EF4-FFF2-40B4-BE49-F238E27FC236}">
                  <a16:creationId xmlns:a16="http://schemas.microsoft.com/office/drawing/2014/main" id="{CEDFC175-CD58-34F2-1BC3-EC589259148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663682" y="4031182"/>
              <a:ext cx="571747" cy="571747"/>
            </a:xfrm>
            <a:prstGeom prst="rect">
              <a:avLst/>
            </a:prstGeom>
          </p:spPr>
        </p:pic>
        <p:pic>
          <p:nvPicPr>
            <p:cNvPr id="22" name="Graphic 21" descr="Clipboard Partially Checked outline">
              <a:extLst>
                <a:ext uri="{FF2B5EF4-FFF2-40B4-BE49-F238E27FC236}">
                  <a16:creationId xmlns:a16="http://schemas.microsoft.com/office/drawing/2014/main" id="{4BFB2F2F-A446-7724-D1DB-3755B3C929E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141199" y="4031182"/>
              <a:ext cx="571747" cy="571747"/>
            </a:xfrm>
            <a:prstGeom prst="rect">
              <a:avLst/>
            </a:prstGeom>
          </p:spPr>
        </p:pic>
        <p:pic>
          <p:nvPicPr>
            <p:cNvPr id="23" name="Graphic 22" descr="Clipboard Badge outline">
              <a:extLst>
                <a:ext uri="{FF2B5EF4-FFF2-40B4-BE49-F238E27FC236}">
                  <a16:creationId xmlns:a16="http://schemas.microsoft.com/office/drawing/2014/main" id="{0BB693B4-0B58-C036-B91C-3668C195D4F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683849" y="4538354"/>
              <a:ext cx="577005" cy="577005"/>
            </a:xfrm>
            <a:prstGeom prst="rect">
              <a:avLst/>
            </a:prstGeom>
          </p:spPr>
        </p:pic>
        <p:pic>
          <p:nvPicPr>
            <p:cNvPr id="29" name="Graphic 28" descr="Document outline">
              <a:extLst>
                <a:ext uri="{FF2B5EF4-FFF2-40B4-BE49-F238E27FC236}">
                  <a16:creationId xmlns:a16="http://schemas.microsoft.com/office/drawing/2014/main" id="{F83B5B5B-DB49-4A44-402D-958AA22CB42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2141199" y="4568834"/>
              <a:ext cx="571747" cy="571747"/>
            </a:xfrm>
            <a:prstGeom prst="rect">
              <a:avLst/>
            </a:prstGeom>
          </p:spPr>
        </p:pic>
      </p:grpSp>
      <p:sp>
        <p:nvSpPr>
          <p:cNvPr id="2" name="Title 1">
            <a:extLst>
              <a:ext uri="{FF2B5EF4-FFF2-40B4-BE49-F238E27FC236}">
                <a16:creationId xmlns:a16="http://schemas.microsoft.com/office/drawing/2014/main" id="{E0A721D2-8A7A-8674-FA10-7BEA233BA4C2}"/>
              </a:ext>
            </a:extLst>
          </p:cNvPr>
          <p:cNvSpPr txBox="1">
            <a:spLocks/>
          </p:cNvSpPr>
          <p:nvPr/>
        </p:nvSpPr>
        <p:spPr>
          <a:xfrm>
            <a:off x="1315499" y="219855"/>
            <a:ext cx="7628476" cy="620250"/>
          </a:xfrm>
          <a:prstGeom prst="rect">
            <a:avLst/>
          </a:prstGeom>
        </p:spPr>
        <p:txBody>
          <a:bodyPr vert="horz" lIns="68580" tIns="34290" rIns="68580" bIns="34290" rtlCol="0" anchor="ctr">
            <a:noAutofit/>
          </a:bodyPr>
          <a:lstStyle>
            <a:lvl1pPr marL="0" indent="0" algn="l" defTabSz="914377" rtl="0" eaLnBrk="1" latinLnBrk="0" hangingPunct="1">
              <a:lnSpc>
                <a:spcPct val="90000"/>
              </a:lnSpc>
              <a:spcBef>
                <a:spcPct val="0"/>
              </a:spcBef>
              <a:buFont typeface="+mj-lt"/>
              <a:buNone/>
              <a:defRPr sz="2400" kern="1200">
                <a:solidFill>
                  <a:srgbClr val="004777"/>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buClr>
                <a:srgbClr val="004777"/>
              </a:buClr>
              <a:defRPr/>
            </a:pPr>
            <a:r>
              <a:rPr lang="en-GB" sz="1500" dirty="0">
                <a:solidFill>
                  <a:srgbClr val="006DFF"/>
                </a:solidFill>
                <a:latin typeface="+mn-lt"/>
                <a:ea typeface="+mn-ea"/>
                <a:cs typeface="+mn-cs"/>
              </a:rPr>
              <a:t>We have a standard ‘kit of parts’, common to all projects which are assembled and tested at module level in controlled factory environments prior to site delivery</a:t>
            </a:r>
          </a:p>
          <a:p>
            <a:pPr>
              <a:buClr>
                <a:srgbClr val="004777"/>
              </a:buClr>
              <a:defRPr/>
            </a:pPr>
            <a:endParaRPr lang="en-GB" sz="825" b="1" dirty="0">
              <a:solidFill>
                <a:srgbClr val="006DFF"/>
              </a:solidFill>
              <a:latin typeface="+mn-lt"/>
              <a:ea typeface="+mn-ea"/>
              <a:cs typeface="+mn-cs"/>
            </a:endParaRPr>
          </a:p>
          <a:p>
            <a:pPr>
              <a:buClr>
                <a:srgbClr val="004777"/>
              </a:buClr>
              <a:defRPr/>
            </a:pPr>
            <a:r>
              <a:rPr lang="en-GB" sz="1200" b="1" dirty="0">
                <a:solidFill>
                  <a:srgbClr val="10069F"/>
                </a:solidFill>
                <a:latin typeface="+mn-lt"/>
                <a:ea typeface="+mn-ea"/>
                <a:cs typeface="+mn-cs"/>
              </a:rPr>
              <a:t>..to reduce cost, bring cost and schedule certainty, and remove or reduce risk</a:t>
            </a:r>
            <a:endParaRPr lang="en-GB" sz="900" b="1" dirty="0">
              <a:solidFill>
                <a:srgbClr val="10069F"/>
              </a:solidFill>
              <a:latin typeface="RR Pioneer Bold"/>
            </a:endParaRPr>
          </a:p>
        </p:txBody>
      </p:sp>
    </p:spTree>
    <p:extLst>
      <p:ext uri="{BB962C8B-B14F-4D97-AF65-F5344CB8AC3E}">
        <p14:creationId xmlns:p14="http://schemas.microsoft.com/office/powerpoint/2010/main" val="2819743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hidden="1">
            <a:extLst>
              <a:ext uri="{FF2B5EF4-FFF2-40B4-BE49-F238E27FC236}">
                <a16:creationId xmlns:a16="http://schemas.microsoft.com/office/drawing/2014/main" id="{69958C29-8F38-4B20-9E88-DCD5059BAD2E}"/>
              </a:ext>
            </a:extLst>
          </p:cNvPr>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4" imgW="530" imgH="531" progId="TCLayout.ActiveDocument.1">
                  <p:embed/>
                </p:oleObj>
              </mc:Choice>
              <mc:Fallback>
                <p:oleObj name="think-cell Slide" r:id="rId4" imgW="530" imgH="531" progId="TCLayout.ActiveDocument.1">
                  <p:embed/>
                  <p:pic>
                    <p:nvPicPr>
                      <p:cNvPr id="20" name="Object 19" hidden="1">
                        <a:extLst>
                          <a:ext uri="{FF2B5EF4-FFF2-40B4-BE49-F238E27FC236}">
                            <a16:creationId xmlns:a16="http://schemas.microsoft.com/office/drawing/2014/main" id="{69958C29-8F38-4B20-9E88-DCD5059BAD2E}"/>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20AAE24-6D2B-5640-BD0D-E98840D44103}"/>
              </a:ext>
            </a:extLst>
          </p:cNvPr>
          <p:cNvSpPr>
            <a:spLocks noGrp="1"/>
          </p:cNvSpPr>
          <p:nvPr>
            <p:ph type="title"/>
          </p:nvPr>
        </p:nvSpPr>
        <p:spPr>
          <a:xfrm>
            <a:off x="1417996" y="263470"/>
            <a:ext cx="7444196" cy="516824"/>
          </a:xfrm>
        </p:spPr>
        <p:txBody>
          <a:bodyPr vert="horz">
            <a:noAutofit/>
          </a:bodyPr>
          <a:lstStyle/>
          <a:p>
            <a:pPr>
              <a:buClr>
                <a:srgbClr val="004777"/>
              </a:buClr>
              <a:defRPr/>
            </a:pPr>
            <a:r>
              <a:rPr lang="en-GB" sz="1600" dirty="0">
                <a:solidFill>
                  <a:srgbClr val="006DFF"/>
                </a:solidFill>
                <a:latin typeface="RR Pioneer" panose="020B0503050201040103" pitchFamily="34" charset="0"/>
                <a:cs typeface="Arial" panose="020B0604020202020204" pitchFamily="34" charset="0"/>
              </a:rPr>
              <a:t>Our site activity is dramatically reduced and conducted in a temporary factory environment</a:t>
            </a:r>
            <a:br>
              <a:rPr lang="en-GB" sz="1600" dirty="0">
                <a:solidFill>
                  <a:srgbClr val="006DFF"/>
                </a:solidFill>
                <a:latin typeface="RR Pioneer" panose="020B0503050201040103" pitchFamily="34" charset="0"/>
                <a:cs typeface="Arial" panose="020B0604020202020204" pitchFamily="34" charset="0"/>
              </a:rPr>
            </a:br>
            <a:br>
              <a:rPr lang="en-GB" sz="900" dirty="0">
                <a:solidFill>
                  <a:srgbClr val="006DFF"/>
                </a:solidFill>
                <a:latin typeface="RR Pioneer" panose="020B0503050201040103" pitchFamily="34" charset="0"/>
                <a:cs typeface="Arial" panose="020B0604020202020204" pitchFamily="34" charset="0"/>
              </a:rPr>
            </a:br>
            <a:r>
              <a:rPr lang="en-GB" sz="900" dirty="0">
                <a:solidFill>
                  <a:srgbClr val="006DFF"/>
                </a:solidFill>
                <a:latin typeface="RR Pioneer" panose="020B0503050201040103" pitchFamily="34" charset="0"/>
                <a:cs typeface="Arial" panose="020B0604020202020204" pitchFamily="34" charset="0"/>
              </a:rPr>
              <a:t>…</a:t>
            </a:r>
            <a:r>
              <a:rPr lang="en-GB" sz="1200" b="1" dirty="0">
                <a:solidFill>
                  <a:srgbClr val="10069F"/>
                </a:solidFill>
                <a:latin typeface="RR Pioneer" panose="020B0503050201040103" pitchFamily="34" charset="0"/>
                <a:cs typeface="Arial" panose="020B0604020202020204" pitchFamily="34" charset="0"/>
              </a:rPr>
              <a:t>to remove environmental risk, bring schedule certainty and therefore  improve </a:t>
            </a:r>
            <a:r>
              <a:rPr lang="en-GB" sz="1200" b="1" dirty="0" err="1">
                <a:solidFill>
                  <a:srgbClr val="10069F"/>
                </a:solidFill>
                <a:latin typeface="RR Pioneer" panose="020B0503050201040103" pitchFamily="34" charset="0"/>
                <a:cs typeface="Arial" panose="020B0604020202020204" pitchFamily="34" charset="0"/>
              </a:rPr>
              <a:t>investability</a:t>
            </a:r>
            <a:r>
              <a:rPr lang="en-GB" sz="1200" b="1" dirty="0">
                <a:solidFill>
                  <a:srgbClr val="10069F"/>
                </a:solidFill>
                <a:latin typeface="RR Pioneer" panose="020B0503050201040103" pitchFamily="34" charset="0"/>
                <a:cs typeface="Arial" panose="020B0604020202020204" pitchFamily="34" charset="0"/>
              </a:rPr>
              <a:t> </a:t>
            </a:r>
            <a:endParaRPr lang="en-GB" sz="1600" b="1" dirty="0">
              <a:solidFill>
                <a:srgbClr val="10069F"/>
              </a:solidFill>
              <a:latin typeface="RR Pioneer" panose="020B0503050201040103" pitchFamily="34" charset="0"/>
              <a:cs typeface="Arial" panose="020B0604020202020204" pitchFamily="34" charset="0"/>
            </a:endParaRPr>
          </a:p>
        </p:txBody>
      </p:sp>
      <p:pic>
        <p:nvPicPr>
          <p:cNvPr id="3" name="Picture 2">
            <a:extLst>
              <a:ext uri="{FF2B5EF4-FFF2-40B4-BE49-F238E27FC236}">
                <a16:creationId xmlns:a16="http://schemas.microsoft.com/office/drawing/2014/main" id="{90C855DB-C8D7-4B9D-5ADC-32E17E7F2CA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45538" y="2076371"/>
            <a:ext cx="3987032" cy="1785336"/>
          </a:xfrm>
          <a:prstGeom prst="rect">
            <a:avLst/>
          </a:prstGeom>
        </p:spPr>
      </p:pic>
      <p:pic>
        <p:nvPicPr>
          <p:cNvPr id="4" name="Picture 3">
            <a:extLst>
              <a:ext uri="{FF2B5EF4-FFF2-40B4-BE49-F238E27FC236}">
                <a16:creationId xmlns:a16="http://schemas.microsoft.com/office/drawing/2014/main" id="{9419C927-AA24-9109-8E88-9777AC76C6F6}"/>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4829788" y="2027386"/>
            <a:ext cx="4024999" cy="1834322"/>
          </a:xfrm>
          <a:prstGeom prst="rect">
            <a:avLst/>
          </a:prstGeom>
        </p:spPr>
      </p:pic>
      <p:sp>
        <p:nvSpPr>
          <p:cNvPr id="7" name="TextBox 6">
            <a:extLst>
              <a:ext uri="{FF2B5EF4-FFF2-40B4-BE49-F238E27FC236}">
                <a16:creationId xmlns:a16="http://schemas.microsoft.com/office/drawing/2014/main" id="{9056B1E8-4598-91DA-9899-9150ED01E7C8}"/>
              </a:ext>
            </a:extLst>
          </p:cNvPr>
          <p:cNvSpPr txBox="1"/>
          <p:nvPr/>
        </p:nvSpPr>
        <p:spPr>
          <a:xfrm>
            <a:off x="410255" y="1092159"/>
            <a:ext cx="3657599" cy="1355270"/>
          </a:xfrm>
          <a:prstGeom prst="rect">
            <a:avLst/>
          </a:prstGeom>
          <a:noFill/>
          <a:ln>
            <a:noFill/>
          </a:ln>
        </p:spPr>
        <p:txBody>
          <a:bodyPr wrap="square" lIns="27000" rIns="27000" rtlCol="0" anchor="t">
            <a:noAutofit/>
          </a:bodyPr>
          <a:lstStyle/>
          <a:p>
            <a:pPr algn="ctr"/>
            <a:r>
              <a:rPr lang="en-GB" sz="825" b="1" u="sng" dirty="0">
                <a:solidFill>
                  <a:srgbClr val="10069F"/>
                </a:solidFill>
              </a:rPr>
              <a:t>Standard Product (&gt;70% of total project value)</a:t>
            </a:r>
          </a:p>
          <a:p>
            <a:pPr marL="214313" indent="-214313">
              <a:buFont typeface="Arial" panose="020B0604020202020204" pitchFamily="34" charset="0"/>
              <a:buChar char="•"/>
            </a:pPr>
            <a:endParaRPr lang="en-GB" sz="825" dirty="0">
              <a:solidFill>
                <a:srgbClr val="10069F"/>
              </a:solidFill>
            </a:endParaRPr>
          </a:p>
          <a:p>
            <a:pPr marL="214313" indent="-214313">
              <a:buFont typeface="Arial" panose="020B0604020202020204" pitchFamily="34" charset="0"/>
              <a:buChar char="•"/>
            </a:pPr>
            <a:r>
              <a:rPr lang="en-GB" sz="825" dirty="0">
                <a:solidFill>
                  <a:srgbClr val="10069F"/>
                </a:solidFill>
              </a:rPr>
              <a:t>Standard. repeatable, factory fabricated product</a:t>
            </a:r>
          </a:p>
          <a:p>
            <a:pPr marL="214313" indent="-214313">
              <a:buFont typeface="Arial" panose="020B0604020202020204" pitchFamily="34" charset="0"/>
              <a:buChar char="•"/>
            </a:pPr>
            <a:r>
              <a:rPr lang="en-GB" sz="825" dirty="0">
                <a:solidFill>
                  <a:srgbClr val="10069F"/>
                </a:solidFill>
              </a:rPr>
              <a:t>It is common across all power plants</a:t>
            </a:r>
          </a:p>
          <a:p>
            <a:pPr marL="214313" indent="-214313">
              <a:buFont typeface="Arial" panose="020B0604020202020204" pitchFamily="34" charset="0"/>
              <a:buChar char="•"/>
            </a:pPr>
            <a:r>
              <a:rPr lang="en-GB" sz="825" dirty="0">
                <a:solidFill>
                  <a:srgbClr val="10069F"/>
                </a:solidFill>
              </a:rPr>
              <a:t>Factory products bring cost and schedule certainty</a:t>
            </a:r>
          </a:p>
          <a:p>
            <a:pPr marL="214313" indent="-214313">
              <a:buFont typeface="Arial" panose="020B0604020202020204" pitchFamily="34" charset="0"/>
              <a:buChar char="•"/>
            </a:pPr>
            <a:r>
              <a:rPr lang="en-GB" sz="825" dirty="0">
                <a:solidFill>
                  <a:srgbClr val="10069F"/>
                </a:solidFill>
              </a:rPr>
              <a:t>Commoditised where possible and avoidance of supply chain bottlenecks (design for s/c)</a:t>
            </a:r>
          </a:p>
        </p:txBody>
      </p:sp>
      <p:sp>
        <p:nvSpPr>
          <p:cNvPr id="8" name="TextBox 7">
            <a:extLst>
              <a:ext uri="{FF2B5EF4-FFF2-40B4-BE49-F238E27FC236}">
                <a16:creationId xmlns:a16="http://schemas.microsoft.com/office/drawing/2014/main" id="{04A6FB73-B7EB-1F1F-006B-4A3624C6A17A}"/>
              </a:ext>
            </a:extLst>
          </p:cNvPr>
          <p:cNvSpPr txBox="1"/>
          <p:nvPr/>
        </p:nvSpPr>
        <p:spPr>
          <a:xfrm>
            <a:off x="4786705" y="1164524"/>
            <a:ext cx="4125974" cy="1027587"/>
          </a:xfrm>
          <a:prstGeom prst="rect">
            <a:avLst/>
          </a:prstGeom>
          <a:noFill/>
          <a:ln>
            <a:noFill/>
          </a:ln>
        </p:spPr>
        <p:txBody>
          <a:bodyPr wrap="square" lIns="27000" tIns="34290" rIns="27000" bIns="34290" rtlCol="0" anchor="t">
            <a:noAutofit/>
          </a:bodyPr>
          <a:lstStyle/>
          <a:p>
            <a:pPr algn="ctr">
              <a:defRPr/>
            </a:pPr>
            <a:r>
              <a:rPr lang="en-GB" sz="825" b="1" u="sng" dirty="0">
                <a:solidFill>
                  <a:srgbClr val="10069F"/>
                </a:solidFill>
              </a:rPr>
              <a:t>Site activity is limited (&lt;30% total project value) and is more assembly based</a:t>
            </a:r>
          </a:p>
          <a:p>
            <a:pPr>
              <a:defRPr/>
            </a:pPr>
            <a:endParaRPr lang="en-GB" sz="825" dirty="0">
              <a:solidFill>
                <a:srgbClr val="10069F"/>
              </a:solidFill>
            </a:endParaRPr>
          </a:p>
          <a:p>
            <a:pPr marL="214313" indent="-214313">
              <a:buFont typeface="Arial" panose="020B0604020202020204" pitchFamily="34" charset="0"/>
              <a:buChar char="•"/>
              <a:defRPr/>
            </a:pPr>
            <a:r>
              <a:rPr lang="en-GB" sz="825" dirty="0">
                <a:solidFill>
                  <a:srgbClr val="10069F"/>
                </a:solidFill>
              </a:rPr>
              <a:t>Site factory delivers certainty on a baseline plan with a shorter schedule and lower cost</a:t>
            </a:r>
          </a:p>
          <a:p>
            <a:pPr marL="214313" indent="-214313">
              <a:buFont typeface="Arial" panose="020B0604020202020204" pitchFamily="34" charset="0"/>
              <a:buChar char="•"/>
              <a:defRPr/>
            </a:pPr>
            <a:r>
              <a:rPr lang="en-GB" sz="825" dirty="0">
                <a:solidFill>
                  <a:srgbClr val="10069F"/>
                </a:solidFill>
              </a:rPr>
              <a:t>Removing the impact of weather avoids a potential extension of programme of ~18 to 24 months</a:t>
            </a:r>
          </a:p>
          <a:p>
            <a:pPr marL="214313" indent="-214313">
              <a:buFont typeface="Arial" panose="020B0604020202020204" pitchFamily="34" charset="0"/>
              <a:buChar char="•"/>
              <a:defRPr/>
            </a:pPr>
            <a:r>
              <a:rPr lang="en-GB" sz="825" dirty="0">
                <a:solidFill>
                  <a:srgbClr val="10069F"/>
                </a:solidFill>
              </a:rPr>
              <a:t>Work moved to factories - average of 500 on site not 5000+</a:t>
            </a:r>
          </a:p>
          <a:p>
            <a:pPr>
              <a:defRPr/>
            </a:pPr>
            <a:endParaRPr lang="en-GB" sz="900" dirty="0">
              <a:solidFill>
                <a:srgbClr val="002060"/>
              </a:solidFill>
              <a:latin typeface="RR Pioneer"/>
            </a:endParaRPr>
          </a:p>
        </p:txBody>
      </p:sp>
      <p:sp>
        <p:nvSpPr>
          <p:cNvPr id="18" name="TextBox 17">
            <a:extLst>
              <a:ext uri="{FF2B5EF4-FFF2-40B4-BE49-F238E27FC236}">
                <a16:creationId xmlns:a16="http://schemas.microsoft.com/office/drawing/2014/main" id="{B1175132-45C7-B64B-7D09-3474B79E8E93}"/>
              </a:ext>
            </a:extLst>
          </p:cNvPr>
          <p:cNvSpPr txBox="1"/>
          <p:nvPr/>
        </p:nvSpPr>
        <p:spPr>
          <a:xfrm>
            <a:off x="524555" y="3978976"/>
            <a:ext cx="8094890" cy="300082"/>
          </a:xfrm>
          <a:prstGeom prst="rect">
            <a:avLst/>
          </a:prstGeom>
          <a:noFill/>
          <a:ln>
            <a:noFill/>
          </a:ln>
        </p:spPr>
        <p:txBody>
          <a:bodyPr wrap="square">
            <a:spAutoFit/>
          </a:bodyPr>
          <a:lstStyle/>
          <a:p>
            <a:pPr>
              <a:defRPr/>
            </a:pPr>
            <a:r>
              <a:rPr lang="en-GB" b="1" dirty="0">
                <a:solidFill>
                  <a:srgbClr val="10069F"/>
                </a:solidFill>
              </a:rPr>
              <a:t>Build certainty = Lower premiums on cost of borrowing = Lower LCOE = more competitive solution</a:t>
            </a:r>
          </a:p>
        </p:txBody>
      </p:sp>
      <p:sp>
        <p:nvSpPr>
          <p:cNvPr id="25" name="Arrow: Right 24">
            <a:extLst>
              <a:ext uri="{FF2B5EF4-FFF2-40B4-BE49-F238E27FC236}">
                <a16:creationId xmlns:a16="http://schemas.microsoft.com/office/drawing/2014/main" id="{005A0269-0672-4B99-2E2F-4F6A9DFB2257}"/>
              </a:ext>
            </a:extLst>
          </p:cNvPr>
          <p:cNvSpPr/>
          <p:nvPr/>
        </p:nvSpPr>
        <p:spPr>
          <a:xfrm>
            <a:off x="4433208" y="1236890"/>
            <a:ext cx="138793" cy="2596243"/>
          </a:xfrm>
          <a:prstGeom prst="rightArrow">
            <a:avLst>
              <a:gd name="adj1" fmla="val 100000"/>
              <a:gd name="adj2" fmla="val 50000"/>
            </a:avLst>
          </a:prstGeom>
          <a:solidFill>
            <a:schemeClr val="tx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spTree>
    <p:extLst>
      <p:ext uri="{BB962C8B-B14F-4D97-AF65-F5344CB8AC3E}">
        <p14:creationId xmlns:p14="http://schemas.microsoft.com/office/powerpoint/2010/main" val="3777364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D788A4-705A-42D0-8F06-9E64734337F7}"/>
              </a:ext>
            </a:extLst>
          </p:cNvPr>
          <p:cNvSpPr/>
          <p:nvPr/>
        </p:nvSpPr>
        <p:spPr>
          <a:xfrm>
            <a:off x="0" y="1092200"/>
            <a:ext cx="9144000" cy="4051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RR Pioneer"/>
              <a:ea typeface="+mn-ea"/>
              <a:cs typeface="+mn-cs"/>
            </a:endParaRPr>
          </a:p>
        </p:txBody>
      </p:sp>
      <p:sp>
        <p:nvSpPr>
          <p:cNvPr id="21" name="Title 1"/>
          <p:cNvSpPr txBox="1">
            <a:spLocks/>
          </p:cNvSpPr>
          <p:nvPr/>
        </p:nvSpPr>
        <p:spPr>
          <a:xfrm>
            <a:off x="1628433" y="114659"/>
            <a:ext cx="6788367" cy="713432"/>
          </a:xfrm>
          <a:prstGeom prst="rect">
            <a:avLst/>
          </a:prstGeom>
        </p:spPr>
        <p:txBody>
          <a:bodyPr vert="horz" lIns="0" tIns="0" rIns="0" bIns="0" rtlCol="0" anchor="ctr">
            <a:normAutofit/>
          </a:bodyPr>
          <a:lstStyle>
            <a:lvl1pPr algn="l" defTabSz="685800" rtl="0" eaLnBrk="1" latinLnBrk="0" hangingPunct="1">
              <a:lnSpc>
                <a:spcPct val="90000"/>
              </a:lnSpc>
              <a:spcBef>
                <a:spcPct val="0"/>
              </a:spcBef>
              <a:buNone/>
              <a:defRPr sz="1500" kern="1200">
                <a:solidFill>
                  <a:schemeClr val="bg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a:ln>
                  <a:noFill/>
                </a:ln>
                <a:solidFill>
                  <a:srgbClr val="006DFF"/>
                </a:solidFill>
                <a:effectLst/>
                <a:uLnTx/>
                <a:uFillTx/>
                <a:latin typeface="RR Pioneer Bold"/>
                <a:ea typeface="+mj-ea"/>
                <a:cs typeface="+mj-cs"/>
              </a:rPr>
              <a:t>Rolls-Royce SMR is a factory fabricated </a:t>
            </a:r>
            <a:r>
              <a:rPr kumimoji="0" lang="en-GB" sz="1600" i="0" u="none" strike="noStrike" kern="1200" cap="none" spc="0" normalizeH="0" baseline="0" noProof="0">
                <a:ln>
                  <a:noFill/>
                </a:ln>
                <a:solidFill>
                  <a:srgbClr val="006DFF"/>
                </a:solidFill>
                <a:effectLst/>
                <a:uLnTx/>
                <a:uFillTx/>
                <a:latin typeface="RR Pioneer Bold"/>
                <a:ea typeface="+mj-ea"/>
                <a:cs typeface="+mj-cs"/>
              </a:rPr>
              <a:t>product</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a:ln>
                  <a:noFill/>
                </a:ln>
                <a:solidFill>
                  <a:srgbClr val="10069F"/>
                </a:solidFill>
                <a:effectLst/>
                <a:uLnTx/>
                <a:uFillTx/>
                <a:latin typeface="RR Pioneer Bold"/>
                <a:ea typeface="+mj-ea"/>
                <a:cs typeface="+mj-cs"/>
              </a:rPr>
              <a:t>Modularisation of the whole power station, not just the nuclear island</a:t>
            </a:r>
          </a:p>
        </p:txBody>
      </p:sp>
      <p:sp>
        <p:nvSpPr>
          <p:cNvPr id="24" name="TextBox 23">
            <a:extLst>
              <a:ext uri="{FF2B5EF4-FFF2-40B4-BE49-F238E27FC236}">
                <a16:creationId xmlns:a16="http://schemas.microsoft.com/office/drawing/2014/main" id="{1E1816F0-0EC7-4B49-9E1C-65396BFB2CDA}"/>
              </a:ext>
            </a:extLst>
          </p:cNvPr>
          <p:cNvSpPr txBox="1"/>
          <p:nvPr/>
        </p:nvSpPr>
        <p:spPr>
          <a:xfrm>
            <a:off x="2592000" y="2700000"/>
            <a:ext cx="1908000" cy="468000"/>
          </a:xfrm>
          <a:prstGeom prst="rect">
            <a:avLst/>
          </a:prstGeom>
          <a:noFill/>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10069F"/>
                </a:solidFill>
                <a:effectLst/>
                <a:uLnTx/>
                <a:uFillTx/>
                <a:latin typeface="RR Pioneer"/>
                <a:ea typeface="+mn-ea"/>
                <a:cs typeface="+mn-cs"/>
              </a:rPr>
              <a:t>Mechanical, </a:t>
            </a:r>
            <a:r>
              <a:rPr lang="en-GB" sz="1200" b="1">
                <a:solidFill>
                  <a:srgbClr val="10069F"/>
                </a:solidFill>
                <a:latin typeface="RR Pioneer"/>
              </a:rPr>
              <a:t>Electrical &amp; Plumbing </a:t>
            </a:r>
            <a:r>
              <a:rPr kumimoji="0" lang="en-GB" sz="1200" b="1" i="0" u="none" strike="noStrike" kern="1200" cap="none" spc="0" normalizeH="0" baseline="0" noProof="0">
                <a:ln>
                  <a:noFill/>
                </a:ln>
                <a:solidFill>
                  <a:srgbClr val="10069F"/>
                </a:solidFill>
                <a:effectLst/>
                <a:uLnTx/>
                <a:uFillTx/>
                <a:latin typeface="RR Pioneer"/>
                <a:ea typeface="+mn-ea"/>
                <a:cs typeface="+mn-cs"/>
              </a:rPr>
              <a:t>Modules</a:t>
            </a:r>
          </a:p>
        </p:txBody>
      </p:sp>
      <p:sp>
        <p:nvSpPr>
          <p:cNvPr id="6" name="Rectangle: Rounded Corners 5">
            <a:extLst>
              <a:ext uri="{FF2B5EF4-FFF2-40B4-BE49-F238E27FC236}">
                <a16:creationId xmlns:a16="http://schemas.microsoft.com/office/drawing/2014/main" id="{4C3CA250-B8F7-4B95-97ED-0604D4856AE5}"/>
              </a:ext>
            </a:extLst>
          </p:cNvPr>
          <p:cNvSpPr/>
          <p:nvPr/>
        </p:nvSpPr>
        <p:spPr>
          <a:xfrm>
            <a:off x="396000" y="1152000"/>
            <a:ext cx="6336000" cy="324000"/>
          </a:xfrm>
          <a:prstGeom prst="roundRect">
            <a:avLst/>
          </a:prstGeom>
          <a:solidFill>
            <a:srgbClr val="10069F">
              <a:alpha val="9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Module Factories</a:t>
            </a:r>
          </a:p>
        </p:txBody>
      </p:sp>
      <p:sp>
        <p:nvSpPr>
          <p:cNvPr id="27" name="Rectangle: Rounded Corners 26">
            <a:extLst>
              <a:ext uri="{FF2B5EF4-FFF2-40B4-BE49-F238E27FC236}">
                <a16:creationId xmlns:a16="http://schemas.microsoft.com/office/drawing/2014/main" id="{54BC1353-930A-4918-A0C4-EEA8CF839BF7}"/>
              </a:ext>
            </a:extLst>
          </p:cNvPr>
          <p:cNvSpPr/>
          <p:nvPr/>
        </p:nvSpPr>
        <p:spPr>
          <a:xfrm>
            <a:off x="6984000" y="1152000"/>
            <a:ext cx="1980000" cy="324000"/>
          </a:xfrm>
          <a:prstGeom prst="roundRect">
            <a:avLst/>
          </a:prstGeom>
          <a:solidFill>
            <a:srgbClr val="100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Site Assembly</a:t>
            </a:r>
          </a:p>
        </p:txBody>
      </p:sp>
      <p:grpSp>
        <p:nvGrpSpPr>
          <p:cNvPr id="20" name="Group 19">
            <a:extLst>
              <a:ext uri="{FF2B5EF4-FFF2-40B4-BE49-F238E27FC236}">
                <a16:creationId xmlns:a16="http://schemas.microsoft.com/office/drawing/2014/main" id="{B167839A-730A-A1A4-F35D-D08F6694F129}"/>
              </a:ext>
            </a:extLst>
          </p:cNvPr>
          <p:cNvGrpSpPr/>
          <p:nvPr/>
        </p:nvGrpSpPr>
        <p:grpSpPr>
          <a:xfrm>
            <a:off x="396000" y="3240000"/>
            <a:ext cx="8604000" cy="1188000"/>
            <a:chOff x="233014" y="3052870"/>
            <a:chExt cx="8723146" cy="1188000"/>
          </a:xfrm>
        </p:grpSpPr>
        <p:sp>
          <p:nvSpPr>
            <p:cNvPr id="18" name="Arrow: Right 17">
              <a:extLst>
                <a:ext uri="{FF2B5EF4-FFF2-40B4-BE49-F238E27FC236}">
                  <a16:creationId xmlns:a16="http://schemas.microsoft.com/office/drawing/2014/main" id="{FF8021DD-26FE-574E-7E88-E35D60FB7A2C}"/>
                </a:ext>
              </a:extLst>
            </p:cNvPr>
            <p:cNvSpPr/>
            <p:nvPr/>
          </p:nvSpPr>
          <p:spPr>
            <a:xfrm>
              <a:off x="233014" y="3096000"/>
              <a:ext cx="8723146" cy="1116000"/>
            </a:xfrm>
            <a:prstGeom prst="rightArrow">
              <a:avLst>
                <a:gd name="adj1" fmla="val 65565"/>
                <a:gd name="adj2" fmla="val 90988"/>
              </a:avLst>
            </a:prstGeom>
            <a:solidFill>
              <a:srgbClr val="10069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0" name="Diagram 9">
              <a:extLst>
                <a:ext uri="{FF2B5EF4-FFF2-40B4-BE49-F238E27FC236}">
                  <a16:creationId xmlns:a16="http://schemas.microsoft.com/office/drawing/2014/main" id="{9132BF10-C734-4168-9C1F-C06F18D48B4A}"/>
                </a:ext>
              </a:extLst>
            </p:cNvPr>
            <p:cNvGraphicFramePr/>
            <p:nvPr/>
          </p:nvGraphicFramePr>
          <p:xfrm>
            <a:off x="2016000" y="3052870"/>
            <a:ext cx="5976000" cy="118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8" name="TextBox 37">
              <a:extLst>
                <a:ext uri="{FF2B5EF4-FFF2-40B4-BE49-F238E27FC236}">
                  <a16:creationId xmlns:a16="http://schemas.microsoft.com/office/drawing/2014/main" id="{53E89F2F-5DC7-4C05-A8FF-CDA9E8B461E8}"/>
                </a:ext>
              </a:extLst>
            </p:cNvPr>
            <p:cNvSpPr txBox="1"/>
            <p:nvPr/>
          </p:nvSpPr>
          <p:spPr>
            <a:xfrm>
              <a:off x="264746" y="3311999"/>
              <a:ext cx="1805707" cy="684000"/>
            </a:xfrm>
            <a:prstGeom prst="rect">
              <a:avLst/>
            </a:prstGeom>
            <a:noFill/>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200" b="1">
                  <a:solidFill>
                    <a:prstClr val="white"/>
                  </a:solidFill>
                  <a:latin typeface="RR Pioneer"/>
                </a:rPr>
                <a:t>Modularisation drives down cost</a:t>
              </a:r>
              <a:r>
                <a:rPr kumimoji="0" lang="en-GB" sz="1200" b="1" i="0" u="none" strike="noStrike" kern="1200" cap="none" spc="0" normalizeH="0" baseline="0" noProof="0">
                  <a:ln>
                    <a:noFill/>
                  </a:ln>
                  <a:effectLst/>
                  <a:uLnTx/>
                  <a:uFillTx/>
                  <a:latin typeface="RR Pioneer"/>
                  <a:ea typeface="+mn-ea"/>
                  <a:cs typeface="+mn-cs"/>
                </a:rPr>
                <a:t> </a:t>
              </a:r>
            </a:p>
          </p:txBody>
        </p:sp>
      </p:grpSp>
      <p:sp>
        <p:nvSpPr>
          <p:cNvPr id="16" name="Rectangle: Rounded Corners 15">
            <a:extLst>
              <a:ext uri="{FF2B5EF4-FFF2-40B4-BE49-F238E27FC236}">
                <a16:creationId xmlns:a16="http://schemas.microsoft.com/office/drawing/2014/main" id="{BC65C5C7-A62E-1B3A-BB6E-61C97D15DF5A}"/>
              </a:ext>
            </a:extLst>
          </p:cNvPr>
          <p:cNvSpPr/>
          <p:nvPr/>
        </p:nvSpPr>
        <p:spPr>
          <a:xfrm>
            <a:off x="444526" y="1548000"/>
            <a:ext cx="1908000" cy="1152000"/>
          </a:xfrm>
          <a:prstGeom prst="roundRect">
            <a:avLst/>
          </a:prstGeom>
          <a:solidFill>
            <a:srgbClr val="EFEFF4"/>
          </a:solidFill>
          <a:ln>
            <a:solidFill>
              <a:srgbClr val="252A66"/>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189F17CF-5453-BFFF-13E7-7337C4FE0291}"/>
              </a:ext>
            </a:extLst>
          </p:cNvPr>
          <p:cNvSpPr/>
          <p:nvPr/>
        </p:nvSpPr>
        <p:spPr>
          <a:xfrm>
            <a:off x="2592000" y="1548000"/>
            <a:ext cx="1908000" cy="1152000"/>
          </a:xfrm>
          <a:prstGeom prst="roundRect">
            <a:avLst/>
          </a:prstGeom>
          <a:solidFill>
            <a:srgbClr val="EFEFF4"/>
          </a:solidFill>
          <a:ln>
            <a:solidFill>
              <a:srgbClr val="252A66"/>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3A25C68C-5ADC-CDEC-F9C9-8916FD1C73A1}"/>
              </a:ext>
            </a:extLst>
          </p:cNvPr>
          <p:cNvSpPr/>
          <p:nvPr/>
        </p:nvSpPr>
        <p:spPr>
          <a:xfrm>
            <a:off x="4752000" y="1548000"/>
            <a:ext cx="1908000" cy="1152000"/>
          </a:xfrm>
          <a:prstGeom prst="roundRect">
            <a:avLst/>
          </a:prstGeom>
          <a:solidFill>
            <a:srgbClr val="EFEFF4"/>
          </a:solidFill>
          <a:ln>
            <a:solidFill>
              <a:srgbClr val="252A66"/>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7A039378-40C3-4C1B-A961-CCE445B9CD4B}"/>
              </a:ext>
            </a:extLst>
          </p:cNvPr>
          <p:cNvSpPr txBox="1"/>
          <p:nvPr/>
        </p:nvSpPr>
        <p:spPr>
          <a:xfrm>
            <a:off x="432000" y="2700000"/>
            <a:ext cx="1908000" cy="468000"/>
          </a:xfrm>
          <a:prstGeom prst="rect">
            <a:avLst/>
          </a:prstGeom>
          <a:noFill/>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10069F"/>
                </a:solidFill>
                <a:effectLst/>
                <a:uLnTx/>
                <a:uFillTx/>
                <a:latin typeface="RR Pioneer"/>
                <a:ea typeface="+mn-ea"/>
                <a:cs typeface="+mn-cs"/>
              </a:rPr>
              <a:t>Primary Plant Modules</a:t>
            </a:r>
          </a:p>
        </p:txBody>
      </p:sp>
      <p:sp>
        <p:nvSpPr>
          <p:cNvPr id="25" name="TextBox 24">
            <a:extLst>
              <a:ext uri="{FF2B5EF4-FFF2-40B4-BE49-F238E27FC236}">
                <a16:creationId xmlns:a16="http://schemas.microsoft.com/office/drawing/2014/main" id="{6C8B621D-FD2A-49B4-AD47-0E59E4C5E4BA}"/>
              </a:ext>
            </a:extLst>
          </p:cNvPr>
          <p:cNvSpPr txBox="1"/>
          <p:nvPr/>
        </p:nvSpPr>
        <p:spPr>
          <a:xfrm>
            <a:off x="4752000" y="2700000"/>
            <a:ext cx="1908000" cy="468000"/>
          </a:xfrm>
          <a:prstGeom prst="rect">
            <a:avLst/>
          </a:prstGeom>
          <a:noFill/>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10069F"/>
                </a:solidFill>
                <a:effectLst/>
                <a:uLnTx/>
                <a:uFillTx/>
                <a:latin typeface="RR Pioneer"/>
                <a:ea typeface="+mn-ea"/>
                <a:cs typeface="+mn-cs"/>
              </a:rPr>
              <a:t>Civil Modules </a:t>
            </a:r>
          </a:p>
        </p:txBody>
      </p:sp>
      <p:sp>
        <p:nvSpPr>
          <p:cNvPr id="28" name="TextBox 27">
            <a:extLst>
              <a:ext uri="{FF2B5EF4-FFF2-40B4-BE49-F238E27FC236}">
                <a16:creationId xmlns:a16="http://schemas.microsoft.com/office/drawing/2014/main" id="{F5D23585-C56A-4302-BCCC-868C68C433FC}"/>
              </a:ext>
            </a:extLst>
          </p:cNvPr>
          <p:cNvSpPr txBox="1"/>
          <p:nvPr/>
        </p:nvSpPr>
        <p:spPr>
          <a:xfrm>
            <a:off x="7020000" y="2700000"/>
            <a:ext cx="1908000" cy="468000"/>
          </a:xfrm>
          <a:prstGeom prst="rect">
            <a:avLst/>
          </a:prstGeom>
          <a:noFill/>
        </p:spPr>
        <p:txBody>
          <a:bodyPr wrap="square"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10069F"/>
                </a:solidFill>
                <a:effectLst/>
                <a:uLnTx/>
                <a:uFillTx/>
                <a:latin typeface="RR Pioneer"/>
                <a:ea typeface="+mn-ea"/>
                <a:cs typeface="+mn-cs"/>
              </a:rPr>
              <a:t>Site Assembly Factory</a:t>
            </a:r>
          </a:p>
        </p:txBody>
      </p:sp>
      <p:pic>
        <p:nvPicPr>
          <p:cNvPr id="3" name="Picture 2">
            <a:extLst>
              <a:ext uri="{FF2B5EF4-FFF2-40B4-BE49-F238E27FC236}">
                <a16:creationId xmlns:a16="http://schemas.microsoft.com/office/drawing/2014/main" id="{E0B97B56-9D63-E14F-8645-CD4D27FE6B27}"/>
              </a:ext>
            </a:extLst>
          </p:cNvPr>
          <p:cNvPicPr>
            <a:picLocks/>
          </p:cNvPicPr>
          <p:nvPr/>
        </p:nvPicPr>
        <p:blipFill>
          <a:blip r:embed="rId8" cstate="print">
            <a:extLst>
              <a:ext uri="{28A0092B-C50C-407E-A947-70E740481C1C}">
                <a14:useLocalDpi xmlns:a14="http://schemas.microsoft.com/office/drawing/2010/main"/>
              </a:ext>
            </a:extLst>
          </a:blip>
          <a:stretch>
            <a:fillRect/>
          </a:stretch>
        </p:blipFill>
        <p:spPr>
          <a:xfrm>
            <a:off x="7020000" y="1548000"/>
            <a:ext cx="1908000" cy="1152000"/>
          </a:xfrm>
          <a:prstGeom prst="roundRect">
            <a:avLst>
              <a:gd name="adj" fmla="val 13886"/>
            </a:avLst>
          </a:prstGeom>
          <a:solidFill>
            <a:srgbClr val="FFFFFF">
              <a:shade val="85000"/>
            </a:srgbClr>
          </a:solidFill>
          <a:ln>
            <a:noFill/>
          </a:ln>
          <a:effectLst>
            <a:outerShdw blurRad="50800" dist="38100" dir="2700000" algn="tl" rotWithShape="0">
              <a:prstClr val="black">
                <a:alpha val="40000"/>
              </a:prstClr>
            </a:outerShdw>
          </a:effectLst>
        </p:spPr>
      </p:pic>
      <p:pic>
        <p:nvPicPr>
          <p:cNvPr id="11" name="Picture 2">
            <a:extLst>
              <a:ext uri="{FF2B5EF4-FFF2-40B4-BE49-F238E27FC236}">
                <a16:creationId xmlns:a16="http://schemas.microsoft.com/office/drawing/2014/main" id="{4048D055-ACBC-F7C0-CA4E-23591723012E}"/>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2899600" y="1626317"/>
            <a:ext cx="869764" cy="5192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a:extLst>
              <a:ext uri="{FF2B5EF4-FFF2-40B4-BE49-F238E27FC236}">
                <a16:creationId xmlns:a16="http://schemas.microsoft.com/office/drawing/2014/main" id="{3B86CB26-73EA-4D4D-2892-69418C617457}"/>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121978" y="1985931"/>
            <a:ext cx="1270022" cy="6600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9422738-C65C-7DFE-4D01-30AF4F5C5636}"/>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4928251" y="1716865"/>
            <a:ext cx="1555497" cy="772703"/>
          </a:xfrm>
          <a:prstGeom prst="rect">
            <a:avLst/>
          </a:prstGeom>
        </p:spPr>
      </p:pic>
      <p:pic>
        <p:nvPicPr>
          <p:cNvPr id="15" name="Picture 14">
            <a:extLst>
              <a:ext uri="{FF2B5EF4-FFF2-40B4-BE49-F238E27FC236}">
                <a16:creationId xmlns:a16="http://schemas.microsoft.com/office/drawing/2014/main" id="{BA861ED4-564C-B1AF-E762-AA9F4ABBD30E}"/>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972000" y="1584000"/>
            <a:ext cx="869454" cy="108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a:extLst>
              <a:ext uri="{FF2B5EF4-FFF2-40B4-BE49-F238E27FC236}">
                <a16:creationId xmlns:a16="http://schemas.microsoft.com/office/drawing/2014/main" id="{91AB1FB4-B991-A728-388C-5D99CD83A680}"/>
              </a:ext>
            </a:extLst>
          </p:cNvPr>
          <p:cNvSpPr/>
          <p:nvPr/>
        </p:nvSpPr>
        <p:spPr>
          <a:xfrm>
            <a:off x="939701" y="2384191"/>
            <a:ext cx="402266" cy="309137"/>
          </a:xfrm>
          <a:prstGeom prst="rect">
            <a:avLst/>
          </a:prstGeom>
          <a:solidFill>
            <a:srgbClr val="EFEF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3930F76D-E092-3B2A-69F5-5376AF273259}"/>
              </a:ext>
            </a:extLst>
          </p:cNvPr>
          <p:cNvSpPr/>
          <p:nvPr/>
        </p:nvSpPr>
        <p:spPr>
          <a:xfrm>
            <a:off x="933569" y="2260342"/>
            <a:ext cx="302268" cy="139958"/>
          </a:xfrm>
          <a:prstGeom prst="rect">
            <a:avLst/>
          </a:prstGeom>
          <a:solidFill>
            <a:srgbClr val="EFEF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A90F842-C0CF-B987-77C4-5DF476D73844}"/>
              </a:ext>
            </a:extLst>
          </p:cNvPr>
          <p:cNvSpPr/>
          <p:nvPr/>
        </p:nvSpPr>
        <p:spPr>
          <a:xfrm>
            <a:off x="1545070" y="2529421"/>
            <a:ext cx="304597" cy="143367"/>
          </a:xfrm>
          <a:prstGeom prst="rect">
            <a:avLst/>
          </a:prstGeom>
          <a:solidFill>
            <a:srgbClr val="EFEF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43C31F7-32C0-38E3-830B-CA554BDE2302}"/>
              </a:ext>
            </a:extLst>
          </p:cNvPr>
          <p:cNvSpPr/>
          <p:nvPr/>
        </p:nvSpPr>
        <p:spPr>
          <a:xfrm>
            <a:off x="1766546" y="2325154"/>
            <a:ext cx="102223" cy="248184"/>
          </a:xfrm>
          <a:prstGeom prst="rect">
            <a:avLst/>
          </a:prstGeom>
          <a:solidFill>
            <a:srgbClr val="EFEF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E5E8F07-F8BA-995C-3929-869A979F987B}"/>
              </a:ext>
            </a:extLst>
          </p:cNvPr>
          <p:cNvSpPr/>
          <p:nvPr/>
        </p:nvSpPr>
        <p:spPr>
          <a:xfrm>
            <a:off x="1317821" y="1566726"/>
            <a:ext cx="585062" cy="170270"/>
          </a:xfrm>
          <a:prstGeom prst="rect">
            <a:avLst/>
          </a:prstGeom>
          <a:solidFill>
            <a:srgbClr val="EFEF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86FEC57-6D16-E96F-002F-A5A72609AF07}"/>
              </a:ext>
            </a:extLst>
          </p:cNvPr>
          <p:cNvSpPr/>
          <p:nvPr/>
        </p:nvSpPr>
        <p:spPr>
          <a:xfrm>
            <a:off x="871490" y="1557846"/>
            <a:ext cx="585062" cy="45719"/>
          </a:xfrm>
          <a:prstGeom prst="rect">
            <a:avLst/>
          </a:prstGeom>
          <a:solidFill>
            <a:srgbClr val="EFEF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B2046E06-D570-2836-4E8F-CE34C3EBB769}"/>
              </a:ext>
            </a:extLst>
          </p:cNvPr>
          <p:cNvSpPr/>
          <p:nvPr/>
        </p:nvSpPr>
        <p:spPr>
          <a:xfrm>
            <a:off x="1554071" y="1681855"/>
            <a:ext cx="110589" cy="611274"/>
          </a:xfrm>
          <a:prstGeom prst="rect">
            <a:avLst/>
          </a:prstGeom>
          <a:solidFill>
            <a:srgbClr val="EFEF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7F943D27-5269-EA70-FD7A-D0A7B7344D60}"/>
              </a:ext>
            </a:extLst>
          </p:cNvPr>
          <p:cNvSpPr/>
          <p:nvPr/>
        </p:nvSpPr>
        <p:spPr>
          <a:xfrm>
            <a:off x="1323288" y="1671154"/>
            <a:ext cx="302480" cy="143367"/>
          </a:xfrm>
          <a:prstGeom prst="rect">
            <a:avLst/>
          </a:prstGeom>
          <a:solidFill>
            <a:srgbClr val="EFEF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2C297F-044E-FFF9-805E-05B58436D96D}"/>
              </a:ext>
            </a:extLst>
          </p:cNvPr>
          <p:cNvSpPr/>
          <p:nvPr/>
        </p:nvSpPr>
        <p:spPr>
          <a:xfrm>
            <a:off x="1818151" y="1712292"/>
            <a:ext cx="102223" cy="705371"/>
          </a:xfrm>
          <a:prstGeom prst="rect">
            <a:avLst/>
          </a:prstGeom>
          <a:solidFill>
            <a:srgbClr val="EFEF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7431DE27-02F0-CB4A-62FC-EBA6B2563D5F}"/>
              </a:ext>
            </a:extLst>
          </p:cNvPr>
          <p:cNvSpPr/>
          <p:nvPr/>
        </p:nvSpPr>
        <p:spPr>
          <a:xfrm>
            <a:off x="1323992" y="1780126"/>
            <a:ext cx="74534" cy="276130"/>
          </a:xfrm>
          <a:prstGeom prst="rect">
            <a:avLst/>
          </a:prstGeom>
          <a:solidFill>
            <a:srgbClr val="EFEF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00AB0031-63A0-A7E2-B783-3146A8427C8F}"/>
              </a:ext>
            </a:extLst>
          </p:cNvPr>
          <p:cNvSpPr/>
          <p:nvPr/>
        </p:nvSpPr>
        <p:spPr>
          <a:xfrm>
            <a:off x="928636" y="1623053"/>
            <a:ext cx="74534" cy="689138"/>
          </a:xfrm>
          <a:prstGeom prst="rect">
            <a:avLst/>
          </a:prstGeom>
          <a:solidFill>
            <a:srgbClr val="EFEF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954E54E9-BE5D-0546-CA80-B0569F4B79EB}"/>
              </a:ext>
            </a:extLst>
          </p:cNvPr>
          <p:cNvSpPr/>
          <p:nvPr/>
        </p:nvSpPr>
        <p:spPr>
          <a:xfrm>
            <a:off x="1545071" y="2449876"/>
            <a:ext cx="145731" cy="143367"/>
          </a:xfrm>
          <a:prstGeom prst="rect">
            <a:avLst/>
          </a:prstGeom>
          <a:solidFill>
            <a:srgbClr val="EFEF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B49A5322-82B3-8AE6-10B1-9DAFCD9570BC}"/>
              </a:ext>
            </a:extLst>
          </p:cNvPr>
          <p:cNvSpPr/>
          <p:nvPr/>
        </p:nvSpPr>
        <p:spPr>
          <a:xfrm>
            <a:off x="1547957" y="2196650"/>
            <a:ext cx="102223" cy="139609"/>
          </a:xfrm>
          <a:prstGeom prst="rect">
            <a:avLst/>
          </a:prstGeom>
          <a:solidFill>
            <a:srgbClr val="EFEF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44F56355-3691-BC24-9155-AFB5174FCF85}"/>
              </a:ext>
            </a:extLst>
          </p:cNvPr>
          <p:cNvSpPr/>
          <p:nvPr/>
        </p:nvSpPr>
        <p:spPr>
          <a:xfrm>
            <a:off x="954221" y="1593402"/>
            <a:ext cx="209946" cy="77752"/>
          </a:xfrm>
          <a:prstGeom prst="rect">
            <a:avLst/>
          </a:prstGeom>
          <a:solidFill>
            <a:srgbClr val="EFEF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45926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85B81D77-A16E-8F65-8D18-8F9FE2ED873B}"/>
              </a:ext>
            </a:extLst>
          </p:cNvPr>
          <p:cNvCxnSpPr>
            <a:cxnSpLocks/>
          </p:cNvCxnSpPr>
          <p:nvPr/>
        </p:nvCxnSpPr>
        <p:spPr>
          <a:xfrm>
            <a:off x="4223450" y="2088187"/>
            <a:ext cx="0" cy="2293313"/>
          </a:xfrm>
          <a:prstGeom prst="line">
            <a:avLst/>
          </a:prstGeom>
          <a:ln>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5" name="Object 4" hidden="1">
            <a:extLst>
              <a:ext uri="{FF2B5EF4-FFF2-40B4-BE49-F238E27FC236}">
                <a16:creationId xmlns:a16="http://schemas.microsoft.com/office/drawing/2014/main" id="{97E26B8B-BBB4-4B10-B750-DB56C7A15849}"/>
              </a:ext>
            </a:extLst>
          </p:cNvPr>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10" imgW="530" imgH="531" progId="TCLayout.ActiveDocument.1">
                  <p:embed/>
                </p:oleObj>
              </mc:Choice>
              <mc:Fallback>
                <p:oleObj name="think-cell Slide" r:id="rId10" imgW="530" imgH="531" progId="TCLayout.ActiveDocument.1">
                  <p:embed/>
                  <p:pic>
                    <p:nvPicPr>
                      <p:cNvPr id="5" name="Object 4" hidden="1">
                        <a:extLst>
                          <a:ext uri="{FF2B5EF4-FFF2-40B4-BE49-F238E27FC236}">
                            <a16:creationId xmlns:a16="http://schemas.microsoft.com/office/drawing/2014/main" id="{97E26B8B-BBB4-4B10-B750-DB56C7A15849}"/>
                          </a:ext>
                        </a:extLst>
                      </p:cNvPr>
                      <p:cNvPicPr/>
                      <p:nvPr/>
                    </p:nvPicPr>
                    <p:blipFill>
                      <a:blip r:embed="rId11"/>
                      <a:stretch>
                        <a:fillRect/>
                      </a:stretch>
                    </p:blipFill>
                    <p:spPr>
                      <a:xfrm>
                        <a:off x="1589" y="1589"/>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A127353-2FC2-476D-A2CE-D1B99D269DA3}"/>
              </a:ext>
            </a:extLst>
          </p:cNvPr>
          <p:cNvSpPr>
            <a:spLocks noGrp="1"/>
          </p:cNvSpPr>
          <p:nvPr>
            <p:ph type="title"/>
          </p:nvPr>
        </p:nvSpPr>
        <p:spPr>
          <a:xfrm>
            <a:off x="1482963" y="323965"/>
            <a:ext cx="4977427" cy="516824"/>
          </a:xfrm>
        </p:spPr>
        <p:txBody>
          <a:bodyPr vert="horz" lIns="68580" tIns="34290" rIns="68580" bIns="34290" rtlCol="0" anchor="ctr">
            <a:noAutofit/>
          </a:bodyPr>
          <a:lstStyle/>
          <a:p>
            <a:pPr>
              <a:buClr>
                <a:srgbClr val="004777"/>
              </a:buClr>
            </a:pPr>
            <a:r>
              <a:rPr lang="en-GB" sz="1600" dirty="0">
                <a:solidFill>
                  <a:srgbClr val="006DFF"/>
                </a:solidFill>
                <a:latin typeface="RR Pioneer" panose="020B0503050201040103" pitchFamily="34" charset="0"/>
                <a:cs typeface="Arial" panose="020B0604020202020204" pitchFamily="34" charset="0"/>
              </a:rPr>
              <a:t>SMR Program  - Timeline and Key Milestones </a:t>
            </a:r>
          </a:p>
        </p:txBody>
      </p:sp>
      <p:cxnSp>
        <p:nvCxnSpPr>
          <p:cNvPr id="22" name="Straight Connector 21">
            <a:extLst>
              <a:ext uri="{FF2B5EF4-FFF2-40B4-BE49-F238E27FC236}">
                <a16:creationId xmlns:a16="http://schemas.microsoft.com/office/drawing/2014/main" id="{F820DE5E-8B48-494E-B7B2-6243B844E68D}"/>
              </a:ext>
            </a:extLst>
          </p:cNvPr>
          <p:cNvCxnSpPr>
            <a:cxnSpLocks/>
          </p:cNvCxnSpPr>
          <p:nvPr/>
        </p:nvCxnSpPr>
        <p:spPr bwMode="gray">
          <a:xfrm>
            <a:off x="414102" y="2802719"/>
            <a:ext cx="8313378" cy="0"/>
          </a:xfrm>
          <a:prstGeom prst="line">
            <a:avLst/>
          </a:prstGeom>
          <a:ln w="9525" cap="rnd">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30" name="LineBasicImpact 6">
            <a:extLst>
              <a:ext uri="{FF2B5EF4-FFF2-40B4-BE49-F238E27FC236}">
                <a16:creationId xmlns:a16="http://schemas.microsoft.com/office/drawing/2014/main" id="{44D6AEEC-4B46-46AA-AF5F-4CF05CC1549C}"/>
              </a:ext>
            </a:extLst>
          </p:cNvPr>
          <p:cNvCxnSpPr>
            <a:cxnSpLocks/>
          </p:cNvCxnSpPr>
          <p:nvPr>
            <p:custDataLst>
              <p:tags r:id="rId2"/>
            </p:custDataLst>
          </p:nvPr>
        </p:nvCxnSpPr>
        <p:spPr>
          <a:xfrm>
            <a:off x="412714" y="4247698"/>
            <a:ext cx="1446201" cy="0"/>
          </a:xfrm>
          <a:prstGeom prst="straightConnector1">
            <a:avLst/>
          </a:prstGeom>
          <a:ln w="12700" cap="sq">
            <a:solidFill>
              <a:srgbClr val="10069F"/>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1" name="LineBasicImpact 6">
            <a:extLst>
              <a:ext uri="{FF2B5EF4-FFF2-40B4-BE49-F238E27FC236}">
                <a16:creationId xmlns:a16="http://schemas.microsoft.com/office/drawing/2014/main" id="{96B3BCC3-61F7-4CAC-9163-8D95536BDD55}"/>
              </a:ext>
            </a:extLst>
          </p:cNvPr>
          <p:cNvCxnSpPr>
            <a:cxnSpLocks/>
          </p:cNvCxnSpPr>
          <p:nvPr>
            <p:custDataLst>
              <p:tags r:id="rId3"/>
            </p:custDataLst>
          </p:nvPr>
        </p:nvCxnSpPr>
        <p:spPr>
          <a:xfrm>
            <a:off x="1970821" y="4247698"/>
            <a:ext cx="2852639" cy="0"/>
          </a:xfrm>
          <a:prstGeom prst="straightConnector1">
            <a:avLst/>
          </a:prstGeom>
          <a:ln w="12700" cap="sq">
            <a:solidFill>
              <a:srgbClr val="10069F"/>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1D034AB0-797F-40D0-BDD7-E75E4BC59C8B}"/>
              </a:ext>
            </a:extLst>
          </p:cNvPr>
          <p:cNvSpPr txBox="1">
            <a:spLocks/>
          </p:cNvSpPr>
          <p:nvPr/>
        </p:nvSpPr>
        <p:spPr bwMode="gray">
          <a:xfrm>
            <a:off x="808078" y="4304985"/>
            <a:ext cx="693943" cy="138499"/>
          </a:xfrm>
          <a:prstGeom prst="rect">
            <a:avLst/>
          </a:prstGeom>
        </p:spPr>
        <p:txBody>
          <a:bodyPr vert="horz" wrap="square" lIns="0" tIns="0" rIns="0" bIns="0" rtlCol="0">
            <a:spAutoFit/>
          </a:bodyPr>
          <a:lstStyle>
            <a:lvl1pPr marL="0" lvl="0" indent="0" defTabSz="1193860" eaLnBrk="1" latinLnBrk="0" hangingPunct="1">
              <a:spcBef>
                <a:spcPts val="600"/>
              </a:spcBef>
              <a:spcAft>
                <a:spcPts val="600"/>
              </a:spcAft>
              <a:buClr>
                <a:schemeClr val="tx2"/>
              </a:buClr>
              <a:buSzPct val="100000"/>
              <a:defRPr lang="x-none" b="1" baseline="0">
                <a:latin typeface="+mn-lt"/>
              </a:defRPr>
            </a:lvl1pPr>
            <a:lvl2pPr marL="2116" lvl="1" indent="0" defTabSz="1193860" eaLnBrk="1" latinLnBrk="0" hangingPunct="1">
              <a:spcBef>
                <a:spcPts val="600"/>
              </a:spcBef>
              <a:spcAft>
                <a:spcPts val="600"/>
              </a:spcAft>
              <a:buClr>
                <a:schemeClr val="tx2"/>
              </a:buClr>
              <a:buSzPct val="125000"/>
              <a:buFontTx/>
              <a:buNone/>
              <a:defRPr lang="x-none" b="0" baseline="0">
                <a:solidFill>
                  <a:schemeClr val="accent6"/>
                </a:solidFill>
                <a:latin typeface="+mn-lt"/>
              </a:defRPr>
            </a:lvl2pPr>
            <a:lvl3pPr marL="168275" lvl="2" indent="-168275" defTabSz="1193860" eaLnBrk="1" latinLnBrk="0" hangingPunct="1">
              <a:spcAft>
                <a:spcPts val="600"/>
              </a:spcAft>
              <a:buClrTx/>
              <a:buSzPct val="100000"/>
              <a:buFont typeface="Arial" panose="020B0604020202020204" pitchFamily="34" charset="0"/>
              <a:buChar char="•"/>
              <a:defRPr lang="x-none" baseline="0">
                <a:solidFill>
                  <a:schemeClr val="accent6"/>
                </a:solidFill>
                <a:latin typeface="+mn-lt"/>
              </a:defRPr>
            </a:lvl3pPr>
            <a:lvl4pPr marL="350838" lvl="3" indent="-182563" defTabSz="1193860" eaLnBrk="1" latinLnBrk="0" hangingPunct="1">
              <a:spcAft>
                <a:spcPts val="600"/>
              </a:spcAft>
              <a:buClr>
                <a:schemeClr val="accent6"/>
              </a:buClr>
              <a:buSzPct val="100000"/>
              <a:buFont typeface="Arial" panose="020B0604020202020204" pitchFamily="34" charset="0"/>
              <a:buChar char="•"/>
              <a:defRPr lang="x-none" baseline="0">
                <a:solidFill>
                  <a:schemeClr val="accent6"/>
                </a:solidFill>
                <a:latin typeface="+mn-lt"/>
              </a:defRPr>
            </a:lvl4pPr>
            <a:lvl5pPr marL="579438" lvl="4" indent="-228600" defTabSz="1193860" eaLnBrk="1" latinLnBrk="0" hangingPunct="1">
              <a:spcAft>
                <a:spcPts val="600"/>
              </a:spcAft>
              <a:buClr>
                <a:schemeClr val="accent6"/>
              </a:buClr>
              <a:buSzPct val="100000"/>
              <a:buFont typeface="Times New Roman" panose="02020603050405020304" pitchFamily="18" charset="0"/>
              <a:buChar char="─"/>
              <a:defRPr lang="x-none" baseline="0">
                <a:solidFill>
                  <a:schemeClr val="accent6"/>
                </a:solidFill>
                <a:latin typeface="+mn-lt"/>
              </a:defRPr>
            </a:lvl5pPr>
            <a:lvl6pPr marL="999794" indent="-173575" defTabSz="1193860" fontAlgn="base">
              <a:spcBef>
                <a:spcPct val="0"/>
              </a:spcBef>
              <a:spcAft>
                <a:spcPct val="0"/>
              </a:spcAft>
              <a:buClr>
                <a:schemeClr val="tx2"/>
              </a:buClr>
              <a:buSzPct val="89000"/>
              <a:buFont typeface="Arial" charset="0"/>
              <a:buChar char="-"/>
              <a:defRPr lang="x-none" sz="2133" baseline="0">
                <a:latin typeface="+mn-lt"/>
              </a:defRPr>
            </a:lvl6pPr>
            <a:lvl7pPr marL="999794" indent="-173575" defTabSz="1193860" fontAlgn="base">
              <a:spcBef>
                <a:spcPct val="0"/>
              </a:spcBef>
              <a:spcAft>
                <a:spcPct val="0"/>
              </a:spcAft>
              <a:buClr>
                <a:schemeClr val="tx2"/>
              </a:buClr>
              <a:buSzPct val="89000"/>
              <a:buFont typeface="Arial" charset="0"/>
              <a:buChar char="-"/>
              <a:defRPr lang="x-none" sz="2133" baseline="0">
                <a:latin typeface="+mn-lt"/>
              </a:defRPr>
            </a:lvl7pPr>
            <a:lvl8pPr marL="999794" indent="-173575" defTabSz="1193860" fontAlgn="base">
              <a:spcBef>
                <a:spcPct val="0"/>
              </a:spcBef>
              <a:spcAft>
                <a:spcPct val="0"/>
              </a:spcAft>
              <a:buClr>
                <a:schemeClr val="tx2"/>
              </a:buClr>
              <a:buSzPct val="89000"/>
              <a:buFont typeface="Arial" charset="0"/>
              <a:buChar char="-"/>
              <a:defRPr lang="x-none" sz="2133" baseline="0">
                <a:latin typeface="+mn-lt"/>
              </a:defRPr>
            </a:lvl8pPr>
            <a:lvl9pPr marL="999794" indent="-173575" defTabSz="1193860" fontAlgn="base">
              <a:spcBef>
                <a:spcPct val="0"/>
              </a:spcBef>
              <a:spcAft>
                <a:spcPct val="0"/>
              </a:spcAft>
              <a:buClr>
                <a:schemeClr val="tx2"/>
              </a:buClr>
              <a:buSzPct val="89000"/>
              <a:buFont typeface="Arial" charset="0"/>
              <a:buChar char="-"/>
              <a:defRPr lang="x-none" sz="2133" baseline="0">
                <a:latin typeface="+mn-lt"/>
              </a:defRPr>
            </a:lvl9pPr>
          </a:lstStyle>
          <a:p>
            <a:pPr algn="ctr" defTabSz="895373">
              <a:buClr>
                <a:srgbClr val="051C2C"/>
              </a:buClr>
              <a:defRPr/>
            </a:pPr>
            <a:r>
              <a:rPr lang="en-US" sz="900">
                <a:solidFill>
                  <a:srgbClr val="000000"/>
                </a:solidFill>
                <a:latin typeface="Arial"/>
              </a:rPr>
              <a:t>2016 - 2021</a:t>
            </a:r>
          </a:p>
        </p:txBody>
      </p:sp>
      <p:sp>
        <p:nvSpPr>
          <p:cNvPr id="34" name="TextBox 33">
            <a:extLst>
              <a:ext uri="{FF2B5EF4-FFF2-40B4-BE49-F238E27FC236}">
                <a16:creationId xmlns:a16="http://schemas.microsoft.com/office/drawing/2014/main" id="{D43D6FF5-9C82-4BAC-8F80-D0BF9243D413}"/>
              </a:ext>
            </a:extLst>
          </p:cNvPr>
          <p:cNvSpPr txBox="1">
            <a:spLocks/>
          </p:cNvSpPr>
          <p:nvPr/>
        </p:nvSpPr>
        <p:spPr bwMode="gray">
          <a:xfrm>
            <a:off x="3233757" y="4304985"/>
            <a:ext cx="693943" cy="138499"/>
          </a:xfrm>
          <a:prstGeom prst="rect">
            <a:avLst/>
          </a:prstGeom>
        </p:spPr>
        <p:txBody>
          <a:bodyPr vert="horz" wrap="square" lIns="0" tIns="0" rIns="0" bIns="0" rtlCol="0">
            <a:spAutoFit/>
          </a:bodyPr>
          <a:lstStyle>
            <a:lvl1pPr marL="0" lvl="0" indent="0" defTabSz="1193860" eaLnBrk="1" latinLnBrk="0" hangingPunct="1">
              <a:spcBef>
                <a:spcPts val="600"/>
              </a:spcBef>
              <a:spcAft>
                <a:spcPts val="600"/>
              </a:spcAft>
              <a:buClr>
                <a:schemeClr val="tx2"/>
              </a:buClr>
              <a:buSzPct val="100000"/>
              <a:defRPr lang="x-none" b="1" baseline="0">
                <a:latin typeface="+mn-lt"/>
              </a:defRPr>
            </a:lvl1pPr>
            <a:lvl2pPr marL="2116" lvl="1" indent="0" defTabSz="1193860" eaLnBrk="1" latinLnBrk="0" hangingPunct="1">
              <a:spcBef>
                <a:spcPts val="600"/>
              </a:spcBef>
              <a:spcAft>
                <a:spcPts val="600"/>
              </a:spcAft>
              <a:buClr>
                <a:schemeClr val="tx2"/>
              </a:buClr>
              <a:buSzPct val="125000"/>
              <a:buFontTx/>
              <a:buNone/>
              <a:defRPr lang="x-none" b="0" baseline="0">
                <a:solidFill>
                  <a:schemeClr val="accent6"/>
                </a:solidFill>
                <a:latin typeface="+mn-lt"/>
              </a:defRPr>
            </a:lvl2pPr>
            <a:lvl3pPr marL="168275" lvl="2" indent="-168275" defTabSz="1193860" eaLnBrk="1" latinLnBrk="0" hangingPunct="1">
              <a:spcAft>
                <a:spcPts val="600"/>
              </a:spcAft>
              <a:buClrTx/>
              <a:buSzPct val="100000"/>
              <a:buFont typeface="Arial" panose="020B0604020202020204" pitchFamily="34" charset="0"/>
              <a:buChar char="•"/>
              <a:defRPr lang="x-none" baseline="0">
                <a:solidFill>
                  <a:schemeClr val="accent6"/>
                </a:solidFill>
                <a:latin typeface="+mn-lt"/>
              </a:defRPr>
            </a:lvl3pPr>
            <a:lvl4pPr marL="350838" lvl="3" indent="-182563" defTabSz="1193860" eaLnBrk="1" latinLnBrk="0" hangingPunct="1">
              <a:spcAft>
                <a:spcPts val="600"/>
              </a:spcAft>
              <a:buClr>
                <a:schemeClr val="accent6"/>
              </a:buClr>
              <a:buSzPct val="100000"/>
              <a:buFont typeface="Arial" panose="020B0604020202020204" pitchFamily="34" charset="0"/>
              <a:buChar char="•"/>
              <a:defRPr lang="x-none" baseline="0">
                <a:solidFill>
                  <a:schemeClr val="accent6"/>
                </a:solidFill>
                <a:latin typeface="+mn-lt"/>
              </a:defRPr>
            </a:lvl4pPr>
            <a:lvl5pPr marL="579438" lvl="4" indent="-228600" defTabSz="1193860" eaLnBrk="1" latinLnBrk="0" hangingPunct="1">
              <a:spcAft>
                <a:spcPts val="600"/>
              </a:spcAft>
              <a:buClr>
                <a:schemeClr val="accent6"/>
              </a:buClr>
              <a:buSzPct val="100000"/>
              <a:buFont typeface="Times New Roman" panose="02020603050405020304" pitchFamily="18" charset="0"/>
              <a:buChar char="─"/>
              <a:defRPr lang="x-none" baseline="0">
                <a:solidFill>
                  <a:schemeClr val="accent6"/>
                </a:solidFill>
                <a:latin typeface="+mn-lt"/>
              </a:defRPr>
            </a:lvl5pPr>
            <a:lvl6pPr marL="999794" indent="-173575" defTabSz="1193860" fontAlgn="base">
              <a:spcBef>
                <a:spcPct val="0"/>
              </a:spcBef>
              <a:spcAft>
                <a:spcPct val="0"/>
              </a:spcAft>
              <a:buClr>
                <a:schemeClr val="tx2"/>
              </a:buClr>
              <a:buSzPct val="89000"/>
              <a:buFont typeface="Arial" charset="0"/>
              <a:buChar char="-"/>
              <a:defRPr lang="x-none" sz="2133" baseline="0">
                <a:latin typeface="+mn-lt"/>
              </a:defRPr>
            </a:lvl6pPr>
            <a:lvl7pPr marL="999794" indent="-173575" defTabSz="1193860" fontAlgn="base">
              <a:spcBef>
                <a:spcPct val="0"/>
              </a:spcBef>
              <a:spcAft>
                <a:spcPct val="0"/>
              </a:spcAft>
              <a:buClr>
                <a:schemeClr val="tx2"/>
              </a:buClr>
              <a:buSzPct val="89000"/>
              <a:buFont typeface="Arial" charset="0"/>
              <a:buChar char="-"/>
              <a:defRPr lang="x-none" sz="2133" baseline="0">
                <a:latin typeface="+mn-lt"/>
              </a:defRPr>
            </a:lvl7pPr>
            <a:lvl8pPr marL="999794" indent="-173575" defTabSz="1193860" fontAlgn="base">
              <a:spcBef>
                <a:spcPct val="0"/>
              </a:spcBef>
              <a:spcAft>
                <a:spcPct val="0"/>
              </a:spcAft>
              <a:buClr>
                <a:schemeClr val="tx2"/>
              </a:buClr>
              <a:buSzPct val="89000"/>
              <a:buFont typeface="Arial" charset="0"/>
              <a:buChar char="-"/>
              <a:defRPr lang="x-none" sz="2133" baseline="0">
                <a:latin typeface="+mn-lt"/>
              </a:defRPr>
            </a:lvl8pPr>
            <a:lvl9pPr marL="999794" indent="-173575" defTabSz="1193860" fontAlgn="base">
              <a:spcBef>
                <a:spcPct val="0"/>
              </a:spcBef>
              <a:spcAft>
                <a:spcPct val="0"/>
              </a:spcAft>
              <a:buClr>
                <a:schemeClr val="tx2"/>
              </a:buClr>
              <a:buSzPct val="89000"/>
              <a:buFont typeface="Arial" charset="0"/>
              <a:buChar char="-"/>
              <a:defRPr lang="x-none" sz="2133" baseline="0">
                <a:latin typeface="+mn-lt"/>
              </a:defRPr>
            </a:lvl9pPr>
          </a:lstStyle>
          <a:p>
            <a:pPr algn="ctr" defTabSz="895373">
              <a:buClr>
                <a:srgbClr val="051C2C"/>
              </a:buClr>
              <a:defRPr/>
            </a:pPr>
            <a:r>
              <a:rPr lang="en-US" sz="900">
                <a:solidFill>
                  <a:srgbClr val="000000"/>
                </a:solidFill>
                <a:latin typeface="Arial"/>
              </a:rPr>
              <a:t>2022 - 2025</a:t>
            </a:r>
          </a:p>
        </p:txBody>
      </p:sp>
      <p:sp>
        <p:nvSpPr>
          <p:cNvPr id="35" name="TextBox 34">
            <a:extLst>
              <a:ext uri="{FF2B5EF4-FFF2-40B4-BE49-F238E27FC236}">
                <a16:creationId xmlns:a16="http://schemas.microsoft.com/office/drawing/2014/main" id="{BFAA8A65-09C5-4FAD-AC8A-BA6B07A2C4FC}"/>
              </a:ext>
            </a:extLst>
          </p:cNvPr>
          <p:cNvSpPr txBox="1">
            <a:spLocks/>
          </p:cNvSpPr>
          <p:nvPr/>
        </p:nvSpPr>
        <p:spPr bwMode="gray">
          <a:xfrm>
            <a:off x="6353982" y="4304985"/>
            <a:ext cx="979729" cy="138499"/>
          </a:xfrm>
          <a:prstGeom prst="rect">
            <a:avLst/>
          </a:prstGeom>
        </p:spPr>
        <p:txBody>
          <a:bodyPr vert="horz" wrap="square" lIns="0" tIns="0" rIns="0" bIns="0" rtlCol="0">
            <a:spAutoFit/>
          </a:bodyPr>
          <a:lstStyle>
            <a:lvl1pPr marL="0" lvl="0" indent="0" defTabSz="1193860" eaLnBrk="1" latinLnBrk="0" hangingPunct="1">
              <a:spcBef>
                <a:spcPts val="600"/>
              </a:spcBef>
              <a:spcAft>
                <a:spcPts val="600"/>
              </a:spcAft>
              <a:buClr>
                <a:schemeClr val="tx2"/>
              </a:buClr>
              <a:buSzPct val="100000"/>
              <a:defRPr lang="x-none" b="1" baseline="0">
                <a:latin typeface="+mn-lt"/>
              </a:defRPr>
            </a:lvl1pPr>
            <a:lvl2pPr marL="2116" lvl="1" indent="0" defTabSz="1193860" eaLnBrk="1" latinLnBrk="0" hangingPunct="1">
              <a:spcBef>
                <a:spcPts val="600"/>
              </a:spcBef>
              <a:spcAft>
                <a:spcPts val="600"/>
              </a:spcAft>
              <a:buClr>
                <a:schemeClr val="tx2"/>
              </a:buClr>
              <a:buSzPct val="125000"/>
              <a:buFontTx/>
              <a:buNone/>
              <a:defRPr lang="x-none" b="0" baseline="0">
                <a:solidFill>
                  <a:schemeClr val="accent6"/>
                </a:solidFill>
                <a:latin typeface="+mn-lt"/>
              </a:defRPr>
            </a:lvl2pPr>
            <a:lvl3pPr marL="168275" lvl="2" indent="-168275" defTabSz="1193860" eaLnBrk="1" latinLnBrk="0" hangingPunct="1">
              <a:spcAft>
                <a:spcPts val="600"/>
              </a:spcAft>
              <a:buClrTx/>
              <a:buSzPct val="100000"/>
              <a:buFont typeface="Arial" panose="020B0604020202020204" pitchFamily="34" charset="0"/>
              <a:buChar char="•"/>
              <a:defRPr lang="x-none" baseline="0">
                <a:solidFill>
                  <a:schemeClr val="accent6"/>
                </a:solidFill>
                <a:latin typeface="+mn-lt"/>
              </a:defRPr>
            </a:lvl3pPr>
            <a:lvl4pPr marL="350838" lvl="3" indent="-182563" defTabSz="1193860" eaLnBrk="1" latinLnBrk="0" hangingPunct="1">
              <a:spcAft>
                <a:spcPts val="600"/>
              </a:spcAft>
              <a:buClr>
                <a:schemeClr val="accent6"/>
              </a:buClr>
              <a:buSzPct val="100000"/>
              <a:buFont typeface="Arial" panose="020B0604020202020204" pitchFamily="34" charset="0"/>
              <a:buChar char="•"/>
              <a:defRPr lang="x-none" baseline="0">
                <a:solidFill>
                  <a:schemeClr val="accent6"/>
                </a:solidFill>
                <a:latin typeface="+mn-lt"/>
              </a:defRPr>
            </a:lvl4pPr>
            <a:lvl5pPr marL="579438" lvl="4" indent="-228600" defTabSz="1193860" eaLnBrk="1" latinLnBrk="0" hangingPunct="1">
              <a:spcAft>
                <a:spcPts val="600"/>
              </a:spcAft>
              <a:buClr>
                <a:schemeClr val="accent6"/>
              </a:buClr>
              <a:buSzPct val="100000"/>
              <a:buFont typeface="Times New Roman" panose="02020603050405020304" pitchFamily="18" charset="0"/>
              <a:buChar char="─"/>
              <a:defRPr lang="x-none" baseline="0">
                <a:solidFill>
                  <a:schemeClr val="accent6"/>
                </a:solidFill>
                <a:latin typeface="+mn-lt"/>
              </a:defRPr>
            </a:lvl5pPr>
            <a:lvl6pPr marL="999794" indent="-173575" defTabSz="1193860" fontAlgn="base">
              <a:spcBef>
                <a:spcPct val="0"/>
              </a:spcBef>
              <a:spcAft>
                <a:spcPct val="0"/>
              </a:spcAft>
              <a:buClr>
                <a:schemeClr val="tx2"/>
              </a:buClr>
              <a:buSzPct val="89000"/>
              <a:buFont typeface="Arial" charset="0"/>
              <a:buChar char="-"/>
              <a:defRPr lang="x-none" sz="2133" baseline="0">
                <a:latin typeface="+mn-lt"/>
              </a:defRPr>
            </a:lvl6pPr>
            <a:lvl7pPr marL="999794" indent="-173575" defTabSz="1193860" fontAlgn="base">
              <a:spcBef>
                <a:spcPct val="0"/>
              </a:spcBef>
              <a:spcAft>
                <a:spcPct val="0"/>
              </a:spcAft>
              <a:buClr>
                <a:schemeClr val="tx2"/>
              </a:buClr>
              <a:buSzPct val="89000"/>
              <a:buFont typeface="Arial" charset="0"/>
              <a:buChar char="-"/>
              <a:defRPr lang="x-none" sz="2133" baseline="0">
                <a:latin typeface="+mn-lt"/>
              </a:defRPr>
            </a:lvl7pPr>
            <a:lvl8pPr marL="999794" indent="-173575" defTabSz="1193860" fontAlgn="base">
              <a:spcBef>
                <a:spcPct val="0"/>
              </a:spcBef>
              <a:spcAft>
                <a:spcPct val="0"/>
              </a:spcAft>
              <a:buClr>
                <a:schemeClr val="tx2"/>
              </a:buClr>
              <a:buSzPct val="89000"/>
              <a:buFont typeface="Arial" charset="0"/>
              <a:buChar char="-"/>
              <a:defRPr lang="x-none" sz="2133" baseline="0">
                <a:latin typeface="+mn-lt"/>
              </a:defRPr>
            </a:lvl8pPr>
            <a:lvl9pPr marL="999794" indent="-173575" defTabSz="1193860" fontAlgn="base">
              <a:spcBef>
                <a:spcPct val="0"/>
              </a:spcBef>
              <a:spcAft>
                <a:spcPct val="0"/>
              </a:spcAft>
              <a:buClr>
                <a:schemeClr val="tx2"/>
              </a:buClr>
              <a:buSzPct val="89000"/>
              <a:buFont typeface="Arial" charset="0"/>
              <a:buChar char="-"/>
              <a:defRPr lang="x-none" sz="2133" baseline="0">
                <a:latin typeface="+mn-lt"/>
              </a:defRPr>
            </a:lvl9pPr>
          </a:lstStyle>
          <a:p>
            <a:pPr algn="ctr" defTabSz="895373">
              <a:buClr>
                <a:srgbClr val="051C2C"/>
              </a:buClr>
              <a:defRPr/>
            </a:pPr>
            <a:r>
              <a:rPr lang="en-US" sz="900" dirty="0">
                <a:solidFill>
                  <a:srgbClr val="000000"/>
                </a:solidFill>
                <a:latin typeface="Arial"/>
              </a:rPr>
              <a:t>2026 onwards</a:t>
            </a:r>
          </a:p>
        </p:txBody>
      </p:sp>
      <p:sp>
        <p:nvSpPr>
          <p:cNvPr id="53" name="TextBox 52">
            <a:extLst>
              <a:ext uri="{FF2B5EF4-FFF2-40B4-BE49-F238E27FC236}">
                <a16:creationId xmlns:a16="http://schemas.microsoft.com/office/drawing/2014/main" id="{F13F75B3-0BDC-47FA-8C9B-34CC14FA9516}"/>
              </a:ext>
            </a:extLst>
          </p:cNvPr>
          <p:cNvSpPr txBox="1">
            <a:spLocks/>
          </p:cNvSpPr>
          <p:nvPr/>
        </p:nvSpPr>
        <p:spPr bwMode="gray">
          <a:xfrm>
            <a:off x="4959519" y="2863233"/>
            <a:ext cx="913130" cy="692497"/>
          </a:xfrm>
          <a:prstGeom prst="rect">
            <a:avLst/>
          </a:prstGeom>
        </p:spPr>
        <p:txBody>
          <a:bodyPr vert="horz" wrap="square" lIns="0" tIns="0" rIns="0" bIns="0" rtlCol="0">
            <a:spAutoFit/>
          </a:bodyPr>
          <a:lstStyle>
            <a:lvl1pPr marL="0" lvl="0" indent="0" defTabSz="1193860" eaLnBrk="1" latinLnBrk="0" hangingPunct="1">
              <a:spcBef>
                <a:spcPts val="600"/>
              </a:spcBef>
              <a:spcAft>
                <a:spcPts val="600"/>
              </a:spcAft>
              <a:buClr>
                <a:schemeClr val="tx2"/>
              </a:buClr>
              <a:buSzPct val="100000"/>
              <a:defRPr lang="x-none" b="1" baseline="0">
                <a:latin typeface="+mn-lt"/>
              </a:defRPr>
            </a:lvl1pPr>
            <a:lvl2pPr marL="2116" lvl="1" indent="0" defTabSz="1193860" eaLnBrk="1" latinLnBrk="0" hangingPunct="1">
              <a:spcBef>
                <a:spcPts val="600"/>
              </a:spcBef>
              <a:spcAft>
                <a:spcPts val="600"/>
              </a:spcAft>
              <a:buClr>
                <a:schemeClr val="tx2"/>
              </a:buClr>
              <a:buSzPct val="125000"/>
              <a:buFontTx/>
              <a:buNone/>
              <a:defRPr lang="x-none" b="0" baseline="0">
                <a:solidFill>
                  <a:schemeClr val="accent6"/>
                </a:solidFill>
                <a:latin typeface="+mn-lt"/>
              </a:defRPr>
            </a:lvl2pPr>
            <a:lvl3pPr marL="168275" lvl="2" indent="-168275" defTabSz="1193860" eaLnBrk="1" latinLnBrk="0" hangingPunct="1">
              <a:spcAft>
                <a:spcPts val="600"/>
              </a:spcAft>
              <a:buClrTx/>
              <a:buSzPct val="100000"/>
              <a:buFont typeface="Arial" panose="020B0604020202020204" pitchFamily="34" charset="0"/>
              <a:buChar char="•"/>
              <a:defRPr lang="x-none" baseline="0">
                <a:solidFill>
                  <a:schemeClr val="accent6"/>
                </a:solidFill>
                <a:latin typeface="+mn-lt"/>
              </a:defRPr>
            </a:lvl3pPr>
            <a:lvl4pPr marL="350838" lvl="3" indent="-182563" defTabSz="1193860" eaLnBrk="1" latinLnBrk="0" hangingPunct="1">
              <a:spcAft>
                <a:spcPts val="600"/>
              </a:spcAft>
              <a:buClr>
                <a:schemeClr val="accent6"/>
              </a:buClr>
              <a:buSzPct val="100000"/>
              <a:buFont typeface="Arial" panose="020B0604020202020204" pitchFamily="34" charset="0"/>
              <a:buChar char="•"/>
              <a:defRPr lang="x-none" baseline="0">
                <a:solidFill>
                  <a:schemeClr val="accent6"/>
                </a:solidFill>
                <a:latin typeface="+mn-lt"/>
              </a:defRPr>
            </a:lvl4pPr>
            <a:lvl5pPr marL="579438" lvl="4" indent="-228600" defTabSz="1193860" eaLnBrk="1" latinLnBrk="0" hangingPunct="1">
              <a:spcAft>
                <a:spcPts val="600"/>
              </a:spcAft>
              <a:buClr>
                <a:schemeClr val="accent6"/>
              </a:buClr>
              <a:buSzPct val="100000"/>
              <a:buFont typeface="Times New Roman" panose="02020603050405020304" pitchFamily="18" charset="0"/>
              <a:buChar char="─"/>
              <a:defRPr lang="x-none" baseline="0">
                <a:solidFill>
                  <a:schemeClr val="accent6"/>
                </a:solidFill>
                <a:latin typeface="+mn-lt"/>
              </a:defRPr>
            </a:lvl5pPr>
            <a:lvl6pPr marL="999794" indent="-173575" defTabSz="1193860" fontAlgn="base">
              <a:spcBef>
                <a:spcPct val="0"/>
              </a:spcBef>
              <a:spcAft>
                <a:spcPct val="0"/>
              </a:spcAft>
              <a:buClr>
                <a:schemeClr val="tx2"/>
              </a:buClr>
              <a:buSzPct val="89000"/>
              <a:buFont typeface="Arial" charset="0"/>
              <a:buChar char="-"/>
              <a:defRPr lang="x-none" sz="2133" baseline="0">
                <a:latin typeface="+mn-lt"/>
              </a:defRPr>
            </a:lvl6pPr>
            <a:lvl7pPr marL="999794" indent="-173575" defTabSz="1193860" fontAlgn="base">
              <a:spcBef>
                <a:spcPct val="0"/>
              </a:spcBef>
              <a:spcAft>
                <a:spcPct val="0"/>
              </a:spcAft>
              <a:buClr>
                <a:schemeClr val="tx2"/>
              </a:buClr>
              <a:buSzPct val="89000"/>
              <a:buFont typeface="Arial" charset="0"/>
              <a:buChar char="-"/>
              <a:defRPr lang="x-none" sz="2133" baseline="0">
                <a:latin typeface="+mn-lt"/>
              </a:defRPr>
            </a:lvl7pPr>
            <a:lvl8pPr marL="999794" indent="-173575" defTabSz="1193860" fontAlgn="base">
              <a:spcBef>
                <a:spcPct val="0"/>
              </a:spcBef>
              <a:spcAft>
                <a:spcPct val="0"/>
              </a:spcAft>
              <a:buClr>
                <a:schemeClr val="tx2"/>
              </a:buClr>
              <a:buSzPct val="89000"/>
              <a:buFont typeface="Arial" charset="0"/>
              <a:buChar char="-"/>
              <a:defRPr lang="x-none" sz="2133" baseline="0">
                <a:latin typeface="+mn-lt"/>
              </a:defRPr>
            </a:lvl8pPr>
            <a:lvl9pPr marL="999794" indent="-173575" defTabSz="1193860" fontAlgn="base">
              <a:spcBef>
                <a:spcPct val="0"/>
              </a:spcBef>
              <a:spcAft>
                <a:spcPct val="0"/>
              </a:spcAft>
              <a:buClr>
                <a:schemeClr val="tx2"/>
              </a:buClr>
              <a:buSzPct val="89000"/>
              <a:buFont typeface="Arial" charset="0"/>
              <a:buChar char="-"/>
              <a:defRPr lang="x-none" sz="2133" baseline="0">
                <a:latin typeface="+mn-lt"/>
              </a:defRPr>
            </a:lvl9pPr>
          </a:lstStyle>
          <a:p>
            <a:pPr algn="ctr" defTabSz="895373">
              <a:buClr>
                <a:srgbClr val="051C2C"/>
              </a:buClr>
              <a:defRPr/>
            </a:pPr>
            <a:r>
              <a:rPr lang="en-GB" sz="900">
                <a:solidFill>
                  <a:srgbClr val="000000"/>
                </a:solidFill>
                <a:latin typeface="Arial"/>
              </a:rPr>
              <a:t>Completion of the Generic Design Assessment (GDA)</a:t>
            </a:r>
            <a:endParaRPr lang="en-US" sz="900">
              <a:solidFill>
                <a:srgbClr val="000000"/>
              </a:solidFill>
              <a:latin typeface="Arial"/>
            </a:endParaRPr>
          </a:p>
        </p:txBody>
      </p:sp>
      <p:cxnSp>
        <p:nvCxnSpPr>
          <p:cNvPr id="56" name="Straight Connector 55">
            <a:extLst>
              <a:ext uri="{FF2B5EF4-FFF2-40B4-BE49-F238E27FC236}">
                <a16:creationId xmlns:a16="http://schemas.microsoft.com/office/drawing/2014/main" id="{36D81EF0-3949-4BED-AB1E-7BB080F9086F}"/>
              </a:ext>
            </a:extLst>
          </p:cNvPr>
          <p:cNvCxnSpPr>
            <a:cxnSpLocks/>
          </p:cNvCxnSpPr>
          <p:nvPr/>
        </p:nvCxnSpPr>
        <p:spPr bwMode="gray">
          <a:xfrm>
            <a:off x="5388714" y="55927616"/>
            <a:ext cx="3642" cy="492613"/>
          </a:xfrm>
          <a:prstGeom prst="line">
            <a:avLst/>
          </a:prstGeom>
          <a:ln w="9525" cap="rnd">
            <a:solidFill>
              <a:srgbClr val="7F7F7F"/>
            </a:solidFill>
          </a:ln>
        </p:spPr>
        <p:style>
          <a:lnRef idx="1">
            <a:schemeClr val="accent1"/>
          </a:lnRef>
          <a:fillRef idx="0">
            <a:schemeClr val="accent1"/>
          </a:fillRef>
          <a:effectRef idx="0">
            <a:schemeClr val="accent1"/>
          </a:effectRef>
          <a:fontRef idx="minor">
            <a:schemeClr val="tx1"/>
          </a:fontRef>
        </p:style>
      </p:cxnSp>
      <p:sp>
        <p:nvSpPr>
          <p:cNvPr id="90" name="Freeform: Shape 89">
            <a:extLst>
              <a:ext uri="{FF2B5EF4-FFF2-40B4-BE49-F238E27FC236}">
                <a16:creationId xmlns:a16="http://schemas.microsoft.com/office/drawing/2014/main" id="{55897660-DC8E-4B4A-A9E7-4CFE2D0FF825}"/>
              </a:ext>
            </a:extLst>
          </p:cNvPr>
          <p:cNvSpPr/>
          <p:nvPr>
            <p:custDataLst>
              <p:tags r:id="rId4"/>
            </p:custDataLst>
          </p:nvPr>
        </p:nvSpPr>
        <p:spPr>
          <a:xfrm>
            <a:off x="412714" y="1260000"/>
            <a:ext cx="1558106" cy="288000"/>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86772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86772 w 1828800"/>
              <a:gd name="connsiteY1" fmla="*/ 0 h 914400"/>
              <a:gd name="connsiteX2" fmla="*/ 1828800 w 1828800"/>
              <a:gd name="connsiteY2" fmla="*/ 457200 h 914400"/>
              <a:gd name="connsiteX3" fmla="*/ 1786772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86772 w 1828800"/>
              <a:gd name="connsiteY1" fmla="*/ 0 h 914400"/>
              <a:gd name="connsiteX2" fmla="*/ 1828800 w 1828800"/>
              <a:gd name="connsiteY2" fmla="*/ 457200 h 914400"/>
              <a:gd name="connsiteX3" fmla="*/ 1786772 w 1828800"/>
              <a:gd name="connsiteY3" fmla="*/ 914400 h 914400"/>
              <a:gd name="connsiteX4" fmla="*/ 0 w 1828800"/>
              <a:gd name="connsiteY4" fmla="*/ 914400 h 914400"/>
              <a:gd name="connsiteX5" fmla="*/ 42028 w 1828800"/>
              <a:gd name="connsiteY5" fmla="*/ 457201 h 914400"/>
              <a:gd name="connsiteX0" fmla="*/ 0 w 1828800"/>
              <a:gd name="connsiteY0" fmla="*/ 0 h 914400"/>
              <a:gd name="connsiteX1" fmla="*/ 1786772 w 1828800"/>
              <a:gd name="connsiteY1" fmla="*/ 0 h 914400"/>
              <a:gd name="connsiteX2" fmla="*/ 1828800 w 1828800"/>
              <a:gd name="connsiteY2" fmla="*/ 457200 h 914400"/>
              <a:gd name="connsiteX3" fmla="*/ 1786772 w 1828800"/>
              <a:gd name="connsiteY3" fmla="*/ 914400 h 914400"/>
              <a:gd name="connsiteX4" fmla="*/ 0 w 1828800"/>
              <a:gd name="connsiteY4" fmla="*/ 914400 h 914400"/>
              <a:gd name="connsiteX5" fmla="*/ 42028 w 1828800"/>
              <a:gd name="connsiteY5" fmla="*/ 457201 h 914400"/>
              <a:gd name="connsiteX0" fmla="*/ 0 w 1828800"/>
              <a:gd name="connsiteY0" fmla="*/ 0 h 914400"/>
              <a:gd name="connsiteX1" fmla="*/ 1786772 w 1828800"/>
              <a:gd name="connsiteY1" fmla="*/ 0 h 914400"/>
              <a:gd name="connsiteX2" fmla="*/ 1828800 w 1828800"/>
              <a:gd name="connsiteY2" fmla="*/ 457200 h 914400"/>
              <a:gd name="connsiteX3" fmla="*/ 1786772 w 1828800"/>
              <a:gd name="connsiteY3" fmla="*/ 914400 h 914400"/>
              <a:gd name="connsiteX4" fmla="*/ 0 w 1828800"/>
              <a:gd name="connsiteY4" fmla="*/ 914400 h 914400"/>
              <a:gd name="connsiteX5" fmla="*/ 42028 w 1828800"/>
              <a:gd name="connsiteY5" fmla="*/ 457201 h 914400"/>
              <a:gd name="connsiteX0" fmla="*/ 0 w 1828800"/>
              <a:gd name="connsiteY0" fmla="*/ 0 h 914400"/>
              <a:gd name="connsiteX1" fmla="*/ 1786772 w 1828800"/>
              <a:gd name="connsiteY1" fmla="*/ 0 h 914400"/>
              <a:gd name="connsiteX2" fmla="*/ 1828800 w 1828800"/>
              <a:gd name="connsiteY2" fmla="*/ 457200 h 914400"/>
              <a:gd name="connsiteX3" fmla="*/ 1786772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86772 w 1828800"/>
              <a:gd name="connsiteY1" fmla="*/ 0 h 914400"/>
              <a:gd name="connsiteX2" fmla="*/ 1828800 w 1828800"/>
              <a:gd name="connsiteY2" fmla="*/ 457200 h 914400"/>
              <a:gd name="connsiteX3" fmla="*/ 1786772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86772 w 1828800"/>
              <a:gd name="connsiteY1" fmla="*/ 0 h 914400"/>
              <a:gd name="connsiteX2" fmla="*/ 1828800 w 1828800"/>
              <a:gd name="connsiteY2" fmla="*/ 457200 h 914400"/>
              <a:gd name="connsiteX3" fmla="*/ 1786772 w 1828800"/>
              <a:gd name="connsiteY3" fmla="*/ 914400 h 914400"/>
              <a:gd name="connsiteX4" fmla="*/ 0 w 1828800"/>
              <a:gd name="connsiteY4" fmla="*/ 914400 h 914400"/>
              <a:gd name="connsiteX5" fmla="*/ 0 w 1828800"/>
              <a:gd name="connsiteY5" fmla="*/ 457201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0">
                <a:moveTo>
                  <a:pt x="0" y="0"/>
                </a:moveTo>
                <a:lnTo>
                  <a:pt x="1786772" y="0"/>
                </a:lnTo>
                <a:lnTo>
                  <a:pt x="1828800" y="457200"/>
                </a:lnTo>
                <a:lnTo>
                  <a:pt x="1786772" y="914400"/>
                </a:lnTo>
                <a:lnTo>
                  <a:pt x="0" y="914400"/>
                </a:lnTo>
                <a:lnTo>
                  <a:pt x="0" y="457201"/>
                </a:lnTo>
                <a:close/>
              </a:path>
            </a:pathLst>
          </a:custGeom>
          <a:solidFill>
            <a:srgbClr val="10069F"/>
          </a:solidFill>
          <a:ln w="9525">
            <a:solidFill>
              <a:srgbClr val="EFEF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fontAlgn="base">
              <a:spcBef>
                <a:spcPct val="0"/>
              </a:spcBef>
              <a:spcAft>
                <a:spcPct val="0"/>
              </a:spcAft>
              <a:defRPr/>
            </a:pPr>
            <a:r>
              <a:rPr lang="en-US" sz="1400" b="1">
                <a:solidFill>
                  <a:srgbClr val="FFFFFF"/>
                </a:solidFill>
                <a:latin typeface="Arial"/>
              </a:rPr>
              <a:t>1) Assessment</a:t>
            </a:r>
            <a:endParaRPr lang="en-US" sz="1400">
              <a:solidFill>
                <a:prstClr val="white"/>
              </a:solidFill>
              <a:latin typeface="Arial"/>
            </a:endParaRPr>
          </a:p>
        </p:txBody>
      </p:sp>
      <p:sp>
        <p:nvSpPr>
          <p:cNvPr id="96" name="Freeform: Shape 95">
            <a:extLst>
              <a:ext uri="{FF2B5EF4-FFF2-40B4-BE49-F238E27FC236}">
                <a16:creationId xmlns:a16="http://schemas.microsoft.com/office/drawing/2014/main" id="{5423CBBC-9577-4A1D-8953-F6A107133450}"/>
              </a:ext>
            </a:extLst>
          </p:cNvPr>
          <p:cNvSpPr/>
          <p:nvPr>
            <p:custDataLst>
              <p:tags r:id="rId5"/>
            </p:custDataLst>
          </p:nvPr>
        </p:nvSpPr>
        <p:spPr>
          <a:xfrm>
            <a:off x="5376155" y="1260000"/>
            <a:ext cx="3349935" cy="288000"/>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86772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86772 w 1828800"/>
              <a:gd name="connsiteY1" fmla="*/ 0 h 914400"/>
              <a:gd name="connsiteX2" fmla="*/ 1828800 w 1828800"/>
              <a:gd name="connsiteY2" fmla="*/ 457200 h 914400"/>
              <a:gd name="connsiteX3" fmla="*/ 1786772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86772 w 1828800"/>
              <a:gd name="connsiteY1" fmla="*/ 0 h 914400"/>
              <a:gd name="connsiteX2" fmla="*/ 1828800 w 1828800"/>
              <a:gd name="connsiteY2" fmla="*/ 457200 h 914400"/>
              <a:gd name="connsiteX3" fmla="*/ 1786772 w 1828800"/>
              <a:gd name="connsiteY3" fmla="*/ 914400 h 914400"/>
              <a:gd name="connsiteX4" fmla="*/ 0 w 1828800"/>
              <a:gd name="connsiteY4" fmla="*/ 914400 h 914400"/>
              <a:gd name="connsiteX5" fmla="*/ 42028 w 1828800"/>
              <a:gd name="connsiteY5" fmla="*/ 457201 h 914400"/>
              <a:gd name="connsiteX0" fmla="*/ 0 w 1828800"/>
              <a:gd name="connsiteY0" fmla="*/ 0 h 914400"/>
              <a:gd name="connsiteX1" fmla="*/ 1786772 w 1828800"/>
              <a:gd name="connsiteY1" fmla="*/ 0 h 914400"/>
              <a:gd name="connsiteX2" fmla="*/ 1828800 w 1828800"/>
              <a:gd name="connsiteY2" fmla="*/ 457200 h 914400"/>
              <a:gd name="connsiteX3" fmla="*/ 1786772 w 1828800"/>
              <a:gd name="connsiteY3" fmla="*/ 914400 h 914400"/>
              <a:gd name="connsiteX4" fmla="*/ 0 w 1828800"/>
              <a:gd name="connsiteY4" fmla="*/ 914400 h 914400"/>
              <a:gd name="connsiteX5" fmla="*/ 42028 w 1828800"/>
              <a:gd name="connsiteY5" fmla="*/ 457201 h 914400"/>
              <a:gd name="connsiteX0" fmla="*/ 0 w 1828800"/>
              <a:gd name="connsiteY0" fmla="*/ 0 h 914400"/>
              <a:gd name="connsiteX1" fmla="*/ 1786772 w 1828800"/>
              <a:gd name="connsiteY1" fmla="*/ 0 h 914400"/>
              <a:gd name="connsiteX2" fmla="*/ 1828800 w 1828800"/>
              <a:gd name="connsiteY2" fmla="*/ 457200 h 914400"/>
              <a:gd name="connsiteX3" fmla="*/ 1786772 w 1828800"/>
              <a:gd name="connsiteY3" fmla="*/ 914400 h 914400"/>
              <a:gd name="connsiteX4" fmla="*/ 0 w 1828800"/>
              <a:gd name="connsiteY4" fmla="*/ 914400 h 914400"/>
              <a:gd name="connsiteX5" fmla="*/ 42028 w 1828800"/>
              <a:gd name="connsiteY5" fmla="*/ 457201 h 914400"/>
              <a:gd name="connsiteX0" fmla="*/ 0 w 1828800"/>
              <a:gd name="connsiteY0" fmla="*/ 0 h 914400"/>
              <a:gd name="connsiteX1" fmla="*/ 1786772 w 1828800"/>
              <a:gd name="connsiteY1" fmla="*/ 0 h 914400"/>
              <a:gd name="connsiteX2" fmla="*/ 1828800 w 1828800"/>
              <a:gd name="connsiteY2" fmla="*/ 457200 h 914400"/>
              <a:gd name="connsiteX3" fmla="*/ 1786772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86773 w 1828800"/>
              <a:gd name="connsiteY1" fmla="*/ 0 h 914400"/>
              <a:gd name="connsiteX2" fmla="*/ 1828800 w 1828800"/>
              <a:gd name="connsiteY2" fmla="*/ 457200 h 914400"/>
              <a:gd name="connsiteX3" fmla="*/ 1786772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86773 w 1828800"/>
              <a:gd name="connsiteY1" fmla="*/ 0 h 914400"/>
              <a:gd name="connsiteX2" fmla="*/ 1828800 w 1828800"/>
              <a:gd name="connsiteY2" fmla="*/ 457200 h 914400"/>
              <a:gd name="connsiteX3" fmla="*/ 1786773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86773 w 1828800"/>
              <a:gd name="connsiteY1" fmla="*/ 0 h 914400"/>
              <a:gd name="connsiteX2" fmla="*/ 1828800 w 1828800"/>
              <a:gd name="connsiteY2" fmla="*/ 457200 h 914400"/>
              <a:gd name="connsiteX3" fmla="*/ 1786773 w 1828800"/>
              <a:gd name="connsiteY3" fmla="*/ 914400 h 914400"/>
              <a:gd name="connsiteX4" fmla="*/ 0 w 1828800"/>
              <a:gd name="connsiteY4" fmla="*/ 914400 h 914400"/>
              <a:gd name="connsiteX5" fmla="*/ 42028 w 1828800"/>
              <a:gd name="connsiteY5" fmla="*/ 457201 h 914400"/>
              <a:gd name="connsiteX0" fmla="*/ 0 w 1828800"/>
              <a:gd name="connsiteY0" fmla="*/ 0 h 914400"/>
              <a:gd name="connsiteX1" fmla="*/ 1786773 w 1828800"/>
              <a:gd name="connsiteY1" fmla="*/ 0 h 914400"/>
              <a:gd name="connsiteX2" fmla="*/ 1828800 w 1828800"/>
              <a:gd name="connsiteY2" fmla="*/ 457200 h 914400"/>
              <a:gd name="connsiteX3" fmla="*/ 1786773 w 1828800"/>
              <a:gd name="connsiteY3" fmla="*/ 914400 h 914400"/>
              <a:gd name="connsiteX4" fmla="*/ 0 w 1828800"/>
              <a:gd name="connsiteY4" fmla="*/ 914400 h 914400"/>
              <a:gd name="connsiteX5" fmla="*/ 42028 w 1828800"/>
              <a:gd name="connsiteY5" fmla="*/ 457201 h 914400"/>
              <a:gd name="connsiteX0" fmla="*/ 0 w 1828800"/>
              <a:gd name="connsiteY0" fmla="*/ 0 h 914400"/>
              <a:gd name="connsiteX1" fmla="*/ 1786773 w 1828800"/>
              <a:gd name="connsiteY1" fmla="*/ 0 h 914400"/>
              <a:gd name="connsiteX2" fmla="*/ 1828800 w 1828800"/>
              <a:gd name="connsiteY2" fmla="*/ 457200 h 914400"/>
              <a:gd name="connsiteX3" fmla="*/ 1786773 w 1828800"/>
              <a:gd name="connsiteY3" fmla="*/ 914400 h 914400"/>
              <a:gd name="connsiteX4" fmla="*/ 0 w 1828800"/>
              <a:gd name="connsiteY4" fmla="*/ 914400 h 914400"/>
              <a:gd name="connsiteX5" fmla="*/ 42028 w 1828800"/>
              <a:gd name="connsiteY5" fmla="*/ 457201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0">
                <a:moveTo>
                  <a:pt x="0" y="0"/>
                </a:moveTo>
                <a:lnTo>
                  <a:pt x="1786773" y="0"/>
                </a:lnTo>
                <a:lnTo>
                  <a:pt x="1828800" y="457200"/>
                </a:lnTo>
                <a:lnTo>
                  <a:pt x="1786773" y="914400"/>
                </a:lnTo>
                <a:lnTo>
                  <a:pt x="0" y="914400"/>
                </a:lnTo>
                <a:lnTo>
                  <a:pt x="42028" y="457201"/>
                </a:lnTo>
                <a:close/>
              </a:path>
            </a:pathLst>
          </a:custGeom>
          <a:solidFill>
            <a:srgbClr val="4F98FF"/>
          </a:solidFill>
          <a:ln w="9525">
            <a:solidFill>
              <a:srgbClr val="4F9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fontAlgn="base">
              <a:spcBef>
                <a:spcPct val="0"/>
              </a:spcBef>
              <a:spcAft>
                <a:spcPct val="0"/>
              </a:spcAft>
              <a:defRPr/>
            </a:pPr>
            <a:r>
              <a:rPr lang="en-US" sz="1400" b="1">
                <a:solidFill>
                  <a:srgbClr val="FFFFFF"/>
                </a:solidFill>
                <a:latin typeface="Arial"/>
              </a:rPr>
              <a:t>3) Scaling</a:t>
            </a:r>
            <a:endParaRPr lang="en-US" sz="1400">
              <a:solidFill>
                <a:prstClr val="white"/>
              </a:solidFill>
              <a:latin typeface="Arial"/>
            </a:endParaRPr>
          </a:p>
        </p:txBody>
      </p:sp>
      <p:sp>
        <p:nvSpPr>
          <p:cNvPr id="93" name="Freeform: Shape 92">
            <a:extLst>
              <a:ext uri="{FF2B5EF4-FFF2-40B4-BE49-F238E27FC236}">
                <a16:creationId xmlns:a16="http://schemas.microsoft.com/office/drawing/2014/main" id="{FED8FC18-1DAC-4398-8BE2-DCF854BE8D95}"/>
              </a:ext>
            </a:extLst>
          </p:cNvPr>
          <p:cNvSpPr/>
          <p:nvPr>
            <p:custDataLst>
              <p:tags r:id="rId6"/>
            </p:custDataLst>
          </p:nvPr>
        </p:nvSpPr>
        <p:spPr>
          <a:xfrm>
            <a:off x="1923107" y="1260000"/>
            <a:ext cx="3559692" cy="288000"/>
          </a:xfrm>
          <a:custGeom>
            <a:avLst/>
            <a:gdLst>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0 h 914400"/>
              <a:gd name="connsiteX0" fmla="*/ 0 w 1828800"/>
              <a:gd name="connsiteY0" fmla="*/ 0 h 914400"/>
              <a:gd name="connsiteX1" fmla="*/ 1664208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86772 w 1828800"/>
              <a:gd name="connsiteY1" fmla="*/ 0 h 914400"/>
              <a:gd name="connsiteX2" fmla="*/ 1828800 w 1828800"/>
              <a:gd name="connsiteY2" fmla="*/ 457200 h 914400"/>
              <a:gd name="connsiteX3" fmla="*/ 1664208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86772 w 1828800"/>
              <a:gd name="connsiteY1" fmla="*/ 0 h 914400"/>
              <a:gd name="connsiteX2" fmla="*/ 1828800 w 1828800"/>
              <a:gd name="connsiteY2" fmla="*/ 457200 h 914400"/>
              <a:gd name="connsiteX3" fmla="*/ 1786772 w 1828800"/>
              <a:gd name="connsiteY3" fmla="*/ 914400 h 914400"/>
              <a:gd name="connsiteX4" fmla="*/ 0 w 1828800"/>
              <a:gd name="connsiteY4" fmla="*/ 914400 h 914400"/>
              <a:gd name="connsiteX5" fmla="*/ 0 w 1828800"/>
              <a:gd name="connsiteY5" fmla="*/ 457201 h 914400"/>
              <a:gd name="connsiteX0" fmla="*/ 0 w 1828800"/>
              <a:gd name="connsiteY0" fmla="*/ 0 h 914400"/>
              <a:gd name="connsiteX1" fmla="*/ 1786772 w 1828800"/>
              <a:gd name="connsiteY1" fmla="*/ 0 h 914400"/>
              <a:gd name="connsiteX2" fmla="*/ 1828800 w 1828800"/>
              <a:gd name="connsiteY2" fmla="*/ 457200 h 914400"/>
              <a:gd name="connsiteX3" fmla="*/ 1786772 w 1828800"/>
              <a:gd name="connsiteY3" fmla="*/ 914400 h 914400"/>
              <a:gd name="connsiteX4" fmla="*/ 0 w 1828800"/>
              <a:gd name="connsiteY4" fmla="*/ 914400 h 914400"/>
              <a:gd name="connsiteX5" fmla="*/ 42028 w 1828800"/>
              <a:gd name="connsiteY5" fmla="*/ 457201 h 914400"/>
              <a:gd name="connsiteX0" fmla="*/ 0 w 1828800"/>
              <a:gd name="connsiteY0" fmla="*/ 0 h 914400"/>
              <a:gd name="connsiteX1" fmla="*/ 1786772 w 1828800"/>
              <a:gd name="connsiteY1" fmla="*/ 0 h 914400"/>
              <a:gd name="connsiteX2" fmla="*/ 1828800 w 1828800"/>
              <a:gd name="connsiteY2" fmla="*/ 457200 h 914400"/>
              <a:gd name="connsiteX3" fmla="*/ 1786772 w 1828800"/>
              <a:gd name="connsiteY3" fmla="*/ 914400 h 914400"/>
              <a:gd name="connsiteX4" fmla="*/ 0 w 1828800"/>
              <a:gd name="connsiteY4" fmla="*/ 914400 h 914400"/>
              <a:gd name="connsiteX5" fmla="*/ 42028 w 1828800"/>
              <a:gd name="connsiteY5" fmla="*/ 457201 h 914400"/>
              <a:gd name="connsiteX0" fmla="*/ 0 w 1828800"/>
              <a:gd name="connsiteY0" fmla="*/ 0 h 914400"/>
              <a:gd name="connsiteX1" fmla="*/ 1786772 w 1828800"/>
              <a:gd name="connsiteY1" fmla="*/ 0 h 914400"/>
              <a:gd name="connsiteX2" fmla="*/ 1828800 w 1828800"/>
              <a:gd name="connsiteY2" fmla="*/ 457200 h 914400"/>
              <a:gd name="connsiteX3" fmla="*/ 1786772 w 1828800"/>
              <a:gd name="connsiteY3" fmla="*/ 914400 h 914400"/>
              <a:gd name="connsiteX4" fmla="*/ 0 w 1828800"/>
              <a:gd name="connsiteY4" fmla="*/ 914400 h 914400"/>
              <a:gd name="connsiteX5" fmla="*/ 42028 w 1828800"/>
              <a:gd name="connsiteY5" fmla="*/ 457201 h 914400"/>
              <a:gd name="connsiteX0" fmla="*/ 0 w 1828800"/>
              <a:gd name="connsiteY0" fmla="*/ 0 h 914400"/>
              <a:gd name="connsiteX1" fmla="*/ 1786772 w 1828800"/>
              <a:gd name="connsiteY1" fmla="*/ 0 h 914400"/>
              <a:gd name="connsiteX2" fmla="*/ 1828800 w 1828800"/>
              <a:gd name="connsiteY2" fmla="*/ 457200 h 914400"/>
              <a:gd name="connsiteX3" fmla="*/ 1786772 w 1828800"/>
              <a:gd name="connsiteY3" fmla="*/ 914400 h 914400"/>
              <a:gd name="connsiteX4" fmla="*/ 0 w 1828800"/>
              <a:gd name="connsiteY4" fmla="*/ 914400 h 914400"/>
              <a:gd name="connsiteX5" fmla="*/ 20428 w 1828800"/>
              <a:gd name="connsiteY5" fmla="*/ 457201 h 914400"/>
              <a:gd name="connsiteX0" fmla="*/ 0 w 1828800"/>
              <a:gd name="connsiteY0" fmla="*/ 0 h 914400"/>
              <a:gd name="connsiteX1" fmla="*/ 1808372 w 1828800"/>
              <a:gd name="connsiteY1" fmla="*/ 0 h 914400"/>
              <a:gd name="connsiteX2" fmla="*/ 1828800 w 1828800"/>
              <a:gd name="connsiteY2" fmla="*/ 457200 h 914400"/>
              <a:gd name="connsiteX3" fmla="*/ 1786772 w 1828800"/>
              <a:gd name="connsiteY3" fmla="*/ 914400 h 914400"/>
              <a:gd name="connsiteX4" fmla="*/ 0 w 1828800"/>
              <a:gd name="connsiteY4" fmla="*/ 914400 h 914400"/>
              <a:gd name="connsiteX5" fmla="*/ 20428 w 1828800"/>
              <a:gd name="connsiteY5" fmla="*/ 457201 h 914400"/>
              <a:gd name="connsiteX0" fmla="*/ 0 w 1828800"/>
              <a:gd name="connsiteY0" fmla="*/ 0 h 914400"/>
              <a:gd name="connsiteX1" fmla="*/ 1808372 w 1828800"/>
              <a:gd name="connsiteY1" fmla="*/ 0 h 914400"/>
              <a:gd name="connsiteX2" fmla="*/ 1828800 w 1828800"/>
              <a:gd name="connsiteY2" fmla="*/ 457200 h 914400"/>
              <a:gd name="connsiteX3" fmla="*/ 1808372 w 1828800"/>
              <a:gd name="connsiteY3" fmla="*/ 914400 h 914400"/>
              <a:gd name="connsiteX4" fmla="*/ 0 w 1828800"/>
              <a:gd name="connsiteY4" fmla="*/ 914400 h 914400"/>
              <a:gd name="connsiteX5" fmla="*/ 20428 w 1828800"/>
              <a:gd name="connsiteY5" fmla="*/ 457201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914400">
                <a:moveTo>
                  <a:pt x="0" y="0"/>
                </a:moveTo>
                <a:lnTo>
                  <a:pt x="1808372" y="0"/>
                </a:lnTo>
                <a:lnTo>
                  <a:pt x="1828800" y="457200"/>
                </a:lnTo>
                <a:lnTo>
                  <a:pt x="1808372" y="914400"/>
                </a:lnTo>
                <a:lnTo>
                  <a:pt x="0" y="914400"/>
                </a:lnTo>
                <a:lnTo>
                  <a:pt x="20428" y="457201"/>
                </a:lnTo>
                <a:close/>
              </a:path>
            </a:pathLst>
          </a:custGeom>
          <a:solidFill>
            <a:srgbClr val="0033CC"/>
          </a:solidFill>
          <a:ln w="9525">
            <a:solidFill>
              <a:srgbClr val="EFEF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fontAlgn="base">
              <a:spcBef>
                <a:spcPct val="0"/>
              </a:spcBef>
              <a:spcAft>
                <a:spcPct val="0"/>
              </a:spcAft>
              <a:defRPr/>
            </a:pPr>
            <a:r>
              <a:rPr lang="en-US" sz="1400" b="1">
                <a:solidFill>
                  <a:srgbClr val="FFFFFF"/>
                </a:solidFill>
                <a:latin typeface="Arial"/>
              </a:rPr>
              <a:t>2) Development and Investment</a:t>
            </a:r>
          </a:p>
        </p:txBody>
      </p:sp>
      <p:sp>
        <p:nvSpPr>
          <p:cNvPr id="102" name="TextBox 101">
            <a:extLst>
              <a:ext uri="{FF2B5EF4-FFF2-40B4-BE49-F238E27FC236}">
                <a16:creationId xmlns:a16="http://schemas.microsoft.com/office/drawing/2014/main" id="{702E76FD-597B-4C7B-AE8C-0FAB0FA20F2F}"/>
              </a:ext>
            </a:extLst>
          </p:cNvPr>
          <p:cNvSpPr txBox="1">
            <a:spLocks/>
          </p:cNvSpPr>
          <p:nvPr/>
        </p:nvSpPr>
        <p:spPr bwMode="gray">
          <a:xfrm>
            <a:off x="1168879" y="2863234"/>
            <a:ext cx="693943" cy="415498"/>
          </a:xfrm>
          <a:prstGeom prst="rect">
            <a:avLst/>
          </a:prstGeom>
        </p:spPr>
        <p:txBody>
          <a:bodyPr vert="horz" wrap="square" lIns="0" tIns="0" rIns="0" bIns="0" rtlCol="0">
            <a:spAutoFit/>
          </a:bodyPr>
          <a:lstStyle>
            <a:lvl1pPr marL="0" lvl="0" indent="0" defTabSz="1193860" eaLnBrk="1" latinLnBrk="0" hangingPunct="1">
              <a:spcBef>
                <a:spcPts val="600"/>
              </a:spcBef>
              <a:spcAft>
                <a:spcPts val="600"/>
              </a:spcAft>
              <a:buClr>
                <a:schemeClr val="tx2"/>
              </a:buClr>
              <a:buSzPct val="100000"/>
              <a:defRPr lang="x-none" b="1" baseline="0">
                <a:latin typeface="+mn-lt"/>
              </a:defRPr>
            </a:lvl1pPr>
            <a:lvl2pPr marL="2116" lvl="1" indent="0" defTabSz="1193860" eaLnBrk="1" latinLnBrk="0" hangingPunct="1">
              <a:spcBef>
                <a:spcPts val="600"/>
              </a:spcBef>
              <a:spcAft>
                <a:spcPts val="600"/>
              </a:spcAft>
              <a:buClr>
                <a:schemeClr val="tx2"/>
              </a:buClr>
              <a:buSzPct val="125000"/>
              <a:buFontTx/>
              <a:buNone/>
              <a:defRPr lang="x-none" b="0" baseline="0">
                <a:solidFill>
                  <a:schemeClr val="accent6"/>
                </a:solidFill>
                <a:latin typeface="+mn-lt"/>
              </a:defRPr>
            </a:lvl2pPr>
            <a:lvl3pPr marL="168275" lvl="2" indent="-168275" defTabSz="1193860" eaLnBrk="1" latinLnBrk="0" hangingPunct="1">
              <a:spcAft>
                <a:spcPts val="600"/>
              </a:spcAft>
              <a:buClrTx/>
              <a:buSzPct val="100000"/>
              <a:buFont typeface="Arial" panose="020B0604020202020204" pitchFamily="34" charset="0"/>
              <a:buChar char="•"/>
              <a:defRPr lang="x-none" baseline="0">
                <a:solidFill>
                  <a:schemeClr val="accent6"/>
                </a:solidFill>
                <a:latin typeface="+mn-lt"/>
              </a:defRPr>
            </a:lvl3pPr>
            <a:lvl4pPr marL="350838" lvl="3" indent="-182563" defTabSz="1193860" eaLnBrk="1" latinLnBrk="0" hangingPunct="1">
              <a:spcAft>
                <a:spcPts val="600"/>
              </a:spcAft>
              <a:buClr>
                <a:schemeClr val="accent6"/>
              </a:buClr>
              <a:buSzPct val="100000"/>
              <a:buFont typeface="Arial" panose="020B0604020202020204" pitchFamily="34" charset="0"/>
              <a:buChar char="•"/>
              <a:defRPr lang="x-none" baseline="0">
                <a:solidFill>
                  <a:schemeClr val="accent6"/>
                </a:solidFill>
                <a:latin typeface="+mn-lt"/>
              </a:defRPr>
            </a:lvl4pPr>
            <a:lvl5pPr marL="579438" lvl="4" indent="-228600" defTabSz="1193860" eaLnBrk="1" latinLnBrk="0" hangingPunct="1">
              <a:spcAft>
                <a:spcPts val="600"/>
              </a:spcAft>
              <a:buClr>
                <a:schemeClr val="accent6"/>
              </a:buClr>
              <a:buSzPct val="100000"/>
              <a:buFont typeface="Times New Roman" panose="02020603050405020304" pitchFamily="18" charset="0"/>
              <a:buChar char="─"/>
              <a:defRPr lang="x-none" baseline="0">
                <a:solidFill>
                  <a:schemeClr val="accent6"/>
                </a:solidFill>
                <a:latin typeface="+mn-lt"/>
              </a:defRPr>
            </a:lvl5pPr>
            <a:lvl6pPr marL="999794" indent="-173575" defTabSz="1193860" fontAlgn="base">
              <a:spcBef>
                <a:spcPct val="0"/>
              </a:spcBef>
              <a:spcAft>
                <a:spcPct val="0"/>
              </a:spcAft>
              <a:buClr>
                <a:schemeClr val="tx2"/>
              </a:buClr>
              <a:buSzPct val="89000"/>
              <a:buFont typeface="Arial" charset="0"/>
              <a:buChar char="-"/>
              <a:defRPr lang="x-none" sz="2133" baseline="0">
                <a:latin typeface="+mn-lt"/>
              </a:defRPr>
            </a:lvl6pPr>
            <a:lvl7pPr marL="999794" indent="-173575" defTabSz="1193860" fontAlgn="base">
              <a:spcBef>
                <a:spcPct val="0"/>
              </a:spcBef>
              <a:spcAft>
                <a:spcPct val="0"/>
              </a:spcAft>
              <a:buClr>
                <a:schemeClr val="tx2"/>
              </a:buClr>
              <a:buSzPct val="89000"/>
              <a:buFont typeface="Arial" charset="0"/>
              <a:buChar char="-"/>
              <a:defRPr lang="x-none" sz="2133" baseline="0">
                <a:latin typeface="+mn-lt"/>
              </a:defRPr>
            </a:lvl7pPr>
            <a:lvl8pPr marL="999794" indent="-173575" defTabSz="1193860" fontAlgn="base">
              <a:spcBef>
                <a:spcPct val="0"/>
              </a:spcBef>
              <a:spcAft>
                <a:spcPct val="0"/>
              </a:spcAft>
              <a:buClr>
                <a:schemeClr val="tx2"/>
              </a:buClr>
              <a:buSzPct val="89000"/>
              <a:buFont typeface="Arial" charset="0"/>
              <a:buChar char="-"/>
              <a:defRPr lang="x-none" sz="2133" baseline="0">
                <a:latin typeface="+mn-lt"/>
              </a:defRPr>
            </a:lvl8pPr>
            <a:lvl9pPr marL="999794" indent="-173575" defTabSz="1193860" fontAlgn="base">
              <a:spcBef>
                <a:spcPct val="0"/>
              </a:spcBef>
              <a:spcAft>
                <a:spcPct val="0"/>
              </a:spcAft>
              <a:buClr>
                <a:schemeClr val="tx2"/>
              </a:buClr>
              <a:buSzPct val="89000"/>
              <a:buFont typeface="Arial" charset="0"/>
              <a:buChar char="-"/>
              <a:defRPr lang="x-none" sz="2133" baseline="0">
                <a:latin typeface="+mn-lt"/>
              </a:defRPr>
            </a:lvl9pPr>
          </a:lstStyle>
          <a:p>
            <a:pPr algn="ctr" defTabSz="895373">
              <a:buClr>
                <a:srgbClr val="051C2C"/>
              </a:buClr>
              <a:defRPr/>
            </a:pPr>
            <a:r>
              <a:rPr lang="en-US" sz="900">
                <a:solidFill>
                  <a:srgbClr val="000000"/>
                </a:solidFill>
                <a:latin typeface="Arial"/>
              </a:rPr>
              <a:t>Finalized program funding</a:t>
            </a:r>
          </a:p>
        </p:txBody>
      </p:sp>
      <p:sp>
        <p:nvSpPr>
          <p:cNvPr id="120" name="TextBox 119">
            <a:extLst>
              <a:ext uri="{FF2B5EF4-FFF2-40B4-BE49-F238E27FC236}">
                <a16:creationId xmlns:a16="http://schemas.microsoft.com/office/drawing/2014/main" id="{A4205AD2-EF8B-46CB-B170-B321365C0D36}"/>
              </a:ext>
            </a:extLst>
          </p:cNvPr>
          <p:cNvSpPr txBox="1">
            <a:spLocks/>
          </p:cNvSpPr>
          <p:nvPr/>
        </p:nvSpPr>
        <p:spPr bwMode="gray">
          <a:xfrm>
            <a:off x="7988085" y="2863234"/>
            <a:ext cx="773885" cy="707886"/>
          </a:xfrm>
          <a:prstGeom prst="rect">
            <a:avLst/>
          </a:prstGeom>
        </p:spPr>
        <p:txBody>
          <a:bodyPr vert="horz" wrap="square" lIns="0" tIns="0" rIns="0" bIns="0" rtlCol="0">
            <a:spAutoFit/>
          </a:bodyPr>
          <a:lstStyle>
            <a:lvl1pPr marL="0" lvl="0" indent="0" defTabSz="1193860" eaLnBrk="1" latinLnBrk="0" hangingPunct="1">
              <a:spcBef>
                <a:spcPts val="600"/>
              </a:spcBef>
              <a:spcAft>
                <a:spcPts val="600"/>
              </a:spcAft>
              <a:buClr>
                <a:schemeClr val="tx2"/>
              </a:buClr>
              <a:buSzPct val="100000"/>
              <a:defRPr lang="x-none" b="1" baseline="0">
                <a:latin typeface="+mn-lt"/>
              </a:defRPr>
            </a:lvl1pPr>
            <a:lvl2pPr marL="2116" lvl="1" indent="0" defTabSz="1193860" eaLnBrk="1" latinLnBrk="0" hangingPunct="1">
              <a:spcBef>
                <a:spcPts val="600"/>
              </a:spcBef>
              <a:spcAft>
                <a:spcPts val="600"/>
              </a:spcAft>
              <a:buClr>
                <a:schemeClr val="tx2"/>
              </a:buClr>
              <a:buSzPct val="125000"/>
              <a:buFontTx/>
              <a:buNone/>
              <a:defRPr lang="x-none" b="0" baseline="0">
                <a:solidFill>
                  <a:schemeClr val="accent6"/>
                </a:solidFill>
                <a:latin typeface="+mn-lt"/>
              </a:defRPr>
            </a:lvl2pPr>
            <a:lvl3pPr marL="168275" lvl="2" indent="-168275" defTabSz="1193860" eaLnBrk="1" latinLnBrk="0" hangingPunct="1">
              <a:spcAft>
                <a:spcPts val="600"/>
              </a:spcAft>
              <a:buClrTx/>
              <a:buSzPct val="100000"/>
              <a:buFont typeface="Arial" panose="020B0604020202020204" pitchFamily="34" charset="0"/>
              <a:buChar char="•"/>
              <a:defRPr lang="x-none" baseline="0">
                <a:solidFill>
                  <a:schemeClr val="accent6"/>
                </a:solidFill>
                <a:latin typeface="+mn-lt"/>
              </a:defRPr>
            </a:lvl3pPr>
            <a:lvl4pPr marL="350838" lvl="3" indent="-182563" defTabSz="1193860" eaLnBrk="1" latinLnBrk="0" hangingPunct="1">
              <a:spcAft>
                <a:spcPts val="600"/>
              </a:spcAft>
              <a:buClr>
                <a:schemeClr val="accent6"/>
              </a:buClr>
              <a:buSzPct val="100000"/>
              <a:buFont typeface="Arial" panose="020B0604020202020204" pitchFamily="34" charset="0"/>
              <a:buChar char="•"/>
              <a:defRPr lang="x-none" baseline="0">
                <a:solidFill>
                  <a:schemeClr val="accent6"/>
                </a:solidFill>
                <a:latin typeface="+mn-lt"/>
              </a:defRPr>
            </a:lvl4pPr>
            <a:lvl5pPr marL="579438" lvl="4" indent="-228600" defTabSz="1193860" eaLnBrk="1" latinLnBrk="0" hangingPunct="1">
              <a:spcAft>
                <a:spcPts val="600"/>
              </a:spcAft>
              <a:buClr>
                <a:schemeClr val="accent6"/>
              </a:buClr>
              <a:buSzPct val="100000"/>
              <a:buFont typeface="Times New Roman" panose="02020603050405020304" pitchFamily="18" charset="0"/>
              <a:buChar char="─"/>
              <a:defRPr lang="x-none" baseline="0">
                <a:solidFill>
                  <a:schemeClr val="accent6"/>
                </a:solidFill>
                <a:latin typeface="+mn-lt"/>
              </a:defRPr>
            </a:lvl5pPr>
            <a:lvl6pPr marL="999794" indent="-173575" defTabSz="1193860" fontAlgn="base">
              <a:spcBef>
                <a:spcPct val="0"/>
              </a:spcBef>
              <a:spcAft>
                <a:spcPct val="0"/>
              </a:spcAft>
              <a:buClr>
                <a:schemeClr val="tx2"/>
              </a:buClr>
              <a:buSzPct val="89000"/>
              <a:buFont typeface="Arial" charset="0"/>
              <a:buChar char="-"/>
              <a:defRPr lang="x-none" sz="2133" baseline="0">
                <a:latin typeface="+mn-lt"/>
              </a:defRPr>
            </a:lvl6pPr>
            <a:lvl7pPr marL="999794" indent="-173575" defTabSz="1193860" fontAlgn="base">
              <a:spcBef>
                <a:spcPct val="0"/>
              </a:spcBef>
              <a:spcAft>
                <a:spcPct val="0"/>
              </a:spcAft>
              <a:buClr>
                <a:schemeClr val="tx2"/>
              </a:buClr>
              <a:buSzPct val="89000"/>
              <a:buFont typeface="Arial" charset="0"/>
              <a:buChar char="-"/>
              <a:defRPr lang="x-none" sz="2133" baseline="0">
                <a:latin typeface="+mn-lt"/>
              </a:defRPr>
            </a:lvl7pPr>
            <a:lvl8pPr marL="999794" indent="-173575" defTabSz="1193860" fontAlgn="base">
              <a:spcBef>
                <a:spcPct val="0"/>
              </a:spcBef>
              <a:spcAft>
                <a:spcPct val="0"/>
              </a:spcAft>
              <a:buClr>
                <a:schemeClr val="tx2"/>
              </a:buClr>
              <a:buSzPct val="89000"/>
              <a:buFont typeface="Arial" charset="0"/>
              <a:buChar char="-"/>
              <a:defRPr lang="x-none" sz="2133" baseline="0">
                <a:latin typeface="+mn-lt"/>
              </a:defRPr>
            </a:lvl8pPr>
            <a:lvl9pPr marL="999794" indent="-173575" defTabSz="1193860" fontAlgn="base">
              <a:spcBef>
                <a:spcPct val="0"/>
              </a:spcBef>
              <a:spcAft>
                <a:spcPct val="0"/>
              </a:spcAft>
              <a:buClr>
                <a:schemeClr val="tx2"/>
              </a:buClr>
              <a:buSzPct val="89000"/>
              <a:buFont typeface="Arial" charset="0"/>
              <a:buChar char="-"/>
              <a:defRPr lang="x-none" sz="2133" baseline="0">
                <a:latin typeface="+mn-lt"/>
              </a:defRPr>
            </a:lvl9pPr>
          </a:lstStyle>
          <a:p>
            <a:pPr algn="ctr" defTabSz="895373">
              <a:buClr>
                <a:srgbClr val="051C2C"/>
              </a:buClr>
              <a:defRPr/>
            </a:pPr>
            <a:r>
              <a:rPr lang="en-US" sz="900" dirty="0">
                <a:solidFill>
                  <a:srgbClr val="000000"/>
                </a:solidFill>
                <a:latin typeface="Arial"/>
              </a:rPr>
              <a:t>Fleet of SMRs operational</a:t>
            </a:r>
          </a:p>
          <a:p>
            <a:pPr algn="ctr" defTabSz="895373">
              <a:buClr>
                <a:srgbClr val="051C2C"/>
              </a:buClr>
              <a:defRPr/>
            </a:pPr>
            <a:r>
              <a:rPr lang="en-US" sz="900" dirty="0">
                <a:solidFill>
                  <a:srgbClr val="000000"/>
                </a:solidFill>
                <a:latin typeface="Arial"/>
              </a:rPr>
              <a:t>(FOAK Mid 2030s)</a:t>
            </a:r>
          </a:p>
        </p:txBody>
      </p:sp>
      <p:cxnSp>
        <p:nvCxnSpPr>
          <p:cNvPr id="78" name="LineBasicImpact 6">
            <a:extLst>
              <a:ext uri="{FF2B5EF4-FFF2-40B4-BE49-F238E27FC236}">
                <a16:creationId xmlns:a16="http://schemas.microsoft.com/office/drawing/2014/main" id="{119FEEEF-9C3A-45C9-ABBC-F701D9339DA8}"/>
              </a:ext>
            </a:extLst>
          </p:cNvPr>
          <p:cNvCxnSpPr>
            <a:cxnSpLocks/>
          </p:cNvCxnSpPr>
          <p:nvPr>
            <p:custDataLst>
              <p:tags r:id="rId7"/>
            </p:custDataLst>
          </p:nvPr>
        </p:nvCxnSpPr>
        <p:spPr>
          <a:xfrm>
            <a:off x="4959519" y="4247698"/>
            <a:ext cx="3732827" cy="0"/>
          </a:xfrm>
          <a:prstGeom prst="straightConnector1">
            <a:avLst/>
          </a:prstGeom>
          <a:ln w="12700" cap="sq">
            <a:solidFill>
              <a:srgbClr val="10069F"/>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229" name="Group 228">
            <a:extLst>
              <a:ext uri="{FF2B5EF4-FFF2-40B4-BE49-F238E27FC236}">
                <a16:creationId xmlns:a16="http://schemas.microsoft.com/office/drawing/2014/main" id="{D5A29715-16D9-41E4-0090-013E1256233C}"/>
              </a:ext>
            </a:extLst>
          </p:cNvPr>
          <p:cNvGrpSpPr/>
          <p:nvPr/>
        </p:nvGrpSpPr>
        <p:grpSpPr>
          <a:xfrm>
            <a:off x="531855" y="2022327"/>
            <a:ext cx="693943" cy="720650"/>
            <a:chOff x="531854" y="2030987"/>
            <a:chExt cx="693943" cy="720650"/>
          </a:xfrm>
        </p:grpSpPr>
        <p:sp>
          <p:nvSpPr>
            <p:cNvPr id="38" name="TextBox 37">
              <a:extLst>
                <a:ext uri="{FF2B5EF4-FFF2-40B4-BE49-F238E27FC236}">
                  <a16:creationId xmlns:a16="http://schemas.microsoft.com/office/drawing/2014/main" id="{599B20D1-ADD2-4AF7-B11B-57AE2E572259}"/>
                </a:ext>
              </a:extLst>
            </p:cNvPr>
            <p:cNvSpPr txBox="1">
              <a:spLocks/>
            </p:cNvSpPr>
            <p:nvPr/>
          </p:nvSpPr>
          <p:spPr bwMode="gray">
            <a:xfrm>
              <a:off x="531854" y="2030987"/>
              <a:ext cx="693943" cy="107722"/>
            </a:xfrm>
            <a:prstGeom prst="rect">
              <a:avLst/>
            </a:prstGeom>
          </p:spPr>
          <p:txBody>
            <a:bodyPr vert="horz" wrap="square" lIns="0" tIns="0" rIns="0" bIns="0" rtlCol="0">
              <a:spAutoFit/>
            </a:bodyPr>
            <a:lstStyle>
              <a:defPPr>
                <a:defRPr lang="en-US"/>
              </a:defPPr>
              <a:lvl1pPr marR="0" lvl="0" indent="0" algn="ctr" defTabSz="895395" fontAlgn="auto">
                <a:lnSpc>
                  <a:spcPct val="100000"/>
                </a:lnSpc>
                <a:spcBef>
                  <a:spcPts val="0"/>
                </a:spcBef>
                <a:spcAft>
                  <a:spcPts val="0"/>
                </a:spcAft>
                <a:buClr>
                  <a:srgbClr val="051C2C"/>
                </a:buClr>
                <a:buSzPct val="100000"/>
                <a:buFontTx/>
                <a:buNone/>
                <a:tabLst/>
                <a:defRPr kumimoji="0" sz="700" b="0" i="0" u="none" strike="noStrike" cap="none" spc="0" normalizeH="0" baseline="0">
                  <a:ln>
                    <a:noFill/>
                  </a:ln>
                  <a:solidFill>
                    <a:srgbClr val="000000"/>
                  </a:solidFill>
                  <a:effectLst/>
                  <a:uLnTx/>
                  <a:uFillTx/>
                  <a:latin typeface="Arial"/>
                </a:defRPr>
              </a:lvl1pPr>
              <a:lvl2pPr marL="2116" lvl="1" indent="0" defTabSz="1193860">
                <a:spcBef>
                  <a:spcPts val="600"/>
                </a:spcBef>
                <a:spcAft>
                  <a:spcPts val="600"/>
                </a:spcAft>
                <a:buClr>
                  <a:schemeClr val="tx2"/>
                </a:buClr>
                <a:buSzPct val="125000"/>
                <a:buFontTx/>
                <a:buNone/>
                <a:defRPr b="0" baseline="0">
                  <a:solidFill>
                    <a:schemeClr val="accent6"/>
                  </a:solidFill>
                </a:defRPr>
              </a:lvl2pPr>
              <a:lvl3pPr marL="168275" lvl="2" indent="-168275" defTabSz="1193860">
                <a:spcAft>
                  <a:spcPts val="600"/>
                </a:spcAft>
                <a:buClrTx/>
                <a:buSzPct val="100000"/>
                <a:buFont typeface="Arial" panose="020B0604020202020204" pitchFamily="34" charset="0"/>
                <a:buChar char="•"/>
                <a:defRPr baseline="0">
                  <a:solidFill>
                    <a:schemeClr val="accent6"/>
                  </a:solidFill>
                </a:defRPr>
              </a:lvl3pPr>
              <a:lvl4pPr marL="350838" lvl="3" indent="-182563" defTabSz="1193860">
                <a:spcAft>
                  <a:spcPts val="600"/>
                </a:spcAft>
                <a:buClr>
                  <a:schemeClr val="accent6"/>
                </a:buClr>
                <a:buSzPct val="100000"/>
                <a:buFont typeface="Arial" panose="020B0604020202020204" pitchFamily="34" charset="0"/>
                <a:buChar char="•"/>
                <a:defRPr baseline="0">
                  <a:solidFill>
                    <a:schemeClr val="accent6"/>
                  </a:solidFill>
                </a:defRPr>
              </a:lvl4pPr>
              <a:lvl5pPr marL="579438" lvl="4" indent="-228600" defTabSz="1193860">
                <a:spcAft>
                  <a:spcPts val="600"/>
                </a:spcAft>
                <a:buClr>
                  <a:schemeClr val="accent6"/>
                </a:buClr>
                <a:buSzPct val="100000"/>
                <a:buFont typeface="Times New Roman" panose="02020603050405020304" pitchFamily="18" charset="0"/>
                <a:buChar char="─"/>
                <a:defRPr baseline="0">
                  <a:solidFill>
                    <a:schemeClr val="accent6"/>
                  </a:solidFill>
                </a:defRPr>
              </a:lvl5pPr>
              <a:lvl6pPr marL="999794" indent="-173575" defTabSz="1193860" fontAlgn="base">
                <a:spcBef>
                  <a:spcPct val="0"/>
                </a:spcBef>
                <a:spcAft>
                  <a:spcPct val="0"/>
                </a:spcAft>
                <a:buClr>
                  <a:schemeClr val="tx2"/>
                </a:buClr>
                <a:buSzPct val="89000"/>
                <a:buFont typeface="Arial" charset="0"/>
                <a:buChar char="-"/>
                <a:defRPr sz="2133" baseline="0"/>
              </a:lvl6pPr>
              <a:lvl7pPr marL="999794" indent="-173575" defTabSz="1193860" fontAlgn="base">
                <a:spcBef>
                  <a:spcPct val="0"/>
                </a:spcBef>
                <a:spcAft>
                  <a:spcPct val="0"/>
                </a:spcAft>
                <a:buClr>
                  <a:schemeClr val="tx2"/>
                </a:buClr>
                <a:buSzPct val="89000"/>
                <a:buFont typeface="Arial" charset="0"/>
                <a:buChar char="-"/>
                <a:defRPr sz="2133" baseline="0"/>
              </a:lvl7pPr>
              <a:lvl8pPr marL="999794" indent="-173575" defTabSz="1193860" fontAlgn="base">
                <a:spcBef>
                  <a:spcPct val="0"/>
                </a:spcBef>
                <a:spcAft>
                  <a:spcPct val="0"/>
                </a:spcAft>
                <a:buClr>
                  <a:schemeClr val="tx2"/>
                </a:buClr>
                <a:buSzPct val="89000"/>
                <a:buFont typeface="Arial" charset="0"/>
                <a:buChar char="-"/>
                <a:defRPr sz="2133" baseline="0"/>
              </a:lvl8pPr>
              <a:lvl9pPr marL="999794" indent="-173575" defTabSz="1193860" fontAlgn="base">
                <a:spcBef>
                  <a:spcPct val="0"/>
                </a:spcBef>
                <a:spcAft>
                  <a:spcPct val="0"/>
                </a:spcAft>
                <a:buClr>
                  <a:schemeClr val="tx2"/>
                </a:buClr>
                <a:buSzPct val="89000"/>
                <a:buFont typeface="Arial" charset="0"/>
                <a:buChar char="-"/>
                <a:defRPr sz="2133" baseline="0"/>
              </a:lvl9pPr>
            </a:lstStyle>
            <a:p>
              <a:pPr defTabSz="895373">
                <a:defRPr/>
              </a:pPr>
              <a:r>
                <a:rPr lang="en-US"/>
                <a:t>Basis of Design</a:t>
              </a:r>
            </a:p>
          </p:txBody>
        </p:sp>
        <p:grpSp>
          <p:nvGrpSpPr>
            <p:cNvPr id="50" name="Group 49">
              <a:extLst>
                <a:ext uri="{FF2B5EF4-FFF2-40B4-BE49-F238E27FC236}">
                  <a16:creationId xmlns:a16="http://schemas.microsoft.com/office/drawing/2014/main" id="{E7554268-2915-D983-9782-9CB8D7E22E73}"/>
                </a:ext>
              </a:extLst>
            </p:cNvPr>
            <p:cNvGrpSpPr/>
            <p:nvPr/>
          </p:nvGrpSpPr>
          <p:grpSpPr>
            <a:xfrm>
              <a:off x="721367" y="2164250"/>
              <a:ext cx="309522" cy="587387"/>
              <a:chOff x="721367" y="2164250"/>
              <a:chExt cx="309522" cy="587387"/>
            </a:xfrm>
          </p:grpSpPr>
          <p:grpSp>
            <p:nvGrpSpPr>
              <p:cNvPr id="11" name="Group 10">
                <a:extLst>
                  <a:ext uri="{FF2B5EF4-FFF2-40B4-BE49-F238E27FC236}">
                    <a16:creationId xmlns:a16="http://schemas.microsoft.com/office/drawing/2014/main" id="{052402E6-66AA-32CD-7BAB-CA030DA1AE21}"/>
                  </a:ext>
                </a:extLst>
              </p:cNvPr>
              <p:cNvGrpSpPr/>
              <p:nvPr/>
            </p:nvGrpSpPr>
            <p:grpSpPr>
              <a:xfrm>
                <a:off x="849539" y="2474408"/>
                <a:ext cx="54000" cy="277229"/>
                <a:chOff x="772158" y="2474408"/>
                <a:chExt cx="54000" cy="277229"/>
              </a:xfrm>
            </p:grpSpPr>
            <p:cxnSp>
              <p:nvCxnSpPr>
                <p:cNvPr id="36" name="Straight Connector 35">
                  <a:extLst>
                    <a:ext uri="{FF2B5EF4-FFF2-40B4-BE49-F238E27FC236}">
                      <a16:creationId xmlns:a16="http://schemas.microsoft.com/office/drawing/2014/main" id="{B14CE91F-E287-4A29-884C-5254CD984B53}"/>
                    </a:ext>
                  </a:extLst>
                </p:cNvPr>
                <p:cNvCxnSpPr>
                  <a:cxnSpLocks/>
                  <a:stCxn id="20" idx="4"/>
                  <a:endCxn id="37" idx="0"/>
                </p:cNvCxnSpPr>
                <p:nvPr/>
              </p:nvCxnSpPr>
              <p:spPr bwMode="gray">
                <a:xfrm>
                  <a:off x="798747" y="2474408"/>
                  <a:ext cx="411" cy="223229"/>
                </a:xfrm>
                <a:prstGeom prst="line">
                  <a:avLst/>
                </a:prstGeom>
                <a:ln w="9525" cap="rnd">
                  <a:solidFill>
                    <a:srgbClr val="7F7F7F"/>
                  </a:solidFill>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E9B44E22-80B1-4A41-9EF2-864CCBE56E71}"/>
                    </a:ext>
                  </a:extLst>
                </p:cNvPr>
                <p:cNvSpPr/>
                <p:nvPr/>
              </p:nvSpPr>
              <p:spPr bwMode="gray">
                <a:xfrm>
                  <a:off x="772158" y="2697637"/>
                  <a:ext cx="54000" cy="5400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50">
                    <a:solidFill>
                      <a:srgbClr val="000000"/>
                    </a:solidFill>
                    <a:latin typeface="Arial"/>
                  </a:endParaRPr>
                </a:p>
              </p:txBody>
            </p:sp>
          </p:grpSp>
          <p:sp>
            <p:nvSpPr>
              <p:cNvPr id="20" name="Oval 19">
                <a:extLst>
                  <a:ext uri="{FF2B5EF4-FFF2-40B4-BE49-F238E27FC236}">
                    <a16:creationId xmlns:a16="http://schemas.microsoft.com/office/drawing/2014/main" id="{51335FC8-6E69-7CB9-005F-FB9526FEA596}"/>
                  </a:ext>
                </a:extLst>
              </p:cNvPr>
              <p:cNvSpPr>
                <a:spLocks noChangeAspect="1"/>
              </p:cNvSpPr>
              <p:nvPr/>
            </p:nvSpPr>
            <p:spPr>
              <a:xfrm>
                <a:off x="721367" y="2164250"/>
                <a:ext cx="309522" cy="310158"/>
              </a:xfrm>
              <a:prstGeom prst="ellipse">
                <a:avLst/>
              </a:prstGeom>
              <a:solidFill>
                <a:schemeClr val="tx1"/>
              </a:solidFill>
              <a:ln>
                <a:solidFill>
                  <a:srgbClr val="00BF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43" name="Graphic 42" descr="Blueprint outline">
                <a:extLst>
                  <a:ext uri="{FF2B5EF4-FFF2-40B4-BE49-F238E27FC236}">
                    <a16:creationId xmlns:a16="http://schemas.microsoft.com/office/drawing/2014/main" id="{33CC83C5-A309-25A3-CC0C-EB546E3B33FF}"/>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53583" y="2196784"/>
                <a:ext cx="245090" cy="245090"/>
              </a:xfrm>
              <a:prstGeom prst="rect">
                <a:avLst/>
              </a:prstGeom>
            </p:spPr>
          </p:pic>
        </p:grpSp>
      </p:grpSp>
      <p:grpSp>
        <p:nvGrpSpPr>
          <p:cNvPr id="72" name="Group 71">
            <a:extLst>
              <a:ext uri="{FF2B5EF4-FFF2-40B4-BE49-F238E27FC236}">
                <a16:creationId xmlns:a16="http://schemas.microsoft.com/office/drawing/2014/main" id="{10DA52CE-44BE-4BEE-189B-DD3543A7F9CA}"/>
              </a:ext>
            </a:extLst>
          </p:cNvPr>
          <p:cNvGrpSpPr/>
          <p:nvPr/>
        </p:nvGrpSpPr>
        <p:grpSpPr>
          <a:xfrm>
            <a:off x="1359677" y="1825390"/>
            <a:ext cx="309522" cy="917587"/>
            <a:chOff x="872229" y="2583482"/>
            <a:chExt cx="309522" cy="917587"/>
          </a:xfrm>
        </p:grpSpPr>
        <p:grpSp>
          <p:nvGrpSpPr>
            <p:cNvPr id="54" name="Group 53">
              <a:extLst>
                <a:ext uri="{FF2B5EF4-FFF2-40B4-BE49-F238E27FC236}">
                  <a16:creationId xmlns:a16="http://schemas.microsoft.com/office/drawing/2014/main" id="{E683F393-7B02-E2F7-19C3-BC170EB18C12}"/>
                </a:ext>
              </a:extLst>
            </p:cNvPr>
            <p:cNvGrpSpPr/>
            <p:nvPr/>
          </p:nvGrpSpPr>
          <p:grpSpPr>
            <a:xfrm>
              <a:off x="872229" y="2583482"/>
              <a:ext cx="309522" cy="917587"/>
              <a:chOff x="721367" y="1834050"/>
              <a:chExt cx="309522" cy="917587"/>
            </a:xfrm>
          </p:grpSpPr>
          <p:grpSp>
            <p:nvGrpSpPr>
              <p:cNvPr id="55" name="Group 54">
                <a:extLst>
                  <a:ext uri="{FF2B5EF4-FFF2-40B4-BE49-F238E27FC236}">
                    <a16:creationId xmlns:a16="http://schemas.microsoft.com/office/drawing/2014/main" id="{1A862629-C7CB-1B74-D3E6-9FAE7A934796}"/>
                  </a:ext>
                </a:extLst>
              </p:cNvPr>
              <p:cNvGrpSpPr/>
              <p:nvPr/>
            </p:nvGrpSpPr>
            <p:grpSpPr>
              <a:xfrm>
                <a:off x="849539" y="2144208"/>
                <a:ext cx="54000" cy="607429"/>
                <a:chOff x="772158" y="2144208"/>
                <a:chExt cx="54000" cy="607429"/>
              </a:xfrm>
            </p:grpSpPr>
            <p:cxnSp>
              <p:nvCxnSpPr>
                <p:cNvPr id="65" name="Straight Connector 64">
                  <a:extLst>
                    <a:ext uri="{FF2B5EF4-FFF2-40B4-BE49-F238E27FC236}">
                      <a16:creationId xmlns:a16="http://schemas.microsoft.com/office/drawing/2014/main" id="{E5568416-D5DE-AF1C-3375-1395ED720436}"/>
                    </a:ext>
                  </a:extLst>
                </p:cNvPr>
                <p:cNvCxnSpPr>
                  <a:cxnSpLocks/>
                  <a:stCxn id="59" idx="4"/>
                  <a:endCxn id="66" idx="0"/>
                </p:cNvCxnSpPr>
                <p:nvPr/>
              </p:nvCxnSpPr>
              <p:spPr bwMode="gray">
                <a:xfrm>
                  <a:off x="798747" y="2144208"/>
                  <a:ext cx="411" cy="553429"/>
                </a:xfrm>
                <a:prstGeom prst="line">
                  <a:avLst/>
                </a:prstGeom>
                <a:ln w="952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E5890DBA-808C-80B9-62F9-EF8608A16F3E}"/>
                    </a:ext>
                  </a:extLst>
                </p:cNvPr>
                <p:cNvSpPr/>
                <p:nvPr/>
              </p:nvSpPr>
              <p:spPr bwMode="gray">
                <a:xfrm>
                  <a:off x="772158" y="2697637"/>
                  <a:ext cx="54000" cy="5400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50">
                    <a:solidFill>
                      <a:srgbClr val="000000"/>
                    </a:solidFill>
                    <a:latin typeface="Arial"/>
                  </a:endParaRPr>
                </a:p>
              </p:txBody>
            </p:sp>
          </p:grpSp>
          <p:sp>
            <p:nvSpPr>
              <p:cNvPr id="59" name="Oval 58">
                <a:extLst>
                  <a:ext uri="{FF2B5EF4-FFF2-40B4-BE49-F238E27FC236}">
                    <a16:creationId xmlns:a16="http://schemas.microsoft.com/office/drawing/2014/main" id="{7F58E1DF-3912-DDC7-2611-CE42BFC68A81}"/>
                  </a:ext>
                </a:extLst>
              </p:cNvPr>
              <p:cNvSpPr>
                <a:spLocks noChangeAspect="1"/>
              </p:cNvSpPr>
              <p:nvPr/>
            </p:nvSpPr>
            <p:spPr>
              <a:xfrm>
                <a:off x="721367" y="1834050"/>
                <a:ext cx="309522" cy="310158"/>
              </a:xfrm>
              <a:prstGeom prst="ellipse">
                <a:avLst/>
              </a:prstGeom>
              <a:solidFill>
                <a:schemeClr val="tx1"/>
              </a:solidFill>
              <a:ln>
                <a:solidFill>
                  <a:srgbClr val="1006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grpSp>
        <p:pic>
          <p:nvPicPr>
            <p:cNvPr id="71" name="Graphic 70" descr="Diamond outline">
              <a:extLst>
                <a:ext uri="{FF2B5EF4-FFF2-40B4-BE49-F238E27FC236}">
                  <a16:creationId xmlns:a16="http://schemas.microsoft.com/office/drawing/2014/main" id="{8A37D194-1870-E733-463B-43B2FDC80CD6}"/>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911622" y="2639860"/>
              <a:ext cx="230736" cy="230736"/>
            </a:xfrm>
            <a:prstGeom prst="rect">
              <a:avLst/>
            </a:prstGeom>
          </p:spPr>
        </p:pic>
      </p:grpSp>
      <p:grpSp>
        <p:nvGrpSpPr>
          <p:cNvPr id="228" name="Group 227">
            <a:extLst>
              <a:ext uri="{FF2B5EF4-FFF2-40B4-BE49-F238E27FC236}">
                <a16:creationId xmlns:a16="http://schemas.microsoft.com/office/drawing/2014/main" id="{B1023BB5-BC9B-8D9E-3812-A3A75FD8BFA4}"/>
              </a:ext>
            </a:extLst>
          </p:cNvPr>
          <p:cNvGrpSpPr/>
          <p:nvPr/>
        </p:nvGrpSpPr>
        <p:grpSpPr>
          <a:xfrm>
            <a:off x="1837040" y="2007693"/>
            <a:ext cx="522948" cy="735284"/>
            <a:chOff x="1837040" y="2006078"/>
            <a:chExt cx="522948" cy="735284"/>
          </a:xfrm>
        </p:grpSpPr>
        <p:sp>
          <p:nvSpPr>
            <p:cNvPr id="27" name="TextBox 26">
              <a:extLst>
                <a:ext uri="{FF2B5EF4-FFF2-40B4-BE49-F238E27FC236}">
                  <a16:creationId xmlns:a16="http://schemas.microsoft.com/office/drawing/2014/main" id="{F75B1DF1-73E2-447A-B737-492B241A5694}"/>
                </a:ext>
              </a:extLst>
            </p:cNvPr>
            <p:cNvSpPr txBox="1">
              <a:spLocks/>
            </p:cNvSpPr>
            <p:nvPr/>
          </p:nvSpPr>
          <p:spPr bwMode="gray">
            <a:xfrm>
              <a:off x="1837040" y="2006078"/>
              <a:ext cx="522948" cy="107722"/>
            </a:xfrm>
            <a:prstGeom prst="rect">
              <a:avLst/>
            </a:prstGeom>
          </p:spPr>
          <p:txBody>
            <a:bodyPr vert="horz" wrap="square" lIns="0" tIns="0" rIns="0" bIns="0" rtlCol="0">
              <a:spAutoFit/>
            </a:bodyPr>
            <a:lstStyle>
              <a:defPPr>
                <a:defRPr lang="en-US"/>
              </a:defPPr>
              <a:lvl1pPr marR="0" lvl="0" indent="0" algn="ctr" defTabSz="895395" fontAlgn="auto">
                <a:lnSpc>
                  <a:spcPct val="100000"/>
                </a:lnSpc>
                <a:spcBef>
                  <a:spcPts val="0"/>
                </a:spcBef>
                <a:spcAft>
                  <a:spcPts val="0"/>
                </a:spcAft>
                <a:buClr>
                  <a:srgbClr val="051C2C"/>
                </a:buClr>
                <a:buSzPct val="100000"/>
                <a:buFontTx/>
                <a:buNone/>
                <a:tabLst/>
                <a:defRPr kumimoji="0" sz="700" b="0" i="0" u="none" strike="noStrike" cap="none" spc="0" normalizeH="0" baseline="0">
                  <a:ln>
                    <a:noFill/>
                  </a:ln>
                  <a:solidFill>
                    <a:srgbClr val="000000"/>
                  </a:solidFill>
                  <a:effectLst/>
                  <a:uLnTx/>
                  <a:uFillTx/>
                  <a:latin typeface="Arial"/>
                </a:defRPr>
              </a:lvl1pPr>
              <a:lvl2pPr marL="2116" lvl="1" indent="0" defTabSz="1193860">
                <a:spcBef>
                  <a:spcPts val="600"/>
                </a:spcBef>
                <a:spcAft>
                  <a:spcPts val="600"/>
                </a:spcAft>
                <a:buClr>
                  <a:schemeClr val="tx2"/>
                </a:buClr>
                <a:buSzPct val="125000"/>
                <a:buFontTx/>
                <a:buNone/>
                <a:defRPr b="0" baseline="0">
                  <a:solidFill>
                    <a:schemeClr val="accent6"/>
                  </a:solidFill>
                </a:defRPr>
              </a:lvl2pPr>
              <a:lvl3pPr marL="168275" lvl="2" indent="-168275" defTabSz="1193860">
                <a:spcAft>
                  <a:spcPts val="600"/>
                </a:spcAft>
                <a:buClrTx/>
                <a:buSzPct val="100000"/>
                <a:buFont typeface="Arial" panose="020B0604020202020204" pitchFamily="34" charset="0"/>
                <a:buChar char="•"/>
                <a:defRPr baseline="0">
                  <a:solidFill>
                    <a:schemeClr val="accent6"/>
                  </a:solidFill>
                </a:defRPr>
              </a:lvl3pPr>
              <a:lvl4pPr marL="350838" lvl="3" indent="-182563" defTabSz="1193860">
                <a:spcAft>
                  <a:spcPts val="600"/>
                </a:spcAft>
                <a:buClr>
                  <a:schemeClr val="accent6"/>
                </a:buClr>
                <a:buSzPct val="100000"/>
                <a:buFont typeface="Arial" panose="020B0604020202020204" pitchFamily="34" charset="0"/>
                <a:buChar char="•"/>
                <a:defRPr baseline="0">
                  <a:solidFill>
                    <a:schemeClr val="accent6"/>
                  </a:solidFill>
                </a:defRPr>
              </a:lvl4pPr>
              <a:lvl5pPr marL="579438" lvl="4" indent="-228600" defTabSz="1193860">
                <a:spcAft>
                  <a:spcPts val="600"/>
                </a:spcAft>
                <a:buClr>
                  <a:schemeClr val="accent6"/>
                </a:buClr>
                <a:buSzPct val="100000"/>
                <a:buFont typeface="Times New Roman" panose="02020603050405020304" pitchFamily="18" charset="0"/>
                <a:buChar char="─"/>
                <a:defRPr baseline="0">
                  <a:solidFill>
                    <a:schemeClr val="accent6"/>
                  </a:solidFill>
                </a:defRPr>
              </a:lvl5pPr>
              <a:lvl6pPr marL="999794" indent="-173575" defTabSz="1193860" fontAlgn="base">
                <a:spcBef>
                  <a:spcPct val="0"/>
                </a:spcBef>
                <a:spcAft>
                  <a:spcPct val="0"/>
                </a:spcAft>
                <a:buClr>
                  <a:schemeClr val="tx2"/>
                </a:buClr>
                <a:buSzPct val="89000"/>
                <a:buFont typeface="Arial" charset="0"/>
                <a:buChar char="-"/>
                <a:defRPr sz="2133" baseline="0"/>
              </a:lvl6pPr>
              <a:lvl7pPr marL="999794" indent="-173575" defTabSz="1193860" fontAlgn="base">
                <a:spcBef>
                  <a:spcPct val="0"/>
                </a:spcBef>
                <a:spcAft>
                  <a:spcPct val="0"/>
                </a:spcAft>
                <a:buClr>
                  <a:schemeClr val="tx2"/>
                </a:buClr>
                <a:buSzPct val="89000"/>
                <a:buFont typeface="Arial" charset="0"/>
                <a:buChar char="-"/>
                <a:defRPr sz="2133" baseline="0"/>
              </a:lvl7pPr>
              <a:lvl8pPr marL="999794" indent="-173575" defTabSz="1193860" fontAlgn="base">
                <a:spcBef>
                  <a:spcPct val="0"/>
                </a:spcBef>
                <a:spcAft>
                  <a:spcPct val="0"/>
                </a:spcAft>
                <a:buClr>
                  <a:schemeClr val="tx2"/>
                </a:buClr>
                <a:buSzPct val="89000"/>
                <a:buFont typeface="Arial" charset="0"/>
                <a:buChar char="-"/>
                <a:defRPr sz="2133" baseline="0"/>
              </a:lvl8pPr>
              <a:lvl9pPr marL="999794" indent="-173575" defTabSz="1193860" fontAlgn="base">
                <a:spcBef>
                  <a:spcPct val="0"/>
                </a:spcBef>
                <a:spcAft>
                  <a:spcPct val="0"/>
                </a:spcAft>
                <a:buClr>
                  <a:schemeClr val="tx2"/>
                </a:buClr>
                <a:buSzPct val="89000"/>
                <a:buFont typeface="Arial" charset="0"/>
                <a:buChar char="-"/>
                <a:defRPr sz="2133" baseline="0"/>
              </a:lvl9pPr>
            </a:lstStyle>
            <a:p>
              <a:pPr defTabSz="895373">
                <a:defRPr/>
              </a:pPr>
              <a:r>
                <a:rPr lang="en-US"/>
                <a:t>GDA Start</a:t>
              </a:r>
            </a:p>
          </p:txBody>
        </p:sp>
        <p:grpSp>
          <p:nvGrpSpPr>
            <p:cNvPr id="88" name="Group 87">
              <a:extLst>
                <a:ext uri="{FF2B5EF4-FFF2-40B4-BE49-F238E27FC236}">
                  <a16:creationId xmlns:a16="http://schemas.microsoft.com/office/drawing/2014/main" id="{FEDFFD38-DFFA-B46D-F9C9-F8E1AD787834}"/>
                </a:ext>
              </a:extLst>
            </p:cNvPr>
            <p:cNvGrpSpPr/>
            <p:nvPr/>
          </p:nvGrpSpPr>
          <p:grpSpPr>
            <a:xfrm>
              <a:off x="1937073" y="2153975"/>
              <a:ext cx="309522" cy="587387"/>
              <a:chOff x="732134" y="3109206"/>
              <a:chExt cx="309522" cy="587387"/>
            </a:xfrm>
          </p:grpSpPr>
          <p:grpSp>
            <p:nvGrpSpPr>
              <p:cNvPr id="75" name="Group 74">
                <a:extLst>
                  <a:ext uri="{FF2B5EF4-FFF2-40B4-BE49-F238E27FC236}">
                    <a16:creationId xmlns:a16="http://schemas.microsoft.com/office/drawing/2014/main" id="{0A86202A-C0C2-429F-C282-070359624CAF}"/>
                  </a:ext>
                </a:extLst>
              </p:cNvPr>
              <p:cNvGrpSpPr/>
              <p:nvPr/>
            </p:nvGrpSpPr>
            <p:grpSpPr>
              <a:xfrm>
                <a:off x="860306" y="3419364"/>
                <a:ext cx="54000" cy="277229"/>
                <a:chOff x="772158" y="2474408"/>
                <a:chExt cx="54000" cy="277229"/>
              </a:xfrm>
            </p:grpSpPr>
            <p:cxnSp>
              <p:nvCxnSpPr>
                <p:cNvPr id="79" name="Straight Connector 78">
                  <a:extLst>
                    <a:ext uri="{FF2B5EF4-FFF2-40B4-BE49-F238E27FC236}">
                      <a16:creationId xmlns:a16="http://schemas.microsoft.com/office/drawing/2014/main" id="{40578DCE-936E-5F2B-C0F8-AF65DB3AA5E9}"/>
                    </a:ext>
                  </a:extLst>
                </p:cNvPr>
                <p:cNvCxnSpPr>
                  <a:cxnSpLocks/>
                  <a:stCxn id="76" idx="4"/>
                  <a:endCxn id="80" idx="0"/>
                </p:cNvCxnSpPr>
                <p:nvPr/>
              </p:nvCxnSpPr>
              <p:spPr bwMode="gray">
                <a:xfrm>
                  <a:off x="798747" y="2474408"/>
                  <a:ext cx="411" cy="223229"/>
                </a:xfrm>
                <a:prstGeom prst="line">
                  <a:avLst/>
                </a:prstGeom>
                <a:ln w="9525" cap="rnd">
                  <a:solidFill>
                    <a:srgbClr val="7F7F7F"/>
                  </a:solidFill>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4B65CE79-06CE-8279-CF0A-691FA4412B06}"/>
                    </a:ext>
                  </a:extLst>
                </p:cNvPr>
                <p:cNvSpPr/>
                <p:nvPr/>
              </p:nvSpPr>
              <p:spPr bwMode="gray">
                <a:xfrm>
                  <a:off x="772158" y="2697637"/>
                  <a:ext cx="54000" cy="5400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50">
                    <a:solidFill>
                      <a:srgbClr val="000000"/>
                    </a:solidFill>
                    <a:latin typeface="Arial"/>
                  </a:endParaRPr>
                </a:p>
              </p:txBody>
            </p:sp>
          </p:grpSp>
          <p:sp>
            <p:nvSpPr>
              <p:cNvPr id="76" name="Oval 75">
                <a:extLst>
                  <a:ext uri="{FF2B5EF4-FFF2-40B4-BE49-F238E27FC236}">
                    <a16:creationId xmlns:a16="http://schemas.microsoft.com/office/drawing/2014/main" id="{ACD1EC2F-5B72-75FE-5DB6-FAB8971BED30}"/>
                  </a:ext>
                </a:extLst>
              </p:cNvPr>
              <p:cNvSpPr>
                <a:spLocks noChangeAspect="1"/>
              </p:cNvSpPr>
              <p:nvPr/>
            </p:nvSpPr>
            <p:spPr>
              <a:xfrm>
                <a:off x="732134" y="3109206"/>
                <a:ext cx="309522" cy="310158"/>
              </a:xfrm>
              <a:prstGeom prst="ellipse">
                <a:avLst/>
              </a:prstGeom>
              <a:solidFill>
                <a:schemeClr val="tx1"/>
              </a:solidFill>
              <a:ln>
                <a:solidFill>
                  <a:srgbClr val="00BF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86" name="Graphic 85" descr="Clipboard Partially Checked outline">
                <a:extLst>
                  <a:ext uri="{FF2B5EF4-FFF2-40B4-BE49-F238E27FC236}">
                    <a16:creationId xmlns:a16="http://schemas.microsoft.com/office/drawing/2014/main" id="{526ED402-6583-CC06-04F1-FB2C4DFECC27}"/>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757093" y="3134483"/>
                <a:ext cx="259604" cy="259604"/>
              </a:xfrm>
              <a:prstGeom prst="rect">
                <a:avLst/>
              </a:prstGeom>
            </p:spPr>
          </p:pic>
        </p:grpSp>
      </p:grpSp>
      <p:grpSp>
        <p:nvGrpSpPr>
          <p:cNvPr id="227" name="Group 226">
            <a:extLst>
              <a:ext uri="{FF2B5EF4-FFF2-40B4-BE49-F238E27FC236}">
                <a16:creationId xmlns:a16="http://schemas.microsoft.com/office/drawing/2014/main" id="{485A0780-E443-F69D-36F9-37A35DD52D77}"/>
              </a:ext>
            </a:extLst>
          </p:cNvPr>
          <p:cNvGrpSpPr/>
          <p:nvPr/>
        </p:nvGrpSpPr>
        <p:grpSpPr>
          <a:xfrm>
            <a:off x="2182533" y="2863234"/>
            <a:ext cx="716803" cy="946861"/>
            <a:chOff x="2182532" y="2842086"/>
            <a:chExt cx="716803" cy="946861"/>
          </a:xfrm>
        </p:grpSpPr>
        <p:sp>
          <p:nvSpPr>
            <p:cNvPr id="16" name="TextBox 15">
              <a:extLst>
                <a:ext uri="{FF2B5EF4-FFF2-40B4-BE49-F238E27FC236}">
                  <a16:creationId xmlns:a16="http://schemas.microsoft.com/office/drawing/2014/main" id="{702C5F2D-D71E-DCA6-09AD-9F274D0E5853}"/>
                </a:ext>
              </a:extLst>
            </p:cNvPr>
            <p:cNvSpPr txBox="1">
              <a:spLocks/>
            </p:cNvSpPr>
            <p:nvPr/>
          </p:nvSpPr>
          <p:spPr bwMode="gray">
            <a:xfrm>
              <a:off x="2182532" y="3465782"/>
              <a:ext cx="716803" cy="323165"/>
            </a:xfrm>
            <a:prstGeom prst="rect">
              <a:avLst/>
            </a:prstGeom>
          </p:spPr>
          <p:txBody>
            <a:bodyPr vert="horz" wrap="square" lIns="0" tIns="0" rIns="0" bIns="0" rtlCol="0">
              <a:spAutoFit/>
            </a:bodyPr>
            <a:lstStyle>
              <a:defPPr>
                <a:defRPr lang="en-US"/>
              </a:defPPr>
              <a:lvl1pPr marR="0" lvl="0" indent="0" algn="ctr" defTabSz="895395" fontAlgn="auto">
                <a:lnSpc>
                  <a:spcPct val="100000"/>
                </a:lnSpc>
                <a:spcBef>
                  <a:spcPts val="0"/>
                </a:spcBef>
                <a:spcAft>
                  <a:spcPts val="0"/>
                </a:spcAft>
                <a:buClr>
                  <a:srgbClr val="051C2C"/>
                </a:buClr>
                <a:buSzPct val="100000"/>
                <a:buFontTx/>
                <a:buNone/>
                <a:tabLst/>
                <a:defRPr kumimoji="0" sz="700" b="0" i="0" u="none" strike="noStrike" cap="none" spc="0" normalizeH="0" baseline="0">
                  <a:ln>
                    <a:noFill/>
                  </a:ln>
                  <a:solidFill>
                    <a:srgbClr val="000000"/>
                  </a:solidFill>
                  <a:effectLst/>
                  <a:uLnTx/>
                  <a:uFillTx/>
                  <a:latin typeface="Arial"/>
                </a:defRPr>
              </a:lvl1pPr>
              <a:lvl2pPr marL="2116" lvl="1" indent="0" defTabSz="1193860">
                <a:spcBef>
                  <a:spcPts val="600"/>
                </a:spcBef>
                <a:spcAft>
                  <a:spcPts val="600"/>
                </a:spcAft>
                <a:buClr>
                  <a:schemeClr val="tx2"/>
                </a:buClr>
                <a:buSzPct val="125000"/>
                <a:buFontTx/>
                <a:buNone/>
                <a:defRPr b="0" baseline="0">
                  <a:solidFill>
                    <a:schemeClr val="accent6"/>
                  </a:solidFill>
                </a:defRPr>
              </a:lvl2pPr>
              <a:lvl3pPr marL="168275" lvl="2" indent="-168275" defTabSz="1193860">
                <a:spcAft>
                  <a:spcPts val="600"/>
                </a:spcAft>
                <a:buClrTx/>
                <a:buSzPct val="100000"/>
                <a:buFont typeface="Arial" panose="020B0604020202020204" pitchFamily="34" charset="0"/>
                <a:buChar char="•"/>
                <a:defRPr baseline="0">
                  <a:solidFill>
                    <a:schemeClr val="accent6"/>
                  </a:solidFill>
                </a:defRPr>
              </a:lvl3pPr>
              <a:lvl4pPr marL="350838" lvl="3" indent="-182563" defTabSz="1193860">
                <a:spcAft>
                  <a:spcPts val="600"/>
                </a:spcAft>
                <a:buClr>
                  <a:schemeClr val="accent6"/>
                </a:buClr>
                <a:buSzPct val="100000"/>
                <a:buFont typeface="Arial" panose="020B0604020202020204" pitchFamily="34" charset="0"/>
                <a:buChar char="•"/>
                <a:defRPr baseline="0">
                  <a:solidFill>
                    <a:schemeClr val="accent6"/>
                  </a:solidFill>
                </a:defRPr>
              </a:lvl4pPr>
              <a:lvl5pPr marL="579438" lvl="4" indent="-228600" defTabSz="1193860">
                <a:spcAft>
                  <a:spcPts val="600"/>
                </a:spcAft>
                <a:buClr>
                  <a:schemeClr val="accent6"/>
                </a:buClr>
                <a:buSzPct val="100000"/>
                <a:buFont typeface="Times New Roman" panose="02020603050405020304" pitchFamily="18" charset="0"/>
                <a:buChar char="─"/>
                <a:defRPr baseline="0">
                  <a:solidFill>
                    <a:schemeClr val="accent6"/>
                  </a:solidFill>
                </a:defRPr>
              </a:lvl5pPr>
              <a:lvl6pPr marL="999794" indent="-173575" defTabSz="1193860" fontAlgn="base">
                <a:spcBef>
                  <a:spcPct val="0"/>
                </a:spcBef>
                <a:spcAft>
                  <a:spcPct val="0"/>
                </a:spcAft>
                <a:buClr>
                  <a:schemeClr val="tx2"/>
                </a:buClr>
                <a:buSzPct val="89000"/>
                <a:buFont typeface="Arial" charset="0"/>
                <a:buChar char="-"/>
                <a:defRPr sz="2133" baseline="0"/>
              </a:lvl6pPr>
              <a:lvl7pPr marL="999794" indent="-173575" defTabSz="1193860" fontAlgn="base">
                <a:spcBef>
                  <a:spcPct val="0"/>
                </a:spcBef>
                <a:spcAft>
                  <a:spcPct val="0"/>
                </a:spcAft>
                <a:buClr>
                  <a:schemeClr val="tx2"/>
                </a:buClr>
                <a:buSzPct val="89000"/>
                <a:buFont typeface="Arial" charset="0"/>
                <a:buChar char="-"/>
                <a:defRPr sz="2133" baseline="0"/>
              </a:lvl7pPr>
              <a:lvl8pPr marL="999794" indent="-173575" defTabSz="1193860" fontAlgn="base">
                <a:spcBef>
                  <a:spcPct val="0"/>
                </a:spcBef>
                <a:spcAft>
                  <a:spcPct val="0"/>
                </a:spcAft>
                <a:buClr>
                  <a:schemeClr val="tx2"/>
                </a:buClr>
                <a:buSzPct val="89000"/>
                <a:buFont typeface="Arial" charset="0"/>
                <a:buChar char="-"/>
                <a:defRPr sz="2133" baseline="0"/>
              </a:lvl8pPr>
              <a:lvl9pPr marL="999794" indent="-173575" defTabSz="1193860" fontAlgn="base">
                <a:spcBef>
                  <a:spcPct val="0"/>
                </a:spcBef>
                <a:spcAft>
                  <a:spcPct val="0"/>
                </a:spcAft>
                <a:buClr>
                  <a:schemeClr val="tx2"/>
                </a:buClr>
                <a:buSzPct val="89000"/>
                <a:buFont typeface="Arial" charset="0"/>
                <a:buChar char="-"/>
                <a:defRPr sz="2133" baseline="0"/>
              </a:lvl9pPr>
            </a:lstStyle>
            <a:p>
              <a:pPr defTabSz="895373">
                <a:defRPr/>
              </a:pPr>
              <a:r>
                <a:rPr lang="en-US"/>
                <a:t>Successful completion of Stage 1 of GDA</a:t>
              </a:r>
            </a:p>
          </p:txBody>
        </p:sp>
        <p:grpSp>
          <p:nvGrpSpPr>
            <p:cNvPr id="106" name="Group 105">
              <a:extLst>
                <a:ext uri="{FF2B5EF4-FFF2-40B4-BE49-F238E27FC236}">
                  <a16:creationId xmlns:a16="http://schemas.microsoft.com/office/drawing/2014/main" id="{4CD6A02D-4A2D-9F45-0DAD-529373902EEB}"/>
                </a:ext>
              </a:extLst>
            </p:cNvPr>
            <p:cNvGrpSpPr/>
            <p:nvPr/>
          </p:nvGrpSpPr>
          <p:grpSpPr>
            <a:xfrm>
              <a:off x="2392820" y="2842086"/>
              <a:ext cx="314067" cy="617345"/>
              <a:chOff x="1688742" y="3439307"/>
              <a:chExt cx="314067" cy="617345"/>
            </a:xfrm>
          </p:grpSpPr>
          <p:grpSp>
            <p:nvGrpSpPr>
              <p:cNvPr id="89" name="Group 88">
                <a:extLst>
                  <a:ext uri="{FF2B5EF4-FFF2-40B4-BE49-F238E27FC236}">
                    <a16:creationId xmlns:a16="http://schemas.microsoft.com/office/drawing/2014/main" id="{5A824D4A-45FD-E610-2020-945158054B3E}"/>
                  </a:ext>
                </a:extLst>
              </p:cNvPr>
              <p:cNvGrpSpPr/>
              <p:nvPr/>
            </p:nvGrpSpPr>
            <p:grpSpPr>
              <a:xfrm flipV="1">
                <a:off x="1688742" y="3439307"/>
                <a:ext cx="309522" cy="587387"/>
                <a:chOff x="732134" y="3109206"/>
                <a:chExt cx="309522" cy="587387"/>
              </a:xfrm>
            </p:grpSpPr>
            <p:grpSp>
              <p:nvGrpSpPr>
                <p:cNvPr id="91" name="Group 90">
                  <a:extLst>
                    <a:ext uri="{FF2B5EF4-FFF2-40B4-BE49-F238E27FC236}">
                      <a16:creationId xmlns:a16="http://schemas.microsoft.com/office/drawing/2014/main" id="{16DF2726-CE09-556B-6F6C-5BBE1161E711}"/>
                    </a:ext>
                  </a:extLst>
                </p:cNvPr>
                <p:cNvGrpSpPr/>
                <p:nvPr/>
              </p:nvGrpSpPr>
              <p:grpSpPr>
                <a:xfrm>
                  <a:off x="860306" y="3419364"/>
                  <a:ext cx="54000" cy="277229"/>
                  <a:chOff x="772158" y="2474408"/>
                  <a:chExt cx="54000" cy="277229"/>
                </a:xfrm>
              </p:grpSpPr>
              <p:cxnSp>
                <p:nvCxnSpPr>
                  <p:cNvPr id="95" name="Straight Connector 94">
                    <a:extLst>
                      <a:ext uri="{FF2B5EF4-FFF2-40B4-BE49-F238E27FC236}">
                        <a16:creationId xmlns:a16="http://schemas.microsoft.com/office/drawing/2014/main" id="{3883BD8C-6B2E-2DF8-206A-70DF46801BD4}"/>
                      </a:ext>
                    </a:extLst>
                  </p:cNvPr>
                  <p:cNvCxnSpPr>
                    <a:cxnSpLocks/>
                    <a:stCxn id="92" idx="4"/>
                    <a:endCxn id="97" idx="0"/>
                  </p:cNvCxnSpPr>
                  <p:nvPr/>
                </p:nvCxnSpPr>
                <p:spPr bwMode="gray">
                  <a:xfrm>
                    <a:off x="798747" y="2474408"/>
                    <a:ext cx="411" cy="223229"/>
                  </a:xfrm>
                  <a:prstGeom prst="line">
                    <a:avLst/>
                  </a:prstGeom>
                  <a:ln w="9525" cap="rnd">
                    <a:solidFill>
                      <a:srgbClr val="7F7F7F"/>
                    </a:solidFill>
                  </a:ln>
                </p:spPr>
                <p:style>
                  <a:lnRef idx="1">
                    <a:schemeClr val="accent1"/>
                  </a:lnRef>
                  <a:fillRef idx="0">
                    <a:schemeClr val="accent1"/>
                  </a:fillRef>
                  <a:effectRef idx="0">
                    <a:schemeClr val="accent1"/>
                  </a:effectRef>
                  <a:fontRef idx="minor">
                    <a:schemeClr val="tx1"/>
                  </a:fontRef>
                </p:style>
              </p:cxnSp>
              <p:sp>
                <p:nvSpPr>
                  <p:cNvPr id="97" name="Oval 96">
                    <a:extLst>
                      <a:ext uri="{FF2B5EF4-FFF2-40B4-BE49-F238E27FC236}">
                        <a16:creationId xmlns:a16="http://schemas.microsoft.com/office/drawing/2014/main" id="{4CBE634B-C9C3-7EA0-D5B5-3A50C226C0C5}"/>
                      </a:ext>
                    </a:extLst>
                  </p:cNvPr>
                  <p:cNvSpPr/>
                  <p:nvPr/>
                </p:nvSpPr>
                <p:spPr bwMode="gray">
                  <a:xfrm>
                    <a:off x="772158" y="2697637"/>
                    <a:ext cx="54000" cy="5400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50">
                      <a:solidFill>
                        <a:srgbClr val="000000"/>
                      </a:solidFill>
                      <a:latin typeface="Arial"/>
                    </a:endParaRPr>
                  </a:p>
                </p:txBody>
              </p:sp>
            </p:grpSp>
            <p:sp>
              <p:nvSpPr>
                <p:cNvPr id="92" name="Oval 91">
                  <a:extLst>
                    <a:ext uri="{FF2B5EF4-FFF2-40B4-BE49-F238E27FC236}">
                      <a16:creationId xmlns:a16="http://schemas.microsoft.com/office/drawing/2014/main" id="{BE9618EF-66E4-F470-D91A-74F10DD9D1B3}"/>
                    </a:ext>
                  </a:extLst>
                </p:cNvPr>
                <p:cNvSpPr>
                  <a:spLocks noChangeAspect="1"/>
                </p:cNvSpPr>
                <p:nvPr/>
              </p:nvSpPr>
              <p:spPr>
                <a:xfrm>
                  <a:off x="732134" y="3109206"/>
                  <a:ext cx="309522" cy="310158"/>
                </a:xfrm>
                <a:prstGeom prst="ellipse">
                  <a:avLst/>
                </a:prstGeom>
                <a:solidFill>
                  <a:schemeClr val="tx1"/>
                </a:solidFill>
                <a:ln>
                  <a:solidFill>
                    <a:srgbClr val="00BF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94" name="Graphic 93" descr="Clipboard Partially Checked outline">
                  <a:extLst>
                    <a:ext uri="{FF2B5EF4-FFF2-40B4-BE49-F238E27FC236}">
                      <a16:creationId xmlns:a16="http://schemas.microsoft.com/office/drawing/2014/main" id="{BD2DD62E-A902-96AB-26E1-7FEAB08137DB}"/>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flipV="1">
                  <a:off x="749491" y="3192730"/>
                  <a:ext cx="197834" cy="197834"/>
                </a:xfrm>
                <a:prstGeom prst="rect">
                  <a:avLst/>
                </a:prstGeom>
              </p:spPr>
            </p:pic>
          </p:grpSp>
          <p:pic>
            <p:nvPicPr>
              <p:cNvPr id="104" name="Graphic 103" descr="Completed outline">
                <a:extLst>
                  <a:ext uri="{FF2B5EF4-FFF2-40B4-BE49-F238E27FC236}">
                    <a16:creationId xmlns:a16="http://schemas.microsoft.com/office/drawing/2014/main" id="{A167D17B-32A8-733E-9E11-10A11868AC06}"/>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1779783" y="3833626"/>
                <a:ext cx="223026" cy="223026"/>
              </a:xfrm>
              <a:prstGeom prst="rect">
                <a:avLst/>
              </a:prstGeom>
            </p:spPr>
          </p:pic>
        </p:grpSp>
      </p:grpSp>
      <p:grpSp>
        <p:nvGrpSpPr>
          <p:cNvPr id="226" name="Group 225">
            <a:extLst>
              <a:ext uri="{FF2B5EF4-FFF2-40B4-BE49-F238E27FC236}">
                <a16:creationId xmlns:a16="http://schemas.microsoft.com/office/drawing/2014/main" id="{76E07D65-2F08-90FC-AFFC-834F1572D136}"/>
              </a:ext>
            </a:extLst>
          </p:cNvPr>
          <p:cNvGrpSpPr/>
          <p:nvPr/>
        </p:nvGrpSpPr>
        <p:grpSpPr>
          <a:xfrm>
            <a:off x="2759804" y="2863234"/>
            <a:ext cx="831244" cy="1053693"/>
            <a:chOff x="2795522" y="2834657"/>
            <a:chExt cx="831244" cy="1053692"/>
          </a:xfrm>
        </p:grpSpPr>
        <p:sp>
          <p:nvSpPr>
            <p:cNvPr id="48" name="TextBox 47">
              <a:extLst>
                <a:ext uri="{FF2B5EF4-FFF2-40B4-BE49-F238E27FC236}">
                  <a16:creationId xmlns:a16="http://schemas.microsoft.com/office/drawing/2014/main" id="{9A228032-91AE-467B-A297-9375B2B8E2AA}"/>
                </a:ext>
              </a:extLst>
            </p:cNvPr>
            <p:cNvSpPr txBox="1">
              <a:spLocks/>
            </p:cNvSpPr>
            <p:nvPr/>
          </p:nvSpPr>
          <p:spPr bwMode="gray">
            <a:xfrm>
              <a:off x="2795522" y="3457462"/>
              <a:ext cx="831244" cy="430887"/>
            </a:xfrm>
            <a:prstGeom prst="rect">
              <a:avLst/>
            </a:prstGeom>
          </p:spPr>
          <p:txBody>
            <a:bodyPr vert="horz" wrap="square" lIns="0" tIns="0" rIns="0" bIns="0" rtlCol="0">
              <a:spAutoFit/>
            </a:bodyPr>
            <a:lstStyle>
              <a:defPPr>
                <a:defRPr lang="en-US"/>
              </a:defPPr>
              <a:lvl1pPr marR="0" lvl="0" indent="0" algn="ctr" defTabSz="895395" fontAlgn="auto">
                <a:lnSpc>
                  <a:spcPct val="100000"/>
                </a:lnSpc>
                <a:spcBef>
                  <a:spcPts val="0"/>
                </a:spcBef>
                <a:spcAft>
                  <a:spcPts val="0"/>
                </a:spcAft>
                <a:buClr>
                  <a:srgbClr val="051C2C"/>
                </a:buClr>
                <a:buSzPct val="100000"/>
                <a:buFontTx/>
                <a:buNone/>
                <a:tabLst/>
                <a:defRPr kumimoji="0" sz="700" b="0" i="0" u="none" strike="noStrike" cap="none" spc="0" normalizeH="0" baseline="0">
                  <a:ln>
                    <a:noFill/>
                  </a:ln>
                  <a:solidFill>
                    <a:srgbClr val="000000"/>
                  </a:solidFill>
                  <a:effectLst/>
                  <a:uLnTx/>
                  <a:uFillTx/>
                  <a:latin typeface="Arial"/>
                </a:defRPr>
              </a:lvl1pPr>
              <a:lvl2pPr marL="2116" lvl="1" indent="0" defTabSz="1193860">
                <a:spcBef>
                  <a:spcPts val="600"/>
                </a:spcBef>
                <a:spcAft>
                  <a:spcPts val="600"/>
                </a:spcAft>
                <a:buClr>
                  <a:schemeClr val="tx2"/>
                </a:buClr>
                <a:buSzPct val="125000"/>
                <a:buFontTx/>
                <a:buNone/>
                <a:defRPr b="0" baseline="0">
                  <a:solidFill>
                    <a:schemeClr val="accent6"/>
                  </a:solidFill>
                </a:defRPr>
              </a:lvl2pPr>
              <a:lvl3pPr marL="168275" lvl="2" indent="-168275" defTabSz="1193860">
                <a:spcAft>
                  <a:spcPts val="600"/>
                </a:spcAft>
                <a:buClrTx/>
                <a:buSzPct val="100000"/>
                <a:buFont typeface="Arial" panose="020B0604020202020204" pitchFamily="34" charset="0"/>
                <a:buChar char="•"/>
                <a:defRPr baseline="0">
                  <a:solidFill>
                    <a:schemeClr val="accent6"/>
                  </a:solidFill>
                </a:defRPr>
              </a:lvl3pPr>
              <a:lvl4pPr marL="350838" lvl="3" indent="-182563" defTabSz="1193860">
                <a:spcAft>
                  <a:spcPts val="600"/>
                </a:spcAft>
                <a:buClr>
                  <a:schemeClr val="accent6"/>
                </a:buClr>
                <a:buSzPct val="100000"/>
                <a:buFont typeface="Arial" panose="020B0604020202020204" pitchFamily="34" charset="0"/>
                <a:buChar char="•"/>
                <a:defRPr baseline="0">
                  <a:solidFill>
                    <a:schemeClr val="accent6"/>
                  </a:solidFill>
                </a:defRPr>
              </a:lvl4pPr>
              <a:lvl5pPr marL="579438" lvl="4" indent="-228600" defTabSz="1193860">
                <a:spcAft>
                  <a:spcPts val="600"/>
                </a:spcAft>
                <a:buClr>
                  <a:schemeClr val="accent6"/>
                </a:buClr>
                <a:buSzPct val="100000"/>
                <a:buFont typeface="Times New Roman" panose="02020603050405020304" pitchFamily="18" charset="0"/>
                <a:buChar char="─"/>
                <a:defRPr baseline="0">
                  <a:solidFill>
                    <a:schemeClr val="accent6"/>
                  </a:solidFill>
                </a:defRPr>
              </a:lvl5pPr>
              <a:lvl6pPr marL="999794" indent="-173575" defTabSz="1193860" fontAlgn="base">
                <a:spcBef>
                  <a:spcPct val="0"/>
                </a:spcBef>
                <a:spcAft>
                  <a:spcPct val="0"/>
                </a:spcAft>
                <a:buClr>
                  <a:schemeClr val="tx2"/>
                </a:buClr>
                <a:buSzPct val="89000"/>
                <a:buFont typeface="Arial" charset="0"/>
                <a:buChar char="-"/>
                <a:defRPr sz="2133" baseline="0"/>
              </a:lvl6pPr>
              <a:lvl7pPr marL="999794" indent="-173575" defTabSz="1193860" fontAlgn="base">
                <a:spcBef>
                  <a:spcPct val="0"/>
                </a:spcBef>
                <a:spcAft>
                  <a:spcPct val="0"/>
                </a:spcAft>
                <a:buClr>
                  <a:schemeClr val="tx2"/>
                </a:buClr>
                <a:buSzPct val="89000"/>
                <a:buFont typeface="Arial" charset="0"/>
                <a:buChar char="-"/>
                <a:defRPr sz="2133" baseline="0"/>
              </a:lvl7pPr>
              <a:lvl8pPr marL="999794" indent="-173575" defTabSz="1193860" fontAlgn="base">
                <a:spcBef>
                  <a:spcPct val="0"/>
                </a:spcBef>
                <a:spcAft>
                  <a:spcPct val="0"/>
                </a:spcAft>
                <a:buClr>
                  <a:schemeClr val="tx2"/>
                </a:buClr>
                <a:buSzPct val="89000"/>
                <a:buFont typeface="Arial" charset="0"/>
                <a:buChar char="-"/>
                <a:defRPr sz="2133" baseline="0"/>
              </a:lvl8pPr>
              <a:lvl9pPr marL="999794" indent="-173575" defTabSz="1193860" fontAlgn="base">
                <a:spcBef>
                  <a:spcPct val="0"/>
                </a:spcBef>
                <a:spcAft>
                  <a:spcPct val="0"/>
                </a:spcAft>
                <a:buClr>
                  <a:schemeClr val="tx2"/>
                </a:buClr>
                <a:buSzPct val="89000"/>
                <a:buFont typeface="Arial" charset="0"/>
                <a:buChar char="-"/>
                <a:defRPr sz="2133" baseline="0"/>
              </a:lvl9pPr>
            </a:lstStyle>
            <a:p>
              <a:pPr defTabSz="895373">
                <a:defRPr/>
              </a:pPr>
              <a:r>
                <a:rPr lang="en-US" dirty="0"/>
                <a:t>Verification </a:t>
              </a:r>
            </a:p>
            <a:p>
              <a:pPr defTabSz="895373">
                <a:defRPr/>
              </a:pPr>
              <a:r>
                <a:rPr lang="en-US" dirty="0"/>
                <a:t>and </a:t>
              </a:r>
            </a:p>
            <a:p>
              <a:pPr defTabSz="895373">
                <a:defRPr/>
              </a:pPr>
              <a:r>
                <a:rPr lang="en-US" dirty="0"/>
                <a:t>validation </a:t>
              </a:r>
            </a:p>
            <a:p>
              <a:pPr defTabSz="895373">
                <a:defRPr/>
              </a:pPr>
              <a:r>
                <a:rPr lang="en-US" dirty="0"/>
                <a:t>process</a:t>
              </a:r>
            </a:p>
          </p:txBody>
        </p:sp>
        <p:grpSp>
          <p:nvGrpSpPr>
            <p:cNvPr id="121" name="Group 120">
              <a:extLst>
                <a:ext uri="{FF2B5EF4-FFF2-40B4-BE49-F238E27FC236}">
                  <a16:creationId xmlns:a16="http://schemas.microsoft.com/office/drawing/2014/main" id="{73CDEDCE-2913-DA64-9CBC-0BB8C2B1D0CB}"/>
                </a:ext>
              </a:extLst>
            </p:cNvPr>
            <p:cNvGrpSpPr/>
            <p:nvPr/>
          </p:nvGrpSpPr>
          <p:grpSpPr>
            <a:xfrm>
              <a:off x="3058660" y="2834657"/>
              <a:ext cx="309522" cy="587387"/>
              <a:chOff x="3683077" y="3182756"/>
              <a:chExt cx="309522" cy="587387"/>
            </a:xfrm>
          </p:grpSpPr>
          <p:grpSp>
            <p:nvGrpSpPr>
              <p:cNvPr id="111" name="Group 110">
                <a:extLst>
                  <a:ext uri="{FF2B5EF4-FFF2-40B4-BE49-F238E27FC236}">
                    <a16:creationId xmlns:a16="http://schemas.microsoft.com/office/drawing/2014/main" id="{10398E83-F9A4-A1B6-7825-CEE7C9FA71DE}"/>
                  </a:ext>
                </a:extLst>
              </p:cNvPr>
              <p:cNvGrpSpPr/>
              <p:nvPr/>
            </p:nvGrpSpPr>
            <p:grpSpPr>
              <a:xfrm flipV="1">
                <a:off x="3811249" y="3182756"/>
                <a:ext cx="54000" cy="277229"/>
                <a:chOff x="772158" y="2474408"/>
                <a:chExt cx="54000" cy="277229"/>
              </a:xfrm>
            </p:grpSpPr>
            <p:cxnSp>
              <p:nvCxnSpPr>
                <p:cNvPr id="114" name="Straight Connector 113">
                  <a:extLst>
                    <a:ext uri="{FF2B5EF4-FFF2-40B4-BE49-F238E27FC236}">
                      <a16:creationId xmlns:a16="http://schemas.microsoft.com/office/drawing/2014/main" id="{7D925161-CD7F-C5A9-E15C-C9AFE503F003}"/>
                    </a:ext>
                  </a:extLst>
                </p:cNvPr>
                <p:cNvCxnSpPr>
                  <a:cxnSpLocks/>
                  <a:stCxn id="112" idx="4"/>
                  <a:endCxn id="115" idx="0"/>
                </p:cNvCxnSpPr>
                <p:nvPr/>
              </p:nvCxnSpPr>
              <p:spPr bwMode="gray">
                <a:xfrm>
                  <a:off x="798747" y="2474408"/>
                  <a:ext cx="411" cy="223229"/>
                </a:xfrm>
                <a:prstGeom prst="line">
                  <a:avLst/>
                </a:prstGeom>
                <a:ln w="9525" cap="rnd">
                  <a:solidFill>
                    <a:srgbClr val="7F7F7F"/>
                  </a:solidFill>
                </a:ln>
              </p:spPr>
              <p:style>
                <a:lnRef idx="1">
                  <a:schemeClr val="accent1"/>
                </a:lnRef>
                <a:fillRef idx="0">
                  <a:schemeClr val="accent1"/>
                </a:fillRef>
                <a:effectRef idx="0">
                  <a:schemeClr val="accent1"/>
                </a:effectRef>
                <a:fontRef idx="minor">
                  <a:schemeClr val="tx1"/>
                </a:fontRef>
              </p:style>
            </p:cxnSp>
            <p:sp>
              <p:nvSpPr>
                <p:cNvPr id="115" name="Oval 114">
                  <a:extLst>
                    <a:ext uri="{FF2B5EF4-FFF2-40B4-BE49-F238E27FC236}">
                      <a16:creationId xmlns:a16="http://schemas.microsoft.com/office/drawing/2014/main" id="{D56BDCFA-9A8A-4C54-CA41-681B11C5FAD6}"/>
                    </a:ext>
                  </a:extLst>
                </p:cNvPr>
                <p:cNvSpPr/>
                <p:nvPr/>
              </p:nvSpPr>
              <p:spPr bwMode="gray">
                <a:xfrm>
                  <a:off x="772158" y="2697637"/>
                  <a:ext cx="54000" cy="5400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50">
                    <a:solidFill>
                      <a:srgbClr val="000000"/>
                    </a:solidFill>
                    <a:latin typeface="Arial"/>
                  </a:endParaRPr>
                </a:p>
              </p:txBody>
            </p:sp>
          </p:grpSp>
          <p:sp>
            <p:nvSpPr>
              <p:cNvPr id="112" name="Oval 111">
                <a:extLst>
                  <a:ext uri="{FF2B5EF4-FFF2-40B4-BE49-F238E27FC236}">
                    <a16:creationId xmlns:a16="http://schemas.microsoft.com/office/drawing/2014/main" id="{B5532A2C-1D13-7DF2-506F-097CFCD350F7}"/>
                  </a:ext>
                </a:extLst>
              </p:cNvPr>
              <p:cNvSpPr>
                <a:spLocks noChangeAspect="1"/>
              </p:cNvSpPr>
              <p:nvPr/>
            </p:nvSpPr>
            <p:spPr>
              <a:xfrm flipV="1">
                <a:off x="3683077" y="3459985"/>
                <a:ext cx="309522" cy="310158"/>
              </a:xfrm>
              <a:prstGeom prst="ellipse">
                <a:avLst/>
              </a:prstGeom>
              <a:solidFill>
                <a:schemeClr val="tx1"/>
              </a:solidFill>
              <a:ln>
                <a:solidFill>
                  <a:srgbClr val="00BF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17" name="Graphic 116" descr="Test tubes outline">
                <a:extLst>
                  <a:ext uri="{FF2B5EF4-FFF2-40B4-BE49-F238E27FC236}">
                    <a16:creationId xmlns:a16="http://schemas.microsoft.com/office/drawing/2014/main" id="{22E8F25D-9D98-1718-16EE-102BD8C4844B}"/>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3731455" y="3508681"/>
                <a:ext cx="212766" cy="212766"/>
              </a:xfrm>
              <a:prstGeom prst="rect">
                <a:avLst/>
              </a:prstGeom>
            </p:spPr>
          </p:pic>
        </p:grpSp>
      </p:grpSp>
      <p:grpSp>
        <p:nvGrpSpPr>
          <p:cNvPr id="3" name="Group 2">
            <a:extLst>
              <a:ext uri="{FF2B5EF4-FFF2-40B4-BE49-F238E27FC236}">
                <a16:creationId xmlns:a16="http://schemas.microsoft.com/office/drawing/2014/main" id="{F5638502-92E0-1FAB-F332-580D0546F702}"/>
              </a:ext>
            </a:extLst>
          </p:cNvPr>
          <p:cNvGrpSpPr/>
          <p:nvPr/>
        </p:nvGrpSpPr>
        <p:grpSpPr>
          <a:xfrm>
            <a:off x="3755255" y="1509023"/>
            <a:ext cx="653356" cy="371561"/>
            <a:chOff x="2020812" y="1855481"/>
            <a:chExt cx="653356" cy="319007"/>
          </a:xfrm>
        </p:grpSpPr>
        <p:sp>
          <p:nvSpPr>
            <p:cNvPr id="7" name="TextBox 6">
              <a:extLst>
                <a:ext uri="{FF2B5EF4-FFF2-40B4-BE49-F238E27FC236}">
                  <a16:creationId xmlns:a16="http://schemas.microsoft.com/office/drawing/2014/main" id="{6A00643B-4B8A-40D8-A1A6-EBC156F0097D}"/>
                </a:ext>
              </a:extLst>
            </p:cNvPr>
            <p:cNvSpPr txBox="1"/>
            <p:nvPr/>
          </p:nvSpPr>
          <p:spPr>
            <a:xfrm>
              <a:off x="2020812" y="1855481"/>
              <a:ext cx="653356" cy="224608"/>
            </a:xfrm>
            <a:prstGeom prst="rect">
              <a:avLst/>
            </a:prstGeom>
            <a:noFill/>
          </p:spPr>
          <p:txBody>
            <a:bodyPr wrap="square" rtlCol="0">
              <a:spAutoFit/>
            </a:bodyPr>
            <a:lstStyle/>
            <a:p>
              <a:pPr defTabSz="685783">
                <a:defRPr/>
              </a:pPr>
              <a:r>
                <a:rPr lang="en-GB" sz="1100" b="1" dirty="0">
                  <a:solidFill>
                    <a:srgbClr val="10069F"/>
                  </a:solidFill>
                  <a:latin typeface="RR Pioneer"/>
                </a:rPr>
                <a:t>Today</a:t>
              </a:r>
            </a:p>
          </p:txBody>
        </p:sp>
        <p:sp>
          <p:nvSpPr>
            <p:cNvPr id="15" name="Isosceles Triangle 14">
              <a:extLst>
                <a:ext uri="{FF2B5EF4-FFF2-40B4-BE49-F238E27FC236}">
                  <a16:creationId xmlns:a16="http://schemas.microsoft.com/office/drawing/2014/main" id="{9499D7F7-6A36-47B2-907A-07FDF8CDB5DC}"/>
                </a:ext>
              </a:extLst>
            </p:cNvPr>
            <p:cNvSpPr/>
            <p:nvPr/>
          </p:nvSpPr>
          <p:spPr>
            <a:xfrm rot="10800000">
              <a:off x="2254191" y="2063172"/>
              <a:ext cx="118534" cy="111316"/>
            </a:xfrm>
            <a:prstGeom prst="triangle">
              <a:avLst/>
            </a:prstGeom>
            <a:solidFill>
              <a:srgbClr val="E21D60"/>
            </a:solidFill>
            <a:ln>
              <a:solidFill>
                <a:srgbClr val="E21D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013">
                <a:solidFill>
                  <a:prstClr val="white"/>
                </a:solidFill>
                <a:latin typeface="RR Pioneer"/>
              </a:endParaRPr>
            </a:p>
          </p:txBody>
        </p:sp>
      </p:grpSp>
      <p:sp>
        <p:nvSpPr>
          <p:cNvPr id="141" name="TextBox 140">
            <a:extLst>
              <a:ext uri="{FF2B5EF4-FFF2-40B4-BE49-F238E27FC236}">
                <a16:creationId xmlns:a16="http://schemas.microsoft.com/office/drawing/2014/main" id="{5680195A-646E-F901-EC53-C601AF8E9B59}"/>
              </a:ext>
            </a:extLst>
          </p:cNvPr>
          <p:cNvSpPr txBox="1">
            <a:spLocks/>
          </p:cNvSpPr>
          <p:nvPr/>
        </p:nvSpPr>
        <p:spPr bwMode="gray">
          <a:xfrm>
            <a:off x="4138536" y="2378751"/>
            <a:ext cx="875734" cy="276999"/>
          </a:xfrm>
          <a:prstGeom prst="rect">
            <a:avLst/>
          </a:prstGeom>
        </p:spPr>
        <p:txBody>
          <a:bodyPr vert="horz" wrap="square" lIns="0" tIns="0" rIns="0" bIns="0" rtlCol="0">
            <a:spAutoFit/>
          </a:bodyPr>
          <a:lstStyle>
            <a:lvl1pPr marL="0" lvl="0" indent="0" defTabSz="1193860" eaLnBrk="1" latinLnBrk="0" hangingPunct="1">
              <a:spcBef>
                <a:spcPts val="600"/>
              </a:spcBef>
              <a:spcAft>
                <a:spcPts val="600"/>
              </a:spcAft>
              <a:buClr>
                <a:schemeClr val="tx2"/>
              </a:buClr>
              <a:buSzPct val="100000"/>
              <a:defRPr lang="x-none" b="1" baseline="0">
                <a:latin typeface="+mn-lt"/>
              </a:defRPr>
            </a:lvl1pPr>
            <a:lvl2pPr marL="2116" lvl="1" indent="0" defTabSz="1193860" eaLnBrk="1" latinLnBrk="0" hangingPunct="1">
              <a:spcBef>
                <a:spcPts val="600"/>
              </a:spcBef>
              <a:spcAft>
                <a:spcPts val="600"/>
              </a:spcAft>
              <a:buClr>
                <a:schemeClr val="tx2"/>
              </a:buClr>
              <a:buSzPct val="125000"/>
              <a:buFontTx/>
              <a:buNone/>
              <a:defRPr lang="x-none" b="0" baseline="0">
                <a:solidFill>
                  <a:schemeClr val="accent6"/>
                </a:solidFill>
                <a:latin typeface="+mn-lt"/>
              </a:defRPr>
            </a:lvl2pPr>
            <a:lvl3pPr marL="168275" lvl="2" indent="-168275" defTabSz="1193860" eaLnBrk="1" latinLnBrk="0" hangingPunct="1">
              <a:spcAft>
                <a:spcPts val="600"/>
              </a:spcAft>
              <a:buClrTx/>
              <a:buSzPct val="100000"/>
              <a:buFont typeface="Arial" panose="020B0604020202020204" pitchFamily="34" charset="0"/>
              <a:buChar char="•"/>
              <a:defRPr lang="x-none" baseline="0">
                <a:solidFill>
                  <a:schemeClr val="accent6"/>
                </a:solidFill>
                <a:latin typeface="+mn-lt"/>
              </a:defRPr>
            </a:lvl3pPr>
            <a:lvl4pPr marL="350838" lvl="3" indent="-182563" defTabSz="1193860" eaLnBrk="1" latinLnBrk="0" hangingPunct="1">
              <a:spcAft>
                <a:spcPts val="600"/>
              </a:spcAft>
              <a:buClr>
                <a:schemeClr val="accent6"/>
              </a:buClr>
              <a:buSzPct val="100000"/>
              <a:buFont typeface="Arial" panose="020B0604020202020204" pitchFamily="34" charset="0"/>
              <a:buChar char="•"/>
              <a:defRPr lang="x-none" baseline="0">
                <a:solidFill>
                  <a:schemeClr val="accent6"/>
                </a:solidFill>
                <a:latin typeface="+mn-lt"/>
              </a:defRPr>
            </a:lvl4pPr>
            <a:lvl5pPr marL="579438" lvl="4" indent="-228600" defTabSz="1193860" eaLnBrk="1" latinLnBrk="0" hangingPunct="1">
              <a:spcAft>
                <a:spcPts val="600"/>
              </a:spcAft>
              <a:buClr>
                <a:schemeClr val="accent6"/>
              </a:buClr>
              <a:buSzPct val="100000"/>
              <a:buFont typeface="Times New Roman" panose="02020603050405020304" pitchFamily="18" charset="0"/>
              <a:buChar char="─"/>
              <a:defRPr lang="x-none" baseline="0">
                <a:solidFill>
                  <a:schemeClr val="accent6"/>
                </a:solidFill>
                <a:latin typeface="+mn-lt"/>
              </a:defRPr>
            </a:lvl5pPr>
            <a:lvl6pPr marL="999794" indent="-173575" defTabSz="1193860" fontAlgn="base">
              <a:spcBef>
                <a:spcPct val="0"/>
              </a:spcBef>
              <a:spcAft>
                <a:spcPct val="0"/>
              </a:spcAft>
              <a:buClr>
                <a:schemeClr val="tx2"/>
              </a:buClr>
              <a:buSzPct val="89000"/>
              <a:buFont typeface="Arial" charset="0"/>
              <a:buChar char="-"/>
              <a:defRPr lang="x-none" sz="2133" baseline="0">
                <a:latin typeface="+mn-lt"/>
              </a:defRPr>
            </a:lvl6pPr>
            <a:lvl7pPr marL="999794" indent="-173575" defTabSz="1193860" fontAlgn="base">
              <a:spcBef>
                <a:spcPct val="0"/>
              </a:spcBef>
              <a:spcAft>
                <a:spcPct val="0"/>
              </a:spcAft>
              <a:buClr>
                <a:schemeClr val="tx2"/>
              </a:buClr>
              <a:buSzPct val="89000"/>
              <a:buFont typeface="Arial" charset="0"/>
              <a:buChar char="-"/>
              <a:defRPr lang="x-none" sz="2133" baseline="0">
                <a:latin typeface="+mn-lt"/>
              </a:defRPr>
            </a:lvl7pPr>
            <a:lvl8pPr marL="999794" indent="-173575" defTabSz="1193860" fontAlgn="base">
              <a:spcBef>
                <a:spcPct val="0"/>
              </a:spcBef>
              <a:spcAft>
                <a:spcPct val="0"/>
              </a:spcAft>
              <a:buClr>
                <a:schemeClr val="tx2"/>
              </a:buClr>
              <a:buSzPct val="89000"/>
              <a:buFont typeface="Arial" charset="0"/>
              <a:buChar char="-"/>
              <a:defRPr lang="x-none" sz="2133" baseline="0">
                <a:latin typeface="+mn-lt"/>
              </a:defRPr>
            </a:lvl8pPr>
            <a:lvl9pPr marL="999794" indent="-173575" defTabSz="1193860" fontAlgn="base">
              <a:spcBef>
                <a:spcPct val="0"/>
              </a:spcBef>
              <a:spcAft>
                <a:spcPct val="0"/>
              </a:spcAft>
              <a:buClr>
                <a:schemeClr val="tx2"/>
              </a:buClr>
              <a:buSzPct val="89000"/>
              <a:buFont typeface="Arial" charset="0"/>
              <a:buChar char="-"/>
              <a:defRPr lang="x-none" sz="2133" baseline="0">
                <a:latin typeface="+mn-lt"/>
              </a:defRPr>
            </a:lvl9pPr>
          </a:lstStyle>
          <a:p>
            <a:pPr algn="ctr" defTabSz="895373">
              <a:buClr>
                <a:srgbClr val="051C2C"/>
              </a:buClr>
              <a:defRPr/>
            </a:pPr>
            <a:r>
              <a:rPr lang="en-US" sz="900" dirty="0">
                <a:solidFill>
                  <a:srgbClr val="000000"/>
                </a:solidFill>
                <a:latin typeface="Arial"/>
              </a:rPr>
              <a:t>Secure first SMR orders</a:t>
            </a:r>
          </a:p>
        </p:txBody>
      </p:sp>
      <p:grpSp>
        <p:nvGrpSpPr>
          <p:cNvPr id="151" name="Group 150">
            <a:extLst>
              <a:ext uri="{FF2B5EF4-FFF2-40B4-BE49-F238E27FC236}">
                <a16:creationId xmlns:a16="http://schemas.microsoft.com/office/drawing/2014/main" id="{DDB42B80-C48E-887E-5423-641A751F989A}"/>
              </a:ext>
            </a:extLst>
          </p:cNvPr>
          <p:cNvGrpSpPr/>
          <p:nvPr/>
        </p:nvGrpSpPr>
        <p:grpSpPr>
          <a:xfrm>
            <a:off x="5261322" y="1825390"/>
            <a:ext cx="309522" cy="917587"/>
            <a:chOff x="4615872" y="3100735"/>
            <a:chExt cx="309522" cy="917587"/>
          </a:xfrm>
        </p:grpSpPr>
        <p:grpSp>
          <p:nvGrpSpPr>
            <p:cNvPr id="145" name="Group 144">
              <a:extLst>
                <a:ext uri="{FF2B5EF4-FFF2-40B4-BE49-F238E27FC236}">
                  <a16:creationId xmlns:a16="http://schemas.microsoft.com/office/drawing/2014/main" id="{0C74675C-D3AB-0A80-AA79-AF3C9EA7493E}"/>
                </a:ext>
              </a:extLst>
            </p:cNvPr>
            <p:cNvGrpSpPr/>
            <p:nvPr/>
          </p:nvGrpSpPr>
          <p:grpSpPr>
            <a:xfrm>
              <a:off x="4744044" y="3410893"/>
              <a:ext cx="54000" cy="607429"/>
              <a:chOff x="772158" y="2144208"/>
              <a:chExt cx="54000" cy="607429"/>
            </a:xfrm>
          </p:grpSpPr>
          <p:cxnSp>
            <p:nvCxnSpPr>
              <p:cNvPr id="147" name="Straight Connector 146">
                <a:extLst>
                  <a:ext uri="{FF2B5EF4-FFF2-40B4-BE49-F238E27FC236}">
                    <a16:creationId xmlns:a16="http://schemas.microsoft.com/office/drawing/2014/main" id="{17FE8382-4466-F4BF-541E-91FD340C2FEC}"/>
                  </a:ext>
                </a:extLst>
              </p:cNvPr>
              <p:cNvCxnSpPr>
                <a:cxnSpLocks/>
                <a:stCxn id="146" idx="4"/>
                <a:endCxn id="148" idx="0"/>
              </p:cNvCxnSpPr>
              <p:nvPr/>
            </p:nvCxnSpPr>
            <p:spPr bwMode="gray">
              <a:xfrm>
                <a:off x="798747" y="2144208"/>
                <a:ext cx="411" cy="553429"/>
              </a:xfrm>
              <a:prstGeom prst="line">
                <a:avLst/>
              </a:prstGeom>
              <a:ln w="952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48" name="Oval 147">
                <a:extLst>
                  <a:ext uri="{FF2B5EF4-FFF2-40B4-BE49-F238E27FC236}">
                    <a16:creationId xmlns:a16="http://schemas.microsoft.com/office/drawing/2014/main" id="{9897BCE3-4606-8B7A-D23C-CA694EDE62B0}"/>
                  </a:ext>
                </a:extLst>
              </p:cNvPr>
              <p:cNvSpPr/>
              <p:nvPr/>
            </p:nvSpPr>
            <p:spPr bwMode="gray">
              <a:xfrm>
                <a:off x="772158" y="2697637"/>
                <a:ext cx="54000" cy="5400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50">
                  <a:solidFill>
                    <a:srgbClr val="000000"/>
                  </a:solidFill>
                  <a:latin typeface="Arial"/>
                </a:endParaRPr>
              </a:p>
            </p:txBody>
          </p:sp>
        </p:grpSp>
        <p:sp>
          <p:nvSpPr>
            <p:cNvPr id="146" name="Oval 145">
              <a:extLst>
                <a:ext uri="{FF2B5EF4-FFF2-40B4-BE49-F238E27FC236}">
                  <a16:creationId xmlns:a16="http://schemas.microsoft.com/office/drawing/2014/main" id="{1C3274B7-660D-0259-5DBA-3B56D3A0C3EE}"/>
                </a:ext>
              </a:extLst>
            </p:cNvPr>
            <p:cNvSpPr>
              <a:spLocks noChangeAspect="1"/>
            </p:cNvSpPr>
            <p:nvPr/>
          </p:nvSpPr>
          <p:spPr>
            <a:xfrm>
              <a:off x="4615872" y="3100735"/>
              <a:ext cx="309522" cy="310158"/>
            </a:xfrm>
            <a:prstGeom prst="ellipse">
              <a:avLst/>
            </a:prstGeom>
            <a:solidFill>
              <a:schemeClr val="tx1"/>
            </a:solidFill>
            <a:ln>
              <a:solidFill>
                <a:srgbClr val="1006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50" name="Graphic 149" descr="Clipboard Badge outline">
              <a:extLst>
                <a:ext uri="{FF2B5EF4-FFF2-40B4-BE49-F238E27FC236}">
                  <a16:creationId xmlns:a16="http://schemas.microsoft.com/office/drawing/2014/main" id="{2E34CE04-5DFB-BCC7-F0D1-3AE15FEE62FF}"/>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4643610" y="3128791"/>
              <a:ext cx="254046" cy="254046"/>
            </a:xfrm>
            <a:prstGeom prst="rect">
              <a:avLst/>
            </a:prstGeom>
          </p:spPr>
        </p:pic>
      </p:grpSp>
      <p:grpSp>
        <p:nvGrpSpPr>
          <p:cNvPr id="223" name="Group 222">
            <a:extLst>
              <a:ext uri="{FF2B5EF4-FFF2-40B4-BE49-F238E27FC236}">
                <a16:creationId xmlns:a16="http://schemas.microsoft.com/office/drawing/2014/main" id="{84983FE3-8740-2564-C9ED-FEE9F924AF5D}"/>
              </a:ext>
            </a:extLst>
          </p:cNvPr>
          <p:cNvGrpSpPr/>
          <p:nvPr/>
        </p:nvGrpSpPr>
        <p:grpSpPr>
          <a:xfrm>
            <a:off x="5618951" y="2863233"/>
            <a:ext cx="735030" cy="1066701"/>
            <a:chOff x="5618951" y="2853772"/>
            <a:chExt cx="735030" cy="1066701"/>
          </a:xfrm>
        </p:grpSpPr>
        <p:grpSp>
          <p:nvGrpSpPr>
            <p:cNvPr id="163" name="Group 162">
              <a:extLst>
                <a:ext uri="{FF2B5EF4-FFF2-40B4-BE49-F238E27FC236}">
                  <a16:creationId xmlns:a16="http://schemas.microsoft.com/office/drawing/2014/main" id="{3583AF34-9F0D-46F6-7DE3-761A2000DD8C}"/>
                </a:ext>
              </a:extLst>
            </p:cNvPr>
            <p:cNvGrpSpPr/>
            <p:nvPr/>
          </p:nvGrpSpPr>
          <p:grpSpPr>
            <a:xfrm>
              <a:off x="5828937" y="2853772"/>
              <a:ext cx="309522" cy="587387"/>
              <a:chOff x="4560501" y="3415421"/>
              <a:chExt cx="309522" cy="587387"/>
            </a:xfrm>
          </p:grpSpPr>
          <p:grpSp>
            <p:nvGrpSpPr>
              <p:cNvPr id="155" name="Group 154">
                <a:extLst>
                  <a:ext uri="{FF2B5EF4-FFF2-40B4-BE49-F238E27FC236}">
                    <a16:creationId xmlns:a16="http://schemas.microsoft.com/office/drawing/2014/main" id="{94C11FE1-133C-F9CF-3F70-6115A2343886}"/>
                  </a:ext>
                </a:extLst>
              </p:cNvPr>
              <p:cNvGrpSpPr/>
              <p:nvPr/>
            </p:nvGrpSpPr>
            <p:grpSpPr>
              <a:xfrm flipV="1">
                <a:off x="4688673" y="3415421"/>
                <a:ext cx="54000" cy="277229"/>
                <a:chOff x="772158" y="2474408"/>
                <a:chExt cx="54000" cy="277229"/>
              </a:xfrm>
            </p:grpSpPr>
            <p:cxnSp>
              <p:nvCxnSpPr>
                <p:cNvPr id="158" name="Straight Connector 157">
                  <a:extLst>
                    <a:ext uri="{FF2B5EF4-FFF2-40B4-BE49-F238E27FC236}">
                      <a16:creationId xmlns:a16="http://schemas.microsoft.com/office/drawing/2014/main" id="{3A06BB6D-458A-6D16-BBB0-02FBD7768899}"/>
                    </a:ext>
                  </a:extLst>
                </p:cNvPr>
                <p:cNvCxnSpPr>
                  <a:cxnSpLocks/>
                  <a:stCxn id="156" idx="4"/>
                  <a:endCxn id="159" idx="0"/>
                </p:cNvCxnSpPr>
                <p:nvPr/>
              </p:nvCxnSpPr>
              <p:spPr bwMode="gray">
                <a:xfrm>
                  <a:off x="798747" y="2474408"/>
                  <a:ext cx="411" cy="223229"/>
                </a:xfrm>
                <a:prstGeom prst="line">
                  <a:avLst/>
                </a:prstGeom>
                <a:ln w="9525" cap="rnd">
                  <a:solidFill>
                    <a:srgbClr val="7F7F7F"/>
                  </a:solidFill>
                </a:ln>
              </p:spPr>
              <p:style>
                <a:lnRef idx="1">
                  <a:schemeClr val="accent1"/>
                </a:lnRef>
                <a:fillRef idx="0">
                  <a:schemeClr val="accent1"/>
                </a:fillRef>
                <a:effectRef idx="0">
                  <a:schemeClr val="accent1"/>
                </a:effectRef>
                <a:fontRef idx="minor">
                  <a:schemeClr val="tx1"/>
                </a:fontRef>
              </p:style>
            </p:cxnSp>
            <p:sp>
              <p:nvSpPr>
                <p:cNvPr id="159" name="Oval 158">
                  <a:extLst>
                    <a:ext uri="{FF2B5EF4-FFF2-40B4-BE49-F238E27FC236}">
                      <a16:creationId xmlns:a16="http://schemas.microsoft.com/office/drawing/2014/main" id="{17D8FFEE-236C-F81B-66F0-A2CE4359AD18}"/>
                    </a:ext>
                  </a:extLst>
                </p:cNvPr>
                <p:cNvSpPr/>
                <p:nvPr/>
              </p:nvSpPr>
              <p:spPr bwMode="gray">
                <a:xfrm>
                  <a:off x="772158" y="2697637"/>
                  <a:ext cx="54000" cy="5400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50">
                    <a:solidFill>
                      <a:srgbClr val="000000"/>
                    </a:solidFill>
                    <a:latin typeface="Arial"/>
                  </a:endParaRPr>
                </a:p>
              </p:txBody>
            </p:sp>
          </p:grpSp>
          <p:sp>
            <p:nvSpPr>
              <p:cNvPr id="156" name="Oval 155">
                <a:extLst>
                  <a:ext uri="{FF2B5EF4-FFF2-40B4-BE49-F238E27FC236}">
                    <a16:creationId xmlns:a16="http://schemas.microsoft.com/office/drawing/2014/main" id="{3F46107C-70D3-32D9-D70F-C191741B86F2}"/>
                  </a:ext>
                </a:extLst>
              </p:cNvPr>
              <p:cNvSpPr>
                <a:spLocks noChangeAspect="1"/>
              </p:cNvSpPr>
              <p:nvPr/>
            </p:nvSpPr>
            <p:spPr>
              <a:xfrm flipV="1">
                <a:off x="4560501" y="3692650"/>
                <a:ext cx="309522" cy="310158"/>
              </a:xfrm>
              <a:prstGeom prst="ellipse">
                <a:avLst/>
              </a:prstGeom>
              <a:solidFill>
                <a:schemeClr val="tx1"/>
              </a:solidFill>
              <a:ln>
                <a:solidFill>
                  <a:srgbClr val="00BF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61" name="Graphic 160" descr="Factory outline">
                <a:extLst>
                  <a:ext uri="{FF2B5EF4-FFF2-40B4-BE49-F238E27FC236}">
                    <a16:creationId xmlns:a16="http://schemas.microsoft.com/office/drawing/2014/main" id="{88182E87-5BBF-B7C0-6346-90D8BF6B2DDC}"/>
                  </a:ext>
                </a:extLst>
              </p:cNvPr>
              <p:cNvPicPr>
                <a:picLocks noChangeAspect="1"/>
              </p:cNvPicPr>
              <p:nvPr/>
            </p:nvPicPr>
            <p:blipFill>
              <a:blip r:embed="rId24" cstate="screen">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4582299" y="3714766"/>
                <a:ext cx="265926" cy="265926"/>
              </a:xfrm>
              <a:prstGeom prst="rect">
                <a:avLst/>
              </a:prstGeom>
            </p:spPr>
          </p:pic>
        </p:grpSp>
        <p:sp>
          <p:nvSpPr>
            <p:cNvPr id="164" name="TextBox 163">
              <a:extLst>
                <a:ext uri="{FF2B5EF4-FFF2-40B4-BE49-F238E27FC236}">
                  <a16:creationId xmlns:a16="http://schemas.microsoft.com/office/drawing/2014/main" id="{7AF3645D-4159-8AF9-E368-2587A89C430A}"/>
                </a:ext>
              </a:extLst>
            </p:cNvPr>
            <p:cNvSpPr txBox="1">
              <a:spLocks/>
            </p:cNvSpPr>
            <p:nvPr/>
          </p:nvSpPr>
          <p:spPr bwMode="gray">
            <a:xfrm>
              <a:off x="5618951" y="3489586"/>
              <a:ext cx="735030" cy="430887"/>
            </a:xfrm>
            <a:prstGeom prst="rect">
              <a:avLst/>
            </a:prstGeom>
          </p:spPr>
          <p:txBody>
            <a:bodyPr vert="horz" wrap="square" lIns="0" tIns="0" rIns="0" bIns="0" rtlCol="0">
              <a:spAutoFit/>
            </a:bodyPr>
            <a:lstStyle>
              <a:defPPr>
                <a:defRPr lang="en-US"/>
              </a:defPPr>
              <a:lvl1pPr marR="0" lvl="0" indent="0" algn="ctr" defTabSz="895395" fontAlgn="auto">
                <a:lnSpc>
                  <a:spcPct val="100000"/>
                </a:lnSpc>
                <a:spcBef>
                  <a:spcPts val="0"/>
                </a:spcBef>
                <a:spcAft>
                  <a:spcPts val="0"/>
                </a:spcAft>
                <a:buClr>
                  <a:srgbClr val="051C2C"/>
                </a:buClr>
                <a:buSzPct val="100000"/>
                <a:buFontTx/>
                <a:buNone/>
                <a:tabLst/>
                <a:defRPr kumimoji="0" sz="700" b="0" i="0" u="none" strike="noStrike" cap="none" spc="0" normalizeH="0" baseline="0">
                  <a:ln>
                    <a:noFill/>
                  </a:ln>
                  <a:solidFill>
                    <a:srgbClr val="000000"/>
                  </a:solidFill>
                  <a:effectLst/>
                  <a:uLnTx/>
                  <a:uFillTx/>
                  <a:latin typeface="Arial"/>
                </a:defRPr>
              </a:lvl1pPr>
              <a:lvl2pPr marL="2116" lvl="1" indent="0" defTabSz="1193860">
                <a:spcBef>
                  <a:spcPts val="600"/>
                </a:spcBef>
                <a:spcAft>
                  <a:spcPts val="600"/>
                </a:spcAft>
                <a:buClr>
                  <a:schemeClr val="tx2"/>
                </a:buClr>
                <a:buSzPct val="125000"/>
                <a:buFontTx/>
                <a:buNone/>
                <a:defRPr b="0" baseline="0">
                  <a:solidFill>
                    <a:schemeClr val="accent6"/>
                  </a:solidFill>
                </a:defRPr>
              </a:lvl2pPr>
              <a:lvl3pPr marL="168275" lvl="2" indent="-168275" defTabSz="1193860">
                <a:spcAft>
                  <a:spcPts val="600"/>
                </a:spcAft>
                <a:buClrTx/>
                <a:buSzPct val="100000"/>
                <a:buFont typeface="Arial" panose="020B0604020202020204" pitchFamily="34" charset="0"/>
                <a:buChar char="•"/>
                <a:defRPr baseline="0">
                  <a:solidFill>
                    <a:schemeClr val="accent6"/>
                  </a:solidFill>
                </a:defRPr>
              </a:lvl3pPr>
              <a:lvl4pPr marL="350838" lvl="3" indent="-182563" defTabSz="1193860">
                <a:spcAft>
                  <a:spcPts val="600"/>
                </a:spcAft>
                <a:buClr>
                  <a:schemeClr val="accent6"/>
                </a:buClr>
                <a:buSzPct val="100000"/>
                <a:buFont typeface="Arial" panose="020B0604020202020204" pitchFamily="34" charset="0"/>
                <a:buChar char="•"/>
                <a:defRPr baseline="0">
                  <a:solidFill>
                    <a:schemeClr val="accent6"/>
                  </a:solidFill>
                </a:defRPr>
              </a:lvl4pPr>
              <a:lvl5pPr marL="579438" lvl="4" indent="-228600" defTabSz="1193860">
                <a:spcAft>
                  <a:spcPts val="600"/>
                </a:spcAft>
                <a:buClr>
                  <a:schemeClr val="accent6"/>
                </a:buClr>
                <a:buSzPct val="100000"/>
                <a:buFont typeface="Times New Roman" panose="02020603050405020304" pitchFamily="18" charset="0"/>
                <a:buChar char="─"/>
                <a:defRPr baseline="0">
                  <a:solidFill>
                    <a:schemeClr val="accent6"/>
                  </a:solidFill>
                </a:defRPr>
              </a:lvl5pPr>
              <a:lvl6pPr marL="999794" indent="-173575" defTabSz="1193860" fontAlgn="base">
                <a:spcBef>
                  <a:spcPct val="0"/>
                </a:spcBef>
                <a:spcAft>
                  <a:spcPct val="0"/>
                </a:spcAft>
                <a:buClr>
                  <a:schemeClr val="tx2"/>
                </a:buClr>
                <a:buSzPct val="89000"/>
                <a:buFont typeface="Arial" charset="0"/>
                <a:buChar char="-"/>
                <a:defRPr sz="2133" baseline="0"/>
              </a:lvl6pPr>
              <a:lvl7pPr marL="999794" indent="-173575" defTabSz="1193860" fontAlgn="base">
                <a:spcBef>
                  <a:spcPct val="0"/>
                </a:spcBef>
                <a:spcAft>
                  <a:spcPct val="0"/>
                </a:spcAft>
                <a:buClr>
                  <a:schemeClr val="tx2"/>
                </a:buClr>
                <a:buSzPct val="89000"/>
                <a:buFont typeface="Arial" charset="0"/>
                <a:buChar char="-"/>
                <a:defRPr sz="2133" baseline="0"/>
              </a:lvl7pPr>
              <a:lvl8pPr marL="999794" indent="-173575" defTabSz="1193860" fontAlgn="base">
                <a:spcBef>
                  <a:spcPct val="0"/>
                </a:spcBef>
                <a:spcAft>
                  <a:spcPct val="0"/>
                </a:spcAft>
                <a:buClr>
                  <a:schemeClr val="tx2"/>
                </a:buClr>
                <a:buSzPct val="89000"/>
                <a:buFont typeface="Arial" charset="0"/>
                <a:buChar char="-"/>
                <a:defRPr sz="2133" baseline="0"/>
              </a:lvl8pPr>
              <a:lvl9pPr marL="999794" indent="-173575" defTabSz="1193860" fontAlgn="base">
                <a:spcBef>
                  <a:spcPct val="0"/>
                </a:spcBef>
                <a:spcAft>
                  <a:spcPct val="0"/>
                </a:spcAft>
                <a:buClr>
                  <a:schemeClr val="tx2"/>
                </a:buClr>
                <a:buSzPct val="89000"/>
                <a:buFont typeface="Arial" charset="0"/>
                <a:buChar char="-"/>
                <a:defRPr sz="2133" baseline="0"/>
              </a:lvl9pPr>
            </a:lstStyle>
            <a:p>
              <a:pPr defTabSz="895373">
                <a:defRPr/>
              </a:pPr>
              <a:r>
                <a:rPr lang="en-US"/>
                <a:t>Module</a:t>
              </a:r>
            </a:p>
            <a:p>
              <a:pPr defTabSz="895373">
                <a:defRPr/>
              </a:pPr>
              <a:r>
                <a:rPr lang="en-US"/>
                <a:t>Factory Construction Completed</a:t>
              </a:r>
            </a:p>
          </p:txBody>
        </p:sp>
      </p:grpSp>
      <p:grpSp>
        <p:nvGrpSpPr>
          <p:cNvPr id="222" name="Group 221">
            <a:extLst>
              <a:ext uri="{FF2B5EF4-FFF2-40B4-BE49-F238E27FC236}">
                <a16:creationId xmlns:a16="http://schemas.microsoft.com/office/drawing/2014/main" id="{EBA2BDFD-90FA-E4EA-F690-CE686B1D6A65}"/>
              </a:ext>
            </a:extLst>
          </p:cNvPr>
          <p:cNvGrpSpPr/>
          <p:nvPr/>
        </p:nvGrpSpPr>
        <p:grpSpPr>
          <a:xfrm>
            <a:off x="5810967" y="1897356"/>
            <a:ext cx="1139692" cy="845621"/>
            <a:chOff x="5810967" y="1918787"/>
            <a:chExt cx="1139692" cy="845621"/>
          </a:xfrm>
        </p:grpSpPr>
        <p:grpSp>
          <p:nvGrpSpPr>
            <p:cNvPr id="199" name="Group 198">
              <a:extLst>
                <a:ext uri="{FF2B5EF4-FFF2-40B4-BE49-F238E27FC236}">
                  <a16:creationId xmlns:a16="http://schemas.microsoft.com/office/drawing/2014/main" id="{0FE5457C-E47D-2C97-FFCB-5C53275A91F6}"/>
                </a:ext>
              </a:extLst>
            </p:cNvPr>
            <p:cNvGrpSpPr/>
            <p:nvPr/>
          </p:nvGrpSpPr>
          <p:grpSpPr>
            <a:xfrm>
              <a:off x="5810967" y="1918787"/>
              <a:ext cx="1139692" cy="845621"/>
              <a:chOff x="5787152" y="1918787"/>
              <a:chExt cx="1139692" cy="845621"/>
            </a:xfrm>
          </p:grpSpPr>
          <p:sp>
            <p:nvSpPr>
              <p:cNvPr id="196" name="Rectangle: Rounded Corners 195">
                <a:extLst>
                  <a:ext uri="{FF2B5EF4-FFF2-40B4-BE49-F238E27FC236}">
                    <a16:creationId xmlns:a16="http://schemas.microsoft.com/office/drawing/2014/main" id="{DA843D65-F32C-423B-BD64-0BD5BF27913C}"/>
                  </a:ext>
                </a:extLst>
              </p:cNvPr>
              <p:cNvSpPr/>
              <p:nvPr/>
            </p:nvSpPr>
            <p:spPr>
              <a:xfrm>
                <a:off x="5879406" y="2170584"/>
                <a:ext cx="1047438" cy="328456"/>
              </a:xfrm>
              <a:prstGeom prst="roundRect">
                <a:avLst>
                  <a:gd name="adj" fmla="val 50000"/>
                </a:avLst>
              </a:prstGeom>
              <a:gradFill flip="none" rotWithShape="1">
                <a:gsLst>
                  <a:gs pos="0">
                    <a:srgbClr val="00BFBD"/>
                  </a:gs>
                  <a:gs pos="50000">
                    <a:srgbClr val="00BFBD"/>
                  </a:gs>
                  <a:gs pos="88000">
                    <a:srgbClr val="EFEFF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1" name="TextBox 40">
                <a:extLst>
                  <a:ext uri="{FF2B5EF4-FFF2-40B4-BE49-F238E27FC236}">
                    <a16:creationId xmlns:a16="http://schemas.microsoft.com/office/drawing/2014/main" id="{1132FAB0-B095-468A-86AE-44D52D0D28E4}"/>
                  </a:ext>
                </a:extLst>
              </p:cNvPr>
              <p:cNvSpPr txBox="1">
                <a:spLocks/>
              </p:cNvSpPr>
              <p:nvPr/>
            </p:nvSpPr>
            <p:spPr bwMode="gray">
              <a:xfrm>
                <a:off x="5787152" y="1918787"/>
                <a:ext cx="505564" cy="215444"/>
              </a:xfrm>
              <a:prstGeom prst="rect">
                <a:avLst/>
              </a:prstGeom>
            </p:spPr>
            <p:txBody>
              <a:bodyPr vert="horz" wrap="square" lIns="0" tIns="0" rIns="0" bIns="0" rtlCol="0">
                <a:spAutoFit/>
              </a:bodyPr>
              <a:lstStyle>
                <a:defPPr>
                  <a:defRPr lang="en-US"/>
                </a:defPPr>
                <a:lvl1pPr marR="0" lvl="0" indent="0" algn="ctr" defTabSz="895395" fontAlgn="auto">
                  <a:lnSpc>
                    <a:spcPct val="100000"/>
                  </a:lnSpc>
                  <a:spcBef>
                    <a:spcPts val="0"/>
                  </a:spcBef>
                  <a:spcAft>
                    <a:spcPts val="0"/>
                  </a:spcAft>
                  <a:buClr>
                    <a:srgbClr val="051C2C"/>
                  </a:buClr>
                  <a:buSzPct val="100000"/>
                  <a:buFontTx/>
                  <a:buNone/>
                  <a:tabLst/>
                  <a:defRPr kumimoji="0" sz="700" b="0" i="0" u="none" strike="noStrike" cap="none" spc="0" normalizeH="0" baseline="0">
                    <a:ln>
                      <a:noFill/>
                    </a:ln>
                    <a:solidFill>
                      <a:srgbClr val="000000"/>
                    </a:solidFill>
                    <a:effectLst/>
                    <a:uLnTx/>
                    <a:uFillTx/>
                    <a:latin typeface="Arial"/>
                  </a:defRPr>
                </a:lvl1pPr>
                <a:lvl2pPr marL="2116" lvl="1" indent="0" defTabSz="1193860">
                  <a:spcBef>
                    <a:spcPts val="600"/>
                  </a:spcBef>
                  <a:spcAft>
                    <a:spcPts val="600"/>
                  </a:spcAft>
                  <a:buClr>
                    <a:schemeClr val="tx2"/>
                  </a:buClr>
                  <a:buSzPct val="125000"/>
                  <a:buFontTx/>
                  <a:buNone/>
                  <a:defRPr b="0" baseline="0">
                    <a:solidFill>
                      <a:schemeClr val="accent6"/>
                    </a:solidFill>
                  </a:defRPr>
                </a:lvl2pPr>
                <a:lvl3pPr marL="168275" lvl="2" indent="-168275" defTabSz="1193860">
                  <a:spcAft>
                    <a:spcPts val="600"/>
                  </a:spcAft>
                  <a:buClrTx/>
                  <a:buSzPct val="100000"/>
                  <a:buFont typeface="Arial" panose="020B0604020202020204" pitchFamily="34" charset="0"/>
                  <a:buChar char="•"/>
                  <a:defRPr baseline="0">
                    <a:solidFill>
                      <a:schemeClr val="accent6"/>
                    </a:solidFill>
                  </a:defRPr>
                </a:lvl3pPr>
                <a:lvl4pPr marL="350838" lvl="3" indent="-182563" defTabSz="1193860">
                  <a:spcAft>
                    <a:spcPts val="600"/>
                  </a:spcAft>
                  <a:buClr>
                    <a:schemeClr val="accent6"/>
                  </a:buClr>
                  <a:buSzPct val="100000"/>
                  <a:buFont typeface="Arial" panose="020B0604020202020204" pitchFamily="34" charset="0"/>
                  <a:buChar char="•"/>
                  <a:defRPr baseline="0">
                    <a:solidFill>
                      <a:schemeClr val="accent6"/>
                    </a:solidFill>
                  </a:defRPr>
                </a:lvl4pPr>
                <a:lvl5pPr marL="579438" lvl="4" indent="-228600" defTabSz="1193860">
                  <a:spcAft>
                    <a:spcPts val="600"/>
                  </a:spcAft>
                  <a:buClr>
                    <a:schemeClr val="accent6"/>
                  </a:buClr>
                  <a:buSzPct val="100000"/>
                  <a:buFont typeface="Times New Roman" panose="02020603050405020304" pitchFamily="18" charset="0"/>
                  <a:buChar char="─"/>
                  <a:defRPr baseline="0">
                    <a:solidFill>
                      <a:schemeClr val="accent6"/>
                    </a:solidFill>
                  </a:defRPr>
                </a:lvl5pPr>
                <a:lvl6pPr marL="999794" indent="-173575" defTabSz="1193860" fontAlgn="base">
                  <a:spcBef>
                    <a:spcPct val="0"/>
                  </a:spcBef>
                  <a:spcAft>
                    <a:spcPct val="0"/>
                  </a:spcAft>
                  <a:buClr>
                    <a:schemeClr val="tx2"/>
                  </a:buClr>
                  <a:buSzPct val="89000"/>
                  <a:buFont typeface="Arial" charset="0"/>
                  <a:buChar char="-"/>
                  <a:defRPr sz="2133" baseline="0"/>
                </a:lvl6pPr>
                <a:lvl7pPr marL="999794" indent="-173575" defTabSz="1193860" fontAlgn="base">
                  <a:spcBef>
                    <a:spcPct val="0"/>
                  </a:spcBef>
                  <a:spcAft>
                    <a:spcPct val="0"/>
                  </a:spcAft>
                  <a:buClr>
                    <a:schemeClr val="tx2"/>
                  </a:buClr>
                  <a:buSzPct val="89000"/>
                  <a:buFont typeface="Arial" charset="0"/>
                  <a:buChar char="-"/>
                  <a:defRPr sz="2133" baseline="0"/>
                </a:lvl7pPr>
                <a:lvl8pPr marL="999794" indent="-173575" defTabSz="1193860" fontAlgn="base">
                  <a:spcBef>
                    <a:spcPct val="0"/>
                  </a:spcBef>
                  <a:spcAft>
                    <a:spcPct val="0"/>
                  </a:spcAft>
                  <a:buClr>
                    <a:schemeClr val="tx2"/>
                  </a:buClr>
                  <a:buSzPct val="89000"/>
                  <a:buFont typeface="Arial" charset="0"/>
                  <a:buChar char="-"/>
                  <a:defRPr sz="2133" baseline="0"/>
                </a:lvl8pPr>
                <a:lvl9pPr marL="999794" indent="-173575" defTabSz="1193860" fontAlgn="base">
                  <a:spcBef>
                    <a:spcPct val="0"/>
                  </a:spcBef>
                  <a:spcAft>
                    <a:spcPct val="0"/>
                  </a:spcAft>
                  <a:buClr>
                    <a:schemeClr val="tx2"/>
                  </a:buClr>
                  <a:buSzPct val="89000"/>
                  <a:buFont typeface="Arial" charset="0"/>
                  <a:buChar char="-"/>
                  <a:defRPr sz="2133" baseline="0"/>
                </a:lvl9pPr>
              </a:lstStyle>
              <a:p>
                <a:pPr defTabSz="895373">
                  <a:defRPr/>
                </a:pPr>
                <a:r>
                  <a:rPr lang="en-US"/>
                  <a:t>Modules Manufacture</a:t>
                </a:r>
              </a:p>
            </p:txBody>
          </p:sp>
          <p:grpSp>
            <p:nvGrpSpPr>
              <p:cNvPr id="174" name="Group 173">
                <a:extLst>
                  <a:ext uri="{FF2B5EF4-FFF2-40B4-BE49-F238E27FC236}">
                    <a16:creationId xmlns:a16="http://schemas.microsoft.com/office/drawing/2014/main" id="{4A271FAD-33D5-C227-3D6B-8DD2D3101AF3}"/>
                  </a:ext>
                </a:extLst>
              </p:cNvPr>
              <p:cNvGrpSpPr/>
              <p:nvPr/>
            </p:nvGrpSpPr>
            <p:grpSpPr>
              <a:xfrm>
                <a:off x="5887143" y="2177021"/>
                <a:ext cx="309522" cy="587387"/>
                <a:chOff x="4436961" y="3365545"/>
                <a:chExt cx="309522" cy="587387"/>
              </a:xfrm>
            </p:grpSpPr>
            <p:grpSp>
              <p:nvGrpSpPr>
                <p:cNvPr id="166" name="Group 165">
                  <a:extLst>
                    <a:ext uri="{FF2B5EF4-FFF2-40B4-BE49-F238E27FC236}">
                      <a16:creationId xmlns:a16="http://schemas.microsoft.com/office/drawing/2014/main" id="{CC57C527-70EB-9590-4C4A-A2A37BDB473D}"/>
                    </a:ext>
                  </a:extLst>
                </p:cNvPr>
                <p:cNvGrpSpPr/>
                <p:nvPr/>
              </p:nvGrpSpPr>
              <p:grpSpPr>
                <a:xfrm>
                  <a:off x="4562752" y="3675703"/>
                  <a:ext cx="54000" cy="277229"/>
                  <a:chOff x="769777" y="2474408"/>
                  <a:chExt cx="54000" cy="277229"/>
                </a:xfrm>
              </p:grpSpPr>
              <p:cxnSp>
                <p:nvCxnSpPr>
                  <p:cNvPr id="169" name="Straight Connector 168">
                    <a:extLst>
                      <a:ext uri="{FF2B5EF4-FFF2-40B4-BE49-F238E27FC236}">
                        <a16:creationId xmlns:a16="http://schemas.microsoft.com/office/drawing/2014/main" id="{D207A02E-CC85-8CA3-CE95-20CA3AD8BFB1}"/>
                      </a:ext>
                    </a:extLst>
                  </p:cNvPr>
                  <p:cNvCxnSpPr>
                    <a:cxnSpLocks/>
                    <a:stCxn id="167" idx="4"/>
                    <a:endCxn id="170" idx="0"/>
                  </p:cNvCxnSpPr>
                  <p:nvPr/>
                </p:nvCxnSpPr>
                <p:spPr bwMode="gray">
                  <a:xfrm flipH="1">
                    <a:off x="796777" y="2474408"/>
                    <a:ext cx="1970" cy="223229"/>
                  </a:xfrm>
                  <a:prstGeom prst="line">
                    <a:avLst/>
                  </a:prstGeom>
                  <a:ln w="9525" cap="rnd">
                    <a:solidFill>
                      <a:srgbClr val="7F7F7F"/>
                    </a:solidFill>
                  </a:ln>
                </p:spPr>
                <p:style>
                  <a:lnRef idx="1">
                    <a:schemeClr val="accent1"/>
                  </a:lnRef>
                  <a:fillRef idx="0">
                    <a:schemeClr val="accent1"/>
                  </a:fillRef>
                  <a:effectRef idx="0">
                    <a:schemeClr val="accent1"/>
                  </a:effectRef>
                  <a:fontRef idx="minor">
                    <a:schemeClr val="tx1"/>
                  </a:fontRef>
                </p:style>
              </p:cxnSp>
              <p:sp>
                <p:nvSpPr>
                  <p:cNvPr id="170" name="Oval 169">
                    <a:extLst>
                      <a:ext uri="{FF2B5EF4-FFF2-40B4-BE49-F238E27FC236}">
                        <a16:creationId xmlns:a16="http://schemas.microsoft.com/office/drawing/2014/main" id="{FFBA65E0-1971-CC64-5F76-7CD14C79DE94}"/>
                      </a:ext>
                    </a:extLst>
                  </p:cNvPr>
                  <p:cNvSpPr/>
                  <p:nvPr/>
                </p:nvSpPr>
                <p:spPr bwMode="gray">
                  <a:xfrm>
                    <a:off x="769777" y="2697637"/>
                    <a:ext cx="54000" cy="5400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50">
                      <a:solidFill>
                        <a:srgbClr val="000000"/>
                      </a:solidFill>
                      <a:latin typeface="Arial"/>
                    </a:endParaRPr>
                  </a:p>
                </p:txBody>
              </p:sp>
            </p:grpSp>
            <p:sp>
              <p:nvSpPr>
                <p:cNvPr id="167" name="Oval 166">
                  <a:extLst>
                    <a:ext uri="{FF2B5EF4-FFF2-40B4-BE49-F238E27FC236}">
                      <a16:creationId xmlns:a16="http://schemas.microsoft.com/office/drawing/2014/main" id="{815D92CA-F425-B714-43C5-1725075FF1CE}"/>
                    </a:ext>
                  </a:extLst>
                </p:cNvPr>
                <p:cNvSpPr>
                  <a:spLocks noChangeAspect="1"/>
                </p:cNvSpPr>
                <p:nvPr/>
              </p:nvSpPr>
              <p:spPr>
                <a:xfrm>
                  <a:off x="4436961" y="3365545"/>
                  <a:ext cx="309522" cy="310158"/>
                </a:xfrm>
                <a:prstGeom prst="ellipse">
                  <a:avLst/>
                </a:prstGeom>
                <a:solidFill>
                  <a:schemeClr val="tx1"/>
                </a:solidFill>
                <a:ln>
                  <a:solidFill>
                    <a:srgbClr val="00BF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72" name="Graphic 171" descr="Cube outline">
                  <a:extLst>
                    <a:ext uri="{FF2B5EF4-FFF2-40B4-BE49-F238E27FC236}">
                      <a16:creationId xmlns:a16="http://schemas.microsoft.com/office/drawing/2014/main" id="{37ACFBEF-D668-66D4-0953-59A0D24A947E}"/>
                    </a:ext>
                  </a:extLst>
                </p:cNvPr>
                <p:cNvPicPr>
                  <a:picLocks noChangeAspect="1"/>
                </p:cNvPicPr>
                <p:nvPr/>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4449401" y="3378303"/>
                  <a:ext cx="284642" cy="284642"/>
                </a:xfrm>
                <a:prstGeom prst="rect">
                  <a:avLst/>
                </a:prstGeom>
              </p:spPr>
            </p:pic>
          </p:grpSp>
        </p:grpSp>
        <p:sp>
          <p:nvSpPr>
            <p:cNvPr id="216" name="Rectangle 215">
              <a:extLst>
                <a:ext uri="{FF2B5EF4-FFF2-40B4-BE49-F238E27FC236}">
                  <a16:creationId xmlns:a16="http://schemas.microsoft.com/office/drawing/2014/main" id="{CD6276E1-2313-75B9-E07E-7339C013A089}"/>
                </a:ext>
              </a:extLst>
            </p:cNvPr>
            <p:cNvSpPr/>
            <p:nvPr/>
          </p:nvSpPr>
          <p:spPr>
            <a:xfrm>
              <a:off x="6156184" y="2205734"/>
              <a:ext cx="538583" cy="24428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
                <a:t>Continuous for Fleet Demand</a:t>
              </a:r>
            </a:p>
          </p:txBody>
        </p:sp>
      </p:grpSp>
      <p:grpSp>
        <p:nvGrpSpPr>
          <p:cNvPr id="220" name="Group 219">
            <a:extLst>
              <a:ext uri="{FF2B5EF4-FFF2-40B4-BE49-F238E27FC236}">
                <a16:creationId xmlns:a16="http://schemas.microsoft.com/office/drawing/2014/main" id="{D4A45378-25AE-75FB-E3FA-BD4F7A75A929}"/>
              </a:ext>
            </a:extLst>
          </p:cNvPr>
          <p:cNvGrpSpPr/>
          <p:nvPr/>
        </p:nvGrpSpPr>
        <p:grpSpPr>
          <a:xfrm>
            <a:off x="6515163" y="2863233"/>
            <a:ext cx="1148944" cy="833614"/>
            <a:chOff x="6515162" y="2847612"/>
            <a:chExt cx="1148944" cy="833614"/>
          </a:xfrm>
        </p:grpSpPr>
        <p:grpSp>
          <p:nvGrpSpPr>
            <p:cNvPr id="200" name="Group 199">
              <a:extLst>
                <a:ext uri="{FF2B5EF4-FFF2-40B4-BE49-F238E27FC236}">
                  <a16:creationId xmlns:a16="http://schemas.microsoft.com/office/drawing/2014/main" id="{305FCD5C-7F82-B4E9-0827-28E6726467B9}"/>
                </a:ext>
              </a:extLst>
            </p:cNvPr>
            <p:cNvGrpSpPr/>
            <p:nvPr/>
          </p:nvGrpSpPr>
          <p:grpSpPr>
            <a:xfrm>
              <a:off x="6515162" y="2847612"/>
              <a:ext cx="1148944" cy="833614"/>
              <a:chOff x="6396097" y="2847612"/>
              <a:chExt cx="1148944" cy="833614"/>
            </a:xfrm>
          </p:grpSpPr>
          <p:sp>
            <p:nvSpPr>
              <p:cNvPr id="195" name="Rectangle: Rounded Corners 194">
                <a:extLst>
                  <a:ext uri="{FF2B5EF4-FFF2-40B4-BE49-F238E27FC236}">
                    <a16:creationId xmlns:a16="http://schemas.microsoft.com/office/drawing/2014/main" id="{C86DEB5C-684A-3D43-CF08-CCBD9C87559C}"/>
                  </a:ext>
                </a:extLst>
              </p:cNvPr>
              <p:cNvSpPr/>
              <p:nvPr/>
            </p:nvSpPr>
            <p:spPr>
              <a:xfrm>
                <a:off x="6497603" y="3118260"/>
                <a:ext cx="1047438" cy="328456"/>
              </a:xfrm>
              <a:prstGeom prst="roundRect">
                <a:avLst>
                  <a:gd name="adj" fmla="val 50000"/>
                </a:avLst>
              </a:prstGeom>
              <a:gradFill flip="none" rotWithShape="1">
                <a:gsLst>
                  <a:gs pos="0">
                    <a:srgbClr val="00BFBD"/>
                  </a:gs>
                  <a:gs pos="50000">
                    <a:srgbClr val="00BFBD"/>
                  </a:gs>
                  <a:gs pos="88000">
                    <a:srgbClr val="EFEFF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6" name="TextBox 25">
                <a:extLst>
                  <a:ext uri="{FF2B5EF4-FFF2-40B4-BE49-F238E27FC236}">
                    <a16:creationId xmlns:a16="http://schemas.microsoft.com/office/drawing/2014/main" id="{62138519-5E06-40D6-B105-F921313F81C3}"/>
                  </a:ext>
                </a:extLst>
              </p:cNvPr>
              <p:cNvSpPr txBox="1">
                <a:spLocks/>
              </p:cNvSpPr>
              <p:nvPr/>
            </p:nvSpPr>
            <p:spPr bwMode="gray">
              <a:xfrm>
                <a:off x="6396097" y="3465782"/>
                <a:ext cx="512534" cy="215444"/>
              </a:xfrm>
              <a:prstGeom prst="rect">
                <a:avLst/>
              </a:prstGeom>
            </p:spPr>
            <p:txBody>
              <a:bodyPr vert="horz" wrap="square" lIns="0" tIns="0" rIns="0" bIns="0" rtlCol="0">
                <a:spAutoFit/>
              </a:bodyPr>
              <a:lstStyle>
                <a:defPPr>
                  <a:defRPr lang="en-US"/>
                </a:defPPr>
                <a:lvl1pPr marR="0" lvl="0" indent="0" algn="ctr" defTabSz="895395" fontAlgn="auto">
                  <a:lnSpc>
                    <a:spcPct val="100000"/>
                  </a:lnSpc>
                  <a:spcBef>
                    <a:spcPts val="0"/>
                  </a:spcBef>
                  <a:spcAft>
                    <a:spcPts val="0"/>
                  </a:spcAft>
                  <a:buClr>
                    <a:srgbClr val="051C2C"/>
                  </a:buClr>
                  <a:buSzPct val="100000"/>
                  <a:buFontTx/>
                  <a:buNone/>
                  <a:tabLst/>
                  <a:defRPr kumimoji="0" sz="700" b="0" i="0" u="none" strike="noStrike" cap="none" spc="0" normalizeH="0" baseline="0">
                    <a:ln>
                      <a:noFill/>
                    </a:ln>
                    <a:solidFill>
                      <a:srgbClr val="000000"/>
                    </a:solidFill>
                    <a:effectLst/>
                    <a:uLnTx/>
                    <a:uFillTx/>
                    <a:latin typeface="Arial"/>
                  </a:defRPr>
                </a:lvl1pPr>
                <a:lvl2pPr marL="2116" lvl="1" indent="0" defTabSz="1193860">
                  <a:spcBef>
                    <a:spcPts val="600"/>
                  </a:spcBef>
                  <a:spcAft>
                    <a:spcPts val="600"/>
                  </a:spcAft>
                  <a:buClr>
                    <a:schemeClr val="tx2"/>
                  </a:buClr>
                  <a:buSzPct val="125000"/>
                  <a:buFontTx/>
                  <a:buNone/>
                  <a:defRPr b="0" baseline="0">
                    <a:solidFill>
                      <a:schemeClr val="accent6"/>
                    </a:solidFill>
                  </a:defRPr>
                </a:lvl2pPr>
                <a:lvl3pPr marL="168275" lvl="2" indent="-168275" defTabSz="1193860">
                  <a:spcAft>
                    <a:spcPts val="600"/>
                  </a:spcAft>
                  <a:buClrTx/>
                  <a:buSzPct val="100000"/>
                  <a:buFont typeface="Arial" panose="020B0604020202020204" pitchFamily="34" charset="0"/>
                  <a:buChar char="•"/>
                  <a:defRPr baseline="0">
                    <a:solidFill>
                      <a:schemeClr val="accent6"/>
                    </a:solidFill>
                  </a:defRPr>
                </a:lvl3pPr>
                <a:lvl4pPr marL="350838" lvl="3" indent="-182563" defTabSz="1193860">
                  <a:spcAft>
                    <a:spcPts val="600"/>
                  </a:spcAft>
                  <a:buClr>
                    <a:schemeClr val="accent6"/>
                  </a:buClr>
                  <a:buSzPct val="100000"/>
                  <a:buFont typeface="Arial" panose="020B0604020202020204" pitchFamily="34" charset="0"/>
                  <a:buChar char="•"/>
                  <a:defRPr baseline="0">
                    <a:solidFill>
                      <a:schemeClr val="accent6"/>
                    </a:solidFill>
                  </a:defRPr>
                </a:lvl4pPr>
                <a:lvl5pPr marL="579438" lvl="4" indent="-228600" defTabSz="1193860">
                  <a:spcAft>
                    <a:spcPts val="600"/>
                  </a:spcAft>
                  <a:buClr>
                    <a:schemeClr val="accent6"/>
                  </a:buClr>
                  <a:buSzPct val="100000"/>
                  <a:buFont typeface="Times New Roman" panose="02020603050405020304" pitchFamily="18" charset="0"/>
                  <a:buChar char="─"/>
                  <a:defRPr baseline="0">
                    <a:solidFill>
                      <a:schemeClr val="accent6"/>
                    </a:solidFill>
                  </a:defRPr>
                </a:lvl5pPr>
                <a:lvl6pPr marL="999794" indent="-173575" defTabSz="1193860" fontAlgn="base">
                  <a:spcBef>
                    <a:spcPct val="0"/>
                  </a:spcBef>
                  <a:spcAft>
                    <a:spcPct val="0"/>
                  </a:spcAft>
                  <a:buClr>
                    <a:schemeClr val="tx2"/>
                  </a:buClr>
                  <a:buSzPct val="89000"/>
                  <a:buFont typeface="Arial" charset="0"/>
                  <a:buChar char="-"/>
                  <a:defRPr sz="2133" baseline="0"/>
                </a:lvl6pPr>
                <a:lvl7pPr marL="999794" indent="-173575" defTabSz="1193860" fontAlgn="base">
                  <a:spcBef>
                    <a:spcPct val="0"/>
                  </a:spcBef>
                  <a:spcAft>
                    <a:spcPct val="0"/>
                  </a:spcAft>
                  <a:buClr>
                    <a:schemeClr val="tx2"/>
                  </a:buClr>
                  <a:buSzPct val="89000"/>
                  <a:buFont typeface="Arial" charset="0"/>
                  <a:buChar char="-"/>
                  <a:defRPr sz="2133" baseline="0"/>
                </a:lvl7pPr>
                <a:lvl8pPr marL="999794" indent="-173575" defTabSz="1193860" fontAlgn="base">
                  <a:spcBef>
                    <a:spcPct val="0"/>
                  </a:spcBef>
                  <a:spcAft>
                    <a:spcPct val="0"/>
                  </a:spcAft>
                  <a:buClr>
                    <a:schemeClr val="tx2"/>
                  </a:buClr>
                  <a:buSzPct val="89000"/>
                  <a:buFont typeface="Arial" charset="0"/>
                  <a:buChar char="-"/>
                  <a:defRPr sz="2133" baseline="0"/>
                </a:lvl8pPr>
                <a:lvl9pPr marL="999794" indent="-173575" defTabSz="1193860" fontAlgn="base">
                  <a:spcBef>
                    <a:spcPct val="0"/>
                  </a:spcBef>
                  <a:spcAft>
                    <a:spcPct val="0"/>
                  </a:spcAft>
                  <a:buClr>
                    <a:schemeClr val="tx2"/>
                  </a:buClr>
                  <a:buSzPct val="89000"/>
                  <a:buFont typeface="Arial" charset="0"/>
                  <a:buChar char="-"/>
                  <a:defRPr sz="2133" baseline="0"/>
                </a:lvl9pPr>
              </a:lstStyle>
              <a:p>
                <a:pPr defTabSz="895373">
                  <a:defRPr/>
                </a:pPr>
                <a:r>
                  <a:rPr lang="en-US"/>
                  <a:t>Site Assembly</a:t>
                </a:r>
              </a:p>
            </p:txBody>
          </p:sp>
          <p:grpSp>
            <p:nvGrpSpPr>
              <p:cNvPr id="185" name="Group 184">
                <a:extLst>
                  <a:ext uri="{FF2B5EF4-FFF2-40B4-BE49-F238E27FC236}">
                    <a16:creationId xmlns:a16="http://schemas.microsoft.com/office/drawing/2014/main" id="{7B4033E7-8B6A-C499-02A1-30B2BA29CE8C}"/>
                  </a:ext>
                </a:extLst>
              </p:cNvPr>
              <p:cNvGrpSpPr/>
              <p:nvPr/>
            </p:nvGrpSpPr>
            <p:grpSpPr>
              <a:xfrm>
                <a:off x="6497603" y="2847612"/>
                <a:ext cx="309522" cy="587387"/>
                <a:chOff x="6247342" y="2861657"/>
                <a:chExt cx="309522" cy="587387"/>
              </a:xfrm>
            </p:grpSpPr>
            <p:grpSp>
              <p:nvGrpSpPr>
                <p:cNvPr id="177" name="Group 176">
                  <a:extLst>
                    <a:ext uri="{FF2B5EF4-FFF2-40B4-BE49-F238E27FC236}">
                      <a16:creationId xmlns:a16="http://schemas.microsoft.com/office/drawing/2014/main" id="{BF9F4633-503B-F7FB-8FB3-4EC59EAF03F1}"/>
                    </a:ext>
                  </a:extLst>
                </p:cNvPr>
                <p:cNvGrpSpPr/>
                <p:nvPr/>
              </p:nvGrpSpPr>
              <p:grpSpPr>
                <a:xfrm flipV="1">
                  <a:off x="6375514" y="2861657"/>
                  <a:ext cx="54000" cy="277229"/>
                  <a:chOff x="772158" y="2474408"/>
                  <a:chExt cx="54000" cy="277229"/>
                </a:xfrm>
              </p:grpSpPr>
              <p:cxnSp>
                <p:nvCxnSpPr>
                  <p:cNvPr id="180" name="Straight Connector 179">
                    <a:extLst>
                      <a:ext uri="{FF2B5EF4-FFF2-40B4-BE49-F238E27FC236}">
                        <a16:creationId xmlns:a16="http://schemas.microsoft.com/office/drawing/2014/main" id="{0AA8A1F2-8792-EEA2-FA72-D84F281CE326}"/>
                      </a:ext>
                    </a:extLst>
                  </p:cNvPr>
                  <p:cNvCxnSpPr>
                    <a:cxnSpLocks/>
                    <a:stCxn id="178" idx="4"/>
                    <a:endCxn id="181" idx="0"/>
                  </p:cNvCxnSpPr>
                  <p:nvPr/>
                </p:nvCxnSpPr>
                <p:spPr bwMode="gray">
                  <a:xfrm>
                    <a:off x="798747" y="2474408"/>
                    <a:ext cx="411" cy="223229"/>
                  </a:xfrm>
                  <a:prstGeom prst="line">
                    <a:avLst/>
                  </a:prstGeom>
                  <a:ln w="9525" cap="rnd">
                    <a:solidFill>
                      <a:srgbClr val="7F7F7F"/>
                    </a:solidFill>
                  </a:ln>
                </p:spPr>
                <p:style>
                  <a:lnRef idx="1">
                    <a:schemeClr val="accent1"/>
                  </a:lnRef>
                  <a:fillRef idx="0">
                    <a:schemeClr val="accent1"/>
                  </a:fillRef>
                  <a:effectRef idx="0">
                    <a:schemeClr val="accent1"/>
                  </a:effectRef>
                  <a:fontRef idx="minor">
                    <a:schemeClr val="tx1"/>
                  </a:fontRef>
                </p:style>
              </p:cxnSp>
              <p:sp>
                <p:nvSpPr>
                  <p:cNvPr id="181" name="Oval 180">
                    <a:extLst>
                      <a:ext uri="{FF2B5EF4-FFF2-40B4-BE49-F238E27FC236}">
                        <a16:creationId xmlns:a16="http://schemas.microsoft.com/office/drawing/2014/main" id="{60C1BE1F-6D10-F0B6-4691-7B764EF127E1}"/>
                      </a:ext>
                    </a:extLst>
                  </p:cNvPr>
                  <p:cNvSpPr/>
                  <p:nvPr/>
                </p:nvSpPr>
                <p:spPr bwMode="gray">
                  <a:xfrm>
                    <a:off x="772158" y="2697637"/>
                    <a:ext cx="54000" cy="5400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50">
                      <a:solidFill>
                        <a:srgbClr val="000000"/>
                      </a:solidFill>
                      <a:latin typeface="Arial"/>
                    </a:endParaRPr>
                  </a:p>
                </p:txBody>
              </p:sp>
            </p:grpSp>
            <p:grpSp>
              <p:nvGrpSpPr>
                <p:cNvPr id="184" name="Group 183">
                  <a:extLst>
                    <a:ext uri="{FF2B5EF4-FFF2-40B4-BE49-F238E27FC236}">
                      <a16:creationId xmlns:a16="http://schemas.microsoft.com/office/drawing/2014/main" id="{5CC94180-5E36-6456-2617-91B22E0CEBC4}"/>
                    </a:ext>
                  </a:extLst>
                </p:cNvPr>
                <p:cNvGrpSpPr/>
                <p:nvPr/>
              </p:nvGrpSpPr>
              <p:grpSpPr>
                <a:xfrm>
                  <a:off x="6247342" y="3138886"/>
                  <a:ext cx="309522" cy="310158"/>
                  <a:chOff x="6247342" y="3138886"/>
                  <a:chExt cx="309522" cy="310158"/>
                </a:xfrm>
              </p:grpSpPr>
              <p:sp>
                <p:nvSpPr>
                  <p:cNvPr id="178" name="Oval 177">
                    <a:extLst>
                      <a:ext uri="{FF2B5EF4-FFF2-40B4-BE49-F238E27FC236}">
                        <a16:creationId xmlns:a16="http://schemas.microsoft.com/office/drawing/2014/main" id="{5373CEE5-3925-51FD-C974-ED3EEE737C81}"/>
                      </a:ext>
                    </a:extLst>
                  </p:cNvPr>
                  <p:cNvSpPr>
                    <a:spLocks noChangeAspect="1"/>
                  </p:cNvSpPr>
                  <p:nvPr/>
                </p:nvSpPr>
                <p:spPr>
                  <a:xfrm flipV="1">
                    <a:off x="6247342" y="3138886"/>
                    <a:ext cx="309522" cy="310158"/>
                  </a:xfrm>
                  <a:prstGeom prst="ellipse">
                    <a:avLst/>
                  </a:prstGeom>
                  <a:solidFill>
                    <a:schemeClr val="tx1"/>
                  </a:solidFill>
                  <a:ln>
                    <a:solidFill>
                      <a:srgbClr val="00BF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83" name="Graphic 182" descr="Building Brick Wall outline">
                    <a:extLst>
                      <a:ext uri="{FF2B5EF4-FFF2-40B4-BE49-F238E27FC236}">
                        <a16:creationId xmlns:a16="http://schemas.microsoft.com/office/drawing/2014/main" id="{C509F0B3-05B7-D243-2DD6-9652ECA0592E}"/>
                      </a:ext>
                    </a:extLst>
                  </p:cNvPr>
                  <p:cNvPicPr>
                    <a:picLocks noChangeAspect="1"/>
                  </p:cNvPicPr>
                  <p:nvPr/>
                </p:nvPicPr>
                <p:blipFill>
                  <a:blip r:embed="rId28" cstate="screen">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6273670" y="3165532"/>
                    <a:ext cx="256866" cy="256866"/>
                  </a:xfrm>
                  <a:prstGeom prst="rect">
                    <a:avLst/>
                  </a:prstGeom>
                </p:spPr>
              </p:pic>
            </p:grpSp>
          </p:grpSp>
        </p:grpSp>
        <p:sp>
          <p:nvSpPr>
            <p:cNvPr id="217" name="Rectangle 216">
              <a:extLst>
                <a:ext uri="{FF2B5EF4-FFF2-40B4-BE49-F238E27FC236}">
                  <a16:creationId xmlns:a16="http://schemas.microsoft.com/office/drawing/2014/main" id="{29D1FF38-2659-1280-3D12-471AC964CF7E}"/>
                </a:ext>
              </a:extLst>
            </p:cNvPr>
            <p:cNvSpPr/>
            <p:nvPr/>
          </p:nvSpPr>
          <p:spPr>
            <a:xfrm>
              <a:off x="6869394" y="3155899"/>
              <a:ext cx="569143" cy="24428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
                <a:t>Continuous for Fleet Demand</a:t>
              </a:r>
            </a:p>
          </p:txBody>
        </p:sp>
      </p:grpSp>
      <p:grpSp>
        <p:nvGrpSpPr>
          <p:cNvPr id="221" name="Group 220">
            <a:extLst>
              <a:ext uri="{FF2B5EF4-FFF2-40B4-BE49-F238E27FC236}">
                <a16:creationId xmlns:a16="http://schemas.microsoft.com/office/drawing/2014/main" id="{996075B1-5873-9905-42E5-D8AC9D5FF66F}"/>
              </a:ext>
            </a:extLst>
          </p:cNvPr>
          <p:cNvGrpSpPr/>
          <p:nvPr/>
        </p:nvGrpSpPr>
        <p:grpSpPr>
          <a:xfrm>
            <a:off x="6956323" y="2017084"/>
            <a:ext cx="1281590" cy="725892"/>
            <a:chOff x="6956323" y="2019395"/>
            <a:chExt cx="1281590" cy="725892"/>
          </a:xfrm>
        </p:grpSpPr>
        <p:grpSp>
          <p:nvGrpSpPr>
            <p:cNvPr id="198" name="Group 197">
              <a:extLst>
                <a:ext uri="{FF2B5EF4-FFF2-40B4-BE49-F238E27FC236}">
                  <a16:creationId xmlns:a16="http://schemas.microsoft.com/office/drawing/2014/main" id="{D1A153C5-E76B-99DC-2512-138AFF4A3E0A}"/>
                </a:ext>
              </a:extLst>
            </p:cNvPr>
            <p:cNvGrpSpPr/>
            <p:nvPr/>
          </p:nvGrpSpPr>
          <p:grpSpPr>
            <a:xfrm>
              <a:off x="6956323" y="2019395"/>
              <a:ext cx="1281590" cy="725892"/>
              <a:chOff x="6746767" y="2019395"/>
              <a:chExt cx="1281590" cy="725892"/>
            </a:xfrm>
          </p:grpSpPr>
          <p:sp>
            <p:nvSpPr>
              <p:cNvPr id="197" name="Rectangle: Rounded Corners 196">
                <a:extLst>
                  <a:ext uri="{FF2B5EF4-FFF2-40B4-BE49-F238E27FC236}">
                    <a16:creationId xmlns:a16="http://schemas.microsoft.com/office/drawing/2014/main" id="{80FC610B-99A3-EAD8-93E5-16F17836202F}"/>
                  </a:ext>
                </a:extLst>
              </p:cNvPr>
              <p:cNvSpPr/>
              <p:nvPr/>
            </p:nvSpPr>
            <p:spPr>
              <a:xfrm>
                <a:off x="6980919" y="2152519"/>
                <a:ext cx="1047438" cy="321889"/>
              </a:xfrm>
              <a:prstGeom prst="roundRect">
                <a:avLst>
                  <a:gd name="adj" fmla="val 50000"/>
                </a:avLst>
              </a:prstGeom>
              <a:gradFill flip="none" rotWithShape="1">
                <a:gsLst>
                  <a:gs pos="0">
                    <a:srgbClr val="00BFBD"/>
                  </a:gs>
                  <a:gs pos="50000">
                    <a:srgbClr val="00BFBD"/>
                  </a:gs>
                  <a:gs pos="88000">
                    <a:srgbClr val="EFEFF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0" name="TextBox 69">
                <a:extLst>
                  <a:ext uri="{FF2B5EF4-FFF2-40B4-BE49-F238E27FC236}">
                    <a16:creationId xmlns:a16="http://schemas.microsoft.com/office/drawing/2014/main" id="{5204B1D9-AC15-42B5-BBE3-565AB578D71F}"/>
                  </a:ext>
                </a:extLst>
              </p:cNvPr>
              <p:cNvSpPr txBox="1">
                <a:spLocks/>
              </p:cNvSpPr>
              <p:nvPr/>
            </p:nvSpPr>
            <p:spPr bwMode="gray">
              <a:xfrm>
                <a:off x="6746767" y="2019395"/>
                <a:ext cx="773885" cy="107722"/>
              </a:xfrm>
              <a:prstGeom prst="rect">
                <a:avLst/>
              </a:prstGeom>
            </p:spPr>
            <p:txBody>
              <a:bodyPr vert="horz" wrap="square" lIns="0" tIns="0" rIns="0" bIns="0" rtlCol="0">
                <a:spAutoFit/>
              </a:bodyPr>
              <a:lstStyle>
                <a:defPPr>
                  <a:defRPr lang="en-US"/>
                </a:defPPr>
                <a:lvl1pPr marR="0" lvl="0" indent="0" algn="ctr" defTabSz="895395" fontAlgn="auto">
                  <a:lnSpc>
                    <a:spcPct val="100000"/>
                  </a:lnSpc>
                  <a:spcBef>
                    <a:spcPts val="0"/>
                  </a:spcBef>
                  <a:spcAft>
                    <a:spcPts val="0"/>
                  </a:spcAft>
                  <a:buClr>
                    <a:srgbClr val="051C2C"/>
                  </a:buClr>
                  <a:buSzPct val="100000"/>
                  <a:buFontTx/>
                  <a:buNone/>
                  <a:tabLst/>
                  <a:defRPr kumimoji="0" sz="700" b="0" i="0" u="none" strike="noStrike" cap="none" spc="0" normalizeH="0" baseline="0">
                    <a:ln>
                      <a:noFill/>
                    </a:ln>
                    <a:solidFill>
                      <a:srgbClr val="000000"/>
                    </a:solidFill>
                    <a:effectLst/>
                    <a:uLnTx/>
                    <a:uFillTx/>
                    <a:latin typeface="Arial"/>
                  </a:defRPr>
                </a:lvl1pPr>
                <a:lvl2pPr marL="2116" lvl="1" indent="0" defTabSz="1193860">
                  <a:spcBef>
                    <a:spcPts val="600"/>
                  </a:spcBef>
                  <a:spcAft>
                    <a:spcPts val="600"/>
                  </a:spcAft>
                  <a:buClr>
                    <a:schemeClr val="tx2"/>
                  </a:buClr>
                  <a:buSzPct val="125000"/>
                  <a:buFontTx/>
                  <a:buNone/>
                  <a:defRPr b="0" baseline="0">
                    <a:solidFill>
                      <a:schemeClr val="accent6"/>
                    </a:solidFill>
                  </a:defRPr>
                </a:lvl2pPr>
                <a:lvl3pPr marL="168275" lvl="2" indent="-168275" defTabSz="1193860">
                  <a:spcAft>
                    <a:spcPts val="600"/>
                  </a:spcAft>
                  <a:buClrTx/>
                  <a:buSzPct val="100000"/>
                  <a:buFont typeface="Arial" panose="020B0604020202020204" pitchFamily="34" charset="0"/>
                  <a:buChar char="•"/>
                  <a:defRPr baseline="0">
                    <a:solidFill>
                      <a:schemeClr val="accent6"/>
                    </a:solidFill>
                  </a:defRPr>
                </a:lvl3pPr>
                <a:lvl4pPr marL="350838" lvl="3" indent="-182563" defTabSz="1193860">
                  <a:spcAft>
                    <a:spcPts val="600"/>
                  </a:spcAft>
                  <a:buClr>
                    <a:schemeClr val="accent6"/>
                  </a:buClr>
                  <a:buSzPct val="100000"/>
                  <a:buFont typeface="Arial" panose="020B0604020202020204" pitchFamily="34" charset="0"/>
                  <a:buChar char="•"/>
                  <a:defRPr baseline="0">
                    <a:solidFill>
                      <a:schemeClr val="accent6"/>
                    </a:solidFill>
                  </a:defRPr>
                </a:lvl4pPr>
                <a:lvl5pPr marL="579438" lvl="4" indent="-228600" defTabSz="1193860">
                  <a:spcAft>
                    <a:spcPts val="600"/>
                  </a:spcAft>
                  <a:buClr>
                    <a:schemeClr val="accent6"/>
                  </a:buClr>
                  <a:buSzPct val="100000"/>
                  <a:buFont typeface="Times New Roman" panose="02020603050405020304" pitchFamily="18" charset="0"/>
                  <a:buChar char="─"/>
                  <a:defRPr baseline="0">
                    <a:solidFill>
                      <a:schemeClr val="accent6"/>
                    </a:solidFill>
                  </a:defRPr>
                </a:lvl5pPr>
                <a:lvl6pPr marL="999794" indent="-173575" defTabSz="1193860" fontAlgn="base">
                  <a:spcBef>
                    <a:spcPct val="0"/>
                  </a:spcBef>
                  <a:spcAft>
                    <a:spcPct val="0"/>
                  </a:spcAft>
                  <a:buClr>
                    <a:schemeClr val="tx2"/>
                  </a:buClr>
                  <a:buSzPct val="89000"/>
                  <a:buFont typeface="Arial" charset="0"/>
                  <a:buChar char="-"/>
                  <a:defRPr sz="2133" baseline="0"/>
                </a:lvl6pPr>
                <a:lvl7pPr marL="999794" indent="-173575" defTabSz="1193860" fontAlgn="base">
                  <a:spcBef>
                    <a:spcPct val="0"/>
                  </a:spcBef>
                  <a:spcAft>
                    <a:spcPct val="0"/>
                  </a:spcAft>
                  <a:buClr>
                    <a:schemeClr val="tx2"/>
                  </a:buClr>
                  <a:buSzPct val="89000"/>
                  <a:buFont typeface="Arial" charset="0"/>
                  <a:buChar char="-"/>
                  <a:defRPr sz="2133" baseline="0"/>
                </a:lvl7pPr>
                <a:lvl8pPr marL="999794" indent="-173575" defTabSz="1193860" fontAlgn="base">
                  <a:spcBef>
                    <a:spcPct val="0"/>
                  </a:spcBef>
                  <a:spcAft>
                    <a:spcPct val="0"/>
                  </a:spcAft>
                  <a:buClr>
                    <a:schemeClr val="tx2"/>
                  </a:buClr>
                  <a:buSzPct val="89000"/>
                  <a:buFont typeface="Arial" charset="0"/>
                  <a:buChar char="-"/>
                  <a:defRPr sz="2133" baseline="0"/>
                </a:lvl8pPr>
                <a:lvl9pPr marL="999794" indent="-173575" defTabSz="1193860" fontAlgn="base">
                  <a:spcBef>
                    <a:spcPct val="0"/>
                  </a:spcBef>
                  <a:spcAft>
                    <a:spcPct val="0"/>
                  </a:spcAft>
                  <a:buClr>
                    <a:schemeClr val="tx2"/>
                  </a:buClr>
                  <a:buSzPct val="89000"/>
                  <a:buFont typeface="Arial" charset="0"/>
                  <a:buChar char="-"/>
                  <a:defRPr sz="2133" baseline="0"/>
                </a:lvl9pPr>
              </a:lstStyle>
              <a:p>
                <a:pPr defTabSz="895373">
                  <a:defRPr/>
                </a:pPr>
                <a:r>
                  <a:rPr lang="en-US"/>
                  <a:t>Commissioning </a:t>
                </a:r>
              </a:p>
            </p:txBody>
          </p:sp>
          <p:grpSp>
            <p:nvGrpSpPr>
              <p:cNvPr id="194" name="Group 193">
                <a:extLst>
                  <a:ext uri="{FF2B5EF4-FFF2-40B4-BE49-F238E27FC236}">
                    <a16:creationId xmlns:a16="http://schemas.microsoft.com/office/drawing/2014/main" id="{BAC55207-0A0F-EB4E-786B-221B3ADF2EEB}"/>
                  </a:ext>
                </a:extLst>
              </p:cNvPr>
              <p:cNvGrpSpPr/>
              <p:nvPr/>
            </p:nvGrpSpPr>
            <p:grpSpPr>
              <a:xfrm>
                <a:off x="6980919" y="2157900"/>
                <a:ext cx="309522" cy="587387"/>
                <a:chOff x="6980919" y="2157900"/>
                <a:chExt cx="309522" cy="587387"/>
              </a:xfrm>
            </p:grpSpPr>
            <p:grpSp>
              <p:nvGrpSpPr>
                <p:cNvPr id="189" name="Group 188">
                  <a:extLst>
                    <a:ext uri="{FF2B5EF4-FFF2-40B4-BE49-F238E27FC236}">
                      <a16:creationId xmlns:a16="http://schemas.microsoft.com/office/drawing/2014/main" id="{F24686BC-D3F4-6CB0-98CE-F6AD50FA03BA}"/>
                    </a:ext>
                  </a:extLst>
                </p:cNvPr>
                <p:cNvGrpSpPr/>
                <p:nvPr/>
              </p:nvGrpSpPr>
              <p:grpSpPr>
                <a:xfrm>
                  <a:off x="7106710" y="2468058"/>
                  <a:ext cx="54000" cy="277229"/>
                  <a:chOff x="769777" y="2474408"/>
                  <a:chExt cx="54000" cy="277229"/>
                </a:xfrm>
              </p:grpSpPr>
              <p:cxnSp>
                <p:nvCxnSpPr>
                  <p:cNvPr id="192" name="Straight Connector 191">
                    <a:extLst>
                      <a:ext uri="{FF2B5EF4-FFF2-40B4-BE49-F238E27FC236}">
                        <a16:creationId xmlns:a16="http://schemas.microsoft.com/office/drawing/2014/main" id="{753EB692-BD08-00D7-6BC8-B2FCA62B09FD}"/>
                      </a:ext>
                    </a:extLst>
                  </p:cNvPr>
                  <p:cNvCxnSpPr>
                    <a:cxnSpLocks/>
                    <a:stCxn id="190" idx="4"/>
                    <a:endCxn id="193" idx="0"/>
                  </p:cNvCxnSpPr>
                  <p:nvPr/>
                </p:nvCxnSpPr>
                <p:spPr bwMode="gray">
                  <a:xfrm flipH="1">
                    <a:off x="796777" y="2474408"/>
                    <a:ext cx="1970" cy="223229"/>
                  </a:xfrm>
                  <a:prstGeom prst="line">
                    <a:avLst/>
                  </a:prstGeom>
                  <a:ln w="9525" cap="rnd">
                    <a:solidFill>
                      <a:srgbClr val="7F7F7F"/>
                    </a:solidFill>
                  </a:ln>
                </p:spPr>
                <p:style>
                  <a:lnRef idx="1">
                    <a:schemeClr val="accent1"/>
                  </a:lnRef>
                  <a:fillRef idx="0">
                    <a:schemeClr val="accent1"/>
                  </a:fillRef>
                  <a:effectRef idx="0">
                    <a:schemeClr val="accent1"/>
                  </a:effectRef>
                  <a:fontRef idx="minor">
                    <a:schemeClr val="tx1"/>
                  </a:fontRef>
                </p:style>
              </p:cxnSp>
              <p:sp>
                <p:nvSpPr>
                  <p:cNvPr id="193" name="Oval 192">
                    <a:extLst>
                      <a:ext uri="{FF2B5EF4-FFF2-40B4-BE49-F238E27FC236}">
                        <a16:creationId xmlns:a16="http://schemas.microsoft.com/office/drawing/2014/main" id="{BD8970ED-EE00-687A-D27B-C6EAB84AAC63}"/>
                      </a:ext>
                    </a:extLst>
                  </p:cNvPr>
                  <p:cNvSpPr/>
                  <p:nvPr/>
                </p:nvSpPr>
                <p:spPr bwMode="gray">
                  <a:xfrm>
                    <a:off x="769777" y="2697637"/>
                    <a:ext cx="54000" cy="5400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50">
                      <a:solidFill>
                        <a:srgbClr val="000000"/>
                      </a:solidFill>
                      <a:latin typeface="Arial"/>
                    </a:endParaRPr>
                  </a:p>
                </p:txBody>
              </p:sp>
            </p:grpSp>
            <p:sp>
              <p:nvSpPr>
                <p:cNvPr id="190" name="Oval 189">
                  <a:extLst>
                    <a:ext uri="{FF2B5EF4-FFF2-40B4-BE49-F238E27FC236}">
                      <a16:creationId xmlns:a16="http://schemas.microsoft.com/office/drawing/2014/main" id="{60DC7E64-3E75-275F-73C6-7753BD36D616}"/>
                    </a:ext>
                  </a:extLst>
                </p:cNvPr>
                <p:cNvSpPr>
                  <a:spLocks noChangeAspect="1"/>
                </p:cNvSpPr>
                <p:nvPr/>
              </p:nvSpPr>
              <p:spPr>
                <a:xfrm>
                  <a:off x="6980919" y="2157900"/>
                  <a:ext cx="309522" cy="310158"/>
                </a:xfrm>
                <a:prstGeom prst="ellipse">
                  <a:avLst/>
                </a:prstGeom>
                <a:solidFill>
                  <a:schemeClr val="tx1"/>
                </a:solidFill>
                <a:ln>
                  <a:solidFill>
                    <a:srgbClr val="00BF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87" name="Graphic 186" descr="Triangle Ruler outline">
                  <a:extLst>
                    <a:ext uri="{FF2B5EF4-FFF2-40B4-BE49-F238E27FC236}">
                      <a16:creationId xmlns:a16="http://schemas.microsoft.com/office/drawing/2014/main" id="{A4017574-EC09-325C-2A0B-75ACD45C9E80}"/>
                    </a:ext>
                  </a:extLst>
                </p:cNvPr>
                <p:cNvPicPr>
                  <a:picLocks noChangeAspect="1"/>
                </p:cNvPicPr>
                <p:nvPr/>
              </p:nvPicPr>
              <p:blipFill>
                <a:blip r:embed="rId30" cstate="screen">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7052251" y="2205734"/>
                  <a:ext cx="195436" cy="195436"/>
                </a:xfrm>
                <a:prstGeom prst="rect">
                  <a:avLst/>
                </a:prstGeom>
              </p:spPr>
            </p:pic>
          </p:grpSp>
        </p:grpSp>
        <p:sp>
          <p:nvSpPr>
            <p:cNvPr id="218" name="Rectangle 217">
              <a:extLst>
                <a:ext uri="{FF2B5EF4-FFF2-40B4-BE49-F238E27FC236}">
                  <a16:creationId xmlns:a16="http://schemas.microsoft.com/office/drawing/2014/main" id="{D279818E-F0A3-716E-568D-8577AAA10BA0}"/>
                </a:ext>
              </a:extLst>
            </p:cNvPr>
            <p:cNvSpPr/>
            <p:nvPr/>
          </p:nvSpPr>
          <p:spPr>
            <a:xfrm>
              <a:off x="7466465" y="2180666"/>
              <a:ext cx="555361" cy="24428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
                <a:t>Continuous for Fleet Demand</a:t>
              </a:r>
            </a:p>
          </p:txBody>
        </p:sp>
      </p:grpSp>
      <p:grpSp>
        <p:nvGrpSpPr>
          <p:cNvPr id="232" name="Group 231">
            <a:extLst>
              <a:ext uri="{FF2B5EF4-FFF2-40B4-BE49-F238E27FC236}">
                <a16:creationId xmlns:a16="http://schemas.microsoft.com/office/drawing/2014/main" id="{9A2A2C66-84F9-493B-6B4B-A624370C4B25}"/>
              </a:ext>
            </a:extLst>
          </p:cNvPr>
          <p:cNvGrpSpPr/>
          <p:nvPr/>
        </p:nvGrpSpPr>
        <p:grpSpPr>
          <a:xfrm>
            <a:off x="3825937" y="1926126"/>
            <a:ext cx="1426541" cy="816850"/>
            <a:chOff x="3452556" y="1833138"/>
            <a:chExt cx="1426541" cy="816850"/>
          </a:xfrm>
        </p:grpSpPr>
        <p:grpSp>
          <p:nvGrpSpPr>
            <p:cNvPr id="140" name="Group 139">
              <a:extLst>
                <a:ext uri="{FF2B5EF4-FFF2-40B4-BE49-F238E27FC236}">
                  <a16:creationId xmlns:a16="http://schemas.microsoft.com/office/drawing/2014/main" id="{1121E5C5-E3AD-1CDF-9247-70F6EAC174E4}"/>
                </a:ext>
              </a:extLst>
            </p:cNvPr>
            <p:cNvGrpSpPr/>
            <p:nvPr/>
          </p:nvGrpSpPr>
          <p:grpSpPr>
            <a:xfrm>
              <a:off x="3452556" y="1833138"/>
              <a:ext cx="1426541" cy="816850"/>
              <a:chOff x="3606743" y="3082817"/>
              <a:chExt cx="1426541" cy="816850"/>
            </a:xfrm>
          </p:grpSpPr>
          <p:grpSp>
            <p:nvGrpSpPr>
              <p:cNvPr id="133" name="Group 132">
                <a:extLst>
                  <a:ext uri="{FF2B5EF4-FFF2-40B4-BE49-F238E27FC236}">
                    <a16:creationId xmlns:a16="http://schemas.microsoft.com/office/drawing/2014/main" id="{D786A9C3-FB1A-A6DE-8250-9F132AA97466}"/>
                  </a:ext>
                </a:extLst>
              </p:cNvPr>
              <p:cNvGrpSpPr/>
              <p:nvPr/>
            </p:nvGrpSpPr>
            <p:grpSpPr>
              <a:xfrm>
                <a:off x="4866205" y="3385226"/>
                <a:ext cx="54000" cy="514441"/>
                <a:chOff x="1375459" y="2144208"/>
                <a:chExt cx="54000" cy="514441"/>
              </a:xfrm>
            </p:grpSpPr>
            <p:cxnSp>
              <p:nvCxnSpPr>
                <p:cNvPr id="135" name="Straight Connector 134">
                  <a:extLst>
                    <a:ext uri="{FF2B5EF4-FFF2-40B4-BE49-F238E27FC236}">
                      <a16:creationId xmlns:a16="http://schemas.microsoft.com/office/drawing/2014/main" id="{0D597903-D82D-32AC-B7CC-76B7A97EC485}"/>
                    </a:ext>
                  </a:extLst>
                </p:cNvPr>
                <p:cNvCxnSpPr>
                  <a:cxnSpLocks/>
                  <a:endCxn id="136" idx="0"/>
                </p:cNvCxnSpPr>
                <p:nvPr/>
              </p:nvCxnSpPr>
              <p:spPr bwMode="gray">
                <a:xfrm>
                  <a:off x="1401996" y="2144208"/>
                  <a:ext cx="463" cy="460441"/>
                </a:xfrm>
                <a:prstGeom prst="line">
                  <a:avLst/>
                </a:prstGeom>
                <a:ln w="952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36" name="Oval 135">
                  <a:extLst>
                    <a:ext uri="{FF2B5EF4-FFF2-40B4-BE49-F238E27FC236}">
                      <a16:creationId xmlns:a16="http://schemas.microsoft.com/office/drawing/2014/main" id="{48187523-531B-50AD-9ADA-F9D3ED2E5C48}"/>
                    </a:ext>
                  </a:extLst>
                </p:cNvPr>
                <p:cNvSpPr/>
                <p:nvPr/>
              </p:nvSpPr>
              <p:spPr bwMode="gray">
                <a:xfrm>
                  <a:off x="1375459" y="2604649"/>
                  <a:ext cx="54000" cy="5400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50">
                    <a:solidFill>
                      <a:srgbClr val="000000"/>
                    </a:solidFill>
                    <a:latin typeface="Arial"/>
                  </a:endParaRPr>
                </a:p>
              </p:txBody>
            </p:sp>
          </p:grpSp>
          <p:sp>
            <p:nvSpPr>
              <p:cNvPr id="129" name="Rectangle: Rounded Corners 128">
                <a:extLst>
                  <a:ext uri="{FF2B5EF4-FFF2-40B4-BE49-F238E27FC236}">
                    <a16:creationId xmlns:a16="http://schemas.microsoft.com/office/drawing/2014/main" id="{C369A2E5-B88C-3F03-3FAB-D3D297788BAB}"/>
                  </a:ext>
                </a:extLst>
              </p:cNvPr>
              <p:cNvSpPr/>
              <p:nvPr/>
            </p:nvSpPr>
            <p:spPr>
              <a:xfrm>
                <a:off x="3610163" y="3082817"/>
                <a:ext cx="1423121" cy="310157"/>
              </a:xfrm>
              <a:prstGeom prst="roundRect">
                <a:avLst>
                  <a:gd name="adj" fmla="val 50000"/>
                </a:avLst>
              </a:prstGeom>
              <a:solidFill>
                <a:srgbClr val="006DFF"/>
              </a:solidFill>
              <a:ln>
                <a:solidFill>
                  <a:srgbClr val="006D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125" name="Group 124">
                <a:extLst>
                  <a:ext uri="{FF2B5EF4-FFF2-40B4-BE49-F238E27FC236}">
                    <a16:creationId xmlns:a16="http://schemas.microsoft.com/office/drawing/2014/main" id="{4258D40D-D20E-C32F-098F-40089696A7E2}"/>
                  </a:ext>
                </a:extLst>
              </p:cNvPr>
              <p:cNvGrpSpPr/>
              <p:nvPr/>
            </p:nvGrpSpPr>
            <p:grpSpPr>
              <a:xfrm>
                <a:off x="3734540" y="3392975"/>
                <a:ext cx="54000" cy="506692"/>
                <a:chOff x="771783" y="2151957"/>
                <a:chExt cx="54000" cy="506692"/>
              </a:xfrm>
            </p:grpSpPr>
            <p:cxnSp>
              <p:nvCxnSpPr>
                <p:cNvPr id="127" name="Straight Connector 126">
                  <a:extLst>
                    <a:ext uri="{FF2B5EF4-FFF2-40B4-BE49-F238E27FC236}">
                      <a16:creationId xmlns:a16="http://schemas.microsoft.com/office/drawing/2014/main" id="{91105A2B-5998-0090-5594-E6FCD2A7B277}"/>
                    </a:ext>
                  </a:extLst>
                </p:cNvPr>
                <p:cNvCxnSpPr>
                  <a:cxnSpLocks/>
                  <a:endCxn id="128" idx="0"/>
                </p:cNvCxnSpPr>
                <p:nvPr/>
              </p:nvCxnSpPr>
              <p:spPr bwMode="gray">
                <a:xfrm>
                  <a:off x="798747" y="2151957"/>
                  <a:ext cx="36" cy="452692"/>
                </a:xfrm>
                <a:prstGeom prst="line">
                  <a:avLst/>
                </a:prstGeom>
                <a:ln w="952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28" name="Oval 127">
                  <a:extLst>
                    <a:ext uri="{FF2B5EF4-FFF2-40B4-BE49-F238E27FC236}">
                      <a16:creationId xmlns:a16="http://schemas.microsoft.com/office/drawing/2014/main" id="{3D55313D-0A6D-822C-6D1C-FBAA1501B557}"/>
                    </a:ext>
                  </a:extLst>
                </p:cNvPr>
                <p:cNvSpPr/>
                <p:nvPr/>
              </p:nvSpPr>
              <p:spPr bwMode="gray">
                <a:xfrm>
                  <a:off x="771783" y="2604649"/>
                  <a:ext cx="54000" cy="5400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50">
                    <a:solidFill>
                      <a:srgbClr val="000000"/>
                    </a:solidFill>
                    <a:latin typeface="Arial"/>
                  </a:endParaRPr>
                </a:p>
              </p:txBody>
            </p:sp>
          </p:grpSp>
          <p:sp>
            <p:nvSpPr>
              <p:cNvPr id="126" name="Oval 125">
                <a:extLst>
                  <a:ext uri="{FF2B5EF4-FFF2-40B4-BE49-F238E27FC236}">
                    <a16:creationId xmlns:a16="http://schemas.microsoft.com/office/drawing/2014/main" id="{654E20A0-C041-23B7-4855-E9EA5F722A6C}"/>
                  </a:ext>
                </a:extLst>
              </p:cNvPr>
              <p:cNvSpPr>
                <a:spLocks noChangeAspect="1"/>
              </p:cNvSpPr>
              <p:nvPr/>
            </p:nvSpPr>
            <p:spPr>
              <a:xfrm>
                <a:off x="3606743" y="3082817"/>
                <a:ext cx="309522" cy="310158"/>
              </a:xfrm>
              <a:prstGeom prst="ellipse">
                <a:avLst/>
              </a:prstGeom>
              <a:solidFill>
                <a:schemeClr val="tx1"/>
              </a:solidFill>
              <a:ln>
                <a:solidFill>
                  <a:srgbClr val="1006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39" name="Graphic 138" descr="Shopping basket outline">
                <a:extLst>
                  <a:ext uri="{FF2B5EF4-FFF2-40B4-BE49-F238E27FC236}">
                    <a16:creationId xmlns:a16="http://schemas.microsoft.com/office/drawing/2014/main" id="{CDF87146-00F3-12B2-2828-C7A084421375}"/>
                  </a:ext>
                </a:extLst>
              </p:cNvPr>
              <p:cNvPicPr>
                <a:picLocks noChangeAspect="1"/>
              </p:cNvPicPr>
              <p:nvPr/>
            </p:nvPicPr>
            <p:blipFill>
              <a:blip r:embed="rId32" cstate="screen">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3625068" y="3093711"/>
                <a:ext cx="272872" cy="272872"/>
              </a:xfrm>
              <a:prstGeom prst="rect">
                <a:avLst/>
              </a:prstGeom>
            </p:spPr>
          </p:pic>
        </p:grpSp>
        <p:sp>
          <p:nvSpPr>
            <p:cNvPr id="231" name="Rectangle 230">
              <a:extLst>
                <a:ext uri="{FF2B5EF4-FFF2-40B4-BE49-F238E27FC236}">
                  <a16:creationId xmlns:a16="http://schemas.microsoft.com/office/drawing/2014/main" id="{B3CBFC47-73FD-4B96-54AE-1A7B87D265DC}"/>
                </a:ext>
              </a:extLst>
            </p:cNvPr>
            <p:cNvSpPr/>
            <p:nvPr/>
          </p:nvSpPr>
          <p:spPr>
            <a:xfrm>
              <a:off x="3741408" y="1858603"/>
              <a:ext cx="1073480" cy="24428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
                <a:t>Multiple orders to generate Fleet demand into Supply Chain</a:t>
              </a:r>
            </a:p>
          </p:txBody>
        </p:sp>
      </p:grpSp>
      <p:grpSp>
        <p:nvGrpSpPr>
          <p:cNvPr id="230" name="Group 229">
            <a:extLst>
              <a:ext uri="{FF2B5EF4-FFF2-40B4-BE49-F238E27FC236}">
                <a16:creationId xmlns:a16="http://schemas.microsoft.com/office/drawing/2014/main" id="{9D359142-8F87-B10A-EE53-1946FB9ACAF6}"/>
              </a:ext>
            </a:extLst>
          </p:cNvPr>
          <p:cNvGrpSpPr/>
          <p:nvPr/>
        </p:nvGrpSpPr>
        <p:grpSpPr>
          <a:xfrm>
            <a:off x="8072267" y="1684413"/>
            <a:ext cx="967824" cy="1058564"/>
            <a:chOff x="8176176" y="1681504"/>
            <a:chExt cx="967824" cy="1058564"/>
          </a:xfrm>
        </p:grpSpPr>
        <p:sp>
          <p:nvSpPr>
            <p:cNvPr id="215" name="Rectangle 214">
              <a:extLst>
                <a:ext uri="{FF2B5EF4-FFF2-40B4-BE49-F238E27FC236}">
                  <a16:creationId xmlns:a16="http://schemas.microsoft.com/office/drawing/2014/main" id="{48B9CA55-4BB8-3AC5-6A91-5C121F5460A5}"/>
                </a:ext>
              </a:extLst>
            </p:cNvPr>
            <p:cNvSpPr/>
            <p:nvPr/>
          </p:nvSpPr>
          <p:spPr>
            <a:xfrm>
              <a:off x="8468783" y="1681504"/>
              <a:ext cx="675217" cy="594000"/>
            </a:xfrm>
            <a:prstGeom prst="rect">
              <a:avLst/>
            </a:prstGeom>
            <a:gradFill>
              <a:gsLst>
                <a:gs pos="0">
                  <a:srgbClr val="10069F"/>
                </a:gs>
                <a:gs pos="34000">
                  <a:srgbClr val="10069F"/>
                </a:gs>
                <a:gs pos="87000">
                  <a:srgbClr val="EFEFF4"/>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214" name="Group 213">
              <a:extLst>
                <a:ext uri="{FF2B5EF4-FFF2-40B4-BE49-F238E27FC236}">
                  <a16:creationId xmlns:a16="http://schemas.microsoft.com/office/drawing/2014/main" id="{AFB121F0-6D9B-4C9C-3E93-47F67A42EFE2}"/>
                </a:ext>
              </a:extLst>
            </p:cNvPr>
            <p:cNvGrpSpPr/>
            <p:nvPr/>
          </p:nvGrpSpPr>
          <p:grpSpPr>
            <a:xfrm>
              <a:off x="8176176" y="1683952"/>
              <a:ext cx="586012" cy="1056116"/>
              <a:chOff x="7630541" y="2842257"/>
              <a:chExt cx="586012" cy="1056116"/>
            </a:xfrm>
          </p:grpSpPr>
          <p:grpSp>
            <p:nvGrpSpPr>
              <p:cNvPr id="202" name="Group 201">
                <a:extLst>
                  <a:ext uri="{FF2B5EF4-FFF2-40B4-BE49-F238E27FC236}">
                    <a16:creationId xmlns:a16="http://schemas.microsoft.com/office/drawing/2014/main" id="{27B19E44-CA5D-A4DB-5F21-34E94EDDA033}"/>
                  </a:ext>
                </a:extLst>
              </p:cNvPr>
              <p:cNvGrpSpPr/>
              <p:nvPr/>
            </p:nvGrpSpPr>
            <p:grpSpPr>
              <a:xfrm>
                <a:off x="7896958" y="3429473"/>
                <a:ext cx="54000" cy="468900"/>
                <a:chOff x="772158" y="2282737"/>
                <a:chExt cx="54000" cy="468900"/>
              </a:xfrm>
            </p:grpSpPr>
            <p:cxnSp>
              <p:nvCxnSpPr>
                <p:cNvPr id="205" name="Straight Connector 204">
                  <a:extLst>
                    <a:ext uri="{FF2B5EF4-FFF2-40B4-BE49-F238E27FC236}">
                      <a16:creationId xmlns:a16="http://schemas.microsoft.com/office/drawing/2014/main" id="{FC245C1D-BAE9-FC66-1533-B36D6A77DF9D}"/>
                    </a:ext>
                  </a:extLst>
                </p:cNvPr>
                <p:cNvCxnSpPr>
                  <a:cxnSpLocks/>
                  <a:stCxn id="203" idx="4"/>
                  <a:endCxn id="206" idx="0"/>
                </p:cNvCxnSpPr>
                <p:nvPr/>
              </p:nvCxnSpPr>
              <p:spPr bwMode="gray">
                <a:xfrm>
                  <a:off x="798747" y="2282737"/>
                  <a:ext cx="411" cy="414900"/>
                </a:xfrm>
                <a:prstGeom prst="line">
                  <a:avLst/>
                </a:prstGeom>
                <a:ln w="952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06" name="Oval 205">
                  <a:extLst>
                    <a:ext uri="{FF2B5EF4-FFF2-40B4-BE49-F238E27FC236}">
                      <a16:creationId xmlns:a16="http://schemas.microsoft.com/office/drawing/2014/main" id="{C1BAF9E1-5059-E59E-106E-A29383E00FFC}"/>
                    </a:ext>
                  </a:extLst>
                </p:cNvPr>
                <p:cNvSpPr/>
                <p:nvPr/>
              </p:nvSpPr>
              <p:spPr bwMode="gray">
                <a:xfrm>
                  <a:off x="772158" y="2697637"/>
                  <a:ext cx="54000" cy="5400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50">
                    <a:solidFill>
                      <a:srgbClr val="000000"/>
                    </a:solidFill>
                    <a:latin typeface="Arial"/>
                  </a:endParaRPr>
                </a:p>
              </p:txBody>
            </p:sp>
          </p:grpSp>
          <p:sp>
            <p:nvSpPr>
              <p:cNvPr id="203" name="Oval 202">
                <a:extLst>
                  <a:ext uri="{FF2B5EF4-FFF2-40B4-BE49-F238E27FC236}">
                    <a16:creationId xmlns:a16="http://schemas.microsoft.com/office/drawing/2014/main" id="{53D5DD82-9E03-9E74-EB6A-1970E6685FA2}"/>
                  </a:ext>
                </a:extLst>
              </p:cNvPr>
              <p:cNvSpPr>
                <a:spLocks noChangeAspect="1"/>
              </p:cNvSpPr>
              <p:nvPr/>
            </p:nvSpPr>
            <p:spPr>
              <a:xfrm>
                <a:off x="7630541" y="2842257"/>
                <a:ext cx="586012" cy="587216"/>
              </a:xfrm>
              <a:prstGeom prst="ellipse">
                <a:avLst/>
              </a:prstGeom>
              <a:solidFill>
                <a:schemeClr val="tx1"/>
              </a:solidFill>
              <a:ln>
                <a:solidFill>
                  <a:srgbClr val="1006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75" name="Picture 174">
                <a:extLst>
                  <a:ext uri="{FF2B5EF4-FFF2-40B4-BE49-F238E27FC236}">
                    <a16:creationId xmlns:a16="http://schemas.microsoft.com/office/drawing/2014/main" id="{44087762-A766-C741-CCFF-A4CEF22E1C59}"/>
                  </a:ext>
                </a:extLst>
              </p:cNvPr>
              <p:cNvPicPr>
                <a:picLocks noChangeAspect="1"/>
              </p:cNvPicPr>
              <p:nvPr/>
            </p:nvPicPr>
            <p:blipFill>
              <a:blip r:embed="rId34" cstate="screen">
                <a:biLevel thresh="50000"/>
                <a:extLst>
                  <a:ext uri="{28A0092B-C50C-407E-A947-70E740481C1C}">
                    <a14:useLocalDpi xmlns:a14="http://schemas.microsoft.com/office/drawing/2010/main"/>
                  </a:ext>
                </a:extLst>
              </a:blip>
              <a:stretch>
                <a:fillRect/>
              </a:stretch>
            </p:blipFill>
            <p:spPr>
              <a:xfrm>
                <a:off x="7653575" y="3082005"/>
                <a:ext cx="534002" cy="128295"/>
              </a:xfrm>
              <a:prstGeom prst="rect">
                <a:avLst/>
              </a:prstGeom>
            </p:spPr>
          </p:pic>
          <p:cxnSp>
            <p:nvCxnSpPr>
              <p:cNvPr id="210" name="Straight Connector 209">
                <a:extLst>
                  <a:ext uri="{FF2B5EF4-FFF2-40B4-BE49-F238E27FC236}">
                    <a16:creationId xmlns:a16="http://schemas.microsoft.com/office/drawing/2014/main" id="{291C563A-7C1F-31BC-B0C0-BB95872A59C7}"/>
                  </a:ext>
                </a:extLst>
              </p:cNvPr>
              <p:cNvCxnSpPr>
                <a:cxnSpLocks/>
              </p:cNvCxnSpPr>
              <p:nvPr/>
            </p:nvCxnSpPr>
            <p:spPr>
              <a:xfrm flipV="1">
                <a:off x="7647183" y="3210300"/>
                <a:ext cx="555084" cy="1906"/>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43" name="Group 242">
            <a:extLst>
              <a:ext uri="{FF2B5EF4-FFF2-40B4-BE49-F238E27FC236}">
                <a16:creationId xmlns:a16="http://schemas.microsoft.com/office/drawing/2014/main" id="{6890D9AE-40AF-6F0C-E07C-90B922B1E2B2}"/>
              </a:ext>
            </a:extLst>
          </p:cNvPr>
          <p:cNvGrpSpPr/>
          <p:nvPr/>
        </p:nvGrpSpPr>
        <p:grpSpPr>
          <a:xfrm>
            <a:off x="2663146" y="1692856"/>
            <a:ext cx="522948" cy="1053937"/>
            <a:chOff x="2634570" y="1697617"/>
            <a:chExt cx="522948" cy="1053937"/>
          </a:xfrm>
        </p:grpSpPr>
        <p:sp>
          <p:nvSpPr>
            <p:cNvPr id="234" name="TextBox 233">
              <a:extLst>
                <a:ext uri="{FF2B5EF4-FFF2-40B4-BE49-F238E27FC236}">
                  <a16:creationId xmlns:a16="http://schemas.microsoft.com/office/drawing/2014/main" id="{E32CB6CB-055C-09B9-8074-20334B0742A0}"/>
                </a:ext>
              </a:extLst>
            </p:cNvPr>
            <p:cNvSpPr txBox="1">
              <a:spLocks/>
            </p:cNvSpPr>
            <p:nvPr/>
          </p:nvSpPr>
          <p:spPr bwMode="gray">
            <a:xfrm>
              <a:off x="2634570" y="1697617"/>
              <a:ext cx="522948" cy="430887"/>
            </a:xfrm>
            <a:prstGeom prst="rect">
              <a:avLst/>
            </a:prstGeom>
          </p:spPr>
          <p:txBody>
            <a:bodyPr vert="horz" wrap="square" lIns="0" tIns="0" rIns="0" bIns="0" rtlCol="0">
              <a:spAutoFit/>
            </a:bodyPr>
            <a:lstStyle>
              <a:defPPr>
                <a:defRPr lang="en-US"/>
              </a:defPPr>
              <a:lvl1pPr marR="0" lvl="0" indent="0" algn="ctr" defTabSz="895395" fontAlgn="auto">
                <a:lnSpc>
                  <a:spcPct val="100000"/>
                </a:lnSpc>
                <a:spcBef>
                  <a:spcPts val="0"/>
                </a:spcBef>
                <a:spcAft>
                  <a:spcPts val="0"/>
                </a:spcAft>
                <a:buClr>
                  <a:srgbClr val="051C2C"/>
                </a:buClr>
                <a:buSzPct val="100000"/>
                <a:buFontTx/>
                <a:buNone/>
                <a:tabLst/>
                <a:defRPr kumimoji="0" sz="700" b="0" i="0" u="none" strike="noStrike" cap="none" spc="0" normalizeH="0" baseline="0">
                  <a:ln>
                    <a:noFill/>
                  </a:ln>
                  <a:solidFill>
                    <a:srgbClr val="000000"/>
                  </a:solidFill>
                  <a:effectLst/>
                  <a:uLnTx/>
                  <a:uFillTx/>
                  <a:latin typeface="Arial"/>
                </a:defRPr>
              </a:lvl1pPr>
              <a:lvl2pPr marL="2116" lvl="1" indent="0" defTabSz="1193860">
                <a:spcBef>
                  <a:spcPts val="600"/>
                </a:spcBef>
                <a:spcAft>
                  <a:spcPts val="600"/>
                </a:spcAft>
                <a:buClr>
                  <a:schemeClr val="tx2"/>
                </a:buClr>
                <a:buSzPct val="125000"/>
                <a:buFontTx/>
                <a:buNone/>
                <a:defRPr b="0" baseline="0">
                  <a:solidFill>
                    <a:schemeClr val="accent6"/>
                  </a:solidFill>
                </a:defRPr>
              </a:lvl2pPr>
              <a:lvl3pPr marL="168275" lvl="2" indent="-168275" defTabSz="1193860">
                <a:spcAft>
                  <a:spcPts val="600"/>
                </a:spcAft>
                <a:buClrTx/>
                <a:buSzPct val="100000"/>
                <a:buFont typeface="Arial" panose="020B0604020202020204" pitchFamily="34" charset="0"/>
                <a:buChar char="•"/>
                <a:defRPr baseline="0">
                  <a:solidFill>
                    <a:schemeClr val="accent6"/>
                  </a:solidFill>
                </a:defRPr>
              </a:lvl3pPr>
              <a:lvl4pPr marL="350838" lvl="3" indent="-182563" defTabSz="1193860">
                <a:spcAft>
                  <a:spcPts val="600"/>
                </a:spcAft>
                <a:buClr>
                  <a:schemeClr val="accent6"/>
                </a:buClr>
                <a:buSzPct val="100000"/>
                <a:buFont typeface="Arial" panose="020B0604020202020204" pitchFamily="34" charset="0"/>
                <a:buChar char="•"/>
                <a:defRPr baseline="0">
                  <a:solidFill>
                    <a:schemeClr val="accent6"/>
                  </a:solidFill>
                </a:defRPr>
              </a:lvl4pPr>
              <a:lvl5pPr marL="579438" lvl="4" indent="-228600" defTabSz="1193860">
                <a:spcAft>
                  <a:spcPts val="600"/>
                </a:spcAft>
                <a:buClr>
                  <a:schemeClr val="accent6"/>
                </a:buClr>
                <a:buSzPct val="100000"/>
                <a:buFont typeface="Times New Roman" panose="02020603050405020304" pitchFamily="18" charset="0"/>
                <a:buChar char="─"/>
                <a:defRPr baseline="0">
                  <a:solidFill>
                    <a:schemeClr val="accent6"/>
                  </a:solidFill>
                </a:defRPr>
              </a:lvl5pPr>
              <a:lvl6pPr marL="999794" indent="-173575" defTabSz="1193860" fontAlgn="base">
                <a:spcBef>
                  <a:spcPct val="0"/>
                </a:spcBef>
                <a:spcAft>
                  <a:spcPct val="0"/>
                </a:spcAft>
                <a:buClr>
                  <a:schemeClr val="tx2"/>
                </a:buClr>
                <a:buSzPct val="89000"/>
                <a:buFont typeface="Arial" charset="0"/>
                <a:buChar char="-"/>
                <a:defRPr sz="2133" baseline="0"/>
              </a:lvl6pPr>
              <a:lvl7pPr marL="999794" indent="-173575" defTabSz="1193860" fontAlgn="base">
                <a:spcBef>
                  <a:spcPct val="0"/>
                </a:spcBef>
                <a:spcAft>
                  <a:spcPct val="0"/>
                </a:spcAft>
                <a:buClr>
                  <a:schemeClr val="tx2"/>
                </a:buClr>
                <a:buSzPct val="89000"/>
                <a:buFont typeface="Arial" charset="0"/>
                <a:buChar char="-"/>
                <a:defRPr sz="2133" baseline="0"/>
              </a:lvl7pPr>
              <a:lvl8pPr marL="999794" indent="-173575" defTabSz="1193860" fontAlgn="base">
                <a:spcBef>
                  <a:spcPct val="0"/>
                </a:spcBef>
                <a:spcAft>
                  <a:spcPct val="0"/>
                </a:spcAft>
                <a:buClr>
                  <a:schemeClr val="tx2"/>
                </a:buClr>
                <a:buSzPct val="89000"/>
                <a:buFont typeface="Arial" charset="0"/>
                <a:buChar char="-"/>
                <a:defRPr sz="2133" baseline="0"/>
              </a:lvl8pPr>
              <a:lvl9pPr marL="999794" indent="-173575" defTabSz="1193860" fontAlgn="base">
                <a:spcBef>
                  <a:spcPct val="0"/>
                </a:spcBef>
                <a:spcAft>
                  <a:spcPct val="0"/>
                </a:spcAft>
                <a:buClr>
                  <a:schemeClr val="tx2"/>
                </a:buClr>
                <a:buSzPct val="89000"/>
                <a:buFont typeface="Arial" charset="0"/>
                <a:buChar char="-"/>
                <a:defRPr sz="2133" baseline="0"/>
              </a:lvl9pPr>
            </a:lstStyle>
            <a:p>
              <a:pPr defTabSz="895373">
                <a:defRPr/>
              </a:pPr>
              <a:r>
                <a:rPr lang="en-US"/>
                <a:t>Step 2 International Observation of GDA</a:t>
              </a:r>
            </a:p>
          </p:txBody>
        </p:sp>
        <p:grpSp>
          <p:nvGrpSpPr>
            <p:cNvPr id="236" name="Group 235">
              <a:extLst>
                <a:ext uri="{FF2B5EF4-FFF2-40B4-BE49-F238E27FC236}">
                  <a16:creationId xmlns:a16="http://schemas.microsoft.com/office/drawing/2014/main" id="{39F36032-DAFA-1528-3066-0E68B91762FB}"/>
                </a:ext>
              </a:extLst>
            </p:cNvPr>
            <p:cNvGrpSpPr/>
            <p:nvPr/>
          </p:nvGrpSpPr>
          <p:grpSpPr>
            <a:xfrm>
              <a:off x="2862775" y="2476448"/>
              <a:ext cx="54000" cy="275106"/>
              <a:chOff x="772158" y="2476531"/>
              <a:chExt cx="54000" cy="275106"/>
            </a:xfrm>
          </p:grpSpPr>
          <p:cxnSp>
            <p:nvCxnSpPr>
              <p:cNvPr id="239" name="Straight Connector 238">
                <a:extLst>
                  <a:ext uri="{FF2B5EF4-FFF2-40B4-BE49-F238E27FC236}">
                    <a16:creationId xmlns:a16="http://schemas.microsoft.com/office/drawing/2014/main" id="{EA199985-3DD3-C394-F443-8AF876F706FA}"/>
                  </a:ext>
                </a:extLst>
              </p:cNvPr>
              <p:cNvCxnSpPr>
                <a:cxnSpLocks/>
                <a:stCxn id="237" idx="4"/>
                <a:endCxn id="240" idx="0"/>
              </p:cNvCxnSpPr>
              <p:nvPr/>
            </p:nvCxnSpPr>
            <p:spPr bwMode="gray">
              <a:xfrm>
                <a:off x="795453" y="2476531"/>
                <a:ext cx="3705" cy="221106"/>
              </a:xfrm>
              <a:prstGeom prst="line">
                <a:avLst/>
              </a:prstGeom>
              <a:ln w="9525" cap="rnd">
                <a:solidFill>
                  <a:srgbClr val="7F7F7F"/>
                </a:solidFill>
              </a:ln>
            </p:spPr>
            <p:style>
              <a:lnRef idx="1">
                <a:schemeClr val="accent1"/>
              </a:lnRef>
              <a:fillRef idx="0">
                <a:schemeClr val="accent1"/>
              </a:fillRef>
              <a:effectRef idx="0">
                <a:schemeClr val="accent1"/>
              </a:effectRef>
              <a:fontRef idx="minor">
                <a:schemeClr val="tx1"/>
              </a:fontRef>
            </p:style>
          </p:cxnSp>
          <p:sp>
            <p:nvSpPr>
              <p:cNvPr id="240" name="Oval 239">
                <a:extLst>
                  <a:ext uri="{FF2B5EF4-FFF2-40B4-BE49-F238E27FC236}">
                    <a16:creationId xmlns:a16="http://schemas.microsoft.com/office/drawing/2014/main" id="{475E2F74-5A25-3979-C884-B714087C37D2}"/>
                  </a:ext>
                </a:extLst>
              </p:cNvPr>
              <p:cNvSpPr/>
              <p:nvPr/>
            </p:nvSpPr>
            <p:spPr bwMode="gray">
              <a:xfrm>
                <a:off x="772158" y="2697637"/>
                <a:ext cx="54000" cy="5400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50">
                  <a:solidFill>
                    <a:srgbClr val="000000"/>
                  </a:solidFill>
                  <a:latin typeface="Arial"/>
                </a:endParaRPr>
              </a:p>
            </p:txBody>
          </p:sp>
        </p:grpSp>
        <p:sp>
          <p:nvSpPr>
            <p:cNvPr id="237" name="Oval 236">
              <a:extLst>
                <a:ext uri="{FF2B5EF4-FFF2-40B4-BE49-F238E27FC236}">
                  <a16:creationId xmlns:a16="http://schemas.microsoft.com/office/drawing/2014/main" id="{2CF04656-2905-0FA8-0FFB-A9D3D8FE06B7}"/>
                </a:ext>
              </a:extLst>
            </p:cNvPr>
            <p:cNvSpPr>
              <a:spLocks noChangeAspect="1"/>
            </p:cNvSpPr>
            <p:nvPr/>
          </p:nvSpPr>
          <p:spPr>
            <a:xfrm>
              <a:off x="2731309" y="2166290"/>
              <a:ext cx="309522" cy="310158"/>
            </a:xfrm>
            <a:prstGeom prst="ellipse">
              <a:avLst/>
            </a:prstGeom>
            <a:solidFill>
              <a:schemeClr val="tx1"/>
            </a:solidFill>
            <a:ln>
              <a:solidFill>
                <a:srgbClr val="00BF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242" name="Graphic 241" descr="Eye outline">
              <a:extLst>
                <a:ext uri="{FF2B5EF4-FFF2-40B4-BE49-F238E27FC236}">
                  <a16:creationId xmlns:a16="http://schemas.microsoft.com/office/drawing/2014/main" id="{30EFD120-C8DB-F996-F53B-CF6092CD3845}"/>
                </a:ext>
              </a:extLst>
            </p:cNvPr>
            <p:cNvPicPr>
              <a:picLocks noChangeAspect="1"/>
            </p:cNvPicPr>
            <p:nvPr/>
          </p:nvPicPr>
          <p:blipFill>
            <a:blip r:embed="rId35" cstate="screen">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2728015" y="2163314"/>
              <a:ext cx="316110" cy="316110"/>
            </a:xfrm>
            <a:prstGeom prst="rect">
              <a:avLst/>
            </a:prstGeom>
          </p:spPr>
        </p:pic>
      </p:grpSp>
      <p:grpSp>
        <p:nvGrpSpPr>
          <p:cNvPr id="4" name="Group 3">
            <a:extLst>
              <a:ext uri="{FF2B5EF4-FFF2-40B4-BE49-F238E27FC236}">
                <a16:creationId xmlns:a16="http://schemas.microsoft.com/office/drawing/2014/main" id="{E7873355-0E02-B5D4-70F8-EF6B85EA6EDD}"/>
              </a:ext>
            </a:extLst>
          </p:cNvPr>
          <p:cNvGrpSpPr/>
          <p:nvPr/>
        </p:nvGrpSpPr>
        <p:grpSpPr>
          <a:xfrm>
            <a:off x="3411611" y="2870553"/>
            <a:ext cx="716803" cy="946861"/>
            <a:chOff x="2182532" y="2842086"/>
            <a:chExt cx="716803" cy="946861"/>
          </a:xfrm>
        </p:grpSpPr>
        <p:sp>
          <p:nvSpPr>
            <p:cNvPr id="8" name="TextBox 7">
              <a:extLst>
                <a:ext uri="{FF2B5EF4-FFF2-40B4-BE49-F238E27FC236}">
                  <a16:creationId xmlns:a16="http://schemas.microsoft.com/office/drawing/2014/main" id="{DDF2F051-47CC-2600-9E34-54F98875373B}"/>
                </a:ext>
              </a:extLst>
            </p:cNvPr>
            <p:cNvSpPr txBox="1">
              <a:spLocks/>
            </p:cNvSpPr>
            <p:nvPr/>
          </p:nvSpPr>
          <p:spPr bwMode="gray">
            <a:xfrm>
              <a:off x="2182532" y="3465782"/>
              <a:ext cx="716803" cy="323165"/>
            </a:xfrm>
            <a:prstGeom prst="rect">
              <a:avLst/>
            </a:prstGeom>
          </p:spPr>
          <p:txBody>
            <a:bodyPr vert="horz" wrap="square" lIns="0" tIns="0" rIns="0" bIns="0" rtlCol="0">
              <a:spAutoFit/>
            </a:bodyPr>
            <a:lstStyle>
              <a:defPPr>
                <a:defRPr lang="en-US"/>
              </a:defPPr>
              <a:lvl1pPr marR="0" lvl="0" indent="0" algn="ctr" defTabSz="895395" fontAlgn="auto">
                <a:lnSpc>
                  <a:spcPct val="100000"/>
                </a:lnSpc>
                <a:spcBef>
                  <a:spcPts val="0"/>
                </a:spcBef>
                <a:spcAft>
                  <a:spcPts val="0"/>
                </a:spcAft>
                <a:buClr>
                  <a:srgbClr val="051C2C"/>
                </a:buClr>
                <a:buSzPct val="100000"/>
                <a:buFontTx/>
                <a:buNone/>
                <a:tabLst/>
                <a:defRPr kumimoji="0" sz="700" b="0" i="0" u="none" strike="noStrike" cap="none" spc="0" normalizeH="0" baseline="0">
                  <a:ln>
                    <a:noFill/>
                  </a:ln>
                  <a:solidFill>
                    <a:srgbClr val="000000"/>
                  </a:solidFill>
                  <a:effectLst/>
                  <a:uLnTx/>
                  <a:uFillTx/>
                  <a:latin typeface="Arial"/>
                </a:defRPr>
              </a:lvl1pPr>
              <a:lvl2pPr marL="2116" lvl="1" indent="0" defTabSz="1193860">
                <a:spcBef>
                  <a:spcPts val="600"/>
                </a:spcBef>
                <a:spcAft>
                  <a:spcPts val="600"/>
                </a:spcAft>
                <a:buClr>
                  <a:schemeClr val="tx2"/>
                </a:buClr>
                <a:buSzPct val="125000"/>
                <a:buFontTx/>
                <a:buNone/>
                <a:defRPr b="0" baseline="0">
                  <a:solidFill>
                    <a:schemeClr val="accent6"/>
                  </a:solidFill>
                </a:defRPr>
              </a:lvl2pPr>
              <a:lvl3pPr marL="168275" lvl="2" indent="-168275" defTabSz="1193860">
                <a:spcAft>
                  <a:spcPts val="600"/>
                </a:spcAft>
                <a:buClrTx/>
                <a:buSzPct val="100000"/>
                <a:buFont typeface="Arial" panose="020B0604020202020204" pitchFamily="34" charset="0"/>
                <a:buChar char="•"/>
                <a:defRPr baseline="0">
                  <a:solidFill>
                    <a:schemeClr val="accent6"/>
                  </a:solidFill>
                </a:defRPr>
              </a:lvl3pPr>
              <a:lvl4pPr marL="350838" lvl="3" indent="-182563" defTabSz="1193860">
                <a:spcAft>
                  <a:spcPts val="600"/>
                </a:spcAft>
                <a:buClr>
                  <a:schemeClr val="accent6"/>
                </a:buClr>
                <a:buSzPct val="100000"/>
                <a:buFont typeface="Arial" panose="020B0604020202020204" pitchFamily="34" charset="0"/>
                <a:buChar char="•"/>
                <a:defRPr baseline="0">
                  <a:solidFill>
                    <a:schemeClr val="accent6"/>
                  </a:solidFill>
                </a:defRPr>
              </a:lvl4pPr>
              <a:lvl5pPr marL="579438" lvl="4" indent="-228600" defTabSz="1193860">
                <a:spcAft>
                  <a:spcPts val="600"/>
                </a:spcAft>
                <a:buClr>
                  <a:schemeClr val="accent6"/>
                </a:buClr>
                <a:buSzPct val="100000"/>
                <a:buFont typeface="Times New Roman" panose="02020603050405020304" pitchFamily="18" charset="0"/>
                <a:buChar char="─"/>
                <a:defRPr baseline="0">
                  <a:solidFill>
                    <a:schemeClr val="accent6"/>
                  </a:solidFill>
                </a:defRPr>
              </a:lvl5pPr>
              <a:lvl6pPr marL="999794" indent="-173575" defTabSz="1193860" fontAlgn="base">
                <a:spcBef>
                  <a:spcPct val="0"/>
                </a:spcBef>
                <a:spcAft>
                  <a:spcPct val="0"/>
                </a:spcAft>
                <a:buClr>
                  <a:schemeClr val="tx2"/>
                </a:buClr>
                <a:buSzPct val="89000"/>
                <a:buFont typeface="Arial" charset="0"/>
                <a:buChar char="-"/>
                <a:defRPr sz="2133" baseline="0"/>
              </a:lvl6pPr>
              <a:lvl7pPr marL="999794" indent="-173575" defTabSz="1193860" fontAlgn="base">
                <a:spcBef>
                  <a:spcPct val="0"/>
                </a:spcBef>
                <a:spcAft>
                  <a:spcPct val="0"/>
                </a:spcAft>
                <a:buClr>
                  <a:schemeClr val="tx2"/>
                </a:buClr>
                <a:buSzPct val="89000"/>
                <a:buFont typeface="Arial" charset="0"/>
                <a:buChar char="-"/>
                <a:defRPr sz="2133" baseline="0"/>
              </a:lvl7pPr>
              <a:lvl8pPr marL="999794" indent="-173575" defTabSz="1193860" fontAlgn="base">
                <a:spcBef>
                  <a:spcPct val="0"/>
                </a:spcBef>
                <a:spcAft>
                  <a:spcPct val="0"/>
                </a:spcAft>
                <a:buClr>
                  <a:schemeClr val="tx2"/>
                </a:buClr>
                <a:buSzPct val="89000"/>
                <a:buFont typeface="Arial" charset="0"/>
                <a:buChar char="-"/>
                <a:defRPr sz="2133" baseline="0"/>
              </a:lvl8pPr>
              <a:lvl9pPr marL="999794" indent="-173575" defTabSz="1193860" fontAlgn="base">
                <a:spcBef>
                  <a:spcPct val="0"/>
                </a:spcBef>
                <a:spcAft>
                  <a:spcPct val="0"/>
                </a:spcAft>
                <a:buClr>
                  <a:schemeClr val="tx2"/>
                </a:buClr>
                <a:buSzPct val="89000"/>
                <a:buFont typeface="Arial" charset="0"/>
                <a:buChar char="-"/>
                <a:defRPr sz="2133" baseline="0"/>
              </a:lvl9pPr>
            </a:lstStyle>
            <a:p>
              <a:pPr defTabSz="895373">
                <a:defRPr/>
              </a:pPr>
              <a:r>
                <a:rPr lang="en-US" dirty="0"/>
                <a:t>Successful completion of Stage 2 of GDA</a:t>
              </a:r>
            </a:p>
          </p:txBody>
        </p:sp>
        <p:grpSp>
          <p:nvGrpSpPr>
            <p:cNvPr id="9" name="Group 8">
              <a:extLst>
                <a:ext uri="{FF2B5EF4-FFF2-40B4-BE49-F238E27FC236}">
                  <a16:creationId xmlns:a16="http://schemas.microsoft.com/office/drawing/2014/main" id="{467E7E1D-9499-D0A5-2397-87889F273C04}"/>
                </a:ext>
              </a:extLst>
            </p:cNvPr>
            <p:cNvGrpSpPr/>
            <p:nvPr/>
          </p:nvGrpSpPr>
          <p:grpSpPr>
            <a:xfrm>
              <a:off x="2392820" y="2842086"/>
              <a:ext cx="314067" cy="617345"/>
              <a:chOff x="1688742" y="3439307"/>
              <a:chExt cx="314067" cy="617345"/>
            </a:xfrm>
          </p:grpSpPr>
          <p:grpSp>
            <p:nvGrpSpPr>
              <p:cNvPr id="10" name="Group 9">
                <a:extLst>
                  <a:ext uri="{FF2B5EF4-FFF2-40B4-BE49-F238E27FC236}">
                    <a16:creationId xmlns:a16="http://schemas.microsoft.com/office/drawing/2014/main" id="{B2CC79F5-552E-ED0E-9BB4-E6BC6E297CFA}"/>
                  </a:ext>
                </a:extLst>
              </p:cNvPr>
              <p:cNvGrpSpPr/>
              <p:nvPr/>
            </p:nvGrpSpPr>
            <p:grpSpPr>
              <a:xfrm flipV="1">
                <a:off x="1688742" y="3439307"/>
                <a:ext cx="309522" cy="587387"/>
                <a:chOff x="732134" y="3109206"/>
                <a:chExt cx="309522" cy="587387"/>
              </a:xfrm>
            </p:grpSpPr>
            <p:grpSp>
              <p:nvGrpSpPr>
                <p:cNvPr id="13" name="Group 12">
                  <a:extLst>
                    <a:ext uri="{FF2B5EF4-FFF2-40B4-BE49-F238E27FC236}">
                      <a16:creationId xmlns:a16="http://schemas.microsoft.com/office/drawing/2014/main" id="{BCB6F58D-692D-0725-4362-D276B8E3B994}"/>
                    </a:ext>
                  </a:extLst>
                </p:cNvPr>
                <p:cNvGrpSpPr/>
                <p:nvPr/>
              </p:nvGrpSpPr>
              <p:grpSpPr>
                <a:xfrm>
                  <a:off x="860306" y="3419364"/>
                  <a:ext cx="54000" cy="277229"/>
                  <a:chOff x="772158" y="2474408"/>
                  <a:chExt cx="54000" cy="277229"/>
                </a:xfrm>
              </p:grpSpPr>
              <p:cxnSp>
                <p:nvCxnSpPr>
                  <p:cNvPr id="18" name="Straight Connector 17">
                    <a:extLst>
                      <a:ext uri="{FF2B5EF4-FFF2-40B4-BE49-F238E27FC236}">
                        <a16:creationId xmlns:a16="http://schemas.microsoft.com/office/drawing/2014/main" id="{3D4D9218-46E9-88B8-D4B6-F8639B0825AC}"/>
                      </a:ext>
                    </a:extLst>
                  </p:cNvPr>
                  <p:cNvCxnSpPr>
                    <a:cxnSpLocks/>
                    <a:stCxn id="14" idx="4"/>
                    <a:endCxn id="19" idx="0"/>
                  </p:cNvCxnSpPr>
                  <p:nvPr/>
                </p:nvCxnSpPr>
                <p:spPr bwMode="gray">
                  <a:xfrm>
                    <a:off x="798747" y="2474408"/>
                    <a:ext cx="411" cy="223229"/>
                  </a:xfrm>
                  <a:prstGeom prst="line">
                    <a:avLst/>
                  </a:prstGeom>
                  <a:ln w="9525" cap="rnd">
                    <a:solidFill>
                      <a:srgbClr val="7F7F7F"/>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3DBA66DC-C4F1-2B83-9787-DACA2BC77514}"/>
                      </a:ext>
                    </a:extLst>
                  </p:cNvPr>
                  <p:cNvSpPr/>
                  <p:nvPr/>
                </p:nvSpPr>
                <p:spPr bwMode="gray">
                  <a:xfrm>
                    <a:off x="772158" y="2697637"/>
                    <a:ext cx="54000" cy="5400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50">
                      <a:solidFill>
                        <a:srgbClr val="000000"/>
                      </a:solidFill>
                      <a:latin typeface="Arial"/>
                    </a:endParaRPr>
                  </a:p>
                </p:txBody>
              </p:sp>
            </p:grpSp>
            <p:sp>
              <p:nvSpPr>
                <p:cNvPr id="14" name="Oval 13">
                  <a:extLst>
                    <a:ext uri="{FF2B5EF4-FFF2-40B4-BE49-F238E27FC236}">
                      <a16:creationId xmlns:a16="http://schemas.microsoft.com/office/drawing/2014/main" id="{44C3901C-ED8E-159B-3302-F290914B8666}"/>
                    </a:ext>
                  </a:extLst>
                </p:cNvPr>
                <p:cNvSpPr>
                  <a:spLocks noChangeAspect="1"/>
                </p:cNvSpPr>
                <p:nvPr/>
              </p:nvSpPr>
              <p:spPr>
                <a:xfrm>
                  <a:off x="732134" y="3109206"/>
                  <a:ext cx="309522" cy="310158"/>
                </a:xfrm>
                <a:prstGeom prst="ellipse">
                  <a:avLst/>
                </a:prstGeom>
                <a:solidFill>
                  <a:schemeClr val="tx1"/>
                </a:solidFill>
                <a:ln>
                  <a:solidFill>
                    <a:srgbClr val="00BF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7" name="Graphic 16" descr="Clipboard Partially Checked outline">
                  <a:extLst>
                    <a:ext uri="{FF2B5EF4-FFF2-40B4-BE49-F238E27FC236}">
                      <a16:creationId xmlns:a16="http://schemas.microsoft.com/office/drawing/2014/main" id="{CF484D21-832E-57A4-60F0-06B89ECE2AAA}"/>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flipV="1">
                  <a:off x="749491" y="3192730"/>
                  <a:ext cx="197834" cy="197834"/>
                </a:xfrm>
                <a:prstGeom prst="rect">
                  <a:avLst/>
                </a:prstGeom>
              </p:spPr>
            </p:pic>
          </p:grpSp>
          <p:pic>
            <p:nvPicPr>
              <p:cNvPr id="12" name="Graphic 11" descr="Completed outline">
                <a:extLst>
                  <a:ext uri="{FF2B5EF4-FFF2-40B4-BE49-F238E27FC236}">
                    <a16:creationId xmlns:a16="http://schemas.microsoft.com/office/drawing/2014/main" id="{355249FF-C68F-6A82-9930-844702E05246}"/>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1779783" y="3833626"/>
                <a:ext cx="223026" cy="223026"/>
              </a:xfrm>
              <a:prstGeom prst="rect">
                <a:avLst/>
              </a:prstGeom>
            </p:spPr>
          </p:pic>
        </p:grpSp>
      </p:grpSp>
    </p:spTree>
    <p:extLst>
      <p:ext uri="{BB962C8B-B14F-4D97-AF65-F5344CB8AC3E}">
        <p14:creationId xmlns:p14="http://schemas.microsoft.com/office/powerpoint/2010/main" val="1728364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1CA97D4-4E36-91B0-D0B4-1AC3F63DFC97}"/>
              </a:ext>
            </a:extLst>
          </p:cNvPr>
          <p:cNvSpPr>
            <a:spLocks noGrp="1"/>
          </p:cNvSpPr>
          <p:nvPr>
            <p:ph type="body" sz="quarter" idx="11"/>
          </p:nvPr>
        </p:nvSpPr>
        <p:spPr>
          <a:xfrm>
            <a:off x="2379588" y="735426"/>
            <a:ext cx="5836835" cy="2625725"/>
          </a:xfrm>
        </p:spPr>
        <p:txBody>
          <a:bodyPr vert="horz" lIns="91440" tIns="45720" rIns="91440" bIns="45720" rtlCol="0" anchor="t">
            <a:normAutofit/>
          </a:bodyPr>
          <a:lstStyle/>
          <a:p>
            <a:r>
              <a:rPr lang="en-GB" sz="1400" dirty="0"/>
              <a:t>Registration of interest's website </a:t>
            </a:r>
            <a:endParaRPr lang="en-US" dirty="0"/>
          </a:p>
          <a:p>
            <a:pPr lvl="1"/>
            <a:r>
              <a:rPr lang="en-GB" sz="1400" dirty="0">
                <a:hlinkClick r:id="rId2">
                  <a:extLst>
                    <a:ext uri="{A12FA001-AC4F-418D-AE19-62706E023703}">
                      <ahyp:hlinkClr xmlns:ahyp="http://schemas.microsoft.com/office/drawing/2018/hyperlinkcolor" val="tx"/>
                    </a:ext>
                  </a:extLst>
                </a:hlinkClick>
              </a:rPr>
              <a:t>(Home | Rolls-Royce SMR - Suppliers (rolls-royce-smr.com)</a:t>
            </a:r>
            <a:r>
              <a:rPr lang="en-GB" sz="1400" dirty="0"/>
              <a:t>  </a:t>
            </a:r>
          </a:p>
          <a:p>
            <a:pPr lvl="1"/>
            <a:r>
              <a:rPr lang="en-GB" sz="1200" dirty="0"/>
              <a:t>Initial visit to review capability</a:t>
            </a:r>
          </a:p>
          <a:p>
            <a:pPr lvl="1"/>
            <a:r>
              <a:rPr lang="en-GB" sz="1200" dirty="0"/>
              <a:t>Initial reports and feedback to suppliers</a:t>
            </a:r>
          </a:p>
          <a:p>
            <a:pPr lvl="1"/>
            <a:r>
              <a:rPr lang="en-GB" sz="1200" dirty="0"/>
              <a:t>Added to potential supplier database</a:t>
            </a:r>
          </a:p>
          <a:p>
            <a:r>
              <a:rPr lang="en-GB" sz="1400" dirty="0"/>
              <a:t>Our first Czech Supplier Conference will be held 6</a:t>
            </a:r>
            <a:r>
              <a:rPr lang="en-GB" sz="1400" baseline="30000" dirty="0"/>
              <a:t>th</a:t>
            </a:r>
            <a:r>
              <a:rPr lang="en-GB" sz="1400" dirty="0"/>
              <a:t> May 2025</a:t>
            </a:r>
          </a:p>
          <a:p>
            <a:r>
              <a:rPr lang="en-GB" sz="1400" dirty="0"/>
              <a:t>Follow us on LinkedIn for latest updates and how to register: </a:t>
            </a:r>
          </a:p>
          <a:p>
            <a:endParaRPr lang="en-GB" sz="1400"/>
          </a:p>
          <a:p>
            <a:endParaRPr lang="en-GB" sz="1400"/>
          </a:p>
        </p:txBody>
      </p:sp>
      <p:sp>
        <p:nvSpPr>
          <p:cNvPr id="3" name="Title 1">
            <a:extLst>
              <a:ext uri="{FF2B5EF4-FFF2-40B4-BE49-F238E27FC236}">
                <a16:creationId xmlns:a16="http://schemas.microsoft.com/office/drawing/2014/main" id="{B880361B-3E37-AF21-B1AF-339C1739F2E3}"/>
              </a:ext>
            </a:extLst>
          </p:cNvPr>
          <p:cNvSpPr txBox="1">
            <a:spLocks/>
          </p:cNvSpPr>
          <p:nvPr/>
        </p:nvSpPr>
        <p:spPr>
          <a:xfrm>
            <a:off x="272423" y="1737128"/>
            <a:ext cx="1966818" cy="2024381"/>
          </a:xfrm>
          <a:prstGeom prst="rect">
            <a:avLst/>
          </a:prstGeom>
        </p:spPr>
        <p:txBody>
          <a:bodyPr vert="horz" lIns="0" tIns="0" rIns="0" bIns="0" rtlCol="0" anchor="t">
            <a:normAutofit/>
          </a:bodyPr>
          <a:lstStyle>
            <a:lvl1pPr marL="0" indent="0" algn="l" defTabSz="685800" rtl="0" eaLnBrk="1" latinLnBrk="0" hangingPunct="1">
              <a:lnSpc>
                <a:spcPct val="90000"/>
              </a:lnSpc>
              <a:spcBef>
                <a:spcPct val="0"/>
              </a:spcBef>
              <a:buFont typeface="+mj-lt"/>
              <a:buNone/>
              <a:defRPr sz="2400" b="0" kern="1200">
                <a:solidFill>
                  <a:srgbClr val="4F98FF"/>
                </a:solidFill>
                <a:latin typeface="RR Pioneer Bold" panose="020B0803050201040103"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3200">
                <a:solidFill>
                  <a:srgbClr val="10069F"/>
                </a:solidFill>
                <a:latin typeface="RR Pioneer UltraLight Condensed" panose="020B0206030201060103" pitchFamily="34" charset="0"/>
              </a:rPr>
              <a:t>DEVELOPING</a:t>
            </a:r>
          </a:p>
          <a:p>
            <a:r>
              <a:rPr lang="en-GB" sz="3200">
                <a:solidFill>
                  <a:srgbClr val="10069F"/>
                </a:solidFill>
                <a:latin typeface="RR Pioneer UltraLight Condensed" panose="020B0206030201060103" pitchFamily="34" charset="0"/>
              </a:rPr>
              <a:t>A RESILIENT SUPPLY CHAIN</a:t>
            </a:r>
          </a:p>
        </p:txBody>
      </p:sp>
      <p:pic>
        <p:nvPicPr>
          <p:cNvPr id="2" name="Picture 1" descr="A qr code on a white background&#10;&#10;AI-generated content may be incorrect.">
            <a:extLst>
              <a:ext uri="{FF2B5EF4-FFF2-40B4-BE49-F238E27FC236}">
                <a16:creationId xmlns:a16="http://schemas.microsoft.com/office/drawing/2014/main" id="{F2027011-0DD5-3E92-7153-217A4C7F2C87}"/>
              </a:ext>
            </a:extLst>
          </p:cNvPr>
          <p:cNvPicPr>
            <a:picLocks noChangeAspect="1"/>
          </p:cNvPicPr>
          <p:nvPr/>
        </p:nvPicPr>
        <p:blipFill>
          <a:blip r:embed="rId3"/>
          <a:stretch>
            <a:fillRect/>
          </a:stretch>
        </p:blipFill>
        <p:spPr>
          <a:xfrm>
            <a:off x="4346629" y="2750006"/>
            <a:ext cx="1562100" cy="1562100"/>
          </a:xfrm>
          <a:prstGeom prst="rect">
            <a:avLst/>
          </a:prstGeom>
        </p:spPr>
      </p:pic>
    </p:spTree>
    <p:extLst>
      <p:ext uri="{BB962C8B-B14F-4D97-AF65-F5344CB8AC3E}">
        <p14:creationId xmlns:p14="http://schemas.microsoft.com/office/powerpoint/2010/main" val="2556405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332E2-AA18-743A-2450-04EA7FDA864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ADA0AFE-E2C8-F8F7-686B-919E2EF6E405}"/>
              </a:ext>
            </a:extLst>
          </p:cNvPr>
          <p:cNvSpPr/>
          <p:nvPr/>
        </p:nvSpPr>
        <p:spPr>
          <a:xfrm>
            <a:off x="2254827" y="0"/>
            <a:ext cx="6889173" cy="464473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a:extLst>
              <a:ext uri="{FF2B5EF4-FFF2-40B4-BE49-F238E27FC236}">
                <a16:creationId xmlns:a16="http://schemas.microsoft.com/office/drawing/2014/main" id="{6655247A-D068-3694-6E4C-724E5C660A9F}"/>
              </a:ext>
            </a:extLst>
          </p:cNvPr>
          <p:cNvSpPr>
            <a:spLocks noGrp="1"/>
          </p:cNvSpPr>
          <p:nvPr/>
        </p:nvSpPr>
        <p:spPr>
          <a:xfrm>
            <a:off x="1746121" y="337027"/>
            <a:ext cx="5836835" cy="695484"/>
          </a:xfrm>
          <a:prstGeom prst="rect">
            <a:avLst/>
          </a:prstGeom>
        </p:spPr>
        <p:txBody>
          <a:bodyPr vert="horz" lIns="0" tIns="0" rIns="0" bIns="0" rtlCol="0" anchor="t">
            <a:normAutofit/>
          </a:bodyPr>
          <a:lstStyle>
            <a:lvl1pPr marL="0" indent="0" algn="l" defTabSz="685800" rtl="0" eaLnBrk="1" latinLnBrk="0" hangingPunct="1">
              <a:lnSpc>
                <a:spcPct val="90000"/>
              </a:lnSpc>
              <a:spcBef>
                <a:spcPct val="0"/>
              </a:spcBef>
              <a:buFont typeface="+mj-lt"/>
              <a:buNone/>
              <a:defRPr sz="2400" b="0" kern="1200">
                <a:solidFill>
                  <a:srgbClr val="4F98FF"/>
                </a:solidFill>
                <a:latin typeface="RR Pioneer Bold" panose="020B0803050201040103"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3200">
                <a:solidFill>
                  <a:srgbClr val="10069F"/>
                </a:solidFill>
                <a:latin typeface="RR Pioneer UltraLight Condensed" panose="020B0206030201060103" pitchFamily="34" charset="0"/>
              </a:rPr>
              <a:t>REGISTRATION OF INTERESTS PORTAL</a:t>
            </a:r>
          </a:p>
        </p:txBody>
      </p:sp>
      <p:pic>
        <p:nvPicPr>
          <p:cNvPr id="4" name="Picture 3">
            <a:extLst>
              <a:ext uri="{FF2B5EF4-FFF2-40B4-BE49-F238E27FC236}">
                <a16:creationId xmlns:a16="http://schemas.microsoft.com/office/drawing/2014/main" id="{1579180E-C7EA-1179-1FB1-82C98985616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16835" y="1032511"/>
            <a:ext cx="6473690" cy="2494192"/>
          </a:xfrm>
          <a:prstGeom prst="rect">
            <a:avLst/>
          </a:prstGeom>
          <a:ln>
            <a:solidFill>
              <a:schemeClr val="accent1"/>
            </a:solidFill>
          </a:ln>
        </p:spPr>
      </p:pic>
      <p:sp>
        <p:nvSpPr>
          <p:cNvPr id="5" name="TextBox 4">
            <a:extLst>
              <a:ext uri="{FF2B5EF4-FFF2-40B4-BE49-F238E27FC236}">
                <a16:creationId xmlns:a16="http://schemas.microsoft.com/office/drawing/2014/main" id="{9895F678-F3DC-1058-B0F8-F766DE4C443D}"/>
              </a:ext>
            </a:extLst>
          </p:cNvPr>
          <p:cNvSpPr txBox="1"/>
          <p:nvPr/>
        </p:nvSpPr>
        <p:spPr>
          <a:xfrm>
            <a:off x="508248" y="3922105"/>
            <a:ext cx="6380925" cy="300082"/>
          </a:xfrm>
          <a:prstGeom prst="rect">
            <a:avLst/>
          </a:prstGeom>
          <a:noFill/>
        </p:spPr>
        <p:txBody>
          <a:bodyPr wrap="square" rtlCol="0">
            <a:spAutoFit/>
          </a:bodyPr>
          <a:lstStyle/>
          <a:p>
            <a:r>
              <a:rPr lang="en-GB">
                <a:solidFill>
                  <a:schemeClr val="bg1"/>
                </a:solidFill>
              </a:rPr>
              <a:t>Website Link: </a:t>
            </a:r>
            <a:r>
              <a:rPr lang="en-GB" err="1">
                <a:hlinkClick r:id="rId3"/>
              </a:rPr>
              <a:t>Mám</a:t>
            </a:r>
            <a:r>
              <a:rPr lang="en-GB">
                <a:hlinkClick r:id="rId3"/>
              </a:rPr>
              <a:t> </a:t>
            </a:r>
            <a:r>
              <a:rPr lang="en-GB" err="1">
                <a:hlinkClick r:id="rId3"/>
              </a:rPr>
              <a:t>zájem</a:t>
            </a:r>
            <a:r>
              <a:rPr lang="en-GB">
                <a:hlinkClick r:id="rId3"/>
              </a:rPr>
              <a:t> se </a:t>
            </a:r>
            <a:r>
              <a:rPr lang="en-GB" err="1">
                <a:hlinkClick r:id="rId3"/>
              </a:rPr>
              <a:t>registrovat</a:t>
            </a:r>
            <a:r>
              <a:rPr lang="en-GB">
                <a:hlinkClick r:id="rId3"/>
              </a:rPr>
              <a:t> | Rolls-Royce SMR - Suppliers - Czech</a:t>
            </a:r>
            <a:endParaRPr lang="en-GB"/>
          </a:p>
        </p:txBody>
      </p:sp>
      <p:pic>
        <p:nvPicPr>
          <p:cNvPr id="6" name="Picture 5" descr="A qr code on a white background&#10;&#10;AI-generated content may be incorrect.">
            <a:extLst>
              <a:ext uri="{FF2B5EF4-FFF2-40B4-BE49-F238E27FC236}">
                <a16:creationId xmlns:a16="http://schemas.microsoft.com/office/drawing/2014/main" id="{E48DB3F7-11C2-BE30-F43B-7863F82A144A}"/>
              </a:ext>
            </a:extLst>
          </p:cNvPr>
          <p:cNvPicPr>
            <a:picLocks noChangeAspect="1"/>
          </p:cNvPicPr>
          <p:nvPr/>
        </p:nvPicPr>
        <p:blipFill>
          <a:blip r:embed="rId4"/>
          <a:stretch>
            <a:fillRect/>
          </a:stretch>
        </p:blipFill>
        <p:spPr>
          <a:xfrm>
            <a:off x="7233204" y="2091532"/>
            <a:ext cx="1562100" cy="1562100"/>
          </a:xfrm>
          <a:prstGeom prst="rect">
            <a:avLst/>
          </a:prstGeom>
        </p:spPr>
      </p:pic>
      <p:sp>
        <p:nvSpPr>
          <p:cNvPr id="8" name="TextBox 7">
            <a:extLst>
              <a:ext uri="{FF2B5EF4-FFF2-40B4-BE49-F238E27FC236}">
                <a16:creationId xmlns:a16="http://schemas.microsoft.com/office/drawing/2014/main" id="{6063192B-8B48-7553-F672-6EC590E9A1D7}"/>
              </a:ext>
            </a:extLst>
          </p:cNvPr>
          <p:cNvSpPr txBox="1"/>
          <p:nvPr/>
        </p:nvSpPr>
        <p:spPr>
          <a:xfrm>
            <a:off x="7149549" y="1411625"/>
            <a:ext cx="1835426" cy="2169825"/>
          </a:xfrm>
          <a:prstGeom prst="rect">
            <a:avLst/>
          </a:prstGeom>
          <a:noFill/>
          <a:ln>
            <a:solidFill>
              <a:schemeClr val="accent1"/>
            </a:solidFill>
          </a:ln>
        </p:spPr>
        <p:txBody>
          <a:bodyPr wrap="square" rtlCol="0">
            <a:spAutoFit/>
          </a:bodyPr>
          <a:lstStyle/>
          <a:p>
            <a:r>
              <a:rPr lang="en-GB">
                <a:solidFill>
                  <a:sysClr val="windowText" lastClr="000000"/>
                </a:solidFill>
              </a:rPr>
              <a:t>QR Code to Czech Language Supplier Portal: </a:t>
            </a:r>
          </a:p>
          <a:p>
            <a:endParaRPr lang="en-GB">
              <a:solidFill>
                <a:sysClr val="windowText" lastClr="000000"/>
              </a:solidFill>
            </a:endParaRPr>
          </a:p>
          <a:p>
            <a:endParaRPr lang="en-GB">
              <a:solidFill>
                <a:sysClr val="windowText" lastClr="000000"/>
              </a:solidFill>
            </a:endParaRPr>
          </a:p>
          <a:p>
            <a:endParaRPr lang="en-GB">
              <a:solidFill>
                <a:sysClr val="windowText" lastClr="000000"/>
              </a:solidFill>
            </a:endParaRPr>
          </a:p>
          <a:p>
            <a:endParaRPr lang="en-GB">
              <a:solidFill>
                <a:sysClr val="windowText" lastClr="000000"/>
              </a:solidFill>
            </a:endParaRPr>
          </a:p>
          <a:p>
            <a:endParaRPr lang="en-GB">
              <a:solidFill>
                <a:sysClr val="windowText" lastClr="000000"/>
              </a:solidFill>
            </a:endParaRPr>
          </a:p>
          <a:p>
            <a:endParaRPr lang="en-GB">
              <a:solidFill>
                <a:sysClr val="windowText" lastClr="000000"/>
              </a:solidFill>
            </a:endParaRPr>
          </a:p>
          <a:p>
            <a:endParaRPr lang="en-GB">
              <a:solidFill>
                <a:sysClr val="windowText" lastClr="000000"/>
              </a:solidFill>
            </a:endParaRPr>
          </a:p>
        </p:txBody>
      </p:sp>
    </p:spTree>
    <p:extLst>
      <p:ext uri="{BB962C8B-B14F-4D97-AF65-F5344CB8AC3E}">
        <p14:creationId xmlns:p14="http://schemas.microsoft.com/office/powerpoint/2010/main" val="3117371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929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2A3BCB27-75C6-4B7E-B824-3FEF7BDFFE39}"/>
              </a:ext>
            </a:extLst>
          </p:cNvPr>
          <p:cNvGrpSpPr/>
          <p:nvPr/>
        </p:nvGrpSpPr>
        <p:grpSpPr>
          <a:xfrm>
            <a:off x="2700000" y="900000"/>
            <a:ext cx="5904000" cy="216000"/>
            <a:chOff x="2700000" y="612000"/>
            <a:chExt cx="5904000" cy="216000"/>
          </a:xfrm>
        </p:grpSpPr>
        <p:sp>
          <p:nvSpPr>
            <p:cNvPr id="31" name="Footnote">
              <a:extLst>
                <a:ext uri="{FF2B5EF4-FFF2-40B4-BE49-F238E27FC236}">
                  <a16:creationId xmlns:a16="http://schemas.microsoft.com/office/drawing/2014/main" id="{5489F6AD-AA4D-4659-A1FD-BD3AF25FA50F}"/>
                </a:ext>
              </a:extLst>
            </p:cNvPr>
            <p:cNvSpPr txBox="1">
              <a:spLocks/>
            </p:cNvSpPr>
            <p:nvPr/>
          </p:nvSpPr>
          <p:spPr>
            <a:xfrm>
              <a:off x="2700000" y="612000"/>
              <a:ext cx="1800000" cy="216000"/>
            </a:xfrm>
            <a:prstGeom prst="rect">
              <a:avLst/>
            </a:prstGeom>
            <a:solidFill>
              <a:srgbClr val="819C00"/>
            </a:solidFill>
            <a:ln>
              <a:noFill/>
            </a:ln>
          </p:spPr>
          <p:txBody>
            <a:bodyPr wrap="square" lIns="0" tIns="0" rIns="0" bIns="0" rtlCol="0" anchor="ctr">
              <a:noAutofit/>
            </a:bodyPr>
            <a:lstStyle/>
            <a:p>
              <a:pPr marL="0" marR="0" lvl="0" indent="0" algn="ctr" defTabSz="685800" rtl="0" eaLnBrk="0" fontAlgn="base" latinLnBrk="0" hangingPunct="1">
                <a:lnSpc>
                  <a:spcPct val="100000"/>
                </a:lnSpc>
                <a:spcBef>
                  <a:spcPts val="0"/>
                </a:spcBef>
                <a:spcAft>
                  <a:spcPts val="0"/>
                </a:spcAft>
                <a:buClrTx/>
                <a:buSzTx/>
                <a:buFontTx/>
                <a:buNone/>
                <a:tabLst/>
                <a:defRPr/>
              </a:pPr>
              <a:r>
                <a:rPr kumimoji="0" lang="en-GB" altLang="zh-CN" sz="900" b="1" i="0" u="none" strike="noStrike" kern="1200" cap="none" spc="0" normalizeH="0" baseline="0" noProof="0">
                  <a:ln>
                    <a:noFill/>
                  </a:ln>
                  <a:solidFill>
                    <a:srgbClr val="FFFFFF"/>
                  </a:solidFill>
                  <a:effectLst/>
                  <a:uLnTx/>
                  <a:uFillTx/>
                  <a:latin typeface="RR Pioneer"/>
                  <a:ea typeface="SimHei" panose="02010609060101010101" pitchFamily="49" charset="-122"/>
                  <a:cs typeface="Arial"/>
                </a:rPr>
                <a:t>Civil Aerospace</a:t>
              </a:r>
              <a:endParaRPr kumimoji="0" lang="en-GB" altLang="zh-CN" sz="900" b="0" i="1" u="none" strike="noStrike" kern="1200" cap="none" spc="0" normalizeH="0" baseline="0" noProof="0">
                <a:ln>
                  <a:noFill/>
                </a:ln>
                <a:solidFill>
                  <a:srgbClr val="FFFFFF"/>
                </a:solidFill>
                <a:effectLst/>
                <a:uLnTx/>
                <a:uFillTx/>
                <a:latin typeface="RR Pioneer"/>
                <a:ea typeface="SimHei" panose="02010609060101010101" pitchFamily="49" charset="-122"/>
                <a:cs typeface="Arial"/>
              </a:endParaRPr>
            </a:p>
          </p:txBody>
        </p:sp>
        <p:sp>
          <p:nvSpPr>
            <p:cNvPr id="32" name="Footnote">
              <a:extLst>
                <a:ext uri="{FF2B5EF4-FFF2-40B4-BE49-F238E27FC236}">
                  <a16:creationId xmlns:a16="http://schemas.microsoft.com/office/drawing/2014/main" id="{C4677F95-2D54-4C41-BE8B-D627C5B33514}"/>
                </a:ext>
              </a:extLst>
            </p:cNvPr>
            <p:cNvSpPr txBox="1">
              <a:spLocks/>
            </p:cNvSpPr>
            <p:nvPr/>
          </p:nvSpPr>
          <p:spPr>
            <a:xfrm>
              <a:off x="4752000" y="612000"/>
              <a:ext cx="1800000" cy="216000"/>
            </a:xfrm>
            <a:prstGeom prst="rect">
              <a:avLst/>
            </a:prstGeom>
            <a:solidFill>
              <a:srgbClr val="819C00"/>
            </a:solidFill>
            <a:ln>
              <a:noFill/>
            </a:ln>
          </p:spPr>
          <p:txBody>
            <a:bodyPr wrap="square" lIns="0" tIns="0" rIns="0" bIns="0" rtlCol="0" anchor="ctr">
              <a:noAutofit/>
            </a:bodyPr>
            <a:lstStyle/>
            <a:p>
              <a:pPr marL="0" marR="0" lvl="0" indent="0" algn="ctr" defTabSz="685800" rtl="0" eaLnBrk="0" fontAlgn="base" latinLnBrk="0" hangingPunct="1">
                <a:lnSpc>
                  <a:spcPct val="100000"/>
                </a:lnSpc>
                <a:spcBef>
                  <a:spcPts val="0"/>
                </a:spcBef>
                <a:spcAft>
                  <a:spcPts val="0"/>
                </a:spcAft>
                <a:buClrTx/>
                <a:buSzTx/>
                <a:buFontTx/>
                <a:buNone/>
                <a:tabLst/>
                <a:defRPr/>
              </a:pPr>
              <a:r>
                <a:rPr kumimoji="0" lang="en-GB" altLang="zh-CN" sz="900" b="1" i="0" u="none" strike="noStrike" kern="1200" cap="none" spc="0" normalizeH="0" baseline="0" noProof="0">
                  <a:ln>
                    <a:noFill/>
                  </a:ln>
                  <a:solidFill>
                    <a:srgbClr val="FFFFFF"/>
                  </a:solidFill>
                  <a:effectLst/>
                  <a:uLnTx/>
                  <a:uFillTx/>
                  <a:latin typeface="RR Pioneer"/>
                  <a:ea typeface="SimHei" panose="02010609060101010101" pitchFamily="49" charset="-122"/>
                  <a:cs typeface="Arial"/>
                </a:rPr>
                <a:t>Power Systems</a:t>
              </a:r>
              <a:endParaRPr kumimoji="0" lang="en-GB" altLang="zh-CN" sz="900" b="0" i="1" u="none" strike="noStrike" kern="1200" cap="none" spc="0" normalizeH="0" baseline="0" noProof="0">
                <a:ln>
                  <a:noFill/>
                </a:ln>
                <a:solidFill>
                  <a:srgbClr val="FFFFFF"/>
                </a:solidFill>
                <a:effectLst/>
                <a:uLnTx/>
                <a:uFillTx/>
                <a:latin typeface="RR Pioneer"/>
                <a:ea typeface="SimHei" panose="02010609060101010101" pitchFamily="49" charset="-122"/>
                <a:cs typeface="Arial"/>
              </a:endParaRPr>
            </a:p>
          </p:txBody>
        </p:sp>
        <p:sp>
          <p:nvSpPr>
            <p:cNvPr id="33" name="Footnote">
              <a:extLst>
                <a:ext uri="{FF2B5EF4-FFF2-40B4-BE49-F238E27FC236}">
                  <a16:creationId xmlns:a16="http://schemas.microsoft.com/office/drawing/2014/main" id="{2CAA48AA-8891-4CAB-B06D-6410A9BAEF92}"/>
                </a:ext>
              </a:extLst>
            </p:cNvPr>
            <p:cNvSpPr txBox="1">
              <a:spLocks/>
            </p:cNvSpPr>
            <p:nvPr/>
          </p:nvSpPr>
          <p:spPr>
            <a:xfrm>
              <a:off x="6804000" y="612000"/>
              <a:ext cx="1800000" cy="216000"/>
            </a:xfrm>
            <a:prstGeom prst="rect">
              <a:avLst/>
            </a:prstGeom>
            <a:solidFill>
              <a:srgbClr val="819C00"/>
            </a:solidFill>
            <a:ln>
              <a:noFill/>
            </a:ln>
          </p:spPr>
          <p:txBody>
            <a:bodyPr wrap="square" lIns="0" tIns="0" rIns="0" bIns="0" rtlCol="0" anchor="ctr">
              <a:noAutofit/>
            </a:bodyPr>
            <a:lstStyle/>
            <a:p>
              <a:pPr marL="0" marR="0" lvl="0" indent="0" algn="ctr" defTabSz="685800" rtl="0" eaLnBrk="0" fontAlgn="base" latinLnBrk="0" hangingPunct="1">
                <a:lnSpc>
                  <a:spcPct val="100000"/>
                </a:lnSpc>
                <a:spcBef>
                  <a:spcPts val="0"/>
                </a:spcBef>
                <a:spcAft>
                  <a:spcPts val="0"/>
                </a:spcAft>
                <a:buClrTx/>
                <a:buSzTx/>
                <a:buFontTx/>
                <a:buNone/>
                <a:tabLst/>
                <a:defRPr/>
              </a:pPr>
              <a:r>
                <a:rPr kumimoji="0" lang="en-GB" altLang="zh-CN" sz="900" b="1" i="0" u="none" strike="noStrike" kern="1200" cap="none" spc="0" normalizeH="0" baseline="0" noProof="0">
                  <a:ln>
                    <a:noFill/>
                  </a:ln>
                  <a:solidFill>
                    <a:srgbClr val="FFFFFF"/>
                  </a:solidFill>
                  <a:effectLst/>
                  <a:uLnTx/>
                  <a:uFillTx/>
                  <a:latin typeface="RR Pioneer"/>
                  <a:ea typeface="SimHei" panose="02010609060101010101" pitchFamily="49" charset="-122"/>
                  <a:cs typeface="Arial"/>
                </a:rPr>
                <a:t>Defence</a:t>
              </a:r>
              <a:endParaRPr kumimoji="0" lang="en-GB" altLang="zh-CN" sz="900" b="0" i="1" u="none" strike="noStrike" kern="1200" cap="none" spc="0" normalizeH="0" baseline="0" noProof="0">
                <a:ln>
                  <a:noFill/>
                </a:ln>
                <a:solidFill>
                  <a:srgbClr val="FFFFFF"/>
                </a:solidFill>
                <a:effectLst/>
                <a:uLnTx/>
                <a:uFillTx/>
                <a:latin typeface="RR Pioneer"/>
                <a:ea typeface="SimHei" panose="02010609060101010101" pitchFamily="49" charset="-122"/>
                <a:cs typeface="Arial"/>
              </a:endParaRPr>
            </a:p>
          </p:txBody>
        </p:sp>
      </p:grpSp>
      <p:sp>
        <p:nvSpPr>
          <p:cNvPr id="34" name="Rectangle 33">
            <a:extLst>
              <a:ext uri="{FF2B5EF4-FFF2-40B4-BE49-F238E27FC236}">
                <a16:creationId xmlns:a16="http://schemas.microsoft.com/office/drawing/2014/main" id="{8D3540E6-589E-4F90-9CE2-0C80370AA984}"/>
              </a:ext>
            </a:extLst>
          </p:cNvPr>
          <p:cNvSpPr>
            <a:spLocks/>
          </p:cNvSpPr>
          <p:nvPr/>
        </p:nvSpPr>
        <p:spPr bwMode="auto">
          <a:xfrm>
            <a:off x="2700000" y="2304000"/>
            <a:ext cx="5868827" cy="180024"/>
          </a:xfrm>
          <a:prstGeom prst="rect">
            <a:avLst/>
          </a:prstGeom>
          <a:noFill/>
          <a:ln w="6350" cap="flat" cmpd="sng" algn="ctr">
            <a:noFill/>
            <a:prstDash val="solid"/>
            <a:round/>
            <a:headEnd type="none" w="med" len="med"/>
            <a:tailEnd type="none" w="med" len="med"/>
          </a:ln>
          <a:effectLst/>
        </p:spPr>
        <p:txBody>
          <a:bodyPr vert="horz" wrap="square" lIns="0" tIns="36000" rIns="36000" bIns="36000" numCol="1" rtlCol="0" anchor="ctr" anchorCtr="0" compatLnSpc="1">
            <a:prstTxWarp prst="textNoShape">
              <a:avLst/>
            </a:prstTxWarp>
            <a:noAutofit/>
          </a:bodyPr>
          <a:lstStyle/>
          <a:p>
            <a:pPr marL="0" marR="0" lvl="2" indent="0" algn="l" defTabSz="914400" rtl="0" eaLnBrk="1" fontAlgn="base" latinLnBrk="0" hangingPunct="1">
              <a:lnSpc>
                <a:spcPct val="90000"/>
              </a:lnSpc>
              <a:spcBef>
                <a:spcPts val="500"/>
              </a:spcBef>
              <a:spcAft>
                <a:spcPts val="500"/>
              </a:spcAft>
              <a:buClr>
                <a:srgbClr val="10069F"/>
              </a:buClr>
              <a:buSzTx/>
              <a:buFontTx/>
              <a:buNone/>
              <a:tabLst/>
              <a:defRPr/>
            </a:pPr>
            <a:r>
              <a:rPr kumimoji="0" lang="en-GB" sz="1200" b="1" i="0" u="none" strike="noStrike" kern="0" cap="none" spc="0" normalizeH="0" baseline="0" noProof="0">
                <a:ln>
                  <a:noFill/>
                </a:ln>
                <a:solidFill>
                  <a:srgbClr val="10069F"/>
                </a:solidFill>
                <a:effectLst/>
                <a:uLnTx/>
                <a:uFillTx/>
                <a:latin typeface="RR Pioneer"/>
                <a:ea typeface="+mn-ea"/>
                <a:cs typeface="+mn-cs"/>
              </a:rPr>
              <a:t>Strong nuclear heritage</a:t>
            </a:r>
            <a:r>
              <a:rPr kumimoji="0" lang="en-GB" sz="1200" b="0" i="0" u="none" strike="noStrike" kern="0" cap="none" spc="0" normalizeH="0" baseline="0" noProof="0">
                <a:ln>
                  <a:noFill/>
                </a:ln>
                <a:solidFill>
                  <a:srgbClr val="10069F"/>
                </a:solidFill>
                <a:effectLst/>
                <a:uLnTx/>
                <a:uFillTx/>
                <a:latin typeface="RR Pioneer"/>
                <a:ea typeface="+mn-ea"/>
                <a:cs typeface="+mn-cs"/>
              </a:rPr>
              <a:t> with roots in defence and civil development</a:t>
            </a:r>
          </a:p>
        </p:txBody>
      </p:sp>
      <p:sp>
        <p:nvSpPr>
          <p:cNvPr id="36" name="Rectangle 35">
            <a:extLst>
              <a:ext uri="{FF2B5EF4-FFF2-40B4-BE49-F238E27FC236}">
                <a16:creationId xmlns:a16="http://schemas.microsoft.com/office/drawing/2014/main" id="{3D25AC57-7D23-4941-8668-1EAF8E13D4EE}"/>
              </a:ext>
            </a:extLst>
          </p:cNvPr>
          <p:cNvSpPr>
            <a:spLocks/>
          </p:cNvSpPr>
          <p:nvPr/>
        </p:nvSpPr>
        <p:spPr bwMode="auto">
          <a:xfrm>
            <a:off x="2699998" y="267205"/>
            <a:ext cx="6005089" cy="398899"/>
          </a:xfrm>
          <a:prstGeom prst="rect">
            <a:avLst/>
          </a:prstGeom>
          <a:noFill/>
          <a:ln w="6350" cap="flat" cmpd="sng" algn="ctr">
            <a:noFill/>
            <a:prstDash val="solid"/>
            <a:round/>
            <a:headEnd type="none" w="med" len="med"/>
            <a:tailEnd type="none" w="med" len="med"/>
          </a:ln>
          <a:effectLst/>
        </p:spPr>
        <p:txBody>
          <a:bodyPr vert="horz" wrap="square" lIns="0" tIns="36000" rIns="36000" bIns="36000" numCol="1" rtlCol="0" anchor="t" anchorCtr="0" compatLnSpc="1">
            <a:prstTxWarp prst="textNoShape">
              <a:avLst/>
            </a:prstTxWarp>
            <a:noAutofit/>
          </a:bodyPr>
          <a:lstStyle/>
          <a:p>
            <a:pPr marL="0" marR="0" lvl="2" indent="0" algn="l" defTabSz="914400" rtl="0" eaLnBrk="1" fontAlgn="base" latinLnBrk="0" hangingPunct="1">
              <a:lnSpc>
                <a:spcPct val="90000"/>
              </a:lnSpc>
              <a:spcBef>
                <a:spcPts val="500"/>
              </a:spcBef>
              <a:spcAft>
                <a:spcPts val="500"/>
              </a:spcAft>
              <a:buClr>
                <a:srgbClr val="10069F"/>
              </a:buClr>
              <a:buSzTx/>
              <a:buFontTx/>
              <a:buNone/>
              <a:tabLst/>
              <a:defRPr/>
            </a:pPr>
            <a:r>
              <a:rPr kumimoji="0" lang="en-GB" sz="1200" b="0" i="0" u="none" strike="noStrike" kern="0" cap="none" spc="0" normalizeH="0" baseline="0" noProof="0">
                <a:ln>
                  <a:noFill/>
                </a:ln>
                <a:solidFill>
                  <a:srgbClr val="10069F"/>
                </a:solidFill>
                <a:effectLst/>
                <a:uLnTx/>
                <a:uFillTx/>
                <a:latin typeface="RR Pioneer"/>
                <a:ea typeface="+mn-ea"/>
                <a:cs typeface="+mn-cs"/>
              </a:rPr>
              <a:t>Rolls-Royce is one of the world’s </a:t>
            </a:r>
            <a:r>
              <a:rPr kumimoji="0" lang="en-GB" sz="1200" b="1" i="0" u="none" strike="noStrike" kern="0" cap="none" spc="0" normalizeH="0" baseline="0" noProof="0">
                <a:ln>
                  <a:noFill/>
                </a:ln>
                <a:solidFill>
                  <a:srgbClr val="10069F"/>
                </a:solidFill>
                <a:effectLst/>
                <a:uLnTx/>
                <a:uFillTx/>
                <a:latin typeface="RR Pioneer"/>
                <a:ea typeface="+mn-ea"/>
                <a:cs typeface="+mn-cs"/>
              </a:rPr>
              <a:t>leading </a:t>
            </a:r>
            <a:r>
              <a:rPr kumimoji="0" lang="en-GB" sz="1200" b="0" i="0" u="none" strike="noStrike" kern="0" cap="none" spc="0" normalizeH="0" baseline="0" noProof="0">
                <a:ln>
                  <a:noFill/>
                </a:ln>
                <a:solidFill>
                  <a:srgbClr val="10069F"/>
                </a:solidFill>
                <a:effectLst/>
                <a:uLnTx/>
                <a:uFillTx/>
                <a:latin typeface="RR Pioneer"/>
                <a:ea typeface="+mn-ea"/>
                <a:cs typeface="+mn-cs"/>
              </a:rPr>
              <a:t>industrial technology companies pioneering cutting-edge technologies that deliver </a:t>
            </a:r>
            <a:r>
              <a:rPr kumimoji="0" lang="en-GB" sz="1200" b="1" i="0" u="none" strike="noStrike" kern="0" cap="none" spc="0" normalizeH="0" baseline="0" noProof="0">
                <a:ln>
                  <a:noFill/>
                </a:ln>
                <a:solidFill>
                  <a:srgbClr val="10069F"/>
                </a:solidFill>
                <a:effectLst/>
                <a:uLnTx/>
                <a:uFillTx/>
                <a:latin typeface="RR Pioneer"/>
                <a:ea typeface="+mn-ea"/>
                <a:cs typeface="+mn-cs"/>
              </a:rPr>
              <a:t>clean, safe and competitive </a:t>
            </a:r>
            <a:r>
              <a:rPr kumimoji="0" lang="en-GB" sz="1200" b="0" i="0" u="none" strike="noStrike" kern="0" cap="none" spc="0" normalizeH="0" baseline="0" noProof="0">
                <a:ln>
                  <a:noFill/>
                </a:ln>
                <a:solidFill>
                  <a:srgbClr val="10069F"/>
                </a:solidFill>
                <a:effectLst/>
                <a:uLnTx/>
                <a:uFillTx/>
                <a:latin typeface="RR Pioneer"/>
                <a:ea typeface="+mn-ea"/>
                <a:cs typeface="+mn-cs"/>
              </a:rPr>
              <a:t>solutions</a:t>
            </a:r>
          </a:p>
          <a:p>
            <a:pPr marL="171450" marR="0" lvl="2" indent="-171450" algn="l" defTabSz="914400" rtl="0" eaLnBrk="1" fontAlgn="base" latinLnBrk="0" hangingPunct="1">
              <a:lnSpc>
                <a:spcPct val="90000"/>
              </a:lnSpc>
              <a:spcBef>
                <a:spcPts val="500"/>
              </a:spcBef>
              <a:spcAft>
                <a:spcPts val="500"/>
              </a:spcAft>
              <a:buClr>
                <a:srgbClr val="10069F"/>
              </a:buClr>
              <a:buSzTx/>
              <a:buFont typeface="Arial" panose="020B0604020202020204" pitchFamily="34" charset="0"/>
              <a:buChar char="•"/>
              <a:tabLst/>
              <a:defRPr/>
            </a:pPr>
            <a:endParaRPr kumimoji="0" lang="en-GB" sz="1200" b="0" i="0" u="none" strike="noStrike" kern="0" cap="none" spc="0" normalizeH="0" baseline="0" noProof="0">
              <a:ln>
                <a:noFill/>
              </a:ln>
              <a:solidFill>
                <a:srgbClr val="10069F"/>
              </a:solidFill>
              <a:effectLst/>
              <a:uLnTx/>
              <a:uFillTx/>
              <a:latin typeface="RR Pioneer"/>
              <a:ea typeface="+mn-ea"/>
              <a:cs typeface="+mn-cs"/>
            </a:endParaRPr>
          </a:p>
          <a:p>
            <a:pPr marL="171450" marR="0" lvl="2" indent="-171450" algn="l" defTabSz="914400" rtl="0" eaLnBrk="1" fontAlgn="base" latinLnBrk="0" hangingPunct="1">
              <a:lnSpc>
                <a:spcPct val="90000"/>
              </a:lnSpc>
              <a:spcBef>
                <a:spcPts val="500"/>
              </a:spcBef>
              <a:spcAft>
                <a:spcPts val="500"/>
              </a:spcAft>
              <a:buClr>
                <a:srgbClr val="10069F"/>
              </a:buClr>
              <a:buSzTx/>
              <a:buFont typeface="Arial" panose="020B0604020202020204" pitchFamily="34" charset="0"/>
              <a:buChar char="•"/>
              <a:tabLst/>
              <a:defRPr/>
            </a:pPr>
            <a:endParaRPr kumimoji="0" lang="en-GB" sz="1200" b="0" i="0" u="none" strike="noStrike" kern="0" cap="none" spc="0" normalizeH="0" baseline="0" noProof="0">
              <a:ln>
                <a:noFill/>
              </a:ln>
              <a:solidFill>
                <a:srgbClr val="10069F"/>
              </a:solidFill>
              <a:effectLst/>
              <a:uLnTx/>
              <a:uFillTx/>
              <a:latin typeface="RR Pioneer"/>
              <a:ea typeface="+mn-ea"/>
              <a:cs typeface="+mn-cs"/>
            </a:endParaRPr>
          </a:p>
        </p:txBody>
      </p:sp>
      <p:sp>
        <p:nvSpPr>
          <p:cNvPr id="39" name="Rectangle 38">
            <a:extLst>
              <a:ext uri="{FF2B5EF4-FFF2-40B4-BE49-F238E27FC236}">
                <a16:creationId xmlns:a16="http://schemas.microsoft.com/office/drawing/2014/main" id="{010A9FC3-FCF8-4144-BA22-A6CCB98A9116}"/>
              </a:ext>
            </a:extLst>
          </p:cNvPr>
          <p:cNvSpPr/>
          <p:nvPr/>
        </p:nvSpPr>
        <p:spPr>
          <a:xfrm>
            <a:off x="2699999" y="2587509"/>
            <a:ext cx="5904000" cy="216000"/>
          </a:xfrm>
          <a:prstGeom prst="rect">
            <a:avLst/>
          </a:prstGeom>
          <a:solidFill>
            <a:srgbClr val="002060"/>
          </a:solidFill>
          <a:ln>
            <a:noFill/>
          </a:ln>
          <a:effectLst/>
        </p:spPr>
        <p:txBody>
          <a:bodyPr wrap="square" lIns="72000" tIns="18000" rIns="72000" bIns="18000" anchor="ctr">
            <a:noAutofit/>
          </a:bodyPr>
          <a:lstStyle/>
          <a:p>
            <a:pPr marL="0" marR="0" lvl="0" indent="0" algn="ctr" defTabSz="914400" rtl="0" eaLnBrk="0" fontAlgn="base"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RR Pioneer bold"/>
                <a:ea typeface="SimHei" panose="02010609060101010101" pitchFamily="49" charset="-122"/>
                <a:cs typeface="Arial"/>
              </a:rPr>
              <a:t>Nuclear Business Experience</a:t>
            </a:r>
          </a:p>
        </p:txBody>
      </p:sp>
      <p:grpSp>
        <p:nvGrpSpPr>
          <p:cNvPr id="40" name="Group 39">
            <a:extLst>
              <a:ext uri="{FF2B5EF4-FFF2-40B4-BE49-F238E27FC236}">
                <a16:creationId xmlns:a16="http://schemas.microsoft.com/office/drawing/2014/main" id="{0CB00A1F-4095-42E5-8C64-AB87EE2019D1}"/>
              </a:ext>
            </a:extLst>
          </p:cNvPr>
          <p:cNvGrpSpPr/>
          <p:nvPr/>
        </p:nvGrpSpPr>
        <p:grpSpPr>
          <a:xfrm>
            <a:off x="2700000" y="3175688"/>
            <a:ext cx="1800000" cy="1247821"/>
            <a:chOff x="6804000" y="2496179"/>
            <a:chExt cx="1800000" cy="1247821"/>
          </a:xfrm>
        </p:grpSpPr>
        <p:sp>
          <p:nvSpPr>
            <p:cNvPr id="48" name="Rectangle 47">
              <a:extLst>
                <a:ext uri="{FF2B5EF4-FFF2-40B4-BE49-F238E27FC236}">
                  <a16:creationId xmlns:a16="http://schemas.microsoft.com/office/drawing/2014/main" id="{53E59036-B2BD-4E18-BC27-336E07F7FE8E}"/>
                </a:ext>
              </a:extLst>
            </p:cNvPr>
            <p:cNvSpPr/>
            <p:nvPr/>
          </p:nvSpPr>
          <p:spPr>
            <a:xfrm>
              <a:off x="6804000" y="2496179"/>
              <a:ext cx="1800000" cy="216000"/>
            </a:xfrm>
            <a:prstGeom prst="rect">
              <a:avLst/>
            </a:prstGeom>
            <a:solidFill>
              <a:srgbClr val="00BFBD"/>
            </a:solidFill>
            <a:ln>
              <a:noFill/>
            </a:ln>
            <a:effectLst/>
          </p:spPr>
          <p:txBody>
            <a:bodyPr wrap="square" lIns="72000" tIns="18000" rIns="72000" bIns="18000" anchor="t">
              <a:noAutofit/>
            </a:bodyPr>
            <a:lstStyle/>
            <a:p>
              <a:pPr marL="0" marR="0" lvl="0" indent="0" algn="ctr" defTabSz="914400" rtl="0" eaLnBrk="0" fontAlgn="base"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RR Pioneer bold"/>
                  <a:ea typeface="SimHei" panose="02010609060101010101" pitchFamily="49" charset="-122"/>
                  <a:cs typeface="Arial"/>
                </a:rPr>
                <a:t>Rolls-Royce SMR</a:t>
              </a:r>
            </a:p>
          </p:txBody>
        </p:sp>
        <p:pic>
          <p:nvPicPr>
            <p:cNvPr id="49" name="Picture 48">
              <a:extLst>
                <a:ext uri="{FF2B5EF4-FFF2-40B4-BE49-F238E27FC236}">
                  <a16:creationId xmlns:a16="http://schemas.microsoft.com/office/drawing/2014/main" id="{89B5244D-318C-4419-9A0B-71887FAF0C49}"/>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6804000" y="2772000"/>
              <a:ext cx="1800000" cy="972000"/>
            </a:xfrm>
            <a:prstGeom prst="rect">
              <a:avLst/>
            </a:prstGeom>
            <a:effectLst>
              <a:outerShdw blurRad="50800" dist="38100" dir="2700000" algn="tl" rotWithShape="0">
                <a:prstClr val="black">
                  <a:alpha val="40000"/>
                </a:prstClr>
              </a:outerShdw>
            </a:effectLst>
          </p:spPr>
        </p:pic>
      </p:grpSp>
      <p:pic>
        <p:nvPicPr>
          <p:cNvPr id="50" name="Picture 2" descr="Tempest jet - images courtesy of Rolls-Royce">
            <a:extLst>
              <a:ext uri="{FF2B5EF4-FFF2-40B4-BE49-F238E27FC236}">
                <a16:creationId xmlns:a16="http://schemas.microsoft.com/office/drawing/2014/main" id="{BAA09F1A-B6CB-4015-A6FD-6FBA78FC2544}"/>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03999" y="1188000"/>
            <a:ext cx="1800000" cy="972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 name="Picture 4" descr="Six Facts About The Trent XWB Engine | Aviation Week Network">
            <a:extLst>
              <a:ext uri="{FF2B5EF4-FFF2-40B4-BE49-F238E27FC236}">
                <a16:creationId xmlns:a16="http://schemas.microsoft.com/office/drawing/2014/main" id="{3C13E0AD-97A6-4DCC-AEFB-75FE99D871C2}"/>
              </a:ext>
            </a:extLst>
          </p:cNvPr>
          <p:cNvPicPr>
            <a:picLocks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700000" y="1188000"/>
            <a:ext cx="1800000" cy="972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2" name="Picture 6" descr="Power Systems – Rolls-Royce">
            <a:extLst>
              <a:ext uri="{FF2B5EF4-FFF2-40B4-BE49-F238E27FC236}">
                <a16:creationId xmlns:a16="http://schemas.microsoft.com/office/drawing/2014/main" id="{C9B76C71-DAA3-4B53-8D1D-AD0878CA9568}"/>
              </a:ext>
            </a:extLst>
          </p:cNvPr>
          <p:cNvPicPr>
            <a:picLocks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752000" y="1188000"/>
            <a:ext cx="1800000" cy="972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3" name="Text Placeholder 2">
            <a:extLst>
              <a:ext uri="{FF2B5EF4-FFF2-40B4-BE49-F238E27FC236}">
                <a16:creationId xmlns:a16="http://schemas.microsoft.com/office/drawing/2014/main" id="{2CD5707C-959D-445F-BF90-50363949D66E}"/>
              </a:ext>
            </a:extLst>
          </p:cNvPr>
          <p:cNvSpPr>
            <a:spLocks noGrp="1"/>
          </p:cNvSpPr>
          <p:nvPr>
            <p:ph type="body" sz="quarter" idx="10"/>
          </p:nvPr>
        </p:nvSpPr>
        <p:spPr>
          <a:xfrm>
            <a:off x="225033" y="956917"/>
            <a:ext cx="1786647" cy="955675"/>
          </a:xfrm>
        </p:spPr>
        <p:txBody>
          <a:bodyPr/>
          <a:lstStyle/>
          <a:p>
            <a:r>
              <a:rPr lang="en-GB"/>
              <a:t>Rolls-Royce’s</a:t>
            </a:r>
          </a:p>
          <a:p>
            <a:r>
              <a:rPr lang="en-GB"/>
              <a:t>Nuclear Heritage</a:t>
            </a:r>
          </a:p>
        </p:txBody>
      </p:sp>
      <p:sp>
        <p:nvSpPr>
          <p:cNvPr id="54" name="Text Placeholder 4">
            <a:extLst>
              <a:ext uri="{FF2B5EF4-FFF2-40B4-BE49-F238E27FC236}">
                <a16:creationId xmlns:a16="http://schemas.microsoft.com/office/drawing/2014/main" id="{81D22255-1FE8-44BB-8713-3176868D3459}"/>
              </a:ext>
            </a:extLst>
          </p:cNvPr>
          <p:cNvSpPr txBox="1">
            <a:spLocks/>
          </p:cNvSpPr>
          <p:nvPr/>
        </p:nvSpPr>
        <p:spPr>
          <a:xfrm>
            <a:off x="246176" y="1797008"/>
            <a:ext cx="1785600" cy="2116800"/>
          </a:xfrm>
          <a:prstGeom prst="rect">
            <a:avLst/>
          </a:prstGeom>
        </p:spPr>
        <p:txBody>
          <a:bodyPr vert="horz" lIns="91440" tIns="45720" rIns="91440" bIns="45720" rtlCol="0" anchor="t" anchorCtr="0">
            <a:noAutofit/>
          </a:bodyPr>
          <a:lstStyle>
            <a:lvl1pPr marL="0" indent="0" algn="l" defTabSz="685800" rtl="0" eaLnBrk="1" latinLnBrk="0" hangingPunct="1">
              <a:lnSpc>
                <a:spcPct val="90000"/>
              </a:lnSpc>
              <a:spcBef>
                <a:spcPts val="750"/>
              </a:spcBef>
              <a:buClr>
                <a:srgbClr val="004777"/>
              </a:buClr>
              <a:buFont typeface="Wingdings" pitchFamily="2" charset="2"/>
              <a:buNone/>
              <a:defRPr sz="1000" kern="1200">
                <a:solidFill>
                  <a:srgbClr val="666666"/>
                </a:solidFill>
                <a:latin typeface="+mn-lt"/>
                <a:ea typeface="+mn-ea"/>
                <a:cs typeface="+mn-cs"/>
              </a:defRPr>
            </a:lvl1pPr>
            <a:lvl2pPr marL="514350" indent="-171450" algn="l" defTabSz="685800" rtl="0" eaLnBrk="1" latinLnBrk="0" hangingPunct="1">
              <a:lnSpc>
                <a:spcPct val="90000"/>
              </a:lnSpc>
              <a:spcBef>
                <a:spcPts val="375"/>
              </a:spcBef>
              <a:buClr>
                <a:srgbClr val="004777"/>
              </a:buClr>
              <a:buFont typeface="Wingdings" pitchFamily="2" charset="2"/>
              <a:buChar char="§"/>
              <a:defRPr sz="12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rgbClr val="004777"/>
              </a:buClr>
              <a:buFont typeface="Wingdings" pitchFamily="2" charset="2"/>
              <a:buChar char="§"/>
              <a:defRPr sz="12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rgbClr val="004777"/>
              </a:buClr>
              <a:buFont typeface="Wingdings" pitchFamily="2" charset="2"/>
              <a:buChar char="§"/>
              <a:defRPr sz="100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rgbClr val="004777"/>
              </a:buClr>
              <a:buFont typeface="Wingdings" pitchFamily="2" charset="2"/>
              <a:buChar char="§"/>
              <a:defRPr sz="10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a:ln>
                  <a:noFill/>
                </a:ln>
                <a:solidFill>
                  <a:srgbClr val="10069F"/>
                </a:solidFill>
                <a:effectLst/>
                <a:uLnTx/>
                <a:uFillTx/>
                <a:latin typeface="RR Pioneer"/>
                <a:ea typeface="+mn-ea"/>
                <a:cs typeface="+mn-cs"/>
              </a:rPr>
              <a:t>Strong nuclear heritage with roots in defence and civil development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50" b="0" i="0" u="none" strike="noStrike" kern="0" cap="none" spc="0" normalizeH="0" baseline="0" noProof="0">
              <a:ln>
                <a:noFill/>
              </a:ln>
              <a:solidFill>
                <a:srgbClr val="10069F"/>
              </a:solidFill>
              <a:effectLst/>
              <a:uLnTx/>
              <a:uFillTx/>
              <a:latin typeface="RR Pione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a:ln>
                  <a:noFill/>
                </a:ln>
                <a:solidFill>
                  <a:srgbClr val="10069F"/>
                </a:solidFill>
                <a:effectLst/>
                <a:uLnTx/>
                <a:uFillTx/>
                <a:latin typeface="RR Pioneer"/>
                <a:ea typeface="+mn-ea"/>
                <a:cs typeface="+mn-cs"/>
              </a:rPr>
              <a:t>Designing, manufacturing and supporting small reactors for over 60 years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50" b="0" i="0" u="none" strike="noStrike" kern="0" cap="none" spc="0" normalizeH="0" baseline="0" noProof="0">
              <a:ln>
                <a:noFill/>
              </a:ln>
              <a:solidFill>
                <a:srgbClr val="10069F"/>
              </a:solidFill>
              <a:effectLst/>
              <a:uLnTx/>
              <a:uFillTx/>
              <a:latin typeface="RR Pione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a:ln>
                  <a:noFill/>
                </a:ln>
                <a:solidFill>
                  <a:srgbClr val="10069F"/>
                </a:solidFill>
                <a:effectLst/>
                <a:uLnTx/>
                <a:uFillTx/>
                <a:latin typeface="RR Pioneer"/>
                <a:ea typeface="+mn-ea"/>
                <a:cs typeface="+mn-cs"/>
              </a:rPr>
              <a:t>Rolls-Royce is a globally recognised and trusted partner</a:t>
            </a:r>
          </a:p>
          <a:p>
            <a:pPr marL="0" marR="0" lvl="0" indent="0" algn="l" defTabSz="685800" rtl="0" eaLnBrk="1" fontAlgn="auto" latinLnBrk="0" hangingPunct="1">
              <a:lnSpc>
                <a:spcPct val="90000"/>
              </a:lnSpc>
              <a:spcBef>
                <a:spcPts val="750"/>
              </a:spcBef>
              <a:spcAft>
                <a:spcPts val="0"/>
              </a:spcAft>
              <a:buClr>
                <a:srgbClr val="004777"/>
              </a:buClr>
              <a:buSzTx/>
              <a:buFont typeface="Wingdings" pitchFamily="2" charset="2"/>
              <a:buNone/>
              <a:tabLst/>
              <a:defRPr/>
            </a:pPr>
            <a:endParaRPr kumimoji="0" lang="en-GB" sz="1050" b="0" i="0" u="none" strike="noStrike" kern="1200" cap="none" spc="0" normalizeH="0" baseline="0" noProof="0">
              <a:ln>
                <a:noFill/>
              </a:ln>
              <a:solidFill>
                <a:srgbClr val="10069F"/>
              </a:solidFill>
              <a:effectLst/>
              <a:uLnTx/>
              <a:uFillTx/>
              <a:latin typeface="RR Pioneer"/>
              <a:ea typeface="+mn-ea"/>
              <a:cs typeface="+mn-cs"/>
            </a:endParaRPr>
          </a:p>
        </p:txBody>
      </p:sp>
      <p:sp>
        <p:nvSpPr>
          <p:cNvPr id="26" name="Rectangle 25">
            <a:extLst>
              <a:ext uri="{FF2B5EF4-FFF2-40B4-BE49-F238E27FC236}">
                <a16:creationId xmlns:a16="http://schemas.microsoft.com/office/drawing/2014/main" id="{CCA344BB-A0BF-4C6D-BB55-C207AF87620E}"/>
              </a:ext>
            </a:extLst>
          </p:cNvPr>
          <p:cNvSpPr/>
          <p:nvPr/>
        </p:nvSpPr>
        <p:spPr>
          <a:xfrm>
            <a:off x="4752000" y="3168000"/>
            <a:ext cx="1800000" cy="216000"/>
          </a:xfrm>
          <a:prstGeom prst="rect">
            <a:avLst/>
          </a:prstGeom>
          <a:solidFill>
            <a:srgbClr val="00BFBD"/>
          </a:solidFill>
          <a:ln>
            <a:noFill/>
          </a:ln>
          <a:effectLst/>
        </p:spPr>
        <p:txBody>
          <a:bodyPr wrap="square" lIns="72000" tIns="18000" rIns="72000" bIns="18000" anchor="t">
            <a:noAutofit/>
          </a:bodyPr>
          <a:lstStyle/>
          <a:p>
            <a:pPr algn="ctr" defTabSz="914400" eaLnBrk="0" fontAlgn="base"/>
            <a:r>
              <a:rPr lang="en-US" sz="900">
                <a:solidFill>
                  <a:srgbClr val="FFFFFF"/>
                </a:solidFill>
                <a:latin typeface="RR Pioneer bold"/>
                <a:ea typeface="SimHei" panose="02010609060101010101" pitchFamily="49" charset="-122"/>
                <a:cs typeface="Arial"/>
              </a:rPr>
              <a:t> Innovation &amp; Future Programs</a:t>
            </a:r>
          </a:p>
        </p:txBody>
      </p:sp>
      <p:sp>
        <p:nvSpPr>
          <p:cNvPr id="27" name="Rectangle 26">
            <a:extLst>
              <a:ext uri="{FF2B5EF4-FFF2-40B4-BE49-F238E27FC236}">
                <a16:creationId xmlns:a16="http://schemas.microsoft.com/office/drawing/2014/main" id="{0E894D17-C4E8-4550-9225-826B2CA069CB}"/>
              </a:ext>
            </a:extLst>
          </p:cNvPr>
          <p:cNvSpPr/>
          <p:nvPr/>
        </p:nvSpPr>
        <p:spPr>
          <a:xfrm>
            <a:off x="6803999" y="3168000"/>
            <a:ext cx="1800000" cy="216000"/>
          </a:xfrm>
          <a:prstGeom prst="rect">
            <a:avLst/>
          </a:prstGeom>
          <a:solidFill>
            <a:srgbClr val="00BFBD"/>
          </a:solidFill>
          <a:ln>
            <a:noFill/>
          </a:ln>
          <a:effectLst/>
        </p:spPr>
        <p:txBody>
          <a:bodyPr wrap="square" lIns="72000" tIns="18000" rIns="72000" bIns="18000" anchor="t">
            <a:noAutofit/>
          </a:bodyPr>
          <a:lstStyle/>
          <a:p>
            <a:pPr algn="ctr" defTabSz="914400" eaLnBrk="0" fontAlgn="base"/>
            <a:r>
              <a:rPr lang="en-US" sz="900">
                <a:solidFill>
                  <a:srgbClr val="FFFFFF"/>
                </a:solidFill>
                <a:latin typeface="RR Pioneer bold"/>
                <a:ea typeface="SimHei" panose="02010609060101010101" pitchFamily="49" charset="-122"/>
                <a:cs typeface="Arial"/>
              </a:rPr>
              <a:t>Submarines</a:t>
            </a:r>
          </a:p>
        </p:txBody>
      </p:sp>
      <p:pic>
        <p:nvPicPr>
          <p:cNvPr id="28" name="Picture 31" descr="Ambush">
            <a:extLst>
              <a:ext uri="{FF2B5EF4-FFF2-40B4-BE49-F238E27FC236}">
                <a16:creationId xmlns:a16="http://schemas.microsoft.com/office/drawing/2014/main" id="{DF941E7F-5277-4FF9-A457-8684790C9821}"/>
              </a:ext>
            </a:extLst>
          </p:cNvPr>
          <p:cNvPicPr>
            <a:picLocks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803999" y="3456000"/>
            <a:ext cx="1800000" cy="972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A picture containing engine&#10;&#10;Description automatically generated">
            <a:extLst>
              <a:ext uri="{FF2B5EF4-FFF2-40B4-BE49-F238E27FC236}">
                <a16:creationId xmlns:a16="http://schemas.microsoft.com/office/drawing/2014/main" id="{8EB8CF0D-C187-45DF-9312-4D7AD48CC98C}"/>
              </a:ext>
            </a:extLst>
          </p:cNvPr>
          <p:cNvPicPr>
            <a:picLocks/>
          </p:cNvPicPr>
          <p:nvPr/>
        </p:nvPicPr>
        <p:blipFill>
          <a:blip r:embed="rId8" cstate="print">
            <a:extLst>
              <a:ext uri="{28A0092B-C50C-407E-A947-70E740481C1C}">
                <a14:useLocalDpi xmlns:a14="http://schemas.microsoft.com/office/drawing/2010/main"/>
              </a:ext>
            </a:extLst>
          </a:blip>
          <a:stretch>
            <a:fillRect/>
          </a:stretch>
        </p:blipFill>
        <p:spPr>
          <a:xfrm>
            <a:off x="4752000" y="3456000"/>
            <a:ext cx="1800000" cy="972000"/>
          </a:xfrm>
          <a:prstGeom prst="rect">
            <a:avLst/>
          </a:prstGeom>
          <a:noFill/>
          <a:ln>
            <a:noFill/>
          </a:ln>
          <a:effectLst>
            <a:outerShdw blurRad="50800" dist="38100" dir="2700000" algn="tl" rotWithShape="0">
              <a:prstClr val="black">
                <a:alpha val="40000"/>
              </a:prstClr>
            </a:outerShdw>
          </a:effectLst>
        </p:spPr>
      </p:pic>
      <p:sp>
        <p:nvSpPr>
          <p:cNvPr id="35" name="Rectangle 34">
            <a:extLst>
              <a:ext uri="{FF2B5EF4-FFF2-40B4-BE49-F238E27FC236}">
                <a16:creationId xmlns:a16="http://schemas.microsoft.com/office/drawing/2014/main" id="{4250504B-7549-436E-B36A-7DFC641C1428}"/>
              </a:ext>
            </a:extLst>
          </p:cNvPr>
          <p:cNvSpPr/>
          <p:nvPr/>
        </p:nvSpPr>
        <p:spPr>
          <a:xfrm>
            <a:off x="5726160" y="2880000"/>
            <a:ext cx="2877840" cy="216000"/>
          </a:xfrm>
          <a:prstGeom prst="rect">
            <a:avLst/>
          </a:prstGeom>
          <a:solidFill>
            <a:srgbClr val="006DFF"/>
          </a:solidFill>
          <a:ln>
            <a:noFill/>
          </a:ln>
          <a:effectLst/>
        </p:spPr>
        <p:txBody>
          <a:bodyPr wrap="square" lIns="72000" tIns="18000" rIns="72000" bIns="18000" anchor="ctr">
            <a:noAutofit/>
          </a:bodyPr>
          <a:lstStyle/>
          <a:p>
            <a:pPr algn="ctr" defTabSz="914400" eaLnBrk="0" fontAlgn="base"/>
            <a:r>
              <a:rPr lang="en-US" sz="900">
                <a:solidFill>
                  <a:srgbClr val="FFFFFF"/>
                </a:solidFill>
                <a:latin typeface="RR Pioneer bold"/>
                <a:ea typeface="SimHei" panose="02010609060101010101" pitchFamily="49" charset="-122"/>
                <a:cs typeface="Arial"/>
              </a:rPr>
              <a:t>Defence Nuclear</a:t>
            </a:r>
          </a:p>
        </p:txBody>
      </p:sp>
      <p:sp>
        <p:nvSpPr>
          <p:cNvPr id="37" name="Rectangle 36">
            <a:extLst>
              <a:ext uri="{FF2B5EF4-FFF2-40B4-BE49-F238E27FC236}">
                <a16:creationId xmlns:a16="http://schemas.microsoft.com/office/drawing/2014/main" id="{D7F4D7BF-4D1E-412B-B246-7B31534F8E19}"/>
              </a:ext>
            </a:extLst>
          </p:cNvPr>
          <p:cNvSpPr/>
          <p:nvPr/>
        </p:nvSpPr>
        <p:spPr>
          <a:xfrm>
            <a:off x="2700000" y="2880000"/>
            <a:ext cx="2877840" cy="216000"/>
          </a:xfrm>
          <a:prstGeom prst="rect">
            <a:avLst/>
          </a:prstGeom>
          <a:solidFill>
            <a:srgbClr val="006DFF"/>
          </a:solidFill>
          <a:ln>
            <a:noFill/>
          </a:ln>
          <a:effectLst/>
        </p:spPr>
        <p:txBody>
          <a:bodyPr wrap="square" lIns="72000" tIns="18000" rIns="72000" bIns="18000" anchor="ctr">
            <a:noAutofit/>
          </a:bodyPr>
          <a:lstStyle/>
          <a:p>
            <a:pPr algn="ctr" defTabSz="914400" eaLnBrk="0" fontAlgn="base"/>
            <a:r>
              <a:rPr lang="en-US" sz="900">
                <a:solidFill>
                  <a:srgbClr val="FFFFFF"/>
                </a:solidFill>
                <a:latin typeface="RR Pioneer bold"/>
                <a:ea typeface="SimHei" panose="02010609060101010101" pitchFamily="49" charset="-122"/>
                <a:cs typeface="Arial"/>
              </a:rPr>
              <a:t>Civil Nuclear</a:t>
            </a:r>
          </a:p>
        </p:txBody>
      </p:sp>
    </p:spTree>
    <p:extLst>
      <p:ext uri="{BB962C8B-B14F-4D97-AF65-F5344CB8AC3E}">
        <p14:creationId xmlns:p14="http://schemas.microsoft.com/office/powerpoint/2010/main" val="1637538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9BA89BC9-AA16-441B-A4F6-9BB9734C9A6E}"/>
              </a:ext>
            </a:extLst>
          </p:cNvPr>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4" imgW="530" imgH="531" progId="TCLayout.ActiveDocument.1">
                  <p:embed/>
                </p:oleObj>
              </mc:Choice>
              <mc:Fallback>
                <p:oleObj name="think-cell Slide" r:id="rId4" imgW="530" imgH="531" progId="TCLayout.ActiveDocument.1">
                  <p:embed/>
                  <p:pic>
                    <p:nvPicPr>
                      <p:cNvPr id="12" name="Object 11" hidden="1">
                        <a:extLst>
                          <a:ext uri="{FF2B5EF4-FFF2-40B4-BE49-F238E27FC236}">
                            <a16:creationId xmlns:a16="http://schemas.microsoft.com/office/drawing/2014/main" id="{9BA89BC9-AA16-441B-A4F6-9BB9734C9A6E}"/>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pic>
        <p:nvPicPr>
          <p:cNvPr id="19" name="Picture 18">
            <a:extLst>
              <a:ext uri="{FF2B5EF4-FFF2-40B4-BE49-F238E27FC236}">
                <a16:creationId xmlns:a16="http://schemas.microsoft.com/office/drawing/2014/main" id="{22E2EB83-8946-47B9-A0D0-333616D9D459}"/>
              </a:ext>
            </a:extLst>
          </p:cNvPr>
          <p:cNvPicPr>
            <a:picLocks/>
          </p:cNvPicPr>
          <p:nvPr/>
        </p:nvPicPr>
        <p:blipFill rotWithShape="1">
          <a:blip r:embed="rId6" cstate="hqprint">
            <a:alphaModFix/>
            <a:extLst>
              <a:ext uri="{28A0092B-C50C-407E-A947-70E740481C1C}">
                <a14:useLocalDpi xmlns:a14="http://schemas.microsoft.com/office/drawing/2010/main"/>
              </a:ext>
            </a:extLst>
          </a:blip>
          <a:srcRect/>
          <a:stretch/>
        </p:blipFill>
        <p:spPr>
          <a:xfrm>
            <a:off x="0" y="1116000"/>
            <a:ext cx="9144000" cy="4032000"/>
          </a:xfrm>
          <a:prstGeom prst="rect">
            <a:avLst/>
          </a:prstGeom>
        </p:spPr>
      </p:pic>
      <p:sp>
        <p:nvSpPr>
          <p:cNvPr id="25" name="Rectangle 24">
            <a:extLst>
              <a:ext uri="{FF2B5EF4-FFF2-40B4-BE49-F238E27FC236}">
                <a16:creationId xmlns:a16="http://schemas.microsoft.com/office/drawing/2014/main" id="{DD4619D0-972D-45BB-9DE8-2FADFE74A531}"/>
              </a:ext>
            </a:extLst>
          </p:cNvPr>
          <p:cNvSpPr/>
          <p:nvPr/>
        </p:nvSpPr>
        <p:spPr>
          <a:xfrm>
            <a:off x="0" y="1116000"/>
            <a:ext cx="9144000" cy="4032000"/>
          </a:xfrm>
          <a:prstGeom prst="rect">
            <a:avLst/>
          </a:prstGeom>
          <a:solidFill>
            <a:srgbClr val="10069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013">
              <a:solidFill>
                <a:srgbClr val="FFFFFF"/>
              </a:solidFill>
              <a:latin typeface="RR Pioneer"/>
            </a:endParaRPr>
          </a:p>
        </p:txBody>
      </p:sp>
      <p:sp>
        <p:nvSpPr>
          <p:cNvPr id="4" name="TextBox 3">
            <a:extLst>
              <a:ext uri="{FF2B5EF4-FFF2-40B4-BE49-F238E27FC236}">
                <a16:creationId xmlns:a16="http://schemas.microsoft.com/office/drawing/2014/main" id="{2726DA56-39A3-4E22-BE79-DEB189E2E752}"/>
              </a:ext>
            </a:extLst>
          </p:cNvPr>
          <p:cNvSpPr txBox="1"/>
          <p:nvPr/>
        </p:nvSpPr>
        <p:spPr>
          <a:xfrm>
            <a:off x="3909456" y="1490235"/>
            <a:ext cx="4267829" cy="600164"/>
          </a:xfrm>
          <a:prstGeom prst="rect">
            <a:avLst/>
          </a:prstGeom>
          <a:noFill/>
        </p:spPr>
        <p:txBody>
          <a:bodyPr wrap="square" rtlCol="0">
            <a:spAutoFit/>
          </a:bodyPr>
          <a:lstStyle/>
          <a:p>
            <a:pPr>
              <a:defRPr/>
            </a:pPr>
            <a:r>
              <a:rPr lang="en-GB" sz="1100" b="1">
                <a:solidFill>
                  <a:prstClr val="white"/>
                </a:solidFill>
                <a:latin typeface="RR Pioneer"/>
              </a:rPr>
              <a:t>Constellation Energy (previously Exelon Generation Ltd)</a:t>
            </a:r>
          </a:p>
          <a:p>
            <a:pPr>
              <a:defRPr/>
            </a:pPr>
            <a:r>
              <a:rPr lang="en-GB" sz="1100">
                <a:solidFill>
                  <a:prstClr val="white"/>
                </a:solidFill>
                <a:latin typeface="RR Pioneer"/>
              </a:rPr>
              <a:t>Operates the largest U.S. fleet of zero-carbon nuclear plants with over 18.7GW from 21 reactors at 12 facilities </a:t>
            </a:r>
          </a:p>
        </p:txBody>
      </p:sp>
      <p:grpSp>
        <p:nvGrpSpPr>
          <p:cNvPr id="6" name="Group 5">
            <a:extLst>
              <a:ext uri="{FF2B5EF4-FFF2-40B4-BE49-F238E27FC236}">
                <a16:creationId xmlns:a16="http://schemas.microsoft.com/office/drawing/2014/main" id="{E658CE0B-2FF0-4072-8A79-AAE0EBB6BDA0}"/>
              </a:ext>
            </a:extLst>
          </p:cNvPr>
          <p:cNvGrpSpPr/>
          <p:nvPr/>
        </p:nvGrpSpPr>
        <p:grpSpPr>
          <a:xfrm>
            <a:off x="458011" y="2161740"/>
            <a:ext cx="787286" cy="1171440"/>
            <a:chOff x="-3513606" y="270529"/>
            <a:chExt cx="1671638" cy="2717801"/>
          </a:xfrm>
        </p:grpSpPr>
        <p:sp>
          <p:nvSpPr>
            <p:cNvPr id="7" name="Freeform 5">
              <a:extLst>
                <a:ext uri="{FF2B5EF4-FFF2-40B4-BE49-F238E27FC236}">
                  <a16:creationId xmlns:a16="http://schemas.microsoft.com/office/drawing/2014/main" id="{24F8089A-F2FD-4207-86C6-EB3C5C5C650C}"/>
                </a:ext>
              </a:extLst>
            </p:cNvPr>
            <p:cNvSpPr>
              <a:spLocks/>
            </p:cNvSpPr>
            <p:nvPr/>
          </p:nvSpPr>
          <p:spPr bwMode="auto">
            <a:xfrm>
              <a:off x="-3499318" y="286404"/>
              <a:ext cx="1646238" cy="2689225"/>
            </a:xfrm>
            <a:custGeom>
              <a:avLst/>
              <a:gdLst>
                <a:gd name="T0" fmla="*/ 0 w 686"/>
                <a:gd name="T1" fmla="*/ 78 h 1123"/>
                <a:gd name="T2" fmla="*/ 77 w 686"/>
                <a:gd name="T3" fmla="*/ 0 h 1123"/>
                <a:gd name="T4" fmla="*/ 609 w 686"/>
                <a:gd name="T5" fmla="*/ 0 h 1123"/>
                <a:gd name="T6" fmla="*/ 686 w 686"/>
                <a:gd name="T7" fmla="*/ 78 h 1123"/>
                <a:gd name="T8" fmla="*/ 686 w 686"/>
                <a:gd name="T9" fmla="*/ 1045 h 1123"/>
                <a:gd name="T10" fmla="*/ 609 w 686"/>
                <a:gd name="T11" fmla="*/ 1123 h 1123"/>
                <a:gd name="T12" fmla="*/ 77 w 686"/>
                <a:gd name="T13" fmla="*/ 1123 h 1123"/>
                <a:gd name="T14" fmla="*/ 0 w 686"/>
                <a:gd name="T15" fmla="*/ 1045 h 1123"/>
                <a:gd name="T16" fmla="*/ 0 w 686"/>
                <a:gd name="T17" fmla="*/ 78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1123">
                  <a:moveTo>
                    <a:pt x="0" y="78"/>
                  </a:moveTo>
                  <a:cubicBezTo>
                    <a:pt x="0" y="35"/>
                    <a:pt x="34" y="0"/>
                    <a:pt x="77" y="0"/>
                  </a:cubicBezTo>
                  <a:cubicBezTo>
                    <a:pt x="609" y="0"/>
                    <a:pt x="609" y="0"/>
                    <a:pt x="609" y="0"/>
                  </a:cubicBezTo>
                  <a:cubicBezTo>
                    <a:pt x="651" y="0"/>
                    <a:pt x="686" y="35"/>
                    <a:pt x="686" y="78"/>
                  </a:cubicBezTo>
                  <a:cubicBezTo>
                    <a:pt x="686" y="1045"/>
                    <a:pt x="686" y="1045"/>
                    <a:pt x="686" y="1045"/>
                  </a:cubicBezTo>
                  <a:cubicBezTo>
                    <a:pt x="686" y="1088"/>
                    <a:pt x="651" y="1123"/>
                    <a:pt x="609" y="1123"/>
                  </a:cubicBezTo>
                  <a:cubicBezTo>
                    <a:pt x="77" y="1123"/>
                    <a:pt x="77" y="1123"/>
                    <a:pt x="77" y="1123"/>
                  </a:cubicBezTo>
                  <a:cubicBezTo>
                    <a:pt x="34" y="1123"/>
                    <a:pt x="0" y="1088"/>
                    <a:pt x="0" y="1045"/>
                  </a:cubicBezTo>
                  <a:lnTo>
                    <a:pt x="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013" kern="0">
                <a:solidFill>
                  <a:srgbClr val="000000"/>
                </a:solidFill>
                <a:latin typeface="RR Pioneer"/>
              </a:endParaRPr>
            </a:p>
          </p:txBody>
        </p:sp>
        <p:sp>
          <p:nvSpPr>
            <p:cNvPr id="8" name="Freeform 6">
              <a:extLst>
                <a:ext uri="{FF2B5EF4-FFF2-40B4-BE49-F238E27FC236}">
                  <a16:creationId xmlns:a16="http://schemas.microsoft.com/office/drawing/2014/main" id="{6C7A6EEB-6995-4F2D-AEB0-C52A007BAD46}"/>
                </a:ext>
              </a:extLst>
            </p:cNvPr>
            <p:cNvSpPr>
              <a:spLocks noEditPoints="1"/>
            </p:cNvSpPr>
            <p:nvPr/>
          </p:nvSpPr>
          <p:spPr bwMode="auto">
            <a:xfrm>
              <a:off x="-3513606" y="270529"/>
              <a:ext cx="1671638" cy="2717801"/>
            </a:xfrm>
            <a:custGeom>
              <a:avLst/>
              <a:gdLst>
                <a:gd name="T0" fmla="*/ 658 w 697"/>
                <a:gd name="T1" fmla="*/ 79 h 1134"/>
                <a:gd name="T2" fmla="*/ 658 w 697"/>
                <a:gd name="T3" fmla="*/ 200 h 1134"/>
                <a:gd name="T4" fmla="*/ 40 w 697"/>
                <a:gd name="T5" fmla="*/ 200 h 1134"/>
                <a:gd name="T6" fmla="*/ 40 w 697"/>
                <a:gd name="T7" fmla="*/ 79 h 1134"/>
                <a:gd name="T8" fmla="*/ 79 w 697"/>
                <a:gd name="T9" fmla="*/ 40 h 1134"/>
                <a:gd name="T10" fmla="*/ 619 w 697"/>
                <a:gd name="T11" fmla="*/ 40 h 1134"/>
                <a:gd name="T12" fmla="*/ 658 w 697"/>
                <a:gd name="T13" fmla="*/ 79 h 1134"/>
                <a:gd name="T14" fmla="*/ 40 w 697"/>
                <a:gd name="T15" fmla="*/ 1056 h 1134"/>
                <a:gd name="T16" fmla="*/ 79 w 697"/>
                <a:gd name="T17" fmla="*/ 1095 h 1134"/>
                <a:gd name="T18" fmla="*/ 619 w 697"/>
                <a:gd name="T19" fmla="*/ 1095 h 1134"/>
                <a:gd name="T20" fmla="*/ 658 w 697"/>
                <a:gd name="T21" fmla="*/ 1056 h 1134"/>
                <a:gd name="T22" fmla="*/ 658 w 697"/>
                <a:gd name="T23" fmla="*/ 935 h 1134"/>
                <a:gd name="T24" fmla="*/ 40 w 697"/>
                <a:gd name="T25" fmla="*/ 935 h 1134"/>
                <a:gd name="T26" fmla="*/ 40 w 697"/>
                <a:gd name="T27" fmla="*/ 1056 h 1134"/>
                <a:gd name="T28" fmla="*/ 40 w 697"/>
                <a:gd name="T29" fmla="*/ 918 h 1134"/>
                <a:gd name="T30" fmla="*/ 658 w 697"/>
                <a:gd name="T31" fmla="*/ 918 h 1134"/>
                <a:gd name="T32" fmla="*/ 658 w 697"/>
                <a:gd name="T33" fmla="*/ 217 h 1134"/>
                <a:gd name="T34" fmla="*/ 40 w 697"/>
                <a:gd name="T35" fmla="*/ 217 h 1134"/>
                <a:gd name="T36" fmla="*/ 40 w 697"/>
                <a:gd name="T37" fmla="*/ 918 h 1134"/>
                <a:gd name="T38" fmla="*/ 697 w 697"/>
                <a:gd name="T39" fmla="*/ 79 h 1134"/>
                <a:gd name="T40" fmla="*/ 697 w 697"/>
                <a:gd name="T41" fmla="*/ 1056 h 1134"/>
                <a:gd name="T42" fmla="*/ 619 w 697"/>
                <a:gd name="T43" fmla="*/ 1134 h 1134"/>
                <a:gd name="T44" fmla="*/ 79 w 697"/>
                <a:gd name="T45" fmla="*/ 1134 h 1134"/>
                <a:gd name="T46" fmla="*/ 0 w 697"/>
                <a:gd name="T47" fmla="*/ 1056 h 1134"/>
                <a:gd name="T48" fmla="*/ 0 w 697"/>
                <a:gd name="T49" fmla="*/ 79 h 1134"/>
                <a:gd name="T50" fmla="*/ 79 w 697"/>
                <a:gd name="T51" fmla="*/ 0 h 1134"/>
                <a:gd name="T52" fmla="*/ 619 w 697"/>
                <a:gd name="T53" fmla="*/ 0 h 1134"/>
                <a:gd name="T54" fmla="*/ 697 w 697"/>
                <a:gd name="T55" fmla="*/ 79 h 1134"/>
                <a:gd name="T56" fmla="*/ 675 w 697"/>
                <a:gd name="T57" fmla="*/ 79 h 1134"/>
                <a:gd name="T58" fmla="*/ 619 w 697"/>
                <a:gd name="T59" fmla="*/ 23 h 1134"/>
                <a:gd name="T60" fmla="*/ 79 w 697"/>
                <a:gd name="T61" fmla="*/ 23 h 1134"/>
                <a:gd name="T62" fmla="*/ 23 w 697"/>
                <a:gd name="T63" fmla="*/ 79 h 1134"/>
                <a:gd name="T64" fmla="*/ 23 w 697"/>
                <a:gd name="T65" fmla="*/ 1056 h 1134"/>
                <a:gd name="T66" fmla="*/ 79 w 697"/>
                <a:gd name="T67" fmla="*/ 1112 h 1134"/>
                <a:gd name="T68" fmla="*/ 619 w 697"/>
                <a:gd name="T69" fmla="*/ 1112 h 1134"/>
                <a:gd name="T70" fmla="*/ 675 w 697"/>
                <a:gd name="T71" fmla="*/ 1056 h 1134"/>
                <a:gd name="T72" fmla="*/ 675 w 697"/>
                <a:gd name="T73" fmla="*/ 7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7" h="1134">
                  <a:moveTo>
                    <a:pt x="658" y="79"/>
                  </a:moveTo>
                  <a:cubicBezTo>
                    <a:pt x="658" y="200"/>
                    <a:pt x="658" y="200"/>
                    <a:pt x="658" y="200"/>
                  </a:cubicBezTo>
                  <a:cubicBezTo>
                    <a:pt x="40" y="200"/>
                    <a:pt x="40" y="200"/>
                    <a:pt x="40" y="200"/>
                  </a:cubicBezTo>
                  <a:cubicBezTo>
                    <a:pt x="40" y="79"/>
                    <a:pt x="40" y="79"/>
                    <a:pt x="40" y="79"/>
                  </a:cubicBezTo>
                  <a:cubicBezTo>
                    <a:pt x="40" y="57"/>
                    <a:pt x="57" y="40"/>
                    <a:pt x="79" y="40"/>
                  </a:cubicBezTo>
                  <a:cubicBezTo>
                    <a:pt x="619" y="40"/>
                    <a:pt x="619" y="40"/>
                    <a:pt x="619" y="40"/>
                  </a:cubicBezTo>
                  <a:cubicBezTo>
                    <a:pt x="641" y="40"/>
                    <a:pt x="658" y="57"/>
                    <a:pt x="658" y="79"/>
                  </a:cubicBezTo>
                  <a:close/>
                  <a:moveTo>
                    <a:pt x="40" y="1056"/>
                  </a:moveTo>
                  <a:cubicBezTo>
                    <a:pt x="40" y="1078"/>
                    <a:pt x="57" y="1095"/>
                    <a:pt x="79" y="1095"/>
                  </a:cubicBezTo>
                  <a:cubicBezTo>
                    <a:pt x="619" y="1095"/>
                    <a:pt x="619" y="1095"/>
                    <a:pt x="619" y="1095"/>
                  </a:cubicBezTo>
                  <a:cubicBezTo>
                    <a:pt x="641" y="1095"/>
                    <a:pt x="658" y="1078"/>
                    <a:pt x="658" y="1056"/>
                  </a:cubicBezTo>
                  <a:cubicBezTo>
                    <a:pt x="658" y="935"/>
                    <a:pt x="658" y="935"/>
                    <a:pt x="658" y="935"/>
                  </a:cubicBezTo>
                  <a:cubicBezTo>
                    <a:pt x="40" y="935"/>
                    <a:pt x="40" y="935"/>
                    <a:pt x="40" y="935"/>
                  </a:cubicBezTo>
                  <a:lnTo>
                    <a:pt x="40" y="1056"/>
                  </a:lnTo>
                  <a:close/>
                  <a:moveTo>
                    <a:pt x="40" y="918"/>
                  </a:moveTo>
                  <a:cubicBezTo>
                    <a:pt x="658" y="918"/>
                    <a:pt x="658" y="918"/>
                    <a:pt x="658" y="918"/>
                  </a:cubicBezTo>
                  <a:cubicBezTo>
                    <a:pt x="658" y="217"/>
                    <a:pt x="658" y="217"/>
                    <a:pt x="658" y="217"/>
                  </a:cubicBezTo>
                  <a:cubicBezTo>
                    <a:pt x="40" y="217"/>
                    <a:pt x="40" y="217"/>
                    <a:pt x="40" y="217"/>
                  </a:cubicBezTo>
                  <a:lnTo>
                    <a:pt x="40" y="918"/>
                  </a:lnTo>
                  <a:close/>
                  <a:moveTo>
                    <a:pt x="697" y="79"/>
                  </a:moveTo>
                  <a:cubicBezTo>
                    <a:pt x="697" y="1056"/>
                    <a:pt x="697" y="1056"/>
                    <a:pt x="697" y="1056"/>
                  </a:cubicBezTo>
                  <a:cubicBezTo>
                    <a:pt x="697" y="1099"/>
                    <a:pt x="662" y="1134"/>
                    <a:pt x="619" y="1134"/>
                  </a:cubicBezTo>
                  <a:cubicBezTo>
                    <a:pt x="79" y="1134"/>
                    <a:pt x="79" y="1134"/>
                    <a:pt x="79" y="1134"/>
                  </a:cubicBezTo>
                  <a:cubicBezTo>
                    <a:pt x="36" y="1134"/>
                    <a:pt x="0" y="1099"/>
                    <a:pt x="0" y="1056"/>
                  </a:cubicBezTo>
                  <a:cubicBezTo>
                    <a:pt x="0" y="79"/>
                    <a:pt x="0" y="79"/>
                    <a:pt x="0" y="79"/>
                  </a:cubicBezTo>
                  <a:cubicBezTo>
                    <a:pt x="0" y="36"/>
                    <a:pt x="36" y="0"/>
                    <a:pt x="79" y="0"/>
                  </a:cubicBezTo>
                  <a:cubicBezTo>
                    <a:pt x="619" y="0"/>
                    <a:pt x="619" y="0"/>
                    <a:pt x="619" y="0"/>
                  </a:cubicBezTo>
                  <a:cubicBezTo>
                    <a:pt x="662" y="0"/>
                    <a:pt x="697" y="36"/>
                    <a:pt x="697" y="79"/>
                  </a:cubicBezTo>
                  <a:close/>
                  <a:moveTo>
                    <a:pt x="675" y="79"/>
                  </a:moveTo>
                  <a:cubicBezTo>
                    <a:pt x="675" y="48"/>
                    <a:pt x="650" y="23"/>
                    <a:pt x="619" y="23"/>
                  </a:cubicBezTo>
                  <a:cubicBezTo>
                    <a:pt x="79" y="23"/>
                    <a:pt x="79" y="23"/>
                    <a:pt x="79" y="23"/>
                  </a:cubicBezTo>
                  <a:cubicBezTo>
                    <a:pt x="48" y="23"/>
                    <a:pt x="23" y="48"/>
                    <a:pt x="23" y="79"/>
                  </a:cubicBezTo>
                  <a:cubicBezTo>
                    <a:pt x="23" y="1056"/>
                    <a:pt x="23" y="1056"/>
                    <a:pt x="23" y="1056"/>
                  </a:cubicBezTo>
                  <a:cubicBezTo>
                    <a:pt x="23" y="1087"/>
                    <a:pt x="48" y="1112"/>
                    <a:pt x="79" y="1112"/>
                  </a:cubicBezTo>
                  <a:cubicBezTo>
                    <a:pt x="619" y="1112"/>
                    <a:pt x="619" y="1112"/>
                    <a:pt x="619" y="1112"/>
                  </a:cubicBezTo>
                  <a:cubicBezTo>
                    <a:pt x="650" y="1112"/>
                    <a:pt x="675" y="1087"/>
                    <a:pt x="675" y="1056"/>
                  </a:cubicBezTo>
                  <a:lnTo>
                    <a:pt x="675" y="79"/>
                  </a:lnTo>
                  <a:close/>
                </a:path>
              </a:pathLst>
            </a:custGeom>
            <a:solidFill>
              <a:srgbClr val="1006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013" kern="0">
                <a:solidFill>
                  <a:srgbClr val="000000"/>
                </a:solidFill>
                <a:latin typeface="RR Pioneer"/>
              </a:endParaRPr>
            </a:p>
          </p:txBody>
        </p:sp>
        <p:sp>
          <p:nvSpPr>
            <p:cNvPr id="9" name="Freeform 7">
              <a:extLst>
                <a:ext uri="{FF2B5EF4-FFF2-40B4-BE49-F238E27FC236}">
                  <a16:creationId xmlns:a16="http://schemas.microsoft.com/office/drawing/2014/main" id="{A20E3A8D-FFE5-4876-94BF-B45739D2D862}"/>
                </a:ext>
              </a:extLst>
            </p:cNvPr>
            <p:cNvSpPr>
              <a:spLocks noEditPoints="1"/>
            </p:cNvSpPr>
            <p:nvPr/>
          </p:nvSpPr>
          <p:spPr bwMode="auto">
            <a:xfrm>
              <a:off x="-3289768" y="441979"/>
              <a:ext cx="1236663" cy="2378075"/>
            </a:xfrm>
            <a:custGeom>
              <a:avLst/>
              <a:gdLst>
                <a:gd name="T0" fmla="*/ 505 w 516"/>
                <a:gd name="T1" fmla="*/ 950 h 993"/>
                <a:gd name="T2" fmla="*/ 516 w 516"/>
                <a:gd name="T3" fmla="*/ 991 h 993"/>
                <a:gd name="T4" fmla="*/ 516 w 516"/>
                <a:gd name="T5" fmla="*/ 913 h 993"/>
                <a:gd name="T6" fmla="*/ 398 w 516"/>
                <a:gd name="T7" fmla="*/ 929 h 993"/>
                <a:gd name="T8" fmla="*/ 374 w 516"/>
                <a:gd name="T9" fmla="*/ 896 h 993"/>
                <a:gd name="T10" fmla="*/ 414 w 516"/>
                <a:gd name="T11" fmla="*/ 969 h 993"/>
                <a:gd name="T12" fmla="*/ 374 w 516"/>
                <a:gd name="T13" fmla="*/ 977 h 993"/>
                <a:gd name="T14" fmla="*/ 246 w 516"/>
                <a:gd name="T15" fmla="*/ 897 h 993"/>
                <a:gd name="T16" fmla="*/ 255 w 516"/>
                <a:gd name="T17" fmla="*/ 991 h 993"/>
                <a:gd name="T18" fmla="*/ 306 w 516"/>
                <a:gd name="T19" fmla="*/ 896 h 993"/>
                <a:gd name="T20" fmla="*/ 152 w 516"/>
                <a:gd name="T21" fmla="*/ 993 h 993"/>
                <a:gd name="T22" fmla="*/ 180 w 516"/>
                <a:gd name="T23" fmla="*/ 944 h 993"/>
                <a:gd name="T24" fmla="*/ 180 w 516"/>
                <a:gd name="T25" fmla="*/ 944 h 993"/>
                <a:gd name="T26" fmla="*/ 55 w 516"/>
                <a:gd name="T27" fmla="*/ 991 h 993"/>
                <a:gd name="T28" fmla="*/ 19 w 516"/>
                <a:gd name="T29" fmla="*/ 952 h 993"/>
                <a:gd name="T30" fmla="*/ 41 w 516"/>
                <a:gd name="T31" fmla="*/ 896 h 993"/>
                <a:gd name="T32" fmla="*/ 54 w 516"/>
                <a:gd name="T33" fmla="*/ 945 h 993"/>
                <a:gd name="T34" fmla="*/ 51 w 516"/>
                <a:gd name="T35" fmla="*/ 924 h 993"/>
                <a:gd name="T36" fmla="*/ 38 w 516"/>
                <a:gd name="T37" fmla="*/ 936 h 993"/>
                <a:gd name="T38" fmla="*/ 133 w 516"/>
                <a:gd name="T39" fmla="*/ 288 h 993"/>
                <a:gd name="T40" fmla="*/ 211 w 516"/>
                <a:gd name="T41" fmla="*/ 309 h 993"/>
                <a:gd name="T42" fmla="*/ 236 w 516"/>
                <a:gd name="T43" fmla="*/ 546 h 993"/>
                <a:gd name="T44" fmla="*/ 160 w 516"/>
                <a:gd name="T45" fmla="*/ 515 h 993"/>
                <a:gd name="T46" fmla="*/ 134 w 516"/>
                <a:gd name="T47" fmla="*/ 786 h 993"/>
                <a:gd name="T48" fmla="*/ 211 w 516"/>
                <a:gd name="T49" fmla="*/ 571 h 993"/>
                <a:gd name="T50" fmla="*/ 378 w 516"/>
                <a:gd name="T51" fmla="*/ 330 h 993"/>
                <a:gd name="T52" fmla="*/ 336 w 516"/>
                <a:gd name="T53" fmla="*/ 556 h 993"/>
                <a:gd name="T54" fmla="*/ 408 w 516"/>
                <a:gd name="T55" fmla="*/ 751 h 993"/>
                <a:gd name="T56" fmla="*/ 391 w 516"/>
                <a:gd name="T57" fmla="*/ 779 h 993"/>
                <a:gd name="T58" fmla="*/ 461 w 516"/>
                <a:gd name="T59" fmla="*/ 734 h 993"/>
                <a:gd name="T60" fmla="*/ 374 w 516"/>
                <a:gd name="T61" fmla="*/ 543 h 993"/>
                <a:gd name="T62" fmla="*/ 470 w 516"/>
                <a:gd name="T63" fmla="*/ 412 h 993"/>
                <a:gd name="T64" fmla="*/ 295 w 516"/>
                <a:gd name="T65" fmla="*/ 237 h 993"/>
                <a:gd name="T66" fmla="*/ 260 w 516"/>
                <a:gd name="T67" fmla="*/ 468 h 993"/>
                <a:gd name="T68" fmla="*/ 340 w 516"/>
                <a:gd name="T69" fmla="*/ 657 h 993"/>
                <a:gd name="T70" fmla="*/ 271 w 516"/>
                <a:gd name="T71" fmla="*/ 714 h 993"/>
                <a:gd name="T72" fmla="*/ 289 w 516"/>
                <a:gd name="T73" fmla="*/ 680 h 993"/>
                <a:gd name="T74" fmla="*/ 220 w 516"/>
                <a:gd name="T75" fmla="*/ 484 h 993"/>
                <a:gd name="T76" fmla="*/ 92 w 516"/>
                <a:gd name="T77" fmla="*/ 666 h 993"/>
                <a:gd name="T78" fmla="*/ 15 w 516"/>
                <a:gd name="T79" fmla="*/ 706 h 993"/>
                <a:gd name="T80" fmla="*/ 14 w 516"/>
                <a:gd name="T81" fmla="*/ 215 h 993"/>
                <a:gd name="T82" fmla="*/ 298 w 516"/>
                <a:gd name="T83" fmla="*/ 340 h 993"/>
                <a:gd name="T84" fmla="*/ 92 w 516"/>
                <a:gd name="T85" fmla="*/ 474 h 993"/>
                <a:gd name="T86" fmla="*/ 157 w 516"/>
                <a:gd name="T87" fmla="*/ 0 h 993"/>
                <a:gd name="T88" fmla="*/ 129 w 516"/>
                <a:gd name="T89" fmla="*/ 49 h 993"/>
                <a:gd name="T90" fmla="*/ 129 w 516"/>
                <a:gd name="T91" fmla="*/ 49 h 993"/>
                <a:gd name="T92" fmla="*/ 247 w 516"/>
                <a:gd name="T93" fmla="*/ 1 h 993"/>
                <a:gd name="T94" fmla="*/ 411 w 516"/>
                <a:gd name="T95" fmla="*/ 80 h 993"/>
                <a:gd name="T96" fmla="*/ 348 w 516"/>
                <a:gd name="T97" fmla="*/ 96 h 993"/>
                <a:gd name="T98" fmla="*/ 4 w 516"/>
                <a:gd name="T99" fmla="*/ 96 h 993"/>
                <a:gd name="T100" fmla="*/ 58 w 516"/>
                <a:gd name="T101" fmla="*/ 49 h 993"/>
                <a:gd name="T102" fmla="*/ 73 w 516"/>
                <a:gd name="T103" fmla="*/ 85 h 993"/>
                <a:gd name="T104" fmla="*/ 59 w 516"/>
                <a:gd name="T105" fmla="*/ 96 h 993"/>
                <a:gd name="T106" fmla="*/ 23 w 516"/>
                <a:gd name="T107" fmla="*/ 56 h 993"/>
                <a:gd name="T108" fmla="*/ 54 w 516"/>
                <a:gd name="T109" fmla="*/ 29 h 993"/>
                <a:gd name="T110" fmla="*/ 477 w 516"/>
                <a:gd name="T111" fmla="*/ 81 h 993"/>
                <a:gd name="T112" fmla="*/ 443 w 516"/>
                <a:gd name="T113" fmla="*/ 85 h 993"/>
                <a:gd name="T114" fmla="*/ 464 w 516"/>
                <a:gd name="T115" fmla="*/ 25 h 993"/>
                <a:gd name="T116" fmla="*/ 504 w 516"/>
                <a:gd name="T117" fmla="*/ 8 h 993"/>
                <a:gd name="T118" fmla="*/ 472 w 516"/>
                <a:gd name="T119" fmla="*/ 54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993">
                  <a:moveTo>
                    <a:pt x="473" y="913"/>
                  </a:moveTo>
                  <a:cubicBezTo>
                    <a:pt x="473" y="934"/>
                    <a:pt x="473" y="934"/>
                    <a:pt x="473" y="934"/>
                  </a:cubicBezTo>
                  <a:cubicBezTo>
                    <a:pt x="505" y="934"/>
                    <a:pt x="505" y="934"/>
                    <a:pt x="505" y="934"/>
                  </a:cubicBezTo>
                  <a:cubicBezTo>
                    <a:pt x="505" y="950"/>
                    <a:pt x="505" y="950"/>
                    <a:pt x="505" y="950"/>
                  </a:cubicBezTo>
                  <a:cubicBezTo>
                    <a:pt x="473" y="950"/>
                    <a:pt x="473" y="950"/>
                    <a:pt x="473" y="950"/>
                  </a:cubicBezTo>
                  <a:cubicBezTo>
                    <a:pt x="473" y="975"/>
                    <a:pt x="473" y="975"/>
                    <a:pt x="473" y="975"/>
                  </a:cubicBezTo>
                  <a:cubicBezTo>
                    <a:pt x="516" y="975"/>
                    <a:pt x="516" y="975"/>
                    <a:pt x="516" y="975"/>
                  </a:cubicBezTo>
                  <a:cubicBezTo>
                    <a:pt x="516" y="991"/>
                    <a:pt x="516" y="991"/>
                    <a:pt x="516" y="991"/>
                  </a:cubicBezTo>
                  <a:cubicBezTo>
                    <a:pt x="454" y="991"/>
                    <a:pt x="454" y="991"/>
                    <a:pt x="454" y="991"/>
                  </a:cubicBezTo>
                  <a:cubicBezTo>
                    <a:pt x="454" y="896"/>
                    <a:pt x="454" y="896"/>
                    <a:pt x="454" y="896"/>
                  </a:cubicBezTo>
                  <a:cubicBezTo>
                    <a:pt x="516" y="896"/>
                    <a:pt x="516" y="896"/>
                    <a:pt x="516" y="896"/>
                  </a:cubicBezTo>
                  <a:cubicBezTo>
                    <a:pt x="516" y="913"/>
                    <a:pt x="516" y="913"/>
                    <a:pt x="516" y="913"/>
                  </a:cubicBezTo>
                  <a:lnTo>
                    <a:pt x="473" y="913"/>
                  </a:lnTo>
                  <a:close/>
                  <a:moveTo>
                    <a:pt x="374" y="912"/>
                  </a:moveTo>
                  <a:cubicBezTo>
                    <a:pt x="386" y="912"/>
                    <a:pt x="394" y="917"/>
                    <a:pt x="398" y="928"/>
                  </a:cubicBezTo>
                  <a:cubicBezTo>
                    <a:pt x="398" y="929"/>
                    <a:pt x="398" y="929"/>
                    <a:pt x="398" y="929"/>
                  </a:cubicBezTo>
                  <a:cubicBezTo>
                    <a:pt x="414" y="922"/>
                    <a:pt x="414" y="922"/>
                    <a:pt x="414" y="922"/>
                  </a:cubicBezTo>
                  <a:cubicBezTo>
                    <a:pt x="414" y="922"/>
                    <a:pt x="414" y="922"/>
                    <a:pt x="414" y="922"/>
                  </a:cubicBezTo>
                  <a:cubicBezTo>
                    <a:pt x="414" y="922"/>
                    <a:pt x="414" y="922"/>
                    <a:pt x="414" y="922"/>
                  </a:cubicBezTo>
                  <a:cubicBezTo>
                    <a:pt x="408" y="905"/>
                    <a:pt x="394" y="896"/>
                    <a:pt x="374" y="896"/>
                  </a:cubicBezTo>
                  <a:cubicBezTo>
                    <a:pt x="346" y="896"/>
                    <a:pt x="327" y="916"/>
                    <a:pt x="327" y="944"/>
                  </a:cubicBezTo>
                  <a:cubicBezTo>
                    <a:pt x="327" y="973"/>
                    <a:pt x="346" y="993"/>
                    <a:pt x="374" y="993"/>
                  </a:cubicBezTo>
                  <a:cubicBezTo>
                    <a:pt x="392" y="993"/>
                    <a:pt x="406" y="984"/>
                    <a:pt x="414" y="969"/>
                  </a:cubicBezTo>
                  <a:cubicBezTo>
                    <a:pt x="414" y="969"/>
                    <a:pt x="414" y="969"/>
                    <a:pt x="414" y="969"/>
                  </a:cubicBezTo>
                  <a:cubicBezTo>
                    <a:pt x="398" y="962"/>
                    <a:pt x="398" y="962"/>
                    <a:pt x="398" y="962"/>
                  </a:cubicBezTo>
                  <a:cubicBezTo>
                    <a:pt x="398" y="962"/>
                    <a:pt x="398" y="962"/>
                    <a:pt x="398" y="962"/>
                  </a:cubicBezTo>
                  <a:cubicBezTo>
                    <a:pt x="398" y="962"/>
                    <a:pt x="398" y="962"/>
                    <a:pt x="398" y="962"/>
                  </a:cubicBezTo>
                  <a:cubicBezTo>
                    <a:pt x="393" y="972"/>
                    <a:pt x="385" y="977"/>
                    <a:pt x="374" y="977"/>
                  </a:cubicBezTo>
                  <a:cubicBezTo>
                    <a:pt x="357" y="977"/>
                    <a:pt x="347" y="965"/>
                    <a:pt x="347" y="944"/>
                  </a:cubicBezTo>
                  <a:cubicBezTo>
                    <a:pt x="347" y="924"/>
                    <a:pt x="357" y="912"/>
                    <a:pt x="374" y="912"/>
                  </a:cubicBezTo>
                  <a:close/>
                  <a:moveTo>
                    <a:pt x="265" y="935"/>
                  </a:moveTo>
                  <a:cubicBezTo>
                    <a:pt x="246" y="897"/>
                    <a:pt x="246" y="897"/>
                    <a:pt x="246" y="897"/>
                  </a:cubicBezTo>
                  <a:cubicBezTo>
                    <a:pt x="246" y="896"/>
                    <a:pt x="246" y="896"/>
                    <a:pt x="246" y="896"/>
                  </a:cubicBezTo>
                  <a:cubicBezTo>
                    <a:pt x="224" y="896"/>
                    <a:pt x="224" y="896"/>
                    <a:pt x="224" y="896"/>
                  </a:cubicBezTo>
                  <a:cubicBezTo>
                    <a:pt x="255" y="956"/>
                    <a:pt x="255" y="956"/>
                    <a:pt x="255" y="956"/>
                  </a:cubicBezTo>
                  <a:cubicBezTo>
                    <a:pt x="255" y="991"/>
                    <a:pt x="255" y="991"/>
                    <a:pt x="255" y="991"/>
                  </a:cubicBezTo>
                  <a:cubicBezTo>
                    <a:pt x="275" y="991"/>
                    <a:pt x="275" y="991"/>
                    <a:pt x="275" y="991"/>
                  </a:cubicBezTo>
                  <a:cubicBezTo>
                    <a:pt x="275" y="955"/>
                    <a:pt x="275" y="955"/>
                    <a:pt x="275" y="955"/>
                  </a:cubicBezTo>
                  <a:cubicBezTo>
                    <a:pt x="305" y="897"/>
                    <a:pt x="305" y="897"/>
                    <a:pt x="305" y="897"/>
                  </a:cubicBezTo>
                  <a:cubicBezTo>
                    <a:pt x="306" y="896"/>
                    <a:pt x="306" y="896"/>
                    <a:pt x="306" y="896"/>
                  </a:cubicBezTo>
                  <a:cubicBezTo>
                    <a:pt x="284" y="896"/>
                    <a:pt x="284" y="896"/>
                    <a:pt x="284" y="896"/>
                  </a:cubicBezTo>
                  <a:lnTo>
                    <a:pt x="265" y="935"/>
                  </a:lnTo>
                  <a:close/>
                  <a:moveTo>
                    <a:pt x="200" y="944"/>
                  </a:moveTo>
                  <a:cubicBezTo>
                    <a:pt x="200" y="973"/>
                    <a:pt x="180" y="993"/>
                    <a:pt x="152" y="993"/>
                  </a:cubicBezTo>
                  <a:cubicBezTo>
                    <a:pt x="124" y="993"/>
                    <a:pt x="104" y="973"/>
                    <a:pt x="104" y="944"/>
                  </a:cubicBezTo>
                  <a:cubicBezTo>
                    <a:pt x="104" y="916"/>
                    <a:pt x="124" y="896"/>
                    <a:pt x="152" y="896"/>
                  </a:cubicBezTo>
                  <a:cubicBezTo>
                    <a:pt x="180" y="896"/>
                    <a:pt x="200" y="916"/>
                    <a:pt x="200" y="944"/>
                  </a:cubicBezTo>
                  <a:close/>
                  <a:moveTo>
                    <a:pt x="180" y="944"/>
                  </a:moveTo>
                  <a:cubicBezTo>
                    <a:pt x="180" y="924"/>
                    <a:pt x="169" y="912"/>
                    <a:pt x="152" y="912"/>
                  </a:cubicBezTo>
                  <a:cubicBezTo>
                    <a:pt x="135" y="912"/>
                    <a:pt x="124" y="924"/>
                    <a:pt x="124" y="944"/>
                  </a:cubicBezTo>
                  <a:cubicBezTo>
                    <a:pt x="124" y="965"/>
                    <a:pt x="135" y="977"/>
                    <a:pt x="152" y="977"/>
                  </a:cubicBezTo>
                  <a:cubicBezTo>
                    <a:pt x="169" y="977"/>
                    <a:pt x="180" y="965"/>
                    <a:pt x="180" y="944"/>
                  </a:cubicBezTo>
                  <a:close/>
                  <a:moveTo>
                    <a:pt x="74" y="990"/>
                  </a:moveTo>
                  <a:cubicBezTo>
                    <a:pt x="75" y="991"/>
                    <a:pt x="75" y="991"/>
                    <a:pt x="75" y="991"/>
                  </a:cubicBezTo>
                  <a:cubicBezTo>
                    <a:pt x="55" y="991"/>
                    <a:pt x="55" y="991"/>
                    <a:pt x="55" y="991"/>
                  </a:cubicBezTo>
                  <a:cubicBezTo>
                    <a:pt x="55" y="991"/>
                    <a:pt x="55" y="991"/>
                    <a:pt x="55" y="991"/>
                  </a:cubicBezTo>
                  <a:cubicBezTo>
                    <a:pt x="53" y="989"/>
                    <a:pt x="51" y="986"/>
                    <a:pt x="50" y="982"/>
                  </a:cubicBezTo>
                  <a:cubicBezTo>
                    <a:pt x="44" y="961"/>
                    <a:pt x="44" y="961"/>
                    <a:pt x="44" y="961"/>
                  </a:cubicBezTo>
                  <a:cubicBezTo>
                    <a:pt x="42" y="954"/>
                    <a:pt x="40" y="952"/>
                    <a:pt x="33" y="952"/>
                  </a:cubicBezTo>
                  <a:cubicBezTo>
                    <a:pt x="19" y="952"/>
                    <a:pt x="19" y="952"/>
                    <a:pt x="19" y="952"/>
                  </a:cubicBezTo>
                  <a:cubicBezTo>
                    <a:pt x="19" y="991"/>
                    <a:pt x="19" y="991"/>
                    <a:pt x="19" y="991"/>
                  </a:cubicBezTo>
                  <a:cubicBezTo>
                    <a:pt x="0" y="991"/>
                    <a:pt x="0" y="991"/>
                    <a:pt x="0" y="991"/>
                  </a:cubicBezTo>
                  <a:cubicBezTo>
                    <a:pt x="0" y="896"/>
                    <a:pt x="0" y="896"/>
                    <a:pt x="0" y="896"/>
                  </a:cubicBezTo>
                  <a:cubicBezTo>
                    <a:pt x="41" y="896"/>
                    <a:pt x="41" y="896"/>
                    <a:pt x="41" y="896"/>
                  </a:cubicBezTo>
                  <a:cubicBezTo>
                    <a:pt x="58" y="896"/>
                    <a:pt x="70" y="907"/>
                    <a:pt x="70" y="922"/>
                  </a:cubicBezTo>
                  <a:cubicBezTo>
                    <a:pt x="70" y="935"/>
                    <a:pt x="62" y="941"/>
                    <a:pt x="54" y="944"/>
                  </a:cubicBezTo>
                  <a:cubicBezTo>
                    <a:pt x="53" y="944"/>
                    <a:pt x="53" y="944"/>
                    <a:pt x="53" y="944"/>
                  </a:cubicBezTo>
                  <a:cubicBezTo>
                    <a:pt x="54" y="945"/>
                    <a:pt x="54" y="945"/>
                    <a:pt x="54" y="945"/>
                  </a:cubicBezTo>
                  <a:cubicBezTo>
                    <a:pt x="58" y="947"/>
                    <a:pt x="61" y="951"/>
                    <a:pt x="63" y="957"/>
                  </a:cubicBezTo>
                  <a:cubicBezTo>
                    <a:pt x="70" y="981"/>
                    <a:pt x="70" y="981"/>
                    <a:pt x="70" y="981"/>
                  </a:cubicBezTo>
                  <a:cubicBezTo>
                    <a:pt x="71" y="984"/>
                    <a:pt x="72" y="987"/>
                    <a:pt x="74" y="990"/>
                  </a:cubicBezTo>
                  <a:close/>
                  <a:moveTo>
                    <a:pt x="51" y="924"/>
                  </a:moveTo>
                  <a:cubicBezTo>
                    <a:pt x="51" y="917"/>
                    <a:pt x="46" y="912"/>
                    <a:pt x="38" y="912"/>
                  </a:cubicBezTo>
                  <a:cubicBezTo>
                    <a:pt x="19" y="912"/>
                    <a:pt x="19" y="912"/>
                    <a:pt x="19" y="912"/>
                  </a:cubicBezTo>
                  <a:cubicBezTo>
                    <a:pt x="19" y="936"/>
                    <a:pt x="19" y="936"/>
                    <a:pt x="19" y="936"/>
                  </a:cubicBezTo>
                  <a:cubicBezTo>
                    <a:pt x="38" y="936"/>
                    <a:pt x="38" y="936"/>
                    <a:pt x="38" y="936"/>
                  </a:cubicBezTo>
                  <a:cubicBezTo>
                    <a:pt x="46" y="936"/>
                    <a:pt x="51" y="932"/>
                    <a:pt x="51" y="924"/>
                  </a:cubicBezTo>
                  <a:close/>
                  <a:moveTo>
                    <a:pt x="255" y="280"/>
                  </a:moveTo>
                  <a:cubicBezTo>
                    <a:pt x="133" y="280"/>
                    <a:pt x="133" y="280"/>
                    <a:pt x="133" y="280"/>
                  </a:cubicBezTo>
                  <a:cubicBezTo>
                    <a:pt x="133" y="288"/>
                    <a:pt x="133" y="288"/>
                    <a:pt x="133" y="288"/>
                  </a:cubicBezTo>
                  <a:cubicBezTo>
                    <a:pt x="151" y="293"/>
                    <a:pt x="159" y="306"/>
                    <a:pt x="160" y="329"/>
                  </a:cubicBezTo>
                  <a:cubicBezTo>
                    <a:pt x="160" y="331"/>
                    <a:pt x="160" y="385"/>
                    <a:pt x="160" y="449"/>
                  </a:cubicBezTo>
                  <a:cubicBezTo>
                    <a:pt x="185" y="445"/>
                    <a:pt x="203" y="437"/>
                    <a:pt x="211" y="433"/>
                  </a:cubicBezTo>
                  <a:cubicBezTo>
                    <a:pt x="211" y="309"/>
                    <a:pt x="211" y="309"/>
                    <a:pt x="211" y="309"/>
                  </a:cubicBezTo>
                  <a:cubicBezTo>
                    <a:pt x="273" y="309"/>
                    <a:pt x="273" y="309"/>
                    <a:pt x="273" y="309"/>
                  </a:cubicBezTo>
                  <a:cubicBezTo>
                    <a:pt x="269" y="296"/>
                    <a:pt x="259" y="284"/>
                    <a:pt x="255" y="280"/>
                  </a:cubicBezTo>
                  <a:close/>
                  <a:moveTo>
                    <a:pt x="247" y="570"/>
                  </a:moveTo>
                  <a:cubicBezTo>
                    <a:pt x="244" y="562"/>
                    <a:pt x="239" y="551"/>
                    <a:pt x="236" y="546"/>
                  </a:cubicBezTo>
                  <a:cubicBezTo>
                    <a:pt x="230" y="546"/>
                    <a:pt x="222" y="546"/>
                    <a:pt x="216" y="546"/>
                  </a:cubicBezTo>
                  <a:cubicBezTo>
                    <a:pt x="211" y="546"/>
                    <a:pt x="211" y="546"/>
                    <a:pt x="211" y="546"/>
                  </a:cubicBezTo>
                  <a:cubicBezTo>
                    <a:pt x="211" y="506"/>
                    <a:pt x="211" y="506"/>
                    <a:pt x="211" y="506"/>
                  </a:cubicBezTo>
                  <a:cubicBezTo>
                    <a:pt x="200" y="509"/>
                    <a:pt x="172" y="513"/>
                    <a:pt x="160" y="515"/>
                  </a:cubicBezTo>
                  <a:cubicBezTo>
                    <a:pt x="160" y="621"/>
                    <a:pt x="160" y="736"/>
                    <a:pt x="160" y="738"/>
                  </a:cubicBezTo>
                  <a:cubicBezTo>
                    <a:pt x="160" y="738"/>
                    <a:pt x="160" y="738"/>
                    <a:pt x="160" y="738"/>
                  </a:cubicBezTo>
                  <a:cubicBezTo>
                    <a:pt x="159" y="760"/>
                    <a:pt x="150" y="773"/>
                    <a:pt x="134" y="778"/>
                  </a:cubicBezTo>
                  <a:cubicBezTo>
                    <a:pt x="134" y="786"/>
                    <a:pt x="134" y="786"/>
                    <a:pt x="134" y="786"/>
                  </a:cubicBezTo>
                  <a:cubicBezTo>
                    <a:pt x="237" y="786"/>
                    <a:pt x="237" y="786"/>
                    <a:pt x="237" y="786"/>
                  </a:cubicBezTo>
                  <a:cubicBezTo>
                    <a:pt x="237" y="778"/>
                    <a:pt x="237" y="778"/>
                    <a:pt x="237" y="778"/>
                  </a:cubicBezTo>
                  <a:cubicBezTo>
                    <a:pt x="221" y="773"/>
                    <a:pt x="212" y="759"/>
                    <a:pt x="212" y="738"/>
                  </a:cubicBezTo>
                  <a:cubicBezTo>
                    <a:pt x="211" y="571"/>
                    <a:pt x="211" y="571"/>
                    <a:pt x="211" y="571"/>
                  </a:cubicBezTo>
                  <a:cubicBezTo>
                    <a:pt x="216" y="571"/>
                    <a:pt x="216" y="571"/>
                    <a:pt x="216" y="571"/>
                  </a:cubicBezTo>
                  <a:cubicBezTo>
                    <a:pt x="226" y="571"/>
                    <a:pt x="237" y="571"/>
                    <a:pt x="247" y="570"/>
                  </a:cubicBezTo>
                  <a:close/>
                  <a:moveTo>
                    <a:pt x="370" y="325"/>
                  </a:moveTo>
                  <a:cubicBezTo>
                    <a:pt x="372" y="327"/>
                    <a:pt x="376" y="329"/>
                    <a:pt x="378" y="330"/>
                  </a:cubicBezTo>
                  <a:cubicBezTo>
                    <a:pt x="403" y="348"/>
                    <a:pt x="417" y="377"/>
                    <a:pt x="417" y="412"/>
                  </a:cubicBezTo>
                  <a:cubicBezTo>
                    <a:pt x="417" y="442"/>
                    <a:pt x="406" y="502"/>
                    <a:pt x="318" y="532"/>
                  </a:cubicBezTo>
                  <a:cubicBezTo>
                    <a:pt x="323" y="542"/>
                    <a:pt x="327" y="552"/>
                    <a:pt x="330" y="558"/>
                  </a:cubicBezTo>
                  <a:cubicBezTo>
                    <a:pt x="332" y="557"/>
                    <a:pt x="335" y="557"/>
                    <a:pt x="336" y="556"/>
                  </a:cubicBezTo>
                  <a:cubicBezTo>
                    <a:pt x="339" y="556"/>
                    <a:pt x="339" y="556"/>
                    <a:pt x="339" y="556"/>
                  </a:cubicBezTo>
                  <a:cubicBezTo>
                    <a:pt x="341" y="558"/>
                    <a:pt x="341" y="558"/>
                    <a:pt x="341" y="558"/>
                  </a:cubicBezTo>
                  <a:cubicBezTo>
                    <a:pt x="373" y="596"/>
                    <a:pt x="397" y="656"/>
                    <a:pt x="405" y="713"/>
                  </a:cubicBezTo>
                  <a:cubicBezTo>
                    <a:pt x="405" y="713"/>
                    <a:pt x="408" y="741"/>
                    <a:pt x="408" y="751"/>
                  </a:cubicBezTo>
                  <a:cubicBezTo>
                    <a:pt x="408" y="752"/>
                    <a:pt x="408" y="752"/>
                    <a:pt x="408" y="752"/>
                  </a:cubicBezTo>
                  <a:cubicBezTo>
                    <a:pt x="408" y="753"/>
                    <a:pt x="408" y="753"/>
                    <a:pt x="408" y="754"/>
                  </a:cubicBezTo>
                  <a:cubicBezTo>
                    <a:pt x="408" y="755"/>
                    <a:pt x="408" y="755"/>
                    <a:pt x="408" y="755"/>
                  </a:cubicBezTo>
                  <a:cubicBezTo>
                    <a:pt x="408" y="763"/>
                    <a:pt x="405" y="774"/>
                    <a:pt x="391" y="779"/>
                  </a:cubicBezTo>
                  <a:cubicBezTo>
                    <a:pt x="391" y="786"/>
                    <a:pt x="391" y="786"/>
                    <a:pt x="391" y="786"/>
                  </a:cubicBezTo>
                  <a:cubicBezTo>
                    <a:pt x="497" y="786"/>
                    <a:pt x="497" y="786"/>
                    <a:pt x="497" y="786"/>
                  </a:cubicBezTo>
                  <a:cubicBezTo>
                    <a:pt x="497" y="779"/>
                    <a:pt x="497" y="779"/>
                    <a:pt x="497" y="779"/>
                  </a:cubicBezTo>
                  <a:cubicBezTo>
                    <a:pt x="488" y="776"/>
                    <a:pt x="469" y="766"/>
                    <a:pt x="461" y="734"/>
                  </a:cubicBezTo>
                  <a:cubicBezTo>
                    <a:pt x="460" y="729"/>
                    <a:pt x="460" y="729"/>
                    <a:pt x="460" y="729"/>
                  </a:cubicBezTo>
                  <a:cubicBezTo>
                    <a:pt x="454" y="704"/>
                    <a:pt x="450" y="691"/>
                    <a:pt x="446" y="678"/>
                  </a:cubicBezTo>
                  <a:cubicBezTo>
                    <a:pt x="436" y="646"/>
                    <a:pt x="414" y="588"/>
                    <a:pt x="378" y="547"/>
                  </a:cubicBezTo>
                  <a:cubicBezTo>
                    <a:pt x="374" y="543"/>
                    <a:pt x="374" y="543"/>
                    <a:pt x="374" y="543"/>
                  </a:cubicBezTo>
                  <a:cubicBezTo>
                    <a:pt x="379" y="540"/>
                    <a:pt x="379" y="540"/>
                    <a:pt x="379" y="540"/>
                  </a:cubicBezTo>
                  <a:cubicBezTo>
                    <a:pt x="381" y="540"/>
                    <a:pt x="382" y="539"/>
                    <a:pt x="383" y="539"/>
                  </a:cubicBezTo>
                  <a:cubicBezTo>
                    <a:pt x="383" y="539"/>
                    <a:pt x="384" y="538"/>
                    <a:pt x="385" y="538"/>
                  </a:cubicBezTo>
                  <a:cubicBezTo>
                    <a:pt x="440" y="510"/>
                    <a:pt x="470" y="465"/>
                    <a:pt x="470" y="412"/>
                  </a:cubicBezTo>
                  <a:cubicBezTo>
                    <a:pt x="471" y="372"/>
                    <a:pt x="448" y="332"/>
                    <a:pt x="414" y="309"/>
                  </a:cubicBezTo>
                  <a:cubicBezTo>
                    <a:pt x="400" y="299"/>
                    <a:pt x="380" y="289"/>
                    <a:pt x="359" y="285"/>
                  </a:cubicBezTo>
                  <a:cubicBezTo>
                    <a:pt x="366" y="300"/>
                    <a:pt x="369" y="316"/>
                    <a:pt x="370" y="325"/>
                  </a:cubicBezTo>
                  <a:close/>
                  <a:moveTo>
                    <a:pt x="295" y="237"/>
                  </a:moveTo>
                  <a:cubicBezTo>
                    <a:pt x="328" y="259"/>
                    <a:pt x="351" y="300"/>
                    <a:pt x="351" y="339"/>
                  </a:cubicBezTo>
                  <a:cubicBezTo>
                    <a:pt x="351" y="393"/>
                    <a:pt x="321" y="438"/>
                    <a:pt x="266" y="466"/>
                  </a:cubicBezTo>
                  <a:cubicBezTo>
                    <a:pt x="265" y="466"/>
                    <a:pt x="264" y="467"/>
                    <a:pt x="263" y="467"/>
                  </a:cubicBezTo>
                  <a:cubicBezTo>
                    <a:pt x="262" y="467"/>
                    <a:pt x="261" y="468"/>
                    <a:pt x="260" y="468"/>
                  </a:cubicBezTo>
                  <a:cubicBezTo>
                    <a:pt x="255" y="471"/>
                    <a:pt x="255" y="471"/>
                    <a:pt x="255" y="471"/>
                  </a:cubicBezTo>
                  <a:cubicBezTo>
                    <a:pt x="259" y="475"/>
                    <a:pt x="259" y="475"/>
                    <a:pt x="259" y="475"/>
                  </a:cubicBezTo>
                  <a:cubicBezTo>
                    <a:pt x="294" y="516"/>
                    <a:pt x="317" y="574"/>
                    <a:pt x="327" y="605"/>
                  </a:cubicBezTo>
                  <a:cubicBezTo>
                    <a:pt x="331" y="619"/>
                    <a:pt x="334" y="632"/>
                    <a:pt x="340" y="657"/>
                  </a:cubicBezTo>
                  <a:cubicBezTo>
                    <a:pt x="341" y="661"/>
                    <a:pt x="341" y="661"/>
                    <a:pt x="341" y="661"/>
                  </a:cubicBezTo>
                  <a:cubicBezTo>
                    <a:pt x="349" y="694"/>
                    <a:pt x="368" y="704"/>
                    <a:pt x="378" y="707"/>
                  </a:cubicBezTo>
                  <a:cubicBezTo>
                    <a:pt x="378" y="714"/>
                    <a:pt x="378" y="714"/>
                    <a:pt x="378" y="714"/>
                  </a:cubicBezTo>
                  <a:cubicBezTo>
                    <a:pt x="271" y="714"/>
                    <a:pt x="271" y="714"/>
                    <a:pt x="271" y="714"/>
                  </a:cubicBezTo>
                  <a:cubicBezTo>
                    <a:pt x="271" y="706"/>
                    <a:pt x="271" y="706"/>
                    <a:pt x="271" y="706"/>
                  </a:cubicBezTo>
                  <a:cubicBezTo>
                    <a:pt x="286" y="702"/>
                    <a:pt x="288" y="691"/>
                    <a:pt x="289" y="683"/>
                  </a:cubicBezTo>
                  <a:cubicBezTo>
                    <a:pt x="289" y="682"/>
                    <a:pt x="289" y="682"/>
                    <a:pt x="289" y="682"/>
                  </a:cubicBezTo>
                  <a:cubicBezTo>
                    <a:pt x="289" y="681"/>
                    <a:pt x="289" y="681"/>
                    <a:pt x="289" y="680"/>
                  </a:cubicBezTo>
                  <a:cubicBezTo>
                    <a:pt x="289" y="678"/>
                    <a:pt x="289" y="678"/>
                    <a:pt x="289" y="678"/>
                  </a:cubicBezTo>
                  <a:cubicBezTo>
                    <a:pt x="289" y="669"/>
                    <a:pt x="286" y="641"/>
                    <a:pt x="286" y="641"/>
                  </a:cubicBezTo>
                  <a:cubicBezTo>
                    <a:pt x="278" y="583"/>
                    <a:pt x="253" y="524"/>
                    <a:pt x="221" y="486"/>
                  </a:cubicBezTo>
                  <a:cubicBezTo>
                    <a:pt x="220" y="484"/>
                    <a:pt x="220" y="484"/>
                    <a:pt x="220" y="484"/>
                  </a:cubicBezTo>
                  <a:cubicBezTo>
                    <a:pt x="217" y="484"/>
                    <a:pt x="217" y="484"/>
                    <a:pt x="217" y="484"/>
                  </a:cubicBezTo>
                  <a:cubicBezTo>
                    <a:pt x="181" y="494"/>
                    <a:pt x="139" y="499"/>
                    <a:pt x="96" y="499"/>
                  </a:cubicBezTo>
                  <a:cubicBezTo>
                    <a:pt x="92" y="499"/>
                    <a:pt x="92" y="499"/>
                    <a:pt x="92" y="499"/>
                  </a:cubicBezTo>
                  <a:cubicBezTo>
                    <a:pt x="92" y="666"/>
                    <a:pt x="92" y="666"/>
                    <a:pt x="92" y="666"/>
                  </a:cubicBezTo>
                  <a:cubicBezTo>
                    <a:pt x="92" y="687"/>
                    <a:pt x="101" y="701"/>
                    <a:pt x="118" y="706"/>
                  </a:cubicBezTo>
                  <a:cubicBezTo>
                    <a:pt x="118" y="714"/>
                    <a:pt x="118" y="714"/>
                    <a:pt x="118" y="714"/>
                  </a:cubicBezTo>
                  <a:cubicBezTo>
                    <a:pt x="15" y="714"/>
                    <a:pt x="15" y="714"/>
                    <a:pt x="15" y="714"/>
                  </a:cubicBezTo>
                  <a:cubicBezTo>
                    <a:pt x="15" y="706"/>
                    <a:pt x="15" y="706"/>
                    <a:pt x="15" y="706"/>
                  </a:cubicBezTo>
                  <a:cubicBezTo>
                    <a:pt x="31" y="701"/>
                    <a:pt x="39" y="688"/>
                    <a:pt x="40" y="666"/>
                  </a:cubicBezTo>
                  <a:cubicBezTo>
                    <a:pt x="40" y="666"/>
                    <a:pt x="40" y="666"/>
                    <a:pt x="40" y="666"/>
                  </a:cubicBezTo>
                  <a:cubicBezTo>
                    <a:pt x="40" y="662"/>
                    <a:pt x="40" y="262"/>
                    <a:pt x="40" y="257"/>
                  </a:cubicBezTo>
                  <a:cubicBezTo>
                    <a:pt x="40" y="234"/>
                    <a:pt x="32" y="221"/>
                    <a:pt x="14" y="215"/>
                  </a:cubicBezTo>
                  <a:cubicBezTo>
                    <a:pt x="14" y="208"/>
                    <a:pt x="14" y="208"/>
                    <a:pt x="14" y="208"/>
                  </a:cubicBezTo>
                  <a:cubicBezTo>
                    <a:pt x="185" y="208"/>
                    <a:pt x="185" y="208"/>
                    <a:pt x="185" y="208"/>
                  </a:cubicBezTo>
                  <a:cubicBezTo>
                    <a:pt x="236" y="208"/>
                    <a:pt x="268" y="219"/>
                    <a:pt x="295" y="237"/>
                  </a:cubicBezTo>
                  <a:close/>
                  <a:moveTo>
                    <a:pt x="298" y="340"/>
                  </a:moveTo>
                  <a:cubicBezTo>
                    <a:pt x="298" y="305"/>
                    <a:pt x="284" y="276"/>
                    <a:pt x="259" y="258"/>
                  </a:cubicBezTo>
                  <a:cubicBezTo>
                    <a:pt x="239" y="245"/>
                    <a:pt x="215" y="238"/>
                    <a:pt x="183" y="237"/>
                  </a:cubicBezTo>
                  <a:cubicBezTo>
                    <a:pt x="92" y="237"/>
                    <a:pt x="92" y="237"/>
                    <a:pt x="92" y="237"/>
                  </a:cubicBezTo>
                  <a:cubicBezTo>
                    <a:pt x="92" y="474"/>
                    <a:pt x="92" y="474"/>
                    <a:pt x="92" y="474"/>
                  </a:cubicBezTo>
                  <a:cubicBezTo>
                    <a:pt x="97" y="474"/>
                    <a:pt x="97" y="474"/>
                    <a:pt x="97" y="474"/>
                  </a:cubicBezTo>
                  <a:cubicBezTo>
                    <a:pt x="278" y="471"/>
                    <a:pt x="298" y="379"/>
                    <a:pt x="298" y="340"/>
                  </a:cubicBezTo>
                  <a:close/>
                  <a:moveTo>
                    <a:pt x="109" y="49"/>
                  </a:moveTo>
                  <a:cubicBezTo>
                    <a:pt x="109" y="20"/>
                    <a:pt x="129" y="0"/>
                    <a:pt x="157" y="0"/>
                  </a:cubicBezTo>
                  <a:cubicBezTo>
                    <a:pt x="185" y="0"/>
                    <a:pt x="205" y="20"/>
                    <a:pt x="205" y="49"/>
                  </a:cubicBezTo>
                  <a:cubicBezTo>
                    <a:pt x="205" y="77"/>
                    <a:pt x="185" y="97"/>
                    <a:pt x="157" y="97"/>
                  </a:cubicBezTo>
                  <a:cubicBezTo>
                    <a:pt x="129" y="97"/>
                    <a:pt x="109" y="77"/>
                    <a:pt x="109" y="49"/>
                  </a:cubicBezTo>
                  <a:close/>
                  <a:moveTo>
                    <a:pt x="129" y="49"/>
                  </a:moveTo>
                  <a:cubicBezTo>
                    <a:pt x="129" y="69"/>
                    <a:pt x="140" y="81"/>
                    <a:pt x="157" y="81"/>
                  </a:cubicBezTo>
                  <a:cubicBezTo>
                    <a:pt x="175" y="81"/>
                    <a:pt x="185" y="69"/>
                    <a:pt x="185" y="49"/>
                  </a:cubicBezTo>
                  <a:cubicBezTo>
                    <a:pt x="185" y="28"/>
                    <a:pt x="175" y="16"/>
                    <a:pt x="157" y="16"/>
                  </a:cubicBezTo>
                  <a:cubicBezTo>
                    <a:pt x="140" y="16"/>
                    <a:pt x="129" y="28"/>
                    <a:pt x="129" y="49"/>
                  </a:cubicBezTo>
                  <a:close/>
                  <a:moveTo>
                    <a:pt x="310" y="80"/>
                  </a:moveTo>
                  <a:cubicBezTo>
                    <a:pt x="267" y="80"/>
                    <a:pt x="267" y="80"/>
                    <a:pt x="267" y="80"/>
                  </a:cubicBezTo>
                  <a:cubicBezTo>
                    <a:pt x="267" y="1"/>
                    <a:pt x="267" y="1"/>
                    <a:pt x="267" y="1"/>
                  </a:cubicBezTo>
                  <a:cubicBezTo>
                    <a:pt x="247" y="1"/>
                    <a:pt x="247" y="1"/>
                    <a:pt x="247" y="1"/>
                  </a:cubicBezTo>
                  <a:cubicBezTo>
                    <a:pt x="247" y="96"/>
                    <a:pt x="247" y="96"/>
                    <a:pt x="247" y="96"/>
                  </a:cubicBezTo>
                  <a:cubicBezTo>
                    <a:pt x="310" y="96"/>
                    <a:pt x="310" y="96"/>
                    <a:pt x="310" y="96"/>
                  </a:cubicBezTo>
                  <a:lnTo>
                    <a:pt x="310" y="80"/>
                  </a:lnTo>
                  <a:close/>
                  <a:moveTo>
                    <a:pt x="411" y="80"/>
                  </a:moveTo>
                  <a:cubicBezTo>
                    <a:pt x="367" y="80"/>
                    <a:pt x="367" y="80"/>
                    <a:pt x="367" y="80"/>
                  </a:cubicBezTo>
                  <a:cubicBezTo>
                    <a:pt x="367" y="1"/>
                    <a:pt x="367" y="1"/>
                    <a:pt x="367" y="1"/>
                  </a:cubicBezTo>
                  <a:cubicBezTo>
                    <a:pt x="348" y="1"/>
                    <a:pt x="348" y="1"/>
                    <a:pt x="348" y="1"/>
                  </a:cubicBezTo>
                  <a:cubicBezTo>
                    <a:pt x="348" y="96"/>
                    <a:pt x="348" y="96"/>
                    <a:pt x="348" y="96"/>
                  </a:cubicBezTo>
                  <a:cubicBezTo>
                    <a:pt x="411" y="96"/>
                    <a:pt x="411" y="96"/>
                    <a:pt x="411" y="96"/>
                  </a:cubicBezTo>
                  <a:lnTo>
                    <a:pt x="411" y="80"/>
                  </a:lnTo>
                  <a:close/>
                  <a:moveTo>
                    <a:pt x="23" y="96"/>
                  </a:moveTo>
                  <a:cubicBezTo>
                    <a:pt x="4" y="96"/>
                    <a:pt x="4" y="96"/>
                    <a:pt x="4" y="96"/>
                  </a:cubicBezTo>
                  <a:cubicBezTo>
                    <a:pt x="4" y="1"/>
                    <a:pt x="4" y="1"/>
                    <a:pt x="4" y="1"/>
                  </a:cubicBezTo>
                  <a:cubicBezTo>
                    <a:pt x="44" y="1"/>
                    <a:pt x="44" y="1"/>
                    <a:pt x="44" y="1"/>
                  </a:cubicBezTo>
                  <a:cubicBezTo>
                    <a:pt x="62" y="1"/>
                    <a:pt x="74" y="12"/>
                    <a:pt x="74" y="27"/>
                  </a:cubicBezTo>
                  <a:cubicBezTo>
                    <a:pt x="74" y="39"/>
                    <a:pt x="65" y="46"/>
                    <a:pt x="58" y="49"/>
                  </a:cubicBezTo>
                  <a:cubicBezTo>
                    <a:pt x="57" y="49"/>
                    <a:pt x="57" y="49"/>
                    <a:pt x="57" y="49"/>
                  </a:cubicBezTo>
                  <a:cubicBezTo>
                    <a:pt x="58" y="50"/>
                    <a:pt x="58" y="50"/>
                    <a:pt x="58" y="50"/>
                  </a:cubicBezTo>
                  <a:cubicBezTo>
                    <a:pt x="62" y="51"/>
                    <a:pt x="65" y="55"/>
                    <a:pt x="67" y="62"/>
                  </a:cubicBezTo>
                  <a:cubicBezTo>
                    <a:pt x="73" y="85"/>
                    <a:pt x="73" y="85"/>
                    <a:pt x="73" y="85"/>
                  </a:cubicBezTo>
                  <a:cubicBezTo>
                    <a:pt x="74" y="89"/>
                    <a:pt x="76" y="92"/>
                    <a:pt x="77" y="94"/>
                  </a:cubicBezTo>
                  <a:cubicBezTo>
                    <a:pt x="78" y="96"/>
                    <a:pt x="78" y="96"/>
                    <a:pt x="78" y="96"/>
                  </a:cubicBezTo>
                  <a:cubicBezTo>
                    <a:pt x="59" y="96"/>
                    <a:pt x="59" y="96"/>
                    <a:pt x="59" y="96"/>
                  </a:cubicBezTo>
                  <a:cubicBezTo>
                    <a:pt x="59" y="96"/>
                    <a:pt x="59" y="96"/>
                    <a:pt x="59" y="96"/>
                  </a:cubicBezTo>
                  <a:cubicBezTo>
                    <a:pt x="57" y="94"/>
                    <a:pt x="55" y="90"/>
                    <a:pt x="54" y="87"/>
                  </a:cubicBezTo>
                  <a:cubicBezTo>
                    <a:pt x="48" y="65"/>
                    <a:pt x="48" y="65"/>
                    <a:pt x="48" y="65"/>
                  </a:cubicBezTo>
                  <a:cubicBezTo>
                    <a:pt x="46" y="59"/>
                    <a:pt x="44" y="56"/>
                    <a:pt x="36" y="56"/>
                  </a:cubicBezTo>
                  <a:cubicBezTo>
                    <a:pt x="23" y="56"/>
                    <a:pt x="23" y="56"/>
                    <a:pt x="23" y="56"/>
                  </a:cubicBezTo>
                  <a:lnTo>
                    <a:pt x="23" y="96"/>
                  </a:lnTo>
                  <a:close/>
                  <a:moveTo>
                    <a:pt x="23" y="40"/>
                  </a:moveTo>
                  <a:cubicBezTo>
                    <a:pt x="41" y="40"/>
                    <a:pt x="41" y="40"/>
                    <a:pt x="41" y="40"/>
                  </a:cubicBezTo>
                  <a:cubicBezTo>
                    <a:pt x="50" y="40"/>
                    <a:pt x="54" y="36"/>
                    <a:pt x="54" y="29"/>
                  </a:cubicBezTo>
                  <a:cubicBezTo>
                    <a:pt x="54" y="21"/>
                    <a:pt x="50" y="17"/>
                    <a:pt x="41" y="17"/>
                  </a:cubicBezTo>
                  <a:cubicBezTo>
                    <a:pt x="23" y="17"/>
                    <a:pt x="23" y="17"/>
                    <a:pt x="23" y="17"/>
                  </a:cubicBezTo>
                  <a:lnTo>
                    <a:pt x="23" y="40"/>
                  </a:lnTo>
                  <a:close/>
                  <a:moveTo>
                    <a:pt x="477" y="81"/>
                  </a:moveTo>
                  <a:cubicBezTo>
                    <a:pt x="467" y="82"/>
                    <a:pt x="457" y="77"/>
                    <a:pt x="449" y="66"/>
                  </a:cubicBezTo>
                  <a:cubicBezTo>
                    <a:pt x="448" y="66"/>
                    <a:pt x="448" y="66"/>
                    <a:pt x="448" y="66"/>
                  </a:cubicBezTo>
                  <a:cubicBezTo>
                    <a:pt x="443" y="85"/>
                    <a:pt x="443" y="85"/>
                    <a:pt x="443" y="85"/>
                  </a:cubicBezTo>
                  <a:cubicBezTo>
                    <a:pt x="443" y="85"/>
                    <a:pt x="443" y="85"/>
                    <a:pt x="443" y="85"/>
                  </a:cubicBezTo>
                  <a:cubicBezTo>
                    <a:pt x="449" y="93"/>
                    <a:pt x="462" y="97"/>
                    <a:pt x="475" y="97"/>
                  </a:cubicBezTo>
                  <a:cubicBezTo>
                    <a:pt x="495" y="97"/>
                    <a:pt x="509" y="85"/>
                    <a:pt x="509" y="68"/>
                  </a:cubicBezTo>
                  <a:cubicBezTo>
                    <a:pt x="509" y="58"/>
                    <a:pt x="506" y="47"/>
                    <a:pt x="484" y="40"/>
                  </a:cubicBezTo>
                  <a:cubicBezTo>
                    <a:pt x="467" y="35"/>
                    <a:pt x="464" y="31"/>
                    <a:pt x="464" y="25"/>
                  </a:cubicBezTo>
                  <a:cubicBezTo>
                    <a:pt x="464" y="18"/>
                    <a:pt x="470" y="15"/>
                    <a:pt x="477" y="15"/>
                  </a:cubicBezTo>
                  <a:cubicBezTo>
                    <a:pt x="484" y="15"/>
                    <a:pt x="491" y="18"/>
                    <a:pt x="498" y="24"/>
                  </a:cubicBezTo>
                  <a:cubicBezTo>
                    <a:pt x="499" y="24"/>
                    <a:pt x="499" y="24"/>
                    <a:pt x="499" y="24"/>
                  </a:cubicBezTo>
                  <a:cubicBezTo>
                    <a:pt x="504" y="8"/>
                    <a:pt x="504" y="8"/>
                    <a:pt x="504" y="8"/>
                  </a:cubicBezTo>
                  <a:cubicBezTo>
                    <a:pt x="504" y="7"/>
                    <a:pt x="504" y="7"/>
                    <a:pt x="504" y="7"/>
                  </a:cubicBezTo>
                  <a:cubicBezTo>
                    <a:pt x="496" y="2"/>
                    <a:pt x="487" y="0"/>
                    <a:pt x="477" y="0"/>
                  </a:cubicBezTo>
                  <a:cubicBezTo>
                    <a:pt x="457" y="0"/>
                    <a:pt x="445" y="10"/>
                    <a:pt x="445" y="26"/>
                  </a:cubicBezTo>
                  <a:cubicBezTo>
                    <a:pt x="445" y="39"/>
                    <a:pt x="454" y="48"/>
                    <a:pt x="472" y="54"/>
                  </a:cubicBezTo>
                  <a:cubicBezTo>
                    <a:pt x="477" y="55"/>
                    <a:pt x="481" y="57"/>
                    <a:pt x="484" y="59"/>
                  </a:cubicBezTo>
                  <a:cubicBezTo>
                    <a:pt x="487" y="61"/>
                    <a:pt x="489" y="65"/>
                    <a:pt x="489" y="69"/>
                  </a:cubicBezTo>
                  <a:cubicBezTo>
                    <a:pt x="489" y="76"/>
                    <a:pt x="484" y="81"/>
                    <a:pt x="477"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sz="1013" kern="0">
                <a:solidFill>
                  <a:srgbClr val="000000"/>
                </a:solidFill>
                <a:latin typeface="RR Pioneer"/>
              </a:endParaRPr>
            </a:p>
          </p:txBody>
        </p:sp>
      </p:grpSp>
      <p:pic>
        <p:nvPicPr>
          <p:cNvPr id="17" name="Picture 16">
            <a:extLst>
              <a:ext uri="{FF2B5EF4-FFF2-40B4-BE49-F238E27FC236}">
                <a16:creationId xmlns:a16="http://schemas.microsoft.com/office/drawing/2014/main" id="{1ED46BC8-289A-4881-B5EB-2A2C57FAD55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30181" y="2198785"/>
            <a:ext cx="432000" cy="432000"/>
          </a:xfrm>
          <a:prstGeom prst="roundRect">
            <a:avLst/>
          </a:prstGeom>
        </p:spPr>
      </p:pic>
      <p:sp>
        <p:nvSpPr>
          <p:cNvPr id="5" name="Rectangle 4">
            <a:extLst>
              <a:ext uri="{FF2B5EF4-FFF2-40B4-BE49-F238E27FC236}">
                <a16:creationId xmlns:a16="http://schemas.microsoft.com/office/drawing/2014/main" id="{14A78D6E-1267-4656-BBFD-B8B5A3871E6B}"/>
              </a:ext>
            </a:extLst>
          </p:cNvPr>
          <p:cNvSpPr/>
          <p:nvPr/>
        </p:nvSpPr>
        <p:spPr>
          <a:xfrm>
            <a:off x="1263724" y="2220570"/>
            <a:ext cx="1930279" cy="938719"/>
          </a:xfrm>
          <a:prstGeom prst="rect">
            <a:avLst/>
          </a:prstGeom>
        </p:spPr>
        <p:txBody>
          <a:bodyPr wrap="square">
            <a:spAutoFit/>
          </a:bodyPr>
          <a:lstStyle/>
          <a:p>
            <a:pPr>
              <a:defRPr/>
            </a:pPr>
            <a:r>
              <a:rPr lang="en-GB" sz="1100" b="1">
                <a:solidFill>
                  <a:prstClr val="white"/>
                </a:solidFill>
                <a:latin typeface="RR Pioneer"/>
              </a:rPr>
              <a:t>Rolls-Royce Group</a:t>
            </a:r>
          </a:p>
          <a:p>
            <a:pPr>
              <a:defRPr/>
            </a:pPr>
            <a:r>
              <a:rPr lang="en-GB" sz="1100">
                <a:solidFill>
                  <a:prstClr val="white"/>
                </a:solidFill>
                <a:latin typeface="RR Pioneer"/>
              </a:rPr>
              <a:t>60 years designing, manufacturing, supporting and operating nuclear technology</a:t>
            </a:r>
          </a:p>
        </p:txBody>
      </p:sp>
      <p:sp>
        <p:nvSpPr>
          <p:cNvPr id="20" name="TextBox 19">
            <a:extLst>
              <a:ext uri="{FF2B5EF4-FFF2-40B4-BE49-F238E27FC236}">
                <a16:creationId xmlns:a16="http://schemas.microsoft.com/office/drawing/2014/main" id="{6AB8E698-23AB-4610-9ECE-AEEC1C33A8AB}"/>
              </a:ext>
            </a:extLst>
          </p:cNvPr>
          <p:cNvSpPr txBox="1"/>
          <p:nvPr/>
        </p:nvSpPr>
        <p:spPr>
          <a:xfrm>
            <a:off x="3898020" y="2098235"/>
            <a:ext cx="4846462" cy="600164"/>
          </a:xfrm>
          <a:prstGeom prst="rect">
            <a:avLst/>
          </a:prstGeom>
          <a:noFill/>
        </p:spPr>
        <p:txBody>
          <a:bodyPr wrap="square" rtlCol="0">
            <a:spAutoFit/>
          </a:bodyPr>
          <a:lstStyle/>
          <a:p>
            <a:pPr>
              <a:defRPr/>
            </a:pPr>
            <a:r>
              <a:rPr lang="en-GB" sz="1100" b="1">
                <a:solidFill>
                  <a:prstClr val="white"/>
                </a:solidFill>
                <a:latin typeface="RR Pioneer"/>
              </a:rPr>
              <a:t>BNF Resources UK Ltd</a:t>
            </a:r>
          </a:p>
          <a:p>
            <a:pPr>
              <a:defRPr/>
            </a:pPr>
            <a:r>
              <a:rPr lang="en-GB" sz="1100">
                <a:solidFill>
                  <a:prstClr val="white"/>
                </a:solidFill>
                <a:latin typeface="RR Pioneer"/>
              </a:rPr>
              <a:t>Extensive investments in the energy space and represented and advised by BNF Capital Limited, an FCA regulated UK-based investment advisory </a:t>
            </a:r>
          </a:p>
        </p:txBody>
      </p:sp>
      <p:sp>
        <p:nvSpPr>
          <p:cNvPr id="10" name="TextBox 9">
            <a:extLst>
              <a:ext uri="{FF2B5EF4-FFF2-40B4-BE49-F238E27FC236}">
                <a16:creationId xmlns:a16="http://schemas.microsoft.com/office/drawing/2014/main" id="{0997F2E1-4389-41B3-8CAD-7A60F5695ADF}"/>
              </a:ext>
            </a:extLst>
          </p:cNvPr>
          <p:cNvSpPr txBox="1"/>
          <p:nvPr/>
        </p:nvSpPr>
        <p:spPr>
          <a:xfrm>
            <a:off x="229484" y="1555440"/>
            <a:ext cx="3662469" cy="248209"/>
          </a:xfrm>
          <a:prstGeom prst="rect">
            <a:avLst/>
          </a:prstGeom>
          <a:noFill/>
        </p:spPr>
        <p:txBody>
          <a:bodyPr wrap="square" rtlCol="0">
            <a:spAutoFit/>
          </a:bodyPr>
          <a:lstStyle/>
          <a:p>
            <a:pPr>
              <a:defRPr/>
            </a:pPr>
            <a:r>
              <a:rPr lang="en-GB" sz="1013" b="1">
                <a:solidFill>
                  <a:prstClr val="white"/>
                </a:solidFill>
                <a:latin typeface="RR Pioneer"/>
              </a:rPr>
              <a:t>Rolls-Royce SMR Ltd Shareholders</a:t>
            </a:r>
          </a:p>
        </p:txBody>
      </p:sp>
      <p:sp>
        <p:nvSpPr>
          <p:cNvPr id="24" name="TextBox 23">
            <a:extLst>
              <a:ext uri="{FF2B5EF4-FFF2-40B4-BE49-F238E27FC236}">
                <a16:creationId xmlns:a16="http://schemas.microsoft.com/office/drawing/2014/main" id="{55D620C8-B54A-4AAC-BDA8-C047D711A774}"/>
              </a:ext>
            </a:extLst>
          </p:cNvPr>
          <p:cNvSpPr txBox="1"/>
          <p:nvPr/>
        </p:nvSpPr>
        <p:spPr>
          <a:xfrm>
            <a:off x="3898020" y="2740727"/>
            <a:ext cx="4846462" cy="600164"/>
          </a:xfrm>
          <a:prstGeom prst="rect">
            <a:avLst/>
          </a:prstGeom>
          <a:noFill/>
        </p:spPr>
        <p:txBody>
          <a:bodyPr wrap="square" rtlCol="0">
            <a:spAutoFit/>
          </a:bodyPr>
          <a:lstStyle/>
          <a:p>
            <a:pPr>
              <a:defRPr/>
            </a:pPr>
            <a:r>
              <a:rPr lang="en-GB" sz="1100" b="1">
                <a:solidFill>
                  <a:prstClr val="white"/>
                </a:solidFill>
                <a:latin typeface="RR Pioneer"/>
              </a:rPr>
              <a:t>Qatar Investment Authority   </a:t>
            </a:r>
          </a:p>
          <a:p>
            <a:pPr>
              <a:defRPr/>
            </a:pPr>
            <a:r>
              <a:rPr lang="en-GB" sz="1100">
                <a:solidFill>
                  <a:prstClr val="white"/>
                </a:solidFill>
                <a:latin typeface="RR Pioneer"/>
              </a:rPr>
              <a:t>Invests in the energy transition and funds technologies that enable low carbon electricity generation</a:t>
            </a:r>
          </a:p>
        </p:txBody>
      </p:sp>
      <p:pic>
        <p:nvPicPr>
          <p:cNvPr id="11268" name="Picture 4" descr="Qatar Investment Authority Advisory (USA), Inc. | LinkedIn">
            <a:extLst>
              <a:ext uri="{FF2B5EF4-FFF2-40B4-BE49-F238E27FC236}">
                <a16:creationId xmlns:a16="http://schemas.microsoft.com/office/drawing/2014/main" id="{E49C3700-8E8D-4726-80DA-2FC14A6DBA43}"/>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422093" y="2819209"/>
            <a:ext cx="440088" cy="432000"/>
          </a:xfrm>
          <a:prstGeom prst="roundRect">
            <a:avLst/>
          </a:prstGeom>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AE83CAB2-1F4A-4BFC-8B18-7BDAAFB2FC35}"/>
              </a:ext>
            </a:extLst>
          </p:cNvPr>
          <p:cNvSpPr txBox="1"/>
          <p:nvPr/>
        </p:nvSpPr>
        <p:spPr>
          <a:xfrm>
            <a:off x="3244553" y="4102668"/>
            <a:ext cx="4305034" cy="600164"/>
          </a:xfrm>
          <a:prstGeom prst="rect">
            <a:avLst/>
          </a:prstGeom>
          <a:noFill/>
        </p:spPr>
        <p:txBody>
          <a:bodyPr wrap="square" rtlCol="0">
            <a:spAutoFit/>
          </a:bodyPr>
          <a:lstStyle/>
          <a:p>
            <a:pPr>
              <a:defRPr/>
            </a:pPr>
            <a:r>
              <a:rPr lang="en-GB" sz="1100" b="1">
                <a:solidFill>
                  <a:prstClr val="white"/>
                </a:solidFill>
                <a:latin typeface="RR Pioneer"/>
              </a:rPr>
              <a:t>UK Department of Energy Security and Net Zero</a:t>
            </a:r>
          </a:p>
          <a:p>
            <a:pPr>
              <a:defRPr/>
            </a:pPr>
            <a:r>
              <a:rPr lang="en-GB" sz="1100">
                <a:solidFill>
                  <a:prstClr val="white"/>
                </a:solidFill>
                <a:latin typeface="RR Pioneer"/>
              </a:rPr>
              <a:t>Rolls-Royce SMR Ltd received the Low-cost nuclear (LCN) grant award by UK Research and Investment (UKRI) </a:t>
            </a:r>
          </a:p>
        </p:txBody>
      </p:sp>
      <p:sp>
        <p:nvSpPr>
          <p:cNvPr id="23" name="TextBox 22">
            <a:extLst>
              <a:ext uri="{FF2B5EF4-FFF2-40B4-BE49-F238E27FC236}">
                <a16:creationId xmlns:a16="http://schemas.microsoft.com/office/drawing/2014/main" id="{65A3DA70-07C1-4AB1-9757-6D4C3A4B8DB4}"/>
              </a:ext>
            </a:extLst>
          </p:cNvPr>
          <p:cNvSpPr txBox="1"/>
          <p:nvPr/>
        </p:nvSpPr>
        <p:spPr>
          <a:xfrm>
            <a:off x="220622" y="3694842"/>
            <a:ext cx="3662469" cy="248209"/>
          </a:xfrm>
          <a:prstGeom prst="rect">
            <a:avLst/>
          </a:prstGeom>
          <a:noFill/>
        </p:spPr>
        <p:txBody>
          <a:bodyPr wrap="square" rtlCol="0">
            <a:spAutoFit/>
          </a:bodyPr>
          <a:lstStyle/>
          <a:p>
            <a:pPr>
              <a:defRPr/>
            </a:pPr>
            <a:r>
              <a:rPr lang="en-GB" sz="1013" b="1">
                <a:solidFill>
                  <a:prstClr val="white"/>
                </a:solidFill>
                <a:latin typeface="RR Pioneer"/>
              </a:rPr>
              <a:t>UK Government Grant Funding</a:t>
            </a:r>
          </a:p>
        </p:txBody>
      </p:sp>
      <p:sp>
        <p:nvSpPr>
          <p:cNvPr id="26" name="Title 1">
            <a:extLst>
              <a:ext uri="{FF2B5EF4-FFF2-40B4-BE49-F238E27FC236}">
                <a16:creationId xmlns:a16="http://schemas.microsoft.com/office/drawing/2014/main" id="{7F588FAC-00F5-454A-B4B8-EB07BCECF572}"/>
              </a:ext>
            </a:extLst>
          </p:cNvPr>
          <p:cNvSpPr txBox="1">
            <a:spLocks/>
          </p:cNvSpPr>
          <p:nvPr/>
        </p:nvSpPr>
        <p:spPr>
          <a:xfrm>
            <a:off x="-9212" y="740751"/>
            <a:ext cx="9153213" cy="516824"/>
          </a:xfrm>
          <a:prstGeom prst="rect">
            <a:avLst/>
          </a:prstGeom>
        </p:spPr>
        <p:txBody>
          <a:bodyPr vert="horz" lIns="0" tIns="0" rIns="0" bIns="0" rtlCol="0" anchor="ctr">
            <a:noAutofit/>
          </a:bodyPr>
          <a:lstStyle>
            <a:lvl1pPr algn="l" defTabSz="685800" rtl="0" eaLnBrk="1" latinLnBrk="0" hangingPunct="1">
              <a:lnSpc>
                <a:spcPct val="90000"/>
              </a:lnSpc>
              <a:spcBef>
                <a:spcPct val="0"/>
              </a:spcBef>
              <a:buNone/>
              <a:defRPr sz="1500" kern="1200">
                <a:solidFill>
                  <a:schemeClr val="bg2"/>
                </a:solidFill>
                <a:latin typeface="+mj-lt"/>
                <a:ea typeface="+mj-ea"/>
                <a:cs typeface="+mj-cs"/>
              </a:defRPr>
            </a:lvl1pPr>
          </a:lstStyle>
          <a:p>
            <a:pPr algn="ctr" defTabSz="685783">
              <a:defRPr/>
            </a:pPr>
            <a:endParaRPr lang="en-GB" sz="1600" b="1">
              <a:solidFill>
                <a:srgbClr val="3F88C5"/>
              </a:solidFill>
              <a:latin typeface="RR Pioneer Bold"/>
            </a:endParaRPr>
          </a:p>
        </p:txBody>
      </p:sp>
      <p:sp>
        <p:nvSpPr>
          <p:cNvPr id="30" name="Title 1">
            <a:extLst>
              <a:ext uri="{FF2B5EF4-FFF2-40B4-BE49-F238E27FC236}">
                <a16:creationId xmlns:a16="http://schemas.microsoft.com/office/drawing/2014/main" id="{BDD273EF-DD73-476D-8BB9-0245C7CB08A4}"/>
              </a:ext>
            </a:extLst>
          </p:cNvPr>
          <p:cNvSpPr txBox="1">
            <a:spLocks/>
          </p:cNvSpPr>
          <p:nvPr/>
        </p:nvSpPr>
        <p:spPr>
          <a:xfrm>
            <a:off x="1145858" y="424690"/>
            <a:ext cx="7545600" cy="516824"/>
          </a:xfrm>
          <a:prstGeom prst="rect">
            <a:avLst/>
          </a:prstGeom>
        </p:spPr>
        <p:txBody>
          <a:bodyPr vert="horz" lIns="0" tIns="0" rIns="0" bIns="0" rtlCol="0" anchor="ctr">
            <a:noAutofit/>
          </a:bodyPr>
          <a:lstStyle>
            <a:lvl1pPr algn="l" defTabSz="685800" rtl="0" eaLnBrk="1" latinLnBrk="0" hangingPunct="1">
              <a:lnSpc>
                <a:spcPct val="90000"/>
              </a:lnSpc>
              <a:spcBef>
                <a:spcPct val="0"/>
              </a:spcBef>
              <a:buNone/>
              <a:defRPr sz="1500" kern="1200">
                <a:solidFill>
                  <a:schemeClr val="bg2"/>
                </a:solidFill>
                <a:latin typeface="+mj-lt"/>
                <a:ea typeface="+mj-ea"/>
                <a:cs typeface="+mj-cs"/>
              </a:defRPr>
            </a:lvl1pPr>
          </a:lstStyle>
          <a:p>
            <a:pPr algn="ctr" defTabSz="685783">
              <a:defRPr/>
            </a:pPr>
            <a:r>
              <a:rPr lang="en-GB">
                <a:solidFill>
                  <a:srgbClr val="006DFF"/>
                </a:solidFill>
                <a:latin typeface="RR Pioneer bold"/>
              </a:rPr>
              <a:t>Rolls-Royce SMR Ltd is a technology vendor offering a complete SMR power plant </a:t>
            </a:r>
            <a:br>
              <a:rPr lang="en-GB">
                <a:solidFill>
                  <a:srgbClr val="006DFF"/>
                </a:solidFill>
                <a:latin typeface="RR Pioneer bold"/>
              </a:rPr>
            </a:br>
            <a:r>
              <a:rPr lang="en-GB">
                <a:solidFill>
                  <a:srgbClr val="006DFF"/>
                </a:solidFill>
                <a:latin typeface="RR Pioneer bold"/>
              </a:rPr>
              <a:t> </a:t>
            </a:r>
            <a:br>
              <a:rPr lang="en-GB">
                <a:solidFill>
                  <a:srgbClr val="006DFF"/>
                </a:solidFill>
                <a:latin typeface="RR Pioneer bold"/>
              </a:rPr>
            </a:br>
            <a:endParaRPr lang="en-GB">
              <a:solidFill>
                <a:srgbClr val="006DFF"/>
              </a:solidFill>
              <a:latin typeface="RR Pioneer bold"/>
            </a:endParaRPr>
          </a:p>
        </p:txBody>
      </p:sp>
      <p:sp>
        <p:nvSpPr>
          <p:cNvPr id="31" name="Title 1">
            <a:extLst>
              <a:ext uri="{FF2B5EF4-FFF2-40B4-BE49-F238E27FC236}">
                <a16:creationId xmlns:a16="http://schemas.microsoft.com/office/drawing/2014/main" id="{D59A842F-0F6D-4F35-A9A1-5617DEDB869F}"/>
              </a:ext>
            </a:extLst>
          </p:cNvPr>
          <p:cNvSpPr txBox="1">
            <a:spLocks/>
          </p:cNvSpPr>
          <p:nvPr/>
        </p:nvSpPr>
        <p:spPr>
          <a:xfrm>
            <a:off x="1308847" y="591014"/>
            <a:ext cx="7219622" cy="468000"/>
          </a:xfrm>
          <a:prstGeom prst="rect">
            <a:avLst/>
          </a:prstGeom>
        </p:spPr>
        <p:txBody>
          <a:bodyPr vert="horz" lIns="0" tIns="0" rIns="0" bIns="0" rtlCol="0" anchor="ctr">
            <a:noAutofit/>
          </a:bodyPr>
          <a:lstStyle>
            <a:lvl1pPr algn="l" defTabSz="685800" rtl="0" eaLnBrk="1" latinLnBrk="0" hangingPunct="1">
              <a:lnSpc>
                <a:spcPct val="90000"/>
              </a:lnSpc>
              <a:spcBef>
                <a:spcPct val="0"/>
              </a:spcBef>
              <a:buNone/>
              <a:defRPr sz="1500" kern="1200">
                <a:solidFill>
                  <a:schemeClr val="bg2"/>
                </a:solidFill>
                <a:latin typeface="+mj-lt"/>
                <a:ea typeface="+mj-ea"/>
                <a:cs typeface="+mj-cs"/>
              </a:defRPr>
            </a:lvl1pPr>
          </a:lstStyle>
          <a:p>
            <a:pPr defTabSz="685783">
              <a:defRPr/>
            </a:pPr>
            <a:r>
              <a:rPr lang="en-GB" sz="1200" b="1">
                <a:solidFill>
                  <a:srgbClr val="10069F"/>
                </a:solidFill>
                <a:latin typeface="RR Pioneer bold"/>
              </a:rPr>
              <a:t>Our development programme is funded through a mixture of commercial equity and UK Government grant funding with shareholders bringing strategic value to the programme</a:t>
            </a:r>
            <a:endParaRPr lang="en-GB" sz="1600" b="1">
              <a:solidFill>
                <a:srgbClr val="10069F"/>
              </a:solidFill>
              <a:latin typeface="RR Pioneer bold"/>
            </a:endParaRPr>
          </a:p>
        </p:txBody>
      </p:sp>
      <p:sp>
        <p:nvSpPr>
          <p:cNvPr id="2" name="Rectangle: Rounded Corners 1">
            <a:extLst>
              <a:ext uri="{FF2B5EF4-FFF2-40B4-BE49-F238E27FC236}">
                <a16:creationId xmlns:a16="http://schemas.microsoft.com/office/drawing/2014/main" id="{B75471D6-1DCF-4FB9-8CCA-AB505D5B4D35}"/>
              </a:ext>
            </a:extLst>
          </p:cNvPr>
          <p:cNvSpPr/>
          <p:nvPr/>
        </p:nvSpPr>
        <p:spPr>
          <a:xfrm>
            <a:off x="3422093" y="1587450"/>
            <a:ext cx="437392" cy="4320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3349" name="Picture 37" descr="Image">
            <a:extLst>
              <a:ext uri="{FF2B5EF4-FFF2-40B4-BE49-F238E27FC236}">
                <a16:creationId xmlns:a16="http://schemas.microsoft.com/office/drawing/2014/main" id="{0315A4BC-F71C-4FB9-87A7-70C327ADBCA4}"/>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466181" y="1619336"/>
            <a:ext cx="360000" cy="36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C89A65CA-2074-408F-AACD-7E5CBA081479}"/>
              </a:ext>
            </a:extLst>
          </p:cNvPr>
          <p:cNvSpPr/>
          <p:nvPr/>
        </p:nvSpPr>
        <p:spPr>
          <a:xfrm>
            <a:off x="1728000" y="4068000"/>
            <a:ext cx="1188000" cy="6480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3" name="Picture 12">
            <a:extLst>
              <a:ext uri="{FF2B5EF4-FFF2-40B4-BE49-F238E27FC236}">
                <a16:creationId xmlns:a16="http://schemas.microsoft.com/office/drawing/2014/main" id="{C2DADA7F-8076-43C1-B3BB-87226F7E0518}"/>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800001" y="4212001"/>
            <a:ext cx="1109663" cy="395939"/>
          </a:xfrm>
          <a:prstGeom prst="rect">
            <a:avLst/>
          </a:prstGeom>
        </p:spPr>
      </p:pic>
      <p:sp>
        <p:nvSpPr>
          <p:cNvPr id="27" name="Rectangle: Rounded Corners 26">
            <a:extLst>
              <a:ext uri="{FF2B5EF4-FFF2-40B4-BE49-F238E27FC236}">
                <a16:creationId xmlns:a16="http://schemas.microsoft.com/office/drawing/2014/main" id="{C9D75E06-C2F5-4800-9FF5-A56DF8B6E318}"/>
              </a:ext>
            </a:extLst>
          </p:cNvPr>
          <p:cNvSpPr/>
          <p:nvPr/>
        </p:nvSpPr>
        <p:spPr>
          <a:xfrm>
            <a:off x="288000" y="4068000"/>
            <a:ext cx="1080000" cy="6480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2050" name="Picture 2">
            <a:extLst>
              <a:ext uri="{FF2B5EF4-FFF2-40B4-BE49-F238E27FC236}">
                <a16:creationId xmlns:a16="http://schemas.microsoft.com/office/drawing/2014/main" id="{59B4E0D3-E736-CABB-AAD1-21402754819A}"/>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395191" y="4127692"/>
            <a:ext cx="850106" cy="58170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ČEZ Group - Wikipedia">
            <a:extLst>
              <a:ext uri="{FF2B5EF4-FFF2-40B4-BE49-F238E27FC236}">
                <a16:creationId xmlns:a16="http://schemas.microsoft.com/office/drawing/2014/main" id="{95F8952A-FD9F-7546-A5DA-AE65940E96A8}"/>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3427485" y="3463394"/>
            <a:ext cx="437392" cy="419372"/>
          </a:xfrm>
          <a:prstGeom prst="round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46A72F9-4C80-6A36-7AB2-BEEAFA55D883}"/>
              </a:ext>
            </a:extLst>
          </p:cNvPr>
          <p:cNvSpPr txBox="1"/>
          <p:nvPr/>
        </p:nvSpPr>
        <p:spPr>
          <a:xfrm>
            <a:off x="3909456" y="3361374"/>
            <a:ext cx="5094650" cy="600164"/>
          </a:xfrm>
          <a:prstGeom prst="rect">
            <a:avLst/>
          </a:prstGeom>
          <a:noFill/>
        </p:spPr>
        <p:txBody>
          <a:bodyPr wrap="square" rtlCol="0">
            <a:spAutoFit/>
          </a:bodyPr>
          <a:lstStyle/>
          <a:p>
            <a:pPr>
              <a:defRPr/>
            </a:pPr>
            <a:r>
              <a:rPr lang="en-GB" sz="1100" b="1" dirty="0">
                <a:solidFill>
                  <a:prstClr val="white"/>
                </a:solidFill>
                <a:latin typeface="RR Pioneer"/>
              </a:rPr>
              <a:t>CEZ Group </a:t>
            </a:r>
            <a:endParaRPr lang="en-GB" sz="900" i="1" dirty="0">
              <a:solidFill>
                <a:prstClr val="white"/>
              </a:solidFill>
              <a:latin typeface="RR Pioneer"/>
            </a:endParaRPr>
          </a:p>
          <a:p>
            <a:pPr>
              <a:defRPr/>
            </a:pPr>
            <a:r>
              <a:rPr lang="en-GB" sz="1100" dirty="0">
                <a:solidFill>
                  <a:prstClr val="white"/>
                </a:solidFill>
                <a:latin typeface="RR Pioneer"/>
              </a:rPr>
              <a:t>Czech state utility operating a over 12GW of energy assets with 6 </a:t>
            </a:r>
          </a:p>
          <a:p>
            <a:pPr>
              <a:defRPr/>
            </a:pPr>
            <a:r>
              <a:rPr lang="en-GB" sz="1100" dirty="0">
                <a:solidFill>
                  <a:prstClr val="white"/>
                </a:solidFill>
                <a:latin typeface="RR Pioneer"/>
              </a:rPr>
              <a:t>operational reactors in Europe</a:t>
            </a:r>
          </a:p>
        </p:txBody>
      </p:sp>
    </p:spTree>
    <p:extLst>
      <p:ext uri="{BB962C8B-B14F-4D97-AF65-F5344CB8AC3E}">
        <p14:creationId xmlns:p14="http://schemas.microsoft.com/office/powerpoint/2010/main" val="53110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E520C7B-21A8-506C-4538-6000EC9B031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59510" y="2287383"/>
            <a:ext cx="4708525" cy="3127334"/>
          </a:xfrm>
          <a:prstGeom prst="rect">
            <a:avLst/>
          </a:prstGeom>
          <a:effectLst>
            <a:softEdge rad="38100"/>
          </a:effectLst>
        </p:spPr>
      </p:pic>
      <p:sp>
        <p:nvSpPr>
          <p:cNvPr id="3" name="Text Placeholder 2">
            <a:extLst>
              <a:ext uri="{FF2B5EF4-FFF2-40B4-BE49-F238E27FC236}">
                <a16:creationId xmlns:a16="http://schemas.microsoft.com/office/drawing/2014/main" id="{14DBF8D2-CEEE-5F97-001F-7F99982533E2}"/>
              </a:ext>
            </a:extLst>
          </p:cNvPr>
          <p:cNvSpPr>
            <a:spLocks noGrp="1"/>
          </p:cNvSpPr>
          <p:nvPr>
            <p:ph type="body" sz="quarter" idx="10"/>
          </p:nvPr>
        </p:nvSpPr>
        <p:spPr>
          <a:xfrm>
            <a:off x="381045" y="1109170"/>
            <a:ext cx="1869581" cy="1132380"/>
          </a:xfrm>
        </p:spPr>
        <p:txBody>
          <a:bodyPr/>
          <a:lstStyle/>
          <a:p>
            <a:r>
              <a:rPr lang="en-GB"/>
              <a:t>What the</a:t>
            </a:r>
            <a:br>
              <a:rPr lang="en-GB"/>
            </a:br>
            <a:r>
              <a:rPr lang="en-GB"/>
              <a:t>Rolls-Royce SMR approach delivers</a:t>
            </a:r>
          </a:p>
        </p:txBody>
      </p:sp>
      <p:pic>
        <p:nvPicPr>
          <p:cNvPr id="4" name="Picture 3" descr="Several blue vertical banners with text&#10;&#10;Description automatically generated">
            <a:extLst>
              <a:ext uri="{FF2B5EF4-FFF2-40B4-BE49-F238E27FC236}">
                <a16:creationId xmlns:a16="http://schemas.microsoft.com/office/drawing/2014/main" id="{C86B9007-910C-02E9-83F1-A22024D07BC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297711" y="-2"/>
            <a:ext cx="6838474" cy="5143502"/>
          </a:xfrm>
          <a:prstGeom prst="rect">
            <a:avLst/>
          </a:prstGeom>
        </p:spPr>
      </p:pic>
    </p:spTree>
    <p:extLst>
      <p:ext uri="{BB962C8B-B14F-4D97-AF65-F5344CB8AC3E}">
        <p14:creationId xmlns:p14="http://schemas.microsoft.com/office/powerpoint/2010/main" val="511378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D35615ED-BB62-4EAF-9AD7-F5B52BE27A56}"/>
              </a:ext>
            </a:extLst>
          </p:cNvPr>
          <p:cNvSpPr txBox="1">
            <a:spLocks/>
          </p:cNvSpPr>
          <p:nvPr/>
        </p:nvSpPr>
        <p:spPr>
          <a:xfrm>
            <a:off x="1301698" y="188440"/>
            <a:ext cx="7842302" cy="516824"/>
          </a:xfrm>
          <a:prstGeom prst="rect">
            <a:avLst/>
          </a:prstGeom>
        </p:spPr>
        <p:txBody>
          <a:bodyPr vert="horz" lIns="91440" tIns="45720" rIns="91440" bIns="45720" rtlCol="0" anchor="t">
            <a:normAutofit fontScale="97500"/>
          </a:bodyPr>
          <a:lstStyle>
            <a:lvl1pPr marL="0" indent="0" algn="l" defTabSz="685800" rtl="0" eaLnBrk="1" latinLnBrk="0" hangingPunct="1">
              <a:lnSpc>
                <a:spcPct val="90000"/>
              </a:lnSpc>
              <a:spcBef>
                <a:spcPct val="0"/>
              </a:spcBef>
              <a:buFont typeface="+mj-lt"/>
              <a:buNone/>
              <a:defRPr sz="2400" b="0" kern="1200">
                <a:solidFill>
                  <a:srgbClr val="4F98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1800" dirty="0"/>
              <a:t>Power Station Overview </a:t>
            </a:r>
            <a:r>
              <a:rPr lang="en-GB" sz="1800" i="1" dirty="0"/>
              <a:t>- Performance and Characterisation</a:t>
            </a:r>
          </a:p>
        </p:txBody>
      </p:sp>
      <p:graphicFrame>
        <p:nvGraphicFramePr>
          <p:cNvPr id="13" name="Table 12">
            <a:extLst>
              <a:ext uri="{FF2B5EF4-FFF2-40B4-BE49-F238E27FC236}">
                <a16:creationId xmlns:a16="http://schemas.microsoft.com/office/drawing/2014/main" id="{5D85D46B-1B47-4D78-AAA8-66CECB54DA31}"/>
              </a:ext>
            </a:extLst>
          </p:cNvPr>
          <p:cNvGraphicFramePr>
            <a:graphicFrameLocks noGrp="1"/>
          </p:cNvGraphicFramePr>
          <p:nvPr/>
        </p:nvGraphicFramePr>
        <p:xfrm>
          <a:off x="5573851" y="1209328"/>
          <a:ext cx="3292103" cy="2860358"/>
        </p:xfrm>
        <a:graphic>
          <a:graphicData uri="http://schemas.openxmlformats.org/drawingml/2006/table">
            <a:tbl>
              <a:tblPr firstRow="1" firstCol="1" bandRow="1">
                <a:tableStyleId>{5940675A-B579-460E-94D1-54222C63F5DA}</a:tableStyleId>
              </a:tblPr>
              <a:tblGrid>
                <a:gridCol w="1685553">
                  <a:extLst>
                    <a:ext uri="{9D8B030D-6E8A-4147-A177-3AD203B41FA5}">
                      <a16:colId xmlns:a16="http://schemas.microsoft.com/office/drawing/2014/main" val="20000"/>
                    </a:ext>
                  </a:extLst>
                </a:gridCol>
                <a:gridCol w="1606550">
                  <a:extLst>
                    <a:ext uri="{9D8B030D-6E8A-4147-A177-3AD203B41FA5}">
                      <a16:colId xmlns:a16="http://schemas.microsoft.com/office/drawing/2014/main" val="20001"/>
                    </a:ext>
                  </a:extLst>
                </a:gridCol>
              </a:tblGrid>
              <a:tr h="315885">
                <a:tc gridSpan="2">
                  <a:txBody>
                    <a:bodyPr/>
                    <a:lstStyle/>
                    <a:p>
                      <a:pPr algn="ctr">
                        <a:spcAft>
                          <a:spcPts val="0"/>
                        </a:spcAft>
                        <a:tabLst>
                          <a:tab pos="631190" algn="l"/>
                          <a:tab pos="887095" algn="l"/>
                          <a:tab pos="1088390" algn="l"/>
                        </a:tabLst>
                      </a:pPr>
                      <a:r>
                        <a:rPr lang="en-GB" sz="1000" b="1">
                          <a:solidFill>
                            <a:schemeClr val="tx1"/>
                          </a:solidFill>
                          <a:effectLst/>
                          <a:latin typeface="+mn-lt"/>
                          <a:cs typeface="Arial" panose="020B0604020202020204" pitchFamily="34" charset="0"/>
                        </a:rPr>
                        <a:t>MAJOR TECHNICAL PARAMETERS:</a:t>
                      </a:r>
                      <a:endParaRPr lang="en-GB" sz="1000" b="1">
                        <a:solidFill>
                          <a:schemeClr val="tx1"/>
                        </a:solidFill>
                        <a:effectLst/>
                        <a:latin typeface="+mn-lt"/>
                        <a:ea typeface="Times New Roman"/>
                        <a:cs typeface="Arial" panose="020B0604020202020204" pitchFamily="34" charset="0"/>
                      </a:endParaRPr>
                    </a:p>
                  </a:txBody>
                  <a:tcPr marL="40938" marR="40938"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069F"/>
                    </a:solidFill>
                  </a:tcPr>
                </a:tc>
                <a:tc hMerge="1">
                  <a:txBody>
                    <a:bodyPr/>
                    <a:lstStyle/>
                    <a:p>
                      <a:endParaRPr lang="en-GB"/>
                    </a:p>
                  </a:txBody>
                  <a:tcPr/>
                </a:tc>
                <a:extLst>
                  <a:ext uri="{0D108BD9-81ED-4DB2-BD59-A6C34878D82A}">
                    <a16:rowId xmlns:a16="http://schemas.microsoft.com/office/drawing/2014/main" val="10000"/>
                  </a:ext>
                </a:extLst>
              </a:tr>
              <a:tr h="209645">
                <a:tc>
                  <a:txBody>
                    <a:bodyPr/>
                    <a:lstStyle/>
                    <a:p>
                      <a:pPr algn="ctr">
                        <a:spcAft>
                          <a:spcPts val="0"/>
                        </a:spcAft>
                        <a:tabLst>
                          <a:tab pos="631190" algn="l"/>
                          <a:tab pos="887095" algn="l"/>
                          <a:tab pos="1088390" algn="l"/>
                        </a:tabLst>
                      </a:pPr>
                      <a:r>
                        <a:rPr lang="en-GB" sz="900" b="1">
                          <a:solidFill>
                            <a:schemeClr val="tx1"/>
                          </a:solidFill>
                          <a:effectLst/>
                          <a:latin typeface="+mn-lt"/>
                          <a:cs typeface="Arial" panose="020B0604020202020204" pitchFamily="34" charset="0"/>
                        </a:rPr>
                        <a:t>Parameter</a:t>
                      </a:r>
                      <a:endParaRPr lang="en-GB" sz="900" b="1">
                        <a:solidFill>
                          <a:schemeClr val="tx1"/>
                        </a:solidFill>
                        <a:effectLst/>
                        <a:latin typeface="+mn-lt"/>
                        <a:ea typeface="Times New Roman"/>
                        <a:cs typeface="Arial" panose="020B0604020202020204" pitchFamily="34" charset="0"/>
                      </a:endParaRPr>
                    </a:p>
                  </a:txBody>
                  <a:tcPr marL="36000" marR="40938" marT="18000" marB="36000" anchor="ctr">
                    <a:lnL w="12700" cap="flat" cmpd="sng" algn="ctr">
                      <a:solidFill>
                        <a:schemeClr val="bg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10069F"/>
                    </a:solidFill>
                  </a:tcPr>
                </a:tc>
                <a:tc>
                  <a:txBody>
                    <a:bodyPr/>
                    <a:lstStyle/>
                    <a:p>
                      <a:pPr algn="ctr">
                        <a:spcAft>
                          <a:spcPts val="0"/>
                        </a:spcAft>
                        <a:tabLst>
                          <a:tab pos="631190" algn="l"/>
                          <a:tab pos="887095" algn="l"/>
                          <a:tab pos="1088390" algn="l"/>
                        </a:tabLst>
                      </a:pPr>
                      <a:r>
                        <a:rPr lang="en-GB" sz="900" b="1">
                          <a:solidFill>
                            <a:schemeClr val="tx1"/>
                          </a:solidFill>
                          <a:effectLst/>
                          <a:latin typeface="+mn-lt"/>
                          <a:cs typeface="Arial" panose="020B0604020202020204" pitchFamily="34" charset="0"/>
                        </a:rPr>
                        <a:t>Value</a:t>
                      </a:r>
                      <a:endParaRPr lang="en-GB" sz="900" b="1">
                        <a:solidFill>
                          <a:schemeClr val="tx1"/>
                        </a:solidFill>
                        <a:effectLst/>
                        <a:latin typeface="+mn-lt"/>
                        <a:ea typeface="Times New Roman"/>
                        <a:cs typeface="Arial" panose="020B0604020202020204" pitchFamily="34" charset="0"/>
                      </a:endParaRPr>
                    </a:p>
                  </a:txBody>
                  <a:tcPr marL="36000" marR="40938" marT="18000" marB="36000" anchor="ctr">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10069F"/>
                    </a:solidFill>
                  </a:tcPr>
                </a:tc>
                <a:extLst>
                  <a:ext uri="{0D108BD9-81ED-4DB2-BD59-A6C34878D82A}">
                    <a16:rowId xmlns:a16="http://schemas.microsoft.com/office/drawing/2014/main" val="10001"/>
                  </a:ext>
                </a:extLst>
              </a:tr>
              <a:tr h="192932">
                <a:tc>
                  <a:txBody>
                    <a:bodyPr/>
                    <a:lstStyle/>
                    <a:p>
                      <a:pPr>
                        <a:spcAft>
                          <a:spcPts val="0"/>
                        </a:spcAft>
                        <a:tabLst>
                          <a:tab pos="631190" algn="l"/>
                          <a:tab pos="887095" algn="l"/>
                          <a:tab pos="1088390" algn="l"/>
                        </a:tabLst>
                      </a:pPr>
                      <a:r>
                        <a:rPr lang="en-GB" sz="800" b="1">
                          <a:solidFill>
                            <a:schemeClr val="bg2"/>
                          </a:solidFill>
                          <a:effectLst/>
                          <a:latin typeface="+mn-lt"/>
                          <a:cs typeface="Arial" panose="020B0604020202020204" pitchFamily="34" charset="0"/>
                        </a:rPr>
                        <a:t>Reactor Type</a:t>
                      </a:r>
                      <a:endParaRPr lang="en-GB" sz="800" b="1">
                        <a:solidFill>
                          <a:schemeClr val="bg2"/>
                        </a:solidFill>
                        <a:effectLst/>
                        <a:latin typeface="+mn-lt"/>
                        <a:ea typeface="Times New Roman"/>
                        <a:cs typeface="Arial" panose="020B0604020202020204" pitchFamily="34" charset="0"/>
                      </a:endParaRPr>
                    </a:p>
                  </a:txBody>
                  <a:tcPr marL="36000" marR="40938" marT="18000" marB="36000" anchor="ctr">
                    <a:lnL w="12700" cap="flat" cmpd="sng" algn="ctr">
                      <a:solidFill>
                        <a:schemeClr val="bg2"/>
                      </a:solidFill>
                      <a:prstDash val="solid"/>
                      <a:round/>
                      <a:headEnd type="none" w="med" len="med"/>
                      <a:tailEnd type="none" w="med" len="med"/>
                    </a:lnL>
                    <a:lnR w="12700" cap="flat" cmpd="sng" algn="ctr">
                      <a:solidFill>
                        <a:srgbClr val="10069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10069F"/>
                      </a:solidFill>
                      <a:prstDash val="solid"/>
                      <a:round/>
                      <a:headEnd type="none" w="med" len="med"/>
                      <a:tailEnd type="none" w="med" len="med"/>
                    </a:lnB>
                    <a:noFill/>
                  </a:tcPr>
                </a:tc>
                <a:tc>
                  <a:txBody>
                    <a:bodyPr/>
                    <a:lstStyle/>
                    <a:p>
                      <a:pPr>
                        <a:spcAft>
                          <a:spcPts val="0"/>
                        </a:spcAft>
                        <a:tabLst>
                          <a:tab pos="631190" algn="l"/>
                          <a:tab pos="887095" algn="l"/>
                          <a:tab pos="1088390" algn="l"/>
                        </a:tabLst>
                      </a:pPr>
                      <a:r>
                        <a:rPr lang="en-GB" sz="800">
                          <a:solidFill>
                            <a:schemeClr val="bg2"/>
                          </a:solidFill>
                          <a:effectLst/>
                          <a:latin typeface="+mn-lt"/>
                          <a:cs typeface="Arial" panose="020B0604020202020204" pitchFamily="34" charset="0"/>
                        </a:rPr>
                        <a:t>Pressurised Water Reactor</a:t>
                      </a:r>
                      <a:endParaRPr lang="en-GB" sz="800">
                        <a:solidFill>
                          <a:schemeClr val="bg2"/>
                        </a:solidFill>
                        <a:effectLst/>
                        <a:latin typeface="+mn-lt"/>
                        <a:ea typeface="Times New Roman"/>
                        <a:cs typeface="Arial" panose="020B0604020202020204" pitchFamily="34" charset="0"/>
                      </a:endParaRPr>
                    </a:p>
                  </a:txBody>
                  <a:tcPr marL="36000" marR="40938" marT="18000" marB="36000" anchor="ctr">
                    <a:lnL w="12700" cap="flat" cmpd="sng" algn="ctr">
                      <a:solidFill>
                        <a:srgbClr val="10069F"/>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10069F"/>
                      </a:solidFill>
                      <a:prstDash val="solid"/>
                      <a:round/>
                      <a:headEnd type="none" w="med" len="med"/>
                      <a:tailEnd type="none" w="med" len="med"/>
                    </a:lnB>
                  </a:tcPr>
                </a:tc>
                <a:extLst>
                  <a:ext uri="{0D108BD9-81ED-4DB2-BD59-A6C34878D82A}">
                    <a16:rowId xmlns:a16="http://schemas.microsoft.com/office/drawing/2014/main" val="10002"/>
                  </a:ext>
                </a:extLst>
              </a:tr>
              <a:tr h="192932">
                <a:tc>
                  <a:txBody>
                    <a:bodyPr/>
                    <a:lstStyle/>
                    <a:p>
                      <a:pPr>
                        <a:spcAft>
                          <a:spcPts val="0"/>
                        </a:spcAft>
                        <a:tabLst>
                          <a:tab pos="631190" algn="l"/>
                          <a:tab pos="887095" algn="l"/>
                          <a:tab pos="1088390" algn="l"/>
                        </a:tabLst>
                      </a:pPr>
                      <a:r>
                        <a:rPr lang="en-GB" sz="800" b="1">
                          <a:solidFill>
                            <a:schemeClr val="bg2"/>
                          </a:solidFill>
                          <a:effectLst/>
                          <a:latin typeface="+mn-lt"/>
                          <a:cs typeface="Arial" panose="020B0604020202020204" pitchFamily="34" charset="0"/>
                        </a:rPr>
                        <a:t>Electrical Capacity (MWe)</a:t>
                      </a:r>
                      <a:endParaRPr lang="en-GB" sz="800" b="1">
                        <a:solidFill>
                          <a:schemeClr val="bg2"/>
                        </a:solidFill>
                        <a:effectLst/>
                        <a:latin typeface="+mn-lt"/>
                        <a:ea typeface="Times New Roman"/>
                        <a:cs typeface="Arial" panose="020B0604020202020204" pitchFamily="34" charset="0"/>
                      </a:endParaRPr>
                    </a:p>
                  </a:txBody>
                  <a:tcPr marL="36000" marR="40938" marT="18000" marB="36000" anchor="ctr">
                    <a:lnL w="12700" cap="flat" cmpd="sng" algn="ctr">
                      <a:solidFill>
                        <a:schemeClr val="bg2"/>
                      </a:solidFill>
                      <a:prstDash val="solid"/>
                      <a:round/>
                      <a:headEnd type="none" w="med" len="med"/>
                      <a:tailEnd type="none" w="med" len="med"/>
                    </a:lnL>
                    <a:lnR w="12700" cap="flat" cmpd="sng" algn="ctr">
                      <a:solidFill>
                        <a:srgbClr val="10069F"/>
                      </a:solidFill>
                      <a:prstDash val="solid"/>
                      <a:round/>
                      <a:headEnd type="none" w="med" len="med"/>
                      <a:tailEnd type="none" w="med" len="med"/>
                    </a:lnR>
                    <a:lnT w="12700" cap="flat" cmpd="sng" algn="ctr">
                      <a:solidFill>
                        <a:srgbClr val="10069F"/>
                      </a:solidFill>
                      <a:prstDash val="solid"/>
                      <a:round/>
                      <a:headEnd type="none" w="med" len="med"/>
                      <a:tailEnd type="none" w="med" len="med"/>
                    </a:lnT>
                    <a:lnB w="12700" cap="flat" cmpd="sng" algn="ctr">
                      <a:solidFill>
                        <a:srgbClr val="10069F"/>
                      </a:solidFill>
                      <a:prstDash val="solid"/>
                      <a:round/>
                      <a:headEnd type="none" w="med" len="med"/>
                      <a:tailEnd type="none" w="med" len="med"/>
                    </a:lnB>
                    <a:noFill/>
                  </a:tcPr>
                </a:tc>
                <a:tc>
                  <a:txBody>
                    <a:bodyPr/>
                    <a:lstStyle/>
                    <a:p>
                      <a:pPr>
                        <a:spcAft>
                          <a:spcPts val="0"/>
                        </a:spcAft>
                        <a:tabLst>
                          <a:tab pos="631190" algn="l"/>
                          <a:tab pos="887095" algn="l"/>
                          <a:tab pos="1088390" algn="l"/>
                        </a:tabLst>
                      </a:pPr>
                      <a:r>
                        <a:rPr lang="en-GB" sz="800">
                          <a:solidFill>
                            <a:schemeClr val="bg2"/>
                          </a:solidFill>
                          <a:effectLst/>
                          <a:latin typeface="+mn-lt"/>
                          <a:cs typeface="Arial" panose="020B0604020202020204" pitchFamily="34" charset="0"/>
                        </a:rPr>
                        <a:t>470</a:t>
                      </a:r>
                      <a:endParaRPr lang="en-GB" sz="800">
                        <a:solidFill>
                          <a:schemeClr val="bg2"/>
                        </a:solidFill>
                        <a:effectLst/>
                        <a:latin typeface="+mn-lt"/>
                        <a:ea typeface="Times New Roman"/>
                        <a:cs typeface="Arial" panose="020B0604020202020204" pitchFamily="34" charset="0"/>
                      </a:endParaRPr>
                    </a:p>
                  </a:txBody>
                  <a:tcPr marL="36000" marR="40938" marT="18000" marB="36000" anchor="ctr">
                    <a:lnL w="12700" cap="flat" cmpd="sng" algn="ctr">
                      <a:solidFill>
                        <a:srgbClr val="10069F"/>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rgbClr val="10069F"/>
                      </a:solidFill>
                      <a:prstDash val="solid"/>
                      <a:round/>
                      <a:headEnd type="none" w="med" len="med"/>
                      <a:tailEnd type="none" w="med" len="med"/>
                    </a:lnT>
                    <a:lnB w="12700" cap="flat" cmpd="sng" algn="ctr">
                      <a:solidFill>
                        <a:srgbClr val="10069F"/>
                      </a:solidFill>
                      <a:prstDash val="solid"/>
                      <a:round/>
                      <a:headEnd type="none" w="med" len="med"/>
                      <a:tailEnd type="none" w="med" len="med"/>
                    </a:lnB>
                  </a:tcPr>
                </a:tc>
                <a:extLst>
                  <a:ext uri="{0D108BD9-81ED-4DB2-BD59-A6C34878D82A}">
                    <a16:rowId xmlns:a16="http://schemas.microsoft.com/office/drawing/2014/main" val="10003"/>
                  </a:ext>
                </a:extLst>
              </a:tr>
              <a:tr h="192932">
                <a:tc>
                  <a:txBody>
                    <a:bodyPr/>
                    <a:lstStyle/>
                    <a:p>
                      <a:pPr>
                        <a:spcAft>
                          <a:spcPts val="0"/>
                        </a:spcAft>
                        <a:tabLst>
                          <a:tab pos="631190" algn="l"/>
                          <a:tab pos="887095" algn="l"/>
                          <a:tab pos="1088390" algn="l"/>
                        </a:tabLst>
                      </a:pPr>
                      <a:r>
                        <a:rPr lang="en-GB" sz="800" b="1">
                          <a:solidFill>
                            <a:schemeClr val="bg2"/>
                          </a:solidFill>
                          <a:effectLst/>
                          <a:latin typeface="+mn-lt"/>
                          <a:cs typeface="Arial" panose="020B0604020202020204" pitchFamily="34" charset="0"/>
                        </a:rPr>
                        <a:t>Thermal Capacity (</a:t>
                      </a:r>
                      <a:r>
                        <a:rPr lang="en-GB" sz="800" b="1" err="1">
                          <a:solidFill>
                            <a:schemeClr val="bg2"/>
                          </a:solidFill>
                          <a:effectLst/>
                          <a:latin typeface="+mn-lt"/>
                          <a:cs typeface="Arial" panose="020B0604020202020204" pitchFamily="34" charset="0"/>
                        </a:rPr>
                        <a:t>MWth</a:t>
                      </a:r>
                      <a:r>
                        <a:rPr lang="en-GB" sz="800" b="1">
                          <a:solidFill>
                            <a:schemeClr val="bg2"/>
                          </a:solidFill>
                          <a:effectLst/>
                          <a:latin typeface="+mn-lt"/>
                          <a:cs typeface="Arial" panose="020B0604020202020204" pitchFamily="34" charset="0"/>
                        </a:rPr>
                        <a:t>)</a:t>
                      </a:r>
                      <a:endParaRPr lang="en-GB" sz="800" b="1">
                        <a:solidFill>
                          <a:schemeClr val="bg2"/>
                        </a:solidFill>
                        <a:effectLst/>
                        <a:latin typeface="+mn-lt"/>
                        <a:ea typeface="Times New Roman"/>
                        <a:cs typeface="Arial" panose="020B0604020202020204" pitchFamily="34" charset="0"/>
                      </a:endParaRPr>
                    </a:p>
                  </a:txBody>
                  <a:tcPr marL="36000" marR="40938" marT="18000" marB="36000" anchor="ctr">
                    <a:lnL w="12700" cap="flat" cmpd="sng" algn="ctr">
                      <a:solidFill>
                        <a:schemeClr val="bg2"/>
                      </a:solidFill>
                      <a:prstDash val="solid"/>
                      <a:round/>
                      <a:headEnd type="none" w="med" len="med"/>
                      <a:tailEnd type="none" w="med" len="med"/>
                    </a:lnL>
                    <a:lnR w="12700" cap="flat" cmpd="sng" algn="ctr">
                      <a:solidFill>
                        <a:srgbClr val="10069F"/>
                      </a:solidFill>
                      <a:prstDash val="solid"/>
                      <a:round/>
                      <a:headEnd type="none" w="med" len="med"/>
                      <a:tailEnd type="none" w="med" len="med"/>
                    </a:lnR>
                    <a:lnT w="12700" cap="flat" cmpd="sng" algn="ctr">
                      <a:solidFill>
                        <a:srgbClr val="10069F"/>
                      </a:solidFill>
                      <a:prstDash val="solid"/>
                      <a:round/>
                      <a:headEnd type="none" w="med" len="med"/>
                      <a:tailEnd type="none" w="med" len="med"/>
                    </a:lnT>
                    <a:lnB w="12700" cap="flat" cmpd="sng" algn="ctr">
                      <a:solidFill>
                        <a:srgbClr val="10069F"/>
                      </a:solidFill>
                      <a:prstDash val="solid"/>
                      <a:round/>
                      <a:headEnd type="none" w="med" len="med"/>
                      <a:tailEnd type="none" w="med" len="med"/>
                    </a:lnB>
                    <a:noFill/>
                  </a:tcPr>
                </a:tc>
                <a:tc>
                  <a:txBody>
                    <a:bodyPr/>
                    <a:lstStyle/>
                    <a:p>
                      <a:pPr>
                        <a:spcAft>
                          <a:spcPts val="0"/>
                        </a:spcAft>
                        <a:tabLst>
                          <a:tab pos="631190" algn="l"/>
                          <a:tab pos="887095" algn="l"/>
                          <a:tab pos="1088390" algn="l"/>
                        </a:tabLst>
                      </a:pPr>
                      <a:r>
                        <a:rPr lang="en-GB" sz="800">
                          <a:solidFill>
                            <a:schemeClr val="bg2"/>
                          </a:solidFill>
                          <a:effectLst/>
                          <a:latin typeface="+mn-lt"/>
                          <a:cs typeface="Arial" panose="020B0604020202020204" pitchFamily="34" charset="0"/>
                        </a:rPr>
                        <a:t>1358</a:t>
                      </a:r>
                      <a:endParaRPr lang="en-GB" sz="800">
                        <a:solidFill>
                          <a:schemeClr val="bg2"/>
                        </a:solidFill>
                        <a:effectLst/>
                        <a:latin typeface="+mn-lt"/>
                        <a:ea typeface="Times New Roman"/>
                        <a:cs typeface="Arial" panose="020B0604020202020204" pitchFamily="34" charset="0"/>
                      </a:endParaRPr>
                    </a:p>
                  </a:txBody>
                  <a:tcPr marL="36000" marR="40938" marT="18000" marB="36000" anchor="ctr">
                    <a:lnL w="12700" cap="flat" cmpd="sng" algn="ctr">
                      <a:solidFill>
                        <a:srgbClr val="10069F"/>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rgbClr val="10069F"/>
                      </a:solidFill>
                      <a:prstDash val="solid"/>
                      <a:round/>
                      <a:headEnd type="none" w="med" len="med"/>
                      <a:tailEnd type="none" w="med" len="med"/>
                    </a:lnT>
                    <a:lnB w="12700" cap="flat" cmpd="sng" algn="ctr">
                      <a:solidFill>
                        <a:srgbClr val="10069F"/>
                      </a:solidFill>
                      <a:prstDash val="solid"/>
                      <a:round/>
                      <a:headEnd type="none" w="med" len="med"/>
                      <a:tailEnd type="none" w="med" len="med"/>
                    </a:lnB>
                  </a:tcPr>
                </a:tc>
                <a:extLst>
                  <a:ext uri="{0D108BD9-81ED-4DB2-BD59-A6C34878D82A}">
                    <a16:rowId xmlns:a16="http://schemas.microsoft.com/office/drawing/2014/main" val="10004"/>
                  </a:ext>
                </a:extLst>
              </a:tr>
              <a:tr h="209645">
                <a:tc>
                  <a:txBody>
                    <a:bodyPr/>
                    <a:lstStyle/>
                    <a:p>
                      <a:pPr>
                        <a:spcAft>
                          <a:spcPts val="0"/>
                        </a:spcAft>
                        <a:tabLst>
                          <a:tab pos="631190" algn="l"/>
                          <a:tab pos="887095" algn="l"/>
                          <a:tab pos="1088390" algn="l"/>
                        </a:tabLst>
                      </a:pPr>
                      <a:r>
                        <a:rPr lang="en-GB" sz="800" b="1">
                          <a:solidFill>
                            <a:schemeClr val="bg2"/>
                          </a:solidFill>
                          <a:effectLst/>
                          <a:latin typeface="+mn-lt"/>
                          <a:cs typeface="Arial" panose="020B0604020202020204" pitchFamily="34" charset="0"/>
                        </a:rPr>
                        <a:t>Expected Availability (%)</a:t>
                      </a:r>
                      <a:endParaRPr lang="en-GB" sz="800" b="1">
                        <a:solidFill>
                          <a:schemeClr val="bg2"/>
                        </a:solidFill>
                        <a:effectLst/>
                        <a:latin typeface="+mn-lt"/>
                        <a:ea typeface="Times New Roman"/>
                        <a:cs typeface="Arial" panose="020B0604020202020204" pitchFamily="34" charset="0"/>
                      </a:endParaRPr>
                    </a:p>
                  </a:txBody>
                  <a:tcPr marL="36000" marR="40938" marT="18000" marB="36000" anchor="ctr">
                    <a:lnL w="12700" cap="flat" cmpd="sng" algn="ctr">
                      <a:solidFill>
                        <a:schemeClr val="bg2"/>
                      </a:solidFill>
                      <a:prstDash val="solid"/>
                      <a:round/>
                      <a:headEnd type="none" w="med" len="med"/>
                      <a:tailEnd type="none" w="med" len="med"/>
                    </a:lnL>
                    <a:lnR w="12700" cap="flat" cmpd="sng" algn="ctr">
                      <a:solidFill>
                        <a:srgbClr val="10069F"/>
                      </a:solidFill>
                      <a:prstDash val="solid"/>
                      <a:round/>
                      <a:headEnd type="none" w="med" len="med"/>
                      <a:tailEnd type="none" w="med" len="med"/>
                    </a:lnR>
                    <a:lnT w="12700" cap="flat" cmpd="sng" algn="ctr">
                      <a:solidFill>
                        <a:srgbClr val="10069F"/>
                      </a:solidFill>
                      <a:prstDash val="solid"/>
                      <a:round/>
                      <a:headEnd type="none" w="med" len="med"/>
                      <a:tailEnd type="none" w="med" len="med"/>
                    </a:lnT>
                    <a:lnB w="12700" cap="flat" cmpd="sng" algn="ctr">
                      <a:solidFill>
                        <a:srgbClr val="10069F"/>
                      </a:solidFill>
                      <a:prstDash val="solid"/>
                      <a:round/>
                      <a:headEnd type="none" w="med" len="med"/>
                      <a:tailEnd type="none" w="med" len="med"/>
                    </a:lnB>
                    <a:noFill/>
                  </a:tcPr>
                </a:tc>
                <a:tc>
                  <a:txBody>
                    <a:bodyPr/>
                    <a:lstStyle/>
                    <a:p>
                      <a:pPr>
                        <a:spcAft>
                          <a:spcPts val="0"/>
                        </a:spcAft>
                        <a:tabLst>
                          <a:tab pos="631190" algn="l"/>
                          <a:tab pos="887095" algn="l"/>
                          <a:tab pos="1088390" algn="l"/>
                        </a:tabLst>
                      </a:pPr>
                      <a:r>
                        <a:rPr lang="en-GB" sz="800">
                          <a:solidFill>
                            <a:schemeClr val="bg2"/>
                          </a:solidFill>
                          <a:effectLst/>
                          <a:latin typeface="+mn-lt"/>
                          <a:ea typeface="Times New Roman"/>
                          <a:cs typeface="Arial" panose="020B0604020202020204" pitchFamily="34" charset="0"/>
                        </a:rPr>
                        <a:t>Up to 95</a:t>
                      </a:r>
                    </a:p>
                  </a:txBody>
                  <a:tcPr marL="36000" marR="40938" marT="18000" marB="36000" anchor="ctr">
                    <a:lnL w="12700" cap="flat" cmpd="sng" algn="ctr">
                      <a:solidFill>
                        <a:srgbClr val="10069F"/>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rgbClr val="10069F"/>
                      </a:solidFill>
                      <a:prstDash val="solid"/>
                      <a:round/>
                      <a:headEnd type="none" w="med" len="med"/>
                      <a:tailEnd type="none" w="med" len="med"/>
                    </a:lnT>
                    <a:lnB w="12700" cap="flat" cmpd="sng" algn="ctr">
                      <a:solidFill>
                        <a:srgbClr val="10069F"/>
                      </a:solidFill>
                      <a:prstDash val="solid"/>
                      <a:round/>
                      <a:headEnd type="none" w="med" len="med"/>
                      <a:tailEnd type="none" w="med" len="med"/>
                    </a:lnB>
                  </a:tcPr>
                </a:tc>
                <a:extLst>
                  <a:ext uri="{0D108BD9-81ED-4DB2-BD59-A6C34878D82A}">
                    <a16:rowId xmlns:a16="http://schemas.microsoft.com/office/drawing/2014/main" val="10005"/>
                  </a:ext>
                </a:extLst>
              </a:tr>
              <a:tr h="195863">
                <a:tc>
                  <a:txBody>
                    <a:bodyPr/>
                    <a:lstStyle/>
                    <a:p>
                      <a:pPr>
                        <a:spcAft>
                          <a:spcPts val="0"/>
                        </a:spcAft>
                        <a:tabLst>
                          <a:tab pos="631190" algn="l"/>
                          <a:tab pos="887095" algn="l"/>
                          <a:tab pos="1088390" algn="l"/>
                        </a:tabLst>
                      </a:pPr>
                      <a:r>
                        <a:rPr lang="en-GB" sz="800" b="1">
                          <a:solidFill>
                            <a:schemeClr val="bg2"/>
                          </a:solidFill>
                          <a:effectLst/>
                          <a:latin typeface="+mn-lt"/>
                          <a:cs typeface="Arial" panose="020B0604020202020204" pitchFamily="34" charset="0"/>
                        </a:rPr>
                        <a:t>Design Life (years)</a:t>
                      </a:r>
                      <a:endParaRPr lang="en-GB" sz="800" b="1">
                        <a:solidFill>
                          <a:schemeClr val="bg2"/>
                        </a:solidFill>
                        <a:effectLst/>
                        <a:latin typeface="+mn-lt"/>
                        <a:ea typeface="Times New Roman"/>
                        <a:cs typeface="Arial" panose="020B0604020202020204" pitchFamily="34" charset="0"/>
                      </a:endParaRPr>
                    </a:p>
                  </a:txBody>
                  <a:tcPr marL="36000" marR="40938" marT="18000" marB="36000" anchor="ctr">
                    <a:lnL w="12700" cap="flat" cmpd="sng" algn="ctr">
                      <a:solidFill>
                        <a:schemeClr val="bg2"/>
                      </a:solidFill>
                      <a:prstDash val="solid"/>
                      <a:round/>
                      <a:headEnd type="none" w="med" len="med"/>
                      <a:tailEnd type="none" w="med" len="med"/>
                    </a:lnL>
                    <a:lnR w="12700" cap="flat" cmpd="sng" algn="ctr">
                      <a:solidFill>
                        <a:srgbClr val="10069F"/>
                      </a:solidFill>
                      <a:prstDash val="solid"/>
                      <a:round/>
                      <a:headEnd type="none" w="med" len="med"/>
                      <a:tailEnd type="none" w="med" len="med"/>
                    </a:lnR>
                    <a:lnT w="12700" cap="flat" cmpd="sng" algn="ctr">
                      <a:solidFill>
                        <a:srgbClr val="10069F"/>
                      </a:solidFill>
                      <a:prstDash val="solid"/>
                      <a:round/>
                      <a:headEnd type="none" w="med" len="med"/>
                      <a:tailEnd type="none" w="med" len="med"/>
                    </a:lnT>
                    <a:lnB w="12700" cap="flat" cmpd="sng" algn="ctr">
                      <a:solidFill>
                        <a:srgbClr val="10069F"/>
                      </a:solidFill>
                      <a:prstDash val="solid"/>
                      <a:round/>
                      <a:headEnd type="none" w="med" len="med"/>
                      <a:tailEnd type="none" w="med" len="med"/>
                    </a:lnB>
                    <a:noFill/>
                  </a:tcPr>
                </a:tc>
                <a:tc>
                  <a:txBody>
                    <a:bodyPr/>
                    <a:lstStyle/>
                    <a:p>
                      <a:pPr>
                        <a:spcAft>
                          <a:spcPts val="0"/>
                        </a:spcAft>
                        <a:tabLst>
                          <a:tab pos="631190" algn="l"/>
                          <a:tab pos="887095" algn="l"/>
                          <a:tab pos="1088390" algn="l"/>
                        </a:tabLst>
                      </a:pPr>
                      <a:r>
                        <a:rPr lang="en-GB" sz="800">
                          <a:solidFill>
                            <a:schemeClr val="bg2"/>
                          </a:solidFill>
                          <a:effectLst/>
                          <a:latin typeface="+mn-lt"/>
                          <a:cs typeface="Arial" panose="020B0604020202020204" pitchFamily="34" charset="0"/>
                        </a:rPr>
                        <a:t>60</a:t>
                      </a:r>
                      <a:endParaRPr lang="en-GB" sz="800">
                        <a:solidFill>
                          <a:schemeClr val="bg2"/>
                        </a:solidFill>
                        <a:effectLst/>
                        <a:latin typeface="+mn-lt"/>
                        <a:ea typeface="Times New Roman"/>
                        <a:cs typeface="Arial" panose="020B0604020202020204" pitchFamily="34" charset="0"/>
                      </a:endParaRPr>
                    </a:p>
                  </a:txBody>
                  <a:tcPr marL="36000" marR="40938" marT="18000" marB="36000" anchor="ctr">
                    <a:lnL w="12700" cap="flat" cmpd="sng" algn="ctr">
                      <a:solidFill>
                        <a:srgbClr val="10069F"/>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rgbClr val="10069F"/>
                      </a:solidFill>
                      <a:prstDash val="solid"/>
                      <a:round/>
                      <a:headEnd type="none" w="med" len="med"/>
                      <a:tailEnd type="none" w="med" len="med"/>
                    </a:lnT>
                    <a:lnB w="12700" cap="flat" cmpd="sng" algn="ctr">
                      <a:solidFill>
                        <a:srgbClr val="10069F"/>
                      </a:solidFill>
                      <a:prstDash val="solid"/>
                      <a:round/>
                      <a:headEnd type="none" w="med" len="med"/>
                      <a:tailEnd type="none" w="med" len="med"/>
                    </a:lnB>
                  </a:tcPr>
                </a:tc>
                <a:extLst>
                  <a:ext uri="{0D108BD9-81ED-4DB2-BD59-A6C34878D82A}">
                    <a16:rowId xmlns:a16="http://schemas.microsoft.com/office/drawing/2014/main" val="10006"/>
                  </a:ext>
                </a:extLst>
              </a:tr>
              <a:tr h="192932">
                <a:tc>
                  <a:txBody>
                    <a:bodyPr/>
                    <a:lstStyle/>
                    <a:p>
                      <a:pPr>
                        <a:spcAft>
                          <a:spcPts val="0"/>
                        </a:spcAft>
                        <a:tabLst>
                          <a:tab pos="631190" algn="l"/>
                          <a:tab pos="887095" algn="l"/>
                          <a:tab pos="1088390" algn="l"/>
                        </a:tabLst>
                      </a:pPr>
                      <a:r>
                        <a:rPr lang="en-GB" sz="800" b="1">
                          <a:solidFill>
                            <a:schemeClr val="bg2"/>
                          </a:solidFill>
                          <a:effectLst/>
                          <a:latin typeface="+mn-lt"/>
                          <a:cs typeface="Arial" panose="020B0604020202020204" pitchFamily="34" charset="0"/>
                        </a:rPr>
                        <a:t>Primary Plant Footprint (m</a:t>
                      </a:r>
                      <a:r>
                        <a:rPr lang="en-GB" sz="800" b="1" baseline="30000">
                          <a:solidFill>
                            <a:schemeClr val="bg2"/>
                          </a:solidFill>
                          <a:effectLst/>
                          <a:latin typeface="+mn-lt"/>
                          <a:cs typeface="Arial" panose="020B0604020202020204" pitchFamily="34" charset="0"/>
                        </a:rPr>
                        <a:t>2</a:t>
                      </a:r>
                      <a:r>
                        <a:rPr lang="en-GB" sz="800" b="1">
                          <a:solidFill>
                            <a:schemeClr val="bg2"/>
                          </a:solidFill>
                          <a:effectLst/>
                          <a:latin typeface="+mn-lt"/>
                          <a:cs typeface="Arial" panose="020B0604020202020204" pitchFamily="34" charset="0"/>
                        </a:rPr>
                        <a:t>)</a:t>
                      </a:r>
                      <a:endParaRPr lang="en-GB" sz="800" b="1">
                        <a:solidFill>
                          <a:schemeClr val="bg2"/>
                        </a:solidFill>
                        <a:effectLst/>
                        <a:latin typeface="+mn-lt"/>
                        <a:ea typeface="Times New Roman"/>
                        <a:cs typeface="Arial" panose="020B0604020202020204" pitchFamily="34" charset="0"/>
                      </a:endParaRPr>
                    </a:p>
                  </a:txBody>
                  <a:tcPr marL="36000" marR="40938" marT="18000" marB="36000" anchor="ctr">
                    <a:lnL w="12700" cap="flat" cmpd="sng" algn="ctr">
                      <a:solidFill>
                        <a:schemeClr val="bg2"/>
                      </a:solidFill>
                      <a:prstDash val="solid"/>
                      <a:round/>
                      <a:headEnd type="none" w="med" len="med"/>
                      <a:tailEnd type="none" w="med" len="med"/>
                    </a:lnL>
                    <a:lnR w="12700" cap="flat" cmpd="sng" algn="ctr">
                      <a:solidFill>
                        <a:srgbClr val="10069F"/>
                      </a:solidFill>
                      <a:prstDash val="solid"/>
                      <a:round/>
                      <a:headEnd type="none" w="med" len="med"/>
                      <a:tailEnd type="none" w="med" len="med"/>
                    </a:lnR>
                    <a:lnT w="12700" cap="flat" cmpd="sng" algn="ctr">
                      <a:solidFill>
                        <a:srgbClr val="10069F"/>
                      </a:solidFill>
                      <a:prstDash val="solid"/>
                      <a:round/>
                      <a:headEnd type="none" w="med" len="med"/>
                      <a:tailEnd type="none" w="med" len="med"/>
                    </a:lnT>
                    <a:lnB w="12700" cap="flat" cmpd="sng" algn="ctr">
                      <a:solidFill>
                        <a:srgbClr val="10069F"/>
                      </a:solidFill>
                      <a:prstDash val="solid"/>
                      <a:round/>
                      <a:headEnd type="none" w="med" len="med"/>
                      <a:tailEnd type="none" w="med" len="med"/>
                    </a:lnB>
                    <a:noFill/>
                  </a:tcPr>
                </a:tc>
                <a:tc>
                  <a:txBody>
                    <a:bodyPr/>
                    <a:lstStyle/>
                    <a:p>
                      <a:pPr>
                        <a:spcAft>
                          <a:spcPts val="0"/>
                        </a:spcAft>
                        <a:tabLst>
                          <a:tab pos="631190" algn="l"/>
                          <a:tab pos="887095" algn="l"/>
                          <a:tab pos="1088390" algn="l"/>
                        </a:tabLst>
                      </a:pPr>
                      <a:r>
                        <a:rPr lang="en-GB" sz="800">
                          <a:solidFill>
                            <a:schemeClr val="bg2"/>
                          </a:solidFill>
                          <a:effectLst/>
                          <a:latin typeface="+mn-lt"/>
                          <a:ea typeface="+mn-ea"/>
                          <a:cs typeface="Arial" panose="020B0604020202020204" pitchFamily="34" charset="0"/>
                        </a:rPr>
                        <a:t>147,800</a:t>
                      </a:r>
                      <a:endParaRPr lang="en-GB" sz="800">
                        <a:solidFill>
                          <a:schemeClr val="bg2"/>
                        </a:solidFill>
                        <a:effectLst/>
                        <a:latin typeface="+mn-lt"/>
                        <a:ea typeface="Times New Roman"/>
                        <a:cs typeface="Arial" panose="020B0604020202020204" pitchFamily="34" charset="0"/>
                      </a:endParaRPr>
                    </a:p>
                  </a:txBody>
                  <a:tcPr marL="36000" marR="40938" marT="18000" marB="36000" anchor="ctr">
                    <a:lnL w="12700" cap="flat" cmpd="sng" algn="ctr">
                      <a:solidFill>
                        <a:srgbClr val="10069F"/>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rgbClr val="10069F"/>
                      </a:solidFill>
                      <a:prstDash val="solid"/>
                      <a:round/>
                      <a:headEnd type="none" w="med" len="med"/>
                      <a:tailEnd type="none" w="med" len="med"/>
                    </a:lnT>
                    <a:lnB w="12700" cap="flat" cmpd="sng" algn="ctr">
                      <a:solidFill>
                        <a:srgbClr val="10069F"/>
                      </a:solidFill>
                      <a:prstDash val="solid"/>
                      <a:round/>
                      <a:headEnd type="none" w="med" len="med"/>
                      <a:tailEnd type="none" w="med" len="med"/>
                    </a:lnB>
                  </a:tcPr>
                </a:tc>
                <a:extLst>
                  <a:ext uri="{0D108BD9-81ED-4DB2-BD59-A6C34878D82A}">
                    <a16:rowId xmlns:a16="http://schemas.microsoft.com/office/drawing/2014/main" val="10007"/>
                  </a:ext>
                </a:extLst>
              </a:tr>
              <a:tr h="192932">
                <a:tc>
                  <a:txBody>
                    <a:bodyPr/>
                    <a:lstStyle/>
                    <a:p>
                      <a:pPr>
                        <a:spcAft>
                          <a:spcPts val="0"/>
                        </a:spcAft>
                        <a:tabLst>
                          <a:tab pos="631190" algn="l"/>
                          <a:tab pos="887095" algn="l"/>
                          <a:tab pos="1088390" algn="l"/>
                        </a:tabLst>
                      </a:pPr>
                      <a:r>
                        <a:rPr lang="en-GB" sz="800" b="1">
                          <a:solidFill>
                            <a:schemeClr val="bg2"/>
                          </a:solidFill>
                          <a:effectLst/>
                          <a:latin typeface="+mn-lt"/>
                          <a:cs typeface="Arial" panose="020B0604020202020204" pitchFamily="34" charset="0"/>
                        </a:rPr>
                        <a:t>Power Conversion Process</a:t>
                      </a:r>
                      <a:endParaRPr lang="en-GB" sz="800" b="1">
                        <a:solidFill>
                          <a:schemeClr val="bg2"/>
                        </a:solidFill>
                        <a:effectLst/>
                        <a:latin typeface="+mn-lt"/>
                        <a:ea typeface="Times New Roman"/>
                        <a:cs typeface="Arial" panose="020B0604020202020204" pitchFamily="34" charset="0"/>
                      </a:endParaRPr>
                    </a:p>
                  </a:txBody>
                  <a:tcPr marL="36000" marR="40938" marT="18000" marB="36000" anchor="ctr">
                    <a:lnL w="12700" cap="flat" cmpd="sng" algn="ctr">
                      <a:solidFill>
                        <a:schemeClr val="bg2"/>
                      </a:solidFill>
                      <a:prstDash val="solid"/>
                      <a:round/>
                      <a:headEnd type="none" w="med" len="med"/>
                      <a:tailEnd type="none" w="med" len="med"/>
                    </a:lnL>
                    <a:lnR w="12700" cap="flat" cmpd="sng" algn="ctr">
                      <a:solidFill>
                        <a:srgbClr val="10069F"/>
                      </a:solidFill>
                      <a:prstDash val="solid"/>
                      <a:round/>
                      <a:headEnd type="none" w="med" len="med"/>
                      <a:tailEnd type="none" w="med" len="med"/>
                    </a:lnR>
                    <a:lnT w="12700" cap="flat" cmpd="sng" algn="ctr">
                      <a:solidFill>
                        <a:srgbClr val="10069F"/>
                      </a:solidFill>
                      <a:prstDash val="solid"/>
                      <a:round/>
                      <a:headEnd type="none" w="med" len="med"/>
                      <a:tailEnd type="none" w="med" len="med"/>
                    </a:lnT>
                    <a:lnB w="12700" cap="flat" cmpd="sng" algn="ctr">
                      <a:solidFill>
                        <a:srgbClr val="10069F"/>
                      </a:solidFill>
                      <a:prstDash val="solid"/>
                      <a:round/>
                      <a:headEnd type="none" w="med" len="med"/>
                      <a:tailEnd type="none" w="med" len="med"/>
                    </a:lnB>
                    <a:noFill/>
                  </a:tcPr>
                </a:tc>
                <a:tc>
                  <a:txBody>
                    <a:bodyPr/>
                    <a:lstStyle/>
                    <a:p>
                      <a:pPr>
                        <a:spcAft>
                          <a:spcPts val="0"/>
                        </a:spcAft>
                        <a:tabLst>
                          <a:tab pos="631190" algn="l"/>
                          <a:tab pos="887095" algn="l"/>
                          <a:tab pos="1088390" algn="l"/>
                        </a:tabLst>
                      </a:pPr>
                      <a:r>
                        <a:rPr lang="en-GB" sz="800">
                          <a:solidFill>
                            <a:schemeClr val="bg2"/>
                          </a:solidFill>
                          <a:effectLst/>
                          <a:latin typeface="+mn-lt"/>
                          <a:cs typeface="Arial" panose="020B0604020202020204" pitchFamily="34" charset="0"/>
                        </a:rPr>
                        <a:t>Rankine cycle</a:t>
                      </a:r>
                      <a:endParaRPr lang="en-GB" sz="800">
                        <a:solidFill>
                          <a:schemeClr val="bg2"/>
                        </a:solidFill>
                        <a:effectLst/>
                        <a:latin typeface="+mn-lt"/>
                        <a:ea typeface="Times New Roman"/>
                        <a:cs typeface="Arial" panose="020B0604020202020204" pitchFamily="34" charset="0"/>
                      </a:endParaRPr>
                    </a:p>
                  </a:txBody>
                  <a:tcPr marL="36000" marR="40938" marT="18000" marB="36000" anchor="ctr">
                    <a:lnL w="12700" cap="flat" cmpd="sng" algn="ctr">
                      <a:solidFill>
                        <a:srgbClr val="10069F"/>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rgbClr val="10069F"/>
                      </a:solidFill>
                      <a:prstDash val="solid"/>
                      <a:round/>
                      <a:headEnd type="none" w="med" len="med"/>
                      <a:tailEnd type="none" w="med" len="med"/>
                    </a:lnT>
                    <a:lnB w="12700" cap="flat" cmpd="sng" algn="ctr">
                      <a:solidFill>
                        <a:srgbClr val="10069F"/>
                      </a:solidFill>
                      <a:prstDash val="solid"/>
                      <a:round/>
                      <a:headEnd type="none" w="med" len="med"/>
                      <a:tailEnd type="none" w="med" len="med"/>
                    </a:lnB>
                  </a:tcPr>
                </a:tc>
                <a:extLst>
                  <a:ext uri="{0D108BD9-81ED-4DB2-BD59-A6C34878D82A}">
                    <a16:rowId xmlns:a16="http://schemas.microsoft.com/office/drawing/2014/main" val="10008"/>
                  </a:ext>
                </a:extLst>
              </a:tr>
              <a:tr h="192932">
                <a:tc>
                  <a:txBody>
                    <a:bodyPr/>
                    <a:lstStyle/>
                    <a:p>
                      <a:pPr>
                        <a:spcAft>
                          <a:spcPts val="0"/>
                        </a:spcAft>
                        <a:tabLst>
                          <a:tab pos="631190" algn="l"/>
                          <a:tab pos="887095" algn="l"/>
                          <a:tab pos="1088390" algn="l"/>
                        </a:tabLst>
                      </a:pPr>
                      <a:r>
                        <a:rPr lang="en-GB" sz="800" b="1">
                          <a:solidFill>
                            <a:schemeClr val="bg2"/>
                          </a:solidFill>
                          <a:effectLst/>
                          <a:latin typeface="+mn-lt"/>
                          <a:cs typeface="Arial" panose="020B0604020202020204" pitchFamily="34" charset="0"/>
                        </a:rPr>
                        <a:t>Cogeneration Capability</a:t>
                      </a:r>
                      <a:endParaRPr lang="en-GB" sz="800" b="1">
                        <a:solidFill>
                          <a:schemeClr val="bg2"/>
                        </a:solidFill>
                        <a:effectLst/>
                        <a:latin typeface="+mn-lt"/>
                        <a:ea typeface="Times New Roman"/>
                        <a:cs typeface="Arial" panose="020B0604020202020204" pitchFamily="34" charset="0"/>
                      </a:endParaRPr>
                    </a:p>
                  </a:txBody>
                  <a:tcPr marL="36000" marR="40938" marT="18000" marB="36000" anchor="ctr">
                    <a:lnL w="12700" cap="flat" cmpd="sng" algn="ctr">
                      <a:solidFill>
                        <a:schemeClr val="bg2"/>
                      </a:solidFill>
                      <a:prstDash val="solid"/>
                      <a:round/>
                      <a:headEnd type="none" w="med" len="med"/>
                      <a:tailEnd type="none" w="med" len="med"/>
                    </a:lnL>
                    <a:lnR w="12700" cap="flat" cmpd="sng" algn="ctr">
                      <a:solidFill>
                        <a:srgbClr val="10069F"/>
                      </a:solidFill>
                      <a:prstDash val="solid"/>
                      <a:round/>
                      <a:headEnd type="none" w="med" len="med"/>
                      <a:tailEnd type="none" w="med" len="med"/>
                    </a:lnR>
                    <a:lnT w="12700" cap="flat" cmpd="sng" algn="ctr">
                      <a:solidFill>
                        <a:srgbClr val="10069F"/>
                      </a:solidFill>
                      <a:prstDash val="solid"/>
                      <a:round/>
                      <a:headEnd type="none" w="med" len="med"/>
                      <a:tailEnd type="none" w="med" len="med"/>
                    </a:lnT>
                    <a:lnB w="12700" cap="flat" cmpd="sng" algn="ctr">
                      <a:solidFill>
                        <a:srgbClr val="10069F"/>
                      </a:solidFill>
                      <a:prstDash val="solid"/>
                      <a:round/>
                      <a:headEnd type="none" w="med" len="med"/>
                      <a:tailEnd type="none" w="med" len="med"/>
                    </a:lnB>
                    <a:noFill/>
                  </a:tcPr>
                </a:tc>
                <a:tc>
                  <a:txBody>
                    <a:bodyPr/>
                    <a:lstStyle/>
                    <a:p>
                      <a:pPr>
                        <a:spcAft>
                          <a:spcPts val="0"/>
                        </a:spcAft>
                        <a:tabLst>
                          <a:tab pos="631190" algn="l"/>
                          <a:tab pos="887095" algn="l"/>
                          <a:tab pos="1088390" algn="l"/>
                        </a:tabLst>
                      </a:pPr>
                      <a:r>
                        <a:rPr lang="en-GB" sz="800">
                          <a:solidFill>
                            <a:schemeClr val="bg2"/>
                          </a:solidFill>
                          <a:effectLst/>
                          <a:latin typeface="+mn-lt"/>
                          <a:cs typeface="Arial" panose="020B0604020202020204" pitchFamily="34" charset="0"/>
                        </a:rPr>
                        <a:t>Possible configuration</a:t>
                      </a:r>
                      <a:endParaRPr lang="en-GB" sz="800">
                        <a:solidFill>
                          <a:schemeClr val="bg2"/>
                        </a:solidFill>
                        <a:effectLst/>
                        <a:latin typeface="+mn-lt"/>
                        <a:ea typeface="Times New Roman"/>
                        <a:cs typeface="Arial" panose="020B0604020202020204" pitchFamily="34" charset="0"/>
                      </a:endParaRPr>
                    </a:p>
                  </a:txBody>
                  <a:tcPr marL="36000" marR="40938" marT="18000" marB="36000" anchor="ctr">
                    <a:lnL w="12700" cap="flat" cmpd="sng" algn="ctr">
                      <a:solidFill>
                        <a:srgbClr val="10069F"/>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rgbClr val="10069F"/>
                      </a:solidFill>
                      <a:prstDash val="solid"/>
                      <a:round/>
                      <a:headEnd type="none" w="med" len="med"/>
                      <a:tailEnd type="none" w="med" len="med"/>
                    </a:lnT>
                    <a:lnB w="12700" cap="flat" cmpd="sng" algn="ctr">
                      <a:solidFill>
                        <a:srgbClr val="10069F"/>
                      </a:solidFill>
                      <a:prstDash val="solid"/>
                      <a:round/>
                      <a:headEnd type="none" w="med" len="med"/>
                      <a:tailEnd type="none" w="med" len="med"/>
                    </a:lnB>
                  </a:tcPr>
                </a:tc>
                <a:extLst>
                  <a:ext uri="{0D108BD9-81ED-4DB2-BD59-A6C34878D82A}">
                    <a16:rowId xmlns:a16="http://schemas.microsoft.com/office/drawing/2014/main" val="10009"/>
                  </a:ext>
                </a:extLst>
              </a:tr>
              <a:tr h="192932">
                <a:tc>
                  <a:txBody>
                    <a:bodyPr/>
                    <a:lstStyle/>
                    <a:p>
                      <a:pPr>
                        <a:spcAft>
                          <a:spcPts val="0"/>
                        </a:spcAft>
                        <a:tabLst>
                          <a:tab pos="631190" algn="l"/>
                          <a:tab pos="887095" algn="l"/>
                          <a:tab pos="1088390" algn="l"/>
                        </a:tabLst>
                      </a:pPr>
                      <a:r>
                        <a:rPr lang="en-GB" sz="800" b="1">
                          <a:solidFill>
                            <a:schemeClr val="bg2"/>
                          </a:solidFill>
                          <a:effectLst/>
                          <a:latin typeface="+mn-lt"/>
                          <a:cs typeface="Arial" panose="020B0604020202020204" pitchFamily="34" charset="0"/>
                        </a:rPr>
                        <a:t>Passive Safety Features</a:t>
                      </a:r>
                      <a:endParaRPr lang="en-GB" sz="800" b="1">
                        <a:solidFill>
                          <a:schemeClr val="bg2"/>
                        </a:solidFill>
                        <a:effectLst/>
                        <a:latin typeface="+mn-lt"/>
                        <a:ea typeface="Times New Roman"/>
                        <a:cs typeface="Arial" panose="020B0604020202020204" pitchFamily="34" charset="0"/>
                      </a:endParaRPr>
                    </a:p>
                  </a:txBody>
                  <a:tcPr marL="40938" marR="40938" marT="18000" marB="36000" anchor="ctr">
                    <a:lnL w="12700" cap="flat" cmpd="sng" algn="ctr">
                      <a:solidFill>
                        <a:schemeClr val="bg2"/>
                      </a:solidFill>
                      <a:prstDash val="solid"/>
                      <a:round/>
                      <a:headEnd type="none" w="med" len="med"/>
                      <a:tailEnd type="none" w="med" len="med"/>
                    </a:lnL>
                    <a:lnR w="12700" cap="flat" cmpd="sng" algn="ctr">
                      <a:solidFill>
                        <a:srgbClr val="10069F"/>
                      </a:solidFill>
                      <a:prstDash val="solid"/>
                      <a:round/>
                      <a:headEnd type="none" w="med" len="med"/>
                      <a:tailEnd type="none" w="med" len="med"/>
                    </a:lnR>
                    <a:lnT w="12700" cap="flat" cmpd="sng" algn="ctr">
                      <a:solidFill>
                        <a:srgbClr val="10069F"/>
                      </a:solidFill>
                      <a:prstDash val="solid"/>
                      <a:round/>
                      <a:headEnd type="none" w="med" len="med"/>
                      <a:tailEnd type="none" w="med" len="med"/>
                    </a:lnT>
                    <a:lnB w="12700" cap="flat" cmpd="sng" algn="ctr">
                      <a:solidFill>
                        <a:srgbClr val="10069F"/>
                      </a:solidFill>
                      <a:prstDash val="solid"/>
                      <a:round/>
                      <a:headEnd type="none" w="med" len="med"/>
                      <a:tailEnd type="none" w="med" len="med"/>
                    </a:lnB>
                    <a:noFill/>
                  </a:tcPr>
                </a:tc>
                <a:tc>
                  <a:txBody>
                    <a:bodyPr/>
                    <a:lstStyle/>
                    <a:p>
                      <a:pPr>
                        <a:spcAft>
                          <a:spcPts val="0"/>
                        </a:spcAft>
                        <a:tabLst>
                          <a:tab pos="631190" algn="l"/>
                          <a:tab pos="887095" algn="l"/>
                          <a:tab pos="1088390" algn="l"/>
                        </a:tabLst>
                      </a:pPr>
                      <a:r>
                        <a:rPr lang="en-GB" sz="800">
                          <a:solidFill>
                            <a:schemeClr val="bg2"/>
                          </a:solidFill>
                          <a:effectLst/>
                          <a:latin typeface="+mn-lt"/>
                          <a:cs typeface="Arial" panose="020B0604020202020204" pitchFamily="34" charset="0"/>
                        </a:rPr>
                        <a:t>Yes</a:t>
                      </a:r>
                      <a:endParaRPr lang="en-GB" sz="800" b="0">
                        <a:solidFill>
                          <a:schemeClr val="bg2"/>
                        </a:solidFill>
                        <a:effectLst/>
                        <a:latin typeface="+mn-lt"/>
                        <a:ea typeface="Times New Roman"/>
                        <a:cs typeface="Arial" panose="020B0604020202020204" pitchFamily="34" charset="0"/>
                      </a:endParaRPr>
                    </a:p>
                  </a:txBody>
                  <a:tcPr marL="40938" marR="40938" marT="18000" marB="36000" anchor="ctr">
                    <a:lnL w="12700" cap="flat" cmpd="sng" algn="ctr">
                      <a:solidFill>
                        <a:srgbClr val="10069F"/>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rgbClr val="10069F"/>
                      </a:solidFill>
                      <a:prstDash val="solid"/>
                      <a:round/>
                      <a:headEnd type="none" w="med" len="med"/>
                      <a:tailEnd type="none" w="med" len="med"/>
                    </a:lnT>
                    <a:lnB w="12700" cap="flat" cmpd="sng" algn="ctr">
                      <a:solidFill>
                        <a:srgbClr val="10069F"/>
                      </a:solidFill>
                      <a:prstDash val="solid"/>
                      <a:round/>
                      <a:headEnd type="none" w="med" len="med"/>
                      <a:tailEnd type="none" w="med" len="med"/>
                    </a:lnB>
                  </a:tcPr>
                </a:tc>
                <a:extLst>
                  <a:ext uri="{0D108BD9-81ED-4DB2-BD59-A6C34878D82A}">
                    <a16:rowId xmlns:a16="http://schemas.microsoft.com/office/drawing/2014/main" val="10010"/>
                  </a:ext>
                </a:extLst>
              </a:tr>
              <a:tr h="192932">
                <a:tc>
                  <a:txBody>
                    <a:bodyPr/>
                    <a:lstStyle/>
                    <a:p>
                      <a:pPr>
                        <a:spcAft>
                          <a:spcPts val="0"/>
                        </a:spcAft>
                        <a:tabLst>
                          <a:tab pos="631190" algn="l"/>
                          <a:tab pos="887095" algn="l"/>
                          <a:tab pos="1088390" algn="l"/>
                        </a:tabLst>
                      </a:pPr>
                      <a:r>
                        <a:rPr lang="en-GB" sz="800" b="1">
                          <a:solidFill>
                            <a:schemeClr val="bg2"/>
                          </a:solidFill>
                          <a:effectLst/>
                          <a:latin typeface="+mn-lt"/>
                          <a:cs typeface="Arial" panose="020B0604020202020204" pitchFamily="34" charset="0"/>
                        </a:rPr>
                        <a:t>Active Safety Features</a:t>
                      </a:r>
                      <a:endParaRPr lang="en-GB" sz="800" b="1">
                        <a:solidFill>
                          <a:schemeClr val="bg2"/>
                        </a:solidFill>
                        <a:effectLst/>
                        <a:latin typeface="+mn-lt"/>
                        <a:ea typeface="Times New Roman"/>
                        <a:cs typeface="Arial" panose="020B0604020202020204" pitchFamily="34" charset="0"/>
                      </a:endParaRPr>
                    </a:p>
                  </a:txBody>
                  <a:tcPr marL="40938" marR="40938" marT="18000" marB="36000" anchor="ctr">
                    <a:lnL w="12700" cap="flat" cmpd="sng" algn="ctr">
                      <a:solidFill>
                        <a:schemeClr val="bg2"/>
                      </a:solidFill>
                      <a:prstDash val="solid"/>
                      <a:round/>
                      <a:headEnd type="none" w="med" len="med"/>
                      <a:tailEnd type="none" w="med" len="med"/>
                    </a:lnL>
                    <a:lnR w="12700" cap="flat" cmpd="sng" algn="ctr">
                      <a:solidFill>
                        <a:srgbClr val="10069F"/>
                      </a:solidFill>
                      <a:prstDash val="solid"/>
                      <a:round/>
                      <a:headEnd type="none" w="med" len="med"/>
                      <a:tailEnd type="none" w="med" len="med"/>
                    </a:lnR>
                    <a:lnT w="12700" cap="flat" cmpd="sng" algn="ctr">
                      <a:solidFill>
                        <a:srgbClr val="10069F"/>
                      </a:solidFill>
                      <a:prstDash val="solid"/>
                      <a:round/>
                      <a:headEnd type="none" w="med" len="med"/>
                      <a:tailEnd type="none" w="med" len="med"/>
                    </a:lnT>
                    <a:lnB w="12700" cap="flat" cmpd="sng" algn="ctr">
                      <a:solidFill>
                        <a:srgbClr val="10069F"/>
                      </a:solidFill>
                      <a:prstDash val="solid"/>
                      <a:round/>
                      <a:headEnd type="none" w="med" len="med"/>
                      <a:tailEnd type="none" w="med" len="med"/>
                    </a:lnB>
                    <a:noFill/>
                  </a:tcPr>
                </a:tc>
                <a:tc>
                  <a:txBody>
                    <a:bodyPr/>
                    <a:lstStyle/>
                    <a:p>
                      <a:pPr>
                        <a:spcAft>
                          <a:spcPts val="0"/>
                        </a:spcAft>
                        <a:tabLst>
                          <a:tab pos="631190" algn="l"/>
                          <a:tab pos="887095" algn="l"/>
                          <a:tab pos="1088390" algn="l"/>
                        </a:tabLst>
                      </a:pPr>
                      <a:r>
                        <a:rPr lang="en-GB" sz="800">
                          <a:solidFill>
                            <a:schemeClr val="bg2"/>
                          </a:solidFill>
                          <a:effectLst/>
                          <a:latin typeface="+mn-lt"/>
                          <a:cs typeface="Arial" panose="020B0604020202020204" pitchFamily="34" charset="0"/>
                        </a:rPr>
                        <a:t>Yes</a:t>
                      </a:r>
                      <a:endParaRPr lang="en-GB" sz="800">
                        <a:solidFill>
                          <a:schemeClr val="bg2"/>
                        </a:solidFill>
                        <a:effectLst/>
                        <a:latin typeface="+mn-lt"/>
                        <a:ea typeface="Times New Roman"/>
                        <a:cs typeface="Arial" panose="020B0604020202020204" pitchFamily="34" charset="0"/>
                      </a:endParaRPr>
                    </a:p>
                  </a:txBody>
                  <a:tcPr marL="40938" marR="40938" marT="18000" marB="36000" anchor="ctr">
                    <a:lnL w="12700" cap="flat" cmpd="sng" algn="ctr">
                      <a:solidFill>
                        <a:srgbClr val="10069F"/>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rgbClr val="10069F"/>
                      </a:solidFill>
                      <a:prstDash val="solid"/>
                      <a:round/>
                      <a:headEnd type="none" w="med" len="med"/>
                      <a:tailEnd type="none" w="med" len="med"/>
                    </a:lnT>
                    <a:lnB w="12700" cap="flat" cmpd="sng" algn="ctr">
                      <a:solidFill>
                        <a:srgbClr val="10069F"/>
                      </a:solidFill>
                      <a:prstDash val="solid"/>
                      <a:round/>
                      <a:headEnd type="none" w="med" len="med"/>
                      <a:tailEnd type="none" w="med" len="med"/>
                    </a:lnB>
                  </a:tcPr>
                </a:tc>
                <a:extLst>
                  <a:ext uri="{0D108BD9-81ED-4DB2-BD59-A6C34878D82A}">
                    <a16:rowId xmlns:a16="http://schemas.microsoft.com/office/drawing/2014/main" val="10011"/>
                  </a:ext>
                </a:extLst>
              </a:tr>
              <a:tr h="192932">
                <a:tc>
                  <a:txBody>
                    <a:bodyPr/>
                    <a:lstStyle/>
                    <a:p>
                      <a:pPr>
                        <a:spcAft>
                          <a:spcPts val="0"/>
                        </a:spcAft>
                        <a:tabLst>
                          <a:tab pos="631190" algn="l"/>
                          <a:tab pos="887095" algn="l"/>
                          <a:tab pos="1088390" algn="l"/>
                        </a:tabLst>
                      </a:pPr>
                      <a:r>
                        <a:rPr lang="en-GB" sz="800" b="1">
                          <a:solidFill>
                            <a:schemeClr val="bg2"/>
                          </a:solidFill>
                          <a:effectLst/>
                          <a:latin typeface="+mn-lt"/>
                          <a:cs typeface="Arial" panose="020B0604020202020204" pitchFamily="34" charset="0"/>
                        </a:rPr>
                        <a:t>Fuel Type / Assembly Array</a:t>
                      </a:r>
                      <a:endParaRPr lang="en-GB" sz="800" b="1">
                        <a:solidFill>
                          <a:schemeClr val="bg2"/>
                        </a:solidFill>
                        <a:effectLst/>
                        <a:latin typeface="+mn-lt"/>
                        <a:ea typeface="Times New Roman"/>
                        <a:cs typeface="Arial" panose="020B0604020202020204" pitchFamily="34" charset="0"/>
                      </a:endParaRPr>
                    </a:p>
                  </a:txBody>
                  <a:tcPr marL="40938" marR="40938" marT="18000" marB="36000" anchor="ctr">
                    <a:lnL w="12700" cap="flat" cmpd="sng" algn="ctr">
                      <a:solidFill>
                        <a:schemeClr val="bg2"/>
                      </a:solidFill>
                      <a:prstDash val="solid"/>
                      <a:round/>
                      <a:headEnd type="none" w="med" len="med"/>
                      <a:tailEnd type="none" w="med" len="med"/>
                    </a:lnL>
                    <a:lnR w="12700" cap="flat" cmpd="sng" algn="ctr">
                      <a:solidFill>
                        <a:srgbClr val="10069F"/>
                      </a:solidFill>
                      <a:prstDash val="solid"/>
                      <a:round/>
                      <a:headEnd type="none" w="med" len="med"/>
                      <a:tailEnd type="none" w="med" len="med"/>
                    </a:lnR>
                    <a:lnT w="12700" cap="flat" cmpd="sng" algn="ctr">
                      <a:solidFill>
                        <a:srgbClr val="10069F"/>
                      </a:solidFill>
                      <a:prstDash val="solid"/>
                      <a:round/>
                      <a:headEnd type="none" w="med" len="med"/>
                      <a:tailEnd type="none" w="med" len="med"/>
                    </a:lnT>
                    <a:lnB w="12700" cap="flat" cmpd="sng" algn="ctr">
                      <a:solidFill>
                        <a:srgbClr val="10069F"/>
                      </a:solidFill>
                      <a:prstDash val="solid"/>
                      <a:round/>
                      <a:headEnd type="none" w="med" len="med"/>
                      <a:tailEnd type="none" w="med" len="med"/>
                    </a:lnB>
                    <a:noFill/>
                  </a:tcPr>
                </a:tc>
                <a:tc>
                  <a:txBody>
                    <a:bodyPr/>
                    <a:lstStyle/>
                    <a:p>
                      <a:pPr>
                        <a:spcAft>
                          <a:spcPts val="0"/>
                        </a:spcAft>
                        <a:tabLst>
                          <a:tab pos="631190" algn="l"/>
                          <a:tab pos="887095" algn="l"/>
                          <a:tab pos="1088390" algn="l"/>
                        </a:tabLst>
                      </a:pPr>
                      <a:r>
                        <a:rPr lang="en-GB" sz="800">
                          <a:solidFill>
                            <a:schemeClr val="bg2"/>
                          </a:solidFill>
                          <a:effectLst/>
                          <a:latin typeface="+mn-lt"/>
                          <a:cs typeface="Arial" panose="020B0604020202020204" pitchFamily="34" charset="0"/>
                        </a:rPr>
                        <a:t>Industry Std UO</a:t>
                      </a:r>
                      <a:r>
                        <a:rPr lang="en-GB" sz="800" baseline="-25000">
                          <a:solidFill>
                            <a:schemeClr val="bg2"/>
                          </a:solidFill>
                          <a:effectLst/>
                          <a:latin typeface="+mn-lt"/>
                          <a:cs typeface="Arial" panose="020B0604020202020204" pitchFamily="34" charset="0"/>
                        </a:rPr>
                        <a:t>2</a:t>
                      </a:r>
                      <a:r>
                        <a:rPr lang="en-GB" sz="800">
                          <a:solidFill>
                            <a:schemeClr val="bg2"/>
                          </a:solidFill>
                          <a:effectLst/>
                          <a:latin typeface="+mn-lt"/>
                          <a:cs typeface="Arial" panose="020B0604020202020204" pitchFamily="34" charset="0"/>
                        </a:rPr>
                        <a:t> in 17x17 array</a:t>
                      </a:r>
                      <a:endParaRPr lang="en-GB" sz="800">
                        <a:solidFill>
                          <a:schemeClr val="bg2"/>
                        </a:solidFill>
                        <a:effectLst/>
                        <a:latin typeface="+mn-lt"/>
                        <a:ea typeface="Times New Roman"/>
                        <a:cs typeface="Arial" panose="020B0604020202020204" pitchFamily="34" charset="0"/>
                      </a:endParaRPr>
                    </a:p>
                  </a:txBody>
                  <a:tcPr marL="40938" marR="40938" marT="18000" marB="36000" anchor="ctr">
                    <a:lnL w="12700" cap="flat" cmpd="sng" algn="ctr">
                      <a:solidFill>
                        <a:srgbClr val="10069F"/>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rgbClr val="10069F"/>
                      </a:solidFill>
                      <a:prstDash val="solid"/>
                      <a:round/>
                      <a:headEnd type="none" w="med" len="med"/>
                      <a:tailEnd type="none" w="med" len="med"/>
                    </a:lnT>
                    <a:lnB w="12700" cap="flat" cmpd="sng" algn="ctr">
                      <a:solidFill>
                        <a:srgbClr val="10069F"/>
                      </a:solidFill>
                      <a:prstDash val="solid"/>
                      <a:round/>
                      <a:headEnd type="none" w="med" len="med"/>
                      <a:tailEnd type="none" w="med" len="med"/>
                    </a:lnB>
                  </a:tcPr>
                </a:tc>
                <a:extLst>
                  <a:ext uri="{0D108BD9-81ED-4DB2-BD59-A6C34878D82A}">
                    <a16:rowId xmlns:a16="http://schemas.microsoft.com/office/drawing/2014/main" val="10012"/>
                  </a:ext>
                </a:extLst>
              </a:tr>
              <a:tr h="192932">
                <a:tc>
                  <a:txBody>
                    <a:bodyPr/>
                    <a:lstStyle/>
                    <a:p>
                      <a:pPr>
                        <a:spcAft>
                          <a:spcPts val="0"/>
                        </a:spcAft>
                        <a:tabLst>
                          <a:tab pos="631190" algn="l"/>
                          <a:tab pos="887095" algn="l"/>
                          <a:tab pos="1088390" algn="l"/>
                        </a:tabLst>
                      </a:pPr>
                      <a:r>
                        <a:rPr lang="en-GB" sz="800" b="1">
                          <a:solidFill>
                            <a:schemeClr val="bg2"/>
                          </a:solidFill>
                          <a:effectLst/>
                          <a:latin typeface="+mn-lt"/>
                          <a:cs typeface="Arial" panose="020B0604020202020204" pitchFamily="34" charset="0"/>
                        </a:rPr>
                        <a:t>Fuel Cycle (months)</a:t>
                      </a:r>
                      <a:endParaRPr lang="en-GB" sz="800" b="1">
                        <a:solidFill>
                          <a:schemeClr val="bg2"/>
                        </a:solidFill>
                        <a:effectLst/>
                        <a:latin typeface="+mn-lt"/>
                        <a:ea typeface="Times New Roman"/>
                        <a:cs typeface="Arial" panose="020B0604020202020204" pitchFamily="34" charset="0"/>
                      </a:endParaRPr>
                    </a:p>
                  </a:txBody>
                  <a:tcPr marL="40938" marR="40938" marT="18000" marB="36000" anchor="ctr">
                    <a:lnL w="12700" cap="flat" cmpd="sng" algn="ctr">
                      <a:solidFill>
                        <a:schemeClr val="bg2"/>
                      </a:solidFill>
                      <a:prstDash val="solid"/>
                      <a:round/>
                      <a:headEnd type="none" w="med" len="med"/>
                      <a:tailEnd type="none" w="med" len="med"/>
                    </a:lnL>
                    <a:lnR w="12700" cap="flat" cmpd="sng" algn="ctr">
                      <a:solidFill>
                        <a:srgbClr val="10069F"/>
                      </a:solidFill>
                      <a:prstDash val="solid"/>
                      <a:round/>
                      <a:headEnd type="none" w="med" len="med"/>
                      <a:tailEnd type="none" w="med" len="med"/>
                    </a:lnR>
                    <a:lnT w="12700" cap="flat" cmpd="sng" algn="ctr">
                      <a:solidFill>
                        <a:srgbClr val="10069F"/>
                      </a:solidFill>
                      <a:prstDash val="solid"/>
                      <a:round/>
                      <a:headEnd type="none" w="med" len="med"/>
                      <a:tailEnd type="none" w="med" len="med"/>
                    </a:lnT>
                    <a:lnB w="12700" cap="flat" cmpd="sng" algn="ctr">
                      <a:solidFill>
                        <a:srgbClr val="10069F"/>
                      </a:solidFill>
                      <a:prstDash val="solid"/>
                      <a:round/>
                      <a:headEnd type="none" w="med" len="med"/>
                      <a:tailEnd type="none" w="med" len="med"/>
                    </a:lnB>
                    <a:noFill/>
                  </a:tcPr>
                </a:tc>
                <a:tc>
                  <a:txBody>
                    <a:bodyPr/>
                    <a:lstStyle/>
                    <a:p>
                      <a:pPr>
                        <a:spcAft>
                          <a:spcPts val="0"/>
                        </a:spcAft>
                        <a:tabLst>
                          <a:tab pos="631190" algn="l"/>
                          <a:tab pos="887095" algn="l"/>
                          <a:tab pos="1088390" algn="l"/>
                        </a:tabLst>
                      </a:pPr>
                      <a:r>
                        <a:rPr lang="en-GB" sz="800">
                          <a:solidFill>
                            <a:schemeClr val="bg2"/>
                          </a:solidFill>
                          <a:effectLst/>
                          <a:latin typeface="+mn-lt"/>
                          <a:cs typeface="Arial" panose="020B0604020202020204" pitchFamily="34" charset="0"/>
                        </a:rPr>
                        <a:t>18 – 24</a:t>
                      </a:r>
                      <a:endParaRPr lang="en-GB" sz="800">
                        <a:solidFill>
                          <a:schemeClr val="bg2"/>
                        </a:solidFill>
                        <a:effectLst/>
                        <a:latin typeface="+mn-lt"/>
                        <a:ea typeface="Times New Roman"/>
                        <a:cs typeface="Arial" panose="020B0604020202020204" pitchFamily="34" charset="0"/>
                      </a:endParaRPr>
                    </a:p>
                  </a:txBody>
                  <a:tcPr marL="40938" marR="40938" marT="18000" marB="36000" anchor="ctr">
                    <a:lnL w="12700" cap="flat" cmpd="sng" algn="ctr">
                      <a:solidFill>
                        <a:srgbClr val="10069F"/>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rgbClr val="10069F"/>
                      </a:solidFill>
                      <a:prstDash val="solid"/>
                      <a:round/>
                      <a:headEnd type="none" w="med" len="med"/>
                      <a:tailEnd type="none" w="med" len="med"/>
                    </a:lnT>
                    <a:lnB w="12700" cap="flat" cmpd="sng" algn="ctr">
                      <a:solidFill>
                        <a:srgbClr val="10069F"/>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
        <p:nvSpPr>
          <p:cNvPr id="15" name="Rectangle 14">
            <a:extLst>
              <a:ext uri="{FF2B5EF4-FFF2-40B4-BE49-F238E27FC236}">
                <a16:creationId xmlns:a16="http://schemas.microsoft.com/office/drawing/2014/main" id="{A7358D9D-2ED5-429E-A97E-5CCCCBB9A22F}"/>
              </a:ext>
            </a:extLst>
          </p:cNvPr>
          <p:cNvSpPr/>
          <p:nvPr/>
        </p:nvSpPr>
        <p:spPr>
          <a:xfrm>
            <a:off x="1281774" y="751040"/>
            <a:ext cx="8584152" cy="276999"/>
          </a:xfrm>
          <a:prstGeom prst="rect">
            <a:avLst/>
          </a:prstGeom>
        </p:spPr>
        <p:txBody>
          <a:bodyPr wrap="square">
            <a:spAutoFit/>
          </a:bodyPr>
          <a:lstStyle/>
          <a:p>
            <a:pPr defTabSz="685783">
              <a:defRPr/>
            </a:pPr>
            <a:r>
              <a:rPr lang="en-GB" sz="1200" b="1">
                <a:solidFill>
                  <a:srgbClr val="000000"/>
                </a:solidFill>
                <a:latin typeface="RR Pioneer"/>
              </a:rPr>
              <a:t>The key performance parameters and characteristics that define the power station.</a:t>
            </a:r>
            <a:endParaRPr lang="en-GB" sz="1200">
              <a:solidFill>
                <a:srgbClr val="000000"/>
              </a:solidFill>
              <a:latin typeface="RR Pioneer"/>
            </a:endParaRPr>
          </a:p>
        </p:txBody>
      </p:sp>
      <p:sp>
        <p:nvSpPr>
          <p:cNvPr id="8" name="Rectangle 7">
            <a:extLst>
              <a:ext uri="{FF2B5EF4-FFF2-40B4-BE49-F238E27FC236}">
                <a16:creationId xmlns:a16="http://schemas.microsoft.com/office/drawing/2014/main" id="{712E3B02-4DB3-444A-AFD4-EA8896897F40}"/>
              </a:ext>
            </a:extLst>
          </p:cNvPr>
          <p:cNvSpPr/>
          <p:nvPr/>
        </p:nvSpPr>
        <p:spPr>
          <a:xfrm>
            <a:off x="361763" y="4070984"/>
            <a:ext cx="4957213" cy="461665"/>
          </a:xfrm>
          <a:prstGeom prst="rect">
            <a:avLst/>
          </a:prstGeom>
        </p:spPr>
        <p:txBody>
          <a:bodyPr wrap="square">
            <a:spAutoFit/>
          </a:bodyPr>
          <a:lstStyle/>
          <a:p>
            <a:pPr algn="ctr"/>
            <a:r>
              <a:rPr lang="en-GB" sz="1200" b="1" dirty="0">
                <a:solidFill>
                  <a:srgbClr val="10069F"/>
                </a:solidFill>
              </a:rPr>
              <a:t>An integrated whole power station approach focused on standardisation, repeatability and commoditisation</a:t>
            </a:r>
            <a:endParaRPr lang="en-GB" sz="1100" b="1" dirty="0">
              <a:solidFill>
                <a:srgbClr val="10069F"/>
              </a:solidFill>
            </a:endParaRPr>
          </a:p>
        </p:txBody>
      </p:sp>
      <p:pic>
        <p:nvPicPr>
          <p:cNvPr id="9" name="Picture 8" descr="A picture containing grass, nature&#10;&#10;Description automatically generated">
            <a:extLst>
              <a:ext uri="{FF2B5EF4-FFF2-40B4-BE49-F238E27FC236}">
                <a16:creationId xmlns:a16="http://schemas.microsoft.com/office/drawing/2014/main" id="{6F4713B3-65AC-48DB-B479-1B56A45650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888" y="1073814"/>
            <a:ext cx="5466963" cy="3078022"/>
          </a:xfrm>
          <a:prstGeom prst="rect">
            <a:avLst/>
          </a:prstGeom>
          <a:ln>
            <a:noFill/>
          </a:ln>
          <a:effectLst>
            <a:softEdge rad="112500"/>
          </a:effectLst>
        </p:spPr>
      </p:pic>
    </p:spTree>
    <p:extLst>
      <p:ext uri="{BB962C8B-B14F-4D97-AF65-F5344CB8AC3E}">
        <p14:creationId xmlns:p14="http://schemas.microsoft.com/office/powerpoint/2010/main" val="3858081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AF51AD4-11DC-0CDA-85B6-838E0CF7A541}"/>
              </a:ext>
            </a:extLst>
          </p:cNvPr>
          <p:cNvSpPr txBox="1"/>
          <p:nvPr/>
        </p:nvSpPr>
        <p:spPr>
          <a:xfrm>
            <a:off x="354329" y="285769"/>
            <a:ext cx="8045139" cy="422423"/>
          </a:xfrm>
          <a:prstGeom prst="rect">
            <a:avLst/>
          </a:prstGeom>
        </p:spPr>
        <p:txBody>
          <a:bodyPr vert="horz" lIns="0" tIns="0" rIns="0" bIns="0" rtlCol="0" anchor="t" anchorCtr="0">
            <a:noAutofit/>
          </a:bodyPr>
          <a:lstStyle>
            <a:lvl1pPr indent="0" defTabSz="914393">
              <a:lnSpc>
                <a:spcPct val="85000"/>
              </a:lnSpc>
              <a:spcBef>
                <a:spcPts val="0"/>
              </a:spcBef>
              <a:spcAft>
                <a:spcPts val="0"/>
              </a:spcAft>
              <a:buFontTx/>
              <a:buNone/>
              <a:defRPr spc="-35" baseline="0">
                <a:solidFill>
                  <a:schemeClr val="bg2"/>
                </a:solidFill>
              </a:defRPr>
            </a:lvl1pPr>
            <a:lvl2pPr marL="216003" indent="-216003" defTabSz="914393">
              <a:lnSpc>
                <a:spcPct val="85000"/>
              </a:lnSpc>
              <a:spcBef>
                <a:spcPts val="0"/>
              </a:spcBef>
              <a:spcAft>
                <a:spcPts val="800"/>
              </a:spcAft>
              <a:buFont typeface="Wingdings" panose="05000000000000000000" pitchFamily="2" charset="2"/>
              <a:buChar char="§"/>
              <a:defRPr spc="-48" baseline="0">
                <a:solidFill>
                  <a:schemeClr val="tx2"/>
                </a:solidFill>
              </a:defRPr>
            </a:lvl2pPr>
            <a:lvl3pPr marL="432005" indent="-216003" defTabSz="914393">
              <a:lnSpc>
                <a:spcPct val="85000"/>
              </a:lnSpc>
              <a:spcBef>
                <a:spcPts val="0"/>
              </a:spcBef>
              <a:spcAft>
                <a:spcPts val="800"/>
              </a:spcAft>
              <a:buFont typeface="RR Pioneer" panose="020B0503050201040103" pitchFamily="34" charset="0"/>
              <a:buChar char="-"/>
              <a:defRPr spc="-48" baseline="0">
                <a:solidFill>
                  <a:schemeClr val="tx2"/>
                </a:solidFill>
              </a:defRPr>
            </a:lvl3pPr>
            <a:lvl4pPr marL="648008" indent="-216003" defTabSz="914393">
              <a:lnSpc>
                <a:spcPct val="85000"/>
              </a:lnSpc>
              <a:spcBef>
                <a:spcPts val="0"/>
              </a:spcBef>
              <a:spcAft>
                <a:spcPts val="800"/>
              </a:spcAft>
              <a:buFont typeface="RR Pioneer" panose="020B0503050201040103" pitchFamily="34" charset="0"/>
              <a:buChar char="-"/>
              <a:defRPr spc="-48" baseline="0">
                <a:solidFill>
                  <a:schemeClr val="tx2"/>
                </a:solidFill>
              </a:defRPr>
            </a:lvl4pPr>
            <a:lvl5pPr marL="864011" indent="-216003" defTabSz="914393">
              <a:lnSpc>
                <a:spcPct val="85000"/>
              </a:lnSpc>
              <a:spcBef>
                <a:spcPts val="0"/>
              </a:spcBef>
              <a:spcAft>
                <a:spcPts val="800"/>
              </a:spcAft>
              <a:buFont typeface="RR Pioneer" panose="020B0503050201040103" pitchFamily="34" charset="0"/>
              <a:buChar char="-"/>
              <a:defRPr spc="-48" baseline="0">
                <a:solidFill>
                  <a:schemeClr val="tx2"/>
                </a:solidFill>
              </a:defRPr>
            </a:lvl5pPr>
            <a:lvl6pPr marL="2514581" indent="-228596" defTabSz="914393">
              <a:spcBef>
                <a:spcPct val="20000"/>
              </a:spcBef>
              <a:buFont typeface="Arial" panose="020B0604020202020204" pitchFamily="34" charset="0"/>
              <a:buChar char="•"/>
              <a:defRPr sz="2000"/>
            </a:lvl6pPr>
            <a:lvl7pPr marL="2971778" indent="-228596" defTabSz="914393">
              <a:spcBef>
                <a:spcPct val="20000"/>
              </a:spcBef>
              <a:buFont typeface="Arial" panose="020B0604020202020204" pitchFamily="34" charset="0"/>
              <a:buChar char="•"/>
              <a:defRPr sz="2000"/>
            </a:lvl7pPr>
            <a:lvl8pPr marL="3428974" indent="-228596" defTabSz="914393">
              <a:spcBef>
                <a:spcPct val="20000"/>
              </a:spcBef>
              <a:buFont typeface="Arial" panose="020B0604020202020204" pitchFamily="34" charset="0"/>
              <a:buChar char="•"/>
              <a:defRPr sz="2000"/>
            </a:lvl8pPr>
            <a:lvl9pPr marL="3886171" indent="-228596" defTabSz="914393">
              <a:spcBef>
                <a:spcPct val="20000"/>
              </a:spcBef>
              <a:buFont typeface="Arial" panose="020B0604020202020204" pitchFamily="34" charset="0"/>
              <a:buChar char="•"/>
              <a:defRPr sz="2000"/>
            </a:lvl9pPr>
          </a:lstStyle>
          <a:p>
            <a:pPr defTabSz="685778">
              <a:defRPr/>
            </a:pPr>
            <a:r>
              <a:rPr lang="en-GB" sz="1800">
                <a:solidFill>
                  <a:srgbClr val="006DFF"/>
                </a:solidFill>
                <a:latin typeface="RR Pioneer"/>
              </a:rPr>
              <a:t>Our fundamental technology is proven and low risk with innovation where it adds value</a:t>
            </a:r>
          </a:p>
        </p:txBody>
      </p:sp>
      <p:pic>
        <p:nvPicPr>
          <p:cNvPr id="14" name="Picture 13">
            <a:extLst>
              <a:ext uri="{FF2B5EF4-FFF2-40B4-BE49-F238E27FC236}">
                <a16:creationId xmlns:a16="http://schemas.microsoft.com/office/drawing/2014/main" id="{30EBF2BF-FE4D-B6B6-D005-FF52712C15F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36582" y="1008782"/>
            <a:ext cx="1839396" cy="1494833"/>
          </a:xfrm>
          <a:prstGeom prst="rect">
            <a:avLst/>
          </a:prstGeom>
          <a:effectLst>
            <a:softEdge rad="127000"/>
          </a:effectLst>
        </p:spPr>
      </p:pic>
      <p:pic>
        <p:nvPicPr>
          <p:cNvPr id="15" name="Picture 14">
            <a:extLst>
              <a:ext uri="{FF2B5EF4-FFF2-40B4-BE49-F238E27FC236}">
                <a16:creationId xmlns:a16="http://schemas.microsoft.com/office/drawing/2014/main" id="{03009D17-9746-9F9C-81BE-3F516159B778}"/>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06988" y="1121961"/>
            <a:ext cx="2266317" cy="1204478"/>
          </a:xfrm>
          <a:prstGeom prst="rect">
            <a:avLst/>
          </a:prstGeom>
          <a:ln w="12700">
            <a:noFill/>
          </a:ln>
        </p:spPr>
      </p:pic>
      <p:sp>
        <p:nvSpPr>
          <p:cNvPr id="16" name="TextBox 15">
            <a:extLst>
              <a:ext uri="{FF2B5EF4-FFF2-40B4-BE49-F238E27FC236}">
                <a16:creationId xmlns:a16="http://schemas.microsoft.com/office/drawing/2014/main" id="{3C167D86-D5BF-7426-3EA0-EC55C225377C}"/>
              </a:ext>
            </a:extLst>
          </p:cNvPr>
          <p:cNvSpPr txBox="1"/>
          <p:nvPr/>
        </p:nvSpPr>
        <p:spPr>
          <a:xfrm>
            <a:off x="140426" y="2949090"/>
            <a:ext cx="2853773" cy="1631216"/>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171442" indent="-171442" defTabSz="914355" eaLnBrk="0" fontAlgn="base" hangingPunct="0">
              <a:buClr>
                <a:srgbClr val="10069F"/>
              </a:buClr>
              <a:buFont typeface="Wingdings" panose="05000000000000000000" pitchFamily="2" charset="2"/>
              <a:buChar char="§"/>
              <a:tabLst>
                <a:tab pos="228588" algn="l"/>
              </a:tabLst>
              <a:defRPr/>
            </a:pPr>
            <a:r>
              <a:rPr lang="en-GB" sz="800" dirty="0">
                <a:solidFill>
                  <a:prstClr val="black"/>
                </a:solidFill>
                <a:latin typeface="RR Pioneer "/>
              </a:rPr>
              <a:t>A robust and licensable design:</a:t>
            </a:r>
          </a:p>
          <a:p>
            <a:pPr marL="514325" lvl="1" indent="-171442" defTabSz="685766" fontAlgn="base">
              <a:buClr>
                <a:srgbClr val="10069F"/>
              </a:buClr>
              <a:buSzPct val="70000"/>
              <a:buFont typeface="Wingdings" panose="05000000000000000000" pitchFamily="2" charset="2"/>
              <a:buChar char="q"/>
              <a:tabLst>
                <a:tab pos="228588" algn="l"/>
              </a:tabLst>
              <a:defRPr/>
            </a:pPr>
            <a:r>
              <a:rPr lang="en-GB" sz="800" dirty="0">
                <a:solidFill>
                  <a:prstClr val="black"/>
                </a:solidFill>
                <a:latin typeface="RR Pioneer "/>
              </a:rPr>
              <a:t>3-loop compact PWR</a:t>
            </a:r>
          </a:p>
          <a:p>
            <a:pPr marL="514325" lvl="1" indent="-171442" defTabSz="685766" fontAlgn="base">
              <a:buClr>
                <a:srgbClr val="10069F"/>
              </a:buClr>
              <a:buSzPct val="70000"/>
              <a:buFont typeface="Wingdings" panose="05000000000000000000" pitchFamily="2" charset="2"/>
              <a:buChar char="q"/>
              <a:tabLst>
                <a:tab pos="228588" algn="l"/>
              </a:tabLst>
              <a:defRPr/>
            </a:pPr>
            <a:r>
              <a:rPr lang="en-GB" sz="800" dirty="0">
                <a:solidFill>
                  <a:prstClr val="black"/>
                </a:solidFill>
                <a:latin typeface="RR Pioneer "/>
              </a:rPr>
              <a:t>Based on proven technology</a:t>
            </a:r>
          </a:p>
          <a:p>
            <a:pPr marL="514325" lvl="1" indent="-171442" defTabSz="685766" fontAlgn="base">
              <a:buClr>
                <a:srgbClr val="10069F"/>
              </a:buClr>
              <a:buSzPct val="70000"/>
              <a:buFont typeface="Wingdings" panose="05000000000000000000" pitchFamily="2" charset="2"/>
              <a:buChar char="q"/>
              <a:tabLst>
                <a:tab pos="228588" algn="l"/>
              </a:tabLst>
              <a:defRPr/>
            </a:pPr>
            <a:r>
              <a:rPr lang="en-GB" sz="800" dirty="0">
                <a:solidFill>
                  <a:prstClr val="black"/>
                </a:solidFill>
                <a:latin typeface="RR Pioneer "/>
              </a:rPr>
              <a:t>Compliant with all UK codes &amp; standards</a:t>
            </a:r>
          </a:p>
          <a:p>
            <a:pPr marL="171442" indent="-171442" defTabSz="914355" eaLnBrk="0" fontAlgn="base" hangingPunct="0">
              <a:spcBef>
                <a:spcPts val="600"/>
              </a:spcBef>
              <a:buClr>
                <a:srgbClr val="10069F"/>
              </a:buClr>
              <a:buFont typeface="Wingdings" panose="05000000000000000000" pitchFamily="2" charset="2"/>
              <a:buChar char="§"/>
              <a:tabLst>
                <a:tab pos="228588" algn="l"/>
              </a:tabLst>
              <a:defRPr/>
            </a:pPr>
            <a:r>
              <a:rPr lang="en-GB" altLang="ko-KR" sz="800" dirty="0">
                <a:solidFill>
                  <a:prstClr val="black"/>
                </a:solidFill>
                <a:latin typeface="RR Pioneer "/>
              </a:rPr>
              <a:t>Fuel: industry standard 17x17 assembly UO2</a:t>
            </a:r>
          </a:p>
          <a:p>
            <a:pPr marL="171442" indent="-171442" defTabSz="914355" eaLnBrk="0" fontAlgn="base" hangingPunct="0">
              <a:spcBef>
                <a:spcPts val="600"/>
              </a:spcBef>
              <a:buClr>
                <a:srgbClr val="10069F"/>
              </a:buClr>
              <a:buFont typeface="Wingdings" panose="05000000000000000000" pitchFamily="2" charset="2"/>
              <a:buChar char="§"/>
              <a:tabLst>
                <a:tab pos="228588" algn="l"/>
              </a:tabLst>
              <a:defRPr/>
            </a:pPr>
            <a:r>
              <a:rPr lang="en-GB" altLang="ko-KR" sz="800" dirty="0">
                <a:solidFill>
                  <a:prstClr val="black"/>
                </a:solidFill>
                <a:latin typeface="RR Pioneer "/>
              </a:rPr>
              <a:t>Boron-free design to reduce environmental impact.</a:t>
            </a:r>
          </a:p>
          <a:p>
            <a:pPr marL="171442" indent="-171442" defTabSz="914355" eaLnBrk="0" fontAlgn="base" hangingPunct="0">
              <a:spcBef>
                <a:spcPts val="600"/>
              </a:spcBef>
              <a:buClr>
                <a:srgbClr val="10069F"/>
              </a:buClr>
              <a:buFont typeface="Wingdings" panose="05000000000000000000" pitchFamily="2" charset="2"/>
              <a:buChar char="§"/>
              <a:tabLst>
                <a:tab pos="228588" algn="l"/>
              </a:tabLst>
              <a:defRPr/>
            </a:pPr>
            <a:r>
              <a:rPr lang="en-GB" altLang="ko-KR" sz="800" dirty="0">
                <a:solidFill>
                  <a:prstClr val="black"/>
                </a:solidFill>
                <a:latin typeface="RR Pioneer "/>
              </a:rPr>
              <a:t>3 Local Ultimate Heat Sinks provide passive heat removal and long-term cooling in faulted condition</a:t>
            </a:r>
          </a:p>
          <a:p>
            <a:pPr marL="171442" indent="-171442" defTabSz="914355" eaLnBrk="0" fontAlgn="base" hangingPunct="0">
              <a:spcBef>
                <a:spcPts val="600"/>
              </a:spcBef>
              <a:buClr>
                <a:srgbClr val="10069F"/>
              </a:buClr>
              <a:buFont typeface="Wingdings" panose="05000000000000000000" pitchFamily="2" charset="2"/>
              <a:buChar char="§"/>
              <a:tabLst>
                <a:tab pos="228588" algn="l"/>
              </a:tabLst>
              <a:defRPr/>
            </a:pPr>
            <a:r>
              <a:rPr lang="en-GB" altLang="ko-KR" sz="800" dirty="0">
                <a:solidFill>
                  <a:prstClr val="black"/>
                </a:solidFill>
                <a:latin typeface="RR Pioneer "/>
              </a:rPr>
              <a:t>Phased long-term emergency core cooling solution provides ultimate CAT A safety measure</a:t>
            </a:r>
          </a:p>
        </p:txBody>
      </p:sp>
      <p:sp>
        <p:nvSpPr>
          <p:cNvPr id="17" name="TextBox 16">
            <a:extLst>
              <a:ext uri="{FF2B5EF4-FFF2-40B4-BE49-F238E27FC236}">
                <a16:creationId xmlns:a16="http://schemas.microsoft.com/office/drawing/2014/main" id="{40848776-B2D8-F291-A136-7E4D59C25DE1}"/>
              </a:ext>
            </a:extLst>
          </p:cNvPr>
          <p:cNvSpPr txBox="1"/>
          <p:nvPr/>
        </p:nvSpPr>
        <p:spPr>
          <a:xfrm>
            <a:off x="6222207" y="2949090"/>
            <a:ext cx="2853772" cy="437043"/>
          </a:xfrm>
          <a:prstGeom prst="rect">
            <a:avLst/>
          </a:prstGeom>
          <a:noFill/>
        </p:spPr>
        <p:txBody>
          <a:bodyPr wrap="square" rtlCol="0">
            <a:spAutoFit/>
          </a:bodyPr>
          <a:lstStyle>
            <a:defPPr>
              <a:defRPr lang="en-US"/>
            </a:defPPr>
            <a:lvl1pPr marL="171442" indent="-171442" defTabSz="914355" eaLnBrk="0" fontAlgn="base" hangingPunct="0">
              <a:lnSpc>
                <a:spcPct val="150000"/>
              </a:lnSpc>
              <a:buClr>
                <a:srgbClr val="10069F"/>
              </a:buClr>
              <a:buFont typeface="Wingdings" panose="05000000000000000000" pitchFamily="2" charset="2"/>
              <a:buChar char="§"/>
              <a:tabLst>
                <a:tab pos="228588" algn="l"/>
              </a:tabLst>
              <a:defRPr sz="800">
                <a:solidFill>
                  <a:prstClr val="black"/>
                </a:solidFill>
                <a:latin typeface="RR Pioneer "/>
              </a:defRPr>
            </a:lvl1pPr>
            <a:lvl2pPr marL="514325" lvl="1" indent="-171442" defTabSz="685766" fontAlgn="base">
              <a:buClr>
                <a:srgbClr val="10069F"/>
              </a:buClr>
              <a:buSzPct val="70000"/>
              <a:buFont typeface="Wingdings" panose="05000000000000000000" pitchFamily="2" charset="2"/>
              <a:buChar char="q"/>
              <a:tabLst>
                <a:tab pos="228588" algn="l"/>
              </a:tabLst>
              <a:defRPr sz="800">
                <a:solidFill>
                  <a:prstClr val="black"/>
                </a:solidFill>
                <a:latin typeface="RR Pioneer "/>
              </a:defRPr>
            </a:lvl2pPr>
            <a:lvl3pPr marL="914377" defTabSz="914377">
              <a:defRPr sz="1800"/>
            </a:lvl3pPr>
            <a:lvl4pPr marL="1371566" defTabSz="914377">
              <a:defRPr sz="1800"/>
            </a:lvl4pPr>
            <a:lvl5pPr marL="1828754" defTabSz="914377">
              <a:defRPr sz="1800"/>
            </a:lvl5pPr>
            <a:lvl6pPr marL="2285943" defTabSz="914377">
              <a:defRPr sz="1800"/>
            </a:lvl6pPr>
            <a:lvl7pPr marL="2743131" defTabSz="914377">
              <a:defRPr sz="1800"/>
            </a:lvl7pPr>
            <a:lvl8pPr marL="3200320" defTabSz="914377">
              <a:defRPr sz="1800"/>
            </a:lvl8pPr>
            <a:lvl9pPr marL="3657509" defTabSz="914377">
              <a:defRPr sz="1800"/>
            </a:lvl9pPr>
          </a:lstStyle>
          <a:p>
            <a:r>
              <a:rPr lang="en-GB" dirty="0"/>
              <a:t>Conventional turbine technology implementing modular strategy</a:t>
            </a:r>
          </a:p>
        </p:txBody>
      </p:sp>
      <p:sp>
        <p:nvSpPr>
          <p:cNvPr id="19" name="TextBox 18">
            <a:extLst>
              <a:ext uri="{FF2B5EF4-FFF2-40B4-BE49-F238E27FC236}">
                <a16:creationId xmlns:a16="http://schemas.microsoft.com/office/drawing/2014/main" id="{2B4C9391-71A1-7E06-6FFA-1B16F27818DC}"/>
              </a:ext>
            </a:extLst>
          </p:cNvPr>
          <p:cNvSpPr txBox="1"/>
          <p:nvPr/>
        </p:nvSpPr>
        <p:spPr>
          <a:xfrm>
            <a:off x="3186374" y="2949090"/>
            <a:ext cx="2853773" cy="1175706"/>
          </a:xfrm>
          <a:prstGeom prst="rect">
            <a:avLst/>
          </a:prstGeom>
          <a:noFill/>
        </p:spPr>
        <p:txBody>
          <a:bodyPr wrap="square" rtlCol="0">
            <a:spAutoFit/>
          </a:bodyPr>
          <a:lstStyle>
            <a:defPPr>
              <a:defRPr lang="en-US"/>
            </a:defPPr>
            <a:lvl1pPr marL="171442" indent="-171442" defTabSz="914355" eaLnBrk="0" fontAlgn="base" hangingPunct="0">
              <a:buClr>
                <a:srgbClr val="10069F"/>
              </a:buClr>
              <a:buFont typeface="Wingdings" panose="05000000000000000000" pitchFamily="2" charset="2"/>
              <a:buChar char="§"/>
              <a:tabLst>
                <a:tab pos="228588" algn="l"/>
              </a:tabLst>
              <a:defRPr sz="800">
                <a:solidFill>
                  <a:prstClr val="black"/>
                </a:solidFill>
                <a:latin typeface="RR Pioneer "/>
              </a:defRPr>
            </a:lvl1pPr>
            <a:lvl2pPr marL="514325" lvl="1" indent="-171442" defTabSz="685766" fontAlgn="base">
              <a:buClr>
                <a:srgbClr val="10069F"/>
              </a:buClr>
              <a:buSzPct val="70000"/>
              <a:buFont typeface="Wingdings" panose="05000000000000000000" pitchFamily="2" charset="2"/>
              <a:buChar char="q"/>
              <a:tabLst>
                <a:tab pos="228588" algn="l"/>
              </a:tabLst>
              <a:defRPr sz="800">
                <a:solidFill>
                  <a:prstClr val="black"/>
                </a:solidFill>
                <a:latin typeface="RR Pioneer "/>
              </a:defRPr>
            </a:lvl2pPr>
            <a:lvl3pPr marL="914377" defTabSz="914377">
              <a:defRPr sz="1800"/>
            </a:lvl3pPr>
            <a:lvl4pPr marL="1371566" defTabSz="914377">
              <a:defRPr sz="1800"/>
            </a:lvl4pPr>
            <a:lvl5pPr marL="1828754" defTabSz="914377">
              <a:defRPr sz="1800"/>
            </a:lvl5pPr>
            <a:lvl6pPr marL="2285943" defTabSz="914377">
              <a:defRPr sz="1800"/>
            </a:lvl6pPr>
            <a:lvl7pPr marL="2743131" defTabSz="914377">
              <a:defRPr sz="1800"/>
            </a:lvl7pPr>
            <a:lvl8pPr marL="3200320" defTabSz="914377">
              <a:defRPr sz="1800"/>
            </a:lvl8pPr>
            <a:lvl9pPr marL="3657509" defTabSz="914377">
              <a:defRPr sz="1800"/>
            </a:lvl9pPr>
          </a:lstStyle>
          <a:p>
            <a:pPr>
              <a:lnSpc>
                <a:spcPct val="150000"/>
              </a:lnSpc>
            </a:pPr>
            <a:r>
              <a:rPr lang="en-GB" dirty="0"/>
              <a:t>Indirect cooling GDA baseline for maximum site flexibility</a:t>
            </a:r>
          </a:p>
          <a:p>
            <a:pPr>
              <a:lnSpc>
                <a:spcPct val="150000"/>
              </a:lnSpc>
            </a:pPr>
            <a:r>
              <a:rPr lang="en-GB" dirty="0"/>
              <a:t>Adaptable to site conditions and requirements</a:t>
            </a:r>
          </a:p>
          <a:p>
            <a:pPr>
              <a:lnSpc>
                <a:spcPct val="150000"/>
              </a:lnSpc>
            </a:pPr>
            <a:r>
              <a:rPr lang="en-GB" dirty="0"/>
              <a:t>Modular Mechanical draught cooling towers</a:t>
            </a:r>
          </a:p>
          <a:p>
            <a:pPr>
              <a:lnSpc>
                <a:spcPct val="150000"/>
              </a:lnSpc>
            </a:pPr>
            <a:r>
              <a:rPr lang="en-GB" dirty="0"/>
              <a:t>Direct cooling configuration also developed – both possible</a:t>
            </a:r>
          </a:p>
        </p:txBody>
      </p:sp>
      <p:pic>
        <p:nvPicPr>
          <p:cNvPr id="21" name="Picture 34">
            <a:extLst>
              <a:ext uri="{FF2B5EF4-FFF2-40B4-BE49-F238E27FC236}">
                <a16:creationId xmlns:a16="http://schemas.microsoft.com/office/drawing/2014/main" id="{32FC0E80-6B26-8455-2965-ED5D66FE93B4}"/>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40427" y="993057"/>
            <a:ext cx="1638407" cy="13661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2" name="Picture 27">
            <a:extLst>
              <a:ext uri="{FF2B5EF4-FFF2-40B4-BE49-F238E27FC236}">
                <a16:creationId xmlns:a16="http://schemas.microsoft.com/office/drawing/2014/main" id="{6B3C7C4C-8562-84D7-271D-22AC03539D1C}"/>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955783" y="957212"/>
            <a:ext cx="1413730" cy="146101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3" name="Picture 32">
            <a:extLst>
              <a:ext uri="{FF2B5EF4-FFF2-40B4-BE49-F238E27FC236}">
                <a16:creationId xmlns:a16="http://schemas.microsoft.com/office/drawing/2014/main" id="{34C38A09-B7CD-B8C5-73EF-74539D509569}"/>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3567671" y="957212"/>
            <a:ext cx="1339317" cy="146101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2672A777-CD9C-3518-60B3-8008EB835DFC}"/>
              </a:ext>
            </a:extLst>
          </p:cNvPr>
          <p:cNvSpPr/>
          <p:nvPr/>
        </p:nvSpPr>
        <p:spPr>
          <a:xfrm>
            <a:off x="140426" y="2555418"/>
            <a:ext cx="2853773" cy="309232"/>
          </a:xfrm>
          <a:prstGeom prst="rect">
            <a:avLst/>
          </a:prstGeom>
          <a:solidFill>
            <a:srgbClr val="10069F"/>
          </a:solidFill>
          <a:ln w="12700">
            <a:solidFill>
              <a:srgbClr val="10069F"/>
            </a:solidFill>
          </a:ln>
        </p:spPr>
        <p:txBody>
          <a:bodyPr vert="horz" lIns="27000" tIns="35100" rIns="27000" bIns="34290" rtlCol="0" anchor="ctr">
            <a:noAutofit/>
          </a:bodyPr>
          <a:lstStyle/>
          <a:p>
            <a:pPr algn="ctr">
              <a:defRPr/>
            </a:pPr>
            <a:r>
              <a:rPr lang="en-GB" sz="800" b="1" kern="0">
                <a:solidFill>
                  <a:prstClr val="white"/>
                </a:solidFill>
                <a:latin typeface="RR Pioneer"/>
              </a:rPr>
              <a:t>REACTOR SYSTEMS</a:t>
            </a:r>
          </a:p>
        </p:txBody>
      </p:sp>
      <p:sp>
        <p:nvSpPr>
          <p:cNvPr id="25" name="Rectangle 24">
            <a:extLst>
              <a:ext uri="{FF2B5EF4-FFF2-40B4-BE49-F238E27FC236}">
                <a16:creationId xmlns:a16="http://schemas.microsoft.com/office/drawing/2014/main" id="{05BE80D1-0823-16C3-ABAF-0458A037C150}"/>
              </a:ext>
            </a:extLst>
          </p:cNvPr>
          <p:cNvSpPr/>
          <p:nvPr/>
        </p:nvSpPr>
        <p:spPr>
          <a:xfrm>
            <a:off x="3145115" y="2555418"/>
            <a:ext cx="2853773" cy="309232"/>
          </a:xfrm>
          <a:prstGeom prst="rect">
            <a:avLst/>
          </a:prstGeom>
          <a:solidFill>
            <a:srgbClr val="10069F"/>
          </a:solidFill>
          <a:ln w="12700">
            <a:solidFill>
              <a:srgbClr val="10069F"/>
            </a:solidFill>
          </a:ln>
        </p:spPr>
        <p:txBody>
          <a:bodyPr vert="horz" lIns="27000" tIns="35100" rIns="27000" bIns="34290" rtlCol="0" anchor="ctr">
            <a:noAutofit/>
          </a:bodyPr>
          <a:lstStyle/>
          <a:p>
            <a:pPr algn="ctr">
              <a:defRPr/>
            </a:pPr>
            <a:r>
              <a:rPr lang="en-GB" sz="800" b="1" kern="0">
                <a:solidFill>
                  <a:prstClr val="white"/>
                </a:solidFill>
                <a:latin typeface="RR Pioneer"/>
              </a:rPr>
              <a:t>COOLING WATER ISLAND</a:t>
            </a:r>
          </a:p>
        </p:txBody>
      </p:sp>
      <p:sp>
        <p:nvSpPr>
          <p:cNvPr id="26" name="Rectangle 25">
            <a:extLst>
              <a:ext uri="{FF2B5EF4-FFF2-40B4-BE49-F238E27FC236}">
                <a16:creationId xmlns:a16="http://schemas.microsoft.com/office/drawing/2014/main" id="{D4657A6F-7A26-F0B5-F39F-D789DB775D0B}"/>
              </a:ext>
            </a:extLst>
          </p:cNvPr>
          <p:cNvSpPr/>
          <p:nvPr/>
        </p:nvSpPr>
        <p:spPr>
          <a:xfrm>
            <a:off x="6149802" y="2555418"/>
            <a:ext cx="2853772" cy="309232"/>
          </a:xfrm>
          <a:prstGeom prst="rect">
            <a:avLst/>
          </a:prstGeom>
          <a:solidFill>
            <a:srgbClr val="10069F"/>
          </a:solidFill>
          <a:ln w="12700">
            <a:solidFill>
              <a:srgbClr val="10069F"/>
            </a:solidFill>
          </a:ln>
        </p:spPr>
        <p:txBody>
          <a:bodyPr vert="horz" lIns="27000" tIns="35100" rIns="27000" bIns="34290" rtlCol="0" anchor="ctr">
            <a:noAutofit/>
          </a:bodyPr>
          <a:lstStyle/>
          <a:p>
            <a:pPr algn="ctr">
              <a:defRPr/>
            </a:pPr>
            <a:r>
              <a:rPr lang="en-GB" sz="800" b="1" kern="0">
                <a:solidFill>
                  <a:prstClr val="white"/>
                </a:solidFill>
                <a:latin typeface="RR Pioneer"/>
              </a:rPr>
              <a:t>TURBINE ISLAND</a:t>
            </a:r>
          </a:p>
        </p:txBody>
      </p:sp>
    </p:spTree>
    <p:extLst>
      <p:ext uri="{BB962C8B-B14F-4D97-AF65-F5344CB8AC3E}">
        <p14:creationId xmlns:p14="http://schemas.microsoft.com/office/powerpoint/2010/main" val="516025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Object 21" hidden="1">
            <a:extLst>
              <a:ext uri="{FF2B5EF4-FFF2-40B4-BE49-F238E27FC236}">
                <a16:creationId xmlns:a16="http://schemas.microsoft.com/office/drawing/2014/main" id="{E9B89789-0766-45BA-B51B-B24C9D38256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30" imgH="531" progId="TCLayout.ActiveDocument.1">
                  <p:embed/>
                </p:oleObj>
              </mc:Choice>
              <mc:Fallback>
                <p:oleObj name="think-cell Slide" r:id="rId4" imgW="530" imgH="531" progId="TCLayout.ActiveDocument.1">
                  <p:embed/>
                  <p:pic>
                    <p:nvPicPr>
                      <p:cNvPr id="22" name="Object 21" hidden="1">
                        <a:extLst>
                          <a:ext uri="{FF2B5EF4-FFF2-40B4-BE49-F238E27FC236}">
                            <a16:creationId xmlns:a16="http://schemas.microsoft.com/office/drawing/2014/main" id="{E9B89789-0766-45BA-B51B-B24C9D38256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ounded Rectangle 6"/>
          <p:cNvSpPr/>
          <p:nvPr/>
        </p:nvSpPr>
        <p:spPr>
          <a:xfrm>
            <a:off x="2573957" y="2618673"/>
            <a:ext cx="6173289" cy="653531"/>
          </a:xfrm>
          <a:prstGeom prst="roundRect">
            <a:avLst/>
          </a:prstGeom>
          <a:solidFill>
            <a:srgbClr val="007588"/>
          </a:solidFill>
          <a:ln w="12700" cap="flat" cmpd="sng" algn="ctr">
            <a:solidFill>
              <a:schemeClr val="tx1"/>
            </a:solidFill>
            <a:prstDash val="solid"/>
            <a:miter lim="800000"/>
          </a:ln>
          <a:effectLst>
            <a:outerShdw blurRad="44450" dist="27940" dir="5400000" algn="ctr">
              <a:srgbClr val="000000">
                <a:alpha val="32000"/>
              </a:srgbClr>
            </a:outerShdw>
          </a:effectLst>
        </p:spPr>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GB" sz="1000" b="1" i="0" u="none" strike="noStrike" kern="0" cap="none" spc="0" normalizeH="0" baseline="0" noProof="0">
              <a:ln>
                <a:noFill/>
              </a:ln>
              <a:solidFill>
                <a:srgbClr val="FFFFFF"/>
              </a:solidFill>
              <a:effectLst/>
              <a:uLnTx/>
              <a:uFillTx/>
              <a:latin typeface="RR Pioneer"/>
              <a:ea typeface="+mn-ea"/>
              <a:cs typeface="+mn-cs"/>
            </a:endParaRPr>
          </a:p>
        </p:txBody>
      </p:sp>
      <p:sp>
        <p:nvSpPr>
          <p:cNvPr id="16" name="Text Placeholder 15"/>
          <p:cNvSpPr>
            <a:spLocks noGrp="1"/>
          </p:cNvSpPr>
          <p:nvPr>
            <p:ph type="body" sz="quarter" idx="10"/>
          </p:nvPr>
        </p:nvSpPr>
        <p:spPr>
          <a:xfrm>
            <a:off x="223713" y="1176362"/>
            <a:ext cx="1786647" cy="955675"/>
          </a:xfrm>
        </p:spPr>
        <p:txBody>
          <a:bodyPr vert="horz" lIns="91438" tIns="45719" rIns="91438" bIns="45719" rtlCol="0">
            <a:noAutofit/>
          </a:bodyPr>
          <a:lstStyle/>
          <a:p>
            <a:pPr defTabSz="685800">
              <a:spcBef>
                <a:spcPct val="0"/>
              </a:spcBef>
              <a:buClr>
                <a:srgbClr val="004777"/>
              </a:buClr>
              <a:defRPr/>
            </a:pPr>
            <a:r>
              <a:rPr lang="en-GB" sz="1400" dirty="0">
                <a:solidFill>
                  <a:srgbClr val="006DFF"/>
                </a:solidFill>
              </a:rPr>
              <a:t>The SMR design has been driven by market requirements from conception</a:t>
            </a:r>
          </a:p>
          <a:p>
            <a:pPr defTabSz="685800">
              <a:spcBef>
                <a:spcPct val="0"/>
              </a:spcBef>
              <a:buClr>
                <a:srgbClr val="004777"/>
              </a:buClr>
              <a:defRPr/>
            </a:pPr>
            <a:endParaRPr lang="en-GB" sz="1400" dirty="0">
              <a:solidFill>
                <a:srgbClr val="006DFF"/>
              </a:solidFill>
            </a:endParaRPr>
          </a:p>
          <a:p>
            <a:pPr defTabSz="685800">
              <a:spcBef>
                <a:spcPct val="0"/>
              </a:spcBef>
              <a:buClr>
                <a:srgbClr val="004777"/>
              </a:buClr>
              <a:defRPr/>
            </a:pPr>
            <a:r>
              <a:rPr lang="en-GB" sz="1400" dirty="0">
                <a:solidFill>
                  <a:srgbClr val="007588"/>
                </a:solidFill>
              </a:rPr>
              <a:t>Those that we can control within the design</a:t>
            </a:r>
          </a:p>
          <a:p>
            <a:pPr defTabSz="685800">
              <a:spcBef>
                <a:spcPct val="0"/>
              </a:spcBef>
              <a:buClr>
                <a:srgbClr val="004777"/>
              </a:buClr>
              <a:defRPr/>
            </a:pPr>
            <a:endParaRPr lang="en-GB" sz="1400" dirty="0">
              <a:solidFill>
                <a:srgbClr val="006DFF"/>
              </a:solidFill>
            </a:endParaRPr>
          </a:p>
          <a:p>
            <a:pPr defTabSz="685800">
              <a:spcBef>
                <a:spcPct val="0"/>
              </a:spcBef>
              <a:buClr>
                <a:srgbClr val="004777"/>
              </a:buClr>
              <a:defRPr/>
            </a:pPr>
            <a:r>
              <a:rPr lang="en-GB" sz="1400" dirty="0">
                <a:solidFill>
                  <a:schemeClr val="tx2"/>
                </a:solidFill>
              </a:rPr>
              <a:t>Those that we must recognise as key influencing factors on design and technology choices</a:t>
            </a:r>
          </a:p>
          <a:p>
            <a:endParaRPr lang="en-GB" sz="1400" dirty="0">
              <a:solidFill>
                <a:schemeClr val="tx2"/>
              </a:solidFill>
            </a:endParaRPr>
          </a:p>
          <a:p>
            <a:endParaRPr lang="en-GB" sz="1200" dirty="0"/>
          </a:p>
        </p:txBody>
      </p:sp>
      <p:sp>
        <p:nvSpPr>
          <p:cNvPr id="5" name="Rectangle 4"/>
          <p:cNvSpPr/>
          <p:nvPr/>
        </p:nvSpPr>
        <p:spPr>
          <a:xfrm>
            <a:off x="2441698" y="1706761"/>
            <a:ext cx="6478588" cy="2391343"/>
          </a:xfrm>
          <a:prstGeom prst="rect">
            <a:avLst/>
          </a:prstGeom>
          <a:noFill/>
          <a:ln w="28575">
            <a:solidFill>
              <a:srgbClr val="10069F"/>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anchor="ctr"/>
          <a:lstStyle/>
          <a:p>
            <a:pPr marL="0" marR="0" lvl="0" indent="0" algn="ctr" defTabSz="534975" rtl="0" eaLnBrk="1" fontAlgn="base" latinLnBrk="0" hangingPunct="1">
              <a:lnSpc>
                <a:spcPct val="100000"/>
              </a:lnSpc>
              <a:spcBef>
                <a:spcPct val="0"/>
              </a:spcBef>
              <a:spcAft>
                <a:spcPct val="0"/>
              </a:spcAft>
              <a:buClrTx/>
              <a:buSzTx/>
              <a:buFontTx/>
              <a:buNone/>
              <a:tabLst/>
              <a:defRPr/>
            </a:pPr>
            <a:endParaRPr kumimoji="0" lang="en-GB" sz="1575" b="0" i="0" u="none" strike="noStrike" kern="1200" cap="none" spc="0" normalizeH="0" baseline="0" noProof="0">
              <a:ln>
                <a:noFill/>
              </a:ln>
              <a:solidFill>
                <a:prstClr val="white"/>
              </a:solidFill>
              <a:effectLst/>
              <a:uLnTx/>
              <a:uFillTx/>
              <a:latin typeface="RR Pioneer"/>
              <a:ea typeface="+mn-ea"/>
              <a:cs typeface="+mn-cs"/>
            </a:endParaRPr>
          </a:p>
        </p:txBody>
      </p:sp>
      <p:sp>
        <p:nvSpPr>
          <p:cNvPr id="6" name="TextBox 5"/>
          <p:cNvSpPr txBox="1"/>
          <p:nvPr/>
        </p:nvSpPr>
        <p:spPr>
          <a:xfrm>
            <a:off x="3969930" y="1792872"/>
            <a:ext cx="1383800" cy="931048"/>
          </a:xfrm>
          <a:prstGeom prst="rect">
            <a:avLst/>
          </a:prstGeom>
          <a:noFill/>
          <a:ln>
            <a:noFill/>
          </a:ln>
        </p:spPr>
        <p:txBody>
          <a:bodyPr wrap="square" lIns="91438" tIns="45719" rIns="91438" bIns="45719">
            <a:noAutofit/>
          </a:bodyPr>
          <a:lstStyle/>
          <a:p>
            <a:pPr marL="0" marR="0" lvl="0" indent="0" algn="ctr" defTabSz="534975" rtl="0" eaLnBrk="1" fontAlgn="base" latinLnBrk="0" hangingPunct="1">
              <a:lnSpc>
                <a:spcPct val="100000"/>
              </a:lnSpc>
              <a:spcBef>
                <a:spcPct val="0"/>
              </a:spcBef>
              <a:spcAft>
                <a:spcPct val="0"/>
              </a:spcAft>
              <a:buClrTx/>
              <a:buSzTx/>
              <a:buFontTx/>
              <a:buNone/>
              <a:tabLst/>
              <a:defRPr/>
            </a:pPr>
            <a:r>
              <a:rPr kumimoji="0" lang="en-GB" sz="1000" b="1" i="0" u="none" strike="noStrike" kern="1200" cap="none" spc="0" normalizeH="0" baseline="0" noProof="0">
                <a:ln>
                  <a:noFill/>
                </a:ln>
                <a:solidFill>
                  <a:srgbClr val="007588"/>
                </a:solidFill>
                <a:effectLst/>
                <a:uLnTx/>
                <a:uFillTx/>
                <a:latin typeface="RR Pioneer" panose="020B0503050201040103" pitchFamily="34" charset="0"/>
                <a:ea typeface="+mn-ea"/>
                <a:cs typeface="Arial" pitchFamily="34" charset="0"/>
              </a:rPr>
              <a:t>Reduce </a:t>
            </a:r>
          </a:p>
          <a:p>
            <a:pPr marL="0" marR="0" lvl="0" indent="0" algn="ctr" defTabSz="534975" rtl="0" eaLnBrk="1" fontAlgn="base" latinLnBrk="0" hangingPunct="1">
              <a:lnSpc>
                <a:spcPct val="100000"/>
              </a:lnSpc>
              <a:spcBef>
                <a:spcPct val="0"/>
              </a:spcBef>
              <a:spcAft>
                <a:spcPct val="0"/>
              </a:spcAft>
              <a:buClrTx/>
              <a:buSzTx/>
              <a:buFontTx/>
              <a:buNone/>
              <a:tabLst/>
              <a:defRPr/>
            </a:pPr>
            <a:r>
              <a:rPr kumimoji="0" lang="en-GB" sz="1000" b="1" i="0" u="none" strike="noStrike" kern="1200" cap="none" spc="0" normalizeH="0" baseline="0" noProof="0">
                <a:ln>
                  <a:noFill/>
                </a:ln>
                <a:solidFill>
                  <a:srgbClr val="007588"/>
                </a:solidFill>
                <a:effectLst/>
                <a:uLnTx/>
                <a:uFillTx/>
                <a:latin typeface="RR Pioneer" panose="020B0503050201040103" pitchFamily="34" charset="0"/>
                <a:ea typeface="+mn-ea"/>
                <a:cs typeface="Arial" pitchFamily="34" charset="0"/>
              </a:rPr>
              <a:t>Capex &amp; </a:t>
            </a:r>
            <a:r>
              <a:rPr kumimoji="0" lang="en-GB" sz="1000" b="1" i="0" u="none" strike="noStrike" kern="1200" cap="none" spc="0" normalizeH="0" baseline="0" noProof="0" err="1">
                <a:ln>
                  <a:noFill/>
                </a:ln>
                <a:solidFill>
                  <a:srgbClr val="007588"/>
                </a:solidFill>
                <a:effectLst/>
                <a:uLnTx/>
                <a:uFillTx/>
                <a:latin typeface="RR Pioneer" panose="020B0503050201040103" pitchFamily="34" charset="0"/>
                <a:ea typeface="+mn-ea"/>
                <a:cs typeface="Arial" pitchFamily="34" charset="0"/>
              </a:rPr>
              <a:t>Opex</a:t>
            </a:r>
            <a:endParaRPr kumimoji="0" lang="en-GB" sz="1000" b="0" i="0" u="none" strike="noStrike" kern="1200" cap="none" spc="0" normalizeH="0" baseline="0" noProof="0">
              <a:ln>
                <a:noFill/>
              </a:ln>
              <a:solidFill>
                <a:srgbClr val="007588"/>
              </a:solidFill>
              <a:effectLst/>
              <a:uLnTx/>
              <a:uFillTx/>
              <a:latin typeface="RR Pioneer" panose="020B0503050201040103" pitchFamily="34" charset="0"/>
              <a:ea typeface="+mn-ea"/>
              <a:cs typeface="Arial" pitchFamily="34" charset="0"/>
            </a:endParaRPr>
          </a:p>
        </p:txBody>
      </p:sp>
      <p:sp>
        <p:nvSpPr>
          <p:cNvPr id="12" name="TextBox 11"/>
          <p:cNvSpPr txBox="1"/>
          <p:nvPr/>
        </p:nvSpPr>
        <p:spPr>
          <a:xfrm>
            <a:off x="4245536" y="2669399"/>
            <a:ext cx="4515554" cy="261608"/>
          </a:xfrm>
          <a:prstGeom prst="rect">
            <a:avLst/>
          </a:prstGeom>
          <a:noFill/>
          <a:ln>
            <a:noFill/>
          </a:ln>
        </p:spPr>
        <p:txBody>
          <a:bodyPr wrap="square" lIns="91438" tIns="45719" rIns="91438" bIns="45719">
            <a:spAutoFit/>
          </a:bodyPr>
          <a:lstStyle/>
          <a:p>
            <a:pPr marL="0" marR="0" lvl="0" indent="0" algn="ctr" defTabSz="534975" rtl="0" eaLnBrk="1" fontAlgn="base" latinLnBrk="0" hangingPunct="1">
              <a:lnSpc>
                <a:spcPct val="100000"/>
              </a:lnSpc>
              <a:spcBef>
                <a:spcPct val="0"/>
              </a:spcBef>
              <a:spcAft>
                <a:spcPct val="0"/>
              </a:spcAft>
              <a:buClrTx/>
              <a:buSzTx/>
              <a:buFontTx/>
              <a:buNone/>
              <a:tabLst/>
              <a:defRPr/>
            </a:pPr>
            <a:r>
              <a:rPr kumimoji="0" lang="en-GB" sz="1100" b="1" i="0" u="none" strike="noStrike" kern="1200" cap="none" spc="0" normalizeH="0" baseline="0" noProof="0">
                <a:ln>
                  <a:noFill/>
                </a:ln>
                <a:solidFill>
                  <a:prstClr val="white"/>
                </a:solidFill>
                <a:effectLst/>
                <a:uLnTx/>
                <a:uFillTx/>
                <a:latin typeface="RR Pioneer"/>
                <a:ea typeface="+mn-ea"/>
                <a:cs typeface="Arial" pitchFamily="34" charset="0"/>
              </a:rPr>
              <a:t>Capex + total O&amp;M + Decom + Fuel + Financing</a:t>
            </a:r>
          </a:p>
        </p:txBody>
      </p:sp>
      <p:sp>
        <p:nvSpPr>
          <p:cNvPr id="13" name="TextBox 12"/>
          <p:cNvSpPr txBox="1"/>
          <p:nvPr/>
        </p:nvSpPr>
        <p:spPr>
          <a:xfrm>
            <a:off x="4408572" y="2981389"/>
            <a:ext cx="4111047" cy="261608"/>
          </a:xfrm>
          <a:prstGeom prst="rect">
            <a:avLst/>
          </a:prstGeom>
          <a:noFill/>
          <a:ln>
            <a:noFill/>
          </a:ln>
        </p:spPr>
        <p:txBody>
          <a:bodyPr wrap="square" lIns="91438" tIns="45719" rIns="91438" bIns="45719">
            <a:spAutoFit/>
          </a:bodyPr>
          <a:lstStyle/>
          <a:p>
            <a:pPr marL="0" marR="0" lvl="0" indent="0" algn="ctr" defTabSz="534975" rtl="0" eaLnBrk="1" fontAlgn="base" latinLnBrk="0" hangingPunct="1">
              <a:lnSpc>
                <a:spcPct val="100000"/>
              </a:lnSpc>
              <a:spcBef>
                <a:spcPct val="0"/>
              </a:spcBef>
              <a:spcAft>
                <a:spcPct val="0"/>
              </a:spcAft>
              <a:buClrTx/>
              <a:buSzTx/>
              <a:buFontTx/>
              <a:buNone/>
              <a:tabLst/>
              <a:defRPr/>
            </a:pPr>
            <a:r>
              <a:rPr kumimoji="0" lang="en-GB" sz="1100" b="1" i="0" u="none" strike="noStrike" kern="1200" cap="none" spc="0" normalizeH="0" baseline="0" noProof="0">
                <a:ln>
                  <a:noFill/>
                </a:ln>
                <a:solidFill>
                  <a:prstClr val="white"/>
                </a:solidFill>
                <a:effectLst/>
                <a:uLnTx/>
                <a:uFillTx/>
                <a:latin typeface="RR Pioneer"/>
                <a:ea typeface="+mn-ea"/>
                <a:cs typeface="Arial" pitchFamily="34" charset="0"/>
              </a:rPr>
              <a:t>Power Generation x Capacity factor</a:t>
            </a:r>
          </a:p>
        </p:txBody>
      </p:sp>
      <p:sp>
        <p:nvSpPr>
          <p:cNvPr id="17" name="TextBox 16"/>
          <p:cNvSpPr txBox="1"/>
          <p:nvPr/>
        </p:nvSpPr>
        <p:spPr>
          <a:xfrm>
            <a:off x="5193247" y="1798922"/>
            <a:ext cx="2108200" cy="931048"/>
          </a:xfrm>
          <a:prstGeom prst="rect">
            <a:avLst/>
          </a:prstGeom>
          <a:noFill/>
          <a:ln>
            <a:noFill/>
          </a:ln>
        </p:spPr>
        <p:txBody>
          <a:bodyPr lIns="91438" tIns="45719" rIns="91438" bIns="45719">
            <a:noAutofit/>
          </a:bodyPr>
          <a:lstStyle/>
          <a:p>
            <a:pPr marL="0" marR="0" lvl="0" indent="0" algn="ctr" defTabSz="534975" rtl="0" eaLnBrk="1" fontAlgn="base" latinLnBrk="0" hangingPunct="1">
              <a:lnSpc>
                <a:spcPct val="100000"/>
              </a:lnSpc>
              <a:spcBef>
                <a:spcPct val="0"/>
              </a:spcBef>
              <a:spcAft>
                <a:spcPct val="0"/>
              </a:spcAft>
              <a:buClrTx/>
              <a:buSzTx/>
              <a:buFontTx/>
              <a:buNone/>
              <a:tabLst/>
              <a:defRPr/>
            </a:pPr>
            <a:r>
              <a:rPr kumimoji="0" lang="en-GB" sz="1000" b="1" i="0" u="none" strike="noStrike" kern="1200" cap="none" spc="0" normalizeH="0" baseline="0" noProof="0">
                <a:ln>
                  <a:noFill/>
                </a:ln>
                <a:solidFill>
                  <a:srgbClr val="007588"/>
                </a:solidFill>
                <a:effectLst/>
                <a:uLnTx/>
                <a:uFillTx/>
                <a:latin typeface="RR Pioneer" panose="020B0503050201040103" pitchFamily="34" charset="0"/>
                <a:ea typeface="+mn-ea"/>
                <a:cs typeface="Arial" pitchFamily="34" charset="0"/>
              </a:rPr>
              <a:t>Remove / </a:t>
            </a:r>
          </a:p>
          <a:p>
            <a:pPr marL="0" marR="0" lvl="0" indent="0" algn="ctr" defTabSz="534975" rtl="0" eaLnBrk="1" fontAlgn="base" latinLnBrk="0" hangingPunct="1">
              <a:lnSpc>
                <a:spcPct val="100000"/>
              </a:lnSpc>
              <a:spcBef>
                <a:spcPct val="0"/>
              </a:spcBef>
              <a:spcAft>
                <a:spcPct val="0"/>
              </a:spcAft>
              <a:buClrTx/>
              <a:buSzTx/>
              <a:buFontTx/>
              <a:buNone/>
              <a:tabLst/>
              <a:defRPr/>
            </a:pPr>
            <a:r>
              <a:rPr kumimoji="0" lang="en-GB" sz="1000" b="1" i="0" u="none" strike="noStrike" kern="1200" cap="none" spc="0" normalizeH="0" baseline="0" noProof="0">
                <a:ln>
                  <a:noFill/>
                </a:ln>
                <a:solidFill>
                  <a:srgbClr val="007588"/>
                </a:solidFill>
                <a:effectLst/>
                <a:uLnTx/>
                <a:uFillTx/>
                <a:latin typeface="RR Pioneer" panose="020B0503050201040103" pitchFamily="34" charset="0"/>
                <a:ea typeface="+mn-ea"/>
                <a:cs typeface="Arial" pitchFamily="34" charset="0"/>
              </a:rPr>
              <a:t>Reduce Risk</a:t>
            </a:r>
          </a:p>
        </p:txBody>
      </p:sp>
      <p:sp>
        <p:nvSpPr>
          <p:cNvPr id="18" name="TextBox 17"/>
          <p:cNvSpPr txBox="1"/>
          <p:nvPr/>
        </p:nvSpPr>
        <p:spPr>
          <a:xfrm>
            <a:off x="7146643" y="1804072"/>
            <a:ext cx="1591133" cy="372650"/>
          </a:xfrm>
          <a:prstGeom prst="rect">
            <a:avLst/>
          </a:prstGeom>
          <a:noFill/>
          <a:ln>
            <a:noFill/>
          </a:ln>
        </p:spPr>
        <p:txBody>
          <a:bodyPr wrap="square" lIns="91438" tIns="45719" rIns="91438" bIns="45719">
            <a:noAutofit/>
          </a:bodyPr>
          <a:lstStyle/>
          <a:p>
            <a:pPr marL="0" marR="0" lvl="0" indent="0" algn="ctr" defTabSz="534975" rtl="0" eaLnBrk="1" fontAlgn="base" latinLnBrk="0" hangingPunct="1">
              <a:lnSpc>
                <a:spcPct val="100000"/>
              </a:lnSpc>
              <a:spcBef>
                <a:spcPct val="0"/>
              </a:spcBef>
              <a:spcAft>
                <a:spcPct val="0"/>
              </a:spcAft>
              <a:buClrTx/>
              <a:buSzTx/>
              <a:buFontTx/>
              <a:buNone/>
              <a:tabLst/>
              <a:defRPr/>
            </a:pPr>
            <a:r>
              <a:rPr kumimoji="0" lang="en-GB" sz="1000" b="1" i="0" u="none" strike="noStrike" kern="1200" cap="none" spc="0" normalizeH="0" baseline="0" noProof="0">
                <a:ln>
                  <a:noFill/>
                </a:ln>
                <a:solidFill>
                  <a:srgbClr val="007588"/>
                </a:solidFill>
                <a:effectLst/>
                <a:uLnTx/>
                <a:uFillTx/>
                <a:latin typeface="RR Pioneer" panose="020B0503050201040103" pitchFamily="34" charset="0"/>
                <a:ea typeface="+mn-ea"/>
                <a:cs typeface="Arial" pitchFamily="34" charset="0"/>
              </a:rPr>
              <a:t>Minimise </a:t>
            </a:r>
          </a:p>
          <a:p>
            <a:pPr marL="0" marR="0" lvl="0" indent="0" algn="ctr" defTabSz="534975" rtl="0" eaLnBrk="1" fontAlgn="base" latinLnBrk="0" hangingPunct="1">
              <a:lnSpc>
                <a:spcPct val="100000"/>
              </a:lnSpc>
              <a:spcBef>
                <a:spcPct val="0"/>
              </a:spcBef>
              <a:spcAft>
                <a:spcPct val="0"/>
              </a:spcAft>
              <a:buClrTx/>
              <a:buSzTx/>
              <a:buFontTx/>
              <a:buNone/>
              <a:tabLst/>
              <a:defRPr/>
            </a:pPr>
            <a:r>
              <a:rPr kumimoji="0" lang="en-GB" sz="1000" b="1" i="0" u="none" strike="noStrike" kern="1200" cap="none" spc="0" normalizeH="0" baseline="0" noProof="0">
                <a:ln>
                  <a:noFill/>
                </a:ln>
                <a:solidFill>
                  <a:srgbClr val="007588"/>
                </a:solidFill>
                <a:effectLst/>
                <a:uLnTx/>
                <a:uFillTx/>
                <a:latin typeface="RR Pioneer" panose="020B0503050201040103" pitchFamily="34" charset="0"/>
                <a:ea typeface="+mn-ea"/>
                <a:cs typeface="Arial" pitchFamily="34" charset="0"/>
              </a:rPr>
              <a:t>Time to Build</a:t>
            </a:r>
            <a:endParaRPr kumimoji="0" lang="en-GB" sz="1000" b="0" i="0" u="none" strike="noStrike" kern="1200" cap="none" spc="0" normalizeH="0" baseline="0" noProof="0">
              <a:ln>
                <a:noFill/>
              </a:ln>
              <a:solidFill>
                <a:srgbClr val="007588"/>
              </a:solidFill>
              <a:effectLst/>
              <a:uLnTx/>
              <a:uFillTx/>
              <a:latin typeface="RR Pioneer" panose="020B0503050201040103" pitchFamily="34" charset="0"/>
              <a:ea typeface="+mn-ea"/>
              <a:cs typeface="Arial" pitchFamily="34" charset="0"/>
            </a:endParaRPr>
          </a:p>
        </p:txBody>
      </p:sp>
      <p:sp>
        <p:nvSpPr>
          <p:cNvPr id="20" name="TextBox 19"/>
          <p:cNvSpPr txBox="1"/>
          <p:nvPr/>
        </p:nvSpPr>
        <p:spPr>
          <a:xfrm>
            <a:off x="7240672" y="3645565"/>
            <a:ext cx="1417590" cy="1097458"/>
          </a:xfrm>
          <a:prstGeom prst="rect">
            <a:avLst/>
          </a:prstGeom>
          <a:noFill/>
          <a:ln>
            <a:noFill/>
          </a:ln>
        </p:spPr>
        <p:txBody>
          <a:bodyPr wrap="square" lIns="91438" tIns="45719" rIns="91438" bIns="45719">
            <a:noAutofit/>
          </a:bodyPr>
          <a:lstStyle/>
          <a:p>
            <a:pPr marL="0" marR="0" lvl="0" indent="0" algn="ctr" defTabSz="534975" rtl="0" eaLnBrk="1" fontAlgn="base" latinLnBrk="0" hangingPunct="1">
              <a:lnSpc>
                <a:spcPct val="100000"/>
              </a:lnSpc>
              <a:spcBef>
                <a:spcPct val="0"/>
              </a:spcBef>
              <a:spcAft>
                <a:spcPct val="0"/>
              </a:spcAft>
              <a:buClrTx/>
              <a:buSzTx/>
              <a:buFontTx/>
              <a:buNone/>
              <a:tabLst/>
              <a:defRPr/>
            </a:pPr>
            <a:r>
              <a:rPr kumimoji="0" lang="en-GB" sz="1000" b="1" i="0" u="none" strike="noStrike" kern="1200" cap="none" spc="0" normalizeH="0" baseline="0" noProof="0">
                <a:ln>
                  <a:noFill/>
                </a:ln>
                <a:solidFill>
                  <a:srgbClr val="007588"/>
                </a:solidFill>
                <a:effectLst/>
                <a:uLnTx/>
                <a:uFillTx/>
                <a:latin typeface="RR Pioneer" panose="020B0503050201040103" pitchFamily="34" charset="0"/>
                <a:ea typeface="+mn-ea"/>
                <a:cs typeface="Arial" pitchFamily="34" charset="0"/>
              </a:rPr>
              <a:t>Maximise Efficiency</a:t>
            </a:r>
          </a:p>
        </p:txBody>
      </p:sp>
      <p:sp>
        <p:nvSpPr>
          <p:cNvPr id="23" name="TextBox 22"/>
          <p:cNvSpPr txBox="1"/>
          <p:nvPr/>
        </p:nvSpPr>
        <p:spPr>
          <a:xfrm>
            <a:off x="5417991" y="3621684"/>
            <a:ext cx="1829949" cy="1097459"/>
          </a:xfrm>
          <a:prstGeom prst="rect">
            <a:avLst/>
          </a:prstGeom>
          <a:noFill/>
          <a:ln>
            <a:noFill/>
          </a:ln>
        </p:spPr>
        <p:txBody>
          <a:bodyPr wrap="square" lIns="91438" tIns="45719" rIns="91438" bIns="45719">
            <a:noAutofit/>
          </a:bodyPr>
          <a:lstStyle/>
          <a:p>
            <a:pPr marL="0" marR="0" lvl="0" indent="0" algn="ctr" defTabSz="534975" rtl="0" eaLnBrk="1" fontAlgn="base" latinLnBrk="0" hangingPunct="1">
              <a:lnSpc>
                <a:spcPct val="100000"/>
              </a:lnSpc>
              <a:spcBef>
                <a:spcPct val="0"/>
              </a:spcBef>
              <a:spcAft>
                <a:spcPct val="0"/>
              </a:spcAft>
              <a:buClrTx/>
              <a:buSzTx/>
              <a:buFontTx/>
              <a:buNone/>
              <a:tabLst/>
              <a:defRPr/>
            </a:pPr>
            <a:r>
              <a:rPr kumimoji="0" lang="en-GB" sz="1000" b="1" i="0" u="none" strike="noStrike" kern="1200" cap="none" spc="0" normalizeH="0" baseline="0" noProof="0">
                <a:ln>
                  <a:noFill/>
                </a:ln>
                <a:solidFill>
                  <a:srgbClr val="007588"/>
                </a:solidFill>
                <a:effectLst/>
                <a:uLnTx/>
                <a:uFillTx/>
                <a:latin typeface="RR Pioneer" panose="020B0503050201040103" pitchFamily="34" charset="0"/>
                <a:ea typeface="+mn-ea"/>
                <a:cs typeface="Arial" pitchFamily="34" charset="0"/>
              </a:rPr>
              <a:t>Maximise </a:t>
            </a:r>
          </a:p>
          <a:p>
            <a:pPr marL="0" marR="0" lvl="0" indent="0" algn="ctr" defTabSz="534975" rtl="0" eaLnBrk="1" fontAlgn="base" latinLnBrk="0" hangingPunct="1">
              <a:lnSpc>
                <a:spcPct val="100000"/>
              </a:lnSpc>
              <a:spcBef>
                <a:spcPct val="0"/>
              </a:spcBef>
              <a:spcAft>
                <a:spcPct val="0"/>
              </a:spcAft>
              <a:buClrTx/>
              <a:buSzTx/>
              <a:buFontTx/>
              <a:buNone/>
              <a:tabLst/>
              <a:defRPr/>
            </a:pPr>
            <a:r>
              <a:rPr kumimoji="0" lang="en-GB" sz="1000" b="1" i="0" u="none" strike="noStrike" kern="1200" cap="none" spc="0" normalizeH="0" baseline="0" noProof="0">
                <a:ln>
                  <a:noFill/>
                </a:ln>
                <a:solidFill>
                  <a:srgbClr val="007588"/>
                </a:solidFill>
                <a:effectLst/>
                <a:uLnTx/>
                <a:uFillTx/>
                <a:latin typeface="RR Pioneer" panose="020B0503050201040103" pitchFamily="34" charset="0"/>
                <a:ea typeface="+mn-ea"/>
                <a:cs typeface="Arial" pitchFamily="34" charset="0"/>
              </a:rPr>
              <a:t>Reliability </a:t>
            </a:r>
          </a:p>
        </p:txBody>
      </p:sp>
      <p:sp>
        <p:nvSpPr>
          <p:cNvPr id="24" name="TextBox 23"/>
          <p:cNvSpPr txBox="1"/>
          <p:nvPr/>
        </p:nvSpPr>
        <p:spPr>
          <a:xfrm>
            <a:off x="3890585" y="3621536"/>
            <a:ext cx="1534673" cy="1097757"/>
          </a:xfrm>
          <a:prstGeom prst="rect">
            <a:avLst/>
          </a:prstGeom>
          <a:noFill/>
          <a:ln>
            <a:noFill/>
          </a:ln>
        </p:spPr>
        <p:txBody>
          <a:bodyPr wrap="square" lIns="91438" tIns="45719" rIns="91438" bIns="45719">
            <a:noAutofit/>
          </a:bodyPr>
          <a:lstStyle/>
          <a:p>
            <a:pPr marL="0" marR="0" lvl="0" indent="0" algn="ctr" defTabSz="534975" rtl="0" eaLnBrk="1" fontAlgn="base" latinLnBrk="0" hangingPunct="1">
              <a:lnSpc>
                <a:spcPct val="100000"/>
              </a:lnSpc>
              <a:spcBef>
                <a:spcPct val="0"/>
              </a:spcBef>
              <a:spcAft>
                <a:spcPct val="0"/>
              </a:spcAft>
              <a:buClrTx/>
              <a:buSzTx/>
              <a:buFontTx/>
              <a:buNone/>
              <a:tabLst/>
              <a:defRPr/>
            </a:pPr>
            <a:r>
              <a:rPr kumimoji="0" lang="en-GB" sz="1000" b="1" i="0" u="none" strike="noStrike" kern="1200" cap="none" spc="0" normalizeH="0" baseline="0" noProof="0">
                <a:ln>
                  <a:noFill/>
                </a:ln>
                <a:solidFill>
                  <a:srgbClr val="007588"/>
                </a:solidFill>
                <a:effectLst/>
                <a:uLnTx/>
                <a:uFillTx/>
                <a:latin typeface="RR Pioneer" panose="020B0503050201040103" pitchFamily="34" charset="0"/>
                <a:ea typeface="+mn-ea"/>
                <a:cs typeface="Arial" pitchFamily="34" charset="0"/>
              </a:rPr>
              <a:t>Maximise </a:t>
            </a:r>
          </a:p>
          <a:p>
            <a:pPr marL="0" marR="0" lvl="0" indent="0" algn="ctr" defTabSz="534975" rtl="0" eaLnBrk="1" fontAlgn="base" latinLnBrk="0" hangingPunct="1">
              <a:lnSpc>
                <a:spcPct val="100000"/>
              </a:lnSpc>
              <a:spcBef>
                <a:spcPct val="0"/>
              </a:spcBef>
              <a:spcAft>
                <a:spcPct val="0"/>
              </a:spcAft>
              <a:buClrTx/>
              <a:buSzTx/>
              <a:buFontTx/>
              <a:buNone/>
              <a:tabLst/>
              <a:defRPr/>
            </a:pPr>
            <a:r>
              <a:rPr kumimoji="0" lang="en-GB" sz="1000" b="1" i="0" u="none" strike="noStrike" kern="1200" cap="none" spc="0" normalizeH="0" baseline="0" noProof="0">
                <a:ln>
                  <a:noFill/>
                </a:ln>
                <a:solidFill>
                  <a:srgbClr val="007588"/>
                </a:solidFill>
                <a:effectLst/>
                <a:uLnTx/>
                <a:uFillTx/>
                <a:latin typeface="RR Pioneer" panose="020B0503050201040103" pitchFamily="34" charset="0"/>
                <a:ea typeface="+mn-ea"/>
                <a:cs typeface="Arial" pitchFamily="34" charset="0"/>
              </a:rPr>
              <a:t>Power </a:t>
            </a:r>
          </a:p>
        </p:txBody>
      </p:sp>
      <p:sp>
        <p:nvSpPr>
          <p:cNvPr id="2" name="Rectangle 1"/>
          <p:cNvSpPr/>
          <p:nvPr/>
        </p:nvSpPr>
        <p:spPr>
          <a:xfrm>
            <a:off x="2400917" y="2695634"/>
            <a:ext cx="1993811" cy="461663"/>
          </a:xfrm>
          <a:prstGeom prst="rect">
            <a:avLst/>
          </a:prstGeom>
        </p:spPr>
        <p:txBody>
          <a:bodyPr wrap="square" lIns="91438" tIns="45719" rIns="91438" bIns="45719">
            <a:spAutoFit/>
          </a:bodyPr>
          <a:lstStyle/>
          <a:p>
            <a:pPr marL="0" marR="0" lvl="0" indent="0" algn="ctr" defTabSz="534975"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RR Pioneer"/>
                <a:ea typeface="+mn-ea"/>
                <a:cs typeface="Arial" pitchFamily="34" charset="0"/>
              </a:rPr>
              <a:t>LCOE</a:t>
            </a:r>
          </a:p>
          <a:p>
            <a:pPr marL="0" marR="0" lvl="0" indent="0" algn="ctr" defTabSz="534975" rtl="0" eaLnBrk="1" fontAlgn="base" latinLnBrk="0" hangingPunct="1">
              <a:lnSpc>
                <a:spcPct val="100000"/>
              </a:lnSpc>
              <a:spcBef>
                <a:spcPct val="0"/>
              </a:spcBef>
              <a:spcAft>
                <a:spcPct val="0"/>
              </a:spcAft>
              <a:buClrTx/>
              <a:buSzTx/>
              <a:buFontTx/>
              <a:buNone/>
              <a:tabLst/>
              <a:defRPr/>
            </a:pPr>
            <a:r>
              <a:rPr kumimoji="0" lang="en-GB" sz="600" b="1" i="0" u="none" strike="noStrike" kern="1200" cap="none" spc="0" normalizeH="0" baseline="0" noProof="0">
                <a:ln>
                  <a:noFill/>
                </a:ln>
                <a:solidFill>
                  <a:prstClr val="white"/>
                </a:solidFill>
                <a:effectLst/>
                <a:uLnTx/>
                <a:uFillTx/>
                <a:latin typeface="RR Pioneer"/>
                <a:ea typeface="+mn-ea"/>
                <a:cs typeface="Arial" pitchFamily="34" charset="0"/>
              </a:rPr>
              <a:t>Levelized Cost of Electricity</a:t>
            </a:r>
          </a:p>
          <a:p>
            <a:pPr marL="0" marR="0" lvl="0" indent="0" algn="ctr" defTabSz="534975" rtl="0" eaLnBrk="1" fontAlgn="base" latinLnBrk="0" hangingPunct="1">
              <a:lnSpc>
                <a:spcPct val="100000"/>
              </a:lnSpc>
              <a:spcBef>
                <a:spcPct val="0"/>
              </a:spcBef>
              <a:spcAft>
                <a:spcPct val="0"/>
              </a:spcAft>
              <a:buClrTx/>
              <a:buSzTx/>
              <a:buFontTx/>
              <a:buNone/>
              <a:tabLst/>
              <a:defRPr/>
            </a:pPr>
            <a:r>
              <a:rPr kumimoji="0" lang="en-GB" sz="600" b="1" i="0" u="none" strike="noStrike" kern="1200" cap="none" spc="0" normalizeH="0" baseline="0" noProof="0">
                <a:ln>
                  <a:noFill/>
                </a:ln>
                <a:solidFill>
                  <a:prstClr val="white"/>
                </a:solidFill>
                <a:effectLst/>
                <a:uLnTx/>
                <a:uFillTx/>
                <a:latin typeface="RR Pioneer"/>
                <a:ea typeface="+mn-ea"/>
                <a:cs typeface="Arial" pitchFamily="34" charset="0"/>
              </a:rPr>
              <a:t> (USD/MWh) </a:t>
            </a:r>
            <a:endParaRPr kumimoji="0" lang="en-GB" sz="600" b="0" i="0" u="none" strike="noStrike" kern="1200" cap="none" spc="0" normalizeH="0" baseline="0" noProof="0">
              <a:ln>
                <a:noFill/>
              </a:ln>
              <a:solidFill>
                <a:prstClr val="white"/>
              </a:solidFill>
              <a:effectLst/>
              <a:uLnTx/>
              <a:uFillTx/>
              <a:latin typeface="RR Pioneer"/>
              <a:ea typeface="+mn-ea"/>
              <a:cs typeface="Arial" charset="0"/>
            </a:endParaRPr>
          </a:p>
        </p:txBody>
      </p:sp>
      <p:sp>
        <p:nvSpPr>
          <p:cNvPr id="3" name="Rectangle 2"/>
          <p:cNvSpPr/>
          <p:nvPr/>
        </p:nvSpPr>
        <p:spPr>
          <a:xfrm>
            <a:off x="3996921" y="2751652"/>
            <a:ext cx="429922" cy="369330"/>
          </a:xfrm>
          <a:prstGeom prst="rect">
            <a:avLst/>
          </a:prstGeom>
        </p:spPr>
        <p:txBody>
          <a:bodyPr wrap="none" lIns="91438" tIns="45719" rIns="91438" bIns="45719">
            <a:spAutoFit/>
          </a:bodyPr>
          <a:lstStyle/>
          <a:p>
            <a:pPr marL="0" marR="0" lvl="0" indent="0" algn="l" defTabSz="914378"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RR Pioneer"/>
                <a:ea typeface="+mn-ea"/>
                <a:cs typeface="Arial" pitchFamily="34" charset="0"/>
              </a:rPr>
              <a:t> = </a:t>
            </a:r>
            <a:endParaRPr kumimoji="0" lang="en-GB" sz="1800" b="1" i="0" u="none" strike="noStrike" kern="1200" cap="none" spc="0" normalizeH="0" baseline="0" noProof="0">
              <a:ln>
                <a:noFill/>
              </a:ln>
              <a:solidFill>
                <a:prstClr val="white"/>
              </a:solidFill>
              <a:effectLst/>
              <a:uLnTx/>
              <a:uFillTx/>
              <a:latin typeface="RR Pioneer"/>
              <a:ea typeface="+mn-ea"/>
              <a:cs typeface="Arial" charset="0"/>
            </a:endParaRPr>
          </a:p>
        </p:txBody>
      </p:sp>
      <p:sp>
        <p:nvSpPr>
          <p:cNvPr id="4" name="Down Arrow 3"/>
          <p:cNvSpPr/>
          <p:nvPr/>
        </p:nvSpPr>
        <p:spPr bwMode="auto">
          <a:xfrm>
            <a:off x="4499578" y="2242093"/>
            <a:ext cx="372764" cy="294032"/>
          </a:xfrm>
          <a:prstGeom prst="downArrow">
            <a:avLst/>
          </a:prstGeom>
          <a:solidFill>
            <a:srgbClr val="007588"/>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GB" sz="900" b="0" i="1" u="none" strike="noStrike" kern="1200" cap="none" spc="0" normalizeH="0" baseline="0" noProof="0">
              <a:ln>
                <a:noFill/>
              </a:ln>
              <a:solidFill>
                <a:srgbClr val="10069F"/>
              </a:solidFill>
              <a:effectLst/>
              <a:uLnTx/>
              <a:uFillTx/>
              <a:latin typeface="Arial" charset="0"/>
              <a:ea typeface="+mn-ea"/>
              <a:cs typeface="Arial" charset="0"/>
            </a:endParaRPr>
          </a:p>
        </p:txBody>
      </p:sp>
      <p:sp>
        <p:nvSpPr>
          <p:cNvPr id="39" name="Down Arrow 38"/>
          <p:cNvSpPr/>
          <p:nvPr/>
        </p:nvSpPr>
        <p:spPr bwMode="auto">
          <a:xfrm>
            <a:off x="6133610" y="2228087"/>
            <a:ext cx="372764" cy="294032"/>
          </a:xfrm>
          <a:prstGeom prst="downArrow">
            <a:avLst/>
          </a:prstGeom>
          <a:solidFill>
            <a:srgbClr val="007588"/>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GB" sz="900" b="0" i="1" u="none" strike="noStrike" kern="1200" cap="none" spc="0" normalizeH="0" baseline="0" noProof="0">
              <a:ln>
                <a:noFill/>
              </a:ln>
              <a:solidFill>
                <a:srgbClr val="10069F"/>
              </a:solidFill>
              <a:effectLst/>
              <a:uLnTx/>
              <a:uFillTx/>
              <a:latin typeface="Arial" charset="0"/>
              <a:ea typeface="+mn-ea"/>
              <a:cs typeface="Arial" charset="0"/>
            </a:endParaRPr>
          </a:p>
        </p:txBody>
      </p:sp>
      <p:sp>
        <p:nvSpPr>
          <p:cNvPr id="40" name="Down Arrow 39"/>
          <p:cNvSpPr/>
          <p:nvPr/>
        </p:nvSpPr>
        <p:spPr bwMode="auto">
          <a:xfrm>
            <a:off x="7767642" y="2228087"/>
            <a:ext cx="372764" cy="264335"/>
          </a:xfrm>
          <a:prstGeom prst="downArrow">
            <a:avLst/>
          </a:prstGeom>
          <a:solidFill>
            <a:srgbClr val="007588"/>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GB" sz="900" b="0" i="1" u="none" strike="noStrike" kern="1200" cap="none" spc="0" normalizeH="0" baseline="0" noProof="0">
              <a:ln>
                <a:noFill/>
              </a:ln>
              <a:solidFill>
                <a:srgbClr val="10069F"/>
              </a:solidFill>
              <a:effectLst/>
              <a:uLnTx/>
              <a:uFillTx/>
              <a:latin typeface="Arial" charset="0"/>
              <a:ea typeface="+mn-ea"/>
              <a:cs typeface="Arial" charset="0"/>
            </a:endParaRPr>
          </a:p>
        </p:txBody>
      </p:sp>
      <p:sp>
        <p:nvSpPr>
          <p:cNvPr id="41" name="Down Arrow 40"/>
          <p:cNvSpPr/>
          <p:nvPr/>
        </p:nvSpPr>
        <p:spPr bwMode="auto">
          <a:xfrm rot="10800000">
            <a:off x="7767642" y="3332302"/>
            <a:ext cx="372764" cy="294032"/>
          </a:xfrm>
          <a:prstGeom prst="downArrow">
            <a:avLst/>
          </a:prstGeom>
          <a:solidFill>
            <a:srgbClr val="007588"/>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GB" sz="800" b="0" i="1" u="none" strike="noStrike" kern="1200" cap="none" spc="0" normalizeH="0" baseline="0" noProof="0">
              <a:ln>
                <a:noFill/>
              </a:ln>
              <a:solidFill>
                <a:srgbClr val="10069F"/>
              </a:solidFill>
              <a:effectLst/>
              <a:uLnTx/>
              <a:uFillTx/>
              <a:latin typeface="Arial" charset="0"/>
              <a:ea typeface="+mn-ea"/>
              <a:cs typeface="Arial" charset="0"/>
            </a:endParaRPr>
          </a:p>
        </p:txBody>
      </p:sp>
      <p:sp>
        <p:nvSpPr>
          <p:cNvPr id="42" name="Down Arrow 41"/>
          <p:cNvSpPr/>
          <p:nvPr/>
        </p:nvSpPr>
        <p:spPr bwMode="auto">
          <a:xfrm rot="10800000">
            <a:off x="6133610" y="3351535"/>
            <a:ext cx="372764" cy="294032"/>
          </a:xfrm>
          <a:prstGeom prst="downArrow">
            <a:avLst/>
          </a:prstGeom>
          <a:solidFill>
            <a:srgbClr val="007588"/>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GB" sz="800" b="0" i="1" u="none" strike="noStrike" kern="1200" cap="none" spc="0" normalizeH="0" baseline="0" noProof="0">
              <a:ln>
                <a:noFill/>
              </a:ln>
              <a:solidFill>
                <a:srgbClr val="10069F"/>
              </a:solidFill>
              <a:effectLst/>
              <a:uLnTx/>
              <a:uFillTx/>
              <a:latin typeface="Arial" charset="0"/>
              <a:ea typeface="+mn-ea"/>
              <a:cs typeface="Arial" charset="0"/>
            </a:endParaRPr>
          </a:p>
        </p:txBody>
      </p:sp>
      <p:sp>
        <p:nvSpPr>
          <p:cNvPr id="43" name="Down Arrow 42"/>
          <p:cNvSpPr/>
          <p:nvPr/>
        </p:nvSpPr>
        <p:spPr bwMode="auto">
          <a:xfrm rot="10800000">
            <a:off x="4499578" y="3332302"/>
            <a:ext cx="372764" cy="294032"/>
          </a:xfrm>
          <a:prstGeom prst="downArrow">
            <a:avLst/>
          </a:prstGeom>
          <a:solidFill>
            <a:srgbClr val="007588"/>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378" rtl="0" eaLnBrk="1" fontAlgn="base" latinLnBrk="0" hangingPunct="1">
              <a:lnSpc>
                <a:spcPct val="100000"/>
              </a:lnSpc>
              <a:spcBef>
                <a:spcPct val="0"/>
              </a:spcBef>
              <a:spcAft>
                <a:spcPct val="0"/>
              </a:spcAft>
              <a:buClrTx/>
              <a:buSzTx/>
              <a:buFontTx/>
              <a:buNone/>
              <a:tabLst/>
              <a:defRPr/>
            </a:pPr>
            <a:endParaRPr kumimoji="0" lang="en-GB" sz="800" b="0" i="1" u="none" strike="noStrike" kern="1200" cap="none" spc="0" normalizeH="0" baseline="0" noProof="0">
              <a:ln>
                <a:noFill/>
              </a:ln>
              <a:solidFill>
                <a:srgbClr val="10069F"/>
              </a:solidFill>
              <a:effectLst/>
              <a:uLnTx/>
              <a:uFillTx/>
              <a:latin typeface="Arial" charset="0"/>
              <a:ea typeface="+mn-ea"/>
              <a:cs typeface="Arial" charset="0"/>
            </a:endParaRPr>
          </a:p>
        </p:txBody>
      </p:sp>
      <p:cxnSp>
        <p:nvCxnSpPr>
          <p:cNvPr id="9" name="Straight Connector 8"/>
          <p:cNvCxnSpPr/>
          <p:nvPr/>
        </p:nvCxnSpPr>
        <p:spPr>
          <a:xfrm>
            <a:off x="4559944" y="2985556"/>
            <a:ext cx="391533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2458631" y="1264033"/>
            <a:ext cx="1350434" cy="307239"/>
          </a:xfrm>
          <a:prstGeom prst="roundRect">
            <a:avLst/>
          </a:prstGeom>
          <a:solidFill>
            <a:schemeClr val="tx2">
              <a:lumMod val="75000"/>
            </a:schemeClr>
          </a:solidFill>
          <a:ln w="12700" cap="flat" cmpd="sng" algn="ctr">
            <a:solidFill>
              <a:schemeClr val="tx1"/>
            </a:solidFill>
            <a:prstDash val="solid"/>
            <a:miter lim="800000"/>
          </a:ln>
          <a:effectLst>
            <a:outerShdw blurRad="44450" dist="27940" dir="5400000" algn="ctr">
              <a:srgbClr val="000000">
                <a:alpha val="32000"/>
              </a:srgbClr>
            </a:outerShdw>
          </a:effectLst>
        </p:spPr>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800" b="1" i="0" u="none" strike="noStrike" kern="0" cap="none" spc="0" normalizeH="0" baseline="0" noProof="0">
                <a:ln>
                  <a:noFill/>
                </a:ln>
                <a:solidFill>
                  <a:srgbClr val="FFFFFF"/>
                </a:solidFill>
                <a:effectLst/>
                <a:uLnTx/>
                <a:uFillTx/>
                <a:latin typeface="RR Pioneer"/>
                <a:ea typeface="+mn-ea"/>
                <a:cs typeface="+mn-cs"/>
              </a:rPr>
              <a:t>Regulatory / Safety</a:t>
            </a:r>
          </a:p>
        </p:txBody>
      </p:sp>
      <p:sp>
        <p:nvSpPr>
          <p:cNvPr id="35" name="Rounded Rectangle 34"/>
          <p:cNvSpPr/>
          <p:nvPr/>
        </p:nvSpPr>
        <p:spPr>
          <a:xfrm>
            <a:off x="4067682" y="1264033"/>
            <a:ext cx="1634505" cy="307239"/>
          </a:xfrm>
          <a:prstGeom prst="roundRect">
            <a:avLst/>
          </a:prstGeom>
          <a:solidFill>
            <a:schemeClr val="tx2">
              <a:lumMod val="75000"/>
            </a:schemeClr>
          </a:solidFill>
          <a:ln w="12700" cap="flat" cmpd="sng" algn="ctr">
            <a:solidFill>
              <a:schemeClr val="tx1"/>
            </a:solidFill>
            <a:prstDash val="solid"/>
            <a:miter lim="800000"/>
          </a:ln>
          <a:effectLst>
            <a:outerShdw blurRad="44450" dist="27940" dir="5400000" algn="ctr">
              <a:srgbClr val="000000">
                <a:alpha val="32000"/>
              </a:srgbClr>
            </a:outerShdw>
          </a:effectLst>
        </p:spPr>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800" b="1" i="0" u="none" strike="noStrike" kern="0" cap="none" spc="0" normalizeH="0" baseline="0" noProof="0">
                <a:ln>
                  <a:noFill/>
                </a:ln>
                <a:solidFill>
                  <a:srgbClr val="FFFFFF"/>
                </a:solidFill>
                <a:effectLst/>
                <a:uLnTx/>
                <a:uFillTx/>
                <a:latin typeface="RR Pioneer"/>
                <a:ea typeface="+mn-ea"/>
                <a:cs typeface="+mn-cs"/>
              </a:rPr>
              <a:t>Proliferation Resistant</a:t>
            </a:r>
          </a:p>
        </p:txBody>
      </p:sp>
      <p:sp>
        <p:nvSpPr>
          <p:cNvPr id="37" name="Rounded Rectangle 36"/>
          <p:cNvSpPr/>
          <p:nvPr/>
        </p:nvSpPr>
        <p:spPr>
          <a:xfrm>
            <a:off x="5960803" y="1264033"/>
            <a:ext cx="1350434" cy="307239"/>
          </a:xfrm>
          <a:prstGeom prst="roundRect">
            <a:avLst/>
          </a:prstGeom>
          <a:solidFill>
            <a:schemeClr val="tx2">
              <a:lumMod val="75000"/>
            </a:schemeClr>
          </a:solidFill>
          <a:ln w="12700" cap="flat" cmpd="sng" algn="ctr">
            <a:solidFill>
              <a:schemeClr val="tx1"/>
            </a:solidFill>
            <a:prstDash val="solid"/>
            <a:miter lim="800000"/>
          </a:ln>
          <a:effectLst>
            <a:outerShdw blurRad="44450" dist="27940" dir="5400000" algn="ctr">
              <a:srgbClr val="000000">
                <a:alpha val="32000"/>
              </a:srgbClr>
            </a:outerShdw>
          </a:effectLst>
        </p:spPr>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800" b="1" i="0" u="none" strike="noStrike" kern="0" cap="none" spc="0" normalizeH="0" baseline="0" noProof="0">
                <a:ln>
                  <a:noFill/>
                </a:ln>
                <a:solidFill>
                  <a:srgbClr val="FFFFFF"/>
                </a:solidFill>
                <a:effectLst/>
                <a:uLnTx/>
                <a:uFillTx/>
                <a:latin typeface="RR Pioneer"/>
                <a:ea typeface="+mn-ea"/>
                <a:cs typeface="+mn-cs"/>
              </a:rPr>
              <a:t>Market Timing</a:t>
            </a:r>
          </a:p>
        </p:txBody>
      </p:sp>
      <p:sp>
        <p:nvSpPr>
          <p:cNvPr id="38" name="Rounded Rectangle 37"/>
          <p:cNvSpPr/>
          <p:nvPr/>
        </p:nvSpPr>
        <p:spPr>
          <a:xfrm>
            <a:off x="7569853" y="1264033"/>
            <a:ext cx="1350434" cy="307239"/>
          </a:xfrm>
          <a:prstGeom prst="roundRect">
            <a:avLst/>
          </a:prstGeom>
          <a:solidFill>
            <a:schemeClr val="tx2">
              <a:lumMod val="75000"/>
            </a:schemeClr>
          </a:solidFill>
          <a:ln w="12700" cap="flat" cmpd="sng" algn="ctr">
            <a:solidFill>
              <a:schemeClr val="tx1"/>
            </a:solidFill>
            <a:prstDash val="solid"/>
            <a:miter lim="800000"/>
          </a:ln>
          <a:effectLst>
            <a:outerShdw blurRad="44450" dist="27940" dir="5400000" algn="ctr">
              <a:srgbClr val="000000">
                <a:alpha val="32000"/>
              </a:srgbClr>
            </a:outerShdw>
          </a:effectLst>
        </p:spPr>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800" b="1" i="0" u="none" strike="noStrike" kern="0" cap="none" spc="0" normalizeH="0" baseline="0" noProof="0">
                <a:ln>
                  <a:noFill/>
                </a:ln>
                <a:solidFill>
                  <a:srgbClr val="FFFFFF"/>
                </a:solidFill>
                <a:effectLst/>
                <a:uLnTx/>
                <a:uFillTx/>
                <a:latin typeface="RR Pioneer"/>
                <a:ea typeface="+mn-ea"/>
                <a:cs typeface="+mn-cs"/>
              </a:rPr>
              <a:t>Code Compliance</a:t>
            </a:r>
          </a:p>
        </p:txBody>
      </p:sp>
      <p:sp>
        <p:nvSpPr>
          <p:cNvPr id="44" name="Rounded Rectangle 43"/>
          <p:cNvSpPr/>
          <p:nvPr/>
        </p:nvSpPr>
        <p:spPr>
          <a:xfrm>
            <a:off x="2441697" y="4227003"/>
            <a:ext cx="1528233" cy="449582"/>
          </a:xfrm>
          <a:prstGeom prst="roundRect">
            <a:avLst/>
          </a:prstGeom>
          <a:solidFill>
            <a:schemeClr val="tx2">
              <a:lumMod val="75000"/>
            </a:schemeClr>
          </a:solidFill>
          <a:ln w="12700" cap="flat" cmpd="sng" algn="ctr">
            <a:solidFill>
              <a:schemeClr val="tx1"/>
            </a:solidFill>
            <a:prstDash val="solid"/>
            <a:miter lim="800000"/>
          </a:ln>
          <a:effectLst>
            <a:outerShdw blurRad="44450" dist="27940" dir="5400000" algn="ctr">
              <a:srgbClr val="000000">
                <a:alpha val="32000"/>
              </a:srgbClr>
            </a:outerShdw>
          </a:effectLst>
        </p:spPr>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800" b="1" i="0" u="none" strike="noStrike" kern="0" cap="none" spc="0" normalizeH="0" baseline="0" noProof="0">
                <a:ln>
                  <a:noFill/>
                </a:ln>
                <a:solidFill>
                  <a:srgbClr val="FFFFFF"/>
                </a:solidFill>
                <a:effectLst/>
                <a:uLnTx/>
                <a:uFillTx/>
                <a:latin typeface="RR Pioneer"/>
                <a:ea typeface="+mn-ea"/>
                <a:cs typeface="+mn-cs"/>
              </a:rPr>
              <a:t>Compatibility with support Infrastructure and Sites</a:t>
            </a:r>
          </a:p>
        </p:txBody>
      </p:sp>
      <p:sp>
        <p:nvSpPr>
          <p:cNvPr id="45" name="Rounded Rectangle 44"/>
          <p:cNvSpPr/>
          <p:nvPr/>
        </p:nvSpPr>
        <p:spPr>
          <a:xfrm>
            <a:off x="4129194" y="4227003"/>
            <a:ext cx="924612" cy="449582"/>
          </a:xfrm>
          <a:prstGeom prst="roundRect">
            <a:avLst/>
          </a:prstGeom>
          <a:solidFill>
            <a:schemeClr val="tx2">
              <a:lumMod val="75000"/>
            </a:schemeClr>
          </a:solidFill>
          <a:ln w="12700" cap="flat" cmpd="sng" algn="ctr">
            <a:solidFill>
              <a:schemeClr val="tx1"/>
            </a:solidFill>
            <a:prstDash val="solid"/>
            <a:miter lim="800000"/>
          </a:ln>
          <a:effectLst>
            <a:outerShdw blurRad="44450" dist="27940" dir="5400000" algn="ctr">
              <a:srgbClr val="000000">
                <a:alpha val="32000"/>
              </a:srgbClr>
            </a:outerShdw>
          </a:effectLst>
        </p:spPr>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800" b="1" i="0" u="none" strike="noStrike" kern="0" cap="none" spc="0" normalizeH="0" baseline="0" noProof="0">
                <a:ln>
                  <a:noFill/>
                </a:ln>
                <a:solidFill>
                  <a:srgbClr val="FFFFFF"/>
                </a:solidFill>
                <a:effectLst/>
                <a:uLnTx/>
                <a:uFillTx/>
                <a:latin typeface="RR Pioneer"/>
                <a:ea typeface="+mn-ea"/>
                <a:cs typeface="+mn-cs"/>
              </a:rPr>
              <a:t>Public Perception</a:t>
            </a:r>
          </a:p>
        </p:txBody>
      </p:sp>
      <p:sp>
        <p:nvSpPr>
          <p:cNvPr id="46" name="Rounded Rectangle 45"/>
          <p:cNvSpPr/>
          <p:nvPr/>
        </p:nvSpPr>
        <p:spPr>
          <a:xfrm>
            <a:off x="6824377" y="4227003"/>
            <a:ext cx="1084158" cy="449582"/>
          </a:xfrm>
          <a:prstGeom prst="roundRect">
            <a:avLst/>
          </a:prstGeom>
          <a:solidFill>
            <a:schemeClr val="tx2">
              <a:lumMod val="75000"/>
            </a:schemeClr>
          </a:solidFill>
          <a:ln w="12700" cap="flat" cmpd="sng" algn="ctr">
            <a:solidFill>
              <a:schemeClr val="tx1"/>
            </a:solidFill>
            <a:prstDash val="solid"/>
            <a:miter lim="800000"/>
          </a:ln>
          <a:effectLst>
            <a:outerShdw blurRad="44450" dist="27940" dir="5400000" algn="ctr">
              <a:srgbClr val="000000">
                <a:alpha val="32000"/>
              </a:srgbClr>
            </a:outerShdw>
          </a:effectLst>
        </p:spPr>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800" b="1" i="0" u="none" strike="noStrike" kern="0" cap="none" spc="0" normalizeH="0" baseline="0" noProof="0">
                <a:ln>
                  <a:noFill/>
                </a:ln>
                <a:solidFill>
                  <a:srgbClr val="FFFFFF"/>
                </a:solidFill>
                <a:effectLst/>
                <a:uLnTx/>
                <a:uFillTx/>
                <a:latin typeface="RR Pioneer"/>
                <a:ea typeface="+mn-ea"/>
                <a:cs typeface="+mn-cs"/>
              </a:rPr>
              <a:t>Delivery Partnership Potential</a:t>
            </a:r>
          </a:p>
        </p:txBody>
      </p:sp>
      <p:sp>
        <p:nvSpPr>
          <p:cNvPr id="47" name="Rounded Rectangle 46"/>
          <p:cNvSpPr/>
          <p:nvPr/>
        </p:nvSpPr>
        <p:spPr>
          <a:xfrm>
            <a:off x="8067799" y="4227003"/>
            <a:ext cx="852487" cy="449582"/>
          </a:xfrm>
          <a:prstGeom prst="roundRect">
            <a:avLst/>
          </a:prstGeom>
          <a:solidFill>
            <a:schemeClr val="tx2">
              <a:lumMod val="75000"/>
            </a:schemeClr>
          </a:solidFill>
          <a:ln w="12700" cap="flat" cmpd="sng" algn="ctr">
            <a:solidFill>
              <a:schemeClr val="tx1"/>
            </a:solidFill>
            <a:prstDash val="solid"/>
            <a:miter lim="800000"/>
          </a:ln>
          <a:effectLst>
            <a:outerShdw blurRad="44450" dist="27940" dir="5400000" algn="ctr">
              <a:srgbClr val="000000">
                <a:alpha val="32000"/>
              </a:srgbClr>
            </a:outerShdw>
          </a:effectLst>
        </p:spPr>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800" b="1" i="0" u="none" strike="noStrike" kern="0" cap="none" spc="0" normalizeH="0" baseline="0" noProof="0">
                <a:ln>
                  <a:noFill/>
                </a:ln>
                <a:solidFill>
                  <a:srgbClr val="FFFFFF"/>
                </a:solidFill>
                <a:effectLst/>
                <a:uLnTx/>
                <a:uFillTx/>
                <a:latin typeface="RR Pioneer"/>
                <a:ea typeface="+mn-ea"/>
                <a:cs typeface="+mn-cs"/>
              </a:rPr>
              <a:t>Global Market</a:t>
            </a:r>
          </a:p>
        </p:txBody>
      </p:sp>
      <p:sp>
        <p:nvSpPr>
          <p:cNvPr id="48" name="Rounded Rectangle 47"/>
          <p:cNvSpPr/>
          <p:nvPr/>
        </p:nvSpPr>
        <p:spPr>
          <a:xfrm>
            <a:off x="5213071" y="4227003"/>
            <a:ext cx="1452043" cy="449582"/>
          </a:xfrm>
          <a:prstGeom prst="roundRect">
            <a:avLst/>
          </a:prstGeom>
          <a:solidFill>
            <a:schemeClr val="tx2">
              <a:lumMod val="75000"/>
            </a:schemeClr>
          </a:solidFill>
          <a:ln w="12700" cap="flat" cmpd="sng" algn="ctr">
            <a:solidFill>
              <a:schemeClr val="tx1"/>
            </a:solidFill>
            <a:prstDash val="solid"/>
            <a:miter lim="800000"/>
          </a:ln>
          <a:effectLst>
            <a:outerShdw blurRad="44450" dist="27940" dir="5400000" algn="ctr">
              <a:srgbClr val="000000">
                <a:alpha val="32000"/>
              </a:srgbClr>
            </a:outerShdw>
          </a:effectLst>
        </p:spPr>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800" b="1" i="0" u="none" strike="noStrike" kern="0" cap="none" spc="0" normalizeH="0" baseline="0" noProof="0">
                <a:ln>
                  <a:noFill/>
                </a:ln>
                <a:solidFill>
                  <a:srgbClr val="FFFFFF"/>
                </a:solidFill>
                <a:effectLst/>
                <a:uLnTx/>
                <a:uFillTx/>
                <a:latin typeface="RR Pioneer"/>
                <a:ea typeface="+mn-ea"/>
                <a:cs typeface="+mn-cs"/>
              </a:rPr>
              <a:t>Utility Familiarisation / Selection of Technology</a:t>
            </a:r>
          </a:p>
        </p:txBody>
      </p:sp>
      <p:grpSp>
        <p:nvGrpSpPr>
          <p:cNvPr id="8" name="Group 7">
            <a:extLst>
              <a:ext uri="{FF2B5EF4-FFF2-40B4-BE49-F238E27FC236}">
                <a16:creationId xmlns:a16="http://schemas.microsoft.com/office/drawing/2014/main" id="{F8F83CEA-69C1-9BCB-EDC5-202660C1573A}"/>
              </a:ext>
            </a:extLst>
          </p:cNvPr>
          <p:cNvGrpSpPr>
            <a:grpSpLocks noChangeAspect="1"/>
          </p:cNvGrpSpPr>
          <p:nvPr/>
        </p:nvGrpSpPr>
        <p:grpSpPr>
          <a:xfrm>
            <a:off x="2592000" y="108000"/>
            <a:ext cx="1012592" cy="1008000"/>
            <a:chOff x="3637080" y="1122533"/>
            <a:chExt cx="1679806" cy="1672195"/>
          </a:xfrm>
          <a:effectLst>
            <a:outerShdw blurRad="50800" dist="38100" dir="2700000" algn="tl" rotWithShape="0">
              <a:prstClr val="black">
                <a:alpha val="40000"/>
              </a:prstClr>
            </a:outerShdw>
          </a:effectLst>
        </p:grpSpPr>
        <p:sp>
          <p:nvSpPr>
            <p:cNvPr id="11" name="Freeform 70">
              <a:extLst>
                <a:ext uri="{FF2B5EF4-FFF2-40B4-BE49-F238E27FC236}">
                  <a16:creationId xmlns:a16="http://schemas.microsoft.com/office/drawing/2014/main" id="{6D500769-A1B5-AC33-934E-25FB75DDE4BB}"/>
                </a:ext>
              </a:extLst>
            </p:cNvPr>
            <p:cNvSpPr>
              <a:spLocks/>
            </p:cNvSpPr>
            <p:nvPr/>
          </p:nvSpPr>
          <p:spPr bwMode="auto">
            <a:xfrm>
              <a:off x="3785227" y="1122533"/>
              <a:ext cx="1531659" cy="835655"/>
            </a:xfrm>
            <a:custGeom>
              <a:avLst/>
              <a:gdLst>
                <a:gd name="T0" fmla="*/ 1226663 w 2731614"/>
                <a:gd name="T1" fmla="*/ 0 h 1500188"/>
                <a:gd name="T2" fmla="*/ 2731614 w 2731614"/>
                <a:gd name="T3" fmla="*/ 1500188 h 1500188"/>
                <a:gd name="T4" fmla="*/ 2492478 w 2731614"/>
                <a:gd name="T5" fmla="*/ 1500188 h 1500188"/>
                <a:gd name="T6" fmla="*/ 2486025 w 2731614"/>
                <a:gd name="T7" fmla="*/ 1371790 h 1500188"/>
                <a:gd name="T8" fmla="*/ 1241534 w 2731614"/>
                <a:gd name="T9" fmla="*/ 243320 h 1500188"/>
                <a:gd name="T10" fmla="*/ 15999 w 2731614"/>
                <a:gd name="T11" fmla="*/ 1246983 h 1500188"/>
                <a:gd name="T12" fmla="*/ 0 w 2731614"/>
                <a:gd name="T13" fmla="*/ 1352323 h 1500188"/>
                <a:gd name="T14" fmla="*/ 13781 w 2731614"/>
                <a:gd name="T15" fmla="*/ 1254247 h 1500188"/>
                <a:gd name="T16" fmla="*/ 1112812 w 2731614"/>
                <a:gd name="T17" fmla="*/ 207181 h 1500188"/>
                <a:gd name="T18" fmla="*/ 1226663 w 2731614"/>
                <a:gd name="T19" fmla="*/ 201199 h 1500188"/>
                <a:gd name="T20" fmla="*/ 1226663 w 2731614"/>
                <a:gd name="T21" fmla="*/ 0 h 15001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31614" h="1500188">
                  <a:moveTo>
                    <a:pt x="1226663" y="0"/>
                  </a:moveTo>
                  <a:cubicBezTo>
                    <a:pt x="2057824" y="0"/>
                    <a:pt x="2731614" y="671658"/>
                    <a:pt x="2731614" y="1500188"/>
                  </a:cubicBezTo>
                  <a:lnTo>
                    <a:pt x="2492478" y="1500188"/>
                  </a:lnTo>
                  <a:lnTo>
                    <a:pt x="2486025" y="1371790"/>
                  </a:lnTo>
                  <a:cubicBezTo>
                    <a:pt x="2421965" y="737946"/>
                    <a:pt x="1889235" y="243320"/>
                    <a:pt x="1241534" y="243320"/>
                  </a:cubicBezTo>
                  <a:cubicBezTo>
                    <a:pt x="637013" y="243320"/>
                    <a:pt x="132645" y="674194"/>
                    <a:pt x="15999" y="1246983"/>
                  </a:cubicBezTo>
                  <a:lnTo>
                    <a:pt x="0" y="1352323"/>
                  </a:lnTo>
                  <a:lnTo>
                    <a:pt x="13781" y="1254247"/>
                  </a:lnTo>
                  <a:cubicBezTo>
                    <a:pt x="116472" y="696517"/>
                    <a:pt x="561681" y="265425"/>
                    <a:pt x="1112812" y="207181"/>
                  </a:cubicBezTo>
                  <a:lnTo>
                    <a:pt x="1226663" y="201199"/>
                  </a:lnTo>
                  <a:lnTo>
                    <a:pt x="1226663" y="0"/>
                  </a:lnTo>
                  <a:close/>
                </a:path>
              </a:pathLst>
            </a:custGeom>
            <a:solidFill>
              <a:srgbClr val="10069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lIns="0" r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0069F"/>
                </a:solidFill>
                <a:effectLst/>
                <a:uLnTx/>
                <a:uFillTx/>
                <a:latin typeface="RR Pioneer"/>
                <a:ea typeface="+mn-ea"/>
                <a:cs typeface="+mn-cs"/>
              </a:endParaRPr>
            </a:p>
          </p:txBody>
        </p:sp>
        <p:sp>
          <p:nvSpPr>
            <p:cNvPr id="14" name="Freeform 71">
              <a:extLst>
                <a:ext uri="{FF2B5EF4-FFF2-40B4-BE49-F238E27FC236}">
                  <a16:creationId xmlns:a16="http://schemas.microsoft.com/office/drawing/2014/main" id="{7CE124E2-52B8-DC31-9145-60F2835BAE65}"/>
                </a:ext>
              </a:extLst>
            </p:cNvPr>
            <p:cNvSpPr>
              <a:spLocks/>
            </p:cNvSpPr>
            <p:nvPr/>
          </p:nvSpPr>
          <p:spPr bwMode="auto">
            <a:xfrm>
              <a:off x="3637080" y="1958188"/>
              <a:ext cx="1520161" cy="836540"/>
            </a:xfrm>
            <a:custGeom>
              <a:avLst/>
              <a:gdLst>
                <a:gd name="T0" fmla="*/ 0 w 2711108"/>
                <a:gd name="T1" fmla="*/ 0 h 1501775"/>
                <a:gd name="T2" fmla="*/ 254800 w 2711108"/>
                <a:gd name="T3" fmla="*/ 0 h 1501775"/>
                <a:gd name="T4" fmla="*/ 254794 w 2711108"/>
                <a:gd name="T5" fmla="*/ 122 h 1501775"/>
                <a:gd name="T6" fmla="*/ 1505744 w 2711108"/>
                <a:gd name="T7" fmla="*/ 1257112 h 1501775"/>
                <a:gd name="T8" fmla="*/ 2700454 w 2711108"/>
                <a:gd name="T9" fmla="*/ 373912 h 1501775"/>
                <a:gd name="T10" fmla="*/ 2711108 w 2711108"/>
                <a:gd name="T11" fmla="*/ 332278 h 1501775"/>
                <a:gd name="T12" fmla="*/ 2697672 w 2711108"/>
                <a:gd name="T13" fmla="*/ 386653 h 1501775"/>
                <a:gd name="T14" fmla="*/ 1504735 w 2711108"/>
                <a:gd name="T15" fmla="*/ 1299960 h 1501775"/>
                <a:gd name="T16" fmla="*/ 1503363 w 2711108"/>
                <a:gd name="T17" fmla="*/ 1299888 h 1501775"/>
                <a:gd name="T18" fmla="*/ 1503363 w 2711108"/>
                <a:gd name="T19" fmla="*/ 1501775 h 1501775"/>
                <a:gd name="T20" fmla="*/ 0 w 2711108"/>
                <a:gd name="T21" fmla="*/ 0 h 15017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11108" h="1501775">
                  <a:moveTo>
                    <a:pt x="0" y="0"/>
                  </a:moveTo>
                  <a:lnTo>
                    <a:pt x="254800" y="0"/>
                  </a:lnTo>
                  <a:lnTo>
                    <a:pt x="254794" y="122"/>
                  </a:lnTo>
                  <a:cubicBezTo>
                    <a:pt x="254794" y="694338"/>
                    <a:pt x="814863" y="1257112"/>
                    <a:pt x="1505744" y="1257112"/>
                  </a:cubicBezTo>
                  <a:cubicBezTo>
                    <a:pt x="2067085" y="1257112"/>
                    <a:pt x="2542070" y="885593"/>
                    <a:pt x="2700454" y="373912"/>
                  </a:cubicBezTo>
                  <a:lnTo>
                    <a:pt x="2711108" y="332278"/>
                  </a:lnTo>
                  <a:lnTo>
                    <a:pt x="2697672" y="386653"/>
                  </a:lnTo>
                  <a:cubicBezTo>
                    <a:pt x="2539523" y="915777"/>
                    <a:pt x="2065243" y="1299960"/>
                    <a:pt x="1504735" y="1299960"/>
                  </a:cubicBezTo>
                  <a:lnTo>
                    <a:pt x="1503363" y="1299888"/>
                  </a:lnTo>
                  <a:lnTo>
                    <a:pt x="1503363" y="1501775"/>
                  </a:lnTo>
                  <a:cubicBezTo>
                    <a:pt x="673079" y="1501775"/>
                    <a:pt x="0" y="829407"/>
                    <a:pt x="0" y="0"/>
                  </a:cubicBezTo>
                  <a:close/>
                </a:path>
              </a:pathLst>
            </a:custGeom>
            <a:solidFill>
              <a:srgbClr val="10069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lIns="0" r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0069F"/>
                </a:solidFill>
                <a:effectLst/>
                <a:uLnTx/>
                <a:uFillTx/>
                <a:latin typeface="RR Pioneer"/>
                <a:ea typeface="+mn-ea"/>
                <a:cs typeface="+mn-cs"/>
              </a:endParaRPr>
            </a:p>
          </p:txBody>
        </p:sp>
        <p:sp>
          <p:nvSpPr>
            <p:cNvPr id="15" name="Oval 72">
              <a:extLst>
                <a:ext uri="{FF2B5EF4-FFF2-40B4-BE49-F238E27FC236}">
                  <a16:creationId xmlns:a16="http://schemas.microsoft.com/office/drawing/2014/main" id="{6F9DE7DE-C437-2830-6A7E-7898804565C7}"/>
                </a:ext>
              </a:extLst>
            </p:cNvPr>
            <p:cNvSpPr>
              <a:spLocks noChangeArrowheads="1"/>
            </p:cNvSpPr>
            <p:nvPr/>
          </p:nvSpPr>
          <p:spPr bwMode="auto">
            <a:xfrm>
              <a:off x="3853398" y="1335647"/>
              <a:ext cx="1255181" cy="1245967"/>
            </a:xfrm>
            <a:prstGeom prst="ellipse">
              <a:avLst/>
            </a:prstGeom>
            <a:solidFill>
              <a:srgbClr val="FFFFFF"/>
            </a:solidFill>
            <a:ln w="12700" algn="ctr">
              <a:solidFill>
                <a:srgbClr val="10069F"/>
              </a:solidFill>
              <a:round/>
              <a:headEnd/>
              <a:tailEnd/>
            </a:ln>
          </p:spPr>
          <p:txBody>
            <a:bodyPr wrap="none" lIns="0" rIns="0" anchor="ctr"/>
            <a:lstStyle>
              <a:lvl1pPr defTabSz="858838">
                <a:defRPr>
                  <a:solidFill>
                    <a:schemeClr val="tx1"/>
                  </a:solidFill>
                  <a:latin typeface="Arial" panose="020B0604020202020204" pitchFamily="34" charset="0"/>
                  <a:cs typeface="Arial" panose="020B0604020202020204" pitchFamily="34" charset="0"/>
                </a:defRPr>
              </a:lvl1pPr>
              <a:lvl2pPr marL="742950" indent="-285750" defTabSz="858838">
                <a:defRPr>
                  <a:solidFill>
                    <a:schemeClr val="tx1"/>
                  </a:solidFill>
                  <a:latin typeface="Arial" panose="020B0604020202020204" pitchFamily="34" charset="0"/>
                  <a:cs typeface="Arial" panose="020B0604020202020204" pitchFamily="34" charset="0"/>
                </a:defRPr>
              </a:lvl2pPr>
              <a:lvl3pPr marL="1143000" indent="-228600" defTabSz="858838">
                <a:defRPr>
                  <a:solidFill>
                    <a:schemeClr val="tx1"/>
                  </a:solidFill>
                  <a:latin typeface="Arial" panose="020B0604020202020204" pitchFamily="34" charset="0"/>
                  <a:cs typeface="Arial" panose="020B0604020202020204" pitchFamily="34" charset="0"/>
                </a:defRPr>
              </a:lvl3pPr>
              <a:lvl4pPr marL="1600200" indent="-228600" defTabSz="858838">
                <a:defRPr>
                  <a:solidFill>
                    <a:schemeClr val="tx1"/>
                  </a:solidFill>
                  <a:latin typeface="Arial" panose="020B0604020202020204" pitchFamily="34" charset="0"/>
                  <a:cs typeface="Arial" panose="020B0604020202020204" pitchFamily="34" charset="0"/>
                </a:defRPr>
              </a:lvl4pPr>
              <a:lvl5pPr marL="2057400" indent="-228600" defTabSz="858838">
                <a:defRPr>
                  <a:solidFill>
                    <a:schemeClr val="tx1"/>
                  </a:solidFill>
                  <a:latin typeface="Arial" panose="020B0604020202020204" pitchFamily="34" charset="0"/>
                  <a:cs typeface="Arial" panose="020B0604020202020204" pitchFamily="34" charset="0"/>
                </a:defRPr>
              </a:lvl5pPr>
              <a:lvl6pPr marL="2514600" indent="-228600" defTabSz="8588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588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588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588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58838" rtl="0" eaLnBrk="1" fontAlgn="auto" latinLnBrk="0" hangingPunct="1">
                <a:lnSpc>
                  <a:spcPct val="100000"/>
                </a:lnSpc>
                <a:spcBef>
                  <a:spcPct val="50000"/>
                </a:spcBef>
                <a:spcAft>
                  <a:spcPts val="0"/>
                </a:spcAft>
                <a:buClrTx/>
                <a:buSzTx/>
                <a:buFontTx/>
                <a:buNone/>
                <a:tabLst/>
                <a:defRPr/>
              </a:pPr>
              <a:endParaRPr kumimoji="0" lang="en-US" altLang="en-US" sz="500" b="1" i="1" u="none" strike="noStrike" kern="0" cap="none" spc="0" normalizeH="0" baseline="0" noProof="0">
                <a:ln>
                  <a:noFill/>
                </a:ln>
                <a:solidFill>
                  <a:srgbClr val="10069F"/>
                </a:solidFill>
                <a:effectLst/>
                <a:uLnTx/>
                <a:uFillTx/>
                <a:latin typeface="Arial" panose="020B0604020202020204" pitchFamily="34" charset="0"/>
                <a:ea typeface="+mn-ea"/>
                <a:cs typeface="Arial" panose="020B0604020202020204" pitchFamily="34" charset="0"/>
              </a:endParaRPr>
            </a:p>
          </p:txBody>
        </p:sp>
        <p:sp>
          <p:nvSpPr>
            <p:cNvPr id="19" name="Body text">
              <a:extLst>
                <a:ext uri="{FF2B5EF4-FFF2-40B4-BE49-F238E27FC236}">
                  <a16:creationId xmlns:a16="http://schemas.microsoft.com/office/drawing/2014/main" id="{CC6AD0CD-1780-FE97-3DB0-0F285DF2378F}"/>
                </a:ext>
              </a:extLst>
            </p:cNvPr>
            <p:cNvSpPr txBox="1">
              <a:spLocks noChangeArrowheads="1"/>
            </p:cNvSpPr>
            <p:nvPr/>
          </p:nvSpPr>
          <p:spPr bwMode="auto">
            <a:xfrm>
              <a:off x="4032073" y="1637703"/>
              <a:ext cx="889820" cy="22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en-US" sz="900" b="1" i="0" u="none" strike="noStrike" kern="0" cap="none" spc="0" normalizeH="0" baseline="0" noProof="0">
                  <a:ln>
                    <a:noFill/>
                  </a:ln>
                  <a:solidFill>
                    <a:srgbClr val="10069F"/>
                  </a:solidFill>
                  <a:effectLst/>
                  <a:uLnTx/>
                  <a:uFillTx/>
                  <a:latin typeface="RR Pioneer"/>
                  <a:ea typeface="+mn-ea"/>
                  <a:cs typeface="Arial" panose="020B0604020202020204" pitchFamily="34" charset="0"/>
                </a:rPr>
                <a:t>Low cost</a:t>
              </a:r>
            </a:p>
          </p:txBody>
        </p:sp>
        <p:grpSp>
          <p:nvGrpSpPr>
            <p:cNvPr id="21" name="Group 20">
              <a:extLst>
                <a:ext uri="{FF2B5EF4-FFF2-40B4-BE49-F238E27FC236}">
                  <a16:creationId xmlns:a16="http://schemas.microsoft.com/office/drawing/2014/main" id="{8D6EF46D-A02F-E3A8-F05A-CAD1146227F7}"/>
                </a:ext>
              </a:extLst>
            </p:cNvPr>
            <p:cNvGrpSpPr>
              <a:grpSpLocks noChangeAspect="1"/>
            </p:cNvGrpSpPr>
            <p:nvPr/>
          </p:nvGrpSpPr>
          <p:grpSpPr>
            <a:xfrm>
              <a:off x="4280619" y="1945208"/>
              <a:ext cx="392728" cy="432000"/>
              <a:chOff x="4692650" y="3084513"/>
              <a:chExt cx="984250" cy="1082676"/>
            </a:xfrm>
          </p:grpSpPr>
          <p:sp>
            <p:nvSpPr>
              <p:cNvPr id="25" name="AutoShape 3">
                <a:extLst>
                  <a:ext uri="{FF2B5EF4-FFF2-40B4-BE49-F238E27FC236}">
                    <a16:creationId xmlns:a16="http://schemas.microsoft.com/office/drawing/2014/main" id="{8428B96D-038B-35D7-2D6F-365DCF40DB8C}"/>
                  </a:ext>
                </a:extLst>
              </p:cNvPr>
              <p:cNvSpPr>
                <a:spLocks noChangeAspect="1" noChangeArrowheads="1" noTextEdit="1"/>
              </p:cNvSpPr>
              <p:nvPr/>
            </p:nvSpPr>
            <p:spPr bwMode="auto">
              <a:xfrm>
                <a:off x="4692650" y="3084513"/>
                <a:ext cx="98425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476" tIns="43238" rIns="86476" bIns="4323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2" b="0" i="0" u="none" strike="noStrike" kern="0" cap="none" spc="0" normalizeH="0" baseline="0" noProof="0">
                  <a:ln>
                    <a:noFill/>
                  </a:ln>
                  <a:solidFill>
                    <a:srgbClr val="000000"/>
                  </a:solidFill>
                  <a:effectLst/>
                  <a:uLnTx/>
                  <a:uFillTx/>
                  <a:latin typeface="RR Pioneer"/>
                  <a:ea typeface="+mn-ea"/>
                  <a:cs typeface="+mn-cs"/>
                </a:endParaRPr>
              </a:p>
            </p:txBody>
          </p:sp>
          <p:sp>
            <p:nvSpPr>
              <p:cNvPr id="26" name="Freeform 5">
                <a:extLst>
                  <a:ext uri="{FF2B5EF4-FFF2-40B4-BE49-F238E27FC236}">
                    <a16:creationId xmlns:a16="http://schemas.microsoft.com/office/drawing/2014/main" id="{298D02BE-75E2-2FBC-D647-CDF6046C265D}"/>
                  </a:ext>
                </a:extLst>
              </p:cNvPr>
              <p:cNvSpPr>
                <a:spLocks noEditPoints="1"/>
              </p:cNvSpPr>
              <p:nvPr/>
            </p:nvSpPr>
            <p:spPr bwMode="auto">
              <a:xfrm>
                <a:off x="5245100" y="3086101"/>
                <a:ext cx="431800" cy="261938"/>
              </a:xfrm>
              <a:custGeom>
                <a:avLst/>
                <a:gdLst>
                  <a:gd name="T0" fmla="*/ 304 w 609"/>
                  <a:gd name="T1" fmla="*/ 372 h 372"/>
                  <a:gd name="T2" fmla="*/ 99 w 609"/>
                  <a:gd name="T3" fmla="*/ 324 h 372"/>
                  <a:gd name="T4" fmla="*/ 0 w 609"/>
                  <a:gd name="T5" fmla="*/ 186 h 372"/>
                  <a:gd name="T6" fmla="*/ 99 w 609"/>
                  <a:gd name="T7" fmla="*/ 47 h 372"/>
                  <a:gd name="T8" fmla="*/ 304 w 609"/>
                  <a:gd name="T9" fmla="*/ 0 h 372"/>
                  <a:gd name="T10" fmla="*/ 510 w 609"/>
                  <a:gd name="T11" fmla="*/ 47 h 372"/>
                  <a:gd name="T12" fmla="*/ 609 w 609"/>
                  <a:gd name="T13" fmla="*/ 186 h 372"/>
                  <a:gd name="T14" fmla="*/ 510 w 609"/>
                  <a:gd name="T15" fmla="*/ 324 h 372"/>
                  <a:gd name="T16" fmla="*/ 304 w 609"/>
                  <a:gd name="T17" fmla="*/ 372 h 372"/>
                  <a:gd name="T18" fmla="*/ 304 w 609"/>
                  <a:gd name="T19" fmla="*/ 85 h 372"/>
                  <a:gd name="T20" fmla="*/ 85 w 609"/>
                  <a:gd name="T21" fmla="*/ 186 h 372"/>
                  <a:gd name="T22" fmla="*/ 304 w 609"/>
                  <a:gd name="T23" fmla="*/ 286 h 372"/>
                  <a:gd name="T24" fmla="*/ 523 w 609"/>
                  <a:gd name="T25" fmla="*/ 186 h 372"/>
                  <a:gd name="T26" fmla="*/ 304 w 609"/>
                  <a:gd name="T27" fmla="*/ 85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9" h="372">
                    <a:moveTo>
                      <a:pt x="304" y="372"/>
                    </a:moveTo>
                    <a:cubicBezTo>
                      <a:pt x="227" y="372"/>
                      <a:pt x="154" y="355"/>
                      <a:pt x="99" y="324"/>
                    </a:cubicBezTo>
                    <a:cubicBezTo>
                      <a:pt x="35" y="290"/>
                      <a:pt x="0" y="240"/>
                      <a:pt x="0" y="186"/>
                    </a:cubicBezTo>
                    <a:cubicBezTo>
                      <a:pt x="0" y="131"/>
                      <a:pt x="35" y="82"/>
                      <a:pt x="99" y="47"/>
                    </a:cubicBezTo>
                    <a:cubicBezTo>
                      <a:pt x="154" y="17"/>
                      <a:pt x="227" y="0"/>
                      <a:pt x="304" y="0"/>
                    </a:cubicBezTo>
                    <a:cubicBezTo>
                      <a:pt x="381" y="0"/>
                      <a:pt x="454" y="17"/>
                      <a:pt x="510" y="47"/>
                    </a:cubicBezTo>
                    <a:cubicBezTo>
                      <a:pt x="574" y="82"/>
                      <a:pt x="609" y="131"/>
                      <a:pt x="609" y="186"/>
                    </a:cubicBezTo>
                    <a:cubicBezTo>
                      <a:pt x="609" y="240"/>
                      <a:pt x="574" y="290"/>
                      <a:pt x="510" y="324"/>
                    </a:cubicBezTo>
                    <a:cubicBezTo>
                      <a:pt x="454" y="355"/>
                      <a:pt x="381" y="372"/>
                      <a:pt x="304" y="372"/>
                    </a:cubicBezTo>
                    <a:close/>
                    <a:moveTo>
                      <a:pt x="304" y="85"/>
                    </a:moveTo>
                    <a:cubicBezTo>
                      <a:pt x="179" y="85"/>
                      <a:pt x="85" y="138"/>
                      <a:pt x="85" y="186"/>
                    </a:cubicBezTo>
                    <a:cubicBezTo>
                      <a:pt x="85" y="233"/>
                      <a:pt x="179" y="286"/>
                      <a:pt x="304" y="286"/>
                    </a:cubicBezTo>
                    <a:cubicBezTo>
                      <a:pt x="430" y="286"/>
                      <a:pt x="523" y="233"/>
                      <a:pt x="523" y="186"/>
                    </a:cubicBezTo>
                    <a:cubicBezTo>
                      <a:pt x="523" y="138"/>
                      <a:pt x="430" y="85"/>
                      <a:pt x="304" y="85"/>
                    </a:cubicBezTo>
                    <a:close/>
                  </a:path>
                </a:pathLst>
              </a:custGeom>
              <a:solidFill>
                <a:srgbClr val="000000"/>
              </a:solidFill>
              <a:ln>
                <a:noFill/>
              </a:ln>
            </p:spPr>
            <p:txBody>
              <a:bodyPr vert="horz" wrap="square" lIns="0" tIns="43238" rIns="0" bIns="4323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0069F"/>
                  </a:solidFill>
                  <a:effectLst/>
                  <a:uLnTx/>
                  <a:uFillTx/>
                  <a:latin typeface="RR Pioneer"/>
                  <a:ea typeface="+mn-ea"/>
                  <a:cs typeface="+mn-cs"/>
                </a:endParaRPr>
              </a:p>
            </p:txBody>
          </p:sp>
          <p:sp>
            <p:nvSpPr>
              <p:cNvPr id="27" name="Freeform 6">
                <a:extLst>
                  <a:ext uri="{FF2B5EF4-FFF2-40B4-BE49-F238E27FC236}">
                    <a16:creationId xmlns:a16="http://schemas.microsoft.com/office/drawing/2014/main" id="{E34CC431-B527-2BDE-52E2-0B8C663FA231}"/>
                  </a:ext>
                </a:extLst>
              </p:cNvPr>
              <p:cNvSpPr>
                <a:spLocks/>
              </p:cNvSpPr>
              <p:nvPr/>
            </p:nvSpPr>
            <p:spPr bwMode="auto">
              <a:xfrm>
                <a:off x="5245100" y="3327401"/>
                <a:ext cx="431800" cy="131763"/>
              </a:xfrm>
              <a:custGeom>
                <a:avLst/>
                <a:gdLst>
                  <a:gd name="T0" fmla="*/ 304 w 609"/>
                  <a:gd name="T1" fmla="*/ 186 h 186"/>
                  <a:gd name="T2" fmla="*/ 99 w 609"/>
                  <a:gd name="T3" fmla="*/ 138 h 186"/>
                  <a:gd name="T4" fmla="*/ 0 w 609"/>
                  <a:gd name="T5" fmla="*/ 0 h 186"/>
                  <a:gd name="T6" fmla="*/ 85 w 609"/>
                  <a:gd name="T7" fmla="*/ 0 h 186"/>
                  <a:gd name="T8" fmla="*/ 304 w 609"/>
                  <a:gd name="T9" fmla="*/ 100 h 186"/>
                  <a:gd name="T10" fmla="*/ 523 w 609"/>
                  <a:gd name="T11" fmla="*/ 0 h 186"/>
                  <a:gd name="T12" fmla="*/ 609 w 609"/>
                  <a:gd name="T13" fmla="*/ 0 h 186"/>
                  <a:gd name="T14" fmla="*/ 510 w 609"/>
                  <a:gd name="T15" fmla="*/ 138 h 186"/>
                  <a:gd name="T16" fmla="*/ 304 w 609"/>
                  <a:gd name="T17"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9" h="186">
                    <a:moveTo>
                      <a:pt x="304" y="186"/>
                    </a:moveTo>
                    <a:cubicBezTo>
                      <a:pt x="227" y="186"/>
                      <a:pt x="154" y="169"/>
                      <a:pt x="99" y="138"/>
                    </a:cubicBezTo>
                    <a:cubicBezTo>
                      <a:pt x="35" y="104"/>
                      <a:pt x="0" y="54"/>
                      <a:pt x="0" y="0"/>
                    </a:cubicBezTo>
                    <a:cubicBezTo>
                      <a:pt x="85" y="0"/>
                      <a:pt x="85" y="0"/>
                      <a:pt x="85" y="0"/>
                    </a:cubicBezTo>
                    <a:cubicBezTo>
                      <a:pt x="85" y="47"/>
                      <a:pt x="179" y="100"/>
                      <a:pt x="304" y="100"/>
                    </a:cubicBezTo>
                    <a:cubicBezTo>
                      <a:pt x="430" y="100"/>
                      <a:pt x="523" y="47"/>
                      <a:pt x="523" y="0"/>
                    </a:cubicBezTo>
                    <a:cubicBezTo>
                      <a:pt x="609" y="0"/>
                      <a:pt x="609" y="0"/>
                      <a:pt x="609" y="0"/>
                    </a:cubicBezTo>
                    <a:cubicBezTo>
                      <a:pt x="609" y="54"/>
                      <a:pt x="574" y="104"/>
                      <a:pt x="510" y="138"/>
                    </a:cubicBezTo>
                    <a:cubicBezTo>
                      <a:pt x="454" y="169"/>
                      <a:pt x="381" y="186"/>
                      <a:pt x="304" y="186"/>
                    </a:cubicBezTo>
                    <a:close/>
                  </a:path>
                </a:pathLst>
              </a:custGeom>
              <a:solidFill>
                <a:srgbClr val="000000"/>
              </a:solidFill>
              <a:ln>
                <a:noFill/>
              </a:ln>
            </p:spPr>
            <p:txBody>
              <a:bodyPr vert="horz" wrap="square" lIns="0" tIns="43238" rIns="0" bIns="4323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0069F"/>
                  </a:solidFill>
                  <a:effectLst/>
                  <a:uLnTx/>
                  <a:uFillTx/>
                  <a:latin typeface="RR Pioneer"/>
                  <a:ea typeface="+mn-ea"/>
                  <a:cs typeface="+mn-cs"/>
                </a:endParaRPr>
              </a:p>
            </p:txBody>
          </p:sp>
          <p:sp>
            <p:nvSpPr>
              <p:cNvPr id="28" name="Freeform 7">
                <a:extLst>
                  <a:ext uri="{FF2B5EF4-FFF2-40B4-BE49-F238E27FC236}">
                    <a16:creationId xmlns:a16="http://schemas.microsoft.com/office/drawing/2014/main" id="{7C89C2AF-BBB4-22DB-2875-BF0886569A49}"/>
                  </a:ext>
                </a:extLst>
              </p:cNvPr>
              <p:cNvSpPr>
                <a:spLocks/>
              </p:cNvSpPr>
              <p:nvPr/>
            </p:nvSpPr>
            <p:spPr bwMode="auto">
              <a:xfrm>
                <a:off x="5245100" y="3427413"/>
                <a:ext cx="431800" cy="131763"/>
              </a:xfrm>
              <a:custGeom>
                <a:avLst/>
                <a:gdLst>
                  <a:gd name="T0" fmla="*/ 304 w 609"/>
                  <a:gd name="T1" fmla="*/ 186 h 186"/>
                  <a:gd name="T2" fmla="*/ 99 w 609"/>
                  <a:gd name="T3" fmla="*/ 139 h 186"/>
                  <a:gd name="T4" fmla="*/ 0 w 609"/>
                  <a:gd name="T5" fmla="*/ 0 h 186"/>
                  <a:gd name="T6" fmla="*/ 85 w 609"/>
                  <a:gd name="T7" fmla="*/ 0 h 186"/>
                  <a:gd name="T8" fmla="*/ 304 w 609"/>
                  <a:gd name="T9" fmla="*/ 101 h 186"/>
                  <a:gd name="T10" fmla="*/ 523 w 609"/>
                  <a:gd name="T11" fmla="*/ 0 h 186"/>
                  <a:gd name="T12" fmla="*/ 609 w 609"/>
                  <a:gd name="T13" fmla="*/ 0 h 186"/>
                  <a:gd name="T14" fmla="*/ 510 w 609"/>
                  <a:gd name="T15" fmla="*/ 139 h 186"/>
                  <a:gd name="T16" fmla="*/ 304 w 609"/>
                  <a:gd name="T17"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9" h="186">
                    <a:moveTo>
                      <a:pt x="304" y="186"/>
                    </a:moveTo>
                    <a:cubicBezTo>
                      <a:pt x="227" y="186"/>
                      <a:pt x="154" y="169"/>
                      <a:pt x="99" y="139"/>
                    </a:cubicBezTo>
                    <a:cubicBezTo>
                      <a:pt x="35" y="104"/>
                      <a:pt x="0" y="55"/>
                      <a:pt x="0" y="0"/>
                    </a:cubicBezTo>
                    <a:cubicBezTo>
                      <a:pt x="85" y="0"/>
                      <a:pt x="85" y="0"/>
                      <a:pt x="85" y="0"/>
                    </a:cubicBezTo>
                    <a:cubicBezTo>
                      <a:pt x="85" y="48"/>
                      <a:pt x="179" y="101"/>
                      <a:pt x="304" y="101"/>
                    </a:cubicBezTo>
                    <a:cubicBezTo>
                      <a:pt x="430" y="101"/>
                      <a:pt x="523" y="48"/>
                      <a:pt x="523" y="0"/>
                    </a:cubicBezTo>
                    <a:cubicBezTo>
                      <a:pt x="609" y="0"/>
                      <a:pt x="609" y="0"/>
                      <a:pt x="609" y="0"/>
                    </a:cubicBezTo>
                    <a:cubicBezTo>
                      <a:pt x="609" y="55"/>
                      <a:pt x="574" y="104"/>
                      <a:pt x="510" y="139"/>
                    </a:cubicBezTo>
                    <a:cubicBezTo>
                      <a:pt x="454" y="169"/>
                      <a:pt x="381" y="186"/>
                      <a:pt x="304" y="186"/>
                    </a:cubicBezTo>
                    <a:close/>
                  </a:path>
                </a:pathLst>
              </a:custGeom>
              <a:solidFill>
                <a:srgbClr val="000000"/>
              </a:solidFill>
              <a:ln>
                <a:noFill/>
              </a:ln>
            </p:spPr>
            <p:txBody>
              <a:bodyPr vert="horz" wrap="square" lIns="0" tIns="43238" rIns="0" bIns="4323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0069F"/>
                  </a:solidFill>
                  <a:effectLst/>
                  <a:uLnTx/>
                  <a:uFillTx/>
                  <a:latin typeface="RR Pioneer"/>
                  <a:ea typeface="+mn-ea"/>
                  <a:cs typeface="+mn-cs"/>
                </a:endParaRPr>
              </a:p>
            </p:txBody>
          </p:sp>
          <p:sp>
            <p:nvSpPr>
              <p:cNvPr id="29" name="Freeform 8">
                <a:extLst>
                  <a:ext uri="{FF2B5EF4-FFF2-40B4-BE49-F238E27FC236}">
                    <a16:creationId xmlns:a16="http://schemas.microsoft.com/office/drawing/2014/main" id="{492A11E2-4CDB-5981-1088-A075A05DA919}"/>
                  </a:ext>
                </a:extLst>
              </p:cNvPr>
              <p:cNvSpPr>
                <a:spLocks/>
              </p:cNvSpPr>
              <p:nvPr/>
            </p:nvSpPr>
            <p:spPr bwMode="auto">
              <a:xfrm>
                <a:off x="5245100" y="3529013"/>
                <a:ext cx="431800" cy="131763"/>
              </a:xfrm>
              <a:custGeom>
                <a:avLst/>
                <a:gdLst>
                  <a:gd name="T0" fmla="*/ 304 w 609"/>
                  <a:gd name="T1" fmla="*/ 186 h 186"/>
                  <a:gd name="T2" fmla="*/ 99 w 609"/>
                  <a:gd name="T3" fmla="*/ 139 h 186"/>
                  <a:gd name="T4" fmla="*/ 0 w 609"/>
                  <a:gd name="T5" fmla="*/ 0 h 186"/>
                  <a:gd name="T6" fmla="*/ 85 w 609"/>
                  <a:gd name="T7" fmla="*/ 0 h 186"/>
                  <a:gd name="T8" fmla="*/ 304 w 609"/>
                  <a:gd name="T9" fmla="*/ 101 h 186"/>
                  <a:gd name="T10" fmla="*/ 523 w 609"/>
                  <a:gd name="T11" fmla="*/ 0 h 186"/>
                  <a:gd name="T12" fmla="*/ 609 w 609"/>
                  <a:gd name="T13" fmla="*/ 0 h 186"/>
                  <a:gd name="T14" fmla="*/ 510 w 609"/>
                  <a:gd name="T15" fmla="*/ 139 h 186"/>
                  <a:gd name="T16" fmla="*/ 304 w 609"/>
                  <a:gd name="T17"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9" h="186">
                    <a:moveTo>
                      <a:pt x="304" y="186"/>
                    </a:moveTo>
                    <a:cubicBezTo>
                      <a:pt x="227" y="186"/>
                      <a:pt x="154" y="169"/>
                      <a:pt x="99" y="139"/>
                    </a:cubicBezTo>
                    <a:cubicBezTo>
                      <a:pt x="35" y="104"/>
                      <a:pt x="0" y="55"/>
                      <a:pt x="0" y="0"/>
                    </a:cubicBezTo>
                    <a:cubicBezTo>
                      <a:pt x="85" y="0"/>
                      <a:pt x="85" y="0"/>
                      <a:pt x="85" y="0"/>
                    </a:cubicBezTo>
                    <a:cubicBezTo>
                      <a:pt x="85" y="48"/>
                      <a:pt x="179" y="101"/>
                      <a:pt x="304" y="101"/>
                    </a:cubicBezTo>
                    <a:cubicBezTo>
                      <a:pt x="430" y="101"/>
                      <a:pt x="523" y="48"/>
                      <a:pt x="523" y="0"/>
                    </a:cubicBezTo>
                    <a:cubicBezTo>
                      <a:pt x="609" y="0"/>
                      <a:pt x="609" y="0"/>
                      <a:pt x="609" y="0"/>
                    </a:cubicBezTo>
                    <a:cubicBezTo>
                      <a:pt x="609" y="55"/>
                      <a:pt x="574" y="104"/>
                      <a:pt x="510" y="139"/>
                    </a:cubicBezTo>
                    <a:cubicBezTo>
                      <a:pt x="454" y="169"/>
                      <a:pt x="381" y="186"/>
                      <a:pt x="304" y="186"/>
                    </a:cubicBezTo>
                    <a:close/>
                  </a:path>
                </a:pathLst>
              </a:custGeom>
              <a:solidFill>
                <a:srgbClr val="000000"/>
              </a:solidFill>
              <a:ln>
                <a:noFill/>
              </a:ln>
            </p:spPr>
            <p:txBody>
              <a:bodyPr vert="horz" wrap="square" lIns="0" tIns="43238" rIns="0" bIns="4323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0069F"/>
                  </a:solidFill>
                  <a:effectLst/>
                  <a:uLnTx/>
                  <a:uFillTx/>
                  <a:latin typeface="RR Pioneer"/>
                  <a:ea typeface="+mn-ea"/>
                  <a:cs typeface="+mn-cs"/>
                </a:endParaRPr>
              </a:p>
            </p:txBody>
          </p:sp>
          <p:sp>
            <p:nvSpPr>
              <p:cNvPr id="30" name="Freeform 9">
                <a:extLst>
                  <a:ext uri="{FF2B5EF4-FFF2-40B4-BE49-F238E27FC236}">
                    <a16:creationId xmlns:a16="http://schemas.microsoft.com/office/drawing/2014/main" id="{21DC8A6C-2D95-8EEE-6D3F-1BBE9BABAD56}"/>
                  </a:ext>
                </a:extLst>
              </p:cNvPr>
              <p:cNvSpPr>
                <a:spLocks/>
              </p:cNvSpPr>
              <p:nvPr/>
            </p:nvSpPr>
            <p:spPr bwMode="auto">
              <a:xfrm>
                <a:off x="5245100" y="3630613"/>
                <a:ext cx="431800" cy="131763"/>
              </a:xfrm>
              <a:custGeom>
                <a:avLst/>
                <a:gdLst>
                  <a:gd name="T0" fmla="*/ 304 w 609"/>
                  <a:gd name="T1" fmla="*/ 186 h 186"/>
                  <a:gd name="T2" fmla="*/ 99 w 609"/>
                  <a:gd name="T3" fmla="*/ 139 h 186"/>
                  <a:gd name="T4" fmla="*/ 0 w 609"/>
                  <a:gd name="T5" fmla="*/ 0 h 186"/>
                  <a:gd name="T6" fmla="*/ 85 w 609"/>
                  <a:gd name="T7" fmla="*/ 0 h 186"/>
                  <a:gd name="T8" fmla="*/ 304 w 609"/>
                  <a:gd name="T9" fmla="*/ 101 h 186"/>
                  <a:gd name="T10" fmla="*/ 523 w 609"/>
                  <a:gd name="T11" fmla="*/ 0 h 186"/>
                  <a:gd name="T12" fmla="*/ 609 w 609"/>
                  <a:gd name="T13" fmla="*/ 0 h 186"/>
                  <a:gd name="T14" fmla="*/ 510 w 609"/>
                  <a:gd name="T15" fmla="*/ 139 h 186"/>
                  <a:gd name="T16" fmla="*/ 304 w 609"/>
                  <a:gd name="T17"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9" h="186">
                    <a:moveTo>
                      <a:pt x="304" y="186"/>
                    </a:moveTo>
                    <a:cubicBezTo>
                      <a:pt x="227" y="186"/>
                      <a:pt x="154" y="169"/>
                      <a:pt x="99" y="139"/>
                    </a:cubicBezTo>
                    <a:cubicBezTo>
                      <a:pt x="35" y="104"/>
                      <a:pt x="0" y="55"/>
                      <a:pt x="0" y="0"/>
                    </a:cubicBezTo>
                    <a:cubicBezTo>
                      <a:pt x="85" y="0"/>
                      <a:pt x="85" y="0"/>
                      <a:pt x="85" y="0"/>
                    </a:cubicBezTo>
                    <a:cubicBezTo>
                      <a:pt x="85" y="48"/>
                      <a:pt x="179" y="101"/>
                      <a:pt x="304" y="101"/>
                    </a:cubicBezTo>
                    <a:cubicBezTo>
                      <a:pt x="430" y="101"/>
                      <a:pt x="523" y="48"/>
                      <a:pt x="523" y="0"/>
                    </a:cubicBezTo>
                    <a:cubicBezTo>
                      <a:pt x="609" y="0"/>
                      <a:pt x="609" y="0"/>
                      <a:pt x="609" y="0"/>
                    </a:cubicBezTo>
                    <a:cubicBezTo>
                      <a:pt x="609" y="55"/>
                      <a:pt x="574" y="104"/>
                      <a:pt x="510" y="139"/>
                    </a:cubicBezTo>
                    <a:cubicBezTo>
                      <a:pt x="454" y="169"/>
                      <a:pt x="381" y="186"/>
                      <a:pt x="304" y="186"/>
                    </a:cubicBezTo>
                    <a:close/>
                  </a:path>
                </a:pathLst>
              </a:custGeom>
              <a:solidFill>
                <a:srgbClr val="000000"/>
              </a:solidFill>
              <a:ln>
                <a:noFill/>
              </a:ln>
            </p:spPr>
            <p:txBody>
              <a:bodyPr vert="horz" wrap="square" lIns="0" tIns="43238" rIns="0" bIns="4323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0069F"/>
                  </a:solidFill>
                  <a:effectLst/>
                  <a:uLnTx/>
                  <a:uFillTx/>
                  <a:latin typeface="RR Pioneer"/>
                  <a:ea typeface="+mn-ea"/>
                  <a:cs typeface="+mn-cs"/>
                </a:endParaRPr>
              </a:p>
            </p:txBody>
          </p:sp>
          <p:sp>
            <p:nvSpPr>
              <p:cNvPr id="31" name="Freeform 10">
                <a:extLst>
                  <a:ext uri="{FF2B5EF4-FFF2-40B4-BE49-F238E27FC236}">
                    <a16:creationId xmlns:a16="http://schemas.microsoft.com/office/drawing/2014/main" id="{66CC418A-902B-D1D4-10C0-DC66965D8AA3}"/>
                  </a:ext>
                </a:extLst>
              </p:cNvPr>
              <p:cNvSpPr>
                <a:spLocks/>
              </p:cNvSpPr>
              <p:nvPr/>
            </p:nvSpPr>
            <p:spPr bwMode="auto">
              <a:xfrm>
                <a:off x="5245100" y="3730626"/>
                <a:ext cx="431800" cy="131763"/>
              </a:xfrm>
              <a:custGeom>
                <a:avLst/>
                <a:gdLst>
                  <a:gd name="T0" fmla="*/ 304 w 609"/>
                  <a:gd name="T1" fmla="*/ 186 h 186"/>
                  <a:gd name="T2" fmla="*/ 99 w 609"/>
                  <a:gd name="T3" fmla="*/ 139 h 186"/>
                  <a:gd name="T4" fmla="*/ 0 w 609"/>
                  <a:gd name="T5" fmla="*/ 0 h 186"/>
                  <a:gd name="T6" fmla="*/ 85 w 609"/>
                  <a:gd name="T7" fmla="*/ 0 h 186"/>
                  <a:gd name="T8" fmla="*/ 304 w 609"/>
                  <a:gd name="T9" fmla="*/ 101 h 186"/>
                  <a:gd name="T10" fmla="*/ 523 w 609"/>
                  <a:gd name="T11" fmla="*/ 0 h 186"/>
                  <a:gd name="T12" fmla="*/ 609 w 609"/>
                  <a:gd name="T13" fmla="*/ 0 h 186"/>
                  <a:gd name="T14" fmla="*/ 510 w 609"/>
                  <a:gd name="T15" fmla="*/ 139 h 186"/>
                  <a:gd name="T16" fmla="*/ 304 w 609"/>
                  <a:gd name="T17"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9" h="186">
                    <a:moveTo>
                      <a:pt x="304" y="186"/>
                    </a:moveTo>
                    <a:cubicBezTo>
                      <a:pt x="227" y="186"/>
                      <a:pt x="154" y="169"/>
                      <a:pt x="99" y="139"/>
                    </a:cubicBezTo>
                    <a:cubicBezTo>
                      <a:pt x="35" y="104"/>
                      <a:pt x="0" y="55"/>
                      <a:pt x="0" y="0"/>
                    </a:cubicBezTo>
                    <a:cubicBezTo>
                      <a:pt x="85" y="0"/>
                      <a:pt x="85" y="0"/>
                      <a:pt x="85" y="0"/>
                    </a:cubicBezTo>
                    <a:cubicBezTo>
                      <a:pt x="85" y="48"/>
                      <a:pt x="179" y="101"/>
                      <a:pt x="304" y="101"/>
                    </a:cubicBezTo>
                    <a:cubicBezTo>
                      <a:pt x="430" y="101"/>
                      <a:pt x="523" y="48"/>
                      <a:pt x="523" y="0"/>
                    </a:cubicBezTo>
                    <a:cubicBezTo>
                      <a:pt x="609" y="0"/>
                      <a:pt x="609" y="0"/>
                      <a:pt x="609" y="0"/>
                    </a:cubicBezTo>
                    <a:cubicBezTo>
                      <a:pt x="609" y="55"/>
                      <a:pt x="574" y="104"/>
                      <a:pt x="510" y="139"/>
                    </a:cubicBezTo>
                    <a:cubicBezTo>
                      <a:pt x="454" y="169"/>
                      <a:pt x="381" y="186"/>
                      <a:pt x="304" y="186"/>
                    </a:cubicBezTo>
                    <a:close/>
                  </a:path>
                </a:pathLst>
              </a:custGeom>
              <a:solidFill>
                <a:srgbClr val="000000"/>
              </a:solidFill>
              <a:ln>
                <a:noFill/>
              </a:ln>
            </p:spPr>
            <p:txBody>
              <a:bodyPr vert="horz" wrap="square" lIns="0" tIns="43238" rIns="0" bIns="4323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0069F"/>
                  </a:solidFill>
                  <a:effectLst/>
                  <a:uLnTx/>
                  <a:uFillTx/>
                  <a:latin typeface="RR Pioneer"/>
                  <a:ea typeface="+mn-ea"/>
                  <a:cs typeface="+mn-cs"/>
                </a:endParaRPr>
              </a:p>
            </p:txBody>
          </p:sp>
          <p:sp>
            <p:nvSpPr>
              <p:cNvPr id="32" name="Freeform 11">
                <a:extLst>
                  <a:ext uri="{FF2B5EF4-FFF2-40B4-BE49-F238E27FC236}">
                    <a16:creationId xmlns:a16="http://schemas.microsoft.com/office/drawing/2014/main" id="{939A521B-3F90-5505-1EBF-526CF7485B23}"/>
                  </a:ext>
                </a:extLst>
              </p:cNvPr>
              <p:cNvSpPr>
                <a:spLocks noEditPoints="1"/>
              </p:cNvSpPr>
              <p:nvPr/>
            </p:nvSpPr>
            <p:spPr bwMode="auto">
              <a:xfrm>
                <a:off x="4692650" y="3387726"/>
                <a:ext cx="430213" cy="263525"/>
              </a:xfrm>
              <a:custGeom>
                <a:avLst/>
                <a:gdLst>
                  <a:gd name="T0" fmla="*/ 305 w 609"/>
                  <a:gd name="T1" fmla="*/ 372 h 372"/>
                  <a:gd name="T2" fmla="*/ 99 w 609"/>
                  <a:gd name="T3" fmla="*/ 325 h 372"/>
                  <a:gd name="T4" fmla="*/ 0 w 609"/>
                  <a:gd name="T5" fmla="*/ 186 h 372"/>
                  <a:gd name="T6" fmla="*/ 99 w 609"/>
                  <a:gd name="T7" fmla="*/ 48 h 372"/>
                  <a:gd name="T8" fmla="*/ 305 w 609"/>
                  <a:gd name="T9" fmla="*/ 0 h 372"/>
                  <a:gd name="T10" fmla="*/ 510 w 609"/>
                  <a:gd name="T11" fmla="*/ 48 h 372"/>
                  <a:gd name="T12" fmla="*/ 609 w 609"/>
                  <a:gd name="T13" fmla="*/ 186 h 372"/>
                  <a:gd name="T14" fmla="*/ 510 w 609"/>
                  <a:gd name="T15" fmla="*/ 325 h 372"/>
                  <a:gd name="T16" fmla="*/ 305 w 609"/>
                  <a:gd name="T17" fmla="*/ 372 h 372"/>
                  <a:gd name="T18" fmla="*/ 305 w 609"/>
                  <a:gd name="T19" fmla="*/ 86 h 372"/>
                  <a:gd name="T20" fmla="*/ 85 w 609"/>
                  <a:gd name="T21" fmla="*/ 186 h 372"/>
                  <a:gd name="T22" fmla="*/ 305 w 609"/>
                  <a:gd name="T23" fmla="*/ 287 h 372"/>
                  <a:gd name="T24" fmla="*/ 524 w 609"/>
                  <a:gd name="T25" fmla="*/ 186 h 372"/>
                  <a:gd name="T26" fmla="*/ 305 w 609"/>
                  <a:gd name="T27" fmla="*/ 8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9" h="372">
                    <a:moveTo>
                      <a:pt x="305" y="372"/>
                    </a:moveTo>
                    <a:cubicBezTo>
                      <a:pt x="228" y="372"/>
                      <a:pt x="155" y="355"/>
                      <a:pt x="99" y="325"/>
                    </a:cubicBezTo>
                    <a:cubicBezTo>
                      <a:pt x="35" y="290"/>
                      <a:pt x="0" y="241"/>
                      <a:pt x="0" y="186"/>
                    </a:cubicBezTo>
                    <a:cubicBezTo>
                      <a:pt x="0" y="132"/>
                      <a:pt x="35" y="82"/>
                      <a:pt x="99" y="48"/>
                    </a:cubicBezTo>
                    <a:cubicBezTo>
                      <a:pt x="155" y="17"/>
                      <a:pt x="228" y="0"/>
                      <a:pt x="305" y="0"/>
                    </a:cubicBezTo>
                    <a:cubicBezTo>
                      <a:pt x="382" y="0"/>
                      <a:pt x="455" y="17"/>
                      <a:pt x="510" y="48"/>
                    </a:cubicBezTo>
                    <a:cubicBezTo>
                      <a:pt x="574" y="82"/>
                      <a:pt x="609" y="132"/>
                      <a:pt x="609" y="186"/>
                    </a:cubicBezTo>
                    <a:cubicBezTo>
                      <a:pt x="609" y="241"/>
                      <a:pt x="574" y="290"/>
                      <a:pt x="510" y="325"/>
                    </a:cubicBezTo>
                    <a:cubicBezTo>
                      <a:pt x="455" y="355"/>
                      <a:pt x="382" y="372"/>
                      <a:pt x="305" y="372"/>
                    </a:cubicBezTo>
                    <a:close/>
                    <a:moveTo>
                      <a:pt x="305" y="86"/>
                    </a:moveTo>
                    <a:cubicBezTo>
                      <a:pt x="179" y="86"/>
                      <a:pt x="85" y="139"/>
                      <a:pt x="85" y="186"/>
                    </a:cubicBezTo>
                    <a:cubicBezTo>
                      <a:pt x="85" y="234"/>
                      <a:pt x="179" y="287"/>
                      <a:pt x="305" y="287"/>
                    </a:cubicBezTo>
                    <a:cubicBezTo>
                      <a:pt x="430" y="287"/>
                      <a:pt x="524" y="234"/>
                      <a:pt x="524" y="186"/>
                    </a:cubicBezTo>
                    <a:cubicBezTo>
                      <a:pt x="524" y="139"/>
                      <a:pt x="430" y="86"/>
                      <a:pt x="305" y="86"/>
                    </a:cubicBezTo>
                    <a:close/>
                  </a:path>
                </a:pathLst>
              </a:custGeom>
              <a:solidFill>
                <a:srgbClr val="10069F"/>
              </a:solidFill>
              <a:ln>
                <a:noFill/>
              </a:ln>
            </p:spPr>
            <p:txBody>
              <a:bodyPr vert="horz" wrap="square" lIns="0" tIns="43238" rIns="0" bIns="4323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0069F"/>
                  </a:solidFill>
                  <a:effectLst/>
                  <a:uLnTx/>
                  <a:uFillTx/>
                  <a:latin typeface="RR Pioneer"/>
                  <a:ea typeface="+mn-ea"/>
                  <a:cs typeface="+mn-cs"/>
                </a:endParaRPr>
              </a:p>
            </p:txBody>
          </p:sp>
          <p:sp>
            <p:nvSpPr>
              <p:cNvPr id="33" name="Freeform 12">
                <a:extLst>
                  <a:ext uri="{FF2B5EF4-FFF2-40B4-BE49-F238E27FC236}">
                    <a16:creationId xmlns:a16="http://schemas.microsoft.com/office/drawing/2014/main" id="{E83C0355-B720-DEC0-B1A5-7BA97FE75D49}"/>
                  </a:ext>
                </a:extLst>
              </p:cNvPr>
              <p:cNvSpPr>
                <a:spLocks/>
              </p:cNvSpPr>
              <p:nvPr/>
            </p:nvSpPr>
            <p:spPr bwMode="auto">
              <a:xfrm>
                <a:off x="4692650" y="3630613"/>
                <a:ext cx="430213" cy="131763"/>
              </a:xfrm>
              <a:custGeom>
                <a:avLst/>
                <a:gdLst>
                  <a:gd name="T0" fmla="*/ 305 w 609"/>
                  <a:gd name="T1" fmla="*/ 186 h 186"/>
                  <a:gd name="T2" fmla="*/ 99 w 609"/>
                  <a:gd name="T3" fmla="*/ 139 h 186"/>
                  <a:gd name="T4" fmla="*/ 0 w 609"/>
                  <a:gd name="T5" fmla="*/ 0 h 186"/>
                  <a:gd name="T6" fmla="*/ 85 w 609"/>
                  <a:gd name="T7" fmla="*/ 0 h 186"/>
                  <a:gd name="T8" fmla="*/ 305 w 609"/>
                  <a:gd name="T9" fmla="*/ 101 h 186"/>
                  <a:gd name="T10" fmla="*/ 524 w 609"/>
                  <a:gd name="T11" fmla="*/ 0 h 186"/>
                  <a:gd name="T12" fmla="*/ 609 w 609"/>
                  <a:gd name="T13" fmla="*/ 0 h 186"/>
                  <a:gd name="T14" fmla="*/ 510 w 609"/>
                  <a:gd name="T15" fmla="*/ 139 h 186"/>
                  <a:gd name="T16" fmla="*/ 305 w 609"/>
                  <a:gd name="T17"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9" h="186">
                    <a:moveTo>
                      <a:pt x="305" y="186"/>
                    </a:moveTo>
                    <a:cubicBezTo>
                      <a:pt x="228" y="186"/>
                      <a:pt x="155" y="169"/>
                      <a:pt x="99" y="139"/>
                    </a:cubicBezTo>
                    <a:cubicBezTo>
                      <a:pt x="35" y="104"/>
                      <a:pt x="0" y="55"/>
                      <a:pt x="0" y="0"/>
                    </a:cubicBezTo>
                    <a:cubicBezTo>
                      <a:pt x="85" y="0"/>
                      <a:pt x="85" y="0"/>
                      <a:pt x="85" y="0"/>
                    </a:cubicBezTo>
                    <a:cubicBezTo>
                      <a:pt x="85" y="48"/>
                      <a:pt x="179" y="101"/>
                      <a:pt x="305" y="101"/>
                    </a:cubicBezTo>
                    <a:cubicBezTo>
                      <a:pt x="430" y="101"/>
                      <a:pt x="524" y="48"/>
                      <a:pt x="524" y="0"/>
                    </a:cubicBezTo>
                    <a:cubicBezTo>
                      <a:pt x="609" y="0"/>
                      <a:pt x="609" y="0"/>
                      <a:pt x="609" y="0"/>
                    </a:cubicBezTo>
                    <a:cubicBezTo>
                      <a:pt x="609" y="55"/>
                      <a:pt x="574" y="104"/>
                      <a:pt x="510" y="139"/>
                    </a:cubicBezTo>
                    <a:cubicBezTo>
                      <a:pt x="455" y="169"/>
                      <a:pt x="382" y="186"/>
                      <a:pt x="305" y="186"/>
                    </a:cubicBezTo>
                    <a:close/>
                  </a:path>
                </a:pathLst>
              </a:custGeom>
              <a:solidFill>
                <a:srgbClr val="10069F"/>
              </a:solidFill>
              <a:ln>
                <a:noFill/>
              </a:ln>
            </p:spPr>
            <p:txBody>
              <a:bodyPr vert="horz" wrap="square" lIns="0" tIns="43238" rIns="0" bIns="4323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0069F"/>
                  </a:solidFill>
                  <a:effectLst/>
                  <a:uLnTx/>
                  <a:uFillTx/>
                  <a:latin typeface="RR Pioneer"/>
                  <a:ea typeface="+mn-ea"/>
                  <a:cs typeface="+mn-cs"/>
                </a:endParaRPr>
              </a:p>
            </p:txBody>
          </p:sp>
          <p:sp>
            <p:nvSpPr>
              <p:cNvPr id="34" name="Freeform 13">
                <a:extLst>
                  <a:ext uri="{FF2B5EF4-FFF2-40B4-BE49-F238E27FC236}">
                    <a16:creationId xmlns:a16="http://schemas.microsoft.com/office/drawing/2014/main" id="{ECF304A0-8A64-CF7D-A741-F4E2DA14C1E4}"/>
                  </a:ext>
                </a:extLst>
              </p:cNvPr>
              <p:cNvSpPr>
                <a:spLocks/>
              </p:cNvSpPr>
              <p:nvPr/>
            </p:nvSpPr>
            <p:spPr bwMode="auto">
              <a:xfrm>
                <a:off x="4692650" y="3730626"/>
                <a:ext cx="430213" cy="131763"/>
              </a:xfrm>
              <a:custGeom>
                <a:avLst/>
                <a:gdLst>
                  <a:gd name="T0" fmla="*/ 305 w 609"/>
                  <a:gd name="T1" fmla="*/ 186 h 186"/>
                  <a:gd name="T2" fmla="*/ 99 w 609"/>
                  <a:gd name="T3" fmla="*/ 138 h 186"/>
                  <a:gd name="T4" fmla="*/ 0 w 609"/>
                  <a:gd name="T5" fmla="*/ 0 h 186"/>
                  <a:gd name="T6" fmla="*/ 85 w 609"/>
                  <a:gd name="T7" fmla="*/ 0 h 186"/>
                  <a:gd name="T8" fmla="*/ 305 w 609"/>
                  <a:gd name="T9" fmla="*/ 100 h 186"/>
                  <a:gd name="T10" fmla="*/ 524 w 609"/>
                  <a:gd name="T11" fmla="*/ 0 h 186"/>
                  <a:gd name="T12" fmla="*/ 609 w 609"/>
                  <a:gd name="T13" fmla="*/ 0 h 186"/>
                  <a:gd name="T14" fmla="*/ 510 w 609"/>
                  <a:gd name="T15" fmla="*/ 138 h 186"/>
                  <a:gd name="T16" fmla="*/ 305 w 609"/>
                  <a:gd name="T17"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9" h="186">
                    <a:moveTo>
                      <a:pt x="305" y="186"/>
                    </a:moveTo>
                    <a:cubicBezTo>
                      <a:pt x="228" y="186"/>
                      <a:pt x="155" y="169"/>
                      <a:pt x="99" y="138"/>
                    </a:cubicBezTo>
                    <a:cubicBezTo>
                      <a:pt x="35" y="104"/>
                      <a:pt x="0" y="54"/>
                      <a:pt x="0" y="0"/>
                    </a:cubicBezTo>
                    <a:cubicBezTo>
                      <a:pt x="85" y="0"/>
                      <a:pt x="85" y="0"/>
                      <a:pt x="85" y="0"/>
                    </a:cubicBezTo>
                    <a:cubicBezTo>
                      <a:pt x="85" y="47"/>
                      <a:pt x="179" y="100"/>
                      <a:pt x="305" y="100"/>
                    </a:cubicBezTo>
                    <a:cubicBezTo>
                      <a:pt x="430" y="100"/>
                      <a:pt x="524" y="47"/>
                      <a:pt x="524" y="0"/>
                    </a:cubicBezTo>
                    <a:cubicBezTo>
                      <a:pt x="609" y="0"/>
                      <a:pt x="609" y="0"/>
                      <a:pt x="609" y="0"/>
                    </a:cubicBezTo>
                    <a:cubicBezTo>
                      <a:pt x="609" y="54"/>
                      <a:pt x="574" y="104"/>
                      <a:pt x="510" y="138"/>
                    </a:cubicBezTo>
                    <a:cubicBezTo>
                      <a:pt x="455" y="169"/>
                      <a:pt x="382" y="186"/>
                      <a:pt x="305" y="186"/>
                    </a:cubicBezTo>
                    <a:close/>
                  </a:path>
                </a:pathLst>
              </a:custGeom>
              <a:solidFill>
                <a:srgbClr val="10069F"/>
              </a:solidFill>
              <a:ln>
                <a:noFill/>
              </a:ln>
            </p:spPr>
            <p:txBody>
              <a:bodyPr vert="horz" wrap="square" lIns="0" tIns="43238" rIns="0" bIns="4323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0069F"/>
                  </a:solidFill>
                  <a:effectLst/>
                  <a:uLnTx/>
                  <a:uFillTx/>
                  <a:latin typeface="RR Pioneer"/>
                  <a:ea typeface="+mn-ea"/>
                  <a:cs typeface="+mn-cs"/>
                </a:endParaRPr>
              </a:p>
            </p:txBody>
          </p:sp>
          <p:sp>
            <p:nvSpPr>
              <p:cNvPr id="36" name="Freeform 14">
                <a:extLst>
                  <a:ext uri="{FF2B5EF4-FFF2-40B4-BE49-F238E27FC236}">
                    <a16:creationId xmlns:a16="http://schemas.microsoft.com/office/drawing/2014/main" id="{A38B06DA-A0AD-D568-8C6F-2955207E06A7}"/>
                  </a:ext>
                </a:extLst>
              </p:cNvPr>
              <p:cNvSpPr>
                <a:spLocks/>
              </p:cNvSpPr>
              <p:nvPr/>
            </p:nvSpPr>
            <p:spPr bwMode="auto">
              <a:xfrm>
                <a:off x="4692650" y="3832226"/>
                <a:ext cx="430213" cy="131763"/>
              </a:xfrm>
              <a:custGeom>
                <a:avLst/>
                <a:gdLst>
                  <a:gd name="T0" fmla="*/ 305 w 609"/>
                  <a:gd name="T1" fmla="*/ 186 h 186"/>
                  <a:gd name="T2" fmla="*/ 99 w 609"/>
                  <a:gd name="T3" fmla="*/ 139 h 186"/>
                  <a:gd name="T4" fmla="*/ 0 w 609"/>
                  <a:gd name="T5" fmla="*/ 0 h 186"/>
                  <a:gd name="T6" fmla="*/ 85 w 609"/>
                  <a:gd name="T7" fmla="*/ 0 h 186"/>
                  <a:gd name="T8" fmla="*/ 305 w 609"/>
                  <a:gd name="T9" fmla="*/ 101 h 186"/>
                  <a:gd name="T10" fmla="*/ 524 w 609"/>
                  <a:gd name="T11" fmla="*/ 0 h 186"/>
                  <a:gd name="T12" fmla="*/ 609 w 609"/>
                  <a:gd name="T13" fmla="*/ 0 h 186"/>
                  <a:gd name="T14" fmla="*/ 510 w 609"/>
                  <a:gd name="T15" fmla="*/ 139 h 186"/>
                  <a:gd name="T16" fmla="*/ 305 w 609"/>
                  <a:gd name="T17"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9" h="186">
                    <a:moveTo>
                      <a:pt x="305" y="186"/>
                    </a:moveTo>
                    <a:cubicBezTo>
                      <a:pt x="228" y="186"/>
                      <a:pt x="155" y="169"/>
                      <a:pt x="99" y="139"/>
                    </a:cubicBezTo>
                    <a:cubicBezTo>
                      <a:pt x="35" y="104"/>
                      <a:pt x="0" y="55"/>
                      <a:pt x="0" y="0"/>
                    </a:cubicBezTo>
                    <a:cubicBezTo>
                      <a:pt x="85" y="0"/>
                      <a:pt x="85" y="0"/>
                      <a:pt x="85" y="0"/>
                    </a:cubicBezTo>
                    <a:cubicBezTo>
                      <a:pt x="85" y="48"/>
                      <a:pt x="179" y="101"/>
                      <a:pt x="305" y="101"/>
                    </a:cubicBezTo>
                    <a:cubicBezTo>
                      <a:pt x="430" y="101"/>
                      <a:pt x="524" y="48"/>
                      <a:pt x="524" y="0"/>
                    </a:cubicBezTo>
                    <a:cubicBezTo>
                      <a:pt x="609" y="0"/>
                      <a:pt x="609" y="0"/>
                      <a:pt x="609" y="0"/>
                    </a:cubicBezTo>
                    <a:cubicBezTo>
                      <a:pt x="609" y="55"/>
                      <a:pt x="574" y="104"/>
                      <a:pt x="510" y="139"/>
                    </a:cubicBezTo>
                    <a:cubicBezTo>
                      <a:pt x="455" y="169"/>
                      <a:pt x="382" y="186"/>
                      <a:pt x="305" y="186"/>
                    </a:cubicBezTo>
                    <a:close/>
                  </a:path>
                </a:pathLst>
              </a:custGeom>
              <a:solidFill>
                <a:srgbClr val="10069F"/>
              </a:solidFill>
              <a:ln>
                <a:noFill/>
              </a:ln>
            </p:spPr>
            <p:txBody>
              <a:bodyPr vert="horz" wrap="square" lIns="0" tIns="43238" rIns="0" bIns="4323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0069F"/>
                  </a:solidFill>
                  <a:effectLst/>
                  <a:uLnTx/>
                  <a:uFillTx/>
                  <a:latin typeface="RR Pioneer"/>
                  <a:ea typeface="+mn-ea"/>
                  <a:cs typeface="+mn-cs"/>
                </a:endParaRPr>
              </a:p>
            </p:txBody>
          </p:sp>
          <p:sp>
            <p:nvSpPr>
              <p:cNvPr id="49" name="Freeform 15">
                <a:extLst>
                  <a:ext uri="{FF2B5EF4-FFF2-40B4-BE49-F238E27FC236}">
                    <a16:creationId xmlns:a16="http://schemas.microsoft.com/office/drawing/2014/main" id="{D26E2FA6-F1A9-064F-E9D8-0327DA8FF20E}"/>
                  </a:ext>
                </a:extLst>
              </p:cNvPr>
              <p:cNvSpPr>
                <a:spLocks/>
              </p:cNvSpPr>
              <p:nvPr/>
            </p:nvSpPr>
            <p:spPr bwMode="auto">
              <a:xfrm>
                <a:off x="4692650" y="3933826"/>
                <a:ext cx="430213" cy="130175"/>
              </a:xfrm>
              <a:custGeom>
                <a:avLst/>
                <a:gdLst>
                  <a:gd name="T0" fmla="*/ 305 w 609"/>
                  <a:gd name="T1" fmla="*/ 185 h 185"/>
                  <a:gd name="T2" fmla="*/ 99 w 609"/>
                  <a:gd name="T3" fmla="*/ 138 h 185"/>
                  <a:gd name="T4" fmla="*/ 0 w 609"/>
                  <a:gd name="T5" fmla="*/ 0 h 185"/>
                  <a:gd name="T6" fmla="*/ 85 w 609"/>
                  <a:gd name="T7" fmla="*/ 0 h 185"/>
                  <a:gd name="T8" fmla="*/ 305 w 609"/>
                  <a:gd name="T9" fmla="*/ 100 h 185"/>
                  <a:gd name="T10" fmla="*/ 524 w 609"/>
                  <a:gd name="T11" fmla="*/ 0 h 185"/>
                  <a:gd name="T12" fmla="*/ 609 w 609"/>
                  <a:gd name="T13" fmla="*/ 0 h 185"/>
                  <a:gd name="T14" fmla="*/ 510 w 609"/>
                  <a:gd name="T15" fmla="*/ 138 h 185"/>
                  <a:gd name="T16" fmla="*/ 305 w 609"/>
                  <a:gd name="T17"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9" h="185">
                    <a:moveTo>
                      <a:pt x="305" y="185"/>
                    </a:moveTo>
                    <a:cubicBezTo>
                      <a:pt x="228" y="185"/>
                      <a:pt x="155" y="169"/>
                      <a:pt x="99" y="138"/>
                    </a:cubicBezTo>
                    <a:cubicBezTo>
                      <a:pt x="35" y="103"/>
                      <a:pt x="0" y="54"/>
                      <a:pt x="0" y="0"/>
                    </a:cubicBezTo>
                    <a:cubicBezTo>
                      <a:pt x="85" y="0"/>
                      <a:pt x="85" y="0"/>
                      <a:pt x="85" y="0"/>
                    </a:cubicBezTo>
                    <a:cubicBezTo>
                      <a:pt x="85" y="47"/>
                      <a:pt x="179" y="100"/>
                      <a:pt x="305" y="100"/>
                    </a:cubicBezTo>
                    <a:cubicBezTo>
                      <a:pt x="430" y="100"/>
                      <a:pt x="524" y="47"/>
                      <a:pt x="524" y="0"/>
                    </a:cubicBezTo>
                    <a:cubicBezTo>
                      <a:pt x="609" y="0"/>
                      <a:pt x="609" y="0"/>
                      <a:pt x="609" y="0"/>
                    </a:cubicBezTo>
                    <a:cubicBezTo>
                      <a:pt x="609" y="54"/>
                      <a:pt x="574" y="103"/>
                      <a:pt x="510" y="138"/>
                    </a:cubicBezTo>
                    <a:cubicBezTo>
                      <a:pt x="455" y="169"/>
                      <a:pt x="382" y="185"/>
                      <a:pt x="305" y="185"/>
                    </a:cubicBezTo>
                    <a:close/>
                  </a:path>
                </a:pathLst>
              </a:custGeom>
              <a:solidFill>
                <a:srgbClr val="10069F"/>
              </a:solidFill>
              <a:ln>
                <a:noFill/>
              </a:ln>
            </p:spPr>
            <p:txBody>
              <a:bodyPr vert="horz" wrap="square" lIns="0" tIns="43238" rIns="0" bIns="4323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0069F"/>
                  </a:solidFill>
                  <a:effectLst/>
                  <a:uLnTx/>
                  <a:uFillTx/>
                  <a:latin typeface="RR Pioneer"/>
                  <a:ea typeface="+mn-ea"/>
                  <a:cs typeface="+mn-cs"/>
                </a:endParaRPr>
              </a:p>
            </p:txBody>
          </p:sp>
          <p:sp>
            <p:nvSpPr>
              <p:cNvPr id="50" name="Freeform 16">
                <a:extLst>
                  <a:ext uri="{FF2B5EF4-FFF2-40B4-BE49-F238E27FC236}">
                    <a16:creationId xmlns:a16="http://schemas.microsoft.com/office/drawing/2014/main" id="{11CE1DB0-3FE8-C6A0-00B5-0B17B5AF8B78}"/>
                  </a:ext>
                </a:extLst>
              </p:cNvPr>
              <p:cNvSpPr>
                <a:spLocks/>
              </p:cNvSpPr>
              <p:nvPr/>
            </p:nvSpPr>
            <p:spPr bwMode="auto">
              <a:xfrm>
                <a:off x="4692650" y="4035426"/>
                <a:ext cx="430213" cy="130175"/>
              </a:xfrm>
              <a:custGeom>
                <a:avLst/>
                <a:gdLst>
                  <a:gd name="T0" fmla="*/ 305 w 609"/>
                  <a:gd name="T1" fmla="*/ 185 h 185"/>
                  <a:gd name="T2" fmla="*/ 99 w 609"/>
                  <a:gd name="T3" fmla="*/ 138 h 185"/>
                  <a:gd name="T4" fmla="*/ 0 w 609"/>
                  <a:gd name="T5" fmla="*/ 0 h 185"/>
                  <a:gd name="T6" fmla="*/ 85 w 609"/>
                  <a:gd name="T7" fmla="*/ 0 h 185"/>
                  <a:gd name="T8" fmla="*/ 305 w 609"/>
                  <a:gd name="T9" fmla="*/ 100 h 185"/>
                  <a:gd name="T10" fmla="*/ 524 w 609"/>
                  <a:gd name="T11" fmla="*/ 0 h 185"/>
                  <a:gd name="T12" fmla="*/ 609 w 609"/>
                  <a:gd name="T13" fmla="*/ 0 h 185"/>
                  <a:gd name="T14" fmla="*/ 510 w 609"/>
                  <a:gd name="T15" fmla="*/ 138 h 185"/>
                  <a:gd name="T16" fmla="*/ 305 w 609"/>
                  <a:gd name="T17"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9" h="185">
                    <a:moveTo>
                      <a:pt x="305" y="185"/>
                    </a:moveTo>
                    <a:cubicBezTo>
                      <a:pt x="228" y="185"/>
                      <a:pt x="155" y="169"/>
                      <a:pt x="99" y="138"/>
                    </a:cubicBezTo>
                    <a:cubicBezTo>
                      <a:pt x="35" y="103"/>
                      <a:pt x="0" y="54"/>
                      <a:pt x="0" y="0"/>
                    </a:cubicBezTo>
                    <a:cubicBezTo>
                      <a:pt x="85" y="0"/>
                      <a:pt x="85" y="0"/>
                      <a:pt x="85" y="0"/>
                    </a:cubicBezTo>
                    <a:cubicBezTo>
                      <a:pt x="85" y="47"/>
                      <a:pt x="179" y="100"/>
                      <a:pt x="305" y="100"/>
                    </a:cubicBezTo>
                    <a:cubicBezTo>
                      <a:pt x="430" y="100"/>
                      <a:pt x="524" y="47"/>
                      <a:pt x="524" y="0"/>
                    </a:cubicBezTo>
                    <a:cubicBezTo>
                      <a:pt x="609" y="0"/>
                      <a:pt x="609" y="0"/>
                      <a:pt x="609" y="0"/>
                    </a:cubicBezTo>
                    <a:cubicBezTo>
                      <a:pt x="609" y="54"/>
                      <a:pt x="574" y="103"/>
                      <a:pt x="510" y="138"/>
                    </a:cubicBezTo>
                    <a:cubicBezTo>
                      <a:pt x="455" y="169"/>
                      <a:pt x="382" y="185"/>
                      <a:pt x="305" y="185"/>
                    </a:cubicBezTo>
                    <a:close/>
                  </a:path>
                </a:pathLst>
              </a:custGeom>
              <a:solidFill>
                <a:srgbClr val="10069F"/>
              </a:solidFill>
              <a:ln>
                <a:noFill/>
              </a:ln>
            </p:spPr>
            <p:txBody>
              <a:bodyPr vert="horz" wrap="square" lIns="0" tIns="43238" rIns="0" bIns="4323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0069F"/>
                  </a:solidFill>
                  <a:effectLst/>
                  <a:uLnTx/>
                  <a:uFillTx/>
                  <a:latin typeface="RR Pioneer"/>
                  <a:ea typeface="+mn-ea"/>
                  <a:cs typeface="+mn-cs"/>
                </a:endParaRPr>
              </a:p>
            </p:txBody>
          </p:sp>
          <p:sp>
            <p:nvSpPr>
              <p:cNvPr id="51" name="Freeform 17">
                <a:extLst>
                  <a:ext uri="{FF2B5EF4-FFF2-40B4-BE49-F238E27FC236}">
                    <a16:creationId xmlns:a16="http://schemas.microsoft.com/office/drawing/2014/main" id="{E9D0B389-A759-DFF1-BFD3-41F0FE2E6732}"/>
                  </a:ext>
                </a:extLst>
              </p:cNvPr>
              <p:cNvSpPr>
                <a:spLocks/>
              </p:cNvSpPr>
              <p:nvPr/>
            </p:nvSpPr>
            <p:spPr bwMode="auto">
              <a:xfrm>
                <a:off x="5245100" y="3833813"/>
                <a:ext cx="431800" cy="130175"/>
              </a:xfrm>
              <a:custGeom>
                <a:avLst/>
                <a:gdLst>
                  <a:gd name="T0" fmla="*/ 304 w 609"/>
                  <a:gd name="T1" fmla="*/ 185 h 185"/>
                  <a:gd name="T2" fmla="*/ 99 w 609"/>
                  <a:gd name="T3" fmla="*/ 138 h 185"/>
                  <a:gd name="T4" fmla="*/ 0 w 609"/>
                  <a:gd name="T5" fmla="*/ 0 h 185"/>
                  <a:gd name="T6" fmla="*/ 85 w 609"/>
                  <a:gd name="T7" fmla="*/ 0 h 185"/>
                  <a:gd name="T8" fmla="*/ 304 w 609"/>
                  <a:gd name="T9" fmla="*/ 100 h 185"/>
                  <a:gd name="T10" fmla="*/ 523 w 609"/>
                  <a:gd name="T11" fmla="*/ 0 h 185"/>
                  <a:gd name="T12" fmla="*/ 609 w 609"/>
                  <a:gd name="T13" fmla="*/ 0 h 185"/>
                  <a:gd name="T14" fmla="*/ 510 w 609"/>
                  <a:gd name="T15" fmla="*/ 138 h 185"/>
                  <a:gd name="T16" fmla="*/ 304 w 609"/>
                  <a:gd name="T17"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9" h="185">
                    <a:moveTo>
                      <a:pt x="304" y="185"/>
                    </a:moveTo>
                    <a:cubicBezTo>
                      <a:pt x="227" y="185"/>
                      <a:pt x="154" y="169"/>
                      <a:pt x="99" y="138"/>
                    </a:cubicBezTo>
                    <a:cubicBezTo>
                      <a:pt x="35" y="103"/>
                      <a:pt x="0" y="54"/>
                      <a:pt x="0" y="0"/>
                    </a:cubicBezTo>
                    <a:cubicBezTo>
                      <a:pt x="85" y="0"/>
                      <a:pt x="85" y="0"/>
                      <a:pt x="85" y="0"/>
                    </a:cubicBezTo>
                    <a:cubicBezTo>
                      <a:pt x="85" y="47"/>
                      <a:pt x="179" y="100"/>
                      <a:pt x="304" y="100"/>
                    </a:cubicBezTo>
                    <a:cubicBezTo>
                      <a:pt x="430" y="100"/>
                      <a:pt x="523" y="47"/>
                      <a:pt x="523" y="0"/>
                    </a:cubicBezTo>
                    <a:cubicBezTo>
                      <a:pt x="609" y="0"/>
                      <a:pt x="609" y="0"/>
                      <a:pt x="609" y="0"/>
                    </a:cubicBezTo>
                    <a:cubicBezTo>
                      <a:pt x="609" y="54"/>
                      <a:pt x="574" y="103"/>
                      <a:pt x="510" y="138"/>
                    </a:cubicBezTo>
                    <a:cubicBezTo>
                      <a:pt x="454" y="169"/>
                      <a:pt x="381" y="185"/>
                      <a:pt x="304" y="185"/>
                    </a:cubicBezTo>
                    <a:close/>
                  </a:path>
                </a:pathLst>
              </a:custGeom>
              <a:solidFill>
                <a:srgbClr val="000000"/>
              </a:solidFill>
              <a:ln>
                <a:noFill/>
              </a:ln>
            </p:spPr>
            <p:txBody>
              <a:bodyPr vert="horz" wrap="square" lIns="0" tIns="43238" rIns="0" bIns="4323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0069F"/>
                  </a:solidFill>
                  <a:effectLst/>
                  <a:uLnTx/>
                  <a:uFillTx/>
                  <a:latin typeface="RR Pioneer"/>
                  <a:ea typeface="+mn-ea"/>
                  <a:cs typeface="+mn-cs"/>
                </a:endParaRPr>
              </a:p>
            </p:txBody>
          </p:sp>
          <p:sp>
            <p:nvSpPr>
              <p:cNvPr id="56" name="Freeform 18">
                <a:extLst>
                  <a:ext uri="{FF2B5EF4-FFF2-40B4-BE49-F238E27FC236}">
                    <a16:creationId xmlns:a16="http://schemas.microsoft.com/office/drawing/2014/main" id="{CFB19F1D-CB9C-3245-3672-8E0CA0E2C55B}"/>
                  </a:ext>
                </a:extLst>
              </p:cNvPr>
              <p:cNvSpPr>
                <a:spLocks/>
              </p:cNvSpPr>
              <p:nvPr/>
            </p:nvSpPr>
            <p:spPr bwMode="auto">
              <a:xfrm>
                <a:off x="5245100" y="3933826"/>
                <a:ext cx="431800" cy="131763"/>
              </a:xfrm>
              <a:custGeom>
                <a:avLst/>
                <a:gdLst>
                  <a:gd name="T0" fmla="*/ 304 w 609"/>
                  <a:gd name="T1" fmla="*/ 185 h 185"/>
                  <a:gd name="T2" fmla="*/ 99 w 609"/>
                  <a:gd name="T3" fmla="*/ 138 h 185"/>
                  <a:gd name="T4" fmla="*/ 0 w 609"/>
                  <a:gd name="T5" fmla="*/ 0 h 185"/>
                  <a:gd name="T6" fmla="*/ 85 w 609"/>
                  <a:gd name="T7" fmla="*/ 0 h 185"/>
                  <a:gd name="T8" fmla="*/ 304 w 609"/>
                  <a:gd name="T9" fmla="*/ 100 h 185"/>
                  <a:gd name="T10" fmla="*/ 523 w 609"/>
                  <a:gd name="T11" fmla="*/ 0 h 185"/>
                  <a:gd name="T12" fmla="*/ 609 w 609"/>
                  <a:gd name="T13" fmla="*/ 0 h 185"/>
                  <a:gd name="T14" fmla="*/ 510 w 609"/>
                  <a:gd name="T15" fmla="*/ 138 h 185"/>
                  <a:gd name="T16" fmla="*/ 304 w 609"/>
                  <a:gd name="T17"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9" h="185">
                    <a:moveTo>
                      <a:pt x="304" y="185"/>
                    </a:moveTo>
                    <a:cubicBezTo>
                      <a:pt x="227" y="185"/>
                      <a:pt x="154" y="169"/>
                      <a:pt x="99" y="138"/>
                    </a:cubicBezTo>
                    <a:cubicBezTo>
                      <a:pt x="35" y="103"/>
                      <a:pt x="0" y="54"/>
                      <a:pt x="0" y="0"/>
                    </a:cubicBezTo>
                    <a:cubicBezTo>
                      <a:pt x="85" y="0"/>
                      <a:pt x="85" y="0"/>
                      <a:pt x="85" y="0"/>
                    </a:cubicBezTo>
                    <a:cubicBezTo>
                      <a:pt x="85" y="47"/>
                      <a:pt x="179" y="100"/>
                      <a:pt x="304" y="100"/>
                    </a:cubicBezTo>
                    <a:cubicBezTo>
                      <a:pt x="430" y="100"/>
                      <a:pt x="523" y="47"/>
                      <a:pt x="523" y="0"/>
                    </a:cubicBezTo>
                    <a:cubicBezTo>
                      <a:pt x="609" y="0"/>
                      <a:pt x="609" y="0"/>
                      <a:pt x="609" y="0"/>
                    </a:cubicBezTo>
                    <a:cubicBezTo>
                      <a:pt x="609" y="54"/>
                      <a:pt x="574" y="103"/>
                      <a:pt x="510" y="138"/>
                    </a:cubicBezTo>
                    <a:cubicBezTo>
                      <a:pt x="454" y="169"/>
                      <a:pt x="381" y="185"/>
                      <a:pt x="304" y="185"/>
                    </a:cubicBezTo>
                    <a:close/>
                  </a:path>
                </a:pathLst>
              </a:custGeom>
              <a:solidFill>
                <a:srgbClr val="000000"/>
              </a:solidFill>
              <a:ln>
                <a:noFill/>
              </a:ln>
            </p:spPr>
            <p:txBody>
              <a:bodyPr vert="horz" wrap="square" lIns="0" tIns="43238" rIns="0" bIns="4323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0069F"/>
                  </a:solidFill>
                  <a:effectLst/>
                  <a:uLnTx/>
                  <a:uFillTx/>
                  <a:latin typeface="RR Pioneer"/>
                  <a:ea typeface="+mn-ea"/>
                  <a:cs typeface="+mn-cs"/>
                </a:endParaRPr>
              </a:p>
            </p:txBody>
          </p:sp>
          <p:sp>
            <p:nvSpPr>
              <p:cNvPr id="57" name="Freeform 19">
                <a:extLst>
                  <a:ext uri="{FF2B5EF4-FFF2-40B4-BE49-F238E27FC236}">
                    <a16:creationId xmlns:a16="http://schemas.microsoft.com/office/drawing/2014/main" id="{D14D456E-1422-32B4-7C4B-F1D343E20A62}"/>
                  </a:ext>
                </a:extLst>
              </p:cNvPr>
              <p:cNvSpPr>
                <a:spLocks/>
              </p:cNvSpPr>
              <p:nvPr/>
            </p:nvSpPr>
            <p:spPr bwMode="auto">
              <a:xfrm>
                <a:off x="5245100" y="4035426"/>
                <a:ext cx="431800" cy="131763"/>
              </a:xfrm>
              <a:custGeom>
                <a:avLst/>
                <a:gdLst>
                  <a:gd name="T0" fmla="*/ 304 w 609"/>
                  <a:gd name="T1" fmla="*/ 186 h 186"/>
                  <a:gd name="T2" fmla="*/ 99 w 609"/>
                  <a:gd name="T3" fmla="*/ 138 h 186"/>
                  <a:gd name="T4" fmla="*/ 0 w 609"/>
                  <a:gd name="T5" fmla="*/ 0 h 186"/>
                  <a:gd name="T6" fmla="*/ 85 w 609"/>
                  <a:gd name="T7" fmla="*/ 0 h 186"/>
                  <a:gd name="T8" fmla="*/ 304 w 609"/>
                  <a:gd name="T9" fmla="*/ 100 h 186"/>
                  <a:gd name="T10" fmla="*/ 523 w 609"/>
                  <a:gd name="T11" fmla="*/ 0 h 186"/>
                  <a:gd name="T12" fmla="*/ 609 w 609"/>
                  <a:gd name="T13" fmla="*/ 0 h 186"/>
                  <a:gd name="T14" fmla="*/ 510 w 609"/>
                  <a:gd name="T15" fmla="*/ 138 h 186"/>
                  <a:gd name="T16" fmla="*/ 304 w 609"/>
                  <a:gd name="T17"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9" h="186">
                    <a:moveTo>
                      <a:pt x="304" y="186"/>
                    </a:moveTo>
                    <a:cubicBezTo>
                      <a:pt x="227" y="186"/>
                      <a:pt x="154" y="169"/>
                      <a:pt x="99" y="138"/>
                    </a:cubicBezTo>
                    <a:cubicBezTo>
                      <a:pt x="35" y="104"/>
                      <a:pt x="0" y="54"/>
                      <a:pt x="0" y="0"/>
                    </a:cubicBezTo>
                    <a:cubicBezTo>
                      <a:pt x="85" y="0"/>
                      <a:pt x="85" y="0"/>
                      <a:pt x="85" y="0"/>
                    </a:cubicBezTo>
                    <a:cubicBezTo>
                      <a:pt x="85" y="47"/>
                      <a:pt x="179" y="100"/>
                      <a:pt x="304" y="100"/>
                    </a:cubicBezTo>
                    <a:cubicBezTo>
                      <a:pt x="430" y="100"/>
                      <a:pt x="523" y="47"/>
                      <a:pt x="523" y="0"/>
                    </a:cubicBezTo>
                    <a:cubicBezTo>
                      <a:pt x="609" y="0"/>
                      <a:pt x="609" y="0"/>
                      <a:pt x="609" y="0"/>
                    </a:cubicBezTo>
                    <a:cubicBezTo>
                      <a:pt x="609" y="54"/>
                      <a:pt x="574" y="104"/>
                      <a:pt x="510" y="138"/>
                    </a:cubicBezTo>
                    <a:cubicBezTo>
                      <a:pt x="454" y="169"/>
                      <a:pt x="381" y="186"/>
                      <a:pt x="304" y="186"/>
                    </a:cubicBezTo>
                    <a:close/>
                  </a:path>
                </a:pathLst>
              </a:custGeom>
              <a:solidFill>
                <a:srgbClr val="000000"/>
              </a:solidFill>
              <a:ln>
                <a:noFill/>
              </a:ln>
            </p:spPr>
            <p:txBody>
              <a:bodyPr vert="horz" wrap="square" lIns="0" tIns="43238" rIns="0" bIns="4323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0069F"/>
                  </a:solidFill>
                  <a:effectLst/>
                  <a:uLnTx/>
                  <a:uFillTx/>
                  <a:latin typeface="RR Pioneer"/>
                  <a:ea typeface="+mn-ea"/>
                  <a:cs typeface="+mn-cs"/>
                </a:endParaRPr>
              </a:p>
            </p:txBody>
          </p:sp>
        </p:grpSp>
      </p:grpSp>
      <p:grpSp>
        <p:nvGrpSpPr>
          <p:cNvPr id="58" name="Group 57">
            <a:extLst>
              <a:ext uri="{FF2B5EF4-FFF2-40B4-BE49-F238E27FC236}">
                <a16:creationId xmlns:a16="http://schemas.microsoft.com/office/drawing/2014/main" id="{9030093F-A21E-F66A-9786-CA5EF971158E}"/>
              </a:ext>
            </a:extLst>
          </p:cNvPr>
          <p:cNvGrpSpPr>
            <a:grpSpLocks noChangeAspect="1"/>
          </p:cNvGrpSpPr>
          <p:nvPr/>
        </p:nvGrpSpPr>
        <p:grpSpPr>
          <a:xfrm>
            <a:off x="4248000" y="108000"/>
            <a:ext cx="1013236" cy="1008000"/>
            <a:chOff x="5450360" y="1107449"/>
            <a:chExt cx="1678721" cy="1670040"/>
          </a:xfrm>
          <a:effectLst>
            <a:outerShdw blurRad="50800" dist="38100" dir="2700000" algn="tl" rotWithShape="0">
              <a:prstClr val="black">
                <a:alpha val="40000"/>
              </a:prstClr>
            </a:outerShdw>
          </a:effectLst>
        </p:grpSpPr>
        <p:sp>
          <p:nvSpPr>
            <p:cNvPr id="59" name="Freeform 66">
              <a:extLst>
                <a:ext uri="{FF2B5EF4-FFF2-40B4-BE49-F238E27FC236}">
                  <a16:creationId xmlns:a16="http://schemas.microsoft.com/office/drawing/2014/main" id="{DEC44DFB-F486-A73C-7345-2697B437E6D5}"/>
                </a:ext>
              </a:extLst>
            </p:cNvPr>
            <p:cNvSpPr>
              <a:spLocks/>
            </p:cNvSpPr>
            <p:nvPr/>
          </p:nvSpPr>
          <p:spPr bwMode="auto">
            <a:xfrm>
              <a:off x="5598411" y="1107449"/>
              <a:ext cx="1530670" cy="834579"/>
            </a:xfrm>
            <a:custGeom>
              <a:avLst/>
              <a:gdLst>
                <a:gd name="T0" fmla="*/ 1226663 w 2731614"/>
                <a:gd name="T1" fmla="*/ 0 h 1500188"/>
                <a:gd name="T2" fmla="*/ 2731614 w 2731614"/>
                <a:gd name="T3" fmla="*/ 1500188 h 1500188"/>
                <a:gd name="T4" fmla="*/ 2492478 w 2731614"/>
                <a:gd name="T5" fmla="*/ 1500188 h 1500188"/>
                <a:gd name="T6" fmla="*/ 2486025 w 2731614"/>
                <a:gd name="T7" fmla="*/ 1371790 h 1500188"/>
                <a:gd name="T8" fmla="*/ 1241534 w 2731614"/>
                <a:gd name="T9" fmla="*/ 243320 h 1500188"/>
                <a:gd name="T10" fmla="*/ 15999 w 2731614"/>
                <a:gd name="T11" fmla="*/ 1246983 h 1500188"/>
                <a:gd name="T12" fmla="*/ 0 w 2731614"/>
                <a:gd name="T13" fmla="*/ 1352323 h 1500188"/>
                <a:gd name="T14" fmla="*/ 13781 w 2731614"/>
                <a:gd name="T15" fmla="*/ 1254247 h 1500188"/>
                <a:gd name="T16" fmla="*/ 1112812 w 2731614"/>
                <a:gd name="T17" fmla="*/ 207181 h 1500188"/>
                <a:gd name="T18" fmla="*/ 1226663 w 2731614"/>
                <a:gd name="T19" fmla="*/ 201199 h 1500188"/>
                <a:gd name="T20" fmla="*/ 1226663 w 2731614"/>
                <a:gd name="T21" fmla="*/ 0 h 15001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31614" h="1500188">
                  <a:moveTo>
                    <a:pt x="1226663" y="0"/>
                  </a:moveTo>
                  <a:cubicBezTo>
                    <a:pt x="2057824" y="0"/>
                    <a:pt x="2731614" y="671658"/>
                    <a:pt x="2731614" y="1500188"/>
                  </a:cubicBezTo>
                  <a:lnTo>
                    <a:pt x="2492478" y="1500188"/>
                  </a:lnTo>
                  <a:lnTo>
                    <a:pt x="2486025" y="1371790"/>
                  </a:lnTo>
                  <a:cubicBezTo>
                    <a:pt x="2421965" y="737946"/>
                    <a:pt x="1889235" y="243320"/>
                    <a:pt x="1241534" y="243320"/>
                  </a:cubicBezTo>
                  <a:cubicBezTo>
                    <a:pt x="637013" y="243320"/>
                    <a:pt x="132645" y="674194"/>
                    <a:pt x="15999" y="1246983"/>
                  </a:cubicBezTo>
                  <a:lnTo>
                    <a:pt x="0" y="1352323"/>
                  </a:lnTo>
                  <a:lnTo>
                    <a:pt x="13781" y="1254247"/>
                  </a:lnTo>
                  <a:cubicBezTo>
                    <a:pt x="116472" y="696517"/>
                    <a:pt x="561681" y="265425"/>
                    <a:pt x="1112812" y="207181"/>
                  </a:cubicBezTo>
                  <a:lnTo>
                    <a:pt x="1226663" y="201199"/>
                  </a:lnTo>
                  <a:lnTo>
                    <a:pt x="1226663" y="0"/>
                  </a:lnTo>
                  <a:close/>
                </a:path>
              </a:pathLst>
            </a:custGeom>
            <a:solidFill>
              <a:srgbClr val="006D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lIns="0" r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0069F"/>
                </a:solidFill>
                <a:effectLst/>
                <a:uLnTx/>
                <a:uFillTx/>
                <a:latin typeface="RR Pioneer"/>
                <a:ea typeface="+mn-ea"/>
                <a:cs typeface="+mn-cs"/>
              </a:endParaRPr>
            </a:p>
          </p:txBody>
        </p:sp>
        <p:sp>
          <p:nvSpPr>
            <p:cNvPr id="60" name="Freeform 64">
              <a:extLst>
                <a:ext uri="{FF2B5EF4-FFF2-40B4-BE49-F238E27FC236}">
                  <a16:creationId xmlns:a16="http://schemas.microsoft.com/office/drawing/2014/main" id="{11C6E5FB-D4A9-D3E6-9D45-40102F1B2B67}"/>
                </a:ext>
              </a:extLst>
            </p:cNvPr>
            <p:cNvSpPr>
              <a:spLocks/>
            </p:cNvSpPr>
            <p:nvPr/>
          </p:nvSpPr>
          <p:spPr bwMode="auto">
            <a:xfrm>
              <a:off x="5450360" y="1942028"/>
              <a:ext cx="1519179" cy="835461"/>
            </a:xfrm>
            <a:custGeom>
              <a:avLst/>
              <a:gdLst>
                <a:gd name="T0" fmla="*/ 0 w 2711108"/>
                <a:gd name="T1" fmla="*/ 0 h 1501775"/>
                <a:gd name="T2" fmla="*/ 254800 w 2711108"/>
                <a:gd name="T3" fmla="*/ 0 h 1501775"/>
                <a:gd name="T4" fmla="*/ 254794 w 2711108"/>
                <a:gd name="T5" fmla="*/ 122 h 1501775"/>
                <a:gd name="T6" fmla="*/ 1505744 w 2711108"/>
                <a:gd name="T7" fmla="*/ 1257112 h 1501775"/>
                <a:gd name="T8" fmla="*/ 2700454 w 2711108"/>
                <a:gd name="T9" fmla="*/ 373912 h 1501775"/>
                <a:gd name="T10" fmla="*/ 2711108 w 2711108"/>
                <a:gd name="T11" fmla="*/ 332278 h 1501775"/>
                <a:gd name="T12" fmla="*/ 2697672 w 2711108"/>
                <a:gd name="T13" fmla="*/ 386653 h 1501775"/>
                <a:gd name="T14" fmla="*/ 1504735 w 2711108"/>
                <a:gd name="T15" fmla="*/ 1299960 h 1501775"/>
                <a:gd name="T16" fmla="*/ 1503363 w 2711108"/>
                <a:gd name="T17" fmla="*/ 1299888 h 1501775"/>
                <a:gd name="T18" fmla="*/ 1503363 w 2711108"/>
                <a:gd name="T19" fmla="*/ 1501775 h 1501775"/>
                <a:gd name="T20" fmla="*/ 0 w 2711108"/>
                <a:gd name="T21" fmla="*/ 0 h 15017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11108" h="1501775">
                  <a:moveTo>
                    <a:pt x="0" y="0"/>
                  </a:moveTo>
                  <a:lnTo>
                    <a:pt x="254800" y="0"/>
                  </a:lnTo>
                  <a:lnTo>
                    <a:pt x="254794" y="122"/>
                  </a:lnTo>
                  <a:cubicBezTo>
                    <a:pt x="254794" y="694338"/>
                    <a:pt x="814863" y="1257112"/>
                    <a:pt x="1505744" y="1257112"/>
                  </a:cubicBezTo>
                  <a:cubicBezTo>
                    <a:pt x="2067085" y="1257112"/>
                    <a:pt x="2542070" y="885593"/>
                    <a:pt x="2700454" y="373912"/>
                  </a:cubicBezTo>
                  <a:lnTo>
                    <a:pt x="2711108" y="332278"/>
                  </a:lnTo>
                  <a:lnTo>
                    <a:pt x="2697672" y="386653"/>
                  </a:lnTo>
                  <a:cubicBezTo>
                    <a:pt x="2539523" y="915777"/>
                    <a:pt x="2065243" y="1299960"/>
                    <a:pt x="1504735" y="1299960"/>
                  </a:cubicBezTo>
                  <a:lnTo>
                    <a:pt x="1503363" y="1299888"/>
                  </a:lnTo>
                  <a:lnTo>
                    <a:pt x="1503363" y="1501775"/>
                  </a:lnTo>
                  <a:cubicBezTo>
                    <a:pt x="673079" y="1501775"/>
                    <a:pt x="0" y="829407"/>
                    <a:pt x="0" y="0"/>
                  </a:cubicBezTo>
                  <a:close/>
                </a:path>
              </a:pathLst>
            </a:custGeom>
            <a:solidFill>
              <a:srgbClr val="006D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lIns="0" r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0069F"/>
                </a:solidFill>
                <a:effectLst/>
                <a:uLnTx/>
                <a:uFillTx/>
                <a:latin typeface="RR Pioneer"/>
                <a:ea typeface="+mn-ea"/>
                <a:cs typeface="+mn-cs"/>
              </a:endParaRPr>
            </a:p>
          </p:txBody>
        </p:sp>
        <p:sp>
          <p:nvSpPr>
            <p:cNvPr id="61" name="Oval 37">
              <a:extLst>
                <a:ext uri="{FF2B5EF4-FFF2-40B4-BE49-F238E27FC236}">
                  <a16:creationId xmlns:a16="http://schemas.microsoft.com/office/drawing/2014/main" id="{4FFA857C-97CC-37A5-9BD9-4FF408AB8837}"/>
                </a:ext>
              </a:extLst>
            </p:cNvPr>
            <p:cNvSpPr>
              <a:spLocks noChangeArrowheads="1"/>
            </p:cNvSpPr>
            <p:nvPr/>
          </p:nvSpPr>
          <p:spPr bwMode="auto">
            <a:xfrm>
              <a:off x="5668203" y="1322055"/>
              <a:ext cx="1250149" cy="1239945"/>
            </a:xfrm>
            <a:prstGeom prst="ellipse">
              <a:avLst/>
            </a:prstGeom>
            <a:solidFill>
              <a:srgbClr val="FFFFFF"/>
            </a:solidFill>
            <a:ln w="12700" algn="ctr">
              <a:solidFill>
                <a:srgbClr val="006DFF"/>
              </a:solidFill>
              <a:round/>
              <a:headEnd/>
              <a:tailEnd/>
            </a:ln>
          </p:spPr>
          <p:txBody>
            <a:bodyPr wrap="none" lIns="0" rIns="0" anchor="ctr"/>
            <a:lstStyle>
              <a:lvl1pPr defTabSz="858838">
                <a:defRPr>
                  <a:solidFill>
                    <a:schemeClr val="tx1"/>
                  </a:solidFill>
                  <a:latin typeface="Arial" panose="020B0604020202020204" pitchFamily="34" charset="0"/>
                  <a:cs typeface="Arial" panose="020B0604020202020204" pitchFamily="34" charset="0"/>
                </a:defRPr>
              </a:lvl1pPr>
              <a:lvl2pPr marL="742950" indent="-285750" defTabSz="858838">
                <a:defRPr>
                  <a:solidFill>
                    <a:schemeClr val="tx1"/>
                  </a:solidFill>
                  <a:latin typeface="Arial" panose="020B0604020202020204" pitchFamily="34" charset="0"/>
                  <a:cs typeface="Arial" panose="020B0604020202020204" pitchFamily="34" charset="0"/>
                </a:defRPr>
              </a:lvl2pPr>
              <a:lvl3pPr marL="1143000" indent="-228600" defTabSz="858838">
                <a:defRPr>
                  <a:solidFill>
                    <a:schemeClr val="tx1"/>
                  </a:solidFill>
                  <a:latin typeface="Arial" panose="020B0604020202020204" pitchFamily="34" charset="0"/>
                  <a:cs typeface="Arial" panose="020B0604020202020204" pitchFamily="34" charset="0"/>
                </a:defRPr>
              </a:lvl3pPr>
              <a:lvl4pPr marL="1600200" indent="-228600" defTabSz="858838">
                <a:defRPr>
                  <a:solidFill>
                    <a:schemeClr val="tx1"/>
                  </a:solidFill>
                  <a:latin typeface="Arial" panose="020B0604020202020204" pitchFamily="34" charset="0"/>
                  <a:cs typeface="Arial" panose="020B0604020202020204" pitchFamily="34" charset="0"/>
                </a:defRPr>
              </a:lvl4pPr>
              <a:lvl5pPr marL="2057400" indent="-228600" defTabSz="858838">
                <a:defRPr>
                  <a:solidFill>
                    <a:schemeClr val="tx1"/>
                  </a:solidFill>
                  <a:latin typeface="Arial" panose="020B0604020202020204" pitchFamily="34" charset="0"/>
                  <a:cs typeface="Arial" panose="020B0604020202020204" pitchFamily="34" charset="0"/>
                </a:defRPr>
              </a:lvl5pPr>
              <a:lvl6pPr marL="2514600" indent="-228600" defTabSz="8588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588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588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588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58838" rtl="0" eaLnBrk="1" fontAlgn="auto" latinLnBrk="0" hangingPunct="1">
                <a:lnSpc>
                  <a:spcPct val="100000"/>
                </a:lnSpc>
                <a:spcBef>
                  <a:spcPct val="50000"/>
                </a:spcBef>
                <a:spcAft>
                  <a:spcPts val="0"/>
                </a:spcAft>
                <a:buClrTx/>
                <a:buSzTx/>
                <a:buFontTx/>
                <a:buNone/>
                <a:tabLst/>
                <a:defRPr/>
              </a:pPr>
              <a:endParaRPr kumimoji="0" lang="en-US" altLang="en-US" sz="500" b="1" i="1" u="none" strike="noStrike" kern="0" cap="none" spc="0" normalizeH="0" baseline="0" noProof="0">
                <a:ln>
                  <a:noFill/>
                </a:ln>
                <a:solidFill>
                  <a:srgbClr val="10069F"/>
                </a:solidFill>
                <a:effectLst/>
                <a:uLnTx/>
                <a:uFillTx/>
                <a:latin typeface="Arial" panose="020B0604020202020204" pitchFamily="34" charset="0"/>
                <a:ea typeface="+mn-ea"/>
                <a:cs typeface="Arial" panose="020B0604020202020204" pitchFamily="34" charset="0"/>
              </a:endParaRPr>
            </a:p>
          </p:txBody>
        </p:sp>
        <p:sp>
          <p:nvSpPr>
            <p:cNvPr id="62" name="Body text">
              <a:extLst>
                <a:ext uri="{FF2B5EF4-FFF2-40B4-BE49-F238E27FC236}">
                  <a16:creationId xmlns:a16="http://schemas.microsoft.com/office/drawing/2014/main" id="{1C0E7E15-D426-EDA1-B5DB-A79BCCBDC57A}"/>
                </a:ext>
              </a:extLst>
            </p:cNvPr>
            <p:cNvSpPr txBox="1">
              <a:spLocks noChangeArrowheads="1"/>
            </p:cNvSpPr>
            <p:nvPr/>
          </p:nvSpPr>
          <p:spPr bwMode="auto">
            <a:xfrm>
              <a:off x="5779091" y="1639310"/>
              <a:ext cx="1062757" cy="22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en-US" sz="900" b="1" i="0" u="none" strike="noStrike" kern="0" cap="none" spc="0" normalizeH="0" baseline="0" noProof="0">
                  <a:ln>
                    <a:noFill/>
                  </a:ln>
                  <a:solidFill>
                    <a:srgbClr val="10069F"/>
                  </a:solidFill>
                  <a:effectLst/>
                  <a:uLnTx/>
                  <a:uFillTx/>
                  <a:latin typeface="RR Pioneer"/>
                  <a:ea typeface="+mn-ea"/>
                  <a:cs typeface="Arial" panose="020B0604020202020204" pitchFamily="34" charset="0"/>
                </a:rPr>
                <a:t>Deliverable</a:t>
              </a:r>
            </a:p>
          </p:txBody>
        </p:sp>
        <p:grpSp>
          <p:nvGrpSpPr>
            <p:cNvPr id="63" name="Group 62">
              <a:extLst>
                <a:ext uri="{FF2B5EF4-FFF2-40B4-BE49-F238E27FC236}">
                  <a16:creationId xmlns:a16="http://schemas.microsoft.com/office/drawing/2014/main" id="{5831E69C-49AA-F6A0-05A0-DED711882D61}"/>
                </a:ext>
              </a:extLst>
            </p:cNvPr>
            <p:cNvGrpSpPr>
              <a:grpSpLocks noChangeAspect="1"/>
            </p:cNvGrpSpPr>
            <p:nvPr/>
          </p:nvGrpSpPr>
          <p:grpSpPr>
            <a:xfrm>
              <a:off x="6136989" y="1945208"/>
              <a:ext cx="324725" cy="432000"/>
              <a:chOff x="7586663" y="193675"/>
              <a:chExt cx="711200" cy="946150"/>
            </a:xfrm>
          </p:grpSpPr>
          <p:sp>
            <p:nvSpPr>
              <p:cNvPr id="64" name="Freeform 11">
                <a:extLst>
                  <a:ext uri="{FF2B5EF4-FFF2-40B4-BE49-F238E27FC236}">
                    <a16:creationId xmlns:a16="http://schemas.microsoft.com/office/drawing/2014/main" id="{3DCFDB51-A6ED-1BC8-D624-34F783491AFD}"/>
                  </a:ext>
                </a:extLst>
              </p:cNvPr>
              <p:cNvSpPr>
                <a:spLocks/>
              </p:cNvSpPr>
              <p:nvPr/>
            </p:nvSpPr>
            <p:spPr bwMode="auto">
              <a:xfrm>
                <a:off x="7586663" y="304800"/>
                <a:ext cx="711200" cy="835025"/>
              </a:xfrm>
              <a:custGeom>
                <a:avLst/>
                <a:gdLst>
                  <a:gd name="T0" fmla="*/ 448 w 448"/>
                  <a:gd name="T1" fmla="*/ 526 h 526"/>
                  <a:gd name="T2" fmla="*/ 0 w 448"/>
                  <a:gd name="T3" fmla="*/ 526 h 526"/>
                  <a:gd name="T4" fmla="*/ 0 w 448"/>
                  <a:gd name="T5" fmla="*/ 0 h 526"/>
                  <a:gd name="T6" fmla="*/ 155 w 448"/>
                  <a:gd name="T7" fmla="*/ 0 h 526"/>
                  <a:gd name="T8" fmla="*/ 155 w 448"/>
                  <a:gd name="T9" fmla="*/ 29 h 526"/>
                  <a:gd name="T10" fmla="*/ 30 w 448"/>
                  <a:gd name="T11" fmla="*/ 29 h 526"/>
                  <a:gd name="T12" fmla="*/ 30 w 448"/>
                  <a:gd name="T13" fmla="*/ 495 h 526"/>
                  <a:gd name="T14" fmla="*/ 418 w 448"/>
                  <a:gd name="T15" fmla="*/ 495 h 526"/>
                  <a:gd name="T16" fmla="*/ 418 w 448"/>
                  <a:gd name="T17" fmla="*/ 29 h 526"/>
                  <a:gd name="T18" fmla="*/ 293 w 448"/>
                  <a:gd name="T19" fmla="*/ 29 h 526"/>
                  <a:gd name="T20" fmla="*/ 293 w 448"/>
                  <a:gd name="T21" fmla="*/ 0 h 526"/>
                  <a:gd name="T22" fmla="*/ 448 w 448"/>
                  <a:gd name="T23" fmla="*/ 0 h 526"/>
                  <a:gd name="T24" fmla="*/ 448 w 448"/>
                  <a:gd name="T25" fmla="*/ 526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8" h="526">
                    <a:moveTo>
                      <a:pt x="448" y="526"/>
                    </a:moveTo>
                    <a:lnTo>
                      <a:pt x="0" y="526"/>
                    </a:lnTo>
                    <a:lnTo>
                      <a:pt x="0" y="0"/>
                    </a:lnTo>
                    <a:lnTo>
                      <a:pt x="155" y="0"/>
                    </a:lnTo>
                    <a:lnTo>
                      <a:pt x="155" y="29"/>
                    </a:lnTo>
                    <a:lnTo>
                      <a:pt x="30" y="29"/>
                    </a:lnTo>
                    <a:lnTo>
                      <a:pt x="30" y="495"/>
                    </a:lnTo>
                    <a:lnTo>
                      <a:pt x="418" y="495"/>
                    </a:lnTo>
                    <a:lnTo>
                      <a:pt x="418" y="29"/>
                    </a:lnTo>
                    <a:lnTo>
                      <a:pt x="293" y="29"/>
                    </a:lnTo>
                    <a:lnTo>
                      <a:pt x="293" y="0"/>
                    </a:lnTo>
                    <a:lnTo>
                      <a:pt x="448" y="0"/>
                    </a:lnTo>
                    <a:lnTo>
                      <a:pt x="448" y="526"/>
                    </a:lnTo>
                    <a:close/>
                  </a:path>
                </a:pathLst>
              </a:custGeom>
              <a:solidFill>
                <a:srgbClr val="000000"/>
              </a:solidFill>
              <a:ln>
                <a:noFill/>
              </a:ln>
            </p:spPr>
            <p:txBody>
              <a:bodyPr vert="horz" wrap="square" lIns="0" tIns="43238" rIns="0" bIns="4323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0069F"/>
                  </a:solidFill>
                  <a:effectLst/>
                  <a:uLnTx/>
                  <a:uFillTx/>
                  <a:latin typeface="RR Pioneer"/>
                  <a:ea typeface="+mn-ea"/>
                  <a:cs typeface="+mn-cs"/>
                </a:endParaRPr>
              </a:p>
            </p:txBody>
          </p:sp>
          <p:sp>
            <p:nvSpPr>
              <p:cNvPr id="65" name="Freeform 12">
                <a:extLst>
                  <a:ext uri="{FF2B5EF4-FFF2-40B4-BE49-F238E27FC236}">
                    <a16:creationId xmlns:a16="http://schemas.microsoft.com/office/drawing/2014/main" id="{61569865-C125-D404-00E9-DEC7D9BDC96E}"/>
                  </a:ext>
                </a:extLst>
              </p:cNvPr>
              <p:cNvSpPr>
                <a:spLocks/>
              </p:cNvSpPr>
              <p:nvPr/>
            </p:nvSpPr>
            <p:spPr bwMode="auto">
              <a:xfrm>
                <a:off x="7688263" y="369888"/>
                <a:ext cx="508000" cy="695325"/>
              </a:xfrm>
              <a:custGeom>
                <a:avLst/>
                <a:gdLst>
                  <a:gd name="T0" fmla="*/ 320 w 320"/>
                  <a:gd name="T1" fmla="*/ 438 h 438"/>
                  <a:gd name="T2" fmla="*/ 0 w 320"/>
                  <a:gd name="T3" fmla="*/ 438 h 438"/>
                  <a:gd name="T4" fmla="*/ 0 w 320"/>
                  <a:gd name="T5" fmla="*/ 0 h 438"/>
                  <a:gd name="T6" fmla="*/ 48 w 320"/>
                  <a:gd name="T7" fmla="*/ 0 h 438"/>
                  <a:gd name="T8" fmla="*/ 48 w 320"/>
                  <a:gd name="T9" fmla="*/ 30 h 438"/>
                  <a:gd name="T10" fmla="*/ 30 w 320"/>
                  <a:gd name="T11" fmla="*/ 30 h 438"/>
                  <a:gd name="T12" fmla="*/ 30 w 320"/>
                  <a:gd name="T13" fmla="*/ 408 h 438"/>
                  <a:gd name="T14" fmla="*/ 290 w 320"/>
                  <a:gd name="T15" fmla="*/ 408 h 438"/>
                  <a:gd name="T16" fmla="*/ 290 w 320"/>
                  <a:gd name="T17" fmla="*/ 30 h 438"/>
                  <a:gd name="T18" fmla="*/ 272 w 320"/>
                  <a:gd name="T19" fmla="*/ 30 h 438"/>
                  <a:gd name="T20" fmla="*/ 272 w 320"/>
                  <a:gd name="T21" fmla="*/ 0 h 438"/>
                  <a:gd name="T22" fmla="*/ 320 w 320"/>
                  <a:gd name="T23" fmla="*/ 0 h 438"/>
                  <a:gd name="T24" fmla="*/ 320 w 320"/>
                  <a:gd name="T25" fmla="*/ 438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0" h="438">
                    <a:moveTo>
                      <a:pt x="320" y="438"/>
                    </a:moveTo>
                    <a:lnTo>
                      <a:pt x="0" y="438"/>
                    </a:lnTo>
                    <a:lnTo>
                      <a:pt x="0" y="0"/>
                    </a:lnTo>
                    <a:lnTo>
                      <a:pt x="48" y="0"/>
                    </a:lnTo>
                    <a:lnTo>
                      <a:pt x="48" y="30"/>
                    </a:lnTo>
                    <a:lnTo>
                      <a:pt x="30" y="30"/>
                    </a:lnTo>
                    <a:lnTo>
                      <a:pt x="30" y="408"/>
                    </a:lnTo>
                    <a:lnTo>
                      <a:pt x="290" y="408"/>
                    </a:lnTo>
                    <a:lnTo>
                      <a:pt x="290" y="30"/>
                    </a:lnTo>
                    <a:lnTo>
                      <a:pt x="272" y="30"/>
                    </a:lnTo>
                    <a:lnTo>
                      <a:pt x="272" y="0"/>
                    </a:lnTo>
                    <a:lnTo>
                      <a:pt x="320" y="0"/>
                    </a:lnTo>
                    <a:lnTo>
                      <a:pt x="320" y="438"/>
                    </a:lnTo>
                    <a:close/>
                  </a:path>
                </a:pathLst>
              </a:custGeom>
              <a:solidFill>
                <a:srgbClr val="000000"/>
              </a:solidFill>
              <a:ln>
                <a:noFill/>
              </a:ln>
            </p:spPr>
            <p:txBody>
              <a:bodyPr vert="horz" wrap="square" lIns="0" tIns="43238" rIns="0" bIns="4323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0069F"/>
                  </a:solidFill>
                  <a:effectLst/>
                  <a:uLnTx/>
                  <a:uFillTx/>
                  <a:latin typeface="RR Pioneer"/>
                  <a:ea typeface="+mn-ea"/>
                  <a:cs typeface="+mn-cs"/>
                </a:endParaRPr>
              </a:p>
            </p:txBody>
          </p:sp>
          <p:sp>
            <p:nvSpPr>
              <p:cNvPr id="66" name="Freeform 13">
                <a:extLst>
                  <a:ext uri="{FF2B5EF4-FFF2-40B4-BE49-F238E27FC236}">
                    <a16:creationId xmlns:a16="http://schemas.microsoft.com/office/drawing/2014/main" id="{F4A20643-DD29-4C5F-B72B-C3C629507899}"/>
                  </a:ext>
                </a:extLst>
              </p:cNvPr>
              <p:cNvSpPr>
                <a:spLocks noEditPoints="1"/>
              </p:cNvSpPr>
              <p:nvPr/>
            </p:nvSpPr>
            <p:spPr bwMode="auto">
              <a:xfrm>
                <a:off x="7823201" y="193675"/>
                <a:ext cx="238125" cy="223838"/>
              </a:xfrm>
              <a:custGeom>
                <a:avLst/>
                <a:gdLst>
                  <a:gd name="T0" fmla="*/ 429 w 429"/>
                  <a:gd name="T1" fmla="*/ 401 h 401"/>
                  <a:gd name="T2" fmla="*/ 0 w 429"/>
                  <a:gd name="T3" fmla="*/ 401 h 401"/>
                  <a:gd name="T4" fmla="*/ 0 w 429"/>
                  <a:gd name="T5" fmla="*/ 210 h 401"/>
                  <a:gd name="T6" fmla="*/ 64 w 429"/>
                  <a:gd name="T7" fmla="*/ 61 h 401"/>
                  <a:gd name="T8" fmla="*/ 214 w 429"/>
                  <a:gd name="T9" fmla="*/ 0 h 401"/>
                  <a:gd name="T10" fmla="*/ 365 w 429"/>
                  <a:gd name="T11" fmla="*/ 61 h 401"/>
                  <a:gd name="T12" fmla="*/ 429 w 429"/>
                  <a:gd name="T13" fmla="*/ 210 h 401"/>
                  <a:gd name="T14" fmla="*/ 429 w 429"/>
                  <a:gd name="T15" fmla="*/ 401 h 401"/>
                  <a:gd name="T16" fmla="*/ 85 w 429"/>
                  <a:gd name="T17" fmla="*/ 316 h 401"/>
                  <a:gd name="T18" fmla="*/ 344 w 429"/>
                  <a:gd name="T19" fmla="*/ 316 h 401"/>
                  <a:gd name="T20" fmla="*/ 344 w 429"/>
                  <a:gd name="T21" fmla="*/ 210 h 401"/>
                  <a:gd name="T22" fmla="*/ 214 w 429"/>
                  <a:gd name="T23" fmla="*/ 85 h 401"/>
                  <a:gd name="T24" fmla="*/ 85 w 429"/>
                  <a:gd name="T25" fmla="*/ 210 h 401"/>
                  <a:gd name="T26" fmla="*/ 85 w 429"/>
                  <a:gd name="T27" fmla="*/ 316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9" h="401">
                    <a:moveTo>
                      <a:pt x="429" y="401"/>
                    </a:moveTo>
                    <a:cubicBezTo>
                      <a:pt x="0" y="401"/>
                      <a:pt x="0" y="401"/>
                      <a:pt x="0" y="401"/>
                    </a:cubicBezTo>
                    <a:cubicBezTo>
                      <a:pt x="0" y="210"/>
                      <a:pt x="0" y="210"/>
                      <a:pt x="0" y="210"/>
                    </a:cubicBezTo>
                    <a:cubicBezTo>
                      <a:pt x="0" y="154"/>
                      <a:pt x="23" y="101"/>
                      <a:pt x="64" y="61"/>
                    </a:cubicBezTo>
                    <a:cubicBezTo>
                      <a:pt x="105" y="21"/>
                      <a:pt x="158" y="0"/>
                      <a:pt x="214" y="0"/>
                    </a:cubicBezTo>
                    <a:cubicBezTo>
                      <a:pt x="270" y="0"/>
                      <a:pt x="324" y="21"/>
                      <a:pt x="365" y="61"/>
                    </a:cubicBezTo>
                    <a:cubicBezTo>
                      <a:pt x="406" y="101"/>
                      <a:pt x="429" y="154"/>
                      <a:pt x="429" y="210"/>
                    </a:cubicBezTo>
                    <a:lnTo>
                      <a:pt x="429" y="401"/>
                    </a:lnTo>
                    <a:close/>
                    <a:moveTo>
                      <a:pt x="85" y="316"/>
                    </a:moveTo>
                    <a:cubicBezTo>
                      <a:pt x="344" y="316"/>
                      <a:pt x="344" y="316"/>
                      <a:pt x="344" y="316"/>
                    </a:cubicBezTo>
                    <a:cubicBezTo>
                      <a:pt x="344" y="210"/>
                      <a:pt x="344" y="210"/>
                      <a:pt x="344" y="210"/>
                    </a:cubicBezTo>
                    <a:cubicBezTo>
                      <a:pt x="344" y="142"/>
                      <a:pt x="284" y="85"/>
                      <a:pt x="214" y="85"/>
                    </a:cubicBezTo>
                    <a:cubicBezTo>
                      <a:pt x="144" y="85"/>
                      <a:pt x="85" y="142"/>
                      <a:pt x="85" y="210"/>
                    </a:cubicBezTo>
                    <a:lnTo>
                      <a:pt x="85" y="316"/>
                    </a:lnTo>
                    <a:close/>
                  </a:path>
                </a:pathLst>
              </a:custGeom>
              <a:solidFill>
                <a:srgbClr val="000000"/>
              </a:solidFill>
              <a:ln>
                <a:noFill/>
              </a:ln>
            </p:spPr>
            <p:txBody>
              <a:bodyPr vert="horz" wrap="square" lIns="0" tIns="43238" rIns="0" bIns="4323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0069F"/>
                  </a:solidFill>
                  <a:effectLst/>
                  <a:uLnTx/>
                  <a:uFillTx/>
                  <a:latin typeface="RR Pioneer"/>
                  <a:ea typeface="+mn-ea"/>
                  <a:cs typeface="+mn-cs"/>
                </a:endParaRPr>
              </a:p>
            </p:txBody>
          </p:sp>
          <p:sp>
            <p:nvSpPr>
              <p:cNvPr id="67" name="Oval 14">
                <a:extLst>
                  <a:ext uri="{FF2B5EF4-FFF2-40B4-BE49-F238E27FC236}">
                    <a16:creationId xmlns:a16="http://schemas.microsoft.com/office/drawing/2014/main" id="{B6C44D74-5E7B-623E-0F62-808B3AA6CB16}"/>
                  </a:ext>
                </a:extLst>
              </p:cNvPr>
              <p:cNvSpPr>
                <a:spLocks noChangeArrowheads="1"/>
              </p:cNvSpPr>
              <p:nvPr/>
            </p:nvSpPr>
            <p:spPr bwMode="auto">
              <a:xfrm>
                <a:off x="7923213" y="284163"/>
                <a:ext cx="38100" cy="38100"/>
              </a:xfrm>
              <a:prstGeom prst="ellipse">
                <a:avLst/>
              </a:prstGeom>
              <a:solidFill>
                <a:srgbClr val="000000"/>
              </a:solidFill>
              <a:ln>
                <a:noFill/>
              </a:ln>
            </p:spPr>
            <p:txBody>
              <a:bodyPr vert="horz" wrap="square" lIns="0" tIns="43238" rIns="0" bIns="4323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0069F"/>
                  </a:solidFill>
                  <a:effectLst/>
                  <a:uLnTx/>
                  <a:uFillTx/>
                  <a:latin typeface="RR Pioneer"/>
                  <a:ea typeface="+mn-ea"/>
                  <a:cs typeface="+mn-cs"/>
                </a:endParaRPr>
              </a:p>
            </p:txBody>
          </p:sp>
          <p:sp>
            <p:nvSpPr>
              <p:cNvPr id="68" name="Freeform 15">
                <a:extLst>
                  <a:ext uri="{FF2B5EF4-FFF2-40B4-BE49-F238E27FC236}">
                    <a16:creationId xmlns:a16="http://schemas.microsoft.com/office/drawing/2014/main" id="{4A3032B9-B142-FA2B-5A34-F6125C2A9D5B}"/>
                  </a:ext>
                </a:extLst>
              </p:cNvPr>
              <p:cNvSpPr>
                <a:spLocks noEditPoints="1"/>
              </p:cNvSpPr>
              <p:nvPr/>
            </p:nvSpPr>
            <p:spPr bwMode="auto">
              <a:xfrm>
                <a:off x="7788276" y="465138"/>
                <a:ext cx="130175" cy="130175"/>
              </a:xfrm>
              <a:custGeom>
                <a:avLst/>
                <a:gdLst>
                  <a:gd name="T0" fmla="*/ 82 w 82"/>
                  <a:gd name="T1" fmla="*/ 82 h 82"/>
                  <a:gd name="T2" fmla="*/ 0 w 82"/>
                  <a:gd name="T3" fmla="*/ 82 h 82"/>
                  <a:gd name="T4" fmla="*/ 0 w 82"/>
                  <a:gd name="T5" fmla="*/ 0 h 82"/>
                  <a:gd name="T6" fmla="*/ 82 w 82"/>
                  <a:gd name="T7" fmla="*/ 0 h 82"/>
                  <a:gd name="T8" fmla="*/ 82 w 82"/>
                  <a:gd name="T9" fmla="*/ 82 h 82"/>
                  <a:gd name="T10" fmla="*/ 30 w 82"/>
                  <a:gd name="T11" fmla="*/ 53 h 82"/>
                  <a:gd name="T12" fmla="*/ 53 w 82"/>
                  <a:gd name="T13" fmla="*/ 53 h 82"/>
                  <a:gd name="T14" fmla="*/ 53 w 82"/>
                  <a:gd name="T15" fmla="*/ 30 h 82"/>
                  <a:gd name="T16" fmla="*/ 30 w 82"/>
                  <a:gd name="T17" fmla="*/ 30 h 82"/>
                  <a:gd name="T18" fmla="*/ 30 w 82"/>
                  <a:gd name="T19" fmla="*/ 53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82" y="82"/>
                    </a:moveTo>
                    <a:lnTo>
                      <a:pt x="0" y="82"/>
                    </a:lnTo>
                    <a:lnTo>
                      <a:pt x="0" y="0"/>
                    </a:lnTo>
                    <a:lnTo>
                      <a:pt x="82" y="0"/>
                    </a:lnTo>
                    <a:lnTo>
                      <a:pt x="82" y="82"/>
                    </a:lnTo>
                    <a:close/>
                    <a:moveTo>
                      <a:pt x="30" y="53"/>
                    </a:moveTo>
                    <a:lnTo>
                      <a:pt x="53" y="53"/>
                    </a:lnTo>
                    <a:lnTo>
                      <a:pt x="53" y="30"/>
                    </a:lnTo>
                    <a:lnTo>
                      <a:pt x="30" y="30"/>
                    </a:lnTo>
                    <a:lnTo>
                      <a:pt x="30" y="53"/>
                    </a:lnTo>
                    <a:close/>
                  </a:path>
                </a:pathLst>
              </a:custGeom>
              <a:solidFill>
                <a:srgbClr val="006DFF"/>
              </a:solidFill>
              <a:ln>
                <a:noFill/>
              </a:ln>
            </p:spPr>
            <p:txBody>
              <a:bodyPr vert="horz" wrap="square" lIns="0" tIns="43238" rIns="0" bIns="4323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0069F"/>
                  </a:solidFill>
                  <a:effectLst/>
                  <a:uLnTx/>
                  <a:uFillTx/>
                  <a:latin typeface="RR Pioneer"/>
                  <a:ea typeface="+mn-ea"/>
                  <a:cs typeface="+mn-cs"/>
                </a:endParaRPr>
              </a:p>
            </p:txBody>
          </p:sp>
          <p:sp>
            <p:nvSpPr>
              <p:cNvPr id="69" name="Freeform 16">
                <a:extLst>
                  <a:ext uri="{FF2B5EF4-FFF2-40B4-BE49-F238E27FC236}">
                    <a16:creationId xmlns:a16="http://schemas.microsoft.com/office/drawing/2014/main" id="{2D3D44EA-2C99-C6CE-EA28-2D4A533D2CC4}"/>
                  </a:ext>
                </a:extLst>
              </p:cNvPr>
              <p:cNvSpPr>
                <a:spLocks noEditPoints="1"/>
              </p:cNvSpPr>
              <p:nvPr/>
            </p:nvSpPr>
            <p:spPr bwMode="auto">
              <a:xfrm>
                <a:off x="7788276" y="654050"/>
                <a:ext cx="130175" cy="130175"/>
              </a:xfrm>
              <a:custGeom>
                <a:avLst/>
                <a:gdLst>
                  <a:gd name="T0" fmla="*/ 82 w 82"/>
                  <a:gd name="T1" fmla="*/ 82 h 82"/>
                  <a:gd name="T2" fmla="*/ 0 w 82"/>
                  <a:gd name="T3" fmla="*/ 82 h 82"/>
                  <a:gd name="T4" fmla="*/ 0 w 82"/>
                  <a:gd name="T5" fmla="*/ 0 h 82"/>
                  <a:gd name="T6" fmla="*/ 82 w 82"/>
                  <a:gd name="T7" fmla="*/ 0 h 82"/>
                  <a:gd name="T8" fmla="*/ 82 w 82"/>
                  <a:gd name="T9" fmla="*/ 82 h 82"/>
                  <a:gd name="T10" fmla="*/ 30 w 82"/>
                  <a:gd name="T11" fmla="*/ 52 h 82"/>
                  <a:gd name="T12" fmla="*/ 53 w 82"/>
                  <a:gd name="T13" fmla="*/ 52 h 82"/>
                  <a:gd name="T14" fmla="*/ 53 w 82"/>
                  <a:gd name="T15" fmla="*/ 30 h 82"/>
                  <a:gd name="T16" fmla="*/ 30 w 82"/>
                  <a:gd name="T17" fmla="*/ 30 h 82"/>
                  <a:gd name="T18" fmla="*/ 30 w 82"/>
                  <a:gd name="T19" fmla="*/ 5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82" y="82"/>
                    </a:moveTo>
                    <a:lnTo>
                      <a:pt x="0" y="82"/>
                    </a:lnTo>
                    <a:lnTo>
                      <a:pt x="0" y="0"/>
                    </a:lnTo>
                    <a:lnTo>
                      <a:pt x="82" y="0"/>
                    </a:lnTo>
                    <a:lnTo>
                      <a:pt x="82" y="82"/>
                    </a:lnTo>
                    <a:close/>
                    <a:moveTo>
                      <a:pt x="30" y="52"/>
                    </a:moveTo>
                    <a:lnTo>
                      <a:pt x="53" y="52"/>
                    </a:lnTo>
                    <a:lnTo>
                      <a:pt x="53" y="30"/>
                    </a:lnTo>
                    <a:lnTo>
                      <a:pt x="30" y="30"/>
                    </a:lnTo>
                    <a:lnTo>
                      <a:pt x="30" y="52"/>
                    </a:lnTo>
                    <a:close/>
                  </a:path>
                </a:pathLst>
              </a:custGeom>
              <a:solidFill>
                <a:srgbClr val="000000"/>
              </a:solidFill>
              <a:ln>
                <a:noFill/>
              </a:ln>
            </p:spPr>
            <p:txBody>
              <a:bodyPr vert="horz" wrap="square" lIns="0" tIns="43238" rIns="0" bIns="4323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0069F"/>
                  </a:solidFill>
                  <a:effectLst/>
                  <a:uLnTx/>
                  <a:uFillTx/>
                  <a:latin typeface="RR Pioneer"/>
                  <a:ea typeface="+mn-ea"/>
                  <a:cs typeface="+mn-cs"/>
                </a:endParaRPr>
              </a:p>
            </p:txBody>
          </p:sp>
          <p:sp>
            <p:nvSpPr>
              <p:cNvPr id="70" name="Freeform 17">
                <a:extLst>
                  <a:ext uri="{FF2B5EF4-FFF2-40B4-BE49-F238E27FC236}">
                    <a16:creationId xmlns:a16="http://schemas.microsoft.com/office/drawing/2014/main" id="{8516C506-5BC8-63C6-7D98-7A26D489EC37}"/>
                  </a:ext>
                </a:extLst>
              </p:cNvPr>
              <p:cNvSpPr>
                <a:spLocks noEditPoints="1"/>
              </p:cNvSpPr>
              <p:nvPr/>
            </p:nvSpPr>
            <p:spPr bwMode="auto">
              <a:xfrm>
                <a:off x="7788276" y="842963"/>
                <a:ext cx="130175" cy="130175"/>
              </a:xfrm>
              <a:custGeom>
                <a:avLst/>
                <a:gdLst>
                  <a:gd name="T0" fmla="*/ 82 w 82"/>
                  <a:gd name="T1" fmla="*/ 82 h 82"/>
                  <a:gd name="T2" fmla="*/ 0 w 82"/>
                  <a:gd name="T3" fmla="*/ 82 h 82"/>
                  <a:gd name="T4" fmla="*/ 0 w 82"/>
                  <a:gd name="T5" fmla="*/ 0 h 82"/>
                  <a:gd name="T6" fmla="*/ 82 w 82"/>
                  <a:gd name="T7" fmla="*/ 0 h 82"/>
                  <a:gd name="T8" fmla="*/ 82 w 82"/>
                  <a:gd name="T9" fmla="*/ 82 h 82"/>
                  <a:gd name="T10" fmla="*/ 30 w 82"/>
                  <a:gd name="T11" fmla="*/ 52 h 82"/>
                  <a:gd name="T12" fmla="*/ 53 w 82"/>
                  <a:gd name="T13" fmla="*/ 52 h 82"/>
                  <a:gd name="T14" fmla="*/ 53 w 82"/>
                  <a:gd name="T15" fmla="*/ 29 h 82"/>
                  <a:gd name="T16" fmla="*/ 30 w 82"/>
                  <a:gd name="T17" fmla="*/ 29 h 82"/>
                  <a:gd name="T18" fmla="*/ 30 w 82"/>
                  <a:gd name="T19" fmla="*/ 5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2">
                    <a:moveTo>
                      <a:pt x="82" y="82"/>
                    </a:moveTo>
                    <a:lnTo>
                      <a:pt x="0" y="82"/>
                    </a:lnTo>
                    <a:lnTo>
                      <a:pt x="0" y="0"/>
                    </a:lnTo>
                    <a:lnTo>
                      <a:pt x="82" y="0"/>
                    </a:lnTo>
                    <a:lnTo>
                      <a:pt x="82" y="82"/>
                    </a:lnTo>
                    <a:close/>
                    <a:moveTo>
                      <a:pt x="30" y="52"/>
                    </a:moveTo>
                    <a:lnTo>
                      <a:pt x="53" y="52"/>
                    </a:lnTo>
                    <a:lnTo>
                      <a:pt x="53" y="29"/>
                    </a:lnTo>
                    <a:lnTo>
                      <a:pt x="30" y="29"/>
                    </a:lnTo>
                    <a:lnTo>
                      <a:pt x="30" y="52"/>
                    </a:lnTo>
                    <a:close/>
                  </a:path>
                </a:pathLst>
              </a:custGeom>
              <a:solidFill>
                <a:srgbClr val="000000"/>
              </a:solidFill>
              <a:ln>
                <a:noFill/>
              </a:ln>
            </p:spPr>
            <p:txBody>
              <a:bodyPr vert="horz" wrap="square" lIns="0" tIns="43238" rIns="0" bIns="4323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0069F"/>
                  </a:solidFill>
                  <a:effectLst/>
                  <a:uLnTx/>
                  <a:uFillTx/>
                  <a:latin typeface="RR Pioneer"/>
                  <a:ea typeface="+mn-ea"/>
                  <a:cs typeface="+mn-cs"/>
                </a:endParaRPr>
              </a:p>
            </p:txBody>
          </p:sp>
          <p:sp>
            <p:nvSpPr>
              <p:cNvPr id="71" name="Rectangle 18">
                <a:extLst>
                  <a:ext uri="{FF2B5EF4-FFF2-40B4-BE49-F238E27FC236}">
                    <a16:creationId xmlns:a16="http://schemas.microsoft.com/office/drawing/2014/main" id="{F5D2F6F9-15B2-C790-8952-1E1F117DE7A8}"/>
                  </a:ext>
                </a:extLst>
              </p:cNvPr>
              <p:cNvSpPr>
                <a:spLocks noChangeArrowheads="1"/>
              </p:cNvSpPr>
              <p:nvPr/>
            </p:nvSpPr>
            <p:spPr bwMode="auto">
              <a:xfrm>
                <a:off x="7966076" y="465138"/>
                <a:ext cx="134938" cy="47625"/>
              </a:xfrm>
              <a:prstGeom prst="rect">
                <a:avLst/>
              </a:prstGeom>
              <a:solidFill>
                <a:srgbClr val="006DFF"/>
              </a:solidFill>
              <a:ln>
                <a:noFill/>
              </a:ln>
            </p:spPr>
            <p:txBody>
              <a:bodyPr vert="horz" wrap="square" lIns="0" tIns="43238" rIns="0" bIns="4323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0069F"/>
                  </a:solidFill>
                  <a:effectLst/>
                  <a:uLnTx/>
                  <a:uFillTx/>
                  <a:latin typeface="RR Pioneer"/>
                  <a:ea typeface="+mn-ea"/>
                  <a:cs typeface="+mn-cs"/>
                </a:endParaRPr>
              </a:p>
            </p:txBody>
          </p:sp>
          <p:sp>
            <p:nvSpPr>
              <p:cNvPr id="72" name="Rectangle 19">
                <a:extLst>
                  <a:ext uri="{FF2B5EF4-FFF2-40B4-BE49-F238E27FC236}">
                    <a16:creationId xmlns:a16="http://schemas.microsoft.com/office/drawing/2014/main" id="{68B3A910-9490-7A21-FFE2-09A54A2D256B}"/>
                  </a:ext>
                </a:extLst>
              </p:cNvPr>
              <p:cNvSpPr>
                <a:spLocks noChangeArrowheads="1"/>
              </p:cNvSpPr>
              <p:nvPr/>
            </p:nvSpPr>
            <p:spPr bwMode="auto">
              <a:xfrm>
                <a:off x="7966076" y="549275"/>
                <a:ext cx="134938" cy="46038"/>
              </a:xfrm>
              <a:prstGeom prst="rect">
                <a:avLst/>
              </a:prstGeom>
              <a:solidFill>
                <a:srgbClr val="006DFF"/>
              </a:solidFill>
              <a:ln>
                <a:noFill/>
              </a:ln>
            </p:spPr>
            <p:txBody>
              <a:bodyPr vert="horz" wrap="square" lIns="0" tIns="43238" rIns="0" bIns="4323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0069F"/>
                  </a:solidFill>
                  <a:effectLst/>
                  <a:uLnTx/>
                  <a:uFillTx/>
                  <a:latin typeface="RR Pioneer"/>
                  <a:ea typeface="+mn-ea"/>
                  <a:cs typeface="+mn-cs"/>
                </a:endParaRPr>
              </a:p>
            </p:txBody>
          </p:sp>
          <p:sp>
            <p:nvSpPr>
              <p:cNvPr id="73" name="Rectangle 20">
                <a:extLst>
                  <a:ext uri="{FF2B5EF4-FFF2-40B4-BE49-F238E27FC236}">
                    <a16:creationId xmlns:a16="http://schemas.microsoft.com/office/drawing/2014/main" id="{8C320AEE-431C-DE0E-3746-E8260463A5A6}"/>
                  </a:ext>
                </a:extLst>
              </p:cNvPr>
              <p:cNvSpPr>
                <a:spLocks noChangeArrowheads="1"/>
              </p:cNvSpPr>
              <p:nvPr/>
            </p:nvSpPr>
            <p:spPr bwMode="auto">
              <a:xfrm>
                <a:off x="7966076" y="735013"/>
                <a:ext cx="134938" cy="47625"/>
              </a:xfrm>
              <a:prstGeom prst="rect">
                <a:avLst/>
              </a:prstGeom>
              <a:solidFill>
                <a:srgbClr val="000000"/>
              </a:solidFill>
              <a:ln>
                <a:noFill/>
              </a:ln>
            </p:spPr>
            <p:txBody>
              <a:bodyPr vert="horz" wrap="square" lIns="0" tIns="43238" rIns="0" bIns="4323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0069F"/>
                  </a:solidFill>
                  <a:effectLst/>
                  <a:uLnTx/>
                  <a:uFillTx/>
                  <a:latin typeface="RR Pioneer"/>
                  <a:ea typeface="+mn-ea"/>
                  <a:cs typeface="+mn-cs"/>
                </a:endParaRPr>
              </a:p>
            </p:txBody>
          </p:sp>
          <p:sp>
            <p:nvSpPr>
              <p:cNvPr id="74" name="Rectangle 21">
                <a:extLst>
                  <a:ext uri="{FF2B5EF4-FFF2-40B4-BE49-F238E27FC236}">
                    <a16:creationId xmlns:a16="http://schemas.microsoft.com/office/drawing/2014/main" id="{F89A9E1B-74FD-26DE-00E7-84DED0B0E546}"/>
                  </a:ext>
                </a:extLst>
              </p:cNvPr>
              <p:cNvSpPr>
                <a:spLocks noChangeArrowheads="1"/>
              </p:cNvSpPr>
              <p:nvPr/>
            </p:nvSpPr>
            <p:spPr bwMode="auto">
              <a:xfrm>
                <a:off x="7966076" y="842963"/>
                <a:ext cx="134938" cy="46038"/>
              </a:xfrm>
              <a:prstGeom prst="rect">
                <a:avLst/>
              </a:prstGeom>
              <a:solidFill>
                <a:srgbClr val="000000"/>
              </a:solidFill>
              <a:ln>
                <a:noFill/>
              </a:ln>
            </p:spPr>
            <p:txBody>
              <a:bodyPr vert="horz" wrap="square" lIns="0" tIns="43238" rIns="0" bIns="4323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0069F"/>
                  </a:solidFill>
                  <a:effectLst/>
                  <a:uLnTx/>
                  <a:uFillTx/>
                  <a:latin typeface="RR Pioneer"/>
                  <a:ea typeface="+mn-ea"/>
                  <a:cs typeface="+mn-cs"/>
                </a:endParaRPr>
              </a:p>
            </p:txBody>
          </p:sp>
          <p:sp>
            <p:nvSpPr>
              <p:cNvPr id="75" name="Rectangle 22">
                <a:extLst>
                  <a:ext uri="{FF2B5EF4-FFF2-40B4-BE49-F238E27FC236}">
                    <a16:creationId xmlns:a16="http://schemas.microsoft.com/office/drawing/2014/main" id="{40794AD1-3DE9-746D-17A9-29990E55191F}"/>
                  </a:ext>
                </a:extLst>
              </p:cNvPr>
              <p:cNvSpPr>
                <a:spLocks noChangeArrowheads="1"/>
              </p:cNvSpPr>
              <p:nvPr/>
            </p:nvSpPr>
            <p:spPr bwMode="auto">
              <a:xfrm>
                <a:off x="7966076" y="925513"/>
                <a:ext cx="134938" cy="47625"/>
              </a:xfrm>
              <a:prstGeom prst="rect">
                <a:avLst/>
              </a:prstGeom>
              <a:solidFill>
                <a:srgbClr val="000000"/>
              </a:solidFill>
              <a:ln>
                <a:noFill/>
              </a:ln>
            </p:spPr>
            <p:txBody>
              <a:bodyPr vert="horz" wrap="square" lIns="0" tIns="43238" rIns="0" bIns="4323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0069F"/>
                  </a:solidFill>
                  <a:effectLst/>
                  <a:uLnTx/>
                  <a:uFillTx/>
                  <a:latin typeface="RR Pioneer"/>
                  <a:ea typeface="+mn-ea"/>
                  <a:cs typeface="+mn-cs"/>
                </a:endParaRPr>
              </a:p>
            </p:txBody>
          </p:sp>
          <p:sp>
            <p:nvSpPr>
              <p:cNvPr id="76" name="Rectangle 23">
                <a:extLst>
                  <a:ext uri="{FF2B5EF4-FFF2-40B4-BE49-F238E27FC236}">
                    <a16:creationId xmlns:a16="http://schemas.microsoft.com/office/drawing/2014/main" id="{E7248D73-ACEE-6BE6-E6D4-3FF162170E84}"/>
                  </a:ext>
                </a:extLst>
              </p:cNvPr>
              <p:cNvSpPr>
                <a:spLocks noChangeArrowheads="1"/>
              </p:cNvSpPr>
              <p:nvPr/>
            </p:nvSpPr>
            <p:spPr bwMode="auto">
              <a:xfrm>
                <a:off x="7966076" y="654050"/>
                <a:ext cx="134938" cy="47625"/>
              </a:xfrm>
              <a:prstGeom prst="rect">
                <a:avLst/>
              </a:prstGeom>
              <a:solidFill>
                <a:srgbClr val="000000"/>
              </a:solidFill>
              <a:ln>
                <a:noFill/>
              </a:ln>
            </p:spPr>
            <p:txBody>
              <a:bodyPr vert="horz" wrap="square" lIns="0" tIns="43238" rIns="0" bIns="4323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0069F"/>
                  </a:solidFill>
                  <a:effectLst/>
                  <a:uLnTx/>
                  <a:uFillTx/>
                  <a:latin typeface="RR Pioneer"/>
                  <a:ea typeface="+mn-ea"/>
                  <a:cs typeface="+mn-cs"/>
                </a:endParaRPr>
              </a:p>
            </p:txBody>
          </p:sp>
        </p:grpSp>
      </p:grpSp>
      <p:grpSp>
        <p:nvGrpSpPr>
          <p:cNvPr id="77" name="Group 76">
            <a:extLst>
              <a:ext uri="{FF2B5EF4-FFF2-40B4-BE49-F238E27FC236}">
                <a16:creationId xmlns:a16="http://schemas.microsoft.com/office/drawing/2014/main" id="{765FA083-2B25-7905-6D9B-0BBA8924F75D}"/>
              </a:ext>
            </a:extLst>
          </p:cNvPr>
          <p:cNvGrpSpPr>
            <a:grpSpLocks noChangeAspect="1"/>
          </p:cNvGrpSpPr>
          <p:nvPr/>
        </p:nvGrpSpPr>
        <p:grpSpPr>
          <a:xfrm>
            <a:off x="7560000" y="108000"/>
            <a:ext cx="1012592" cy="1008000"/>
            <a:chOff x="3639250" y="2929409"/>
            <a:chExt cx="1677636" cy="1670040"/>
          </a:xfrm>
          <a:effectLst>
            <a:outerShdw blurRad="50800" dist="38100" dir="2700000" algn="tl" rotWithShape="0">
              <a:prstClr val="black">
                <a:alpha val="40000"/>
              </a:prstClr>
            </a:outerShdw>
          </a:effectLst>
        </p:grpSpPr>
        <p:sp>
          <p:nvSpPr>
            <p:cNvPr id="78" name="Freeform 74">
              <a:extLst>
                <a:ext uri="{FF2B5EF4-FFF2-40B4-BE49-F238E27FC236}">
                  <a16:creationId xmlns:a16="http://schemas.microsoft.com/office/drawing/2014/main" id="{854D78C0-3758-554B-BBCA-83269378377F}"/>
                </a:ext>
              </a:extLst>
            </p:cNvPr>
            <p:cNvSpPr>
              <a:spLocks/>
            </p:cNvSpPr>
            <p:nvPr/>
          </p:nvSpPr>
          <p:spPr bwMode="auto">
            <a:xfrm>
              <a:off x="3787205" y="2929409"/>
              <a:ext cx="1529681" cy="834579"/>
            </a:xfrm>
            <a:custGeom>
              <a:avLst/>
              <a:gdLst>
                <a:gd name="T0" fmla="*/ 1226663 w 2731614"/>
                <a:gd name="T1" fmla="*/ 0 h 1500188"/>
                <a:gd name="T2" fmla="*/ 2731614 w 2731614"/>
                <a:gd name="T3" fmla="*/ 1500188 h 1500188"/>
                <a:gd name="T4" fmla="*/ 2492478 w 2731614"/>
                <a:gd name="T5" fmla="*/ 1500188 h 1500188"/>
                <a:gd name="T6" fmla="*/ 2486025 w 2731614"/>
                <a:gd name="T7" fmla="*/ 1371790 h 1500188"/>
                <a:gd name="T8" fmla="*/ 1241534 w 2731614"/>
                <a:gd name="T9" fmla="*/ 243320 h 1500188"/>
                <a:gd name="T10" fmla="*/ 15999 w 2731614"/>
                <a:gd name="T11" fmla="*/ 1246983 h 1500188"/>
                <a:gd name="T12" fmla="*/ 0 w 2731614"/>
                <a:gd name="T13" fmla="*/ 1352323 h 1500188"/>
                <a:gd name="T14" fmla="*/ 13781 w 2731614"/>
                <a:gd name="T15" fmla="*/ 1254247 h 1500188"/>
                <a:gd name="T16" fmla="*/ 1112812 w 2731614"/>
                <a:gd name="T17" fmla="*/ 207181 h 1500188"/>
                <a:gd name="T18" fmla="*/ 1226663 w 2731614"/>
                <a:gd name="T19" fmla="*/ 201199 h 1500188"/>
                <a:gd name="T20" fmla="*/ 1226663 w 2731614"/>
                <a:gd name="T21" fmla="*/ 0 h 15001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31614" h="1500188">
                  <a:moveTo>
                    <a:pt x="1226663" y="0"/>
                  </a:moveTo>
                  <a:cubicBezTo>
                    <a:pt x="2057824" y="0"/>
                    <a:pt x="2731614" y="671658"/>
                    <a:pt x="2731614" y="1500188"/>
                  </a:cubicBezTo>
                  <a:lnTo>
                    <a:pt x="2492478" y="1500188"/>
                  </a:lnTo>
                  <a:lnTo>
                    <a:pt x="2486025" y="1371790"/>
                  </a:lnTo>
                  <a:cubicBezTo>
                    <a:pt x="2421965" y="737946"/>
                    <a:pt x="1889235" y="243320"/>
                    <a:pt x="1241534" y="243320"/>
                  </a:cubicBezTo>
                  <a:cubicBezTo>
                    <a:pt x="637013" y="243320"/>
                    <a:pt x="132645" y="674194"/>
                    <a:pt x="15999" y="1246983"/>
                  </a:cubicBezTo>
                  <a:lnTo>
                    <a:pt x="0" y="1352323"/>
                  </a:lnTo>
                  <a:lnTo>
                    <a:pt x="13781" y="1254247"/>
                  </a:lnTo>
                  <a:cubicBezTo>
                    <a:pt x="116472" y="696517"/>
                    <a:pt x="561681" y="265425"/>
                    <a:pt x="1112812" y="207181"/>
                  </a:cubicBezTo>
                  <a:lnTo>
                    <a:pt x="1226663" y="201199"/>
                  </a:lnTo>
                  <a:lnTo>
                    <a:pt x="1226663" y="0"/>
                  </a:lnTo>
                  <a:close/>
                </a:path>
              </a:pathLst>
            </a:custGeom>
            <a:solidFill>
              <a:srgbClr val="00BFBD"/>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lIns="0" r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0069F"/>
                </a:solidFill>
                <a:effectLst/>
                <a:uLnTx/>
                <a:uFillTx/>
                <a:latin typeface="RR Pioneer"/>
                <a:ea typeface="+mn-ea"/>
                <a:cs typeface="+mn-cs"/>
              </a:endParaRPr>
            </a:p>
          </p:txBody>
        </p:sp>
        <p:sp>
          <p:nvSpPr>
            <p:cNvPr id="79" name="Freeform 75">
              <a:extLst>
                <a:ext uri="{FF2B5EF4-FFF2-40B4-BE49-F238E27FC236}">
                  <a16:creationId xmlns:a16="http://schemas.microsoft.com/office/drawing/2014/main" id="{71BFC687-E810-F980-3818-4253FF7D6699}"/>
                </a:ext>
              </a:extLst>
            </p:cNvPr>
            <p:cNvSpPr>
              <a:spLocks/>
            </p:cNvSpPr>
            <p:nvPr/>
          </p:nvSpPr>
          <p:spPr bwMode="auto">
            <a:xfrm>
              <a:off x="3639250" y="3763988"/>
              <a:ext cx="1518197" cy="835461"/>
            </a:xfrm>
            <a:custGeom>
              <a:avLst/>
              <a:gdLst>
                <a:gd name="T0" fmla="*/ 0 w 2711108"/>
                <a:gd name="T1" fmla="*/ 0 h 1501775"/>
                <a:gd name="T2" fmla="*/ 254800 w 2711108"/>
                <a:gd name="T3" fmla="*/ 0 h 1501775"/>
                <a:gd name="T4" fmla="*/ 254794 w 2711108"/>
                <a:gd name="T5" fmla="*/ 122 h 1501775"/>
                <a:gd name="T6" fmla="*/ 1505744 w 2711108"/>
                <a:gd name="T7" fmla="*/ 1257112 h 1501775"/>
                <a:gd name="T8" fmla="*/ 2700454 w 2711108"/>
                <a:gd name="T9" fmla="*/ 373912 h 1501775"/>
                <a:gd name="T10" fmla="*/ 2711108 w 2711108"/>
                <a:gd name="T11" fmla="*/ 332278 h 1501775"/>
                <a:gd name="T12" fmla="*/ 2697672 w 2711108"/>
                <a:gd name="T13" fmla="*/ 386653 h 1501775"/>
                <a:gd name="T14" fmla="*/ 1504735 w 2711108"/>
                <a:gd name="T15" fmla="*/ 1299960 h 1501775"/>
                <a:gd name="T16" fmla="*/ 1503363 w 2711108"/>
                <a:gd name="T17" fmla="*/ 1299888 h 1501775"/>
                <a:gd name="T18" fmla="*/ 1503363 w 2711108"/>
                <a:gd name="T19" fmla="*/ 1501775 h 1501775"/>
                <a:gd name="T20" fmla="*/ 0 w 2711108"/>
                <a:gd name="T21" fmla="*/ 0 h 15017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11108" h="1501775">
                  <a:moveTo>
                    <a:pt x="0" y="0"/>
                  </a:moveTo>
                  <a:lnTo>
                    <a:pt x="254800" y="0"/>
                  </a:lnTo>
                  <a:lnTo>
                    <a:pt x="254794" y="122"/>
                  </a:lnTo>
                  <a:cubicBezTo>
                    <a:pt x="254794" y="694338"/>
                    <a:pt x="814863" y="1257112"/>
                    <a:pt x="1505744" y="1257112"/>
                  </a:cubicBezTo>
                  <a:cubicBezTo>
                    <a:pt x="2067085" y="1257112"/>
                    <a:pt x="2542070" y="885593"/>
                    <a:pt x="2700454" y="373912"/>
                  </a:cubicBezTo>
                  <a:lnTo>
                    <a:pt x="2711108" y="332278"/>
                  </a:lnTo>
                  <a:lnTo>
                    <a:pt x="2697672" y="386653"/>
                  </a:lnTo>
                  <a:cubicBezTo>
                    <a:pt x="2539523" y="915777"/>
                    <a:pt x="2065243" y="1299960"/>
                    <a:pt x="1504735" y="1299960"/>
                  </a:cubicBezTo>
                  <a:lnTo>
                    <a:pt x="1503363" y="1299888"/>
                  </a:lnTo>
                  <a:lnTo>
                    <a:pt x="1503363" y="1501775"/>
                  </a:lnTo>
                  <a:cubicBezTo>
                    <a:pt x="673079" y="1501775"/>
                    <a:pt x="0" y="829407"/>
                    <a:pt x="0" y="0"/>
                  </a:cubicBezTo>
                  <a:close/>
                </a:path>
              </a:pathLst>
            </a:custGeom>
            <a:solidFill>
              <a:srgbClr val="00BFBD"/>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lIns="0" r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0069F"/>
                </a:solidFill>
                <a:effectLst/>
                <a:uLnTx/>
                <a:uFillTx/>
                <a:latin typeface="RR Pioneer"/>
                <a:ea typeface="+mn-ea"/>
                <a:cs typeface="+mn-cs"/>
              </a:endParaRPr>
            </a:p>
          </p:txBody>
        </p:sp>
        <p:sp>
          <p:nvSpPr>
            <p:cNvPr id="80" name="Oval 76">
              <a:extLst>
                <a:ext uri="{FF2B5EF4-FFF2-40B4-BE49-F238E27FC236}">
                  <a16:creationId xmlns:a16="http://schemas.microsoft.com/office/drawing/2014/main" id="{40F1FCC8-EF91-2BAD-249C-73447A41C2AD}"/>
                </a:ext>
              </a:extLst>
            </p:cNvPr>
            <p:cNvSpPr>
              <a:spLocks noChangeArrowheads="1"/>
            </p:cNvSpPr>
            <p:nvPr/>
          </p:nvSpPr>
          <p:spPr bwMode="auto">
            <a:xfrm>
              <a:off x="3854400" y="3141365"/>
              <a:ext cx="1255337" cy="1245244"/>
            </a:xfrm>
            <a:prstGeom prst="ellipse">
              <a:avLst/>
            </a:prstGeom>
            <a:solidFill>
              <a:srgbClr val="FFFFFF"/>
            </a:solidFill>
            <a:ln w="12700" algn="ctr">
              <a:solidFill>
                <a:srgbClr val="00BFBD"/>
              </a:solidFill>
              <a:round/>
              <a:headEnd/>
              <a:tailEnd/>
            </a:ln>
          </p:spPr>
          <p:txBody>
            <a:bodyPr wrap="none" lIns="0" rIns="0" anchor="ctr"/>
            <a:lstStyle>
              <a:lvl1pPr defTabSz="858838">
                <a:defRPr>
                  <a:solidFill>
                    <a:schemeClr val="tx1"/>
                  </a:solidFill>
                  <a:latin typeface="Arial" panose="020B0604020202020204" pitchFamily="34" charset="0"/>
                  <a:cs typeface="Arial" panose="020B0604020202020204" pitchFamily="34" charset="0"/>
                </a:defRPr>
              </a:lvl1pPr>
              <a:lvl2pPr marL="742950" indent="-285750" defTabSz="858838">
                <a:defRPr>
                  <a:solidFill>
                    <a:schemeClr val="tx1"/>
                  </a:solidFill>
                  <a:latin typeface="Arial" panose="020B0604020202020204" pitchFamily="34" charset="0"/>
                  <a:cs typeface="Arial" panose="020B0604020202020204" pitchFamily="34" charset="0"/>
                </a:defRPr>
              </a:lvl2pPr>
              <a:lvl3pPr marL="1143000" indent="-228600" defTabSz="858838">
                <a:defRPr>
                  <a:solidFill>
                    <a:schemeClr val="tx1"/>
                  </a:solidFill>
                  <a:latin typeface="Arial" panose="020B0604020202020204" pitchFamily="34" charset="0"/>
                  <a:cs typeface="Arial" panose="020B0604020202020204" pitchFamily="34" charset="0"/>
                </a:defRPr>
              </a:lvl3pPr>
              <a:lvl4pPr marL="1600200" indent="-228600" defTabSz="858838">
                <a:defRPr>
                  <a:solidFill>
                    <a:schemeClr val="tx1"/>
                  </a:solidFill>
                  <a:latin typeface="Arial" panose="020B0604020202020204" pitchFamily="34" charset="0"/>
                  <a:cs typeface="Arial" panose="020B0604020202020204" pitchFamily="34" charset="0"/>
                </a:defRPr>
              </a:lvl4pPr>
              <a:lvl5pPr marL="2057400" indent="-228600" defTabSz="858838">
                <a:defRPr>
                  <a:solidFill>
                    <a:schemeClr val="tx1"/>
                  </a:solidFill>
                  <a:latin typeface="Arial" panose="020B0604020202020204" pitchFamily="34" charset="0"/>
                  <a:cs typeface="Arial" panose="020B0604020202020204" pitchFamily="34" charset="0"/>
                </a:defRPr>
              </a:lvl5pPr>
              <a:lvl6pPr marL="2514600" indent="-228600" defTabSz="8588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588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588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588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58838" rtl="0" eaLnBrk="1" fontAlgn="auto" latinLnBrk="0" hangingPunct="1">
                <a:lnSpc>
                  <a:spcPct val="100000"/>
                </a:lnSpc>
                <a:spcBef>
                  <a:spcPct val="50000"/>
                </a:spcBef>
                <a:spcAft>
                  <a:spcPts val="0"/>
                </a:spcAft>
                <a:buClrTx/>
                <a:buSzTx/>
                <a:buFontTx/>
                <a:buNone/>
                <a:tabLst/>
                <a:defRPr/>
              </a:pPr>
              <a:endParaRPr kumimoji="0" lang="en-US" altLang="en-US" sz="500" b="1" i="1" u="none" strike="noStrike" kern="0" cap="none" spc="0" normalizeH="0" baseline="0" noProof="0">
                <a:ln>
                  <a:noFill/>
                </a:ln>
                <a:solidFill>
                  <a:srgbClr val="10069F"/>
                </a:solidFill>
                <a:effectLst/>
                <a:uLnTx/>
                <a:uFillTx/>
                <a:latin typeface="Arial" panose="020B0604020202020204" pitchFamily="34" charset="0"/>
                <a:ea typeface="+mn-ea"/>
                <a:cs typeface="Arial" panose="020B0604020202020204" pitchFamily="34" charset="0"/>
              </a:endParaRPr>
            </a:p>
          </p:txBody>
        </p:sp>
        <p:sp>
          <p:nvSpPr>
            <p:cNvPr id="81" name="Body text">
              <a:extLst>
                <a:ext uri="{FF2B5EF4-FFF2-40B4-BE49-F238E27FC236}">
                  <a16:creationId xmlns:a16="http://schemas.microsoft.com/office/drawing/2014/main" id="{B4921BF9-7221-AEDF-024D-FB8850954799}"/>
                </a:ext>
              </a:extLst>
            </p:cNvPr>
            <p:cNvSpPr txBox="1">
              <a:spLocks noChangeArrowheads="1"/>
            </p:cNvSpPr>
            <p:nvPr/>
          </p:nvSpPr>
          <p:spPr bwMode="auto">
            <a:xfrm>
              <a:off x="3961783" y="3330929"/>
              <a:ext cx="1012138" cy="432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en-US" sz="900" b="1" i="0" u="none" strike="noStrike" kern="0" cap="none" spc="0" normalizeH="0" baseline="0" noProof="0">
                  <a:ln>
                    <a:noFill/>
                  </a:ln>
                  <a:solidFill>
                    <a:srgbClr val="10069F"/>
                  </a:solidFill>
                  <a:effectLst/>
                  <a:uLnTx/>
                  <a:uFillTx/>
                  <a:latin typeface="RR Pioneer"/>
                  <a:ea typeface="+mn-ea"/>
                  <a:cs typeface="Arial" panose="020B0604020202020204" pitchFamily="34" charset="0"/>
                </a:rPr>
                <a:t>Global and scalable</a:t>
              </a:r>
            </a:p>
          </p:txBody>
        </p:sp>
        <p:grpSp>
          <p:nvGrpSpPr>
            <p:cNvPr id="82" name="Group 81">
              <a:extLst>
                <a:ext uri="{FF2B5EF4-FFF2-40B4-BE49-F238E27FC236}">
                  <a16:creationId xmlns:a16="http://schemas.microsoft.com/office/drawing/2014/main" id="{986D57DB-B9FB-F77A-BEC6-F43EDD7AF13A}"/>
                </a:ext>
              </a:extLst>
            </p:cNvPr>
            <p:cNvGrpSpPr>
              <a:grpSpLocks noChangeAspect="1"/>
            </p:cNvGrpSpPr>
            <p:nvPr/>
          </p:nvGrpSpPr>
          <p:grpSpPr>
            <a:xfrm>
              <a:off x="4297926" y="3769600"/>
              <a:ext cx="360285" cy="432000"/>
              <a:chOff x="5988050" y="5078413"/>
              <a:chExt cx="334963" cy="401637"/>
            </a:xfrm>
          </p:grpSpPr>
          <p:sp>
            <p:nvSpPr>
              <p:cNvPr id="83" name="Freeform 47">
                <a:extLst>
                  <a:ext uri="{FF2B5EF4-FFF2-40B4-BE49-F238E27FC236}">
                    <a16:creationId xmlns:a16="http://schemas.microsoft.com/office/drawing/2014/main" id="{FD1BDB2D-F57D-AAE9-B21F-0AF3AF1635E5}"/>
                  </a:ext>
                </a:extLst>
              </p:cNvPr>
              <p:cNvSpPr>
                <a:spLocks noEditPoints="1"/>
              </p:cNvSpPr>
              <p:nvPr/>
            </p:nvSpPr>
            <p:spPr bwMode="auto">
              <a:xfrm>
                <a:off x="5988050" y="5086350"/>
                <a:ext cx="292100" cy="290512"/>
              </a:xfrm>
              <a:custGeom>
                <a:avLst/>
                <a:gdLst>
                  <a:gd name="T0" fmla="*/ 1106 w 1115"/>
                  <a:gd name="T1" fmla="*/ 556 h 1108"/>
                  <a:gd name="T2" fmla="*/ 553 w 1115"/>
                  <a:gd name="T3" fmla="*/ 1108 h 1108"/>
                  <a:gd name="T4" fmla="*/ 1 w 1115"/>
                  <a:gd name="T5" fmla="*/ 558 h 1108"/>
                  <a:gd name="T6" fmla="*/ 558 w 1115"/>
                  <a:gd name="T7" fmla="*/ 3 h 1108"/>
                  <a:gd name="T8" fmla="*/ 1106 w 1115"/>
                  <a:gd name="T9" fmla="*/ 556 h 1108"/>
                  <a:gd name="T10" fmla="*/ 327 w 1115"/>
                  <a:gd name="T11" fmla="*/ 987 h 1108"/>
                  <a:gd name="T12" fmla="*/ 986 w 1115"/>
                  <a:gd name="T13" fmla="*/ 784 h 1108"/>
                  <a:gd name="T14" fmla="*/ 822 w 1115"/>
                  <a:gd name="T15" fmla="*/ 149 h 1108"/>
                  <a:gd name="T16" fmla="*/ 825 w 1115"/>
                  <a:gd name="T17" fmla="*/ 171 h 1108"/>
                  <a:gd name="T18" fmla="*/ 779 w 1115"/>
                  <a:gd name="T19" fmla="*/ 337 h 1108"/>
                  <a:gd name="T20" fmla="*/ 775 w 1115"/>
                  <a:gd name="T21" fmla="*/ 342 h 1108"/>
                  <a:gd name="T22" fmla="*/ 726 w 1115"/>
                  <a:gd name="T23" fmla="*/ 470 h 1108"/>
                  <a:gd name="T24" fmla="*/ 722 w 1115"/>
                  <a:gd name="T25" fmla="*/ 581 h 1108"/>
                  <a:gd name="T26" fmla="*/ 669 w 1115"/>
                  <a:gd name="T27" fmla="*/ 708 h 1108"/>
                  <a:gd name="T28" fmla="*/ 496 w 1115"/>
                  <a:gd name="T29" fmla="*/ 704 h 1108"/>
                  <a:gd name="T30" fmla="*/ 472 w 1115"/>
                  <a:gd name="T31" fmla="*/ 661 h 1108"/>
                  <a:gd name="T32" fmla="*/ 445 w 1115"/>
                  <a:gd name="T33" fmla="*/ 546 h 1108"/>
                  <a:gd name="T34" fmla="*/ 425 w 1115"/>
                  <a:gd name="T35" fmla="*/ 507 h 1108"/>
                  <a:gd name="T36" fmla="*/ 394 w 1115"/>
                  <a:gd name="T37" fmla="*/ 477 h 1108"/>
                  <a:gd name="T38" fmla="*/ 335 w 1115"/>
                  <a:gd name="T39" fmla="*/ 413 h 1108"/>
                  <a:gd name="T40" fmla="*/ 278 w 1115"/>
                  <a:gd name="T41" fmla="*/ 228 h 1108"/>
                  <a:gd name="T42" fmla="*/ 286 w 1115"/>
                  <a:gd name="T43" fmla="*/ 149 h 1108"/>
                  <a:gd name="T44" fmla="*/ 103 w 1115"/>
                  <a:gd name="T45" fmla="*/ 741 h 1108"/>
                  <a:gd name="T46" fmla="*/ 170 w 1115"/>
                  <a:gd name="T47" fmla="*/ 726 h 1108"/>
                  <a:gd name="T48" fmla="*/ 238 w 1115"/>
                  <a:gd name="T49" fmla="*/ 720 h 1108"/>
                  <a:gd name="T50" fmla="*/ 366 w 1115"/>
                  <a:gd name="T51" fmla="*/ 747 h 1108"/>
                  <a:gd name="T52" fmla="*/ 416 w 1115"/>
                  <a:gd name="T53" fmla="*/ 877 h 1108"/>
                  <a:gd name="T54" fmla="*/ 376 w 1115"/>
                  <a:gd name="T55" fmla="*/ 941 h 1108"/>
                  <a:gd name="T56" fmla="*/ 327 w 1115"/>
                  <a:gd name="T57" fmla="*/ 987 h 1108"/>
                  <a:gd name="T58" fmla="*/ 766 w 1115"/>
                  <a:gd name="T59" fmla="*/ 221 h 1108"/>
                  <a:gd name="T60" fmla="*/ 747 w 1115"/>
                  <a:gd name="T61" fmla="*/ 133 h 1108"/>
                  <a:gd name="T62" fmla="*/ 689 w 1115"/>
                  <a:gd name="T63" fmla="*/ 85 h 1108"/>
                  <a:gd name="T64" fmla="*/ 396 w 1115"/>
                  <a:gd name="T65" fmla="*/ 91 h 1108"/>
                  <a:gd name="T66" fmla="*/ 362 w 1115"/>
                  <a:gd name="T67" fmla="*/ 123 h 1108"/>
                  <a:gd name="T68" fmla="*/ 341 w 1115"/>
                  <a:gd name="T69" fmla="*/ 257 h 1108"/>
                  <a:gd name="T70" fmla="*/ 361 w 1115"/>
                  <a:gd name="T71" fmla="*/ 336 h 1108"/>
                  <a:gd name="T72" fmla="*/ 446 w 1115"/>
                  <a:gd name="T73" fmla="*/ 439 h 1108"/>
                  <a:gd name="T74" fmla="*/ 511 w 1115"/>
                  <a:gd name="T75" fmla="*/ 553 h 1108"/>
                  <a:gd name="T76" fmla="*/ 539 w 1115"/>
                  <a:gd name="T77" fmla="*/ 654 h 1108"/>
                  <a:gd name="T78" fmla="*/ 626 w 1115"/>
                  <a:gd name="T79" fmla="*/ 660 h 1108"/>
                  <a:gd name="T80" fmla="*/ 662 w 1115"/>
                  <a:gd name="T81" fmla="*/ 559 h 1108"/>
                  <a:gd name="T82" fmla="*/ 663 w 1115"/>
                  <a:gd name="T83" fmla="*/ 459 h 1108"/>
                  <a:gd name="T84" fmla="*/ 720 w 1115"/>
                  <a:gd name="T85" fmla="*/ 309 h 1108"/>
                  <a:gd name="T86" fmla="*/ 744 w 1115"/>
                  <a:gd name="T87" fmla="*/ 280 h 1108"/>
                  <a:gd name="T88" fmla="*/ 766 w 1115"/>
                  <a:gd name="T89" fmla="*/ 221 h 1108"/>
                  <a:gd name="T90" fmla="*/ 133 w 1115"/>
                  <a:gd name="T91" fmla="*/ 801 h 1108"/>
                  <a:gd name="T92" fmla="*/ 252 w 1115"/>
                  <a:gd name="T93" fmla="*/ 941 h 1108"/>
                  <a:gd name="T94" fmla="*/ 273 w 1115"/>
                  <a:gd name="T95" fmla="*/ 942 h 1108"/>
                  <a:gd name="T96" fmla="*/ 334 w 1115"/>
                  <a:gd name="T97" fmla="*/ 893 h 1108"/>
                  <a:gd name="T98" fmla="*/ 305 w 1115"/>
                  <a:gd name="T99" fmla="*/ 790 h 1108"/>
                  <a:gd name="T100" fmla="*/ 133 w 1115"/>
                  <a:gd name="T101" fmla="*/ 801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15" h="1108">
                    <a:moveTo>
                      <a:pt x="1106" y="556"/>
                    </a:moveTo>
                    <a:cubicBezTo>
                      <a:pt x="1106" y="861"/>
                      <a:pt x="857" y="1108"/>
                      <a:pt x="553" y="1108"/>
                    </a:cubicBezTo>
                    <a:cubicBezTo>
                      <a:pt x="261" y="1108"/>
                      <a:pt x="2" y="875"/>
                      <a:pt x="1" y="558"/>
                    </a:cubicBezTo>
                    <a:cubicBezTo>
                      <a:pt x="0" y="238"/>
                      <a:pt x="259" y="0"/>
                      <a:pt x="558" y="3"/>
                    </a:cubicBezTo>
                    <a:cubicBezTo>
                      <a:pt x="868" y="5"/>
                      <a:pt x="1107" y="258"/>
                      <a:pt x="1106" y="556"/>
                    </a:cubicBezTo>
                    <a:close/>
                    <a:moveTo>
                      <a:pt x="327" y="987"/>
                    </a:moveTo>
                    <a:cubicBezTo>
                      <a:pt x="533" y="1102"/>
                      <a:pt x="845" y="1049"/>
                      <a:pt x="986" y="784"/>
                    </a:cubicBezTo>
                    <a:cubicBezTo>
                      <a:pt x="1115" y="541"/>
                      <a:pt x="1011" y="263"/>
                      <a:pt x="822" y="149"/>
                    </a:cubicBezTo>
                    <a:cubicBezTo>
                      <a:pt x="823" y="158"/>
                      <a:pt x="824" y="165"/>
                      <a:pt x="825" y="171"/>
                    </a:cubicBezTo>
                    <a:cubicBezTo>
                      <a:pt x="837" y="234"/>
                      <a:pt x="827" y="290"/>
                      <a:pt x="779" y="337"/>
                    </a:cubicBezTo>
                    <a:cubicBezTo>
                      <a:pt x="778" y="338"/>
                      <a:pt x="776" y="340"/>
                      <a:pt x="775" y="342"/>
                    </a:cubicBezTo>
                    <a:cubicBezTo>
                      <a:pt x="738" y="377"/>
                      <a:pt x="726" y="421"/>
                      <a:pt x="726" y="470"/>
                    </a:cubicBezTo>
                    <a:cubicBezTo>
                      <a:pt x="727" y="507"/>
                      <a:pt x="726" y="545"/>
                      <a:pt x="722" y="581"/>
                    </a:cubicBezTo>
                    <a:cubicBezTo>
                      <a:pt x="717" y="628"/>
                      <a:pt x="699" y="672"/>
                      <a:pt x="669" y="708"/>
                    </a:cubicBezTo>
                    <a:cubicBezTo>
                      <a:pt x="622" y="765"/>
                      <a:pt x="540" y="763"/>
                      <a:pt x="496" y="704"/>
                    </a:cubicBezTo>
                    <a:cubicBezTo>
                      <a:pt x="486" y="691"/>
                      <a:pt x="477" y="676"/>
                      <a:pt x="472" y="661"/>
                    </a:cubicBezTo>
                    <a:cubicBezTo>
                      <a:pt x="462" y="623"/>
                      <a:pt x="453" y="584"/>
                      <a:pt x="445" y="546"/>
                    </a:cubicBezTo>
                    <a:cubicBezTo>
                      <a:pt x="441" y="531"/>
                      <a:pt x="436" y="517"/>
                      <a:pt x="425" y="507"/>
                    </a:cubicBezTo>
                    <a:cubicBezTo>
                      <a:pt x="415" y="497"/>
                      <a:pt x="404" y="488"/>
                      <a:pt x="394" y="477"/>
                    </a:cubicBezTo>
                    <a:cubicBezTo>
                      <a:pt x="374" y="456"/>
                      <a:pt x="353" y="436"/>
                      <a:pt x="335" y="413"/>
                    </a:cubicBezTo>
                    <a:cubicBezTo>
                      <a:pt x="294" y="359"/>
                      <a:pt x="271" y="298"/>
                      <a:pt x="278" y="228"/>
                    </a:cubicBezTo>
                    <a:cubicBezTo>
                      <a:pt x="281" y="202"/>
                      <a:pt x="283" y="175"/>
                      <a:pt x="286" y="149"/>
                    </a:cubicBezTo>
                    <a:cubicBezTo>
                      <a:pt x="83" y="269"/>
                      <a:pt x="11" y="549"/>
                      <a:pt x="103" y="741"/>
                    </a:cubicBezTo>
                    <a:cubicBezTo>
                      <a:pt x="126" y="736"/>
                      <a:pt x="147" y="729"/>
                      <a:pt x="170" y="726"/>
                    </a:cubicBezTo>
                    <a:cubicBezTo>
                      <a:pt x="192" y="722"/>
                      <a:pt x="215" y="721"/>
                      <a:pt x="238" y="720"/>
                    </a:cubicBezTo>
                    <a:cubicBezTo>
                      <a:pt x="283" y="718"/>
                      <a:pt x="326" y="724"/>
                      <a:pt x="366" y="747"/>
                    </a:cubicBezTo>
                    <a:cubicBezTo>
                      <a:pt x="413" y="776"/>
                      <a:pt x="432" y="826"/>
                      <a:pt x="416" y="877"/>
                    </a:cubicBezTo>
                    <a:cubicBezTo>
                      <a:pt x="408" y="902"/>
                      <a:pt x="394" y="923"/>
                      <a:pt x="376" y="941"/>
                    </a:cubicBezTo>
                    <a:cubicBezTo>
                      <a:pt x="360" y="956"/>
                      <a:pt x="344" y="971"/>
                      <a:pt x="327" y="987"/>
                    </a:cubicBezTo>
                    <a:close/>
                    <a:moveTo>
                      <a:pt x="766" y="221"/>
                    </a:moveTo>
                    <a:cubicBezTo>
                      <a:pt x="765" y="188"/>
                      <a:pt x="761" y="159"/>
                      <a:pt x="747" y="133"/>
                    </a:cubicBezTo>
                    <a:cubicBezTo>
                      <a:pt x="735" y="109"/>
                      <a:pt x="717" y="92"/>
                      <a:pt x="689" y="85"/>
                    </a:cubicBezTo>
                    <a:cubicBezTo>
                      <a:pt x="591" y="58"/>
                      <a:pt x="494" y="60"/>
                      <a:pt x="396" y="91"/>
                    </a:cubicBezTo>
                    <a:cubicBezTo>
                      <a:pt x="379" y="97"/>
                      <a:pt x="369" y="107"/>
                      <a:pt x="362" y="123"/>
                    </a:cubicBezTo>
                    <a:cubicBezTo>
                      <a:pt x="344" y="166"/>
                      <a:pt x="342" y="212"/>
                      <a:pt x="341" y="257"/>
                    </a:cubicBezTo>
                    <a:cubicBezTo>
                      <a:pt x="340" y="286"/>
                      <a:pt x="348" y="312"/>
                      <a:pt x="361" y="336"/>
                    </a:cubicBezTo>
                    <a:cubicBezTo>
                      <a:pt x="382" y="377"/>
                      <a:pt x="410" y="412"/>
                      <a:pt x="446" y="439"/>
                    </a:cubicBezTo>
                    <a:cubicBezTo>
                      <a:pt x="484" y="468"/>
                      <a:pt x="504" y="505"/>
                      <a:pt x="511" y="553"/>
                    </a:cubicBezTo>
                    <a:cubicBezTo>
                      <a:pt x="516" y="587"/>
                      <a:pt x="525" y="622"/>
                      <a:pt x="539" y="654"/>
                    </a:cubicBezTo>
                    <a:cubicBezTo>
                      <a:pt x="558" y="696"/>
                      <a:pt x="600" y="698"/>
                      <a:pt x="626" y="660"/>
                    </a:cubicBezTo>
                    <a:cubicBezTo>
                      <a:pt x="648" y="630"/>
                      <a:pt x="660" y="596"/>
                      <a:pt x="662" y="559"/>
                    </a:cubicBezTo>
                    <a:cubicBezTo>
                      <a:pt x="663" y="526"/>
                      <a:pt x="663" y="493"/>
                      <a:pt x="663" y="459"/>
                    </a:cubicBezTo>
                    <a:cubicBezTo>
                      <a:pt x="663" y="402"/>
                      <a:pt x="679" y="351"/>
                      <a:pt x="720" y="309"/>
                    </a:cubicBezTo>
                    <a:cubicBezTo>
                      <a:pt x="728" y="299"/>
                      <a:pt x="736" y="290"/>
                      <a:pt x="744" y="280"/>
                    </a:cubicBezTo>
                    <a:cubicBezTo>
                      <a:pt x="760" y="262"/>
                      <a:pt x="769" y="242"/>
                      <a:pt x="766" y="221"/>
                    </a:cubicBezTo>
                    <a:close/>
                    <a:moveTo>
                      <a:pt x="133" y="801"/>
                    </a:moveTo>
                    <a:cubicBezTo>
                      <a:pt x="152" y="843"/>
                      <a:pt x="215" y="917"/>
                      <a:pt x="252" y="941"/>
                    </a:cubicBezTo>
                    <a:cubicBezTo>
                      <a:pt x="260" y="946"/>
                      <a:pt x="267" y="947"/>
                      <a:pt x="273" y="942"/>
                    </a:cubicBezTo>
                    <a:cubicBezTo>
                      <a:pt x="294" y="926"/>
                      <a:pt x="316" y="912"/>
                      <a:pt x="334" y="893"/>
                    </a:cubicBezTo>
                    <a:cubicBezTo>
                      <a:pt x="377" y="848"/>
                      <a:pt x="364" y="807"/>
                      <a:pt x="305" y="790"/>
                    </a:cubicBezTo>
                    <a:cubicBezTo>
                      <a:pt x="247" y="773"/>
                      <a:pt x="191" y="786"/>
                      <a:pt x="133" y="801"/>
                    </a:cubicBezTo>
                    <a:close/>
                  </a:path>
                </a:pathLst>
              </a:custGeom>
              <a:solidFill>
                <a:srgbClr val="00BF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3238" rIns="0" bIns="4323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0069F"/>
                  </a:solidFill>
                  <a:effectLst/>
                  <a:uLnTx/>
                  <a:uFillTx/>
                  <a:latin typeface="RR Pioneer"/>
                  <a:ea typeface="+mn-ea"/>
                  <a:cs typeface="+mn-cs"/>
                </a:endParaRPr>
              </a:p>
            </p:txBody>
          </p:sp>
          <p:sp>
            <p:nvSpPr>
              <p:cNvPr id="84" name="Freeform 48">
                <a:extLst>
                  <a:ext uri="{FF2B5EF4-FFF2-40B4-BE49-F238E27FC236}">
                    <a16:creationId xmlns:a16="http://schemas.microsoft.com/office/drawing/2014/main" id="{270EDD65-A29E-8BA7-E7B4-37FAA2C8A058}"/>
                  </a:ext>
                </a:extLst>
              </p:cNvPr>
              <p:cNvSpPr>
                <a:spLocks noEditPoints="1"/>
              </p:cNvSpPr>
              <p:nvPr/>
            </p:nvSpPr>
            <p:spPr bwMode="auto">
              <a:xfrm>
                <a:off x="6057900" y="5078413"/>
                <a:ext cx="265113" cy="401637"/>
              </a:xfrm>
              <a:custGeom>
                <a:avLst/>
                <a:gdLst>
                  <a:gd name="T0" fmla="*/ 323 w 1010"/>
                  <a:gd name="T1" fmla="*/ 1269 h 1531"/>
                  <a:gd name="T2" fmla="*/ 323 w 1010"/>
                  <a:gd name="T3" fmla="*/ 1351 h 1531"/>
                  <a:gd name="T4" fmla="*/ 349 w 1010"/>
                  <a:gd name="T5" fmla="*/ 1352 h 1531"/>
                  <a:gd name="T6" fmla="*/ 476 w 1010"/>
                  <a:gd name="T7" fmla="*/ 1352 h 1531"/>
                  <a:gd name="T8" fmla="*/ 519 w 1010"/>
                  <a:gd name="T9" fmla="*/ 1384 h 1531"/>
                  <a:gd name="T10" fmla="*/ 547 w 1010"/>
                  <a:gd name="T11" fmla="*/ 1482 h 1531"/>
                  <a:gd name="T12" fmla="*/ 512 w 1010"/>
                  <a:gd name="T13" fmla="*/ 1530 h 1531"/>
                  <a:gd name="T14" fmla="*/ 496 w 1010"/>
                  <a:gd name="T15" fmla="*/ 1530 h 1531"/>
                  <a:gd name="T16" fmla="*/ 86 w 1010"/>
                  <a:gd name="T17" fmla="*/ 1530 h 1531"/>
                  <a:gd name="T18" fmla="*/ 65 w 1010"/>
                  <a:gd name="T19" fmla="*/ 1530 h 1531"/>
                  <a:gd name="T20" fmla="*/ 34 w 1010"/>
                  <a:gd name="T21" fmla="*/ 1485 h 1531"/>
                  <a:gd name="T22" fmla="*/ 64 w 1010"/>
                  <a:gd name="T23" fmla="*/ 1379 h 1531"/>
                  <a:gd name="T24" fmla="*/ 101 w 1010"/>
                  <a:gd name="T25" fmla="*/ 1353 h 1531"/>
                  <a:gd name="T26" fmla="*/ 229 w 1010"/>
                  <a:gd name="T27" fmla="*/ 1352 h 1531"/>
                  <a:gd name="T28" fmla="*/ 256 w 1010"/>
                  <a:gd name="T29" fmla="*/ 1352 h 1531"/>
                  <a:gd name="T30" fmla="*/ 256 w 1010"/>
                  <a:gd name="T31" fmla="*/ 1269 h 1531"/>
                  <a:gd name="T32" fmla="*/ 198 w 1010"/>
                  <a:gd name="T33" fmla="*/ 1262 h 1531"/>
                  <a:gd name="T34" fmla="*/ 26 w 1010"/>
                  <a:gd name="T35" fmla="*/ 1215 h 1531"/>
                  <a:gd name="T36" fmla="*/ 5 w 1010"/>
                  <a:gd name="T37" fmla="*/ 1200 h 1531"/>
                  <a:gd name="T38" fmla="*/ 3 w 1010"/>
                  <a:gd name="T39" fmla="*/ 1169 h 1531"/>
                  <a:gd name="T40" fmla="*/ 30 w 1010"/>
                  <a:gd name="T41" fmla="*/ 1153 h 1531"/>
                  <a:gd name="T42" fmla="*/ 59 w 1010"/>
                  <a:gd name="T43" fmla="*/ 1161 h 1531"/>
                  <a:gd name="T44" fmla="*/ 899 w 1010"/>
                  <a:gd name="T45" fmla="*/ 704 h 1531"/>
                  <a:gd name="T46" fmla="*/ 636 w 1010"/>
                  <a:gd name="T47" fmla="*/ 72 h 1531"/>
                  <a:gd name="T48" fmla="*/ 613 w 1010"/>
                  <a:gd name="T49" fmla="*/ 56 h 1531"/>
                  <a:gd name="T50" fmla="*/ 605 w 1010"/>
                  <a:gd name="T51" fmla="*/ 19 h 1531"/>
                  <a:gd name="T52" fmla="*/ 638 w 1010"/>
                  <a:gd name="T53" fmla="*/ 2 h 1531"/>
                  <a:gd name="T54" fmla="*/ 660 w 1010"/>
                  <a:gd name="T55" fmla="*/ 12 h 1531"/>
                  <a:gd name="T56" fmla="*/ 966 w 1010"/>
                  <a:gd name="T57" fmla="*/ 492 h 1531"/>
                  <a:gd name="T58" fmla="*/ 587 w 1010"/>
                  <a:gd name="T59" fmla="*/ 1201 h 1531"/>
                  <a:gd name="T60" fmla="*/ 339 w 1010"/>
                  <a:gd name="T61" fmla="*/ 1267 h 1531"/>
                  <a:gd name="T62" fmla="*/ 323 w 1010"/>
                  <a:gd name="T63" fmla="*/ 1269 h 1531"/>
                  <a:gd name="T64" fmla="*/ 475 w 1010"/>
                  <a:gd name="T65" fmla="*/ 1465 h 1531"/>
                  <a:gd name="T66" fmla="*/ 469 w 1010"/>
                  <a:gd name="T67" fmla="*/ 1441 h 1531"/>
                  <a:gd name="T68" fmla="*/ 434 w 1010"/>
                  <a:gd name="T69" fmla="*/ 1415 h 1531"/>
                  <a:gd name="T70" fmla="*/ 162 w 1010"/>
                  <a:gd name="T71" fmla="*/ 1415 h 1531"/>
                  <a:gd name="T72" fmla="*/ 107 w 1010"/>
                  <a:gd name="T73" fmla="*/ 1460 h 1531"/>
                  <a:gd name="T74" fmla="*/ 109 w 1010"/>
                  <a:gd name="T75" fmla="*/ 1465 h 1531"/>
                  <a:gd name="T76" fmla="*/ 475 w 1010"/>
                  <a:gd name="T77" fmla="*/ 1465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10" h="1531">
                    <a:moveTo>
                      <a:pt x="323" y="1269"/>
                    </a:moveTo>
                    <a:cubicBezTo>
                      <a:pt x="323" y="1297"/>
                      <a:pt x="323" y="1323"/>
                      <a:pt x="323" y="1351"/>
                    </a:cubicBezTo>
                    <a:cubicBezTo>
                      <a:pt x="332" y="1352"/>
                      <a:pt x="340" y="1352"/>
                      <a:pt x="349" y="1352"/>
                    </a:cubicBezTo>
                    <a:cubicBezTo>
                      <a:pt x="391" y="1352"/>
                      <a:pt x="434" y="1352"/>
                      <a:pt x="476" y="1352"/>
                    </a:cubicBezTo>
                    <a:cubicBezTo>
                      <a:pt x="501" y="1353"/>
                      <a:pt x="512" y="1360"/>
                      <a:pt x="519" y="1384"/>
                    </a:cubicBezTo>
                    <a:cubicBezTo>
                      <a:pt x="529" y="1417"/>
                      <a:pt x="538" y="1449"/>
                      <a:pt x="547" y="1482"/>
                    </a:cubicBezTo>
                    <a:cubicBezTo>
                      <a:pt x="555" y="1510"/>
                      <a:pt x="542" y="1528"/>
                      <a:pt x="512" y="1530"/>
                    </a:cubicBezTo>
                    <a:cubicBezTo>
                      <a:pt x="507" y="1531"/>
                      <a:pt x="501" y="1530"/>
                      <a:pt x="496" y="1530"/>
                    </a:cubicBezTo>
                    <a:cubicBezTo>
                      <a:pt x="359" y="1530"/>
                      <a:pt x="223" y="1530"/>
                      <a:pt x="86" y="1530"/>
                    </a:cubicBezTo>
                    <a:cubicBezTo>
                      <a:pt x="79" y="1530"/>
                      <a:pt x="72" y="1531"/>
                      <a:pt x="65" y="1530"/>
                    </a:cubicBezTo>
                    <a:cubicBezTo>
                      <a:pt x="40" y="1527"/>
                      <a:pt x="27" y="1510"/>
                      <a:pt x="34" y="1485"/>
                    </a:cubicBezTo>
                    <a:cubicBezTo>
                      <a:pt x="43" y="1450"/>
                      <a:pt x="53" y="1414"/>
                      <a:pt x="64" y="1379"/>
                    </a:cubicBezTo>
                    <a:cubicBezTo>
                      <a:pt x="69" y="1360"/>
                      <a:pt x="80" y="1353"/>
                      <a:pt x="101" y="1353"/>
                    </a:cubicBezTo>
                    <a:cubicBezTo>
                      <a:pt x="144" y="1352"/>
                      <a:pt x="186" y="1352"/>
                      <a:pt x="229" y="1352"/>
                    </a:cubicBezTo>
                    <a:cubicBezTo>
                      <a:pt x="237" y="1352"/>
                      <a:pt x="246" y="1352"/>
                      <a:pt x="256" y="1352"/>
                    </a:cubicBezTo>
                    <a:cubicBezTo>
                      <a:pt x="256" y="1324"/>
                      <a:pt x="256" y="1297"/>
                      <a:pt x="256" y="1269"/>
                    </a:cubicBezTo>
                    <a:cubicBezTo>
                      <a:pt x="237" y="1267"/>
                      <a:pt x="217" y="1265"/>
                      <a:pt x="198" y="1262"/>
                    </a:cubicBezTo>
                    <a:cubicBezTo>
                      <a:pt x="138" y="1254"/>
                      <a:pt x="81" y="1239"/>
                      <a:pt x="26" y="1215"/>
                    </a:cubicBezTo>
                    <a:cubicBezTo>
                      <a:pt x="18" y="1211"/>
                      <a:pt x="8" y="1207"/>
                      <a:pt x="5" y="1200"/>
                    </a:cubicBezTo>
                    <a:cubicBezTo>
                      <a:pt x="2" y="1191"/>
                      <a:pt x="0" y="1178"/>
                      <a:pt x="3" y="1169"/>
                    </a:cubicBezTo>
                    <a:cubicBezTo>
                      <a:pt x="6" y="1158"/>
                      <a:pt x="18" y="1152"/>
                      <a:pt x="30" y="1153"/>
                    </a:cubicBezTo>
                    <a:cubicBezTo>
                      <a:pt x="40" y="1154"/>
                      <a:pt x="50" y="1157"/>
                      <a:pt x="59" y="1161"/>
                    </a:cubicBezTo>
                    <a:cubicBezTo>
                      <a:pt x="420" y="1306"/>
                      <a:pt x="824" y="1087"/>
                      <a:pt x="899" y="704"/>
                    </a:cubicBezTo>
                    <a:cubicBezTo>
                      <a:pt x="947" y="461"/>
                      <a:pt x="842" y="210"/>
                      <a:pt x="636" y="72"/>
                    </a:cubicBezTo>
                    <a:cubicBezTo>
                      <a:pt x="628" y="67"/>
                      <a:pt x="620" y="62"/>
                      <a:pt x="613" y="56"/>
                    </a:cubicBezTo>
                    <a:cubicBezTo>
                      <a:pt x="602" y="46"/>
                      <a:pt x="599" y="31"/>
                      <a:pt x="605" y="19"/>
                    </a:cubicBezTo>
                    <a:cubicBezTo>
                      <a:pt x="611" y="7"/>
                      <a:pt x="625" y="0"/>
                      <a:pt x="638" y="2"/>
                    </a:cubicBezTo>
                    <a:cubicBezTo>
                      <a:pt x="646" y="4"/>
                      <a:pt x="653" y="7"/>
                      <a:pt x="660" y="12"/>
                    </a:cubicBezTo>
                    <a:cubicBezTo>
                      <a:pt x="833" y="127"/>
                      <a:pt x="937" y="286"/>
                      <a:pt x="966" y="492"/>
                    </a:cubicBezTo>
                    <a:cubicBezTo>
                      <a:pt x="1010" y="796"/>
                      <a:pt x="846" y="1076"/>
                      <a:pt x="587" y="1201"/>
                    </a:cubicBezTo>
                    <a:cubicBezTo>
                      <a:pt x="508" y="1239"/>
                      <a:pt x="426" y="1261"/>
                      <a:pt x="339" y="1267"/>
                    </a:cubicBezTo>
                    <a:cubicBezTo>
                      <a:pt x="335" y="1267"/>
                      <a:pt x="330" y="1268"/>
                      <a:pt x="323" y="1269"/>
                    </a:cubicBezTo>
                    <a:close/>
                    <a:moveTo>
                      <a:pt x="475" y="1465"/>
                    </a:moveTo>
                    <a:cubicBezTo>
                      <a:pt x="473" y="1456"/>
                      <a:pt x="471" y="1448"/>
                      <a:pt x="469" y="1441"/>
                    </a:cubicBezTo>
                    <a:cubicBezTo>
                      <a:pt x="462" y="1415"/>
                      <a:pt x="462" y="1415"/>
                      <a:pt x="434" y="1415"/>
                    </a:cubicBezTo>
                    <a:cubicBezTo>
                      <a:pt x="343" y="1415"/>
                      <a:pt x="253" y="1415"/>
                      <a:pt x="162" y="1415"/>
                    </a:cubicBezTo>
                    <a:cubicBezTo>
                      <a:pt x="116" y="1415"/>
                      <a:pt x="116" y="1415"/>
                      <a:pt x="107" y="1460"/>
                    </a:cubicBezTo>
                    <a:cubicBezTo>
                      <a:pt x="107" y="1462"/>
                      <a:pt x="108" y="1463"/>
                      <a:pt x="109" y="1465"/>
                    </a:cubicBezTo>
                    <a:cubicBezTo>
                      <a:pt x="230" y="1465"/>
                      <a:pt x="352" y="1465"/>
                      <a:pt x="475" y="146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3238" rIns="0" bIns="4323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0069F"/>
                  </a:solidFill>
                  <a:effectLst/>
                  <a:uLnTx/>
                  <a:uFillTx/>
                  <a:latin typeface="RR Pioneer"/>
                  <a:ea typeface="+mn-ea"/>
                  <a:cs typeface="+mn-cs"/>
                </a:endParaRPr>
              </a:p>
            </p:txBody>
          </p:sp>
        </p:grpSp>
      </p:grpSp>
      <p:grpSp>
        <p:nvGrpSpPr>
          <p:cNvPr id="85" name="Group 84">
            <a:extLst>
              <a:ext uri="{FF2B5EF4-FFF2-40B4-BE49-F238E27FC236}">
                <a16:creationId xmlns:a16="http://schemas.microsoft.com/office/drawing/2014/main" id="{F14F099B-EABC-8785-A77B-8340DBCF66B0}"/>
              </a:ext>
            </a:extLst>
          </p:cNvPr>
          <p:cNvGrpSpPr>
            <a:grpSpLocks noChangeAspect="1"/>
          </p:cNvGrpSpPr>
          <p:nvPr/>
        </p:nvGrpSpPr>
        <p:grpSpPr>
          <a:xfrm>
            <a:off x="5904000" y="108000"/>
            <a:ext cx="1013236" cy="1008000"/>
            <a:chOff x="5450359" y="2929408"/>
            <a:chExt cx="1678721" cy="1670040"/>
          </a:xfrm>
          <a:effectLst>
            <a:outerShdw blurRad="50800" dist="38100" dir="2700000" algn="tl" rotWithShape="0">
              <a:prstClr val="black">
                <a:alpha val="40000"/>
              </a:prstClr>
            </a:outerShdw>
          </a:effectLst>
        </p:grpSpPr>
        <p:sp>
          <p:nvSpPr>
            <p:cNvPr id="86" name="Freeform 66">
              <a:extLst>
                <a:ext uri="{FF2B5EF4-FFF2-40B4-BE49-F238E27FC236}">
                  <a16:creationId xmlns:a16="http://schemas.microsoft.com/office/drawing/2014/main" id="{A47A2614-8C0E-A2E6-A7A5-DABB3462D2A6}"/>
                </a:ext>
              </a:extLst>
            </p:cNvPr>
            <p:cNvSpPr>
              <a:spLocks/>
            </p:cNvSpPr>
            <p:nvPr/>
          </p:nvSpPr>
          <p:spPr bwMode="auto">
            <a:xfrm>
              <a:off x="5598410" y="2929408"/>
              <a:ext cx="1530670" cy="834579"/>
            </a:xfrm>
            <a:custGeom>
              <a:avLst/>
              <a:gdLst>
                <a:gd name="T0" fmla="*/ 1226663 w 2731614"/>
                <a:gd name="T1" fmla="*/ 0 h 1500188"/>
                <a:gd name="T2" fmla="*/ 2731614 w 2731614"/>
                <a:gd name="T3" fmla="*/ 1500188 h 1500188"/>
                <a:gd name="T4" fmla="*/ 2492478 w 2731614"/>
                <a:gd name="T5" fmla="*/ 1500188 h 1500188"/>
                <a:gd name="T6" fmla="*/ 2486025 w 2731614"/>
                <a:gd name="T7" fmla="*/ 1371790 h 1500188"/>
                <a:gd name="T8" fmla="*/ 1241534 w 2731614"/>
                <a:gd name="T9" fmla="*/ 243320 h 1500188"/>
                <a:gd name="T10" fmla="*/ 15999 w 2731614"/>
                <a:gd name="T11" fmla="*/ 1246983 h 1500188"/>
                <a:gd name="T12" fmla="*/ 0 w 2731614"/>
                <a:gd name="T13" fmla="*/ 1352323 h 1500188"/>
                <a:gd name="T14" fmla="*/ 13781 w 2731614"/>
                <a:gd name="T15" fmla="*/ 1254247 h 1500188"/>
                <a:gd name="T16" fmla="*/ 1112812 w 2731614"/>
                <a:gd name="T17" fmla="*/ 207181 h 1500188"/>
                <a:gd name="T18" fmla="*/ 1226663 w 2731614"/>
                <a:gd name="T19" fmla="*/ 201199 h 1500188"/>
                <a:gd name="T20" fmla="*/ 1226663 w 2731614"/>
                <a:gd name="T21" fmla="*/ 0 h 15001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31614" h="1500188">
                  <a:moveTo>
                    <a:pt x="1226663" y="0"/>
                  </a:moveTo>
                  <a:cubicBezTo>
                    <a:pt x="2057824" y="0"/>
                    <a:pt x="2731614" y="671658"/>
                    <a:pt x="2731614" y="1500188"/>
                  </a:cubicBezTo>
                  <a:lnTo>
                    <a:pt x="2492478" y="1500188"/>
                  </a:lnTo>
                  <a:lnTo>
                    <a:pt x="2486025" y="1371790"/>
                  </a:lnTo>
                  <a:cubicBezTo>
                    <a:pt x="2421965" y="737946"/>
                    <a:pt x="1889235" y="243320"/>
                    <a:pt x="1241534" y="243320"/>
                  </a:cubicBezTo>
                  <a:cubicBezTo>
                    <a:pt x="637013" y="243320"/>
                    <a:pt x="132645" y="674194"/>
                    <a:pt x="15999" y="1246983"/>
                  </a:cubicBezTo>
                  <a:lnTo>
                    <a:pt x="0" y="1352323"/>
                  </a:lnTo>
                  <a:lnTo>
                    <a:pt x="13781" y="1254247"/>
                  </a:lnTo>
                  <a:cubicBezTo>
                    <a:pt x="116472" y="696517"/>
                    <a:pt x="561681" y="265425"/>
                    <a:pt x="1112812" y="207181"/>
                  </a:cubicBezTo>
                  <a:lnTo>
                    <a:pt x="1226663" y="201199"/>
                  </a:lnTo>
                  <a:lnTo>
                    <a:pt x="1226663" y="0"/>
                  </a:lnTo>
                  <a:close/>
                </a:path>
              </a:pathLst>
            </a:custGeom>
            <a:solidFill>
              <a:srgbClr val="819C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lIns="0" r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0069F"/>
                </a:solidFill>
                <a:effectLst/>
                <a:uLnTx/>
                <a:uFillTx/>
                <a:latin typeface="RR Pioneer"/>
                <a:ea typeface="+mn-ea"/>
                <a:cs typeface="+mn-cs"/>
              </a:endParaRPr>
            </a:p>
          </p:txBody>
        </p:sp>
        <p:sp>
          <p:nvSpPr>
            <p:cNvPr id="87" name="Freeform 64">
              <a:extLst>
                <a:ext uri="{FF2B5EF4-FFF2-40B4-BE49-F238E27FC236}">
                  <a16:creationId xmlns:a16="http://schemas.microsoft.com/office/drawing/2014/main" id="{3EF0CE5E-BA23-7E3F-47B6-427321DEB499}"/>
                </a:ext>
              </a:extLst>
            </p:cNvPr>
            <p:cNvSpPr>
              <a:spLocks/>
            </p:cNvSpPr>
            <p:nvPr/>
          </p:nvSpPr>
          <p:spPr bwMode="auto">
            <a:xfrm>
              <a:off x="5450359" y="3763987"/>
              <a:ext cx="1519179" cy="835461"/>
            </a:xfrm>
            <a:custGeom>
              <a:avLst/>
              <a:gdLst>
                <a:gd name="T0" fmla="*/ 0 w 2711108"/>
                <a:gd name="T1" fmla="*/ 0 h 1501775"/>
                <a:gd name="T2" fmla="*/ 254800 w 2711108"/>
                <a:gd name="T3" fmla="*/ 0 h 1501775"/>
                <a:gd name="T4" fmla="*/ 254794 w 2711108"/>
                <a:gd name="T5" fmla="*/ 122 h 1501775"/>
                <a:gd name="T6" fmla="*/ 1505744 w 2711108"/>
                <a:gd name="T7" fmla="*/ 1257112 h 1501775"/>
                <a:gd name="T8" fmla="*/ 2700454 w 2711108"/>
                <a:gd name="T9" fmla="*/ 373912 h 1501775"/>
                <a:gd name="T10" fmla="*/ 2711108 w 2711108"/>
                <a:gd name="T11" fmla="*/ 332278 h 1501775"/>
                <a:gd name="T12" fmla="*/ 2697672 w 2711108"/>
                <a:gd name="T13" fmla="*/ 386653 h 1501775"/>
                <a:gd name="T14" fmla="*/ 1504735 w 2711108"/>
                <a:gd name="T15" fmla="*/ 1299960 h 1501775"/>
                <a:gd name="T16" fmla="*/ 1503363 w 2711108"/>
                <a:gd name="T17" fmla="*/ 1299888 h 1501775"/>
                <a:gd name="T18" fmla="*/ 1503363 w 2711108"/>
                <a:gd name="T19" fmla="*/ 1501775 h 1501775"/>
                <a:gd name="T20" fmla="*/ 0 w 2711108"/>
                <a:gd name="T21" fmla="*/ 0 h 15017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11108" h="1501775">
                  <a:moveTo>
                    <a:pt x="0" y="0"/>
                  </a:moveTo>
                  <a:lnTo>
                    <a:pt x="254800" y="0"/>
                  </a:lnTo>
                  <a:lnTo>
                    <a:pt x="254794" y="122"/>
                  </a:lnTo>
                  <a:cubicBezTo>
                    <a:pt x="254794" y="694338"/>
                    <a:pt x="814863" y="1257112"/>
                    <a:pt x="1505744" y="1257112"/>
                  </a:cubicBezTo>
                  <a:cubicBezTo>
                    <a:pt x="2067085" y="1257112"/>
                    <a:pt x="2542070" y="885593"/>
                    <a:pt x="2700454" y="373912"/>
                  </a:cubicBezTo>
                  <a:lnTo>
                    <a:pt x="2711108" y="332278"/>
                  </a:lnTo>
                  <a:lnTo>
                    <a:pt x="2697672" y="386653"/>
                  </a:lnTo>
                  <a:cubicBezTo>
                    <a:pt x="2539523" y="915777"/>
                    <a:pt x="2065243" y="1299960"/>
                    <a:pt x="1504735" y="1299960"/>
                  </a:cubicBezTo>
                  <a:lnTo>
                    <a:pt x="1503363" y="1299888"/>
                  </a:lnTo>
                  <a:lnTo>
                    <a:pt x="1503363" y="1501775"/>
                  </a:lnTo>
                  <a:cubicBezTo>
                    <a:pt x="673079" y="1501775"/>
                    <a:pt x="0" y="829407"/>
                    <a:pt x="0" y="0"/>
                  </a:cubicBezTo>
                  <a:close/>
                </a:path>
              </a:pathLst>
            </a:custGeom>
            <a:solidFill>
              <a:srgbClr val="819C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lIns="0" r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0069F"/>
                </a:solidFill>
                <a:effectLst/>
                <a:uLnTx/>
                <a:uFillTx/>
                <a:latin typeface="RR Pioneer"/>
                <a:ea typeface="+mn-ea"/>
                <a:cs typeface="+mn-cs"/>
              </a:endParaRPr>
            </a:p>
          </p:txBody>
        </p:sp>
        <p:sp>
          <p:nvSpPr>
            <p:cNvPr id="88" name="Oval 36">
              <a:extLst>
                <a:ext uri="{FF2B5EF4-FFF2-40B4-BE49-F238E27FC236}">
                  <a16:creationId xmlns:a16="http://schemas.microsoft.com/office/drawing/2014/main" id="{593F02B3-0FF0-3AF6-F633-CA4F186E2417}"/>
                </a:ext>
              </a:extLst>
            </p:cNvPr>
            <p:cNvSpPr>
              <a:spLocks noChangeArrowheads="1"/>
            </p:cNvSpPr>
            <p:nvPr/>
          </p:nvSpPr>
          <p:spPr bwMode="auto">
            <a:xfrm>
              <a:off x="5668202" y="3144014"/>
              <a:ext cx="1250149" cy="1239945"/>
            </a:xfrm>
            <a:prstGeom prst="ellipse">
              <a:avLst/>
            </a:prstGeom>
            <a:solidFill>
              <a:srgbClr val="FFFFFF"/>
            </a:solidFill>
            <a:ln w="12700" algn="ctr">
              <a:solidFill>
                <a:srgbClr val="819C00"/>
              </a:solidFill>
              <a:round/>
              <a:headEnd/>
              <a:tailEnd/>
            </a:ln>
          </p:spPr>
          <p:txBody>
            <a:bodyPr wrap="none" lIns="0" rIns="0" anchor="ctr"/>
            <a:lstStyle>
              <a:lvl1pPr defTabSz="858838">
                <a:defRPr>
                  <a:solidFill>
                    <a:schemeClr val="tx1"/>
                  </a:solidFill>
                  <a:latin typeface="Arial" panose="020B0604020202020204" pitchFamily="34" charset="0"/>
                  <a:cs typeface="Arial" panose="020B0604020202020204" pitchFamily="34" charset="0"/>
                </a:defRPr>
              </a:lvl1pPr>
              <a:lvl2pPr marL="742950" indent="-285750" defTabSz="858838">
                <a:defRPr>
                  <a:solidFill>
                    <a:schemeClr val="tx1"/>
                  </a:solidFill>
                  <a:latin typeface="Arial" panose="020B0604020202020204" pitchFamily="34" charset="0"/>
                  <a:cs typeface="Arial" panose="020B0604020202020204" pitchFamily="34" charset="0"/>
                </a:defRPr>
              </a:lvl2pPr>
              <a:lvl3pPr marL="1143000" indent="-228600" defTabSz="858838">
                <a:defRPr>
                  <a:solidFill>
                    <a:schemeClr val="tx1"/>
                  </a:solidFill>
                  <a:latin typeface="Arial" panose="020B0604020202020204" pitchFamily="34" charset="0"/>
                  <a:cs typeface="Arial" panose="020B0604020202020204" pitchFamily="34" charset="0"/>
                </a:defRPr>
              </a:lvl3pPr>
              <a:lvl4pPr marL="1600200" indent="-228600" defTabSz="858838">
                <a:defRPr>
                  <a:solidFill>
                    <a:schemeClr val="tx1"/>
                  </a:solidFill>
                  <a:latin typeface="Arial" panose="020B0604020202020204" pitchFamily="34" charset="0"/>
                  <a:cs typeface="Arial" panose="020B0604020202020204" pitchFamily="34" charset="0"/>
                </a:defRPr>
              </a:lvl4pPr>
              <a:lvl5pPr marL="2057400" indent="-228600" defTabSz="858838">
                <a:defRPr>
                  <a:solidFill>
                    <a:schemeClr val="tx1"/>
                  </a:solidFill>
                  <a:latin typeface="Arial" panose="020B0604020202020204" pitchFamily="34" charset="0"/>
                  <a:cs typeface="Arial" panose="020B0604020202020204" pitchFamily="34" charset="0"/>
                </a:defRPr>
              </a:lvl5pPr>
              <a:lvl6pPr marL="2514600" indent="-228600" defTabSz="8588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588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588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588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858838" rtl="0" eaLnBrk="1" fontAlgn="auto" latinLnBrk="0" hangingPunct="1">
                <a:lnSpc>
                  <a:spcPct val="100000"/>
                </a:lnSpc>
                <a:spcBef>
                  <a:spcPct val="50000"/>
                </a:spcBef>
                <a:spcAft>
                  <a:spcPts val="0"/>
                </a:spcAft>
                <a:buClrTx/>
                <a:buSzTx/>
                <a:buFontTx/>
                <a:buNone/>
                <a:tabLst/>
                <a:defRPr/>
              </a:pPr>
              <a:endParaRPr kumimoji="0" lang="en-US" altLang="en-US" sz="500" b="1" i="1" u="none" strike="noStrike" kern="0" cap="none" spc="0" normalizeH="0" baseline="0" noProof="0">
                <a:ln>
                  <a:noFill/>
                </a:ln>
                <a:solidFill>
                  <a:srgbClr val="10069F"/>
                </a:solidFill>
                <a:effectLst/>
                <a:uLnTx/>
                <a:uFillTx/>
                <a:latin typeface="Arial" panose="020B0604020202020204" pitchFamily="34" charset="0"/>
                <a:ea typeface="+mn-ea"/>
                <a:cs typeface="Arial" panose="020B0604020202020204" pitchFamily="34" charset="0"/>
              </a:endParaRPr>
            </a:p>
          </p:txBody>
        </p:sp>
        <p:sp>
          <p:nvSpPr>
            <p:cNvPr id="89" name="Body text">
              <a:extLst>
                <a:ext uri="{FF2B5EF4-FFF2-40B4-BE49-F238E27FC236}">
                  <a16:creationId xmlns:a16="http://schemas.microsoft.com/office/drawing/2014/main" id="{603F1B41-DBAC-020A-A93A-1FD2A0D758C4}"/>
                </a:ext>
              </a:extLst>
            </p:cNvPr>
            <p:cNvSpPr txBox="1">
              <a:spLocks noChangeArrowheads="1"/>
            </p:cNvSpPr>
            <p:nvPr/>
          </p:nvSpPr>
          <p:spPr bwMode="auto">
            <a:xfrm>
              <a:off x="5854169" y="3461891"/>
              <a:ext cx="944156" cy="22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altLang="en-US" sz="900" b="1" i="0" u="none" strike="noStrike" kern="0" cap="none" spc="0" normalizeH="0" baseline="0" noProof="0">
                  <a:ln>
                    <a:noFill/>
                  </a:ln>
                  <a:solidFill>
                    <a:srgbClr val="10069F"/>
                  </a:solidFill>
                  <a:effectLst/>
                  <a:uLnTx/>
                  <a:uFillTx/>
                  <a:latin typeface="RR Pioneer"/>
                  <a:ea typeface="+mn-ea"/>
                  <a:cs typeface="Arial" panose="020B0604020202020204" pitchFamily="34" charset="0"/>
                </a:rPr>
                <a:t>Investable</a:t>
              </a:r>
            </a:p>
          </p:txBody>
        </p:sp>
        <p:grpSp>
          <p:nvGrpSpPr>
            <p:cNvPr id="90" name="Group 89">
              <a:extLst>
                <a:ext uri="{FF2B5EF4-FFF2-40B4-BE49-F238E27FC236}">
                  <a16:creationId xmlns:a16="http://schemas.microsoft.com/office/drawing/2014/main" id="{C4B792B5-F0FD-95BF-B6E5-7B0392A29886}"/>
                </a:ext>
              </a:extLst>
            </p:cNvPr>
            <p:cNvGrpSpPr>
              <a:grpSpLocks noChangeAspect="1"/>
            </p:cNvGrpSpPr>
            <p:nvPr/>
          </p:nvGrpSpPr>
          <p:grpSpPr>
            <a:xfrm>
              <a:off x="6108100" y="3769600"/>
              <a:ext cx="382500" cy="432000"/>
              <a:chOff x="4645025" y="3016250"/>
              <a:chExt cx="1079500" cy="1219200"/>
            </a:xfrm>
          </p:grpSpPr>
          <p:sp>
            <p:nvSpPr>
              <p:cNvPr id="91" name="Freeform 34">
                <a:extLst>
                  <a:ext uri="{FF2B5EF4-FFF2-40B4-BE49-F238E27FC236}">
                    <a16:creationId xmlns:a16="http://schemas.microsoft.com/office/drawing/2014/main" id="{2B19B63D-1810-2404-7F02-B317DC8BC639}"/>
                  </a:ext>
                </a:extLst>
              </p:cNvPr>
              <p:cNvSpPr>
                <a:spLocks/>
              </p:cNvSpPr>
              <p:nvPr/>
            </p:nvSpPr>
            <p:spPr bwMode="auto">
              <a:xfrm>
                <a:off x="4645025" y="3787775"/>
                <a:ext cx="1079500" cy="447675"/>
              </a:xfrm>
              <a:custGeom>
                <a:avLst/>
                <a:gdLst>
                  <a:gd name="T0" fmla="*/ 680 w 680"/>
                  <a:gd name="T1" fmla="*/ 282 h 282"/>
                  <a:gd name="T2" fmla="*/ 0 w 680"/>
                  <a:gd name="T3" fmla="*/ 282 h 282"/>
                  <a:gd name="T4" fmla="*/ 0 w 680"/>
                  <a:gd name="T5" fmla="*/ 10 h 282"/>
                  <a:gd name="T6" fmla="*/ 39 w 680"/>
                  <a:gd name="T7" fmla="*/ 10 h 282"/>
                  <a:gd name="T8" fmla="*/ 39 w 680"/>
                  <a:gd name="T9" fmla="*/ 243 h 282"/>
                  <a:gd name="T10" fmla="*/ 641 w 680"/>
                  <a:gd name="T11" fmla="*/ 243 h 282"/>
                  <a:gd name="T12" fmla="*/ 641 w 680"/>
                  <a:gd name="T13" fmla="*/ 0 h 282"/>
                  <a:gd name="T14" fmla="*/ 680 w 680"/>
                  <a:gd name="T15" fmla="*/ 0 h 282"/>
                  <a:gd name="T16" fmla="*/ 680 w 680"/>
                  <a:gd name="T17" fmla="*/ 28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0" h="282">
                    <a:moveTo>
                      <a:pt x="680" y="282"/>
                    </a:moveTo>
                    <a:lnTo>
                      <a:pt x="0" y="282"/>
                    </a:lnTo>
                    <a:lnTo>
                      <a:pt x="0" y="10"/>
                    </a:lnTo>
                    <a:lnTo>
                      <a:pt x="39" y="10"/>
                    </a:lnTo>
                    <a:lnTo>
                      <a:pt x="39" y="243"/>
                    </a:lnTo>
                    <a:lnTo>
                      <a:pt x="641" y="243"/>
                    </a:lnTo>
                    <a:lnTo>
                      <a:pt x="641" y="0"/>
                    </a:lnTo>
                    <a:lnTo>
                      <a:pt x="680" y="0"/>
                    </a:lnTo>
                    <a:lnTo>
                      <a:pt x="680" y="282"/>
                    </a:lnTo>
                    <a:close/>
                  </a:path>
                </a:pathLst>
              </a:custGeom>
              <a:solidFill>
                <a:srgbClr val="000000"/>
              </a:solidFill>
              <a:ln>
                <a:noFill/>
              </a:ln>
            </p:spPr>
            <p:txBody>
              <a:bodyPr vert="horz" wrap="square" lIns="0" tIns="43238" rIns="0" bIns="4323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0069F"/>
                  </a:solidFill>
                  <a:effectLst/>
                  <a:uLnTx/>
                  <a:uFillTx/>
                  <a:latin typeface="RR Pioneer"/>
                  <a:ea typeface="+mn-ea"/>
                  <a:cs typeface="+mn-cs"/>
                </a:endParaRPr>
              </a:p>
            </p:txBody>
          </p:sp>
          <p:sp>
            <p:nvSpPr>
              <p:cNvPr id="92" name="Rectangle 35">
                <a:extLst>
                  <a:ext uri="{FF2B5EF4-FFF2-40B4-BE49-F238E27FC236}">
                    <a16:creationId xmlns:a16="http://schemas.microsoft.com/office/drawing/2014/main" id="{8A129749-52F7-6A39-7F93-28D3A2BA9371}"/>
                  </a:ext>
                </a:extLst>
              </p:cNvPr>
              <p:cNvSpPr>
                <a:spLocks noChangeArrowheads="1"/>
              </p:cNvSpPr>
              <p:nvPr/>
            </p:nvSpPr>
            <p:spPr bwMode="auto">
              <a:xfrm>
                <a:off x="5154613" y="3149600"/>
                <a:ext cx="61913" cy="252413"/>
              </a:xfrm>
              <a:prstGeom prst="rect">
                <a:avLst/>
              </a:prstGeom>
              <a:solidFill>
                <a:srgbClr val="000000"/>
              </a:solidFill>
              <a:ln>
                <a:noFill/>
              </a:ln>
            </p:spPr>
            <p:txBody>
              <a:bodyPr vert="horz" wrap="square" lIns="0" tIns="43238" rIns="0" bIns="4323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0069F"/>
                  </a:solidFill>
                  <a:effectLst/>
                  <a:uLnTx/>
                  <a:uFillTx/>
                  <a:latin typeface="RR Pioneer"/>
                  <a:ea typeface="+mn-ea"/>
                  <a:cs typeface="+mn-cs"/>
                </a:endParaRPr>
              </a:p>
            </p:txBody>
          </p:sp>
          <p:sp>
            <p:nvSpPr>
              <p:cNvPr id="93" name="Freeform 36">
                <a:extLst>
                  <a:ext uri="{FF2B5EF4-FFF2-40B4-BE49-F238E27FC236}">
                    <a16:creationId xmlns:a16="http://schemas.microsoft.com/office/drawing/2014/main" id="{E8E8F705-A559-01A9-7721-7AFDB77298FE}"/>
                  </a:ext>
                </a:extLst>
              </p:cNvPr>
              <p:cNvSpPr>
                <a:spLocks/>
              </p:cNvSpPr>
              <p:nvPr/>
            </p:nvSpPr>
            <p:spPr bwMode="auto">
              <a:xfrm>
                <a:off x="5030788" y="3016250"/>
                <a:ext cx="306388" cy="209550"/>
              </a:xfrm>
              <a:custGeom>
                <a:avLst/>
                <a:gdLst>
                  <a:gd name="T0" fmla="*/ 0 w 193"/>
                  <a:gd name="T1" fmla="*/ 132 h 132"/>
                  <a:gd name="T2" fmla="*/ 193 w 193"/>
                  <a:gd name="T3" fmla="*/ 132 h 132"/>
                  <a:gd name="T4" fmla="*/ 97 w 193"/>
                  <a:gd name="T5" fmla="*/ 0 h 132"/>
                  <a:gd name="T6" fmla="*/ 0 w 193"/>
                  <a:gd name="T7" fmla="*/ 132 h 132"/>
                </a:gdLst>
                <a:ahLst/>
                <a:cxnLst>
                  <a:cxn ang="0">
                    <a:pos x="T0" y="T1"/>
                  </a:cxn>
                  <a:cxn ang="0">
                    <a:pos x="T2" y="T3"/>
                  </a:cxn>
                  <a:cxn ang="0">
                    <a:pos x="T4" y="T5"/>
                  </a:cxn>
                  <a:cxn ang="0">
                    <a:pos x="T6" y="T7"/>
                  </a:cxn>
                </a:cxnLst>
                <a:rect l="0" t="0" r="r" b="b"/>
                <a:pathLst>
                  <a:path w="193" h="132">
                    <a:moveTo>
                      <a:pt x="0" y="132"/>
                    </a:moveTo>
                    <a:lnTo>
                      <a:pt x="193" y="132"/>
                    </a:lnTo>
                    <a:lnTo>
                      <a:pt x="97" y="0"/>
                    </a:lnTo>
                    <a:lnTo>
                      <a:pt x="0" y="132"/>
                    </a:lnTo>
                    <a:close/>
                  </a:path>
                </a:pathLst>
              </a:custGeom>
              <a:solidFill>
                <a:srgbClr val="8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3238" rIns="0" bIns="4323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0069F"/>
                  </a:solidFill>
                  <a:effectLst/>
                  <a:uLnTx/>
                  <a:uFillTx/>
                  <a:latin typeface="RR Pioneer"/>
                  <a:ea typeface="+mn-ea"/>
                  <a:cs typeface="+mn-cs"/>
                </a:endParaRPr>
              </a:p>
            </p:txBody>
          </p:sp>
          <p:sp>
            <p:nvSpPr>
              <p:cNvPr id="94" name="Rectangle 37">
                <a:extLst>
                  <a:ext uri="{FF2B5EF4-FFF2-40B4-BE49-F238E27FC236}">
                    <a16:creationId xmlns:a16="http://schemas.microsoft.com/office/drawing/2014/main" id="{008DC76F-83FF-9AC0-097E-EA6835FB6D39}"/>
                  </a:ext>
                </a:extLst>
              </p:cNvPr>
              <p:cNvSpPr>
                <a:spLocks noChangeArrowheads="1"/>
              </p:cNvSpPr>
              <p:nvPr/>
            </p:nvSpPr>
            <p:spPr bwMode="auto">
              <a:xfrm>
                <a:off x="5153025" y="3481388"/>
                <a:ext cx="61913" cy="106363"/>
              </a:xfrm>
              <a:prstGeom prst="rect">
                <a:avLst/>
              </a:prstGeom>
              <a:solidFill>
                <a:srgbClr val="000000"/>
              </a:solidFill>
              <a:ln>
                <a:noFill/>
              </a:ln>
            </p:spPr>
            <p:txBody>
              <a:bodyPr vert="horz" wrap="square" lIns="0" tIns="43238" rIns="0" bIns="4323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0069F"/>
                  </a:solidFill>
                  <a:effectLst/>
                  <a:uLnTx/>
                  <a:uFillTx/>
                  <a:latin typeface="RR Pioneer"/>
                  <a:ea typeface="+mn-ea"/>
                  <a:cs typeface="+mn-cs"/>
                </a:endParaRPr>
              </a:p>
            </p:txBody>
          </p:sp>
          <p:sp>
            <p:nvSpPr>
              <p:cNvPr id="95" name="Rectangle 38">
                <a:extLst>
                  <a:ext uri="{FF2B5EF4-FFF2-40B4-BE49-F238E27FC236}">
                    <a16:creationId xmlns:a16="http://schemas.microsoft.com/office/drawing/2014/main" id="{3B4EE0A8-0412-8FF5-3699-124AD6C730F7}"/>
                  </a:ext>
                </a:extLst>
              </p:cNvPr>
              <p:cNvSpPr>
                <a:spLocks noChangeArrowheads="1"/>
              </p:cNvSpPr>
              <p:nvPr/>
            </p:nvSpPr>
            <p:spPr bwMode="auto">
              <a:xfrm>
                <a:off x="5153025" y="3989388"/>
                <a:ext cx="61913" cy="106363"/>
              </a:xfrm>
              <a:prstGeom prst="rect">
                <a:avLst/>
              </a:prstGeom>
              <a:solidFill>
                <a:srgbClr val="000000"/>
              </a:solidFill>
              <a:ln>
                <a:noFill/>
              </a:ln>
            </p:spPr>
            <p:txBody>
              <a:bodyPr vert="horz" wrap="square" lIns="0" tIns="43238" rIns="0" bIns="4323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0069F"/>
                  </a:solidFill>
                  <a:effectLst/>
                  <a:uLnTx/>
                  <a:uFillTx/>
                  <a:latin typeface="RR Pioneer"/>
                  <a:ea typeface="+mn-ea"/>
                  <a:cs typeface="+mn-cs"/>
                </a:endParaRPr>
              </a:p>
            </p:txBody>
          </p:sp>
          <p:sp>
            <p:nvSpPr>
              <p:cNvPr id="96" name="Freeform 39">
                <a:extLst>
                  <a:ext uri="{FF2B5EF4-FFF2-40B4-BE49-F238E27FC236}">
                    <a16:creationId xmlns:a16="http://schemas.microsoft.com/office/drawing/2014/main" id="{5B62ACD9-E339-A136-1816-5FCA17073CC1}"/>
                  </a:ext>
                </a:extLst>
              </p:cNvPr>
              <p:cNvSpPr>
                <a:spLocks/>
              </p:cNvSpPr>
              <p:nvPr/>
            </p:nvSpPr>
            <p:spPr bwMode="auto">
              <a:xfrm>
                <a:off x="5030788" y="3563938"/>
                <a:ext cx="306388" cy="452438"/>
              </a:xfrm>
              <a:custGeom>
                <a:avLst/>
                <a:gdLst>
                  <a:gd name="T0" fmla="*/ 118 w 423"/>
                  <a:gd name="T1" fmla="*/ 434 h 624"/>
                  <a:gd name="T2" fmla="*/ 214 w 423"/>
                  <a:gd name="T3" fmla="*/ 528 h 624"/>
                  <a:gd name="T4" fmla="*/ 293 w 423"/>
                  <a:gd name="T5" fmla="*/ 490 h 624"/>
                  <a:gd name="T6" fmla="*/ 304 w 423"/>
                  <a:gd name="T7" fmla="*/ 446 h 624"/>
                  <a:gd name="T8" fmla="*/ 246 w 423"/>
                  <a:gd name="T9" fmla="*/ 377 h 624"/>
                  <a:gd name="T10" fmla="*/ 192 w 423"/>
                  <a:gd name="T11" fmla="*/ 361 h 624"/>
                  <a:gd name="T12" fmla="*/ 144 w 423"/>
                  <a:gd name="T13" fmla="*/ 346 h 624"/>
                  <a:gd name="T14" fmla="*/ 10 w 423"/>
                  <a:gd name="T15" fmla="*/ 183 h 624"/>
                  <a:gd name="T16" fmla="*/ 217 w 423"/>
                  <a:gd name="T17" fmla="*/ 0 h 624"/>
                  <a:gd name="T18" fmla="*/ 388 w 423"/>
                  <a:gd name="T19" fmla="*/ 84 h 624"/>
                  <a:gd name="T20" fmla="*/ 408 w 423"/>
                  <a:gd name="T21" fmla="*/ 177 h 624"/>
                  <a:gd name="T22" fmla="*/ 293 w 423"/>
                  <a:gd name="T23" fmla="*/ 177 h 624"/>
                  <a:gd name="T24" fmla="*/ 210 w 423"/>
                  <a:gd name="T25" fmla="*/ 93 h 624"/>
                  <a:gd name="T26" fmla="*/ 125 w 423"/>
                  <a:gd name="T27" fmla="*/ 165 h 624"/>
                  <a:gd name="T28" fmla="*/ 194 w 423"/>
                  <a:gd name="T29" fmla="*/ 233 h 624"/>
                  <a:gd name="T30" fmla="*/ 299 w 423"/>
                  <a:gd name="T31" fmla="*/ 266 h 624"/>
                  <a:gd name="T32" fmla="*/ 395 w 423"/>
                  <a:gd name="T33" fmla="*/ 330 h 624"/>
                  <a:gd name="T34" fmla="*/ 423 w 423"/>
                  <a:gd name="T35" fmla="*/ 427 h 624"/>
                  <a:gd name="T36" fmla="*/ 421 w 423"/>
                  <a:gd name="T37" fmla="*/ 449 h 624"/>
                  <a:gd name="T38" fmla="*/ 353 w 423"/>
                  <a:gd name="T39" fmla="*/ 580 h 624"/>
                  <a:gd name="T40" fmla="*/ 201 w 423"/>
                  <a:gd name="T41" fmla="*/ 624 h 624"/>
                  <a:gd name="T42" fmla="*/ 32 w 423"/>
                  <a:gd name="T43" fmla="*/ 548 h 624"/>
                  <a:gd name="T44" fmla="*/ 0 w 423"/>
                  <a:gd name="T45" fmla="*/ 434 h 624"/>
                  <a:gd name="T46" fmla="*/ 118 w 423"/>
                  <a:gd name="T47" fmla="*/ 434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3" h="624">
                    <a:moveTo>
                      <a:pt x="118" y="434"/>
                    </a:moveTo>
                    <a:cubicBezTo>
                      <a:pt x="118" y="475"/>
                      <a:pt x="138" y="528"/>
                      <a:pt x="214" y="528"/>
                    </a:cubicBezTo>
                    <a:cubicBezTo>
                      <a:pt x="251" y="528"/>
                      <a:pt x="277" y="516"/>
                      <a:pt x="293" y="490"/>
                    </a:cubicBezTo>
                    <a:cubicBezTo>
                      <a:pt x="300" y="477"/>
                      <a:pt x="304" y="462"/>
                      <a:pt x="304" y="446"/>
                    </a:cubicBezTo>
                    <a:cubicBezTo>
                      <a:pt x="304" y="413"/>
                      <a:pt x="291" y="394"/>
                      <a:pt x="246" y="377"/>
                    </a:cubicBezTo>
                    <a:cubicBezTo>
                      <a:pt x="230" y="371"/>
                      <a:pt x="212" y="367"/>
                      <a:pt x="192" y="361"/>
                    </a:cubicBezTo>
                    <a:cubicBezTo>
                      <a:pt x="177" y="356"/>
                      <a:pt x="160" y="351"/>
                      <a:pt x="144" y="346"/>
                    </a:cubicBezTo>
                    <a:cubicBezTo>
                      <a:pt x="84" y="326"/>
                      <a:pt x="10" y="295"/>
                      <a:pt x="10" y="183"/>
                    </a:cubicBezTo>
                    <a:cubicBezTo>
                      <a:pt x="10" y="71"/>
                      <a:pt x="94" y="0"/>
                      <a:pt x="217" y="0"/>
                    </a:cubicBezTo>
                    <a:cubicBezTo>
                      <a:pt x="283" y="0"/>
                      <a:pt x="356" y="22"/>
                      <a:pt x="388" y="84"/>
                    </a:cubicBezTo>
                    <a:cubicBezTo>
                      <a:pt x="402" y="113"/>
                      <a:pt x="407" y="144"/>
                      <a:pt x="408" y="177"/>
                    </a:cubicBezTo>
                    <a:cubicBezTo>
                      <a:pt x="293" y="177"/>
                      <a:pt x="293" y="177"/>
                      <a:pt x="293" y="177"/>
                    </a:cubicBezTo>
                    <a:cubicBezTo>
                      <a:pt x="293" y="99"/>
                      <a:pt x="238" y="93"/>
                      <a:pt x="210" y="93"/>
                    </a:cubicBezTo>
                    <a:cubicBezTo>
                      <a:pt x="171" y="93"/>
                      <a:pt x="125" y="110"/>
                      <a:pt x="125" y="165"/>
                    </a:cubicBezTo>
                    <a:cubicBezTo>
                      <a:pt x="125" y="212"/>
                      <a:pt x="160" y="223"/>
                      <a:pt x="194" y="233"/>
                    </a:cubicBezTo>
                    <a:cubicBezTo>
                      <a:pt x="237" y="246"/>
                      <a:pt x="271" y="257"/>
                      <a:pt x="299" y="266"/>
                    </a:cubicBezTo>
                    <a:cubicBezTo>
                      <a:pt x="347" y="282"/>
                      <a:pt x="375" y="302"/>
                      <a:pt x="395" y="330"/>
                    </a:cubicBezTo>
                    <a:cubicBezTo>
                      <a:pt x="415" y="357"/>
                      <a:pt x="423" y="391"/>
                      <a:pt x="423" y="427"/>
                    </a:cubicBezTo>
                    <a:cubicBezTo>
                      <a:pt x="423" y="434"/>
                      <a:pt x="422" y="442"/>
                      <a:pt x="421" y="449"/>
                    </a:cubicBezTo>
                    <a:cubicBezTo>
                      <a:pt x="416" y="503"/>
                      <a:pt x="390" y="552"/>
                      <a:pt x="353" y="580"/>
                    </a:cubicBezTo>
                    <a:cubicBezTo>
                      <a:pt x="312" y="611"/>
                      <a:pt x="260" y="624"/>
                      <a:pt x="201" y="624"/>
                    </a:cubicBezTo>
                    <a:cubicBezTo>
                      <a:pt x="135" y="624"/>
                      <a:pt x="73" y="605"/>
                      <a:pt x="32" y="548"/>
                    </a:cubicBezTo>
                    <a:cubicBezTo>
                      <a:pt x="7" y="514"/>
                      <a:pt x="0" y="471"/>
                      <a:pt x="0" y="434"/>
                    </a:cubicBezTo>
                    <a:lnTo>
                      <a:pt x="118" y="434"/>
                    </a:lnTo>
                    <a:close/>
                  </a:path>
                </a:pathLst>
              </a:custGeom>
              <a:solidFill>
                <a:srgbClr val="000000"/>
              </a:solidFill>
              <a:ln>
                <a:noFill/>
              </a:ln>
            </p:spPr>
            <p:txBody>
              <a:bodyPr vert="horz" wrap="square" lIns="0" tIns="43238" rIns="0" bIns="4323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0069F"/>
                  </a:solidFill>
                  <a:effectLst/>
                  <a:uLnTx/>
                  <a:uFillTx/>
                  <a:latin typeface="RR Pioneer"/>
                  <a:ea typeface="+mn-ea"/>
                  <a:cs typeface="+mn-cs"/>
                </a:endParaRPr>
              </a:p>
            </p:txBody>
          </p:sp>
        </p:grpSp>
      </p:grpSp>
    </p:spTree>
    <p:extLst>
      <p:ext uri="{BB962C8B-B14F-4D97-AF65-F5344CB8AC3E}">
        <p14:creationId xmlns:p14="http://schemas.microsoft.com/office/powerpoint/2010/main" val="2263214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A700AA1-20E2-B435-3657-EEF35151D087}"/>
              </a:ext>
            </a:extLst>
          </p:cNvPr>
          <p:cNvSpPr/>
          <p:nvPr/>
        </p:nvSpPr>
        <p:spPr>
          <a:xfrm>
            <a:off x="2971336" y="3135033"/>
            <a:ext cx="2735500" cy="1260000"/>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graphicFrame>
        <p:nvGraphicFramePr>
          <p:cNvPr id="20" name="Object 19" hidden="1">
            <a:extLst>
              <a:ext uri="{FF2B5EF4-FFF2-40B4-BE49-F238E27FC236}">
                <a16:creationId xmlns:a16="http://schemas.microsoft.com/office/drawing/2014/main" id="{69958C29-8F38-4B20-9E88-DCD5059BAD2E}"/>
              </a:ext>
            </a:extLst>
          </p:cNvPr>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4" imgW="530" imgH="531" progId="TCLayout.ActiveDocument.1">
                  <p:embed/>
                </p:oleObj>
              </mc:Choice>
              <mc:Fallback>
                <p:oleObj name="think-cell Slide" r:id="rId4" imgW="530" imgH="531" progId="TCLayout.ActiveDocument.1">
                  <p:embed/>
                  <p:pic>
                    <p:nvPicPr>
                      <p:cNvPr id="20" name="Object 19" hidden="1">
                        <a:extLst>
                          <a:ext uri="{FF2B5EF4-FFF2-40B4-BE49-F238E27FC236}">
                            <a16:creationId xmlns:a16="http://schemas.microsoft.com/office/drawing/2014/main" id="{69958C29-8F38-4B20-9E88-DCD5059BAD2E}"/>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20AAE24-6D2B-5640-BD0D-E98840D44103}"/>
              </a:ext>
            </a:extLst>
          </p:cNvPr>
          <p:cNvSpPr>
            <a:spLocks noGrp="1"/>
          </p:cNvSpPr>
          <p:nvPr>
            <p:ph type="title"/>
          </p:nvPr>
        </p:nvSpPr>
        <p:spPr>
          <a:xfrm>
            <a:off x="1417996" y="263470"/>
            <a:ext cx="7444196" cy="516824"/>
          </a:xfrm>
        </p:spPr>
        <p:txBody>
          <a:bodyPr vert="horz">
            <a:noAutofit/>
          </a:bodyPr>
          <a:lstStyle/>
          <a:p>
            <a:pPr>
              <a:buClr>
                <a:srgbClr val="004777"/>
              </a:buClr>
              <a:defRPr/>
            </a:pPr>
            <a:r>
              <a:rPr lang="en-GB" sz="1800">
                <a:solidFill>
                  <a:srgbClr val="006DFF"/>
                </a:solidFill>
                <a:latin typeface="RR Pioneer" panose="020B0503050201040103" pitchFamily="34" charset="0"/>
                <a:cs typeface="Arial" panose="020B0604020202020204" pitchFamily="34" charset="0"/>
              </a:rPr>
              <a:t>SMR is about doing nuclear differently, not replicating large plants on a smaller scale</a:t>
            </a:r>
          </a:p>
        </p:txBody>
      </p:sp>
      <p:sp>
        <p:nvSpPr>
          <p:cNvPr id="71" name="Text Placeholder 3">
            <a:extLst>
              <a:ext uri="{FF2B5EF4-FFF2-40B4-BE49-F238E27FC236}">
                <a16:creationId xmlns:a16="http://schemas.microsoft.com/office/drawing/2014/main" id="{858595F5-105F-2505-5CA2-CB9FCD9FF777}"/>
              </a:ext>
            </a:extLst>
          </p:cNvPr>
          <p:cNvSpPr txBox="1">
            <a:spLocks/>
          </p:cNvSpPr>
          <p:nvPr/>
        </p:nvSpPr>
        <p:spPr>
          <a:xfrm>
            <a:off x="102106" y="1188000"/>
            <a:ext cx="2794904" cy="1922834"/>
          </a:xfrm>
          <a:prstGeom prst="rect">
            <a:avLst/>
          </a:prstGeom>
        </p:spPr>
        <p:txBody>
          <a:bodyPr wrap="square">
            <a:spAutoFit/>
          </a:bodyPr>
          <a:lstStyle>
            <a:lvl1pPr marL="171450" indent="-171450" algn="l" defTabSz="685800" rtl="0" eaLnBrk="1" latinLnBrk="0" hangingPunct="1">
              <a:lnSpc>
                <a:spcPct val="90000"/>
              </a:lnSpc>
              <a:spcBef>
                <a:spcPts val="750"/>
              </a:spcBef>
              <a:buClr>
                <a:srgbClr val="004777"/>
              </a:buClr>
              <a:buFont typeface="Wingdings" pitchFamily="2" charset="2"/>
              <a:buChar char="§"/>
              <a:defRPr sz="15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rgbClr val="004777"/>
              </a:buClr>
              <a:buFont typeface="Wingdings" pitchFamily="2" charset="2"/>
              <a:buChar char="§"/>
              <a:defRPr sz="12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rgbClr val="004777"/>
              </a:buClr>
              <a:buFont typeface="Wingdings" pitchFamily="2" charset="2"/>
              <a:buChar char="§"/>
              <a:defRPr sz="12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rgbClr val="004777"/>
              </a:buClr>
              <a:buFont typeface="Wingdings" pitchFamily="2" charset="2"/>
              <a:buChar char="§"/>
              <a:defRPr sz="100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rgbClr val="004777"/>
              </a:buClr>
              <a:buFont typeface="Wingdings" pitchFamily="2" charset="2"/>
              <a:buChar char="§"/>
              <a:defRPr sz="10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14000"/>
              </a:lnSpc>
              <a:buNone/>
            </a:pPr>
            <a:r>
              <a:rPr lang="en-GB" sz="1350" b="1" dirty="0">
                <a:solidFill>
                  <a:srgbClr val="10069F"/>
                </a:solidFill>
              </a:rPr>
              <a:t>S</a:t>
            </a:r>
            <a:r>
              <a:rPr lang="en-GB" sz="1350" dirty="0"/>
              <a:t>mall</a:t>
            </a:r>
          </a:p>
          <a:p>
            <a:pPr>
              <a:lnSpc>
                <a:spcPct val="114000"/>
              </a:lnSpc>
            </a:pPr>
            <a:r>
              <a:rPr lang="en-GB" sz="900" dirty="0"/>
              <a:t>Is about maximising the power against the physical constraints applied to the design – optimising economics</a:t>
            </a:r>
          </a:p>
          <a:p>
            <a:pPr lvl="1">
              <a:lnSpc>
                <a:spcPct val="114000"/>
              </a:lnSpc>
            </a:pPr>
            <a:endParaRPr lang="en-GB" sz="825" dirty="0"/>
          </a:p>
          <a:p>
            <a:pPr lvl="1">
              <a:lnSpc>
                <a:spcPct val="114000"/>
              </a:lnSpc>
            </a:pPr>
            <a:endParaRPr lang="en-GB" sz="825" dirty="0"/>
          </a:p>
          <a:p>
            <a:pPr lvl="1">
              <a:lnSpc>
                <a:spcPct val="114000"/>
              </a:lnSpc>
            </a:pPr>
            <a:endParaRPr lang="en-GB" sz="825" dirty="0"/>
          </a:p>
          <a:p>
            <a:pPr lvl="1">
              <a:lnSpc>
                <a:spcPct val="114000"/>
              </a:lnSpc>
            </a:pPr>
            <a:endParaRPr lang="en-GB" sz="825" dirty="0"/>
          </a:p>
          <a:p>
            <a:pPr>
              <a:lnSpc>
                <a:spcPct val="114000"/>
              </a:lnSpc>
            </a:pPr>
            <a:r>
              <a:rPr lang="en-GB" sz="900" dirty="0"/>
              <a:t>Small footprint and reduced site activity</a:t>
            </a:r>
          </a:p>
        </p:txBody>
      </p:sp>
      <p:sp>
        <p:nvSpPr>
          <p:cNvPr id="9" name="Text Placeholder 3">
            <a:extLst>
              <a:ext uri="{FF2B5EF4-FFF2-40B4-BE49-F238E27FC236}">
                <a16:creationId xmlns:a16="http://schemas.microsoft.com/office/drawing/2014/main" id="{53F460B0-1B7D-1FCF-BECE-8A84E6AB8D6E}"/>
              </a:ext>
            </a:extLst>
          </p:cNvPr>
          <p:cNvSpPr txBox="1">
            <a:spLocks/>
          </p:cNvSpPr>
          <p:nvPr/>
        </p:nvSpPr>
        <p:spPr>
          <a:xfrm>
            <a:off x="2880000" y="1188000"/>
            <a:ext cx="2952000" cy="1726819"/>
          </a:xfrm>
          <a:prstGeom prst="rect">
            <a:avLst/>
          </a:prstGeom>
        </p:spPr>
        <p:txBody>
          <a:bodyPr wrap="square">
            <a:spAutoFit/>
          </a:bodyPr>
          <a:lstStyle>
            <a:lvl1pPr marL="171450" indent="-171450" algn="l" defTabSz="685800" rtl="0" eaLnBrk="1" latinLnBrk="0" hangingPunct="1">
              <a:lnSpc>
                <a:spcPct val="90000"/>
              </a:lnSpc>
              <a:spcBef>
                <a:spcPts val="750"/>
              </a:spcBef>
              <a:buClr>
                <a:srgbClr val="004777"/>
              </a:buClr>
              <a:buFont typeface="Wingdings" pitchFamily="2" charset="2"/>
              <a:buChar char="§"/>
              <a:defRPr sz="15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rgbClr val="004777"/>
              </a:buClr>
              <a:buFont typeface="Wingdings" pitchFamily="2" charset="2"/>
              <a:buChar char="§"/>
              <a:defRPr sz="12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rgbClr val="004777"/>
              </a:buClr>
              <a:buFont typeface="Wingdings" pitchFamily="2" charset="2"/>
              <a:buChar char="§"/>
              <a:defRPr sz="12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rgbClr val="004777"/>
              </a:buClr>
              <a:buFont typeface="Wingdings" pitchFamily="2" charset="2"/>
              <a:buChar char="§"/>
              <a:defRPr sz="100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rgbClr val="004777"/>
              </a:buClr>
              <a:buFont typeface="Wingdings" pitchFamily="2" charset="2"/>
              <a:buChar char="§"/>
              <a:defRPr sz="10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14000"/>
              </a:lnSpc>
              <a:buNone/>
            </a:pPr>
            <a:r>
              <a:rPr lang="en-GB" sz="1350" b="1">
                <a:solidFill>
                  <a:srgbClr val="10069F"/>
                </a:solidFill>
              </a:rPr>
              <a:t>M</a:t>
            </a:r>
            <a:r>
              <a:rPr lang="en-GB" sz="1350"/>
              <a:t>odular</a:t>
            </a:r>
          </a:p>
          <a:p>
            <a:pPr>
              <a:lnSpc>
                <a:spcPct val="114000"/>
              </a:lnSpc>
            </a:pPr>
            <a:r>
              <a:rPr lang="en-GB" sz="900"/>
              <a:t>Standardisation, factory repeatability in a production line approach. </a:t>
            </a:r>
          </a:p>
          <a:p>
            <a:pPr>
              <a:lnSpc>
                <a:spcPct val="114000"/>
              </a:lnSpc>
            </a:pPr>
            <a:r>
              <a:rPr lang="en-GB" sz="900"/>
              <a:t>Avoidance of large modules that must be disassembled for transportation - defeats the benefits of modularisation</a:t>
            </a:r>
          </a:p>
          <a:p>
            <a:pPr>
              <a:lnSpc>
                <a:spcPct val="114000"/>
              </a:lnSpc>
            </a:pPr>
            <a:r>
              <a:rPr lang="en-GB" sz="900"/>
              <a:t>Move volume of activity off site and into factories</a:t>
            </a:r>
          </a:p>
        </p:txBody>
      </p:sp>
      <p:sp>
        <p:nvSpPr>
          <p:cNvPr id="10" name="Text Placeholder 3">
            <a:extLst>
              <a:ext uri="{FF2B5EF4-FFF2-40B4-BE49-F238E27FC236}">
                <a16:creationId xmlns:a16="http://schemas.microsoft.com/office/drawing/2014/main" id="{C9AA83DB-DA60-07DE-F1FF-2583EFBCC03A}"/>
              </a:ext>
            </a:extLst>
          </p:cNvPr>
          <p:cNvSpPr txBox="1">
            <a:spLocks/>
          </p:cNvSpPr>
          <p:nvPr/>
        </p:nvSpPr>
        <p:spPr>
          <a:xfrm>
            <a:off x="6030065" y="1188000"/>
            <a:ext cx="2913687" cy="1726819"/>
          </a:xfrm>
          <a:prstGeom prst="rect">
            <a:avLst/>
          </a:prstGeom>
        </p:spPr>
        <p:txBody>
          <a:bodyPr wrap="square">
            <a:spAutoFit/>
          </a:bodyPr>
          <a:lstStyle>
            <a:lvl1pPr marL="171450" indent="-171450" algn="l" defTabSz="685800" rtl="0" eaLnBrk="1" latinLnBrk="0" hangingPunct="1">
              <a:lnSpc>
                <a:spcPct val="90000"/>
              </a:lnSpc>
              <a:spcBef>
                <a:spcPts val="750"/>
              </a:spcBef>
              <a:buClr>
                <a:srgbClr val="004777"/>
              </a:buClr>
              <a:buFont typeface="Wingdings" pitchFamily="2" charset="2"/>
              <a:buChar char="§"/>
              <a:defRPr sz="15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rgbClr val="004777"/>
              </a:buClr>
              <a:buFont typeface="Wingdings" pitchFamily="2" charset="2"/>
              <a:buChar char="§"/>
              <a:defRPr sz="12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rgbClr val="004777"/>
              </a:buClr>
              <a:buFont typeface="Wingdings" pitchFamily="2" charset="2"/>
              <a:buChar char="§"/>
              <a:defRPr sz="12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rgbClr val="004777"/>
              </a:buClr>
              <a:buFont typeface="Wingdings" pitchFamily="2" charset="2"/>
              <a:buChar char="§"/>
              <a:defRPr sz="100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rgbClr val="004777"/>
              </a:buClr>
              <a:buFont typeface="Wingdings" pitchFamily="2" charset="2"/>
              <a:buChar char="§"/>
              <a:defRPr sz="10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14000"/>
              </a:lnSpc>
              <a:buNone/>
            </a:pPr>
            <a:r>
              <a:rPr lang="en-GB" sz="1350" b="1" strike="sngStrike">
                <a:solidFill>
                  <a:srgbClr val="10069F"/>
                </a:solidFill>
              </a:rPr>
              <a:t>R</a:t>
            </a:r>
            <a:r>
              <a:rPr lang="en-GB" sz="1350" strike="sngStrike"/>
              <a:t>eactor</a:t>
            </a:r>
            <a:r>
              <a:rPr lang="en-GB" sz="1350"/>
              <a:t> </a:t>
            </a:r>
            <a:r>
              <a:rPr lang="en-GB" sz="1350" b="1">
                <a:solidFill>
                  <a:srgbClr val="10069F"/>
                </a:solidFill>
              </a:rPr>
              <a:t>Power Plant</a:t>
            </a:r>
            <a:endParaRPr lang="en-GB" sz="1350" b="1" strike="sngStrike">
              <a:solidFill>
                <a:srgbClr val="10069F"/>
              </a:solidFill>
            </a:endParaRPr>
          </a:p>
          <a:p>
            <a:pPr>
              <a:lnSpc>
                <a:spcPct val="114000"/>
              </a:lnSpc>
            </a:pPr>
            <a:r>
              <a:rPr lang="en-GB" sz="900"/>
              <a:t>Reactor is only ~20-30% of the power plant by capital value</a:t>
            </a:r>
          </a:p>
          <a:p>
            <a:pPr>
              <a:lnSpc>
                <a:spcPct val="114000"/>
              </a:lnSpc>
            </a:pPr>
            <a:r>
              <a:rPr lang="en-GB" sz="900"/>
              <a:t>Must look at modularisation and standardisation of the whole power plant including civil construction</a:t>
            </a:r>
          </a:p>
          <a:p>
            <a:pPr>
              <a:lnSpc>
                <a:spcPct val="114000"/>
              </a:lnSpc>
            </a:pPr>
            <a:r>
              <a:rPr lang="en-GB" sz="900"/>
              <a:t>Otherwise we are not addressing the challenges of Repeatability, Buildability and Deliverability</a:t>
            </a:r>
          </a:p>
        </p:txBody>
      </p:sp>
      <p:grpSp>
        <p:nvGrpSpPr>
          <p:cNvPr id="4" name="Group 3">
            <a:extLst>
              <a:ext uri="{FF2B5EF4-FFF2-40B4-BE49-F238E27FC236}">
                <a16:creationId xmlns:a16="http://schemas.microsoft.com/office/drawing/2014/main" id="{E27DB614-520B-FAC2-5F9F-70DE8AFA2AF3}"/>
              </a:ext>
            </a:extLst>
          </p:cNvPr>
          <p:cNvGrpSpPr/>
          <p:nvPr/>
        </p:nvGrpSpPr>
        <p:grpSpPr>
          <a:xfrm>
            <a:off x="164243" y="2052000"/>
            <a:ext cx="2398486" cy="770525"/>
            <a:chOff x="164243" y="2005063"/>
            <a:chExt cx="2398486" cy="770525"/>
          </a:xfrm>
        </p:grpSpPr>
        <p:sp>
          <p:nvSpPr>
            <p:cNvPr id="5" name="TextBox 4">
              <a:extLst>
                <a:ext uri="{FF2B5EF4-FFF2-40B4-BE49-F238E27FC236}">
                  <a16:creationId xmlns:a16="http://schemas.microsoft.com/office/drawing/2014/main" id="{A071FD00-BD03-90A3-8045-3D8AD49B4771}"/>
                </a:ext>
              </a:extLst>
            </p:cNvPr>
            <p:cNvSpPr txBox="1"/>
            <p:nvPr/>
          </p:nvSpPr>
          <p:spPr>
            <a:xfrm>
              <a:off x="739993" y="2417800"/>
              <a:ext cx="1693430" cy="357788"/>
            </a:xfrm>
            <a:prstGeom prst="rect">
              <a:avLst/>
            </a:prstGeom>
            <a:noFill/>
            <a:ln>
              <a:noFill/>
            </a:ln>
          </p:spPr>
          <p:txBody>
            <a:bodyPr wrap="square" lIns="91438" tIns="45719" rIns="91438" bIns="45719" anchor="t">
              <a:spAutoFit/>
            </a:bodyPr>
            <a:lstStyle/>
            <a:p>
              <a:pPr algn="ctr" defTabSz="534962" fontAlgn="base">
                <a:spcBef>
                  <a:spcPct val="0"/>
                </a:spcBef>
                <a:spcAft>
                  <a:spcPct val="0"/>
                </a:spcAft>
                <a:defRPr/>
              </a:pPr>
              <a:r>
                <a:rPr lang="en-GB" sz="900" b="1">
                  <a:solidFill>
                    <a:srgbClr val="10069F"/>
                  </a:solidFill>
                  <a:latin typeface="RR Pioneer"/>
                  <a:cs typeface="Arial"/>
                </a:rPr>
                <a:t>Power Generation </a:t>
              </a:r>
              <a:endParaRPr lang="en-GB" sz="825">
                <a:solidFill>
                  <a:srgbClr val="10069F"/>
                </a:solidFill>
                <a:latin typeface="RR Pioneer"/>
                <a:cs typeface="Arial"/>
              </a:endParaRPr>
            </a:p>
            <a:p>
              <a:pPr algn="ctr" defTabSz="534962" fontAlgn="base">
                <a:spcBef>
                  <a:spcPct val="0"/>
                </a:spcBef>
                <a:spcAft>
                  <a:spcPct val="0"/>
                </a:spcAft>
                <a:defRPr/>
              </a:pPr>
              <a:r>
                <a:rPr lang="en-GB" sz="825">
                  <a:solidFill>
                    <a:srgbClr val="10069F"/>
                  </a:solidFill>
                  <a:latin typeface="RR Pioneer"/>
                  <a:cs typeface="Arial"/>
                </a:rPr>
                <a:t> x Capacity Factor</a:t>
              </a:r>
            </a:p>
          </p:txBody>
        </p:sp>
        <p:sp>
          <p:nvSpPr>
            <p:cNvPr id="11" name="TextBox 10">
              <a:extLst>
                <a:ext uri="{FF2B5EF4-FFF2-40B4-BE49-F238E27FC236}">
                  <a16:creationId xmlns:a16="http://schemas.microsoft.com/office/drawing/2014/main" id="{C4C95D07-D00C-8ECE-FCB5-23CE23AD27D6}"/>
                </a:ext>
              </a:extLst>
            </p:cNvPr>
            <p:cNvSpPr txBox="1"/>
            <p:nvPr/>
          </p:nvSpPr>
          <p:spPr>
            <a:xfrm>
              <a:off x="670597" y="2005063"/>
              <a:ext cx="1892132" cy="346247"/>
            </a:xfrm>
            <a:prstGeom prst="rect">
              <a:avLst/>
            </a:prstGeom>
            <a:noFill/>
            <a:ln>
              <a:noFill/>
            </a:ln>
          </p:spPr>
          <p:txBody>
            <a:bodyPr wrap="square" lIns="91438" tIns="45719" rIns="91438" bIns="45719" anchor="t">
              <a:spAutoFit/>
            </a:bodyPr>
            <a:lstStyle/>
            <a:p>
              <a:pPr algn="ctr" defTabSz="534962" fontAlgn="base">
                <a:spcBef>
                  <a:spcPct val="0"/>
                </a:spcBef>
                <a:spcAft>
                  <a:spcPct val="0"/>
                </a:spcAft>
                <a:defRPr/>
              </a:pPr>
              <a:r>
                <a:rPr lang="en-GB" sz="825">
                  <a:solidFill>
                    <a:srgbClr val="10069F"/>
                  </a:solidFill>
                  <a:latin typeface="RR Pioneer"/>
                  <a:cs typeface="Arial"/>
                </a:rPr>
                <a:t>  (Capex + </a:t>
              </a:r>
              <a:r>
                <a:rPr lang="en-GB" sz="825" err="1">
                  <a:solidFill>
                    <a:srgbClr val="10069F"/>
                  </a:solidFill>
                  <a:latin typeface="RR Pioneer"/>
                  <a:cs typeface="Arial"/>
                </a:rPr>
                <a:t>Opex</a:t>
              </a:r>
              <a:r>
                <a:rPr lang="en-GB" sz="825">
                  <a:solidFill>
                    <a:srgbClr val="10069F"/>
                  </a:solidFill>
                  <a:latin typeface="RR Pioneer"/>
                  <a:cs typeface="Arial"/>
                </a:rPr>
                <a:t> + </a:t>
              </a:r>
            </a:p>
            <a:p>
              <a:pPr algn="ctr" defTabSz="534962" fontAlgn="base">
                <a:spcBef>
                  <a:spcPct val="0"/>
                </a:spcBef>
                <a:spcAft>
                  <a:spcPct val="0"/>
                </a:spcAft>
                <a:defRPr/>
              </a:pPr>
              <a:r>
                <a:rPr lang="en-GB" sz="825">
                  <a:solidFill>
                    <a:srgbClr val="10069F"/>
                  </a:solidFill>
                  <a:latin typeface="RR Pioneer"/>
                  <a:cs typeface="Arial"/>
                </a:rPr>
                <a:t>Decom + Fuel + Financing)  </a:t>
              </a:r>
              <a:r>
                <a:rPr lang="en-GB" sz="825">
                  <a:solidFill>
                    <a:schemeClr val="tx1">
                      <a:lumMod val="95000"/>
                    </a:schemeClr>
                  </a:solidFill>
                  <a:latin typeface="RR Pioneer"/>
                  <a:cs typeface="Arial"/>
                </a:rPr>
                <a:t>.</a:t>
              </a:r>
              <a:r>
                <a:rPr lang="en-GB" sz="825">
                  <a:solidFill>
                    <a:srgbClr val="10069F"/>
                  </a:solidFill>
                  <a:latin typeface="RR Pioneer"/>
                  <a:cs typeface="Arial"/>
                </a:rPr>
                <a:t>    </a:t>
              </a:r>
            </a:p>
          </p:txBody>
        </p:sp>
        <p:cxnSp>
          <p:nvCxnSpPr>
            <p:cNvPr id="13" name="Straight Connector 12">
              <a:extLst>
                <a:ext uri="{FF2B5EF4-FFF2-40B4-BE49-F238E27FC236}">
                  <a16:creationId xmlns:a16="http://schemas.microsoft.com/office/drawing/2014/main" id="{E2EFD5FA-191C-2AB1-803A-411743D88037}"/>
                </a:ext>
              </a:extLst>
            </p:cNvPr>
            <p:cNvCxnSpPr/>
            <p:nvPr/>
          </p:nvCxnSpPr>
          <p:spPr>
            <a:xfrm>
              <a:off x="823966" y="2417800"/>
              <a:ext cx="1489010" cy="0"/>
            </a:xfrm>
            <a:prstGeom prst="line">
              <a:avLst/>
            </a:prstGeom>
            <a:ln w="38100">
              <a:solidFill>
                <a:srgbClr val="10069F"/>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5FEB899-01D0-E539-30E6-6BD0572326F1}"/>
                </a:ext>
              </a:extLst>
            </p:cNvPr>
            <p:cNvSpPr txBox="1"/>
            <p:nvPr/>
          </p:nvSpPr>
          <p:spPr>
            <a:xfrm>
              <a:off x="164243" y="2296731"/>
              <a:ext cx="575751" cy="219289"/>
            </a:xfrm>
            <a:prstGeom prst="rect">
              <a:avLst/>
            </a:prstGeom>
            <a:noFill/>
            <a:ln>
              <a:noFill/>
            </a:ln>
          </p:spPr>
          <p:txBody>
            <a:bodyPr wrap="square" lIns="91438" tIns="45719" rIns="91438" bIns="45719" anchor="t">
              <a:spAutoFit/>
            </a:bodyPr>
            <a:lstStyle/>
            <a:p>
              <a:pPr algn="ctr" defTabSz="534962" fontAlgn="base">
                <a:spcBef>
                  <a:spcPct val="0"/>
                </a:spcBef>
                <a:spcAft>
                  <a:spcPct val="0"/>
                </a:spcAft>
                <a:defRPr/>
              </a:pPr>
              <a:r>
                <a:rPr lang="en-GB" sz="825">
                  <a:solidFill>
                    <a:srgbClr val="10069F"/>
                  </a:solidFill>
                  <a:latin typeface="RR Pioneer"/>
                  <a:cs typeface="Arial"/>
                </a:rPr>
                <a:t>LCOE =</a:t>
              </a:r>
            </a:p>
          </p:txBody>
        </p:sp>
      </p:grpSp>
      <p:pic>
        <p:nvPicPr>
          <p:cNvPr id="15" name="Picture 14" descr="A blue metal structure with a slide&#10;&#10;Description automatically generated">
            <a:extLst>
              <a:ext uri="{FF2B5EF4-FFF2-40B4-BE49-F238E27FC236}">
                <a16:creationId xmlns:a16="http://schemas.microsoft.com/office/drawing/2014/main" id="{7C131306-A1DB-6D8F-5BF3-81F2F6CFAD1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226596" y="3190778"/>
            <a:ext cx="1419407" cy="1188000"/>
          </a:xfrm>
          <a:prstGeom prst="rect">
            <a:avLst/>
          </a:prstGeom>
          <a:ln>
            <a:noFill/>
          </a:ln>
        </p:spPr>
      </p:pic>
      <p:pic>
        <p:nvPicPr>
          <p:cNvPr id="17" name="Picture 16">
            <a:extLst>
              <a:ext uri="{FF2B5EF4-FFF2-40B4-BE49-F238E27FC236}">
                <a16:creationId xmlns:a16="http://schemas.microsoft.com/office/drawing/2014/main" id="{D7D88027-A6FD-4AC2-5CC3-F11153929C5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39915" y="3124114"/>
            <a:ext cx="2311501" cy="1260000"/>
          </a:xfrm>
          <a:prstGeom prst="rect">
            <a:avLst/>
          </a:prstGeom>
          <a:ln>
            <a:noFill/>
          </a:ln>
          <a:effectLst>
            <a:outerShdw blurRad="50800" dist="38100" dir="2700000" algn="tl" rotWithShape="0">
              <a:prstClr val="black">
                <a:alpha val="40000"/>
              </a:prstClr>
            </a:outerShdw>
          </a:effectLst>
        </p:spPr>
      </p:pic>
      <p:cxnSp>
        <p:nvCxnSpPr>
          <p:cNvPr id="19" name="Straight Connector 18">
            <a:extLst>
              <a:ext uri="{FF2B5EF4-FFF2-40B4-BE49-F238E27FC236}">
                <a16:creationId xmlns:a16="http://schemas.microsoft.com/office/drawing/2014/main" id="{EE590187-A301-44BA-0B70-44C8C506A799}"/>
              </a:ext>
            </a:extLst>
          </p:cNvPr>
          <p:cNvCxnSpPr/>
          <p:nvPr/>
        </p:nvCxnSpPr>
        <p:spPr>
          <a:xfrm>
            <a:off x="2772000" y="1259076"/>
            <a:ext cx="0" cy="3139168"/>
          </a:xfrm>
          <a:prstGeom prst="line">
            <a:avLst/>
          </a:prstGeom>
          <a:ln w="19050">
            <a:solidFill>
              <a:srgbClr val="10069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572FB25-199C-46F1-F996-C12EA4996EE9}"/>
              </a:ext>
            </a:extLst>
          </p:cNvPr>
          <p:cNvCxnSpPr/>
          <p:nvPr/>
        </p:nvCxnSpPr>
        <p:spPr>
          <a:xfrm>
            <a:off x="5886450" y="1273627"/>
            <a:ext cx="0" cy="3139168"/>
          </a:xfrm>
          <a:prstGeom prst="line">
            <a:avLst/>
          </a:prstGeom>
          <a:ln w="19050">
            <a:solidFill>
              <a:srgbClr val="10069F"/>
            </a:solidFill>
          </a:ln>
        </p:spPr>
        <p:style>
          <a:lnRef idx="1">
            <a:schemeClr val="accent1"/>
          </a:lnRef>
          <a:fillRef idx="0">
            <a:schemeClr val="accent1"/>
          </a:fillRef>
          <a:effectRef idx="0">
            <a:schemeClr val="accent1"/>
          </a:effectRef>
          <a:fontRef idx="minor">
            <a:schemeClr val="tx1"/>
          </a:fontRef>
        </p:style>
      </p:cxnSp>
      <p:pic>
        <p:nvPicPr>
          <p:cNvPr id="22" name="Picture 21" descr="A blue structure with many objects&#10;&#10;Description automatically generated">
            <a:extLst>
              <a:ext uri="{FF2B5EF4-FFF2-40B4-BE49-F238E27FC236}">
                <a16:creationId xmlns:a16="http://schemas.microsoft.com/office/drawing/2014/main" id="{5C63FA7E-05B6-2ABF-3259-F44BBEDAA04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091783" y="3135032"/>
            <a:ext cx="1049463" cy="1260000"/>
          </a:xfrm>
          <a:prstGeom prst="rect">
            <a:avLst/>
          </a:prstGeom>
          <a:ln>
            <a:noFill/>
          </a:ln>
        </p:spPr>
      </p:pic>
      <p:pic>
        <p:nvPicPr>
          <p:cNvPr id="3" name="Picture 2">
            <a:extLst>
              <a:ext uri="{FF2B5EF4-FFF2-40B4-BE49-F238E27FC236}">
                <a16:creationId xmlns:a16="http://schemas.microsoft.com/office/drawing/2014/main" id="{7AB72D35-8D72-28B1-5271-67A7711031B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094170" y="3132000"/>
            <a:ext cx="2806222" cy="1260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75380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omputer generated image of a red object on a white background&#10;&#10;Description automatically generated">
            <a:extLst>
              <a:ext uri="{FF2B5EF4-FFF2-40B4-BE49-F238E27FC236}">
                <a16:creationId xmlns:a16="http://schemas.microsoft.com/office/drawing/2014/main" id="{0921CFE3-5A62-364D-3D9A-7DF2A22F49EE}"/>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6664" y="1414364"/>
            <a:ext cx="8986515" cy="3187407"/>
          </a:xfrm>
          <a:prstGeom prst="rect">
            <a:avLst/>
          </a:prstGeom>
        </p:spPr>
      </p:pic>
      <p:sp>
        <p:nvSpPr>
          <p:cNvPr id="2" name="Text Placeholder 4">
            <a:extLst>
              <a:ext uri="{FF2B5EF4-FFF2-40B4-BE49-F238E27FC236}">
                <a16:creationId xmlns:a16="http://schemas.microsoft.com/office/drawing/2014/main" id="{1C3D856C-1E1A-A098-E060-56E8FA8FF046}"/>
              </a:ext>
            </a:extLst>
          </p:cNvPr>
          <p:cNvSpPr txBox="1">
            <a:spLocks/>
          </p:cNvSpPr>
          <p:nvPr/>
        </p:nvSpPr>
        <p:spPr>
          <a:xfrm>
            <a:off x="50841" y="1066511"/>
            <a:ext cx="3737009" cy="795957"/>
          </a:xfrm>
          <a:prstGeom prst="rect">
            <a:avLst/>
          </a:prstGeom>
        </p:spPr>
        <p:txBody>
          <a:bodyPr vert="horz" lIns="91440" tIns="45720" rIns="91440" bIns="45720" rtlCol="0" anchor="t" anchorCtr="0">
            <a:noAutofit/>
          </a:bodyPr>
          <a:lstStyle>
            <a:lvl1pPr marL="0" indent="0" algn="l" defTabSz="685800" rtl="0" eaLnBrk="1" latinLnBrk="0" hangingPunct="1">
              <a:lnSpc>
                <a:spcPct val="90000"/>
              </a:lnSpc>
              <a:spcBef>
                <a:spcPts val="750"/>
              </a:spcBef>
              <a:buClr>
                <a:srgbClr val="004777"/>
              </a:buClr>
              <a:buFont typeface="Wingdings" pitchFamily="2" charset="2"/>
              <a:buNone/>
              <a:defRPr sz="1000" kern="1200">
                <a:solidFill>
                  <a:srgbClr val="666666"/>
                </a:solidFill>
                <a:latin typeface="+mn-lt"/>
                <a:ea typeface="+mn-ea"/>
                <a:cs typeface="+mn-cs"/>
              </a:defRPr>
            </a:lvl1pPr>
            <a:lvl2pPr marL="514350" indent="-171450" algn="l" defTabSz="685800" rtl="0" eaLnBrk="1" latinLnBrk="0" hangingPunct="1">
              <a:lnSpc>
                <a:spcPct val="90000"/>
              </a:lnSpc>
              <a:spcBef>
                <a:spcPts val="375"/>
              </a:spcBef>
              <a:buClr>
                <a:srgbClr val="004777"/>
              </a:buClr>
              <a:buFont typeface="Wingdings" pitchFamily="2" charset="2"/>
              <a:buChar char="§"/>
              <a:defRPr sz="12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rgbClr val="004777"/>
              </a:buClr>
              <a:buFont typeface="Wingdings" pitchFamily="2" charset="2"/>
              <a:buChar char="§"/>
              <a:defRPr sz="12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rgbClr val="004777"/>
              </a:buClr>
              <a:buFont typeface="Wingdings" pitchFamily="2" charset="2"/>
              <a:buChar char="§"/>
              <a:defRPr sz="100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rgbClr val="004777"/>
              </a:buClr>
              <a:buFont typeface="Wingdings" pitchFamily="2" charset="2"/>
              <a:buChar char="§"/>
              <a:defRPr sz="10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85766">
              <a:defRPr/>
            </a:pPr>
            <a:r>
              <a:rPr lang="en-US" sz="1200" b="1">
                <a:solidFill>
                  <a:srgbClr val="10069F"/>
                </a:solidFill>
                <a:latin typeface="RR Pioneer"/>
              </a:rPr>
              <a:t>The RR SMR “kit of parts”</a:t>
            </a:r>
          </a:p>
          <a:p>
            <a:pPr defTabSz="685766">
              <a:defRPr/>
            </a:pPr>
            <a:r>
              <a:rPr lang="en-US" sz="950">
                <a:solidFill>
                  <a:srgbClr val="10069F"/>
                </a:solidFill>
                <a:latin typeface="RR Pioneer"/>
              </a:rPr>
              <a:t>The digital design of the Rolls-Royce SMR has enabled the continuous refinement of our modular solution to the latest configuration of functional system modules and enables us to control and manage all aspects of the plant’s development</a:t>
            </a:r>
          </a:p>
        </p:txBody>
      </p:sp>
      <p:sp>
        <p:nvSpPr>
          <p:cNvPr id="7" name="Title 6">
            <a:extLst>
              <a:ext uri="{FF2B5EF4-FFF2-40B4-BE49-F238E27FC236}">
                <a16:creationId xmlns:a16="http://schemas.microsoft.com/office/drawing/2014/main" id="{F48B71C6-4F4F-7861-238A-281A75D1B2B1}"/>
              </a:ext>
            </a:extLst>
          </p:cNvPr>
          <p:cNvSpPr>
            <a:spLocks noGrp="1"/>
          </p:cNvSpPr>
          <p:nvPr>
            <p:ph type="title"/>
          </p:nvPr>
        </p:nvSpPr>
        <p:spPr/>
        <p:txBody>
          <a:bodyPr>
            <a:noAutofit/>
          </a:bodyPr>
          <a:lstStyle/>
          <a:p>
            <a:r>
              <a:rPr lang="en-GB" sz="1800">
                <a:solidFill>
                  <a:srgbClr val="006DFF"/>
                </a:solidFill>
                <a:latin typeface="RR Pioneer Bold" panose="020B0803050201040103" pitchFamily="34" charset="0"/>
              </a:rPr>
              <a:t>Standardised kit of parts that underpin a whole powerplant solution developed in a fully digital environment from the outset</a:t>
            </a:r>
            <a:endParaRPr lang="en-GB" sz="1800">
              <a:solidFill>
                <a:srgbClr val="006DFF"/>
              </a:solidFill>
            </a:endParaRPr>
          </a:p>
        </p:txBody>
      </p:sp>
      <p:sp>
        <p:nvSpPr>
          <p:cNvPr id="4" name="Text Placeholder 4">
            <a:extLst>
              <a:ext uri="{FF2B5EF4-FFF2-40B4-BE49-F238E27FC236}">
                <a16:creationId xmlns:a16="http://schemas.microsoft.com/office/drawing/2014/main" id="{A26FA485-D7B5-3771-6EE8-5819A55F625C}"/>
              </a:ext>
            </a:extLst>
          </p:cNvPr>
          <p:cNvSpPr txBox="1">
            <a:spLocks/>
          </p:cNvSpPr>
          <p:nvPr/>
        </p:nvSpPr>
        <p:spPr>
          <a:xfrm>
            <a:off x="5486401" y="3853658"/>
            <a:ext cx="3614755" cy="795957"/>
          </a:xfrm>
          <a:prstGeom prst="rect">
            <a:avLst/>
          </a:prstGeom>
        </p:spPr>
        <p:txBody>
          <a:bodyPr vert="horz" lIns="91440" tIns="45720" rIns="91440" bIns="45720" rtlCol="0" anchor="t" anchorCtr="0">
            <a:noAutofit/>
          </a:bodyPr>
          <a:lstStyle>
            <a:lvl1pPr marL="0" indent="0" algn="l" defTabSz="685800" rtl="0" eaLnBrk="1" latinLnBrk="0" hangingPunct="1">
              <a:lnSpc>
                <a:spcPct val="90000"/>
              </a:lnSpc>
              <a:spcBef>
                <a:spcPts val="750"/>
              </a:spcBef>
              <a:buClr>
                <a:srgbClr val="004777"/>
              </a:buClr>
              <a:buFont typeface="Wingdings" pitchFamily="2" charset="2"/>
              <a:buNone/>
              <a:defRPr sz="1000" kern="1200">
                <a:solidFill>
                  <a:srgbClr val="666666"/>
                </a:solidFill>
                <a:latin typeface="+mn-lt"/>
                <a:ea typeface="+mn-ea"/>
                <a:cs typeface="+mn-cs"/>
              </a:defRPr>
            </a:lvl1pPr>
            <a:lvl2pPr marL="514350" indent="-171450" algn="l" defTabSz="685800" rtl="0" eaLnBrk="1" latinLnBrk="0" hangingPunct="1">
              <a:lnSpc>
                <a:spcPct val="90000"/>
              </a:lnSpc>
              <a:spcBef>
                <a:spcPts val="375"/>
              </a:spcBef>
              <a:buClr>
                <a:srgbClr val="004777"/>
              </a:buClr>
              <a:buFont typeface="Wingdings" pitchFamily="2" charset="2"/>
              <a:buChar char="§"/>
              <a:defRPr sz="12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rgbClr val="004777"/>
              </a:buClr>
              <a:buFont typeface="Wingdings" pitchFamily="2" charset="2"/>
              <a:buChar char="§"/>
              <a:defRPr sz="12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rgbClr val="004777"/>
              </a:buClr>
              <a:buFont typeface="Wingdings" pitchFamily="2" charset="2"/>
              <a:buChar char="§"/>
              <a:defRPr sz="100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rgbClr val="004777"/>
              </a:buClr>
              <a:buFont typeface="Wingdings" pitchFamily="2" charset="2"/>
              <a:buChar char="§"/>
              <a:defRPr sz="10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defTabSz="685766">
              <a:defRPr/>
            </a:pPr>
            <a:r>
              <a:rPr lang="en-GB" sz="950">
                <a:solidFill>
                  <a:srgbClr val="10069F"/>
                </a:solidFill>
                <a:latin typeface="RR Pioneer"/>
              </a:rPr>
              <a:t>Our design covers the entire powerplant solution, not just the reactor island, which maximises standardisation across sites but also positions us well for the development of our aftermarket support and services opportunities</a:t>
            </a:r>
            <a:endParaRPr lang="en-US" sz="950">
              <a:solidFill>
                <a:srgbClr val="10069F"/>
              </a:solidFill>
              <a:latin typeface="RR Pioneer"/>
            </a:endParaRPr>
          </a:p>
        </p:txBody>
      </p:sp>
    </p:spTree>
    <p:extLst>
      <p:ext uri="{BB962C8B-B14F-4D97-AF65-F5344CB8AC3E}">
        <p14:creationId xmlns:p14="http://schemas.microsoft.com/office/powerpoint/2010/main" val="3991863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LABEL" val="TRUE"/>
  <p:tag name="BJHEADERFOOTERTEXTLABEL" val=" "/>
  <p:tag name="BJHEADERFOOTERTEXTMARKING" val=" "/>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LABEL" val="TRUE"/>
  <p:tag name="BJHEADERFOOTERTEXTLABEL" val=" "/>
  <p:tag name="BJHEADERFOOTERTEXTMARKING" val=" "/>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LABEL" val="TRUE"/>
  <p:tag name="BJHEADERFOOTERTEXTLABEL" val=" "/>
  <p:tag name="BJHEADERFOOTERTEXTMARKING" val=" "/>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LABEL" val="TRUE"/>
  <p:tag name="BJHEADERFOOTERTEXTLABEL" val=" "/>
  <p:tag name="BJHEADERFOOTERTEXTMARKING" val=" "/>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NAME" val="LineBasicImpact"/>
</p:tagLst>
</file>

<file path=ppt/tags/tag171.xml><?xml version="1.0" encoding="utf-8"?>
<p:tagLst xmlns:a="http://schemas.openxmlformats.org/drawingml/2006/main" xmlns:r="http://schemas.openxmlformats.org/officeDocument/2006/relationships" xmlns:p="http://schemas.openxmlformats.org/presentationml/2006/main">
  <p:tag name="NAME" val="LineBasicImpact"/>
</p:tagLst>
</file>

<file path=ppt/tags/tag172.xml><?xml version="1.0" encoding="utf-8"?>
<p:tagLst xmlns:a="http://schemas.openxmlformats.org/drawingml/2006/main" xmlns:r="http://schemas.openxmlformats.org/officeDocument/2006/relationships" xmlns:p="http://schemas.openxmlformats.org/presentationml/2006/main">
  <p:tag name="NAME" val="SingleBoatShape"/>
</p:tagLst>
</file>

<file path=ppt/tags/tag173.xml><?xml version="1.0" encoding="utf-8"?>
<p:tagLst xmlns:a="http://schemas.openxmlformats.org/drawingml/2006/main" xmlns:r="http://schemas.openxmlformats.org/officeDocument/2006/relationships" xmlns:p="http://schemas.openxmlformats.org/presentationml/2006/main">
  <p:tag name="NAME" val="SingleBoatShape"/>
</p:tagLst>
</file>

<file path=ppt/tags/tag174.xml><?xml version="1.0" encoding="utf-8"?>
<p:tagLst xmlns:a="http://schemas.openxmlformats.org/drawingml/2006/main" xmlns:r="http://schemas.openxmlformats.org/officeDocument/2006/relationships" xmlns:p="http://schemas.openxmlformats.org/presentationml/2006/main">
  <p:tag name="NAME" val="SingleBoatShape"/>
</p:tagLst>
</file>

<file path=ppt/tags/tag175.xml><?xml version="1.0" encoding="utf-8"?>
<p:tagLst xmlns:a="http://schemas.openxmlformats.org/drawingml/2006/main" xmlns:r="http://schemas.openxmlformats.org/officeDocument/2006/relationships" xmlns:p="http://schemas.openxmlformats.org/presentationml/2006/main">
  <p:tag name="NAME" val="LineBasicImpact"/>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LABEL" val="TRUE"/>
  <p:tag name="BJHEADERFOOTERTEXTLABEL" val=" "/>
  <p:tag name="BJHEADERFOOTERTEXTMARKING" val=" "/>
</p:tagLst>
</file>

<file path=ppt/tags/tag25.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LABEL" val="TRUE"/>
  <p:tag name="BJHEADERFOOTERTEXTLABEL" val=" "/>
  <p:tag name="BJHEADERFOOTERTEXTMARKING" val=" "/>
</p:tagLst>
</file>

<file path=ppt/tags/tag26.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LABEL" val="TRUE"/>
  <p:tag name="BJHEADERFOOTERTEXTLABEL" val=" "/>
  <p:tag name="BJHEADERFOOTERTEXTMARKING" val=" "/>
</p:tagLst>
</file>

<file path=ppt/tags/tag27.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LABEL" val="TRUE"/>
  <p:tag name="BJHEADERFOOTERTEXTLABEL" val=" "/>
  <p:tag name="BJHEADERFOOTERTEXTMARKING" val=" "/>
</p:tagLst>
</file>

<file path=ppt/tags/tag28.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LABEL" val="TRUE"/>
  <p:tag name="BJHEADERFOOTERTEXTLABEL" val=" "/>
  <p:tag name="BJHEADERFOOTERTEXTMARKING" val=" "/>
</p:tagLst>
</file>

<file path=ppt/tags/tag29.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LABEL" val="TRUE"/>
  <p:tag name="BJHEADERFOOTERTEXTLABEL" val=" "/>
  <p:tag name="BJHEADERFOOTERTEXTMARKING" val=" "/>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LABEL" val="TRUE"/>
  <p:tag name="BJHEADERFOOTERTEXTLABEL" val=" "/>
  <p:tag name="BJHEADERFOOTERTEXTMARKING" val=" "/>
</p:tagLst>
</file>

<file path=ppt/tags/tag31.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LABEL" val="TRUE"/>
  <p:tag name="BJHEADERFOOTERTEXTLABEL" val=" "/>
  <p:tag name="BJHEADERFOOTERTEXTMARKING" val=" "/>
</p:tagLst>
</file>

<file path=ppt/tags/tag32.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LABEL" val="TRUE"/>
  <p:tag name="BJHEADERFOOTERTEXTLABEL" val=" "/>
  <p:tag name="BJHEADERFOOTERTEXTMARKING" val=" "/>
</p:tagLst>
</file>

<file path=ppt/tags/tag33.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LABEL" val="TRUE"/>
  <p:tag name="BJHEADERFOOTERTEXTLABEL" val=" "/>
  <p:tag name="BJHEADERFOOTERTEXTMARKING" val=" "/>
</p:tagLst>
</file>

<file path=ppt/tags/tag34.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LABEL" val="TRUE"/>
  <p:tag name="BJHEADERFOOTERTEXTLABEL" val=" "/>
  <p:tag name="BJHEADERFOOTERTEXTMARKING" val=" "/>
</p:tagLst>
</file>

<file path=ppt/tags/tag35.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LABEL" val="TRUE"/>
  <p:tag name="BJHEADERFOOTERTEXTLABEL" val=" "/>
  <p:tag name="BJHEADERFOOTERTEXTMARKING" val=" "/>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LABEL" val="TRUE"/>
  <p:tag name="BJHEADERFOOTERTEXTLABEL" val=" "/>
  <p:tag name="BJHEADERFOOTERTEXTMARKING" val=" "/>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LABEL" val="TRUE"/>
  <p:tag name="BJHEADERFOOTERTEXTLABEL" val=" "/>
  <p:tag name="BJHEADERFOOTERTEXTMARKING" val=" "/>
</p:tagLst>
</file>

<file path=ppt/tags/tag51.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LABEL" val="TRUE"/>
  <p:tag name="BJHEADERFOOTERTEXTLABEL" val=" "/>
  <p:tag name="BJHEADERFOOTERTEXTMARKING" val=" "/>
</p:tagLst>
</file>

<file path=ppt/tags/tag52.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LABEL" val="TRUE"/>
  <p:tag name="BJHEADERFOOTERTEXTLABEL" val=" "/>
  <p:tag name="BJHEADERFOOTERTEXTMARKING" val=" "/>
</p:tagLst>
</file>

<file path=ppt/tags/tag53.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LABEL" val="TRUE"/>
  <p:tag name="BJHEADERFOOTERTEXTLABEL" val=" "/>
  <p:tag name="BJHEADERFOOTERTEXTMARKING" val=" "/>
</p:tagLst>
</file>

<file path=ppt/tags/tag54.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LABEL" val="TRUE"/>
  <p:tag name="BJHEADERFOOTERTEXTLABEL" val=" "/>
  <p:tag name="BJHEADERFOOTERTEXTMARKING" val=" "/>
</p:tagLst>
</file>

<file path=ppt/tags/tag55.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LABEL" val="TRUE"/>
  <p:tag name="BJHEADERFOOTERTEXTLABEL" val=" "/>
  <p:tag name="BJHEADERFOOTERTEXTMARKING" val=" "/>
</p:tagLst>
</file>

<file path=ppt/tags/tag56.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LABEL" val="TRUE"/>
  <p:tag name="BJHEADERFOOTERTEXTLABEL" val=" "/>
  <p:tag name="BJHEADERFOOTERTEXTMARKING" val=" "/>
</p:tagLst>
</file>

<file path=ppt/tags/tag57.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LABEL" val="TRUE"/>
  <p:tag name="BJHEADERFOOTERTEXTLABEL" val=" "/>
  <p:tag name="BJHEADERFOOTERTEXTMARKING" val=" "/>
</p:tagLst>
</file>

<file path=ppt/tags/tag58.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LABEL" val="TRUE"/>
  <p:tag name="BJHEADERFOOTERTEXTLABEL" val=" "/>
  <p:tag name="BJHEADERFOOTERTEXTMARKING" val=" "/>
</p:tagLst>
</file>

<file path=ppt/tags/tag59.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LABEL" val="TRUE"/>
  <p:tag name="BJHEADERFOOTERTEXTLABEL" val=" "/>
  <p:tag name="BJHEADERFOOTERTEXTMARKING" val=" "/>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LABEL" val="TRUE"/>
  <p:tag name="BJHEADERFOOTERTEXTLABEL" val=" "/>
  <p:tag name="BJHEADERFOOTERTEXTMARKING" val=" "/>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LABEL" val="TRUE"/>
  <p:tag name="BJHEADERFOOTERTEXTLABEL" val=" "/>
  <p:tag name="BJHEADERFOOTERTEXTMARKING" val=" "/>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LABEL" val="TRUE"/>
  <p:tag name="BJHEADERFOOTERTEXTLABEL" val=" "/>
  <p:tag name="BJHEADERFOOTERTEXTMARKING" val=" "/>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efault Theme">
  <a:themeElements>
    <a:clrScheme name="Consortium">
      <a:dk1>
        <a:srgbClr val="000000"/>
      </a:dk1>
      <a:lt1>
        <a:sysClr val="window" lastClr="FFFFFF"/>
      </a:lt1>
      <a:dk2>
        <a:srgbClr val="004777"/>
      </a:dk2>
      <a:lt2>
        <a:srgbClr val="3F88C5"/>
      </a:lt2>
      <a:accent1>
        <a:srgbClr val="004A50"/>
      </a:accent1>
      <a:accent2>
        <a:srgbClr val="034F00"/>
      </a:accent2>
      <a:accent3>
        <a:srgbClr val="D83F11"/>
      </a:accent3>
      <a:accent4>
        <a:srgbClr val="880E4F"/>
      </a:accent4>
      <a:accent5>
        <a:srgbClr val="58099C"/>
      </a:accent5>
      <a:accent6>
        <a:srgbClr val="819C00"/>
      </a:accent6>
      <a:hlink>
        <a:srgbClr val="D83F11"/>
      </a:hlink>
      <a:folHlink>
        <a:srgbClr val="E21D60"/>
      </a:folHlink>
    </a:clrScheme>
    <a:fontScheme name="RR">
      <a:majorFont>
        <a:latin typeface="RR Pioneer Bold"/>
        <a:ea typeface=""/>
        <a:cs typeface=""/>
      </a:majorFont>
      <a:minorFont>
        <a:latin typeface="RR Pione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tx1"/>
        </a:solidFill>
        <a:ln>
          <a:solidFill>
            <a:schemeClr val="accent1">
              <a:shade val="50000"/>
            </a:schemeClr>
          </a:solidFill>
        </a:ln>
      </a:spPr>
      <a:bodyPr wrap="square" lIns="36000" rIns="36000" rtlCol="0" anchor="ctr">
        <a:noAutofit/>
      </a:bodyPr>
      <a:lstStyle>
        <a:defPPr algn="ctr">
          <a:defRPr sz="800" dirty="0" smtClean="0">
            <a:solidFill>
              <a:srgbClr val="002060"/>
            </a:solidFill>
          </a:defRPr>
        </a:defPPr>
      </a:lstStyle>
    </a:txDef>
  </a:objectDefaults>
  <a:extraClrSchemeLst/>
  <a:custClrLst>
    <a:custClr name="Rolls Royce Blue">
      <a:srgbClr val="10069F"/>
    </a:custClr>
    <a:custClr name="Cobalt Blue">
      <a:srgbClr val="006DFF"/>
    </a:custClr>
    <a:custClr name="Light Cobalt Blue">
      <a:srgbClr val="4F98FF"/>
    </a:custClr>
    <a:custClr name="Grey 1">
      <a:srgbClr val="EFEFF4"/>
    </a:custClr>
    <a:custClr name="Grey 2">
      <a:srgbClr val="C8C7CC"/>
    </a:custClr>
    <a:custClr name="Grey 3">
      <a:srgbClr val="8A8A8F"/>
    </a:custClr>
    <a:custClr name="Grey 4">
      <a:srgbClr val="666666"/>
    </a:custClr>
    <a:custClr name="Dark Green">
      <a:srgbClr val="034F00"/>
    </a:custClr>
    <a:custClr name="Green">
      <a:srgbClr val="819C00"/>
    </a:custClr>
    <a:custClr name="Light Green">
      <a:srgbClr val="C4DB3E"/>
    </a:custClr>
    <a:custClr name="Extra Light Green">
      <a:srgbClr val="E5F08D"/>
    </a:custClr>
    <a:custClr name="Dark Orange">
      <a:srgbClr val="9F0000"/>
    </a:custClr>
    <a:custClr name="Orange">
      <a:srgbClr val="D83F11"/>
    </a:custClr>
    <a:custClr name="Light Orange">
      <a:srgbClr val="FF7140"/>
    </a:custClr>
    <a:custClr name="Extra Light Orange">
      <a:srgbClr val="FFB69A"/>
    </a:custClr>
    <a:custClr name="Dark Turquoise">
      <a:srgbClr val="004A50"/>
    </a:custClr>
    <a:custClr name="Turquoise">
      <a:srgbClr val="007588"/>
    </a:custClr>
    <a:custClr name="Light Turquoise">
      <a:srgbClr val="00BFBD"/>
    </a:custClr>
    <a:custClr name="Extra Light Turquoise">
      <a:srgbClr val="8BE8DF"/>
    </a:custClr>
    <a:custClr name="Dark Magenta">
      <a:srgbClr val="880E4F"/>
    </a:custClr>
    <a:custClr name="Magenta">
      <a:srgbClr val="E21D60"/>
    </a:custClr>
    <a:custClr name="Light Magenta">
      <a:srgbClr val="FA4692"/>
    </a:custClr>
    <a:custClr name="Extra Light Magenta">
      <a:srgbClr val="FDA7C7"/>
    </a:custClr>
    <a:custClr name="Dark Violet">
      <a:srgbClr val="58009C"/>
    </a:custClr>
    <a:custClr name="Violet">
      <a:srgbClr val="8C2ACE"/>
    </a:custClr>
    <a:custClr name="Light Violet">
      <a:srgbClr val="C15EFF"/>
    </a:custClr>
    <a:custClr name="Extra Light Violet">
      <a:srgbClr val="E2ACFF"/>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Brunswick - Rolls-Royce">
      <a:dk1>
        <a:sysClr val="windowText" lastClr="000000"/>
      </a:dk1>
      <a:lt1>
        <a:sysClr val="window" lastClr="FFFFFF"/>
      </a:lt1>
      <a:dk2>
        <a:srgbClr val="10069F"/>
      </a:dk2>
      <a:lt2>
        <a:srgbClr val="006DFF"/>
      </a:lt2>
      <a:accent1>
        <a:srgbClr val="007588"/>
      </a:accent1>
      <a:accent2>
        <a:srgbClr val="8C2ACE"/>
      </a:accent2>
      <a:accent3>
        <a:srgbClr val="880E4F"/>
      </a:accent3>
      <a:accent4>
        <a:srgbClr val="004A50"/>
      </a:accent4>
      <a:accent5>
        <a:srgbClr val="58009C"/>
      </a:accent5>
      <a:accent6>
        <a:srgbClr val="4F98FF"/>
      </a:accent6>
      <a:hlink>
        <a:srgbClr val="0563C1"/>
      </a:hlink>
      <a:folHlink>
        <a:srgbClr val="954F72"/>
      </a:folHlink>
    </a:clrScheme>
    <a:fontScheme name="Custom 1">
      <a:majorFont>
        <a:latin typeface="RR Pioneer Light Condensed"/>
        <a:ea typeface=""/>
        <a:cs typeface=""/>
      </a:majorFont>
      <a:minorFont>
        <a:latin typeface="RR Pionee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29000">
              <a:schemeClr val="accent1">
                <a:lumMod val="60000"/>
                <a:lumOff val="40000"/>
              </a:schemeClr>
            </a:gs>
            <a:gs pos="93000">
              <a:srgbClr val="00727B"/>
            </a:gs>
          </a:gsLst>
          <a:lin ang="5400000" scaled="0"/>
          <a:tileRect/>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smtClean="0"/>
        </a:defPPr>
      </a:lstStyle>
    </a:txDef>
  </a:objectDefaults>
  <a:extraClrSchemeLst/>
  <a:extLst>
    <a:ext uri="{05A4C25C-085E-4340-85A3-A5531E510DB2}">
      <thm15:themeFamily xmlns:thm15="http://schemas.microsoft.com/office/thememl/2012/main" name="Rolls-Royce_CMD_CEO_template updated_v2" id="{E3FEE861-CBB6-411F-8458-ABFE9802AF0E}" vid="{196F997B-E28A-4938-A522-55D524072A9D}"/>
    </a:ext>
  </a:extLst>
</a:theme>
</file>

<file path=ppt/theme/theme3.xml><?xml version="1.0" encoding="utf-8"?>
<a:theme xmlns:a="http://schemas.openxmlformats.org/drawingml/2006/main" name="1_RR Template">
  <a:themeElements>
    <a:clrScheme name="RR">
      <a:dk1>
        <a:srgbClr val="000000"/>
      </a:dk1>
      <a:lt1>
        <a:sysClr val="window" lastClr="FFFFFF"/>
      </a:lt1>
      <a:dk2>
        <a:srgbClr val="10069F"/>
      </a:dk2>
      <a:lt2>
        <a:srgbClr val="006DFF"/>
      </a:lt2>
      <a:accent1>
        <a:srgbClr val="004A50"/>
      </a:accent1>
      <a:accent2>
        <a:srgbClr val="034F00"/>
      </a:accent2>
      <a:accent3>
        <a:srgbClr val="D83F11"/>
      </a:accent3>
      <a:accent4>
        <a:srgbClr val="880E4F"/>
      </a:accent4>
      <a:accent5>
        <a:srgbClr val="58099C"/>
      </a:accent5>
      <a:accent6>
        <a:srgbClr val="819C00"/>
      </a:accent6>
      <a:hlink>
        <a:srgbClr val="D83F11"/>
      </a:hlink>
      <a:folHlink>
        <a:srgbClr val="E21D60"/>
      </a:folHlink>
    </a:clrScheme>
    <a:fontScheme name="Custom 1">
      <a:majorFont>
        <a:latin typeface="RR Pioneer Bold"/>
        <a:ea typeface=""/>
        <a:cs typeface=""/>
      </a:majorFont>
      <a:minorFont>
        <a:latin typeface="RR Pione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72000" tIns="72000" rIns="72000" bIns="72000" rtlCol="0" anchor="ctr">
        <a:noAutofit/>
      </a:bodyPr>
      <a:lstStyle>
        <a:defPPr algn="r">
          <a:defRPr sz="1200" dirty="0" smtClean="0">
            <a:solidFill>
              <a:schemeClr val="bg1"/>
            </a:solidFill>
          </a:defRPr>
        </a:defPPr>
      </a:lstStyle>
    </a:txDef>
  </a:objectDefaults>
  <a:extraClrSchemeLst/>
  <a:custClrLst>
    <a:custClr name="Rolls Royce Blue">
      <a:srgbClr val="10069F"/>
    </a:custClr>
    <a:custClr name="Cobalt Blue">
      <a:srgbClr val="006DFF"/>
    </a:custClr>
    <a:custClr name="Light Cobalt Blue">
      <a:srgbClr val="4F98FF"/>
    </a:custClr>
    <a:custClr name="Grey 1">
      <a:srgbClr val="EFEFF4"/>
    </a:custClr>
    <a:custClr name="Grey 2">
      <a:srgbClr val="C8C7CC"/>
    </a:custClr>
    <a:custClr name="Grey 3">
      <a:srgbClr val="8A8A8F"/>
    </a:custClr>
    <a:custClr name="Grey 4">
      <a:srgbClr val="666666"/>
    </a:custClr>
    <a:custClr name="Dark Green">
      <a:srgbClr val="034F00"/>
    </a:custClr>
    <a:custClr name="Green">
      <a:srgbClr val="819C00"/>
    </a:custClr>
    <a:custClr name="Light Green">
      <a:srgbClr val="C4DB3E"/>
    </a:custClr>
    <a:custClr name="Extra Light Green">
      <a:srgbClr val="E5F08D"/>
    </a:custClr>
    <a:custClr name="Dark Orange">
      <a:srgbClr val="9F0000"/>
    </a:custClr>
    <a:custClr name="Orange">
      <a:srgbClr val="D83F11"/>
    </a:custClr>
    <a:custClr name="Light Orange">
      <a:srgbClr val="FF7140"/>
    </a:custClr>
    <a:custClr name="Extra Light Orange">
      <a:srgbClr val="FFB69A"/>
    </a:custClr>
    <a:custClr name="Dark Turquoise">
      <a:srgbClr val="004A50"/>
    </a:custClr>
    <a:custClr name="Turquoise">
      <a:srgbClr val="007588"/>
    </a:custClr>
    <a:custClr name="Light Turquoise">
      <a:srgbClr val="00BFBD"/>
    </a:custClr>
    <a:custClr name="Extra Light Turquoise">
      <a:srgbClr val="8BE8DF"/>
    </a:custClr>
    <a:custClr name="Dark Magenta">
      <a:srgbClr val="880E4F"/>
    </a:custClr>
    <a:custClr name="Magenta">
      <a:srgbClr val="E21D60"/>
    </a:custClr>
    <a:custClr name="Light Magenta">
      <a:srgbClr val="FA4692"/>
    </a:custClr>
    <a:custClr name="Extra Light Magenta">
      <a:srgbClr val="FDA7C7"/>
    </a:custClr>
    <a:custClr name="Dark Violet">
      <a:srgbClr val="58009C"/>
    </a:custClr>
    <a:custClr name="Violet">
      <a:srgbClr val="8C2ACE"/>
    </a:custClr>
    <a:custClr name="Light Violet">
      <a:srgbClr val="C15EFF"/>
    </a:custClr>
    <a:custClr name="Extra Light Violet">
      <a:srgbClr val="E2ACFF"/>
    </a:custClr>
  </a:custClr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Brunswick - Rolls-Royce">
      <a:dk1>
        <a:sysClr val="windowText" lastClr="000000"/>
      </a:dk1>
      <a:lt1>
        <a:sysClr val="window" lastClr="FFFFFF"/>
      </a:lt1>
      <a:dk2>
        <a:srgbClr val="10069F"/>
      </a:dk2>
      <a:lt2>
        <a:srgbClr val="006DFF"/>
      </a:lt2>
      <a:accent1>
        <a:srgbClr val="007588"/>
      </a:accent1>
      <a:accent2>
        <a:srgbClr val="8C2ACE"/>
      </a:accent2>
      <a:accent3>
        <a:srgbClr val="880E4F"/>
      </a:accent3>
      <a:accent4>
        <a:srgbClr val="004A50"/>
      </a:accent4>
      <a:accent5>
        <a:srgbClr val="58009C"/>
      </a:accent5>
      <a:accent6>
        <a:srgbClr val="4F98FF"/>
      </a:accent6>
      <a:hlink>
        <a:srgbClr val="0563C1"/>
      </a:hlink>
      <a:folHlink>
        <a:srgbClr val="954F72"/>
      </a:folHlink>
    </a:clrScheme>
    <a:fontScheme name="Custom 1">
      <a:majorFont>
        <a:latin typeface="RR Pioneer Light Condensed"/>
        <a:ea typeface=""/>
        <a:cs typeface=""/>
      </a:majorFont>
      <a:minorFont>
        <a:latin typeface="RR Pionee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29000">
              <a:schemeClr val="accent1">
                <a:lumMod val="60000"/>
                <a:lumOff val="40000"/>
              </a:schemeClr>
            </a:gs>
            <a:gs pos="93000">
              <a:srgbClr val="00727B"/>
            </a:gs>
          </a:gsLst>
          <a:lin ang="5400000" scaled="0"/>
          <a:tileRect/>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smtClean="0"/>
        </a:defPPr>
      </a:lstStyle>
    </a:txDef>
  </a:objectDefaults>
  <a:extraClrSchemeLst/>
  <a:extLst>
    <a:ext uri="{05A4C25C-085E-4340-85A3-A5531E510DB2}">
      <thm15:themeFamily xmlns:thm15="http://schemas.microsoft.com/office/thememl/2012/main" name="Rolls-Royce_CMD_CEO_template updated_v2" id="{E3FEE861-CBB6-411F-8458-ABFE9802AF0E}" vid="{196F997B-E28A-4938-A522-55D524072A9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sisl xmlns:xsi="http://www.w3.org/2001/XMLSchema-instance" xmlns:xsd="http://www.w3.org/2001/XMLSchema" xmlns="http://www.boldonjames.com/2008/01/sie/internal/label" sislVersion="0" policy="e56daa8a-7b27-48ac-85d4-db65acb580b6" origin="userSelected">
  <element uid="28b8f907-c4fe-4291-886d-ded1ddc540c2" value=""/>
  <element uid="49330798-7003-4e86-8332-af49f20564a6" value=""/>
  <element uid="ec6abd3b-c0d6-4fa7-a60a-349d0f822e3b" value=""/>
  <element uid="46fe2329-c02b-4495-b624-12a499d069e2" value=""/>
  <element uid="8b2d8d36-50e9-4e35-b179-b787235cbfe0" value=""/>
</sisl>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SMR Document" ma:contentTypeID="0x01010055DDDA61FD74154895CCF72D192901A700B9BD85CDC2AF5A4BA0B915882966E483" ma:contentTypeVersion="45" ma:contentTypeDescription="" ma:contentTypeScope="" ma:versionID="7e1771a5f0bef6a63baae1a1b2e1fd0d">
  <xsd:schema xmlns:xsd="http://www.w3.org/2001/XMLSchema" xmlns:xs="http://www.w3.org/2001/XMLSchema" xmlns:p="http://schemas.microsoft.com/office/2006/metadata/properties" xmlns:ns1="http://schemas.microsoft.com/sharepoint/v3" xmlns:ns2="19914e85-2883-4daf-a962-2d1d2daad95b" targetNamespace="http://schemas.microsoft.com/office/2006/metadata/properties" ma:root="true" ma:fieldsID="a3cdace4141d782fef03adeaf8601bf0" ns1:_="" ns2:_="">
    <xsd:import namespace="http://schemas.microsoft.com/sharepoint/v3"/>
    <xsd:import namespace="19914e85-2883-4daf-a962-2d1d2daad95b"/>
    <xsd:element name="properties">
      <xsd:complexType>
        <xsd:sequence>
          <xsd:element name="documentManagement">
            <xsd:complexType>
              <xsd:all>
                <xsd:element ref="ns2:Retention_x0020_Category" minOccurs="0"/>
                <xsd:element ref="ns2:Country_x0020_of_x0020_Origin" minOccurs="0"/>
                <xsd:element ref="ns2:US_x0020_Content" minOccurs="0"/>
                <xsd:element ref="ns2:National_x0020_Export_x0020_Control_x0020_Classification" minOccurs="0"/>
                <xsd:element ref="ns2:National_x0020_Export_x0020_Authorisation_x0020_Data" minOccurs="0"/>
                <xsd:element ref="ns2:US_x0020_Export_x0020_Control_x0020_Classification" minOccurs="0"/>
                <xsd:element ref="ns2:US_x0020_Export_x0020_Authorisation_x0020_Data" minOccurs="0"/>
                <xsd:element ref="ns2:Final_x0020_Declaration" minOccurs="0"/>
                <xsd:element ref="ns2:Third_x0020_party_x0020_Name_x0020__x0026__x0020_Agreement_x0020_Number" minOccurs="0"/>
                <xsd:element ref="ns2:Doc_x0020_Status" minOccurs="0"/>
                <xsd:element ref="ns2:Doc_x0020_Type" minOccurs="0"/>
                <xsd:element ref="ns2:Issue_x0020_No" minOccurs="0"/>
                <xsd:element ref="ns2:Originator" minOccurs="0"/>
                <xsd:element ref="ns2:Supervisor" minOccurs="0"/>
                <xsd:element ref="ns2:Supplier_x0020_Doc_x0020_No" minOccurs="0"/>
                <xsd:element ref="ns2:Commodity" minOccurs="0"/>
                <xsd:element ref="ns2:Work_x0020_File_x0020_Number" minOccurs="0"/>
                <xsd:element ref="ns2:Organisation" minOccurs="0"/>
                <xsd:element ref="ns1:Role" minOccurs="0"/>
                <xsd:element ref="ns1:EMail" minOccurs="0"/>
                <xsd:element ref="ns1:PrimaryNumber" minOccurs="0"/>
                <xsd:element ref="ns1:WorkAddress" minOccurs="0"/>
                <xsd:element ref="ns1:WorkCity" minOccurs="0"/>
                <xsd:element ref="ns1:WorkState" minOccurs="0"/>
                <xsd:element ref="ns1:WorkZip" minOccurs="0"/>
                <xsd:element ref="ns1:WorkCountry" minOccurs="0"/>
                <xsd:element ref="ns2:File_x0020_path" minOccurs="0"/>
                <xsd:element ref="ns2:Recipie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le" ma:index="26" nillable="true" ma:displayName="Role" ma:internalName="Role">
      <xsd:simpleType>
        <xsd:restriction base="dms:Text"/>
      </xsd:simpleType>
    </xsd:element>
    <xsd:element name="EMail" ma:index="27" nillable="true" ma:displayName="E-Mail" ma:internalName="EMail" ma:readOnly="false">
      <xsd:simpleType>
        <xsd:restriction base="dms:Text"/>
      </xsd:simpleType>
    </xsd:element>
    <xsd:element name="PrimaryNumber" ma:index="28" nillable="true" ma:displayName="Primary Phone" ma:internalName="PrimaryNumber">
      <xsd:simpleType>
        <xsd:restriction base="dms:Text"/>
      </xsd:simpleType>
    </xsd:element>
    <xsd:element name="WorkAddress" ma:index="29" nillable="true" ma:displayName="Address" ma:internalName="WorkAddress">
      <xsd:simpleType>
        <xsd:restriction base="dms:Note">
          <xsd:maxLength value="255"/>
        </xsd:restriction>
      </xsd:simpleType>
    </xsd:element>
    <xsd:element name="WorkCity" ma:index="30" nillable="true" ma:displayName="City" ma:internalName="WorkCity">
      <xsd:simpleType>
        <xsd:restriction base="dms:Text"/>
      </xsd:simpleType>
    </xsd:element>
    <xsd:element name="WorkState" ma:index="31" nillable="true" ma:displayName="State/Province" ma:internalName="WorkState">
      <xsd:simpleType>
        <xsd:restriction base="dms:Text"/>
      </xsd:simpleType>
    </xsd:element>
    <xsd:element name="WorkZip" ma:index="32" nillable="true" ma:displayName="Further Information" ma:internalName="WorkZip">
      <xsd:simpleType>
        <xsd:restriction base="dms:Text">
          <xsd:maxLength value="255"/>
        </xsd:restriction>
      </xsd:simpleType>
    </xsd:element>
    <xsd:element name="WorkCountry" ma:index="33" nillable="true" ma:displayName="Country/Region" ma:internalName="WorkCountr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9914e85-2883-4daf-a962-2d1d2daad95b" elementFormDefault="qualified">
    <xsd:import namespace="http://schemas.microsoft.com/office/2006/documentManagement/types"/>
    <xsd:import namespace="http://schemas.microsoft.com/office/infopath/2007/PartnerControls"/>
    <xsd:element name="Retention_x0020_Category" ma:index="2" nillable="true" ma:displayName="Retention Category" ma:default="" ma:format="Dropdown" ma:internalName="Retention_x0020_Category" ma:readOnly="false">
      <xsd:simpleType>
        <xsd:restriction base="dms:Choice">
          <xsd:enumeration value="A"/>
          <xsd:enumeration value="B"/>
        </xsd:restriction>
      </xsd:simpleType>
    </xsd:element>
    <xsd:element name="Country_x0020_of_x0020_Origin" ma:index="3" nillable="true" ma:displayName="Country of Origin" ma:default="" ma:format="Dropdown" ma:internalName="Country_x0020_of_x0020_Origin" ma:readOnly="false">
      <xsd:simpleType>
        <xsd:restriction base="dms:Choice">
          <xsd:enumeration value="Afghanistan"/>
          <xsd:enumeration value="Akrotiri"/>
          <xsd:enumeration value="Albania"/>
          <xsd:enumeration value="Algeria"/>
          <xsd:enumeration value="American Samoa"/>
          <xsd:enumeration value="Andorra"/>
          <xsd:enumeration value="Angola"/>
          <xsd:enumeration value="Anguilla"/>
          <xsd:enumeration value="Antarctica"/>
          <xsd:enumeration value="Antigua and Barbuda"/>
          <xsd:enumeration value="Argentina"/>
          <xsd:enumeration value="Armenia"/>
          <xsd:enumeration value="Aruba"/>
          <xsd:enumeration value="Ashmore and Cartier Islands"/>
          <xsd:enumeration value="Australia"/>
          <xsd:enumeration value="Austria"/>
          <xsd:enumeration value="Azerbaijan"/>
          <xsd:enumeration value="Bahamas, The"/>
          <xsd:enumeration value="Bahrain"/>
          <xsd:enumeration value="Bangladesh"/>
          <xsd:enumeration value="Barbados"/>
          <xsd:enumeration value="Bassas da India"/>
          <xsd:enumeration value="Belarus"/>
          <xsd:enumeration value="Belgium"/>
          <xsd:enumeration value="Belize"/>
          <xsd:enumeration value="Benin"/>
          <xsd:enumeration value="Bermuda"/>
          <xsd:enumeration value="Bhutan"/>
          <xsd:enumeration value="Bolivia"/>
          <xsd:enumeration value="Bosnia and Herzegovina"/>
          <xsd:enumeration value="Botswana"/>
          <xsd:enumeration value="Bouvet Island"/>
          <xsd:enumeration value="Brazil"/>
          <xsd:enumeration value="British Indian Ocean Territory"/>
          <xsd:enumeration value="British Virgin Islands"/>
          <xsd:enumeration value="Brunei"/>
          <xsd:enumeration value="Bulgaria"/>
          <xsd:enumeration value="Burkina Faso"/>
          <xsd:enumeration value="Burma"/>
          <xsd:enumeration value="Burundi"/>
          <xsd:enumeration value="Cambodia"/>
          <xsd:enumeration value="Cameroon"/>
          <xsd:enumeration value="Canada"/>
          <xsd:enumeration value="Cape Verde"/>
          <xsd:enumeration value="Cayman Islands"/>
          <xsd:enumeration value="Central African Republic"/>
          <xsd:enumeration value="Chad"/>
          <xsd:enumeration value="Chile"/>
          <xsd:enumeration value="China"/>
          <xsd:enumeration value="Christmas Island"/>
          <xsd:enumeration value="Clipperton Island"/>
          <xsd:enumeration value="Cocos (Keeling) Islands"/>
          <xsd:enumeration value="Colombia"/>
          <xsd:enumeration value="Comoros"/>
          <xsd:enumeration value="Congo, Democratic Republic of the"/>
          <xsd:enumeration value="Congo, Republic of the"/>
          <xsd:enumeration value="Cook Islands"/>
          <xsd:enumeration value="Coral Sea Islands"/>
          <xsd:enumeration value="Costa Rica"/>
          <xsd:enumeration value="Cote d'Ivoire"/>
          <xsd:enumeration value="Croatia"/>
          <xsd:enumeration value="Cuba"/>
          <xsd:enumeration value="Cyprus"/>
          <xsd:enumeration value="Czech Republic"/>
          <xsd:enumeration value="Denmark"/>
          <xsd:enumeration value="Dhekelia"/>
          <xsd:enumeration value="Djibouti"/>
          <xsd:enumeration value="Dominica"/>
          <xsd:enumeration value="Dominican Republic"/>
          <xsd:enumeration value="Ecuador"/>
          <xsd:enumeration value="Egypt"/>
          <xsd:enumeration value="El Salvador"/>
          <xsd:enumeration value="Equatorial Guinea"/>
          <xsd:enumeration value="Eritrea"/>
          <xsd:enumeration value="Estonia"/>
          <xsd:enumeration value="Ethiopia"/>
          <xsd:enumeration value="Europa Island"/>
          <xsd:enumeration value="Falkland Islands (Islas Malvinas)"/>
          <xsd:enumeration value="Faroe Islands"/>
          <xsd:enumeration value="Fiji"/>
          <xsd:enumeration value="Finland"/>
          <xsd:enumeration value="France"/>
          <xsd:enumeration value="French Guiana"/>
          <xsd:enumeration value="French Polynesia"/>
          <xsd:enumeration value="French Southern and Antarctic Lands"/>
          <xsd:enumeration value="Gabon"/>
          <xsd:enumeration value="Gambia, The"/>
          <xsd:enumeration value="Gaza Strip"/>
          <xsd:enumeration value="Georgia"/>
          <xsd:enumeration value="Germany"/>
          <xsd:enumeration value="Ghana"/>
          <xsd:enumeration value="Gibraltar"/>
          <xsd:enumeration value="Glorioso Islands"/>
          <xsd:enumeration value="Greece"/>
          <xsd:enumeration value="Greenland"/>
          <xsd:enumeration value="Grenada"/>
          <xsd:enumeration value="Guadeloupe"/>
          <xsd:enumeration value="Guam"/>
          <xsd:enumeration value="Guatemala"/>
          <xsd:enumeration value="Guernsey"/>
          <xsd:enumeration value="Guinea"/>
          <xsd:enumeration value="Guinea-Bissau"/>
          <xsd:enumeration value="Guyana"/>
          <xsd:enumeration value="Haiti"/>
          <xsd:enumeration value="Heard Island and McDonald Islands"/>
          <xsd:enumeration value="Holy See (Vatican City)"/>
          <xsd:enumeration value="Honduras"/>
          <xsd:enumeration value="Hong Kong"/>
          <xsd:enumeration value="Hungary"/>
          <xsd:enumeration value="Iceland"/>
          <xsd:enumeration value="India"/>
          <xsd:enumeration value="Indonesia"/>
          <xsd:enumeration value="Iran"/>
          <xsd:enumeration value="Iraq"/>
          <xsd:enumeration value="Ireland"/>
          <xsd:enumeration value="Isle of Man"/>
          <xsd:enumeration value="Israel"/>
          <xsd:enumeration value="Italy"/>
          <xsd:enumeration value="Jamaica"/>
          <xsd:enumeration value="Jan Mayen"/>
          <xsd:enumeration value="Japan"/>
          <xsd:enumeration value="Jersey"/>
          <xsd:enumeration value="Jordan"/>
          <xsd:enumeration value="Juan de Nova Island"/>
          <xsd:enumeration value="Kazakhstan"/>
          <xsd:enumeration value="Kenya"/>
          <xsd:enumeration value="Kiribati"/>
          <xsd:enumeration value="Korea, North"/>
          <xsd:enumeration value="Korea, South"/>
          <xsd:enumeration value="Kuwait"/>
          <xsd:enumeration value="Kyrgyzstan"/>
          <xsd:enumeration value="Laos"/>
          <xsd:enumeration value="Latvia"/>
          <xsd:enumeration value="Lebanon"/>
          <xsd:enumeration value="Lesotho"/>
          <xsd:enumeration value="Liberia"/>
          <xsd:enumeration value="Libya"/>
          <xsd:enumeration value="Liechtenstein"/>
          <xsd:enumeration value="Lithuania"/>
          <xsd:enumeration value="Luxembourg"/>
          <xsd:enumeration value="Macau"/>
          <xsd:enumeration value="Macedonia"/>
          <xsd:enumeration value="Madagascar"/>
          <xsd:enumeration value="Malawi"/>
          <xsd:enumeration value="Malaysia"/>
          <xsd:enumeration value="Maldives"/>
          <xsd:enumeration value="Mali"/>
          <xsd:enumeration value="Malta"/>
          <xsd:enumeration value="Marshall Islands"/>
          <xsd:enumeration value="Martinique"/>
          <xsd:enumeration value="Mauritania"/>
          <xsd:enumeration value="Mauritius"/>
          <xsd:enumeration value="Mayotte"/>
          <xsd:enumeration value="Mexico"/>
          <xsd:enumeration value="Micronesia, Federated States of"/>
          <xsd:enumeration value="Moldova"/>
          <xsd:enumeration value="Monaco"/>
          <xsd:enumeration value="Mongolia"/>
          <xsd:enumeration value="Montenegro"/>
          <xsd:enumeration value="Montserrat"/>
          <xsd:enumeration value="Morocco"/>
          <xsd:enumeration value="Mozambique"/>
          <xsd:enumeration value="Namibia"/>
          <xsd:enumeration value="Nauru"/>
          <xsd:enumeration value="Navassa Island"/>
          <xsd:enumeration value="Nepal"/>
          <xsd:enumeration value="Netherlands"/>
          <xsd:enumeration value="Netherlands Antilles"/>
          <xsd:enumeration value="New Caledonia"/>
          <xsd:enumeration value="New Zealand"/>
          <xsd:enumeration value="Nicaragua"/>
          <xsd:enumeration value="Niger"/>
          <xsd:enumeration value="Nigeria"/>
          <xsd:enumeration value="Niue"/>
          <xsd:enumeration value="Norfolk Island"/>
          <xsd:enumeration value="Northern Mariana Islands"/>
          <xsd:enumeration value="Norway"/>
          <xsd:enumeration value="Oman"/>
          <xsd:enumeration value="Pakistan"/>
          <xsd:enumeration value="Palau"/>
          <xsd:enumeration value="Panama"/>
          <xsd:enumeration value="Papua New Guinea"/>
          <xsd:enumeration value="Paracel Islands"/>
          <xsd:enumeration value="Paraguay"/>
          <xsd:enumeration value="Peru"/>
          <xsd:enumeration value="Philippines"/>
          <xsd:enumeration value="Pitcairn Islands"/>
          <xsd:enumeration value="Poland"/>
          <xsd:enumeration value="Portugal"/>
          <xsd:enumeration value="Puerto Rico"/>
          <xsd:enumeration value="Qatar"/>
          <xsd:enumeration value="Reunion"/>
          <xsd:enumeration value="Romania"/>
          <xsd:enumeration value="Russia"/>
          <xsd:enumeration value="Rwanda"/>
          <xsd:enumeration value="Saint Helena"/>
          <xsd:enumeration value="Saint Kitts and Nevis"/>
          <xsd:enumeration value="Saint Lucia"/>
          <xsd:enumeration value="Saint Pierre and Miquelon"/>
          <xsd:enumeration value="Saint Vincent and the Grenadines"/>
          <xsd:enumeration value="Samoa"/>
          <xsd:enumeration value="San Marino"/>
          <xsd:enumeration value="Sao Tome and Principe"/>
          <xsd:enumeration value="Saudi Arabia"/>
          <xsd:enumeration value="Senegal"/>
          <xsd:enumeration value="Serbia"/>
          <xsd:enumeration value="Seychelles"/>
          <xsd:enumeration value="Sierra Leone"/>
          <xsd:enumeration value="Singapore"/>
          <xsd:enumeration value="Slovakia"/>
          <xsd:enumeration value="Slovenia"/>
          <xsd:enumeration value="Solomon Islands"/>
          <xsd:enumeration value="Somalia"/>
          <xsd:enumeration value="South Africa"/>
          <xsd:enumeration value="South Georgia and the South Sandwich Islands"/>
          <xsd:enumeration value="Spain"/>
          <xsd:enumeration value="Spratly Islands"/>
          <xsd:enumeration value="Sri Lanka"/>
          <xsd:enumeration value="Sudan"/>
          <xsd:enumeration value="Suriname"/>
          <xsd:enumeration value="Svalbard"/>
          <xsd:enumeration value="Swaziland"/>
          <xsd:enumeration value="Sweden"/>
          <xsd:enumeration value="Switzerland"/>
          <xsd:enumeration value="Syria"/>
          <xsd:enumeration value="Taiwan"/>
          <xsd:enumeration value="Tajikistan"/>
          <xsd:enumeration value="Tanzania"/>
          <xsd:enumeration value="Thailand"/>
          <xsd:enumeration value="Timor-Leste"/>
          <xsd:enumeration value="Togo"/>
          <xsd:enumeration value="Tokelau"/>
          <xsd:enumeration value="Tonga"/>
          <xsd:enumeration value="Trinidad and Tobago"/>
          <xsd:enumeration value="Tromelin Island"/>
          <xsd:enumeration value="Tunisia"/>
          <xsd:enumeration value="Turkey"/>
          <xsd:enumeration value="Turkmenistan"/>
          <xsd:enumeration value="Turks and Caicos Islands"/>
          <xsd:enumeration value="Tuvalu"/>
          <xsd:enumeration value="Uganda"/>
          <xsd:enumeration value="Ukraine"/>
          <xsd:enumeration value="United Arab Emirates"/>
          <xsd:enumeration value="United Kingdom"/>
          <xsd:enumeration value="United States"/>
          <xsd:enumeration value="Uruguay"/>
          <xsd:enumeration value="Uzbekistan"/>
          <xsd:enumeration value="Vanuatu"/>
          <xsd:enumeration value="Venezuela"/>
          <xsd:enumeration value="Vietnam"/>
          <xsd:enumeration value="Virgin Islands"/>
          <xsd:enumeration value="Wake Island"/>
          <xsd:enumeration value="Wallis and Futuna"/>
          <xsd:enumeration value="West Bank"/>
          <xsd:enumeration value="Western Sahara"/>
          <xsd:enumeration value="Yemen"/>
          <xsd:enumeration value="Zambia"/>
          <xsd:enumeration value="Zimbabwe"/>
        </xsd:restriction>
      </xsd:simpleType>
    </xsd:element>
    <xsd:element name="US_x0020_Content" ma:index="4" nillable="true" ma:displayName="US Content" ma:default="" ma:format="Dropdown" ma:internalName="US_x0020_Content">
      <xsd:simpleType>
        <xsd:restriction base="dms:Choice">
          <xsd:enumeration value="Yes"/>
          <xsd:enumeration value="No"/>
        </xsd:restriction>
      </xsd:simpleType>
    </xsd:element>
    <xsd:element name="National_x0020_Export_x0020_Control_x0020_Classification" ma:index="5" nillable="true" ma:displayName="National Export Control Classification" ma:format="Dropdown" ma:internalName="National_x0020_Export_x0020_Control_x0020_Classification">
      <xsd:simpleType>
        <xsd:union memberTypes="dms:Text">
          <xsd:simpleType>
            <xsd:restriction base="dms:Choice">
              <xsd:enumeration value="Not Listed"/>
              <xsd:enumeration value="0E001(0A001a)"/>
              <xsd:enumeration value="0E001(0A001b)"/>
              <xsd:enumeration value="0E001(0A001c)"/>
              <xsd:enumeration value="0E001(0A001d)"/>
              <xsd:enumeration value="0E001(0A001e)"/>
              <xsd:enumeration value="0E001(0A001f)"/>
              <xsd:enumeration value="0E001(0A001g)"/>
              <xsd:enumeration value="0E001(0A001h)"/>
              <xsd:enumeration value="0E001(0A001i.1)"/>
              <xsd:enumeration value="0E001(0A001i.2)"/>
              <xsd:enumeration value="0E001(0A001j)"/>
              <xsd:enumeration value="0E001(0A001k)"/>
              <xsd:enumeration value="0E001(0D001)"/>
              <xsd:enumeration value="0E001(0B005)"/>
              <xsd:enumeration value="0E001(0B006)"/>
              <xsd:enumeration value="0E001(0C002)"/>
            </xsd:restriction>
          </xsd:simpleType>
        </xsd:union>
      </xsd:simpleType>
    </xsd:element>
    <xsd:element name="National_x0020_Export_x0020_Authorisation_x0020_Data" ma:index="6" nillable="true" ma:displayName="National Export Authorisation Data" ma:default="" ma:internalName="National_x0020_Export_x0020_Authorisation_x0020_Data">
      <xsd:simpleType>
        <xsd:restriction base="dms:Text">
          <xsd:maxLength value="255"/>
        </xsd:restriction>
      </xsd:simpleType>
    </xsd:element>
    <xsd:element name="US_x0020_Export_x0020_Control_x0020_Classification" ma:index="7" nillable="true" ma:displayName="US Export Control Classification" ma:format="Dropdown" ma:internalName="US_x0020_Export_x0020_Control_x0020_Classification">
      <xsd:simpleType>
        <xsd:restriction base="dms:Choice">
          <xsd:enumeration value="10 CFR Part 810"/>
          <xsd:enumeration value="EAR99"/>
          <xsd:enumeration value="N/A"/>
        </xsd:restriction>
      </xsd:simpleType>
    </xsd:element>
    <xsd:element name="US_x0020_Export_x0020_Authorisation_x0020_Data" ma:index="8" nillable="true" ma:displayName="US Export Authorisation Data" ma:default="" ma:internalName="US_x0020_Export_x0020_Authorisation_x0020_Data">
      <xsd:simpleType>
        <xsd:restriction base="dms:Text">
          <xsd:maxLength value="255"/>
        </xsd:restriction>
      </xsd:simpleType>
    </xsd:element>
    <xsd:element name="Final_x0020_Declaration" ma:index="9" nillable="true" ma:displayName="Final Declaration" ma:format="Dropdown" ma:internalName="Final_x0020_Declaration">
      <xsd:simpleType>
        <xsd:restriction base="dms:Choice">
          <xsd:enumeration value="Yes"/>
        </xsd:restriction>
      </xsd:simpleType>
    </xsd:element>
    <xsd:element name="Third_x0020_party_x0020_Name_x0020__x0026__x0020_Agreement_x0020_Number" ma:index="10" nillable="true" ma:displayName="Third party Name &amp; Agreement Number" ma:default="" ma:internalName="Third_x0020_party_x0020_Name_x0020__x0026__x0020_Agreement_x0020_Number">
      <xsd:simpleType>
        <xsd:restriction base="dms:Text">
          <xsd:maxLength value="255"/>
        </xsd:restriction>
      </xsd:simpleType>
    </xsd:element>
    <xsd:element name="Doc_x0020_Status" ma:index="11" nillable="true" ma:displayName="Doc Status" ma:default="" ma:internalName="Doc_x0020_Status">
      <xsd:simpleType>
        <xsd:restriction base="dms:Text">
          <xsd:maxLength value="255"/>
        </xsd:restriction>
      </xsd:simpleType>
    </xsd:element>
    <xsd:element name="Doc_x0020_Type" ma:index="12" nillable="true" ma:displayName="Doc Type" ma:format="Dropdown" ma:internalName="Doc_x0020_Type">
      <xsd:simpleType>
        <xsd:restriction base="dms:Choice">
          <xsd:enumeration value="Agenda"/>
          <xsd:enumeration value="Bill of Materials"/>
          <xsd:enumeration value="Briefing"/>
          <xsd:enumeration value="Communications"/>
          <xsd:enumeration value="Contract"/>
          <xsd:enumeration value="Correspondence"/>
          <xsd:enumeration value="CR"/>
          <xsd:enumeration value="Diagram"/>
          <xsd:enumeration value="Drawings"/>
          <xsd:enumeration value="Guidance Notes"/>
          <xsd:enumeration value="Instructions"/>
          <xsd:enumeration value="Memo"/>
          <xsd:enumeration value="Minutes"/>
          <xsd:enumeration value="NDA"/>
          <xsd:enumeration value="Photographs"/>
          <xsd:enumeration value="Policies"/>
          <xsd:enumeration value="Presentation"/>
          <xsd:enumeration value="Procedures"/>
          <xsd:enumeration value="Programmes"/>
          <xsd:enumeration value="Register"/>
          <xsd:enumeration value="Requirements"/>
          <xsd:enumeration value="RFQ"/>
          <xsd:enumeration value="Software Information"/>
          <xsd:enumeration value="Statement of Work"/>
          <xsd:enumeration value="Submission"/>
          <xsd:enumeration value="Technical Report"/>
          <xsd:enumeration value="Template"/>
          <xsd:enumeration value="WID"/>
        </xsd:restriction>
      </xsd:simpleType>
    </xsd:element>
    <xsd:element name="Issue_x0020_No" ma:index="13" nillable="true" ma:displayName="Issue No" ma:decimals="0" ma:internalName="Issue_x0020_No" ma:percentage="FALSE">
      <xsd:simpleType>
        <xsd:restriction base="dms:Number"/>
      </xsd:simpleType>
    </xsd:element>
    <xsd:element name="Originator" ma:index="14" nillable="true" ma:displayName="Originator" ma:list="UserInfo" ma:SearchPeopleOnly="false" ma:internalName="Originato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upervisor" ma:index="15" nillable="true" ma:displayName="Supervisor" ma:list="UserInfo" ma:SearchPeopleOnly="false" ma:internalName="Superviso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upplier_x0020_Doc_x0020_No" ma:index="16" nillable="true" ma:displayName="Supplier Doc No" ma:default="" ma:internalName="Supplier_x0020_Doc_x0020_No">
      <xsd:simpleType>
        <xsd:restriction base="dms:Text">
          <xsd:maxLength value="255"/>
        </xsd:restriction>
      </xsd:simpleType>
    </xsd:element>
    <xsd:element name="Commodity" ma:index="17" nillable="true" ma:displayName="Commodity" ma:format="Dropdown" ma:internalName="Commodity">
      <xsd:simpleType>
        <xsd:restriction base="dms:Choice">
          <xsd:enumeration value="Accumulator"/>
          <xsd:enumeration value="Actuators"/>
          <xsd:enumeration value="Airlocks"/>
          <xsd:enumeration value="Auxiliary Pumps"/>
          <xsd:enumeration value="Batteries"/>
          <xsd:enumeration value="Boron"/>
          <xsd:enumeration value="Check Valves"/>
          <xsd:enumeration value="Compression &amp; Vacuum Pumps"/>
          <xsd:enumeration value="Control Valves"/>
          <xsd:enumeration value="Controls &amp; Instrumentation"/>
          <xsd:enumeration value="CRDM"/>
          <xsd:enumeration value="Delay beds"/>
          <xsd:enumeration value="Dosing &amp; Metering Pumps"/>
          <xsd:enumeration value="Evaporator"/>
          <xsd:enumeration value="Filters"/>
          <xsd:enumeration value="Forgings"/>
          <xsd:enumeration value="Fuel"/>
          <xsd:enumeration value="Gas Supply"/>
          <xsd:enumeration value="Generic"/>
          <xsd:enumeration value="Heat Exchangers"/>
          <xsd:enumeration value="Integrator"/>
          <xsd:enumeration value="Ion Exchange"/>
          <xsd:enumeration value="Isolation Valves"/>
          <xsd:enumeration value="KPL Delay Line Chiller"/>
          <xsd:enumeration value="Local Ultimate Heat Sink"/>
          <xsd:enumeration value="Modularisation"/>
          <xsd:enumeration value="PAD Valves"/>
          <xsd:enumeration value="Pools"/>
          <xsd:enumeration value="Pressuriser Heaters"/>
          <xsd:enumeration value="Pressuriser Spray Nozzle"/>
          <xsd:enumeration value="RCP"/>
          <xsd:enumeration value="RCS Pipework"/>
          <xsd:enumeration value="Re-combiner Catalytic"/>
          <xsd:enumeration value="Relief Valves"/>
          <xsd:enumeration value="Reverse Osmosis Sub-system"/>
          <xsd:enumeration value="RPVI"/>
          <xsd:enumeration value="Seals"/>
          <xsd:enumeration value="SG"/>
          <xsd:enumeration value="Special to Product Tooling"/>
          <xsd:enumeration value="STG"/>
          <xsd:enumeration value="Strainer"/>
          <xsd:enumeration value="Tanks &amp; Vessels"/>
          <xsd:enumeration value="Vacuum De-gasser Column"/>
        </xsd:restriction>
      </xsd:simpleType>
    </xsd:element>
    <xsd:element name="Work_x0020_File_x0020_Number" ma:index="18" nillable="true" ma:displayName="Work File Number" ma:default="" ma:internalName="Work_x0020_File_x0020_Number">
      <xsd:simpleType>
        <xsd:restriction base="dms:Text">
          <xsd:maxLength value="255"/>
        </xsd:restriction>
      </xsd:simpleType>
    </xsd:element>
    <xsd:element name="Organisation" ma:index="25" nillable="true" ma:displayName="Organisation" ma:default="" ma:internalName="Organisation">
      <xsd:simpleType>
        <xsd:restriction base="dms:Text">
          <xsd:maxLength value="255"/>
        </xsd:restriction>
      </xsd:simpleType>
    </xsd:element>
    <xsd:element name="File_x0020_path" ma:index="34" nillable="true" ma:displayName="File path" ma:default="" ma:internalName="File_x0020_path">
      <xsd:simpleType>
        <xsd:restriction base="dms:Text">
          <xsd:maxLength value="255"/>
        </xsd:restriction>
      </xsd:simpleType>
    </xsd:element>
    <xsd:element name="Recipient" ma:index="35" nillable="true" ma:displayName="Recipient" ma:list="UserInfo" ma:SharePointGroup="0" ma:internalName="Recipient"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Third_x0020_party_x0020_Name_x0020__x0026__x0020_Agreement_x0020_Number xmlns="19914e85-2883-4daf-a962-2d1d2daad95b" xsi:nil="true"/>
    <Doc_x0020_Status xmlns="19914e85-2883-4daf-a962-2d1d2daad95b" xsi:nil="true"/>
    <Recipient xmlns="19914e85-2883-4daf-a962-2d1d2daad95b">
      <UserInfo>
        <DisplayName/>
        <AccountId xsi:nil="true"/>
        <AccountType/>
      </UserInfo>
    </Recipient>
    <Supervisor xmlns="19914e85-2883-4daf-a962-2d1d2daad95b">
      <UserInfo>
        <DisplayName/>
        <AccountId xsi:nil="true"/>
        <AccountType/>
      </UserInfo>
    </Supervisor>
    <WorkState xmlns="http://schemas.microsoft.com/sharepoint/v3" xsi:nil="true"/>
    <US_x0020_Content xmlns="19914e85-2883-4daf-a962-2d1d2daad95b" xsi:nil="true"/>
    <National_x0020_Export_x0020_Control_x0020_Classification xmlns="19914e85-2883-4daf-a962-2d1d2daad95b" xsi:nil="true"/>
    <US_x0020_Export_x0020_Authorisation_x0020_Data xmlns="19914e85-2883-4daf-a962-2d1d2daad95b" xsi:nil="true"/>
    <Issue_x0020_No xmlns="19914e85-2883-4daf-a962-2d1d2daad95b" xsi:nil="true"/>
    <PrimaryNumber xmlns="http://schemas.microsoft.com/sharepoint/v3" xsi:nil="true"/>
    <Doc_x0020_Type xmlns="19914e85-2883-4daf-a962-2d1d2daad95b" xsi:nil="true"/>
    <Role xmlns="http://schemas.microsoft.com/sharepoint/v3" xsi:nil="true"/>
    <Organisation xmlns="19914e85-2883-4daf-a962-2d1d2daad95b" xsi:nil="true"/>
    <Retention_x0020_Category xmlns="19914e85-2883-4daf-a962-2d1d2daad95b" xsi:nil="true"/>
    <Commodity xmlns="19914e85-2883-4daf-a962-2d1d2daad95b" xsi:nil="true"/>
    <EMail xmlns="http://schemas.microsoft.com/sharepoint/v3" xsi:nil="true"/>
    <Final_x0020_Declaration xmlns="19914e85-2883-4daf-a962-2d1d2daad95b" xsi:nil="true"/>
    <WorkAddress xmlns="http://schemas.microsoft.com/sharepoint/v3" xsi:nil="true"/>
    <WorkZip xmlns="http://schemas.microsoft.com/sharepoint/v3" xsi:nil="true"/>
    <Originator xmlns="19914e85-2883-4daf-a962-2d1d2daad95b">
      <UserInfo>
        <DisplayName/>
        <AccountId xsi:nil="true"/>
        <AccountType/>
      </UserInfo>
    </Originator>
    <Work_x0020_File_x0020_Number xmlns="19914e85-2883-4daf-a962-2d1d2daad95b" xsi:nil="true"/>
    <National_x0020_Export_x0020_Authorisation_x0020_Data xmlns="19914e85-2883-4daf-a962-2d1d2daad95b" xsi:nil="true"/>
    <US_x0020_Export_x0020_Control_x0020_Classification xmlns="19914e85-2883-4daf-a962-2d1d2daad95b" xsi:nil="true"/>
    <WorkCity xmlns="http://schemas.microsoft.com/sharepoint/v3" xsi:nil="true"/>
    <WorkCountry xmlns="http://schemas.microsoft.com/sharepoint/v3" xsi:nil="true"/>
    <Country_x0020_of_x0020_Origin xmlns="19914e85-2883-4daf-a962-2d1d2daad95b" xsi:nil="true"/>
    <File_x0020_path xmlns="19914e85-2883-4daf-a962-2d1d2daad95b" xsi:nil="true"/>
    <Supplier_x0020_Doc_x0020_No xmlns="19914e85-2883-4daf-a962-2d1d2daad95b" xsi:nil="true"/>
  </documentManagement>
</p:properties>
</file>

<file path=customXml/item5.xml><?xml version="1.0" encoding="utf-8"?>
<WrappedLabelHistory xmlns:xsi="http://www.w3.org/2001/XMLSchema-instance" xmlns:xsd="http://www.w3.org/2001/XMLSchema" xmlns="http://www.boldonjames.com/2016/02/Classifier/internal/wrappedLabelHistory">
  <Value>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lNTZkYWE4YS03YjI3LTQ4YWMtODVkNC1kYjY1YWNiNTgwYjYiIG9yaWdpbj0idXNlclNlbGVjdGVkIj48ZWxlbWVudCB1aWQ9IjI4YjhmOTA3LWM0ZmUtNDI5MS04ODZkLWRlZDFkZGM1NDBjMiIgdmFsdWU9IiIgeG1sbnM9Imh0dHA6Ly93d3cuYm9sZG9uamFtZXMuY29tLzIwMDgvMDEvc2llL2ludGVybmFsL2xhYmVsIiAvPjxlbGVtZW50IHVpZD0iNDkzMzA3OTgtNzAwMy00ZTg2LTgzMzItYWY0OWYyMDU2NGE2IiB2YWx1ZT0iIiB4bWxucz0iaHR0cDovL3d3dy5ib2xkb25qYW1lcy5jb20vMjAwOC8wMS9zaWUvaW50ZXJuYWwvbGFiZWwiIC8+PGVsZW1lbnQgdWlkPSJlYzZhYmQzYi1jMGQ2LTRmYTctYTYwYS0zNDlkMGY4MjJlM2IiIHZhbHVlPSIiIHhtbG5zPSJodHRwOi8vd3d3LmJvbGRvbmphbWVzLmNvbS8yMDA4LzAxL3NpZS9pbnRlcm5hbC9sYWJlbCIgLz48ZWxlbWVudCB1aWQ9IjQ2ZmUyMzI5LWMwMmItNDQ5NS1iNjI0LTEyYTQ5OWQwNjllMiIgdmFsdWU9IiIgeG1sbnM9Imh0dHA6Ly93d3cuYm9sZG9uamFtZXMuY29tLzIwMDgvMDEvc2llL2ludGVybmFsL2xhYmVsIiAvPjxlbGVtZW50IHVpZD0iOGIyZDhkMzYtNTBlOS00ZTM1LWIxNzktYjc4NzIzNWNiZmUwIiB2YWx1ZT0iIiB4bWxucz0iaHR0cDovL3d3dy5ib2xkb25qYW1lcy5jb20vMjAwOC8wMS9zaWUvaW50ZXJuYWwvbGFiZWwiIC8+PC9zaXNsPjxVc2VyTmFtZT5SUkxPQ0FMXHU1MzYxMTk8L1VzZXJOYW1lPjxEYXRlVGltZT4yMi8xMi8yMDIxIDEwOjM1OjQ5PC9EYXRlVGltZT48TGFiZWxTdHJpbmc+UHJpdmF0ZSAtIFJvbGxzLVJveWNlIENvbnRlbnQgT25seSAtIE5vdCBTdWJqZWN0IHRvIEV4cG9ydCBDb250cm9sICAgICA8L0xhYmVsU3RyaW5nPjwvaXRlbT48L2xhYmVsSGlzdG9yeT4=</Value>
</WrappedLabelHistory>
</file>

<file path=customXml/item6.xml><?xml version="1.0" encoding="utf-8"?>
<?mso-contentType ?>
<SharedContentType xmlns="Microsoft.SharePoint.Taxonomy.ContentTypeSync" SourceId="e4d59e27-f109-4394-afda-96e5b6caea21" ContentTypeId="0x01010055DDDA61FD74154895CCF72D192901A7" PreviousValue="false"/>
</file>

<file path=customXml/itemProps1.xml><?xml version="1.0" encoding="utf-8"?>
<ds:datastoreItem xmlns:ds="http://schemas.openxmlformats.org/officeDocument/2006/customXml" ds:itemID="{84144FB8-27D7-4C40-9F25-0A01C3DA7EEA}">
  <ds:schemaRefs>
    <ds:schemaRef ds:uri="http://www.boldonjames.com/2008/01/sie/internal/label"/>
    <ds:schemaRef ds:uri="http://www.w3.org/2001/XMLSchema"/>
  </ds:schemaRefs>
</ds:datastoreItem>
</file>

<file path=customXml/itemProps2.xml><?xml version="1.0" encoding="utf-8"?>
<ds:datastoreItem xmlns:ds="http://schemas.openxmlformats.org/officeDocument/2006/customXml" ds:itemID="{7384B175-D197-4B84-8DED-717FEBD73924}">
  <ds:schemaRefs>
    <ds:schemaRef ds:uri="http://schemas.microsoft.com/sharepoint/v3/contenttype/forms"/>
  </ds:schemaRefs>
</ds:datastoreItem>
</file>

<file path=customXml/itemProps3.xml><?xml version="1.0" encoding="utf-8"?>
<ds:datastoreItem xmlns:ds="http://schemas.openxmlformats.org/officeDocument/2006/customXml" ds:itemID="{DB2D535F-FAC8-4ECA-8527-8A965B134547}">
  <ds:schemaRefs>
    <ds:schemaRef ds:uri="19914e85-2883-4daf-a962-2d1d2daad9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C1BF8AE2-D90D-4FAB-8258-70EFC5479EE3}">
  <ds:schemaRefs>
    <ds:schemaRef ds:uri="http://purl.org/dc/elements/1.1/"/>
    <ds:schemaRef ds:uri="http://schemas.microsoft.com/sharepoint/v3"/>
    <ds:schemaRef ds:uri="http://www.w3.org/XML/1998/namespace"/>
    <ds:schemaRef ds:uri="http://purl.org/dc/dcmitype/"/>
    <ds:schemaRef ds:uri="http://schemas.microsoft.com/office/2006/metadata/properties"/>
    <ds:schemaRef ds:uri="19914e85-2883-4daf-a962-2d1d2daad95b"/>
    <ds:schemaRef ds:uri="http://schemas.microsoft.com/office/2006/documentManagement/types"/>
    <ds:schemaRef ds:uri="http://schemas.microsoft.com/office/infopath/2007/PartnerControls"/>
    <ds:schemaRef ds:uri="http://schemas.openxmlformats.org/package/2006/metadata/core-properties"/>
    <ds:schemaRef ds:uri="http://purl.org/dc/terms/"/>
  </ds:schemaRefs>
</ds:datastoreItem>
</file>

<file path=customXml/itemProps5.xml><?xml version="1.0" encoding="utf-8"?>
<ds:datastoreItem xmlns:ds="http://schemas.openxmlformats.org/officeDocument/2006/customXml" ds:itemID="{9FC7CD8E-3E31-4CBF-8D9A-48C06AF0A365}">
  <ds:schemaRefs>
    <ds:schemaRef ds:uri="http://www.boldonjames.com/2016/02/Classifier/internal/wrappedLabelHistory"/>
    <ds:schemaRef ds:uri="http://www.w3.org/2001/XMLSchema"/>
  </ds:schemaRefs>
</ds:datastoreItem>
</file>

<file path=customXml/itemProps6.xml><?xml version="1.0" encoding="utf-8"?>
<ds:datastoreItem xmlns:ds="http://schemas.openxmlformats.org/officeDocument/2006/customXml" ds:itemID="{CCB5BEA4-BE50-40FE-B0BB-072A9C4FB37E}">
  <ds:schemaRefs>
    <ds:schemaRef ds:uri="Microsoft.SharePoint.Taxonomy.ContentTypeSync"/>
  </ds:schemaRefs>
</ds:datastoreItem>
</file>

<file path=docMetadata/LabelInfo.xml><?xml version="1.0" encoding="utf-8"?>
<clbl:labelList xmlns:clbl="http://schemas.microsoft.com/office/2020/mipLabelMetadata">
  <clbl:label id="{1694209e-4d56-4240-837d-92803b030f7f}" enabled="1" method="Privileged" siteId="{593eb8de-b372-4efe-aaa5-2e59bb9dfe9f}" removed="0"/>
</clbl:labelList>
</file>

<file path=docProps/app.xml><?xml version="1.0" encoding="utf-8"?>
<Properties xmlns="http://schemas.openxmlformats.org/officeDocument/2006/extended-properties" xmlns:vt="http://schemas.openxmlformats.org/officeDocument/2006/docPropsVTypes">
  <Template/>
  <TotalTime>245</TotalTime>
  <Words>1375</Words>
  <Application>Microsoft Office PowerPoint</Application>
  <PresentationFormat>On-screen Show (16:9)</PresentationFormat>
  <Paragraphs>253</Paragraphs>
  <Slides>16</Slides>
  <Notes>12</Notes>
  <HiddenSlides>0</HiddenSlides>
  <MMClips>0</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2</vt:i4>
      </vt:variant>
      <vt:variant>
        <vt:lpstr>Slide Titles</vt:lpstr>
      </vt:variant>
      <vt:variant>
        <vt:i4>16</vt:i4>
      </vt:variant>
    </vt:vector>
  </HeadingPairs>
  <TitlesOfParts>
    <vt:vector size="33" baseType="lpstr">
      <vt:lpstr>Calibri</vt:lpstr>
      <vt:lpstr>RR Pioneer UltraLight Condensed</vt:lpstr>
      <vt:lpstr>RR Pioneer</vt:lpstr>
      <vt:lpstr>RR Pioneer Bold</vt:lpstr>
      <vt:lpstr>RR Pioneer Light Condensed</vt:lpstr>
      <vt:lpstr>Wingdings</vt:lpstr>
      <vt:lpstr>RR Pioneer Bold</vt:lpstr>
      <vt:lpstr>Microsoft Sans Serif</vt:lpstr>
      <vt:lpstr>Arial</vt:lpstr>
      <vt:lpstr>RR Pioneer </vt:lpstr>
      <vt:lpstr>RR Pioneer Medium</vt:lpstr>
      <vt:lpstr>Default Theme</vt:lpstr>
      <vt:lpstr>3_Office Theme</vt:lpstr>
      <vt:lpstr>1_RR Template</vt:lpstr>
      <vt:lpstr>6_Office Theme</vt:lpstr>
      <vt:lpstr>think-cell Slide</vt:lpstr>
      <vt:lpstr>think-cell Folie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SMR is about doing nuclear differently, not replicating large plants on a smaller scale</vt:lpstr>
      <vt:lpstr>Standardised kit of parts that underpin a whole powerplant solution developed in a fully digital environment from the outset</vt:lpstr>
      <vt:lpstr>PowerPoint Presentation</vt:lpstr>
      <vt:lpstr>Our site activity is dramatically reduced and conducted in a temporary factory environment  …to remove environmental risk, bring schedule certainty and therefore  improve investability </vt:lpstr>
      <vt:lpstr>PowerPoint Presentation</vt:lpstr>
      <vt:lpstr>SMR Program  - Timeline and Key Milestones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SMR Consortium Presentation</dc:title>
  <dc:creator>Adam Limond</dc:creator>
  <cp:keywords>|1:Pvt|5:NonExpCont|6:NonGov|2:Rolls-Royce|22:No|</cp:keywords>
  <cp:lastModifiedBy>Coxon, Ed</cp:lastModifiedBy>
  <cp:revision>4</cp:revision>
  <cp:lastPrinted>2023-02-15T15:44:16Z</cp:lastPrinted>
  <dcterms:created xsi:type="dcterms:W3CDTF">2021-08-31T11:33:35Z</dcterms:created>
  <dcterms:modified xsi:type="dcterms:W3CDTF">2025-04-07T13:30:01Z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28c2c46c-8ce7-4658-9b66-9a458aef00ee</vt:lpwstr>
  </property>
  <property fmtid="{D5CDD505-2E9C-101B-9397-08002B2CF9AE}" pid="3" name="bjSaver">
    <vt:lpwstr>EccrouLID6eal3RltzCxJxQmCMD0VzeO</vt:lpwstr>
  </property>
  <property fmtid="{D5CDD505-2E9C-101B-9397-08002B2CF9AE}" pid="4" name="bjDocumentLabelXML">
    <vt:lpwstr>&lt;?xml version="1.0" encoding="us-ascii"?&gt;&lt;sisl xmlns:xsi="http://www.w3.org/2001/XMLSchema-instance" xmlns:xsd="http://www.w3.org/2001/XMLSchema" sislVersion="0" policy="e56daa8a-7b27-48ac-85d4-db65acb580b6" origin="userSelected" xmlns="http://www.boldonj</vt:lpwstr>
  </property>
  <property fmtid="{D5CDD505-2E9C-101B-9397-08002B2CF9AE}" pid="5" name="bjDocumentLabelXML-0">
    <vt:lpwstr>ames.com/2008/01/sie/internal/label"&gt;&lt;element uid="28b8f907-c4fe-4291-886d-ded1ddc540c2" value="" /&gt;&lt;element uid="49330798-7003-4e86-8332-af49f20564a6" value="" /&gt;&lt;element uid="ec6abd3b-c0d6-4fa7-a60a-349d0f822e3b" value="" /&gt;&lt;element uid="46fe2329-c02b-4</vt:lpwstr>
  </property>
  <property fmtid="{D5CDD505-2E9C-101B-9397-08002B2CF9AE}" pid="6" name="bjDocumentLabelXML-1">
    <vt:lpwstr>495-b624-12a499d069e2" value="" /&gt;&lt;element uid="8b2d8d36-50e9-4e35-b179-b787235cbfe0" value="" /&gt;&lt;/sisl&gt;</vt:lpwstr>
  </property>
  <property fmtid="{D5CDD505-2E9C-101B-9397-08002B2CF9AE}" pid="7" name="bjDocumentSecurityLabel">
    <vt:lpwstr>Private - Rolls-Royce Content Only - Not Subject to Export Control     </vt:lpwstr>
  </property>
  <property fmtid="{D5CDD505-2E9C-101B-9397-08002B2CF9AE}" pid="8" name="GovSecClass">
    <vt:lpwstr>No_Classification</vt:lpwstr>
  </property>
  <property fmtid="{D5CDD505-2E9C-101B-9397-08002B2CF9AE}" pid="9" name="Ownership">
    <vt:lpwstr>Rolls-Royce_content_only</vt:lpwstr>
  </property>
  <property fmtid="{D5CDD505-2E9C-101B-9397-08002B2CF9AE}" pid="10" name="TCGovSecClass">
    <vt:lpwstr>No_Classification</vt:lpwstr>
  </property>
  <property fmtid="{D5CDD505-2E9C-101B-9397-08002B2CF9AE}" pid="11" name="BusinessSensitivity">
    <vt:lpwstr>Private</vt:lpwstr>
  </property>
  <property fmtid="{D5CDD505-2E9C-101B-9397-08002B2CF9AE}" pid="12" name="ExportControlled">
    <vt:lpwstr>Not_Subject_to_Export_Control</vt:lpwstr>
  </property>
  <property fmtid="{D5CDD505-2E9C-101B-9397-08002B2CF9AE}" pid="13" name="bjLabelHistoryID">
    <vt:lpwstr>{9FC7CD8E-3E31-4CBF-8D9A-48C06AF0A365}</vt:lpwstr>
  </property>
  <property fmtid="{D5CDD505-2E9C-101B-9397-08002B2CF9AE}" pid="14" name="ContentTypeId">
    <vt:lpwstr>0x01010055DDDA61FD74154895CCF72D192901A700B9BD85CDC2AF5A4BA0B915882966E483</vt:lpwstr>
  </property>
  <property fmtid="{D5CDD505-2E9C-101B-9397-08002B2CF9AE}" pid="15" name="MediaServiceImageTags">
    <vt:lpwstr/>
  </property>
  <property fmtid="{D5CDD505-2E9C-101B-9397-08002B2CF9AE}" pid="16" name="lcf76f155ced4ddcb4097134ff3c332f">
    <vt:lpwstr/>
  </property>
  <property fmtid="{D5CDD505-2E9C-101B-9397-08002B2CF9AE}" pid="17" name="TaxCatchAll">
    <vt:lpwstr/>
  </property>
  <property fmtid="{D5CDD505-2E9C-101B-9397-08002B2CF9AE}" pid="18" name="SharedWithUsers">
    <vt:lpwstr>35;#Evans, Alastair;#41;#Reid, Ross;#58;#Coxon, Ed;#38;#Hall, Peter;#281;#Blakesley, Justine;#236;#Stewart, Elizabeth;#213;#Morton, Peter;#217;#Suryan, Kumar;#371;#Craig, Alisdair</vt:lpwstr>
  </property>
  <property fmtid="{D5CDD505-2E9C-101B-9397-08002B2CF9AE}" pid="19" name="ClassificationContentMarkingFooterLocations">
    <vt:lpwstr>Default Theme:6\1_Office Theme:8\Rolls-Royce 2023:5\BNP Paribas:9\1_BNP Paribas:9\1_Default Theme:6\2_Default Theme:6\RR Template:4\3_Default Theme:6\10_Default Theme:6\3_Office Theme:9\5_Office Theme:9\1_RR Template:6\6_Office Theme:9\4_Default Theme:6</vt:lpwstr>
  </property>
  <property fmtid="{D5CDD505-2E9C-101B-9397-08002B2CF9AE}" pid="20" name="ClassificationContentMarkingFooterText">
    <vt:lpwstr>Private – Not Listed – Not Subject to Export Controls</vt:lpwstr>
  </property>
</Properties>
</file>